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96" r:id="rId4"/>
    <p:sldId id="297" r:id="rId5"/>
    <p:sldId id="302" r:id="rId6"/>
    <p:sldId id="287" r:id="rId7"/>
    <p:sldId id="288" r:id="rId8"/>
    <p:sldId id="289" r:id="rId9"/>
    <p:sldId id="290" r:id="rId10"/>
    <p:sldId id="29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2" r:id="rId19"/>
    <p:sldId id="313" r:id="rId20"/>
    <p:sldId id="314" r:id="rId21"/>
    <p:sldId id="315" r:id="rId22"/>
    <p:sldId id="316" r:id="rId23"/>
    <p:sldId id="318" r:id="rId24"/>
    <p:sldId id="378" r:id="rId25"/>
    <p:sldId id="3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95673"/>
  </p:normalViewPr>
  <p:slideViewPr>
    <p:cSldViewPr snapToGrid="0" snapToObjects="1">
      <p:cViewPr varScale="1">
        <p:scale>
          <a:sx n="119" d="100"/>
          <a:sy n="119" d="100"/>
        </p:scale>
        <p:origin x="13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867399" y="0"/>
            <a:ext cx="7324601" cy="6858000"/>
          </a:xfrm>
          <a:custGeom>
            <a:avLst/>
            <a:gdLst>
              <a:gd name="connsiteX0" fmla="*/ 1699906 w 7324601"/>
              <a:gd name="connsiteY0" fmla="*/ 2569028 h 6858000"/>
              <a:gd name="connsiteX1" fmla="*/ 3363686 w 7324601"/>
              <a:gd name="connsiteY1" fmla="*/ 2569028 h 6858000"/>
              <a:gd name="connsiteX2" fmla="*/ 1663780 w 7324601"/>
              <a:gd name="connsiteY2" fmla="*/ 6858000 h 6858000"/>
              <a:gd name="connsiteX3" fmla="*/ 0 w 7324601"/>
              <a:gd name="connsiteY3" fmla="*/ 6858000 h 6858000"/>
              <a:gd name="connsiteX4" fmla="*/ 4778087 w 7324601"/>
              <a:gd name="connsiteY4" fmla="*/ 0 h 6858000"/>
              <a:gd name="connsiteX5" fmla="*/ 7324601 w 7324601"/>
              <a:gd name="connsiteY5" fmla="*/ 0 h 6858000"/>
              <a:gd name="connsiteX6" fmla="*/ 4602429 w 7324601"/>
              <a:gd name="connsiteY6" fmla="*/ 6858000 h 6858000"/>
              <a:gd name="connsiteX7" fmla="*/ 2055915 w 73246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4601" h="6858000">
                <a:moveTo>
                  <a:pt x="1699906" y="2569028"/>
                </a:moveTo>
                <a:lnTo>
                  <a:pt x="3363686" y="2569028"/>
                </a:lnTo>
                <a:lnTo>
                  <a:pt x="1663780" y="6858000"/>
                </a:lnTo>
                <a:lnTo>
                  <a:pt x="0" y="6858000"/>
                </a:lnTo>
                <a:close/>
                <a:moveTo>
                  <a:pt x="4778087" y="0"/>
                </a:moveTo>
                <a:lnTo>
                  <a:pt x="7324601" y="0"/>
                </a:lnTo>
                <a:lnTo>
                  <a:pt x="4602429" y="6858000"/>
                </a:lnTo>
                <a:lnTo>
                  <a:pt x="2055915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53390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00383" y="0"/>
            <a:ext cx="3032125" cy="3032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53773" y="-1"/>
            <a:ext cx="3032125" cy="303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42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27368" y="-1"/>
            <a:ext cx="3424238" cy="3384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27368" y="3474000"/>
            <a:ext cx="3424238" cy="338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01508" y="234000"/>
            <a:ext cx="3424238" cy="64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06784" y="233999"/>
            <a:ext cx="3424238" cy="314999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106784" y="3474000"/>
            <a:ext cx="3424238" cy="324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6726" y="311728"/>
            <a:ext cx="5534526" cy="62345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796472" y="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74155" y="215392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03995" y="1310640"/>
            <a:ext cx="3555366" cy="430784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2400" y="30099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71950" y="30099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91500" y="3009900"/>
            <a:ext cx="3852000" cy="3676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2400" y="1905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171950" y="190500"/>
            <a:ext cx="38520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91500" y="190500"/>
            <a:ext cx="3852000" cy="3676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24300" y="933450"/>
            <a:ext cx="7334250" cy="304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6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608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9629" y="1870435"/>
            <a:ext cx="5761608" cy="3448408"/>
          </a:xfrm>
          <a:custGeom>
            <a:avLst/>
            <a:gdLst>
              <a:gd name="connsiteX0" fmla="*/ 2369795 w 5761608"/>
              <a:gd name="connsiteY0" fmla="*/ 3425309 h 3448408"/>
              <a:gd name="connsiteX1" fmla="*/ 2387698 w 5761608"/>
              <a:gd name="connsiteY1" fmla="*/ 3434109 h 3448408"/>
              <a:gd name="connsiteX2" fmla="*/ 2396194 w 5761608"/>
              <a:gd name="connsiteY2" fmla="*/ 3442606 h 3448408"/>
              <a:gd name="connsiteX3" fmla="*/ 2387698 w 5761608"/>
              <a:gd name="connsiteY3" fmla="*/ 3442606 h 3448408"/>
              <a:gd name="connsiteX4" fmla="*/ 2369795 w 5761608"/>
              <a:gd name="connsiteY4" fmla="*/ 3442606 h 3448408"/>
              <a:gd name="connsiteX5" fmla="*/ 2352499 w 5761608"/>
              <a:gd name="connsiteY5" fmla="*/ 3434109 h 3448408"/>
              <a:gd name="connsiteX6" fmla="*/ 2369795 w 5761608"/>
              <a:gd name="connsiteY6" fmla="*/ 3425309 h 3448408"/>
              <a:gd name="connsiteX7" fmla="*/ 3090456 w 5761608"/>
              <a:gd name="connsiteY7" fmla="*/ 3346107 h 3448408"/>
              <a:gd name="connsiteX8" fmla="*/ 3098953 w 5761608"/>
              <a:gd name="connsiteY8" fmla="*/ 3346107 h 3448408"/>
              <a:gd name="connsiteX9" fmla="*/ 3090456 w 5761608"/>
              <a:gd name="connsiteY9" fmla="*/ 3354907 h 3448408"/>
              <a:gd name="connsiteX10" fmla="*/ 3081353 w 5761608"/>
              <a:gd name="connsiteY10" fmla="*/ 3354907 h 3448408"/>
              <a:gd name="connsiteX11" fmla="*/ 3090456 w 5761608"/>
              <a:gd name="connsiteY11" fmla="*/ 3346107 h 3448408"/>
              <a:gd name="connsiteX12" fmla="*/ 3125352 w 5761608"/>
              <a:gd name="connsiteY12" fmla="*/ 3337307 h 3448408"/>
              <a:gd name="connsiteX13" fmla="*/ 3142951 w 5761608"/>
              <a:gd name="connsiteY13" fmla="*/ 3337307 h 3448408"/>
              <a:gd name="connsiteX14" fmla="*/ 3151751 w 5761608"/>
              <a:gd name="connsiteY14" fmla="*/ 3337307 h 3448408"/>
              <a:gd name="connsiteX15" fmla="*/ 3142951 w 5761608"/>
              <a:gd name="connsiteY15" fmla="*/ 3346107 h 3448408"/>
              <a:gd name="connsiteX16" fmla="*/ 3125352 w 5761608"/>
              <a:gd name="connsiteY16" fmla="*/ 3337307 h 3448408"/>
              <a:gd name="connsiteX17" fmla="*/ 3164950 w 5761608"/>
              <a:gd name="connsiteY17" fmla="*/ 3326307 h 3448408"/>
              <a:gd name="connsiteX18" fmla="*/ 3178149 w 5761608"/>
              <a:gd name="connsiteY18" fmla="*/ 3328507 h 3448408"/>
              <a:gd name="connsiteX19" fmla="*/ 3186949 w 5761608"/>
              <a:gd name="connsiteY19" fmla="*/ 3328507 h 3448408"/>
              <a:gd name="connsiteX20" fmla="*/ 3178149 w 5761608"/>
              <a:gd name="connsiteY20" fmla="*/ 3337307 h 3448408"/>
              <a:gd name="connsiteX21" fmla="*/ 3151751 w 5761608"/>
              <a:gd name="connsiteY21" fmla="*/ 3337307 h 3448408"/>
              <a:gd name="connsiteX22" fmla="*/ 3164950 w 5761608"/>
              <a:gd name="connsiteY22" fmla="*/ 3326307 h 3448408"/>
              <a:gd name="connsiteX23" fmla="*/ 3204548 w 5761608"/>
              <a:gd name="connsiteY23" fmla="*/ 3319707 h 3448408"/>
              <a:gd name="connsiteX24" fmla="*/ 3221844 w 5761608"/>
              <a:gd name="connsiteY24" fmla="*/ 3319707 h 3448408"/>
              <a:gd name="connsiteX25" fmla="*/ 3239747 w 5761608"/>
              <a:gd name="connsiteY25" fmla="*/ 3319707 h 3448408"/>
              <a:gd name="connsiteX26" fmla="*/ 3221844 w 5761608"/>
              <a:gd name="connsiteY26" fmla="*/ 3328507 h 3448408"/>
              <a:gd name="connsiteX27" fmla="*/ 3204548 w 5761608"/>
              <a:gd name="connsiteY27" fmla="*/ 3328507 h 3448408"/>
              <a:gd name="connsiteX28" fmla="*/ 3204548 w 5761608"/>
              <a:gd name="connsiteY28" fmla="*/ 3319707 h 3448408"/>
              <a:gd name="connsiteX29" fmla="*/ 3257043 w 5761608"/>
              <a:gd name="connsiteY29" fmla="*/ 3152807 h 3448408"/>
              <a:gd name="connsiteX30" fmla="*/ 3257043 w 5761608"/>
              <a:gd name="connsiteY30" fmla="*/ 3161607 h 3448408"/>
              <a:gd name="connsiteX31" fmla="*/ 3266146 w 5761608"/>
              <a:gd name="connsiteY31" fmla="*/ 3161607 h 3448408"/>
              <a:gd name="connsiteX32" fmla="*/ 3257043 w 5761608"/>
              <a:gd name="connsiteY32" fmla="*/ 3152807 h 3448408"/>
              <a:gd name="connsiteX33" fmla="*/ 3415437 w 5761608"/>
              <a:gd name="connsiteY33" fmla="*/ 3134904 h 3448408"/>
              <a:gd name="connsiteX34" fmla="*/ 3424236 w 5761608"/>
              <a:gd name="connsiteY34" fmla="*/ 3134904 h 3448408"/>
              <a:gd name="connsiteX35" fmla="*/ 3424236 w 5761608"/>
              <a:gd name="connsiteY35" fmla="*/ 3143704 h 3448408"/>
              <a:gd name="connsiteX36" fmla="*/ 3415437 w 5761608"/>
              <a:gd name="connsiteY36" fmla="*/ 3143704 h 3448408"/>
              <a:gd name="connsiteX37" fmla="*/ 3415437 w 5761608"/>
              <a:gd name="connsiteY37" fmla="*/ 3134904 h 3448408"/>
              <a:gd name="connsiteX38" fmla="*/ 2343396 w 5761608"/>
              <a:gd name="connsiteY38" fmla="*/ 3126407 h 3448408"/>
              <a:gd name="connsiteX39" fmla="*/ 2352499 w 5761608"/>
              <a:gd name="connsiteY39" fmla="*/ 3134904 h 3448408"/>
              <a:gd name="connsiteX40" fmla="*/ 2352499 w 5761608"/>
              <a:gd name="connsiteY40" fmla="*/ 3126407 h 3448408"/>
              <a:gd name="connsiteX41" fmla="*/ 2343396 w 5761608"/>
              <a:gd name="connsiteY41" fmla="*/ 3126407 h 3448408"/>
              <a:gd name="connsiteX42" fmla="*/ 2393046 w 5761608"/>
              <a:gd name="connsiteY42" fmla="*/ 3116507 h 3448408"/>
              <a:gd name="connsiteX43" fmla="*/ 2387698 w 5761608"/>
              <a:gd name="connsiteY43" fmla="*/ 3126407 h 3448408"/>
              <a:gd name="connsiteX44" fmla="*/ 2413793 w 5761608"/>
              <a:gd name="connsiteY44" fmla="*/ 3143704 h 3448408"/>
              <a:gd name="connsiteX45" fmla="*/ 2440192 w 5761608"/>
              <a:gd name="connsiteY45" fmla="*/ 3143704 h 3448408"/>
              <a:gd name="connsiteX46" fmla="*/ 2457791 w 5761608"/>
              <a:gd name="connsiteY46" fmla="*/ 3143704 h 3448408"/>
              <a:gd name="connsiteX47" fmla="*/ 2440192 w 5761608"/>
              <a:gd name="connsiteY47" fmla="*/ 3134904 h 3448408"/>
              <a:gd name="connsiteX48" fmla="*/ 2413793 w 5761608"/>
              <a:gd name="connsiteY48" fmla="*/ 3126407 h 3448408"/>
              <a:gd name="connsiteX49" fmla="*/ 2404993 w 5761608"/>
              <a:gd name="connsiteY49" fmla="*/ 3126407 h 3448408"/>
              <a:gd name="connsiteX50" fmla="*/ 2393046 w 5761608"/>
              <a:gd name="connsiteY50" fmla="*/ 3116507 h 3448408"/>
              <a:gd name="connsiteX51" fmla="*/ 2229304 w 5761608"/>
              <a:gd name="connsiteY51" fmla="*/ 3108807 h 3448408"/>
              <a:gd name="connsiteX52" fmla="*/ 2211704 w 5761608"/>
              <a:gd name="connsiteY52" fmla="*/ 3117607 h 3448408"/>
              <a:gd name="connsiteX53" fmla="*/ 2229304 w 5761608"/>
              <a:gd name="connsiteY53" fmla="*/ 3126407 h 3448408"/>
              <a:gd name="connsiteX54" fmla="*/ 2282102 w 5761608"/>
              <a:gd name="connsiteY54" fmla="*/ 3134904 h 3448408"/>
              <a:gd name="connsiteX55" fmla="*/ 2326100 w 5761608"/>
              <a:gd name="connsiteY55" fmla="*/ 3126407 h 3448408"/>
              <a:gd name="connsiteX56" fmla="*/ 2334596 w 5761608"/>
              <a:gd name="connsiteY56" fmla="*/ 3117607 h 3448408"/>
              <a:gd name="connsiteX57" fmla="*/ 2326100 w 5761608"/>
              <a:gd name="connsiteY57" fmla="*/ 3117607 h 3448408"/>
              <a:gd name="connsiteX58" fmla="*/ 2246903 w 5761608"/>
              <a:gd name="connsiteY58" fmla="*/ 3108807 h 3448408"/>
              <a:gd name="connsiteX59" fmla="*/ 2229304 w 5761608"/>
              <a:gd name="connsiteY59" fmla="*/ 3108807 h 3448408"/>
              <a:gd name="connsiteX60" fmla="*/ 2167706 w 5761608"/>
              <a:gd name="connsiteY60" fmla="*/ 3108807 h 3448408"/>
              <a:gd name="connsiteX61" fmla="*/ 2176809 w 5761608"/>
              <a:gd name="connsiteY61" fmla="*/ 3117607 h 3448408"/>
              <a:gd name="connsiteX62" fmla="*/ 2194105 w 5761608"/>
              <a:gd name="connsiteY62" fmla="*/ 3108807 h 3448408"/>
              <a:gd name="connsiteX63" fmla="*/ 2185305 w 5761608"/>
              <a:gd name="connsiteY63" fmla="*/ 3108807 h 3448408"/>
              <a:gd name="connsiteX64" fmla="*/ 2167706 w 5761608"/>
              <a:gd name="connsiteY64" fmla="*/ 3108807 h 3448408"/>
              <a:gd name="connsiteX65" fmla="*/ 1869124 w 5761608"/>
              <a:gd name="connsiteY65" fmla="*/ 3108807 h 3448408"/>
              <a:gd name="connsiteX66" fmla="*/ 1877621 w 5761608"/>
              <a:gd name="connsiteY66" fmla="*/ 3117607 h 3448408"/>
              <a:gd name="connsiteX67" fmla="*/ 1886420 w 5761608"/>
              <a:gd name="connsiteY67" fmla="*/ 3108807 h 3448408"/>
              <a:gd name="connsiteX68" fmla="*/ 1877621 w 5761608"/>
              <a:gd name="connsiteY68" fmla="*/ 3108807 h 3448408"/>
              <a:gd name="connsiteX69" fmla="*/ 1869124 w 5761608"/>
              <a:gd name="connsiteY69" fmla="*/ 3108807 h 3448408"/>
              <a:gd name="connsiteX70" fmla="*/ 3090456 w 5761608"/>
              <a:gd name="connsiteY70" fmla="*/ 3100006 h 3448408"/>
              <a:gd name="connsiteX71" fmla="*/ 3055258 w 5761608"/>
              <a:gd name="connsiteY71" fmla="*/ 3117607 h 3448408"/>
              <a:gd name="connsiteX72" fmla="*/ 3037355 w 5761608"/>
              <a:gd name="connsiteY72" fmla="*/ 3117607 h 3448408"/>
              <a:gd name="connsiteX73" fmla="*/ 3028859 w 5761608"/>
              <a:gd name="connsiteY73" fmla="*/ 3126407 h 3448408"/>
              <a:gd name="connsiteX74" fmla="*/ 3046155 w 5761608"/>
              <a:gd name="connsiteY74" fmla="*/ 3134904 h 3448408"/>
              <a:gd name="connsiteX75" fmla="*/ 3116552 w 5761608"/>
              <a:gd name="connsiteY75" fmla="*/ 3117607 h 3448408"/>
              <a:gd name="connsiteX76" fmla="*/ 3125352 w 5761608"/>
              <a:gd name="connsiteY76" fmla="*/ 3108807 h 3448408"/>
              <a:gd name="connsiteX77" fmla="*/ 3107752 w 5761608"/>
              <a:gd name="connsiteY77" fmla="*/ 3100006 h 3448408"/>
              <a:gd name="connsiteX78" fmla="*/ 2554284 w 5761608"/>
              <a:gd name="connsiteY78" fmla="*/ 3100006 h 3448408"/>
              <a:gd name="connsiteX79" fmla="*/ 2554284 w 5761608"/>
              <a:gd name="connsiteY79" fmla="*/ 3108807 h 3448408"/>
              <a:gd name="connsiteX80" fmla="*/ 2563387 w 5761608"/>
              <a:gd name="connsiteY80" fmla="*/ 3100006 h 3448408"/>
              <a:gd name="connsiteX81" fmla="*/ 2554284 w 5761608"/>
              <a:gd name="connsiteY81" fmla="*/ 3100006 h 3448408"/>
              <a:gd name="connsiteX82" fmla="*/ 2527885 w 5761608"/>
              <a:gd name="connsiteY82" fmla="*/ 3100006 h 3448408"/>
              <a:gd name="connsiteX83" fmla="*/ 2501789 w 5761608"/>
              <a:gd name="connsiteY83" fmla="*/ 3108807 h 3448408"/>
              <a:gd name="connsiteX84" fmla="*/ 2519085 w 5761608"/>
              <a:gd name="connsiteY84" fmla="*/ 3117607 h 3448408"/>
              <a:gd name="connsiteX85" fmla="*/ 2536988 w 5761608"/>
              <a:gd name="connsiteY85" fmla="*/ 3108807 h 3448408"/>
              <a:gd name="connsiteX86" fmla="*/ 2527885 w 5761608"/>
              <a:gd name="connsiteY86" fmla="*/ 3100006 h 3448408"/>
              <a:gd name="connsiteX87" fmla="*/ 2272999 w 5761608"/>
              <a:gd name="connsiteY87" fmla="*/ 3091206 h 3448408"/>
              <a:gd name="connsiteX88" fmla="*/ 2282102 w 5761608"/>
              <a:gd name="connsiteY88" fmla="*/ 3100006 h 3448408"/>
              <a:gd name="connsiteX89" fmla="*/ 2290901 w 5761608"/>
              <a:gd name="connsiteY89" fmla="*/ 3091206 h 3448408"/>
              <a:gd name="connsiteX90" fmla="*/ 2282102 w 5761608"/>
              <a:gd name="connsiteY90" fmla="*/ 3091206 h 3448408"/>
              <a:gd name="connsiteX91" fmla="*/ 2272999 w 5761608"/>
              <a:gd name="connsiteY91" fmla="*/ 3091206 h 3448408"/>
              <a:gd name="connsiteX92" fmla="*/ 1789624 w 5761608"/>
              <a:gd name="connsiteY92" fmla="*/ 3082406 h 3448408"/>
              <a:gd name="connsiteX93" fmla="*/ 1807527 w 5761608"/>
              <a:gd name="connsiteY93" fmla="*/ 3100006 h 3448408"/>
              <a:gd name="connsiteX94" fmla="*/ 1833926 w 5761608"/>
              <a:gd name="connsiteY94" fmla="*/ 3108807 h 3448408"/>
              <a:gd name="connsiteX95" fmla="*/ 1851222 w 5761608"/>
              <a:gd name="connsiteY95" fmla="*/ 3091206 h 3448408"/>
              <a:gd name="connsiteX96" fmla="*/ 1842726 w 5761608"/>
              <a:gd name="connsiteY96" fmla="*/ 3091206 h 3448408"/>
              <a:gd name="connsiteX97" fmla="*/ 1807527 w 5761608"/>
              <a:gd name="connsiteY97" fmla="*/ 3082406 h 3448408"/>
              <a:gd name="connsiteX98" fmla="*/ 1789624 w 5761608"/>
              <a:gd name="connsiteY98" fmla="*/ 3082406 h 3448408"/>
              <a:gd name="connsiteX99" fmla="*/ 1930722 w 5761608"/>
              <a:gd name="connsiteY99" fmla="*/ 3064806 h 3448408"/>
              <a:gd name="connsiteX100" fmla="*/ 1948018 w 5761608"/>
              <a:gd name="connsiteY100" fmla="*/ 3082406 h 3448408"/>
              <a:gd name="connsiteX101" fmla="*/ 1948018 w 5761608"/>
              <a:gd name="connsiteY101" fmla="*/ 3100006 h 3448408"/>
              <a:gd name="connsiteX102" fmla="*/ 1983217 w 5761608"/>
              <a:gd name="connsiteY102" fmla="*/ 3108807 h 3448408"/>
              <a:gd name="connsiteX103" fmla="*/ 2009616 w 5761608"/>
              <a:gd name="connsiteY103" fmla="*/ 3100006 h 3448408"/>
              <a:gd name="connsiteX104" fmla="*/ 1992016 w 5761608"/>
              <a:gd name="connsiteY104" fmla="*/ 3073302 h 3448408"/>
              <a:gd name="connsiteX105" fmla="*/ 1948018 w 5761608"/>
              <a:gd name="connsiteY105" fmla="*/ 3064806 h 3448408"/>
              <a:gd name="connsiteX106" fmla="*/ 1930722 w 5761608"/>
              <a:gd name="connsiteY106" fmla="*/ 3064806 h 3448408"/>
              <a:gd name="connsiteX107" fmla="*/ 2062110 w 5761608"/>
              <a:gd name="connsiteY107" fmla="*/ 3056006 h 3448408"/>
              <a:gd name="connsiteX108" fmla="*/ 2088509 w 5761608"/>
              <a:gd name="connsiteY108" fmla="*/ 3064806 h 3448408"/>
              <a:gd name="connsiteX109" fmla="*/ 2106412 w 5761608"/>
              <a:gd name="connsiteY109" fmla="*/ 3064806 h 3448408"/>
              <a:gd name="connsiteX110" fmla="*/ 2115211 w 5761608"/>
              <a:gd name="connsiteY110" fmla="*/ 3056006 h 3448408"/>
              <a:gd name="connsiteX111" fmla="*/ 2106412 w 5761608"/>
              <a:gd name="connsiteY111" fmla="*/ 3056006 h 3448408"/>
              <a:gd name="connsiteX112" fmla="*/ 2088509 w 5761608"/>
              <a:gd name="connsiteY112" fmla="*/ 3056006 h 3448408"/>
              <a:gd name="connsiteX113" fmla="*/ 2062110 w 5761608"/>
              <a:gd name="connsiteY113" fmla="*/ 3056006 h 3448408"/>
              <a:gd name="connsiteX114" fmla="*/ 1860325 w 5761608"/>
              <a:gd name="connsiteY114" fmla="*/ 3047205 h 3448408"/>
              <a:gd name="connsiteX115" fmla="*/ 1842726 w 5761608"/>
              <a:gd name="connsiteY115" fmla="*/ 3056006 h 3448408"/>
              <a:gd name="connsiteX116" fmla="*/ 1851222 w 5761608"/>
              <a:gd name="connsiteY116" fmla="*/ 3064806 h 3448408"/>
              <a:gd name="connsiteX117" fmla="*/ 1886420 w 5761608"/>
              <a:gd name="connsiteY117" fmla="*/ 3073302 h 3448408"/>
              <a:gd name="connsiteX118" fmla="*/ 1904323 w 5761608"/>
              <a:gd name="connsiteY118" fmla="*/ 3073302 h 3448408"/>
              <a:gd name="connsiteX119" fmla="*/ 1895523 w 5761608"/>
              <a:gd name="connsiteY119" fmla="*/ 3064806 h 3448408"/>
              <a:gd name="connsiteX120" fmla="*/ 1860325 w 5761608"/>
              <a:gd name="connsiteY120" fmla="*/ 3047205 h 3448408"/>
              <a:gd name="connsiteX121" fmla="*/ 3090456 w 5761608"/>
              <a:gd name="connsiteY121" fmla="*/ 3020805 h 3448408"/>
              <a:gd name="connsiteX122" fmla="*/ 3037355 w 5761608"/>
              <a:gd name="connsiteY122" fmla="*/ 3029605 h 3448408"/>
              <a:gd name="connsiteX123" fmla="*/ 3028859 w 5761608"/>
              <a:gd name="connsiteY123" fmla="*/ 3029605 h 3448408"/>
              <a:gd name="connsiteX124" fmla="*/ 3037355 w 5761608"/>
              <a:gd name="connsiteY124" fmla="*/ 3038709 h 3448408"/>
              <a:gd name="connsiteX125" fmla="*/ 3098953 w 5761608"/>
              <a:gd name="connsiteY125" fmla="*/ 3029605 h 3448408"/>
              <a:gd name="connsiteX126" fmla="*/ 3107752 w 5761608"/>
              <a:gd name="connsiteY126" fmla="*/ 3020805 h 3448408"/>
              <a:gd name="connsiteX127" fmla="*/ 3090456 w 5761608"/>
              <a:gd name="connsiteY127" fmla="*/ 3020805 h 3448408"/>
              <a:gd name="connsiteX128" fmla="*/ 2272999 w 5761608"/>
              <a:gd name="connsiteY128" fmla="*/ 3020805 h 3448408"/>
              <a:gd name="connsiteX129" fmla="*/ 2264502 w 5761608"/>
              <a:gd name="connsiteY129" fmla="*/ 3029605 h 3448408"/>
              <a:gd name="connsiteX130" fmla="*/ 2282102 w 5761608"/>
              <a:gd name="connsiteY130" fmla="*/ 3038709 h 3448408"/>
              <a:gd name="connsiteX131" fmla="*/ 2299701 w 5761608"/>
              <a:gd name="connsiteY131" fmla="*/ 3029605 h 3448408"/>
              <a:gd name="connsiteX132" fmla="*/ 2272999 w 5761608"/>
              <a:gd name="connsiteY132" fmla="*/ 3020805 h 3448408"/>
              <a:gd name="connsiteX133" fmla="*/ 1218557 w 5761608"/>
              <a:gd name="connsiteY133" fmla="*/ 2985604 h 3448408"/>
              <a:gd name="connsiteX134" fmla="*/ 1201261 w 5761608"/>
              <a:gd name="connsiteY134" fmla="*/ 2994405 h 3448408"/>
              <a:gd name="connsiteX135" fmla="*/ 1218557 w 5761608"/>
              <a:gd name="connsiteY135" fmla="*/ 3012005 h 3448408"/>
              <a:gd name="connsiteX136" fmla="*/ 1271355 w 5761608"/>
              <a:gd name="connsiteY136" fmla="*/ 3029605 h 3448408"/>
              <a:gd name="connsiteX137" fmla="*/ 1385750 w 5761608"/>
              <a:gd name="connsiteY137" fmla="*/ 3073302 h 3448408"/>
              <a:gd name="connsiteX138" fmla="*/ 1394246 w 5761608"/>
              <a:gd name="connsiteY138" fmla="*/ 3073302 h 3448408"/>
              <a:gd name="connsiteX139" fmla="*/ 1394246 w 5761608"/>
              <a:gd name="connsiteY139" fmla="*/ 3064806 h 3448408"/>
              <a:gd name="connsiteX140" fmla="*/ 1350552 w 5761608"/>
              <a:gd name="connsiteY140" fmla="*/ 3029605 h 3448408"/>
              <a:gd name="connsiteX141" fmla="*/ 1306553 w 5761608"/>
              <a:gd name="connsiteY141" fmla="*/ 3003508 h 3448408"/>
              <a:gd name="connsiteX142" fmla="*/ 1218557 w 5761608"/>
              <a:gd name="connsiteY142" fmla="*/ 2985604 h 3448408"/>
              <a:gd name="connsiteX143" fmla="*/ 3758320 w 5761608"/>
              <a:gd name="connsiteY143" fmla="*/ 2959204 h 3448408"/>
              <a:gd name="connsiteX144" fmla="*/ 3766816 w 5761608"/>
              <a:gd name="connsiteY144" fmla="*/ 2959204 h 3448408"/>
              <a:gd name="connsiteX145" fmla="*/ 3758320 w 5761608"/>
              <a:gd name="connsiteY145" fmla="*/ 2968308 h 3448408"/>
              <a:gd name="connsiteX146" fmla="*/ 3740417 w 5761608"/>
              <a:gd name="connsiteY146" fmla="*/ 2968308 h 3448408"/>
              <a:gd name="connsiteX147" fmla="*/ 3758320 w 5761608"/>
              <a:gd name="connsiteY147" fmla="*/ 2959204 h 3448408"/>
              <a:gd name="connsiteX148" fmla="*/ 2677479 w 5761608"/>
              <a:gd name="connsiteY148" fmla="*/ 2959204 h 3448408"/>
              <a:gd name="connsiteX149" fmla="*/ 2615882 w 5761608"/>
              <a:gd name="connsiteY149" fmla="*/ 2968308 h 3448408"/>
              <a:gd name="connsiteX150" fmla="*/ 2624681 w 5761608"/>
              <a:gd name="connsiteY150" fmla="*/ 2985604 h 3448408"/>
              <a:gd name="connsiteX151" fmla="*/ 2677479 w 5761608"/>
              <a:gd name="connsiteY151" fmla="*/ 2977108 h 3448408"/>
              <a:gd name="connsiteX152" fmla="*/ 2686279 w 5761608"/>
              <a:gd name="connsiteY152" fmla="*/ 2968308 h 3448408"/>
              <a:gd name="connsiteX153" fmla="*/ 2677479 w 5761608"/>
              <a:gd name="connsiteY153" fmla="*/ 2959204 h 3448408"/>
              <a:gd name="connsiteX154" fmla="*/ 2132507 w 5761608"/>
              <a:gd name="connsiteY154" fmla="*/ 2950404 h 3448408"/>
              <a:gd name="connsiteX155" fmla="*/ 2123708 w 5761608"/>
              <a:gd name="connsiteY155" fmla="*/ 2959204 h 3448408"/>
              <a:gd name="connsiteX156" fmla="*/ 2132507 w 5761608"/>
              <a:gd name="connsiteY156" fmla="*/ 2968308 h 3448408"/>
              <a:gd name="connsiteX157" fmla="*/ 2141610 w 5761608"/>
              <a:gd name="connsiteY157" fmla="*/ 2959204 h 3448408"/>
              <a:gd name="connsiteX158" fmla="*/ 2132507 w 5761608"/>
              <a:gd name="connsiteY158" fmla="*/ 2950404 h 3448408"/>
              <a:gd name="connsiteX159" fmla="*/ 3780054 w 5761608"/>
              <a:gd name="connsiteY159" fmla="*/ 2948318 h 3448408"/>
              <a:gd name="connsiteX160" fmla="*/ 3793519 w 5761608"/>
              <a:gd name="connsiteY160" fmla="*/ 2950404 h 3448408"/>
              <a:gd name="connsiteX161" fmla="*/ 3802015 w 5761608"/>
              <a:gd name="connsiteY161" fmla="*/ 2959204 h 3448408"/>
              <a:gd name="connsiteX162" fmla="*/ 3793519 w 5761608"/>
              <a:gd name="connsiteY162" fmla="*/ 2959204 h 3448408"/>
              <a:gd name="connsiteX163" fmla="*/ 3766816 w 5761608"/>
              <a:gd name="connsiteY163" fmla="*/ 2959204 h 3448408"/>
              <a:gd name="connsiteX164" fmla="*/ 3780054 w 5761608"/>
              <a:gd name="connsiteY164" fmla="*/ 2948318 h 3448408"/>
              <a:gd name="connsiteX165" fmla="*/ 3819614 w 5761608"/>
              <a:gd name="connsiteY165" fmla="*/ 2941907 h 3448408"/>
              <a:gd name="connsiteX166" fmla="*/ 3828414 w 5761608"/>
              <a:gd name="connsiteY166" fmla="*/ 2941907 h 3448408"/>
              <a:gd name="connsiteX167" fmla="*/ 3837213 w 5761608"/>
              <a:gd name="connsiteY167" fmla="*/ 2941907 h 3448408"/>
              <a:gd name="connsiteX168" fmla="*/ 3837213 w 5761608"/>
              <a:gd name="connsiteY168" fmla="*/ 2950404 h 3448408"/>
              <a:gd name="connsiteX169" fmla="*/ 3819614 w 5761608"/>
              <a:gd name="connsiteY169" fmla="*/ 2941907 h 3448408"/>
              <a:gd name="connsiteX170" fmla="*/ 2326100 w 5761608"/>
              <a:gd name="connsiteY170" fmla="*/ 2941907 h 3448408"/>
              <a:gd name="connsiteX171" fmla="*/ 2343396 w 5761608"/>
              <a:gd name="connsiteY171" fmla="*/ 2950404 h 3448408"/>
              <a:gd name="connsiteX172" fmla="*/ 2326100 w 5761608"/>
              <a:gd name="connsiteY172" fmla="*/ 2950404 h 3448408"/>
              <a:gd name="connsiteX173" fmla="*/ 2317300 w 5761608"/>
              <a:gd name="connsiteY173" fmla="*/ 2950404 h 3448408"/>
              <a:gd name="connsiteX174" fmla="*/ 2326100 w 5761608"/>
              <a:gd name="connsiteY174" fmla="*/ 2941907 h 3448408"/>
              <a:gd name="connsiteX175" fmla="*/ 1965617 w 5761608"/>
              <a:gd name="connsiteY175" fmla="*/ 2941907 h 3448408"/>
              <a:gd name="connsiteX176" fmla="*/ 1965617 w 5761608"/>
              <a:gd name="connsiteY176" fmla="*/ 2950404 h 3448408"/>
              <a:gd name="connsiteX177" fmla="*/ 1974417 w 5761608"/>
              <a:gd name="connsiteY177" fmla="*/ 2950404 h 3448408"/>
              <a:gd name="connsiteX178" fmla="*/ 1974417 w 5761608"/>
              <a:gd name="connsiteY178" fmla="*/ 2941907 h 3448408"/>
              <a:gd name="connsiteX179" fmla="*/ 1965617 w 5761608"/>
              <a:gd name="connsiteY179" fmla="*/ 2941907 h 3448408"/>
              <a:gd name="connsiteX180" fmla="*/ 1157262 w 5761608"/>
              <a:gd name="connsiteY180" fmla="*/ 2933107 h 3448408"/>
              <a:gd name="connsiteX181" fmla="*/ 1166062 w 5761608"/>
              <a:gd name="connsiteY181" fmla="*/ 2933107 h 3448408"/>
              <a:gd name="connsiteX182" fmla="*/ 1157262 w 5761608"/>
              <a:gd name="connsiteY182" fmla="*/ 2941907 h 3448408"/>
              <a:gd name="connsiteX183" fmla="*/ 1157262 w 5761608"/>
              <a:gd name="connsiteY183" fmla="*/ 2933107 h 3448408"/>
              <a:gd name="connsiteX184" fmla="*/ 3810814 w 5761608"/>
              <a:gd name="connsiteY184" fmla="*/ 2915507 h 3448408"/>
              <a:gd name="connsiteX185" fmla="*/ 3837213 w 5761608"/>
              <a:gd name="connsiteY185" fmla="*/ 2915507 h 3448408"/>
              <a:gd name="connsiteX186" fmla="*/ 3810814 w 5761608"/>
              <a:gd name="connsiteY186" fmla="*/ 2933107 h 3448408"/>
              <a:gd name="connsiteX187" fmla="*/ 3740417 w 5761608"/>
              <a:gd name="connsiteY187" fmla="*/ 2950404 h 3448408"/>
              <a:gd name="connsiteX188" fmla="*/ 3714018 w 5761608"/>
              <a:gd name="connsiteY188" fmla="*/ 2959204 h 3448408"/>
              <a:gd name="connsiteX189" fmla="*/ 3696722 w 5761608"/>
              <a:gd name="connsiteY189" fmla="*/ 2968308 h 3448408"/>
              <a:gd name="connsiteX190" fmla="*/ 3714018 w 5761608"/>
              <a:gd name="connsiteY190" fmla="*/ 2968308 h 3448408"/>
              <a:gd name="connsiteX191" fmla="*/ 3731921 w 5761608"/>
              <a:gd name="connsiteY191" fmla="*/ 2977108 h 3448408"/>
              <a:gd name="connsiteX192" fmla="*/ 3714018 w 5761608"/>
              <a:gd name="connsiteY192" fmla="*/ 2977108 h 3448408"/>
              <a:gd name="connsiteX193" fmla="*/ 3696722 w 5761608"/>
              <a:gd name="connsiteY193" fmla="*/ 2977108 h 3448408"/>
              <a:gd name="connsiteX194" fmla="*/ 3652724 w 5761608"/>
              <a:gd name="connsiteY194" fmla="*/ 2968308 h 3448408"/>
              <a:gd name="connsiteX195" fmla="*/ 3643924 w 5761608"/>
              <a:gd name="connsiteY195" fmla="*/ 2959204 h 3448408"/>
              <a:gd name="connsiteX196" fmla="*/ 3678820 w 5761608"/>
              <a:gd name="connsiteY196" fmla="*/ 2950404 h 3448408"/>
              <a:gd name="connsiteX197" fmla="*/ 3705522 w 5761608"/>
              <a:gd name="connsiteY197" fmla="*/ 2941907 h 3448408"/>
              <a:gd name="connsiteX198" fmla="*/ 3810814 w 5761608"/>
              <a:gd name="connsiteY198" fmla="*/ 2915507 h 3448408"/>
              <a:gd name="connsiteX199" fmla="*/ 3002460 w 5761608"/>
              <a:gd name="connsiteY199" fmla="*/ 2915507 h 3448408"/>
              <a:gd name="connsiteX200" fmla="*/ 3028859 w 5761608"/>
              <a:gd name="connsiteY200" fmla="*/ 2915507 h 3448408"/>
              <a:gd name="connsiteX201" fmla="*/ 3028859 w 5761608"/>
              <a:gd name="connsiteY201" fmla="*/ 2924003 h 3448408"/>
              <a:gd name="connsiteX202" fmla="*/ 2984861 w 5761608"/>
              <a:gd name="connsiteY202" fmla="*/ 2941907 h 3448408"/>
              <a:gd name="connsiteX203" fmla="*/ 2975757 w 5761608"/>
              <a:gd name="connsiteY203" fmla="*/ 2941907 h 3448408"/>
              <a:gd name="connsiteX204" fmla="*/ 2975757 w 5761608"/>
              <a:gd name="connsiteY204" fmla="*/ 2924003 h 3448408"/>
              <a:gd name="connsiteX205" fmla="*/ 3002460 w 5761608"/>
              <a:gd name="connsiteY205" fmla="*/ 2915507 h 3448408"/>
              <a:gd name="connsiteX206" fmla="*/ 2615882 w 5761608"/>
              <a:gd name="connsiteY206" fmla="*/ 2915507 h 3448408"/>
              <a:gd name="connsiteX207" fmla="*/ 2624681 w 5761608"/>
              <a:gd name="connsiteY207" fmla="*/ 2924003 h 3448408"/>
              <a:gd name="connsiteX208" fmla="*/ 2642281 w 5761608"/>
              <a:gd name="connsiteY208" fmla="*/ 2924003 h 3448408"/>
              <a:gd name="connsiteX209" fmla="*/ 2659880 w 5761608"/>
              <a:gd name="connsiteY209" fmla="*/ 2924003 h 3448408"/>
              <a:gd name="connsiteX210" fmla="*/ 2633785 w 5761608"/>
              <a:gd name="connsiteY210" fmla="*/ 2915507 h 3448408"/>
              <a:gd name="connsiteX211" fmla="*/ 2624681 w 5761608"/>
              <a:gd name="connsiteY211" fmla="*/ 2915507 h 3448408"/>
              <a:gd name="connsiteX212" fmla="*/ 2615882 w 5761608"/>
              <a:gd name="connsiteY212" fmla="*/ 2915507 h 3448408"/>
              <a:gd name="connsiteX213" fmla="*/ 2220504 w 5761608"/>
              <a:gd name="connsiteY213" fmla="*/ 2915507 h 3448408"/>
              <a:gd name="connsiteX214" fmla="*/ 2255703 w 5761608"/>
              <a:gd name="connsiteY214" fmla="*/ 2941907 h 3448408"/>
              <a:gd name="connsiteX215" fmla="*/ 2255703 w 5761608"/>
              <a:gd name="connsiteY215" fmla="*/ 2950404 h 3448408"/>
              <a:gd name="connsiteX216" fmla="*/ 2158906 w 5761608"/>
              <a:gd name="connsiteY216" fmla="*/ 2950404 h 3448408"/>
              <a:gd name="connsiteX217" fmla="*/ 2158906 w 5761608"/>
              <a:gd name="connsiteY217" fmla="*/ 2968308 h 3448408"/>
              <a:gd name="connsiteX218" fmla="*/ 2176809 w 5761608"/>
              <a:gd name="connsiteY218" fmla="*/ 2985604 h 3448408"/>
              <a:gd name="connsiteX219" fmla="*/ 2185305 w 5761608"/>
              <a:gd name="connsiteY219" fmla="*/ 2994405 h 3448408"/>
              <a:gd name="connsiteX220" fmla="*/ 2176809 w 5761608"/>
              <a:gd name="connsiteY220" fmla="*/ 2994405 h 3448408"/>
              <a:gd name="connsiteX221" fmla="*/ 2158906 w 5761608"/>
              <a:gd name="connsiteY221" fmla="*/ 2994405 h 3448408"/>
              <a:gd name="connsiteX222" fmla="*/ 2150107 w 5761608"/>
              <a:gd name="connsiteY222" fmla="*/ 3012005 h 3448408"/>
              <a:gd name="connsiteX223" fmla="*/ 2167706 w 5761608"/>
              <a:gd name="connsiteY223" fmla="*/ 3012005 h 3448408"/>
              <a:gd name="connsiteX224" fmla="*/ 2194105 w 5761608"/>
              <a:gd name="connsiteY224" fmla="*/ 3020805 h 3448408"/>
              <a:gd name="connsiteX225" fmla="*/ 2246903 w 5761608"/>
              <a:gd name="connsiteY225" fmla="*/ 3020805 h 3448408"/>
              <a:gd name="connsiteX226" fmla="*/ 2238103 w 5761608"/>
              <a:gd name="connsiteY226" fmla="*/ 3012005 h 3448408"/>
              <a:gd name="connsiteX227" fmla="*/ 2220504 w 5761608"/>
              <a:gd name="connsiteY227" fmla="*/ 3003508 h 3448408"/>
              <a:gd name="connsiteX228" fmla="*/ 2238103 w 5761608"/>
              <a:gd name="connsiteY228" fmla="*/ 2994405 h 3448408"/>
              <a:gd name="connsiteX229" fmla="*/ 2299701 w 5761608"/>
              <a:gd name="connsiteY229" fmla="*/ 2985604 h 3448408"/>
              <a:gd name="connsiteX230" fmla="*/ 2308197 w 5761608"/>
              <a:gd name="connsiteY230" fmla="*/ 2968308 h 3448408"/>
              <a:gd name="connsiteX231" fmla="*/ 2308197 w 5761608"/>
              <a:gd name="connsiteY231" fmla="*/ 2985604 h 3448408"/>
              <a:gd name="connsiteX232" fmla="*/ 2317300 w 5761608"/>
              <a:gd name="connsiteY232" fmla="*/ 2994405 h 3448408"/>
              <a:gd name="connsiteX233" fmla="*/ 2343396 w 5761608"/>
              <a:gd name="connsiteY233" fmla="*/ 2985604 h 3448408"/>
              <a:gd name="connsiteX234" fmla="*/ 2404993 w 5761608"/>
              <a:gd name="connsiteY234" fmla="*/ 2985604 h 3448408"/>
              <a:gd name="connsiteX235" fmla="*/ 2466591 w 5761608"/>
              <a:gd name="connsiteY235" fmla="*/ 2985604 h 3448408"/>
              <a:gd name="connsiteX236" fmla="*/ 2492686 w 5761608"/>
              <a:gd name="connsiteY236" fmla="*/ 2985604 h 3448408"/>
              <a:gd name="connsiteX237" fmla="*/ 2501789 w 5761608"/>
              <a:gd name="connsiteY237" fmla="*/ 2977108 h 3448408"/>
              <a:gd name="connsiteX238" fmla="*/ 2492686 w 5761608"/>
              <a:gd name="connsiteY238" fmla="*/ 2968308 h 3448408"/>
              <a:gd name="connsiteX239" fmla="*/ 2431392 w 5761608"/>
              <a:gd name="connsiteY239" fmla="*/ 2959204 h 3448408"/>
              <a:gd name="connsiteX240" fmla="*/ 2369795 w 5761608"/>
              <a:gd name="connsiteY240" fmla="*/ 2959204 h 3448408"/>
              <a:gd name="connsiteX241" fmla="*/ 2369795 w 5761608"/>
              <a:gd name="connsiteY241" fmla="*/ 2950404 h 3448408"/>
              <a:gd name="connsiteX242" fmla="*/ 2378594 w 5761608"/>
              <a:gd name="connsiteY242" fmla="*/ 2941907 h 3448408"/>
              <a:gd name="connsiteX243" fmla="*/ 2387698 w 5761608"/>
              <a:gd name="connsiteY243" fmla="*/ 2950404 h 3448408"/>
              <a:gd name="connsiteX244" fmla="*/ 2501789 w 5761608"/>
              <a:gd name="connsiteY244" fmla="*/ 2941907 h 3448408"/>
              <a:gd name="connsiteX245" fmla="*/ 2536988 w 5761608"/>
              <a:gd name="connsiteY245" fmla="*/ 2915507 h 3448408"/>
              <a:gd name="connsiteX246" fmla="*/ 2492686 w 5761608"/>
              <a:gd name="connsiteY246" fmla="*/ 2915507 h 3448408"/>
              <a:gd name="connsiteX247" fmla="*/ 2431392 w 5761608"/>
              <a:gd name="connsiteY247" fmla="*/ 2924003 h 3448408"/>
              <a:gd name="connsiteX248" fmla="*/ 2387698 w 5761608"/>
              <a:gd name="connsiteY248" fmla="*/ 2924003 h 3448408"/>
              <a:gd name="connsiteX249" fmla="*/ 2352499 w 5761608"/>
              <a:gd name="connsiteY249" fmla="*/ 2915507 h 3448408"/>
              <a:gd name="connsiteX250" fmla="*/ 2264502 w 5761608"/>
              <a:gd name="connsiteY250" fmla="*/ 2915507 h 3448408"/>
              <a:gd name="connsiteX251" fmla="*/ 2220504 w 5761608"/>
              <a:gd name="connsiteY251" fmla="*/ 2915507 h 3448408"/>
              <a:gd name="connsiteX252" fmla="*/ 3872412 w 5761608"/>
              <a:gd name="connsiteY252" fmla="*/ 2906706 h 3448408"/>
              <a:gd name="connsiteX253" fmla="*/ 3881212 w 5761608"/>
              <a:gd name="connsiteY253" fmla="*/ 2906706 h 3448408"/>
              <a:gd name="connsiteX254" fmla="*/ 3898811 w 5761608"/>
              <a:gd name="connsiteY254" fmla="*/ 2906706 h 3448408"/>
              <a:gd name="connsiteX255" fmla="*/ 3916410 w 5761608"/>
              <a:gd name="connsiteY255" fmla="*/ 2906706 h 3448408"/>
              <a:gd name="connsiteX256" fmla="*/ 3898811 w 5761608"/>
              <a:gd name="connsiteY256" fmla="*/ 2915507 h 3448408"/>
              <a:gd name="connsiteX257" fmla="*/ 3889708 w 5761608"/>
              <a:gd name="connsiteY257" fmla="*/ 2915507 h 3448408"/>
              <a:gd name="connsiteX258" fmla="*/ 3881212 w 5761608"/>
              <a:gd name="connsiteY258" fmla="*/ 2915507 h 3448408"/>
              <a:gd name="connsiteX259" fmla="*/ 3872412 w 5761608"/>
              <a:gd name="connsiteY259" fmla="*/ 2906706 h 3448408"/>
              <a:gd name="connsiteX260" fmla="*/ 3626325 w 5761608"/>
              <a:gd name="connsiteY260" fmla="*/ 2906706 h 3448408"/>
              <a:gd name="connsiteX261" fmla="*/ 3635125 w 5761608"/>
              <a:gd name="connsiteY261" fmla="*/ 2906706 h 3448408"/>
              <a:gd name="connsiteX262" fmla="*/ 3652724 w 5761608"/>
              <a:gd name="connsiteY262" fmla="*/ 2906706 h 3448408"/>
              <a:gd name="connsiteX263" fmla="*/ 3661524 w 5761608"/>
              <a:gd name="connsiteY263" fmla="*/ 2906706 h 3448408"/>
              <a:gd name="connsiteX264" fmla="*/ 3652724 w 5761608"/>
              <a:gd name="connsiteY264" fmla="*/ 2915507 h 3448408"/>
              <a:gd name="connsiteX265" fmla="*/ 3635125 w 5761608"/>
              <a:gd name="connsiteY265" fmla="*/ 2915507 h 3448408"/>
              <a:gd name="connsiteX266" fmla="*/ 3626325 w 5761608"/>
              <a:gd name="connsiteY266" fmla="*/ 2906706 h 3448408"/>
              <a:gd name="connsiteX267" fmla="*/ 3924907 w 5761608"/>
              <a:gd name="connsiteY267" fmla="*/ 2897906 h 3448408"/>
              <a:gd name="connsiteX268" fmla="*/ 3934010 w 5761608"/>
              <a:gd name="connsiteY268" fmla="*/ 2897906 h 3448408"/>
              <a:gd name="connsiteX269" fmla="*/ 3934010 w 5761608"/>
              <a:gd name="connsiteY269" fmla="*/ 2906706 h 3448408"/>
              <a:gd name="connsiteX270" fmla="*/ 3807082 w 5761608"/>
              <a:gd name="connsiteY270" fmla="*/ 2886973 h 3448408"/>
              <a:gd name="connsiteX271" fmla="*/ 3810814 w 5761608"/>
              <a:gd name="connsiteY271" fmla="*/ 2889106 h 3448408"/>
              <a:gd name="connsiteX272" fmla="*/ 3802015 w 5761608"/>
              <a:gd name="connsiteY272" fmla="*/ 2889106 h 3448408"/>
              <a:gd name="connsiteX273" fmla="*/ 3292241 w 5761608"/>
              <a:gd name="connsiteY273" fmla="*/ 2880306 h 3448408"/>
              <a:gd name="connsiteX274" fmla="*/ 3301345 w 5761608"/>
              <a:gd name="connsiteY274" fmla="*/ 2880306 h 3448408"/>
              <a:gd name="connsiteX275" fmla="*/ 3309841 w 5761608"/>
              <a:gd name="connsiteY275" fmla="*/ 2880306 h 3448408"/>
              <a:gd name="connsiteX276" fmla="*/ 3301345 w 5761608"/>
              <a:gd name="connsiteY276" fmla="*/ 2889106 h 3448408"/>
              <a:gd name="connsiteX277" fmla="*/ 3292241 w 5761608"/>
              <a:gd name="connsiteY277" fmla="*/ 2880306 h 3448408"/>
              <a:gd name="connsiteX278" fmla="*/ 3186949 w 5761608"/>
              <a:gd name="connsiteY278" fmla="*/ 2880306 h 3448408"/>
              <a:gd name="connsiteX279" fmla="*/ 3195749 w 5761608"/>
              <a:gd name="connsiteY279" fmla="*/ 2880306 h 3448408"/>
              <a:gd name="connsiteX280" fmla="*/ 3186949 w 5761608"/>
              <a:gd name="connsiteY280" fmla="*/ 2889106 h 3448408"/>
              <a:gd name="connsiteX281" fmla="*/ 1728330 w 5761608"/>
              <a:gd name="connsiteY281" fmla="*/ 2880306 h 3448408"/>
              <a:gd name="connsiteX282" fmla="*/ 1754426 w 5761608"/>
              <a:gd name="connsiteY282" fmla="*/ 2906706 h 3448408"/>
              <a:gd name="connsiteX283" fmla="*/ 1754426 w 5761608"/>
              <a:gd name="connsiteY283" fmla="*/ 2897906 h 3448408"/>
              <a:gd name="connsiteX284" fmla="*/ 1745929 w 5761608"/>
              <a:gd name="connsiteY284" fmla="*/ 2880306 h 3448408"/>
              <a:gd name="connsiteX285" fmla="*/ 1728330 w 5761608"/>
              <a:gd name="connsiteY285" fmla="*/ 2880306 h 3448408"/>
              <a:gd name="connsiteX286" fmla="*/ 1315353 w 5761608"/>
              <a:gd name="connsiteY286" fmla="*/ 2880306 h 3448408"/>
              <a:gd name="connsiteX287" fmla="*/ 1324153 w 5761608"/>
              <a:gd name="connsiteY287" fmla="*/ 2889106 h 3448408"/>
              <a:gd name="connsiteX288" fmla="*/ 1324153 w 5761608"/>
              <a:gd name="connsiteY288" fmla="*/ 2880306 h 3448408"/>
              <a:gd name="connsiteX289" fmla="*/ 3661524 w 5761608"/>
              <a:gd name="connsiteY289" fmla="*/ 2871506 h 3448408"/>
              <a:gd name="connsiteX290" fmla="*/ 3670323 w 5761608"/>
              <a:gd name="connsiteY290" fmla="*/ 2871506 h 3448408"/>
              <a:gd name="connsiteX291" fmla="*/ 3687923 w 5761608"/>
              <a:gd name="connsiteY291" fmla="*/ 2871506 h 3448408"/>
              <a:gd name="connsiteX292" fmla="*/ 3678820 w 5761608"/>
              <a:gd name="connsiteY292" fmla="*/ 2880306 h 3448408"/>
              <a:gd name="connsiteX293" fmla="*/ 3661524 w 5761608"/>
              <a:gd name="connsiteY293" fmla="*/ 2871506 h 3448408"/>
              <a:gd name="connsiteX294" fmla="*/ 3828414 w 5761608"/>
              <a:gd name="connsiteY294" fmla="*/ 2862706 h 3448408"/>
              <a:gd name="connsiteX295" fmla="*/ 3837213 w 5761608"/>
              <a:gd name="connsiteY295" fmla="*/ 2862706 h 3448408"/>
              <a:gd name="connsiteX296" fmla="*/ 3837213 w 5761608"/>
              <a:gd name="connsiteY296" fmla="*/ 2871506 h 3448408"/>
              <a:gd name="connsiteX297" fmla="*/ 3822914 w 5761608"/>
              <a:gd name="connsiteY297" fmla="*/ 2880306 h 3448408"/>
              <a:gd name="connsiteX298" fmla="*/ 3807082 w 5761608"/>
              <a:gd name="connsiteY298" fmla="*/ 2886973 h 3448408"/>
              <a:gd name="connsiteX299" fmla="*/ 3803115 w 5761608"/>
              <a:gd name="connsiteY299" fmla="*/ 2884706 h 3448408"/>
              <a:gd name="connsiteX300" fmla="*/ 3802015 w 5761608"/>
              <a:gd name="connsiteY300" fmla="*/ 2880306 h 3448408"/>
              <a:gd name="connsiteX301" fmla="*/ 3802015 w 5761608"/>
              <a:gd name="connsiteY301" fmla="*/ 2889106 h 3448408"/>
              <a:gd name="connsiteX302" fmla="*/ 3740417 w 5761608"/>
              <a:gd name="connsiteY302" fmla="*/ 2906706 h 3448408"/>
              <a:gd name="connsiteX303" fmla="*/ 3696722 w 5761608"/>
              <a:gd name="connsiteY303" fmla="*/ 2906706 h 3448408"/>
              <a:gd name="connsiteX304" fmla="*/ 3678820 w 5761608"/>
              <a:gd name="connsiteY304" fmla="*/ 2897906 h 3448408"/>
              <a:gd name="connsiteX305" fmla="*/ 3696722 w 5761608"/>
              <a:gd name="connsiteY305" fmla="*/ 2897906 h 3448408"/>
              <a:gd name="connsiteX306" fmla="*/ 3828414 w 5761608"/>
              <a:gd name="connsiteY306" fmla="*/ 2862706 h 3448408"/>
              <a:gd name="connsiteX307" fmla="*/ 3415437 w 5761608"/>
              <a:gd name="connsiteY307" fmla="*/ 2845105 h 3448408"/>
              <a:gd name="connsiteX308" fmla="*/ 3424236 w 5761608"/>
              <a:gd name="connsiteY308" fmla="*/ 2853906 h 3448408"/>
              <a:gd name="connsiteX309" fmla="*/ 3362639 w 5761608"/>
              <a:gd name="connsiteY309" fmla="*/ 2880306 h 3448408"/>
              <a:gd name="connsiteX310" fmla="*/ 3353839 w 5761608"/>
              <a:gd name="connsiteY310" fmla="*/ 2871506 h 3448408"/>
              <a:gd name="connsiteX311" fmla="*/ 3353839 w 5761608"/>
              <a:gd name="connsiteY311" fmla="*/ 2862706 h 3448408"/>
              <a:gd name="connsiteX312" fmla="*/ 3415437 w 5761608"/>
              <a:gd name="connsiteY312" fmla="*/ 2845105 h 3448408"/>
              <a:gd name="connsiteX313" fmla="*/ 1253755 w 5761608"/>
              <a:gd name="connsiteY313" fmla="*/ 2836305 h 3448408"/>
              <a:gd name="connsiteX314" fmla="*/ 1244956 w 5761608"/>
              <a:gd name="connsiteY314" fmla="*/ 2845105 h 3448408"/>
              <a:gd name="connsiteX315" fmla="*/ 1288954 w 5761608"/>
              <a:gd name="connsiteY315" fmla="*/ 2871506 h 3448408"/>
              <a:gd name="connsiteX316" fmla="*/ 1297754 w 5761608"/>
              <a:gd name="connsiteY316" fmla="*/ 2862706 h 3448408"/>
              <a:gd name="connsiteX317" fmla="*/ 1253755 w 5761608"/>
              <a:gd name="connsiteY317" fmla="*/ 2836305 h 3448408"/>
              <a:gd name="connsiteX318" fmla="*/ 955174 w 5761608"/>
              <a:gd name="connsiteY318" fmla="*/ 2818705 h 3448408"/>
              <a:gd name="connsiteX319" fmla="*/ 946374 w 5761608"/>
              <a:gd name="connsiteY319" fmla="*/ 2827505 h 3448408"/>
              <a:gd name="connsiteX320" fmla="*/ 998869 w 5761608"/>
              <a:gd name="connsiteY320" fmla="*/ 2853906 h 3448408"/>
              <a:gd name="connsiteX321" fmla="*/ 1016771 w 5761608"/>
              <a:gd name="connsiteY321" fmla="*/ 2880306 h 3448408"/>
              <a:gd name="connsiteX322" fmla="*/ 1034067 w 5761608"/>
              <a:gd name="connsiteY322" fmla="*/ 2906706 h 3448408"/>
              <a:gd name="connsiteX323" fmla="*/ 1086865 w 5761608"/>
              <a:gd name="connsiteY323" fmla="*/ 2906706 h 3448408"/>
              <a:gd name="connsiteX324" fmla="*/ 1112961 w 5761608"/>
              <a:gd name="connsiteY324" fmla="*/ 2924003 h 3448408"/>
              <a:gd name="connsiteX325" fmla="*/ 1157262 w 5761608"/>
              <a:gd name="connsiteY325" fmla="*/ 2968308 h 3448408"/>
              <a:gd name="connsiteX326" fmla="*/ 1192461 w 5761608"/>
              <a:gd name="connsiteY326" fmla="*/ 2985604 h 3448408"/>
              <a:gd name="connsiteX327" fmla="*/ 1209757 w 5761608"/>
              <a:gd name="connsiteY327" fmla="*/ 2985604 h 3448408"/>
              <a:gd name="connsiteX328" fmla="*/ 1209757 w 5761608"/>
              <a:gd name="connsiteY328" fmla="*/ 2977108 h 3448408"/>
              <a:gd name="connsiteX329" fmla="*/ 1227660 w 5761608"/>
              <a:gd name="connsiteY329" fmla="*/ 2941907 h 3448408"/>
              <a:gd name="connsiteX330" fmla="*/ 1280154 w 5761608"/>
              <a:gd name="connsiteY330" fmla="*/ 2950404 h 3448408"/>
              <a:gd name="connsiteX331" fmla="*/ 1288954 w 5761608"/>
              <a:gd name="connsiteY331" fmla="*/ 2950404 h 3448408"/>
              <a:gd name="connsiteX332" fmla="*/ 1280154 w 5761608"/>
              <a:gd name="connsiteY332" fmla="*/ 2941907 h 3448408"/>
              <a:gd name="connsiteX333" fmla="*/ 1244956 w 5761608"/>
              <a:gd name="connsiteY333" fmla="*/ 2924003 h 3448408"/>
              <a:gd name="connsiteX334" fmla="*/ 1148159 w 5761608"/>
              <a:gd name="connsiteY334" fmla="*/ 2906706 h 3448408"/>
              <a:gd name="connsiteX335" fmla="*/ 1130863 w 5761608"/>
              <a:gd name="connsiteY335" fmla="*/ 2906706 h 3448408"/>
              <a:gd name="connsiteX336" fmla="*/ 1051666 w 5761608"/>
              <a:gd name="connsiteY336" fmla="*/ 2862706 h 3448408"/>
              <a:gd name="connsiteX337" fmla="*/ 955174 w 5761608"/>
              <a:gd name="connsiteY337" fmla="*/ 2818705 h 3448408"/>
              <a:gd name="connsiteX338" fmla="*/ 3142951 w 5761608"/>
              <a:gd name="connsiteY338" fmla="*/ 2801105 h 3448408"/>
              <a:gd name="connsiteX339" fmla="*/ 3134151 w 5761608"/>
              <a:gd name="connsiteY339" fmla="*/ 2809905 h 3448408"/>
              <a:gd name="connsiteX340" fmla="*/ 3151751 w 5761608"/>
              <a:gd name="connsiteY340" fmla="*/ 2809905 h 3448408"/>
              <a:gd name="connsiteX341" fmla="*/ 3160550 w 5761608"/>
              <a:gd name="connsiteY341" fmla="*/ 2809905 h 3448408"/>
              <a:gd name="connsiteX342" fmla="*/ 3142951 w 5761608"/>
              <a:gd name="connsiteY342" fmla="*/ 2801105 h 3448408"/>
              <a:gd name="connsiteX343" fmla="*/ 3239747 w 5761608"/>
              <a:gd name="connsiteY343" fmla="*/ 2774704 h 3448408"/>
              <a:gd name="connsiteX344" fmla="*/ 3213348 w 5761608"/>
              <a:gd name="connsiteY344" fmla="*/ 2783504 h 3448408"/>
              <a:gd name="connsiteX345" fmla="*/ 3213348 w 5761608"/>
              <a:gd name="connsiteY345" fmla="*/ 2792608 h 3448408"/>
              <a:gd name="connsiteX346" fmla="*/ 3239747 w 5761608"/>
              <a:gd name="connsiteY346" fmla="*/ 2818705 h 3448408"/>
              <a:gd name="connsiteX347" fmla="*/ 3248243 w 5761608"/>
              <a:gd name="connsiteY347" fmla="*/ 2801105 h 3448408"/>
              <a:gd name="connsiteX348" fmla="*/ 3283442 w 5761608"/>
              <a:gd name="connsiteY348" fmla="*/ 2774704 h 3448408"/>
              <a:gd name="connsiteX349" fmla="*/ 3239747 w 5761608"/>
              <a:gd name="connsiteY349" fmla="*/ 2774704 h 3448408"/>
              <a:gd name="connsiteX350" fmla="*/ 3687923 w 5761608"/>
              <a:gd name="connsiteY350" fmla="*/ 2739504 h 3448408"/>
              <a:gd name="connsiteX351" fmla="*/ 3696722 w 5761608"/>
              <a:gd name="connsiteY351" fmla="*/ 2739504 h 3448408"/>
              <a:gd name="connsiteX352" fmla="*/ 3696722 w 5761608"/>
              <a:gd name="connsiteY352" fmla="*/ 2748304 h 3448408"/>
              <a:gd name="connsiteX353" fmla="*/ 3687923 w 5761608"/>
              <a:gd name="connsiteY353" fmla="*/ 2739504 h 3448408"/>
              <a:gd name="connsiteX354" fmla="*/ 3696722 w 5761608"/>
              <a:gd name="connsiteY354" fmla="*/ 2731007 h 3448408"/>
              <a:gd name="connsiteX355" fmla="*/ 3705522 w 5761608"/>
              <a:gd name="connsiteY355" fmla="*/ 2739504 h 3448408"/>
              <a:gd name="connsiteX356" fmla="*/ 3696722 w 5761608"/>
              <a:gd name="connsiteY356" fmla="*/ 2739504 h 3448408"/>
              <a:gd name="connsiteX357" fmla="*/ 3696722 w 5761608"/>
              <a:gd name="connsiteY357" fmla="*/ 2731007 h 3448408"/>
              <a:gd name="connsiteX358" fmla="*/ 3731921 w 5761608"/>
              <a:gd name="connsiteY358" fmla="*/ 2722207 h 3448408"/>
              <a:gd name="connsiteX359" fmla="*/ 3740417 w 5761608"/>
              <a:gd name="connsiteY359" fmla="*/ 2722207 h 3448408"/>
              <a:gd name="connsiteX360" fmla="*/ 3749217 w 5761608"/>
              <a:gd name="connsiteY360" fmla="*/ 2722207 h 3448408"/>
              <a:gd name="connsiteX361" fmla="*/ 3740417 w 5761608"/>
              <a:gd name="connsiteY361" fmla="*/ 2731007 h 3448408"/>
              <a:gd name="connsiteX362" fmla="*/ 3731921 w 5761608"/>
              <a:gd name="connsiteY362" fmla="*/ 2722207 h 3448408"/>
              <a:gd name="connsiteX363" fmla="*/ 1306553 w 5761608"/>
              <a:gd name="connsiteY363" fmla="*/ 2704606 h 3448408"/>
              <a:gd name="connsiteX364" fmla="*/ 1341752 w 5761608"/>
              <a:gd name="connsiteY364" fmla="*/ 2722207 h 3448408"/>
              <a:gd name="connsiteX365" fmla="*/ 1350552 w 5761608"/>
              <a:gd name="connsiteY365" fmla="*/ 2731007 h 3448408"/>
              <a:gd name="connsiteX366" fmla="*/ 1359048 w 5761608"/>
              <a:gd name="connsiteY366" fmla="*/ 2722207 h 3448408"/>
              <a:gd name="connsiteX367" fmla="*/ 1315353 w 5761608"/>
              <a:gd name="connsiteY367" fmla="*/ 2704606 h 3448408"/>
              <a:gd name="connsiteX368" fmla="*/ 1306553 w 5761608"/>
              <a:gd name="connsiteY368" fmla="*/ 2704606 h 3448408"/>
              <a:gd name="connsiteX369" fmla="*/ 3863612 w 5761608"/>
              <a:gd name="connsiteY369" fmla="*/ 2695806 h 3448408"/>
              <a:gd name="connsiteX370" fmla="*/ 3784415 w 5761608"/>
              <a:gd name="connsiteY370" fmla="*/ 2722207 h 3448408"/>
              <a:gd name="connsiteX371" fmla="*/ 3775616 w 5761608"/>
              <a:gd name="connsiteY371" fmla="*/ 2713103 h 3448408"/>
              <a:gd name="connsiteX372" fmla="*/ 3784415 w 5761608"/>
              <a:gd name="connsiteY372" fmla="*/ 2713103 h 3448408"/>
              <a:gd name="connsiteX373" fmla="*/ 3863612 w 5761608"/>
              <a:gd name="connsiteY373" fmla="*/ 2695806 h 3448408"/>
              <a:gd name="connsiteX374" fmla="*/ 3881212 w 5761608"/>
              <a:gd name="connsiteY374" fmla="*/ 2687006 h 3448408"/>
              <a:gd name="connsiteX375" fmla="*/ 3898811 w 5761608"/>
              <a:gd name="connsiteY375" fmla="*/ 2687006 h 3448408"/>
              <a:gd name="connsiteX376" fmla="*/ 3881212 w 5761608"/>
              <a:gd name="connsiteY376" fmla="*/ 2695806 h 3448408"/>
              <a:gd name="connsiteX377" fmla="*/ 3872412 w 5761608"/>
              <a:gd name="connsiteY377" fmla="*/ 2695806 h 3448408"/>
              <a:gd name="connsiteX378" fmla="*/ 3881212 w 5761608"/>
              <a:gd name="connsiteY378" fmla="*/ 2687006 h 3448408"/>
              <a:gd name="connsiteX379" fmla="*/ 3687923 w 5761608"/>
              <a:gd name="connsiteY379" fmla="*/ 2687006 h 3448408"/>
              <a:gd name="connsiteX380" fmla="*/ 3635125 w 5761608"/>
              <a:gd name="connsiteY380" fmla="*/ 2695806 h 3448408"/>
              <a:gd name="connsiteX381" fmla="*/ 3626325 w 5761608"/>
              <a:gd name="connsiteY381" fmla="*/ 2704606 h 3448408"/>
              <a:gd name="connsiteX382" fmla="*/ 3643924 w 5761608"/>
              <a:gd name="connsiteY382" fmla="*/ 2704606 h 3448408"/>
              <a:gd name="connsiteX383" fmla="*/ 3687923 w 5761608"/>
              <a:gd name="connsiteY383" fmla="*/ 2687006 h 3448408"/>
              <a:gd name="connsiteX384" fmla="*/ 3951306 w 5761608"/>
              <a:gd name="connsiteY384" fmla="*/ 2669406 h 3448408"/>
              <a:gd name="connsiteX385" fmla="*/ 3960105 w 5761608"/>
              <a:gd name="connsiteY385" fmla="*/ 2669406 h 3448408"/>
              <a:gd name="connsiteX386" fmla="*/ 3969208 w 5761608"/>
              <a:gd name="connsiteY386" fmla="*/ 2669406 h 3448408"/>
              <a:gd name="connsiteX387" fmla="*/ 3960105 w 5761608"/>
              <a:gd name="connsiteY387" fmla="*/ 2677902 h 3448408"/>
              <a:gd name="connsiteX388" fmla="*/ 3951306 w 5761608"/>
              <a:gd name="connsiteY388" fmla="*/ 2669406 h 3448408"/>
              <a:gd name="connsiteX389" fmla="*/ 3775616 w 5761608"/>
              <a:gd name="connsiteY389" fmla="*/ 2669406 h 3448408"/>
              <a:gd name="connsiteX390" fmla="*/ 3775616 w 5761608"/>
              <a:gd name="connsiteY390" fmla="*/ 2677902 h 3448408"/>
              <a:gd name="connsiteX391" fmla="*/ 3784415 w 5761608"/>
              <a:gd name="connsiteY391" fmla="*/ 2669406 h 3448408"/>
              <a:gd name="connsiteX392" fmla="*/ 744285 w 5761608"/>
              <a:gd name="connsiteY392" fmla="*/ 2669406 h 3448408"/>
              <a:gd name="connsiteX393" fmla="*/ 752781 w 5761608"/>
              <a:gd name="connsiteY393" fmla="*/ 2669406 h 3448408"/>
              <a:gd name="connsiteX394" fmla="*/ 744285 w 5761608"/>
              <a:gd name="connsiteY394" fmla="*/ 2677902 h 3448408"/>
              <a:gd name="connsiteX395" fmla="*/ 735486 w 5761608"/>
              <a:gd name="connsiteY395" fmla="*/ 2677902 h 3448408"/>
              <a:gd name="connsiteX396" fmla="*/ 744285 w 5761608"/>
              <a:gd name="connsiteY396" fmla="*/ 2669406 h 3448408"/>
              <a:gd name="connsiteX397" fmla="*/ 3986504 w 5761608"/>
              <a:gd name="connsiteY397" fmla="*/ 2660606 h 3448408"/>
              <a:gd name="connsiteX398" fmla="*/ 3995304 w 5761608"/>
              <a:gd name="connsiteY398" fmla="*/ 2660606 h 3448408"/>
              <a:gd name="connsiteX399" fmla="*/ 3986504 w 5761608"/>
              <a:gd name="connsiteY399" fmla="*/ 2669406 h 3448408"/>
              <a:gd name="connsiteX400" fmla="*/ 3986504 w 5761608"/>
              <a:gd name="connsiteY400" fmla="*/ 2660606 h 3448408"/>
              <a:gd name="connsiteX401" fmla="*/ 4021703 w 5761608"/>
              <a:gd name="connsiteY401" fmla="*/ 2651805 h 3448408"/>
              <a:gd name="connsiteX402" fmla="*/ 4030502 w 5761608"/>
              <a:gd name="connsiteY402" fmla="*/ 2651805 h 3448408"/>
              <a:gd name="connsiteX403" fmla="*/ 4039606 w 5761608"/>
              <a:gd name="connsiteY403" fmla="*/ 2651805 h 3448408"/>
              <a:gd name="connsiteX404" fmla="*/ 4030502 w 5761608"/>
              <a:gd name="connsiteY404" fmla="*/ 2660606 h 3448408"/>
              <a:gd name="connsiteX405" fmla="*/ 4021703 w 5761608"/>
              <a:gd name="connsiteY405" fmla="*/ 2651805 h 3448408"/>
              <a:gd name="connsiteX406" fmla="*/ 717583 w 5761608"/>
              <a:gd name="connsiteY406" fmla="*/ 2590204 h 3448408"/>
              <a:gd name="connsiteX407" fmla="*/ 700287 w 5761608"/>
              <a:gd name="connsiteY407" fmla="*/ 2599004 h 3448408"/>
              <a:gd name="connsiteX408" fmla="*/ 700287 w 5761608"/>
              <a:gd name="connsiteY408" fmla="*/ 2616605 h 3448408"/>
              <a:gd name="connsiteX409" fmla="*/ 717583 w 5761608"/>
              <a:gd name="connsiteY409" fmla="*/ 2651805 h 3448408"/>
              <a:gd name="connsiteX410" fmla="*/ 726382 w 5761608"/>
              <a:gd name="connsiteY410" fmla="*/ 2677902 h 3448408"/>
              <a:gd name="connsiteX411" fmla="*/ 735486 w 5761608"/>
              <a:gd name="connsiteY411" fmla="*/ 2677902 h 3448408"/>
              <a:gd name="connsiteX412" fmla="*/ 770684 w 5761608"/>
              <a:gd name="connsiteY412" fmla="*/ 2677902 h 3448408"/>
              <a:gd name="connsiteX413" fmla="*/ 779180 w 5761608"/>
              <a:gd name="connsiteY413" fmla="*/ 2634205 h 3448408"/>
              <a:gd name="connsiteX414" fmla="*/ 717583 w 5761608"/>
              <a:gd name="connsiteY414" fmla="*/ 2590204 h 3448408"/>
              <a:gd name="connsiteX415" fmla="*/ 3924907 w 5761608"/>
              <a:gd name="connsiteY415" fmla="*/ 2467002 h 3448408"/>
              <a:gd name="connsiteX416" fmla="*/ 3942809 w 5761608"/>
              <a:gd name="connsiteY416" fmla="*/ 2467002 h 3448408"/>
              <a:gd name="connsiteX417" fmla="*/ 3951306 w 5761608"/>
              <a:gd name="connsiteY417" fmla="*/ 2467002 h 3448408"/>
              <a:gd name="connsiteX418" fmla="*/ 3934010 w 5761608"/>
              <a:gd name="connsiteY418" fmla="*/ 2476106 h 3448408"/>
              <a:gd name="connsiteX419" fmla="*/ 3924907 w 5761608"/>
              <a:gd name="connsiteY419" fmla="*/ 2467002 h 3448408"/>
              <a:gd name="connsiteX420" fmla="*/ 3380238 w 5761608"/>
              <a:gd name="connsiteY420" fmla="*/ 2467002 h 3448408"/>
              <a:gd name="connsiteX421" fmla="*/ 3389038 w 5761608"/>
              <a:gd name="connsiteY421" fmla="*/ 2476106 h 3448408"/>
              <a:gd name="connsiteX422" fmla="*/ 3406637 w 5761608"/>
              <a:gd name="connsiteY422" fmla="*/ 2467002 h 3448408"/>
              <a:gd name="connsiteX423" fmla="*/ 3389038 w 5761608"/>
              <a:gd name="connsiteY423" fmla="*/ 2467002 h 3448408"/>
              <a:gd name="connsiteX424" fmla="*/ 3758320 w 5761608"/>
              <a:gd name="connsiteY424" fmla="*/ 2458505 h 3448408"/>
              <a:gd name="connsiteX425" fmla="*/ 3784415 w 5761608"/>
              <a:gd name="connsiteY425" fmla="*/ 2458505 h 3448408"/>
              <a:gd name="connsiteX426" fmla="*/ 3766816 w 5761608"/>
              <a:gd name="connsiteY426" fmla="*/ 2467002 h 3448408"/>
              <a:gd name="connsiteX427" fmla="*/ 3758320 w 5761608"/>
              <a:gd name="connsiteY427" fmla="*/ 2458505 h 3448408"/>
              <a:gd name="connsiteX428" fmla="*/ 3292241 w 5761608"/>
              <a:gd name="connsiteY428" fmla="*/ 2458505 h 3448408"/>
              <a:gd name="connsiteX429" fmla="*/ 3283442 w 5761608"/>
              <a:gd name="connsiteY429" fmla="*/ 2467002 h 3448408"/>
              <a:gd name="connsiteX430" fmla="*/ 3292241 w 5761608"/>
              <a:gd name="connsiteY430" fmla="*/ 2476106 h 3448408"/>
              <a:gd name="connsiteX431" fmla="*/ 3327440 w 5761608"/>
              <a:gd name="connsiteY431" fmla="*/ 2476106 h 3448408"/>
              <a:gd name="connsiteX432" fmla="*/ 3327440 w 5761608"/>
              <a:gd name="connsiteY432" fmla="*/ 2502203 h 3448408"/>
              <a:gd name="connsiteX433" fmla="*/ 3353839 w 5761608"/>
              <a:gd name="connsiteY433" fmla="*/ 2511306 h 3448408"/>
              <a:gd name="connsiteX434" fmla="*/ 3362639 w 5761608"/>
              <a:gd name="connsiteY434" fmla="*/ 2502203 h 3448408"/>
              <a:gd name="connsiteX435" fmla="*/ 3345039 w 5761608"/>
              <a:gd name="connsiteY435" fmla="*/ 2502203 h 3448408"/>
              <a:gd name="connsiteX436" fmla="*/ 3336543 w 5761608"/>
              <a:gd name="connsiteY436" fmla="*/ 2484906 h 3448408"/>
              <a:gd name="connsiteX437" fmla="*/ 3327440 w 5761608"/>
              <a:gd name="connsiteY437" fmla="*/ 2476106 h 3448408"/>
              <a:gd name="connsiteX438" fmla="*/ 3292241 w 5761608"/>
              <a:gd name="connsiteY438" fmla="*/ 2458505 h 3448408"/>
              <a:gd name="connsiteX439" fmla="*/ 3239747 w 5761608"/>
              <a:gd name="connsiteY439" fmla="*/ 2458505 h 3448408"/>
              <a:gd name="connsiteX440" fmla="*/ 3239747 w 5761608"/>
              <a:gd name="connsiteY440" fmla="*/ 2467002 h 3448408"/>
              <a:gd name="connsiteX441" fmla="*/ 3248243 w 5761608"/>
              <a:gd name="connsiteY441" fmla="*/ 2458505 h 3448408"/>
              <a:gd name="connsiteX442" fmla="*/ 3239747 w 5761608"/>
              <a:gd name="connsiteY442" fmla="*/ 2458505 h 3448408"/>
              <a:gd name="connsiteX443" fmla="*/ 2659880 w 5761608"/>
              <a:gd name="connsiteY443" fmla="*/ 2440602 h 3448408"/>
              <a:gd name="connsiteX444" fmla="*/ 2668680 w 5761608"/>
              <a:gd name="connsiteY444" fmla="*/ 2458505 h 3448408"/>
              <a:gd name="connsiteX445" fmla="*/ 2686279 w 5761608"/>
              <a:gd name="connsiteY445" fmla="*/ 2476106 h 3448408"/>
              <a:gd name="connsiteX446" fmla="*/ 2756676 w 5761608"/>
              <a:gd name="connsiteY446" fmla="*/ 2484906 h 3448408"/>
              <a:gd name="connsiteX447" fmla="*/ 2835570 w 5761608"/>
              <a:gd name="connsiteY447" fmla="*/ 2502203 h 3448408"/>
              <a:gd name="connsiteX448" fmla="*/ 2984861 w 5761608"/>
              <a:gd name="connsiteY448" fmla="*/ 2537403 h 3448408"/>
              <a:gd name="connsiteX449" fmla="*/ 3142951 w 5761608"/>
              <a:gd name="connsiteY449" fmla="*/ 2528603 h 3448408"/>
              <a:gd name="connsiteX450" fmla="*/ 3151751 w 5761608"/>
              <a:gd name="connsiteY450" fmla="*/ 2520107 h 3448408"/>
              <a:gd name="connsiteX451" fmla="*/ 3134151 w 5761608"/>
              <a:gd name="connsiteY451" fmla="*/ 2520107 h 3448408"/>
              <a:gd name="connsiteX452" fmla="*/ 2993660 w 5761608"/>
              <a:gd name="connsiteY452" fmla="*/ 2493403 h 3448408"/>
              <a:gd name="connsiteX453" fmla="*/ 2853169 w 5761608"/>
              <a:gd name="connsiteY453" fmla="*/ 2484906 h 3448408"/>
              <a:gd name="connsiteX454" fmla="*/ 2826770 w 5761608"/>
              <a:gd name="connsiteY454" fmla="*/ 2476106 h 3448408"/>
              <a:gd name="connsiteX455" fmla="*/ 2677479 w 5761608"/>
              <a:gd name="connsiteY455" fmla="*/ 2440602 h 3448408"/>
              <a:gd name="connsiteX456" fmla="*/ 2659880 w 5761608"/>
              <a:gd name="connsiteY456" fmla="*/ 2440602 h 3448408"/>
              <a:gd name="connsiteX457" fmla="*/ 3547432 w 5761608"/>
              <a:gd name="connsiteY457" fmla="*/ 2414505 h 3448408"/>
              <a:gd name="connsiteX458" fmla="*/ 3529529 w 5761608"/>
              <a:gd name="connsiteY458" fmla="*/ 2423305 h 3448408"/>
              <a:gd name="connsiteX459" fmla="*/ 3547432 w 5761608"/>
              <a:gd name="connsiteY459" fmla="*/ 2423305 h 3448408"/>
              <a:gd name="connsiteX460" fmla="*/ 3555928 w 5761608"/>
              <a:gd name="connsiteY460" fmla="*/ 2423305 h 3448408"/>
              <a:gd name="connsiteX461" fmla="*/ 3499868 w 5761608"/>
              <a:gd name="connsiteY461" fmla="*/ 2407905 h 3448408"/>
              <a:gd name="connsiteX462" fmla="*/ 3494330 w 5761608"/>
              <a:gd name="connsiteY462" fmla="*/ 2414505 h 3448408"/>
              <a:gd name="connsiteX463" fmla="*/ 3512233 w 5761608"/>
              <a:gd name="connsiteY463" fmla="*/ 2414505 h 3448408"/>
              <a:gd name="connsiteX464" fmla="*/ 3499868 w 5761608"/>
              <a:gd name="connsiteY464" fmla="*/ 2407905 h 3448408"/>
              <a:gd name="connsiteX465" fmla="*/ 2457791 w 5761608"/>
              <a:gd name="connsiteY465" fmla="*/ 2291303 h 3448408"/>
              <a:gd name="connsiteX466" fmla="*/ 2448991 w 5761608"/>
              <a:gd name="connsiteY466" fmla="*/ 2300406 h 3448408"/>
              <a:gd name="connsiteX467" fmla="*/ 2466591 w 5761608"/>
              <a:gd name="connsiteY467" fmla="*/ 2308903 h 3448408"/>
              <a:gd name="connsiteX468" fmla="*/ 2466591 w 5761608"/>
              <a:gd name="connsiteY468" fmla="*/ 2300406 h 3448408"/>
              <a:gd name="connsiteX469" fmla="*/ 2545788 w 5761608"/>
              <a:gd name="connsiteY469" fmla="*/ 2274006 h 3448408"/>
              <a:gd name="connsiteX470" fmla="*/ 2545788 w 5761608"/>
              <a:gd name="connsiteY470" fmla="*/ 2291303 h 3448408"/>
              <a:gd name="connsiteX471" fmla="*/ 2572187 w 5761608"/>
              <a:gd name="connsiteY471" fmla="*/ 2308903 h 3448408"/>
              <a:gd name="connsiteX472" fmla="*/ 2580683 w 5761608"/>
              <a:gd name="connsiteY472" fmla="*/ 2300406 h 3448408"/>
              <a:gd name="connsiteX473" fmla="*/ 2545788 w 5761608"/>
              <a:gd name="connsiteY473" fmla="*/ 2274006 h 3448408"/>
              <a:gd name="connsiteX474" fmla="*/ 2378594 w 5761608"/>
              <a:gd name="connsiteY474" fmla="*/ 2274006 h 3448408"/>
              <a:gd name="connsiteX475" fmla="*/ 2396194 w 5761608"/>
              <a:gd name="connsiteY475" fmla="*/ 2274006 h 3448408"/>
              <a:gd name="connsiteX476" fmla="*/ 2378594 w 5761608"/>
              <a:gd name="connsiteY476" fmla="*/ 2274006 h 3448408"/>
              <a:gd name="connsiteX477" fmla="*/ 1974417 w 5761608"/>
              <a:gd name="connsiteY477" fmla="*/ 2265206 h 3448408"/>
              <a:gd name="connsiteX478" fmla="*/ 1983217 w 5761608"/>
              <a:gd name="connsiteY478" fmla="*/ 2265206 h 3448408"/>
              <a:gd name="connsiteX479" fmla="*/ 1974417 w 5761608"/>
              <a:gd name="connsiteY479" fmla="*/ 2274006 h 3448408"/>
              <a:gd name="connsiteX480" fmla="*/ 1974417 w 5761608"/>
              <a:gd name="connsiteY480" fmla="*/ 2265206 h 3448408"/>
              <a:gd name="connsiteX481" fmla="*/ 2282102 w 5761608"/>
              <a:gd name="connsiteY481" fmla="*/ 2256102 h 3448408"/>
              <a:gd name="connsiteX482" fmla="*/ 2290901 w 5761608"/>
              <a:gd name="connsiteY482" fmla="*/ 2256102 h 3448408"/>
              <a:gd name="connsiteX483" fmla="*/ 2299701 w 5761608"/>
              <a:gd name="connsiteY483" fmla="*/ 2256102 h 3448408"/>
              <a:gd name="connsiteX484" fmla="*/ 2290901 w 5761608"/>
              <a:gd name="connsiteY484" fmla="*/ 2265206 h 3448408"/>
              <a:gd name="connsiteX485" fmla="*/ 2282102 w 5761608"/>
              <a:gd name="connsiteY485" fmla="*/ 2256102 h 3448408"/>
              <a:gd name="connsiteX486" fmla="*/ 2185305 w 5761608"/>
              <a:gd name="connsiteY486" fmla="*/ 2256102 h 3448408"/>
              <a:gd name="connsiteX487" fmla="*/ 2194105 w 5761608"/>
              <a:gd name="connsiteY487" fmla="*/ 2256102 h 3448408"/>
              <a:gd name="connsiteX488" fmla="*/ 2185305 w 5761608"/>
              <a:gd name="connsiteY488" fmla="*/ 2265206 h 3448408"/>
              <a:gd name="connsiteX489" fmla="*/ 2185305 w 5761608"/>
              <a:gd name="connsiteY489" fmla="*/ 2256102 h 3448408"/>
              <a:gd name="connsiteX490" fmla="*/ 2167706 w 5761608"/>
              <a:gd name="connsiteY490" fmla="*/ 2247605 h 3448408"/>
              <a:gd name="connsiteX491" fmla="*/ 2176809 w 5761608"/>
              <a:gd name="connsiteY491" fmla="*/ 2247605 h 3448408"/>
              <a:gd name="connsiteX492" fmla="*/ 2176809 w 5761608"/>
              <a:gd name="connsiteY492" fmla="*/ 2256102 h 3448408"/>
              <a:gd name="connsiteX493" fmla="*/ 2167706 w 5761608"/>
              <a:gd name="connsiteY493" fmla="*/ 2256102 h 3448408"/>
              <a:gd name="connsiteX494" fmla="*/ 2167706 w 5761608"/>
              <a:gd name="connsiteY494" fmla="*/ 2247605 h 3448408"/>
              <a:gd name="connsiteX495" fmla="*/ 2202905 w 5761608"/>
              <a:gd name="connsiteY495" fmla="*/ 2238805 h 3448408"/>
              <a:gd name="connsiteX496" fmla="*/ 2220504 w 5761608"/>
              <a:gd name="connsiteY496" fmla="*/ 2247605 h 3448408"/>
              <a:gd name="connsiteX497" fmla="*/ 2220504 w 5761608"/>
              <a:gd name="connsiteY497" fmla="*/ 2256102 h 3448408"/>
              <a:gd name="connsiteX498" fmla="*/ 2202905 w 5761608"/>
              <a:gd name="connsiteY498" fmla="*/ 2256102 h 3448408"/>
              <a:gd name="connsiteX499" fmla="*/ 2202905 w 5761608"/>
              <a:gd name="connsiteY499" fmla="*/ 2238805 h 3448408"/>
              <a:gd name="connsiteX500" fmla="*/ 2097309 w 5761608"/>
              <a:gd name="connsiteY500" fmla="*/ 2238805 h 3448408"/>
              <a:gd name="connsiteX501" fmla="*/ 2115211 w 5761608"/>
              <a:gd name="connsiteY501" fmla="*/ 2238805 h 3448408"/>
              <a:gd name="connsiteX502" fmla="*/ 2115211 w 5761608"/>
              <a:gd name="connsiteY502" fmla="*/ 2247605 h 3448408"/>
              <a:gd name="connsiteX503" fmla="*/ 2141610 w 5761608"/>
              <a:gd name="connsiteY503" fmla="*/ 2238805 h 3448408"/>
              <a:gd name="connsiteX504" fmla="*/ 2150107 w 5761608"/>
              <a:gd name="connsiteY504" fmla="*/ 2247605 h 3448408"/>
              <a:gd name="connsiteX505" fmla="*/ 2141610 w 5761608"/>
              <a:gd name="connsiteY505" fmla="*/ 2256102 h 3448408"/>
              <a:gd name="connsiteX506" fmla="*/ 2123708 w 5761608"/>
              <a:gd name="connsiteY506" fmla="*/ 2256102 h 3448408"/>
              <a:gd name="connsiteX507" fmla="*/ 2097309 w 5761608"/>
              <a:gd name="connsiteY507" fmla="*/ 2238805 h 3448408"/>
              <a:gd name="connsiteX508" fmla="*/ 1930722 w 5761608"/>
              <a:gd name="connsiteY508" fmla="*/ 2238805 h 3448408"/>
              <a:gd name="connsiteX509" fmla="*/ 1939218 w 5761608"/>
              <a:gd name="connsiteY509" fmla="*/ 2238805 h 3448408"/>
              <a:gd name="connsiteX510" fmla="*/ 1930722 w 5761608"/>
              <a:gd name="connsiteY510" fmla="*/ 2238805 h 3448408"/>
              <a:gd name="connsiteX511" fmla="*/ 2027215 w 5761608"/>
              <a:gd name="connsiteY511" fmla="*/ 2159604 h 3448408"/>
              <a:gd name="connsiteX512" fmla="*/ 2044814 w 5761608"/>
              <a:gd name="connsiteY512" fmla="*/ 2177204 h 3448408"/>
              <a:gd name="connsiteX513" fmla="*/ 2027215 w 5761608"/>
              <a:gd name="connsiteY513" fmla="*/ 2177204 h 3448408"/>
              <a:gd name="connsiteX514" fmla="*/ 2018415 w 5761608"/>
              <a:gd name="connsiteY514" fmla="*/ 2168404 h 3448408"/>
              <a:gd name="connsiteX515" fmla="*/ 1930722 w 5761608"/>
              <a:gd name="connsiteY515" fmla="*/ 2106803 h 3448408"/>
              <a:gd name="connsiteX516" fmla="*/ 1956818 w 5761608"/>
              <a:gd name="connsiteY516" fmla="*/ 2115603 h 3448408"/>
              <a:gd name="connsiteX517" fmla="*/ 1983217 w 5761608"/>
              <a:gd name="connsiteY517" fmla="*/ 2115603 h 3448408"/>
              <a:gd name="connsiteX518" fmla="*/ 1983217 w 5761608"/>
              <a:gd name="connsiteY518" fmla="*/ 2142003 h 3448408"/>
              <a:gd name="connsiteX519" fmla="*/ 1939218 w 5761608"/>
              <a:gd name="connsiteY519" fmla="*/ 2168404 h 3448408"/>
              <a:gd name="connsiteX520" fmla="*/ 1921619 w 5761608"/>
              <a:gd name="connsiteY520" fmla="*/ 2159604 h 3448408"/>
              <a:gd name="connsiteX521" fmla="*/ 1921619 w 5761608"/>
              <a:gd name="connsiteY521" fmla="*/ 2115603 h 3448408"/>
              <a:gd name="connsiteX522" fmla="*/ 1939218 w 5761608"/>
              <a:gd name="connsiteY522" fmla="*/ 2080402 h 3448408"/>
              <a:gd name="connsiteX523" fmla="*/ 1948018 w 5761608"/>
              <a:gd name="connsiteY523" fmla="*/ 2080402 h 3448408"/>
              <a:gd name="connsiteX524" fmla="*/ 2062110 w 5761608"/>
              <a:gd name="connsiteY524" fmla="*/ 2089506 h 3448408"/>
              <a:gd name="connsiteX525" fmla="*/ 2071213 w 5761608"/>
              <a:gd name="connsiteY525" fmla="*/ 2089506 h 3448408"/>
              <a:gd name="connsiteX526" fmla="*/ 2071213 w 5761608"/>
              <a:gd name="connsiteY526" fmla="*/ 2098003 h 3448408"/>
              <a:gd name="connsiteX527" fmla="*/ 2018415 w 5761608"/>
              <a:gd name="connsiteY527" fmla="*/ 2098003 h 3448408"/>
              <a:gd name="connsiteX528" fmla="*/ 1948018 w 5761608"/>
              <a:gd name="connsiteY528" fmla="*/ 2089506 h 3448408"/>
              <a:gd name="connsiteX529" fmla="*/ 1939218 w 5761608"/>
              <a:gd name="connsiteY529" fmla="*/ 2080402 h 3448408"/>
              <a:gd name="connsiteX530" fmla="*/ 2211704 w 5761608"/>
              <a:gd name="connsiteY530" fmla="*/ 1992704 h 3448408"/>
              <a:gd name="connsiteX531" fmla="*/ 2211704 w 5761608"/>
              <a:gd name="connsiteY531" fmla="*/ 2001504 h 3448408"/>
              <a:gd name="connsiteX532" fmla="*/ 2220504 w 5761608"/>
              <a:gd name="connsiteY532" fmla="*/ 1992704 h 3448408"/>
              <a:gd name="connsiteX533" fmla="*/ 2211704 w 5761608"/>
              <a:gd name="connsiteY533" fmla="*/ 1992704 h 3448408"/>
              <a:gd name="connsiteX534" fmla="*/ 3731921 w 5761608"/>
              <a:gd name="connsiteY534" fmla="*/ 1983904 h 3448408"/>
              <a:gd name="connsiteX535" fmla="*/ 3740417 w 5761608"/>
              <a:gd name="connsiteY535" fmla="*/ 1992704 h 3448408"/>
              <a:gd name="connsiteX536" fmla="*/ 3731921 w 5761608"/>
              <a:gd name="connsiteY536" fmla="*/ 1992704 h 3448408"/>
              <a:gd name="connsiteX537" fmla="*/ 3731921 w 5761608"/>
              <a:gd name="connsiteY537" fmla="*/ 1983904 h 3448408"/>
              <a:gd name="connsiteX538" fmla="*/ 2141610 w 5761608"/>
              <a:gd name="connsiteY538" fmla="*/ 1957504 h 3448408"/>
              <a:gd name="connsiteX539" fmla="*/ 2071213 w 5761608"/>
              <a:gd name="connsiteY539" fmla="*/ 1966304 h 3448408"/>
              <a:gd name="connsiteX540" fmla="*/ 2062110 w 5761608"/>
              <a:gd name="connsiteY540" fmla="*/ 1974800 h 3448408"/>
              <a:gd name="connsiteX541" fmla="*/ 2071213 w 5761608"/>
              <a:gd name="connsiteY541" fmla="*/ 1983904 h 3448408"/>
              <a:gd name="connsiteX542" fmla="*/ 2097309 w 5761608"/>
              <a:gd name="connsiteY542" fmla="*/ 1983904 h 3448408"/>
              <a:gd name="connsiteX543" fmla="*/ 2106412 w 5761608"/>
              <a:gd name="connsiteY543" fmla="*/ 2001504 h 3448408"/>
              <a:gd name="connsiteX544" fmla="*/ 2097309 w 5761608"/>
              <a:gd name="connsiteY544" fmla="*/ 2001504 h 3448408"/>
              <a:gd name="connsiteX545" fmla="*/ 2062110 w 5761608"/>
              <a:gd name="connsiteY545" fmla="*/ 2019105 h 3448408"/>
              <a:gd name="connsiteX546" fmla="*/ 2053614 w 5761608"/>
              <a:gd name="connsiteY546" fmla="*/ 2027905 h 3448408"/>
              <a:gd name="connsiteX547" fmla="*/ 2062110 w 5761608"/>
              <a:gd name="connsiteY547" fmla="*/ 2027905 h 3448408"/>
              <a:gd name="connsiteX548" fmla="*/ 2106412 w 5761608"/>
              <a:gd name="connsiteY548" fmla="*/ 2036402 h 3448408"/>
              <a:gd name="connsiteX549" fmla="*/ 2115211 w 5761608"/>
              <a:gd name="connsiteY549" fmla="*/ 2045202 h 3448408"/>
              <a:gd name="connsiteX550" fmla="*/ 2106412 w 5761608"/>
              <a:gd name="connsiteY550" fmla="*/ 2054305 h 3448408"/>
              <a:gd name="connsiteX551" fmla="*/ 2018415 w 5761608"/>
              <a:gd name="connsiteY551" fmla="*/ 2054305 h 3448408"/>
              <a:gd name="connsiteX552" fmla="*/ 2000816 w 5761608"/>
              <a:gd name="connsiteY552" fmla="*/ 2054305 h 3448408"/>
              <a:gd name="connsiteX553" fmla="*/ 1948018 w 5761608"/>
              <a:gd name="connsiteY553" fmla="*/ 2071602 h 3448408"/>
              <a:gd name="connsiteX554" fmla="*/ 1948018 w 5761608"/>
              <a:gd name="connsiteY554" fmla="*/ 2054305 h 3448408"/>
              <a:gd name="connsiteX555" fmla="*/ 1895523 w 5761608"/>
              <a:gd name="connsiteY555" fmla="*/ 2063105 h 3448408"/>
              <a:gd name="connsiteX556" fmla="*/ 1869124 w 5761608"/>
              <a:gd name="connsiteY556" fmla="*/ 2080402 h 3448408"/>
              <a:gd name="connsiteX557" fmla="*/ 1851222 w 5761608"/>
              <a:gd name="connsiteY557" fmla="*/ 2124706 h 3448408"/>
              <a:gd name="connsiteX558" fmla="*/ 1860325 w 5761608"/>
              <a:gd name="connsiteY558" fmla="*/ 2150803 h 3448408"/>
              <a:gd name="connsiteX559" fmla="*/ 1851222 w 5761608"/>
              <a:gd name="connsiteY559" fmla="*/ 2150803 h 3448408"/>
              <a:gd name="connsiteX560" fmla="*/ 1842726 w 5761608"/>
              <a:gd name="connsiteY560" fmla="*/ 2159604 h 3448408"/>
              <a:gd name="connsiteX561" fmla="*/ 1860325 w 5761608"/>
              <a:gd name="connsiteY561" fmla="*/ 2150803 h 3448408"/>
              <a:gd name="connsiteX562" fmla="*/ 1886420 w 5761608"/>
              <a:gd name="connsiteY562" fmla="*/ 2150803 h 3448408"/>
              <a:gd name="connsiteX563" fmla="*/ 1895523 w 5761608"/>
              <a:gd name="connsiteY563" fmla="*/ 2159604 h 3448408"/>
              <a:gd name="connsiteX564" fmla="*/ 1877621 w 5761608"/>
              <a:gd name="connsiteY564" fmla="*/ 2168404 h 3448408"/>
              <a:gd name="connsiteX565" fmla="*/ 1904323 w 5761608"/>
              <a:gd name="connsiteY565" fmla="*/ 2168404 h 3448408"/>
              <a:gd name="connsiteX566" fmla="*/ 1921619 w 5761608"/>
              <a:gd name="connsiteY566" fmla="*/ 2177204 h 3448408"/>
              <a:gd name="connsiteX567" fmla="*/ 2027215 w 5761608"/>
              <a:gd name="connsiteY567" fmla="*/ 2186004 h 3448408"/>
              <a:gd name="connsiteX568" fmla="*/ 2071213 w 5761608"/>
              <a:gd name="connsiteY568" fmla="*/ 2186004 h 3448408"/>
              <a:gd name="connsiteX569" fmla="*/ 2088509 w 5761608"/>
              <a:gd name="connsiteY569" fmla="*/ 2186004 h 3448408"/>
              <a:gd name="connsiteX570" fmla="*/ 2080013 w 5761608"/>
              <a:gd name="connsiteY570" fmla="*/ 2177204 h 3448408"/>
              <a:gd name="connsiteX571" fmla="*/ 2062110 w 5761608"/>
              <a:gd name="connsiteY571" fmla="*/ 2168404 h 3448408"/>
              <a:gd name="connsiteX572" fmla="*/ 2088509 w 5761608"/>
              <a:gd name="connsiteY572" fmla="*/ 2159604 h 3448408"/>
              <a:gd name="connsiteX573" fmla="*/ 2115211 w 5761608"/>
              <a:gd name="connsiteY573" fmla="*/ 2168404 h 3448408"/>
              <a:gd name="connsiteX574" fmla="*/ 2167706 w 5761608"/>
              <a:gd name="connsiteY574" fmla="*/ 2194804 h 3448408"/>
              <a:gd name="connsiteX575" fmla="*/ 2194105 w 5761608"/>
              <a:gd name="connsiteY575" fmla="*/ 2186004 h 3448408"/>
              <a:gd name="connsiteX576" fmla="*/ 2211704 w 5761608"/>
              <a:gd name="connsiteY576" fmla="*/ 2186004 h 3448408"/>
              <a:gd name="connsiteX577" fmla="*/ 2264502 w 5761608"/>
              <a:gd name="connsiteY577" fmla="*/ 2194804 h 3448408"/>
              <a:gd name="connsiteX578" fmla="*/ 2264502 w 5761608"/>
              <a:gd name="connsiteY578" fmla="*/ 2212405 h 3448408"/>
              <a:gd name="connsiteX579" fmla="*/ 2264502 w 5761608"/>
              <a:gd name="connsiteY579" fmla="*/ 2220901 h 3448408"/>
              <a:gd name="connsiteX580" fmla="*/ 2272999 w 5761608"/>
              <a:gd name="connsiteY580" fmla="*/ 2238805 h 3448408"/>
              <a:gd name="connsiteX581" fmla="*/ 2255703 w 5761608"/>
              <a:gd name="connsiteY581" fmla="*/ 2238805 h 3448408"/>
              <a:gd name="connsiteX582" fmla="*/ 2202905 w 5761608"/>
              <a:gd name="connsiteY582" fmla="*/ 2220901 h 3448408"/>
              <a:gd name="connsiteX583" fmla="*/ 2167706 w 5761608"/>
              <a:gd name="connsiteY583" fmla="*/ 2230005 h 3448408"/>
              <a:gd name="connsiteX584" fmla="*/ 2000816 w 5761608"/>
              <a:gd name="connsiteY584" fmla="*/ 2212405 h 3448408"/>
              <a:gd name="connsiteX585" fmla="*/ 1939218 w 5761608"/>
              <a:gd name="connsiteY585" fmla="*/ 2212405 h 3448408"/>
              <a:gd name="connsiteX586" fmla="*/ 1886420 w 5761608"/>
              <a:gd name="connsiteY586" fmla="*/ 2212405 h 3448408"/>
              <a:gd name="connsiteX587" fmla="*/ 1930722 w 5761608"/>
              <a:gd name="connsiteY587" fmla="*/ 2230005 h 3448408"/>
              <a:gd name="connsiteX588" fmla="*/ 1930722 w 5761608"/>
              <a:gd name="connsiteY588" fmla="*/ 2238805 h 3448408"/>
              <a:gd name="connsiteX589" fmla="*/ 1895523 w 5761608"/>
              <a:gd name="connsiteY589" fmla="*/ 2256102 h 3448408"/>
              <a:gd name="connsiteX590" fmla="*/ 1895523 w 5761608"/>
              <a:gd name="connsiteY590" fmla="*/ 2274006 h 3448408"/>
              <a:gd name="connsiteX591" fmla="*/ 1895523 w 5761608"/>
              <a:gd name="connsiteY591" fmla="*/ 2291303 h 3448408"/>
              <a:gd name="connsiteX592" fmla="*/ 1842726 w 5761608"/>
              <a:gd name="connsiteY592" fmla="*/ 2291303 h 3448408"/>
              <a:gd name="connsiteX593" fmla="*/ 1833926 w 5761608"/>
              <a:gd name="connsiteY593" fmla="*/ 2300406 h 3448408"/>
              <a:gd name="connsiteX594" fmla="*/ 1737129 w 5761608"/>
              <a:gd name="connsiteY594" fmla="*/ 2300406 h 3448408"/>
              <a:gd name="connsiteX595" fmla="*/ 1728330 w 5761608"/>
              <a:gd name="connsiteY595" fmla="*/ 2291303 h 3448408"/>
              <a:gd name="connsiteX596" fmla="*/ 1719834 w 5761608"/>
              <a:gd name="connsiteY596" fmla="*/ 2300406 h 3448408"/>
              <a:gd name="connsiteX597" fmla="*/ 1719834 w 5761608"/>
              <a:gd name="connsiteY597" fmla="*/ 2317703 h 3448408"/>
              <a:gd name="connsiteX598" fmla="*/ 1772328 w 5761608"/>
              <a:gd name="connsiteY598" fmla="*/ 2317703 h 3448408"/>
              <a:gd name="connsiteX599" fmla="*/ 1781128 w 5761608"/>
              <a:gd name="connsiteY599" fmla="*/ 2317703 h 3448408"/>
              <a:gd name="connsiteX600" fmla="*/ 1781128 w 5761608"/>
              <a:gd name="connsiteY600" fmla="*/ 2326503 h 3448408"/>
              <a:gd name="connsiteX601" fmla="*/ 1754426 w 5761608"/>
              <a:gd name="connsiteY601" fmla="*/ 2335607 h 3448408"/>
              <a:gd name="connsiteX602" fmla="*/ 1781128 w 5761608"/>
              <a:gd name="connsiteY602" fmla="*/ 2352904 h 3448408"/>
              <a:gd name="connsiteX603" fmla="*/ 1807527 w 5761608"/>
              <a:gd name="connsiteY603" fmla="*/ 2361704 h 3448408"/>
              <a:gd name="connsiteX604" fmla="*/ 1974417 w 5761608"/>
              <a:gd name="connsiteY604" fmla="*/ 2423305 h 3448408"/>
              <a:gd name="connsiteX605" fmla="*/ 2018415 w 5761608"/>
              <a:gd name="connsiteY605" fmla="*/ 2449705 h 3448408"/>
              <a:gd name="connsiteX606" fmla="*/ 2150107 w 5761608"/>
              <a:gd name="connsiteY606" fmla="*/ 2476106 h 3448408"/>
              <a:gd name="connsiteX607" fmla="*/ 2167706 w 5761608"/>
              <a:gd name="connsiteY607" fmla="*/ 2484906 h 3448408"/>
              <a:gd name="connsiteX608" fmla="*/ 2282102 w 5761608"/>
              <a:gd name="connsiteY608" fmla="*/ 2502203 h 3448408"/>
              <a:gd name="connsiteX609" fmla="*/ 2422896 w 5761608"/>
              <a:gd name="connsiteY609" fmla="*/ 2520107 h 3448408"/>
              <a:gd name="connsiteX610" fmla="*/ 2554284 w 5761608"/>
              <a:gd name="connsiteY610" fmla="*/ 2528603 h 3448408"/>
              <a:gd name="connsiteX611" fmla="*/ 2572187 w 5761608"/>
              <a:gd name="connsiteY611" fmla="*/ 2528603 h 3448408"/>
              <a:gd name="connsiteX612" fmla="*/ 2765173 w 5761608"/>
              <a:gd name="connsiteY612" fmla="*/ 2537403 h 3448408"/>
              <a:gd name="connsiteX613" fmla="*/ 2774276 w 5761608"/>
              <a:gd name="connsiteY613" fmla="*/ 2537403 h 3448408"/>
              <a:gd name="connsiteX614" fmla="*/ 2765173 w 5761608"/>
              <a:gd name="connsiteY614" fmla="*/ 2528603 h 3448408"/>
              <a:gd name="connsiteX615" fmla="*/ 2739077 w 5761608"/>
              <a:gd name="connsiteY615" fmla="*/ 2520107 h 3448408"/>
              <a:gd name="connsiteX616" fmla="*/ 2642281 w 5761608"/>
              <a:gd name="connsiteY616" fmla="*/ 2476106 h 3448408"/>
              <a:gd name="connsiteX617" fmla="*/ 2607082 w 5761608"/>
              <a:gd name="connsiteY617" fmla="*/ 2458505 h 3448408"/>
              <a:gd name="connsiteX618" fmla="*/ 2580683 w 5761608"/>
              <a:gd name="connsiteY618" fmla="*/ 2440602 h 3448408"/>
              <a:gd name="connsiteX619" fmla="*/ 2545788 w 5761608"/>
              <a:gd name="connsiteY619" fmla="*/ 2431802 h 3448408"/>
              <a:gd name="connsiteX620" fmla="*/ 2536988 w 5761608"/>
              <a:gd name="connsiteY620" fmla="*/ 2423305 h 3448408"/>
              <a:gd name="connsiteX621" fmla="*/ 2554284 w 5761608"/>
              <a:gd name="connsiteY621" fmla="*/ 2414505 h 3448408"/>
              <a:gd name="connsiteX622" fmla="*/ 2580683 w 5761608"/>
              <a:gd name="connsiteY622" fmla="*/ 2423305 h 3448408"/>
              <a:gd name="connsiteX623" fmla="*/ 2624681 w 5761608"/>
              <a:gd name="connsiteY623" fmla="*/ 2431802 h 3448408"/>
              <a:gd name="connsiteX624" fmla="*/ 2633785 w 5761608"/>
              <a:gd name="connsiteY624" fmla="*/ 2431802 h 3448408"/>
              <a:gd name="connsiteX625" fmla="*/ 2624681 w 5761608"/>
              <a:gd name="connsiteY625" fmla="*/ 2423305 h 3448408"/>
              <a:gd name="connsiteX626" fmla="*/ 2589483 w 5761608"/>
              <a:gd name="connsiteY626" fmla="*/ 2388104 h 3448408"/>
              <a:gd name="connsiteX627" fmla="*/ 2554284 w 5761608"/>
              <a:gd name="connsiteY627" fmla="*/ 2361704 h 3448408"/>
              <a:gd name="connsiteX628" fmla="*/ 2554284 w 5761608"/>
              <a:gd name="connsiteY628" fmla="*/ 2352904 h 3448408"/>
              <a:gd name="connsiteX629" fmla="*/ 2580683 w 5761608"/>
              <a:gd name="connsiteY629" fmla="*/ 2361704 h 3448408"/>
              <a:gd name="connsiteX630" fmla="*/ 2589483 w 5761608"/>
              <a:gd name="connsiteY630" fmla="*/ 2361704 h 3448408"/>
              <a:gd name="connsiteX631" fmla="*/ 2589483 w 5761608"/>
              <a:gd name="connsiteY631" fmla="*/ 2352904 h 3448408"/>
              <a:gd name="connsiteX632" fmla="*/ 2536988 w 5761608"/>
              <a:gd name="connsiteY632" fmla="*/ 2326503 h 3448408"/>
              <a:gd name="connsiteX633" fmla="*/ 2501789 w 5761608"/>
              <a:gd name="connsiteY633" fmla="*/ 2326503 h 3448408"/>
              <a:gd name="connsiteX634" fmla="*/ 2527885 w 5761608"/>
              <a:gd name="connsiteY634" fmla="*/ 2335607 h 3448408"/>
              <a:gd name="connsiteX635" fmla="*/ 2527885 w 5761608"/>
              <a:gd name="connsiteY635" fmla="*/ 2344103 h 3448408"/>
              <a:gd name="connsiteX636" fmla="*/ 2519085 w 5761608"/>
              <a:gd name="connsiteY636" fmla="*/ 2352904 h 3448408"/>
              <a:gd name="connsiteX637" fmla="*/ 2466591 w 5761608"/>
              <a:gd name="connsiteY637" fmla="*/ 2335607 h 3448408"/>
              <a:gd name="connsiteX638" fmla="*/ 2413793 w 5761608"/>
              <a:gd name="connsiteY638" fmla="*/ 2317703 h 3448408"/>
              <a:gd name="connsiteX639" fmla="*/ 2396194 w 5761608"/>
              <a:gd name="connsiteY639" fmla="*/ 2326503 h 3448408"/>
              <a:gd name="connsiteX640" fmla="*/ 2413793 w 5761608"/>
              <a:gd name="connsiteY640" fmla="*/ 2335607 h 3448408"/>
              <a:gd name="connsiteX641" fmla="*/ 2422896 w 5761608"/>
              <a:gd name="connsiteY641" fmla="*/ 2335607 h 3448408"/>
              <a:gd name="connsiteX642" fmla="*/ 2527885 w 5761608"/>
              <a:gd name="connsiteY642" fmla="*/ 2396904 h 3448408"/>
              <a:gd name="connsiteX643" fmla="*/ 2519085 w 5761608"/>
              <a:gd name="connsiteY643" fmla="*/ 2405705 h 3448408"/>
              <a:gd name="connsiteX644" fmla="*/ 2492686 w 5761608"/>
              <a:gd name="connsiteY644" fmla="*/ 2405705 h 3448408"/>
              <a:gd name="connsiteX645" fmla="*/ 2431392 w 5761608"/>
              <a:gd name="connsiteY645" fmla="*/ 2379304 h 3448408"/>
              <a:gd name="connsiteX646" fmla="*/ 2352499 w 5761608"/>
              <a:gd name="connsiteY646" fmla="*/ 2317703 h 3448408"/>
              <a:gd name="connsiteX647" fmla="*/ 2343396 w 5761608"/>
              <a:gd name="connsiteY647" fmla="*/ 2317703 h 3448408"/>
              <a:gd name="connsiteX648" fmla="*/ 2290901 w 5761608"/>
              <a:gd name="connsiteY648" fmla="*/ 2300406 h 3448408"/>
              <a:gd name="connsiteX649" fmla="*/ 2272999 w 5761608"/>
              <a:gd name="connsiteY649" fmla="*/ 2291303 h 3448408"/>
              <a:gd name="connsiteX650" fmla="*/ 2282102 w 5761608"/>
              <a:gd name="connsiteY650" fmla="*/ 2291303 h 3448408"/>
              <a:gd name="connsiteX651" fmla="*/ 2334596 w 5761608"/>
              <a:gd name="connsiteY651" fmla="*/ 2291303 h 3448408"/>
              <a:gd name="connsiteX652" fmla="*/ 2422896 w 5761608"/>
              <a:gd name="connsiteY652" fmla="*/ 2291303 h 3448408"/>
              <a:gd name="connsiteX653" fmla="*/ 2431392 w 5761608"/>
              <a:gd name="connsiteY653" fmla="*/ 2282502 h 3448408"/>
              <a:gd name="connsiteX654" fmla="*/ 2422896 w 5761608"/>
              <a:gd name="connsiteY654" fmla="*/ 2274006 h 3448408"/>
              <a:gd name="connsiteX655" fmla="*/ 2412845 w 5761608"/>
              <a:gd name="connsiteY655" fmla="*/ 2274006 h 3448408"/>
              <a:gd name="connsiteX656" fmla="*/ 2404993 w 5761608"/>
              <a:gd name="connsiteY656" fmla="*/ 2274006 h 3448408"/>
              <a:gd name="connsiteX657" fmla="*/ 2396194 w 5761608"/>
              <a:gd name="connsiteY657" fmla="*/ 2274006 h 3448408"/>
              <a:gd name="connsiteX658" fmla="*/ 2352499 w 5761608"/>
              <a:gd name="connsiteY658" fmla="*/ 2238805 h 3448408"/>
              <a:gd name="connsiteX659" fmla="*/ 2343396 w 5761608"/>
              <a:gd name="connsiteY659" fmla="*/ 2256102 h 3448408"/>
              <a:gd name="connsiteX660" fmla="*/ 2299701 w 5761608"/>
              <a:gd name="connsiteY660" fmla="*/ 2230005 h 3448408"/>
              <a:gd name="connsiteX661" fmla="*/ 2290901 w 5761608"/>
              <a:gd name="connsiteY661" fmla="*/ 2098003 h 3448408"/>
              <a:gd name="connsiteX662" fmla="*/ 2299701 w 5761608"/>
              <a:gd name="connsiteY662" fmla="*/ 2098003 h 3448408"/>
              <a:gd name="connsiteX663" fmla="*/ 2308197 w 5761608"/>
              <a:gd name="connsiteY663" fmla="*/ 2071602 h 3448408"/>
              <a:gd name="connsiteX664" fmla="*/ 2299701 w 5761608"/>
              <a:gd name="connsiteY664" fmla="*/ 2054305 h 3448408"/>
              <a:gd name="connsiteX665" fmla="*/ 2272999 w 5761608"/>
              <a:gd name="connsiteY665" fmla="*/ 2027905 h 3448408"/>
              <a:gd name="connsiteX666" fmla="*/ 2255703 w 5761608"/>
              <a:gd name="connsiteY666" fmla="*/ 2027905 h 3448408"/>
              <a:gd name="connsiteX667" fmla="*/ 2220504 w 5761608"/>
              <a:gd name="connsiteY667" fmla="*/ 2027905 h 3448408"/>
              <a:gd name="connsiteX668" fmla="*/ 2194105 w 5761608"/>
              <a:gd name="connsiteY668" fmla="*/ 2010001 h 3448408"/>
              <a:gd name="connsiteX669" fmla="*/ 2167706 w 5761608"/>
              <a:gd name="connsiteY669" fmla="*/ 2010001 h 3448408"/>
              <a:gd name="connsiteX670" fmla="*/ 2167706 w 5761608"/>
              <a:gd name="connsiteY670" fmla="*/ 2001504 h 3448408"/>
              <a:gd name="connsiteX671" fmla="*/ 2158906 w 5761608"/>
              <a:gd name="connsiteY671" fmla="*/ 1983904 h 3448408"/>
              <a:gd name="connsiteX672" fmla="*/ 2141610 w 5761608"/>
              <a:gd name="connsiteY672" fmla="*/ 1957504 h 3448408"/>
              <a:gd name="connsiteX673" fmla="*/ 2018415 w 5761608"/>
              <a:gd name="connsiteY673" fmla="*/ 1931103 h 3448408"/>
              <a:gd name="connsiteX674" fmla="*/ 2000816 w 5761608"/>
              <a:gd name="connsiteY674" fmla="*/ 1948703 h 3448408"/>
              <a:gd name="connsiteX675" fmla="*/ 1992016 w 5761608"/>
              <a:gd name="connsiteY675" fmla="*/ 1966304 h 3448408"/>
              <a:gd name="connsiteX676" fmla="*/ 2018415 w 5761608"/>
              <a:gd name="connsiteY676" fmla="*/ 1966304 h 3448408"/>
              <a:gd name="connsiteX677" fmla="*/ 2062110 w 5761608"/>
              <a:gd name="connsiteY677" fmla="*/ 1948703 h 3448408"/>
              <a:gd name="connsiteX678" fmla="*/ 2115211 w 5761608"/>
              <a:gd name="connsiteY678" fmla="*/ 1948703 h 3448408"/>
              <a:gd name="connsiteX679" fmla="*/ 2123708 w 5761608"/>
              <a:gd name="connsiteY679" fmla="*/ 1939903 h 3448408"/>
              <a:gd name="connsiteX680" fmla="*/ 2115211 w 5761608"/>
              <a:gd name="connsiteY680" fmla="*/ 1931103 h 3448408"/>
              <a:gd name="connsiteX681" fmla="*/ 2018415 w 5761608"/>
              <a:gd name="connsiteY681" fmla="*/ 1931103 h 3448408"/>
              <a:gd name="connsiteX682" fmla="*/ 1983217 w 5761608"/>
              <a:gd name="connsiteY682" fmla="*/ 1913503 h 3448408"/>
              <a:gd name="connsiteX683" fmla="*/ 1992016 w 5761608"/>
              <a:gd name="connsiteY683" fmla="*/ 1922303 h 3448408"/>
              <a:gd name="connsiteX684" fmla="*/ 2000816 w 5761608"/>
              <a:gd name="connsiteY684" fmla="*/ 1922303 h 3448408"/>
              <a:gd name="connsiteX685" fmla="*/ 1992016 w 5761608"/>
              <a:gd name="connsiteY685" fmla="*/ 1913503 h 3448408"/>
              <a:gd name="connsiteX686" fmla="*/ 1930722 w 5761608"/>
              <a:gd name="connsiteY686" fmla="*/ 1904703 h 3448408"/>
              <a:gd name="connsiteX687" fmla="*/ 1939218 w 5761608"/>
              <a:gd name="connsiteY687" fmla="*/ 1913503 h 3448408"/>
              <a:gd name="connsiteX688" fmla="*/ 1948018 w 5761608"/>
              <a:gd name="connsiteY688" fmla="*/ 1904703 h 3448408"/>
              <a:gd name="connsiteX689" fmla="*/ 1939218 w 5761608"/>
              <a:gd name="connsiteY689" fmla="*/ 1904703 h 3448408"/>
              <a:gd name="connsiteX690" fmla="*/ 1930722 w 5761608"/>
              <a:gd name="connsiteY690" fmla="*/ 1904703 h 3448408"/>
              <a:gd name="connsiteX691" fmla="*/ 1904323 w 5761608"/>
              <a:gd name="connsiteY691" fmla="*/ 1895903 h 3448408"/>
              <a:gd name="connsiteX692" fmla="*/ 1886420 w 5761608"/>
              <a:gd name="connsiteY692" fmla="*/ 1904703 h 3448408"/>
              <a:gd name="connsiteX693" fmla="*/ 1877621 w 5761608"/>
              <a:gd name="connsiteY693" fmla="*/ 1931103 h 3448408"/>
              <a:gd name="connsiteX694" fmla="*/ 1869124 w 5761608"/>
              <a:gd name="connsiteY694" fmla="*/ 1939903 h 3448408"/>
              <a:gd name="connsiteX695" fmla="*/ 1851222 w 5761608"/>
              <a:gd name="connsiteY695" fmla="*/ 1948703 h 3448408"/>
              <a:gd name="connsiteX696" fmla="*/ 1869124 w 5761608"/>
              <a:gd name="connsiteY696" fmla="*/ 1957504 h 3448408"/>
              <a:gd name="connsiteX697" fmla="*/ 1912819 w 5761608"/>
              <a:gd name="connsiteY697" fmla="*/ 1966304 h 3448408"/>
              <a:gd name="connsiteX698" fmla="*/ 1921619 w 5761608"/>
              <a:gd name="connsiteY698" fmla="*/ 1957504 h 3448408"/>
              <a:gd name="connsiteX699" fmla="*/ 1921619 w 5761608"/>
              <a:gd name="connsiteY699" fmla="*/ 1922303 h 3448408"/>
              <a:gd name="connsiteX700" fmla="*/ 1912819 w 5761608"/>
              <a:gd name="connsiteY700" fmla="*/ 1913503 h 3448408"/>
              <a:gd name="connsiteX701" fmla="*/ 1904323 w 5761608"/>
              <a:gd name="connsiteY701" fmla="*/ 1895903 h 3448408"/>
              <a:gd name="connsiteX702" fmla="*/ 3960105 w 5761608"/>
              <a:gd name="connsiteY702" fmla="*/ 1887102 h 3448408"/>
              <a:gd name="connsiteX703" fmla="*/ 3960105 w 5761608"/>
              <a:gd name="connsiteY703" fmla="*/ 1895903 h 3448408"/>
              <a:gd name="connsiteX704" fmla="*/ 3969208 w 5761608"/>
              <a:gd name="connsiteY704" fmla="*/ 1887102 h 3448408"/>
              <a:gd name="connsiteX705" fmla="*/ 1587839 w 5761608"/>
              <a:gd name="connsiteY705" fmla="*/ 1808204 h 3448408"/>
              <a:gd name="connsiteX706" fmla="*/ 1614238 w 5761608"/>
              <a:gd name="connsiteY706" fmla="*/ 1834301 h 3448408"/>
              <a:gd name="connsiteX707" fmla="*/ 1631534 w 5761608"/>
              <a:gd name="connsiteY707" fmla="*/ 1825501 h 3448408"/>
              <a:gd name="connsiteX708" fmla="*/ 1640333 w 5761608"/>
              <a:gd name="connsiteY708" fmla="*/ 1817005 h 3448408"/>
              <a:gd name="connsiteX709" fmla="*/ 1623037 w 5761608"/>
              <a:gd name="connsiteY709" fmla="*/ 1808204 h 3448408"/>
              <a:gd name="connsiteX710" fmla="*/ 1587839 w 5761608"/>
              <a:gd name="connsiteY710" fmla="*/ 1808204 h 3448408"/>
              <a:gd name="connsiteX711" fmla="*/ 1526241 w 5761608"/>
              <a:gd name="connsiteY711" fmla="*/ 1763900 h 3448408"/>
              <a:gd name="connsiteX712" fmla="*/ 1499842 w 5761608"/>
              <a:gd name="connsiteY712" fmla="*/ 1781804 h 3448408"/>
              <a:gd name="connsiteX713" fmla="*/ 1517442 w 5761608"/>
              <a:gd name="connsiteY713" fmla="*/ 1781804 h 3448408"/>
              <a:gd name="connsiteX714" fmla="*/ 1535041 w 5761608"/>
              <a:gd name="connsiteY714" fmla="*/ 1790604 h 3448408"/>
              <a:gd name="connsiteX715" fmla="*/ 1543841 w 5761608"/>
              <a:gd name="connsiteY715" fmla="*/ 1790604 h 3448408"/>
              <a:gd name="connsiteX716" fmla="*/ 1535041 w 5761608"/>
              <a:gd name="connsiteY716" fmla="*/ 1781804 h 3448408"/>
              <a:gd name="connsiteX717" fmla="*/ 1526241 w 5761608"/>
              <a:gd name="connsiteY717" fmla="*/ 1763900 h 3448408"/>
              <a:gd name="connsiteX718" fmla="*/ 4180097 w 5761608"/>
              <a:gd name="connsiteY718" fmla="*/ 1667705 h 3448408"/>
              <a:gd name="connsiteX719" fmla="*/ 4170994 w 5761608"/>
              <a:gd name="connsiteY719" fmla="*/ 1676506 h 3448408"/>
              <a:gd name="connsiteX720" fmla="*/ 4180097 w 5761608"/>
              <a:gd name="connsiteY720" fmla="*/ 1685306 h 3448408"/>
              <a:gd name="connsiteX721" fmla="*/ 4197393 w 5761608"/>
              <a:gd name="connsiteY721" fmla="*/ 1676506 h 3448408"/>
              <a:gd name="connsiteX722" fmla="*/ 4180097 w 5761608"/>
              <a:gd name="connsiteY722" fmla="*/ 1667705 h 3448408"/>
              <a:gd name="connsiteX723" fmla="*/ 4373386 w 5761608"/>
              <a:gd name="connsiteY723" fmla="*/ 1658905 h 3448408"/>
              <a:gd name="connsiteX724" fmla="*/ 4346683 w 5761608"/>
              <a:gd name="connsiteY724" fmla="*/ 1667705 h 3448408"/>
              <a:gd name="connsiteX725" fmla="*/ 4311788 w 5761608"/>
              <a:gd name="connsiteY725" fmla="*/ 1676506 h 3448408"/>
              <a:gd name="connsiteX726" fmla="*/ 4232591 w 5761608"/>
              <a:gd name="connsiteY726" fmla="*/ 1667705 h 3448408"/>
              <a:gd name="connsiteX727" fmla="*/ 4215295 w 5761608"/>
              <a:gd name="connsiteY727" fmla="*/ 1676506 h 3448408"/>
              <a:gd name="connsiteX728" fmla="*/ 4232591 w 5761608"/>
              <a:gd name="connsiteY728" fmla="*/ 1702906 h 3448408"/>
              <a:gd name="connsiteX729" fmla="*/ 4276590 w 5761608"/>
              <a:gd name="connsiteY729" fmla="*/ 1694106 h 3448408"/>
              <a:gd name="connsiteX730" fmla="*/ 4311788 w 5761608"/>
              <a:gd name="connsiteY730" fmla="*/ 1694106 h 3448408"/>
              <a:gd name="connsiteX731" fmla="*/ 4399785 w 5761608"/>
              <a:gd name="connsiteY731" fmla="*/ 1711706 h 3448408"/>
              <a:gd name="connsiteX732" fmla="*/ 4478678 w 5761608"/>
              <a:gd name="connsiteY732" fmla="*/ 1702906 h 3448408"/>
              <a:gd name="connsiteX733" fmla="*/ 4531476 w 5761608"/>
              <a:gd name="connsiteY733" fmla="*/ 1694106 h 3448408"/>
              <a:gd name="connsiteX734" fmla="*/ 4601874 w 5761608"/>
              <a:gd name="connsiteY734" fmla="*/ 1685306 h 3448408"/>
              <a:gd name="connsiteX735" fmla="*/ 4672271 w 5761608"/>
              <a:gd name="connsiteY735" fmla="*/ 1676506 h 3448408"/>
              <a:gd name="connsiteX736" fmla="*/ 4689567 w 5761608"/>
              <a:gd name="connsiteY736" fmla="*/ 1658905 h 3448408"/>
              <a:gd name="connsiteX737" fmla="*/ 4672271 w 5761608"/>
              <a:gd name="connsiteY737" fmla="*/ 1658905 h 3448408"/>
              <a:gd name="connsiteX738" fmla="*/ 4373386 w 5761608"/>
              <a:gd name="connsiteY738" fmla="*/ 1658905 h 3448408"/>
              <a:gd name="connsiteX739" fmla="*/ 1251555 w 5761608"/>
              <a:gd name="connsiteY739" fmla="*/ 1647905 h 3448408"/>
              <a:gd name="connsiteX740" fmla="*/ 1244956 w 5761608"/>
              <a:gd name="connsiteY740" fmla="*/ 1658905 h 3448408"/>
              <a:gd name="connsiteX741" fmla="*/ 1253755 w 5761608"/>
              <a:gd name="connsiteY741" fmla="*/ 1711706 h 3448408"/>
              <a:gd name="connsiteX742" fmla="*/ 1297754 w 5761608"/>
              <a:gd name="connsiteY742" fmla="*/ 1720506 h 3448408"/>
              <a:gd name="connsiteX743" fmla="*/ 1306553 w 5761608"/>
              <a:gd name="connsiteY743" fmla="*/ 1720506 h 3448408"/>
              <a:gd name="connsiteX744" fmla="*/ 1359048 w 5761608"/>
              <a:gd name="connsiteY744" fmla="*/ 1702906 h 3448408"/>
              <a:gd name="connsiteX745" fmla="*/ 1394246 w 5761608"/>
              <a:gd name="connsiteY745" fmla="*/ 1720506 h 3448408"/>
              <a:gd name="connsiteX746" fmla="*/ 1412149 w 5761608"/>
              <a:gd name="connsiteY746" fmla="*/ 1711706 h 3448408"/>
              <a:gd name="connsiteX747" fmla="*/ 1394246 w 5761608"/>
              <a:gd name="connsiteY747" fmla="*/ 1694106 h 3448408"/>
              <a:gd name="connsiteX748" fmla="*/ 1341752 w 5761608"/>
              <a:gd name="connsiteY748" fmla="*/ 1685306 h 3448408"/>
              <a:gd name="connsiteX749" fmla="*/ 1315353 w 5761608"/>
              <a:gd name="connsiteY749" fmla="*/ 1676506 h 3448408"/>
              <a:gd name="connsiteX750" fmla="*/ 1271355 w 5761608"/>
              <a:gd name="connsiteY750" fmla="*/ 1650105 h 3448408"/>
              <a:gd name="connsiteX751" fmla="*/ 1251555 w 5761608"/>
              <a:gd name="connsiteY751" fmla="*/ 1647905 h 3448408"/>
              <a:gd name="connsiteX752" fmla="*/ 4761064 w 5761608"/>
              <a:gd name="connsiteY752" fmla="*/ 1621543 h 3448408"/>
              <a:gd name="connsiteX753" fmla="*/ 4742365 w 5761608"/>
              <a:gd name="connsiteY753" fmla="*/ 1632808 h 3448408"/>
              <a:gd name="connsiteX754" fmla="*/ 4715966 w 5761608"/>
              <a:gd name="connsiteY754" fmla="*/ 1641305 h 3448408"/>
              <a:gd name="connsiteX755" fmla="*/ 4742365 w 5761608"/>
              <a:gd name="connsiteY755" fmla="*/ 1658905 h 3448408"/>
              <a:gd name="connsiteX756" fmla="*/ 4768764 w 5761608"/>
              <a:gd name="connsiteY756" fmla="*/ 1658905 h 3448408"/>
              <a:gd name="connsiteX757" fmla="*/ 4821562 w 5761608"/>
              <a:gd name="connsiteY757" fmla="*/ 1641305 h 3448408"/>
              <a:gd name="connsiteX758" fmla="*/ 4830361 w 5761608"/>
              <a:gd name="connsiteY758" fmla="*/ 1632808 h 3448408"/>
              <a:gd name="connsiteX759" fmla="*/ 4821562 w 5761608"/>
              <a:gd name="connsiteY759" fmla="*/ 1632808 h 3448408"/>
              <a:gd name="connsiteX760" fmla="*/ 4786363 w 5761608"/>
              <a:gd name="connsiteY760" fmla="*/ 1623705 h 3448408"/>
              <a:gd name="connsiteX761" fmla="*/ 4761064 w 5761608"/>
              <a:gd name="connsiteY761" fmla="*/ 1621543 h 3448408"/>
              <a:gd name="connsiteX762" fmla="*/ 3397837 w 5761608"/>
              <a:gd name="connsiteY762" fmla="*/ 1377604 h 3448408"/>
              <a:gd name="connsiteX763" fmla="*/ 3397837 w 5761608"/>
              <a:gd name="connsiteY763" fmla="*/ 1386707 h 3448408"/>
              <a:gd name="connsiteX764" fmla="*/ 3415437 w 5761608"/>
              <a:gd name="connsiteY764" fmla="*/ 1386707 h 3448408"/>
              <a:gd name="connsiteX765" fmla="*/ 3415437 w 5761608"/>
              <a:gd name="connsiteY765" fmla="*/ 1377604 h 3448408"/>
              <a:gd name="connsiteX766" fmla="*/ 3397837 w 5761608"/>
              <a:gd name="connsiteY766" fmla="*/ 1377604 h 3448408"/>
              <a:gd name="connsiteX767" fmla="*/ 3380238 w 5761608"/>
              <a:gd name="connsiteY767" fmla="*/ 1368804 h 3448408"/>
              <a:gd name="connsiteX768" fmla="*/ 3371438 w 5761608"/>
              <a:gd name="connsiteY768" fmla="*/ 1377604 h 3448408"/>
              <a:gd name="connsiteX769" fmla="*/ 3380238 w 5761608"/>
              <a:gd name="connsiteY769" fmla="*/ 1377604 h 3448408"/>
              <a:gd name="connsiteX770" fmla="*/ 3353839 w 5761608"/>
              <a:gd name="connsiteY770" fmla="*/ 1360307 h 3448408"/>
              <a:gd name="connsiteX771" fmla="*/ 3345039 w 5761608"/>
              <a:gd name="connsiteY771" fmla="*/ 1368804 h 3448408"/>
              <a:gd name="connsiteX772" fmla="*/ 3353839 w 5761608"/>
              <a:gd name="connsiteY772" fmla="*/ 1368804 h 3448408"/>
              <a:gd name="connsiteX773" fmla="*/ 3353839 w 5761608"/>
              <a:gd name="connsiteY773" fmla="*/ 1360307 h 3448408"/>
              <a:gd name="connsiteX774" fmla="*/ 5278537 w 5761608"/>
              <a:gd name="connsiteY774" fmla="*/ 1307203 h 3448408"/>
              <a:gd name="connsiteX775" fmla="*/ 5278537 w 5761608"/>
              <a:gd name="connsiteY775" fmla="*/ 1316306 h 3448408"/>
              <a:gd name="connsiteX776" fmla="*/ 5269737 w 5761608"/>
              <a:gd name="connsiteY776" fmla="*/ 1316306 h 3448408"/>
              <a:gd name="connsiteX777" fmla="*/ 5278537 w 5761608"/>
              <a:gd name="connsiteY777" fmla="*/ 1307203 h 3448408"/>
              <a:gd name="connsiteX778" fmla="*/ 3221844 w 5761608"/>
              <a:gd name="connsiteY778" fmla="*/ 1307203 h 3448408"/>
              <a:gd name="connsiteX779" fmla="*/ 3213348 w 5761608"/>
              <a:gd name="connsiteY779" fmla="*/ 1316306 h 3448408"/>
              <a:gd name="connsiteX780" fmla="*/ 3221844 w 5761608"/>
              <a:gd name="connsiteY780" fmla="*/ 1316306 h 3448408"/>
              <a:gd name="connsiteX781" fmla="*/ 3221844 w 5761608"/>
              <a:gd name="connsiteY781" fmla="*/ 1307203 h 3448408"/>
              <a:gd name="connsiteX782" fmla="*/ 5190540 w 5761608"/>
              <a:gd name="connsiteY782" fmla="*/ 1298706 h 3448408"/>
              <a:gd name="connsiteX783" fmla="*/ 5199643 w 5761608"/>
              <a:gd name="connsiteY783" fmla="*/ 1298706 h 3448408"/>
              <a:gd name="connsiteX784" fmla="*/ 5216939 w 5761608"/>
              <a:gd name="connsiteY784" fmla="*/ 1298706 h 3448408"/>
              <a:gd name="connsiteX785" fmla="*/ 5216939 w 5761608"/>
              <a:gd name="connsiteY785" fmla="*/ 1307203 h 3448408"/>
              <a:gd name="connsiteX786" fmla="*/ 5199643 w 5761608"/>
              <a:gd name="connsiteY786" fmla="*/ 1307203 h 3448408"/>
              <a:gd name="connsiteX787" fmla="*/ 5190540 w 5761608"/>
              <a:gd name="connsiteY787" fmla="*/ 1307203 h 3448408"/>
              <a:gd name="connsiteX788" fmla="*/ 1535041 w 5761608"/>
              <a:gd name="connsiteY788" fmla="*/ 1254705 h 3448408"/>
              <a:gd name="connsiteX789" fmla="*/ 1508642 w 5761608"/>
              <a:gd name="connsiteY789" fmla="*/ 1263505 h 3448408"/>
              <a:gd name="connsiteX790" fmla="*/ 1526241 w 5761608"/>
              <a:gd name="connsiteY790" fmla="*/ 1281106 h 3448408"/>
              <a:gd name="connsiteX791" fmla="*/ 1543841 w 5761608"/>
              <a:gd name="connsiteY791" fmla="*/ 1298706 h 3448408"/>
              <a:gd name="connsiteX792" fmla="*/ 1552640 w 5761608"/>
              <a:gd name="connsiteY792" fmla="*/ 1325106 h 3448408"/>
              <a:gd name="connsiteX793" fmla="*/ 1526241 w 5761608"/>
              <a:gd name="connsiteY793" fmla="*/ 1333603 h 3448408"/>
              <a:gd name="connsiteX794" fmla="*/ 1473747 w 5761608"/>
              <a:gd name="connsiteY794" fmla="*/ 1342403 h 3448408"/>
              <a:gd name="connsiteX795" fmla="*/ 1473747 w 5761608"/>
              <a:gd name="connsiteY795" fmla="*/ 1377604 h 3448408"/>
              <a:gd name="connsiteX796" fmla="*/ 1491043 w 5761608"/>
              <a:gd name="connsiteY796" fmla="*/ 1404004 h 3448408"/>
              <a:gd name="connsiteX797" fmla="*/ 1552640 w 5761608"/>
              <a:gd name="connsiteY797" fmla="*/ 1448005 h 3448408"/>
              <a:gd name="connsiteX798" fmla="*/ 1587839 w 5761608"/>
              <a:gd name="connsiteY798" fmla="*/ 1465605 h 3448408"/>
              <a:gd name="connsiteX799" fmla="*/ 1579039 w 5761608"/>
              <a:gd name="connsiteY799" fmla="*/ 1483206 h 3448408"/>
              <a:gd name="connsiteX800" fmla="*/ 1561440 w 5761608"/>
              <a:gd name="connsiteY800" fmla="*/ 1483206 h 3448408"/>
              <a:gd name="connsiteX801" fmla="*/ 1535041 w 5761608"/>
              <a:gd name="connsiteY801" fmla="*/ 1509606 h 3448408"/>
              <a:gd name="connsiteX802" fmla="*/ 1543841 w 5761608"/>
              <a:gd name="connsiteY802" fmla="*/ 1544807 h 3448408"/>
              <a:gd name="connsiteX803" fmla="*/ 1552640 w 5761608"/>
              <a:gd name="connsiteY803" fmla="*/ 1544807 h 3448408"/>
              <a:gd name="connsiteX804" fmla="*/ 1614238 w 5761608"/>
              <a:gd name="connsiteY804" fmla="*/ 1606408 h 3448408"/>
              <a:gd name="connsiteX805" fmla="*/ 1640333 w 5761608"/>
              <a:gd name="connsiteY805" fmla="*/ 1614904 h 3448408"/>
              <a:gd name="connsiteX806" fmla="*/ 1719834 w 5761608"/>
              <a:gd name="connsiteY806" fmla="*/ 1641305 h 3448408"/>
              <a:gd name="connsiteX807" fmla="*/ 1754426 w 5761608"/>
              <a:gd name="connsiteY807" fmla="*/ 1632808 h 3448408"/>
              <a:gd name="connsiteX808" fmla="*/ 1754426 w 5761608"/>
              <a:gd name="connsiteY808" fmla="*/ 1597608 h 3448408"/>
              <a:gd name="connsiteX809" fmla="*/ 1693131 w 5761608"/>
              <a:gd name="connsiteY809" fmla="*/ 1536007 h 3448408"/>
              <a:gd name="connsiteX810" fmla="*/ 1666732 w 5761608"/>
              <a:gd name="connsiteY810" fmla="*/ 1509606 h 3448408"/>
              <a:gd name="connsiteX811" fmla="*/ 1570240 w 5761608"/>
              <a:gd name="connsiteY811" fmla="*/ 1404004 h 3448408"/>
              <a:gd name="connsiteX812" fmla="*/ 1570240 w 5761608"/>
              <a:gd name="connsiteY812" fmla="*/ 1395204 h 3448408"/>
              <a:gd name="connsiteX813" fmla="*/ 1579039 w 5761608"/>
              <a:gd name="connsiteY813" fmla="*/ 1377604 h 3448408"/>
              <a:gd name="connsiteX814" fmla="*/ 1579039 w 5761608"/>
              <a:gd name="connsiteY814" fmla="*/ 1281106 h 3448408"/>
              <a:gd name="connsiteX815" fmla="*/ 1579039 w 5761608"/>
              <a:gd name="connsiteY815" fmla="*/ 1263505 h 3448408"/>
              <a:gd name="connsiteX816" fmla="*/ 1535041 w 5761608"/>
              <a:gd name="connsiteY816" fmla="*/ 1254705 h 3448408"/>
              <a:gd name="connsiteX817" fmla="*/ 4909255 w 5761608"/>
              <a:gd name="connsiteY817" fmla="*/ 1175807 h 3448408"/>
              <a:gd name="connsiteX818" fmla="*/ 4900455 w 5761608"/>
              <a:gd name="connsiteY818" fmla="*/ 1184304 h 3448408"/>
              <a:gd name="connsiteX819" fmla="*/ 4909255 w 5761608"/>
              <a:gd name="connsiteY819" fmla="*/ 1184304 h 3448408"/>
              <a:gd name="connsiteX820" fmla="*/ 4935654 w 5761608"/>
              <a:gd name="connsiteY820" fmla="*/ 1184304 h 3448408"/>
              <a:gd name="connsiteX821" fmla="*/ 5049746 w 5761608"/>
              <a:gd name="connsiteY821" fmla="*/ 1201904 h 3448408"/>
              <a:gd name="connsiteX822" fmla="*/ 5049746 w 5761608"/>
              <a:gd name="connsiteY822" fmla="*/ 1193104 h 3448408"/>
              <a:gd name="connsiteX823" fmla="*/ 4944453 w 5761608"/>
              <a:gd name="connsiteY823" fmla="*/ 1184304 h 3448408"/>
              <a:gd name="connsiteX824" fmla="*/ 4935654 w 5761608"/>
              <a:gd name="connsiteY824" fmla="*/ 1184304 h 3448408"/>
              <a:gd name="connsiteX825" fmla="*/ 4909255 w 5761608"/>
              <a:gd name="connsiteY825" fmla="*/ 1175807 h 3448408"/>
              <a:gd name="connsiteX826" fmla="*/ 5761608 w 5761608"/>
              <a:gd name="connsiteY826" fmla="*/ 1131503 h 3448408"/>
              <a:gd name="connsiteX827" fmla="*/ 5761608 w 5761608"/>
              <a:gd name="connsiteY827" fmla="*/ 1140606 h 3448408"/>
              <a:gd name="connsiteX828" fmla="*/ 5752808 w 5761608"/>
              <a:gd name="connsiteY828" fmla="*/ 1140606 h 3448408"/>
              <a:gd name="connsiteX829" fmla="*/ 2993660 w 5761608"/>
              <a:gd name="connsiteY829" fmla="*/ 1105406 h 3448408"/>
              <a:gd name="connsiteX830" fmla="*/ 3002460 w 5761608"/>
              <a:gd name="connsiteY830" fmla="*/ 1105406 h 3448408"/>
              <a:gd name="connsiteX831" fmla="*/ 2993660 w 5761608"/>
              <a:gd name="connsiteY831" fmla="*/ 1114206 h 3448408"/>
              <a:gd name="connsiteX832" fmla="*/ 2993660 w 5761608"/>
              <a:gd name="connsiteY832" fmla="*/ 1105406 h 3448408"/>
              <a:gd name="connsiteX833" fmla="*/ 3028859 w 5761608"/>
              <a:gd name="connsiteY833" fmla="*/ 1070205 h 3448408"/>
              <a:gd name="connsiteX834" fmla="*/ 3046155 w 5761608"/>
              <a:gd name="connsiteY834" fmla="*/ 1079005 h 3448408"/>
              <a:gd name="connsiteX835" fmla="*/ 3028859 w 5761608"/>
              <a:gd name="connsiteY835" fmla="*/ 1070205 h 3448408"/>
              <a:gd name="connsiteX836" fmla="*/ 3014446 w 5761608"/>
              <a:gd name="connsiteY836" fmla="*/ 1059053 h 3448408"/>
              <a:gd name="connsiteX837" fmla="*/ 3020059 w 5761608"/>
              <a:gd name="connsiteY837" fmla="*/ 1070205 h 3448408"/>
              <a:gd name="connsiteX838" fmla="*/ 3002460 w 5761608"/>
              <a:gd name="connsiteY838" fmla="*/ 1061102 h 3448408"/>
              <a:gd name="connsiteX839" fmla="*/ 3014446 w 5761608"/>
              <a:gd name="connsiteY839" fmla="*/ 1059053 h 3448408"/>
              <a:gd name="connsiteX840" fmla="*/ 2984861 w 5761608"/>
              <a:gd name="connsiteY840" fmla="*/ 1052605 h 3448408"/>
              <a:gd name="connsiteX841" fmla="*/ 2993660 w 5761608"/>
              <a:gd name="connsiteY841" fmla="*/ 1061102 h 3448408"/>
              <a:gd name="connsiteX842" fmla="*/ 2940862 w 5761608"/>
              <a:gd name="connsiteY842" fmla="*/ 1035005 h 3448408"/>
              <a:gd name="connsiteX843" fmla="*/ 2958462 w 5761608"/>
              <a:gd name="connsiteY843" fmla="*/ 1035005 h 3448408"/>
              <a:gd name="connsiteX844" fmla="*/ 2967261 w 5761608"/>
              <a:gd name="connsiteY844" fmla="*/ 1043805 h 3448408"/>
              <a:gd name="connsiteX845" fmla="*/ 2958462 w 5761608"/>
              <a:gd name="connsiteY845" fmla="*/ 1043805 h 3448408"/>
              <a:gd name="connsiteX846" fmla="*/ 2940862 w 5761608"/>
              <a:gd name="connsiteY846" fmla="*/ 1035005 h 3448408"/>
              <a:gd name="connsiteX847" fmla="*/ 2935362 w 5761608"/>
              <a:gd name="connsiteY847" fmla="*/ 1024004 h 3448408"/>
              <a:gd name="connsiteX848" fmla="*/ 2940862 w 5761608"/>
              <a:gd name="connsiteY848" fmla="*/ 1035005 h 3448408"/>
              <a:gd name="connsiteX849" fmla="*/ 2923263 w 5761608"/>
              <a:gd name="connsiteY849" fmla="*/ 1026204 h 3448408"/>
              <a:gd name="connsiteX850" fmla="*/ 2935362 w 5761608"/>
              <a:gd name="connsiteY850" fmla="*/ 1024004 h 3448408"/>
              <a:gd name="connsiteX851" fmla="*/ 1640333 w 5761608"/>
              <a:gd name="connsiteY851" fmla="*/ 982204 h 3448408"/>
              <a:gd name="connsiteX852" fmla="*/ 1658236 w 5761608"/>
              <a:gd name="connsiteY852" fmla="*/ 982204 h 3448408"/>
              <a:gd name="connsiteX853" fmla="*/ 1658236 w 5761608"/>
              <a:gd name="connsiteY853" fmla="*/ 991004 h 3448408"/>
              <a:gd name="connsiteX854" fmla="*/ 1640333 w 5761608"/>
              <a:gd name="connsiteY854" fmla="*/ 1026204 h 3448408"/>
              <a:gd name="connsiteX855" fmla="*/ 1631534 w 5761608"/>
              <a:gd name="connsiteY855" fmla="*/ 1035005 h 3448408"/>
              <a:gd name="connsiteX856" fmla="*/ 1631534 w 5761608"/>
              <a:gd name="connsiteY856" fmla="*/ 1061102 h 3448408"/>
              <a:gd name="connsiteX857" fmla="*/ 1605135 w 5761608"/>
              <a:gd name="connsiteY857" fmla="*/ 1052605 h 3448408"/>
              <a:gd name="connsiteX858" fmla="*/ 1605135 w 5761608"/>
              <a:gd name="connsiteY858" fmla="*/ 1035005 h 3448408"/>
              <a:gd name="connsiteX859" fmla="*/ 1631534 w 5761608"/>
              <a:gd name="connsiteY859" fmla="*/ 1017404 h 3448408"/>
              <a:gd name="connsiteX860" fmla="*/ 1640333 w 5761608"/>
              <a:gd name="connsiteY860" fmla="*/ 982204 h 3448408"/>
              <a:gd name="connsiteX861" fmla="*/ 4979652 w 5761608"/>
              <a:gd name="connsiteY861" fmla="*/ 947003 h 3448408"/>
              <a:gd name="connsiteX862" fmla="*/ 4988452 w 5761608"/>
              <a:gd name="connsiteY862" fmla="*/ 947003 h 3448408"/>
              <a:gd name="connsiteX863" fmla="*/ 4997251 w 5761608"/>
              <a:gd name="connsiteY863" fmla="*/ 955803 h 3448408"/>
              <a:gd name="connsiteX864" fmla="*/ 4988452 w 5761608"/>
              <a:gd name="connsiteY864" fmla="*/ 955803 h 3448408"/>
              <a:gd name="connsiteX865" fmla="*/ 4979652 w 5761608"/>
              <a:gd name="connsiteY865" fmla="*/ 947003 h 3448408"/>
              <a:gd name="connsiteX866" fmla="*/ 4962053 w 5761608"/>
              <a:gd name="connsiteY866" fmla="*/ 938203 h 3448408"/>
              <a:gd name="connsiteX867" fmla="*/ 4979652 w 5761608"/>
              <a:gd name="connsiteY867" fmla="*/ 947003 h 3448408"/>
              <a:gd name="connsiteX868" fmla="*/ 4962053 w 5761608"/>
              <a:gd name="connsiteY868" fmla="*/ 947003 h 3448408"/>
              <a:gd name="connsiteX869" fmla="*/ 4944453 w 5761608"/>
              <a:gd name="connsiteY869" fmla="*/ 947003 h 3448408"/>
              <a:gd name="connsiteX870" fmla="*/ 4962053 w 5761608"/>
              <a:gd name="connsiteY870" fmla="*/ 938203 h 3448408"/>
              <a:gd name="connsiteX871" fmla="*/ 3529529 w 5761608"/>
              <a:gd name="connsiteY871" fmla="*/ 876602 h 3448408"/>
              <a:gd name="connsiteX872" fmla="*/ 3529529 w 5761608"/>
              <a:gd name="connsiteY872" fmla="*/ 885402 h 3448408"/>
              <a:gd name="connsiteX873" fmla="*/ 3512233 w 5761608"/>
              <a:gd name="connsiteY873" fmla="*/ 894506 h 3448408"/>
              <a:gd name="connsiteX874" fmla="*/ 3512233 w 5761608"/>
              <a:gd name="connsiteY874" fmla="*/ 885402 h 3448408"/>
              <a:gd name="connsiteX875" fmla="*/ 3529529 w 5761608"/>
              <a:gd name="connsiteY875" fmla="*/ 876602 h 3448408"/>
              <a:gd name="connsiteX876" fmla="*/ 1640333 w 5761608"/>
              <a:gd name="connsiteY876" fmla="*/ 700902 h 3448408"/>
              <a:gd name="connsiteX877" fmla="*/ 1649436 w 5761608"/>
              <a:gd name="connsiteY877" fmla="*/ 709702 h 3448408"/>
              <a:gd name="connsiteX878" fmla="*/ 1640333 w 5761608"/>
              <a:gd name="connsiteY878" fmla="*/ 709702 h 3448408"/>
              <a:gd name="connsiteX879" fmla="*/ 1684635 w 5761608"/>
              <a:gd name="connsiteY879" fmla="*/ 683605 h 3448408"/>
              <a:gd name="connsiteX880" fmla="*/ 1693131 w 5761608"/>
              <a:gd name="connsiteY880" fmla="*/ 683605 h 3448408"/>
              <a:gd name="connsiteX881" fmla="*/ 1675532 w 5761608"/>
              <a:gd name="connsiteY881" fmla="*/ 692102 h 3448408"/>
              <a:gd name="connsiteX882" fmla="*/ 1684635 w 5761608"/>
              <a:gd name="connsiteY882" fmla="*/ 683605 h 3448408"/>
              <a:gd name="connsiteX883" fmla="*/ 2211704 w 5761608"/>
              <a:gd name="connsiteY883" fmla="*/ 665702 h 3448408"/>
              <a:gd name="connsiteX884" fmla="*/ 2202905 w 5761608"/>
              <a:gd name="connsiteY884" fmla="*/ 683605 h 3448408"/>
              <a:gd name="connsiteX885" fmla="*/ 2202905 w 5761608"/>
              <a:gd name="connsiteY885" fmla="*/ 692102 h 3448408"/>
              <a:gd name="connsiteX886" fmla="*/ 2202905 w 5761608"/>
              <a:gd name="connsiteY886" fmla="*/ 700902 h 3448408"/>
              <a:gd name="connsiteX887" fmla="*/ 2202905 w 5761608"/>
              <a:gd name="connsiteY887" fmla="*/ 718806 h 3448408"/>
              <a:gd name="connsiteX888" fmla="*/ 2211704 w 5761608"/>
              <a:gd name="connsiteY888" fmla="*/ 709702 h 3448408"/>
              <a:gd name="connsiteX889" fmla="*/ 2220504 w 5761608"/>
              <a:gd name="connsiteY889" fmla="*/ 692102 h 3448408"/>
              <a:gd name="connsiteX890" fmla="*/ 2211704 w 5761608"/>
              <a:gd name="connsiteY890" fmla="*/ 665702 h 3448408"/>
              <a:gd name="connsiteX891" fmla="*/ 1772328 w 5761608"/>
              <a:gd name="connsiteY891" fmla="*/ 630804 h 3448408"/>
              <a:gd name="connsiteX892" fmla="*/ 1789624 w 5761608"/>
              <a:gd name="connsiteY892" fmla="*/ 630804 h 3448408"/>
              <a:gd name="connsiteX893" fmla="*/ 1798727 w 5761608"/>
              <a:gd name="connsiteY893" fmla="*/ 648405 h 3448408"/>
              <a:gd name="connsiteX894" fmla="*/ 1789624 w 5761608"/>
              <a:gd name="connsiteY894" fmla="*/ 657205 h 3448408"/>
              <a:gd name="connsiteX895" fmla="*/ 1710731 w 5761608"/>
              <a:gd name="connsiteY895" fmla="*/ 683605 h 3448408"/>
              <a:gd name="connsiteX896" fmla="*/ 1701931 w 5761608"/>
              <a:gd name="connsiteY896" fmla="*/ 674502 h 3448408"/>
              <a:gd name="connsiteX897" fmla="*/ 1710731 w 5761608"/>
              <a:gd name="connsiteY897" fmla="*/ 674502 h 3448408"/>
              <a:gd name="connsiteX898" fmla="*/ 1719834 w 5761608"/>
              <a:gd name="connsiteY898" fmla="*/ 665702 h 3448408"/>
              <a:gd name="connsiteX899" fmla="*/ 1772328 w 5761608"/>
              <a:gd name="connsiteY899" fmla="*/ 630804 h 3448408"/>
              <a:gd name="connsiteX900" fmla="*/ 4522677 w 5761608"/>
              <a:gd name="connsiteY900" fmla="*/ 586804 h 3448408"/>
              <a:gd name="connsiteX901" fmla="*/ 4531476 w 5761608"/>
              <a:gd name="connsiteY901" fmla="*/ 604100 h 3448408"/>
              <a:gd name="connsiteX902" fmla="*/ 4513877 w 5761608"/>
              <a:gd name="connsiteY902" fmla="*/ 622004 h 3448408"/>
              <a:gd name="connsiteX903" fmla="*/ 4496581 w 5761608"/>
              <a:gd name="connsiteY903" fmla="*/ 604100 h 3448408"/>
              <a:gd name="connsiteX904" fmla="*/ 4522677 w 5761608"/>
              <a:gd name="connsiteY904" fmla="*/ 586804 h 3448408"/>
              <a:gd name="connsiteX905" fmla="*/ 445097 w 5761608"/>
              <a:gd name="connsiteY905" fmla="*/ 384703 h 3448408"/>
              <a:gd name="connsiteX906" fmla="*/ 419001 w 5761608"/>
              <a:gd name="connsiteY906" fmla="*/ 393200 h 3448408"/>
              <a:gd name="connsiteX907" fmla="*/ 199010 w 5761608"/>
              <a:gd name="connsiteY907" fmla="*/ 578003 h 3448408"/>
              <a:gd name="connsiteX908" fmla="*/ 58519 w 5761608"/>
              <a:gd name="connsiteY908" fmla="*/ 797704 h 3448408"/>
              <a:gd name="connsiteX909" fmla="*/ 67622 w 5761608"/>
              <a:gd name="connsiteY909" fmla="*/ 806504 h 3448408"/>
              <a:gd name="connsiteX910" fmla="*/ 76118 w 5761608"/>
              <a:gd name="connsiteY910" fmla="*/ 806504 h 3448408"/>
              <a:gd name="connsiteX911" fmla="*/ 137412 w 5761608"/>
              <a:gd name="connsiteY911" fmla="*/ 709702 h 3448408"/>
              <a:gd name="connsiteX912" fmla="*/ 216913 w 5761608"/>
              <a:gd name="connsiteY912" fmla="*/ 613204 h 3448408"/>
              <a:gd name="connsiteX913" fmla="*/ 366203 w 5761608"/>
              <a:gd name="connsiteY913" fmla="*/ 481202 h 3448408"/>
              <a:gd name="connsiteX914" fmla="*/ 445097 w 5761608"/>
              <a:gd name="connsiteY914" fmla="*/ 411104 h 3448408"/>
              <a:gd name="connsiteX915" fmla="*/ 454200 w 5761608"/>
              <a:gd name="connsiteY915" fmla="*/ 393200 h 3448408"/>
              <a:gd name="connsiteX916" fmla="*/ 445097 w 5761608"/>
              <a:gd name="connsiteY916" fmla="*/ 384703 h 3448408"/>
              <a:gd name="connsiteX917" fmla="*/ 1399898 w 5761608"/>
              <a:gd name="connsiteY917" fmla="*/ 0 h 3448408"/>
              <a:gd name="connsiteX918" fmla="*/ 1412149 w 5761608"/>
              <a:gd name="connsiteY918" fmla="*/ 6600 h 3448408"/>
              <a:gd name="connsiteX919" fmla="*/ 1535041 w 5761608"/>
              <a:gd name="connsiteY919" fmla="*/ 33001 h 3448408"/>
              <a:gd name="connsiteX920" fmla="*/ 1649436 w 5761608"/>
              <a:gd name="connsiteY920" fmla="*/ 59401 h 3448408"/>
              <a:gd name="connsiteX921" fmla="*/ 1693131 w 5761608"/>
              <a:gd name="connsiteY921" fmla="*/ 68201 h 3448408"/>
              <a:gd name="connsiteX922" fmla="*/ 1807527 w 5761608"/>
              <a:gd name="connsiteY922" fmla="*/ 129803 h 3448408"/>
              <a:gd name="connsiteX923" fmla="*/ 1860325 w 5761608"/>
              <a:gd name="connsiteY923" fmla="*/ 156203 h 3448408"/>
              <a:gd name="connsiteX924" fmla="*/ 1939218 w 5761608"/>
              <a:gd name="connsiteY924" fmla="*/ 226604 h 3448408"/>
              <a:gd name="connsiteX925" fmla="*/ 2000816 w 5761608"/>
              <a:gd name="connsiteY925" fmla="*/ 261805 h 3448408"/>
              <a:gd name="connsiteX926" fmla="*/ 2088509 w 5761608"/>
              <a:gd name="connsiteY926" fmla="*/ 279102 h 3448408"/>
              <a:gd name="connsiteX927" fmla="*/ 2115211 w 5761608"/>
              <a:gd name="connsiteY927" fmla="*/ 323102 h 3448408"/>
              <a:gd name="connsiteX928" fmla="*/ 2080013 w 5761608"/>
              <a:gd name="connsiteY928" fmla="*/ 402304 h 3448408"/>
              <a:gd name="connsiteX929" fmla="*/ 2036015 w 5761608"/>
              <a:gd name="connsiteY929" fmla="*/ 428401 h 3448408"/>
              <a:gd name="connsiteX930" fmla="*/ 1948018 w 5761608"/>
              <a:gd name="connsiteY930" fmla="*/ 454801 h 3448408"/>
              <a:gd name="connsiteX931" fmla="*/ 1921619 w 5761608"/>
              <a:gd name="connsiteY931" fmla="*/ 463601 h 3448408"/>
              <a:gd name="connsiteX932" fmla="*/ 1842726 w 5761608"/>
              <a:gd name="connsiteY932" fmla="*/ 507602 h 3448408"/>
              <a:gd name="connsiteX933" fmla="*/ 1640333 w 5761608"/>
              <a:gd name="connsiteY933" fmla="*/ 595604 h 3448408"/>
              <a:gd name="connsiteX934" fmla="*/ 1605135 w 5761608"/>
              <a:gd name="connsiteY934" fmla="*/ 613204 h 3448408"/>
              <a:gd name="connsiteX935" fmla="*/ 1464644 w 5761608"/>
              <a:gd name="connsiteY935" fmla="*/ 718806 h 3448408"/>
              <a:gd name="connsiteX936" fmla="*/ 1429445 w 5761608"/>
              <a:gd name="connsiteY936" fmla="*/ 771303 h 3448408"/>
              <a:gd name="connsiteX937" fmla="*/ 1438548 w 5761608"/>
              <a:gd name="connsiteY937" fmla="*/ 806504 h 3448408"/>
              <a:gd name="connsiteX938" fmla="*/ 1482243 w 5761608"/>
              <a:gd name="connsiteY938" fmla="*/ 894506 h 3448408"/>
              <a:gd name="connsiteX939" fmla="*/ 1482243 w 5761608"/>
              <a:gd name="connsiteY939" fmla="*/ 903306 h 3448408"/>
              <a:gd name="connsiteX940" fmla="*/ 1473747 w 5761608"/>
              <a:gd name="connsiteY940" fmla="*/ 894506 h 3448408"/>
              <a:gd name="connsiteX941" fmla="*/ 1420645 w 5761608"/>
              <a:gd name="connsiteY941" fmla="*/ 832904 h 3448408"/>
              <a:gd name="connsiteX942" fmla="*/ 1412149 w 5761608"/>
              <a:gd name="connsiteY942" fmla="*/ 823801 h 3448408"/>
              <a:gd name="connsiteX943" fmla="*/ 1403349 w 5761608"/>
              <a:gd name="connsiteY943" fmla="*/ 832904 h 3448408"/>
              <a:gd name="connsiteX944" fmla="*/ 1403349 w 5761608"/>
              <a:gd name="connsiteY944" fmla="*/ 850201 h 3448408"/>
              <a:gd name="connsiteX945" fmla="*/ 1429445 w 5761608"/>
              <a:gd name="connsiteY945" fmla="*/ 1008604 h 3448408"/>
              <a:gd name="connsiteX946" fmla="*/ 1438548 w 5761608"/>
              <a:gd name="connsiteY946" fmla="*/ 1017404 h 3448408"/>
              <a:gd name="connsiteX947" fmla="*/ 1482243 w 5761608"/>
              <a:gd name="connsiteY947" fmla="*/ 1131503 h 3448408"/>
              <a:gd name="connsiteX948" fmla="*/ 1570240 w 5761608"/>
              <a:gd name="connsiteY948" fmla="*/ 1237105 h 3448408"/>
              <a:gd name="connsiteX949" fmla="*/ 1587839 w 5761608"/>
              <a:gd name="connsiteY949" fmla="*/ 1237105 h 3448408"/>
              <a:gd name="connsiteX950" fmla="*/ 1640333 w 5761608"/>
              <a:gd name="connsiteY950" fmla="*/ 1087806 h 3448408"/>
              <a:gd name="connsiteX951" fmla="*/ 1701931 w 5761608"/>
              <a:gd name="connsiteY951" fmla="*/ 1052605 h 3448408"/>
              <a:gd name="connsiteX952" fmla="*/ 1763528 w 5761608"/>
              <a:gd name="connsiteY952" fmla="*/ 1035005 h 3448408"/>
              <a:gd name="connsiteX953" fmla="*/ 1772328 w 5761608"/>
              <a:gd name="connsiteY953" fmla="*/ 1026204 h 3448408"/>
              <a:gd name="connsiteX954" fmla="*/ 1825126 w 5761608"/>
              <a:gd name="connsiteY954" fmla="*/ 929706 h 3448408"/>
              <a:gd name="connsiteX955" fmla="*/ 1833926 w 5761608"/>
              <a:gd name="connsiteY955" fmla="*/ 920603 h 3448408"/>
              <a:gd name="connsiteX956" fmla="*/ 1886420 w 5761608"/>
              <a:gd name="connsiteY956" fmla="*/ 815001 h 3448408"/>
              <a:gd name="connsiteX957" fmla="*/ 1930722 w 5761608"/>
              <a:gd name="connsiteY957" fmla="*/ 780104 h 3448408"/>
              <a:gd name="connsiteX958" fmla="*/ 1983217 w 5761608"/>
              <a:gd name="connsiteY958" fmla="*/ 709702 h 3448408"/>
              <a:gd name="connsiteX959" fmla="*/ 1992016 w 5761608"/>
              <a:gd name="connsiteY959" fmla="*/ 700902 h 3448408"/>
              <a:gd name="connsiteX960" fmla="*/ 2036015 w 5761608"/>
              <a:gd name="connsiteY960" fmla="*/ 683605 h 3448408"/>
              <a:gd name="connsiteX961" fmla="*/ 2080013 w 5761608"/>
              <a:gd name="connsiteY961" fmla="*/ 674502 h 3448408"/>
              <a:gd name="connsiteX962" fmla="*/ 2088509 w 5761608"/>
              <a:gd name="connsiteY962" fmla="*/ 639301 h 3448408"/>
              <a:gd name="connsiteX963" fmla="*/ 2097309 w 5761608"/>
              <a:gd name="connsiteY963" fmla="*/ 630804 h 3448408"/>
              <a:gd name="connsiteX964" fmla="*/ 2158906 w 5761608"/>
              <a:gd name="connsiteY964" fmla="*/ 692102 h 3448408"/>
              <a:gd name="connsiteX965" fmla="*/ 2167706 w 5761608"/>
              <a:gd name="connsiteY965" fmla="*/ 692102 h 3448408"/>
              <a:gd name="connsiteX966" fmla="*/ 2176809 w 5761608"/>
              <a:gd name="connsiteY966" fmla="*/ 674502 h 3448408"/>
              <a:gd name="connsiteX967" fmla="*/ 2158906 w 5761608"/>
              <a:gd name="connsiteY967" fmla="*/ 648405 h 3448408"/>
              <a:gd name="connsiteX968" fmla="*/ 2150107 w 5761608"/>
              <a:gd name="connsiteY968" fmla="*/ 630804 h 3448408"/>
              <a:gd name="connsiteX969" fmla="*/ 2123708 w 5761608"/>
              <a:gd name="connsiteY969" fmla="*/ 586804 h 3448408"/>
              <a:gd name="connsiteX970" fmla="*/ 2176809 w 5761608"/>
              <a:gd name="connsiteY970" fmla="*/ 578003 h 3448408"/>
              <a:gd name="connsiteX971" fmla="*/ 2229304 w 5761608"/>
              <a:gd name="connsiteY971" fmla="*/ 595604 h 3448408"/>
              <a:gd name="connsiteX972" fmla="*/ 2255703 w 5761608"/>
              <a:gd name="connsiteY972" fmla="*/ 622004 h 3448408"/>
              <a:gd name="connsiteX973" fmla="*/ 2272999 w 5761608"/>
              <a:gd name="connsiteY973" fmla="*/ 657205 h 3448408"/>
              <a:gd name="connsiteX974" fmla="*/ 2308197 w 5761608"/>
              <a:gd name="connsiteY974" fmla="*/ 657205 h 3448408"/>
              <a:gd name="connsiteX975" fmla="*/ 2334596 w 5761608"/>
              <a:gd name="connsiteY975" fmla="*/ 630804 h 3448408"/>
              <a:gd name="connsiteX976" fmla="*/ 2387698 w 5761608"/>
              <a:gd name="connsiteY976" fmla="*/ 586804 h 3448408"/>
              <a:gd name="connsiteX977" fmla="*/ 2448991 w 5761608"/>
              <a:gd name="connsiteY977" fmla="*/ 525203 h 3448408"/>
              <a:gd name="connsiteX978" fmla="*/ 2519085 w 5761608"/>
              <a:gd name="connsiteY978" fmla="*/ 472402 h 3448408"/>
              <a:gd name="connsiteX979" fmla="*/ 2615882 w 5761608"/>
              <a:gd name="connsiteY979" fmla="*/ 472402 h 3448408"/>
              <a:gd name="connsiteX980" fmla="*/ 2651080 w 5761608"/>
              <a:gd name="connsiteY980" fmla="*/ 490002 h 3448408"/>
              <a:gd name="connsiteX981" fmla="*/ 2729974 w 5761608"/>
              <a:gd name="connsiteY981" fmla="*/ 630804 h 3448408"/>
              <a:gd name="connsiteX982" fmla="*/ 2756676 w 5761608"/>
              <a:gd name="connsiteY982" fmla="*/ 727303 h 3448408"/>
              <a:gd name="connsiteX983" fmla="*/ 2791572 w 5761608"/>
              <a:gd name="connsiteY983" fmla="*/ 806504 h 3448408"/>
              <a:gd name="connsiteX984" fmla="*/ 2826770 w 5761608"/>
              <a:gd name="connsiteY984" fmla="*/ 903306 h 3448408"/>
              <a:gd name="connsiteX985" fmla="*/ 2896864 w 5761608"/>
              <a:gd name="connsiteY985" fmla="*/ 991004 h 3448408"/>
              <a:gd name="connsiteX986" fmla="*/ 2923263 w 5761608"/>
              <a:gd name="connsiteY986" fmla="*/ 1017404 h 3448408"/>
              <a:gd name="connsiteX987" fmla="*/ 2888064 w 5761608"/>
              <a:gd name="connsiteY987" fmla="*/ 1017404 h 3448408"/>
              <a:gd name="connsiteX988" fmla="*/ 2905663 w 5761608"/>
              <a:gd name="connsiteY988" fmla="*/ 1043805 h 3448408"/>
              <a:gd name="connsiteX989" fmla="*/ 2967261 w 5761608"/>
              <a:gd name="connsiteY989" fmla="*/ 1096302 h 3448408"/>
              <a:gd name="connsiteX990" fmla="*/ 2975757 w 5761608"/>
              <a:gd name="connsiteY990" fmla="*/ 1096302 h 3448408"/>
              <a:gd name="connsiteX991" fmla="*/ 2967261 w 5761608"/>
              <a:gd name="connsiteY991" fmla="*/ 1105406 h 3448408"/>
              <a:gd name="connsiteX992" fmla="*/ 2958462 w 5761608"/>
              <a:gd name="connsiteY992" fmla="*/ 1131503 h 3448408"/>
              <a:gd name="connsiteX993" fmla="*/ 3028859 w 5761608"/>
              <a:gd name="connsiteY993" fmla="*/ 1193104 h 3448408"/>
              <a:gd name="connsiteX994" fmla="*/ 3072554 w 5761608"/>
              <a:gd name="connsiteY994" fmla="*/ 1237105 h 3448408"/>
              <a:gd name="connsiteX995" fmla="*/ 3125352 w 5761608"/>
              <a:gd name="connsiteY995" fmla="*/ 1281106 h 3448408"/>
              <a:gd name="connsiteX996" fmla="*/ 3178149 w 5761608"/>
              <a:gd name="connsiteY996" fmla="*/ 1298706 h 3448408"/>
              <a:gd name="connsiteX997" fmla="*/ 3195749 w 5761608"/>
              <a:gd name="connsiteY997" fmla="*/ 1289906 h 3448408"/>
              <a:gd name="connsiteX998" fmla="*/ 3292241 w 5761608"/>
              <a:gd name="connsiteY998" fmla="*/ 1333603 h 3448408"/>
              <a:gd name="connsiteX999" fmla="*/ 3266146 w 5761608"/>
              <a:gd name="connsiteY999" fmla="*/ 1333603 h 3448408"/>
              <a:gd name="connsiteX1000" fmla="*/ 3257043 w 5761608"/>
              <a:gd name="connsiteY1000" fmla="*/ 1325106 h 3448408"/>
              <a:gd name="connsiteX1001" fmla="*/ 3257043 w 5761608"/>
              <a:gd name="connsiteY1001" fmla="*/ 1333603 h 3448408"/>
              <a:gd name="connsiteX1002" fmla="*/ 3266146 w 5761608"/>
              <a:gd name="connsiteY1002" fmla="*/ 1333603 h 3448408"/>
              <a:gd name="connsiteX1003" fmla="*/ 3266146 w 5761608"/>
              <a:gd name="connsiteY1003" fmla="*/ 1342403 h 3448408"/>
              <a:gd name="connsiteX1004" fmla="*/ 3292241 w 5761608"/>
              <a:gd name="connsiteY1004" fmla="*/ 1351507 h 3448408"/>
              <a:gd name="connsiteX1005" fmla="*/ 3292241 w 5761608"/>
              <a:gd name="connsiteY1005" fmla="*/ 1333603 h 3448408"/>
              <a:gd name="connsiteX1006" fmla="*/ 3353839 w 5761608"/>
              <a:gd name="connsiteY1006" fmla="*/ 1333603 h 3448408"/>
              <a:gd name="connsiteX1007" fmla="*/ 3397837 w 5761608"/>
              <a:gd name="connsiteY1007" fmla="*/ 1351507 h 3448408"/>
              <a:gd name="connsiteX1008" fmla="*/ 3415437 w 5761608"/>
              <a:gd name="connsiteY1008" fmla="*/ 1360307 h 3448408"/>
              <a:gd name="connsiteX1009" fmla="*/ 3450635 w 5761608"/>
              <a:gd name="connsiteY1009" fmla="*/ 1377604 h 3448408"/>
              <a:gd name="connsiteX1010" fmla="*/ 3441836 w 5761608"/>
              <a:gd name="connsiteY1010" fmla="*/ 1386707 h 3448408"/>
              <a:gd name="connsiteX1011" fmla="*/ 3441836 w 5761608"/>
              <a:gd name="connsiteY1011" fmla="*/ 1395204 h 3448408"/>
              <a:gd name="connsiteX1012" fmla="*/ 3450635 w 5761608"/>
              <a:gd name="connsiteY1012" fmla="*/ 1386707 h 3448408"/>
              <a:gd name="connsiteX1013" fmla="*/ 3450635 w 5761608"/>
              <a:gd name="connsiteY1013" fmla="*/ 1377604 h 3448408"/>
              <a:gd name="connsiteX1014" fmla="*/ 3467931 w 5761608"/>
              <a:gd name="connsiteY1014" fmla="*/ 1377604 h 3448408"/>
              <a:gd name="connsiteX1015" fmla="*/ 3503130 w 5761608"/>
              <a:gd name="connsiteY1015" fmla="*/ 1404004 h 3448408"/>
              <a:gd name="connsiteX1016" fmla="*/ 3521033 w 5761608"/>
              <a:gd name="connsiteY1016" fmla="*/ 1412804 h 3448408"/>
              <a:gd name="connsiteX1017" fmla="*/ 3591126 w 5761608"/>
              <a:gd name="connsiteY1017" fmla="*/ 1430405 h 3448408"/>
              <a:gd name="connsiteX1018" fmla="*/ 3617525 w 5761608"/>
              <a:gd name="connsiteY1018" fmla="*/ 1430405 h 3448408"/>
              <a:gd name="connsiteX1019" fmla="*/ 3626325 w 5761608"/>
              <a:gd name="connsiteY1019" fmla="*/ 1430405 h 3448408"/>
              <a:gd name="connsiteX1020" fmla="*/ 3626325 w 5761608"/>
              <a:gd name="connsiteY1020" fmla="*/ 1421908 h 3448408"/>
              <a:gd name="connsiteX1021" fmla="*/ 3564727 w 5761608"/>
              <a:gd name="connsiteY1021" fmla="*/ 1333603 h 3448408"/>
              <a:gd name="connsiteX1022" fmla="*/ 3555928 w 5761608"/>
              <a:gd name="connsiteY1022" fmla="*/ 1289906 h 3448408"/>
              <a:gd name="connsiteX1023" fmla="*/ 3521033 w 5761608"/>
              <a:gd name="connsiteY1023" fmla="*/ 1254705 h 3448408"/>
              <a:gd name="connsiteX1024" fmla="*/ 3503130 w 5761608"/>
              <a:gd name="connsiteY1024" fmla="*/ 1245905 h 3448408"/>
              <a:gd name="connsiteX1025" fmla="*/ 3441836 w 5761608"/>
              <a:gd name="connsiteY1025" fmla="*/ 1175807 h 3448408"/>
              <a:gd name="connsiteX1026" fmla="*/ 3432733 w 5761608"/>
              <a:gd name="connsiteY1026" fmla="*/ 1184304 h 3448408"/>
              <a:gd name="connsiteX1027" fmla="*/ 3389038 w 5761608"/>
              <a:gd name="connsiteY1027" fmla="*/ 1157903 h 3448408"/>
              <a:gd name="connsiteX1028" fmla="*/ 3389038 w 5761608"/>
              <a:gd name="connsiteY1028" fmla="*/ 1131503 h 3448408"/>
              <a:gd name="connsiteX1029" fmla="*/ 3397837 w 5761608"/>
              <a:gd name="connsiteY1029" fmla="*/ 1114206 h 3448408"/>
              <a:gd name="connsiteX1030" fmla="*/ 3406637 w 5761608"/>
              <a:gd name="connsiteY1030" fmla="*/ 1122703 h 3448408"/>
              <a:gd name="connsiteX1031" fmla="*/ 3406637 w 5761608"/>
              <a:gd name="connsiteY1031" fmla="*/ 1114206 h 3448408"/>
              <a:gd name="connsiteX1032" fmla="*/ 3397837 w 5761608"/>
              <a:gd name="connsiteY1032" fmla="*/ 1114206 h 3448408"/>
              <a:gd name="connsiteX1033" fmla="*/ 3389038 w 5761608"/>
              <a:gd name="connsiteY1033" fmla="*/ 1105406 h 3448408"/>
              <a:gd name="connsiteX1034" fmla="*/ 3327440 w 5761608"/>
              <a:gd name="connsiteY1034" fmla="*/ 1114206 h 3448408"/>
              <a:gd name="connsiteX1035" fmla="*/ 3327440 w 5761608"/>
              <a:gd name="connsiteY1035" fmla="*/ 1122703 h 3448408"/>
              <a:gd name="connsiteX1036" fmla="*/ 3318640 w 5761608"/>
              <a:gd name="connsiteY1036" fmla="*/ 1149407 h 3448408"/>
              <a:gd name="connsiteX1037" fmla="*/ 3309841 w 5761608"/>
              <a:gd name="connsiteY1037" fmla="*/ 1166703 h 3448408"/>
              <a:gd name="connsiteX1038" fmla="*/ 3274946 w 5761608"/>
              <a:gd name="connsiteY1038" fmla="*/ 1184304 h 3448408"/>
              <a:gd name="connsiteX1039" fmla="*/ 3248243 w 5761608"/>
              <a:gd name="connsiteY1039" fmla="*/ 1166703 h 3448408"/>
              <a:gd name="connsiteX1040" fmla="*/ 3230947 w 5761608"/>
              <a:gd name="connsiteY1040" fmla="*/ 1149407 h 3448408"/>
              <a:gd name="connsiteX1041" fmla="*/ 3195749 w 5761608"/>
              <a:gd name="connsiteY1041" fmla="*/ 1131503 h 3448408"/>
              <a:gd name="connsiteX1042" fmla="*/ 3204548 w 5761608"/>
              <a:gd name="connsiteY1042" fmla="*/ 1166703 h 3448408"/>
              <a:gd name="connsiteX1043" fmla="*/ 3213348 w 5761608"/>
              <a:gd name="connsiteY1043" fmla="*/ 1184304 h 3448408"/>
              <a:gd name="connsiteX1044" fmla="*/ 3213348 w 5761608"/>
              <a:gd name="connsiteY1044" fmla="*/ 1193104 h 3448408"/>
              <a:gd name="connsiteX1045" fmla="*/ 3160550 w 5761608"/>
              <a:gd name="connsiteY1045" fmla="*/ 1193104 h 3448408"/>
              <a:gd name="connsiteX1046" fmla="*/ 3090456 w 5761608"/>
              <a:gd name="connsiteY1046" fmla="*/ 1105406 h 3448408"/>
              <a:gd name="connsiteX1047" fmla="*/ 3081353 w 5761608"/>
              <a:gd name="connsiteY1047" fmla="*/ 1096302 h 3448408"/>
              <a:gd name="connsiteX1048" fmla="*/ 3072554 w 5761608"/>
              <a:gd name="connsiteY1048" fmla="*/ 1079005 h 3448408"/>
              <a:gd name="connsiteX1049" fmla="*/ 3090456 w 5761608"/>
              <a:gd name="connsiteY1049" fmla="*/ 1061102 h 3448408"/>
              <a:gd name="connsiteX1050" fmla="*/ 3142951 w 5761608"/>
              <a:gd name="connsiteY1050" fmla="*/ 1061102 h 3448408"/>
              <a:gd name="connsiteX1051" fmla="*/ 3151751 w 5761608"/>
              <a:gd name="connsiteY1051" fmla="*/ 1061102 h 3448408"/>
              <a:gd name="connsiteX1052" fmla="*/ 3151751 w 5761608"/>
              <a:gd name="connsiteY1052" fmla="*/ 1052605 h 3448408"/>
              <a:gd name="connsiteX1053" fmla="*/ 3125352 w 5761608"/>
              <a:gd name="connsiteY1053" fmla="*/ 1017404 h 3448408"/>
              <a:gd name="connsiteX1054" fmla="*/ 3098953 w 5761608"/>
              <a:gd name="connsiteY1054" fmla="*/ 876602 h 3448408"/>
              <a:gd name="connsiteX1055" fmla="*/ 3125352 w 5761608"/>
              <a:gd name="connsiteY1055" fmla="*/ 823801 h 3448408"/>
              <a:gd name="connsiteX1056" fmla="*/ 3178149 w 5761608"/>
              <a:gd name="connsiteY1056" fmla="*/ 797704 h 3448408"/>
              <a:gd name="connsiteX1057" fmla="*/ 3239747 w 5761608"/>
              <a:gd name="connsiteY1057" fmla="*/ 771303 h 3448408"/>
              <a:gd name="connsiteX1058" fmla="*/ 3327440 w 5761608"/>
              <a:gd name="connsiteY1058" fmla="*/ 744903 h 3448408"/>
              <a:gd name="connsiteX1059" fmla="*/ 3345039 w 5761608"/>
              <a:gd name="connsiteY1059" fmla="*/ 744903 h 3448408"/>
              <a:gd name="connsiteX1060" fmla="*/ 3397837 w 5761608"/>
              <a:gd name="connsiteY1060" fmla="*/ 744903 h 3448408"/>
              <a:gd name="connsiteX1061" fmla="*/ 3424236 w 5761608"/>
              <a:gd name="connsiteY1061" fmla="*/ 753703 h 3448408"/>
              <a:gd name="connsiteX1062" fmla="*/ 3424236 w 5761608"/>
              <a:gd name="connsiteY1062" fmla="*/ 850201 h 3448408"/>
              <a:gd name="connsiteX1063" fmla="*/ 3424236 w 5761608"/>
              <a:gd name="connsiteY1063" fmla="*/ 885402 h 3448408"/>
              <a:gd name="connsiteX1064" fmla="*/ 3406637 w 5761608"/>
              <a:gd name="connsiteY1064" fmla="*/ 903306 h 3448408"/>
              <a:gd name="connsiteX1065" fmla="*/ 3380238 w 5761608"/>
              <a:gd name="connsiteY1065" fmla="*/ 885402 h 3448408"/>
              <a:gd name="connsiteX1066" fmla="*/ 3362639 w 5761608"/>
              <a:gd name="connsiteY1066" fmla="*/ 859305 h 3448408"/>
              <a:gd name="connsiteX1067" fmla="*/ 3336543 w 5761608"/>
              <a:gd name="connsiteY1067" fmla="*/ 850201 h 3448408"/>
              <a:gd name="connsiteX1068" fmla="*/ 3318640 w 5761608"/>
              <a:gd name="connsiteY1068" fmla="*/ 876602 h 3448408"/>
              <a:gd name="connsiteX1069" fmla="*/ 3371438 w 5761608"/>
              <a:gd name="connsiteY1069" fmla="*/ 947003 h 3448408"/>
              <a:gd name="connsiteX1070" fmla="*/ 3380238 w 5761608"/>
              <a:gd name="connsiteY1070" fmla="*/ 964907 h 3448408"/>
              <a:gd name="connsiteX1071" fmla="*/ 3362639 w 5761608"/>
              <a:gd name="connsiteY1071" fmla="*/ 964907 h 3448408"/>
              <a:gd name="connsiteX1072" fmla="*/ 3345039 w 5761608"/>
              <a:gd name="connsiteY1072" fmla="*/ 955803 h 3448408"/>
              <a:gd name="connsiteX1073" fmla="*/ 3336543 w 5761608"/>
              <a:gd name="connsiteY1073" fmla="*/ 955803 h 3448408"/>
              <a:gd name="connsiteX1074" fmla="*/ 3380238 w 5761608"/>
              <a:gd name="connsiteY1074" fmla="*/ 1026204 h 3448408"/>
              <a:gd name="connsiteX1075" fmla="*/ 3397837 w 5761608"/>
              <a:gd name="connsiteY1075" fmla="*/ 999804 h 3448408"/>
              <a:gd name="connsiteX1076" fmla="*/ 3406637 w 5761608"/>
              <a:gd name="connsiteY1076" fmla="*/ 991004 h 3448408"/>
              <a:gd name="connsiteX1077" fmla="*/ 3432733 w 5761608"/>
              <a:gd name="connsiteY1077" fmla="*/ 982204 h 3448408"/>
              <a:gd name="connsiteX1078" fmla="*/ 3441836 w 5761608"/>
              <a:gd name="connsiteY1078" fmla="*/ 991004 h 3448408"/>
              <a:gd name="connsiteX1079" fmla="*/ 3450635 w 5761608"/>
              <a:gd name="connsiteY1079" fmla="*/ 999804 h 3448408"/>
              <a:gd name="connsiteX1080" fmla="*/ 3467931 w 5761608"/>
              <a:gd name="connsiteY1080" fmla="*/ 955803 h 3448408"/>
              <a:gd name="connsiteX1081" fmla="*/ 3459435 w 5761608"/>
              <a:gd name="connsiteY1081" fmla="*/ 938203 h 3448408"/>
              <a:gd name="connsiteX1082" fmla="*/ 3459435 w 5761608"/>
              <a:gd name="connsiteY1082" fmla="*/ 920603 h 3448408"/>
              <a:gd name="connsiteX1083" fmla="*/ 3459435 w 5761608"/>
              <a:gd name="connsiteY1083" fmla="*/ 911802 h 3448408"/>
              <a:gd name="connsiteX1084" fmla="*/ 3485834 w 5761608"/>
              <a:gd name="connsiteY1084" fmla="*/ 859305 h 3448408"/>
              <a:gd name="connsiteX1085" fmla="*/ 3494330 w 5761608"/>
              <a:gd name="connsiteY1085" fmla="*/ 850201 h 3448408"/>
              <a:gd name="connsiteX1086" fmla="*/ 3494330 w 5761608"/>
              <a:gd name="connsiteY1086" fmla="*/ 859305 h 3448408"/>
              <a:gd name="connsiteX1087" fmla="*/ 3512233 w 5761608"/>
              <a:gd name="connsiteY1087" fmla="*/ 894506 h 3448408"/>
              <a:gd name="connsiteX1088" fmla="*/ 3538328 w 5761608"/>
              <a:gd name="connsiteY1088" fmla="*/ 938203 h 3448408"/>
              <a:gd name="connsiteX1089" fmla="*/ 3573527 w 5761608"/>
              <a:gd name="connsiteY1089" fmla="*/ 964907 h 3448408"/>
              <a:gd name="connsiteX1090" fmla="*/ 3599926 w 5761608"/>
              <a:gd name="connsiteY1090" fmla="*/ 999804 h 3448408"/>
              <a:gd name="connsiteX1091" fmla="*/ 3599926 w 5761608"/>
              <a:gd name="connsiteY1091" fmla="*/ 1008604 h 3448408"/>
              <a:gd name="connsiteX1092" fmla="*/ 3608726 w 5761608"/>
              <a:gd name="connsiteY1092" fmla="*/ 1008604 h 3448408"/>
              <a:gd name="connsiteX1093" fmla="*/ 3608726 w 5761608"/>
              <a:gd name="connsiteY1093" fmla="*/ 999804 h 3448408"/>
              <a:gd name="connsiteX1094" fmla="*/ 3599926 w 5761608"/>
              <a:gd name="connsiteY1094" fmla="*/ 999804 h 3448408"/>
              <a:gd name="connsiteX1095" fmla="*/ 3573527 w 5761608"/>
              <a:gd name="connsiteY1095" fmla="*/ 964907 h 3448408"/>
              <a:gd name="connsiteX1096" fmla="*/ 3564727 w 5761608"/>
              <a:gd name="connsiteY1096" fmla="*/ 903306 h 3448408"/>
              <a:gd name="connsiteX1097" fmla="*/ 3547432 w 5761608"/>
              <a:gd name="connsiteY1097" fmla="*/ 885402 h 3448408"/>
              <a:gd name="connsiteX1098" fmla="*/ 3538328 w 5761608"/>
              <a:gd name="connsiteY1098" fmla="*/ 868105 h 3448408"/>
              <a:gd name="connsiteX1099" fmla="*/ 3521033 w 5761608"/>
              <a:gd name="connsiteY1099" fmla="*/ 841705 h 3448408"/>
              <a:gd name="connsiteX1100" fmla="*/ 3485834 w 5761608"/>
              <a:gd name="connsiteY1100" fmla="*/ 780104 h 3448408"/>
              <a:gd name="connsiteX1101" fmla="*/ 3494330 w 5761608"/>
              <a:gd name="connsiteY1101" fmla="*/ 771303 h 3448408"/>
              <a:gd name="connsiteX1102" fmla="*/ 3521033 w 5761608"/>
              <a:gd name="connsiteY1102" fmla="*/ 771303 h 3448408"/>
              <a:gd name="connsiteX1103" fmla="*/ 3538328 w 5761608"/>
              <a:gd name="connsiteY1103" fmla="*/ 771303 h 3448408"/>
              <a:gd name="connsiteX1104" fmla="*/ 3547432 w 5761608"/>
              <a:gd name="connsiteY1104" fmla="*/ 771303 h 3448408"/>
              <a:gd name="connsiteX1105" fmla="*/ 3564727 w 5761608"/>
              <a:gd name="connsiteY1105" fmla="*/ 771303 h 3448408"/>
              <a:gd name="connsiteX1106" fmla="*/ 3564727 w 5761608"/>
              <a:gd name="connsiteY1106" fmla="*/ 692102 h 3448408"/>
              <a:gd name="connsiteX1107" fmla="*/ 3591126 w 5761608"/>
              <a:gd name="connsiteY1107" fmla="*/ 622004 h 3448408"/>
              <a:gd name="connsiteX1108" fmla="*/ 3678820 w 5761608"/>
              <a:gd name="connsiteY1108" fmla="*/ 551603 h 3448408"/>
              <a:gd name="connsiteX1109" fmla="*/ 3687923 w 5761608"/>
              <a:gd name="connsiteY1109" fmla="*/ 542803 h 3448408"/>
              <a:gd name="connsiteX1110" fmla="*/ 3802015 w 5761608"/>
              <a:gd name="connsiteY1110" fmla="*/ 560403 h 3448408"/>
              <a:gd name="connsiteX1111" fmla="*/ 3872412 w 5761608"/>
              <a:gd name="connsiteY1111" fmla="*/ 604100 h 3448408"/>
              <a:gd name="connsiteX1112" fmla="*/ 3916410 w 5761608"/>
              <a:gd name="connsiteY1112" fmla="*/ 683605 h 3448408"/>
              <a:gd name="connsiteX1113" fmla="*/ 3960105 w 5761608"/>
              <a:gd name="connsiteY1113" fmla="*/ 700902 h 3448408"/>
              <a:gd name="connsiteX1114" fmla="*/ 4021703 w 5761608"/>
              <a:gd name="connsiteY1114" fmla="*/ 665702 h 3448408"/>
              <a:gd name="connsiteX1115" fmla="*/ 4065701 w 5761608"/>
              <a:gd name="connsiteY1115" fmla="*/ 622004 h 3448408"/>
              <a:gd name="connsiteX1116" fmla="*/ 4109699 w 5761608"/>
              <a:gd name="connsiteY1116" fmla="*/ 578003 h 3448408"/>
              <a:gd name="connsiteX1117" fmla="*/ 4302989 w 5761608"/>
              <a:gd name="connsiteY1117" fmla="*/ 516402 h 3448408"/>
              <a:gd name="connsiteX1118" fmla="*/ 4461382 w 5761608"/>
              <a:gd name="connsiteY1118" fmla="*/ 622004 h 3448408"/>
              <a:gd name="connsiteX1119" fmla="*/ 4513877 w 5761608"/>
              <a:gd name="connsiteY1119" fmla="*/ 674502 h 3448408"/>
              <a:gd name="connsiteX1120" fmla="*/ 4513877 w 5761608"/>
              <a:gd name="connsiteY1120" fmla="*/ 683605 h 3448408"/>
              <a:gd name="connsiteX1121" fmla="*/ 4505077 w 5761608"/>
              <a:gd name="connsiteY1121" fmla="*/ 700902 h 3448408"/>
              <a:gd name="connsiteX1122" fmla="*/ 4522677 w 5761608"/>
              <a:gd name="connsiteY1122" fmla="*/ 744903 h 3448408"/>
              <a:gd name="connsiteX1123" fmla="*/ 4549076 w 5761608"/>
              <a:gd name="connsiteY1123" fmla="*/ 771303 h 3448408"/>
              <a:gd name="connsiteX1124" fmla="*/ 4742365 w 5761608"/>
              <a:gd name="connsiteY1124" fmla="*/ 859305 h 3448408"/>
              <a:gd name="connsiteX1125" fmla="*/ 4759964 w 5761608"/>
              <a:gd name="connsiteY1125" fmla="*/ 859305 h 3448408"/>
              <a:gd name="connsiteX1126" fmla="*/ 4768764 w 5761608"/>
              <a:gd name="connsiteY1126" fmla="*/ 885402 h 3448408"/>
              <a:gd name="connsiteX1127" fmla="*/ 4777563 w 5761608"/>
              <a:gd name="connsiteY1127" fmla="*/ 920603 h 3448408"/>
              <a:gd name="connsiteX1128" fmla="*/ 4838857 w 5761608"/>
              <a:gd name="connsiteY1128" fmla="*/ 938203 h 3448408"/>
              <a:gd name="connsiteX1129" fmla="*/ 4953556 w 5761608"/>
              <a:gd name="connsiteY1129" fmla="*/ 973404 h 3448408"/>
              <a:gd name="connsiteX1130" fmla="*/ 4988452 w 5761608"/>
              <a:gd name="connsiteY1130" fmla="*/ 991004 h 3448408"/>
              <a:gd name="connsiteX1131" fmla="*/ 5032450 w 5761608"/>
              <a:gd name="connsiteY1131" fmla="*/ 999804 h 3448408"/>
              <a:gd name="connsiteX1132" fmla="*/ 5234539 w 5761608"/>
              <a:gd name="connsiteY1132" fmla="*/ 1035005 h 3448408"/>
              <a:gd name="connsiteX1133" fmla="*/ 5383829 w 5761608"/>
              <a:gd name="connsiteY1133" fmla="*/ 1061102 h 3448408"/>
              <a:gd name="connsiteX1134" fmla="*/ 5445427 w 5761608"/>
              <a:gd name="connsiteY1134" fmla="*/ 1070205 h 3448408"/>
              <a:gd name="connsiteX1135" fmla="*/ 5551023 w 5761608"/>
              <a:gd name="connsiteY1135" fmla="*/ 1105406 h 3448408"/>
              <a:gd name="connsiteX1136" fmla="*/ 5647516 w 5761608"/>
              <a:gd name="connsiteY1136" fmla="*/ 1114206 h 3448408"/>
              <a:gd name="connsiteX1137" fmla="*/ 5735512 w 5761608"/>
              <a:gd name="connsiteY1137" fmla="*/ 1122703 h 3448408"/>
              <a:gd name="connsiteX1138" fmla="*/ 5744312 w 5761608"/>
              <a:gd name="connsiteY1138" fmla="*/ 1131503 h 3448408"/>
              <a:gd name="connsiteX1139" fmla="*/ 5735512 w 5761608"/>
              <a:gd name="connsiteY1139" fmla="*/ 1131503 h 3448408"/>
              <a:gd name="connsiteX1140" fmla="*/ 5717913 w 5761608"/>
              <a:gd name="connsiteY1140" fmla="*/ 1140606 h 3448408"/>
              <a:gd name="connsiteX1141" fmla="*/ 5638716 w 5761608"/>
              <a:gd name="connsiteY1141" fmla="*/ 1166703 h 3448408"/>
              <a:gd name="connsiteX1142" fmla="*/ 5603517 w 5761608"/>
              <a:gd name="connsiteY1142" fmla="*/ 1157903 h 3448408"/>
              <a:gd name="connsiteX1143" fmla="*/ 5454227 w 5761608"/>
              <a:gd name="connsiteY1143" fmla="*/ 1149407 h 3448408"/>
              <a:gd name="connsiteX1144" fmla="*/ 5269737 w 5761608"/>
              <a:gd name="connsiteY1144" fmla="*/ 1140606 h 3448408"/>
              <a:gd name="connsiteX1145" fmla="*/ 5155342 w 5761608"/>
              <a:gd name="connsiteY1145" fmla="*/ 1131503 h 3448408"/>
              <a:gd name="connsiteX1146" fmla="*/ 5129246 w 5761608"/>
              <a:gd name="connsiteY1146" fmla="*/ 1131503 h 3448408"/>
              <a:gd name="connsiteX1147" fmla="*/ 5049746 w 5761608"/>
              <a:gd name="connsiteY1147" fmla="*/ 1157903 h 3448408"/>
              <a:gd name="connsiteX1148" fmla="*/ 5041250 w 5761608"/>
              <a:gd name="connsiteY1148" fmla="*/ 1175807 h 3448408"/>
              <a:gd name="connsiteX1149" fmla="*/ 5049746 w 5761608"/>
              <a:gd name="connsiteY1149" fmla="*/ 1175807 h 3448408"/>
              <a:gd name="connsiteX1150" fmla="*/ 5058849 w 5761608"/>
              <a:gd name="connsiteY1150" fmla="*/ 1175807 h 3448408"/>
              <a:gd name="connsiteX1151" fmla="*/ 5076448 w 5761608"/>
              <a:gd name="connsiteY1151" fmla="*/ 1201904 h 3448408"/>
              <a:gd name="connsiteX1152" fmla="*/ 5076448 w 5761608"/>
              <a:gd name="connsiteY1152" fmla="*/ 1210704 h 3448408"/>
              <a:gd name="connsiteX1153" fmla="*/ 5146542 w 5761608"/>
              <a:gd name="connsiteY1153" fmla="*/ 1237105 h 3448408"/>
              <a:gd name="connsiteX1154" fmla="*/ 5216939 w 5761608"/>
              <a:gd name="connsiteY1154" fmla="*/ 1245905 h 3448408"/>
              <a:gd name="connsiteX1155" fmla="*/ 5278537 w 5761608"/>
              <a:gd name="connsiteY1155" fmla="*/ 1263505 h 3448408"/>
              <a:gd name="connsiteX1156" fmla="*/ 5287337 w 5761608"/>
              <a:gd name="connsiteY1156" fmla="*/ 1263505 h 3448408"/>
              <a:gd name="connsiteX1157" fmla="*/ 5278537 w 5761608"/>
              <a:gd name="connsiteY1157" fmla="*/ 1272305 h 3448408"/>
              <a:gd name="connsiteX1158" fmla="*/ 5146542 w 5761608"/>
              <a:gd name="connsiteY1158" fmla="*/ 1272305 h 3448408"/>
              <a:gd name="connsiteX1159" fmla="*/ 5084944 w 5761608"/>
              <a:gd name="connsiteY1159" fmla="*/ 1281106 h 3448408"/>
              <a:gd name="connsiteX1160" fmla="*/ 5058849 w 5761608"/>
              <a:gd name="connsiteY1160" fmla="*/ 1272305 h 3448408"/>
              <a:gd name="connsiteX1161" fmla="*/ 5058849 w 5761608"/>
              <a:gd name="connsiteY1161" fmla="*/ 1263505 h 3448408"/>
              <a:gd name="connsiteX1162" fmla="*/ 5006051 w 5761608"/>
              <a:gd name="connsiteY1162" fmla="*/ 1263505 h 3448408"/>
              <a:gd name="connsiteX1163" fmla="*/ 4918358 w 5761608"/>
              <a:gd name="connsiteY1163" fmla="*/ 1263505 h 3448408"/>
              <a:gd name="connsiteX1164" fmla="*/ 4847961 w 5761608"/>
              <a:gd name="connsiteY1164" fmla="*/ 1263505 h 3448408"/>
              <a:gd name="connsiteX1165" fmla="*/ 4847961 w 5761608"/>
              <a:gd name="connsiteY1165" fmla="*/ 1272305 h 3448408"/>
              <a:gd name="connsiteX1166" fmla="*/ 4909255 w 5761608"/>
              <a:gd name="connsiteY1166" fmla="*/ 1289906 h 3448408"/>
              <a:gd name="connsiteX1167" fmla="*/ 4944453 w 5761608"/>
              <a:gd name="connsiteY1167" fmla="*/ 1289906 h 3448408"/>
              <a:gd name="connsiteX1168" fmla="*/ 5076448 w 5761608"/>
              <a:gd name="connsiteY1168" fmla="*/ 1316306 h 3448408"/>
              <a:gd name="connsiteX1169" fmla="*/ 5252138 w 5761608"/>
              <a:gd name="connsiteY1169" fmla="*/ 1333603 h 3448408"/>
              <a:gd name="connsiteX1170" fmla="*/ 5295833 w 5761608"/>
              <a:gd name="connsiteY1170" fmla="*/ 1342403 h 3448408"/>
              <a:gd name="connsiteX1171" fmla="*/ 5392629 w 5761608"/>
              <a:gd name="connsiteY1171" fmla="*/ 1377604 h 3448408"/>
              <a:gd name="connsiteX1172" fmla="*/ 5436627 w 5761608"/>
              <a:gd name="connsiteY1172" fmla="*/ 1421908 h 3448408"/>
              <a:gd name="connsiteX1173" fmla="*/ 5463026 w 5761608"/>
              <a:gd name="connsiteY1173" fmla="*/ 1439205 h 3448408"/>
              <a:gd name="connsiteX1174" fmla="*/ 5498225 w 5761608"/>
              <a:gd name="connsiteY1174" fmla="*/ 1456805 h 3448408"/>
              <a:gd name="connsiteX1175" fmla="*/ 5489425 w 5761608"/>
              <a:gd name="connsiteY1175" fmla="*/ 1465605 h 3448408"/>
              <a:gd name="connsiteX1176" fmla="*/ 5436627 w 5761608"/>
              <a:gd name="connsiteY1176" fmla="*/ 1483206 h 3448408"/>
              <a:gd name="connsiteX1177" fmla="*/ 5348934 w 5761608"/>
              <a:gd name="connsiteY1177" fmla="*/ 1492006 h 3448408"/>
              <a:gd name="connsiteX1178" fmla="*/ 5295833 w 5761608"/>
              <a:gd name="connsiteY1178" fmla="*/ 1500806 h 3448408"/>
              <a:gd name="connsiteX1179" fmla="*/ 5260938 w 5761608"/>
              <a:gd name="connsiteY1179" fmla="*/ 1509606 h 3448408"/>
              <a:gd name="connsiteX1180" fmla="*/ 5208140 w 5761608"/>
              <a:gd name="connsiteY1180" fmla="*/ 1518103 h 3448408"/>
              <a:gd name="connsiteX1181" fmla="*/ 5164445 w 5761608"/>
              <a:gd name="connsiteY1181" fmla="*/ 1553303 h 3448408"/>
              <a:gd name="connsiteX1182" fmla="*/ 5111343 w 5761608"/>
              <a:gd name="connsiteY1182" fmla="*/ 1571207 h 3448408"/>
              <a:gd name="connsiteX1183" fmla="*/ 5006051 w 5761608"/>
              <a:gd name="connsiteY1183" fmla="*/ 1571207 h 3448408"/>
              <a:gd name="connsiteX1184" fmla="*/ 4997251 w 5761608"/>
              <a:gd name="connsiteY1184" fmla="*/ 1606408 h 3448408"/>
              <a:gd name="connsiteX1185" fmla="*/ 4997251 w 5761608"/>
              <a:gd name="connsiteY1185" fmla="*/ 1614904 h 3448408"/>
              <a:gd name="connsiteX1186" fmla="*/ 4953556 w 5761608"/>
              <a:gd name="connsiteY1186" fmla="*/ 1623705 h 3448408"/>
              <a:gd name="connsiteX1187" fmla="*/ 4891959 w 5761608"/>
              <a:gd name="connsiteY1187" fmla="*/ 1632808 h 3448408"/>
              <a:gd name="connsiteX1188" fmla="*/ 4847961 w 5761608"/>
              <a:gd name="connsiteY1188" fmla="*/ 1667705 h 3448408"/>
              <a:gd name="connsiteX1189" fmla="*/ 4847961 w 5761608"/>
              <a:gd name="connsiteY1189" fmla="*/ 1676506 h 3448408"/>
              <a:gd name="connsiteX1190" fmla="*/ 4838857 w 5761608"/>
              <a:gd name="connsiteY1190" fmla="*/ 1685306 h 3448408"/>
              <a:gd name="connsiteX1191" fmla="*/ 4830361 w 5761608"/>
              <a:gd name="connsiteY1191" fmla="*/ 1711706 h 3448408"/>
              <a:gd name="connsiteX1192" fmla="*/ 4768764 w 5761608"/>
              <a:gd name="connsiteY1192" fmla="*/ 1729306 h 3448408"/>
              <a:gd name="connsiteX1193" fmla="*/ 4654368 w 5761608"/>
              <a:gd name="connsiteY1193" fmla="*/ 1737803 h 3448408"/>
              <a:gd name="connsiteX1194" fmla="*/ 4540276 w 5761608"/>
              <a:gd name="connsiteY1194" fmla="*/ 1737803 h 3448408"/>
              <a:gd name="connsiteX1195" fmla="*/ 4469879 w 5761608"/>
              <a:gd name="connsiteY1195" fmla="*/ 1746603 h 3448408"/>
              <a:gd name="connsiteX1196" fmla="*/ 4355483 w 5761608"/>
              <a:gd name="connsiteY1196" fmla="*/ 1763900 h 3448408"/>
              <a:gd name="connsiteX1197" fmla="*/ 4258990 w 5761608"/>
              <a:gd name="connsiteY1197" fmla="*/ 1763900 h 3448408"/>
              <a:gd name="connsiteX1198" fmla="*/ 4197393 w 5761608"/>
              <a:gd name="connsiteY1198" fmla="*/ 1781804 h 3448408"/>
              <a:gd name="connsiteX1199" fmla="*/ 4188896 w 5761608"/>
              <a:gd name="connsiteY1199" fmla="*/ 1790604 h 3448408"/>
              <a:gd name="connsiteX1200" fmla="*/ 4197393 w 5761608"/>
              <a:gd name="connsiteY1200" fmla="*/ 1799101 h 3448408"/>
              <a:gd name="connsiteX1201" fmla="*/ 4206192 w 5761608"/>
              <a:gd name="connsiteY1201" fmla="*/ 1808204 h 3448408"/>
              <a:gd name="connsiteX1202" fmla="*/ 4197393 w 5761608"/>
              <a:gd name="connsiteY1202" fmla="*/ 1808204 h 3448408"/>
              <a:gd name="connsiteX1203" fmla="*/ 4135795 w 5761608"/>
              <a:gd name="connsiteY1203" fmla="*/ 1825501 h 3448408"/>
              <a:gd name="connsiteX1204" fmla="*/ 4065701 w 5761608"/>
              <a:gd name="connsiteY1204" fmla="*/ 1834301 h 3448408"/>
              <a:gd name="connsiteX1205" fmla="*/ 4056901 w 5761608"/>
              <a:gd name="connsiteY1205" fmla="*/ 1843405 h 3448408"/>
              <a:gd name="connsiteX1206" fmla="*/ 4065701 w 5761608"/>
              <a:gd name="connsiteY1206" fmla="*/ 1843405 h 3448408"/>
              <a:gd name="connsiteX1207" fmla="*/ 4180097 w 5761608"/>
              <a:gd name="connsiteY1207" fmla="*/ 1860702 h 3448408"/>
              <a:gd name="connsiteX1208" fmla="*/ 4215295 w 5761608"/>
              <a:gd name="connsiteY1208" fmla="*/ 1851902 h 3448408"/>
              <a:gd name="connsiteX1209" fmla="*/ 4250494 w 5761608"/>
              <a:gd name="connsiteY1209" fmla="*/ 1851902 h 3448408"/>
              <a:gd name="connsiteX1210" fmla="*/ 4258990 w 5761608"/>
              <a:gd name="connsiteY1210" fmla="*/ 1860702 h 3448408"/>
              <a:gd name="connsiteX1211" fmla="*/ 4250494 w 5761608"/>
              <a:gd name="connsiteY1211" fmla="*/ 1869502 h 3448408"/>
              <a:gd name="connsiteX1212" fmla="*/ 4135795 w 5761608"/>
              <a:gd name="connsiteY1212" fmla="*/ 1878606 h 3448408"/>
              <a:gd name="connsiteX1213" fmla="*/ 4127299 w 5761608"/>
              <a:gd name="connsiteY1213" fmla="*/ 1887102 h 3448408"/>
              <a:gd name="connsiteX1214" fmla="*/ 4118499 w 5761608"/>
              <a:gd name="connsiteY1214" fmla="*/ 1913503 h 3448408"/>
              <a:gd name="connsiteX1215" fmla="*/ 4074501 w 5761608"/>
              <a:gd name="connsiteY1215" fmla="*/ 1913503 h 3448408"/>
              <a:gd name="connsiteX1216" fmla="*/ 3960105 w 5761608"/>
              <a:gd name="connsiteY1216" fmla="*/ 1922303 h 3448408"/>
              <a:gd name="connsiteX1217" fmla="*/ 3907611 w 5761608"/>
              <a:gd name="connsiteY1217" fmla="*/ 1931103 h 3448408"/>
              <a:gd name="connsiteX1218" fmla="*/ 3889708 w 5761608"/>
              <a:gd name="connsiteY1218" fmla="*/ 1939903 h 3448408"/>
              <a:gd name="connsiteX1219" fmla="*/ 3898811 w 5761608"/>
              <a:gd name="connsiteY1219" fmla="*/ 1939903 h 3448408"/>
              <a:gd name="connsiteX1220" fmla="*/ 3969208 w 5761608"/>
              <a:gd name="connsiteY1220" fmla="*/ 1957504 h 3448408"/>
              <a:gd name="connsiteX1221" fmla="*/ 3978008 w 5761608"/>
              <a:gd name="connsiteY1221" fmla="*/ 1966304 h 3448408"/>
              <a:gd name="connsiteX1222" fmla="*/ 3969208 w 5761608"/>
              <a:gd name="connsiteY1222" fmla="*/ 1966304 h 3448408"/>
              <a:gd name="connsiteX1223" fmla="*/ 3775616 w 5761608"/>
              <a:gd name="connsiteY1223" fmla="*/ 1974800 h 3448408"/>
              <a:gd name="connsiteX1224" fmla="*/ 3731921 w 5761608"/>
              <a:gd name="connsiteY1224" fmla="*/ 1983904 h 3448408"/>
              <a:gd name="connsiteX1225" fmla="*/ 3714018 w 5761608"/>
              <a:gd name="connsiteY1225" fmla="*/ 2001504 h 3448408"/>
              <a:gd name="connsiteX1226" fmla="*/ 3731921 w 5761608"/>
              <a:gd name="connsiteY1226" fmla="*/ 2010001 h 3448408"/>
              <a:gd name="connsiteX1227" fmla="*/ 3758320 w 5761608"/>
              <a:gd name="connsiteY1227" fmla="*/ 2019105 h 3448408"/>
              <a:gd name="connsiteX1228" fmla="*/ 3802015 w 5761608"/>
              <a:gd name="connsiteY1228" fmla="*/ 2036402 h 3448408"/>
              <a:gd name="connsiteX1229" fmla="*/ 3846013 w 5761608"/>
              <a:gd name="connsiteY1229" fmla="*/ 2036402 h 3448408"/>
              <a:gd name="connsiteX1230" fmla="*/ 3969208 w 5761608"/>
              <a:gd name="connsiteY1230" fmla="*/ 2054305 h 3448408"/>
              <a:gd name="connsiteX1231" fmla="*/ 4170994 w 5761608"/>
              <a:gd name="connsiteY1231" fmla="*/ 2063105 h 3448408"/>
              <a:gd name="connsiteX1232" fmla="*/ 4232591 w 5761608"/>
              <a:gd name="connsiteY1232" fmla="*/ 2054305 h 3448408"/>
              <a:gd name="connsiteX1233" fmla="*/ 4294189 w 5761608"/>
              <a:gd name="connsiteY1233" fmla="*/ 2063105 h 3448408"/>
              <a:gd name="connsiteX1234" fmla="*/ 4434983 w 5761608"/>
              <a:gd name="connsiteY1234" fmla="*/ 2071602 h 3448408"/>
              <a:gd name="connsiteX1235" fmla="*/ 4443480 w 5761608"/>
              <a:gd name="connsiteY1235" fmla="*/ 2071602 h 3448408"/>
              <a:gd name="connsiteX1236" fmla="*/ 4434983 w 5761608"/>
              <a:gd name="connsiteY1236" fmla="*/ 2080402 h 3448408"/>
              <a:gd name="connsiteX1237" fmla="*/ 4399785 w 5761608"/>
              <a:gd name="connsiteY1237" fmla="*/ 2089506 h 3448408"/>
              <a:gd name="connsiteX1238" fmla="*/ 4338187 w 5761608"/>
              <a:gd name="connsiteY1238" fmla="*/ 2133203 h 3448408"/>
              <a:gd name="connsiteX1239" fmla="*/ 4276590 w 5761608"/>
              <a:gd name="connsiteY1239" fmla="*/ 2177204 h 3448408"/>
              <a:gd name="connsiteX1240" fmla="*/ 4215295 w 5761608"/>
              <a:gd name="connsiteY1240" fmla="*/ 2194804 h 3448408"/>
              <a:gd name="connsiteX1241" fmla="*/ 4188896 w 5761608"/>
              <a:gd name="connsiteY1241" fmla="*/ 2220901 h 3448408"/>
              <a:gd name="connsiteX1242" fmla="*/ 4206192 w 5761608"/>
              <a:gd name="connsiteY1242" fmla="*/ 2247605 h 3448408"/>
              <a:gd name="connsiteX1243" fmla="*/ 4223792 w 5761608"/>
              <a:gd name="connsiteY1243" fmla="*/ 2256102 h 3448408"/>
              <a:gd name="connsiteX1244" fmla="*/ 4241391 w 5761608"/>
              <a:gd name="connsiteY1244" fmla="*/ 2256102 h 3448408"/>
              <a:gd name="connsiteX1245" fmla="*/ 4223792 w 5761608"/>
              <a:gd name="connsiteY1245" fmla="*/ 2274006 h 3448408"/>
              <a:gd name="connsiteX1246" fmla="*/ 4127299 w 5761608"/>
              <a:gd name="connsiteY1246" fmla="*/ 2282502 h 3448408"/>
              <a:gd name="connsiteX1247" fmla="*/ 4109699 w 5761608"/>
              <a:gd name="connsiteY1247" fmla="*/ 2282502 h 3448408"/>
              <a:gd name="connsiteX1248" fmla="*/ 4127299 w 5761608"/>
              <a:gd name="connsiteY1248" fmla="*/ 2291303 h 3448408"/>
              <a:gd name="connsiteX1249" fmla="*/ 4144898 w 5761608"/>
              <a:gd name="connsiteY1249" fmla="*/ 2291303 h 3448408"/>
              <a:gd name="connsiteX1250" fmla="*/ 4162497 w 5761608"/>
              <a:gd name="connsiteY1250" fmla="*/ 2291303 h 3448408"/>
              <a:gd name="connsiteX1251" fmla="*/ 4144898 w 5761608"/>
              <a:gd name="connsiteY1251" fmla="*/ 2300406 h 3448408"/>
              <a:gd name="connsiteX1252" fmla="*/ 4109699 w 5761608"/>
              <a:gd name="connsiteY1252" fmla="*/ 2308903 h 3448408"/>
              <a:gd name="connsiteX1253" fmla="*/ 4012903 w 5761608"/>
              <a:gd name="connsiteY1253" fmla="*/ 2317703 h 3448408"/>
              <a:gd name="connsiteX1254" fmla="*/ 3986504 w 5761608"/>
              <a:gd name="connsiteY1254" fmla="*/ 2308903 h 3448408"/>
              <a:gd name="connsiteX1255" fmla="*/ 3942809 w 5761608"/>
              <a:gd name="connsiteY1255" fmla="*/ 2308903 h 3448408"/>
              <a:gd name="connsiteX1256" fmla="*/ 3889708 w 5761608"/>
              <a:gd name="connsiteY1256" fmla="*/ 2317703 h 3448408"/>
              <a:gd name="connsiteX1257" fmla="*/ 3854813 w 5761608"/>
              <a:gd name="connsiteY1257" fmla="*/ 2326503 h 3448408"/>
              <a:gd name="connsiteX1258" fmla="*/ 3846013 w 5761608"/>
              <a:gd name="connsiteY1258" fmla="*/ 2335607 h 3448408"/>
              <a:gd name="connsiteX1259" fmla="*/ 3740417 w 5761608"/>
              <a:gd name="connsiteY1259" fmla="*/ 2344103 h 3448408"/>
              <a:gd name="connsiteX1260" fmla="*/ 3696722 w 5761608"/>
              <a:gd name="connsiteY1260" fmla="*/ 2352904 h 3448408"/>
              <a:gd name="connsiteX1261" fmla="*/ 3687923 w 5761608"/>
              <a:gd name="connsiteY1261" fmla="*/ 2370504 h 3448408"/>
              <a:gd name="connsiteX1262" fmla="*/ 3687923 w 5761608"/>
              <a:gd name="connsiteY1262" fmla="*/ 2388104 h 3448408"/>
              <a:gd name="connsiteX1263" fmla="*/ 3617525 w 5761608"/>
              <a:gd name="connsiteY1263" fmla="*/ 2396904 h 3448408"/>
              <a:gd name="connsiteX1264" fmla="*/ 3582327 w 5761608"/>
              <a:gd name="connsiteY1264" fmla="*/ 2405705 h 3448408"/>
              <a:gd name="connsiteX1265" fmla="*/ 3573527 w 5761608"/>
              <a:gd name="connsiteY1265" fmla="*/ 2414505 h 3448408"/>
              <a:gd name="connsiteX1266" fmla="*/ 3582327 w 5761608"/>
              <a:gd name="connsiteY1266" fmla="*/ 2423305 h 3448408"/>
              <a:gd name="connsiteX1267" fmla="*/ 3591126 w 5761608"/>
              <a:gd name="connsiteY1267" fmla="*/ 2440602 h 3448408"/>
              <a:gd name="connsiteX1268" fmla="*/ 3599926 w 5761608"/>
              <a:gd name="connsiteY1268" fmla="*/ 2458505 h 3448408"/>
              <a:gd name="connsiteX1269" fmla="*/ 3678820 w 5761608"/>
              <a:gd name="connsiteY1269" fmla="*/ 2458505 h 3448408"/>
              <a:gd name="connsiteX1270" fmla="*/ 3705522 w 5761608"/>
              <a:gd name="connsiteY1270" fmla="*/ 2458505 h 3448408"/>
              <a:gd name="connsiteX1271" fmla="*/ 3723121 w 5761608"/>
              <a:gd name="connsiteY1271" fmla="*/ 2467002 h 3448408"/>
              <a:gd name="connsiteX1272" fmla="*/ 3705522 w 5761608"/>
              <a:gd name="connsiteY1272" fmla="*/ 2476106 h 3448408"/>
              <a:gd name="connsiteX1273" fmla="*/ 3643924 w 5761608"/>
              <a:gd name="connsiteY1273" fmla="*/ 2476106 h 3448408"/>
              <a:gd name="connsiteX1274" fmla="*/ 3582327 w 5761608"/>
              <a:gd name="connsiteY1274" fmla="*/ 2484906 h 3448408"/>
              <a:gd name="connsiteX1275" fmla="*/ 3529529 w 5761608"/>
              <a:gd name="connsiteY1275" fmla="*/ 2493403 h 3448408"/>
              <a:gd name="connsiteX1276" fmla="*/ 3538328 w 5761608"/>
              <a:gd name="connsiteY1276" fmla="*/ 2502203 h 3448408"/>
              <a:gd name="connsiteX1277" fmla="*/ 3608726 w 5761608"/>
              <a:gd name="connsiteY1277" fmla="*/ 2502203 h 3448408"/>
              <a:gd name="connsiteX1278" fmla="*/ 3687923 w 5761608"/>
              <a:gd name="connsiteY1278" fmla="*/ 2511306 h 3448408"/>
              <a:gd name="connsiteX1279" fmla="*/ 3696722 w 5761608"/>
              <a:gd name="connsiteY1279" fmla="*/ 2511306 h 3448408"/>
              <a:gd name="connsiteX1280" fmla="*/ 3775616 w 5761608"/>
              <a:gd name="connsiteY1280" fmla="*/ 2511306 h 3448408"/>
              <a:gd name="connsiteX1281" fmla="*/ 3969208 w 5761608"/>
              <a:gd name="connsiteY1281" fmla="*/ 2476106 h 3448408"/>
              <a:gd name="connsiteX1282" fmla="*/ 3995304 w 5761608"/>
              <a:gd name="connsiteY1282" fmla="*/ 2476106 h 3448408"/>
              <a:gd name="connsiteX1283" fmla="*/ 4127299 w 5761608"/>
              <a:gd name="connsiteY1283" fmla="*/ 2458505 h 3448408"/>
              <a:gd name="connsiteX1284" fmla="*/ 4188896 w 5761608"/>
              <a:gd name="connsiteY1284" fmla="*/ 2449705 h 3448408"/>
              <a:gd name="connsiteX1285" fmla="*/ 4250494 w 5761608"/>
              <a:gd name="connsiteY1285" fmla="*/ 2414505 h 3448408"/>
              <a:gd name="connsiteX1286" fmla="*/ 4258990 w 5761608"/>
              <a:gd name="connsiteY1286" fmla="*/ 2405705 h 3448408"/>
              <a:gd name="connsiteX1287" fmla="*/ 4294189 w 5761608"/>
              <a:gd name="connsiteY1287" fmla="*/ 2405705 h 3448408"/>
              <a:gd name="connsiteX1288" fmla="*/ 4311788 w 5761608"/>
              <a:gd name="connsiteY1288" fmla="*/ 2423305 h 3448408"/>
              <a:gd name="connsiteX1289" fmla="*/ 4355483 w 5761608"/>
              <a:gd name="connsiteY1289" fmla="*/ 2423305 h 3448408"/>
              <a:gd name="connsiteX1290" fmla="*/ 4390682 w 5761608"/>
              <a:gd name="connsiteY1290" fmla="*/ 2476106 h 3448408"/>
              <a:gd name="connsiteX1291" fmla="*/ 4399785 w 5761608"/>
              <a:gd name="connsiteY1291" fmla="*/ 2493403 h 3448408"/>
              <a:gd name="connsiteX1292" fmla="*/ 4390682 w 5761608"/>
              <a:gd name="connsiteY1292" fmla="*/ 2511306 h 3448408"/>
              <a:gd name="connsiteX1293" fmla="*/ 4241391 w 5761608"/>
              <a:gd name="connsiteY1293" fmla="*/ 2528603 h 3448408"/>
              <a:gd name="connsiteX1294" fmla="*/ 4188896 w 5761608"/>
              <a:gd name="connsiteY1294" fmla="*/ 2537403 h 3448408"/>
              <a:gd name="connsiteX1295" fmla="*/ 4170994 w 5761608"/>
              <a:gd name="connsiteY1295" fmla="*/ 2546507 h 3448408"/>
              <a:gd name="connsiteX1296" fmla="*/ 4100900 w 5761608"/>
              <a:gd name="connsiteY1296" fmla="*/ 2581708 h 3448408"/>
              <a:gd name="connsiteX1297" fmla="*/ 4083300 w 5761608"/>
              <a:gd name="connsiteY1297" fmla="*/ 2590204 h 3448408"/>
              <a:gd name="connsiteX1298" fmla="*/ 4012903 w 5761608"/>
              <a:gd name="connsiteY1298" fmla="*/ 2599004 h 3448408"/>
              <a:gd name="connsiteX1299" fmla="*/ 3960105 w 5761608"/>
              <a:gd name="connsiteY1299" fmla="*/ 2607805 h 3448408"/>
              <a:gd name="connsiteX1300" fmla="*/ 3907611 w 5761608"/>
              <a:gd name="connsiteY1300" fmla="*/ 2625405 h 3448408"/>
              <a:gd name="connsiteX1301" fmla="*/ 3881212 w 5761608"/>
              <a:gd name="connsiteY1301" fmla="*/ 2634205 h 3448408"/>
              <a:gd name="connsiteX1302" fmla="*/ 3872412 w 5761608"/>
              <a:gd name="connsiteY1302" fmla="*/ 2651805 h 3448408"/>
              <a:gd name="connsiteX1303" fmla="*/ 3863612 w 5761608"/>
              <a:gd name="connsiteY1303" fmla="*/ 2669406 h 3448408"/>
              <a:gd name="connsiteX1304" fmla="*/ 3819614 w 5761608"/>
              <a:gd name="connsiteY1304" fmla="*/ 2677902 h 3448408"/>
              <a:gd name="connsiteX1305" fmla="*/ 3784415 w 5761608"/>
              <a:gd name="connsiteY1305" fmla="*/ 2687006 h 3448408"/>
              <a:gd name="connsiteX1306" fmla="*/ 3749217 w 5761608"/>
              <a:gd name="connsiteY1306" fmla="*/ 2695806 h 3448408"/>
              <a:gd name="connsiteX1307" fmla="*/ 3617525 w 5761608"/>
              <a:gd name="connsiteY1307" fmla="*/ 2713103 h 3448408"/>
              <a:gd name="connsiteX1308" fmla="*/ 3564727 w 5761608"/>
              <a:gd name="connsiteY1308" fmla="*/ 2731007 h 3448408"/>
              <a:gd name="connsiteX1309" fmla="*/ 3547432 w 5761608"/>
              <a:gd name="connsiteY1309" fmla="*/ 2722207 h 3448408"/>
              <a:gd name="connsiteX1310" fmla="*/ 3564727 w 5761608"/>
              <a:gd name="connsiteY1310" fmla="*/ 2722207 h 3448408"/>
              <a:gd name="connsiteX1311" fmla="*/ 3582327 w 5761608"/>
              <a:gd name="connsiteY1311" fmla="*/ 2722207 h 3448408"/>
              <a:gd name="connsiteX1312" fmla="*/ 3582327 w 5761608"/>
              <a:gd name="connsiteY1312" fmla="*/ 2713103 h 3448408"/>
              <a:gd name="connsiteX1313" fmla="*/ 3582327 w 5761608"/>
              <a:gd name="connsiteY1313" fmla="*/ 2704606 h 3448408"/>
              <a:gd name="connsiteX1314" fmla="*/ 3521033 w 5761608"/>
              <a:gd name="connsiteY1314" fmla="*/ 2722207 h 3448408"/>
              <a:gd name="connsiteX1315" fmla="*/ 3512233 w 5761608"/>
              <a:gd name="connsiteY1315" fmla="*/ 2722207 h 3448408"/>
              <a:gd name="connsiteX1316" fmla="*/ 3521033 w 5761608"/>
              <a:gd name="connsiteY1316" fmla="*/ 2731007 h 3448408"/>
              <a:gd name="connsiteX1317" fmla="*/ 3521033 w 5761608"/>
              <a:gd name="connsiteY1317" fmla="*/ 2722207 h 3448408"/>
              <a:gd name="connsiteX1318" fmla="*/ 3538328 w 5761608"/>
              <a:gd name="connsiteY1318" fmla="*/ 2731007 h 3448408"/>
              <a:gd name="connsiteX1319" fmla="*/ 3521033 w 5761608"/>
              <a:gd name="connsiteY1319" fmla="*/ 2739504 h 3448408"/>
              <a:gd name="connsiteX1320" fmla="*/ 3441836 w 5761608"/>
              <a:gd name="connsiteY1320" fmla="*/ 2748304 h 3448408"/>
              <a:gd name="connsiteX1321" fmla="*/ 3397837 w 5761608"/>
              <a:gd name="connsiteY1321" fmla="*/ 2757104 h 3448408"/>
              <a:gd name="connsiteX1322" fmla="*/ 3380238 w 5761608"/>
              <a:gd name="connsiteY1322" fmla="*/ 2757104 h 3448408"/>
              <a:gd name="connsiteX1323" fmla="*/ 3301345 w 5761608"/>
              <a:gd name="connsiteY1323" fmla="*/ 2774704 h 3448408"/>
              <a:gd name="connsiteX1324" fmla="*/ 3292241 w 5761608"/>
              <a:gd name="connsiteY1324" fmla="*/ 2783504 h 3448408"/>
              <a:gd name="connsiteX1325" fmla="*/ 3301345 w 5761608"/>
              <a:gd name="connsiteY1325" fmla="*/ 2783504 h 3448408"/>
              <a:gd name="connsiteX1326" fmla="*/ 3362639 w 5761608"/>
              <a:gd name="connsiteY1326" fmla="*/ 2783504 h 3448408"/>
              <a:gd name="connsiteX1327" fmla="*/ 3450635 w 5761608"/>
              <a:gd name="connsiteY1327" fmla="*/ 2757104 h 3448408"/>
              <a:gd name="connsiteX1328" fmla="*/ 3467931 w 5761608"/>
              <a:gd name="connsiteY1328" fmla="*/ 2757104 h 3448408"/>
              <a:gd name="connsiteX1329" fmla="*/ 3529529 w 5761608"/>
              <a:gd name="connsiteY1329" fmla="*/ 2766207 h 3448408"/>
              <a:gd name="connsiteX1330" fmla="*/ 3564727 w 5761608"/>
              <a:gd name="connsiteY1330" fmla="*/ 2757104 h 3448408"/>
              <a:gd name="connsiteX1331" fmla="*/ 3582327 w 5761608"/>
              <a:gd name="connsiteY1331" fmla="*/ 2766207 h 3448408"/>
              <a:gd name="connsiteX1332" fmla="*/ 3573527 w 5761608"/>
              <a:gd name="connsiteY1332" fmla="*/ 2766207 h 3448408"/>
              <a:gd name="connsiteX1333" fmla="*/ 3529529 w 5761608"/>
              <a:gd name="connsiteY1333" fmla="*/ 2774704 h 3448408"/>
              <a:gd name="connsiteX1334" fmla="*/ 3406637 w 5761608"/>
              <a:gd name="connsiteY1334" fmla="*/ 2809905 h 3448408"/>
              <a:gd name="connsiteX1335" fmla="*/ 3345039 w 5761608"/>
              <a:gd name="connsiteY1335" fmla="*/ 2827505 h 3448408"/>
              <a:gd name="connsiteX1336" fmla="*/ 3309841 w 5761608"/>
              <a:gd name="connsiteY1336" fmla="*/ 2836305 h 3448408"/>
              <a:gd name="connsiteX1337" fmla="*/ 3239747 w 5761608"/>
              <a:gd name="connsiteY1337" fmla="*/ 2845105 h 3448408"/>
              <a:gd name="connsiteX1338" fmla="*/ 3125352 w 5761608"/>
              <a:gd name="connsiteY1338" fmla="*/ 2862706 h 3448408"/>
              <a:gd name="connsiteX1339" fmla="*/ 3090456 w 5761608"/>
              <a:gd name="connsiteY1339" fmla="*/ 2889106 h 3448408"/>
              <a:gd name="connsiteX1340" fmla="*/ 3064057 w 5761608"/>
              <a:gd name="connsiteY1340" fmla="*/ 2889106 h 3448408"/>
              <a:gd name="connsiteX1341" fmla="*/ 3020059 w 5761608"/>
              <a:gd name="connsiteY1341" fmla="*/ 2871506 h 3448408"/>
              <a:gd name="connsiteX1342" fmla="*/ 2993660 w 5761608"/>
              <a:gd name="connsiteY1342" fmla="*/ 2880306 h 3448408"/>
              <a:gd name="connsiteX1343" fmla="*/ 2826770 w 5761608"/>
              <a:gd name="connsiteY1343" fmla="*/ 2897906 h 3448408"/>
              <a:gd name="connsiteX1344" fmla="*/ 2739077 w 5761608"/>
              <a:gd name="connsiteY1344" fmla="*/ 2906706 h 3448408"/>
              <a:gd name="connsiteX1345" fmla="*/ 2721478 w 5761608"/>
              <a:gd name="connsiteY1345" fmla="*/ 2915507 h 3448408"/>
              <a:gd name="connsiteX1346" fmla="*/ 2739077 w 5761608"/>
              <a:gd name="connsiteY1346" fmla="*/ 2933107 h 3448408"/>
              <a:gd name="connsiteX1347" fmla="*/ 2783075 w 5761608"/>
              <a:gd name="connsiteY1347" fmla="*/ 2933107 h 3448408"/>
              <a:gd name="connsiteX1348" fmla="*/ 2791572 w 5761608"/>
              <a:gd name="connsiteY1348" fmla="*/ 2933107 h 3448408"/>
              <a:gd name="connsiteX1349" fmla="*/ 2844673 w 5761608"/>
              <a:gd name="connsiteY1349" fmla="*/ 2933107 h 3448408"/>
              <a:gd name="connsiteX1350" fmla="*/ 2870768 w 5761608"/>
              <a:gd name="connsiteY1350" fmla="*/ 2933107 h 3448408"/>
              <a:gd name="connsiteX1351" fmla="*/ 2879871 w 5761608"/>
              <a:gd name="connsiteY1351" fmla="*/ 2941907 h 3448408"/>
              <a:gd name="connsiteX1352" fmla="*/ 2870768 w 5761608"/>
              <a:gd name="connsiteY1352" fmla="*/ 2950404 h 3448408"/>
              <a:gd name="connsiteX1353" fmla="*/ 2774276 w 5761608"/>
              <a:gd name="connsiteY1353" fmla="*/ 2959204 h 3448408"/>
              <a:gd name="connsiteX1354" fmla="*/ 2765173 w 5761608"/>
              <a:gd name="connsiteY1354" fmla="*/ 2968308 h 3448408"/>
              <a:gd name="connsiteX1355" fmla="*/ 2765173 w 5761608"/>
              <a:gd name="connsiteY1355" fmla="*/ 2977108 h 3448408"/>
              <a:gd name="connsiteX1356" fmla="*/ 2826770 w 5761608"/>
              <a:gd name="connsiteY1356" fmla="*/ 2985604 h 3448408"/>
              <a:gd name="connsiteX1357" fmla="*/ 2905663 w 5761608"/>
              <a:gd name="connsiteY1357" fmla="*/ 2977108 h 3448408"/>
              <a:gd name="connsiteX1358" fmla="*/ 2940862 w 5761608"/>
              <a:gd name="connsiteY1358" fmla="*/ 2977108 h 3448408"/>
              <a:gd name="connsiteX1359" fmla="*/ 3098953 w 5761608"/>
              <a:gd name="connsiteY1359" fmla="*/ 2950404 h 3448408"/>
              <a:gd name="connsiteX1360" fmla="*/ 3151751 w 5761608"/>
              <a:gd name="connsiteY1360" fmla="*/ 2950404 h 3448408"/>
              <a:gd name="connsiteX1361" fmla="*/ 3160550 w 5761608"/>
              <a:gd name="connsiteY1361" fmla="*/ 2941907 h 3448408"/>
              <a:gd name="connsiteX1362" fmla="*/ 3221844 w 5761608"/>
              <a:gd name="connsiteY1362" fmla="*/ 2933107 h 3448408"/>
              <a:gd name="connsiteX1363" fmla="*/ 3257043 w 5761608"/>
              <a:gd name="connsiteY1363" fmla="*/ 2924003 h 3448408"/>
              <a:gd name="connsiteX1364" fmla="*/ 3318640 w 5761608"/>
              <a:gd name="connsiteY1364" fmla="*/ 2915507 h 3448408"/>
              <a:gd name="connsiteX1365" fmla="*/ 3345039 w 5761608"/>
              <a:gd name="connsiteY1365" fmla="*/ 2906706 h 3448408"/>
              <a:gd name="connsiteX1366" fmla="*/ 3345039 w 5761608"/>
              <a:gd name="connsiteY1366" fmla="*/ 2924003 h 3448408"/>
              <a:gd name="connsiteX1367" fmla="*/ 3406637 w 5761608"/>
              <a:gd name="connsiteY1367" fmla="*/ 2915507 h 3448408"/>
              <a:gd name="connsiteX1368" fmla="*/ 3459435 w 5761608"/>
              <a:gd name="connsiteY1368" fmla="*/ 2906706 h 3448408"/>
              <a:gd name="connsiteX1369" fmla="*/ 3467931 w 5761608"/>
              <a:gd name="connsiteY1369" fmla="*/ 2924003 h 3448408"/>
              <a:gd name="connsiteX1370" fmla="*/ 3485834 w 5761608"/>
              <a:gd name="connsiteY1370" fmla="*/ 2933107 h 3448408"/>
              <a:gd name="connsiteX1371" fmla="*/ 3503130 w 5761608"/>
              <a:gd name="connsiteY1371" fmla="*/ 2915507 h 3448408"/>
              <a:gd name="connsiteX1372" fmla="*/ 3529529 w 5761608"/>
              <a:gd name="connsiteY1372" fmla="*/ 2889106 h 3448408"/>
              <a:gd name="connsiteX1373" fmla="*/ 3538328 w 5761608"/>
              <a:gd name="connsiteY1373" fmla="*/ 2889106 h 3448408"/>
              <a:gd name="connsiteX1374" fmla="*/ 3538328 w 5761608"/>
              <a:gd name="connsiteY1374" fmla="*/ 2897906 h 3448408"/>
              <a:gd name="connsiteX1375" fmla="*/ 3529529 w 5761608"/>
              <a:gd name="connsiteY1375" fmla="*/ 2906706 h 3448408"/>
              <a:gd name="connsiteX1376" fmla="*/ 3538328 w 5761608"/>
              <a:gd name="connsiteY1376" fmla="*/ 2924003 h 3448408"/>
              <a:gd name="connsiteX1377" fmla="*/ 3564727 w 5761608"/>
              <a:gd name="connsiteY1377" fmla="*/ 2915507 h 3448408"/>
              <a:gd name="connsiteX1378" fmla="*/ 3599926 w 5761608"/>
              <a:gd name="connsiteY1378" fmla="*/ 2915507 h 3448408"/>
              <a:gd name="connsiteX1379" fmla="*/ 3608726 w 5761608"/>
              <a:gd name="connsiteY1379" fmla="*/ 2915507 h 3448408"/>
              <a:gd name="connsiteX1380" fmla="*/ 3599926 w 5761608"/>
              <a:gd name="connsiteY1380" fmla="*/ 2924003 h 3448408"/>
              <a:gd name="connsiteX1381" fmla="*/ 3380238 w 5761608"/>
              <a:gd name="connsiteY1381" fmla="*/ 2968308 h 3448408"/>
              <a:gd name="connsiteX1382" fmla="*/ 3178149 w 5761608"/>
              <a:gd name="connsiteY1382" fmla="*/ 3003508 h 3448408"/>
              <a:gd name="connsiteX1383" fmla="*/ 3169350 w 5761608"/>
              <a:gd name="connsiteY1383" fmla="*/ 3012005 h 3448408"/>
              <a:gd name="connsiteX1384" fmla="*/ 3178149 w 5761608"/>
              <a:gd name="connsiteY1384" fmla="*/ 3012005 h 3448408"/>
              <a:gd name="connsiteX1385" fmla="*/ 3309841 w 5761608"/>
              <a:gd name="connsiteY1385" fmla="*/ 3003508 h 3448408"/>
              <a:gd name="connsiteX1386" fmla="*/ 3336543 w 5761608"/>
              <a:gd name="connsiteY1386" fmla="*/ 2994405 h 3448408"/>
              <a:gd name="connsiteX1387" fmla="*/ 3406637 w 5761608"/>
              <a:gd name="connsiteY1387" fmla="*/ 2985604 h 3448408"/>
              <a:gd name="connsiteX1388" fmla="*/ 3450635 w 5761608"/>
              <a:gd name="connsiteY1388" fmla="*/ 2994405 h 3448408"/>
              <a:gd name="connsiteX1389" fmla="*/ 3467931 w 5761608"/>
              <a:gd name="connsiteY1389" fmla="*/ 3003508 h 3448408"/>
              <a:gd name="connsiteX1390" fmla="*/ 3450635 w 5761608"/>
              <a:gd name="connsiteY1390" fmla="*/ 3012005 h 3448408"/>
              <a:gd name="connsiteX1391" fmla="*/ 3336543 w 5761608"/>
              <a:gd name="connsiteY1391" fmla="*/ 3047205 h 3448408"/>
              <a:gd name="connsiteX1392" fmla="*/ 3169350 w 5761608"/>
              <a:gd name="connsiteY1392" fmla="*/ 3082406 h 3448408"/>
              <a:gd name="connsiteX1393" fmla="*/ 3160550 w 5761608"/>
              <a:gd name="connsiteY1393" fmla="*/ 3091206 h 3448408"/>
              <a:gd name="connsiteX1394" fmla="*/ 3151751 w 5761608"/>
              <a:gd name="connsiteY1394" fmla="*/ 3091206 h 3448408"/>
              <a:gd name="connsiteX1395" fmla="*/ 3134151 w 5761608"/>
              <a:gd name="connsiteY1395" fmla="*/ 3091206 h 3448408"/>
              <a:gd name="connsiteX1396" fmla="*/ 3151751 w 5761608"/>
              <a:gd name="connsiteY1396" fmla="*/ 3100006 h 3448408"/>
              <a:gd name="connsiteX1397" fmla="*/ 3160550 w 5761608"/>
              <a:gd name="connsiteY1397" fmla="*/ 3091206 h 3448408"/>
              <a:gd name="connsiteX1398" fmla="*/ 3169350 w 5761608"/>
              <a:gd name="connsiteY1398" fmla="*/ 3100006 h 3448408"/>
              <a:gd name="connsiteX1399" fmla="*/ 3178149 w 5761608"/>
              <a:gd name="connsiteY1399" fmla="*/ 3117607 h 3448408"/>
              <a:gd name="connsiteX1400" fmla="*/ 3292241 w 5761608"/>
              <a:gd name="connsiteY1400" fmla="*/ 3091206 h 3448408"/>
              <a:gd name="connsiteX1401" fmla="*/ 3345039 w 5761608"/>
              <a:gd name="connsiteY1401" fmla="*/ 3108807 h 3448408"/>
              <a:gd name="connsiteX1402" fmla="*/ 3336543 w 5761608"/>
              <a:gd name="connsiteY1402" fmla="*/ 3126407 h 3448408"/>
              <a:gd name="connsiteX1403" fmla="*/ 3327440 w 5761608"/>
              <a:gd name="connsiteY1403" fmla="*/ 3134904 h 3448408"/>
              <a:gd name="connsiteX1404" fmla="*/ 3309841 w 5761608"/>
              <a:gd name="connsiteY1404" fmla="*/ 3126407 h 3448408"/>
              <a:gd name="connsiteX1405" fmla="*/ 3292241 w 5761608"/>
              <a:gd name="connsiteY1405" fmla="*/ 3126407 h 3448408"/>
              <a:gd name="connsiteX1406" fmla="*/ 3274946 w 5761608"/>
              <a:gd name="connsiteY1406" fmla="*/ 3143704 h 3448408"/>
              <a:gd name="connsiteX1407" fmla="*/ 3283442 w 5761608"/>
              <a:gd name="connsiteY1407" fmla="*/ 3152807 h 3448408"/>
              <a:gd name="connsiteX1408" fmla="*/ 3336543 w 5761608"/>
              <a:gd name="connsiteY1408" fmla="*/ 3152807 h 3448408"/>
              <a:gd name="connsiteX1409" fmla="*/ 3345039 w 5761608"/>
              <a:gd name="connsiteY1409" fmla="*/ 3161607 h 3448408"/>
              <a:gd name="connsiteX1410" fmla="*/ 3336543 w 5761608"/>
              <a:gd name="connsiteY1410" fmla="*/ 3170104 h 3448408"/>
              <a:gd name="connsiteX1411" fmla="*/ 3327440 w 5761608"/>
              <a:gd name="connsiteY1411" fmla="*/ 3179208 h 3448408"/>
              <a:gd name="connsiteX1412" fmla="*/ 3186949 w 5761608"/>
              <a:gd name="connsiteY1412" fmla="*/ 3214408 h 3448408"/>
              <a:gd name="connsiteX1413" fmla="*/ 3160550 w 5761608"/>
              <a:gd name="connsiteY1413" fmla="*/ 3249609 h 3448408"/>
              <a:gd name="connsiteX1414" fmla="*/ 3125352 w 5761608"/>
              <a:gd name="connsiteY1414" fmla="*/ 3275706 h 3448408"/>
              <a:gd name="connsiteX1415" fmla="*/ 3090456 w 5761608"/>
              <a:gd name="connsiteY1415" fmla="*/ 3275706 h 3448408"/>
              <a:gd name="connsiteX1416" fmla="*/ 3046155 w 5761608"/>
              <a:gd name="connsiteY1416" fmla="*/ 3293306 h 3448408"/>
              <a:gd name="connsiteX1417" fmla="*/ 3002460 w 5761608"/>
              <a:gd name="connsiteY1417" fmla="*/ 3319707 h 3448408"/>
              <a:gd name="connsiteX1418" fmla="*/ 2984861 w 5761608"/>
              <a:gd name="connsiteY1418" fmla="*/ 3319707 h 3448408"/>
              <a:gd name="connsiteX1419" fmla="*/ 2940862 w 5761608"/>
              <a:gd name="connsiteY1419" fmla="*/ 3337307 h 3448408"/>
              <a:gd name="connsiteX1420" fmla="*/ 2896864 w 5761608"/>
              <a:gd name="connsiteY1420" fmla="*/ 3337307 h 3448408"/>
              <a:gd name="connsiteX1421" fmla="*/ 2879871 w 5761608"/>
              <a:gd name="connsiteY1421" fmla="*/ 3337307 h 3448408"/>
              <a:gd name="connsiteX1422" fmla="*/ 2861969 w 5761608"/>
              <a:gd name="connsiteY1422" fmla="*/ 3354907 h 3448408"/>
              <a:gd name="connsiteX1423" fmla="*/ 2870768 w 5761608"/>
              <a:gd name="connsiteY1423" fmla="*/ 3363708 h 3448408"/>
              <a:gd name="connsiteX1424" fmla="*/ 3010956 w 5761608"/>
              <a:gd name="connsiteY1424" fmla="*/ 3354907 h 3448408"/>
              <a:gd name="connsiteX1425" fmla="*/ 3046155 w 5761608"/>
              <a:gd name="connsiteY1425" fmla="*/ 3346107 h 3448408"/>
              <a:gd name="connsiteX1426" fmla="*/ 3064057 w 5761608"/>
              <a:gd name="connsiteY1426" fmla="*/ 3354907 h 3448408"/>
              <a:gd name="connsiteX1427" fmla="*/ 3055258 w 5761608"/>
              <a:gd name="connsiteY1427" fmla="*/ 3363708 h 3448408"/>
              <a:gd name="connsiteX1428" fmla="*/ 3010956 w 5761608"/>
              <a:gd name="connsiteY1428" fmla="*/ 3372508 h 3448408"/>
              <a:gd name="connsiteX1429" fmla="*/ 2826770 w 5761608"/>
              <a:gd name="connsiteY1429" fmla="*/ 3398908 h 3448408"/>
              <a:gd name="connsiteX1430" fmla="*/ 2695079 w 5761608"/>
              <a:gd name="connsiteY1430" fmla="*/ 3416205 h 3448408"/>
              <a:gd name="connsiteX1431" fmla="*/ 2642281 w 5761608"/>
              <a:gd name="connsiteY1431" fmla="*/ 3416205 h 3448408"/>
              <a:gd name="connsiteX1432" fmla="*/ 2615882 w 5761608"/>
              <a:gd name="connsiteY1432" fmla="*/ 3425309 h 3448408"/>
              <a:gd name="connsiteX1433" fmla="*/ 2589483 w 5761608"/>
              <a:gd name="connsiteY1433" fmla="*/ 3442606 h 3448408"/>
              <a:gd name="connsiteX1434" fmla="*/ 2554284 w 5761608"/>
              <a:gd name="connsiteY1434" fmla="*/ 3442606 h 3448408"/>
              <a:gd name="connsiteX1435" fmla="*/ 2422896 w 5761608"/>
              <a:gd name="connsiteY1435" fmla="*/ 3434109 h 3448408"/>
              <a:gd name="connsiteX1436" fmla="*/ 2369795 w 5761608"/>
              <a:gd name="connsiteY1436" fmla="*/ 3425309 h 3448408"/>
              <a:gd name="connsiteX1437" fmla="*/ 2361299 w 5761608"/>
              <a:gd name="connsiteY1437" fmla="*/ 3425309 h 3448408"/>
              <a:gd name="connsiteX1438" fmla="*/ 2317300 w 5761608"/>
              <a:gd name="connsiteY1438" fmla="*/ 3425309 h 3448408"/>
              <a:gd name="connsiteX1439" fmla="*/ 2290901 w 5761608"/>
              <a:gd name="connsiteY1439" fmla="*/ 3425309 h 3448408"/>
              <a:gd name="connsiteX1440" fmla="*/ 2255703 w 5761608"/>
              <a:gd name="connsiteY1440" fmla="*/ 3442606 h 3448408"/>
              <a:gd name="connsiteX1441" fmla="*/ 2176809 w 5761608"/>
              <a:gd name="connsiteY1441" fmla="*/ 3434109 h 3448408"/>
              <a:gd name="connsiteX1442" fmla="*/ 2115211 w 5761608"/>
              <a:gd name="connsiteY1442" fmla="*/ 3434109 h 3448408"/>
              <a:gd name="connsiteX1443" fmla="*/ 2088509 w 5761608"/>
              <a:gd name="connsiteY1443" fmla="*/ 3434109 h 3448408"/>
              <a:gd name="connsiteX1444" fmla="*/ 2062110 w 5761608"/>
              <a:gd name="connsiteY1444" fmla="*/ 3434109 h 3448408"/>
              <a:gd name="connsiteX1445" fmla="*/ 1930722 w 5761608"/>
              <a:gd name="connsiteY1445" fmla="*/ 3425309 h 3448408"/>
              <a:gd name="connsiteX1446" fmla="*/ 1869124 w 5761608"/>
              <a:gd name="connsiteY1446" fmla="*/ 3416205 h 3448408"/>
              <a:gd name="connsiteX1447" fmla="*/ 1860325 w 5761608"/>
              <a:gd name="connsiteY1447" fmla="*/ 3407405 h 3448408"/>
              <a:gd name="connsiteX1448" fmla="*/ 1869124 w 5761608"/>
              <a:gd name="connsiteY1448" fmla="*/ 3398908 h 3448408"/>
              <a:gd name="connsiteX1449" fmla="*/ 1886420 w 5761608"/>
              <a:gd name="connsiteY1449" fmla="*/ 3398908 h 3448408"/>
              <a:gd name="connsiteX1450" fmla="*/ 1912819 w 5761608"/>
              <a:gd name="connsiteY1450" fmla="*/ 3398908 h 3448408"/>
              <a:gd name="connsiteX1451" fmla="*/ 1895523 w 5761608"/>
              <a:gd name="connsiteY1451" fmla="*/ 3390108 h 3448408"/>
              <a:gd name="connsiteX1452" fmla="*/ 1658236 w 5761608"/>
              <a:gd name="connsiteY1452" fmla="*/ 3337307 h 3448408"/>
              <a:gd name="connsiteX1453" fmla="*/ 1579039 w 5761608"/>
              <a:gd name="connsiteY1453" fmla="*/ 3319707 h 3448408"/>
              <a:gd name="connsiteX1454" fmla="*/ 1526241 w 5761608"/>
              <a:gd name="connsiteY1454" fmla="*/ 3293306 h 3448408"/>
              <a:gd name="connsiteX1455" fmla="*/ 1412149 w 5761608"/>
              <a:gd name="connsiteY1455" fmla="*/ 3223209 h 3448408"/>
              <a:gd name="connsiteX1456" fmla="*/ 1306553 w 5761608"/>
              <a:gd name="connsiteY1456" fmla="*/ 3188008 h 3448408"/>
              <a:gd name="connsiteX1457" fmla="*/ 1288954 w 5761608"/>
              <a:gd name="connsiteY1457" fmla="*/ 3179208 h 3448408"/>
              <a:gd name="connsiteX1458" fmla="*/ 1112961 w 5761608"/>
              <a:gd name="connsiteY1458" fmla="*/ 3100006 h 3448408"/>
              <a:gd name="connsiteX1459" fmla="*/ 1051666 w 5761608"/>
              <a:gd name="connsiteY1459" fmla="*/ 3073302 h 3448408"/>
              <a:gd name="connsiteX1460" fmla="*/ 990069 w 5761608"/>
              <a:gd name="connsiteY1460" fmla="*/ 3047205 h 3448408"/>
              <a:gd name="connsiteX1461" fmla="*/ 911175 w 5761608"/>
              <a:gd name="connsiteY1461" fmla="*/ 2994405 h 3448408"/>
              <a:gd name="connsiteX1462" fmla="*/ 840778 w 5761608"/>
              <a:gd name="connsiteY1462" fmla="*/ 2950404 h 3448408"/>
              <a:gd name="connsiteX1463" fmla="*/ 770684 w 5761608"/>
              <a:gd name="connsiteY1463" fmla="*/ 2889106 h 3448408"/>
              <a:gd name="connsiteX1464" fmla="*/ 761581 w 5761608"/>
              <a:gd name="connsiteY1464" fmla="*/ 2880306 h 3448408"/>
              <a:gd name="connsiteX1465" fmla="*/ 779180 w 5761608"/>
              <a:gd name="connsiteY1465" fmla="*/ 2880306 h 3448408"/>
              <a:gd name="connsiteX1466" fmla="*/ 796780 w 5761608"/>
              <a:gd name="connsiteY1466" fmla="*/ 2889106 h 3448408"/>
              <a:gd name="connsiteX1467" fmla="*/ 796780 w 5761608"/>
              <a:gd name="connsiteY1467" fmla="*/ 2880306 h 3448408"/>
              <a:gd name="connsiteX1468" fmla="*/ 752781 w 5761608"/>
              <a:gd name="connsiteY1468" fmla="*/ 2827505 h 3448408"/>
              <a:gd name="connsiteX1469" fmla="*/ 726382 w 5761608"/>
              <a:gd name="connsiteY1469" fmla="*/ 2801105 h 3448408"/>
              <a:gd name="connsiteX1470" fmla="*/ 612291 w 5761608"/>
              <a:gd name="connsiteY1470" fmla="*/ 2695806 h 3448408"/>
              <a:gd name="connsiteX1471" fmla="*/ 577092 w 5761608"/>
              <a:gd name="connsiteY1471" fmla="*/ 2643005 h 3448408"/>
              <a:gd name="connsiteX1472" fmla="*/ 568292 w 5761608"/>
              <a:gd name="connsiteY1472" fmla="*/ 2634205 h 3448408"/>
              <a:gd name="connsiteX1473" fmla="*/ 533093 w 5761608"/>
              <a:gd name="connsiteY1473" fmla="*/ 2616605 h 3448408"/>
              <a:gd name="connsiteX1474" fmla="*/ 471496 w 5761608"/>
              <a:gd name="connsiteY1474" fmla="*/ 2555004 h 3448408"/>
              <a:gd name="connsiteX1475" fmla="*/ 463000 w 5761608"/>
              <a:gd name="connsiteY1475" fmla="*/ 2537403 h 3448408"/>
              <a:gd name="connsiteX1476" fmla="*/ 401402 w 5761608"/>
              <a:gd name="connsiteY1476" fmla="*/ 2502203 h 3448408"/>
              <a:gd name="connsiteX1477" fmla="*/ 392602 w 5761608"/>
              <a:gd name="connsiteY1477" fmla="*/ 2484906 h 3448408"/>
              <a:gd name="connsiteX1478" fmla="*/ 295806 w 5761608"/>
              <a:gd name="connsiteY1478" fmla="*/ 2352904 h 3448408"/>
              <a:gd name="connsiteX1479" fmla="*/ 287310 w 5761608"/>
              <a:gd name="connsiteY1479" fmla="*/ 2344103 h 3448408"/>
              <a:gd name="connsiteX1480" fmla="*/ 304606 w 5761608"/>
              <a:gd name="connsiteY1480" fmla="*/ 2335607 h 3448408"/>
              <a:gd name="connsiteX1481" fmla="*/ 348604 w 5761608"/>
              <a:gd name="connsiteY1481" fmla="*/ 2352904 h 3448408"/>
              <a:gd name="connsiteX1482" fmla="*/ 357404 w 5761608"/>
              <a:gd name="connsiteY1482" fmla="*/ 2352904 h 3448408"/>
              <a:gd name="connsiteX1483" fmla="*/ 357404 w 5761608"/>
              <a:gd name="connsiteY1483" fmla="*/ 2344103 h 3448408"/>
              <a:gd name="connsiteX1484" fmla="*/ 339804 w 5761608"/>
              <a:gd name="connsiteY1484" fmla="*/ 2317703 h 3448408"/>
              <a:gd name="connsiteX1485" fmla="*/ 357404 w 5761608"/>
              <a:gd name="connsiteY1485" fmla="*/ 2256102 h 3448408"/>
              <a:gd name="connsiteX1486" fmla="*/ 375003 w 5761608"/>
              <a:gd name="connsiteY1486" fmla="*/ 2256102 h 3448408"/>
              <a:gd name="connsiteX1487" fmla="*/ 383803 w 5761608"/>
              <a:gd name="connsiteY1487" fmla="*/ 2212405 h 3448408"/>
              <a:gd name="connsiteX1488" fmla="*/ 366203 w 5761608"/>
              <a:gd name="connsiteY1488" fmla="*/ 2194804 h 3448408"/>
              <a:gd name="connsiteX1489" fmla="*/ 366203 w 5761608"/>
              <a:gd name="connsiteY1489" fmla="*/ 2186004 h 3448408"/>
              <a:gd name="connsiteX1490" fmla="*/ 375003 w 5761608"/>
              <a:gd name="connsiteY1490" fmla="*/ 2177204 h 3448408"/>
              <a:gd name="connsiteX1491" fmla="*/ 392602 w 5761608"/>
              <a:gd name="connsiteY1491" fmla="*/ 2186004 h 3448408"/>
              <a:gd name="connsiteX1492" fmla="*/ 427801 w 5761608"/>
              <a:gd name="connsiteY1492" fmla="*/ 2186004 h 3448408"/>
              <a:gd name="connsiteX1493" fmla="*/ 471496 w 5761608"/>
              <a:gd name="connsiteY1493" fmla="*/ 2177204 h 3448408"/>
              <a:gd name="connsiteX1494" fmla="*/ 515494 w 5761608"/>
              <a:gd name="connsiteY1494" fmla="*/ 2159604 h 3448408"/>
              <a:gd name="connsiteX1495" fmla="*/ 533093 w 5761608"/>
              <a:gd name="connsiteY1495" fmla="*/ 2150803 h 3448408"/>
              <a:gd name="connsiteX1496" fmla="*/ 629890 w 5761608"/>
              <a:gd name="connsiteY1496" fmla="*/ 2124706 h 3448408"/>
              <a:gd name="connsiteX1497" fmla="*/ 647489 w 5761608"/>
              <a:gd name="connsiteY1497" fmla="*/ 2106803 h 3448408"/>
              <a:gd name="connsiteX1498" fmla="*/ 621090 w 5761608"/>
              <a:gd name="connsiteY1498" fmla="*/ 2063105 h 3448408"/>
              <a:gd name="connsiteX1499" fmla="*/ 594691 w 5761608"/>
              <a:gd name="connsiteY1499" fmla="*/ 2027905 h 3448408"/>
              <a:gd name="connsiteX1500" fmla="*/ 577092 w 5761608"/>
              <a:gd name="connsiteY1500" fmla="*/ 1992704 h 3448408"/>
              <a:gd name="connsiteX1501" fmla="*/ 524597 w 5761608"/>
              <a:gd name="connsiteY1501" fmla="*/ 1895903 h 3448408"/>
              <a:gd name="connsiteX1502" fmla="*/ 454200 w 5761608"/>
              <a:gd name="connsiteY1502" fmla="*/ 1834301 h 3448408"/>
              <a:gd name="connsiteX1503" fmla="*/ 383803 w 5761608"/>
              <a:gd name="connsiteY1503" fmla="*/ 1773004 h 3448408"/>
              <a:gd name="connsiteX1504" fmla="*/ 357404 w 5761608"/>
              <a:gd name="connsiteY1504" fmla="*/ 1763900 h 3448408"/>
              <a:gd name="connsiteX1505" fmla="*/ 339804 w 5761608"/>
              <a:gd name="connsiteY1505" fmla="*/ 1746603 h 3448408"/>
              <a:gd name="connsiteX1506" fmla="*/ 339804 w 5761608"/>
              <a:gd name="connsiteY1506" fmla="*/ 1737803 h 3448408"/>
              <a:gd name="connsiteX1507" fmla="*/ 287310 w 5761608"/>
              <a:gd name="connsiteY1507" fmla="*/ 1685306 h 3448408"/>
              <a:gd name="connsiteX1508" fmla="*/ 234209 w 5761608"/>
              <a:gd name="connsiteY1508" fmla="*/ 1632808 h 3448408"/>
              <a:gd name="connsiteX1509" fmla="*/ 111317 w 5761608"/>
              <a:gd name="connsiteY1509" fmla="*/ 1518103 h 3448408"/>
              <a:gd name="connsiteX1510" fmla="*/ 102821 w 5761608"/>
              <a:gd name="connsiteY1510" fmla="*/ 1421908 h 3448408"/>
              <a:gd name="connsiteX1511" fmla="*/ 102821 w 5761608"/>
              <a:gd name="connsiteY1511" fmla="*/ 1412804 h 3448408"/>
              <a:gd name="connsiteX1512" fmla="*/ 93717 w 5761608"/>
              <a:gd name="connsiteY1512" fmla="*/ 1289906 h 3448408"/>
              <a:gd name="connsiteX1513" fmla="*/ 84918 w 5761608"/>
              <a:gd name="connsiteY1513" fmla="*/ 1193104 h 3448408"/>
              <a:gd name="connsiteX1514" fmla="*/ 76118 w 5761608"/>
              <a:gd name="connsiteY1514" fmla="*/ 1149407 h 3448408"/>
              <a:gd name="connsiteX1515" fmla="*/ 76118 w 5761608"/>
              <a:gd name="connsiteY1515" fmla="*/ 1079005 h 3448408"/>
              <a:gd name="connsiteX1516" fmla="*/ 76118 w 5761608"/>
              <a:gd name="connsiteY1516" fmla="*/ 1017404 h 3448408"/>
              <a:gd name="connsiteX1517" fmla="*/ 76118 w 5761608"/>
              <a:gd name="connsiteY1517" fmla="*/ 982204 h 3448408"/>
              <a:gd name="connsiteX1518" fmla="*/ 32423 w 5761608"/>
              <a:gd name="connsiteY1518" fmla="*/ 955803 h 3448408"/>
              <a:gd name="connsiteX1519" fmla="*/ 14521 w 5761608"/>
              <a:gd name="connsiteY1519" fmla="*/ 955803 h 3448408"/>
              <a:gd name="connsiteX1520" fmla="*/ 6024 w 5761608"/>
              <a:gd name="connsiteY1520" fmla="*/ 947003 h 3448408"/>
              <a:gd name="connsiteX1521" fmla="*/ 14521 w 5761608"/>
              <a:gd name="connsiteY1521" fmla="*/ 885402 h 3448408"/>
              <a:gd name="connsiteX1522" fmla="*/ 14521 w 5761608"/>
              <a:gd name="connsiteY1522" fmla="*/ 868105 h 3448408"/>
              <a:gd name="connsiteX1523" fmla="*/ 6024 w 5761608"/>
              <a:gd name="connsiteY1523" fmla="*/ 797704 h 3448408"/>
              <a:gd name="connsiteX1524" fmla="*/ 49719 w 5761608"/>
              <a:gd name="connsiteY1524" fmla="*/ 692102 h 3448408"/>
              <a:gd name="connsiteX1525" fmla="*/ 67622 w 5761608"/>
              <a:gd name="connsiteY1525" fmla="*/ 648405 h 3448408"/>
              <a:gd name="connsiteX1526" fmla="*/ 84918 w 5761608"/>
              <a:gd name="connsiteY1526" fmla="*/ 604100 h 3448408"/>
              <a:gd name="connsiteX1527" fmla="*/ 260608 w 5761608"/>
              <a:gd name="connsiteY1527" fmla="*/ 437504 h 3448408"/>
              <a:gd name="connsiteX1528" fmla="*/ 401402 w 5761608"/>
              <a:gd name="connsiteY1528" fmla="*/ 331903 h 3448408"/>
              <a:gd name="connsiteX1529" fmla="*/ 401402 w 5761608"/>
              <a:gd name="connsiteY1529" fmla="*/ 323102 h 3448408"/>
              <a:gd name="connsiteX1530" fmla="*/ 524597 w 5761608"/>
              <a:gd name="connsiteY1530" fmla="*/ 252701 h 3448408"/>
              <a:gd name="connsiteX1531" fmla="*/ 568292 w 5761608"/>
              <a:gd name="connsiteY1531" fmla="*/ 261805 h 3448408"/>
              <a:gd name="connsiteX1532" fmla="*/ 594691 w 5761608"/>
              <a:gd name="connsiteY1532" fmla="*/ 261805 h 3448408"/>
              <a:gd name="connsiteX1533" fmla="*/ 673888 w 5761608"/>
              <a:gd name="connsiteY1533" fmla="*/ 235101 h 3448408"/>
              <a:gd name="connsiteX1534" fmla="*/ 744285 w 5761608"/>
              <a:gd name="connsiteY1534" fmla="*/ 200204 h 3448408"/>
              <a:gd name="connsiteX1535" fmla="*/ 928775 w 5761608"/>
              <a:gd name="connsiteY1535" fmla="*/ 112202 h 3448408"/>
              <a:gd name="connsiteX1536" fmla="*/ 1025268 w 5761608"/>
              <a:gd name="connsiteY1536" fmla="*/ 85802 h 3448408"/>
              <a:gd name="connsiteX1537" fmla="*/ 1095665 w 5761608"/>
              <a:gd name="connsiteY1537" fmla="*/ 68201 h 3448408"/>
              <a:gd name="connsiteX1538" fmla="*/ 1104464 w 5761608"/>
              <a:gd name="connsiteY1538" fmla="*/ 68201 h 3448408"/>
              <a:gd name="connsiteX1539" fmla="*/ 1253755 w 5761608"/>
              <a:gd name="connsiteY1539" fmla="*/ 33001 h 3448408"/>
              <a:gd name="connsiteX1540" fmla="*/ 1394246 w 5761608"/>
              <a:gd name="connsiteY1540" fmla="*/ 6600 h 3448408"/>
              <a:gd name="connsiteX1541" fmla="*/ 1399898 w 5761608"/>
              <a:gd name="connsiteY1541" fmla="*/ 0 h 3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</a:cxnLst>
            <a:rect l="l" t="t" r="r" b="b"/>
            <a:pathLst>
              <a:path w="5761608" h="3448408">
                <a:moveTo>
                  <a:pt x="2369795" y="3425309"/>
                </a:moveTo>
                <a:cubicBezTo>
                  <a:pt x="2378594" y="3434109"/>
                  <a:pt x="2378594" y="3434109"/>
                  <a:pt x="2387698" y="3434109"/>
                </a:cubicBezTo>
                <a:cubicBezTo>
                  <a:pt x="2387698" y="3442606"/>
                  <a:pt x="2396194" y="3442606"/>
                  <a:pt x="2396194" y="3442606"/>
                </a:cubicBezTo>
                <a:cubicBezTo>
                  <a:pt x="2396194" y="3442606"/>
                  <a:pt x="2396194" y="3442606"/>
                  <a:pt x="2387698" y="3442606"/>
                </a:cubicBezTo>
                <a:cubicBezTo>
                  <a:pt x="2378594" y="3442606"/>
                  <a:pt x="2378594" y="3451406"/>
                  <a:pt x="2369795" y="3442606"/>
                </a:cubicBezTo>
                <a:cubicBezTo>
                  <a:pt x="2361299" y="3442606"/>
                  <a:pt x="2361299" y="3442606"/>
                  <a:pt x="2352499" y="3434109"/>
                </a:cubicBezTo>
                <a:cubicBezTo>
                  <a:pt x="2361299" y="3434109"/>
                  <a:pt x="2369795" y="3434109"/>
                  <a:pt x="2369795" y="3425309"/>
                </a:cubicBezTo>
                <a:close/>
                <a:moveTo>
                  <a:pt x="3090456" y="3346107"/>
                </a:moveTo>
                <a:cubicBezTo>
                  <a:pt x="3090456" y="3346107"/>
                  <a:pt x="3090456" y="3346107"/>
                  <a:pt x="3098953" y="3346107"/>
                </a:cubicBezTo>
                <a:cubicBezTo>
                  <a:pt x="3090456" y="3354907"/>
                  <a:pt x="3090456" y="3354907"/>
                  <a:pt x="3090456" y="3354907"/>
                </a:cubicBezTo>
                <a:cubicBezTo>
                  <a:pt x="3090456" y="3354907"/>
                  <a:pt x="3090456" y="3354907"/>
                  <a:pt x="3081353" y="3354907"/>
                </a:cubicBezTo>
                <a:cubicBezTo>
                  <a:pt x="3081353" y="3346107"/>
                  <a:pt x="3090456" y="3346107"/>
                  <a:pt x="3090456" y="3346107"/>
                </a:cubicBezTo>
                <a:close/>
                <a:moveTo>
                  <a:pt x="3125352" y="3337307"/>
                </a:moveTo>
                <a:cubicBezTo>
                  <a:pt x="3134151" y="3337307"/>
                  <a:pt x="3134151" y="3337307"/>
                  <a:pt x="3142951" y="3337307"/>
                </a:cubicBezTo>
                <a:lnTo>
                  <a:pt x="3151751" y="3337307"/>
                </a:lnTo>
                <a:lnTo>
                  <a:pt x="3142951" y="3346107"/>
                </a:lnTo>
                <a:cubicBezTo>
                  <a:pt x="3134151" y="3346107"/>
                  <a:pt x="3134151" y="3346107"/>
                  <a:pt x="3125352" y="3337307"/>
                </a:cubicBezTo>
                <a:close/>
                <a:moveTo>
                  <a:pt x="3164950" y="3326307"/>
                </a:moveTo>
                <a:cubicBezTo>
                  <a:pt x="3169350" y="3326307"/>
                  <a:pt x="3173750" y="3328507"/>
                  <a:pt x="3178149" y="3328507"/>
                </a:cubicBezTo>
                <a:cubicBezTo>
                  <a:pt x="3186949" y="3328507"/>
                  <a:pt x="3186949" y="3328507"/>
                  <a:pt x="3186949" y="3328507"/>
                </a:cubicBezTo>
                <a:cubicBezTo>
                  <a:pt x="3186949" y="3337307"/>
                  <a:pt x="3186949" y="3337307"/>
                  <a:pt x="3178149" y="3337307"/>
                </a:cubicBezTo>
                <a:cubicBezTo>
                  <a:pt x="3169350" y="3337307"/>
                  <a:pt x="3160550" y="3337307"/>
                  <a:pt x="3151751" y="3337307"/>
                </a:cubicBezTo>
                <a:cubicBezTo>
                  <a:pt x="3156150" y="3328507"/>
                  <a:pt x="3160550" y="3326307"/>
                  <a:pt x="3164950" y="3326307"/>
                </a:cubicBezTo>
                <a:close/>
                <a:moveTo>
                  <a:pt x="3204548" y="3319707"/>
                </a:moveTo>
                <a:cubicBezTo>
                  <a:pt x="3213348" y="3319707"/>
                  <a:pt x="3213348" y="3319707"/>
                  <a:pt x="3221844" y="3319707"/>
                </a:cubicBezTo>
                <a:cubicBezTo>
                  <a:pt x="3230947" y="3319707"/>
                  <a:pt x="3239747" y="3319707"/>
                  <a:pt x="3239747" y="3319707"/>
                </a:cubicBezTo>
                <a:cubicBezTo>
                  <a:pt x="3230947" y="3328507"/>
                  <a:pt x="3230947" y="3328507"/>
                  <a:pt x="3221844" y="3328507"/>
                </a:cubicBezTo>
                <a:cubicBezTo>
                  <a:pt x="3213348" y="3328507"/>
                  <a:pt x="3213348" y="3328507"/>
                  <a:pt x="3204548" y="3328507"/>
                </a:cubicBezTo>
                <a:cubicBezTo>
                  <a:pt x="3204548" y="3319707"/>
                  <a:pt x="3204548" y="3319707"/>
                  <a:pt x="3204548" y="3319707"/>
                </a:cubicBezTo>
                <a:close/>
                <a:moveTo>
                  <a:pt x="3257043" y="3152807"/>
                </a:moveTo>
                <a:cubicBezTo>
                  <a:pt x="3257043" y="3152807"/>
                  <a:pt x="3257043" y="3152807"/>
                  <a:pt x="3257043" y="3161607"/>
                </a:cubicBezTo>
                <a:cubicBezTo>
                  <a:pt x="3257043" y="3161607"/>
                  <a:pt x="3257043" y="3161607"/>
                  <a:pt x="3266146" y="3161607"/>
                </a:cubicBezTo>
                <a:cubicBezTo>
                  <a:pt x="3257043" y="3152807"/>
                  <a:pt x="3257043" y="3152807"/>
                  <a:pt x="3257043" y="3152807"/>
                </a:cubicBezTo>
                <a:close/>
                <a:moveTo>
                  <a:pt x="3415437" y="3134904"/>
                </a:moveTo>
                <a:cubicBezTo>
                  <a:pt x="3424236" y="3134904"/>
                  <a:pt x="3424236" y="3134904"/>
                  <a:pt x="3424236" y="3134904"/>
                </a:cubicBezTo>
                <a:cubicBezTo>
                  <a:pt x="3424236" y="3143704"/>
                  <a:pt x="3424236" y="3143704"/>
                  <a:pt x="3424236" y="3143704"/>
                </a:cubicBezTo>
                <a:cubicBezTo>
                  <a:pt x="3415437" y="3143704"/>
                  <a:pt x="3415437" y="3143704"/>
                  <a:pt x="3415437" y="3143704"/>
                </a:cubicBezTo>
                <a:cubicBezTo>
                  <a:pt x="3415437" y="3134904"/>
                  <a:pt x="3415437" y="3134904"/>
                  <a:pt x="3415437" y="3134904"/>
                </a:cubicBezTo>
                <a:close/>
                <a:moveTo>
                  <a:pt x="2343396" y="3126407"/>
                </a:moveTo>
                <a:cubicBezTo>
                  <a:pt x="2352499" y="3126407"/>
                  <a:pt x="2352499" y="3134904"/>
                  <a:pt x="2352499" y="3134904"/>
                </a:cubicBezTo>
                <a:cubicBezTo>
                  <a:pt x="2352499" y="3134904"/>
                  <a:pt x="2352499" y="3134904"/>
                  <a:pt x="2352499" y="3126407"/>
                </a:cubicBezTo>
                <a:cubicBezTo>
                  <a:pt x="2352499" y="3126407"/>
                  <a:pt x="2352499" y="3126407"/>
                  <a:pt x="2343396" y="3126407"/>
                </a:cubicBezTo>
                <a:close/>
                <a:moveTo>
                  <a:pt x="2393046" y="3116507"/>
                </a:moveTo>
                <a:cubicBezTo>
                  <a:pt x="2389822" y="3115407"/>
                  <a:pt x="2387698" y="3117607"/>
                  <a:pt x="2387698" y="3126407"/>
                </a:cubicBezTo>
                <a:cubicBezTo>
                  <a:pt x="2387698" y="3134904"/>
                  <a:pt x="2404993" y="3134904"/>
                  <a:pt x="2413793" y="3143704"/>
                </a:cubicBezTo>
                <a:cubicBezTo>
                  <a:pt x="2422896" y="3143704"/>
                  <a:pt x="2431392" y="3143704"/>
                  <a:pt x="2440192" y="3143704"/>
                </a:cubicBezTo>
                <a:cubicBezTo>
                  <a:pt x="2440192" y="3143704"/>
                  <a:pt x="2448991" y="3143704"/>
                  <a:pt x="2457791" y="3143704"/>
                </a:cubicBezTo>
                <a:cubicBezTo>
                  <a:pt x="2457791" y="3134904"/>
                  <a:pt x="2448991" y="3134904"/>
                  <a:pt x="2440192" y="3134904"/>
                </a:cubicBezTo>
                <a:cubicBezTo>
                  <a:pt x="2431392" y="3134904"/>
                  <a:pt x="2422896" y="3126407"/>
                  <a:pt x="2413793" y="3126407"/>
                </a:cubicBezTo>
                <a:lnTo>
                  <a:pt x="2404993" y="3126407"/>
                </a:lnTo>
                <a:cubicBezTo>
                  <a:pt x="2400594" y="3122007"/>
                  <a:pt x="2396270" y="3117607"/>
                  <a:pt x="2393046" y="3116507"/>
                </a:cubicBezTo>
                <a:close/>
                <a:moveTo>
                  <a:pt x="2229304" y="3108807"/>
                </a:moveTo>
                <a:cubicBezTo>
                  <a:pt x="2220504" y="3117607"/>
                  <a:pt x="2220504" y="3117607"/>
                  <a:pt x="2211704" y="3117607"/>
                </a:cubicBezTo>
                <a:cubicBezTo>
                  <a:pt x="2220504" y="3117607"/>
                  <a:pt x="2220504" y="3126407"/>
                  <a:pt x="2229304" y="3126407"/>
                </a:cubicBezTo>
                <a:cubicBezTo>
                  <a:pt x="2246903" y="3126407"/>
                  <a:pt x="2264502" y="3134904"/>
                  <a:pt x="2282102" y="3134904"/>
                </a:cubicBezTo>
                <a:cubicBezTo>
                  <a:pt x="2299701" y="3134904"/>
                  <a:pt x="2308197" y="3126407"/>
                  <a:pt x="2326100" y="3126407"/>
                </a:cubicBezTo>
                <a:cubicBezTo>
                  <a:pt x="2326100" y="3126407"/>
                  <a:pt x="2334596" y="3126407"/>
                  <a:pt x="2334596" y="3117607"/>
                </a:cubicBezTo>
                <a:lnTo>
                  <a:pt x="2326100" y="3117607"/>
                </a:lnTo>
                <a:cubicBezTo>
                  <a:pt x="2299701" y="3117607"/>
                  <a:pt x="2272999" y="3108807"/>
                  <a:pt x="2246903" y="3108807"/>
                </a:cubicBezTo>
                <a:cubicBezTo>
                  <a:pt x="2238103" y="3108807"/>
                  <a:pt x="2229304" y="3108807"/>
                  <a:pt x="2229304" y="3108807"/>
                </a:cubicBezTo>
                <a:close/>
                <a:moveTo>
                  <a:pt x="2167706" y="3108807"/>
                </a:moveTo>
                <a:lnTo>
                  <a:pt x="2176809" y="3117607"/>
                </a:lnTo>
                <a:cubicBezTo>
                  <a:pt x="2185305" y="3117607"/>
                  <a:pt x="2194105" y="3117607"/>
                  <a:pt x="2194105" y="3108807"/>
                </a:cubicBezTo>
                <a:lnTo>
                  <a:pt x="2185305" y="3108807"/>
                </a:lnTo>
                <a:cubicBezTo>
                  <a:pt x="2176809" y="3108807"/>
                  <a:pt x="2167706" y="3108807"/>
                  <a:pt x="2167706" y="3108807"/>
                </a:cubicBezTo>
                <a:close/>
                <a:moveTo>
                  <a:pt x="1869124" y="3108807"/>
                </a:moveTo>
                <a:lnTo>
                  <a:pt x="1877621" y="3117607"/>
                </a:lnTo>
                <a:cubicBezTo>
                  <a:pt x="1877621" y="3117607"/>
                  <a:pt x="1877621" y="3117607"/>
                  <a:pt x="1886420" y="3108807"/>
                </a:cubicBezTo>
                <a:cubicBezTo>
                  <a:pt x="1877621" y="3108807"/>
                  <a:pt x="1877621" y="3108807"/>
                  <a:pt x="1877621" y="3108807"/>
                </a:cubicBezTo>
                <a:cubicBezTo>
                  <a:pt x="1877621" y="3108807"/>
                  <a:pt x="1877621" y="3108807"/>
                  <a:pt x="1869124" y="3108807"/>
                </a:cubicBezTo>
                <a:close/>
                <a:moveTo>
                  <a:pt x="3090456" y="3100006"/>
                </a:moveTo>
                <a:cubicBezTo>
                  <a:pt x="3090456" y="3117607"/>
                  <a:pt x="3072554" y="3117607"/>
                  <a:pt x="3055258" y="3117607"/>
                </a:cubicBezTo>
                <a:cubicBezTo>
                  <a:pt x="3055258" y="3117607"/>
                  <a:pt x="3046155" y="3117607"/>
                  <a:pt x="3037355" y="3117607"/>
                </a:cubicBezTo>
                <a:cubicBezTo>
                  <a:pt x="3028859" y="3117607"/>
                  <a:pt x="3028859" y="3126407"/>
                  <a:pt x="3028859" y="3126407"/>
                </a:cubicBezTo>
                <a:cubicBezTo>
                  <a:pt x="3028859" y="3134904"/>
                  <a:pt x="3037355" y="3134904"/>
                  <a:pt x="3046155" y="3134904"/>
                </a:cubicBezTo>
                <a:cubicBezTo>
                  <a:pt x="3064057" y="3134904"/>
                  <a:pt x="3090456" y="3126407"/>
                  <a:pt x="3116552" y="3117607"/>
                </a:cubicBezTo>
                <a:cubicBezTo>
                  <a:pt x="3116552" y="3117607"/>
                  <a:pt x="3116552" y="3108807"/>
                  <a:pt x="3125352" y="3108807"/>
                </a:cubicBezTo>
                <a:cubicBezTo>
                  <a:pt x="3116552" y="3108807"/>
                  <a:pt x="3116552" y="3100006"/>
                  <a:pt x="3107752" y="3100006"/>
                </a:cubicBezTo>
                <a:close/>
                <a:moveTo>
                  <a:pt x="2554284" y="3100006"/>
                </a:moveTo>
                <a:cubicBezTo>
                  <a:pt x="2554284" y="3108807"/>
                  <a:pt x="2554284" y="3108807"/>
                  <a:pt x="2554284" y="3108807"/>
                </a:cubicBezTo>
                <a:cubicBezTo>
                  <a:pt x="2554284" y="3108807"/>
                  <a:pt x="2563387" y="3108807"/>
                  <a:pt x="2563387" y="3100006"/>
                </a:cubicBezTo>
                <a:cubicBezTo>
                  <a:pt x="2563387" y="3100006"/>
                  <a:pt x="2563387" y="3100006"/>
                  <a:pt x="2554284" y="3100006"/>
                </a:cubicBezTo>
                <a:close/>
                <a:moveTo>
                  <a:pt x="2527885" y="3100006"/>
                </a:moveTo>
                <a:cubicBezTo>
                  <a:pt x="2519085" y="3100006"/>
                  <a:pt x="2510589" y="3108807"/>
                  <a:pt x="2501789" y="3108807"/>
                </a:cubicBezTo>
                <a:cubicBezTo>
                  <a:pt x="2510589" y="3108807"/>
                  <a:pt x="2510589" y="3117607"/>
                  <a:pt x="2519085" y="3117607"/>
                </a:cubicBezTo>
                <a:cubicBezTo>
                  <a:pt x="2527885" y="3117607"/>
                  <a:pt x="2527885" y="3108807"/>
                  <a:pt x="2536988" y="3108807"/>
                </a:cubicBezTo>
                <a:cubicBezTo>
                  <a:pt x="2536988" y="3100006"/>
                  <a:pt x="2527885" y="3100006"/>
                  <a:pt x="2527885" y="3100006"/>
                </a:cubicBezTo>
                <a:close/>
                <a:moveTo>
                  <a:pt x="2272999" y="3091206"/>
                </a:moveTo>
                <a:cubicBezTo>
                  <a:pt x="2272999" y="3091206"/>
                  <a:pt x="2282102" y="3091206"/>
                  <a:pt x="2282102" y="3100006"/>
                </a:cubicBezTo>
                <a:cubicBezTo>
                  <a:pt x="2282102" y="3100006"/>
                  <a:pt x="2282102" y="3091206"/>
                  <a:pt x="2290901" y="3091206"/>
                </a:cubicBezTo>
                <a:lnTo>
                  <a:pt x="2282102" y="3091206"/>
                </a:lnTo>
                <a:cubicBezTo>
                  <a:pt x="2282102" y="3091206"/>
                  <a:pt x="2282102" y="3091206"/>
                  <a:pt x="2272999" y="3091206"/>
                </a:cubicBezTo>
                <a:close/>
                <a:moveTo>
                  <a:pt x="1789624" y="3082406"/>
                </a:moveTo>
                <a:cubicBezTo>
                  <a:pt x="1789624" y="3091206"/>
                  <a:pt x="1798727" y="3091206"/>
                  <a:pt x="1807527" y="3100006"/>
                </a:cubicBezTo>
                <a:cubicBezTo>
                  <a:pt x="1816023" y="3100006"/>
                  <a:pt x="1825126" y="3100006"/>
                  <a:pt x="1833926" y="3108807"/>
                </a:cubicBezTo>
                <a:cubicBezTo>
                  <a:pt x="1842726" y="3108807"/>
                  <a:pt x="1842726" y="3100006"/>
                  <a:pt x="1851222" y="3091206"/>
                </a:cubicBezTo>
                <a:cubicBezTo>
                  <a:pt x="1842726" y="3091206"/>
                  <a:pt x="1842726" y="3091206"/>
                  <a:pt x="1842726" y="3091206"/>
                </a:cubicBezTo>
                <a:cubicBezTo>
                  <a:pt x="1825126" y="3091206"/>
                  <a:pt x="1816023" y="3091206"/>
                  <a:pt x="1807527" y="3082406"/>
                </a:cubicBezTo>
                <a:cubicBezTo>
                  <a:pt x="1798727" y="3082406"/>
                  <a:pt x="1798727" y="3082406"/>
                  <a:pt x="1789624" y="3082406"/>
                </a:cubicBezTo>
                <a:close/>
                <a:moveTo>
                  <a:pt x="1930722" y="3064806"/>
                </a:moveTo>
                <a:cubicBezTo>
                  <a:pt x="1930722" y="3073302"/>
                  <a:pt x="1939218" y="3073302"/>
                  <a:pt x="1948018" y="3082406"/>
                </a:cubicBezTo>
                <a:cubicBezTo>
                  <a:pt x="1930722" y="3091206"/>
                  <a:pt x="1939218" y="3100006"/>
                  <a:pt x="1948018" y="3100006"/>
                </a:cubicBezTo>
                <a:cubicBezTo>
                  <a:pt x="1956818" y="3108807"/>
                  <a:pt x="1974417" y="3108807"/>
                  <a:pt x="1983217" y="3108807"/>
                </a:cubicBezTo>
                <a:cubicBezTo>
                  <a:pt x="1992016" y="3108807"/>
                  <a:pt x="2000816" y="3100006"/>
                  <a:pt x="2009616" y="3100006"/>
                </a:cubicBezTo>
                <a:cubicBezTo>
                  <a:pt x="2009616" y="3091206"/>
                  <a:pt x="2009616" y="3082406"/>
                  <a:pt x="1992016" y="3073302"/>
                </a:cubicBezTo>
                <a:cubicBezTo>
                  <a:pt x="1974417" y="3073302"/>
                  <a:pt x="1965617" y="3064806"/>
                  <a:pt x="1948018" y="3064806"/>
                </a:cubicBezTo>
                <a:cubicBezTo>
                  <a:pt x="1939218" y="3064806"/>
                  <a:pt x="1930722" y="3064806"/>
                  <a:pt x="1930722" y="3064806"/>
                </a:cubicBezTo>
                <a:close/>
                <a:moveTo>
                  <a:pt x="2062110" y="3056006"/>
                </a:moveTo>
                <a:cubicBezTo>
                  <a:pt x="2071213" y="3064806"/>
                  <a:pt x="2080013" y="3064806"/>
                  <a:pt x="2088509" y="3064806"/>
                </a:cubicBezTo>
                <a:cubicBezTo>
                  <a:pt x="2097309" y="3064806"/>
                  <a:pt x="2097309" y="3064806"/>
                  <a:pt x="2106412" y="3064806"/>
                </a:cubicBezTo>
                <a:cubicBezTo>
                  <a:pt x="2106412" y="3056006"/>
                  <a:pt x="2115211" y="3056006"/>
                  <a:pt x="2115211" y="3056006"/>
                </a:cubicBezTo>
                <a:cubicBezTo>
                  <a:pt x="2106412" y="3056006"/>
                  <a:pt x="2106412" y="3056006"/>
                  <a:pt x="2106412" y="3056006"/>
                </a:cubicBezTo>
                <a:cubicBezTo>
                  <a:pt x="2097309" y="3056006"/>
                  <a:pt x="2097309" y="3056006"/>
                  <a:pt x="2088509" y="3056006"/>
                </a:cubicBezTo>
                <a:cubicBezTo>
                  <a:pt x="2080013" y="3056006"/>
                  <a:pt x="2071213" y="3056006"/>
                  <a:pt x="2062110" y="3056006"/>
                </a:cubicBezTo>
                <a:close/>
                <a:moveTo>
                  <a:pt x="1860325" y="3047205"/>
                </a:moveTo>
                <a:cubicBezTo>
                  <a:pt x="1851222" y="3056006"/>
                  <a:pt x="1842726" y="3056006"/>
                  <a:pt x="1842726" y="3056006"/>
                </a:cubicBezTo>
                <a:cubicBezTo>
                  <a:pt x="1842726" y="3056006"/>
                  <a:pt x="1842726" y="3056006"/>
                  <a:pt x="1851222" y="3064806"/>
                </a:cubicBezTo>
                <a:cubicBezTo>
                  <a:pt x="1860325" y="3064806"/>
                  <a:pt x="1877621" y="3073302"/>
                  <a:pt x="1886420" y="3073302"/>
                </a:cubicBezTo>
                <a:cubicBezTo>
                  <a:pt x="1895523" y="3082406"/>
                  <a:pt x="1895523" y="3073302"/>
                  <a:pt x="1904323" y="3073302"/>
                </a:cubicBezTo>
                <a:cubicBezTo>
                  <a:pt x="1895523" y="3073302"/>
                  <a:pt x="1895523" y="3064806"/>
                  <a:pt x="1895523" y="3064806"/>
                </a:cubicBezTo>
                <a:cubicBezTo>
                  <a:pt x="1877621" y="3056006"/>
                  <a:pt x="1869124" y="3056006"/>
                  <a:pt x="1860325" y="3047205"/>
                </a:cubicBezTo>
                <a:close/>
                <a:moveTo>
                  <a:pt x="3090456" y="3020805"/>
                </a:moveTo>
                <a:cubicBezTo>
                  <a:pt x="3072554" y="3020805"/>
                  <a:pt x="3055258" y="3020805"/>
                  <a:pt x="3037355" y="3029605"/>
                </a:cubicBezTo>
                <a:lnTo>
                  <a:pt x="3028859" y="3029605"/>
                </a:lnTo>
                <a:cubicBezTo>
                  <a:pt x="3037355" y="3038709"/>
                  <a:pt x="3037355" y="3038709"/>
                  <a:pt x="3037355" y="3038709"/>
                </a:cubicBezTo>
                <a:cubicBezTo>
                  <a:pt x="3064057" y="3038709"/>
                  <a:pt x="3081353" y="3029605"/>
                  <a:pt x="3098953" y="3029605"/>
                </a:cubicBezTo>
                <a:cubicBezTo>
                  <a:pt x="3098953" y="3029605"/>
                  <a:pt x="3098953" y="3020805"/>
                  <a:pt x="3107752" y="3020805"/>
                </a:cubicBezTo>
                <a:cubicBezTo>
                  <a:pt x="3098953" y="3020805"/>
                  <a:pt x="3098953" y="3020805"/>
                  <a:pt x="3090456" y="3020805"/>
                </a:cubicBezTo>
                <a:close/>
                <a:moveTo>
                  <a:pt x="2272999" y="3020805"/>
                </a:moveTo>
                <a:cubicBezTo>
                  <a:pt x="2272999" y="3020805"/>
                  <a:pt x="2272999" y="3020805"/>
                  <a:pt x="2264502" y="3029605"/>
                </a:cubicBezTo>
                <a:cubicBezTo>
                  <a:pt x="2272999" y="3029605"/>
                  <a:pt x="2272999" y="3029605"/>
                  <a:pt x="2282102" y="3038709"/>
                </a:cubicBezTo>
                <a:cubicBezTo>
                  <a:pt x="2282102" y="3029605"/>
                  <a:pt x="2290901" y="3029605"/>
                  <a:pt x="2299701" y="3029605"/>
                </a:cubicBezTo>
                <a:cubicBezTo>
                  <a:pt x="2290901" y="3029605"/>
                  <a:pt x="2282102" y="3020805"/>
                  <a:pt x="2272999" y="3020805"/>
                </a:cubicBezTo>
                <a:close/>
                <a:moveTo>
                  <a:pt x="1218557" y="2985604"/>
                </a:moveTo>
                <a:cubicBezTo>
                  <a:pt x="1209757" y="2994405"/>
                  <a:pt x="1209757" y="2994405"/>
                  <a:pt x="1201261" y="2994405"/>
                </a:cubicBezTo>
                <a:cubicBezTo>
                  <a:pt x="1209757" y="3003508"/>
                  <a:pt x="1209757" y="3012005"/>
                  <a:pt x="1218557" y="3012005"/>
                </a:cubicBezTo>
                <a:cubicBezTo>
                  <a:pt x="1236156" y="3020805"/>
                  <a:pt x="1253755" y="3020805"/>
                  <a:pt x="1271355" y="3029605"/>
                </a:cubicBezTo>
                <a:cubicBezTo>
                  <a:pt x="1306553" y="3056006"/>
                  <a:pt x="1350552" y="3056006"/>
                  <a:pt x="1385750" y="3073302"/>
                </a:cubicBezTo>
                <a:cubicBezTo>
                  <a:pt x="1394246" y="3082406"/>
                  <a:pt x="1394246" y="3073302"/>
                  <a:pt x="1394246" y="3073302"/>
                </a:cubicBezTo>
                <a:lnTo>
                  <a:pt x="1394246" y="3064806"/>
                </a:lnTo>
                <a:cubicBezTo>
                  <a:pt x="1376950" y="3056006"/>
                  <a:pt x="1359048" y="3047205"/>
                  <a:pt x="1350552" y="3029605"/>
                </a:cubicBezTo>
                <a:cubicBezTo>
                  <a:pt x="1332952" y="3012005"/>
                  <a:pt x="1324153" y="3003508"/>
                  <a:pt x="1306553" y="3003508"/>
                </a:cubicBezTo>
                <a:cubicBezTo>
                  <a:pt x="1271355" y="2994405"/>
                  <a:pt x="1244956" y="2994405"/>
                  <a:pt x="1218557" y="2985604"/>
                </a:cubicBezTo>
                <a:close/>
                <a:moveTo>
                  <a:pt x="3758320" y="2959204"/>
                </a:moveTo>
                <a:lnTo>
                  <a:pt x="3766816" y="2959204"/>
                </a:lnTo>
                <a:cubicBezTo>
                  <a:pt x="3766816" y="2968308"/>
                  <a:pt x="3758320" y="2968308"/>
                  <a:pt x="3758320" y="2968308"/>
                </a:cubicBezTo>
                <a:cubicBezTo>
                  <a:pt x="3749217" y="2968308"/>
                  <a:pt x="3749217" y="2968308"/>
                  <a:pt x="3740417" y="2968308"/>
                </a:cubicBezTo>
                <a:cubicBezTo>
                  <a:pt x="3749217" y="2959204"/>
                  <a:pt x="3749217" y="2959204"/>
                  <a:pt x="3758320" y="2959204"/>
                </a:cubicBezTo>
                <a:close/>
                <a:moveTo>
                  <a:pt x="2677479" y="2959204"/>
                </a:moveTo>
                <a:cubicBezTo>
                  <a:pt x="2651080" y="2959204"/>
                  <a:pt x="2633785" y="2977108"/>
                  <a:pt x="2615882" y="2968308"/>
                </a:cubicBezTo>
                <a:cubicBezTo>
                  <a:pt x="2615882" y="2977108"/>
                  <a:pt x="2615882" y="2985604"/>
                  <a:pt x="2624681" y="2985604"/>
                </a:cubicBezTo>
                <a:cubicBezTo>
                  <a:pt x="2642281" y="2985604"/>
                  <a:pt x="2659880" y="2977108"/>
                  <a:pt x="2677479" y="2977108"/>
                </a:cubicBezTo>
                <a:cubicBezTo>
                  <a:pt x="2677479" y="2977108"/>
                  <a:pt x="2677479" y="2968308"/>
                  <a:pt x="2686279" y="2968308"/>
                </a:cubicBezTo>
                <a:cubicBezTo>
                  <a:pt x="2677479" y="2968308"/>
                  <a:pt x="2677479" y="2959204"/>
                  <a:pt x="2677479" y="2959204"/>
                </a:cubicBezTo>
                <a:close/>
                <a:moveTo>
                  <a:pt x="2132507" y="2950404"/>
                </a:moveTo>
                <a:cubicBezTo>
                  <a:pt x="2132507" y="2959204"/>
                  <a:pt x="2123708" y="2959204"/>
                  <a:pt x="2123708" y="2959204"/>
                </a:cubicBezTo>
                <a:cubicBezTo>
                  <a:pt x="2123708" y="2968308"/>
                  <a:pt x="2132507" y="2968308"/>
                  <a:pt x="2132507" y="2968308"/>
                </a:cubicBezTo>
                <a:cubicBezTo>
                  <a:pt x="2141610" y="2968308"/>
                  <a:pt x="2141610" y="2959204"/>
                  <a:pt x="2141610" y="2959204"/>
                </a:cubicBezTo>
                <a:cubicBezTo>
                  <a:pt x="2141610" y="2959204"/>
                  <a:pt x="2141610" y="2950404"/>
                  <a:pt x="2132507" y="2950404"/>
                </a:cubicBezTo>
                <a:close/>
                <a:moveTo>
                  <a:pt x="3780054" y="2948318"/>
                </a:moveTo>
                <a:cubicBezTo>
                  <a:pt x="3784491" y="2948280"/>
                  <a:pt x="3788967" y="2950404"/>
                  <a:pt x="3793519" y="2950404"/>
                </a:cubicBezTo>
                <a:cubicBezTo>
                  <a:pt x="3802015" y="2950404"/>
                  <a:pt x="3802015" y="2950404"/>
                  <a:pt x="3802015" y="2959204"/>
                </a:cubicBezTo>
                <a:cubicBezTo>
                  <a:pt x="3802015" y="2959204"/>
                  <a:pt x="3802015" y="2959204"/>
                  <a:pt x="3793519" y="2959204"/>
                </a:cubicBezTo>
                <a:cubicBezTo>
                  <a:pt x="3784415" y="2959204"/>
                  <a:pt x="3775616" y="2959204"/>
                  <a:pt x="3766816" y="2959204"/>
                </a:cubicBezTo>
                <a:cubicBezTo>
                  <a:pt x="3771216" y="2950556"/>
                  <a:pt x="3775616" y="2948356"/>
                  <a:pt x="3780054" y="2948318"/>
                </a:cubicBezTo>
                <a:close/>
                <a:moveTo>
                  <a:pt x="3819614" y="2941907"/>
                </a:moveTo>
                <a:lnTo>
                  <a:pt x="3828414" y="2941907"/>
                </a:lnTo>
                <a:lnTo>
                  <a:pt x="3837213" y="2941907"/>
                </a:lnTo>
                <a:cubicBezTo>
                  <a:pt x="3837213" y="2950404"/>
                  <a:pt x="3837213" y="2950404"/>
                  <a:pt x="3837213" y="2950404"/>
                </a:cubicBezTo>
                <a:cubicBezTo>
                  <a:pt x="3828414" y="2950404"/>
                  <a:pt x="3819614" y="2950404"/>
                  <a:pt x="3819614" y="2941907"/>
                </a:cubicBezTo>
                <a:close/>
                <a:moveTo>
                  <a:pt x="2326100" y="2941907"/>
                </a:moveTo>
                <a:cubicBezTo>
                  <a:pt x="2334596" y="2941907"/>
                  <a:pt x="2334596" y="2941907"/>
                  <a:pt x="2343396" y="2950404"/>
                </a:cubicBezTo>
                <a:cubicBezTo>
                  <a:pt x="2334596" y="2950404"/>
                  <a:pt x="2334596" y="2950404"/>
                  <a:pt x="2326100" y="2950404"/>
                </a:cubicBezTo>
                <a:lnTo>
                  <a:pt x="2317300" y="2950404"/>
                </a:lnTo>
                <a:cubicBezTo>
                  <a:pt x="2317300" y="2941907"/>
                  <a:pt x="2317300" y="2941907"/>
                  <a:pt x="2326100" y="2941907"/>
                </a:cubicBezTo>
                <a:close/>
                <a:moveTo>
                  <a:pt x="1965617" y="2941907"/>
                </a:moveTo>
                <a:cubicBezTo>
                  <a:pt x="1965617" y="2950404"/>
                  <a:pt x="1965617" y="2950404"/>
                  <a:pt x="1965617" y="2950404"/>
                </a:cubicBezTo>
                <a:cubicBezTo>
                  <a:pt x="1974417" y="2950404"/>
                  <a:pt x="1974417" y="2950404"/>
                  <a:pt x="1974417" y="2950404"/>
                </a:cubicBezTo>
                <a:cubicBezTo>
                  <a:pt x="1974417" y="2941907"/>
                  <a:pt x="1974417" y="2941907"/>
                  <a:pt x="1974417" y="2941907"/>
                </a:cubicBezTo>
                <a:cubicBezTo>
                  <a:pt x="1965617" y="2941907"/>
                  <a:pt x="1965617" y="2941907"/>
                  <a:pt x="1965617" y="2941907"/>
                </a:cubicBezTo>
                <a:close/>
                <a:moveTo>
                  <a:pt x="1157262" y="2933107"/>
                </a:moveTo>
                <a:lnTo>
                  <a:pt x="1166062" y="2933107"/>
                </a:lnTo>
                <a:cubicBezTo>
                  <a:pt x="1166062" y="2941907"/>
                  <a:pt x="1166062" y="2941907"/>
                  <a:pt x="1157262" y="2941907"/>
                </a:cubicBezTo>
                <a:cubicBezTo>
                  <a:pt x="1157262" y="2941907"/>
                  <a:pt x="1157262" y="2941907"/>
                  <a:pt x="1157262" y="2933107"/>
                </a:cubicBezTo>
                <a:close/>
                <a:moveTo>
                  <a:pt x="3810814" y="2915507"/>
                </a:moveTo>
                <a:cubicBezTo>
                  <a:pt x="3819614" y="2915507"/>
                  <a:pt x="3828414" y="2915507"/>
                  <a:pt x="3837213" y="2915507"/>
                </a:cubicBezTo>
                <a:cubicBezTo>
                  <a:pt x="3828414" y="2924003"/>
                  <a:pt x="3819614" y="2933107"/>
                  <a:pt x="3810814" y="2933107"/>
                </a:cubicBezTo>
                <a:cubicBezTo>
                  <a:pt x="3793519" y="2941907"/>
                  <a:pt x="3766816" y="2941907"/>
                  <a:pt x="3740417" y="2950404"/>
                </a:cubicBezTo>
                <a:cubicBezTo>
                  <a:pt x="3731921" y="2950404"/>
                  <a:pt x="3723121" y="2959204"/>
                  <a:pt x="3714018" y="2959204"/>
                </a:cubicBezTo>
                <a:cubicBezTo>
                  <a:pt x="3705522" y="2959204"/>
                  <a:pt x="3705522" y="2959204"/>
                  <a:pt x="3696722" y="2968308"/>
                </a:cubicBezTo>
                <a:cubicBezTo>
                  <a:pt x="3705522" y="2968308"/>
                  <a:pt x="3705522" y="2968308"/>
                  <a:pt x="3714018" y="2968308"/>
                </a:cubicBezTo>
                <a:cubicBezTo>
                  <a:pt x="3714018" y="2968308"/>
                  <a:pt x="3723121" y="2968308"/>
                  <a:pt x="3731921" y="2977108"/>
                </a:cubicBezTo>
                <a:cubicBezTo>
                  <a:pt x="3723121" y="2977108"/>
                  <a:pt x="3714018" y="2977108"/>
                  <a:pt x="3714018" y="2977108"/>
                </a:cubicBezTo>
                <a:cubicBezTo>
                  <a:pt x="3705522" y="2977108"/>
                  <a:pt x="3705522" y="2977108"/>
                  <a:pt x="3696722" y="2977108"/>
                </a:cubicBezTo>
                <a:cubicBezTo>
                  <a:pt x="3687923" y="2977108"/>
                  <a:pt x="3670323" y="2977108"/>
                  <a:pt x="3652724" y="2968308"/>
                </a:cubicBezTo>
                <a:cubicBezTo>
                  <a:pt x="3643924" y="2968308"/>
                  <a:pt x="3643924" y="2968308"/>
                  <a:pt x="3643924" y="2959204"/>
                </a:cubicBezTo>
                <a:cubicBezTo>
                  <a:pt x="3661524" y="2959204"/>
                  <a:pt x="3661524" y="2941907"/>
                  <a:pt x="3678820" y="2950404"/>
                </a:cubicBezTo>
                <a:cubicBezTo>
                  <a:pt x="3687923" y="2950404"/>
                  <a:pt x="3696722" y="2941907"/>
                  <a:pt x="3705522" y="2941907"/>
                </a:cubicBezTo>
                <a:cubicBezTo>
                  <a:pt x="3740417" y="2933107"/>
                  <a:pt x="3775616" y="2933107"/>
                  <a:pt x="3810814" y="2915507"/>
                </a:cubicBezTo>
                <a:close/>
                <a:moveTo>
                  <a:pt x="3002460" y="2915507"/>
                </a:moveTo>
                <a:cubicBezTo>
                  <a:pt x="3010956" y="2915507"/>
                  <a:pt x="3020059" y="2915507"/>
                  <a:pt x="3028859" y="2915507"/>
                </a:cubicBezTo>
                <a:cubicBezTo>
                  <a:pt x="3037355" y="2915507"/>
                  <a:pt x="3028859" y="2924003"/>
                  <a:pt x="3028859" y="2924003"/>
                </a:cubicBezTo>
                <a:cubicBezTo>
                  <a:pt x="3020059" y="2941907"/>
                  <a:pt x="3002460" y="2941907"/>
                  <a:pt x="2984861" y="2941907"/>
                </a:cubicBezTo>
                <a:cubicBezTo>
                  <a:pt x="2984861" y="2950404"/>
                  <a:pt x="2975757" y="2941907"/>
                  <a:pt x="2975757" y="2941907"/>
                </a:cubicBezTo>
                <a:cubicBezTo>
                  <a:pt x="2975757" y="2933107"/>
                  <a:pt x="2975757" y="2924003"/>
                  <a:pt x="2975757" y="2924003"/>
                </a:cubicBezTo>
                <a:cubicBezTo>
                  <a:pt x="2984861" y="2915507"/>
                  <a:pt x="3002460" y="2915507"/>
                  <a:pt x="3002460" y="2915507"/>
                </a:cubicBezTo>
                <a:close/>
                <a:moveTo>
                  <a:pt x="2615882" y="2915507"/>
                </a:moveTo>
                <a:cubicBezTo>
                  <a:pt x="2615882" y="2924003"/>
                  <a:pt x="2615882" y="2924003"/>
                  <a:pt x="2624681" y="2924003"/>
                </a:cubicBezTo>
                <a:cubicBezTo>
                  <a:pt x="2624681" y="2924003"/>
                  <a:pt x="2633785" y="2924003"/>
                  <a:pt x="2642281" y="2924003"/>
                </a:cubicBezTo>
                <a:cubicBezTo>
                  <a:pt x="2642281" y="2924003"/>
                  <a:pt x="2651080" y="2924003"/>
                  <a:pt x="2659880" y="2924003"/>
                </a:cubicBezTo>
                <a:cubicBezTo>
                  <a:pt x="2651080" y="2915507"/>
                  <a:pt x="2642281" y="2915507"/>
                  <a:pt x="2633785" y="2915507"/>
                </a:cubicBezTo>
                <a:lnTo>
                  <a:pt x="2624681" y="2915507"/>
                </a:lnTo>
                <a:cubicBezTo>
                  <a:pt x="2615882" y="2915507"/>
                  <a:pt x="2615882" y="2915507"/>
                  <a:pt x="2615882" y="2915507"/>
                </a:cubicBezTo>
                <a:close/>
                <a:moveTo>
                  <a:pt x="2220504" y="2915507"/>
                </a:moveTo>
                <a:cubicBezTo>
                  <a:pt x="2229304" y="2924003"/>
                  <a:pt x="2246903" y="2933107"/>
                  <a:pt x="2255703" y="2941907"/>
                </a:cubicBezTo>
                <a:cubicBezTo>
                  <a:pt x="2255703" y="2941907"/>
                  <a:pt x="2255703" y="2941907"/>
                  <a:pt x="2255703" y="2950404"/>
                </a:cubicBezTo>
                <a:cubicBezTo>
                  <a:pt x="2220504" y="2950404"/>
                  <a:pt x="2194105" y="2950404"/>
                  <a:pt x="2158906" y="2950404"/>
                </a:cubicBezTo>
                <a:cubicBezTo>
                  <a:pt x="2158906" y="2959204"/>
                  <a:pt x="2158906" y="2959204"/>
                  <a:pt x="2158906" y="2968308"/>
                </a:cubicBezTo>
                <a:cubicBezTo>
                  <a:pt x="2158906" y="2977108"/>
                  <a:pt x="2158906" y="2994405"/>
                  <a:pt x="2176809" y="2985604"/>
                </a:cubicBezTo>
                <a:lnTo>
                  <a:pt x="2185305" y="2994405"/>
                </a:lnTo>
                <a:cubicBezTo>
                  <a:pt x="2185305" y="2994405"/>
                  <a:pt x="2185305" y="2994405"/>
                  <a:pt x="2176809" y="2994405"/>
                </a:cubicBezTo>
                <a:cubicBezTo>
                  <a:pt x="2176809" y="2994405"/>
                  <a:pt x="2167706" y="2994405"/>
                  <a:pt x="2158906" y="2994405"/>
                </a:cubicBezTo>
                <a:cubicBezTo>
                  <a:pt x="2158906" y="3003508"/>
                  <a:pt x="2150107" y="3003508"/>
                  <a:pt x="2150107" y="3012005"/>
                </a:cubicBezTo>
                <a:cubicBezTo>
                  <a:pt x="2150107" y="3012005"/>
                  <a:pt x="2158906" y="3012005"/>
                  <a:pt x="2167706" y="3012005"/>
                </a:cubicBezTo>
                <a:cubicBezTo>
                  <a:pt x="2176809" y="3020805"/>
                  <a:pt x="2185305" y="3020805"/>
                  <a:pt x="2194105" y="3020805"/>
                </a:cubicBezTo>
                <a:cubicBezTo>
                  <a:pt x="2211704" y="3020805"/>
                  <a:pt x="2229304" y="3020805"/>
                  <a:pt x="2246903" y="3020805"/>
                </a:cubicBezTo>
                <a:cubicBezTo>
                  <a:pt x="2246903" y="3012005"/>
                  <a:pt x="2238103" y="3020805"/>
                  <a:pt x="2238103" y="3012005"/>
                </a:cubicBezTo>
                <a:cubicBezTo>
                  <a:pt x="2229304" y="3012005"/>
                  <a:pt x="2229304" y="3003508"/>
                  <a:pt x="2220504" y="3003508"/>
                </a:cubicBezTo>
                <a:cubicBezTo>
                  <a:pt x="2229304" y="3003508"/>
                  <a:pt x="2229304" y="2994405"/>
                  <a:pt x="2238103" y="2994405"/>
                </a:cubicBezTo>
                <a:cubicBezTo>
                  <a:pt x="2255703" y="2994405"/>
                  <a:pt x="2272999" y="2985604"/>
                  <a:pt x="2299701" y="2985604"/>
                </a:cubicBezTo>
                <a:cubicBezTo>
                  <a:pt x="2299701" y="2985604"/>
                  <a:pt x="2308197" y="2977108"/>
                  <a:pt x="2308197" y="2968308"/>
                </a:cubicBezTo>
                <a:cubicBezTo>
                  <a:pt x="2308197" y="2977108"/>
                  <a:pt x="2308197" y="2985604"/>
                  <a:pt x="2308197" y="2985604"/>
                </a:cubicBezTo>
                <a:cubicBezTo>
                  <a:pt x="2308197" y="2994405"/>
                  <a:pt x="2317300" y="2994405"/>
                  <a:pt x="2317300" y="2994405"/>
                </a:cubicBezTo>
                <a:cubicBezTo>
                  <a:pt x="2326100" y="2994405"/>
                  <a:pt x="2334596" y="2985604"/>
                  <a:pt x="2343396" y="2985604"/>
                </a:cubicBezTo>
                <a:cubicBezTo>
                  <a:pt x="2361299" y="2985604"/>
                  <a:pt x="2387698" y="2985604"/>
                  <a:pt x="2404993" y="2985604"/>
                </a:cubicBezTo>
                <a:cubicBezTo>
                  <a:pt x="2431392" y="2985604"/>
                  <a:pt x="2448991" y="2977108"/>
                  <a:pt x="2466591" y="2985604"/>
                </a:cubicBezTo>
                <a:cubicBezTo>
                  <a:pt x="2475390" y="2985604"/>
                  <a:pt x="2484190" y="2985604"/>
                  <a:pt x="2492686" y="2985604"/>
                </a:cubicBezTo>
                <a:cubicBezTo>
                  <a:pt x="2492686" y="2985604"/>
                  <a:pt x="2492686" y="2977108"/>
                  <a:pt x="2501789" y="2977108"/>
                </a:cubicBezTo>
                <a:lnTo>
                  <a:pt x="2492686" y="2968308"/>
                </a:lnTo>
                <a:cubicBezTo>
                  <a:pt x="2475390" y="2968308"/>
                  <a:pt x="2448991" y="2959204"/>
                  <a:pt x="2431392" y="2959204"/>
                </a:cubicBezTo>
                <a:cubicBezTo>
                  <a:pt x="2413793" y="2959204"/>
                  <a:pt x="2396194" y="2959204"/>
                  <a:pt x="2369795" y="2959204"/>
                </a:cubicBezTo>
                <a:lnTo>
                  <a:pt x="2369795" y="2950404"/>
                </a:lnTo>
                <a:cubicBezTo>
                  <a:pt x="2369795" y="2950404"/>
                  <a:pt x="2369795" y="2941907"/>
                  <a:pt x="2378594" y="2941907"/>
                </a:cubicBezTo>
                <a:cubicBezTo>
                  <a:pt x="2378594" y="2941907"/>
                  <a:pt x="2378594" y="2950404"/>
                  <a:pt x="2387698" y="2950404"/>
                </a:cubicBezTo>
                <a:cubicBezTo>
                  <a:pt x="2422896" y="2950404"/>
                  <a:pt x="2457791" y="2959204"/>
                  <a:pt x="2501789" y="2941907"/>
                </a:cubicBezTo>
                <a:cubicBezTo>
                  <a:pt x="2510589" y="2933107"/>
                  <a:pt x="2519085" y="2924003"/>
                  <a:pt x="2536988" y="2915507"/>
                </a:cubicBezTo>
                <a:cubicBezTo>
                  <a:pt x="2519085" y="2915507"/>
                  <a:pt x="2510589" y="2915507"/>
                  <a:pt x="2492686" y="2915507"/>
                </a:cubicBezTo>
                <a:cubicBezTo>
                  <a:pt x="2475390" y="2915507"/>
                  <a:pt x="2448991" y="2915507"/>
                  <a:pt x="2431392" y="2924003"/>
                </a:cubicBezTo>
                <a:cubicBezTo>
                  <a:pt x="2422896" y="2924003"/>
                  <a:pt x="2404993" y="2924003"/>
                  <a:pt x="2387698" y="2924003"/>
                </a:cubicBezTo>
                <a:cubicBezTo>
                  <a:pt x="2378594" y="2924003"/>
                  <a:pt x="2369795" y="2915507"/>
                  <a:pt x="2352499" y="2915507"/>
                </a:cubicBezTo>
                <a:cubicBezTo>
                  <a:pt x="2326100" y="2915507"/>
                  <a:pt x="2299701" y="2915507"/>
                  <a:pt x="2264502" y="2915507"/>
                </a:cubicBezTo>
                <a:cubicBezTo>
                  <a:pt x="2255703" y="2915507"/>
                  <a:pt x="2238103" y="2915507"/>
                  <a:pt x="2220504" y="2915507"/>
                </a:cubicBezTo>
                <a:close/>
                <a:moveTo>
                  <a:pt x="3872412" y="2906706"/>
                </a:moveTo>
                <a:lnTo>
                  <a:pt x="3881212" y="2906706"/>
                </a:lnTo>
                <a:cubicBezTo>
                  <a:pt x="3889708" y="2906706"/>
                  <a:pt x="3889708" y="2906706"/>
                  <a:pt x="3898811" y="2906706"/>
                </a:cubicBezTo>
                <a:cubicBezTo>
                  <a:pt x="3907611" y="2906706"/>
                  <a:pt x="3907611" y="2906706"/>
                  <a:pt x="3916410" y="2906706"/>
                </a:cubicBezTo>
                <a:cubicBezTo>
                  <a:pt x="3907611" y="2915507"/>
                  <a:pt x="3907611" y="2915507"/>
                  <a:pt x="3898811" y="2915507"/>
                </a:cubicBezTo>
                <a:cubicBezTo>
                  <a:pt x="3898811" y="2915507"/>
                  <a:pt x="3898811" y="2915507"/>
                  <a:pt x="3889708" y="2915507"/>
                </a:cubicBezTo>
                <a:lnTo>
                  <a:pt x="3881212" y="2915507"/>
                </a:lnTo>
                <a:cubicBezTo>
                  <a:pt x="3881212" y="2915507"/>
                  <a:pt x="3872412" y="2915507"/>
                  <a:pt x="3872412" y="2906706"/>
                </a:cubicBezTo>
                <a:close/>
                <a:moveTo>
                  <a:pt x="3626325" y="2906706"/>
                </a:moveTo>
                <a:lnTo>
                  <a:pt x="3635125" y="2906706"/>
                </a:lnTo>
                <a:cubicBezTo>
                  <a:pt x="3643924" y="2906706"/>
                  <a:pt x="3652724" y="2906706"/>
                  <a:pt x="3652724" y="2906706"/>
                </a:cubicBezTo>
                <a:cubicBezTo>
                  <a:pt x="3661524" y="2906706"/>
                  <a:pt x="3661524" y="2906706"/>
                  <a:pt x="3661524" y="2906706"/>
                </a:cubicBezTo>
                <a:cubicBezTo>
                  <a:pt x="3661524" y="2906706"/>
                  <a:pt x="3661524" y="2915507"/>
                  <a:pt x="3652724" y="2915507"/>
                </a:cubicBezTo>
                <a:cubicBezTo>
                  <a:pt x="3652724" y="2915507"/>
                  <a:pt x="3643924" y="2915507"/>
                  <a:pt x="3635125" y="2915507"/>
                </a:cubicBezTo>
                <a:cubicBezTo>
                  <a:pt x="3635125" y="2915507"/>
                  <a:pt x="3626325" y="2915507"/>
                  <a:pt x="3626325" y="2906706"/>
                </a:cubicBezTo>
                <a:close/>
                <a:moveTo>
                  <a:pt x="3924907" y="2897906"/>
                </a:moveTo>
                <a:cubicBezTo>
                  <a:pt x="3924907" y="2897906"/>
                  <a:pt x="3924907" y="2897906"/>
                  <a:pt x="3934010" y="2897906"/>
                </a:cubicBezTo>
                <a:cubicBezTo>
                  <a:pt x="3934010" y="2897906"/>
                  <a:pt x="3934010" y="2897906"/>
                  <a:pt x="3934010" y="2906706"/>
                </a:cubicBezTo>
                <a:close/>
                <a:moveTo>
                  <a:pt x="3807082" y="2886973"/>
                </a:moveTo>
                <a:lnTo>
                  <a:pt x="3810814" y="2889106"/>
                </a:lnTo>
                <a:cubicBezTo>
                  <a:pt x="3802015" y="2889106"/>
                  <a:pt x="3802015" y="2889106"/>
                  <a:pt x="3802015" y="2889106"/>
                </a:cubicBezTo>
                <a:close/>
                <a:moveTo>
                  <a:pt x="3292241" y="2880306"/>
                </a:moveTo>
                <a:lnTo>
                  <a:pt x="3301345" y="2880306"/>
                </a:lnTo>
                <a:cubicBezTo>
                  <a:pt x="3301345" y="2880306"/>
                  <a:pt x="3301345" y="2880306"/>
                  <a:pt x="3309841" y="2880306"/>
                </a:cubicBezTo>
                <a:cubicBezTo>
                  <a:pt x="3301345" y="2880306"/>
                  <a:pt x="3301345" y="2889106"/>
                  <a:pt x="3301345" y="2889106"/>
                </a:cubicBezTo>
                <a:cubicBezTo>
                  <a:pt x="3301345" y="2889106"/>
                  <a:pt x="3301345" y="2880306"/>
                  <a:pt x="3292241" y="2880306"/>
                </a:cubicBezTo>
                <a:close/>
                <a:moveTo>
                  <a:pt x="3186949" y="2880306"/>
                </a:moveTo>
                <a:cubicBezTo>
                  <a:pt x="3195749" y="2880306"/>
                  <a:pt x="3195749" y="2880306"/>
                  <a:pt x="3195749" y="2880306"/>
                </a:cubicBezTo>
                <a:lnTo>
                  <a:pt x="3186949" y="2889106"/>
                </a:lnTo>
                <a:close/>
                <a:moveTo>
                  <a:pt x="1728330" y="2880306"/>
                </a:moveTo>
                <a:cubicBezTo>
                  <a:pt x="1737129" y="2889106"/>
                  <a:pt x="1745929" y="2897906"/>
                  <a:pt x="1754426" y="2906706"/>
                </a:cubicBezTo>
                <a:lnTo>
                  <a:pt x="1754426" y="2897906"/>
                </a:lnTo>
                <a:cubicBezTo>
                  <a:pt x="1754426" y="2897906"/>
                  <a:pt x="1745929" y="2889106"/>
                  <a:pt x="1745929" y="2880306"/>
                </a:cubicBezTo>
                <a:cubicBezTo>
                  <a:pt x="1737129" y="2880306"/>
                  <a:pt x="1737129" y="2880306"/>
                  <a:pt x="1728330" y="2880306"/>
                </a:cubicBezTo>
                <a:close/>
                <a:moveTo>
                  <a:pt x="1315353" y="2880306"/>
                </a:moveTo>
                <a:cubicBezTo>
                  <a:pt x="1315353" y="2880306"/>
                  <a:pt x="1324153" y="2880306"/>
                  <a:pt x="1324153" y="2889106"/>
                </a:cubicBezTo>
                <a:cubicBezTo>
                  <a:pt x="1324153" y="2880306"/>
                  <a:pt x="1324153" y="2880306"/>
                  <a:pt x="1324153" y="2880306"/>
                </a:cubicBezTo>
                <a:close/>
                <a:moveTo>
                  <a:pt x="3661524" y="2871506"/>
                </a:moveTo>
                <a:lnTo>
                  <a:pt x="3670323" y="2871506"/>
                </a:lnTo>
                <a:cubicBezTo>
                  <a:pt x="3678820" y="2871506"/>
                  <a:pt x="3678820" y="2871506"/>
                  <a:pt x="3687923" y="2871506"/>
                </a:cubicBezTo>
                <a:cubicBezTo>
                  <a:pt x="3678820" y="2871506"/>
                  <a:pt x="3678820" y="2880306"/>
                  <a:pt x="3678820" y="2880306"/>
                </a:cubicBezTo>
                <a:cubicBezTo>
                  <a:pt x="3670323" y="2880306"/>
                  <a:pt x="3670323" y="2871506"/>
                  <a:pt x="3661524" y="2871506"/>
                </a:cubicBezTo>
                <a:close/>
                <a:moveTo>
                  <a:pt x="3828414" y="2862706"/>
                </a:moveTo>
                <a:lnTo>
                  <a:pt x="3837213" y="2862706"/>
                </a:lnTo>
                <a:lnTo>
                  <a:pt x="3837213" y="2871506"/>
                </a:lnTo>
                <a:cubicBezTo>
                  <a:pt x="3832814" y="2875906"/>
                  <a:pt x="3828414" y="2878106"/>
                  <a:pt x="3822914" y="2880306"/>
                </a:cubicBezTo>
                <a:lnTo>
                  <a:pt x="3807082" y="2886973"/>
                </a:lnTo>
                <a:lnTo>
                  <a:pt x="3803115" y="2884706"/>
                </a:lnTo>
                <a:cubicBezTo>
                  <a:pt x="3802015" y="2882506"/>
                  <a:pt x="3802015" y="2880306"/>
                  <a:pt x="3802015" y="2880306"/>
                </a:cubicBezTo>
                <a:lnTo>
                  <a:pt x="3802015" y="2889106"/>
                </a:lnTo>
                <a:cubicBezTo>
                  <a:pt x="3784415" y="2897906"/>
                  <a:pt x="3766816" y="2906706"/>
                  <a:pt x="3740417" y="2906706"/>
                </a:cubicBezTo>
                <a:cubicBezTo>
                  <a:pt x="3731921" y="2906706"/>
                  <a:pt x="3714018" y="2906706"/>
                  <a:pt x="3696722" y="2906706"/>
                </a:cubicBezTo>
                <a:cubicBezTo>
                  <a:pt x="3687923" y="2906706"/>
                  <a:pt x="3687923" y="2906706"/>
                  <a:pt x="3678820" y="2897906"/>
                </a:cubicBezTo>
                <a:cubicBezTo>
                  <a:pt x="3687923" y="2897906"/>
                  <a:pt x="3687923" y="2897906"/>
                  <a:pt x="3696722" y="2897906"/>
                </a:cubicBezTo>
                <a:cubicBezTo>
                  <a:pt x="3740417" y="2880306"/>
                  <a:pt x="3784415" y="2871506"/>
                  <a:pt x="3828414" y="2862706"/>
                </a:cubicBezTo>
                <a:close/>
                <a:moveTo>
                  <a:pt x="3415437" y="2845105"/>
                </a:moveTo>
                <a:cubicBezTo>
                  <a:pt x="3424236" y="2845105"/>
                  <a:pt x="3424236" y="2853906"/>
                  <a:pt x="3424236" y="2853906"/>
                </a:cubicBezTo>
                <a:cubicBezTo>
                  <a:pt x="3397837" y="2862706"/>
                  <a:pt x="3380238" y="2871506"/>
                  <a:pt x="3362639" y="2880306"/>
                </a:cubicBezTo>
                <a:cubicBezTo>
                  <a:pt x="3353839" y="2880306"/>
                  <a:pt x="3353839" y="2871506"/>
                  <a:pt x="3353839" y="2871506"/>
                </a:cubicBezTo>
                <a:cubicBezTo>
                  <a:pt x="3353839" y="2871506"/>
                  <a:pt x="3353839" y="2871506"/>
                  <a:pt x="3353839" y="2862706"/>
                </a:cubicBezTo>
                <a:cubicBezTo>
                  <a:pt x="3371438" y="2853906"/>
                  <a:pt x="3397837" y="2853906"/>
                  <a:pt x="3415437" y="2845105"/>
                </a:cubicBezTo>
                <a:close/>
                <a:moveTo>
                  <a:pt x="1253755" y="2836305"/>
                </a:moveTo>
                <a:cubicBezTo>
                  <a:pt x="1244956" y="2845105"/>
                  <a:pt x="1244956" y="2845105"/>
                  <a:pt x="1244956" y="2845105"/>
                </a:cubicBezTo>
                <a:cubicBezTo>
                  <a:pt x="1253755" y="2862706"/>
                  <a:pt x="1280154" y="2871506"/>
                  <a:pt x="1288954" y="2871506"/>
                </a:cubicBezTo>
                <a:cubicBezTo>
                  <a:pt x="1288954" y="2871506"/>
                  <a:pt x="1288954" y="2862706"/>
                  <a:pt x="1297754" y="2862706"/>
                </a:cubicBezTo>
                <a:cubicBezTo>
                  <a:pt x="1280154" y="2853906"/>
                  <a:pt x="1262858" y="2845105"/>
                  <a:pt x="1253755" y="2836305"/>
                </a:cubicBezTo>
                <a:close/>
                <a:moveTo>
                  <a:pt x="955174" y="2818705"/>
                </a:moveTo>
                <a:cubicBezTo>
                  <a:pt x="946374" y="2818705"/>
                  <a:pt x="946374" y="2827505"/>
                  <a:pt x="946374" y="2827505"/>
                </a:cubicBezTo>
                <a:cubicBezTo>
                  <a:pt x="963670" y="2836305"/>
                  <a:pt x="981573" y="2853906"/>
                  <a:pt x="998869" y="2853906"/>
                </a:cubicBezTo>
                <a:cubicBezTo>
                  <a:pt x="1016771" y="2862706"/>
                  <a:pt x="1016771" y="2862706"/>
                  <a:pt x="1016771" y="2880306"/>
                </a:cubicBezTo>
                <a:cubicBezTo>
                  <a:pt x="1007668" y="2897906"/>
                  <a:pt x="1016771" y="2906706"/>
                  <a:pt x="1034067" y="2906706"/>
                </a:cubicBezTo>
                <a:cubicBezTo>
                  <a:pt x="1051666" y="2906706"/>
                  <a:pt x="1069266" y="2906706"/>
                  <a:pt x="1086865" y="2906706"/>
                </a:cubicBezTo>
                <a:cubicBezTo>
                  <a:pt x="1095665" y="2906706"/>
                  <a:pt x="1112961" y="2906706"/>
                  <a:pt x="1112961" y="2924003"/>
                </a:cubicBezTo>
                <a:cubicBezTo>
                  <a:pt x="1122064" y="2950404"/>
                  <a:pt x="1139663" y="2959204"/>
                  <a:pt x="1157262" y="2968308"/>
                </a:cubicBezTo>
                <a:cubicBezTo>
                  <a:pt x="1174558" y="2968308"/>
                  <a:pt x="1183358" y="2977108"/>
                  <a:pt x="1192461" y="2985604"/>
                </a:cubicBezTo>
                <a:cubicBezTo>
                  <a:pt x="1201261" y="2985604"/>
                  <a:pt x="1209757" y="2985604"/>
                  <a:pt x="1209757" y="2985604"/>
                </a:cubicBezTo>
                <a:lnTo>
                  <a:pt x="1209757" y="2977108"/>
                </a:lnTo>
                <a:cubicBezTo>
                  <a:pt x="1201261" y="2950404"/>
                  <a:pt x="1201261" y="2941907"/>
                  <a:pt x="1227660" y="2941907"/>
                </a:cubicBezTo>
                <a:cubicBezTo>
                  <a:pt x="1244956" y="2941907"/>
                  <a:pt x="1262858" y="2941907"/>
                  <a:pt x="1280154" y="2950404"/>
                </a:cubicBezTo>
                <a:cubicBezTo>
                  <a:pt x="1280154" y="2950404"/>
                  <a:pt x="1280154" y="2950404"/>
                  <a:pt x="1288954" y="2950404"/>
                </a:cubicBezTo>
                <a:cubicBezTo>
                  <a:pt x="1288954" y="2941907"/>
                  <a:pt x="1280154" y="2941907"/>
                  <a:pt x="1280154" y="2941907"/>
                </a:cubicBezTo>
                <a:cubicBezTo>
                  <a:pt x="1271355" y="2933107"/>
                  <a:pt x="1253755" y="2924003"/>
                  <a:pt x="1244956" y="2924003"/>
                </a:cubicBezTo>
                <a:cubicBezTo>
                  <a:pt x="1218557" y="2897906"/>
                  <a:pt x="1183358" y="2889106"/>
                  <a:pt x="1148159" y="2906706"/>
                </a:cubicBezTo>
                <a:cubicBezTo>
                  <a:pt x="1148159" y="2906706"/>
                  <a:pt x="1139663" y="2906706"/>
                  <a:pt x="1130863" y="2906706"/>
                </a:cubicBezTo>
                <a:cubicBezTo>
                  <a:pt x="1122064" y="2906706"/>
                  <a:pt x="1060466" y="2871506"/>
                  <a:pt x="1051666" y="2862706"/>
                </a:cubicBezTo>
                <a:cubicBezTo>
                  <a:pt x="1016771" y="2853906"/>
                  <a:pt x="981573" y="2836305"/>
                  <a:pt x="955174" y="2818705"/>
                </a:cubicBezTo>
                <a:close/>
                <a:moveTo>
                  <a:pt x="3142951" y="2801105"/>
                </a:moveTo>
                <a:cubicBezTo>
                  <a:pt x="3142951" y="2801105"/>
                  <a:pt x="3142951" y="2801105"/>
                  <a:pt x="3134151" y="2809905"/>
                </a:cubicBezTo>
                <a:cubicBezTo>
                  <a:pt x="3142951" y="2809905"/>
                  <a:pt x="3142951" y="2809905"/>
                  <a:pt x="3151751" y="2809905"/>
                </a:cubicBezTo>
                <a:cubicBezTo>
                  <a:pt x="3151751" y="2809905"/>
                  <a:pt x="3151751" y="2809905"/>
                  <a:pt x="3160550" y="2809905"/>
                </a:cubicBezTo>
                <a:cubicBezTo>
                  <a:pt x="3151751" y="2809905"/>
                  <a:pt x="3151751" y="2809905"/>
                  <a:pt x="3142951" y="2801105"/>
                </a:cubicBezTo>
                <a:close/>
                <a:moveTo>
                  <a:pt x="3239747" y="2774704"/>
                </a:moveTo>
                <a:cubicBezTo>
                  <a:pt x="3230947" y="2783504"/>
                  <a:pt x="3221844" y="2783504"/>
                  <a:pt x="3213348" y="2783504"/>
                </a:cubicBezTo>
                <a:lnTo>
                  <a:pt x="3213348" y="2792608"/>
                </a:lnTo>
                <a:cubicBezTo>
                  <a:pt x="3221844" y="2801105"/>
                  <a:pt x="3230947" y="2809905"/>
                  <a:pt x="3239747" y="2818705"/>
                </a:cubicBezTo>
                <a:cubicBezTo>
                  <a:pt x="3239747" y="2809905"/>
                  <a:pt x="3248243" y="2801105"/>
                  <a:pt x="3248243" y="2801105"/>
                </a:cubicBezTo>
                <a:cubicBezTo>
                  <a:pt x="3266146" y="2792608"/>
                  <a:pt x="3283442" y="2792608"/>
                  <a:pt x="3283442" y="2774704"/>
                </a:cubicBezTo>
                <a:cubicBezTo>
                  <a:pt x="3266146" y="2774704"/>
                  <a:pt x="3257043" y="2774704"/>
                  <a:pt x="3239747" y="2774704"/>
                </a:cubicBezTo>
                <a:close/>
                <a:moveTo>
                  <a:pt x="3687923" y="2739504"/>
                </a:moveTo>
                <a:lnTo>
                  <a:pt x="3696722" y="2739504"/>
                </a:lnTo>
                <a:lnTo>
                  <a:pt x="3696722" y="2748304"/>
                </a:lnTo>
                <a:cubicBezTo>
                  <a:pt x="3687923" y="2748304"/>
                  <a:pt x="3687923" y="2739504"/>
                  <a:pt x="3687923" y="2739504"/>
                </a:cubicBezTo>
                <a:close/>
                <a:moveTo>
                  <a:pt x="3696722" y="2731007"/>
                </a:moveTo>
                <a:cubicBezTo>
                  <a:pt x="3696722" y="2731007"/>
                  <a:pt x="3696722" y="2739504"/>
                  <a:pt x="3705522" y="2739504"/>
                </a:cubicBezTo>
                <a:cubicBezTo>
                  <a:pt x="3696722" y="2739504"/>
                  <a:pt x="3696722" y="2739504"/>
                  <a:pt x="3696722" y="2739504"/>
                </a:cubicBezTo>
                <a:cubicBezTo>
                  <a:pt x="3696722" y="2739504"/>
                  <a:pt x="3696722" y="2739504"/>
                  <a:pt x="3696722" y="2731007"/>
                </a:cubicBezTo>
                <a:close/>
                <a:moveTo>
                  <a:pt x="3731921" y="2722207"/>
                </a:moveTo>
                <a:cubicBezTo>
                  <a:pt x="3740417" y="2722207"/>
                  <a:pt x="3740417" y="2722207"/>
                  <a:pt x="3740417" y="2722207"/>
                </a:cubicBezTo>
                <a:lnTo>
                  <a:pt x="3749217" y="2722207"/>
                </a:lnTo>
                <a:cubicBezTo>
                  <a:pt x="3749217" y="2731007"/>
                  <a:pt x="3740417" y="2731007"/>
                  <a:pt x="3740417" y="2731007"/>
                </a:cubicBezTo>
                <a:cubicBezTo>
                  <a:pt x="3740417" y="2731007"/>
                  <a:pt x="3740417" y="2731007"/>
                  <a:pt x="3731921" y="2722207"/>
                </a:cubicBezTo>
                <a:close/>
                <a:moveTo>
                  <a:pt x="1306553" y="2704606"/>
                </a:moveTo>
                <a:cubicBezTo>
                  <a:pt x="1324153" y="2713103"/>
                  <a:pt x="1332952" y="2722207"/>
                  <a:pt x="1341752" y="2722207"/>
                </a:cubicBezTo>
                <a:cubicBezTo>
                  <a:pt x="1350552" y="2731007"/>
                  <a:pt x="1350552" y="2731007"/>
                  <a:pt x="1350552" y="2731007"/>
                </a:cubicBezTo>
                <a:cubicBezTo>
                  <a:pt x="1359048" y="2731007"/>
                  <a:pt x="1359048" y="2731007"/>
                  <a:pt x="1359048" y="2722207"/>
                </a:cubicBezTo>
                <a:cubicBezTo>
                  <a:pt x="1350552" y="2713103"/>
                  <a:pt x="1324153" y="2704606"/>
                  <a:pt x="1315353" y="2704606"/>
                </a:cubicBezTo>
                <a:cubicBezTo>
                  <a:pt x="1315353" y="2704606"/>
                  <a:pt x="1315353" y="2704606"/>
                  <a:pt x="1306553" y="2704606"/>
                </a:cubicBezTo>
                <a:close/>
                <a:moveTo>
                  <a:pt x="3863612" y="2695806"/>
                </a:moveTo>
                <a:cubicBezTo>
                  <a:pt x="3846013" y="2713103"/>
                  <a:pt x="3810814" y="2713103"/>
                  <a:pt x="3784415" y="2722207"/>
                </a:cubicBezTo>
                <a:cubicBezTo>
                  <a:pt x="3784415" y="2722207"/>
                  <a:pt x="3775616" y="2722207"/>
                  <a:pt x="3775616" y="2713103"/>
                </a:cubicBezTo>
                <a:cubicBezTo>
                  <a:pt x="3775616" y="2713103"/>
                  <a:pt x="3775616" y="2713103"/>
                  <a:pt x="3784415" y="2713103"/>
                </a:cubicBezTo>
                <a:cubicBezTo>
                  <a:pt x="3810814" y="2695806"/>
                  <a:pt x="3837213" y="2695806"/>
                  <a:pt x="3863612" y="2695806"/>
                </a:cubicBezTo>
                <a:close/>
                <a:moveTo>
                  <a:pt x="3881212" y="2687006"/>
                </a:moveTo>
                <a:cubicBezTo>
                  <a:pt x="3889708" y="2687006"/>
                  <a:pt x="3889708" y="2687006"/>
                  <a:pt x="3898811" y="2687006"/>
                </a:cubicBezTo>
                <a:cubicBezTo>
                  <a:pt x="3889708" y="2687006"/>
                  <a:pt x="3889708" y="2695806"/>
                  <a:pt x="3881212" y="2695806"/>
                </a:cubicBezTo>
                <a:lnTo>
                  <a:pt x="3872412" y="2695806"/>
                </a:lnTo>
                <a:cubicBezTo>
                  <a:pt x="3872412" y="2687006"/>
                  <a:pt x="3881212" y="2687006"/>
                  <a:pt x="3881212" y="2687006"/>
                </a:cubicBezTo>
                <a:close/>
                <a:moveTo>
                  <a:pt x="3687923" y="2687006"/>
                </a:moveTo>
                <a:cubicBezTo>
                  <a:pt x="3670323" y="2687006"/>
                  <a:pt x="3652724" y="2687006"/>
                  <a:pt x="3635125" y="2695806"/>
                </a:cubicBezTo>
                <a:cubicBezTo>
                  <a:pt x="3635125" y="2695806"/>
                  <a:pt x="3626325" y="2695806"/>
                  <a:pt x="3626325" y="2704606"/>
                </a:cubicBezTo>
                <a:cubicBezTo>
                  <a:pt x="3635125" y="2704606"/>
                  <a:pt x="3635125" y="2704606"/>
                  <a:pt x="3643924" y="2704606"/>
                </a:cubicBezTo>
                <a:cubicBezTo>
                  <a:pt x="3661524" y="2695806"/>
                  <a:pt x="3678820" y="2695806"/>
                  <a:pt x="3687923" y="2687006"/>
                </a:cubicBezTo>
                <a:close/>
                <a:moveTo>
                  <a:pt x="3951306" y="2669406"/>
                </a:moveTo>
                <a:cubicBezTo>
                  <a:pt x="3951306" y="2669406"/>
                  <a:pt x="3951306" y="2669406"/>
                  <a:pt x="3960105" y="2669406"/>
                </a:cubicBezTo>
                <a:lnTo>
                  <a:pt x="3969208" y="2669406"/>
                </a:lnTo>
                <a:cubicBezTo>
                  <a:pt x="3960105" y="2669406"/>
                  <a:pt x="3960105" y="2677902"/>
                  <a:pt x="3960105" y="2677902"/>
                </a:cubicBezTo>
                <a:cubicBezTo>
                  <a:pt x="3951306" y="2677902"/>
                  <a:pt x="3951306" y="2669406"/>
                  <a:pt x="3951306" y="2669406"/>
                </a:cubicBezTo>
                <a:close/>
                <a:moveTo>
                  <a:pt x="3775616" y="2669406"/>
                </a:moveTo>
                <a:cubicBezTo>
                  <a:pt x="3775616" y="2669406"/>
                  <a:pt x="3775616" y="2669406"/>
                  <a:pt x="3775616" y="2677902"/>
                </a:cubicBezTo>
                <a:cubicBezTo>
                  <a:pt x="3784415" y="2669406"/>
                  <a:pt x="3784415" y="2669406"/>
                  <a:pt x="3784415" y="2669406"/>
                </a:cubicBezTo>
                <a:close/>
                <a:moveTo>
                  <a:pt x="744285" y="2669406"/>
                </a:moveTo>
                <a:lnTo>
                  <a:pt x="752781" y="2669406"/>
                </a:lnTo>
                <a:lnTo>
                  <a:pt x="744285" y="2677902"/>
                </a:lnTo>
                <a:cubicBezTo>
                  <a:pt x="744285" y="2677902"/>
                  <a:pt x="744285" y="2677902"/>
                  <a:pt x="735486" y="2677902"/>
                </a:cubicBezTo>
                <a:cubicBezTo>
                  <a:pt x="744285" y="2669406"/>
                  <a:pt x="744285" y="2669406"/>
                  <a:pt x="744285" y="2669406"/>
                </a:cubicBezTo>
                <a:close/>
                <a:moveTo>
                  <a:pt x="3986504" y="2660606"/>
                </a:moveTo>
                <a:cubicBezTo>
                  <a:pt x="3995304" y="2660606"/>
                  <a:pt x="3995304" y="2660606"/>
                  <a:pt x="3995304" y="2660606"/>
                </a:cubicBezTo>
                <a:cubicBezTo>
                  <a:pt x="3995304" y="2660606"/>
                  <a:pt x="3995304" y="2660606"/>
                  <a:pt x="3986504" y="2669406"/>
                </a:cubicBezTo>
                <a:cubicBezTo>
                  <a:pt x="3986504" y="2660606"/>
                  <a:pt x="3986504" y="2660606"/>
                  <a:pt x="3986504" y="2660606"/>
                </a:cubicBezTo>
                <a:close/>
                <a:moveTo>
                  <a:pt x="4021703" y="2651805"/>
                </a:moveTo>
                <a:lnTo>
                  <a:pt x="4030502" y="2651805"/>
                </a:lnTo>
                <a:lnTo>
                  <a:pt x="4039606" y="2651805"/>
                </a:lnTo>
                <a:cubicBezTo>
                  <a:pt x="4039606" y="2651805"/>
                  <a:pt x="4039606" y="2651805"/>
                  <a:pt x="4030502" y="2660606"/>
                </a:cubicBezTo>
                <a:cubicBezTo>
                  <a:pt x="4030502" y="2651805"/>
                  <a:pt x="4021703" y="2651805"/>
                  <a:pt x="4021703" y="2651805"/>
                </a:cubicBezTo>
                <a:close/>
                <a:moveTo>
                  <a:pt x="717583" y="2590204"/>
                </a:moveTo>
                <a:lnTo>
                  <a:pt x="700287" y="2599004"/>
                </a:lnTo>
                <a:cubicBezTo>
                  <a:pt x="700287" y="2607805"/>
                  <a:pt x="691184" y="2616605"/>
                  <a:pt x="700287" y="2616605"/>
                </a:cubicBezTo>
                <a:cubicBezTo>
                  <a:pt x="700287" y="2634205"/>
                  <a:pt x="709087" y="2643005"/>
                  <a:pt x="717583" y="2651805"/>
                </a:cubicBezTo>
                <a:cubicBezTo>
                  <a:pt x="717583" y="2660606"/>
                  <a:pt x="726382" y="2669406"/>
                  <a:pt x="726382" y="2677902"/>
                </a:cubicBezTo>
                <a:lnTo>
                  <a:pt x="735486" y="2677902"/>
                </a:lnTo>
                <a:cubicBezTo>
                  <a:pt x="744285" y="2695806"/>
                  <a:pt x="761581" y="2687006"/>
                  <a:pt x="770684" y="2677902"/>
                </a:cubicBezTo>
                <a:cubicBezTo>
                  <a:pt x="787980" y="2677902"/>
                  <a:pt x="796780" y="2643005"/>
                  <a:pt x="779180" y="2634205"/>
                </a:cubicBezTo>
                <a:cubicBezTo>
                  <a:pt x="761581" y="2616605"/>
                  <a:pt x="744285" y="2607805"/>
                  <a:pt x="717583" y="2590204"/>
                </a:cubicBezTo>
                <a:close/>
                <a:moveTo>
                  <a:pt x="3924907" y="2467002"/>
                </a:moveTo>
                <a:cubicBezTo>
                  <a:pt x="3934010" y="2467002"/>
                  <a:pt x="3942809" y="2467002"/>
                  <a:pt x="3942809" y="2467002"/>
                </a:cubicBezTo>
                <a:lnTo>
                  <a:pt x="3951306" y="2467002"/>
                </a:lnTo>
                <a:cubicBezTo>
                  <a:pt x="3942809" y="2467002"/>
                  <a:pt x="3942809" y="2476106"/>
                  <a:pt x="3934010" y="2476106"/>
                </a:cubicBezTo>
                <a:cubicBezTo>
                  <a:pt x="3934010" y="2476106"/>
                  <a:pt x="3934010" y="2467002"/>
                  <a:pt x="3924907" y="2467002"/>
                </a:cubicBezTo>
                <a:close/>
                <a:moveTo>
                  <a:pt x="3380238" y="2467002"/>
                </a:moveTo>
                <a:lnTo>
                  <a:pt x="3389038" y="2476106"/>
                </a:lnTo>
                <a:cubicBezTo>
                  <a:pt x="3397837" y="2476106"/>
                  <a:pt x="3406637" y="2467002"/>
                  <a:pt x="3406637" y="2467002"/>
                </a:cubicBezTo>
                <a:cubicBezTo>
                  <a:pt x="3406637" y="2467002"/>
                  <a:pt x="3397837" y="2467002"/>
                  <a:pt x="3389038" y="2467002"/>
                </a:cubicBezTo>
                <a:close/>
                <a:moveTo>
                  <a:pt x="3758320" y="2458505"/>
                </a:moveTo>
                <a:cubicBezTo>
                  <a:pt x="3766816" y="2458505"/>
                  <a:pt x="3775616" y="2458505"/>
                  <a:pt x="3784415" y="2458505"/>
                </a:cubicBezTo>
                <a:cubicBezTo>
                  <a:pt x="3775616" y="2458505"/>
                  <a:pt x="3775616" y="2458505"/>
                  <a:pt x="3766816" y="2467002"/>
                </a:cubicBezTo>
                <a:cubicBezTo>
                  <a:pt x="3766816" y="2467002"/>
                  <a:pt x="3766816" y="2458505"/>
                  <a:pt x="3758320" y="2458505"/>
                </a:cubicBezTo>
                <a:close/>
                <a:moveTo>
                  <a:pt x="3292241" y="2458505"/>
                </a:moveTo>
                <a:lnTo>
                  <a:pt x="3283442" y="2467002"/>
                </a:lnTo>
                <a:lnTo>
                  <a:pt x="3292241" y="2476106"/>
                </a:lnTo>
                <a:cubicBezTo>
                  <a:pt x="3301345" y="2476106"/>
                  <a:pt x="3318640" y="2476106"/>
                  <a:pt x="3327440" y="2476106"/>
                </a:cubicBezTo>
                <a:cubicBezTo>
                  <a:pt x="3327440" y="2484906"/>
                  <a:pt x="3327440" y="2493403"/>
                  <a:pt x="3327440" y="2502203"/>
                </a:cubicBezTo>
                <a:cubicBezTo>
                  <a:pt x="3336543" y="2502203"/>
                  <a:pt x="3345039" y="2511306"/>
                  <a:pt x="3353839" y="2511306"/>
                </a:cubicBezTo>
                <a:cubicBezTo>
                  <a:pt x="3353839" y="2511306"/>
                  <a:pt x="3353839" y="2502203"/>
                  <a:pt x="3362639" y="2502203"/>
                </a:cubicBezTo>
                <a:cubicBezTo>
                  <a:pt x="3353839" y="2502203"/>
                  <a:pt x="3345039" y="2502203"/>
                  <a:pt x="3345039" y="2502203"/>
                </a:cubicBezTo>
                <a:cubicBezTo>
                  <a:pt x="3345039" y="2493403"/>
                  <a:pt x="3336543" y="2493403"/>
                  <a:pt x="3336543" y="2484906"/>
                </a:cubicBezTo>
                <a:cubicBezTo>
                  <a:pt x="3345039" y="2467002"/>
                  <a:pt x="3336543" y="2476106"/>
                  <a:pt x="3327440" y="2476106"/>
                </a:cubicBezTo>
                <a:cubicBezTo>
                  <a:pt x="3318640" y="2467002"/>
                  <a:pt x="3301345" y="2458505"/>
                  <a:pt x="3292241" y="2458505"/>
                </a:cubicBezTo>
                <a:close/>
                <a:moveTo>
                  <a:pt x="3239747" y="2458505"/>
                </a:moveTo>
                <a:lnTo>
                  <a:pt x="3239747" y="2467002"/>
                </a:lnTo>
                <a:cubicBezTo>
                  <a:pt x="3248243" y="2458505"/>
                  <a:pt x="3248243" y="2458505"/>
                  <a:pt x="3248243" y="2458505"/>
                </a:cubicBezTo>
                <a:cubicBezTo>
                  <a:pt x="3239747" y="2458505"/>
                  <a:pt x="3239747" y="2458505"/>
                  <a:pt x="3239747" y="2458505"/>
                </a:cubicBezTo>
                <a:close/>
                <a:moveTo>
                  <a:pt x="2659880" y="2440602"/>
                </a:moveTo>
                <a:cubicBezTo>
                  <a:pt x="2659880" y="2449705"/>
                  <a:pt x="2659880" y="2458505"/>
                  <a:pt x="2668680" y="2458505"/>
                </a:cubicBezTo>
                <a:cubicBezTo>
                  <a:pt x="2677479" y="2467002"/>
                  <a:pt x="2686279" y="2476106"/>
                  <a:pt x="2686279" y="2476106"/>
                </a:cubicBezTo>
                <a:cubicBezTo>
                  <a:pt x="2712678" y="2458505"/>
                  <a:pt x="2729974" y="2476106"/>
                  <a:pt x="2756676" y="2484906"/>
                </a:cubicBezTo>
                <a:cubicBezTo>
                  <a:pt x="2783075" y="2484906"/>
                  <a:pt x="2818274" y="2493403"/>
                  <a:pt x="2835570" y="2502203"/>
                </a:cubicBezTo>
                <a:cubicBezTo>
                  <a:pt x="2879871" y="2528603"/>
                  <a:pt x="2932063" y="2537403"/>
                  <a:pt x="2984861" y="2537403"/>
                </a:cubicBezTo>
                <a:cubicBezTo>
                  <a:pt x="3037355" y="2537403"/>
                  <a:pt x="3090456" y="2528603"/>
                  <a:pt x="3142951" y="2528603"/>
                </a:cubicBezTo>
                <a:cubicBezTo>
                  <a:pt x="3142951" y="2528603"/>
                  <a:pt x="3142951" y="2528603"/>
                  <a:pt x="3151751" y="2520107"/>
                </a:cubicBezTo>
                <a:cubicBezTo>
                  <a:pt x="3142951" y="2520107"/>
                  <a:pt x="3142951" y="2520107"/>
                  <a:pt x="3134151" y="2520107"/>
                </a:cubicBezTo>
                <a:cubicBezTo>
                  <a:pt x="3090456" y="2511306"/>
                  <a:pt x="3037355" y="2502203"/>
                  <a:pt x="2993660" y="2493403"/>
                </a:cubicBezTo>
                <a:cubicBezTo>
                  <a:pt x="2940862" y="2493403"/>
                  <a:pt x="2896864" y="2467002"/>
                  <a:pt x="2853169" y="2484906"/>
                </a:cubicBezTo>
                <a:cubicBezTo>
                  <a:pt x="2844673" y="2484906"/>
                  <a:pt x="2835570" y="2484906"/>
                  <a:pt x="2826770" y="2476106"/>
                </a:cubicBezTo>
                <a:cubicBezTo>
                  <a:pt x="2774276" y="2458505"/>
                  <a:pt x="2729974" y="2449705"/>
                  <a:pt x="2677479" y="2440602"/>
                </a:cubicBezTo>
                <a:cubicBezTo>
                  <a:pt x="2668680" y="2440602"/>
                  <a:pt x="2668680" y="2440602"/>
                  <a:pt x="2659880" y="2440602"/>
                </a:cubicBezTo>
                <a:close/>
                <a:moveTo>
                  <a:pt x="3547432" y="2414505"/>
                </a:moveTo>
                <a:cubicBezTo>
                  <a:pt x="3538328" y="2414505"/>
                  <a:pt x="3538328" y="2423305"/>
                  <a:pt x="3529529" y="2423305"/>
                </a:cubicBezTo>
                <a:cubicBezTo>
                  <a:pt x="3538328" y="2423305"/>
                  <a:pt x="3538328" y="2423305"/>
                  <a:pt x="3547432" y="2423305"/>
                </a:cubicBezTo>
                <a:lnTo>
                  <a:pt x="3555928" y="2423305"/>
                </a:lnTo>
                <a:close/>
                <a:moveTo>
                  <a:pt x="3499868" y="2407905"/>
                </a:moveTo>
                <a:cubicBezTo>
                  <a:pt x="3496530" y="2407905"/>
                  <a:pt x="3494330" y="2410105"/>
                  <a:pt x="3494330" y="2414505"/>
                </a:cubicBezTo>
                <a:lnTo>
                  <a:pt x="3512233" y="2414505"/>
                </a:lnTo>
                <a:cubicBezTo>
                  <a:pt x="3507682" y="2410105"/>
                  <a:pt x="3503206" y="2407905"/>
                  <a:pt x="3499868" y="2407905"/>
                </a:cubicBezTo>
                <a:close/>
                <a:moveTo>
                  <a:pt x="2457791" y="2291303"/>
                </a:moveTo>
                <a:cubicBezTo>
                  <a:pt x="2457791" y="2291303"/>
                  <a:pt x="2448991" y="2291303"/>
                  <a:pt x="2448991" y="2300406"/>
                </a:cubicBezTo>
                <a:cubicBezTo>
                  <a:pt x="2457791" y="2300406"/>
                  <a:pt x="2457791" y="2300406"/>
                  <a:pt x="2466591" y="2308903"/>
                </a:cubicBezTo>
                <a:cubicBezTo>
                  <a:pt x="2466591" y="2308903"/>
                  <a:pt x="2466591" y="2308903"/>
                  <a:pt x="2466591" y="2300406"/>
                </a:cubicBezTo>
                <a:close/>
                <a:moveTo>
                  <a:pt x="2545788" y="2274006"/>
                </a:moveTo>
                <a:cubicBezTo>
                  <a:pt x="2545788" y="2282502"/>
                  <a:pt x="2545788" y="2282502"/>
                  <a:pt x="2545788" y="2291303"/>
                </a:cubicBezTo>
                <a:cubicBezTo>
                  <a:pt x="2554284" y="2300406"/>
                  <a:pt x="2563387" y="2308903"/>
                  <a:pt x="2572187" y="2308903"/>
                </a:cubicBezTo>
                <a:cubicBezTo>
                  <a:pt x="2580683" y="2308903"/>
                  <a:pt x="2580683" y="2300406"/>
                  <a:pt x="2580683" y="2300406"/>
                </a:cubicBezTo>
                <a:cubicBezTo>
                  <a:pt x="2572187" y="2291303"/>
                  <a:pt x="2554284" y="2282502"/>
                  <a:pt x="2545788" y="2274006"/>
                </a:cubicBezTo>
                <a:close/>
                <a:moveTo>
                  <a:pt x="2378594" y="2274006"/>
                </a:moveTo>
                <a:cubicBezTo>
                  <a:pt x="2378594" y="2274006"/>
                  <a:pt x="2387698" y="2274006"/>
                  <a:pt x="2396194" y="2274006"/>
                </a:cubicBezTo>
                <a:cubicBezTo>
                  <a:pt x="2387698" y="2282502"/>
                  <a:pt x="2387698" y="2282502"/>
                  <a:pt x="2378594" y="2274006"/>
                </a:cubicBezTo>
                <a:close/>
                <a:moveTo>
                  <a:pt x="1974417" y="2265206"/>
                </a:moveTo>
                <a:cubicBezTo>
                  <a:pt x="1983217" y="2265206"/>
                  <a:pt x="1983217" y="2265206"/>
                  <a:pt x="1983217" y="2265206"/>
                </a:cubicBezTo>
                <a:cubicBezTo>
                  <a:pt x="1983217" y="2265206"/>
                  <a:pt x="1983217" y="2265206"/>
                  <a:pt x="1974417" y="2274006"/>
                </a:cubicBezTo>
                <a:cubicBezTo>
                  <a:pt x="1974417" y="2265206"/>
                  <a:pt x="1974417" y="2265206"/>
                  <a:pt x="1974417" y="2265206"/>
                </a:cubicBezTo>
                <a:close/>
                <a:moveTo>
                  <a:pt x="2282102" y="2256102"/>
                </a:moveTo>
                <a:lnTo>
                  <a:pt x="2290901" y="2256102"/>
                </a:lnTo>
                <a:cubicBezTo>
                  <a:pt x="2290901" y="2256102"/>
                  <a:pt x="2290901" y="2256102"/>
                  <a:pt x="2299701" y="2256102"/>
                </a:cubicBezTo>
                <a:cubicBezTo>
                  <a:pt x="2290901" y="2256102"/>
                  <a:pt x="2290901" y="2265206"/>
                  <a:pt x="2290901" y="2265206"/>
                </a:cubicBezTo>
                <a:cubicBezTo>
                  <a:pt x="2290901" y="2265206"/>
                  <a:pt x="2290901" y="2256102"/>
                  <a:pt x="2282102" y="2256102"/>
                </a:cubicBezTo>
                <a:close/>
                <a:moveTo>
                  <a:pt x="2185305" y="2256102"/>
                </a:moveTo>
                <a:lnTo>
                  <a:pt x="2194105" y="2256102"/>
                </a:lnTo>
                <a:cubicBezTo>
                  <a:pt x="2194105" y="2256102"/>
                  <a:pt x="2202905" y="2265206"/>
                  <a:pt x="2185305" y="2265206"/>
                </a:cubicBezTo>
                <a:cubicBezTo>
                  <a:pt x="2176809" y="2265206"/>
                  <a:pt x="2185305" y="2256102"/>
                  <a:pt x="2185305" y="2256102"/>
                </a:cubicBezTo>
                <a:close/>
                <a:moveTo>
                  <a:pt x="2167706" y="2247605"/>
                </a:moveTo>
                <a:cubicBezTo>
                  <a:pt x="2167706" y="2247605"/>
                  <a:pt x="2167706" y="2247605"/>
                  <a:pt x="2176809" y="2247605"/>
                </a:cubicBezTo>
                <a:cubicBezTo>
                  <a:pt x="2176809" y="2247605"/>
                  <a:pt x="2176809" y="2247605"/>
                  <a:pt x="2176809" y="2256102"/>
                </a:cubicBezTo>
                <a:cubicBezTo>
                  <a:pt x="2176809" y="2256102"/>
                  <a:pt x="2176809" y="2256102"/>
                  <a:pt x="2167706" y="2256102"/>
                </a:cubicBezTo>
                <a:cubicBezTo>
                  <a:pt x="2167706" y="2247605"/>
                  <a:pt x="2167706" y="2247605"/>
                  <a:pt x="2167706" y="2247605"/>
                </a:cubicBezTo>
                <a:close/>
                <a:moveTo>
                  <a:pt x="2202905" y="2238805"/>
                </a:moveTo>
                <a:cubicBezTo>
                  <a:pt x="2211704" y="2238805"/>
                  <a:pt x="2220504" y="2247605"/>
                  <a:pt x="2220504" y="2247605"/>
                </a:cubicBezTo>
                <a:lnTo>
                  <a:pt x="2220504" y="2256102"/>
                </a:lnTo>
                <a:cubicBezTo>
                  <a:pt x="2211704" y="2256102"/>
                  <a:pt x="2202905" y="2256102"/>
                  <a:pt x="2202905" y="2256102"/>
                </a:cubicBezTo>
                <a:cubicBezTo>
                  <a:pt x="2202905" y="2247605"/>
                  <a:pt x="2202905" y="2238805"/>
                  <a:pt x="2202905" y="2238805"/>
                </a:cubicBezTo>
                <a:close/>
                <a:moveTo>
                  <a:pt x="2097309" y="2238805"/>
                </a:moveTo>
                <a:cubicBezTo>
                  <a:pt x="2106412" y="2238805"/>
                  <a:pt x="2115211" y="2238805"/>
                  <a:pt x="2115211" y="2238805"/>
                </a:cubicBezTo>
                <a:cubicBezTo>
                  <a:pt x="2115211" y="2238805"/>
                  <a:pt x="2115211" y="2238805"/>
                  <a:pt x="2115211" y="2247605"/>
                </a:cubicBezTo>
                <a:cubicBezTo>
                  <a:pt x="2123708" y="2238805"/>
                  <a:pt x="2132507" y="2238805"/>
                  <a:pt x="2141610" y="2238805"/>
                </a:cubicBezTo>
                <a:cubicBezTo>
                  <a:pt x="2141610" y="2238805"/>
                  <a:pt x="2141610" y="2238805"/>
                  <a:pt x="2150107" y="2247605"/>
                </a:cubicBezTo>
                <a:cubicBezTo>
                  <a:pt x="2150107" y="2247605"/>
                  <a:pt x="2141610" y="2247605"/>
                  <a:pt x="2141610" y="2256102"/>
                </a:cubicBezTo>
                <a:cubicBezTo>
                  <a:pt x="2132507" y="2256102"/>
                  <a:pt x="2123708" y="2256102"/>
                  <a:pt x="2123708" y="2256102"/>
                </a:cubicBezTo>
                <a:cubicBezTo>
                  <a:pt x="2115211" y="2265206"/>
                  <a:pt x="2097309" y="2247605"/>
                  <a:pt x="2097309" y="2238805"/>
                </a:cubicBezTo>
                <a:close/>
                <a:moveTo>
                  <a:pt x="1930722" y="2238805"/>
                </a:moveTo>
                <a:lnTo>
                  <a:pt x="1939218" y="2238805"/>
                </a:lnTo>
                <a:cubicBezTo>
                  <a:pt x="1939218" y="2238805"/>
                  <a:pt x="1930722" y="2247605"/>
                  <a:pt x="1930722" y="2238805"/>
                </a:cubicBezTo>
                <a:close/>
                <a:moveTo>
                  <a:pt x="2027215" y="2159604"/>
                </a:moveTo>
                <a:cubicBezTo>
                  <a:pt x="2036015" y="2159604"/>
                  <a:pt x="2036015" y="2168404"/>
                  <a:pt x="2044814" y="2177204"/>
                </a:cubicBezTo>
                <a:cubicBezTo>
                  <a:pt x="2036015" y="2177204"/>
                  <a:pt x="2036015" y="2177204"/>
                  <a:pt x="2027215" y="2177204"/>
                </a:cubicBezTo>
                <a:cubicBezTo>
                  <a:pt x="2027215" y="2177204"/>
                  <a:pt x="2018415" y="2177204"/>
                  <a:pt x="2018415" y="2168404"/>
                </a:cubicBezTo>
                <a:close/>
                <a:moveTo>
                  <a:pt x="1930722" y="2106803"/>
                </a:moveTo>
                <a:cubicBezTo>
                  <a:pt x="1939218" y="2106803"/>
                  <a:pt x="1948018" y="2115603"/>
                  <a:pt x="1956818" y="2115603"/>
                </a:cubicBezTo>
                <a:cubicBezTo>
                  <a:pt x="1965617" y="2115603"/>
                  <a:pt x="1974417" y="2115603"/>
                  <a:pt x="1983217" y="2115603"/>
                </a:cubicBezTo>
                <a:cubicBezTo>
                  <a:pt x="1983217" y="2124706"/>
                  <a:pt x="1983217" y="2133203"/>
                  <a:pt x="1983217" y="2142003"/>
                </a:cubicBezTo>
                <a:cubicBezTo>
                  <a:pt x="1974417" y="2159604"/>
                  <a:pt x="1956818" y="2177204"/>
                  <a:pt x="1939218" y="2168404"/>
                </a:cubicBezTo>
                <a:cubicBezTo>
                  <a:pt x="1930722" y="2168404"/>
                  <a:pt x="1921619" y="2159604"/>
                  <a:pt x="1921619" y="2159604"/>
                </a:cubicBezTo>
                <a:cubicBezTo>
                  <a:pt x="1912819" y="2142003"/>
                  <a:pt x="1912819" y="2133203"/>
                  <a:pt x="1921619" y="2115603"/>
                </a:cubicBezTo>
                <a:close/>
                <a:moveTo>
                  <a:pt x="1939218" y="2080402"/>
                </a:moveTo>
                <a:lnTo>
                  <a:pt x="1948018" y="2080402"/>
                </a:lnTo>
                <a:cubicBezTo>
                  <a:pt x="1983217" y="2089506"/>
                  <a:pt x="2027215" y="2089506"/>
                  <a:pt x="2062110" y="2089506"/>
                </a:cubicBezTo>
                <a:cubicBezTo>
                  <a:pt x="2071213" y="2089506"/>
                  <a:pt x="2071213" y="2089506"/>
                  <a:pt x="2071213" y="2089506"/>
                </a:cubicBezTo>
                <a:cubicBezTo>
                  <a:pt x="2071213" y="2098003"/>
                  <a:pt x="2071213" y="2098003"/>
                  <a:pt x="2071213" y="2098003"/>
                </a:cubicBezTo>
                <a:cubicBezTo>
                  <a:pt x="2053614" y="2098003"/>
                  <a:pt x="2036015" y="2098003"/>
                  <a:pt x="2018415" y="2098003"/>
                </a:cubicBezTo>
                <a:cubicBezTo>
                  <a:pt x="1992016" y="2098003"/>
                  <a:pt x="1965617" y="2089506"/>
                  <a:pt x="1948018" y="2089506"/>
                </a:cubicBezTo>
                <a:cubicBezTo>
                  <a:pt x="1939218" y="2089506"/>
                  <a:pt x="1939218" y="2080402"/>
                  <a:pt x="1939218" y="2080402"/>
                </a:cubicBezTo>
                <a:close/>
                <a:moveTo>
                  <a:pt x="2211704" y="1992704"/>
                </a:moveTo>
                <a:cubicBezTo>
                  <a:pt x="2211704" y="2001504"/>
                  <a:pt x="2211704" y="2001504"/>
                  <a:pt x="2211704" y="2001504"/>
                </a:cubicBezTo>
                <a:cubicBezTo>
                  <a:pt x="2220504" y="2001504"/>
                  <a:pt x="2220504" y="1992704"/>
                  <a:pt x="2220504" y="1992704"/>
                </a:cubicBezTo>
                <a:cubicBezTo>
                  <a:pt x="2211704" y="1992704"/>
                  <a:pt x="2211704" y="1992704"/>
                  <a:pt x="2211704" y="1992704"/>
                </a:cubicBezTo>
                <a:close/>
                <a:moveTo>
                  <a:pt x="3731921" y="1983904"/>
                </a:moveTo>
                <a:cubicBezTo>
                  <a:pt x="3731921" y="1992704"/>
                  <a:pt x="3740417" y="1992704"/>
                  <a:pt x="3740417" y="1992704"/>
                </a:cubicBezTo>
                <a:cubicBezTo>
                  <a:pt x="3740417" y="1992704"/>
                  <a:pt x="3740417" y="1992704"/>
                  <a:pt x="3731921" y="1992704"/>
                </a:cubicBezTo>
                <a:cubicBezTo>
                  <a:pt x="3731921" y="1992704"/>
                  <a:pt x="3731921" y="1992704"/>
                  <a:pt x="3731921" y="1983904"/>
                </a:cubicBezTo>
                <a:close/>
                <a:moveTo>
                  <a:pt x="2141610" y="1957504"/>
                </a:moveTo>
                <a:cubicBezTo>
                  <a:pt x="2115211" y="1974800"/>
                  <a:pt x="2088509" y="1966304"/>
                  <a:pt x="2071213" y="1966304"/>
                </a:cubicBezTo>
                <a:lnTo>
                  <a:pt x="2062110" y="1974800"/>
                </a:lnTo>
                <a:lnTo>
                  <a:pt x="2071213" y="1983904"/>
                </a:lnTo>
                <a:cubicBezTo>
                  <a:pt x="2080013" y="1983904"/>
                  <a:pt x="2088509" y="1983904"/>
                  <a:pt x="2097309" y="1983904"/>
                </a:cubicBezTo>
                <a:cubicBezTo>
                  <a:pt x="2097309" y="1992704"/>
                  <a:pt x="2106412" y="1992704"/>
                  <a:pt x="2106412" y="2001504"/>
                </a:cubicBezTo>
                <a:lnTo>
                  <a:pt x="2097309" y="2001504"/>
                </a:lnTo>
                <a:cubicBezTo>
                  <a:pt x="2088509" y="2010001"/>
                  <a:pt x="2071213" y="2010001"/>
                  <a:pt x="2062110" y="2019105"/>
                </a:cubicBezTo>
                <a:lnTo>
                  <a:pt x="2053614" y="2027905"/>
                </a:lnTo>
                <a:cubicBezTo>
                  <a:pt x="2062110" y="2027905"/>
                  <a:pt x="2062110" y="2027905"/>
                  <a:pt x="2062110" y="2027905"/>
                </a:cubicBezTo>
                <a:cubicBezTo>
                  <a:pt x="2080013" y="2036402"/>
                  <a:pt x="2088509" y="2036402"/>
                  <a:pt x="2106412" y="2036402"/>
                </a:cubicBezTo>
                <a:cubicBezTo>
                  <a:pt x="2106412" y="2036402"/>
                  <a:pt x="2106412" y="2045202"/>
                  <a:pt x="2115211" y="2045202"/>
                </a:cubicBezTo>
                <a:cubicBezTo>
                  <a:pt x="2106412" y="2045202"/>
                  <a:pt x="2106412" y="2054305"/>
                  <a:pt x="2106412" y="2054305"/>
                </a:cubicBezTo>
                <a:cubicBezTo>
                  <a:pt x="2080013" y="2054305"/>
                  <a:pt x="2044814" y="2054305"/>
                  <a:pt x="2018415" y="2054305"/>
                </a:cubicBezTo>
                <a:cubicBezTo>
                  <a:pt x="2009616" y="2054305"/>
                  <a:pt x="2000816" y="2054305"/>
                  <a:pt x="2000816" y="2054305"/>
                </a:cubicBezTo>
                <a:cubicBezTo>
                  <a:pt x="1983217" y="2080402"/>
                  <a:pt x="1965617" y="2071602"/>
                  <a:pt x="1948018" y="2071602"/>
                </a:cubicBezTo>
                <a:cubicBezTo>
                  <a:pt x="1948018" y="2063105"/>
                  <a:pt x="1948018" y="2054305"/>
                  <a:pt x="1948018" y="2054305"/>
                </a:cubicBezTo>
                <a:cubicBezTo>
                  <a:pt x="1930722" y="2054305"/>
                  <a:pt x="1912819" y="2045202"/>
                  <a:pt x="1895523" y="2063105"/>
                </a:cubicBezTo>
                <a:cubicBezTo>
                  <a:pt x="1886420" y="2071602"/>
                  <a:pt x="1877621" y="2080402"/>
                  <a:pt x="1869124" y="2080402"/>
                </a:cubicBezTo>
                <a:cubicBezTo>
                  <a:pt x="1851222" y="2089506"/>
                  <a:pt x="1842726" y="2098003"/>
                  <a:pt x="1851222" y="2124706"/>
                </a:cubicBezTo>
                <a:cubicBezTo>
                  <a:pt x="1851222" y="2133203"/>
                  <a:pt x="1860325" y="2142003"/>
                  <a:pt x="1860325" y="2150803"/>
                </a:cubicBezTo>
                <a:lnTo>
                  <a:pt x="1851222" y="2150803"/>
                </a:lnTo>
                <a:cubicBezTo>
                  <a:pt x="1851222" y="2150803"/>
                  <a:pt x="1842726" y="2150803"/>
                  <a:pt x="1842726" y="2159604"/>
                </a:cubicBezTo>
                <a:cubicBezTo>
                  <a:pt x="1851222" y="2159604"/>
                  <a:pt x="1851222" y="2150803"/>
                  <a:pt x="1860325" y="2150803"/>
                </a:cubicBezTo>
                <a:cubicBezTo>
                  <a:pt x="1869124" y="2150803"/>
                  <a:pt x="1877621" y="2150803"/>
                  <a:pt x="1886420" y="2150803"/>
                </a:cubicBezTo>
                <a:cubicBezTo>
                  <a:pt x="1886420" y="2150803"/>
                  <a:pt x="1886420" y="2150803"/>
                  <a:pt x="1895523" y="2159604"/>
                </a:cubicBezTo>
                <a:cubicBezTo>
                  <a:pt x="1895523" y="2159604"/>
                  <a:pt x="1895523" y="2159604"/>
                  <a:pt x="1877621" y="2168404"/>
                </a:cubicBezTo>
                <a:cubicBezTo>
                  <a:pt x="1886420" y="2168404"/>
                  <a:pt x="1895523" y="2168404"/>
                  <a:pt x="1904323" y="2168404"/>
                </a:cubicBezTo>
                <a:cubicBezTo>
                  <a:pt x="1912819" y="2168404"/>
                  <a:pt x="1912819" y="2168404"/>
                  <a:pt x="1921619" y="2177204"/>
                </a:cubicBezTo>
                <a:cubicBezTo>
                  <a:pt x="1956818" y="2194804"/>
                  <a:pt x="1992016" y="2186004"/>
                  <a:pt x="2027215" y="2186004"/>
                </a:cubicBezTo>
                <a:cubicBezTo>
                  <a:pt x="2044814" y="2186004"/>
                  <a:pt x="2062110" y="2186004"/>
                  <a:pt x="2071213" y="2186004"/>
                </a:cubicBezTo>
                <a:cubicBezTo>
                  <a:pt x="2080013" y="2186004"/>
                  <a:pt x="2080013" y="2186004"/>
                  <a:pt x="2088509" y="2186004"/>
                </a:cubicBezTo>
                <a:cubicBezTo>
                  <a:pt x="2088509" y="2186004"/>
                  <a:pt x="2080013" y="2186004"/>
                  <a:pt x="2080013" y="2177204"/>
                </a:cubicBezTo>
                <a:cubicBezTo>
                  <a:pt x="2071213" y="2177204"/>
                  <a:pt x="2071213" y="2168404"/>
                  <a:pt x="2062110" y="2168404"/>
                </a:cubicBezTo>
                <a:cubicBezTo>
                  <a:pt x="2071213" y="2159604"/>
                  <a:pt x="2080013" y="2159604"/>
                  <a:pt x="2088509" y="2159604"/>
                </a:cubicBezTo>
                <a:cubicBezTo>
                  <a:pt x="2097309" y="2159604"/>
                  <a:pt x="2106412" y="2168404"/>
                  <a:pt x="2115211" y="2168404"/>
                </a:cubicBezTo>
                <a:cubicBezTo>
                  <a:pt x="2132507" y="2177204"/>
                  <a:pt x="2150107" y="2186004"/>
                  <a:pt x="2167706" y="2194804"/>
                </a:cubicBezTo>
                <a:cubicBezTo>
                  <a:pt x="2176809" y="2194804"/>
                  <a:pt x="2185305" y="2203604"/>
                  <a:pt x="2194105" y="2186004"/>
                </a:cubicBezTo>
                <a:cubicBezTo>
                  <a:pt x="2194105" y="2177204"/>
                  <a:pt x="2211704" y="2177204"/>
                  <a:pt x="2211704" y="2186004"/>
                </a:cubicBezTo>
                <a:cubicBezTo>
                  <a:pt x="2229304" y="2194804"/>
                  <a:pt x="2246903" y="2194804"/>
                  <a:pt x="2264502" y="2194804"/>
                </a:cubicBezTo>
                <a:cubicBezTo>
                  <a:pt x="2299701" y="2203604"/>
                  <a:pt x="2264502" y="2203604"/>
                  <a:pt x="2264502" y="2212405"/>
                </a:cubicBezTo>
                <a:lnTo>
                  <a:pt x="2264502" y="2220901"/>
                </a:lnTo>
                <a:cubicBezTo>
                  <a:pt x="2272999" y="2230005"/>
                  <a:pt x="2282102" y="2230005"/>
                  <a:pt x="2272999" y="2238805"/>
                </a:cubicBezTo>
                <a:cubicBezTo>
                  <a:pt x="2264502" y="2247605"/>
                  <a:pt x="2264502" y="2247605"/>
                  <a:pt x="2255703" y="2238805"/>
                </a:cubicBezTo>
                <a:cubicBezTo>
                  <a:pt x="2238103" y="2220901"/>
                  <a:pt x="2229304" y="2212405"/>
                  <a:pt x="2202905" y="2220901"/>
                </a:cubicBezTo>
                <a:cubicBezTo>
                  <a:pt x="2194105" y="2230005"/>
                  <a:pt x="2176809" y="2230005"/>
                  <a:pt x="2167706" y="2230005"/>
                </a:cubicBezTo>
                <a:cubicBezTo>
                  <a:pt x="2115211" y="2220901"/>
                  <a:pt x="2053614" y="2220901"/>
                  <a:pt x="2000816" y="2212405"/>
                </a:cubicBezTo>
                <a:cubicBezTo>
                  <a:pt x="1983217" y="2212405"/>
                  <a:pt x="1965617" y="2212405"/>
                  <a:pt x="1939218" y="2212405"/>
                </a:cubicBezTo>
                <a:cubicBezTo>
                  <a:pt x="1921619" y="2212405"/>
                  <a:pt x="1904323" y="2212405"/>
                  <a:pt x="1886420" y="2212405"/>
                </a:cubicBezTo>
                <a:cubicBezTo>
                  <a:pt x="1904323" y="2220901"/>
                  <a:pt x="1912819" y="2230005"/>
                  <a:pt x="1930722" y="2230005"/>
                </a:cubicBezTo>
                <a:cubicBezTo>
                  <a:pt x="1930722" y="2238805"/>
                  <a:pt x="1930722" y="2230005"/>
                  <a:pt x="1930722" y="2238805"/>
                </a:cubicBezTo>
                <a:cubicBezTo>
                  <a:pt x="1912819" y="2238805"/>
                  <a:pt x="1904323" y="2247605"/>
                  <a:pt x="1895523" y="2256102"/>
                </a:cubicBezTo>
                <a:cubicBezTo>
                  <a:pt x="1886420" y="2265206"/>
                  <a:pt x="1886420" y="2265206"/>
                  <a:pt x="1895523" y="2274006"/>
                </a:cubicBezTo>
                <a:cubicBezTo>
                  <a:pt x="1904323" y="2282502"/>
                  <a:pt x="1921619" y="2282502"/>
                  <a:pt x="1895523" y="2291303"/>
                </a:cubicBezTo>
                <a:cubicBezTo>
                  <a:pt x="1877621" y="2291303"/>
                  <a:pt x="1860325" y="2300406"/>
                  <a:pt x="1842726" y="2291303"/>
                </a:cubicBezTo>
                <a:cubicBezTo>
                  <a:pt x="1842726" y="2291303"/>
                  <a:pt x="1833926" y="2291303"/>
                  <a:pt x="1833926" y="2300406"/>
                </a:cubicBezTo>
                <a:cubicBezTo>
                  <a:pt x="1798727" y="2291303"/>
                  <a:pt x="1772328" y="2282502"/>
                  <a:pt x="1737129" y="2300406"/>
                </a:cubicBezTo>
                <a:cubicBezTo>
                  <a:pt x="1737129" y="2300406"/>
                  <a:pt x="1737129" y="2291303"/>
                  <a:pt x="1728330" y="2291303"/>
                </a:cubicBezTo>
                <a:lnTo>
                  <a:pt x="1719834" y="2300406"/>
                </a:lnTo>
                <a:cubicBezTo>
                  <a:pt x="1719834" y="2308903"/>
                  <a:pt x="1719834" y="2308903"/>
                  <a:pt x="1719834" y="2317703"/>
                </a:cubicBezTo>
                <a:cubicBezTo>
                  <a:pt x="1737129" y="2335607"/>
                  <a:pt x="1754426" y="2326503"/>
                  <a:pt x="1772328" y="2317703"/>
                </a:cubicBezTo>
                <a:lnTo>
                  <a:pt x="1781128" y="2317703"/>
                </a:lnTo>
                <a:cubicBezTo>
                  <a:pt x="1781128" y="2326503"/>
                  <a:pt x="1781128" y="2326503"/>
                  <a:pt x="1781128" y="2326503"/>
                </a:cubicBezTo>
                <a:cubicBezTo>
                  <a:pt x="1772328" y="2335607"/>
                  <a:pt x="1763528" y="2335607"/>
                  <a:pt x="1754426" y="2335607"/>
                </a:cubicBezTo>
                <a:cubicBezTo>
                  <a:pt x="1763528" y="2344103"/>
                  <a:pt x="1772328" y="2352904"/>
                  <a:pt x="1781128" y="2352904"/>
                </a:cubicBezTo>
                <a:cubicBezTo>
                  <a:pt x="1789624" y="2361704"/>
                  <a:pt x="1798727" y="2361704"/>
                  <a:pt x="1807527" y="2361704"/>
                </a:cubicBezTo>
                <a:cubicBezTo>
                  <a:pt x="1860325" y="2388104"/>
                  <a:pt x="1921619" y="2414505"/>
                  <a:pt x="1974417" y="2423305"/>
                </a:cubicBezTo>
                <a:cubicBezTo>
                  <a:pt x="1992016" y="2431802"/>
                  <a:pt x="2009616" y="2440602"/>
                  <a:pt x="2018415" y="2449705"/>
                </a:cubicBezTo>
                <a:cubicBezTo>
                  <a:pt x="2062110" y="2458505"/>
                  <a:pt x="2106412" y="2467002"/>
                  <a:pt x="2150107" y="2476106"/>
                </a:cubicBezTo>
                <a:cubicBezTo>
                  <a:pt x="2158906" y="2476106"/>
                  <a:pt x="2158906" y="2484906"/>
                  <a:pt x="2167706" y="2484906"/>
                </a:cubicBezTo>
                <a:cubicBezTo>
                  <a:pt x="2202905" y="2484906"/>
                  <a:pt x="2246903" y="2493403"/>
                  <a:pt x="2282102" y="2502203"/>
                </a:cubicBezTo>
                <a:cubicBezTo>
                  <a:pt x="2326100" y="2511306"/>
                  <a:pt x="2378594" y="2511306"/>
                  <a:pt x="2422896" y="2520107"/>
                </a:cubicBezTo>
                <a:cubicBezTo>
                  <a:pt x="2466591" y="2520107"/>
                  <a:pt x="2510589" y="2528603"/>
                  <a:pt x="2554284" y="2528603"/>
                </a:cubicBezTo>
                <a:cubicBezTo>
                  <a:pt x="2563387" y="2528603"/>
                  <a:pt x="2563387" y="2528603"/>
                  <a:pt x="2572187" y="2528603"/>
                </a:cubicBezTo>
                <a:cubicBezTo>
                  <a:pt x="2633785" y="2546507"/>
                  <a:pt x="2703878" y="2537403"/>
                  <a:pt x="2765173" y="2537403"/>
                </a:cubicBezTo>
                <a:lnTo>
                  <a:pt x="2774276" y="2537403"/>
                </a:lnTo>
                <a:cubicBezTo>
                  <a:pt x="2774276" y="2528603"/>
                  <a:pt x="2774276" y="2528603"/>
                  <a:pt x="2765173" y="2528603"/>
                </a:cubicBezTo>
                <a:cubicBezTo>
                  <a:pt x="2756676" y="2528603"/>
                  <a:pt x="2747877" y="2520107"/>
                  <a:pt x="2739077" y="2520107"/>
                </a:cubicBezTo>
                <a:cubicBezTo>
                  <a:pt x="2703878" y="2511306"/>
                  <a:pt x="2677479" y="2493403"/>
                  <a:pt x="2642281" y="2476106"/>
                </a:cubicBezTo>
                <a:cubicBezTo>
                  <a:pt x="2633785" y="2467002"/>
                  <a:pt x="2615882" y="2467002"/>
                  <a:pt x="2607082" y="2458505"/>
                </a:cubicBezTo>
                <a:cubicBezTo>
                  <a:pt x="2598586" y="2449705"/>
                  <a:pt x="2589483" y="2449705"/>
                  <a:pt x="2580683" y="2440602"/>
                </a:cubicBezTo>
                <a:cubicBezTo>
                  <a:pt x="2572187" y="2440602"/>
                  <a:pt x="2563387" y="2440602"/>
                  <a:pt x="2545788" y="2431802"/>
                </a:cubicBezTo>
                <a:cubicBezTo>
                  <a:pt x="2545788" y="2431802"/>
                  <a:pt x="2545788" y="2423305"/>
                  <a:pt x="2536988" y="2423305"/>
                </a:cubicBezTo>
                <a:cubicBezTo>
                  <a:pt x="2545788" y="2423305"/>
                  <a:pt x="2545788" y="2414505"/>
                  <a:pt x="2554284" y="2414505"/>
                </a:cubicBezTo>
                <a:cubicBezTo>
                  <a:pt x="2563387" y="2423305"/>
                  <a:pt x="2572187" y="2423305"/>
                  <a:pt x="2580683" y="2423305"/>
                </a:cubicBezTo>
                <a:cubicBezTo>
                  <a:pt x="2598586" y="2431802"/>
                  <a:pt x="2607082" y="2431802"/>
                  <a:pt x="2624681" y="2431802"/>
                </a:cubicBezTo>
                <a:cubicBezTo>
                  <a:pt x="2624681" y="2440602"/>
                  <a:pt x="2633785" y="2431802"/>
                  <a:pt x="2633785" y="2431802"/>
                </a:cubicBezTo>
                <a:cubicBezTo>
                  <a:pt x="2633785" y="2431802"/>
                  <a:pt x="2624681" y="2431802"/>
                  <a:pt x="2624681" y="2423305"/>
                </a:cubicBezTo>
                <a:cubicBezTo>
                  <a:pt x="2615882" y="2405705"/>
                  <a:pt x="2598586" y="2396904"/>
                  <a:pt x="2589483" y="2388104"/>
                </a:cubicBezTo>
                <a:cubicBezTo>
                  <a:pt x="2572187" y="2379304"/>
                  <a:pt x="2563387" y="2370504"/>
                  <a:pt x="2554284" y="2361704"/>
                </a:cubicBezTo>
                <a:cubicBezTo>
                  <a:pt x="2554284" y="2352904"/>
                  <a:pt x="2554284" y="2352904"/>
                  <a:pt x="2554284" y="2352904"/>
                </a:cubicBezTo>
                <a:cubicBezTo>
                  <a:pt x="2563387" y="2361704"/>
                  <a:pt x="2572187" y="2361704"/>
                  <a:pt x="2580683" y="2361704"/>
                </a:cubicBezTo>
                <a:lnTo>
                  <a:pt x="2589483" y="2361704"/>
                </a:lnTo>
                <a:lnTo>
                  <a:pt x="2589483" y="2352904"/>
                </a:lnTo>
                <a:cubicBezTo>
                  <a:pt x="2563387" y="2344103"/>
                  <a:pt x="2554284" y="2317703"/>
                  <a:pt x="2536988" y="2326503"/>
                </a:cubicBezTo>
                <a:cubicBezTo>
                  <a:pt x="2519085" y="2326503"/>
                  <a:pt x="2510589" y="2326503"/>
                  <a:pt x="2501789" y="2326503"/>
                </a:cubicBezTo>
                <a:cubicBezTo>
                  <a:pt x="2510589" y="2326503"/>
                  <a:pt x="2519085" y="2335607"/>
                  <a:pt x="2527885" y="2335607"/>
                </a:cubicBezTo>
                <a:cubicBezTo>
                  <a:pt x="2527885" y="2344103"/>
                  <a:pt x="2527885" y="2344103"/>
                  <a:pt x="2527885" y="2344103"/>
                </a:cubicBezTo>
                <a:lnTo>
                  <a:pt x="2519085" y="2352904"/>
                </a:lnTo>
                <a:cubicBezTo>
                  <a:pt x="2501789" y="2344103"/>
                  <a:pt x="2484190" y="2335607"/>
                  <a:pt x="2466591" y="2335607"/>
                </a:cubicBezTo>
                <a:cubicBezTo>
                  <a:pt x="2448991" y="2326503"/>
                  <a:pt x="2431392" y="2317703"/>
                  <a:pt x="2413793" y="2317703"/>
                </a:cubicBezTo>
                <a:cubicBezTo>
                  <a:pt x="2404993" y="2317703"/>
                  <a:pt x="2396194" y="2326503"/>
                  <a:pt x="2396194" y="2326503"/>
                </a:cubicBezTo>
                <a:cubicBezTo>
                  <a:pt x="2396194" y="2335607"/>
                  <a:pt x="2404993" y="2335607"/>
                  <a:pt x="2413793" y="2335607"/>
                </a:cubicBezTo>
                <a:cubicBezTo>
                  <a:pt x="2413793" y="2344103"/>
                  <a:pt x="2422896" y="2335607"/>
                  <a:pt x="2422896" y="2335607"/>
                </a:cubicBezTo>
                <a:cubicBezTo>
                  <a:pt x="2466591" y="2344103"/>
                  <a:pt x="2492686" y="2370504"/>
                  <a:pt x="2527885" y="2396904"/>
                </a:cubicBezTo>
                <a:lnTo>
                  <a:pt x="2519085" y="2405705"/>
                </a:lnTo>
                <a:cubicBezTo>
                  <a:pt x="2510589" y="2405705"/>
                  <a:pt x="2501789" y="2405705"/>
                  <a:pt x="2492686" y="2405705"/>
                </a:cubicBezTo>
                <a:cubicBezTo>
                  <a:pt x="2475390" y="2396904"/>
                  <a:pt x="2448991" y="2388104"/>
                  <a:pt x="2431392" y="2379304"/>
                </a:cubicBezTo>
                <a:cubicBezTo>
                  <a:pt x="2404993" y="2361704"/>
                  <a:pt x="2361299" y="2361704"/>
                  <a:pt x="2352499" y="2317703"/>
                </a:cubicBezTo>
                <a:lnTo>
                  <a:pt x="2343396" y="2317703"/>
                </a:lnTo>
                <a:cubicBezTo>
                  <a:pt x="2317300" y="2326503"/>
                  <a:pt x="2308197" y="2308903"/>
                  <a:pt x="2290901" y="2300406"/>
                </a:cubicBezTo>
                <a:cubicBezTo>
                  <a:pt x="2282102" y="2300406"/>
                  <a:pt x="2282102" y="2300406"/>
                  <a:pt x="2272999" y="2291303"/>
                </a:cubicBezTo>
                <a:cubicBezTo>
                  <a:pt x="2282102" y="2291303"/>
                  <a:pt x="2282102" y="2291303"/>
                  <a:pt x="2282102" y="2291303"/>
                </a:cubicBezTo>
                <a:cubicBezTo>
                  <a:pt x="2299701" y="2274006"/>
                  <a:pt x="2317300" y="2282502"/>
                  <a:pt x="2334596" y="2291303"/>
                </a:cubicBezTo>
                <a:cubicBezTo>
                  <a:pt x="2369795" y="2308903"/>
                  <a:pt x="2378594" y="2308903"/>
                  <a:pt x="2422896" y="2291303"/>
                </a:cubicBezTo>
                <a:cubicBezTo>
                  <a:pt x="2422896" y="2291303"/>
                  <a:pt x="2431392" y="2291303"/>
                  <a:pt x="2431392" y="2282502"/>
                </a:cubicBezTo>
                <a:cubicBezTo>
                  <a:pt x="2431392" y="2282502"/>
                  <a:pt x="2431392" y="2274006"/>
                  <a:pt x="2422896" y="2274006"/>
                </a:cubicBezTo>
                <a:cubicBezTo>
                  <a:pt x="2422896" y="2274006"/>
                  <a:pt x="2418420" y="2274006"/>
                  <a:pt x="2412845" y="2274006"/>
                </a:cubicBezTo>
                <a:lnTo>
                  <a:pt x="2404993" y="2274006"/>
                </a:lnTo>
                <a:cubicBezTo>
                  <a:pt x="2404993" y="2274006"/>
                  <a:pt x="2404993" y="2274006"/>
                  <a:pt x="2396194" y="2274006"/>
                </a:cubicBezTo>
                <a:cubicBezTo>
                  <a:pt x="2387698" y="2247605"/>
                  <a:pt x="2369795" y="2247605"/>
                  <a:pt x="2352499" y="2238805"/>
                </a:cubicBezTo>
                <a:cubicBezTo>
                  <a:pt x="2352499" y="2238805"/>
                  <a:pt x="2343396" y="2247605"/>
                  <a:pt x="2343396" y="2256102"/>
                </a:cubicBezTo>
                <a:cubicBezTo>
                  <a:pt x="2326100" y="2247605"/>
                  <a:pt x="2317300" y="2238805"/>
                  <a:pt x="2299701" y="2230005"/>
                </a:cubicBezTo>
                <a:cubicBezTo>
                  <a:pt x="2290901" y="2186004"/>
                  <a:pt x="2308197" y="2142003"/>
                  <a:pt x="2290901" y="2098003"/>
                </a:cubicBezTo>
                <a:lnTo>
                  <a:pt x="2299701" y="2098003"/>
                </a:lnTo>
                <a:cubicBezTo>
                  <a:pt x="2326100" y="2098003"/>
                  <a:pt x="2308197" y="2080402"/>
                  <a:pt x="2308197" y="2071602"/>
                </a:cubicBezTo>
                <a:cubicBezTo>
                  <a:pt x="2308197" y="2063105"/>
                  <a:pt x="2317300" y="2054305"/>
                  <a:pt x="2299701" y="2054305"/>
                </a:cubicBezTo>
                <a:cubicBezTo>
                  <a:pt x="2282102" y="2054305"/>
                  <a:pt x="2272999" y="2045202"/>
                  <a:pt x="2272999" y="2027905"/>
                </a:cubicBezTo>
                <a:lnTo>
                  <a:pt x="2255703" y="2027905"/>
                </a:lnTo>
                <a:cubicBezTo>
                  <a:pt x="2246903" y="2036402"/>
                  <a:pt x="2229304" y="2036402"/>
                  <a:pt x="2220504" y="2027905"/>
                </a:cubicBezTo>
                <a:cubicBezTo>
                  <a:pt x="2211704" y="2010001"/>
                  <a:pt x="2202905" y="2010001"/>
                  <a:pt x="2194105" y="2010001"/>
                </a:cubicBezTo>
                <a:cubicBezTo>
                  <a:pt x="2185305" y="2010001"/>
                  <a:pt x="2176809" y="2010001"/>
                  <a:pt x="2167706" y="2010001"/>
                </a:cubicBezTo>
                <a:lnTo>
                  <a:pt x="2167706" y="2001504"/>
                </a:lnTo>
                <a:cubicBezTo>
                  <a:pt x="2185305" y="1992704"/>
                  <a:pt x="2167706" y="1983904"/>
                  <a:pt x="2158906" y="1983904"/>
                </a:cubicBezTo>
                <a:cubicBezTo>
                  <a:pt x="2150107" y="1974800"/>
                  <a:pt x="2141610" y="1957504"/>
                  <a:pt x="2141610" y="1957504"/>
                </a:cubicBezTo>
                <a:close/>
                <a:moveTo>
                  <a:pt x="2018415" y="1931103"/>
                </a:moveTo>
                <a:cubicBezTo>
                  <a:pt x="2018415" y="1931103"/>
                  <a:pt x="2009616" y="1939903"/>
                  <a:pt x="2000816" y="1948703"/>
                </a:cubicBezTo>
                <a:cubicBezTo>
                  <a:pt x="1992016" y="1948703"/>
                  <a:pt x="1992016" y="1966304"/>
                  <a:pt x="1992016" y="1966304"/>
                </a:cubicBezTo>
                <a:cubicBezTo>
                  <a:pt x="2000816" y="1983904"/>
                  <a:pt x="2009616" y="1974800"/>
                  <a:pt x="2018415" y="1966304"/>
                </a:cubicBezTo>
                <a:cubicBezTo>
                  <a:pt x="2027215" y="1948703"/>
                  <a:pt x="2044814" y="1948703"/>
                  <a:pt x="2062110" y="1948703"/>
                </a:cubicBezTo>
                <a:cubicBezTo>
                  <a:pt x="2080013" y="1948703"/>
                  <a:pt x="2097309" y="1948703"/>
                  <a:pt x="2115211" y="1948703"/>
                </a:cubicBezTo>
                <a:cubicBezTo>
                  <a:pt x="2115211" y="1948703"/>
                  <a:pt x="2115211" y="1948703"/>
                  <a:pt x="2123708" y="1939903"/>
                </a:cubicBezTo>
                <a:cubicBezTo>
                  <a:pt x="2115211" y="1939903"/>
                  <a:pt x="2115211" y="1931103"/>
                  <a:pt x="2115211" y="1931103"/>
                </a:cubicBezTo>
                <a:cubicBezTo>
                  <a:pt x="2080013" y="1931103"/>
                  <a:pt x="2053614" y="1931103"/>
                  <a:pt x="2018415" y="1931103"/>
                </a:cubicBezTo>
                <a:close/>
                <a:moveTo>
                  <a:pt x="1983217" y="1913503"/>
                </a:moveTo>
                <a:cubicBezTo>
                  <a:pt x="1983217" y="1922303"/>
                  <a:pt x="1992016" y="1922303"/>
                  <a:pt x="1992016" y="1922303"/>
                </a:cubicBezTo>
                <a:lnTo>
                  <a:pt x="2000816" y="1922303"/>
                </a:lnTo>
                <a:cubicBezTo>
                  <a:pt x="2000816" y="1913503"/>
                  <a:pt x="1992016" y="1913503"/>
                  <a:pt x="1992016" y="1913503"/>
                </a:cubicBezTo>
                <a:close/>
                <a:moveTo>
                  <a:pt x="1930722" y="1904703"/>
                </a:moveTo>
                <a:lnTo>
                  <a:pt x="1939218" y="1913503"/>
                </a:lnTo>
                <a:cubicBezTo>
                  <a:pt x="1939218" y="1913503"/>
                  <a:pt x="1948018" y="1913503"/>
                  <a:pt x="1948018" y="1904703"/>
                </a:cubicBezTo>
                <a:lnTo>
                  <a:pt x="1939218" y="1904703"/>
                </a:lnTo>
                <a:cubicBezTo>
                  <a:pt x="1939218" y="1904703"/>
                  <a:pt x="1939218" y="1904703"/>
                  <a:pt x="1930722" y="1904703"/>
                </a:cubicBezTo>
                <a:close/>
                <a:moveTo>
                  <a:pt x="1904323" y="1895903"/>
                </a:moveTo>
                <a:cubicBezTo>
                  <a:pt x="1895523" y="1895903"/>
                  <a:pt x="1886420" y="1895903"/>
                  <a:pt x="1886420" y="1904703"/>
                </a:cubicBezTo>
                <a:cubicBezTo>
                  <a:pt x="1877621" y="1913503"/>
                  <a:pt x="1869124" y="1913503"/>
                  <a:pt x="1877621" y="1931103"/>
                </a:cubicBezTo>
                <a:lnTo>
                  <a:pt x="1869124" y="1939903"/>
                </a:lnTo>
                <a:cubicBezTo>
                  <a:pt x="1869124" y="1939903"/>
                  <a:pt x="1860325" y="1948703"/>
                  <a:pt x="1851222" y="1948703"/>
                </a:cubicBezTo>
                <a:cubicBezTo>
                  <a:pt x="1860325" y="1948703"/>
                  <a:pt x="1869124" y="1957504"/>
                  <a:pt x="1869124" y="1957504"/>
                </a:cubicBezTo>
                <a:cubicBezTo>
                  <a:pt x="1886420" y="1957504"/>
                  <a:pt x="1895523" y="1966304"/>
                  <a:pt x="1912819" y="1966304"/>
                </a:cubicBezTo>
                <a:cubicBezTo>
                  <a:pt x="1912819" y="1966304"/>
                  <a:pt x="1921619" y="1966304"/>
                  <a:pt x="1921619" y="1957504"/>
                </a:cubicBezTo>
                <a:cubicBezTo>
                  <a:pt x="1921619" y="1948703"/>
                  <a:pt x="1921619" y="1939903"/>
                  <a:pt x="1921619" y="1922303"/>
                </a:cubicBezTo>
                <a:cubicBezTo>
                  <a:pt x="1921619" y="1931103"/>
                  <a:pt x="1912819" y="1922303"/>
                  <a:pt x="1912819" y="1913503"/>
                </a:cubicBezTo>
                <a:cubicBezTo>
                  <a:pt x="1904323" y="1904703"/>
                  <a:pt x="1912819" y="1895903"/>
                  <a:pt x="1904323" y="1895903"/>
                </a:cubicBezTo>
                <a:close/>
                <a:moveTo>
                  <a:pt x="3960105" y="1887102"/>
                </a:moveTo>
                <a:lnTo>
                  <a:pt x="3960105" y="1895903"/>
                </a:lnTo>
                <a:lnTo>
                  <a:pt x="3969208" y="1887102"/>
                </a:lnTo>
                <a:close/>
                <a:moveTo>
                  <a:pt x="1587839" y="1808204"/>
                </a:moveTo>
                <a:cubicBezTo>
                  <a:pt x="1596639" y="1817005"/>
                  <a:pt x="1605135" y="1825501"/>
                  <a:pt x="1614238" y="1834301"/>
                </a:cubicBezTo>
                <a:cubicBezTo>
                  <a:pt x="1623037" y="1825501"/>
                  <a:pt x="1631534" y="1825501"/>
                  <a:pt x="1631534" y="1825501"/>
                </a:cubicBezTo>
                <a:cubicBezTo>
                  <a:pt x="1640333" y="1825501"/>
                  <a:pt x="1640333" y="1817005"/>
                  <a:pt x="1640333" y="1817005"/>
                </a:cubicBezTo>
                <a:cubicBezTo>
                  <a:pt x="1631534" y="1808204"/>
                  <a:pt x="1623037" y="1808204"/>
                  <a:pt x="1623037" y="1808204"/>
                </a:cubicBezTo>
                <a:cubicBezTo>
                  <a:pt x="1605135" y="1808204"/>
                  <a:pt x="1596639" y="1808204"/>
                  <a:pt x="1587839" y="1808204"/>
                </a:cubicBezTo>
                <a:close/>
                <a:moveTo>
                  <a:pt x="1526241" y="1763900"/>
                </a:moveTo>
                <a:cubicBezTo>
                  <a:pt x="1517442" y="1773004"/>
                  <a:pt x="1508642" y="1773004"/>
                  <a:pt x="1499842" y="1781804"/>
                </a:cubicBezTo>
                <a:cubicBezTo>
                  <a:pt x="1508642" y="1781804"/>
                  <a:pt x="1508642" y="1781804"/>
                  <a:pt x="1517442" y="1781804"/>
                </a:cubicBezTo>
                <a:cubicBezTo>
                  <a:pt x="1526241" y="1790604"/>
                  <a:pt x="1526241" y="1790604"/>
                  <a:pt x="1535041" y="1790604"/>
                </a:cubicBezTo>
                <a:cubicBezTo>
                  <a:pt x="1535041" y="1790604"/>
                  <a:pt x="1535041" y="1790604"/>
                  <a:pt x="1543841" y="1790604"/>
                </a:cubicBezTo>
                <a:cubicBezTo>
                  <a:pt x="1543841" y="1790604"/>
                  <a:pt x="1543841" y="1781804"/>
                  <a:pt x="1535041" y="1781804"/>
                </a:cubicBezTo>
                <a:cubicBezTo>
                  <a:pt x="1535041" y="1773004"/>
                  <a:pt x="1526241" y="1773004"/>
                  <a:pt x="1526241" y="1763900"/>
                </a:cubicBezTo>
                <a:close/>
                <a:moveTo>
                  <a:pt x="4180097" y="1667705"/>
                </a:moveTo>
                <a:cubicBezTo>
                  <a:pt x="4180097" y="1667705"/>
                  <a:pt x="4180097" y="1667705"/>
                  <a:pt x="4170994" y="1676506"/>
                </a:cubicBezTo>
                <a:cubicBezTo>
                  <a:pt x="4180097" y="1676506"/>
                  <a:pt x="4180097" y="1676506"/>
                  <a:pt x="4180097" y="1685306"/>
                </a:cubicBezTo>
                <a:cubicBezTo>
                  <a:pt x="4188896" y="1685306"/>
                  <a:pt x="4188896" y="1676506"/>
                  <a:pt x="4197393" y="1676506"/>
                </a:cubicBezTo>
                <a:cubicBezTo>
                  <a:pt x="4188896" y="1667705"/>
                  <a:pt x="4188896" y="1667705"/>
                  <a:pt x="4180097" y="1667705"/>
                </a:cubicBezTo>
                <a:close/>
                <a:moveTo>
                  <a:pt x="4373386" y="1658905"/>
                </a:moveTo>
                <a:cubicBezTo>
                  <a:pt x="4364586" y="1658905"/>
                  <a:pt x="4355483" y="1658905"/>
                  <a:pt x="4346683" y="1667705"/>
                </a:cubicBezTo>
                <a:cubicBezTo>
                  <a:pt x="4338187" y="1676506"/>
                  <a:pt x="4320284" y="1676506"/>
                  <a:pt x="4311788" y="1676506"/>
                </a:cubicBezTo>
                <a:cubicBezTo>
                  <a:pt x="4285389" y="1676506"/>
                  <a:pt x="4258990" y="1667705"/>
                  <a:pt x="4232591" y="1667705"/>
                </a:cubicBezTo>
                <a:cubicBezTo>
                  <a:pt x="4223792" y="1667705"/>
                  <a:pt x="4215295" y="1667705"/>
                  <a:pt x="4215295" y="1676506"/>
                </a:cubicBezTo>
                <a:cubicBezTo>
                  <a:pt x="4206192" y="1676506"/>
                  <a:pt x="4223792" y="1702906"/>
                  <a:pt x="4232591" y="1702906"/>
                </a:cubicBezTo>
                <a:cubicBezTo>
                  <a:pt x="4241391" y="1702906"/>
                  <a:pt x="4258990" y="1694106"/>
                  <a:pt x="4276590" y="1694106"/>
                </a:cubicBezTo>
                <a:cubicBezTo>
                  <a:pt x="4285389" y="1694106"/>
                  <a:pt x="4302989" y="1694106"/>
                  <a:pt x="4311788" y="1694106"/>
                </a:cubicBezTo>
                <a:cubicBezTo>
                  <a:pt x="4346683" y="1702906"/>
                  <a:pt x="4373386" y="1711706"/>
                  <a:pt x="4399785" y="1711706"/>
                </a:cubicBezTo>
                <a:cubicBezTo>
                  <a:pt x="4426184" y="1711706"/>
                  <a:pt x="4452279" y="1685306"/>
                  <a:pt x="4478678" y="1702906"/>
                </a:cubicBezTo>
                <a:cubicBezTo>
                  <a:pt x="4496581" y="1676506"/>
                  <a:pt x="4513877" y="1694106"/>
                  <a:pt x="4531476" y="1694106"/>
                </a:cubicBezTo>
                <a:cubicBezTo>
                  <a:pt x="4557875" y="1694106"/>
                  <a:pt x="4575475" y="1685306"/>
                  <a:pt x="4601874" y="1685306"/>
                </a:cubicBezTo>
                <a:cubicBezTo>
                  <a:pt x="4619473" y="1676506"/>
                  <a:pt x="4645872" y="1676506"/>
                  <a:pt x="4672271" y="1676506"/>
                </a:cubicBezTo>
                <a:cubicBezTo>
                  <a:pt x="4672271" y="1667705"/>
                  <a:pt x="4681070" y="1667705"/>
                  <a:pt x="4689567" y="1658905"/>
                </a:cubicBezTo>
                <a:cubicBezTo>
                  <a:pt x="4681070" y="1658905"/>
                  <a:pt x="4672271" y="1658905"/>
                  <a:pt x="4672271" y="1658905"/>
                </a:cubicBezTo>
                <a:cubicBezTo>
                  <a:pt x="4575475" y="1658905"/>
                  <a:pt x="4469879" y="1658905"/>
                  <a:pt x="4373386" y="1658905"/>
                </a:cubicBezTo>
                <a:close/>
                <a:moveTo>
                  <a:pt x="1251555" y="1647905"/>
                </a:moveTo>
                <a:cubicBezTo>
                  <a:pt x="1247155" y="1650105"/>
                  <a:pt x="1244956" y="1654505"/>
                  <a:pt x="1244956" y="1658905"/>
                </a:cubicBezTo>
                <a:cubicBezTo>
                  <a:pt x="1236156" y="1676506"/>
                  <a:pt x="1244956" y="1694106"/>
                  <a:pt x="1253755" y="1711706"/>
                </a:cubicBezTo>
                <a:cubicBezTo>
                  <a:pt x="1271355" y="1729306"/>
                  <a:pt x="1280154" y="1729306"/>
                  <a:pt x="1297754" y="1720506"/>
                </a:cubicBezTo>
                <a:lnTo>
                  <a:pt x="1306553" y="1720506"/>
                </a:lnTo>
                <a:cubicBezTo>
                  <a:pt x="1324153" y="1711706"/>
                  <a:pt x="1341752" y="1702906"/>
                  <a:pt x="1359048" y="1702906"/>
                </a:cubicBezTo>
                <a:cubicBezTo>
                  <a:pt x="1368151" y="1702906"/>
                  <a:pt x="1376950" y="1729306"/>
                  <a:pt x="1394246" y="1720506"/>
                </a:cubicBezTo>
                <a:cubicBezTo>
                  <a:pt x="1403349" y="1720506"/>
                  <a:pt x="1412149" y="1720506"/>
                  <a:pt x="1412149" y="1711706"/>
                </a:cubicBezTo>
                <a:cubicBezTo>
                  <a:pt x="1420645" y="1702906"/>
                  <a:pt x="1403349" y="1694106"/>
                  <a:pt x="1394246" y="1694106"/>
                </a:cubicBezTo>
                <a:cubicBezTo>
                  <a:pt x="1376950" y="1685306"/>
                  <a:pt x="1368151" y="1667705"/>
                  <a:pt x="1341752" y="1685306"/>
                </a:cubicBezTo>
                <a:cubicBezTo>
                  <a:pt x="1332952" y="1685306"/>
                  <a:pt x="1324153" y="1676506"/>
                  <a:pt x="1315353" y="1676506"/>
                </a:cubicBezTo>
                <a:cubicBezTo>
                  <a:pt x="1297754" y="1667705"/>
                  <a:pt x="1288954" y="1658905"/>
                  <a:pt x="1271355" y="1650105"/>
                </a:cubicBezTo>
                <a:cubicBezTo>
                  <a:pt x="1262555" y="1645705"/>
                  <a:pt x="1255955" y="1645705"/>
                  <a:pt x="1251555" y="1647905"/>
                </a:cubicBezTo>
                <a:close/>
                <a:moveTo>
                  <a:pt x="4761064" y="1621543"/>
                </a:moveTo>
                <a:cubicBezTo>
                  <a:pt x="4753364" y="1623781"/>
                  <a:pt x="4746765" y="1628256"/>
                  <a:pt x="4742365" y="1632808"/>
                </a:cubicBezTo>
                <a:cubicBezTo>
                  <a:pt x="4733565" y="1632808"/>
                  <a:pt x="4724765" y="1641305"/>
                  <a:pt x="4715966" y="1641305"/>
                </a:cubicBezTo>
                <a:cubicBezTo>
                  <a:pt x="4724765" y="1650105"/>
                  <a:pt x="4733565" y="1650105"/>
                  <a:pt x="4742365" y="1658905"/>
                </a:cubicBezTo>
                <a:cubicBezTo>
                  <a:pt x="4751164" y="1658905"/>
                  <a:pt x="4751164" y="1658905"/>
                  <a:pt x="4768764" y="1658905"/>
                </a:cubicBezTo>
                <a:cubicBezTo>
                  <a:pt x="4786363" y="1650105"/>
                  <a:pt x="4803962" y="1650105"/>
                  <a:pt x="4821562" y="1641305"/>
                </a:cubicBezTo>
                <a:cubicBezTo>
                  <a:pt x="4830361" y="1641305"/>
                  <a:pt x="4830361" y="1641305"/>
                  <a:pt x="4830361" y="1632808"/>
                </a:cubicBezTo>
                <a:cubicBezTo>
                  <a:pt x="4830361" y="1632808"/>
                  <a:pt x="4830361" y="1632808"/>
                  <a:pt x="4821562" y="1632808"/>
                </a:cubicBezTo>
                <a:cubicBezTo>
                  <a:pt x="4812762" y="1623705"/>
                  <a:pt x="4795163" y="1632808"/>
                  <a:pt x="4786363" y="1623705"/>
                </a:cubicBezTo>
                <a:cubicBezTo>
                  <a:pt x="4777563" y="1619305"/>
                  <a:pt x="4768764" y="1619305"/>
                  <a:pt x="4761064" y="1621543"/>
                </a:cubicBezTo>
                <a:close/>
                <a:moveTo>
                  <a:pt x="3397837" y="1377604"/>
                </a:moveTo>
                <a:lnTo>
                  <a:pt x="3397837" y="1386707"/>
                </a:lnTo>
                <a:cubicBezTo>
                  <a:pt x="3397837" y="1386707"/>
                  <a:pt x="3406637" y="1386707"/>
                  <a:pt x="3415437" y="1386707"/>
                </a:cubicBezTo>
                <a:cubicBezTo>
                  <a:pt x="3415437" y="1386707"/>
                  <a:pt x="3415437" y="1386707"/>
                  <a:pt x="3415437" y="1377604"/>
                </a:cubicBezTo>
                <a:cubicBezTo>
                  <a:pt x="3406637" y="1377604"/>
                  <a:pt x="3406637" y="1377604"/>
                  <a:pt x="3397837" y="1377604"/>
                </a:cubicBezTo>
                <a:close/>
                <a:moveTo>
                  <a:pt x="3380238" y="1368804"/>
                </a:moveTo>
                <a:cubicBezTo>
                  <a:pt x="3371438" y="1368804"/>
                  <a:pt x="3371438" y="1377604"/>
                  <a:pt x="3371438" y="1377604"/>
                </a:cubicBezTo>
                <a:lnTo>
                  <a:pt x="3380238" y="1377604"/>
                </a:lnTo>
                <a:close/>
                <a:moveTo>
                  <a:pt x="3353839" y="1360307"/>
                </a:moveTo>
                <a:lnTo>
                  <a:pt x="3345039" y="1368804"/>
                </a:lnTo>
                <a:lnTo>
                  <a:pt x="3353839" y="1368804"/>
                </a:lnTo>
                <a:cubicBezTo>
                  <a:pt x="3353839" y="1368804"/>
                  <a:pt x="3353839" y="1368804"/>
                  <a:pt x="3353839" y="1360307"/>
                </a:cubicBezTo>
                <a:close/>
                <a:moveTo>
                  <a:pt x="5278537" y="1307203"/>
                </a:moveTo>
                <a:cubicBezTo>
                  <a:pt x="5278537" y="1316306"/>
                  <a:pt x="5278537" y="1316306"/>
                  <a:pt x="5278537" y="1316306"/>
                </a:cubicBezTo>
                <a:lnTo>
                  <a:pt x="5269737" y="1316306"/>
                </a:lnTo>
                <a:cubicBezTo>
                  <a:pt x="5269737" y="1307203"/>
                  <a:pt x="5269737" y="1307203"/>
                  <a:pt x="5278537" y="1307203"/>
                </a:cubicBezTo>
                <a:close/>
                <a:moveTo>
                  <a:pt x="3221844" y="1307203"/>
                </a:moveTo>
                <a:cubicBezTo>
                  <a:pt x="3213348" y="1307203"/>
                  <a:pt x="3213348" y="1307203"/>
                  <a:pt x="3213348" y="1316306"/>
                </a:cubicBezTo>
                <a:lnTo>
                  <a:pt x="3221844" y="1316306"/>
                </a:lnTo>
                <a:cubicBezTo>
                  <a:pt x="3221844" y="1307203"/>
                  <a:pt x="3221844" y="1307203"/>
                  <a:pt x="3221844" y="1307203"/>
                </a:cubicBezTo>
                <a:close/>
                <a:moveTo>
                  <a:pt x="5190540" y="1298706"/>
                </a:moveTo>
                <a:cubicBezTo>
                  <a:pt x="5190540" y="1298706"/>
                  <a:pt x="5190540" y="1298706"/>
                  <a:pt x="5199643" y="1298706"/>
                </a:cubicBezTo>
                <a:cubicBezTo>
                  <a:pt x="5199643" y="1298706"/>
                  <a:pt x="5208140" y="1298706"/>
                  <a:pt x="5216939" y="1298706"/>
                </a:cubicBezTo>
                <a:cubicBezTo>
                  <a:pt x="5216939" y="1307203"/>
                  <a:pt x="5216939" y="1307203"/>
                  <a:pt x="5216939" y="1307203"/>
                </a:cubicBezTo>
                <a:cubicBezTo>
                  <a:pt x="5208140" y="1307203"/>
                  <a:pt x="5208140" y="1307203"/>
                  <a:pt x="5199643" y="1307203"/>
                </a:cubicBezTo>
                <a:cubicBezTo>
                  <a:pt x="5199643" y="1307203"/>
                  <a:pt x="5199643" y="1307203"/>
                  <a:pt x="5190540" y="1307203"/>
                </a:cubicBezTo>
                <a:close/>
                <a:moveTo>
                  <a:pt x="1535041" y="1254705"/>
                </a:moveTo>
                <a:cubicBezTo>
                  <a:pt x="1535041" y="1254705"/>
                  <a:pt x="1517442" y="1263505"/>
                  <a:pt x="1508642" y="1263505"/>
                </a:cubicBezTo>
                <a:cubicBezTo>
                  <a:pt x="1517442" y="1272305"/>
                  <a:pt x="1517442" y="1281106"/>
                  <a:pt x="1526241" y="1281106"/>
                </a:cubicBezTo>
                <a:cubicBezTo>
                  <a:pt x="1535041" y="1289906"/>
                  <a:pt x="1535041" y="1289906"/>
                  <a:pt x="1543841" y="1298706"/>
                </a:cubicBezTo>
                <a:cubicBezTo>
                  <a:pt x="1552640" y="1307203"/>
                  <a:pt x="1552640" y="1307203"/>
                  <a:pt x="1552640" y="1325106"/>
                </a:cubicBezTo>
                <a:cubicBezTo>
                  <a:pt x="1543841" y="1333603"/>
                  <a:pt x="1535041" y="1333603"/>
                  <a:pt x="1526241" y="1333603"/>
                </a:cubicBezTo>
                <a:cubicBezTo>
                  <a:pt x="1508642" y="1333603"/>
                  <a:pt x="1491043" y="1333603"/>
                  <a:pt x="1473747" y="1342403"/>
                </a:cubicBezTo>
                <a:cubicBezTo>
                  <a:pt x="1464644" y="1351507"/>
                  <a:pt x="1455844" y="1368804"/>
                  <a:pt x="1473747" y="1377604"/>
                </a:cubicBezTo>
                <a:cubicBezTo>
                  <a:pt x="1473747" y="1386707"/>
                  <a:pt x="1482243" y="1395204"/>
                  <a:pt x="1491043" y="1404004"/>
                </a:cubicBezTo>
                <a:cubicBezTo>
                  <a:pt x="1508642" y="1412804"/>
                  <a:pt x="1535041" y="1430405"/>
                  <a:pt x="1552640" y="1448005"/>
                </a:cubicBezTo>
                <a:cubicBezTo>
                  <a:pt x="1561440" y="1448005"/>
                  <a:pt x="1570240" y="1456805"/>
                  <a:pt x="1587839" y="1465605"/>
                </a:cubicBezTo>
                <a:cubicBezTo>
                  <a:pt x="1587839" y="1474405"/>
                  <a:pt x="1596639" y="1474405"/>
                  <a:pt x="1579039" y="1483206"/>
                </a:cubicBezTo>
                <a:cubicBezTo>
                  <a:pt x="1579039" y="1483206"/>
                  <a:pt x="1570240" y="1483206"/>
                  <a:pt x="1561440" y="1483206"/>
                </a:cubicBezTo>
                <a:cubicBezTo>
                  <a:pt x="1543841" y="1483206"/>
                  <a:pt x="1535041" y="1500806"/>
                  <a:pt x="1535041" y="1509606"/>
                </a:cubicBezTo>
                <a:cubicBezTo>
                  <a:pt x="1526241" y="1527206"/>
                  <a:pt x="1543841" y="1536007"/>
                  <a:pt x="1543841" y="1544807"/>
                </a:cubicBezTo>
                <a:cubicBezTo>
                  <a:pt x="1552640" y="1544807"/>
                  <a:pt x="1552640" y="1544807"/>
                  <a:pt x="1552640" y="1544807"/>
                </a:cubicBezTo>
                <a:cubicBezTo>
                  <a:pt x="1579039" y="1562407"/>
                  <a:pt x="1605135" y="1571207"/>
                  <a:pt x="1614238" y="1606408"/>
                </a:cubicBezTo>
                <a:cubicBezTo>
                  <a:pt x="1623037" y="1614904"/>
                  <a:pt x="1631534" y="1614904"/>
                  <a:pt x="1640333" y="1614904"/>
                </a:cubicBezTo>
                <a:cubicBezTo>
                  <a:pt x="1666732" y="1632808"/>
                  <a:pt x="1693131" y="1632808"/>
                  <a:pt x="1719834" y="1641305"/>
                </a:cubicBezTo>
                <a:cubicBezTo>
                  <a:pt x="1737129" y="1650105"/>
                  <a:pt x="1737129" y="1650105"/>
                  <a:pt x="1754426" y="1632808"/>
                </a:cubicBezTo>
                <a:cubicBezTo>
                  <a:pt x="1772328" y="1614904"/>
                  <a:pt x="1772328" y="1606408"/>
                  <a:pt x="1754426" y="1597608"/>
                </a:cubicBezTo>
                <a:cubicBezTo>
                  <a:pt x="1737129" y="1571207"/>
                  <a:pt x="1719834" y="1544807"/>
                  <a:pt x="1693131" y="1536007"/>
                </a:cubicBezTo>
                <a:cubicBezTo>
                  <a:pt x="1675532" y="1527206"/>
                  <a:pt x="1666732" y="1518103"/>
                  <a:pt x="1666732" y="1509606"/>
                </a:cubicBezTo>
                <a:cubicBezTo>
                  <a:pt x="1649436" y="1465605"/>
                  <a:pt x="1623037" y="1421908"/>
                  <a:pt x="1570240" y="1404004"/>
                </a:cubicBezTo>
                <a:cubicBezTo>
                  <a:pt x="1561440" y="1404004"/>
                  <a:pt x="1570240" y="1395204"/>
                  <a:pt x="1570240" y="1395204"/>
                </a:cubicBezTo>
                <a:cubicBezTo>
                  <a:pt x="1579039" y="1386707"/>
                  <a:pt x="1579039" y="1386707"/>
                  <a:pt x="1579039" y="1377604"/>
                </a:cubicBezTo>
                <a:cubicBezTo>
                  <a:pt x="1570240" y="1342403"/>
                  <a:pt x="1570240" y="1316306"/>
                  <a:pt x="1579039" y="1281106"/>
                </a:cubicBezTo>
                <a:cubicBezTo>
                  <a:pt x="1579039" y="1272305"/>
                  <a:pt x="1579039" y="1263505"/>
                  <a:pt x="1579039" y="1263505"/>
                </a:cubicBezTo>
                <a:cubicBezTo>
                  <a:pt x="1561440" y="1254705"/>
                  <a:pt x="1552640" y="1254705"/>
                  <a:pt x="1535041" y="1254705"/>
                </a:cubicBezTo>
                <a:close/>
                <a:moveTo>
                  <a:pt x="4909255" y="1175807"/>
                </a:moveTo>
                <a:lnTo>
                  <a:pt x="4900455" y="1184304"/>
                </a:lnTo>
                <a:lnTo>
                  <a:pt x="4909255" y="1184304"/>
                </a:lnTo>
                <a:cubicBezTo>
                  <a:pt x="4918358" y="1184304"/>
                  <a:pt x="4926854" y="1184304"/>
                  <a:pt x="4935654" y="1184304"/>
                </a:cubicBezTo>
                <a:cubicBezTo>
                  <a:pt x="4970852" y="1210704"/>
                  <a:pt x="5006051" y="1201904"/>
                  <a:pt x="5049746" y="1201904"/>
                </a:cubicBezTo>
                <a:cubicBezTo>
                  <a:pt x="5049746" y="1193104"/>
                  <a:pt x="5049746" y="1193104"/>
                  <a:pt x="5049746" y="1193104"/>
                </a:cubicBezTo>
                <a:cubicBezTo>
                  <a:pt x="5014851" y="1184304"/>
                  <a:pt x="4979652" y="1175807"/>
                  <a:pt x="4944453" y="1184304"/>
                </a:cubicBezTo>
                <a:lnTo>
                  <a:pt x="4935654" y="1184304"/>
                </a:lnTo>
                <a:cubicBezTo>
                  <a:pt x="4926854" y="1175807"/>
                  <a:pt x="4918358" y="1184304"/>
                  <a:pt x="4909255" y="1175807"/>
                </a:cubicBezTo>
                <a:close/>
                <a:moveTo>
                  <a:pt x="5761608" y="1131503"/>
                </a:moveTo>
                <a:cubicBezTo>
                  <a:pt x="5761608" y="1131503"/>
                  <a:pt x="5761608" y="1131503"/>
                  <a:pt x="5761608" y="1140606"/>
                </a:cubicBezTo>
                <a:cubicBezTo>
                  <a:pt x="5761608" y="1140606"/>
                  <a:pt x="5761608" y="1140606"/>
                  <a:pt x="5752808" y="1140606"/>
                </a:cubicBezTo>
                <a:close/>
                <a:moveTo>
                  <a:pt x="2993660" y="1105406"/>
                </a:moveTo>
                <a:cubicBezTo>
                  <a:pt x="3002460" y="1105406"/>
                  <a:pt x="3002460" y="1105406"/>
                  <a:pt x="3002460" y="1105406"/>
                </a:cubicBezTo>
                <a:cubicBezTo>
                  <a:pt x="3002460" y="1114206"/>
                  <a:pt x="3002460" y="1114206"/>
                  <a:pt x="2993660" y="1114206"/>
                </a:cubicBezTo>
                <a:cubicBezTo>
                  <a:pt x="2993660" y="1114206"/>
                  <a:pt x="2993660" y="1114206"/>
                  <a:pt x="2993660" y="1105406"/>
                </a:cubicBezTo>
                <a:close/>
                <a:moveTo>
                  <a:pt x="3028859" y="1070205"/>
                </a:moveTo>
                <a:cubicBezTo>
                  <a:pt x="3028859" y="1070205"/>
                  <a:pt x="3037355" y="1070205"/>
                  <a:pt x="3046155" y="1079005"/>
                </a:cubicBezTo>
                <a:cubicBezTo>
                  <a:pt x="3037355" y="1079005"/>
                  <a:pt x="3028859" y="1079005"/>
                  <a:pt x="3028859" y="1070205"/>
                </a:cubicBezTo>
                <a:close/>
                <a:moveTo>
                  <a:pt x="3014446" y="1059053"/>
                </a:moveTo>
                <a:cubicBezTo>
                  <a:pt x="3017783" y="1059129"/>
                  <a:pt x="3020059" y="1061405"/>
                  <a:pt x="3020059" y="1070205"/>
                </a:cubicBezTo>
                <a:cubicBezTo>
                  <a:pt x="3010956" y="1070205"/>
                  <a:pt x="3002460" y="1070205"/>
                  <a:pt x="3002460" y="1061102"/>
                </a:cubicBezTo>
                <a:cubicBezTo>
                  <a:pt x="3006708" y="1061102"/>
                  <a:pt x="3011108" y="1058978"/>
                  <a:pt x="3014446" y="1059053"/>
                </a:cubicBezTo>
                <a:close/>
                <a:moveTo>
                  <a:pt x="2984861" y="1052605"/>
                </a:moveTo>
                <a:cubicBezTo>
                  <a:pt x="2993660" y="1052605"/>
                  <a:pt x="2993660" y="1052605"/>
                  <a:pt x="2993660" y="1061102"/>
                </a:cubicBezTo>
                <a:close/>
                <a:moveTo>
                  <a:pt x="2940862" y="1035005"/>
                </a:moveTo>
                <a:cubicBezTo>
                  <a:pt x="2949662" y="1035005"/>
                  <a:pt x="2958462" y="1035005"/>
                  <a:pt x="2958462" y="1035005"/>
                </a:cubicBezTo>
                <a:cubicBezTo>
                  <a:pt x="2967261" y="1035005"/>
                  <a:pt x="2967261" y="1043805"/>
                  <a:pt x="2967261" y="1043805"/>
                </a:cubicBezTo>
                <a:cubicBezTo>
                  <a:pt x="2958462" y="1043805"/>
                  <a:pt x="2958462" y="1052605"/>
                  <a:pt x="2958462" y="1043805"/>
                </a:cubicBezTo>
                <a:cubicBezTo>
                  <a:pt x="2949662" y="1043805"/>
                  <a:pt x="2949662" y="1035005"/>
                  <a:pt x="2940862" y="1035005"/>
                </a:cubicBezTo>
                <a:close/>
                <a:moveTo>
                  <a:pt x="2935362" y="1024004"/>
                </a:moveTo>
                <a:cubicBezTo>
                  <a:pt x="2938662" y="1024004"/>
                  <a:pt x="2940862" y="1026204"/>
                  <a:pt x="2940862" y="1035005"/>
                </a:cubicBezTo>
                <a:cubicBezTo>
                  <a:pt x="2932063" y="1035005"/>
                  <a:pt x="2923263" y="1035005"/>
                  <a:pt x="2923263" y="1026204"/>
                </a:cubicBezTo>
                <a:cubicBezTo>
                  <a:pt x="2927663" y="1026204"/>
                  <a:pt x="2932063" y="1024004"/>
                  <a:pt x="2935362" y="1024004"/>
                </a:cubicBezTo>
                <a:close/>
                <a:moveTo>
                  <a:pt x="1640333" y="982204"/>
                </a:moveTo>
                <a:cubicBezTo>
                  <a:pt x="1649436" y="982204"/>
                  <a:pt x="1649436" y="982204"/>
                  <a:pt x="1658236" y="982204"/>
                </a:cubicBezTo>
                <a:lnTo>
                  <a:pt x="1658236" y="991004"/>
                </a:lnTo>
                <a:cubicBezTo>
                  <a:pt x="1649436" y="999804"/>
                  <a:pt x="1649436" y="1017404"/>
                  <a:pt x="1640333" y="1026204"/>
                </a:cubicBezTo>
                <a:lnTo>
                  <a:pt x="1631534" y="1035005"/>
                </a:lnTo>
                <a:cubicBezTo>
                  <a:pt x="1623037" y="1043805"/>
                  <a:pt x="1649436" y="1052605"/>
                  <a:pt x="1631534" y="1061102"/>
                </a:cubicBezTo>
                <a:cubicBezTo>
                  <a:pt x="1623037" y="1070205"/>
                  <a:pt x="1614238" y="1061102"/>
                  <a:pt x="1605135" y="1052605"/>
                </a:cubicBezTo>
                <a:cubicBezTo>
                  <a:pt x="1596639" y="1052605"/>
                  <a:pt x="1605135" y="1035005"/>
                  <a:pt x="1605135" y="1035005"/>
                </a:cubicBezTo>
                <a:cubicBezTo>
                  <a:pt x="1614238" y="1035005"/>
                  <a:pt x="1623037" y="1026204"/>
                  <a:pt x="1631534" y="1017404"/>
                </a:cubicBezTo>
                <a:cubicBezTo>
                  <a:pt x="1631534" y="999804"/>
                  <a:pt x="1640333" y="991004"/>
                  <a:pt x="1640333" y="982204"/>
                </a:cubicBezTo>
                <a:close/>
                <a:moveTo>
                  <a:pt x="4979652" y="947003"/>
                </a:moveTo>
                <a:cubicBezTo>
                  <a:pt x="4988452" y="947003"/>
                  <a:pt x="4988452" y="947003"/>
                  <a:pt x="4988452" y="947003"/>
                </a:cubicBezTo>
                <a:lnTo>
                  <a:pt x="4997251" y="955803"/>
                </a:lnTo>
                <a:lnTo>
                  <a:pt x="4988452" y="955803"/>
                </a:lnTo>
                <a:cubicBezTo>
                  <a:pt x="4988452" y="955803"/>
                  <a:pt x="4979652" y="955803"/>
                  <a:pt x="4979652" y="947003"/>
                </a:cubicBezTo>
                <a:close/>
                <a:moveTo>
                  <a:pt x="4962053" y="938203"/>
                </a:moveTo>
                <a:cubicBezTo>
                  <a:pt x="4962053" y="938203"/>
                  <a:pt x="4970852" y="947003"/>
                  <a:pt x="4979652" y="947003"/>
                </a:cubicBezTo>
                <a:cubicBezTo>
                  <a:pt x="4970852" y="947003"/>
                  <a:pt x="4962053" y="947003"/>
                  <a:pt x="4962053" y="947003"/>
                </a:cubicBezTo>
                <a:cubicBezTo>
                  <a:pt x="4953556" y="947003"/>
                  <a:pt x="4953556" y="947003"/>
                  <a:pt x="4944453" y="947003"/>
                </a:cubicBezTo>
                <a:cubicBezTo>
                  <a:pt x="4953556" y="938203"/>
                  <a:pt x="4953556" y="938203"/>
                  <a:pt x="4962053" y="938203"/>
                </a:cubicBezTo>
                <a:close/>
                <a:moveTo>
                  <a:pt x="3529529" y="876602"/>
                </a:moveTo>
                <a:lnTo>
                  <a:pt x="3529529" y="885402"/>
                </a:lnTo>
                <a:cubicBezTo>
                  <a:pt x="3521033" y="885402"/>
                  <a:pt x="3521033" y="885402"/>
                  <a:pt x="3512233" y="894506"/>
                </a:cubicBezTo>
                <a:cubicBezTo>
                  <a:pt x="3512233" y="894506"/>
                  <a:pt x="3512233" y="894506"/>
                  <a:pt x="3512233" y="885402"/>
                </a:cubicBezTo>
                <a:cubicBezTo>
                  <a:pt x="3521033" y="885402"/>
                  <a:pt x="3521033" y="885402"/>
                  <a:pt x="3529529" y="876602"/>
                </a:cubicBezTo>
                <a:close/>
                <a:moveTo>
                  <a:pt x="1640333" y="700902"/>
                </a:moveTo>
                <a:cubicBezTo>
                  <a:pt x="1640333" y="700902"/>
                  <a:pt x="1640333" y="700902"/>
                  <a:pt x="1649436" y="709702"/>
                </a:cubicBezTo>
                <a:cubicBezTo>
                  <a:pt x="1640333" y="709702"/>
                  <a:pt x="1640333" y="709702"/>
                  <a:pt x="1640333" y="709702"/>
                </a:cubicBezTo>
                <a:close/>
                <a:moveTo>
                  <a:pt x="1684635" y="683605"/>
                </a:moveTo>
                <a:lnTo>
                  <a:pt x="1693131" y="683605"/>
                </a:lnTo>
                <a:cubicBezTo>
                  <a:pt x="1684635" y="692102"/>
                  <a:pt x="1684635" y="692102"/>
                  <a:pt x="1675532" y="692102"/>
                </a:cubicBezTo>
                <a:cubicBezTo>
                  <a:pt x="1684635" y="692102"/>
                  <a:pt x="1684635" y="683605"/>
                  <a:pt x="1684635" y="683605"/>
                </a:cubicBezTo>
                <a:close/>
                <a:moveTo>
                  <a:pt x="2211704" y="665702"/>
                </a:moveTo>
                <a:cubicBezTo>
                  <a:pt x="2211704" y="674502"/>
                  <a:pt x="2202905" y="683605"/>
                  <a:pt x="2202905" y="683605"/>
                </a:cubicBezTo>
                <a:cubicBezTo>
                  <a:pt x="2194105" y="692102"/>
                  <a:pt x="2202905" y="692102"/>
                  <a:pt x="2202905" y="692102"/>
                </a:cubicBezTo>
                <a:cubicBezTo>
                  <a:pt x="2202905" y="700902"/>
                  <a:pt x="2202905" y="700902"/>
                  <a:pt x="2202905" y="700902"/>
                </a:cubicBezTo>
                <a:cubicBezTo>
                  <a:pt x="2202905" y="709702"/>
                  <a:pt x="2202905" y="709702"/>
                  <a:pt x="2202905" y="718806"/>
                </a:cubicBezTo>
                <a:cubicBezTo>
                  <a:pt x="2202905" y="709702"/>
                  <a:pt x="2211704" y="709702"/>
                  <a:pt x="2211704" y="709702"/>
                </a:cubicBezTo>
                <a:cubicBezTo>
                  <a:pt x="2220504" y="700902"/>
                  <a:pt x="2229304" y="700902"/>
                  <a:pt x="2220504" y="692102"/>
                </a:cubicBezTo>
                <a:cubicBezTo>
                  <a:pt x="2220504" y="683605"/>
                  <a:pt x="2220504" y="674502"/>
                  <a:pt x="2211704" y="665702"/>
                </a:cubicBezTo>
                <a:close/>
                <a:moveTo>
                  <a:pt x="1772328" y="630804"/>
                </a:moveTo>
                <a:cubicBezTo>
                  <a:pt x="1772328" y="630804"/>
                  <a:pt x="1781128" y="630804"/>
                  <a:pt x="1789624" y="630804"/>
                </a:cubicBezTo>
                <a:cubicBezTo>
                  <a:pt x="1798727" y="630804"/>
                  <a:pt x="1798727" y="639301"/>
                  <a:pt x="1798727" y="648405"/>
                </a:cubicBezTo>
                <a:cubicBezTo>
                  <a:pt x="1798727" y="648405"/>
                  <a:pt x="1798727" y="657205"/>
                  <a:pt x="1789624" y="657205"/>
                </a:cubicBezTo>
                <a:cubicBezTo>
                  <a:pt x="1763528" y="665702"/>
                  <a:pt x="1737129" y="674502"/>
                  <a:pt x="1710731" y="683605"/>
                </a:cubicBezTo>
                <a:cubicBezTo>
                  <a:pt x="1710731" y="683605"/>
                  <a:pt x="1710731" y="674502"/>
                  <a:pt x="1701931" y="674502"/>
                </a:cubicBezTo>
                <a:cubicBezTo>
                  <a:pt x="1701931" y="674502"/>
                  <a:pt x="1701931" y="674502"/>
                  <a:pt x="1710731" y="674502"/>
                </a:cubicBezTo>
                <a:cubicBezTo>
                  <a:pt x="1710731" y="674502"/>
                  <a:pt x="1710731" y="665702"/>
                  <a:pt x="1719834" y="665702"/>
                </a:cubicBezTo>
                <a:cubicBezTo>
                  <a:pt x="1737129" y="657205"/>
                  <a:pt x="1763528" y="657205"/>
                  <a:pt x="1772328" y="630804"/>
                </a:cubicBezTo>
                <a:close/>
                <a:moveTo>
                  <a:pt x="4522677" y="586804"/>
                </a:moveTo>
                <a:cubicBezTo>
                  <a:pt x="4522677" y="595604"/>
                  <a:pt x="4531476" y="595604"/>
                  <a:pt x="4531476" y="604100"/>
                </a:cubicBezTo>
                <a:cubicBezTo>
                  <a:pt x="4531476" y="613204"/>
                  <a:pt x="4522677" y="630804"/>
                  <a:pt x="4513877" y="622004"/>
                </a:cubicBezTo>
                <a:cubicBezTo>
                  <a:pt x="4505077" y="622004"/>
                  <a:pt x="4496581" y="613204"/>
                  <a:pt x="4496581" y="604100"/>
                </a:cubicBezTo>
                <a:cubicBezTo>
                  <a:pt x="4496581" y="604100"/>
                  <a:pt x="4505077" y="595604"/>
                  <a:pt x="4522677" y="586804"/>
                </a:cubicBezTo>
                <a:close/>
                <a:moveTo>
                  <a:pt x="445097" y="384703"/>
                </a:moveTo>
                <a:cubicBezTo>
                  <a:pt x="436601" y="393200"/>
                  <a:pt x="427801" y="393200"/>
                  <a:pt x="419001" y="393200"/>
                </a:cubicBezTo>
                <a:cubicBezTo>
                  <a:pt x="339804" y="446305"/>
                  <a:pt x="269407" y="507602"/>
                  <a:pt x="199010" y="578003"/>
                </a:cubicBezTo>
                <a:cubicBezTo>
                  <a:pt x="137412" y="639301"/>
                  <a:pt x="93717" y="718806"/>
                  <a:pt x="58519" y="797704"/>
                </a:cubicBezTo>
                <a:lnTo>
                  <a:pt x="67622" y="806504"/>
                </a:lnTo>
                <a:lnTo>
                  <a:pt x="76118" y="806504"/>
                </a:lnTo>
                <a:cubicBezTo>
                  <a:pt x="84918" y="762503"/>
                  <a:pt x="120116" y="736103"/>
                  <a:pt x="137412" y="709702"/>
                </a:cubicBezTo>
                <a:cubicBezTo>
                  <a:pt x="164115" y="674502"/>
                  <a:pt x="190514" y="639301"/>
                  <a:pt x="216913" y="613204"/>
                </a:cubicBezTo>
                <a:cubicBezTo>
                  <a:pt x="260608" y="560403"/>
                  <a:pt x="313709" y="525203"/>
                  <a:pt x="366203" y="481202"/>
                </a:cubicBezTo>
                <a:cubicBezTo>
                  <a:pt x="392602" y="454801"/>
                  <a:pt x="419001" y="428401"/>
                  <a:pt x="445097" y="411104"/>
                </a:cubicBezTo>
                <a:cubicBezTo>
                  <a:pt x="454200" y="402304"/>
                  <a:pt x="454200" y="402304"/>
                  <a:pt x="454200" y="393200"/>
                </a:cubicBezTo>
                <a:cubicBezTo>
                  <a:pt x="445097" y="393200"/>
                  <a:pt x="445097" y="384703"/>
                  <a:pt x="445097" y="384703"/>
                </a:cubicBezTo>
                <a:close/>
                <a:moveTo>
                  <a:pt x="1399898" y="0"/>
                </a:moveTo>
                <a:cubicBezTo>
                  <a:pt x="1403274" y="0"/>
                  <a:pt x="1407749" y="2200"/>
                  <a:pt x="1412149" y="6600"/>
                </a:cubicBezTo>
                <a:cubicBezTo>
                  <a:pt x="1447044" y="24201"/>
                  <a:pt x="1491043" y="15704"/>
                  <a:pt x="1535041" y="33001"/>
                </a:cubicBezTo>
                <a:cubicBezTo>
                  <a:pt x="1570240" y="41801"/>
                  <a:pt x="1614238" y="50905"/>
                  <a:pt x="1649436" y="59401"/>
                </a:cubicBezTo>
                <a:cubicBezTo>
                  <a:pt x="1666732" y="59401"/>
                  <a:pt x="1684635" y="68201"/>
                  <a:pt x="1693131" y="68201"/>
                </a:cubicBezTo>
                <a:cubicBezTo>
                  <a:pt x="1737129" y="94602"/>
                  <a:pt x="1772328" y="112202"/>
                  <a:pt x="1807527" y="129803"/>
                </a:cubicBezTo>
                <a:cubicBezTo>
                  <a:pt x="1825126" y="147099"/>
                  <a:pt x="1842726" y="147099"/>
                  <a:pt x="1860325" y="156203"/>
                </a:cubicBezTo>
                <a:cubicBezTo>
                  <a:pt x="1886420" y="182300"/>
                  <a:pt x="1921619" y="191404"/>
                  <a:pt x="1939218" y="226604"/>
                </a:cubicBezTo>
                <a:cubicBezTo>
                  <a:pt x="1956818" y="243901"/>
                  <a:pt x="1974417" y="261805"/>
                  <a:pt x="2000816" y="261805"/>
                </a:cubicBezTo>
                <a:cubicBezTo>
                  <a:pt x="2036015" y="270301"/>
                  <a:pt x="2053614" y="287902"/>
                  <a:pt x="2088509" y="279102"/>
                </a:cubicBezTo>
                <a:cubicBezTo>
                  <a:pt x="2106412" y="279102"/>
                  <a:pt x="2123708" y="305502"/>
                  <a:pt x="2115211" y="323102"/>
                </a:cubicBezTo>
                <a:cubicBezTo>
                  <a:pt x="2106412" y="349503"/>
                  <a:pt x="2106412" y="384703"/>
                  <a:pt x="2080013" y="402304"/>
                </a:cubicBezTo>
                <a:cubicBezTo>
                  <a:pt x="2062110" y="411104"/>
                  <a:pt x="2053614" y="419601"/>
                  <a:pt x="2036015" y="428401"/>
                </a:cubicBezTo>
                <a:cubicBezTo>
                  <a:pt x="2009616" y="437504"/>
                  <a:pt x="1983217" y="454801"/>
                  <a:pt x="1948018" y="454801"/>
                </a:cubicBezTo>
                <a:cubicBezTo>
                  <a:pt x="1939218" y="454801"/>
                  <a:pt x="1930722" y="463601"/>
                  <a:pt x="1921619" y="463601"/>
                </a:cubicBezTo>
                <a:cubicBezTo>
                  <a:pt x="1904323" y="490002"/>
                  <a:pt x="1869124" y="498802"/>
                  <a:pt x="1842726" y="507602"/>
                </a:cubicBezTo>
                <a:cubicBezTo>
                  <a:pt x="1772328" y="534003"/>
                  <a:pt x="1701931" y="551603"/>
                  <a:pt x="1640333" y="595604"/>
                </a:cubicBezTo>
                <a:cubicBezTo>
                  <a:pt x="1631534" y="604100"/>
                  <a:pt x="1614238" y="613204"/>
                  <a:pt x="1605135" y="613204"/>
                </a:cubicBezTo>
                <a:cubicBezTo>
                  <a:pt x="1552640" y="639301"/>
                  <a:pt x="1508642" y="674502"/>
                  <a:pt x="1464644" y="718806"/>
                </a:cubicBezTo>
                <a:cubicBezTo>
                  <a:pt x="1455844" y="736103"/>
                  <a:pt x="1429445" y="753703"/>
                  <a:pt x="1429445" y="771303"/>
                </a:cubicBezTo>
                <a:cubicBezTo>
                  <a:pt x="1429445" y="788904"/>
                  <a:pt x="1429445" y="797704"/>
                  <a:pt x="1438548" y="806504"/>
                </a:cubicBezTo>
                <a:cubicBezTo>
                  <a:pt x="1455844" y="832904"/>
                  <a:pt x="1464644" y="859305"/>
                  <a:pt x="1482243" y="894506"/>
                </a:cubicBezTo>
                <a:cubicBezTo>
                  <a:pt x="1482243" y="894506"/>
                  <a:pt x="1482243" y="894506"/>
                  <a:pt x="1482243" y="903306"/>
                </a:cubicBezTo>
                <a:cubicBezTo>
                  <a:pt x="1482243" y="903306"/>
                  <a:pt x="1473747" y="903306"/>
                  <a:pt x="1473747" y="894506"/>
                </a:cubicBezTo>
                <a:cubicBezTo>
                  <a:pt x="1455844" y="876602"/>
                  <a:pt x="1438548" y="850201"/>
                  <a:pt x="1420645" y="832904"/>
                </a:cubicBezTo>
                <a:cubicBezTo>
                  <a:pt x="1420645" y="823801"/>
                  <a:pt x="1412149" y="823801"/>
                  <a:pt x="1412149" y="823801"/>
                </a:cubicBezTo>
                <a:cubicBezTo>
                  <a:pt x="1403349" y="823801"/>
                  <a:pt x="1403349" y="832904"/>
                  <a:pt x="1403349" y="832904"/>
                </a:cubicBezTo>
                <a:cubicBezTo>
                  <a:pt x="1403349" y="841705"/>
                  <a:pt x="1403349" y="841705"/>
                  <a:pt x="1403349" y="850201"/>
                </a:cubicBezTo>
                <a:cubicBezTo>
                  <a:pt x="1412149" y="903306"/>
                  <a:pt x="1403349" y="955803"/>
                  <a:pt x="1429445" y="1008604"/>
                </a:cubicBezTo>
                <a:cubicBezTo>
                  <a:pt x="1438548" y="1008604"/>
                  <a:pt x="1438548" y="1008604"/>
                  <a:pt x="1438548" y="1017404"/>
                </a:cubicBezTo>
                <a:cubicBezTo>
                  <a:pt x="1429445" y="1061102"/>
                  <a:pt x="1464644" y="1096302"/>
                  <a:pt x="1482243" y="1131503"/>
                </a:cubicBezTo>
                <a:cubicBezTo>
                  <a:pt x="1508642" y="1175807"/>
                  <a:pt x="1535041" y="1210704"/>
                  <a:pt x="1570240" y="1237105"/>
                </a:cubicBezTo>
                <a:cubicBezTo>
                  <a:pt x="1579039" y="1254705"/>
                  <a:pt x="1579039" y="1254705"/>
                  <a:pt x="1587839" y="1237105"/>
                </a:cubicBezTo>
                <a:cubicBezTo>
                  <a:pt x="1605135" y="1184304"/>
                  <a:pt x="1623037" y="1140606"/>
                  <a:pt x="1640333" y="1087806"/>
                </a:cubicBezTo>
                <a:cubicBezTo>
                  <a:pt x="1649436" y="1061102"/>
                  <a:pt x="1666732" y="1043805"/>
                  <a:pt x="1701931" y="1052605"/>
                </a:cubicBezTo>
                <a:cubicBezTo>
                  <a:pt x="1719834" y="1052605"/>
                  <a:pt x="1737129" y="1043805"/>
                  <a:pt x="1763528" y="1035005"/>
                </a:cubicBezTo>
                <a:cubicBezTo>
                  <a:pt x="1763528" y="1035005"/>
                  <a:pt x="1772328" y="1035005"/>
                  <a:pt x="1772328" y="1026204"/>
                </a:cubicBezTo>
                <a:cubicBezTo>
                  <a:pt x="1781128" y="991004"/>
                  <a:pt x="1825126" y="973404"/>
                  <a:pt x="1825126" y="929706"/>
                </a:cubicBezTo>
                <a:cubicBezTo>
                  <a:pt x="1825126" y="929706"/>
                  <a:pt x="1825126" y="920603"/>
                  <a:pt x="1833926" y="920603"/>
                </a:cubicBezTo>
                <a:cubicBezTo>
                  <a:pt x="1860325" y="894506"/>
                  <a:pt x="1869124" y="850201"/>
                  <a:pt x="1886420" y="815001"/>
                </a:cubicBezTo>
                <a:cubicBezTo>
                  <a:pt x="1895523" y="797704"/>
                  <a:pt x="1912819" y="788904"/>
                  <a:pt x="1930722" y="780104"/>
                </a:cubicBezTo>
                <a:cubicBezTo>
                  <a:pt x="1948018" y="762503"/>
                  <a:pt x="1965617" y="744903"/>
                  <a:pt x="1983217" y="709702"/>
                </a:cubicBezTo>
                <a:lnTo>
                  <a:pt x="1992016" y="700902"/>
                </a:lnTo>
                <a:cubicBezTo>
                  <a:pt x="2009616" y="700902"/>
                  <a:pt x="2018415" y="700902"/>
                  <a:pt x="2036015" y="683605"/>
                </a:cubicBezTo>
                <a:cubicBezTo>
                  <a:pt x="2044814" y="683605"/>
                  <a:pt x="2071213" y="683605"/>
                  <a:pt x="2080013" y="674502"/>
                </a:cubicBezTo>
                <a:cubicBezTo>
                  <a:pt x="2080013" y="665702"/>
                  <a:pt x="2080013" y="648405"/>
                  <a:pt x="2088509" y="639301"/>
                </a:cubicBezTo>
                <a:cubicBezTo>
                  <a:pt x="2088509" y="630804"/>
                  <a:pt x="2097309" y="630804"/>
                  <a:pt x="2097309" y="630804"/>
                </a:cubicBezTo>
                <a:cubicBezTo>
                  <a:pt x="2106412" y="665702"/>
                  <a:pt x="2141610" y="665702"/>
                  <a:pt x="2158906" y="692102"/>
                </a:cubicBezTo>
                <a:lnTo>
                  <a:pt x="2167706" y="692102"/>
                </a:lnTo>
                <a:cubicBezTo>
                  <a:pt x="2167706" y="692102"/>
                  <a:pt x="2176809" y="683605"/>
                  <a:pt x="2176809" y="674502"/>
                </a:cubicBezTo>
                <a:cubicBezTo>
                  <a:pt x="2176809" y="665702"/>
                  <a:pt x="2167706" y="657205"/>
                  <a:pt x="2158906" y="648405"/>
                </a:cubicBezTo>
                <a:cubicBezTo>
                  <a:pt x="2158906" y="648405"/>
                  <a:pt x="2150107" y="639301"/>
                  <a:pt x="2150107" y="630804"/>
                </a:cubicBezTo>
                <a:cubicBezTo>
                  <a:pt x="2132507" y="622004"/>
                  <a:pt x="2123708" y="604100"/>
                  <a:pt x="2123708" y="586804"/>
                </a:cubicBezTo>
                <a:cubicBezTo>
                  <a:pt x="2141610" y="569203"/>
                  <a:pt x="2158906" y="578003"/>
                  <a:pt x="2176809" y="578003"/>
                </a:cubicBezTo>
                <a:cubicBezTo>
                  <a:pt x="2194105" y="578003"/>
                  <a:pt x="2211704" y="604100"/>
                  <a:pt x="2229304" y="595604"/>
                </a:cubicBezTo>
                <a:cubicBezTo>
                  <a:pt x="2238103" y="595604"/>
                  <a:pt x="2246903" y="613204"/>
                  <a:pt x="2255703" y="622004"/>
                </a:cubicBezTo>
                <a:cubicBezTo>
                  <a:pt x="2264502" y="630804"/>
                  <a:pt x="2264502" y="648405"/>
                  <a:pt x="2272999" y="657205"/>
                </a:cubicBezTo>
                <a:cubicBezTo>
                  <a:pt x="2282102" y="665702"/>
                  <a:pt x="2299701" y="665702"/>
                  <a:pt x="2308197" y="657205"/>
                </a:cubicBezTo>
                <a:cubicBezTo>
                  <a:pt x="2317300" y="648405"/>
                  <a:pt x="2326100" y="639301"/>
                  <a:pt x="2334596" y="630804"/>
                </a:cubicBezTo>
                <a:cubicBezTo>
                  <a:pt x="2352499" y="613204"/>
                  <a:pt x="2369795" y="604100"/>
                  <a:pt x="2387698" y="586804"/>
                </a:cubicBezTo>
                <a:cubicBezTo>
                  <a:pt x="2413793" y="578003"/>
                  <a:pt x="2431392" y="551603"/>
                  <a:pt x="2448991" y="525203"/>
                </a:cubicBezTo>
                <a:cubicBezTo>
                  <a:pt x="2457791" y="498802"/>
                  <a:pt x="2484190" y="481202"/>
                  <a:pt x="2519085" y="472402"/>
                </a:cubicBezTo>
                <a:cubicBezTo>
                  <a:pt x="2554284" y="454801"/>
                  <a:pt x="2580683" y="463601"/>
                  <a:pt x="2615882" y="472402"/>
                </a:cubicBezTo>
                <a:cubicBezTo>
                  <a:pt x="2624681" y="472402"/>
                  <a:pt x="2633785" y="490002"/>
                  <a:pt x="2651080" y="490002"/>
                </a:cubicBezTo>
                <a:cubicBezTo>
                  <a:pt x="2703878" y="525203"/>
                  <a:pt x="2721478" y="569203"/>
                  <a:pt x="2729974" y="630804"/>
                </a:cubicBezTo>
                <a:cubicBezTo>
                  <a:pt x="2739077" y="657205"/>
                  <a:pt x="2739077" y="692102"/>
                  <a:pt x="2756676" y="727303"/>
                </a:cubicBezTo>
                <a:cubicBezTo>
                  <a:pt x="2765173" y="753703"/>
                  <a:pt x="2783075" y="780104"/>
                  <a:pt x="2791572" y="806504"/>
                </a:cubicBezTo>
                <a:cubicBezTo>
                  <a:pt x="2800371" y="841705"/>
                  <a:pt x="2818274" y="868105"/>
                  <a:pt x="2826770" y="903306"/>
                </a:cubicBezTo>
                <a:cubicBezTo>
                  <a:pt x="2826770" y="920603"/>
                  <a:pt x="2888064" y="982204"/>
                  <a:pt x="2896864" y="991004"/>
                </a:cubicBezTo>
                <a:cubicBezTo>
                  <a:pt x="2905663" y="999804"/>
                  <a:pt x="2914463" y="1008604"/>
                  <a:pt x="2923263" y="1017404"/>
                </a:cubicBezTo>
                <a:cubicBezTo>
                  <a:pt x="2914463" y="1017404"/>
                  <a:pt x="2896864" y="1017404"/>
                  <a:pt x="2888064" y="1017404"/>
                </a:cubicBezTo>
                <a:cubicBezTo>
                  <a:pt x="2879871" y="1035005"/>
                  <a:pt x="2896864" y="1043805"/>
                  <a:pt x="2905663" y="1043805"/>
                </a:cubicBezTo>
                <a:cubicBezTo>
                  <a:pt x="2932063" y="1061102"/>
                  <a:pt x="2949662" y="1079005"/>
                  <a:pt x="2967261" y="1096302"/>
                </a:cubicBezTo>
                <a:cubicBezTo>
                  <a:pt x="2975757" y="1096302"/>
                  <a:pt x="2975757" y="1096302"/>
                  <a:pt x="2975757" y="1096302"/>
                </a:cubicBezTo>
                <a:cubicBezTo>
                  <a:pt x="2975757" y="1105406"/>
                  <a:pt x="2967261" y="1105406"/>
                  <a:pt x="2967261" y="1105406"/>
                </a:cubicBezTo>
                <a:cubicBezTo>
                  <a:pt x="2949662" y="1105406"/>
                  <a:pt x="2949662" y="1122703"/>
                  <a:pt x="2958462" y="1131503"/>
                </a:cubicBezTo>
                <a:cubicBezTo>
                  <a:pt x="2975757" y="1149407"/>
                  <a:pt x="2993660" y="1175807"/>
                  <a:pt x="3028859" y="1193104"/>
                </a:cubicBezTo>
                <a:cubicBezTo>
                  <a:pt x="3046155" y="1201904"/>
                  <a:pt x="3072554" y="1210704"/>
                  <a:pt x="3072554" y="1237105"/>
                </a:cubicBezTo>
                <a:cubicBezTo>
                  <a:pt x="3081353" y="1263505"/>
                  <a:pt x="3098953" y="1272305"/>
                  <a:pt x="3125352" y="1281106"/>
                </a:cubicBezTo>
                <a:cubicBezTo>
                  <a:pt x="3142951" y="1281106"/>
                  <a:pt x="3160550" y="1289906"/>
                  <a:pt x="3178149" y="1298706"/>
                </a:cubicBezTo>
                <a:cubicBezTo>
                  <a:pt x="3186949" y="1289906"/>
                  <a:pt x="3186949" y="1289906"/>
                  <a:pt x="3195749" y="1289906"/>
                </a:cubicBezTo>
                <a:cubicBezTo>
                  <a:pt x="3230947" y="1298706"/>
                  <a:pt x="3266146" y="1298706"/>
                  <a:pt x="3292241" y="1333603"/>
                </a:cubicBezTo>
                <a:cubicBezTo>
                  <a:pt x="3283442" y="1333603"/>
                  <a:pt x="3274946" y="1333603"/>
                  <a:pt x="3266146" y="1333603"/>
                </a:cubicBezTo>
                <a:cubicBezTo>
                  <a:pt x="3266146" y="1333603"/>
                  <a:pt x="3257043" y="1333603"/>
                  <a:pt x="3257043" y="1325106"/>
                </a:cubicBezTo>
                <a:cubicBezTo>
                  <a:pt x="3257043" y="1325106"/>
                  <a:pt x="3257043" y="1325106"/>
                  <a:pt x="3257043" y="1333603"/>
                </a:cubicBezTo>
                <a:cubicBezTo>
                  <a:pt x="3257043" y="1333603"/>
                  <a:pt x="3257043" y="1333603"/>
                  <a:pt x="3266146" y="1333603"/>
                </a:cubicBezTo>
                <a:lnTo>
                  <a:pt x="3266146" y="1342403"/>
                </a:lnTo>
                <a:cubicBezTo>
                  <a:pt x="3274946" y="1360307"/>
                  <a:pt x="3283442" y="1351507"/>
                  <a:pt x="3292241" y="1351507"/>
                </a:cubicBezTo>
                <a:cubicBezTo>
                  <a:pt x="3292241" y="1342403"/>
                  <a:pt x="3292241" y="1342403"/>
                  <a:pt x="3292241" y="1333603"/>
                </a:cubicBezTo>
                <a:cubicBezTo>
                  <a:pt x="3309841" y="1333603"/>
                  <a:pt x="3336543" y="1333603"/>
                  <a:pt x="3353839" y="1333603"/>
                </a:cubicBezTo>
                <a:cubicBezTo>
                  <a:pt x="3371438" y="1333603"/>
                  <a:pt x="3389038" y="1325106"/>
                  <a:pt x="3397837" y="1351507"/>
                </a:cubicBezTo>
                <a:cubicBezTo>
                  <a:pt x="3397837" y="1360307"/>
                  <a:pt x="3415437" y="1360307"/>
                  <a:pt x="3415437" y="1360307"/>
                </a:cubicBezTo>
                <a:cubicBezTo>
                  <a:pt x="3432733" y="1368804"/>
                  <a:pt x="3441836" y="1377604"/>
                  <a:pt x="3450635" y="1377604"/>
                </a:cubicBezTo>
                <a:cubicBezTo>
                  <a:pt x="3441836" y="1386707"/>
                  <a:pt x="3441836" y="1386707"/>
                  <a:pt x="3441836" y="1386707"/>
                </a:cubicBezTo>
                <a:lnTo>
                  <a:pt x="3441836" y="1395204"/>
                </a:lnTo>
                <a:cubicBezTo>
                  <a:pt x="3441836" y="1395204"/>
                  <a:pt x="3450635" y="1395204"/>
                  <a:pt x="3450635" y="1386707"/>
                </a:cubicBezTo>
                <a:cubicBezTo>
                  <a:pt x="3450635" y="1386707"/>
                  <a:pt x="3450635" y="1386707"/>
                  <a:pt x="3450635" y="1377604"/>
                </a:cubicBezTo>
                <a:cubicBezTo>
                  <a:pt x="3450635" y="1377604"/>
                  <a:pt x="3459435" y="1377604"/>
                  <a:pt x="3467931" y="1377604"/>
                </a:cubicBezTo>
                <a:cubicBezTo>
                  <a:pt x="3494330" y="1377604"/>
                  <a:pt x="3494330" y="1377604"/>
                  <a:pt x="3503130" y="1404004"/>
                </a:cubicBezTo>
                <a:cubicBezTo>
                  <a:pt x="3512233" y="1412804"/>
                  <a:pt x="3512233" y="1412804"/>
                  <a:pt x="3521033" y="1412804"/>
                </a:cubicBezTo>
                <a:cubicBezTo>
                  <a:pt x="3547432" y="1421908"/>
                  <a:pt x="3564727" y="1421908"/>
                  <a:pt x="3591126" y="1430405"/>
                </a:cubicBezTo>
                <a:cubicBezTo>
                  <a:pt x="3599926" y="1430405"/>
                  <a:pt x="3608726" y="1430405"/>
                  <a:pt x="3617525" y="1430405"/>
                </a:cubicBezTo>
                <a:cubicBezTo>
                  <a:pt x="3626325" y="1430405"/>
                  <a:pt x="3626325" y="1430405"/>
                  <a:pt x="3626325" y="1430405"/>
                </a:cubicBezTo>
                <a:lnTo>
                  <a:pt x="3626325" y="1421908"/>
                </a:lnTo>
                <a:cubicBezTo>
                  <a:pt x="3591126" y="1404004"/>
                  <a:pt x="3573527" y="1368804"/>
                  <a:pt x="3564727" y="1333603"/>
                </a:cubicBezTo>
                <a:cubicBezTo>
                  <a:pt x="3555928" y="1325106"/>
                  <a:pt x="3547432" y="1307203"/>
                  <a:pt x="3555928" y="1289906"/>
                </a:cubicBezTo>
                <a:cubicBezTo>
                  <a:pt x="3555928" y="1281106"/>
                  <a:pt x="3538328" y="1263505"/>
                  <a:pt x="3521033" y="1254705"/>
                </a:cubicBezTo>
                <a:cubicBezTo>
                  <a:pt x="3512233" y="1254705"/>
                  <a:pt x="3512233" y="1254705"/>
                  <a:pt x="3503130" y="1245905"/>
                </a:cubicBezTo>
                <a:cubicBezTo>
                  <a:pt x="3485834" y="1228305"/>
                  <a:pt x="3467931" y="1201904"/>
                  <a:pt x="3441836" y="1175807"/>
                </a:cubicBezTo>
                <a:cubicBezTo>
                  <a:pt x="3424236" y="1166703"/>
                  <a:pt x="3432733" y="1184304"/>
                  <a:pt x="3432733" y="1184304"/>
                </a:cubicBezTo>
                <a:cubicBezTo>
                  <a:pt x="3406637" y="1184304"/>
                  <a:pt x="3415437" y="1157903"/>
                  <a:pt x="3389038" y="1157903"/>
                </a:cubicBezTo>
                <a:cubicBezTo>
                  <a:pt x="3389038" y="1149407"/>
                  <a:pt x="3389038" y="1140606"/>
                  <a:pt x="3389038" y="1131503"/>
                </a:cubicBezTo>
                <a:cubicBezTo>
                  <a:pt x="3389038" y="1122703"/>
                  <a:pt x="3397837" y="1122703"/>
                  <a:pt x="3397837" y="1114206"/>
                </a:cubicBezTo>
                <a:cubicBezTo>
                  <a:pt x="3397837" y="1114206"/>
                  <a:pt x="3397837" y="1114206"/>
                  <a:pt x="3406637" y="1122703"/>
                </a:cubicBezTo>
                <a:cubicBezTo>
                  <a:pt x="3406637" y="1114206"/>
                  <a:pt x="3406637" y="1114206"/>
                  <a:pt x="3406637" y="1114206"/>
                </a:cubicBezTo>
                <a:cubicBezTo>
                  <a:pt x="3397837" y="1114206"/>
                  <a:pt x="3397837" y="1114206"/>
                  <a:pt x="3397837" y="1114206"/>
                </a:cubicBezTo>
                <a:cubicBezTo>
                  <a:pt x="3397837" y="1114206"/>
                  <a:pt x="3389038" y="1096302"/>
                  <a:pt x="3389038" y="1105406"/>
                </a:cubicBezTo>
                <a:cubicBezTo>
                  <a:pt x="3371438" y="1105406"/>
                  <a:pt x="3353839" y="1114206"/>
                  <a:pt x="3327440" y="1114206"/>
                </a:cubicBezTo>
                <a:cubicBezTo>
                  <a:pt x="3327440" y="1114206"/>
                  <a:pt x="3318640" y="1122703"/>
                  <a:pt x="3327440" y="1122703"/>
                </a:cubicBezTo>
                <a:cubicBezTo>
                  <a:pt x="3336543" y="1131503"/>
                  <a:pt x="3353839" y="1149407"/>
                  <a:pt x="3318640" y="1149407"/>
                </a:cubicBezTo>
                <a:cubicBezTo>
                  <a:pt x="3318640" y="1149407"/>
                  <a:pt x="3309841" y="1157903"/>
                  <a:pt x="3309841" y="1166703"/>
                </a:cubicBezTo>
                <a:cubicBezTo>
                  <a:pt x="3309841" y="1184304"/>
                  <a:pt x="3292241" y="1193104"/>
                  <a:pt x="3274946" y="1184304"/>
                </a:cubicBezTo>
                <a:cubicBezTo>
                  <a:pt x="3266146" y="1184304"/>
                  <a:pt x="3257043" y="1175807"/>
                  <a:pt x="3248243" y="1166703"/>
                </a:cubicBezTo>
                <a:cubicBezTo>
                  <a:pt x="3239747" y="1157903"/>
                  <a:pt x="3239747" y="1157903"/>
                  <a:pt x="3230947" y="1149407"/>
                </a:cubicBezTo>
                <a:cubicBezTo>
                  <a:pt x="3221844" y="1149407"/>
                  <a:pt x="3204548" y="1140606"/>
                  <a:pt x="3195749" y="1131503"/>
                </a:cubicBezTo>
                <a:cubicBezTo>
                  <a:pt x="3186949" y="1149407"/>
                  <a:pt x="3204548" y="1157903"/>
                  <a:pt x="3204548" y="1166703"/>
                </a:cubicBezTo>
                <a:cubicBezTo>
                  <a:pt x="3204548" y="1175807"/>
                  <a:pt x="3213348" y="1184304"/>
                  <a:pt x="3213348" y="1184304"/>
                </a:cubicBezTo>
                <a:cubicBezTo>
                  <a:pt x="3213348" y="1193104"/>
                  <a:pt x="3213348" y="1193104"/>
                  <a:pt x="3213348" y="1193104"/>
                </a:cubicBezTo>
                <a:cubicBezTo>
                  <a:pt x="3195749" y="1201904"/>
                  <a:pt x="3169350" y="1201904"/>
                  <a:pt x="3160550" y="1193104"/>
                </a:cubicBezTo>
                <a:cubicBezTo>
                  <a:pt x="3134151" y="1166703"/>
                  <a:pt x="3107752" y="1140606"/>
                  <a:pt x="3090456" y="1105406"/>
                </a:cubicBezTo>
                <a:lnTo>
                  <a:pt x="3081353" y="1096302"/>
                </a:lnTo>
                <a:cubicBezTo>
                  <a:pt x="3055258" y="1096302"/>
                  <a:pt x="3046155" y="1087806"/>
                  <a:pt x="3072554" y="1079005"/>
                </a:cubicBezTo>
                <a:cubicBezTo>
                  <a:pt x="3081353" y="1070205"/>
                  <a:pt x="3090456" y="1061102"/>
                  <a:pt x="3090456" y="1061102"/>
                </a:cubicBezTo>
                <a:cubicBezTo>
                  <a:pt x="3107752" y="1043805"/>
                  <a:pt x="3116552" y="1043805"/>
                  <a:pt x="3142951" y="1061102"/>
                </a:cubicBezTo>
                <a:lnTo>
                  <a:pt x="3151751" y="1061102"/>
                </a:lnTo>
                <a:lnTo>
                  <a:pt x="3151751" y="1052605"/>
                </a:lnTo>
                <a:cubicBezTo>
                  <a:pt x="3142951" y="1035005"/>
                  <a:pt x="3134151" y="1026204"/>
                  <a:pt x="3125352" y="1017404"/>
                </a:cubicBezTo>
                <a:cubicBezTo>
                  <a:pt x="3072554" y="973404"/>
                  <a:pt x="3064057" y="929706"/>
                  <a:pt x="3098953" y="876602"/>
                </a:cubicBezTo>
                <a:cubicBezTo>
                  <a:pt x="3107752" y="859305"/>
                  <a:pt x="3116552" y="841705"/>
                  <a:pt x="3125352" y="823801"/>
                </a:cubicBezTo>
                <a:cubicBezTo>
                  <a:pt x="3134151" y="806504"/>
                  <a:pt x="3151751" y="797704"/>
                  <a:pt x="3178149" y="797704"/>
                </a:cubicBezTo>
                <a:cubicBezTo>
                  <a:pt x="3204548" y="788904"/>
                  <a:pt x="3221844" y="780104"/>
                  <a:pt x="3239747" y="771303"/>
                </a:cubicBezTo>
                <a:cubicBezTo>
                  <a:pt x="3266146" y="753703"/>
                  <a:pt x="3301345" y="753703"/>
                  <a:pt x="3327440" y="744903"/>
                </a:cubicBezTo>
                <a:cubicBezTo>
                  <a:pt x="3336543" y="744903"/>
                  <a:pt x="3336543" y="744903"/>
                  <a:pt x="3345039" y="744903"/>
                </a:cubicBezTo>
                <a:cubicBezTo>
                  <a:pt x="3362639" y="762503"/>
                  <a:pt x="3380238" y="744903"/>
                  <a:pt x="3397837" y="744903"/>
                </a:cubicBezTo>
                <a:cubicBezTo>
                  <a:pt x="3406637" y="744903"/>
                  <a:pt x="3415437" y="744903"/>
                  <a:pt x="3424236" y="753703"/>
                </a:cubicBezTo>
                <a:cubicBezTo>
                  <a:pt x="3441836" y="788904"/>
                  <a:pt x="3441836" y="815001"/>
                  <a:pt x="3424236" y="850201"/>
                </a:cubicBezTo>
                <a:cubicBezTo>
                  <a:pt x="3415437" y="859305"/>
                  <a:pt x="3415437" y="876602"/>
                  <a:pt x="3424236" y="885402"/>
                </a:cubicBezTo>
                <a:cubicBezTo>
                  <a:pt x="3424236" y="903306"/>
                  <a:pt x="3415437" y="903306"/>
                  <a:pt x="3406637" y="903306"/>
                </a:cubicBezTo>
                <a:cubicBezTo>
                  <a:pt x="3397837" y="903306"/>
                  <a:pt x="3389038" y="903306"/>
                  <a:pt x="3380238" y="885402"/>
                </a:cubicBezTo>
                <a:cubicBezTo>
                  <a:pt x="3380238" y="876602"/>
                  <a:pt x="3371438" y="868105"/>
                  <a:pt x="3362639" y="859305"/>
                </a:cubicBezTo>
                <a:cubicBezTo>
                  <a:pt x="3353839" y="850201"/>
                  <a:pt x="3345039" y="850201"/>
                  <a:pt x="3336543" y="850201"/>
                </a:cubicBezTo>
                <a:cubicBezTo>
                  <a:pt x="3318640" y="850201"/>
                  <a:pt x="3309841" y="859305"/>
                  <a:pt x="3318640" y="876602"/>
                </a:cubicBezTo>
                <a:cubicBezTo>
                  <a:pt x="3327440" y="903306"/>
                  <a:pt x="3345039" y="938203"/>
                  <a:pt x="3371438" y="947003"/>
                </a:cubicBezTo>
                <a:cubicBezTo>
                  <a:pt x="3371438" y="955803"/>
                  <a:pt x="3380238" y="955803"/>
                  <a:pt x="3380238" y="964907"/>
                </a:cubicBezTo>
                <a:cubicBezTo>
                  <a:pt x="3371438" y="964907"/>
                  <a:pt x="3371438" y="964907"/>
                  <a:pt x="3362639" y="964907"/>
                </a:cubicBezTo>
                <a:cubicBezTo>
                  <a:pt x="3362639" y="955803"/>
                  <a:pt x="3353839" y="955803"/>
                  <a:pt x="3345039" y="955803"/>
                </a:cubicBezTo>
                <a:lnTo>
                  <a:pt x="3336543" y="955803"/>
                </a:lnTo>
                <a:cubicBezTo>
                  <a:pt x="3353839" y="982204"/>
                  <a:pt x="3353839" y="1017404"/>
                  <a:pt x="3380238" y="1026204"/>
                </a:cubicBezTo>
                <a:cubicBezTo>
                  <a:pt x="3380238" y="1017404"/>
                  <a:pt x="3380238" y="999804"/>
                  <a:pt x="3397837" y="999804"/>
                </a:cubicBezTo>
                <a:cubicBezTo>
                  <a:pt x="3406637" y="999804"/>
                  <a:pt x="3406637" y="999804"/>
                  <a:pt x="3406637" y="991004"/>
                </a:cubicBezTo>
                <a:cubicBezTo>
                  <a:pt x="3424236" y="973404"/>
                  <a:pt x="3424236" y="973404"/>
                  <a:pt x="3432733" y="982204"/>
                </a:cubicBezTo>
                <a:cubicBezTo>
                  <a:pt x="3432733" y="991004"/>
                  <a:pt x="3432733" y="991004"/>
                  <a:pt x="3441836" y="991004"/>
                </a:cubicBezTo>
                <a:cubicBezTo>
                  <a:pt x="3441836" y="999804"/>
                  <a:pt x="3450635" y="999804"/>
                  <a:pt x="3450635" y="999804"/>
                </a:cubicBezTo>
                <a:cubicBezTo>
                  <a:pt x="3450635" y="982204"/>
                  <a:pt x="3459435" y="973404"/>
                  <a:pt x="3467931" y="955803"/>
                </a:cubicBezTo>
                <a:cubicBezTo>
                  <a:pt x="3459435" y="947003"/>
                  <a:pt x="3459435" y="947003"/>
                  <a:pt x="3459435" y="938203"/>
                </a:cubicBezTo>
                <a:cubicBezTo>
                  <a:pt x="3459435" y="929706"/>
                  <a:pt x="3459435" y="929706"/>
                  <a:pt x="3459435" y="920603"/>
                </a:cubicBezTo>
                <a:lnTo>
                  <a:pt x="3459435" y="911802"/>
                </a:lnTo>
                <a:cubicBezTo>
                  <a:pt x="3485834" y="903306"/>
                  <a:pt x="3467931" y="876602"/>
                  <a:pt x="3485834" y="859305"/>
                </a:cubicBezTo>
                <a:cubicBezTo>
                  <a:pt x="3485834" y="859305"/>
                  <a:pt x="3485834" y="850201"/>
                  <a:pt x="3494330" y="850201"/>
                </a:cubicBezTo>
                <a:lnTo>
                  <a:pt x="3494330" y="859305"/>
                </a:lnTo>
                <a:cubicBezTo>
                  <a:pt x="3503130" y="868105"/>
                  <a:pt x="3503130" y="885402"/>
                  <a:pt x="3512233" y="894506"/>
                </a:cubicBezTo>
                <a:cubicBezTo>
                  <a:pt x="3512233" y="911802"/>
                  <a:pt x="3521033" y="929706"/>
                  <a:pt x="3538328" y="938203"/>
                </a:cubicBezTo>
                <a:cubicBezTo>
                  <a:pt x="3547432" y="947003"/>
                  <a:pt x="3564727" y="955803"/>
                  <a:pt x="3573527" y="964907"/>
                </a:cubicBezTo>
                <a:cubicBezTo>
                  <a:pt x="3573527" y="999804"/>
                  <a:pt x="3582327" y="999804"/>
                  <a:pt x="3599926" y="999804"/>
                </a:cubicBezTo>
                <a:cubicBezTo>
                  <a:pt x="3599926" y="999804"/>
                  <a:pt x="3599926" y="999804"/>
                  <a:pt x="3599926" y="1008604"/>
                </a:cubicBezTo>
                <a:lnTo>
                  <a:pt x="3608726" y="1008604"/>
                </a:lnTo>
                <a:lnTo>
                  <a:pt x="3608726" y="999804"/>
                </a:lnTo>
                <a:cubicBezTo>
                  <a:pt x="3599926" y="999804"/>
                  <a:pt x="3599926" y="999804"/>
                  <a:pt x="3599926" y="999804"/>
                </a:cubicBezTo>
                <a:cubicBezTo>
                  <a:pt x="3599926" y="982204"/>
                  <a:pt x="3591126" y="973404"/>
                  <a:pt x="3573527" y="964907"/>
                </a:cubicBezTo>
                <a:cubicBezTo>
                  <a:pt x="3573527" y="947003"/>
                  <a:pt x="3573527" y="920603"/>
                  <a:pt x="3564727" y="903306"/>
                </a:cubicBezTo>
                <a:cubicBezTo>
                  <a:pt x="3564727" y="894506"/>
                  <a:pt x="3555928" y="894506"/>
                  <a:pt x="3547432" y="885402"/>
                </a:cubicBezTo>
                <a:cubicBezTo>
                  <a:pt x="3547432" y="876602"/>
                  <a:pt x="3538328" y="876602"/>
                  <a:pt x="3538328" y="868105"/>
                </a:cubicBezTo>
                <a:cubicBezTo>
                  <a:pt x="3538328" y="850201"/>
                  <a:pt x="3529529" y="850201"/>
                  <a:pt x="3521033" y="841705"/>
                </a:cubicBezTo>
                <a:cubicBezTo>
                  <a:pt x="3512233" y="823801"/>
                  <a:pt x="3494330" y="797704"/>
                  <a:pt x="3485834" y="780104"/>
                </a:cubicBezTo>
                <a:lnTo>
                  <a:pt x="3494330" y="771303"/>
                </a:lnTo>
                <a:cubicBezTo>
                  <a:pt x="3503130" y="771303"/>
                  <a:pt x="3512233" y="771303"/>
                  <a:pt x="3521033" y="771303"/>
                </a:cubicBezTo>
                <a:cubicBezTo>
                  <a:pt x="3529529" y="788904"/>
                  <a:pt x="3529529" y="788904"/>
                  <a:pt x="3538328" y="771303"/>
                </a:cubicBezTo>
                <a:cubicBezTo>
                  <a:pt x="3547432" y="762503"/>
                  <a:pt x="3547432" y="771303"/>
                  <a:pt x="3547432" y="771303"/>
                </a:cubicBezTo>
                <a:cubicBezTo>
                  <a:pt x="3555928" y="788904"/>
                  <a:pt x="3564727" y="780104"/>
                  <a:pt x="3564727" y="771303"/>
                </a:cubicBezTo>
                <a:cubicBezTo>
                  <a:pt x="3564727" y="744903"/>
                  <a:pt x="3564727" y="718806"/>
                  <a:pt x="3564727" y="692102"/>
                </a:cubicBezTo>
                <a:cubicBezTo>
                  <a:pt x="3564727" y="665702"/>
                  <a:pt x="3573527" y="639301"/>
                  <a:pt x="3591126" y="622004"/>
                </a:cubicBezTo>
                <a:cubicBezTo>
                  <a:pt x="3608726" y="578003"/>
                  <a:pt x="3652724" y="569203"/>
                  <a:pt x="3678820" y="551603"/>
                </a:cubicBezTo>
                <a:cubicBezTo>
                  <a:pt x="3678820" y="542803"/>
                  <a:pt x="3687923" y="542803"/>
                  <a:pt x="3687923" y="542803"/>
                </a:cubicBezTo>
                <a:cubicBezTo>
                  <a:pt x="3731921" y="542803"/>
                  <a:pt x="3766816" y="542803"/>
                  <a:pt x="3802015" y="560403"/>
                </a:cubicBezTo>
                <a:cubicBezTo>
                  <a:pt x="3828414" y="569203"/>
                  <a:pt x="3837213" y="604100"/>
                  <a:pt x="3872412" y="604100"/>
                </a:cubicBezTo>
                <a:cubicBezTo>
                  <a:pt x="3881212" y="630804"/>
                  <a:pt x="3916410" y="648405"/>
                  <a:pt x="3916410" y="683605"/>
                </a:cubicBezTo>
                <a:cubicBezTo>
                  <a:pt x="3916410" y="700902"/>
                  <a:pt x="3942809" y="709702"/>
                  <a:pt x="3960105" y="700902"/>
                </a:cubicBezTo>
                <a:cubicBezTo>
                  <a:pt x="3978008" y="692102"/>
                  <a:pt x="3995304" y="674502"/>
                  <a:pt x="4021703" y="665702"/>
                </a:cubicBezTo>
                <a:cubicBezTo>
                  <a:pt x="4039606" y="657205"/>
                  <a:pt x="4048102" y="639301"/>
                  <a:pt x="4065701" y="622004"/>
                </a:cubicBezTo>
                <a:cubicBezTo>
                  <a:pt x="4074501" y="604100"/>
                  <a:pt x="4092100" y="595604"/>
                  <a:pt x="4109699" y="578003"/>
                </a:cubicBezTo>
                <a:cubicBezTo>
                  <a:pt x="4162497" y="525203"/>
                  <a:pt x="4215295" y="490002"/>
                  <a:pt x="4302989" y="516402"/>
                </a:cubicBezTo>
                <a:cubicBezTo>
                  <a:pt x="4373386" y="534003"/>
                  <a:pt x="4426184" y="569203"/>
                  <a:pt x="4461382" y="622004"/>
                </a:cubicBezTo>
                <a:cubicBezTo>
                  <a:pt x="4469879" y="648405"/>
                  <a:pt x="4487478" y="674502"/>
                  <a:pt x="4513877" y="674502"/>
                </a:cubicBezTo>
                <a:lnTo>
                  <a:pt x="4513877" y="683605"/>
                </a:lnTo>
                <a:cubicBezTo>
                  <a:pt x="4487478" y="683605"/>
                  <a:pt x="4505077" y="692102"/>
                  <a:pt x="4505077" y="700902"/>
                </a:cubicBezTo>
                <a:cubicBezTo>
                  <a:pt x="4513877" y="718806"/>
                  <a:pt x="4513877" y="736103"/>
                  <a:pt x="4522677" y="744903"/>
                </a:cubicBezTo>
                <a:cubicBezTo>
                  <a:pt x="4531476" y="753703"/>
                  <a:pt x="4540276" y="762503"/>
                  <a:pt x="4549076" y="771303"/>
                </a:cubicBezTo>
                <a:cubicBezTo>
                  <a:pt x="4610673" y="806504"/>
                  <a:pt x="4672271" y="841705"/>
                  <a:pt x="4742365" y="859305"/>
                </a:cubicBezTo>
                <a:cubicBezTo>
                  <a:pt x="4742365" y="859305"/>
                  <a:pt x="4751164" y="859305"/>
                  <a:pt x="4759964" y="859305"/>
                </a:cubicBezTo>
                <a:cubicBezTo>
                  <a:pt x="4777563" y="868105"/>
                  <a:pt x="4777563" y="868105"/>
                  <a:pt x="4768764" y="885402"/>
                </a:cubicBezTo>
                <a:cubicBezTo>
                  <a:pt x="4759964" y="894506"/>
                  <a:pt x="4759964" y="920603"/>
                  <a:pt x="4777563" y="920603"/>
                </a:cubicBezTo>
                <a:cubicBezTo>
                  <a:pt x="4803962" y="920603"/>
                  <a:pt x="4821562" y="929706"/>
                  <a:pt x="4838857" y="938203"/>
                </a:cubicBezTo>
                <a:cubicBezTo>
                  <a:pt x="4874056" y="964907"/>
                  <a:pt x="4918358" y="964907"/>
                  <a:pt x="4953556" y="973404"/>
                </a:cubicBezTo>
                <a:cubicBezTo>
                  <a:pt x="4970852" y="982204"/>
                  <a:pt x="4979652" y="982204"/>
                  <a:pt x="4988452" y="991004"/>
                </a:cubicBezTo>
                <a:cubicBezTo>
                  <a:pt x="5006051" y="999804"/>
                  <a:pt x="5023650" y="999804"/>
                  <a:pt x="5032450" y="999804"/>
                </a:cubicBezTo>
                <a:cubicBezTo>
                  <a:pt x="5102847" y="1017404"/>
                  <a:pt x="5172941" y="1017404"/>
                  <a:pt x="5234539" y="1035005"/>
                </a:cubicBezTo>
                <a:cubicBezTo>
                  <a:pt x="5287337" y="1043805"/>
                  <a:pt x="5340135" y="1043805"/>
                  <a:pt x="5383829" y="1061102"/>
                </a:cubicBezTo>
                <a:cubicBezTo>
                  <a:pt x="5401429" y="1070205"/>
                  <a:pt x="5419028" y="1070205"/>
                  <a:pt x="5445427" y="1070205"/>
                </a:cubicBezTo>
                <a:cubicBezTo>
                  <a:pt x="5480626" y="1079005"/>
                  <a:pt x="5515824" y="1096302"/>
                  <a:pt x="5551023" y="1105406"/>
                </a:cubicBezTo>
                <a:cubicBezTo>
                  <a:pt x="5586222" y="1105406"/>
                  <a:pt x="5612317" y="1114206"/>
                  <a:pt x="5647516" y="1114206"/>
                </a:cubicBezTo>
                <a:cubicBezTo>
                  <a:pt x="5673915" y="1114206"/>
                  <a:pt x="5709113" y="1122703"/>
                  <a:pt x="5735512" y="1122703"/>
                </a:cubicBezTo>
                <a:cubicBezTo>
                  <a:pt x="5735512" y="1122703"/>
                  <a:pt x="5735512" y="1122703"/>
                  <a:pt x="5744312" y="1131503"/>
                </a:cubicBezTo>
                <a:cubicBezTo>
                  <a:pt x="5735512" y="1131503"/>
                  <a:pt x="5735512" y="1131503"/>
                  <a:pt x="5735512" y="1131503"/>
                </a:cubicBezTo>
                <a:cubicBezTo>
                  <a:pt x="5726409" y="1131503"/>
                  <a:pt x="5726409" y="1140606"/>
                  <a:pt x="5717913" y="1140606"/>
                </a:cubicBezTo>
                <a:cubicBezTo>
                  <a:pt x="5700314" y="1175807"/>
                  <a:pt x="5665115" y="1175807"/>
                  <a:pt x="5638716" y="1166703"/>
                </a:cubicBezTo>
                <a:cubicBezTo>
                  <a:pt x="5629916" y="1166703"/>
                  <a:pt x="5612317" y="1157903"/>
                  <a:pt x="5603517" y="1157903"/>
                </a:cubicBezTo>
                <a:cubicBezTo>
                  <a:pt x="5551023" y="1157903"/>
                  <a:pt x="5498225" y="1157903"/>
                  <a:pt x="5454227" y="1149407"/>
                </a:cubicBezTo>
                <a:cubicBezTo>
                  <a:pt x="5392629" y="1140606"/>
                  <a:pt x="5331031" y="1140606"/>
                  <a:pt x="5269737" y="1140606"/>
                </a:cubicBezTo>
                <a:cubicBezTo>
                  <a:pt x="5234539" y="1140606"/>
                  <a:pt x="5190540" y="1140606"/>
                  <a:pt x="5155342" y="1131503"/>
                </a:cubicBezTo>
                <a:cubicBezTo>
                  <a:pt x="5146542" y="1131503"/>
                  <a:pt x="5138046" y="1131503"/>
                  <a:pt x="5129246" y="1131503"/>
                </a:cubicBezTo>
                <a:cubicBezTo>
                  <a:pt x="5102847" y="1149407"/>
                  <a:pt x="5076448" y="1149407"/>
                  <a:pt x="5049746" y="1157903"/>
                </a:cubicBezTo>
                <a:cubicBezTo>
                  <a:pt x="5041250" y="1157903"/>
                  <a:pt x="5041250" y="1166703"/>
                  <a:pt x="5041250" y="1175807"/>
                </a:cubicBezTo>
                <a:cubicBezTo>
                  <a:pt x="5041250" y="1175807"/>
                  <a:pt x="5041250" y="1175807"/>
                  <a:pt x="5049746" y="1175807"/>
                </a:cubicBezTo>
                <a:lnTo>
                  <a:pt x="5058849" y="1175807"/>
                </a:lnTo>
                <a:cubicBezTo>
                  <a:pt x="5084944" y="1175807"/>
                  <a:pt x="5084944" y="1175807"/>
                  <a:pt x="5076448" y="1201904"/>
                </a:cubicBezTo>
                <a:lnTo>
                  <a:pt x="5076448" y="1210704"/>
                </a:lnTo>
                <a:cubicBezTo>
                  <a:pt x="5102847" y="1219504"/>
                  <a:pt x="5120143" y="1237105"/>
                  <a:pt x="5146542" y="1237105"/>
                </a:cubicBezTo>
                <a:cubicBezTo>
                  <a:pt x="5172941" y="1237105"/>
                  <a:pt x="5190540" y="1245905"/>
                  <a:pt x="5216939" y="1245905"/>
                </a:cubicBezTo>
                <a:cubicBezTo>
                  <a:pt x="5234539" y="1254705"/>
                  <a:pt x="5260938" y="1245905"/>
                  <a:pt x="5278537" y="1263505"/>
                </a:cubicBezTo>
                <a:cubicBezTo>
                  <a:pt x="5287337" y="1263505"/>
                  <a:pt x="5287337" y="1263505"/>
                  <a:pt x="5287337" y="1263505"/>
                </a:cubicBezTo>
                <a:lnTo>
                  <a:pt x="5278537" y="1272305"/>
                </a:lnTo>
                <a:cubicBezTo>
                  <a:pt x="5234539" y="1272305"/>
                  <a:pt x="5190540" y="1272305"/>
                  <a:pt x="5146542" y="1272305"/>
                </a:cubicBezTo>
                <a:cubicBezTo>
                  <a:pt x="5129246" y="1272305"/>
                  <a:pt x="5102847" y="1263505"/>
                  <a:pt x="5084944" y="1281106"/>
                </a:cubicBezTo>
                <a:cubicBezTo>
                  <a:pt x="5076448" y="1281106"/>
                  <a:pt x="5067649" y="1281106"/>
                  <a:pt x="5058849" y="1272305"/>
                </a:cubicBezTo>
                <a:lnTo>
                  <a:pt x="5058849" y="1263505"/>
                </a:lnTo>
                <a:cubicBezTo>
                  <a:pt x="5041250" y="1263505"/>
                  <a:pt x="5023650" y="1263505"/>
                  <a:pt x="5006051" y="1263505"/>
                </a:cubicBezTo>
                <a:cubicBezTo>
                  <a:pt x="4970852" y="1272305"/>
                  <a:pt x="4944453" y="1272305"/>
                  <a:pt x="4918358" y="1263505"/>
                </a:cubicBezTo>
                <a:cubicBezTo>
                  <a:pt x="4891959" y="1263505"/>
                  <a:pt x="4874056" y="1263505"/>
                  <a:pt x="4847961" y="1263505"/>
                </a:cubicBezTo>
                <a:cubicBezTo>
                  <a:pt x="4847961" y="1272305"/>
                  <a:pt x="4847961" y="1272305"/>
                  <a:pt x="4847961" y="1272305"/>
                </a:cubicBezTo>
                <a:cubicBezTo>
                  <a:pt x="4865256" y="1281106"/>
                  <a:pt x="4891959" y="1281106"/>
                  <a:pt x="4909255" y="1289906"/>
                </a:cubicBezTo>
                <a:cubicBezTo>
                  <a:pt x="4918358" y="1289906"/>
                  <a:pt x="4935654" y="1289906"/>
                  <a:pt x="4944453" y="1289906"/>
                </a:cubicBezTo>
                <a:cubicBezTo>
                  <a:pt x="4988452" y="1307203"/>
                  <a:pt x="5032450" y="1307203"/>
                  <a:pt x="5076448" y="1316306"/>
                </a:cubicBezTo>
                <a:cubicBezTo>
                  <a:pt x="5138046" y="1316306"/>
                  <a:pt x="5190540" y="1333603"/>
                  <a:pt x="5252138" y="1333603"/>
                </a:cubicBezTo>
                <a:cubicBezTo>
                  <a:pt x="5269737" y="1333603"/>
                  <a:pt x="5278537" y="1342403"/>
                  <a:pt x="5295833" y="1342403"/>
                </a:cubicBezTo>
                <a:cubicBezTo>
                  <a:pt x="5331031" y="1342403"/>
                  <a:pt x="5366230" y="1360307"/>
                  <a:pt x="5392629" y="1377604"/>
                </a:cubicBezTo>
                <a:cubicBezTo>
                  <a:pt x="5401429" y="1395204"/>
                  <a:pt x="5419028" y="1412804"/>
                  <a:pt x="5436627" y="1421908"/>
                </a:cubicBezTo>
                <a:cubicBezTo>
                  <a:pt x="5436627" y="1430405"/>
                  <a:pt x="5454227" y="1430405"/>
                  <a:pt x="5463026" y="1439205"/>
                </a:cubicBezTo>
                <a:cubicBezTo>
                  <a:pt x="5471826" y="1439205"/>
                  <a:pt x="5480626" y="1448005"/>
                  <a:pt x="5498225" y="1456805"/>
                </a:cubicBezTo>
                <a:cubicBezTo>
                  <a:pt x="5498225" y="1456805"/>
                  <a:pt x="5498225" y="1465605"/>
                  <a:pt x="5489425" y="1465605"/>
                </a:cubicBezTo>
                <a:cubicBezTo>
                  <a:pt x="5471826" y="1465605"/>
                  <a:pt x="5454227" y="1474405"/>
                  <a:pt x="5436627" y="1483206"/>
                </a:cubicBezTo>
                <a:cubicBezTo>
                  <a:pt x="5410532" y="1492006"/>
                  <a:pt x="5383829" y="1500806"/>
                  <a:pt x="5348934" y="1492006"/>
                </a:cubicBezTo>
                <a:cubicBezTo>
                  <a:pt x="5331031" y="1492006"/>
                  <a:pt x="5313736" y="1483206"/>
                  <a:pt x="5295833" y="1500806"/>
                </a:cubicBezTo>
                <a:cubicBezTo>
                  <a:pt x="5287337" y="1509606"/>
                  <a:pt x="5269737" y="1509606"/>
                  <a:pt x="5260938" y="1509606"/>
                </a:cubicBezTo>
                <a:cubicBezTo>
                  <a:pt x="5243338" y="1509606"/>
                  <a:pt x="5225739" y="1509606"/>
                  <a:pt x="5208140" y="1518103"/>
                </a:cubicBezTo>
                <a:cubicBezTo>
                  <a:pt x="5190540" y="1518103"/>
                  <a:pt x="5172941" y="1536007"/>
                  <a:pt x="5164445" y="1553303"/>
                </a:cubicBezTo>
                <a:cubicBezTo>
                  <a:pt x="5164445" y="1562407"/>
                  <a:pt x="5129246" y="1579704"/>
                  <a:pt x="5111343" y="1571207"/>
                </a:cubicBezTo>
                <a:cubicBezTo>
                  <a:pt x="5076448" y="1553303"/>
                  <a:pt x="5041250" y="1571207"/>
                  <a:pt x="5006051" y="1571207"/>
                </a:cubicBezTo>
                <a:cubicBezTo>
                  <a:pt x="4988452" y="1571207"/>
                  <a:pt x="4979652" y="1588504"/>
                  <a:pt x="4997251" y="1606408"/>
                </a:cubicBezTo>
                <a:cubicBezTo>
                  <a:pt x="4997251" y="1614904"/>
                  <a:pt x="4997251" y="1614904"/>
                  <a:pt x="4997251" y="1614904"/>
                </a:cubicBezTo>
                <a:cubicBezTo>
                  <a:pt x="4979652" y="1623705"/>
                  <a:pt x="4962053" y="1632808"/>
                  <a:pt x="4953556" y="1623705"/>
                </a:cubicBezTo>
                <a:cubicBezTo>
                  <a:pt x="4935654" y="1614904"/>
                  <a:pt x="4909255" y="1632808"/>
                  <a:pt x="4891959" y="1632808"/>
                </a:cubicBezTo>
                <a:cubicBezTo>
                  <a:pt x="4865256" y="1623705"/>
                  <a:pt x="4847961" y="1632808"/>
                  <a:pt x="4847961" y="1667705"/>
                </a:cubicBezTo>
                <a:cubicBezTo>
                  <a:pt x="4856760" y="1667705"/>
                  <a:pt x="4847961" y="1676506"/>
                  <a:pt x="4847961" y="1676506"/>
                </a:cubicBezTo>
                <a:cubicBezTo>
                  <a:pt x="4812762" y="1667705"/>
                  <a:pt x="4821562" y="1676506"/>
                  <a:pt x="4838857" y="1685306"/>
                </a:cubicBezTo>
                <a:cubicBezTo>
                  <a:pt x="4847961" y="1702906"/>
                  <a:pt x="4847961" y="1702906"/>
                  <a:pt x="4830361" y="1711706"/>
                </a:cubicBezTo>
                <a:cubicBezTo>
                  <a:pt x="4812762" y="1720506"/>
                  <a:pt x="4795163" y="1729306"/>
                  <a:pt x="4768764" y="1729306"/>
                </a:cubicBezTo>
                <a:cubicBezTo>
                  <a:pt x="4733565" y="1729306"/>
                  <a:pt x="4698366" y="1737803"/>
                  <a:pt x="4654368" y="1737803"/>
                </a:cubicBezTo>
                <a:cubicBezTo>
                  <a:pt x="4619473" y="1729306"/>
                  <a:pt x="4575475" y="1737803"/>
                  <a:pt x="4540276" y="1737803"/>
                </a:cubicBezTo>
                <a:cubicBezTo>
                  <a:pt x="4513877" y="1737803"/>
                  <a:pt x="4487478" y="1737803"/>
                  <a:pt x="4469879" y="1746603"/>
                </a:cubicBezTo>
                <a:cubicBezTo>
                  <a:pt x="4434983" y="1763900"/>
                  <a:pt x="4399785" y="1763900"/>
                  <a:pt x="4355483" y="1763900"/>
                </a:cubicBezTo>
                <a:cubicBezTo>
                  <a:pt x="4329388" y="1763900"/>
                  <a:pt x="4294189" y="1773004"/>
                  <a:pt x="4258990" y="1763900"/>
                </a:cubicBezTo>
                <a:cubicBezTo>
                  <a:pt x="4241391" y="1763900"/>
                  <a:pt x="4215295" y="1773004"/>
                  <a:pt x="4197393" y="1781804"/>
                </a:cubicBezTo>
                <a:cubicBezTo>
                  <a:pt x="4188896" y="1781804"/>
                  <a:pt x="4188896" y="1790604"/>
                  <a:pt x="4188896" y="1790604"/>
                </a:cubicBezTo>
                <a:cubicBezTo>
                  <a:pt x="4180097" y="1799101"/>
                  <a:pt x="4188896" y="1799101"/>
                  <a:pt x="4197393" y="1799101"/>
                </a:cubicBezTo>
                <a:cubicBezTo>
                  <a:pt x="4206192" y="1808204"/>
                  <a:pt x="4206192" y="1808204"/>
                  <a:pt x="4206192" y="1808204"/>
                </a:cubicBezTo>
                <a:lnTo>
                  <a:pt x="4197393" y="1808204"/>
                </a:lnTo>
                <a:cubicBezTo>
                  <a:pt x="4180097" y="1817005"/>
                  <a:pt x="4153698" y="1825501"/>
                  <a:pt x="4135795" y="1825501"/>
                </a:cubicBezTo>
                <a:cubicBezTo>
                  <a:pt x="4109699" y="1834301"/>
                  <a:pt x="4092100" y="1834301"/>
                  <a:pt x="4065701" y="1834301"/>
                </a:cubicBezTo>
                <a:cubicBezTo>
                  <a:pt x="4065701" y="1834301"/>
                  <a:pt x="4056901" y="1834301"/>
                  <a:pt x="4056901" y="1843405"/>
                </a:cubicBezTo>
                <a:lnTo>
                  <a:pt x="4065701" y="1843405"/>
                </a:lnTo>
                <a:cubicBezTo>
                  <a:pt x="4100900" y="1851902"/>
                  <a:pt x="4144898" y="1843405"/>
                  <a:pt x="4180097" y="1860702"/>
                </a:cubicBezTo>
                <a:cubicBezTo>
                  <a:pt x="4188896" y="1860702"/>
                  <a:pt x="4197393" y="1851902"/>
                  <a:pt x="4215295" y="1851902"/>
                </a:cubicBezTo>
                <a:cubicBezTo>
                  <a:pt x="4223792" y="1851902"/>
                  <a:pt x="4232591" y="1851902"/>
                  <a:pt x="4250494" y="1851902"/>
                </a:cubicBezTo>
                <a:lnTo>
                  <a:pt x="4258990" y="1860702"/>
                </a:lnTo>
                <a:lnTo>
                  <a:pt x="4250494" y="1869502"/>
                </a:lnTo>
                <a:cubicBezTo>
                  <a:pt x="4215295" y="1878606"/>
                  <a:pt x="4170994" y="1878606"/>
                  <a:pt x="4135795" y="1878606"/>
                </a:cubicBezTo>
                <a:cubicBezTo>
                  <a:pt x="4127299" y="1878606"/>
                  <a:pt x="4118499" y="1878606"/>
                  <a:pt x="4127299" y="1887102"/>
                </a:cubicBezTo>
                <a:cubicBezTo>
                  <a:pt x="4135795" y="1913503"/>
                  <a:pt x="4135795" y="1913503"/>
                  <a:pt x="4118499" y="1913503"/>
                </a:cubicBezTo>
                <a:cubicBezTo>
                  <a:pt x="4100900" y="1913503"/>
                  <a:pt x="4092100" y="1913503"/>
                  <a:pt x="4074501" y="1913503"/>
                </a:cubicBezTo>
                <a:cubicBezTo>
                  <a:pt x="4039606" y="1913503"/>
                  <a:pt x="3995304" y="1913503"/>
                  <a:pt x="3960105" y="1922303"/>
                </a:cubicBezTo>
                <a:cubicBezTo>
                  <a:pt x="3942809" y="1931103"/>
                  <a:pt x="3924907" y="1931103"/>
                  <a:pt x="3907611" y="1931103"/>
                </a:cubicBezTo>
                <a:cubicBezTo>
                  <a:pt x="3898811" y="1931103"/>
                  <a:pt x="3898811" y="1931103"/>
                  <a:pt x="3889708" y="1939903"/>
                </a:cubicBezTo>
                <a:cubicBezTo>
                  <a:pt x="3898811" y="1939903"/>
                  <a:pt x="3898811" y="1939903"/>
                  <a:pt x="3898811" y="1939903"/>
                </a:cubicBezTo>
                <a:cubicBezTo>
                  <a:pt x="3924907" y="1931103"/>
                  <a:pt x="3951306" y="1957504"/>
                  <a:pt x="3969208" y="1957504"/>
                </a:cubicBezTo>
                <a:lnTo>
                  <a:pt x="3978008" y="1966304"/>
                </a:lnTo>
                <a:lnTo>
                  <a:pt x="3969208" y="1966304"/>
                </a:lnTo>
                <a:cubicBezTo>
                  <a:pt x="3907611" y="1974800"/>
                  <a:pt x="3837213" y="1974800"/>
                  <a:pt x="3775616" y="1974800"/>
                </a:cubicBezTo>
                <a:cubicBezTo>
                  <a:pt x="3758320" y="1974800"/>
                  <a:pt x="3740417" y="1966304"/>
                  <a:pt x="3731921" y="1983904"/>
                </a:cubicBezTo>
                <a:cubicBezTo>
                  <a:pt x="3723121" y="1992704"/>
                  <a:pt x="3723121" y="1992704"/>
                  <a:pt x="3714018" y="2001504"/>
                </a:cubicBezTo>
                <a:cubicBezTo>
                  <a:pt x="3723121" y="2001504"/>
                  <a:pt x="3723121" y="2010001"/>
                  <a:pt x="3731921" y="2010001"/>
                </a:cubicBezTo>
                <a:cubicBezTo>
                  <a:pt x="3740417" y="2019105"/>
                  <a:pt x="3749217" y="2010001"/>
                  <a:pt x="3758320" y="2019105"/>
                </a:cubicBezTo>
                <a:cubicBezTo>
                  <a:pt x="3775616" y="2027905"/>
                  <a:pt x="3784415" y="2036402"/>
                  <a:pt x="3802015" y="2036402"/>
                </a:cubicBezTo>
                <a:cubicBezTo>
                  <a:pt x="3819614" y="2036402"/>
                  <a:pt x="3828414" y="2036402"/>
                  <a:pt x="3846013" y="2036402"/>
                </a:cubicBezTo>
                <a:cubicBezTo>
                  <a:pt x="3889708" y="2045202"/>
                  <a:pt x="3924907" y="2045202"/>
                  <a:pt x="3969208" y="2054305"/>
                </a:cubicBezTo>
                <a:cubicBezTo>
                  <a:pt x="4039606" y="2054305"/>
                  <a:pt x="4109699" y="2054305"/>
                  <a:pt x="4170994" y="2063105"/>
                </a:cubicBezTo>
                <a:cubicBezTo>
                  <a:pt x="4197393" y="2063105"/>
                  <a:pt x="4215295" y="2045202"/>
                  <a:pt x="4232591" y="2054305"/>
                </a:cubicBezTo>
                <a:cubicBezTo>
                  <a:pt x="4250494" y="2063105"/>
                  <a:pt x="4276590" y="2054305"/>
                  <a:pt x="4294189" y="2063105"/>
                </a:cubicBezTo>
                <a:cubicBezTo>
                  <a:pt x="4338187" y="2071602"/>
                  <a:pt x="4390682" y="2063105"/>
                  <a:pt x="4434983" y="2071602"/>
                </a:cubicBezTo>
                <a:lnTo>
                  <a:pt x="4443480" y="2071602"/>
                </a:lnTo>
                <a:cubicBezTo>
                  <a:pt x="4443480" y="2080402"/>
                  <a:pt x="4434983" y="2080402"/>
                  <a:pt x="4434983" y="2080402"/>
                </a:cubicBezTo>
                <a:cubicBezTo>
                  <a:pt x="4426184" y="2089506"/>
                  <a:pt x="4408281" y="2089506"/>
                  <a:pt x="4399785" y="2089506"/>
                </a:cubicBezTo>
                <a:cubicBezTo>
                  <a:pt x="4364586" y="2080402"/>
                  <a:pt x="4346683" y="2106803"/>
                  <a:pt x="4338187" y="2133203"/>
                </a:cubicBezTo>
                <a:cubicBezTo>
                  <a:pt x="4329388" y="2168404"/>
                  <a:pt x="4302989" y="2168404"/>
                  <a:pt x="4276590" y="2177204"/>
                </a:cubicBezTo>
                <a:cubicBezTo>
                  <a:pt x="4250494" y="2159604"/>
                  <a:pt x="4232591" y="2186004"/>
                  <a:pt x="4215295" y="2194804"/>
                </a:cubicBezTo>
                <a:cubicBezTo>
                  <a:pt x="4206192" y="2194804"/>
                  <a:pt x="4197393" y="2212405"/>
                  <a:pt x="4188896" y="2220901"/>
                </a:cubicBezTo>
                <a:cubicBezTo>
                  <a:pt x="4188896" y="2230005"/>
                  <a:pt x="4197393" y="2238805"/>
                  <a:pt x="4206192" y="2247605"/>
                </a:cubicBezTo>
                <a:cubicBezTo>
                  <a:pt x="4206192" y="2247605"/>
                  <a:pt x="4215295" y="2247605"/>
                  <a:pt x="4223792" y="2256102"/>
                </a:cubicBezTo>
                <a:cubicBezTo>
                  <a:pt x="4232591" y="2256102"/>
                  <a:pt x="4241391" y="2256102"/>
                  <a:pt x="4241391" y="2256102"/>
                </a:cubicBezTo>
                <a:cubicBezTo>
                  <a:pt x="4232591" y="2265206"/>
                  <a:pt x="4232591" y="2274006"/>
                  <a:pt x="4223792" y="2274006"/>
                </a:cubicBezTo>
                <a:cubicBezTo>
                  <a:pt x="4188896" y="2274006"/>
                  <a:pt x="4162497" y="2274006"/>
                  <a:pt x="4127299" y="2282502"/>
                </a:cubicBezTo>
                <a:cubicBezTo>
                  <a:pt x="4118499" y="2282502"/>
                  <a:pt x="4118499" y="2282502"/>
                  <a:pt x="4109699" y="2282502"/>
                </a:cubicBezTo>
                <a:cubicBezTo>
                  <a:pt x="4118499" y="2282502"/>
                  <a:pt x="4118499" y="2291303"/>
                  <a:pt x="4127299" y="2291303"/>
                </a:cubicBezTo>
                <a:cubicBezTo>
                  <a:pt x="4135795" y="2291303"/>
                  <a:pt x="4135795" y="2291303"/>
                  <a:pt x="4144898" y="2291303"/>
                </a:cubicBezTo>
                <a:cubicBezTo>
                  <a:pt x="4153698" y="2291303"/>
                  <a:pt x="4153698" y="2291303"/>
                  <a:pt x="4162497" y="2291303"/>
                </a:cubicBezTo>
                <a:cubicBezTo>
                  <a:pt x="4153698" y="2300406"/>
                  <a:pt x="4153698" y="2300406"/>
                  <a:pt x="4144898" y="2300406"/>
                </a:cubicBezTo>
                <a:cubicBezTo>
                  <a:pt x="4135795" y="2308903"/>
                  <a:pt x="4118499" y="2308903"/>
                  <a:pt x="4109699" y="2308903"/>
                </a:cubicBezTo>
                <a:cubicBezTo>
                  <a:pt x="4074501" y="2308903"/>
                  <a:pt x="4039606" y="2300406"/>
                  <a:pt x="4012903" y="2317703"/>
                </a:cubicBezTo>
                <a:cubicBezTo>
                  <a:pt x="4004407" y="2317703"/>
                  <a:pt x="3995304" y="2308903"/>
                  <a:pt x="3986504" y="2308903"/>
                </a:cubicBezTo>
                <a:cubicBezTo>
                  <a:pt x="3969208" y="2308903"/>
                  <a:pt x="3951306" y="2308903"/>
                  <a:pt x="3942809" y="2308903"/>
                </a:cubicBezTo>
                <a:cubicBezTo>
                  <a:pt x="3924907" y="2308903"/>
                  <a:pt x="3907611" y="2317703"/>
                  <a:pt x="3889708" y="2317703"/>
                </a:cubicBezTo>
                <a:cubicBezTo>
                  <a:pt x="3881212" y="2317703"/>
                  <a:pt x="3863612" y="2308903"/>
                  <a:pt x="3854813" y="2326503"/>
                </a:cubicBezTo>
                <a:cubicBezTo>
                  <a:pt x="3854813" y="2335607"/>
                  <a:pt x="3854813" y="2335607"/>
                  <a:pt x="3846013" y="2335607"/>
                </a:cubicBezTo>
                <a:cubicBezTo>
                  <a:pt x="3810814" y="2335607"/>
                  <a:pt x="3775616" y="2344103"/>
                  <a:pt x="3740417" y="2344103"/>
                </a:cubicBezTo>
                <a:cubicBezTo>
                  <a:pt x="3723121" y="2344103"/>
                  <a:pt x="3714018" y="2352904"/>
                  <a:pt x="3696722" y="2352904"/>
                </a:cubicBezTo>
                <a:cubicBezTo>
                  <a:pt x="3696722" y="2361704"/>
                  <a:pt x="3687923" y="2361704"/>
                  <a:pt x="3687923" y="2370504"/>
                </a:cubicBezTo>
                <a:cubicBezTo>
                  <a:pt x="3696722" y="2379304"/>
                  <a:pt x="3696722" y="2388104"/>
                  <a:pt x="3687923" y="2388104"/>
                </a:cubicBezTo>
                <a:cubicBezTo>
                  <a:pt x="3661524" y="2396904"/>
                  <a:pt x="3643924" y="2396904"/>
                  <a:pt x="3617525" y="2396904"/>
                </a:cubicBezTo>
                <a:cubicBezTo>
                  <a:pt x="3608726" y="2405705"/>
                  <a:pt x="3599926" y="2405705"/>
                  <a:pt x="3582327" y="2405705"/>
                </a:cubicBezTo>
                <a:lnTo>
                  <a:pt x="3573527" y="2414505"/>
                </a:lnTo>
                <a:cubicBezTo>
                  <a:pt x="3573527" y="2414505"/>
                  <a:pt x="3573527" y="2423305"/>
                  <a:pt x="3582327" y="2423305"/>
                </a:cubicBezTo>
                <a:cubicBezTo>
                  <a:pt x="3582327" y="2431802"/>
                  <a:pt x="3591126" y="2431802"/>
                  <a:pt x="3591126" y="2440602"/>
                </a:cubicBezTo>
                <a:cubicBezTo>
                  <a:pt x="3582327" y="2449705"/>
                  <a:pt x="3591126" y="2458505"/>
                  <a:pt x="3599926" y="2458505"/>
                </a:cubicBezTo>
                <a:cubicBezTo>
                  <a:pt x="3626325" y="2458505"/>
                  <a:pt x="3652724" y="2458505"/>
                  <a:pt x="3678820" y="2458505"/>
                </a:cubicBezTo>
                <a:cubicBezTo>
                  <a:pt x="3687923" y="2458505"/>
                  <a:pt x="3696722" y="2458505"/>
                  <a:pt x="3705522" y="2458505"/>
                </a:cubicBezTo>
                <a:cubicBezTo>
                  <a:pt x="3714018" y="2458505"/>
                  <a:pt x="3714018" y="2467002"/>
                  <a:pt x="3723121" y="2467002"/>
                </a:cubicBezTo>
                <a:cubicBezTo>
                  <a:pt x="3714018" y="2467002"/>
                  <a:pt x="3714018" y="2476106"/>
                  <a:pt x="3705522" y="2476106"/>
                </a:cubicBezTo>
                <a:cubicBezTo>
                  <a:pt x="3687923" y="2476106"/>
                  <a:pt x="3661524" y="2476106"/>
                  <a:pt x="3643924" y="2476106"/>
                </a:cubicBezTo>
                <a:cubicBezTo>
                  <a:pt x="3617525" y="2476106"/>
                  <a:pt x="3599926" y="2467002"/>
                  <a:pt x="3582327" y="2484906"/>
                </a:cubicBezTo>
                <a:cubicBezTo>
                  <a:pt x="3573527" y="2493403"/>
                  <a:pt x="3547432" y="2493403"/>
                  <a:pt x="3529529" y="2493403"/>
                </a:cubicBezTo>
                <a:cubicBezTo>
                  <a:pt x="3529529" y="2493403"/>
                  <a:pt x="3529529" y="2502203"/>
                  <a:pt x="3538328" y="2502203"/>
                </a:cubicBezTo>
                <a:cubicBezTo>
                  <a:pt x="3564727" y="2502203"/>
                  <a:pt x="3591126" y="2502203"/>
                  <a:pt x="3608726" y="2502203"/>
                </a:cubicBezTo>
                <a:cubicBezTo>
                  <a:pt x="3635125" y="2502203"/>
                  <a:pt x="3661524" y="2502203"/>
                  <a:pt x="3687923" y="2511306"/>
                </a:cubicBezTo>
                <a:cubicBezTo>
                  <a:pt x="3687923" y="2511306"/>
                  <a:pt x="3687923" y="2511306"/>
                  <a:pt x="3696722" y="2511306"/>
                </a:cubicBezTo>
                <a:cubicBezTo>
                  <a:pt x="3723121" y="2493403"/>
                  <a:pt x="3749217" y="2511306"/>
                  <a:pt x="3775616" y="2511306"/>
                </a:cubicBezTo>
                <a:cubicBezTo>
                  <a:pt x="3846013" y="2502203"/>
                  <a:pt x="3907611" y="2511306"/>
                  <a:pt x="3969208" y="2476106"/>
                </a:cubicBezTo>
                <a:cubicBezTo>
                  <a:pt x="3978008" y="2476106"/>
                  <a:pt x="3986504" y="2476106"/>
                  <a:pt x="3995304" y="2476106"/>
                </a:cubicBezTo>
                <a:cubicBezTo>
                  <a:pt x="4039606" y="2476106"/>
                  <a:pt x="4083300" y="2458505"/>
                  <a:pt x="4127299" y="2458505"/>
                </a:cubicBezTo>
                <a:cubicBezTo>
                  <a:pt x="4144898" y="2449705"/>
                  <a:pt x="4170994" y="2449705"/>
                  <a:pt x="4188896" y="2449705"/>
                </a:cubicBezTo>
                <a:cubicBezTo>
                  <a:pt x="4215295" y="2449705"/>
                  <a:pt x="4241391" y="2440602"/>
                  <a:pt x="4250494" y="2414505"/>
                </a:cubicBezTo>
                <a:cubicBezTo>
                  <a:pt x="4250494" y="2414505"/>
                  <a:pt x="4250494" y="2405705"/>
                  <a:pt x="4258990" y="2405705"/>
                </a:cubicBezTo>
                <a:cubicBezTo>
                  <a:pt x="4267790" y="2388104"/>
                  <a:pt x="4285389" y="2388104"/>
                  <a:pt x="4294189" y="2405705"/>
                </a:cubicBezTo>
                <a:cubicBezTo>
                  <a:pt x="4294189" y="2414505"/>
                  <a:pt x="4294189" y="2423305"/>
                  <a:pt x="4311788" y="2423305"/>
                </a:cubicBezTo>
                <a:cubicBezTo>
                  <a:pt x="4320284" y="2423305"/>
                  <a:pt x="4346683" y="2414505"/>
                  <a:pt x="4355483" y="2423305"/>
                </a:cubicBezTo>
                <a:cubicBezTo>
                  <a:pt x="4373386" y="2431802"/>
                  <a:pt x="4381882" y="2458505"/>
                  <a:pt x="4390682" y="2476106"/>
                </a:cubicBezTo>
                <a:cubicBezTo>
                  <a:pt x="4399785" y="2476106"/>
                  <a:pt x="4399785" y="2484906"/>
                  <a:pt x="4399785" y="2493403"/>
                </a:cubicBezTo>
                <a:cubicBezTo>
                  <a:pt x="4399785" y="2502203"/>
                  <a:pt x="4399785" y="2511306"/>
                  <a:pt x="4390682" y="2511306"/>
                </a:cubicBezTo>
                <a:cubicBezTo>
                  <a:pt x="4338187" y="2520107"/>
                  <a:pt x="4294189" y="2520107"/>
                  <a:pt x="4241391" y="2528603"/>
                </a:cubicBezTo>
                <a:cubicBezTo>
                  <a:pt x="4223792" y="2528603"/>
                  <a:pt x="4206192" y="2537403"/>
                  <a:pt x="4188896" y="2537403"/>
                </a:cubicBezTo>
                <a:cubicBezTo>
                  <a:pt x="4180097" y="2546507"/>
                  <a:pt x="4170994" y="2546507"/>
                  <a:pt x="4170994" y="2546507"/>
                </a:cubicBezTo>
                <a:cubicBezTo>
                  <a:pt x="4127299" y="2555004"/>
                  <a:pt x="4127299" y="2555004"/>
                  <a:pt x="4100900" y="2581708"/>
                </a:cubicBezTo>
                <a:cubicBezTo>
                  <a:pt x="4092100" y="2581708"/>
                  <a:pt x="4092100" y="2590204"/>
                  <a:pt x="4083300" y="2590204"/>
                </a:cubicBezTo>
                <a:cubicBezTo>
                  <a:pt x="4056901" y="2599004"/>
                  <a:pt x="4039606" y="2599004"/>
                  <a:pt x="4012903" y="2599004"/>
                </a:cubicBezTo>
                <a:cubicBezTo>
                  <a:pt x="3995304" y="2607805"/>
                  <a:pt x="3978008" y="2607805"/>
                  <a:pt x="3960105" y="2607805"/>
                </a:cubicBezTo>
                <a:cubicBezTo>
                  <a:pt x="3942809" y="2607805"/>
                  <a:pt x="3924907" y="2616605"/>
                  <a:pt x="3907611" y="2625405"/>
                </a:cubicBezTo>
                <a:cubicBezTo>
                  <a:pt x="3898811" y="2634205"/>
                  <a:pt x="3889708" y="2634205"/>
                  <a:pt x="3881212" y="2634205"/>
                </a:cubicBezTo>
                <a:cubicBezTo>
                  <a:pt x="3863612" y="2643005"/>
                  <a:pt x="3863612" y="2643005"/>
                  <a:pt x="3872412" y="2651805"/>
                </a:cubicBezTo>
                <a:cubicBezTo>
                  <a:pt x="3872412" y="2651805"/>
                  <a:pt x="3863612" y="2660606"/>
                  <a:pt x="3863612" y="2669406"/>
                </a:cubicBezTo>
                <a:cubicBezTo>
                  <a:pt x="3846013" y="2669406"/>
                  <a:pt x="3837213" y="2677902"/>
                  <a:pt x="3819614" y="2677902"/>
                </a:cubicBezTo>
                <a:cubicBezTo>
                  <a:pt x="3810814" y="2687006"/>
                  <a:pt x="3802015" y="2687006"/>
                  <a:pt x="3784415" y="2687006"/>
                </a:cubicBezTo>
                <a:cubicBezTo>
                  <a:pt x="3775616" y="2677902"/>
                  <a:pt x="3758320" y="2687006"/>
                  <a:pt x="3749217" y="2695806"/>
                </a:cubicBezTo>
                <a:cubicBezTo>
                  <a:pt x="3705522" y="2704606"/>
                  <a:pt x="3661524" y="2713103"/>
                  <a:pt x="3617525" y="2713103"/>
                </a:cubicBezTo>
                <a:cubicBezTo>
                  <a:pt x="3608726" y="2739504"/>
                  <a:pt x="3591126" y="2739504"/>
                  <a:pt x="3564727" y="2731007"/>
                </a:cubicBezTo>
                <a:cubicBezTo>
                  <a:pt x="3555928" y="2731007"/>
                  <a:pt x="3555928" y="2731007"/>
                  <a:pt x="3547432" y="2722207"/>
                </a:cubicBezTo>
                <a:cubicBezTo>
                  <a:pt x="3555928" y="2722207"/>
                  <a:pt x="3555928" y="2722207"/>
                  <a:pt x="3564727" y="2722207"/>
                </a:cubicBezTo>
                <a:cubicBezTo>
                  <a:pt x="3573527" y="2722207"/>
                  <a:pt x="3573527" y="2722207"/>
                  <a:pt x="3582327" y="2722207"/>
                </a:cubicBezTo>
                <a:lnTo>
                  <a:pt x="3582327" y="2713103"/>
                </a:lnTo>
                <a:cubicBezTo>
                  <a:pt x="3582327" y="2704606"/>
                  <a:pt x="3582327" y="2704606"/>
                  <a:pt x="3582327" y="2704606"/>
                </a:cubicBezTo>
                <a:cubicBezTo>
                  <a:pt x="3564727" y="2722207"/>
                  <a:pt x="3538328" y="2704606"/>
                  <a:pt x="3521033" y="2722207"/>
                </a:cubicBezTo>
                <a:cubicBezTo>
                  <a:pt x="3521033" y="2722207"/>
                  <a:pt x="3521033" y="2722207"/>
                  <a:pt x="3512233" y="2722207"/>
                </a:cubicBezTo>
                <a:lnTo>
                  <a:pt x="3521033" y="2731007"/>
                </a:lnTo>
                <a:cubicBezTo>
                  <a:pt x="3521033" y="2722207"/>
                  <a:pt x="3521033" y="2722207"/>
                  <a:pt x="3521033" y="2722207"/>
                </a:cubicBezTo>
                <a:cubicBezTo>
                  <a:pt x="3529529" y="2722207"/>
                  <a:pt x="3529529" y="2731007"/>
                  <a:pt x="3538328" y="2731007"/>
                </a:cubicBezTo>
                <a:cubicBezTo>
                  <a:pt x="3529529" y="2731007"/>
                  <a:pt x="3529529" y="2739504"/>
                  <a:pt x="3521033" y="2739504"/>
                </a:cubicBezTo>
                <a:cubicBezTo>
                  <a:pt x="3494330" y="2739504"/>
                  <a:pt x="3467931" y="2748304"/>
                  <a:pt x="3441836" y="2748304"/>
                </a:cubicBezTo>
                <a:cubicBezTo>
                  <a:pt x="3424236" y="2748304"/>
                  <a:pt x="3406637" y="2731007"/>
                  <a:pt x="3397837" y="2757104"/>
                </a:cubicBezTo>
                <a:cubicBezTo>
                  <a:pt x="3389038" y="2757104"/>
                  <a:pt x="3380238" y="2757104"/>
                  <a:pt x="3380238" y="2757104"/>
                </a:cubicBezTo>
                <a:cubicBezTo>
                  <a:pt x="3345039" y="2748304"/>
                  <a:pt x="3327440" y="2766207"/>
                  <a:pt x="3301345" y="2774704"/>
                </a:cubicBezTo>
                <a:cubicBezTo>
                  <a:pt x="3301345" y="2774704"/>
                  <a:pt x="3301345" y="2783504"/>
                  <a:pt x="3292241" y="2783504"/>
                </a:cubicBezTo>
                <a:cubicBezTo>
                  <a:pt x="3301345" y="2783504"/>
                  <a:pt x="3301345" y="2783504"/>
                  <a:pt x="3301345" y="2783504"/>
                </a:cubicBezTo>
                <a:cubicBezTo>
                  <a:pt x="3318640" y="2783504"/>
                  <a:pt x="3345039" y="2783504"/>
                  <a:pt x="3362639" y="2783504"/>
                </a:cubicBezTo>
                <a:cubicBezTo>
                  <a:pt x="3389038" y="2774704"/>
                  <a:pt x="3424236" y="2766207"/>
                  <a:pt x="3450635" y="2757104"/>
                </a:cubicBezTo>
                <a:cubicBezTo>
                  <a:pt x="3459435" y="2757104"/>
                  <a:pt x="3467931" y="2757104"/>
                  <a:pt x="3467931" y="2757104"/>
                </a:cubicBezTo>
                <a:cubicBezTo>
                  <a:pt x="3485834" y="2783504"/>
                  <a:pt x="3512233" y="2766207"/>
                  <a:pt x="3529529" y="2766207"/>
                </a:cubicBezTo>
                <a:cubicBezTo>
                  <a:pt x="3538328" y="2766207"/>
                  <a:pt x="3555928" y="2757104"/>
                  <a:pt x="3564727" y="2757104"/>
                </a:cubicBezTo>
                <a:cubicBezTo>
                  <a:pt x="3573527" y="2757104"/>
                  <a:pt x="3573527" y="2757104"/>
                  <a:pt x="3582327" y="2766207"/>
                </a:cubicBezTo>
                <a:lnTo>
                  <a:pt x="3573527" y="2766207"/>
                </a:lnTo>
                <a:cubicBezTo>
                  <a:pt x="3555928" y="2774704"/>
                  <a:pt x="3547432" y="2774704"/>
                  <a:pt x="3529529" y="2774704"/>
                </a:cubicBezTo>
                <a:cubicBezTo>
                  <a:pt x="3494330" y="2792608"/>
                  <a:pt x="3450635" y="2801105"/>
                  <a:pt x="3406637" y="2809905"/>
                </a:cubicBezTo>
                <a:cubicBezTo>
                  <a:pt x="3380238" y="2818705"/>
                  <a:pt x="3362639" y="2809905"/>
                  <a:pt x="3345039" y="2827505"/>
                </a:cubicBezTo>
                <a:cubicBezTo>
                  <a:pt x="3327440" y="2836305"/>
                  <a:pt x="3318640" y="2836305"/>
                  <a:pt x="3309841" y="2836305"/>
                </a:cubicBezTo>
                <a:cubicBezTo>
                  <a:pt x="3283442" y="2827505"/>
                  <a:pt x="3257043" y="2836305"/>
                  <a:pt x="3239747" y="2845105"/>
                </a:cubicBezTo>
                <a:cubicBezTo>
                  <a:pt x="3195749" y="2845105"/>
                  <a:pt x="3160550" y="2845105"/>
                  <a:pt x="3125352" y="2862706"/>
                </a:cubicBezTo>
                <a:cubicBezTo>
                  <a:pt x="3116552" y="2871506"/>
                  <a:pt x="3090456" y="2862706"/>
                  <a:pt x="3090456" y="2889106"/>
                </a:cubicBezTo>
                <a:cubicBezTo>
                  <a:pt x="3098953" y="2897906"/>
                  <a:pt x="3072554" y="2897906"/>
                  <a:pt x="3064057" y="2889106"/>
                </a:cubicBezTo>
                <a:cubicBezTo>
                  <a:pt x="3055258" y="2871506"/>
                  <a:pt x="3037355" y="2862706"/>
                  <a:pt x="3020059" y="2871506"/>
                </a:cubicBezTo>
                <a:cubicBezTo>
                  <a:pt x="3010956" y="2880306"/>
                  <a:pt x="3002460" y="2880306"/>
                  <a:pt x="2993660" y="2880306"/>
                </a:cubicBezTo>
                <a:cubicBezTo>
                  <a:pt x="2940862" y="2871506"/>
                  <a:pt x="2879871" y="2889106"/>
                  <a:pt x="2826770" y="2897906"/>
                </a:cubicBezTo>
                <a:cubicBezTo>
                  <a:pt x="2800371" y="2906706"/>
                  <a:pt x="2765173" y="2906706"/>
                  <a:pt x="2739077" y="2906706"/>
                </a:cubicBezTo>
                <a:cubicBezTo>
                  <a:pt x="2729974" y="2906706"/>
                  <a:pt x="2721478" y="2915507"/>
                  <a:pt x="2721478" y="2915507"/>
                </a:cubicBezTo>
                <a:cubicBezTo>
                  <a:pt x="2721478" y="2924003"/>
                  <a:pt x="2729974" y="2933107"/>
                  <a:pt x="2739077" y="2933107"/>
                </a:cubicBezTo>
                <a:cubicBezTo>
                  <a:pt x="2756676" y="2933107"/>
                  <a:pt x="2765173" y="2941907"/>
                  <a:pt x="2783075" y="2933107"/>
                </a:cubicBezTo>
                <a:lnTo>
                  <a:pt x="2791572" y="2933107"/>
                </a:lnTo>
                <a:cubicBezTo>
                  <a:pt x="2809474" y="2941907"/>
                  <a:pt x="2826770" y="2941907"/>
                  <a:pt x="2844673" y="2933107"/>
                </a:cubicBezTo>
                <a:cubicBezTo>
                  <a:pt x="2853169" y="2933107"/>
                  <a:pt x="2861969" y="2933107"/>
                  <a:pt x="2870768" y="2933107"/>
                </a:cubicBezTo>
                <a:cubicBezTo>
                  <a:pt x="2870768" y="2933107"/>
                  <a:pt x="2879871" y="2933107"/>
                  <a:pt x="2879871" y="2941907"/>
                </a:cubicBezTo>
                <a:cubicBezTo>
                  <a:pt x="2879871" y="2941907"/>
                  <a:pt x="2879568" y="2950404"/>
                  <a:pt x="2870768" y="2950404"/>
                </a:cubicBezTo>
                <a:cubicBezTo>
                  <a:pt x="2835570" y="2950404"/>
                  <a:pt x="2800371" y="2959204"/>
                  <a:pt x="2774276" y="2959204"/>
                </a:cubicBezTo>
                <a:cubicBezTo>
                  <a:pt x="2765173" y="2959204"/>
                  <a:pt x="2765173" y="2968308"/>
                  <a:pt x="2765173" y="2968308"/>
                </a:cubicBezTo>
                <a:lnTo>
                  <a:pt x="2765173" y="2977108"/>
                </a:lnTo>
                <a:cubicBezTo>
                  <a:pt x="2791572" y="2977108"/>
                  <a:pt x="2800371" y="2985604"/>
                  <a:pt x="2826770" y="2985604"/>
                </a:cubicBezTo>
                <a:cubicBezTo>
                  <a:pt x="2853169" y="2977108"/>
                  <a:pt x="2879871" y="2968308"/>
                  <a:pt x="2905663" y="2977108"/>
                </a:cubicBezTo>
                <a:cubicBezTo>
                  <a:pt x="2914463" y="2977108"/>
                  <a:pt x="2923263" y="2977108"/>
                  <a:pt x="2940862" y="2977108"/>
                </a:cubicBezTo>
                <a:cubicBezTo>
                  <a:pt x="2993660" y="2968308"/>
                  <a:pt x="3046155" y="2950404"/>
                  <a:pt x="3098953" y="2950404"/>
                </a:cubicBezTo>
                <a:cubicBezTo>
                  <a:pt x="3116552" y="2950404"/>
                  <a:pt x="3134151" y="2933107"/>
                  <a:pt x="3151751" y="2950404"/>
                </a:cubicBezTo>
                <a:cubicBezTo>
                  <a:pt x="3151751" y="2950404"/>
                  <a:pt x="3160550" y="2950404"/>
                  <a:pt x="3160550" y="2941907"/>
                </a:cubicBezTo>
                <a:cubicBezTo>
                  <a:pt x="3178149" y="2941907"/>
                  <a:pt x="3204548" y="2933107"/>
                  <a:pt x="3221844" y="2933107"/>
                </a:cubicBezTo>
                <a:cubicBezTo>
                  <a:pt x="3230947" y="2933107"/>
                  <a:pt x="3239747" y="2933107"/>
                  <a:pt x="3257043" y="2924003"/>
                </a:cubicBezTo>
                <a:cubicBezTo>
                  <a:pt x="3274946" y="2924003"/>
                  <a:pt x="3301345" y="2915507"/>
                  <a:pt x="3318640" y="2915507"/>
                </a:cubicBezTo>
                <a:cubicBezTo>
                  <a:pt x="3327440" y="2915507"/>
                  <a:pt x="3336543" y="2906706"/>
                  <a:pt x="3345039" y="2906706"/>
                </a:cubicBezTo>
                <a:cubicBezTo>
                  <a:pt x="3345039" y="2915507"/>
                  <a:pt x="3345039" y="2924003"/>
                  <a:pt x="3345039" y="2924003"/>
                </a:cubicBezTo>
                <a:cubicBezTo>
                  <a:pt x="3362639" y="2924003"/>
                  <a:pt x="3389038" y="2924003"/>
                  <a:pt x="3406637" y="2915507"/>
                </a:cubicBezTo>
                <a:cubicBezTo>
                  <a:pt x="3424236" y="2906706"/>
                  <a:pt x="3441836" y="2906706"/>
                  <a:pt x="3459435" y="2906706"/>
                </a:cubicBezTo>
                <a:cubicBezTo>
                  <a:pt x="3467931" y="2906706"/>
                  <a:pt x="3477034" y="2906706"/>
                  <a:pt x="3467931" y="2924003"/>
                </a:cubicBezTo>
                <a:cubicBezTo>
                  <a:pt x="3467931" y="2933107"/>
                  <a:pt x="3477034" y="2933107"/>
                  <a:pt x="3485834" y="2933107"/>
                </a:cubicBezTo>
                <a:cubicBezTo>
                  <a:pt x="3485834" y="2933107"/>
                  <a:pt x="3494330" y="2924003"/>
                  <a:pt x="3503130" y="2915507"/>
                </a:cubicBezTo>
                <a:cubicBezTo>
                  <a:pt x="3512233" y="2906706"/>
                  <a:pt x="3521033" y="2897906"/>
                  <a:pt x="3529529" y="2889106"/>
                </a:cubicBezTo>
                <a:lnTo>
                  <a:pt x="3538328" y="2889106"/>
                </a:lnTo>
                <a:lnTo>
                  <a:pt x="3538328" y="2897906"/>
                </a:lnTo>
                <a:lnTo>
                  <a:pt x="3529529" y="2906706"/>
                </a:lnTo>
                <a:cubicBezTo>
                  <a:pt x="3529529" y="2915507"/>
                  <a:pt x="3521033" y="2924003"/>
                  <a:pt x="3538328" y="2924003"/>
                </a:cubicBezTo>
                <a:cubicBezTo>
                  <a:pt x="3547432" y="2924003"/>
                  <a:pt x="3555928" y="2924003"/>
                  <a:pt x="3564727" y="2915507"/>
                </a:cubicBezTo>
                <a:cubicBezTo>
                  <a:pt x="3582327" y="2915507"/>
                  <a:pt x="3591126" y="2915507"/>
                  <a:pt x="3599926" y="2915507"/>
                </a:cubicBezTo>
                <a:cubicBezTo>
                  <a:pt x="3608726" y="2915507"/>
                  <a:pt x="3608726" y="2915507"/>
                  <a:pt x="3608726" y="2915507"/>
                </a:cubicBezTo>
                <a:cubicBezTo>
                  <a:pt x="3608726" y="2924003"/>
                  <a:pt x="3608726" y="2924003"/>
                  <a:pt x="3599926" y="2924003"/>
                </a:cubicBezTo>
                <a:cubicBezTo>
                  <a:pt x="3529529" y="2941907"/>
                  <a:pt x="3459435" y="2950404"/>
                  <a:pt x="3380238" y="2968308"/>
                </a:cubicBezTo>
                <a:cubicBezTo>
                  <a:pt x="3318640" y="2985604"/>
                  <a:pt x="3248243" y="2985604"/>
                  <a:pt x="3178149" y="3003508"/>
                </a:cubicBezTo>
                <a:cubicBezTo>
                  <a:pt x="3169350" y="3012005"/>
                  <a:pt x="3169350" y="3012005"/>
                  <a:pt x="3169350" y="3012005"/>
                </a:cubicBezTo>
                <a:lnTo>
                  <a:pt x="3178149" y="3012005"/>
                </a:lnTo>
                <a:cubicBezTo>
                  <a:pt x="3221844" y="3020805"/>
                  <a:pt x="3266146" y="3012005"/>
                  <a:pt x="3309841" y="3003508"/>
                </a:cubicBezTo>
                <a:cubicBezTo>
                  <a:pt x="3318640" y="3003508"/>
                  <a:pt x="3327440" y="2994405"/>
                  <a:pt x="3336543" y="2994405"/>
                </a:cubicBezTo>
                <a:cubicBezTo>
                  <a:pt x="3362639" y="2994405"/>
                  <a:pt x="3380238" y="2994405"/>
                  <a:pt x="3406637" y="2985604"/>
                </a:cubicBezTo>
                <a:cubicBezTo>
                  <a:pt x="3415437" y="2985604"/>
                  <a:pt x="3432733" y="2985604"/>
                  <a:pt x="3450635" y="2994405"/>
                </a:cubicBezTo>
                <a:cubicBezTo>
                  <a:pt x="3459435" y="2994405"/>
                  <a:pt x="3467931" y="3003508"/>
                  <a:pt x="3467931" y="3003508"/>
                </a:cubicBezTo>
                <a:cubicBezTo>
                  <a:pt x="3477034" y="3020805"/>
                  <a:pt x="3459435" y="3012005"/>
                  <a:pt x="3450635" y="3012005"/>
                </a:cubicBezTo>
                <a:cubicBezTo>
                  <a:pt x="3415437" y="3020805"/>
                  <a:pt x="3371438" y="3029605"/>
                  <a:pt x="3336543" y="3047205"/>
                </a:cubicBezTo>
                <a:cubicBezTo>
                  <a:pt x="3283442" y="3056006"/>
                  <a:pt x="3221844" y="3073302"/>
                  <a:pt x="3169350" y="3082406"/>
                </a:cubicBezTo>
                <a:cubicBezTo>
                  <a:pt x="3169350" y="3082406"/>
                  <a:pt x="3169350" y="3082406"/>
                  <a:pt x="3160550" y="3091206"/>
                </a:cubicBezTo>
                <a:lnTo>
                  <a:pt x="3151751" y="3091206"/>
                </a:lnTo>
                <a:cubicBezTo>
                  <a:pt x="3142951" y="3091206"/>
                  <a:pt x="3142951" y="3091206"/>
                  <a:pt x="3134151" y="3091206"/>
                </a:cubicBezTo>
                <a:cubicBezTo>
                  <a:pt x="3142951" y="3091206"/>
                  <a:pt x="3142951" y="3100006"/>
                  <a:pt x="3151751" y="3100006"/>
                </a:cubicBezTo>
                <a:lnTo>
                  <a:pt x="3160550" y="3091206"/>
                </a:lnTo>
                <a:cubicBezTo>
                  <a:pt x="3178149" y="3091206"/>
                  <a:pt x="3178149" y="3091206"/>
                  <a:pt x="3169350" y="3100006"/>
                </a:cubicBezTo>
                <a:cubicBezTo>
                  <a:pt x="3169350" y="3108807"/>
                  <a:pt x="3160550" y="3117607"/>
                  <a:pt x="3178149" y="3117607"/>
                </a:cubicBezTo>
                <a:cubicBezTo>
                  <a:pt x="3213348" y="3108807"/>
                  <a:pt x="3257043" y="3117607"/>
                  <a:pt x="3292241" y="3091206"/>
                </a:cubicBezTo>
                <a:cubicBezTo>
                  <a:pt x="3309841" y="3100006"/>
                  <a:pt x="3327440" y="3108807"/>
                  <a:pt x="3345039" y="3108807"/>
                </a:cubicBezTo>
                <a:cubicBezTo>
                  <a:pt x="3345039" y="3117607"/>
                  <a:pt x="3336543" y="3117607"/>
                  <a:pt x="3336543" y="3126407"/>
                </a:cubicBezTo>
                <a:lnTo>
                  <a:pt x="3327440" y="3134904"/>
                </a:lnTo>
                <a:cubicBezTo>
                  <a:pt x="3318640" y="3134904"/>
                  <a:pt x="3309841" y="3126407"/>
                  <a:pt x="3309841" y="3126407"/>
                </a:cubicBezTo>
                <a:cubicBezTo>
                  <a:pt x="3301345" y="3126407"/>
                  <a:pt x="3301345" y="3126407"/>
                  <a:pt x="3292241" y="3126407"/>
                </a:cubicBezTo>
                <a:cubicBezTo>
                  <a:pt x="3309841" y="3152807"/>
                  <a:pt x="3283442" y="3134904"/>
                  <a:pt x="3274946" y="3143704"/>
                </a:cubicBezTo>
                <a:lnTo>
                  <a:pt x="3283442" y="3152807"/>
                </a:lnTo>
                <a:cubicBezTo>
                  <a:pt x="3301345" y="3152807"/>
                  <a:pt x="3318640" y="3152807"/>
                  <a:pt x="3336543" y="3152807"/>
                </a:cubicBezTo>
                <a:lnTo>
                  <a:pt x="3345039" y="3161607"/>
                </a:lnTo>
                <a:cubicBezTo>
                  <a:pt x="3345039" y="3161607"/>
                  <a:pt x="3345039" y="3170104"/>
                  <a:pt x="3336543" y="3170104"/>
                </a:cubicBezTo>
                <a:lnTo>
                  <a:pt x="3327440" y="3179208"/>
                </a:lnTo>
                <a:cubicBezTo>
                  <a:pt x="3274946" y="3188008"/>
                  <a:pt x="3230947" y="3205305"/>
                  <a:pt x="3186949" y="3214408"/>
                </a:cubicBezTo>
                <a:cubicBezTo>
                  <a:pt x="3169350" y="3223209"/>
                  <a:pt x="3160550" y="3240505"/>
                  <a:pt x="3160550" y="3249609"/>
                </a:cubicBezTo>
                <a:cubicBezTo>
                  <a:pt x="3151751" y="3266906"/>
                  <a:pt x="3142951" y="3275706"/>
                  <a:pt x="3125352" y="3275706"/>
                </a:cubicBezTo>
                <a:cubicBezTo>
                  <a:pt x="3116552" y="3284506"/>
                  <a:pt x="3107752" y="3293306"/>
                  <a:pt x="3090456" y="3275706"/>
                </a:cubicBezTo>
                <a:cubicBezTo>
                  <a:pt x="3072554" y="3266906"/>
                  <a:pt x="3055258" y="3284506"/>
                  <a:pt x="3046155" y="3293306"/>
                </a:cubicBezTo>
                <a:cubicBezTo>
                  <a:pt x="3028859" y="3302106"/>
                  <a:pt x="3010956" y="3310907"/>
                  <a:pt x="3002460" y="3319707"/>
                </a:cubicBezTo>
                <a:cubicBezTo>
                  <a:pt x="2993660" y="3319707"/>
                  <a:pt x="2993660" y="3319707"/>
                  <a:pt x="2984861" y="3319707"/>
                </a:cubicBezTo>
                <a:cubicBezTo>
                  <a:pt x="2967261" y="3319707"/>
                  <a:pt x="2967261" y="3363708"/>
                  <a:pt x="2940862" y="3337307"/>
                </a:cubicBezTo>
                <a:cubicBezTo>
                  <a:pt x="2923263" y="3346107"/>
                  <a:pt x="2905663" y="3337307"/>
                  <a:pt x="2896864" y="3337307"/>
                </a:cubicBezTo>
                <a:cubicBezTo>
                  <a:pt x="2888064" y="3337307"/>
                  <a:pt x="2879871" y="3328507"/>
                  <a:pt x="2879871" y="3337307"/>
                </a:cubicBezTo>
                <a:cubicBezTo>
                  <a:pt x="2870768" y="3337307"/>
                  <a:pt x="2870768" y="3346107"/>
                  <a:pt x="2861969" y="3354907"/>
                </a:cubicBezTo>
                <a:lnTo>
                  <a:pt x="2870768" y="3363708"/>
                </a:lnTo>
                <a:cubicBezTo>
                  <a:pt x="2914463" y="3354907"/>
                  <a:pt x="2967261" y="3363708"/>
                  <a:pt x="3010956" y="3354907"/>
                </a:cubicBezTo>
                <a:cubicBezTo>
                  <a:pt x="3020059" y="3354907"/>
                  <a:pt x="3037355" y="3354907"/>
                  <a:pt x="3046155" y="3346107"/>
                </a:cubicBezTo>
                <a:cubicBezTo>
                  <a:pt x="3055258" y="3346107"/>
                  <a:pt x="3055258" y="3354907"/>
                  <a:pt x="3064057" y="3354907"/>
                </a:cubicBezTo>
                <a:cubicBezTo>
                  <a:pt x="3055258" y="3354907"/>
                  <a:pt x="3055258" y="3363708"/>
                  <a:pt x="3055258" y="3363708"/>
                </a:cubicBezTo>
                <a:cubicBezTo>
                  <a:pt x="3037355" y="3363708"/>
                  <a:pt x="3028859" y="3372508"/>
                  <a:pt x="3010956" y="3372508"/>
                </a:cubicBezTo>
                <a:cubicBezTo>
                  <a:pt x="2949662" y="3381004"/>
                  <a:pt x="2888064" y="3381004"/>
                  <a:pt x="2826770" y="3398908"/>
                </a:cubicBezTo>
                <a:cubicBezTo>
                  <a:pt x="2783075" y="3407405"/>
                  <a:pt x="2739077" y="3407405"/>
                  <a:pt x="2695079" y="3416205"/>
                </a:cubicBezTo>
                <a:cubicBezTo>
                  <a:pt x="2677479" y="3425309"/>
                  <a:pt x="2659880" y="3416205"/>
                  <a:pt x="2642281" y="3416205"/>
                </a:cubicBezTo>
                <a:cubicBezTo>
                  <a:pt x="2633785" y="3416205"/>
                  <a:pt x="2624681" y="3416205"/>
                  <a:pt x="2615882" y="3425309"/>
                </a:cubicBezTo>
                <a:cubicBezTo>
                  <a:pt x="2607082" y="3425309"/>
                  <a:pt x="2598586" y="3442606"/>
                  <a:pt x="2589483" y="3442606"/>
                </a:cubicBezTo>
                <a:cubicBezTo>
                  <a:pt x="2580683" y="3451406"/>
                  <a:pt x="2563387" y="3434109"/>
                  <a:pt x="2554284" y="3442606"/>
                </a:cubicBezTo>
                <a:cubicBezTo>
                  <a:pt x="2510589" y="3451406"/>
                  <a:pt x="2466591" y="3451406"/>
                  <a:pt x="2422896" y="3434109"/>
                </a:cubicBezTo>
                <a:cubicBezTo>
                  <a:pt x="2404993" y="3425309"/>
                  <a:pt x="2387698" y="3425309"/>
                  <a:pt x="2369795" y="3425309"/>
                </a:cubicBezTo>
                <a:cubicBezTo>
                  <a:pt x="2369795" y="3425309"/>
                  <a:pt x="2361299" y="3416205"/>
                  <a:pt x="2361299" y="3425309"/>
                </a:cubicBezTo>
                <a:cubicBezTo>
                  <a:pt x="2343396" y="3425309"/>
                  <a:pt x="2326100" y="3425309"/>
                  <a:pt x="2317300" y="3425309"/>
                </a:cubicBezTo>
                <a:cubicBezTo>
                  <a:pt x="2308197" y="3416205"/>
                  <a:pt x="2290901" y="3425309"/>
                  <a:pt x="2290901" y="3425309"/>
                </a:cubicBezTo>
                <a:cubicBezTo>
                  <a:pt x="2282102" y="3451406"/>
                  <a:pt x="2264502" y="3434109"/>
                  <a:pt x="2255703" y="3442606"/>
                </a:cubicBezTo>
                <a:cubicBezTo>
                  <a:pt x="2229304" y="3442606"/>
                  <a:pt x="2202905" y="3434109"/>
                  <a:pt x="2176809" y="3434109"/>
                </a:cubicBezTo>
                <a:cubicBezTo>
                  <a:pt x="2150107" y="3442606"/>
                  <a:pt x="2132507" y="3442606"/>
                  <a:pt x="2115211" y="3434109"/>
                </a:cubicBezTo>
                <a:cubicBezTo>
                  <a:pt x="2106412" y="3425309"/>
                  <a:pt x="2097309" y="3434109"/>
                  <a:pt x="2088509" y="3434109"/>
                </a:cubicBezTo>
                <a:cubicBezTo>
                  <a:pt x="2080013" y="3434109"/>
                  <a:pt x="2071213" y="3442606"/>
                  <a:pt x="2062110" y="3434109"/>
                </a:cubicBezTo>
                <a:cubicBezTo>
                  <a:pt x="2018415" y="3434109"/>
                  <a:pt x="1974417" y="3425309"/>
                  <a:pt x="1930722" y="3425309"/>
                </a:cubicBezTo>
                <a:cubicBezTo>
                  <a:pt x="1912819" y="3416205"/>
                  <a:pt x="1886420" y="3416205"/>
                  <a:pt x="1869124" y="3416205"/>
                </a:cubicBezTo>
                <a:cubicBezTo>
                  <a:pt x="1869124" y="3416205"/>
                  <a:pt x="1860325" y="3416205"/>
                  <a:pt x="1860325" y="3407405"/>
                </a:cubicBezTo>
                <a:cubicBezTo>
                  <a:pt x="1860325" y="3407405"/>
                  <a:pt x="1869124" y="3407405"/>
                  <a:pt x="1869124" y="3398908"/>
                </a:cubicBezTo>
                <a:cubicBezTo>
                  <a:pt x="1877621" y="3398908"/>
                  <a:pt x="1877621" y="3398908"/>
                  <a:pt x="1886420" y="3398908"/>
                </a:cubicBezTo>
                <a:cubicBezTo>
                  <a:pt x="1895523" y="3398908"/>
                  <a:pt x="1904323" y="3398908"/>
                  <a:pt x="1912819" y="3398908"/>
                </a:cubicBezTo>
                <a:cubicBezTo>
                  <a:pt x="1904323" y="3398908"/>
                  <a:pt x="1895523" y="3398908"/>
                  <a:pt x="1895523" y="3390108"/>
                </a:cubicBezTo>
                <a:cubicBezTo>
                  <a:pt x="1816023" y="3354907"/>
                  <a:pt x="1737129" y="3354907"/>
                  <a:pt x="1658236" y="3337307"/>
                </a:cubicBezTo>
                <a:cubicBezTo>
                  <a:pt x="1631534" y="3328507"/>
                  <a:pt x="1605135" y="3328507"/>
                  <a:pt x="1579039" y="3319707"/>
                </a:cubicBezTo>
                <a:cubicBezTo>
                  <a:pt x="1561440" y="3310907"/>
                  <a:pt x="1535041" y="3302106"/>
                  <a:pt x="1526241" y="3293306"/>
                </a:cubicBezTo>
                <a:cubicBezTo>
                  <a:pt x="1491043" y="3258106"/>
                  <a:pt x="1447044" y="3240505"/>
                  <a:pt x="1412149" y="3223209"/>
                </a:cubicBezTo>
                <a:cubicBezTo>
                  <a:pt x="1376950" y="3205305"/>
                  <a:pt x="1341752" y="3205305"/>
                  <a:pt x="1306553" y="3188008"/>
                </a:cubicBezTo>
                <a:cubicBezTo>
                  <a:pt x="1297754" y="3188008"/>
                  <a:pt x="1288954" y="3188008"/>
                  <a:pt x="1288954" y="3179208"/>
                </a:cubicBezTo>
                <a:cubicBezTo>
                  <a:pt x="1236156" y="3134904"/>
                  <a:pt x="1174558" y="3117607"/>
                  <a:pt x="1112961" y="3100006"/>
                </a:cubicBezTo>
                <a:cubicBezTo>
                  <a:pt x="1086865" y="3091206"/>
                  <a:pt x="1069266" y="3082406"/>
                  <a:pt x="1051666" y="3073302"/>
                </a:cubicBezTo>
                <a:cubicBezTo>
                  <a:pt x="1034067" y="3064806"/>
                  <a:pt x="1007668" y="3056006"/>
                  <a:pt x="990069" y="3047205"/>
                </a:cubicBezTo>
                <a:cubicBezTo>
                  <a:pt x="963670" y="3029605"/>
                  <a:pt x="937271" y="3012005"/>
                  <a:pt x="911175" y="2994405"/>
                </a:cubicBezTo>
                <a:cubicBezTo>
                  <a:pt x="893576" y="2977108"/>
                  <a:pt x="867177" y="2968308"/>
                  <a:pt x="840778" y="2950404"/>
                </a:cubicBezTo>
                <a:cubicBezTo>
                  <a:pt x="814379" y="2933107"/>
                  <a:pt x="787980" y="2915507"/>
                  <a:pt x="770684" y="2889106"/>
                </a:cubicBezTo>
                <a:cubicBezTo>
                  <a:pt x="761581" y="2889106"/>
                  <a:pt x="761581" y="2889106"/>
                  <a:pt x="761581" y="2880306"/>
                </a:cubicBezTo>
                <a:cubicBezTo>
                  <a:pt x="761581" y="2880306"/>
                  <a:pt x="770684" y="2880306"/>
                  <a:pt x="779180" y="2880306"/>
                </a:cubicBezTo>
                <a:cubicBezTo>
                  <a:pt x="779180" y="2880306"/>
                  <a:pt x="787980" y="2880306"/>
                  <a:pt x="796780" y="2889106"/>
                </a:cubicBezTo>
                <a:lnTo>
                  <a:pt x="796780" y="2880306"/>
                </a:lnTo>
                <a:cubicBezTo>
                  <a:pt x="787980" y="2853906"/>
                  <a:pt x="770684" y="2845105"/>
                  <a:pt x="752781" y="2827505"/>
                </a:cubicBezTo>
                <a:cubicBezTo>
                  <a:pt x="744285" y="2818705"/>
                  <a:pt x="735486" y="2809905"/>
                  <a:pt x="726382" y="2801105"/>
                </a:cubicBezTo>
                <a:cubicBezTo>
                  <a:pt x="700287" y="2748304"/>
                  <a:pt x="655985" y="2722207"/>
                  <a:pt x="612291" y="2695806"/>
                </a:cubicBezTo>
                <a:cubicBezTo>
                  <a:pt x="594691" y="2687006"/>
                  <a:pt x="568292" y="2677902"/>
                  <a:pt x="577092" y="2643005"/>
                </a:cubicBezTo>
                <a:lnTo>
                  <a:pt x="568292" y="2634205"/>
                </a:lnTo>
                <a:cubicBezTo>
                  <a:pt x="559796" y="2625405"/>
                  <a:pt x="541893" y="2625405"/>
                  <a:pt x="533093" y="2616605"/>
                </a:cubicBezTo>
                <a:cubicBezTo>
                  <a:pt x="498198" y="2607805"/>
                  <a:pt x="480296" y="2590204"/>
                  <a:pt x="471496" y="2555004"/>
                </a:cubicBezTo>
                <a:cubicBezTo>
                  <a:pt x="471496" y="2546507"/>
                  <a:pt x="463000" y="2537403"/>
                  <a:pt x="463000" y="2537403"/>
                </a:cubicBezTo>
                <a:cubicBezTo>
                  <a:pt x="445097" y="2520107"/>
                  <a:pt x="419001" y="2511306"/>
                  <a:pt x="401402" y="2502203"/>
                </a:cubicBezTo>
                <a:cubicBezTo>
                  <a:pt x="401402" y="2493403"/>
                  <a:pt x="392602" y="2493403"/>
                  <a:pt x="392602" y="2484906"/>
                </a:cubicBezTo>
                <a:cubicBezTo>
                  <a:pt x="357404" y="2440602"/>
                  <a:pt x="331005" y="2396904"/>
                  <a:pt x="295806" y="2352904"/>
                </a:cubicBezTo>
                <a:cubicBezTo>
                  <a:pt x="287310" y="2352904"/>
                  <a:pt x="287310" y="2344103"/>
                  <a:pt x="287310" y="2344103"/>
                </a:cubicBezTo>
                <a:cubicBezTo>
                  <a:pt x="295806" y="2335607"/>
                  <a:pt x="304606" y="2335607"/>
                  <a:pt x="304606" y="2335607"/>
                </a:cubicBezTo>
                <a:cubicBezTo>
                  <a:pt x="322205" y="2344103"/>
                  <a:pt x="331005" y="2344103"/>
                  <a:pt x="348604" y="2352904"/>
                </a:cubicBezTo>
                <a:lnTo>
                  <a:pt x="357404" y="2352904"/>
                </a:lnTo>
                <a:lnTo>
                  <a:pt x="357404" y="2344103"/>
                </a:lnTo>
                <a:cubicBezTo>
                  <a:pt x="348604" y="2335607"/>
                  <a:pt x="348604" y="2326503"/>
                  <a:pt x="339804" y="2317703"/>
                </a:cubicBezTo>
                <a:cubicBezTo>
                  <a:pt x="331005" y="2300406"/>
                  <a:pt x="331005" y="2274006"/>
                  <a:pt x="357404" y="2256102"/>
                </a:cubicBezTo>
                <a:cubicBezTo>
                  <a:pt x="366203" y="2256102"/>
                  <a:pt x="366203" y="2256102"/>
                  <a:pt x="375003" y="2256102"/>
                </a:cubicBezTo>
                <a:cubicBezTo>
                  <a:pt x="392602" y="2238805"/>
                  <a:pt x="392602" y="2230005"/>
                  <a:pt x="383803" y="2212405"/>
                </a:cubicBezTo>
                <a:cubicBezTo>
                  <a:pt x="375003" y="2203604"/>
                  <a:pt x="366203" y="2203604"/>
                  <a:pt x="366203" y="2194804"/>
                </a:cubicBezTo>
                <a:lnTo>
                  <a:pt x="366203" y="2186004"/>
                </a:lnTo>
                <a:cubicBezTo>
                  <a:pt x="366203" y="2177204"/>
                  <a:pt x="375003" y="2177204"/>
                  <a:pt x="375003" y="2177204"/>
                </a:cubicBezTo>
                <a:cubicBezTo>
                  <a:pt x="383803" y="2186004"/>
                  <a:pt x="383803" y="2186004"/>
                  <a:pt x="392602" y="2186004"/>
                </a:cubicBezTo>
                <a:cubicBezTo>
                  <a:pt x="401402" y="2194804"/>
                  <a:pt x="419001" y="2203604"/>
                  <a:pt x="427801" y="2186004"/>
                </a:cubicBezTo>
                <a:cubicBezTo>
                  <a:pt x="445097" y="2177204"/>
                  <a:pt x="463000" y="2177204"/>
                  <a:pt x="471496" y="2177204"/>
                </a:cubicBezTo>
                <a:cubicBezTo>
                  <a:pt x="506694" y="2186004"/>
                  <a:pt x="506694" y="2186004"/>
                  <a:pt x="515494" y="2159604"/>
                </a:cubicBezTo>
                <a:cubicBezTo>
                  <a:pt x="524597" y="2159604"/>
                  <a:pt x="533093" y="2150803"/>
                  <a:pt x="533093" y="2150803"/>
                </a:cubicBezTo>
                <a:cubicBezTo>
                  <a:pt x="568292" y="2133203"/>
                  <a:pt x="594691" y="2115603"/>
                  <a:pt x="629890" y="2124706"/>
                </a:cubicBezTo>
                <a:cubicBezTo>
                  <a:pt x="647489" y="2124706"/>
                  <a:pt x="655985" y="2124706"/>
                  <a:pt x="647489" y="2106803"/>
                </a:cubicBezTo>
                <a:cubicBezTo>
                  <a:pt x="638690" y="2089506"/>
                  <a:pt x="638690" y="2071602"/>
                  <a:pt x="621090" y="2063105"/>
                </a:cubicBezTo>
                <a:cubicBezTo>
                  <a:pt x="612291" y="2063105"/>
                  <a:pt x="603491" y="2045202"/>
                  <a:pt x="594691" y="2027905"/>
                </a:cubicBezTo>
                <a:cubicBezTo>
                  <a:pt x="594691" y="2019105"/>
                  <a:pt x="594691" y="2001504"/>
                  <a:pt x="577092" y="1992704"/>
                </a:cubicBezTo>
                <a:cubicBezTo>
                  <a:pt x="559796" y="1957504"/>
                  <a:pt x="550693" y="1922303"/>
                  <a:pt x="524597" y="1895903"/>
                </a:cubicBezTo>
                <a:cubicBezTo>
                  <a:pt x="498198" y="1869502"/>
                  <a:pt x="471496" y="1860702"/>
                  <a:pt x="454200" y="1834301"/>
                </a:cubicBezTo>
                <a:cubicBezTo>
                  <a:pt x="436601" y="1808204"/>
                  <a:pt x="410202" y="1790604"/>
                  <a:pt x="383803" y="1773004"/>
                </a:cubicBezTo>
                <a:cubicBezTo>
                  <a:pt x="375003" y="1773004"/>
                  <a:pt x="366203" y="1763900"/>
                  <a:pt x="357404" y="1763900"/>
                </a:cubicBezTo>
                <a:cubicBezTo>
                  <a:pt x="348604" y="1763900"/>
                  <a:pt x="339804" y="1763900"/>
                  <a:pt x="339804" y="1746603"/>
                </a:cubicBezTo>
                <a:lnTo>
                  <a:pt x="339804" y="1737803"/>
                </a:lnTo>
                <a:cubicBezTo>
                  <a:pt x="322205" y="1720506"/>
                  <a:pt x="304606" y="1694106"/>
                  <a:pt x="287310" y="1685306"/>
                </a:cubicBezTo>
                <a:cubicBezTo>
                  <a:pt x="269407" y="1667705"/>
                  <a:pt x="260608" y="1641305"/>
                  <a:pt x="234209" y="1632808"/>
                </a:cubicBezTo>
                <a:cubicBezTo>
                  <a:pt x="172914" y="1614904"/>
                  <a:pt x="137412" y="1571207"/>
                  <a:pt x="111317" y="1518103"/>
                </a:cubicBezTo>
                <a:cubicBezTo>
                  <a:pt x="120116" y="1483206"/>
                  <a:pt x="76118" y="1456805"/>
                  <a:pt x="102821" y="1421908"/>
                </a:cubicBezTo>
                <a:lnTo>
                  <a:pt x="102821" y="1412804"/>
                </a:lnTo>
                <a:cubicBezTo>
                  <a:pt x="76118" y="1368804"/>
                  <a:pt x="102821" y="1333603"/>
                  <a:pt x="93717" y="1289906"/>
                </a:cubicBezTo>
                <a:cubicBezTo>
                  <a:pt x="93717" y="1254705"/>
                  <a:pt x="84918" y="1228305"/>
                  <a:pt x="84918" y="1193104"/>
                </a:cubicBezTo>
                <a:cubicBezTo>
                  <a:pt x="84918" y="1175807"/>
                  <a:pt x="76118" y="1157903"/>
                  <a:pt x="76118" y="1149407"/>
                </a:cubicBezTo>
                <a:cubicBezTo>
                  <a:pt x="76118" y="1122703"/>
                  <a:pt x="76118" y="1105406"/>
                  <a:pt x="76118" y="1079005"/>
                </a:cubicBezTo>
                <a:cubicBezTo>
                  <a:pt x="76118" y="1061102"/>
                  <a:pt x="67622" y="1043805"/>
                  <a:pt x="76118" y="1017404"/>
                </a:cubicBezTo>
                <a:cubicBezTo>
                  <a:pt x="76118" y="1008604"/>
                  <a:pt x="76118" y="999804"/>
                  <a:pt x="76118" y="982204"/>
                </a:cubicBezTo>
                <a:cubicBezTo>
                  <a:pt x="76118" y="964907"/>
                  <a:pt x="58519" y="947003"/>
                  <a:pt x="32423" y="955803"/>
                </a:cubicBezTo>
                <a:cubicBezTo>
                  <a:pt x="32423" y="955803"/>
                  <a:pt x="23320" y="955803"/>
                  <a:pt x="14521" y="955803"/>
                </a:cubicBezTo>
                <a:lnTo>
                  <a:pt x="6024" y="947003"/>
                </a:lnTo>
                <a:cubicBezTo>
                  <a:pt x="6024" y="920603"/>
                  <a:pt x="14521" y="903306"/>
                  <a:pt x="14521" y="885402"/>
                </a:cubicBezTo>
                <a:cubicBezTo>
                  <a:pt x="14521" y="876602"/>
                  <a:pt x="23320" y="868105"/>
                  <a:pt x="14521" y="868105"/>
                </a:cubicBezTo>
                <a:cubicBezTo>
                  <a:pt x="-3079" y="850201"/>
                  <a:pt x="-3079" y="823801"/>
                  <a:pt x="6024" y="797704"/>
                </a:cubicBezTo>
                <a:cubicBezTo>
                  <a:pt x="14521" y="762503"/>
                  <a:pt x="23320" y="727303"/>
                  <a:pt x="49719" y="692102"/>
                </a:cubicBezTo>
                <a:cubicBezTo>
                  <a:pt x="58519" y="683605"/>
                  <a:pt x="67622" y="665702"/>
                  <a:pt x="67622" y="648405"/>
                </a:cubicBezTo>
                <a:cubicBezTo>
                  <a:pt x="67622" y="622004"/>
                  <a:pt x="76118" y="613204"/>
                  <a:pt x="84918" y="604100"/>
                </a:cubicBezTo>
                <a:cubicBezTo>
                  <a:pt x="137412" y="542803"/>
                  <a:pt x="199010" y="490002"/>
                  <a:pt x="260608" y="437504"/>
                </a:cubicBezTo>
                <a:cubicBezTo>
                  <a:pt x="304606" y="402304"/>
                  <a:pt x="348604" y="367103"/>
                  <a:pt x="401402" y="331903"/>
                </a:cubicBezTo>
                <a:lnTo>
                  <a:pt x="401402" y="323102"/>
                </a:lnTo>
                <a:cubicBezTo>
                  <a:pt x="445097" y="305502"/>
                  <a:pt x="480296" y="279102"/>
                  <a:pt x="524597" y="252701"/>
                </a:cubicBezTo>
                <a:cubicBezTo>
                  <a:pt x="533093" y="243901"/>
                  <a:pt x="550693" y="243901"/>
                  <a:pt x="568292" y="261805"/>
                </a:cubicBezTo>
                <a:cubicBezTo>
                  <a:pt x="577092" y="270301"/>
                  <a:pt x="585892" y="270301"/>
                  <a:pt x="594691" y="261805"/>
                </a:cubicBezTo>
                <a:cubicBezTo>
                  <a:pt x="621090" y="243901"/>
                  <a:pt x="647489" y="243901"/>
                  <a:pt x="673888" y="235101"/>
                </a:cubicBezTo>
                <a:cubicBezTo>
                  <a:pt x="700287" y="226604"/>
                  <a:pt x="717583" y="208700"/>
                  <a:pt x="744285" y="200204"/>
                </a:cubicBezTo>
                <a:cubicBezTo>
                  <a:pt x="796780" y="147099"/>
                  <a:pt x="867177" y="129803"/>
                  <a:pt x="928775" y="112202"/>
                </a:cubicBezTo>
                <a:cubicBezTo>
                  <a:pt x="963670" y="103402"/>
                  <a:pt x="990069" y="94602"/>
                  <a:pt x="1025268" y="85802"/>
                </a:cubicBezTo>
                <a:cubicBezTo>
                  <a:pt x="1042867" y="77002"/>
                  <a:pt x="1069266" y="68201"/>
                  <a:pt x="1095665" y="68201"/>
                </a:cubicBezTo>
                <a:lnTo>
                  <a:pt x="1104464" y="68201"/>
                </a:lnTo>
                <a:cubicBezTo>
                  <a:pt x="1148159" y="50905"/>
                  <a:pt x="1201261" y="50905"/>
                  <a:pt x="1253755" y="33001"/>
                </a:cubicBezTo>
                <a:cubicBezTo>
                  <a:pt x="1297754" y="15704"/>
                  <a:pt x="1350552" y="15704"/>
                  <a:pt x="1394246" y="6600"/>
                </a:cubicBezTo>
                <a:cubicBezTo>
                  <a:pt x="1394246" y="2200"/>
                  <a:pt x="1396522" y="0"/>
                  <a:pt x="1399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9639" y="961243"/>
            <a:ext cx="7701432" cy="3552465"/>
          </a:xfrm>
          <a:custGeom>
            <a:avLst/>
            <a:gdLst>
              <a:gd name="connsiteX0" fmla="*/ 4090595 w 7701432"/>
              <a:gd name="connsiteY0" fmla="*/ 3449506 h 3552465"/>
              <a:gd name="connsiteX1" fmla="*/ 4101034 w 7701432"/>
              <a:gd name="connsiteY1" fmla="*/ 3459946 h 3552465"/>
              <a:gd name="connsiteX2" fmla="*/ 4090595 w 7701432"/>
              <a:gd name="connsiteY2" fmla="*/ 3470025 h 3552465"/>
              <a:gd name="connsiteX3" fmla="*/ 4090595 w 7701432"/>
              <a:gd name="connsiteY3" fmla="*/ 3459946 h 3552465"/>
              <a:gd name="connsiteX4" fmla="*/ 4090595 w 7701432"/>
              <a:gd name="connsiteY4" fmla="*/ 3449506 h 3552465"/>
              <a:gd name="connsiteX5" fmla="*/ 4018598 w 7701432"/>
              <a:gd name="connsiteY5" fmla="*/ 3305506 h 3552465"/>
              <a:gd name="connsiteX6" fmla="*/ 4029038 w 7701432"/>
              <a:gd name="connsiteY6" fmla="*/ 3315586 h 3552465"/>
              <a:gd name="connsiteX7" fmla="*/ 4018598 w 7701432"/>
              <a:gd name="connsiteY7" fmla="*/ 3305506 h 3552465"/>
              <a:gd name="connsiteX8" fmla="*/ 4039118 w 7701432"/>
              <a:gd name="connsiteY8" fmla="*/ 3212627 h 3552465"/>
              <a:gd name="connsiteX9" fmla="*/ 4049557 w 7701432"/>
              <a:gd name="connsiteY9" fmla="*/ 3212627 h 3552465"/>
              <a:gd name="connsiteX10" fmla="*/ 4039118 w 7701432"/>
              <a:gd name="connsiteY10" fmla="*/ 3223067 h 3552465"/>
              <a:gd name="connsiteX11" fmla="*/ 4039118 w 7701432"/>
              <a:gd name="connsiteY11" fmla="*/ 3212627 h 3552465"/>
              <a:gd name="connsiteX12" fmla="*/ 4029038 w 7701432"/>
              <a:gd name="connsiteY12" fmla="*/ 3202547 h 3552465"/>
              <a:gd name="connsiteX13" fmla="*/ 4039118 w 7701432"/>
              <a:gd name="connsiteY13" fmla="*/ 3212627 h 3552465"/>
              <a:gd name="connsiteX14" fmla="*/ 4029038 w 7701432"/>
              <a:gd name="connsiteY14" fmla="*/ 3202547 h 3552465"/>
              <a:gd name="connsiteX15" fmla="*/ 4111473 w 7701432"/>
              <a:gd name="connsiteY15" fmla="*/ 3150707 h 3552465"/>
              <a:gd name="connsiteX16" fmla="*/ 4152511 w 7701432"/>
              <a:gd name="connsiteY16" fmla="*/ 3192107 h 3552465"/>
              <a:gd name="connsiteX17" fmla="*/ 4111473 w 7701432"/>
              <a:gd name="connsiteY17" fmla="*/ 3150707 h 3552465"/>
              <a:gd name="connsiteX18" fmla="*/ 3988000 w 7701432"/>
              <a:gd name="connsiteY18" fmla="*/ 3140627 h 3552465"/>
              <a:gd name="connsiteX19" fmla="*/ 3998080 w 7701432"/>
              <a:gd name="connsiteY19" fmla="*/ 3150707 h 3552465"/>
              <a:gd name="connsiteX20" fmla="*/ 3988000 w 7701432"/>
              <a:gd name="connsiteY20" fmla="*/ 3140627 h 3552465"/>
              <a:gd name="connsiteX21" fmla="*/ 3977201 w 7701432"/>
              <a:gd name="connsiteY21" fmla="*/ 3130187 h 3552465"/>
              <a:gd name="connsiteX22" fmla="*/ 3988000 w 7701432"/>
              <a:gd name="connsiteY22" fmla="*/ 3140627 h 3552465"/>
              <a:gd name="connsiteX23" fmla="*/ 3977201 w 7701432"/>
              <a:gd name="connsiteY23" fmla="*/ 3140627 h 3552465"/>
              <a:gd name="connsiteX24" fmla="*/ 3977201 w 7701432"/>
              <a:gd name="connsiteY24" fmla="*/ 3130187 h 3552465"/>
              <a:gd name="connsiteX25" fmla="*/ 4080515 w 7701432"/>
              <a:gd name="connsiteY25" fmla="*/ 3109667 h 3552465"/>
              <a:gd name="connsiteX26" fmla="*/ 4090595 w 7701432"/>
              <a:gd name="connsiteY26" fmla="*/ 3120107 h 3552465"/>
              <a:gd name="connsiteX27" fmla="*/ 4080515 w 7701432"/>
              <a:gd name="connsiteY27" fmla="*/ 3120107 h 3552465"/>
              <a:gd name="connsiteX28" fmla="*/ 3957042 w 7701432"/>
              <a:gd name="connsiteY28" fmla="*/ 3109667 h 3552465"/>
              <a:gd name="connsiteX29" fmla="*/ 3977201 w 7701432"/>
              <a:gd name="connsiteY29" fmla="*/ 3130187 h 3552465"/>
              <a:gd name="connsiteX30" fmla="*/ 3957042 w 7701432"/>
              <a:gd name="connsiteY30" fmla="*/ 3109667 h 3552465"/>
              <a:gd name="connsiteX31" fmla="*/ 4070436 w 7701432"/>
              <a:gd name="connsiteY31" fmla="*/ 3099227 h 3552465"/>
              <a:gd name="connsiteX32" fmla="*/ 4080515 w 7701432"/>
              <a:gd name="connsiteY32" fmla="*/ 3109667 h 3552465"/>
              <a:gd name="connsiteX33" fmla="*/ 4070436 w 7701432"/>
              <a:gd name="connsiteY33" fmla="*/ 3099227 h 3552465"/>
              <a:gd name="connsiteX34" fmla="*/ 3946242 w 7701432"/>
              <a:gd name="connsiteY34" fmla="*/ 3089147 h 3552465"/>
              <a:gd name="connsiteX35" fmla="*/ 3957042 w 7701432"/>
              <a:gd name="connsiteY35" fmla="*/ 3099227 h 3552465"/>
              <a:gd name="connsiteX36" fmla="*/ 3957042 w 7701432"/>
              <a:gd name="connsiteY36" fmla="*/ 3109667 h 3552465"/>
              <a:gd name="connsiteX37" fmla="*/ 3946242 w 7701432"/>
              <a:gd name="connsiteY37" fmla="*/ 3099227 h 3552465"/>
              <a:gd name="connsiteX38" fmla="*/ 4049557 w 7701432"/>
              <a:gd name="connsiteY38" fmla="*/ 3068267 h 3552465"/>
              <a:gd name="connsiteX39" fmla="*/ 4059636 w 7701432"/>
              <a:gd name="connsiteY39" fmla="*/ 3079067 h 3552465"/>
              <a:gd name="connsiteX40" fmla="*/ 4049557 w 7701432"/>
              <a:gd name="connsiteY40" fmla="*/ 3079067 h 3552465"/>
              <a:gd name="connsiteX41" fmla="*/ 3030092 w 7701432"/>
              <a:gd name="connsiteY41" fmla="*/ 3058187 h 3552465"/>
              <a:gd name="connsiteX42" fmla="*/ 3071490 w 7701432"/>
              <a:gd name="connsiteY42" fmla="*/ 3089147 h 3552465"/>
              <a:gd name="connsiteX43" fmla="*/ 3061050 w 7701432"/>
              <a:gd name="connsiteY43" fmla="*/ 3089147 h 3552465"/>
              <a:gd name="connsiteX44" fmla="*/ 3030092 w 7701432"/>
              <a:gd name="connsiteY44" fmla="*/ 3058187 h 3552465"/>
              <a:gd name="connsiteX45" fmla="*/ 4008159 w 7701432"/>
              <a:gd name="connsiteY45" fmla="*/ 3027227 h 3552465"/>
              <a:gd name="connsiteX46" fmla="*/ 4039118 w 7701432"/>
              <a:gd name="connsiteY46" fmla="*/ 3048107 h 3552465"/>
              <a:gd name="connsiteX47" fmla="*/ 4039118 w 7701432"/>
              <a:gd name="connsiteY47" fmla="*/ 3058187 h 3552465"/>
              <a:gd name="connsiteX48" fmla="*/ 4029038 w 7701432"/>
              <a:gd name="connsiteY48" fmla="*/ 3048107 h 3552465"/>
              <a:gd name="connsiteX49" fmla="*/ 4008159 w 7701432"/>
              <a:gd name="connsiteY49" fmla="*/ 3027227 h 3552465"/>
              <a:gd name="connsiteX50" fmla="*/ 3823489 w 7701432"/>
              <a:gd name="connsiteY50" fmla="*/ 3017147 h 3552465"/>
              <a:gd name="connsiteX51" fmla="*/ 3833569 w 7701432"/>
              <a:gd name="connsiteY51" fmla="*/ 3017147 h 3552465"/>
              <a:gd name="connsiteX52" fmla="*/ 3823489 w 7701432"/>
              <a:gd name="connsiteY52" fmla="*/ 3027227 h 3552465"/>
              <a:gd name="connsiteX53" fmla="*/ 2999494 w 7701432"/>
              <a:gd name="connsiteY53" fmla="*/ 3017147 h 3552465"/>
              <a:gd name="connsiteX54" fmla="*/ 3009933 w 7701432"/>
              <a:gd name="connsiteY54" fmla="*/ 3017147 h 3552465"/>
              <a:gd name="connsiteX55" fmla="*/ 3030092 w 7701432"/>
              <a:gd name="connsiteY55" fmla="*/ 3058187 h 3552465"/>
              <a:gd name="connsiteX56" fmla="*/ 2999494 w 7701432"/>
              <a:gd name="connsiteY56" fmla="*/ 3027227 h 3552465"/>
              <a:gd name="connsiteX57" fmla="*/ 3977201 w 7701432"/>
              <a:gd name="connsiteY57" fmla="*/ 2996627 h 3552465"/>
              <a:gd name="connsiteX58" fmla="*/ 4008159 w 7701432"/>
              <a:gd name="connsiteY58" fmla="*/ 3027227 h 3552465"/>
              <a:gd name="connsiteX59" fmla="*/ 3977201 w 7701432"/>
              <a:gd name="connsiteY59" fmla="*/ 2996627 h 3552465"/>
              <a:gd name="connsiteX60" fmla="*/ 3184884 w 7701432"/>
              <a:gd name="connsiteY60" fmla="*/ 2975748 h 3552465"/>
              <a:gd name="connsiteX61" fmla="*/ 3194963 w 7701432"/>
              <a:gd name="connsiteY61" fmla="*/ 2975748 h 3552465"/>
              <a:gd name="connsiteX62" fmla="*/ 3194963 w 7701432"/>
              <a:gd name="connsiteY62" fmla="*/ 2985828 h 3552465"/>
              <a:gd name="connsiteX63" fmla="*/ 3184884 w 7701432"/>
              <a:gd name="connsiteY63" fmla="*/ 2985828 h 3552465"/>
              <a:gd name="connsiteX64" fmla="*/ 3184884 w 7701432"/>
              <a:gd name="connsiteY64" fmla="*/ 2975748 h 3552465"/>
              <a:gd name="connsiteX65" fmla="*/ 2113582 w 7701432"/>
              <a:gd name="connsiteY65" fmla="*/ 2975748 h 3552465"/>
              <a:gd name="connsiteX66" fmla="*/ 2134461 w 7701432"/>
              <a:gd name="connsiteY66" fmla="*/ 2985828 h 3552465"/>
              <a:gd name="connsiteX67" fmla="*/ 2113582 w 7701432"/>
              <a:gd name="connsiteY67" fmla="*/ 3006707 h 3552465"/>
              <a:gd name="connsiteX68" fmla="*/ 2093423 w 7701432"/>
              <a:gd name="connsiteY68" fmla="*/ 2996627 h 3552465"/>
              <a:gd name="connsiteX69" fmla="*/ 2113582 w 7701432"/>
              <a:gd name="connsiteY69" fmla="*/ 2975748 h 3552465"/>
              <a:gd name="connsiteX70" fmla="*/ 2597756 w 7701432"/>
              <a:gd name="connsiteY70" fmla="*/ 2955228 h 3552465"/>
              <a:gd name="connsiteX71" fmla="*/ 2608195 w 7701432"/>
              <a:gd name="connsiteY71" fmla="*/ 2975748 h 3552465"/>
              <a:gd name="connsiteX72" fmla="*/ 2597756 w 7701432"/>
              <a:gd name="connsiteY72" fmla="*/ 2975748 h 3552465"/>
              <a:gd name="connsiteX73" fmla="*/ 2587676 w 7701432"/>
              <a:gd name="connsiteY73" fmla="*/ 2965668 h 3552465"/>
              <a:gd name="connsiteX74" fmla="*/ 2597756 w 7701432"/>
              <a:gd name="connsiteY74" fmla="*/ 2955228 h 3552465"/>
              <a:gd name="connsiteX75" fmla="*/ 3946242 w 7701432"/>
              <a:gd name="connsiteY75" fmla="*/ 2944788 h 3552465"/>
              <a:gd name="connsiteX76" fmla="*/ 3967121 w 7701432"/>
              <a:gd name="connsiteY76" fmla="*/ 2985828 h 3552465"/>
              <a:gd name="connsiteX77" fmla="*/ 3946242 w 7701432"/>
              <a:gd name="connsiteY77" fmla="*/ 2944788 h 3552465"/>
              <a:gd name="connsiteX78" fmla="*/ 3112528 w 7701432"/>
              <a:gd name="connsiteY78" fmla="*/ 2934708 h 3552465"/>
              <a:gd name="connsiteX79" fmla="*/ 3123327 w 7701432"/>
              <a:gd name="connsiteY79" fmla="*/ 2934708 h 3552465"/>
              <a:gd name="connsiteX80" fmla="*/ 3112528 w 7701432"/>
              <a:gd name="connsiteY80" fmla="*/ 2944788 h 3552465"/>
              <a:gd name="connsiteX81" fmla="*/ 3915644 w 7701432"/>
              <a:gd name="connsiteY81" fmla="*/ 2924268 h 3552465"/>
              <a:gd name="connsiteX82" fmla="*/ 3926083 w 7701432"/>
              <a:gd name="connsiteY82" fmla="*/ 2924268 h 3552465"/>
              <a:gd name="connsiteX83" fmla="*/ 3936163 w 7701432"/>
              <a:gd name="connsiteY83" fmla="*/ 2944788 h 3552465"/>
              <a:gd name="connsiteX84" fmla="*/ 3915644 w 7701432"/>
              <a:gd name="connsiteY84" fmla="*/ 2934708 h 3552465"/>
              <a:gd name="connsiteX85" fmla="*/ 3792531 w 7701432"/>
              <a:gd name="connsiteY85" fmla="*/ 2914188 h 3552465"/>
              <a:gd name="connsiteX86" fmla="*/ 3813050 w 7701432"/>
              <a:gd name="connsiteY86" fmla="*/ 2924268 h 3552465"/>
              <a:gd name="connsiteX87" fmla="*/ 3936163 w 7701432"/>
              <a:gd name="connsiteY87" fmla="*/ 3068267 h 3552465"/>
              <a:gd name="connsiteX88" fmla="*/ 3946242 w 7701432"/>
              <a:gd name="connsiteY88" fmla="*/ 3089147 h 3552465"/>
              <a:gd name="connsiteX89" fmla="*/ 3884686 w 7701432"/>
              <a:gd name="connsiteY89" fmla="*/ 3037667 h 3552465"/>
              <a:gd name="connsiteX90" fmla="*/ 3802610 w 7701432"/>
              <a:gd name="connsiteY90" fmla="*/ 2944788 h 3552465"/>
              <a:gd name="connsiteX91" fmla="*/ 3792531 w 7701432"/>
              <a:gd name="connsiteY91" fmla="*/ 2914188 h 3552465"/>
              <a:gd name="connsiteX92" fmla="*/ 3782451 w 7701432"/>
              <a:gd name="connsiteY92" fmla="*/ 2903748 h 3552465"/>
              <a:gd name="connsiteX93" fmla="*/ 3792531 w 7701432"/>
              <a:gd name="connsiteY93" fmla="*/ 2914188 h 3552465"/>
              <a:gd name="connsiteX94" fmla="*/ 3782451 w 7701432"/>
              <a:gd name="connsiteY94" fmla="*/ 2903748 h 3552465"/>
              <a:gd name="connsiteX95" fmla="*/ 3884686 w 7701432"/>
              <a:gd name="connsiteY95" fmla="*/ 2893308 h 3552465"/>
              <a:gd name="connsiteX96" fmla="*/ 3895125 w 7701432"/>
              <a:gd name="connsiteY96" fmla="*/ 2903748 h 3552465"/>
              <a:gd name="connsiteX97" fmla="*/ 3884686 w 7701432"/>
              <a:gd name="connsiteY97" fmla="*/ 2893308 h 3552465"/>
              <a:gd name="connsiteX98" fmla="*/ 3864167 w 7701432"/>
              <a:gd name="connsiteY98" fmla="*/ 2872788 h 3552465"/>
              <a:gd name="connsiteX99" fmla="*/ 3874606 w 7701432"/>
              <a:gd name="connsiteY99" fmla="*/ 2872788 h 3552465"/>
              <a:gd name="connsiteX100" fmla="*/ 3884686 w 7701432"/>
              <a:gd name="connsiteY100" fmla="*/ 2883228 h 3552465"/>
              <a:gd name="connsiteX101" fmla="*/ 3874606 w 7701432"/>
              <a:gd name="connsiteY101" fmla="*/ 2883228 h 3552465"/>
              <a:gd name="connsiteX102" fmla="*/ 3802610 w 7701432"/>
              <a:gd name="connsiteY102" fmla="*/ 2810868 h 3552465"/>
              <a:gd name="connsiteX103" fmla="*/ 3813050 w 7701432"/>
              <a:gd name="connsiteY103" fmla="*/ 2810868 h 3552465"/>
              <a:gd name="connsiteX104" fmla="*/ 3813050 w 7701432"/>
              <a:gd name="connsiteY104" fmla="*/ 2821308 h 3552465"/>
              <a:gd name="connsiteX105" fmla="*/ 3802610 w 7701432"/>
              <a:gd name="connsiteY105" fmla="*/ 2810868 h 3552465"/>
              <a:gd name="connsiteX106" fmla="*/ 3658618 w 7701432"/>
              <a:gd name="connsiteY106" fmla="*/ 2779908 h 3552465"/>
              <a:gd name="connsiteX107" fmla="*/ 3679137 w 7701432"/>
              <a:gd name="connsiteY107" fmla="*/ 2790708 h 3552465"/>
              <a:gd name="connsiteX108" fmla="*/ 3782451 w 7701432"/>
              <a:gd name="connsiteY108" fmla="*/ 2893308 h 3552465"/>
              <a:gd name="connsiteX109" fmla="*/ 3782451 w 7701432"/>
              <a:gd name="connsiteY109" fmla="*/ 2903748 h 3552465"/>
              <a:gd name="connsiteX110" fmla="*/ 3751133 w 7701432"/>
              <a:gd name="connsiteY110" fmla="*/ 2883228 h 3552465"/>
              <a:gd name="connsiteX111" fmla="*/ 3669058 w 7701432"/>
              <a:gd name="connsiteY111" fmla="*/ 2810868 h 3552465"/>
              <a:gd name="connsiteX112" fmla="*/ 3648179 w 7701432"/>
              <a:gd name="connsiteY112" fmla="*/ 2810868 h 3552465"/>
              <a:gd name="connsiteX113" fmla="*/ 3638099 w 7701432"/>
              <a:gd name="connsiteY113" fmla="*/ 2790708 h 3552465"/>
              <a:gd name="connsiteX114" fmla="*/ 3658618 w 7701432"/>
              <a:gd name="connsiteY114" fmla="*/ 2779908 h 3552465"/>
              <a:gd name="connsiteX115" fmla="*/ 2700710 w 7701432"/>
              <a:gd name="connsiteY115" fmla="*/ 2769828 h 3552465"/>
              <a:gd name="connsiteX116" fmla="*/ 2711149 w 7701432"/>
              <a:gd name="connsiteY116" fmla="*/ 2769828 h 3552465"/>
              <a:gd name="connsiteX117" fmla="*/ 2700710 w 7701432"/>
              <a:gd name="connsiteY117" fmla="*/ 2779908 h 3552465"/>
              <a:gd name="connsiteX118" fmla="*/ 2700710 w 7701432"/>
              <a:gd name="connsiteY118" fmla="*/ 2769828 h 3552465"/>
              <a:gd name="connsiteX119" fmla="*/ 3802610 w 7701432"/>
              <a:gd name="connsiteY119" fmla="*/ 2728789 h 3552465"/>
              <a:gd name="connsiteX120" fmla="*/ 3813050 w 7701432"/>
              <a:gd name="connsiteY120" fmla="*/ 2738869 h 3552465"/>
              <a:gd name="connsiteX121" fmla="*/ 3802610 w 7701432"/>
              <a:gd name="connsiteY121" fmla="*/ 2728789 h 3552465"/>
              <a:gd name="connsiteX122" fmla="*/ 1567851 w 7701432"/>
              <a:gd name="connsiteY122" fmla="*/ 2728789 h 3552465"/>
              <a:gd name="connsiteX123" fmla="*/ 1578291 w 7701432"/>
              <a:gd name="connsiteY123" fmla="*/ 2738869 h 3552465"/>
              <a:gd name="connsiteX124" fmla="*/ 1567851 w 7701432"/>
              <a:gd name="connsiteY124" fmla="*/ 2728789 h 3552465"/>
              <a:gd name="connsiteX125" fmla="*/ 3802610 w 7701432"/>
              <a:gd name="connsiteY125" fmla="*/ 2718349 h 3552465"/>
              <a:gd name="connsiteX126" fmla="*/ 3802610 w 7701432"/>
              <a:gd name="connsiteY126" fmla="*/ 2728789 h 3552465"/>
              <a:gd name="connsiteX127" fmla="*/ 3792531 w 7701432"/>
              <a:gd name="connsiteY127" fmla="*/ 2728789 h 3552465"/>
              <a:gd name="connsiteX128" fmla="*/ 3802610 w 7701432"/>
              <a:gd name="connsiteY128" fmla="*/ 2718349 h 3552465"/>
              <a:gd name="connsiteX129" fmla="*/ 3833569 w 7701432"/>
              <a:gd name="connsiteY129" fmla="*/ 2708269 h 3552465"/>
              <a:gd name="connsiteX130" fmla="*/ 3864167 w 7701432"/>
              <a:gd name="connsiteY130" fmla="*/ 2728789 h 3552465"/>
              <a:gd name="connsiteX131" fmla="*/ 3833569 w 7701432"/>
              <a:gd name="connsiteY131" fmla="*/ 2708269 h 3552465"/>
              <a:gd name="connsiteX132" fmla="*/ 1536893 w 7701432"/>
              <a:gd name="connsiteY132" fmla="*/ 2708269 h 3552465"/>
              <a:gd name="connsiteX133" fmla="*/ 1567851 w 7701432"/>
              <a:gd name="connsiteY133" fmla="*/ 2728789 h 3552465"/>
              <a:gd name="connsiteX134" fmla="*/ 1536893 w 7701432"/>
              <a:gd name="connsiteY134" fmla="*/ 2708269 h 3552465"/>
              <a:gd name="connsiteX135" fmla="*/ 3493747 w 7701432"/>
              <a:gd name="connsiteY135" fmla="*/ 2677309 h 3552465"/>
              <a:gd name="connsiteX136" fmla="*/ 3504186 w 7701432"/>
              <a:gd name="connsiteY136" fmla="*/ 2687389 h 3552465"/>
              <a:gd name="connsiteX137" fmla="*/ 3493747 w 7701432"/>
              <a:gd name="connsiteY137" fmla="*/ 2677309 h 3552465"/>
              <a:gd name="connsiteX138" fmla="*/ 2422805 w 7701432"/>
              <a:gd name="connsiteY138" fmla="*/ 2677309 h 3552465"/>
              <a:gd name="connsiteX139" fmla="*/ 2443324 w 7701432"/>
              <a:gd name="connsiteY139" fmla="*/ 2677309 h 3552465"/>
              <a:gd name="connsiteX140" fmla="*/ 2464202 w 7701432"/>
              <a:gd name="connsiteY140" fmla="*/ 2708269 h 3552465"/>
              <a:gd name="connsiteX141" fmla="*/ 2433244 w 7701432"/>
              <a:gd name="connsiteY141" fmla="*/ 2687389 h 3552465"/>
              <a:gd name="connsiteX142" fmla="*/ 2422805 w 7701432"/>
              <a:gd name="connsiteY142" fmla="*/ 2677309 h 3552465"/>
              <a:gd name="connsiteX143" fmla="*/ 2340369 w 7701432"/>
              <a:gd name="connsiteY143" fmla="*/ 2677309 h 3552465"/>
              <a:gd name="connsiteX144" fmla="*/ 2350809 w 7701432"/>
              <a:gd name="connsiteY144" fmla="*/ 2687389 h 3552465"/>
              <a:gd name="connsiteX145" fmla="*/ 2340369 w 7701432"/>
              <a:gd name="connsiteY145" fmla="*/ 2677309 h 3552465"/>
              <a:gd name="connsiteX146" fmla="*/ 2226976 w 7701432"/>
              <a:gd name="connsiteY146" fmla="*/ 2677309 h 3552465"/>
              <a:gd name="connsiteX147" fmla="*/ 2226976 w 7701432"/>
              <a:gd name="connsiteY147" fmla="*/ 2687389 h 3552465"/>
              <a:gd name="connsiteX148" fmla="*/ 2206457 w 7701432"/>
              <a:gd name="connsiteY148" fmla="*/ 2687389 h 3552465"/>
              <a:gd name="connsiteX149" fmla="*/ 2226976 w 7701432"/>
              <a:gd name="connsiteY149" fmla="*/ 2677309 h 3552465"/>
              <a:gd name="connsiteX150" fmla="*/ 1495855 w 7701432"/>
              <a:gd name="connsiteY150" fmla="*/ 2677309 h 3552465"/>
              <a:gd name="connsiteX151" fmla="*/ 1495855 w 7701432"/>
              <a:gd name="connsiteY151" fmla="*/ 2687389 h 3552465"/>
              <a:gd name="connsiteX152" fmla="*/ 1485776 w 7701432"/>
              <a:gd name="connsiteY152" fmla="*/ 2687389 h 3552465"/>
              <a:gd name="connsiteX153" fmla="*/ 1495855 w 7701432"/>
              <a:gd name="connsiteY153" fmla="*/ 2677309 h 3552465"/>
              <a:gd name="connsiteX154" fmla="*/ 2185938 w 7701432"/>
              <a:gd name="connsiteY154" fmla="*/ 2666869 h 3552465"/>
              <a:gd name="connsiteX155" fmla="*/ 2196017 w 7701432"/>
              <a:gd name="connsiteY155" fmla="*/ 2677309 h 3552465"/>
              <a:gd name="connsiteX156" fmla="*/ 2185938 w 7701432"/>
              <a:gd name="connsiteY156" fmla="*/ 2666869 h 3552465"/>
              <a:gd name="connsiteX157" fmla="*/ 3742640 w 7701432"/>
              <a:gd name="connsiteY157" fmla="*/ 2662628 h 3552465"/>
              <a:gd name="connsiteX158" fmla="*/ 3761573 w 7701432"/>
              <a:gd name="connsiteY158" fmla="*/ 2677309 h 3552465"/>
              <a:gd name="connsiteX159" fmla="*/ 3771652 w 7701432"/>
              <a:gd name="connsiteY159" fmla="*/ 2687389 h 3552465"/>
              <a:gd name="connsiteX160" fmla="*/ 3771652 w 7701432"/>
              <a:gd name="connsiteY160" fmla="*/ 2708269 h 3552465"/>
              <a:gd name="connsiteX161" fmla="*/ 3751133 w 7701432"/>
              <a:gd name="connsiteY161" fmla="*/ 2697469 h 3552465"/>
              <a:gd name="connsiteX162" fmla="*/ 3740694 w 7701432"/>
              <a:gd name="connsiteY162" fmla="*/ 2687389 h 3552465"/>
              <a:gd name="connsiteX163" fmla="*/ 3730614 w 7701432"/>
              <a:gd name="connsiteY163" fmla="*/ 2666869 h 3552465"/>
              <a:gd name="connsiteX164" fmla="*/ 3742640 w 7701432"/>
              <a:gd name="connsiteY164" fmla="*/ 2662628 h 3552465"/>
              <a:gd name="connsiteX165" fmla="*/ 3679137 w 7701432"/>
              <a:gd name="connsiteY165" fmla="*/ 2656429 h 3552465"/>
              <a:gd name="connsiteX166" fmla="*/ 3669058 w 7701432"/>
              <a:gd name="connsiteY166" fmla="*/ 2666869 h 3552465"/>
              <a:gd name="connsiteX167" fmla="*/ 3679137 w 7701432"/>
              <a:gd name="connsiteY167" fmla="*/ 2666869 h 3552465"/>
              <a:gd name="connsiteX168" fmla="*/ 3679137 w 7701432"/>
              <a:gd name="connsiteY168" fmla="*/ 2656429 h 3552465"/>
              <a:gd name="connsiteX169" fmla="*/ 2252714 w 7701432"/>
              <a:gd name="connsiteY169" fmla="*/ 2612779 h 3552465"/>
              <a:gd name="connsiteX170" fmla="*/ 2257934 w 7701432"/>
              <a:gd name="connsiteY170" fmla="*/ 2625829 h 3552465"/>
              <a:gd name="connsiteX171" fmla="*/ 2247494 w 7701432"/>
              <a:gd name="connsiteY171" fmla="*/ 2615389 h 3552465"/>
              <a:gd name="connsiteX172" fmla="*/ 2252714 w 7701432"/>
              <a:gd name="connsiteY172" fmla="*/ 2612779 h 3552465"/>
              <a:gd name="connsiteX173" fmla="*/ 2010987 w 7701432"/>
              <a:gd name="connsiteY173" fmla="*/ 2604949 h 3552465"/>
              <a:gd name="connsiteX174" fmla="*/ 2021067 w 7701432"/>
              <a:gd name="connsiteY174" fmla="*/ 2615389 h 3552465"/>
              <a:gd name="connsiteX175" fmla="*/ 2021067 w 7701432"/>
              <a:gd name="connsiteY175" fmla="*/ 2625829 h 3552465"/>
              <a:gd name="connsiteX176" fmla="*/ 2000548 w 7701432"/>
              <a:gd name="connsiteY176" fmla="*/ 2615389 h 3552465"/>
              <a:gd name="connsiteX177" fmla="*/ 2010987 w 7701432"/>
              <a:gd name="connsiteY177" fmla="*/ 2604949 h 3552465"/>
              <a:gd name="connsiteX178" fmla="*/ 2062464 w 7701432"/>
              <a:gd name="connsiteY178" fmla="*/ 2594869 h 3552465"/>
              <a:gd name="connsiteX179" fmla="*/ 2082623 w 7701432"/>
              <a:gd name="connsiteY179" fmla="*/ 2594869 h 3552465"/>
              <a:gd name="connsiteX180" fmla="*/ 2093423 w 7701432"/>
              <a:gd name="connsiteY180" fmla="*/ 2604949 h 3552465"/>
              <a:gd name="connsiteX181" fmla="*/ 2093423 w 7701432"/>
              <a:gd name="connsiteY181" fmla="*/ 2615389 h 3552465"/>
              <a:gd name="connsiteX182" fmla="*/ 2082623 w 7701432"/>
              <a:gd name="connsiteY182" fmla="*/ 2615389 h 3552465"/>
              <a:gd name="connsiteX183" fmla="*/ 2062464 w 7701432"/>
              <a:gd name="connsiteY183" fmla="*/ 2594869 h 3552465"/>
              <a:gd name="connsiteX184" fmla="*/ 1599169 w 7701432"/>
              <a:gd name="connsiteY184" fmla="*/ 2584789 h 3552465"/>
              <a:gd name="connsiteX185" fmla="*/ 1609249 w 7701432"/>
              <a:gd name="connsiteY185" fmla="*/ 2594869 h 3552465"/>
              <a:gd name="connsiteX186" fmla="*/ 1609249 w 7701432"/>
              <a:gd name="connsiteY186" fmla="*/ 2604949 h 3552465"/>
              <a:gd name="connsiteX187" fmla="*/ 1588370 w 7701432"/>
              <a:gd name="connsiteY187" fmla="*/ 2594869 h 3552465"/>
              <a:gd name="connsiteX188" fmla="*/ 1599169 w 7701432"/>
              <a:gd name="connsiteY188" fmla="*/ 2584789 h 3552465"/>
              <a:gd name="connsiteX189" fmla="*/ 2045000 w 7701432"/>
              <a:gd name="connsiteY189" fmla="*/ 2570063 h 3552465"/>
              <a:gd name="connsiteX190" fmla="*/ 2062464 w 7701432"/>
              <a:gd name="connsiteY190" fmla="*/ 2594869 h 3552465"/>
              <a:gd name="connsiteX191" fmla="*/ 2031506 w 7701432"/>
              <a:gd name="connsiteY191" fmla="*/ 2573989 h 3552465"/>
              <a:gd name="connsiteX192" fmla="*/ 2045000 w 7701432"/>
              <a:gd name="connsiteY192" fmla="*/ 2570063 h 3552465"/>
              <a:gd name="connsiteX193" fmla="*/ 2175858 w 7701432"/>
              <a:gd name="connsiteY193" fmla="*/ 2563909 h 3552465"/>
              <a:gd name="connsiteX194" fmla="*/ 2185938 w 7701432"/>
              <a:gd name="connsiteY194" fmla="*/ 2563909 h 3552465"/>
              <a:gd name="connsiteX195" fmla="*/ 2247494 w 7701432"/>
              <a:gd name="connsiteY195" fmla="*/ 2604949 h 3552465"/>
              <a:gd name="connsiteX196" fmla="*/ 2247494 w 7701432"/>
              <a:gd name="connsiteY196" fmla="*/ 2615389 h 3552465"/>
              <a:gd name="connsiteX197" fmla="*/ 2175858 w 7701432"/>
              <a:gd name="connsiteY197" fmla="*/ 2584789 h 3552465"/>
              <a:gd name="connsiteX198" fmla="*/ 2175858 w 7701432"/>
              <a:gd name="connsiteY198" fmla="*/ 2563909 h 3552465"/>
              <a:gd name="connsiteX199" fmla="*/ 2566797 w 7701432"/>
              <a:gd name="connsiteY199" fmla="*/ 2543389 h 3552465"/>
              <a:gd name="connsiteX200" fmla="*/ 2577236 w 7701432"/>
              <a:gd name="connsiteY200" fmla="*/ 2563909 h 3552465"/>
              <a:gd name="connsiteX201" fmla="*/ 2587676 w 7701432"/>
              <a:gd name="connsiteY201" fmla="*/ 2563909 h 3552465"/>
              <a:gd name="connsiteX202" fmla="*/ 2608195 w 7701432"/>
              <a:gd name="connsiteY202" fmla="*/ 2573989 h 3552465"/>
              <a:gd name="connsiteX203" fmla="*/ 2690630 w 7701432"/>
              <a:gd name="connsiteY203" fmla="*/ 2646349 h 3552465"/>
              <a:gd name="connsiteX204" fmla="*/ 2741748 w 7701432"/>
              <a:gd name="connsiteY204" fmla="*/ 2687389 h 3552465"/>
              <a:gd name="connsiteX205" fmla="*/ 2803664 w 7701432"/>
              <a:gd name="connsiteY205" fmla="*/ 2728789 h 3552465"/>
              <a:gd name="connsiteX206" fmla="*/ 2814104 w 7701432"/>
              <a:gd name="connsiteY206" fmla="*/ 2728789 h 3552465"/>
              <a:gd name="connsiteX207" fmla="*/ 2814104 w 7701432"/>
              <a:gd name="connsiteY207" fmla="*/ 2718349 h 3552465"/>
              <a:gd name="connsiteX208" fmla="*/ 2649233 w 7701432"/>
              <a:gd name="connsiteY208" fmla="*/ 2584789 h 3552465"/>
              <a:gd name="connsiteX209" fmla="*/ 2608195 w 7701432"/>
              <a:gd name="connsiteY209" fmla="*/ 2573989 h 3552465"/>
              <a:gd name="connsiteX210" fmla="*/ 2587676 w 7701432"/>
              <a:gd name="connsiteY210" fmla="*/ 2563909 h 3552465"/>
              <a:gd name="connsiteX211" fmla="*/ 2587676 w 7701432"/>
              <a:gd name="connsiteY211" fmla="*/ 2553469 h 3552465"/>
              <a:gd name="connsiteX212" fmla="*/ 2566797 w 7701432"/>
              <a:gd name="connsiteY212" fmla="*/ 2543389 h 3552465"/>
              <a:gd name="connsiteX213" fmla="*/ 2000548 w 7701432"/>
              <a:gd name="connsiteY213" fmla="*/ 2543389 h 3552465"/>
              <a:gd name="connsiteX214" fmla="*/ 2000548 w 7701432"/>
              <a:gd name="connsiteY214" fmla="*/ 2553469 h 3552465"/>
              <a:gd name="connsiteX215" fmla="*/ 1990108 w 7701432"/>
              <a:gd name="connsiteY215" fmla="*/ 2553469 h 3552465"/>
              <a:gd name="connsiteX216" fmla="*/ 2000548 w 7701432"/>
              <a:gd name="connsiteY216" fmla="*/ 2543389 h 3552465"/>
              <a:gd name="connsiteX217" fmla="*/ 1784199 w 7701432"/>
              <a:gd name="connsiteY217" fmla="*/ 2543389 h 3552465"/>
              <a:gd name="connsiteX218" fmla="*/ 1805078 w 7701432"/>
              <a:gd name="connsiteY218" fmla="*/ 2553469 h 3552465"/>
              <a:gd name="connsiteX219" fmla="*/ 1805078 w 7701432"/>
              <a:gd name="connsiteY219" fmla="*/ 2543389 h 3552465"/>
              <a:gd name="connsiteX220" fmla="*/ 1835677 w 7701432"/>
              <a:gd name="connsiteY220" fmla="*/ 2553469 h 3552465"/>
              <a:gd name="connsiteX221" fmla="*/ 1866635 w 7701432"/>
              <a:gd name="connsiteY221" fmla="*/ 2573989 h 3552465"/>
              <a:gd name="connsiteX222" fmla="*/ 1980029 w 7701432"/>
              <a:gd name="connsiteY222" fmla="*/ 2646349 h 3552465"/>
              <a:gd name="connsiteX223" fmla="*/ 1990108 w 7701432"/>
              <a:gd name="connsiteY223" fmla="*/ 2656429 h 3552465"/>
              <a:gd name="connsiteX224" fmla="*/ 1990108 w 7701432"/>
              <a:gd name="connsiteY224" fmla="*/ 2677309 h 3552465"/>
              <a:gd name="connsiteX225" fmla="*/ 1969589 w 7701432"/>
              <a:gd name="connsiteY225" fmla="*/ 2687389 h 3552465"/>
              <a:gd name="connsiteX226" fmla="*/ 1918112 w 7701432"/>
              <a:gd name="connsiteY226" fmla="*/ 2656429 h 3552465"/>
              <a:gd name="connsiteX227" fmla="*/ 1897593 w 7701432"/>
              <a:gd name="connsiteY227" fmla="*/ 2646349 h 3552465"/>
              <a:gd name="connsiteX228" fmla="*/ 1825237 w 7701432"/>
              <a:gd name="connsiteY228" fmla="*/ 2584789 h 3552465"/>
              <a:gd name="connsiteX229" fmla="*/ 1794279 w 7701432"/>
              <a:gd name="connsiteY229" fmla="*/ 2563909 h 3552465"/>
              <a:gd name="connsiteX230" fmla="*/ 1784199 w 7701432"/>
              <a:gd name="connsiteY230" fmla="*/ 2543389 h 3552465"/>
              <a:gd name="connsiteX231" fmla="*/ 1907673 w 7701432"/>
              <a:gd name="connsiteY231" fmla="*/ 2532949 h 3552465"/>
              <a:gd name="connsiteX232" fmla="*/ 1969589 w 7701432"/>
              <a:gd name="connsiteY232" fmla="*/ 2573989 h 3552465"/>
              <a:gd name="connsiteX233" fmla="*/ 1959150 w 7701432"/>
              <a:gd name="connsiteY233" fmla="*/ 2584789 h 3552465"/>
              <a:gd name="connsiteX234" fmla="*/ 1907673 w 7701432"/>
              <a:gd name="connsiteY234" fmla="*/ 2563909 h 3552465"/>
              <a:gd name="connsiteX235" fmla="*/ 1897593 w 7701432"/>
              <a:gd name="connsiteY235" fmla="*/ 2543389 h 3552465"/>
              <a:gd name="connsiteX236" fmla="*/ 1907673 w 7701432"/>
              <a:gd name="connsiteY236" fmla="*/ 2532949 h 3552465"/>
              <a:gd name="connsiteX237" fmla="*/ 1084037 w 7701432"/>
              <a:gd name="connsiteY237" fmla="*/ 2522509 h 3552465"/>
              <a:gd name="connsiteX238" fmla="*/ 1135155 w 7701432"/>
              <a:gd name="connsiteY238" fmla="*/ 2543389 h 3552465"/>
              <a:gd name="connsiteX239" fmla="*/ 1135155 w 7701432"/>
              <a:gd name="connsiteY239" fmla="*/ 2553469 h 3552465"/>
              <a:gd name="connsiteX240" fmla="*/ 1125075 w 7701432"/>
              <a:gd name="connsiteY240" fmla="*/ 2553469 h 3552465"/>
              <a:gd name="connsiteX241" fmla="*/ 1084037 w 7701432"/>
              <a:gd name="connsiteY241" fmla="*/ 2522509 h 3552465"/>
              <a:gd name="connsiteX242" fmla="*/ 2185938 w 7701432"/>
              <a:gd name="connsiteY242" fmla="*/ 2512430 h 3552465"/>
              <a:gd name="connsiteX243" fmla="*/ 2196017 w 7701432"/>
              <a:gd name="connsiteY243" fmla="*/ 2532949 h 3552465"/>
              <a:gd name="connsiteX244" fmla="*/ 2175858 w 7701432"/>
              <a:gd name="connsiteY244" fmla="*/ 2522509 h 3552465"/>
              <a:gd name="connsiteX245" fmla="*/ 2185938 w 7701432"/>
              <a:gd name="connsiteY245" fmla="*/ 2512430 h 3552465"/>
              <a:gd name="connsiteX246" fmla="*/ 2113582 w 7701432"/>
              <a:gd name="connsiteY246" fmla="*/ 2512430 h 3552465"/>
              <a:gd name="connsiteX247" fmla="*/ 2124021 w 7701432"/>
              <a:gd name="connsiteY247" fmla="*/ 2522509 h 3552465"/>
              <a:gd name="connsiteX248" fmla="*/ 2113582 w 7701432"/>
              <a:gd name="connsiteY248" fmla="*/ 2532949 h 3552465"/>
              <a:gd name="connsiteX249" fmla="*/ 2103502 w 7701432"/>
              <a:gd name="connsiteY249" fmla="*/ 2522509 h 3552465"/>
              <a:gd name="connsiteX250" fmla="*/ 2113582 w 7701432"/>
              <a:gd name="connsiteY250" fmla="*/ 2512430 h 3552465"/>
              <a:gd name="connsiteX251" fmla="*/ 1846116 w 7701432"/>
              <a:gd name="connsiteY251" fmla="*/ 2512430 h 3552465"/>
              <a:gd name="connsiteX252" fmla="*/ 1887514 w 7701432"/>
              <a:gd name="connsiteY252" fmla="*/ 2522509 h 3552465"/>
              <a:gd name="connsiteX253" fmla="*/ 1887514 w 7701432"/>
              <a:gd name="connsiteY253" fmla="*/ 2532949 h 3552465"/>
              <a:gd name="connsiteX254" fmla="*/ 1876714 w 7701432"/>
              <a:gd name="connsiteY254" fmla="*/ 2543389 h 3552465"/>
              <a:gd name="connsiteX255" fmla="*/ 1846116 w 7701432"/>
              <a:gd name="connsiteY255" fmla="*/ 2522509 h 3552465"/>
              <a:gd name="connsiteX256" fmla="*/ 1938631 w 7701432"/>
              <a:gd name="connsiteY256" fmla="*/ 2502350 h 3552465"/>
              <a:gd name="connsiteX257" fmla="*/ 1938631 w 7701432"/>
              <a:gd name="connsiteY257" fmla="*/ 2512430 h 3552465"/>
              <a:gd name="connsiteX258" fmla="*/ 1949071 w 7701432"/>
              <a:gd name="connsiteY258" fmla="*/ 2512430 h 3552465"/>
              <a:gd name="connsiteX259" fmla="*/ 1938631 w 7701432"/>
              <a:gd name="connsiteY259" fmla="*/ 2502350 h 3552465"/>
              <a:gd name="connsiteX260" fmla="*/ 7118751 w 7701432"/>
              <a:gd name="connsiteY260" fmla="*/ 2491550 h 3552465"/>
              <a:gd name="connsiteX261" fmla="*/ 7128830 w 7701432"/>
              <a:gd name="connsiteY261" fmla="*/ 2502350 h 3552465"/>
              <a:gd name="connsiteX262" fmla="*/ 7138909 w 7701432"/>
              <a:gd name="connsiteY262" fmla="*/ 2512430 h 3552465"/>
              <a:gd name="connsiteX263" fmla="*/ 7128830 w 7701432"/>
              <a:gd name="connsiteY263" fmla="*/ 2512430 h 3552465"/>
              <a:gd name="connsiteX264" fmla="*/ 7118751 w 7701432"/>
              <a:gd name="connsiteY264" fmla="*/ 2491550 h 3552465"/>
              <a:gd name="connsiteX265" fmla="*/ 2268373 w 7701432"/>
              <a:gd name="connsiteY265" fmla="*/ 2481470 h 3552465"/>
              <a:gd name="connsiteX266" fmla="*/ 2278453 w 7701432"/>
              <a:gd name="connsiteY266" fmla="*/ 2491550 h 3552465"/>
              <a:gd name="connsiteX267" fmla="*/ 2288892 w 7701432"/>
              <a:gd name="connsiteY267" fmla="*/ 2491550 h 3552465"/>
              <a:gd name="connsiteX268" fmla="*/ 2309411 w 7701432"/>
              <a:gd name="connsiteY268" fmla="*/ 2512430 h 3552465"/>
              <a:gd name="connsiteX269" fmla="*/ 2350809 w 7701432"/>
              <a:gd name="connsiteY269" fmla="*/ 2543389 h 3552465"/>
              <a:gd name="connsiteX270" fmla="*/ 2381767 w 7701432"/>
              <a:gd name="connsiteY270" fmla="*/ 2563909 h 3552465"/>
              <a:gd name="connsiteX271" fmla="*/ 2391847 w 7701432"/>
              <a:gd name="connsiteY271" fmla="*/ 2573989 h 3552465"/>
              <a:gd name="connsiteX272" fmla="*/ 2412366 w 7701432"/>
              <a:gd name="connsiteY272" fmla="*/ 2573989 h 3552465"/>
              <a:gd name="connsiteX273" fmla="*/ 2402286 w 7701432"/>
              <a:gd name="connsiteY273" fmla="*/ 2573989 h 3552465"/>
              <a:gd name="connsiteX274" fmla="*/ 2381767 w 7701432"/>
              <a:gd name="connsiteY274" fmla="*/ 2563909 h 3552465"/>
              <a:gd name="connsiteX275" fmla="*/ 2350809 w 7701432"/>
              <a:gd name="connsiteY275" fmla="*/ 2543389 h 3552465"/>
              <a:gd name="connsiteX276" fmla="*/ 2309411 w 7701432"/>
              <a:gd name="connsiteY276" fmla="*/ 2512430 h 3552465"/>
              <a:gd name="connsiteX277" fmla="*/ 2288892 w 7701432"/>
              <a:gd name="connsiteY277" fmla="*/ 2491550 h 3552465"/>
              <a:gd name="connsiteX278" fmla="*/ 2278453 w 7701432"/>
              <a:gd name="connsiteY278" fmla="*/ 2481470 h 3552465"/>
              <a:gd name="connsiteX279" fmla="*/ 2268373 w 7701432"/>
              <a:gd name="connsiteY279" fmla="*/ 2481470 h 3552465"/>
              <a:gd name="connsiteX280" fmla="*/ 2103502 w 7701432"/>
              <a:gd name="connsiteY280" fmla="*/ 2471390 h 3552465"/>
              <a:gd name="connsiteX281" fmla="*/ 2113582 w 7701432"/>
              <a:gd name="connsiteY281" fmla="*/ 2471390 h 3552465"/>
              <a:gd name="connsiteX282" fmla="*/ 2154979 w 7701432"/>
              <a:gd name="connsiteY282" fmla="*/ 2502350 h 3552465"/>
              <a:gd name="connsiteX283" fmla="*/ 2165059 w 7701432"/>
              <a:gd name="connsiteY283" fmla="*/ 2512430 h 3552465"/>
              <a:gd name="connsiteX284" fmla="*/ 2144900 w 7701432"/>
              <a:gd name="connsiteY284" fmla="*/ 2512430 h 3552465"/>
              <a:gd name="connsiteX285" fmla="*/ 2103502 w 7701432"/>
              <a:gd name="connsiteY285" fmla="*/ 2481470 h 3552465"/>
              <a:gd name="connsiteX286" fmla="*/ 2474282 w 7701432"/>
              <a:gd name="connsiteY286" fmla="*/ 2460950 h 3552465"/>
              <a:gd name="connsiteX287" fmla="*/ 2474282 w 7701432"/>
              <a:gd name="connsiteY287" fmla="*/ 2471390 h 3552465"/>
              <a:gd name="connsiteX288" fmla="*/ 2484362 w 7701432"/>
              <a:gd name="connsiteY288" fmla="*/ 2481470 h 3552465"/>
              <a:gd name="connsiteX289" fmla="*/ 2494801 w 7701432"/>
              <a:gd name="connsiteY289" fmla="*/ 2481470 h 3552465"/>
              <a:gd name="connsiteX290" fmla="*/ 2505241 w 7701432"/>
              <a:gd name="connsiteY290" fmla="*/ 2471390 h 3552465"/>
              <a:gd name="connsiteX291" fmla="*/ 2484362 w 7701432"/>
              <a:gd name="connsiteY291" fmla="*/ 2460950 h 3552465"/>
              <a:gd name="connsiteX292" fmla="*/ 2474282 w 7701432"/>
              <a:gd name="connsiteY292" fmla="*/ 2460950 h 3552465"/>
              <a:gd name="connsiteX293" fmla="*/ 1835677 w 7701432"/>
              <a:gd name="connsiteY293" fmla="*/ 2460950 h 3552465"/>
              <a:gd name="connsiteX294" fmla="*/ 1846116 w 7701432"/>
              <a:gd name="connsiteY294" fmla="*/ 2460950 h 3552465"/>
              <a:gd name="connsiteX295" fmla="*/ 1846116 w 7701432"/>
              <a:gd name="connsiteY295" fmla="*/ 2471390 h 3552465"/>
              <a:gd name="connsiteX296" fmla="*/ 1670806 w 7701432"/>
              <a:gd name="connsiteY296" fmla="*/ 2460950 h 3552465"/>
              <a:gd name="connsiteX297" fmla="*/ 1701764 w 7701432"/>
              <a:gd name="connsiteY297" fmla="*/ 2481470 h 3552465"/>
              <a:gd name="connsiteX298" fmla="*/ 1753241 w 7701432"/>
              <a:gd name="connsiteY298" fmla="*/ 2522509 h 3552465"/>
              <a:gd name="connsiteX299" fmla="*/ 1763681 w 7701432"/>
              <a:gd name="connsiteY299" fmla="*/ 2543389 h 3552465"/>
              <a:gd name="connsiteX300" fmla="*/ 1753241 w 7701432"/>
              <a:gd name="connsiteY300" fmla="*/ 2553469 h 3552465"/>
              <a:gd name="connsiteX301" fmla="*/ 1701764 w 7701432"/>
              <a:gd name="connsiteY301" fmla="*/ 2532949 h 3552465"/>
              <a:gd name="connsiteX302" fmla="*/ 1650287 w 7701432"/>
              <a:gd name="connsiteY302" fmla="*/ 2502350 h 3552465"/>
              <a:gd name="connsiteX303" fmla="*/ 1629768 w 7701432"/>
              <a:gd name="connsiteY303" fmla="*/ 2481470 h 3552465"/>
              <a:gd name="connsiteX304" fmla="*/ 1670806 w 7701432"/>
              <a:gd name="connsiteY304" fmla="*/ 2460950 h 3552465"/>
              <a:gd name="connsiteX305" fmla="*/ 960204 w 7701432"/>
              <a:gd name="connsiteY305" fmla="*/ 2460950 h 3552465"/>
              <a:gd name="connsiteX306" fmla="*/ 970643 w 7701432"/>
              <a:gd name="connsiteY306" fmla="*/ 2460950 h 3552465"/>
              <a:gd name="connsiteX307" fmla="*/ 981083 w 7701432"/>
              <a:gd name="connsiteY307" fmla="*/ 2471390 h 3552465"/>
              <a:gd name="connsiteX308" fmla="*/ 960204 w 7701432"/>
              <a:gd name="connsiteY308" fmla="*/ 2471390 h 3552465"/>
              <a:gd name="connsiteX309" fmla="*/ 960204 w 7701432"/>
              <a:gd name="connsiteY309" fmla="*/ 2460950 h 3552465"/>
              <a:gd name="connsiteX310" fmla="*/ 7076993 w 7701432"/>
              <a:gd name="connsiteY310" fmla="*/ 2450510 h 3552465"/>
              <a:gd name="connsiteX311" fmla="*/ 7107951 w 7701432"/>
              <a:gd name="connsiteY311" fmla="*/ 2491550 h 3552465"/>
              <a:gd name="connsiteX312" fmla="*/ 7066913 w 7701432"/>
              <a:gd name="connsiteY312" fmla="*/ 2460950 h 3552465"/>
              <a:gd name="connsiteX313" fmla="*/ 1258988 w 7701432"/>
              <a:gd name="connsiteY313" fmla="*/ 2450510 h 3552465"/>
              <a:gd name="connsiteX314" fmla="*/ 1248549 w 7701432"/>
              <a:gd name="connsiteY314" fmla="*/ 2460950 h 3552465"/>
              <a:gd name="connsiteX315" fmla="*/ 1258988 w 7701432"/>
              <a:gd name="connsiteY315" fmla="*/ 2460950 h 3552465"/>
              <a:gd name="connsiteX316" fmla="*/ 1258988 w 7701432"/>
              <a:gd name="connsiteY316" fmla="*/ 2450510 h 3552465"/>
              <a:gd name="connsiteX317" fmla="*/ 1753241 w 7701432"/>
              <a:gd name="connsiteY317" fmla="*/ 2440430 h 3552465"/>
              <a:gd name="connsiteX318" fmla="*/ 1784199 w 7701432"/>
              <a:gd name="connsiteY318" fmla="*/ 2460950 h 3552465"/>
              <a:gd name="connsiteX319" fmla="*/ 1784199 w 7701432"/>
              <a:gd name="connsiteY319" fmla="*/ 2471390 h 3552465"/>
              <a:gd name="connsiteX320" fmla="*/ 1774120 w 7701432"/>
              <a:gd name="connsiteY320" fmla="*/ 2471390 h 3552465"/>
              <a:gd name="connsiteX321" fmla="*/ 1743162 w 7701432"/>
              <a:gd name="connsiteY321" fmla="*/ 2450510 h 3552465"/>
              <a:gd name="connsiteX322" fmla="*/ 1753241 w 7701432"/>
              <a:gd name="connsiteY322" fmla="*/ 2440430 h 3552465"/>
              <a:gd name="connsiteX323" fmla="*/ 2206457 w 7701432"/>
              <a:gd name="connsiteY323" fmla="*/ 2429990 h 3552465"/>
              <a:gd name="connsiteX324" fmla="*/ 2196017 w 7701432"/>
              <a:gd name="connsiteY324" fmla="*/ 2440430 h 3552465"/>
              <a:gd name="connsiteX325" fmla="*/ 2216896 w 7701432"/>
              <a:gd name="connsiteY325" fmla="*/ 2450510 h 3552465"/>
              <a:gd name="connsiteX326" fmla="*/ 2226976 w 7701432"/>
              <a:gd name="connsiteY326" fmla="*/ 2440430 h 3552465"/>
              <a:gd name="connsiteX327" fmla="*/ 2206457 w 7701432"/>
              <a:gd name="connsiteY327" fmla="*/ 2429990 h 3552465"/>
              <a:gd name="connsiteX328" fmla="*/ 1794279 w 7701432"/>
              <a:gd name="connsiteY328" fmla="*/ 2429990 h 3552465"/>
              <a:gd name="connsiteX329" fmla="*/ 1815158 w 7701432"/>
              <a:gd name="connsiteY329" fmla="*/ 2429990 h 3552465"/>
              <a:gd name="connsiteX330" fmla="*/ 1815158 w 7701432"/>
              <a:gd name="connsiteY330" fmla="*/ 2450510 h 3552465"/>
              <a:gd name="connsiteX331" fmla="*/ 1794279 w 7701432"/>
              <a:gd name="connsiteY331" fmla="*/ 2429990 h 3552465"/>
              <a:gd name="connsiteX332" fmla="*/ 1681245 w 7701432"/>
              <a:gd name="connsiteY332" fmla="*/ 2429990 h 3552465"/>
              <a:gd name="connsiteX333" fmla="*/ 1691684 w 7701432"/>
              <a:gd name="connsiteY333" fmla="*/ 2429990 h 3552465"/>
              <a:gd name="connsiteX334" fmla="*/ 1712203 w 7701432"/>
              <a:gd name="connsiteY334" fmla="*/ 2440430 h 3552465"/>
              <a:gd name="connsiteX335" fmla="*/ 1691684 w 7701432"/>
              <a:gd name="connsiteY335" fmla="*/ 2440430 h 3552465"/>
              <a:gd name="connsiteX336" fmla="*/ 1681245 w 7701432"/>
              <a:gd name="connsiteY336" fmla="*/ 2429990 h 3552465"/>
              <a:gd name="connsiteX337" fmla="*/ 1646552 w 7701432"/>
              <a:gd name="connsiteY337" fmla="*/ 2417255 h 3552465"/>
              <a:gd name="connsiteX338" fmla="*/ 1660726 w 7701432"/>
              <a:gd name="connsiteY338" fmla="*/ 2419910 h 3552465"/>
              <a:gd name="connsiteX339" fmla="*/ 1660726 w 7701432"/>
              <a:gd name="connsiteY339" fmla="*/ 2429990 h 3552465"/>
              <a:gd name="connsiteX340" fmla="*/ 1640207 w 7701432"/>
              <a:gd name="connsiteY340" fmla="*/ 2429990 h 3552465"/>
              <a:gd name="connsiteX341" fmla="*/ 1646552 w 7701432"/>
              <a:gd name="connsiteY341" fmla="*/ 2417255 h 3552465"/>
              <a:gd name="connsiteX342" fmla="*/ 7005357 w 7701432"/>
              <a:gd name="connsiteY342" fmla="*/ 2409470 h 3552465"/>
              <a:gd name="connsiteX343" fmla="*/ 7015437 w 7701432"/>
              <a:gd name="connsiteY343" fmla="*/ 2409470 h 3552465"/>
              <a:gd name="connsiteX344" fmla="*/ 7025516 w 7701432"/>
              <a:gd name="connsiteY344" fmla="*/ 2409470 h 3552465"/>
              <a:gd name="connsiteX345" fmla="*/ 7036315 w 7701432"/>
              <a:gd name="connsiteY345" fmla="*/ 2440430 h 3552465"/>
              <a:gd name="connsiteX346" fmla="*/ 7005357 w 7701432"/>
              <a:gd name="connsiteY346" fmla="*/ 2409470 h 3552465"/>
              <a:gd name="connsiteX347" fmla="*/ 1753241 w 7701432"/>
              <a:gd name="connsiteY347" fmla="*/ 2409470 h 3552465"/>
              <a:gd name="connsiteX348" fmla="*/ 1763681 w 7701432"/>
              <a:gd name="connsiteY348" fmla="*/ 2409470 h 3552465"/>
              <a:gd name="connsiteX349" fmla="*/ 1763681 w 7701432"/>
              <a:gd name="connsiteY349" fmla="*/ 2419910 h 3552465"/>
              <a:gd name="connsiteX350" fmla="*/ 1753241 w 7701432"/>
              <a:gd name="connsiteY350" fmla="*/ 2409470 h 3552465"/>
              <a:gd name="connsiteX351" fmla="*/ 846810 w 7701432"/>
              <a:gd name="connsiteY351" fmla="*/ 2409470 h 3552465"/>
              <a:gd name="connsiteX352" fmla="*/ 857610 w 7701432"/>
              <a:gd name="connsiteY352" fmla="*/ 2409470 h 3552465"/>
              <a:gd name="connsiteX353" fmla="*/ 888208 w 7701432"/>
              <a:gd name="connsiteY353" fmla="*/ 2419910 h 3552465"/>
              <a:gd name="connsiteX354" fmla="*/ 888208 w 7701432"/>
              <a:gd name="connsiteY354" fmla="*/ 2429990 h 3552465"/>
              <a:gd name="connsiteX355" fmla="*/ 846810 w 7701432"/>
              <a:gd name="connsiteY355" fmla="*/ 2409470 h 3552465"/>
              <a:gd name="connsiteX356" fmla="*/ 7046395 w 7701432"/>
              <a:gd name="connsiteY356" fmla="*/ 2378510 h 3552465"/>
              <a:gd name="connsiteX357" fmla="*/ 7056834 w 7701432"/>
              <a:gd name="connsiteY357" fmla="*/ 2388950 h 3552465"/>
              <a:gd name="connsiteX358" fmla="*/ 7046395 w 7701432"/>
              <a:gd name="connsiteY358" fmla="*/ 2388950 h 3552465"/>
              <a:gd name="connsiteX359" fmla="*/ 7046395 w 7701432"/>
              <a:gd name="connsiteY359" fmla="*/ 2378510 h 3552465"/>
              <a:gd name="connsiteX360" fmla="*/ 2124021 w 7701432"/>
              <a:gd name="connsiteY360" fmla="*/ 2378510 h 3552465"/>
              <a:gd name="connsiteX361" fmla="*/ 2165059 w 7701432"/>
              <a:gd name="connsiteY361" fmla="*/ 2419910 h 3552465"/>
              <a:gd name="connsiteX362" fmla="*/ 2175858 w 7701432"/>
              <a:gd name="connsiteY362" fmla="*/ 2409470 h 3552465"/>
              <a:gd name="connsiteX363" fmla="*/ 2124021 w 7701432"/>
              <a:gd name="connsiteY363" fmla="*/ 2378510 h 3552465"/>
              <a:gd name="connsiteX364" fmla="*/ 1567851 w 7701432"/>
              <a:gd name="connsiteY364" fmla="*/ 2347550 h 3552465"/>
              <a:gd name="connsiteX365" fmla="*/ 1599169 w 7701432"/>
              <a:gd name="connsiteY365" fmla="*/ 2368070 h 3552465"/>
              <a:gd name="connsiteX366" fmla="*/ 1567851 w 7701432"/>
              <a:gd name="connsiteY366" fmla="*/ 2347550 h 3552465"/>
              <a:gd name="connsiteX367" fmla="*/ 1547332 w 7701432"/>
              <a:gd name="connsiteY367" fmla="*/ 2337470 h 3552465"/>
              <a:gd name="connsiteX368" fmla="*/ 1557772 w 7701432"/>
              <a:gd name="connsiteY368" fmla="*/ 2347550 h 3552465"/>
              <a:gd name="connsiteX369" fmla="*/ 1547332 w 7701432"/>
              <a:gd name="connsiteY369" fmla="*/ 2337470 h 3552465"/>
              <a:gd name="connsiteX370" fmla="*/ 6284316 w 7701432"/>
              <a:gd name="connsiteY370" fmla="*/ 2316590 h 3552465"/>
              <a:gd name="connsiteX371" fmla="*/ 6294756 w 7701432"/>
              <a:gd name="connsiteY371" fmla="*/ 2327030 h 3552465"/>
              <a:gd name="connsiteX372" fmla="*/ 6284316 w 7701432"/>
              <a:gd name="connsiteY372" fmla="*/ 2316590 h 3552465"/>
              <a:gd name="connsiteX373" fmla="*/ 4389379 w 7701432"/>
              <a:gd name="connsiteY373" fmla="*/ 2296430 h 3552465"/>
              <a:gd name="connsiteX374" fmla="*/ 4409897 w 7701432"/>
              <a:gd name="connsiteY374" fmla="*/ 2296430 h 3552465"/>
              <a:gd name="connsiteX375" fmla="*/ 4409897 w 7701432"/>
              <a:gd name="connsiteY375" fmla="*/ 2306510 h 3552465"/>
              <a:gd name="connsiteX376" fmla="*/ 4389379 w 7701432"/>
              <a:gd name="connsiteY376" fmla="*/ 2296430 h 3552465"/>
              <a:gd name="connsiteX377" fmla="*/ 2226976 w 7701432"/>
              <a:gd name="connsiteY377" fmla="*/ 2296430 h 3552465"/>
              <a:gd name="connsiteX378" fmla="*/ 2226976 w 7701432"/>
              <a:gd name="connsiteY378" fmla="*/ 2306510 h 3552465"/>
              <a:gd name="connsiteX379" fmla="*/ 2237415 w 7701432"/>
              <a:gd name="connsiteY379" fmla="*/ 2306510 h 3552465"/>
              <a:gd name="connsiteX380" fmla="*/ 2340369 w 7701432"/>
              <a:gd name="connsiteY380" fmla="*/ 2388950 h 3552465"/>
              <a:gd name="connsiteX381" fmla="*/ 2370968 w 7701432"/>
              <a:gd name="connsiteY381" fmla="*/ 2409470 h 3552465"/>
              <a:gd name="connsiteX382" fmla="*/ 2443324 w 7701432"/>
              <a:gd name="connsiteY382" fmla="*/ 2460950 h 3552465"/>
              <a:gd name="connsiteX383" fmla="*/ 2464202 w 7701432"/>
              <a:gd name="connsiteY383" fmla="*/ 2460950 h 3552465"/>
              <a:gd name="connsiteX384" fmla="*/ 2453403 w 7701432"/>
              <a:gd name="connsiteY384" fmla="*/ 2440430 h 3552465"/>
              <a:gd name="connsiteX385" fmla="*/ 2443324 w 7701432"/>
              <a:gd name="connsiteY385" fmla="*/ 2429990 h 3552465"/>
              <a:gd name="connsiteX386" fmla="*/ 2360888 w 7701432"/>
              <a:gd name="connsiteY386" fmla="*/ 2368070 h 3552465"/>
              <a:gd name="connsiteX387" fmla="*/ 2237415 w 7701432"/>
              <a:gd name="connsiteY387" fmla="*/ 2306510 h 3552465"/>
              <a:gd name="connsiteX388" fmla="*/ 2226976 w 7701432"/>
              <a:gd name="connsiteY388" fmla="*/ 2296430 h 3552465"/>
              <a:gd name="connsiteX389" fmla="*/ 6232839 w 7701432"/>
              <a:gd name="connsiteY389" fmla="*/ 2285630 h 3552465"/>
              <a:gd name="connsiteX390" fmla="*/ 6242918 w 7701432"/>
              <a:gd name="connsiteY390" fmla="*/ 2296430 h 3552465"/>
              <a:gd name="connsiteX391" fmla="*/ 6232839 w 7701432"/>
              <a:gd name="connsiteY391" fmla="*/ 2296430 h 3552465"/>
              <a:gd name="connsiteX392" fmla="*/ 4368860 w 7701432"/>
              <a:gd name="connsiteY392" fmla="*/ 2285630 h 3552465"/>
              <a:gd name="connsiteX393" fmla="*/ 4378939 w 7701432"/>
              <a:gd name="connsiteY393" fmla="*/ 2285630 h 3552465"/>
              <a:gd name="connsiteX394" fmla="*/ 4389379 w 7701432"/>
              <a:gd name="connsiteY394" fmla="*/ 2296430 h 3552465"/>
              <a:gd name="connsiteX395" fmla="*/ 4378939 w 7701432"/>
              <a:gd name="connsiteY395" fmla="*/ 2296430 h 3552465"/>
              <a:gd name="connsiteX396" fmla="*/ 4368860 w 7701432"/>
              <a:gd name="connsiteY396" fmla="*/ 2285630 h 3552465"/>
              <a:gd name="connsiteX397" fmla="*/ 1413419 w 7701432"/>
              <a:gd name="connsiteY397" fmla="*/ 2285630 h 3552465"/>
              <a:gd name="connsiteX398" fmla="*/ 1392901 w 7701432"/>
              <a:gd name="connsiteY398" fmla="*/ 2296430 h 3552465"/>
              <a:gd name="connsiteX399" fmla="*/ 1361942 w 7701432"/>
              <a:gd name="connsiteY399" fmla="*/ 2316590 h 3552465"/>
              <a:gd name="connsiteX400" fmla="*/ 1351863 w 7701432"/>
              <a:gd name="connsiteY400" fmla="*/ 2316590 h 3552465"/>
              <a:gd name="connsiteX401" fmla="*/ 1351863 w 7701432"/>
              <a:gd name="connsiteY401" fmla="*/ 2327030 h 3552465"/>
              <a:gd name="connsiteX402" fmla="*/ 1361942 w 7701432"/>
              <a:gd name="connsiteY402" fmla="*/ 2316590 h 3552465"/>
              <a:gd name="connsiteX403" fmla="*/ 1392901 w 7701432"/>
              <a:gd name="connsiteY403" fmla="*/ 2327030 h 3552465"/>
              <a:gd name="connsiteX404" fmla="*/ 1413419 w 7701432"/>
              <a:gd name="connsiteY404" fmla="*/ 2316590 h 3552465"/>
              <a:gd name="connsiteX405" fmla="*/ 1413419 w 7701432"/>
              <a:gd name="connsiteY405" fmla="*/ 2285630 h 3552465"/>
              <a:gd name="connsiteX406" fmla="*/ 6067968 w 7701432"/>
              <a:gd name="connsiteY406" fmla="*/ 2275551 h 3552465"/>
              <a:gd name="connsiteX407" fmla="*/ 6067968 w 7701432"/>
              <a:gd name="connsiteY407" fmla="*/ 2285630 h 3552465"/>
              <a:gd name="connsiteX408" fmla="*/ 6057888 w 7701432"/>
              <a:gd name="connsiteY408" fmla="*/ 2285630 h 3552465"/>
              <a:gd name="connsiteX409" fmla="*/ 6067968 w 7701432"/>
              <a:gd name="connsiteY409" fmla="*/ 2275551 h 3552465"/>
              <a:gd name="connsiteX410" fmla="*/ 6735597 w 7701432"/>
              <a:gd name="connsiteY410" fmla="*/ 2271146 h 3552465"/>
              <a:gd name="connsiteX411" fmla="*/ 6737172 w 7701432"/>
              <a:gd name="connsiteY411" fmla="*/ 2275551 h 3552465"/>
              <a:gd name="connsiteX412" fmla="*/ 6747971 w 7701432"/>
              <a:gd name="connsiteY412" fmla="*/ 2285630 h 3552465"/>
              <a:gd name="connsiteX413" fmla="*/ 6737172 w 7701432"/>
              <a:gd name="connsiteY413" fmla="*/ 2285630 h 3552465"/>
              <a:gd name="connsiteX414" fmla="*/ 6727092 w 7701432"/>
              <a:gd name="connsiteY414" fmla="*/ 2275551 h 3552465"/>
              <a:gd name="connsiteX415" fmla="*/ 6735597 w 7701432"/>
              <a:gd name="connsiteY415" fmla="*/ 2271146 h 3552465"/>
              <a:gd name="connsiteX416" fmla="*/ 1279507 w 7701432"/>
              <a:gd name="connsiteY416" fmla="*/ 2265111 h 3552465"/>
              <a:gd name="connsiteX417" fmla="*/ 1289946 w 7701432"/>
              <a:gd name="connsiteY417" fmla="*/ 2275551 h 3552465"/>
              <a:gd name="connsiteX418" fmla="*/ 1330984 w 7701432"/>
              <a:gd name="connsiteY418" fmla="*/ 2296430 h 3552465"/>
              <a:gd name="connsiteX419" fmla="*/ 1341423 w 7701432"/>
              <a:gd name="connsiteY419" fmla="*/ 2296430 h 3552465"/>
              <a:gd name="connsiteX420" fmla="*/ 1341423 w 7701432"/>
              <a:gd name="connsiteY420" fmla="*/ 2285630 h 3552465"/>
              <a:gd name="connsiteX421" fmla="*/ 1300026 w 7701432"/>
              <a:gd name="connsiteY421" fmla="*/ 2265111 h 3552465"/>
              <a:gd name="connsiteX422" fmla="*/ 1279507 w 7701432"/>
              <a:gd name="connsiteY422" fmla="*/ 2265111 h 3552465"/>
              <a:gd name="connsiteX423" fmla="*/ 496909 w 7701432"/>
              <a:gd name="connsiteY423" fmla="*/ 2255031 h 3552465"/>
              <a:gd name="connsiteX424" fmla="*/ 538307 w 7701432"/>
              <a:gd name="connsiteY424" fmla="*/ 2265111 h 3552465"/>
              <a:gd name="connsiteX425" fmla="*/ 764735 w 7701432"/>
              <a:gd name="connsiteY425" fmla="*/ 2357990 h 3552465"/>
              <a:gd name="connsiteX426" fmla="*/ 785253 w 7701432"/>
              <a:gd name="connsiteY426" fmla="*/ 2378510 h 3552465"/>
              <a:gd name="connsiteX427" fmla="*/ 754295 w 7701432"/>
              <a:gd name="connsiteY427" fmla="*/ 2378510 h 3552465"/>
              <a:gd name="connsiteX428" fmla="*/ 517428 w 7701432"/>
              <a:gd name="connsiteY428" fmla="*/ 2275551 h 3552465"/>
              <a:gd name="connsiteX429" fmla="*/ 496909 w 7701432"/>
              <a:gd name="connsiteY429" fmla="*/ 2255031 h 3552465"/>
              <a:gd name="connsiteX430" fmla="*/ 4784198 w 7701432"/>
              <a:gd name="connsiteY430" fmla="*/ 2250784 h 3552465"/>
              <a:gd name="connsiteX431" fmla="*/ 4811636 w 7701432"/>
              <a:gd name="connsiteY431" fmla="*/ 2265111 h 3552465"/>
              <a:gd name="connsiteX432" fmla="*/ 4822075 w 7701432"/>
              <a:gd name="connsiteY432" fmla="*/ 2265111 h 3552465"/>
              <a:gd name="connsiteX433" fmla="*/ 4811636 w 7701432"/>
              <a:gd name="connsiteY433" fmla="*/ 2275551 h 3552465"/>
              <a:gd name="connsiteX434" fmla="*/ 4801196 w 7701432"/>
              <a:gd name="connsiteY434" fmla="*/ 2275551 h 3552465"/>
              <a:gd name="connsiteX435" fmla="*/ 4770598 w 7701432"/>
              <a:gd name="connsiteY435" fmla="*/ 2255031 h 3552465"/>
              <a:gd name="connsiteX436" fmla="*/ 4784198 w 7701432"/>
              <a:gd name="connsiteY436" fmla="*/ 2250784 h 3552465"/>
              <a:gd name="connsiteX437" fmla="*/ 6758050 w 7701432"/>
              <a:gd name="connsiteY437" fmla="*/ 2234151 h 3552465"/>
              <a:gd name="connsiteX438" fmla="*/ 6809528 w 7701432"/>
              <a:gd name="connsiteY438" fmla="*/ 2275551 h 3552465"/>
              <a:gd name="connsiteX439" fmla="*/ 6871444 w 7701432"/>
              <a:gd name="connsiteY439" fmla="*/ 2296430 h 3552465"/>
              <a:gd name="connsiteX440" fmla="*/ 6891963 w 7701432"/>
              <a:gd name="connsiteY440" fmla="*/ 2327030 h 3552465"/>
              <a:gd name="connsiteX441" fmla="*/ 6943440 w 7701432"/>
              <a:gd name="connsiteY441" fmla="*/ 2347550 h 3552465"/>
              <a:gd name="connsiteX442" fmla="*/ 6984478 w 7701432"/>
              <a:gd name="connsiteY442" fmla="*/ 2388950 h 3552465"/>
              <a:gd name="connsiteX443" fmla="*/ 7005357 w 7701432"/>
              <a:gd name="connsiteY443" fmla="*/ 2399030 h 3552465"/>
              <a:gd name="connsiteX444" fmla="*/ 7005357 w 7701432"/>
              <a:gd name="connsiteY444" fmla="*/ 2408165 h 3552465"/>
              <a:gd name="connsiteX445" fmla="*/ 7005357 w 7701432"/>
              <a:gd name="connsiteY445" fmla="*/ 2409470 h 3552465"/>
              <a:gd name="connsiteX446" fmla="*/ 6963959 w 7701432"/>
              <a:gd name="connsiteY446" fmla="*/ 2388950 h 3552465"/>
              <a:gd name="connsiteX447" fmla="*/ 6758050 w 7701432"/>
              <a:gd name="connsiteY447" fmla="*/ 2265111 h 3552465"/>
              <a:gd name="connsiteX448" fmla="*/ 6758050 w 7701432"/>
              <a:gd name="connsiteY448" fmla="*/ 2234151 h 3552465"/>
              <a:gd name="connsiteX449" fmla="*/ 6448827 w 7701432"/>
              <a:gd name="connsiteY449" fmla="*/ 2224071 h 3552465"/>
              <a:gd name="connsiteX450" fmla="*/ 6448827 w 7701432"/>
              <a:gd name="connsiteY450" fmla="*/ 2234151 h 3552465"/>
              <a:gd name="connsiteX451" fmla="*/ 6438748 w 7701432"/>
              <a:gd name="connsiteY451" fmla="*/ 2234151 h 3552465"/>
              <a:gd name="connsiteX452" fmla="*/ 6448827 w 7701432"/>
              <a:gd name="connsiteY452" fmla="*/ 2224071 h 3552465"/>
              <a:gd name="connsiteX453" fmla="*/ 4853033 w 7701432"/>
              <a:gd name="connsiteY453" fmla="*/ 2224071 h 3552465"/>
              <a:gd name="connsiteX454" fmla="*/ 4863113 w 7701432"/>
              <a:gd name="connsiteY454" fmla="*/ 2224071 h 3552465"/>
              <a:gd name="connsiteX455" fmla="*/ 4863113 w 7701432"/>
              <a:gd name="connsiteY455" fmla="*/ 2234151 h 3552465"/>
              <a:gd name="connsiteX456" fmla="*/ 4853033 w 7701432"/>
              <a:gd name="connsiteY456" fmla="*/ 2234151 h 3552465"/>
              <a:gd name="connsiteX457" fmla="*/ 4853033 w 7701432"/>
              <a:gd name="connsiteY457" fmla="*/ 2224071 h 3552465"/>
              <a:gd name="connsiteX458" fmla="*/ 2113582 w 7701432"/>
              <a:gd name="connsiteY458" fmla="*/ 2224071 h 3552465"/>
              <a:gd name="connsiteX459" fmla="*/ 2113582 w 7701432"/>
              <a:gd name="connsiteY459" fmla="*/ 2234151 h 3552465"/>
              <a:gd name="connsiteX460" fmla="*/ 2124021 w 7701432"/>
              <a:gd name="connsiteY460" fmla="*/ 2234151 h 3552465"/>
              <a:gd name="connsiteX461" fmla="*/ 1599169 w 7701432"/>
              <a:gd name="connsiteY461" fmla="*/ 2224071 h 3552465"/>
              <a:gd name="connsiteX462" fmla="*/ 1629768 w 7701432"/>
              <a:gd name="connsiteY462" fmla="*/ 2234151 h 3552465"/>
              <a:gd name="connsiteX463" fmla="*/ 1701764 w 7701432"/>
              <a:gd name="connsiteY463" fmla="*/ 2275551 h 3552465"/>
              <a:gd name="connsiteX464" fmla="*/ 1722643 w 7701432"/>
              <a:gd name="connsiteY464" fmla="*/ 2285630 h 3552465"/>
              <a:gd name="connsiteX465" fmla="*/ 1856556 w 7701432"/>
              <a:gd name="connsiteY465" fmla="*/ 2388950 h 3552465"/>
              <a:gd name="connsiteX466" fmla="*/ 1918112 w 7701432"/>
              <a:gd name="connsiteY466" fmla="*/ 2419910 h 3552465"/>
              <a:gd name="connsiteX467" fmla="*/ 1928552 w 7701432"/>
              <a:gd name="connsiteY467" fmla="*/ 2419910 h 3552465"/>
              <a:gd name="connsiteX468" fmla="*/ 1959150 w 7701432"/>
              <a:gd name="connsiteY468" fmla="*/ 2419910 h 3552465"/>
              <a:gd name="connsiteX469" fmla="*/ 1938631 w 7701432"/>
              <a:gd name="connsiteY469" fmla="*/ 2399030 h 3552465"/>
              <a:gd name="connsiteX470" fmla="*/ 1907673 w 7701432"/>
              <a:gd name="connsiteY470" fmla="*/ 2368070 h 3552465"/>
              <a:gd name="connsiteX471" fmla="*/ 1722643 w 7701432"/>
              <a:gd name="connsiteY471" fmla="*/ 2285630 h 3552465"/>
              <a:gd name="connsiteX472" fmla="*/ 1701764 w 7701432"/>
              <a:gd name="connsiteY472" fmla="*/ 2275551 h 3552465"/>
              <a:gd name="connsiteX473" fmla="*/ 1629768 w 7701432"/>
              <a:gd name="connsiteY473" fmla="*/ 2234151 h 3552465"/>
              <a:gd name="connsiteX474" fmla="*/ 1599169 w 7701432"/>
              <a:gd name="connsiteY474" fmla="*/ 2224071 h 3552465"/>
              <a:gd name="connsiteX475" fmla="*/ 6717013 w 7701432"/>
              <a:gd name="connsiteY475" fmla="*/ 2213991 h 3552465"/>
              <a:gd name="connsiteX476" fmla="*/ 6727092 w 7701432"/>
              <a:gd name="connsiteY476" fmla="*/ 2213991 h 3552465"/>
              <a:gd name="connsiteX477" fmla="*/ 6727092 w 7701432"/>
              <a:gd name="connsiteY477" fmla="*/ 2234151 h 3552465"/>
              <a:gd name="connsiteX478" fmla="*/ 6717013 w 7701432"/>
              <a:gd name="connsiteY478" fmla="*/ 2224071 h 3552465"/>
              <a:gd name="connsiteX479" fmla="*/ 6686054 w 7701432"/>
              <a:gd name="connsiteY479" fmla="*/ 2213991 h 3552465"/>
              <a:gd name="connsiteX480" fmla="*/ 6696134 w 7701432"/>
              <a:gd name="connsiteY480" fmla="*/ 2213991 h 3552465"/>
              <a:gd name="connsiteX481" fmla="*/ 6706573 w 7701432"/>
              <a:gd name="connsiteY481" fmla="*/ 2224071 h 3552465"/>
              <a:gd name="connsiteX482" fmla="*/ 6696134 w 7701432"/>
              <a:gd name="connsiteY482" fmla="*/ 2224071 h 3552465"/>
              <a:gd name="connsiteX483" fmla="*/ 6686054 w 7701432"/>
              <a:gd name="connsiteY483" fmla="*/ 2213991 h 3552465"/>
              <a:gd name="connsiteX484" fmla="*/ 4718761 w 7701432"/>
              <a:gd name="connsiteY484" fmla="*/ 2213991 h 3552465"/>
              <a:gd name="connsiteX485" fmla="*/ 4739640 w 7701432"/>
              <a:gd name="connsiteY485" fmla="*/ 2224071 h 3552465"/>
              <a:gd name="connsiteX486" fmla="*/ 4760158 w 7701432"/>
              <a:gd name="connsiteY486" fmla="*/ 2244591 h 3552465"/>
              <a:gd name="connsiteX487" fmla="*/ 4729200 w 7701432"/>
              <a:gd name="connsiteY487" fmla="*/ 2244591 h 3552465"/>
              <a:gd name="connsiteX488" fmla="*/ 4708681 w 7701432"/>
              <a:gd name="connsiteY488" fmla="*/ 2234151 h 3552465"/>
              <a:gd name="connsiteX489" fmla="*/ 4698242 w 7701432"/>
              <a:gd name="connsiteY489" fmla="*/ 2224071 h 3552465"/>
              <a:gd name="connsiteX490" fmla="*/ 4718761 w 7701432"/>
              <a:gd name="connsiteY490" fmla="*/ 2213991 h 3552465"/>
              <a:gd name="connsiteX491" fmla="*/ 4101034 w 7701432"/>
              <a:gd name="connsiteY491" fmla="*/ 2213991 h 3552465"/>
              <a:gd name="connsiteX492" fmla="*/ 4101034 w 7701432"/>
              <a:gd name="connsiteY492" fmla="*/ 2224071 h 3552465"/>
              <a:gd name="connsiteX493" fmla="*/ 4090595 w 7701432"/>
              <a:gd name="connsiteY493" fmla="*/ 2224071 h 3552465"/>
              <a:gd name="connsiteX494" fmla="*/ 6500664 w 7701432"/>
              <a:gd name="connsiteY494" fmla="*/ 2203191 h 3552465"/>
              <a:gd name="connsiteX495" fmla="*/ 6511104 w 7701432"/>
              <a:gd name="connsiteY495" fmla="*/ 2203191 h 3552465"/>
              <a:gd name="connsiteX496" fmla="*/ 6521183 w 7701432"/>
              <a:gd name="connsiteY496" fmla="*/ 2213991 h 3552465"/>
              <a:gd name="connsiteX497" fmla="*/ 6500664 w 7701432"/>
              <a:gd name="connsiteY497" fmla="*/ 2213991 h 3552465"/>
              <a:gd name="connsiteX498" fmla="*/ 6500664 w 7701432"/>
              <a:gd name="connsiteY498" fmla="*/ 2203191 h 3552465"/>
              <a:gd name="connsiteX499" fmla="*/ 4059636 w 7701432"/>
              <a:gd name="connsiteY499" fmla="*/ 2203191 h 3552465"/>
              <a:gd name="connsiteX500" fmla="*/ 4070436 w 7701432"/>
              <a:gd name="connsiteY500" fmla="*/ 2203191 h 3552465"/>
              <a:gd name="connsiteX501" fmla="*/ 4080515 w 7701432"/>
              <a:gd name="connsiteY501" fmla="*/ 2213991 h 3552465"/>
              <a:gd name="connsiteX502" fmla="*/ 4059636 w 7701432"/>
              <a:gd name="connsiteY502" fmla="*/ 2213991 h 3552465"/>
              <a:gd name="connsiteX503" fmla="*/ 4059636 w 7701432"/>
              <a:gd name="connsiteY503" fmla="*/ 2203191 h 3552465"/>
              <a:gd name="connsiteX504" fmla="*/ 1835677 w 7701432"/>
              <a:gd name="connsiteY504" fmla="*/ 2193111 h 3552465"/>
              <a:gd name="connsiteX505" fmla="*/ 1825237 w 7701432"/>
              <a:gd name="connsiteY505" fmla="*/ 2203191 h 3552465"/>
              <a:gd name="connsiteX506" fmla="*/ 1825237 w 7701432"/>
              <a:gd name="connsiteY506" fmla="*/ 2213991 h 3552465"/>
              <a:gd name="connsiteX507" fmla="*/ 1887514 w 7701432"/>
              <a:gd name="connsiteY507" fmla="*/ 2255031 h 3552465"/>
              <a:gd name="connsiteX508" fmla="*/ 1928552 w 7701432"/>
              <a:gd name="connsiteY508" fmla="*/ 2255031 h 3552465"/>
              <a:gd name="connsiteX509" fmla="*/ 1938631 w 7701432"/>
              <a:gd name="connsiteY509" fmla="*/ 2255031 h 3552465"/>
              <a:gd name="connsiteX510" fmla="*/ 1928552 w 7701432"/>
              <a:gd name="connsiteY510" fmla="*/ 2244591 h 3552465"/>
              <a:gd name="connsiteX511" fmla="*/ 1876714 w 7701432"/>
              <a:gd name="connsiteY511" fmla="*/ 2213991 h 3552465"/>
              <a:gd name="connsiteX512" fmla="*/ 1835677 w 7701432"/>
              <a:gd name="connsiteY512" fmla="*/ 2193111 h 3552465"/>
              <a:gd name="connsiteX513" fmla="*/ 1156034 w 7701432"/>
              <a:gd name="connsiteY513" fmla="*/ 2193111 h 3552465"/>
              <a:gd name="connsiteX514" fmla="*/ 1156034 w 7701432"/>
              <a:gd name="connsiteY514" fmla="*/ 2203191 h 3552465"/>
              <a:gd name="connsiteX515" fmla="*/ 1166473 w 7701432"/>
              <a:gd name="connsiteY515" fmla="*/ 2203191 h 3552465"/>
              <a:gd name="connsiteX516" fmla="*/ 1156034 w 7701432"/>
              <a:gd name="connsiteY516" fmla="*/ 2193111 h 3552465"/>
              <a:gd name="connsiteX517" fmla="*/ 6521183 w 7701432"/>
              <a:gd name="connsiteY517" fmla="*/ 2172591 h 3552465"/>
              <a:gd name="connsiteX518" fmla="*/ 6531263 w 7701432"/>
              <a:gd name="connsiteY518" fmla="*/ 2172591 h 3552465"/>
              <a:gd name="connsiteX519" fmla="*/ 6552142 w 7701432"/>
              <a:gd name="connsiteY519" fmla="*/ 2193111 h 3552465"/>
              <a:gd name="connsiteX520" fmla="*/ 6531263 w 7701432"/>
              <a:gd name="connsiteY520" fmla="*/ 2183031 h 3552465"/>
              <a:gd name="connsiteX521" fmla="*/ 6521183 w 7701432"/>
              <a:gd name="connsiteY521" fmla="*/ 2172591 h 3552465"/>
              <a:gd name="connsiteX522" fmla="*/ 4347981 w 7701432"/>
              <a:gd name="connsiteY522" fmla="*/ 2172591 h 3552465"/>
              <a:gd name="connsiteX523" fmla="*/ 4358780 w 7701432"/>
              <a:gd name="connsiteY523" fmla="*/ 2172591 h 3552465"/>
              <a:gd name="connsiteX524" fmla="*/ 4368860 w 7701432"/>
              <a:gd name="connsiteY524" fmla="*/ 2183031 h 3552465"/>
              <a:gd name="connsiteX525" fmla="*/ 4358780 w 7701432"/>
              <a:gd name="connsiteY525" fmla="*/ 2183031 h 3552465"/>
              <a:gd name="connsiteX526" fmla="*/ 4347981 w 7701432"/>
              <a:gd name="connsiteY526" fmla="*/ 2172591 h 3552465"/>
              <a:gd name="connsiteX527" fmla="*/ 6435260 w 7701432"/>
              <a:gd name="connsiteY527" fmla="*/ 2170133 h 3552465"/>
              <a:gd name="connsiteX528" fmla="*/ 6500664 w 7701432"/>
              <a:gd name="connsiteY528" fmla="*/ 2203191 h 3552465"/>
              <a:gd name="connsiteX529" fmla="*/ 6407789 w 7701432"/>
              <a:gd name="connsiteY529" fmla="*/ 2172591 h 3552465"/>
              <a:gd name="connsiteX530" fmla="*/ 6435260 w 7701432"/>
              <a:gd name="connsiteY530" fmla="*/ 2170133 h 3552465"/>
              <a:gd name="connsiteX531" fmla="*/ 4327822 w 7701432"/>
              <a:gd name="connsiteY531" fmla="*/ 2162151 h 3552465"/>
              <a:gd name="connsiteX532" fmla="*/ 4337901 w 7701432"/>
              <a:gd name="connsiteY532" fmla="*/ 2162151 h 3552465"/>
              <a:gd name="connsiteX533" fmla="*/ 4347981 w 7701432"/>
              <a:gd name="connsiteY533" fmla="*/ 2172591 h 3552465"/>
              <a:gd name="connsiteX534" fmla="*/ 4327822 w 7701432"/>
              <a:gd name="connsiteY534" fmla="*/ 2172591 h 3552465"/>
              <a:gd name="connsiteX535" fmla="*/ 6727092 w 7701432"/>
              <a:gd name="connsiteY535" fmla="*/ 2152071 h 3552465"/>
              <a:gd name="connsiteX536" fmla="*/ 6737172 w 7701432"/>
              <a:gd name="connsiteY536" fmla="*/ 2152071 h 3552465"/>
              <a:gd name="connsiteX537" fmla="*/ 6747971 w 7701432"/>
              <a:gd name="connsiteY537" fmla="*/ 2162151 h 3552465"/>
              <a:gd name="connsiteX538" fmla="*/ 6737172 w 7701432"/>
              <a:gd name="connsiteY538" fmla="*/ 2162151 h 3552465"/>
              <a:gd name="connsiteX539" fmla="*/ 6727092 w 7701432"/>
              <a:gd name="connsiteY539" fmla="*/ 2152071 h 3552465"/>
              <a:gd name="connsiteX540" fmla="*/ 6387271 w 7701432"/>
              <a:gd name="connsiteY540" fmla="*/ 2152071 h 3552465"/>
              <a:gd name="connsiteX541" fmla="*/ 6397710 w 7701432"/>
              <a:gd name="connsiteY541" fmla="*/ 2152071 h 3552465"/>
              <a:gd name="connsiteX542" fmla="*/ 6407789 w 7701432"/>
              <a:gd name="connsiteY542" fmla="*/ 2162151 h 3552465"/>
              <a:gd name="connsiteX543" fmla="*/ 6387271 w 7701432"/>
              <a:gd name="connsiteY543" fmla="*/ 2162151 h 3552465"/>
              <a:gd name="connsiteX544" fmla="*/ 6706573 w 7701432"/>
              <a:gd name="connsiteY544" fmla="*/ 2141631 h 3552465"/>
              <a:gd name="connsiteX545" fmla="*/ 6727092 w 7701432"/>
              <a:gd name="connsiteY545" fmla="*/ 2152071 h 3552465"/>
              <a:gd name="connsiteX546" fmla="*/ 6706573 w 7701432"/>
              <a:gd name="connsiteY546" fmla="*/ 2141631 h 3552465"/>
              <a:gd name="connsiteX547" fmla="*/ 6294756 w 7701432"/>
              <a:gd name="connsiteY547" fmla="*/ 2141631 h 3552465"/>
              <a:gd name="connsiteX548" fmla="*/ 6304835 w 7701432"/>
              <a:gd name="connsiteY548" fmla="*/ 2162151 h 3552465"/>
              <a:gd name="connsiteX549" fmla="*/ 6294756 w 7701432"/>
              <a:gd name="connsiteY549" fmla="*/ 2162151 h 3552465"/>
              <a:gd name="connsiteX550" fmla="*/ 6284316 w 7701432"/>
              <a:gd name="connsiteY550" fmla="*/ 2152071 h 3552465"/>
              <a:gd name="connsiteX551" fmla="*/ 6294756 w 7701432"/>
              <a:gd name="connsiteY551" fmla="*/ 2141631 h 3552465"/>
              <a:gd name="connsiteX552" fmla="*/ 6706573 w 7701432"/>
              <a:gd name="connsiteY552" fmla="*/ 2121111 h 3552465"/>
              <a:gd name="connsiteX553" fmla="*/ 6717013 w 7701432"/>
              <a:gd name="connsiteY553" fmla="*/ 2121111 h 3552465"/>
              <a:gd name="connsiteX554" fmla="*/ 6706573 w 7701432"/>
              <a:gd name="connsiteY554" fmla="*/ 2131191 h 3552465"/>
              <a:gd name="connsiteX555" fmla="*/ 6706573 w 7701432"/>
              <a:gd name="connsiteY555" fmla="*/ 2121111 h 3552465"/>
              <a:gd name="connsiteX556" fmla="*/ 6232839 w 7701432"/>
              <a:gd name="connsiteY556" fmla="*/ 2121111 h 3552465"/>
              <a:gd name="connsiteX557" fmla="*/ 6253718 w 7701432"/>
              <a:gd name="connsiteY557" fmla="*/ 2121111 h 3552465"/>
              <a:gd name="connsiteX558" fmla="*/ 6273877 w 7701432"/>
              <a:gd name="connsiteY558" fmla="*/ 2141631 h 3552465"/>
              <a:gd name="connsiteX559" fmla="*/ 6263797 w 7701432"/>
              <a:gd name="connsiteY559" fmla="*/ 2152071 h 3552465"/>
              <a:gd name="connsiteX560" fmla="*/ 6242918 w 7701432"/>
              <a:gd name="connsiteY560" fmla="*/ 2141631 h 3552465"/>
              <a:gd name="connsiteX561" fmla="*/ 6232839 w 7701432"/>
              <a:gd name="connsiteY561" fmla="*/ 2121111 h 3552465"/>
              <a:gd name="connsiteX562" fmla="*/ 1866635 w 7701432"/>
              <a:gd name="connsiteY562" fmla="*/ 2121111 h 3552465"/>
              <a:gd name="connsiteX563" fmla="*/ 1866635 w 7701432"/>
              <a:gd name="connsiteY563" fmla="*/ 2131191 h 3552465"/>
              <a:gd name="connsiteX564" fmla="*/ 1876714 w 7701432"/>
              <a:gd name="connsiteY564" fmla="*/ 2121111 h 3552465"/>
              <a:gd name="connsiteX565" fmla="*/ 1866635 w 7701432"/>
              <a:gd name="connsiteY565" fmla="*/ 2121111 h 3552465"/>
              <a:gd name="connsiteX566" fmla="*/ 6696134 w 7701432"/>
              <a:gd name="connsiteY566" fmla="*/ 2110671 h 3552465"/>
              <a:gd name="connsiteX567" fmla="*/ 6706573 w 7701432"/>
              <a:gd name="connsiteY567" fmla="*/ 2121111 h 3552465"/>
              <a:gd name="connsiteX568" fmla="*/ 6655096 w 7701432"/>
              <a:gd name="connsiteY568" fmla="*/ 2110671 h 3552465"/>
              <a:gd name="connsiteX569" fmla="*/ 6686054 w 7701432"/>
              <a:gd name="connsiteY569" fmla="*/ 2121111 h 3552465"/>
              <a:gd name="connsiteX570" fmla="*/ 6655096 w 7701432"/>
              <a:gd name="connsiteY570" fmla="*/ 2110671 h 3552465"/>
              <a:gd name="connsiteX571" fmla="*/ 6438748 w 7701432"/>
              <a:gd name="connsiteY571" fmla="*/ 2100591 h 3552465"/>
              <a:gd name="connsiteX572" fmla="*/ 6448827 w 7701432"/>
              <a:gd name="connsiteY572" fmla="*/ 2100591 h 3552465"/>
              <a:gd name="connsiteX573" fmla="*/ 6634577 w 7701432"/>
              <a:gd name="connsiteY573" fmla="*/ 2089791 h 3552465"/>
              <a:gd name="connsiteX574" fmla="*/ 6644657 w 7701432"/>
              <a:gd name="connsiteY574" fmla="*/ 2089791 h 3552465"/>
              <a:gd name="connsiteX575" fmla="*/ 6655096 w 7701432"/>
              <a:gd name="connsiteY575" fmla="*/ 2110671 h 3552465"/>
              <a:gd name="connsiteX576" fmla="*/ 6634577 w 7701432"/>
              <a:gd name="connsiteY576" fmla="*/ 2100591 h 3552465"/>
              <a:gd name="connsiteX577" fmla="*/ 6634577 w 7701432"/>
              <a:gd name="connsiteY577" fmla="*/ 2089791 h 3552465"/>
              <a:gd name="connsiteX578" fmla="*/ 4966067 w 7701432"/>
              <a:gd name="connsiteY578" fmla="*/ 2089791 h 3552465"/>
              <a:gd name="connsiteX579" fmla="*/ 4976507 w 7701432"/>
              <a:gd name="connsiteY579" fmla="*/ 2089791 h 3552465"/>
              <a:gd name="connsiteX580" fmla="*/ 4966067 w 7701432"/>
              <a:gd name="connsiteY580" fmla="*/ 2089791 h 3552465"/>
              <a:gd name="connsiteX581" fmla="*/ 6603619 w 7701432"/>
              <a:gd name="connsiteY581" fmla="*/ 2079711 h 3552465"/>
              <a:gd name="connsiteX582" fmla="*/ 6613698 w 7701432"/>
              <a:gd name="connsiteY582" fmla="*/ 2079711 h 3552465"/>
              <a:gd name="connsiteX583" fmla="*/ 6603619 w 7701432"/>
              <a:gd name="connsiteY583" fmla="*/ 2089791 h 3552465"/>
              <a:gd name="connsiteX584" fmla="*/ 6397710 w 7701432"/>
              <a:gd name="connsiteY584" fmla="*/ 2079711 h 3552465"/>
              <a:gd name="connsiteX585" fmla="*/ 6418229 w 7701432"/>
              <a:gd name="connsiteY585" fmla="*/ 2089791 h 3552465"/>
              <a:gd name="connsiteX586" fmla="*/ 6418229 w 7701432"/>
              <a:gd name="connsiteY586" fmla="*/ 2100591 h 3552465"/>
              <a:gd name="connsiteX587" fmla="*/ 6428668 w 7701432"/>
              <a:gd name="connsiteY587" fmla="*/ 2100591 h 3552465"/>
              <a:gd name="connsiteX588" fmla="*/ 6418229 w 7701432"/>
              <a:gd name="connsiteY588" fmla="*/ 2089791 h 3552465"/>
              <a:gd name="connsiteX589" fmla="*/ 6397710 w 7701432"/>
              <a:gd name="connsiteY589" fmla="*/ 2079711 h 3552465"/>
              <a:gd name="connsiteX590" fmla="*/ 4945548 w 7701432"/>
              <a:gd name="connsiteY590" fmla="*/ 2079711 h 3552465"/>
              <a:gd name="connsiteX591" fmla="*/ 4955628 w 7701432"/>
              <a:gd name="connsiteY591" fmla="*/ 2079711 h 3552465"/>
              <a:gd name="connsiteX592" fmla="*/ 4955628 w 7701432"/>
              <a:gd name="connsiteY592" fmla="*/ 2089791 h 3552465"/>
              <a:gd name="connsiteX593" fmla="*/ 4945548 w 7701432"/>
              <a:gd name="connsiteY593" fmla="*/ 2089791 h 3552465"/>
              <a:gd name="connsiteX594" fmla="*/ 1444378 w 7701432"/>
              <a:gd name="connsiteY594" fmla="*/ 2079711 h 3552465"/>
              <a:gd name="connsiteX595" fmla="*/ 1454817 w 7701432"/>
              <a:gd name="connsiteY595" fmla="*/ 2100591 h 3552465"/>
              <a:gd name="connsiteX596" fmla="*/ 1454817 w 7701432"/>
              <a:gd name="connsiteY596" fmla="*/ 2131191 h 3552465"/>
              <a:gd name="connsiteX597" fmla="*/ 1444378 w 7701432"/>
              <a:gd name="connsiteY597" fmla="*/ 2141631 h 3552465"/>
              <a:gd name="connsiteX598" fmla="*/ 1475336 w 7701432"/>
              <a:gd name="connsiteY598" fmla="*/ 2152071 h 3552465"/>
              <a:gd name="connsiteX599" fmla="*/ 1485776 w 7701432"/>
              <a:gd name="connsiteY599" fmla="*/ 2141631 h 3552465"/>
              <a:gd name="connsiteX600" fmla="*/ 1516734 w 7701432"/>
              <a:gd name="connsiteY600" fmla="*/ 2121111 h 3552465"/>
              <a:gd name="connsiteX601" fmla="*/ 1526813 w 7701432"/>
              <a:gd name="connsiteY601" fmla="*/ 2131191 h 3552465"/>
              <a:gd name="connsiteX602" fmla="*/ 1536893 w 7701432"/>
              <a:gd name="connsiteY602" fmla="*/ 2131191 h 3552465"/>
              <a:gd name="connsiteX603" fmla="*/ 1536893 w 7701432"/>
              <a:gd name="connsiteY603" fmla="*/ 2110671 h 3552465"/>
              <a:gd name="connsiteX604" fmla="*/ 1505934 w 7701432"/>
              <a:gd name="connsiteY604" fmla="*/ 2089791 h 3552465"/>
              <a:gd name="connsiteX605" fmla="*/ 1475336 w 7701432"/>
              <a:gd name="connsiteY605" fmla="*/ 2089791 h 3552465"/>
              <a:gd name="connsiteX606" fmla="*/ 1464897 w 7701432"/>
              <a:gd name="connsiteY606" fmla="*/ 2079711 h 3552465"/>
              <a:gd name="connsiteX607" fmla="*/ 1444378 w 7701432"/>
              <a:gd name="connsiteY607" fmla="*/ 2079711 h 3552465"/>
              <a:gd name="connsiteX608" fmla="*/ 6253718 w 7701432"/>
              <a:gd name="connsiteY608" fmla="*/ 2069631 h 3552465"/>
              <a:gd name="connsiteX609" fmla="*/ 6263797 w 7701432"/>
              <a:gd name="connsiteY609" fmla="*/ 2069631 h 3552465"/>
              <a:gd name="connsiteX610" fmla="*/ 6356312 w 7701432"/>
              <a:gd name="connsiteY610" fmla="*/ 2121111 h 3552465"/>
              <a:gd name="connsiteX611" fmla="*/ 6356312 w 7701432"/>
              <a:gd name="connsiteY611" fmla="*/ 2131191 h 3552465"/>
              <a:gd name="connsiteX612" fmla="*/ 6346233 w 7701432"/>
              <a:gd name="connsiteY612" fmla="*/ 2131191 h 3552465"/>
              <a:gd name="connsiteX613" fmla="*/ 6253718 w 7701432"/>
              <a:gd name="connsiteY613" fmla="*/ 2089791 h 3552465"/>
              <a:gd name="connsiteX614" fmla="*/ 6242918 w 7701432"/>
              <a:gd name="connsiteY614" fmla="*/ 2079711 h 3552465"/>
              <a:gd name="connsiteX615" fmla="*/ 6253718 w 7701432"/>
              <a:gd name="connsiteY615" fmla="*/ 2069631 h 3552465"/>
              <a:gd name="connsiteX616" fmla="*/ 4791117 w 7701432"/>
              <a:gd name="connsiteY616" fmla="*/ 2069631 h 3552465"/>
              <a:gd name="connsiteX617" fmla="*/ 4801196 w 7701432"/>
              <a:gd name="connsiteY617" fmla="*/ 2069631 h 3552465"/>
              <a:gd name="connsiteX618" fmla="*/ 4801196 w 7701432"/>
              <a:gd name="connsiteY618" fmla="*/ 2079711 h 3552465"/>
              <a:gd name="connsiteX619" fmla="*/ 4791117 w 7701432"/>
              <a:gd name="connsiteY619" fmla="*/ 2069631 h 3552465"/>
              <a:gd name="connsiteX620" fmla="*/ 4688162 w 7701432"/>
              <a:gd name="connsiteY620" fmla="*/ 2069631 h 3552465"/>
              <a:gd name="connsiteX621" fmla="*/ 4708681 w 7701432"/>
              <a:gd name="connsiteY621" fmla="*/ 2079711 h 3552465"/>
              <a:gd name="connsiteX622" fmla="*/ 4688162 w 7701432"/>
              <a:gd name="connsiteY622" fmla="*/ 2069631 h 3552465"/>
              <a:gd name="connsiteX623" fmla="*/ 1846116 w 7701432"/>
              <a:gd name="connsiteY623" fmla="*/ 2069631 h 3552465"/>
              <a:gd name="connsiteX624" fmla="*/ 1815158 w 7701432"/>
              <a:gd name="connsiteY624" fmla="*/ 2079711 h 3552465"/>
              <a:gd name="connsiteX625" fmla="*/ 1815158 w 7701432"/>
              <a:gd name="connsiteY625" fmla="*/ 2089791 h 3552465"/>
              <a:gd name="connsiteX626" fmla="*/ 1856556 w 7701432"/>
              <a:gd name="connsiteY626" fmla="*/ 2100591 h 3552465"/>
              <a:gd name="connsiteX627" fmla="*/ 1876714 w 7701432"/>
              <a:gd name="connsiteY627" fmla="*/ 2089791 h 3552465"/>
              <a:gd name="connsiteX628" fmla="*/ 1846116 w 7701432"/>
              <a:gd name="connsiteY628" fmla="*/ 2069631 h 3552465"/>
              <a:gd name="connsiteX629" fmla="*/ 929246 w 7701432"/>
              <a:gd name="connsiteY629" fmla="*/ 2069631 h 3552465"/>
              <a:gd name="connsiteX630" fmla="*/ 929246 w 7701432"/>
              <a:gd name="connsiteY630" fmla="*/ 2079711 h 3552465"/>
              <a:gd name="connsiteX631" fmla="*/ 940045 w 7701432"/>
              <a:gd name="connsiteY631" fmla="*/ 2089791 h 3552465"/>
              <a:gd name="connsiteX632" fmla="*/ 970643 w 7701432"/>
              <a:gd name="connsiteY632" fmla="*/ 2110671 h 3552465"/>
              <a:gd name="connsiteX633" fmla="*/ 929246 w 7701432"/>
              <a:gd name="connsiteY633" fmla="*/ 2100591 h 3552465"/>
              <a:gd name="connsiteX634" fmla="*/ 919166 w 7701432"/>
              <a:gd name="connsiteY634" fmla="*/ 2100591 h 3552465"/>
              <a:gd name="connsiteX635" fmla="*/ 919166 w 7701432"/>
              <a:gd name="connsiteY635" fmla="*/ 2110671 h 3552465"/>
              <a:gd name="connsiteX636" fmla="*/ 981083 w 7701432"/>
              <a:gd name="connsiteY636" fmla="*/ 2152071 h 3552465"/>
              <a:gd name="connsiteX637" fmla="*/ 981083 w 7701432"/>
              <a:gd name="connsiteY637" fmla="*/ 2172591 h 3552465"/>
              <a:gd name="connsiteX638" fmla="*/ 950125 w 7701432"/>
              <a:gd name="connsiteY638" fmla="*/ 2183031 h 3552465"/>
              <a:gd name="connsiteX639" fmla="*/ 764735 w 7701432"/>
              <a:gd name="connsiteY639" fmla="*/ 2100591 h 3552465"/>
              <a:gd name="connsiteX640" fmla="*/ 733776 w 7701432"/>
              <a:gd name="connsiteY640" fmla="*/ 2089791 h 3552465"/>
              <a:gd name="connsiteX641" fmla="*/ 733776 w 7701432"/>
              <a:gd name="connsiteY641" fmla="*/ 2100591 h 3552465"/>
              <a:gd name="connsiteX642" fmla="*/ 733776 w 7701432"/>
              <a:gd name="connsiteY642" fmla="*/ 2121111 h 3552465"/>
              <a:gd name="connsiteX643" fmla="*/ 775174 w 7701432"/>
              <a:gd name="connsiteY643" fmla="*/ 2131191 h 3552465"/>
              <a:gd name="connsiteX644" fmla="*/ 867689 w 7701432"/>
              <a:gd name="connsiteY644" fmla="*/ 2172591 h 3552465"/>
              <a:gd name="connsiteX645" fmla="*/ 909087 w 7701432"/>
              <a:gd name="connsiteY645" fmla="*/ 2193111 h 3552465"/>
              <a:gd name="connsiteX646" fmla="*/ 981083 w 7701432"/>
              <a:gd name="connsiteY646" fmla="*/ 2234151 h 3552465"/>
              <a:gd name="connsiteX647" fmla="*/ 1022121 w 7701432"/>
              <a:gd name="connsiteY647" fmla="*/ 2255031 h 3552465"/>
              <a:gd name="connsiteX648" fmla="*/ 1104196 w 7701432"/>
              <a:gd name="connsiteY648" fmla="*/ 2265111 h 3552465"/>
              <a:gd name="connsiteX649" fmla="*/ 1114996 w 7701432"/>
              <a:gd name="connsiteY649" fmla="*/ 2255031 h 3552465"/>
              <a:gd name="connsiteX650" fmla="*/ 1104196 w 7701432"/>
              <a:gd name="connsiteY650" fmla="*/ 2244591 h 3552465"/>
              <a:gd name="connsiteX651" fmla="*/ 1022121 w 7701432"/>
              <a:gd name="connsiteY651" fmla="*/ 2193111 h 3552465"/>
              <a:gd name="connsiteX652" fmla="*/ 1011681 w 7701432"/>
              <a:gd name="connsiteY652" fmla="*/ 2172591 h 3552465"/>
              <a:gd name="connsiteX653" fmla="*/ 1032560 w 7701432"/>
              <a:gd name="connsiteY653" fmla="*/ 2172591 h 3552465"/>
              <a:gd name="connsiteX654" fmla="*/ 1084037 w 7701432"/>
              <a:gd name="connsiteY654" fmla="*/ 2193111 h 3552465"/>
              <a:gd name="connsiteX655" fmla="*/ 1104196 w 7701432"/>
              <a:gd name="connsiteY655" fmla="*/ 2193111 h 3552465"/>
              <a:gd name="connsiteX656" fmla="*/ 1125075 w 7701432"/>
              <a:gd name="connsiteY656" fmla="*/ 2193111 h 3552465"/>
              <a:gd name="connsiteX657" fmla="*/ 1197431 w 7701432"/>
              <a:gd name="connsiteY657" fmla="*/ 2193111 h 3552465"/>
              <a:gd name="connsiteX658" fmla="*/ 1197431 w 7701432"/>
              <a:gd name="connsiteY658" fmla="*/ 2183031 h 3552465"/>
              <a:gd name="connsiteX659" fmla="*/ 1063519 w 7701432"/>
              <a:gd name="connsiteY659" fmla="*/ 2110671 h 3552465"/>
              <a:gd name="connsiteX660" fmla="*/ 970643 w 7701432"/>
              <a:gd name="connsiteY660" fmla="*/ 2079711 h 3552465"/>
              <a:gd name="connsiteX661" fmla="*/ 929246 w 7701432"/>
              <a:gd name="connsiteY661" fmla="*/ 2069631 h 3552465"/>
              <a:gd name="connsiteX662" fmla="*/ 4667284 w 7701432"/>
              <a:gd name="connsiteY662" fmla="*/ 2059191 h 3552465"/>
              <a:gd name="connsiteX663" fmla="*/ 4677723 w 7701432"/>
              <a:gd name="connsiteY663" fmla="*/ 2059191 h 3552465"/>
              <a:gd name="connsiteX664" fmla="*/ 4688162 w 7701432"/>
              <a:gd name="connsiteY664" fmla="*/ 2069631 h 3552465"/>
              <a:gd name="connsiteX665" fmla="*/ 4667284 w 7701432"/>
              <a:gd name="connsiteY665" fmla="*/ 2059191 h 3552465"/>
              <a:gd name="connsiteX666" fmla="*/ 4626246 w 7701432"/>
              <a:gd name="connsiteY666" fmla="*/ 2038672 h 3552465"/>
              <a:gd name="connsiteX667" fmla="*/ 4667284 w 7701432"/>
              <a:gd name="connsiteY667" fmla="*/ 2059191 h 3552465"/>
              <a:gd name="connsiteX668" fmla="*/ 4626246 w 7701432"/>
              <a:gd name="connsiteY668" fmla="*/ 2038672 h 3552465"/>
              <a:gd name="connsiteX669" fmla="*/ 4616166 w 7701432"/>
              <a:gd name="connsiteY669" fmla="*/ 2028232 h 3552465"/>
              <a:gd name="connsiteX670" fmla="*/ 4626246 w 7701432"/>
              <a:gd name="connsiteY670" fmla="*/ 2038672 h 3552465"/>
              <a:gd name="connsiteX671" fmla="*/ 4616166 w 7701432"/>
              <a:gd name="connsiteY671" fmla="*/ 2028232 h 3552465"/>
              <a:gd name="connsiteX672" fmla="*/ 4347981 w 7701432"/>
              <a:gd name="connsiteY672" fmla="*/ 2018152 h 3552465"/>
              <a:gd name="connsiteX673" fmla="*/ 4327822 w 7701432"/>
              <a:gd name="connsiteY673" fmla="*/ 2038672 h 3552465"/>
              <a:gd name="connsiteX674" fmla="*/ 4347981 w 7701432"/>
              <a:gd name="connsiteY674" fmla="*/ 2048752 h 3552465"/>
              <a:gd name="connsiteX675" fmla="*/ 4358780 w 7701432"/>
              <a:gd name="connsiteY675" fmla="*/ 2028232 h 3552465"/>
              <a:gd name="connsiteX676" fmla="*/ 1516734 w 7701432"/>
              <a:gd name="connsiteY676" fmla="*/ 2018152 h 3552465"/>
              <a:gd name="connsiteX677" fmla="*/ 1505934 w 7701432"/>
              <a:gd name="connsiteY677" fmla="*/ 2028232 h 3552465"/>
              <a:gd name="connsiteX678" fmla="*/ 1505934 w 7701432"/>
              <a:gd name="connsiteY678" fmla="*/ 2038672 h 3552465"/>
              <a:gd name="connsiteX679" fmla="*/ 1578291 w 7701432"/>
              <a:gd name="connsiteY679" fmla="*/ 2069631 h 3552465"/>
              <a:gd name="connsiteX680" fmla="*/ 1588370 w 7701432"/>
              <a:gd name="connsiteY680" fmla="*/ 2059191 h 3552465"/>
              <a:gd name="connsiteX681" fmla="*/ 1567851 w 7701432"/>
              <a:gd name="connsiteY681" fmla="*/ 2048752 h 3552465"/>
              <a:gd name="connsiteX682" fmla="*/ 1516734 w 7701432"/>
              <a:gd name="connsiteY682" fmla="*/ 2018152 h 3552465"/>
              <a:gd name="connsiteX683" fmla="*/ 6511104 w 7701432"/>
              <a:gd name="connsiteY683" fmla="*/ 2007712 h 3552465"/>
              <a:gd name="connsiteX684" fmla="*/ 6552142 w 7701432"/>
              <a:gd name="connsiteY684" fmla="*/ 2028232 h 3552465"/>
              <a:gd name="connsiteX685" fmla="*/ 6542062 w 7701432"/>
              <a:gd name="connsiteY685" fmla="*/ 2038672 h 3552465"/>
              <a:gd name="connsiteX686" fmla="*/ 6511104 w 7701432"/>
              <a:gd name="connsiteY686" fmla="*/ 2018152 h 3552465"/>
              <a:gd name="connsiteX687" fmla="*/ 6088847 w 7701432"/>
              <a:gd name="connsiteY687" fmla="*/ 2007712 h 3552465"/>
              <a:gd name="connsiteX688" fmla="*/ 6088847 w 7701432"/>
              <a:gd name="connsiteY688" fmla="*/ 2018152 h 3552465"/>
              <a:gd name="connsiteX689" fmla="*/ 6119445 w 7701432"/>
              <a:gd name="connsiteY689" fmla="*/ 2038672 h 3552465"/>
              <a:gd name="connsiteX690" fmla="*/ 6098926 w 7701432"/>
              <a:gd name="connsiteY690" fmla="*/ 2007712 h 3552465"/>
              <a:gd name="connsiteX691" fmla="*/ 6490225 w 7701432"/>
              <a:gd name="connsiteY691" fmla="*/ 1997272 h 3552465"/>
              <a:gd name="connsiteX692" fmla="*/ 6500664 w 7701432"/>
              <a:gd name="connsiteY692" fmla="*/ 2007712 h 3552465"/>
              <a:gd name="connsiteX693" fmla="*/ 6490225 w 7701432"/>
              <a:gd name="connsiteY693" fmla="*/ 2007712 h 3552465"/>
              <a:gd name="connsiteX694" fmla="*/ 6490225 w 7701432"/>
              <a:gd name="connsiteY694" fmla="*/ 1997272 h 3552465"/>
              <a:gd name="connsiteX695" fmla="*/ 4553890 w 7701432"/>
              <a:gd name="connsiteY695" fmla="*/ 1997272 h 3552465"/>
              <a:gd name="connsiteX696" fmla="*/ 4616166 w 7701432"/>
              <a:gd name="connsiteY696" fmla="*/ 2028232 h 3552465"/>
              <a:gd name="connsiteX697" fmla="*/ 4553890 w 7701432"/>
              <a:gd name="connsiteY697" fmla="*/ 1997272 h 3552465"/>
              <a:gd name="connsiteX698" fmla="*/ 4533731 w 7701432"/>
              <a:gd name="connsiteY698" fmla="*/ 1987192 h 3552465"/>
              <a:gd name="connsiteX699" fmla="*/ 4553890 w 7701432"/>
              <a:gd name="connsiteY699" fmla="*/ 1997272 h 3552465"/>
              <a:gd name="connsiteX700" fmla="*/ 4533731 w 7701432"/>
              <a:gd name="connsiteY700" fmla="*/ 1987192 h 3552465"/>
              <a:gd name="connsiteX701" fmla="*/ 6067968 w 7701432"/>
              <a:gd name="connsiteY701" fmla="*/ 1976752 h 3552465"/>
              <a:gd name="connsiteX702" fmla="*/ 6067968 w 7701432"/>
              <a:gd name="connsiteY702" fmla="*/ 1987192 h 3552465"/>
              <a:gd name="connsiteX703" fmla="*/ 6078047 w 7701432"/>
              <a:gd name="connsiteY703" fmla="*/ 1987192 h 3552465"/>
              <a:gd name="connsiteX704" fmla="*/ 6067968 w 7701432"/>
              <a:gd name="connsiteY704" fmla="*/ 1976752 h 3552465"/>
              <a:gd name="connsiteX705" fmla="*/ 6418229 w 7701432"/>
              <a:gd name="connsiteY705" fmla="*/ 1966672 h 3552465"/>
              <a:gd name="connsiteX706" fmla="*/ 6438748 w 7701432"/>
              <a:gd name="connsiteY706" fmla="*/ 1976752 h 3552465"/>
              <a:gd name="connsiteX707" fmla="*/ 6438748 w 7701432"/>
              <a:gd name="connsiteY707" fmla="*/ 1987192 h 3552465"/>
              <a:gd name="connsiteX708" fmla="*/ 6418229 w 7701432"/>
              <a:gd name="connsiteY708" fmla="*/ 1966672 h 3552465"/>
              <a:gd name="connsiteX709" fmla="*/ 6387271 w 7701432"/>
              <a:gd name="connsiteY709" fmla="*/ 1956232 h 3552465"/>
              <a:gd name="connsiteX710" fmla="*/ 6407789 w 7701432"/>
              <a:gd name="connsiteY710" fmla="*/ 1956232 h 3552465"/>
              <a:gd name="connsiteX711" fmla="*/ 6418229 w 7701432"/>
              <a:gd name="connsiteY711" fmla="*/ 1966672 h 3552465"/>
              <a:gd name="connsiteX712" fmla="*/ 6407789 w 7701432"/>
              <a:gd name="connsiteY712" fmla="*/ 1976752 h 3552465"/>
              <a:gd name="connsiteX713" fmla="*/ 6387271 w 7701432"/>
              <a:gd name="connsiteY713" fmla="*/ 1976752 h 3552465"/>
              <a:gd name="connsiteX714" fmla="*/ 6387271 w 7701432"/>
              <a:gd name="connsiteY714" fmla="*/ 1956232 h 3552465"/>
              <a:gd name="connsiteX715" fmla="*/ 6160483 w 7701432"/>
              <a:gd name="connsiteY715" fmla="*/ 1945792 h 3552465"/>
              <a:gd name="connsiteX716" fmla="*/ 6171282 w 7701432"/>
              <a:gd name="connsiteY716" fmla="*/ 1956232 h 3552465"/>
              <a:gd name="connsiteX717" fmla="*/ 6181362 w 7701432"/>
              <a:gd name="connsiteY717" fmla="*/ 1966672 h 3552465"/>
              <a:gd name="connsiteX718" fmla="*/ 6171282 w 7701432"/>
              <a:gd name="connsiteY718" fmla="*/ 1956232 h 3552465"/>
              <a:gd name="connsiteX719" fmla="*/ 6160483 w 7701432"/>
              <a:gd name="connsiteY719" fmla="*/ 1945792 h 3552465"/>
              <a:gd name="connsiteX720" fmla="*/ 6479786 w 7701432"/>
              <a:gd name="connsiteY720" fmla="*/ 1914832 h 3552465"/>
              <a:gd name="connsiteX721" fmla="*/ 6490225 w 7701432"/>
              <a:gd name="connsiteY721" fmla="*/ 1914832 h 3552465"/>
              <a:gd name="connsiteX722" fmla="*/ 6490225 w 7701432"/>
              <a:gd name="connsiteY722" fmla="*/ 1925632 h 3552465"/>
              <a:gd name="connsiteX723" fmla="*/ 6479786 w 7701432"/>
              <a:gd name="connsiteY723" fmla="*/ 1914832 h 3552465"/>
              <a:gd name="connsiteX724" fmla="*/ 4470026 w 7701432"/>
              <a:gd name="connsiteY724" fmla="*/ 1910580 h 3552465"/>
              <a:gd name="connsiteX725" fmla="*/ 4471814 w 7701432"/>
              <a:gd name="connsiteY725" fmla="*/ 1914832 h 3552465"/>
              <a:gd name="connsiteX726" fmla="*/ 4451295 w 7701432"/>
              <a:gd name="connsiteY726" fmla="*/ 1914832 h 3552465"/>
              <a:gd name="connsiteX727" fmla="*/ 4470026 w 7701432"/>
              <a:gd name="connsiteY727" fmla="*/ 1910580 h 3552465"/>
              <a:gd name="connsiteX728" fmla="*/ 4533731 w 7701432"/>
              <a:gd name="connsiteY728" fmla="*/ 1884232 h 3552465"/>
              <a:gd name="connsiteX729" fmla="*/ 4543810 w 7701432"/>
              <a:gd name="connsiteY729" fmla="*/ 1884232 h 3552465"/>
              <a:gd name="connsiteX730" fmla="*/ 4574769 w 7701432"/>
              <a:gd name="connsiteY730" fmla="*/ 1894672 h 3552465"/>
              <a:gd name="connsiteX731" fmla="*/ 4564689 w 7701432"/>
              <a:gd name="connsiteY731" fmla="*/ 1894672 h 3552465"/>
              <a:gd name="connsiteX732" fmla="*/ 4543810 w 7701432"/>
              <a:gd name="connsiteY732" fmla="*/ 1894672 h 3552465"/>
              <a:gd name="connsiteX733" fmla="*/ 4533731 w 7701432"/>
              <a:gd name="connsiteY733" fmla="*/ 1884232 h 3552465"/>
              <a:gd name="connsiteX734" fmla="*/ 6304835 w 7701432"/>
              <a:gd name="connsiteY734" fmla="*/ 1873792 h 3552465"/>
              <a:gd name="connsiteX735" fmla="*/ 6315274 w 7701432"/>
              <a:gd name="connsiteY735" fmla="*/ 1884232 h 3552465"/>
              <a:gd name="connsiteX736" fmla="*/ 6304835 w 7701432"/>
              <a:gd name="connsiteY736" fmla="*/ 1873792 h 3552465"/>
              <a:gd name="connsiteX737" fmla="*/ 6263797 w 7701432"/>
              <a:gd name="connsiteY737" fmla="*/ 1873792 h 3552465"/>
              <a:gd name="connsiteX738" fmla="*/ 6346233 w 7701432"/>
              <a:gd name="connsiteY738" fmla="*/ 1925632 h 3552465"/>
              <a:gd name="connsiteX739" fmla="*/ 6377191 w 7701432"/>
              <a:gd name="connsiteY739" fmla="*/ 1945792 h 3552465"/>
              <a:gd name="connsiteX740" fmla="*/ 6366752 w 7701432"/>
              <a:gd name="connsiteY740" fmla="*/ 1945792 h 3552465"/>
              <a:gd name="connsiteX741" fmla="*/ 6294756 w 7701432"/>
              <a:gd name="connsiteY741" fmla="*/ 1925632 h 3552465"/>
              <a:gd name="connsiteX742" fmla="*/ 6253718 w 7701432"/>
              <a:gd name="connsiteY742" fmla="*/ 1894672 h 3552465"/>
              <a:gd name="connsiteX743" fmla="*/ 6253718 w 7701432"/>
              <a:gd name="connsiteY743" fmla="*/ 1884232 h 3552465"/>
              <a:gd name="connsiteX744" fmla="*/ 6263797 w 7701432"/>
              <a:gd name="connsiteY744" fmla="*/ 1873792 h 3552465"/>
              <a:gd name="connsiteX745" fmla="*/ 4358780 w 7701432"/>
              <a:gd name="connsiteY745" fmla="*/ 1873792 h 3552465"/>
              <a:gd name="connsiteX746" fmla="*/ 4368860 w 7701432"/>
              <a:gd name="connsiteY746" fmla="*/ 1873792 h 3552465"/>
              <a:gd name="connsiteX747" fmla="*/ 4378939 w 7701432"/>
              <a:gd name="connsiteY747" fmla="*/ 1884232 h 3552465"/>
              <a:gd name="connsiteX748" fmla="*/ 4368860 w 7701432"/>
              <a:gd name="connsiteY748" fmla="*/ 1884232 h 3552465"/>
              <a:gd name="connsiteX749" fmla="*/ 4518116 w 7701432"/>
              <a:gd name="connsiteY749" fmla="*/ 1871317 h 3552465"/>
              <a:gd name="connsiteX750" fmla="*/ 4533731 w 7701432"/>
              <a:gd name="connsiteY750" fmla="*/ 1884232 h 3552465"/>
              <a:gd name="connsiteX751" fmla="*/ 4502772 w 7701432"/>
              <a:gd name="connsiteY751" fmla="*/ 1873792 h 3552465"/>
              <a:gd name="connsiteX752" fmla="*/ 4518116 w 7701432"/>
              <a:gd name="connsiteY752" fmla="*/ 1871317 h 3552465"/>
              <a:gd name="connsiteX753" fmla="*/ 4327822 w 7701432"/>
              <a:gd name="connsiteY753" fmla="*/ 1863712 h 3552465"/>
              <a:gd name="connsiteX754" fmla="*/ 4337901 w 7701432"/>
              <a:gd name="connsiteY754" fmla="*/ 1863712 h 3552465"/>
              <a:gd name="connsiteX755" fmla="*/ 4347981 w 7701432"/>
              <a:gd name="connsiteY755" fmla="*/ 1863712 h 3552465"/>
              <a:gd name="connsiteX756" fmla="*/ 4337901 w 7701432"/>
              <a:gd name="connsiteY756" fmla="*/ 1873792 h 3552465"/>
              <a:gd name="connsiteX757" fmla="*/ 4327822 w 7701432"/>
              <a:gd name="connsiteY757" fmla="*/ 1863712 h 3552465"/>
              <a:gd name="connsiteX758" fmla="*/ 4306943 w 7701432"/>
              <a:gd name="connsiteY758" fmla="*/ 1853272 h 3552465"/>
              <a:gd name="connsiteX759" fmla="*/ 4317382 w 7701432"/>
              <a:gd name="connsiteY759" fmla="*/ 1853272 h 3552465"/>
              <a:gd name="connsiteX760" fmla="*/ 4327822 w 7701432"/>
              <a:gd name="connsiteY760" fmla="*/ 1863712 h 3552465"/>
              <a:gd name="connsiteX761" fmla="*/ 4317382 w 7701432"/>
              <a:gd name="connsiteY761" fmla="*/ 1863712 h 3552465"/>
              <a:gd name="connsiteX762" fmla="*/ 4183470 w 7701432"/>
              <a:gd name="connsiteY762" fmla="*/ 1853272 h 3552465"/>
              <a:gd name="connsiteX763" fmla="*/ 4173030 w 7701432"/>
              <a:gd name="connsiteY763" fmla="*/ 1863712 h 3552465"/>
              <a:gd name="connsiteX764" fmla="*/ 4183470 w 7701432"/>
              <a:gd name="connsiteY764" fmla="*/ 1853272 h 3552465"/>
              <a:gd name="connsiteX765" fmla="*/ 4265545 w 7701432"/>
              <a:gd name="connsiteY765" fmla="*/ 1843193 h 3552465"/>
              <a:gd name="connsiteX766" fmla="*/ 4276345 w 7701432"/>
              <a:gd name="connsiteY766" fmla="*/ 1843193 h 3552465"/>
              <a:gd name="connsiteX767" fmla="*/ 4296504 w 7701432"/>
              <a:gd name="connsiteY767" fmla="*/ 1843193 h 3552465"/>
              <a:gd name="connsiteX768" fmla="*/ 4286424 w 7701432"/>
              <a:gd name="connsiteY768" fmla="*/ 1853272 h 3552465"/>
              <a:gd name="connsiteX769" fmla="*/ 4265545 w 7701432"/>
              <a:gd name="connsiteY769" fmla="*/ 1843193 h 3552465"/>
              <a:gd name="connsiteX770" fmla="*/ 6160483 w 7701432"/>
              <a:gd name="connsiteY770" fmla="*/ 1832753 h 3552465"/>
              <a:gd name="connsiteX771" fmla="*/ 6171282 w 7701432"/>
              <a:gd name="connsiteY771" fmla="*/ 1832753 h 3552465"/>
              <a:gd name="connsiteX772" fmla="*/ 6181362 w 7701432"/>
              <a:gd name="connsiteY772" fmla="*/ 1853272 h 3552465"/>
              <a:gd name="connsiteX773" fmla="*/ 6171282 w 7701432"/>
              <a:gd name="connsiteY773" fmla="*/ 1853272 h 3552465"/>
              <a:gd name="connsiteX774" fmla="*/ 6160483 w 7701432"/>
              <a:gd name="connsiteY774" fmla="*/ 1832753 h 3552465"/>
              <a:gd name="connsiteX775" fmla="*/ 4420337 w 7701432"/>
              <a:gd name="connsiteY775" fmla="*/ 1832753 h 3552465"/>
              <a:gd name="connsiteX776" fmla="*/ 4430416 w 7701432"/>
              <a:gd name="connsiteY776" fmla="*/ 1832753 h 3552465"/>
              <a:gd name="connsiteX777" fmla="*/ 4482254 w 7701432"/>
              <a:gd name="connsiteY777" fmla="*/ 1853272 h 3552465"/>
              <a:gd name="connsiteX778" fmla="*/ 4471814 w 7701432"/>
              <a:gd name="connsiteY778" fmla="*/ 1863712 h 3552465"/>
              <a:gd name="connsiteX779" fmla="*/ 4420337 w 7701432"/>
              <a:gd name="connsiteY779" fmla="*/ 1843193 h 3552465"/>
              <a:gd name="connsiteX780" fmla="*/ 4101034 w 7701432"/>
              <a:gd name="connsiteY780" fmla="*/ 1822313 h 3552465"/>
              <a:gd name="connsiteX781" fmla="*/ 4101034 w 7701432"/>
              <a:gd name="connsiteY781" fmla="*/ 1843193 h 3552465"/>
              <a:gd name="connsiteX782" fmla="*/ 4101034 w 7701432"/>
              <a:gd name="connsiteY782" fmla="*/ 1853272 h 3552465"/>
              <a:gd name="connsiteX783" fmla="*/ 4080515 w 7701432"/>
              <a:gd name="connsiteY783" fmla="*/ 1832753 h 3552465"/>
              <a:gd name="connsiteX784" fmla="*/ 4101034 w 7701432"/>
              <a:gd name="connsiteY784" fmla="*/ 1822313 h 3552465"/>
              <a:gd name="connsiteX785" fmla="*/ 6109366 w 7701432"/>
              <a:gd name="connsiteY785" fmla="*/ 1812233 h 3552465"/>
              <a:gd name="connsiteX786" fmla="*/ 6140324 w 7701432"/>
              <a:gd name="connsiteY786" fmla="*/ 1822313 h 3552465"/>
              <a:gd name="connsiteX787" fmla="*/ 6140324 w 7701432"/>
              <a:gd name="connsiteY787" fmla="*/ 1832753 h 3552465"/>
              <a:gd name="connsiteX788" fmla="*/ 6129884 w 7701432"/>
              <a:gd name="connsiteY788" fmla="*/ 1843193 h 3552465"/>
              <a:gd name="connsiteX789" fmla="*/ 6109366 w 7701432"/>
              <a:gd name="connsiteY789" fmla="*/ 1812233 h 3552465"/>
              <a:gd name="connsiteX790" fmla="*/ 6171282 w 7701432"/>
              <a:gd name="connsiteY790" fmla="*/ 1801793 h 3552465"/>
              <a:gd name="connsiteX791" fmla="*/ 6181362 w 7701432"/>
              <a:gd name="connsiteY791" fmla="*/ 1812233 h 3552465"/>
              <a:gd name="connsiteX792" fmla="*/ 6171282 w 7701432"/>
              <a:gd name="connsiteY792" fmla="*/ 1812233 h 3552465"/>
              <a:gd name="connsiteX793" fmla="*/ 6171282 w 7701432"/>
              <a:gd name="connsiteY793" fmla="*/ 1801793 h 3552465"/>
              <a:gd name="connsiteX794" fmla="*/ 6067968 w 7701432"/>
              <a:gd name="connsiteY794" fmla="*/ 1791353 h 3552465"/>
              <a:gd name="connsiteX795" fmla="*/ 6088847 w 7701432"/>
              <a:gd name="connsiteY795" fmla="*/ 1801793 h 3552465"/>
              <a:gd name="connsiteX796" fmla="*/ 6078047 w 7701432"/>
              <a:gd name="connsiteY796" fmla="*/ 1822313 h 3552465"/>
              <a:gd name="connsiteX797" fmla="*/ 6057888 w 7701432"/>
              <a:gd name="connsiteY797" fmla="*/ 1801793 h 3552465"/>
              <a:gd name="connsiteX798" fmla="*/ 6067968 w 7701432"/>
              <a:gd name="connsiteY798" fmla="*/ 1791353 h 3552465"/>
              <a:gd name="connsiteX799" fmla="*/ 4430416 w 7701432"/>
              <a:gd name="connsiteY799" fmla="*/ 1791353 h 3552465"/>
              <a:gd name="connsiteX800" fmla="*/ 4440856 w 7701432"/>
              <a:gd name="connsiteY800" fmla="*/ 1791353 h 3552465"/>
              <a:gd name="connsiteX801" fmla="*/ 4440856 w 7701432"/>
              <a:gd name="connsiteY801" fmla="*/ 1801793 h 3552465"/>
              <a:gd name="connsiteX802" fmla="*/ 4430416 w 7701432"/>
              <a:gd name="connsiteY802" fmla="*/ 1801793 h 3552465"/>
              <a:gd name="connsiteX803" fmla="*/ 4430416 w 7701432"/>
              <a:gd name="connsiteY803" fmla="*/ 1791353 h 3552465"/>
              <a:gd name="connsiteX804" fmla="*/ 4306943 w 7701432"/>
              <a:gd name="connsiteY804" fmla="*/ 1791353 h 3552465"/>
              <a:gd name="connsiteX805" fmla="*/ 4347981 w 7701432"/>
              <a:gd name="connsiteY805" fmla="*/ 1791353 h 3552465"/>
              <a:gd name="connsiteX806" fmla="*/ 4399818 w 7701432"/>
              <a:gd name="connsiteY806" fmla="*/ 1822313 h 3552465"/>
              <a:gd name="connsiteX807" fmla="*/ 4337901 w 7701432"/>
              <a:gd name="connsiteY807" fmla="*/ 1812233 h 3552465"/>
              <a:gd name="connsiteX808" fmla="*/ 4306943 w 7701432"/>
              <a:gd name="connsiteY808" fmla="*/ 1791353 h 3552465"/>
              <a:gd name="connsiteX809" fmla="*/ 6026930 w 7701432"/>
              <a:gd name="connsiteY809" fmla="*/ 1781273 h 3552465"/>
              <a:gd name="connsiteX810" fmla="*/ 6037009 w 7701432"/>
              <a:gd name="connsiteY810" fmla="*/ 1791353 h 3552465"/>
              <a:gd name="connsiteX811" fmla="*/ 6026930 w 7701432"/>
              <a:gd name="connsiteY811" fmla="*/ 1791353 h 3552465"/>
              <a:gd name="connsiteX812" fmla="*/ 4399818 w 7701432"/>
              <a:gd name="connsiteY812" fmla="*/ 1781273 h 3552465"/>
              <a:gd name="connsiteX813" fmla="*/ 4409897 w 7701432"/>
              <a:gd name="connsiteY813" fmla="*/ 1791353 h 3552465"/>
              <a:gd name="connsiteX814" fmla="*/ 4399818 w 7701432"/>
              <a:gd name="connsiteY814" fmla="*/ 1791353 h 3552465"/>
              <a:gd name="connsiteX815" fmla="*/ 6181362 w 7701432"/>
              <a:gd name="connsiteY815" fmla="*/ 1771193 h 3552465"/>
              <a:gd name="connsiteX816" fmla="*/ 6201881 w 7701432"/>
              <a:gd name="connsiteY816" fmla="*/ 1771193 h 3552465"/>
              <a:gd name="connsiteX817" fmla="*/ 6212320 w 7701432"/>
              <a:gd name="connsiteY817" fmla="*/ 1781273 h 3552465"/>
              <a:gd name="connsiteX818" fmla="*/ 6201881 w 7701432"/>
              <a:gd name="connsiteY818" fmla="*/ 1781273 h 3552465"/>
              <a:gd name="connsiteX819" fmla="*/ 6181362 w 7701432"/>
              <a:gd name="connsiteY819" fmla="*/ 1771193 h 3552465"/>
              <a:gd name="connsiteX820" fmla="*/ 4384204 w 7701432"/>
              <a:gd name="connsiteY820" fmla="*/ 1768673 h 3552465"/>
              <a:gd name="connsiteX821" fmla="*/ 4399818 w 7701432"/>
              <a:gd name="connsiteY821" fmla="*/ 1781273 h 3552465"/>
              <a:gd name="connsiteX822" fmla="*/ 4368860 w 7701432"/>
              <a:gd name="connsiteY822" fmla="*/ 1771193 h 3552465"/>
              <a:gd name="connsiteX823" fmla="*/ 4384204 w 7701432"/>
              <a:gd name="connsiteY823" fmla="*/ 1768673 h 3552465"/>
              <a:gd name="connsiteX824" fmla="*/ 6098926 w 7701432"/>
              <a:gd name="connsiteY824" fmla="*/ 1761113 h 3552465"/>
              <a:gd name="connsiteX825" fmla="*/ 6098926 w 7701432"/>
              <a:gd name="connsiteY825" fmla="*/ 1771193 h 3552465"/>
              <a:gd name="connsiteX826" fmla="*/ 6088847 w 7701432"/>
              <a:gd name="connsiteY826" fmla="*/ 1771193 h 3552465"/>
              <a:gd name="connsiteX827" fmla="*/ 4347981 w 7701432"/>
              <a:gd name="connsiteY827" fmla="*/ 1761113 h 3552465"/>
              <a:gd name="connsiteX828" fmla="*/ 4368860 w 7701432"/>
              <a:gd name="connsiteY828" fmla="*/ 1771193 h 3552465"/>
              <a:gd name="connsiteX829" fmla="*/ 4347981 w 7701432"/>
              <a:gd name="connsiteY829" fmla="*/ 1761113 h 3552465"/>
              <a:gd name="connsiteX830" fmla="*/ 6160483 w 7701432"/>
              <a:gd name="connsiteY830" fmla="*/ 1750673 h 3552465"/>
              <a:gd name="connsiteX831" fmla="*/ 6160483 w 7701432"/>
              <a:gd name="connsiteY831" fmla="*/ 1761113 h 3552465"/>
              <a:gd name="connsiteX832" fmla="*/ 6150403 w 7701432"/>
              <a:gd name="connsiteY832" fmla="*/ 1761113 h 3552465"/>
              <a:gd name="connsiteX833" fmla="*/ 6160483 w 7701432"/>
              <a:gd name="connsiteY833" fmla="*/ 1750673 h 3552465"/>
              <a:gd name="connsiteX834" fmla="*/ 4337901 w 7701432"/>
              <a:gd name="connsiteY834" fmla="*/ 1750673 h 3552465"/>
              <a:gd name="connsiteX835" fmla="*/ 4347981 w 7701432"/>
              <a:gd name="connsiteY835" fmla="*/ 1761113 h 3552465"/>
              <a:gd name="connsiteX836" fmla="*/ 4337901 w 7701432"/>
              <a:gd name="connsiteY836" fmla="*/ 1750673 h 3552465"/>
              <a:gd name="connsiteX837" fmla="*/ 4317337 w 7701432"/>
              <a:gd name="connsiteY837" fmla="*/ 1737758 h 3552465"/>
              <a:gd name="connsiteX838" fmla="*/ 4337901 w 7701432"/>
              <a:gd name="connsiteY838" fmla="*/ 1750673 h 3552465"/>
              <a:gd name="connsiteX839" fmla="*/ 4296504 w 7701432"/>
              <a:gd name="connsiteY839" fmla="*/ 1740233 h 3552465"/>
              <a:gd name="connsiteX840" fmla="*/ 4317337 w 7701432"/>
              <a:gd name="connsiteY840" fmla="*/ 1737758 h 3552465"/>
              <a:gd name="connsiteX841" fmla="*/ 6026767 w 7701432"/>
              <a:gd name="connsiteY841" fmla="*/ 1735980 h 3552465"/>
              <a:gd name="connsiteX842" fmla="*/ 6026930 w 7701432"/>
              <a:gd name="connsiteY842" fmla="*/ 1740233 h 3552465"/>
              <a:gd name="connsiteX843" fmla="*/ 6037009 w 7701432"/>
              <a:gd name="connsiteY843" fmla="*/ 1750673 h 3552465"/>
              <a:gd name="connsiteX844" fmla="*/ 6026930 w 7701432"/>
              <a:gd name="connsiteY844" fmla="*/ 1750673 h 3552465"/>
              <a:gd name="connsiteX845" fmla="*/ 6016491 w 7701432"/>
              <a:gd name="connsiteY845" fmla="*/ 1740233 h 3552465"/>
              <a:gd name="connsiteX846" fmla="*/ 6026767 w 7701432"/>
              <a:gd name="connsiteY846" fmla="*/ 1735980 h 3552465"/>
              <a:gd name="connsiteX847" fmla="*/ 3864167 w 7701432"/>
              <a:gd name="connsiteY847" fmla="*/ 1730153 h 3552465"/>
              <a:gd name="connsiteX848" fmla="*/ 3884686 w 7701432"/>
              <a:gd name="connsiteY848" fmla="*/ 1750673 h 3552465"/>
              <a:gd name="connsiteX849" fmla="*/ 3905565 w 7701432"/>
              <a:gd name="connsiteY849" fmla="*/ 1750673 h 3552465"/>
              <a:gd name="connsiteX850" fmla="*/ 3884686 w 7701432"/>
              <a:gd name="connsiteY850" fmla="*/ 1730153 h 3552465"/>
              <a:gd name="connsiteX851" fmla="*/ 3874606 w 7701432"/>
              <a:gd name="connsiteY851" fmla="*/ 1730153 h 3552465"/>
              <a:gd name="connsiteX852" fmla="*/ 3864167 w 7701432"/>
              <a:gd name="connsiteY852" fmla="*/ 1730153 h 3552465"/>
              <a:gd name="connsiteX853" fmla="*/ 6088847 w 7701432"/>
              <a:gd name="connsiteY853" fmla="*/ 1720073 h 3552465"/>
              <a:gd name="connsiteX854" fmla="*/ 6098926 w 7701432"/>
              <a:gd name="connsiteY854" fmla="*/ 1730153 h 3552465"/>
              <a:gd name="connsiteX855" fmla="*/ 6088847 w 7701432"/>
              <a:gd name="connsiteY855" fmla="*/ 1720073 h 3552465"/>
              <a:gd name="connsiteX856" fmla="*/ 6067968 w 7701432"/>
              <a:gd name="connsiteY856" fmla="*/ 1709273 h 3552465"/>
              <a:gd name="connsiteX857" fmla="*/ 6078047 w 7701432"/>
              <a:gd name="connsiteY857" fmla="*/ 1720073 h 3552465"/>
              <a:gd name="connsiteX858" fmla="*/ 6067968 w 7701432"/>
              <a:gd name="connsiteY858" fmla="*/ 1709273 h 3552465"/>
              <a:gd name="connsiteX859" fmla="*/ 4214428 w 7701432"/>
              <a:gd name="connsiteY859" fmla="*/ 1709273 h 3552465"/>
              <a:gd name="connsiteX860" fmla="*/ 4296504 w 7701432"/>
              <a:gd name="connsiteY860" fmla="*/ 1740233 h 3552465"/>
              <a:gd name="connsiteX861" fmla="*/ 4214428 w 7701432"/>
              <a:gd name="connsiteY861" fmla="*/ 1709273 h 3552465"/>
              <a:gd name="connsiteX862" fmla="*/ 5995972 w 7701432"/>
              <a:gd name="connsiteY862" fmla="*/ 1688753 h 3552465"/>
              <a:gd name="connsiteX863" fmla="*/ 6057888 w 7701432"/>
              <a:gd name="connsiteY863" fmla="*/ 1709273 h 3552465"/>
              <a:gd name="connsiteX864" fmla="*/ 5995972 w 7701432"/>
              <a:gd name="connsiteY864" fmla="*/ 1688753 h 3552465"/>
              <a:gd name="connsiteX865" fmla="*/ 4149013 w 7701432"/>
              <a:gd name="connsiteY865" fmla="*/ 1684664 h 3552465"/>
              <a:gd name="connsiteX866" fmla="*/ 4203989 w 7701432"/>
              <a:gd name="connsiteY866" fmla="*/ 1699193 h 3552465"/>
              <a:gd name="connsiteX867" fmla="*/ 4203989 w 7701432"/>
              <a:gd name="connsiteY867" fmla="*/ 1709273 h 3552465"/>
              <a:gd name="connsiteX868" fmla="*/ 4131992 w 7701432"/>
              <a:gd name="connsiteY868" fmla="*/ 1688753 h 3552465"/>
              <a:gd name="connsiteX869" fmla="*/ 4149013 w 7701432"/>
              <a:gd name="connsiteY869" fmla="*/ 1684664 h 3552465"/>
              <a:gd name="connsiteX870" fmla="*/ 4121553 w 7701432"/>
              <a:gd name="connsiteY870" fmla="*/ 1678673 h 3552465"/>
              <a:gd name="connsiteX871" fmla="*/ 4131992 w 7701432"/>
              <a:gd name="connsiteY871" fmla="*/ 1678673 h 3552465"/>
              <a:gd name="connsiteX872" fmla="*/ 4131992 w 7701432"/>
              <a:gd name="connsiteY872" fmla="*/ 1688753 h 3552465"/>
              <a:gd name="connsiteX873" fmla="*/ 4121553 w 7701432"/>
              <a:gd name="connsiteY873" fmla="*/ 1678673 h 3552465"/>
              <a:gd name="connsiteX874" fmla="*/ 5954574 w 7701432"/>
              <a:gd name="connsiteY874" fmla="*/ 1668233 h 3552465"/>
              <a:gd name="connsiteX875" fmla="*/ 5995972 w 7701432"/>
              <a:gd name="connsiteY875" fmla="*/ 1678673 h 3552465"/>
              <a:gd name="connsiteX876" fmla="*/ 5954574 w 7701432"/>
              <a:gd name="connsiteY876" fmla="*/ 1668233 h 3552465"/>
              <a:gd name="connsiteX877" fmla="*/ 4080515 w 7701432"/>
              <a:gd name="connsiteY877" fmla="*/ 1657793 h 3552465"/>
              <a:gd name="connsiteX878" fmla="*/ 4101034 w 7701432"/>
              <a:gd name="connsiteY878" fmla="*/ 1668233 h 3552465"/>
              <a:gd name="connsiteX879" fmla="*/ 4080515 w 7701432"/>
              <a:gd name="connsiteY879" fmla="*/ 1668233 h 3552465"/>
              <a:gd name="connsiteX880" fmla="*/ 4070436 w 7701432"/>
              <a:gd name="connsiteY880" fmla="*/ 1668233 h 3552465"/>
              <a:gd name="connsiteX881" fmla="*/ 4080515 w 7701432"/>
              <a:gd name="connsiteY881" fmla="*/ 1657793 h 3552465"/>
              <a:gd name="connsiteX882" fmla="*/ 5948229 w 7701432"/>
              <a:gd name="connsiteY882" fmla="*/ 1655318 h 3552465"/>
              <a:gd name="connsiteX883" fmla="*/ 5954574 w 7701432"/>
              <a:gd name="connsiteY883" fmla="*/ 1668233 h 3552465"/>
              <a:gd name="connsiteX884" fmla="*/ 5934055 w 7701432"/>
              <a:gd name="connsiteY884" fmla="*/ 1657793 h 3552465"/>
              <a:gd name="connsiteX885" fmla="*/ 5948229 w 7701432"/>
              <a:gd name="connsiteY885" fmla="*/ 1655318 h 3552465"/>
              <a:gd name="connsiteX886" fmla="*/ 5645711 w 7701432"/>
              <a:gd name="connsiteY886" fmla="*/ 1606674 h 3552465"/>
              <a:gd name="connsiteX887" fmla="*/ 5666230 w 7701432"/>
              <a:gd name="connsiteY887" fmla="*/ 1616753 h 3552465"/>
              <a:gd name="connsiteX888" fmla="*/ 5645711 w 7701432"/>
              <a:gd name="connsiteY888" fmla="*/ 1637633 h 3552465"/>
              <a:gd name="connsiteX889" fmla="*/ 5645711 w 7701432"/>
              <a:gd name="connsiteY889" fmla="*/ 1616753 h 3552465"/>
              <a:gd name="connsiteX890" fmla="*/ 5645711 w 7701432"/>
              <a:gd name="connsiteY890" fmla="*/ 1606674 h 3552465"/>
              <a:gd name="connsiteX891" fmla="*/ 5718067 w 7701432"/>
              <a:gd name="connsiteY891" fmla="*/ 1596234 h 3552465"/>
              <a:gd name="connsiteX892" fmla="*/ 5789703 w 7701432"/>
              <a:gd name="connsiteY892" fmla="*/ 1626833 h 3552465"/>
              <a:gd name="connsiteX893" fmla="*/ 5831101 w 7701432"/>
              <a:gd name="connsiteY893" fmla="*/ 1647713 h 3552465"/>
              <a:gd name="connsiteX894" fmla="*/ 5851979 w 7701432"/>
              <a:gd name="connsiteY894" fmla="*/ 1657793 h 3552465"/>
              <a:gd name="connsiteX895" fmla="*/ 6006411 w 7701432"/>
              <a:gd name="connsiteY895" fmla="*/ 1761113 h 3552465"/>
              <a:gd name="connsiteX896" fmla="*/ 6016491 w 7701432"/>
              <a:gd name="connsiteY896" fmla="*/ 1771193 h 3552465"/>
              <a:gd name="connsiteX897" fmla="*/ 6006411 w 7701432"/>
              <a:gd name="connsiteY897" fmla="*/ 1771193 h 3552465"/>
              <a:gd name="connsiteX898" fmla="*/ 5985532 w 7701432"/>
              <a:gd name="connsiteY898" fmla="*/ 1771193 h 3552465"/>
              <a:gd name="connsiteX899" fmla="*/ 5893017 w 7701432"/>
              <a:gd name="connsiteY899" fmla="*/ 1740233 h 3552465"/>
              <a:gd name="connsiteX900" fmla="*/ 5800502 w 7701432"/>
              <a:gd name="connsiteY900" fmla="*/ 1688753 h 3552465"/>
              <a:gd name="connsiteX901" fmla="*/ 5779623 w 7701432"/>
              <a:gd name="connsiteY901" fmla="*/ 1678673 h 3552465"/>
              <a:gd name="connsiteX902" fmla="*/ 5738586 w 7701432"/>
              <a:gd name="connsiteY902" fmla="*/ 1668233 h 3552465"/>
              <a:gd name="connsiteX903" fmla="*/ 5728146 w 7701432"/>
              <a:gd name="connsiteY903" fmla="*/ 1657793 h 3552465"/>
              <a:gd name="connsiteX904" fmla="*/ 5738586 w 7701432"/>
              <a:gd name="connsiteY904" fmla="*/ 1668233 h 3552465"/>
              <a:gd name="connsiteX905" fmla="*/ 5718067 w 7701432"/>
              <a:gd name="connsiteY905" fmla="*/ 1657793 h 3552465"/>
              <a:gd name="connsiteX906" fmla="*/ 5687108 w 7701432"/>
              <a:gd name="connsiteY906" fmla="*/ 1647713 h 3552465"/>
              <a:gd name="connsiteX907" fmla="*/ 5676669 w 7701432"/>
              <a:gd name="connsiteY907" fmla="*/ 1626833 h 3552465"/>
              <a:gd name="connsiteX908" fmla="*/ 5687108 w 7701432"/>
              <a:gd name="connsiteY908" fmla="*/ 1616753 h 3552465"/>
              <a:gd name="connsiteX909" fmla="*/ 5728146 w 7701432"/>
              <a:gd name="connsiteY909" fmla="*/ 1637633 h 3552465"/>
              <a:gd name="connsiteX910" fmla="*/ 5769544 w 7701432"/>
              <a:gd name="connsiteY910" fmla="*/ 1647713 h 3552465"/>
              <a:gd name="connsiteX911" fmla="*/ 5738586 w 7701432"/>
              <a:gd name="connsiteY911" fmla="*/ 1616753 h 3552465"/>
              <a:gd name="connsiteX912" fmla="*/ 5718067 w 7701432"/>
              <a:gd name="connsiteY912" fmla="*/ 1596234 h 3552465"/>
              <a:gd name="connsiteX913" fmla="*/ 5697188 w 7701432"/>
              <a:gd name="connsiteY913" fmla="*/ 1585793 h 3552465"/>
              <a:gd name="connsiteX914" fmla="*/ 5718067 w 7701432"/>
              <a:gd name="connsiteY914" fmla="*/ 1596234 h 3552465"/>
              <a:gd name="connsiteX915" fmla="*/ 5697188 w 7701432"/>
              <a:gd name="connsiteY915" fmla="*/ 1585793 h 3552465"/>
              <a:gd name="connsiteX916" fmla="*/ 5666230 w 7701432"/>
              <a:gd name="connsiteY916" fmla="*/ 1575714 h 3552465"/>
              <a:gd name="connsiteX917" fmla="*/ 5676669 w 7701432"/>
              <a:gd name="connsiteY917" fmla="*/ 1575714 h 3552465"/>
              <a:gd name="connsiteX918" fmla="*/ 5697188 w 7701432"/>
              <a:gd name="connsiteY918" fmla="*/ 1585793 h 3552465"/>
              <a:gd name="connsiteX919" fmla="*/ 5676669 w 7701432"/>
              <a:gd name="connsiteY919" fmla="*/ 1585793 h 3552465"/>
              <a:gd name="connsiteX920" fmla="*/ 5666230 w 7701432"/>
              <a:gd name="connsiteY920" fmla="*/ 1575714 h 3552465"/>
              <a:gd name="connsiteX921" fmla="*/ 3700016 w 7701432"/>
              <a:gd name="connsiteY921" fmla="*/ 1565274 h 3552465"/>
              <a:gd name="connsiteX922" fmla="*/ 3700016 w 7701432"/>
              <a:gd name="connsiteY922" fmla="*/ 1575714 h 3552465"/>
              <a:gd name="connsiteX923" fmla="*/ 3740694 w 7701432"/>
              <a:gd name="connsiteY923" fmla="*/ 1596234 h 3552465"/>
              <a:gd name="connsiteX924" fmla="*/ 3751133 w 7701432"/>
              <a:gd name="connsiteY924" fmla="*/ 1596234 h 3552465"/>
              <a:gd name="connsiteX925" fmla="*/ 3740694 w 7701432"/>
              <a:gd name="connsiteY925" fmla="*/ 1585793 h 3552465"/>
              <a:gd name="connsiteX926" fmla="*/ 3710095 w 7701432"/>
              <a:gd name="connsiteY926" fmla="*/ 1565274 h 3552465"/>
              <a:gd name="connsiteX927" fmla="*/ 5553196 w 7701432"/>
              <a:gd name="connsiteY927" fmla="*/ 1524234 h 3552465"/>
              <a:gd name="connsiteX928" fmla="*/ 5563635 w 7701432"/>
              <a:gd name="connsiteY928" fmla="*/ 1534314 h 3552465"/>
              <a:gd name="connsiteX929" fmla="*/ 5553196 w 7701432"/>
              <a:gd name="connsiteY929" fmla="*/ 1534314 h 3552465"/>
              <a:gd name="connsiteX930" fmla="*/ 5553196 w 7701432"/>
              <a:gd name="connsiteY930" fmla="*/ 1524234 h 3552465"/>
              <a:gd name="connsiteX931" fmla="*/ 5789703 w 7701432"/>
              <a:gd name="connsiteY931" fmla="*/ 1513794 h 3552465"/>
              <a:gd name="connsiteX932" fmla="*/ 5800502 w 7701432"/>
              <a:gd name="connsiteY932" fmla="*/ 1534314 h 3552465"/>
              <a:gd name="connsiteX933" fmla="*/ 5789703 w 7701432"/>
              <a:gd name="connsiteY933" fmla="*/ 1534314 h 3552465"/>
              <a:gd name="connsiteX934" fmla="*/ 5779623 w 7701432"/>
              <a:gd name="connsiteY934" fmla="*/ 1524234 h 3552465"/>
              <a:gd name="connsiteX935" fmla="*/ 5769544 w 7701432"/>
              <a:gd name="connsiteY935" fmla="*/ 1524234 h 3552465"/>
              <a:gd name="connsiteX936" fmla="*/ 5789703 w 7701432"/>
              <a:gd name="connsiteY936" fmla="*/ 1513794 h 3552465"/>
              <a:gd name="connsiteX937" fmla="*/ 5532317 w 7701432"/>
              <a:gd name="connsiteY937" fmla="*/ 1513794 h 3552465"/>
              <a:gd name="connsiteX938" fmla="*/ 5542756 w 7701432"/>
              <a:gd name="connsiteY938" fmla="*/ 1524234 h 3552465"/>
              <a:gd name="connsiteX939" fmla="*/ 5532317 w 7701432"/>
              <a:gd name="connsiteY939" fmla="*/ 1524234 h 3552465"/>
              <a:gd name="connsiteX940" fmla="*/ 5594593 w 7701432"/>
              <a:gd name="connsiteY940" fmla="*/ 1503354 h 3552465"/>
              <a:gd name="connsiteX941" fmla="*/ 5645711 w 7701432"/>
              <a:gd name="connsiteY941" fmla="*/ 1524234 h 3552465"/>
              <a:gd name="connsiteX942" fmla="*/ 5831101 w 7701432"/>
              <a:gd name="connsiteY942" fmla="*/ 1606674 h 3552465"/>
              <a:gd name="connsiteX943" fmla="*/ 5841540 w 7701432"/>
              <a:gd name="connsiteY943" fmla="*/ 1606674 h 3552465"/>
              <a:gd name="connsiteX944" fmla="*/ 5831101 w 7701432"/>
              <a:gd name="connsiteY944" fmla="*/ 1616753 h 3552465"/>
              <a:gd name="connsiteX945" fmla="*/ 5728146 w 7701432"/>
              <a:gd name="connsiteY945" fmla="*/ 1575714 h 3552465"/>
              <a:gd name="connsiteX946" fmla="*/ 5625192 w 7701432"/>
              <a:gd name="connsiteY946" fmla="*/ 1534314 h 3552465"/>
              <a:gd name="connsiteX947" fmla="*/ 5594593 w 7701432"/>
              <a:gd name="connsiteY947" fmla="*/ 1503354 h 3552465"/>
              <a:gd name="connsiteX948" fmla="*/ 5501358 w 7701432"/>
              <a:gd name="connsiteY948" fmla="*/ 1503354 h 3552465"/>
              <a:gd name="connsiteX949" fmla="*/ 5512158 w 7701432"/>
              <a:gd name="connsiteY949" fmla="*/ 1503354 h 3552465"/>
              <a:gd name="connsiteX950" fmla="*/ 5522237 w 7701432"/>
              <a:gd name="connsiteY950" fmla="*/ 1513794 h 3552465"/>
              <a:gd name="connsiteX951" fmla="*/ 5501358 w 7701432"/>
              <a:gd name="connsiteY951" fmla="*/ 1513794 h 3552465"/>
              <a:gd name="connsiteX952" fmla="*/ 5501358 w 7701432"/>
              <a:gd name="connsiteY952" fmla="*/ 1503354 h 3552465"/>
              <a:gd name="connsiteX953" fmla="*/ 5728146 w 7701432"/>
              <a:gd name="connsiteY953" fmla="*/ 1493274 h 3552465"/>
              <a:gd name="connsiteX954" fmla="*/ 5759104 w 7701432"/>
              <a:gd name="connsiteY954" fmla="*/ 1513794 h 3552465"/>
              <a:gd name="connsiteX955" fmla="*/ 5748665 w 7701432"/>
              <a:gd name="connsiteY955" fmla="*/ 1513794 h 3552465"/>
              <a:gd name="connsiteX956" fmla="*/ 5728146 w 7701432"/>
              <a:gd name="connsiteY956" fmla="*/ 1503354 h 3552465"/>
              <a:gd name="connsiteX957" fmla="*/ 5728146 w 7701432"/>
              <a:gd name="connsiteY957" fmla="*/ 1493274 h 3552465"/>
              <a:gd name="connsiteX958" fmla="*/ 5275127 w 7701432"/>
              <a:gd name="connsiteY958" fmla="*/ 1457910 h 3552465"/>
              <a:gd name="connsiteX959" fmla="*/ 5264851 w 7701432"/>
              <a:gd name="connsiteY959" fmla="*/ 1462314 h 3552465"/>
              <a:gd name="connsiteX960" fmla="*/ 5275291 w 7701432"/>
              <a:gd name="connsiteY960" fmla="*/ 1462314 h 3552465"/>
              <a:gd name="connsiteX961" fmla="*/ 5275127 w 7701432"/>
              <a:gd name="connsiteY961" fmla="*/ 1457910 h 3552465"/>
              <a:gd name="connsiteX962" fmla="*/ 5239022 w 7701432"/>
              <a:gd name="connsiteY962" fmla="*/ 1435494 h 3552465"/>
              <a:gd name="connsiteX963" fmla="*/ 5254412 w 7701432"/>
              <a:gd name="connsiteY963" fmla="*/ 1441794 h 3552465"/>
              <a:gd name="connsiteX964" fmla="*/ 5316328 w 7701432"/>
              <a:gd name="connsiteY964" fmla="*/ 1462314 h 3552465"/>
              <a:gd name="connsiteX965" fmla="*/ 5285370 w 7701432"/>
              <a:gd name="connsiteY965" fmla="*/ 1462314 h 3552465"/>
              <a:gd name="connsiteX966" fmla="*/ 5275291 w 7701432"/>
              <a:gd name="connsiteY966" fmla="*/ 1482834 h 3552465"/>
              <a:gd name="connsiteX967" fmla="*/ 5254412 w 7701432"/>
              <a:gd name="connsiteY967" fmla="*/ 1472754 h 3552465"/>
              <a:gd name="connsiteX968" fmla="*/ 5254412 w 7701432"/>
              <a:gd name="connsiteY968" fmla="*/ 1451874 h 3552465"/>
              <a:gd name="connsiteX969" fmla="*/ 5239022 w 7701432"/>
              <a:gd name="connsiteY969" fmla="*/ 1435494 h 3552465"/>
              <a:gd name="connsiteX970" fmla="*/ 5336847 w 7701432"/>
              <a:gd name="connsiteY970" fmla="*/ 1431714 h 3552465"/>
              <a:gd name="connsiteX971" fmla="*/ 5357366 w 7701432"/>
              <a:gd name="connsiteY971" fmla="*/ 1441794 h 3552465"/>
              <a:gd name="connsiteX972" fmla="*/ 5408843 w 7701432"/>
              <a:gd name="connsiteY972" fmla="*/ 1462314 h 3552465"/>
              <a:gd name="connsiteX973" fmla="*/ 5439802 w 7701432"/>
              <a:gd name="connsiteY973" fmla="*/ 1472754 h 3552465"/>
              <a:gd name="connsiteX974" fmla="*/ 5501358 w 7701432"/>
              <a:gd name="connsiteY974" fmla="*/ 1503354 h 3552465"/>
              <a:gd name="connsiteX975" fmla="*/ 5419283 w 7701432"/>
              <a:gd name="connsiteY975" fmla="*/ 1482834 h 3552465"/>
              <a:gd name="connsiteX976" fmla="*/ 5357366 w 7701432"/>
              <a:gd name="connsiteY976" fmla="*/ 1462314 h 3552465"/>
              <a:gd name="connsiteX977" fmla="*/ 5357366 w 7701432"/>
              <a:gd name="connsiteY977" fmla="*/ 1472754 h 3552465"/>
              <a:gd name="connsiteX978" fmla="*/ 5388325 w 7701432"/>
              <a:gd name="connsiteY978" fmla="*/ 1482834 h 3552465"/>
              <a:gd name="connsiteX979" fmla="*/ 5522237 w 7701432"/>
              <a:gd name="connsiteY979" fmla="*/ 1544754 h 3552465"/>
              <a:gd name="connsiteX980" fmla="*/ 5614752 w 7701432"/>
              <a:gd name="connsiteY980" fmla="*/ 1585793 h 3552465"/>
              <a:gd name="connsiteX981" fmla="*/ 5625192 w 7701432"/>
              <a:gd name="connsiteY981" fmla="*/ 1606674 h 3552465"/>
              <a:gd name="connsiteX982" fmla="*/ 5614752 w 7701432"/>
              <a:gd name="connsiteY982" fmla="*/ 1606674 h 3552465"/>
              <a:gd name="connsiteX983" fmla="*/ 5563635 w 7701432"/>
              <a:gd name="connsiteY983" fmla="*/ 1596234 h 3552465"/>
              <a:gd name="connsiteX984" fmla="*/ 5532317 w 7701432"/>
              <a:gd name="connsiteY984" fmla="*/ 1575714 h 3552465"/>
              <a:gd name="connsiteX985" fmla="*/ 5450241 w 7701432"/>
              <a:gd name="connsiteY985" fmla="*/ 1544754 h 3552465"/>
              <a:gd name="connsiteX986" fmla="*/ 5388325 w 7701432"/>
              <a:gd name="connsiteY986" fmla="*/ 1513794 h 3552465"/>
              <a:gd name="connsiteX987" fmla="*/ 5326408 w 7701432"/>
              <a:gd name="connsiteY987" fmla="*/ 1503354 h 3552465"/>
              <a:gd name="connsiteX988" fmla="*/ 5326408 w 7701432"/>
              <a:gd name="connsiteY988" fmla="*/ 1482834 h 3552465"/>
              <a:gd name="connsiteX989" fmla="*/ 5316328 w 7701432"/>
              <a:gd name="connsiteY989" fmla="*/ 1472754 h 3552465"/>
              <a:gd name="connsiteX990" fmla="*/ 5316328 w 7701432"/>
              <a:gd name="connsiteY990" fmla="*/ 1462314 h 3552465"/>
              <a:gd name="connsiteX991" fmla="*/ 5336847 w 7701432"/>
              <a:gd name="connsiteY991" fmla="*/ 1451874 h 3552465"/>
              <a:gd name="connsiteX992" fmla="*/ 5336847 w 7701432"/>
              <a:gd name="connsiteY992" fmla="*/ 1431714 h 3552465"/>
              <a:gd name="connsiteX993" fmla="*/ 5192855 w 7701432"/>
              <a:gd name="connsiteY993" fmla="*/ 1420914 h 3552465"/>
              <a:gd name="connsiteX994" fmla="*/ 5202935 w 7701432"/>
              <a:gd name="connsiteY994" fmla="*/ 1420914 h 3552465"/>
              <a:gd name="connsiteX995" fmla="*/ 5213014 w 7701432"/>
              <a:gd name="connsiteY995" fmla="*/ 1420914 h 3552465"/>
              <a:gd name="connsiteX996" fmla="*/ 5202935 w 7701432"/>
              <a:gd name="connsiteY996" fmla="*/ 1431714 h 3552465"/>
              <a:gd name="connsiteX997" fmla="*/ 5192855 w 7701432"/>
              <a:gd name="connsiteY997" fmla="*/ 1420914 h 3552465"/>
              <a:gd name="connsiteX998" fmla="*/ 5233893 w 7701432"/>
              <a:gd name="connsiteY998" fmla="*/ 1400754 h 3552465"/>
              <a:gd name="connsiteX999" fmla="*/ 5254412 w 7701432"/>
              <a:gd name="connsiteY999" fmla="*/ 1410834 h 3552465"/>
              <a:gd name="connsiteX1000" fmla="*/ 5233893 w 7701432"/>
              <a:gd name="connsiteY1000" fmla="*/ 1410834 h 3552465"/>
              <a:gd name="connsiteX1001" fmla="*/ 5141378 w 7701432"/>
              <a:gd name="connsiteY1001" fmla="*/ 1400754 h 3552465"/>
              <a:gd name="connsiteX1002" fmla="*/ 5182416 w 7701432"/>
              <a:gd name="connsiteY1002" fmla="*/ 1420914 h 3552465"/>
              <a:gd name="connsiteX1003" fmla="*/ 5171976 w 7701432"/>
              <a:gd name="connsiteY1003" fmla="*/ 1420914 h 3552465"/>
              <a:gd name="connsiteX1004" fmla="*/ 5141378 w 7701432"/>
              <a:gd name="connsiteY1004" fmla="*/ 1400754 h 3552465"/>
              <a:gd name="connsiteX1005" fmla="*/ 5089541 w 7701432"/>
              <a:gd name="connsiteY1005" fmla="*/ 1379874 h 3552465"/>
              <a:gd name="connsiteX1006" fmla="*/ 5099980 w 7701432"/>
              <a:gd name="connsiteY1006" fmla="*/ 1379874 h 3552465"/>
              <a:gd name="connsiteX1007" fmla="*/ 5099980 w 7701432"/>
              <a:gd name="connsiteY1007" fmla="*/ 1390314 h 3552465"/>
              <a:gd name="connsiteX1008" fmla="*/ 5058942 w 7701432"/>
              <a:gd name="connsiteY1008" fmla="*/ 1369434 h 3552465"/>
              <a:gd name="connsiteX1009" fmla="*/ 5069022 w 7701432"/>
              <a:gd name="connsiteY1009" fmla="*/ 1369434 h 3552465"/>
              <a:gd name="connsiteX1010" fmla="*/ 5079461 w 7701432"/>
              <a:gd name="connsiteY1010" fmla="*/ 1369434 h 3552465"/>
              <a:gd name="connsiteX1011" fmla="*/ 5069022 w 7701432"/>
              <a:gd name="connsiteY1011" fmla="*/ 1379874 h 3552465"/>
              <a:gd name="connsiteX1012" fmla="*/ 5151457 w 7701432"/>
              <a:gd name="connsiteY1012" fmla="*/ 1359354 h 3552465"/>
              <a:gd name="connsiteX1013" fmla="*/ 5161897 w 7701432"/>
              <a:gd name="connsiteY1013" fmla="*/ 1359354 h 3552465"/>
              <a:gd name="connsiteX1014" fmla="*/ 5171976 w 7701432"/>
              <a:gd name="connsiteY1014" fmla="*/ 1379874 h 3552465"/>
              <a:gd name="connsiteX1015" fmla="*/ 5161897 w 7701432"/>
              <a:gd name="connsiteY1015" fmla="*/ 1379874 h 3552465"/>
              <a:gd name="connsiteX1016" fmla="*/ 5151457 w 7701432"/>
              <a:gd name="connsiteY1016" fmla="*/ 1359354 h 3552465"/>
              <a:gd name="connsiteX1017" fmla="*/ 4894071 w 7701432"/>
              <a:gd name="connsiteY1017" fmla="*/ 1318315 h 3552465"/>
              <a:gd name="connsiteX1018" fmla="*/ 4904511 w 7701432"/>
              <a:gd name="connsiteY1018" fmla="*/ 1328395 h 3552465"/>
              <a:gd name="connsiteX1019" fmla="*/ 4904511 w 7701432"/>
              <a:gd name="connsiteY1019" fmla="*/ 1318315 h 3552465"/>
              <a:gd name="connsiteX1020" fmla="*/ 4822075 w 7701432"/>
              <a:gd name="connsiteY1020" fmla="*/ 1297435 h 3552465"/>
              <a:gd name="connsiteX1021" fmla="*/ 4832155 w 7701432"/>
              <a:gd name="connsiteY1021" fmla="*/ 1307875 h 3552465"/>
              <a:gd name="connsiteX1022" fmla="*/ 4842234 w 7701432"/>
              <a:gd name="connsiteY1022" fmla="*/ 1307875 h 3552465"/>
              <a:gd name="connsiteX1023" fmla="*/ 4832155 w 7701432"/>
              <a:gd name="connsiteY1023" fmla="*/ 1297435 h 3552465"/>
              <a:gd name="connsiteX1024" fmla="*/ 4822075 w 7701432"/>
              <a:gd name="connsiteY1024" fmla="*/ 1297435 h 3552465"/>
              <a:gd name="connsiteX1025" fmla="*/ 4904511 w 7701432"/>
              <a:gd name="connsiteY1025" fmla="*/ 1276915 h 3552465"/>
              <a:gd name="connsiteX1026" fmla="*/ 4914590 w 7701432"/>
              <a:gd name="connsiteY1026" fmla="*/ 1287355 h 3552465"/>
              <a:gd name="connsiteX1027" fmla="*/ 4904511 w 7701432"/>
              <a:gd name="connsiteY1027" fmla="*/ 1287355 h 3552465"/>
              <a:gd name="connsiteX1028" fmla="*/ 4780677 w 7701432"/>
              <a:gd name="connsiteY1028" fmla="*/ 1276915 h 3552465"/>
              <a:gd name="connsiteX1029" fmla="*/ 4780677 w 7701432"/>
              <a:gd name="connsiteY1029" fmla="*/ 1287355 h 3552465"/>
              <a:gd name="connsiteX1030" fmla="*/ 4791117 w 7701432"/>
              <a:gd name="connsiteY1030" fmla="*/ 1287355 h 3552465"/>
              <a:gd name="connsiteX1031" fmla="*/ 4780677 w 7701432"/>
              <a:gd name="connsiteY1031" fmla="*/ 1276915 h 3552465"/>
              <a:gd name="connsiteX1032" fmla="*/ 1794279 w 7701432"/>
              <a:gd name="connsiteY1032" fmla="*/ 1163515 h 3552465"/>
              <a:gd name="connsiteX1033" fmla="*/ 1784199 w 7701432"/>
              <a:gd name="connsiteY1033" fmla="*/ 1173955 h 3552465"/>
              <a:gd name="connsiteX1034" fmla="*/ 1794279 w 7701432"/>
              <a:gd name="connsiteY1034" fmla="*/ 1184395 h 3552465"/>
              <a:gd name="connsiteX1035" fmla="*/ 1815158 w 7701432"/>
              <a:gd name="connsiteY1035" fmla="*/ 1184395 h 3552465"/>
              <a:gd name="connsiteX1036" fmla="*/ 1794279 w 7701432"/>
              <a:gd name="connsiteY1036" fmla="*/ 1163515 h 3552465"/>
              <a:gd name="connsiteX1037" fmla="*/ 4574769 w 7701432"/>
              <a:gd name="connsiteY1037" fmla="*/ 1040036 h 3552465"/>
              <a:gd name="connsiteX1038" fmla="*/ 4564689 w 7701432"/>
              <a:gd name="connsiteY1038" fmla="*/ 1050116 h 3552465"/>
              <a:gd name="connsiteX1039" fmla="*/ 4574769 w 7701432"/>
              <a:gd name="connsiteY1039" fmla="*/ 1050116 h 3552465"/>
              <a:gd name="connsiteX1040" fmla="*/ 4595287 w 7701432"/>
              <a:gd name="connsiteY1040" fmla="*/ 1060916 h 3552465"/>
              <a:gd name="connsiteX1041" fmla="*/ 4605727 w 7701432"/>
              <a:gd name="connsiteY1041" fmla="*/ 1060916 h 3552465"/>
              <a:gd name="connsiteX1042" fmla="*/ 4605727 w 7701432"/>
              <a:gd name="connsiteY1042" fmla="*/ 1050116 h 3552465"/>
              <a:gd name="connsiteX1043" fmla="*/ 4574769 w 7701432"/>
              <a:gd name="connsiteY1043" fmla="*/ 1040036 h 3552465"/>
              <a:gd name="connsiteX1044" fmla="*/ 4543810 w 7701432"/>
              <a:gd name="connsiteY1044" fmla="*/ 1029956 h 3552465"/>
              <a:gd name="connsiteX1045" fmla="*/ 4533731 w 7701432"/>
              <a:gd name="connsiteY1045" fmla="*/ 1040036 h 3552465"/>
              <a:gd name="connsiteX1046" fmla="*/ 4543810 w 7701432"/>
              <a:gd name="connsiteY1046" fmla="*/ 1040036 h 3552465"/>
              <a:gd name="connsiteX1047" fmla="*/ 4543810 w 7701432"/>
              <a:gd name="connsiteY1047" fmla="*/ 1029956 h 3552465"/>
              <a:gd name="connsiteX1048" fmla="*/ 4512852 w 7701432"/>
              <a:gd name="connsiteY1048" fmla="*/ 1019516 h 3552465"/>
              <a:gd name="connsiteX1049" fmla="*/ 4502772 w 7701432"/>
              <a:gd name="connsiteY1049" fmla="*/ 1029956 h 3552465"/>
              <a:gd name="connsiteX1050" fmla="*/ 4512852 w 7701432"/>
              <a:gd name="connsiteY1050" fmla="*/ 1029956 h 3552465"/>
              <a:gd name="connsiteX1051" fmla="*/ 4523291 w 7701432"/>
              <a:gd name="connsiteY1051" fmla="*/ 1029956 h 3552465"/>
              <a:gd name="connsiteX1052" fmla="*/ 4471814 w 7701432"/>
              <a:gd name="connsiteY1052" fmla="*/ 1009076 h 3552465"/>
              <a:gd name="connsiteX1053" fmla="*/ 4461375 w 7701432"/>
              <a:gd name="connsiteY1053" fmla="*/ 1019516 h 3552465"/>
              <a:gd name="connsiteX1054" fmla="*/ 4471814 w 7701432"/>
              <a:gd name="connsiteY1054" fmla="*/ 1019516 h 3552465"/>
              <a:gd name="connsiteX1055" fmla="*/ 4482254 w 7701432"/>
              <a:gd name="connsiteY1055" fmla="*/ 1019516 h 3552465"/>
              <a:gd name="connsiteX1056" fmla="*/ 4471814 w 7701432"/>
              <a:gd name="connsiteY1056" fmla="*/ 1009076 h 3552465"/>
              <a:gd name="connsiteX1057" fmla="*/ 1907673 w 7701432"/>
              <a:gd name="connsiteY1057" fmla="*/ 792717 h 3552465"/>
              <a:gd name="connsiteX1058" fmla="*/ 1990108 w 7701432"/>
              <a:gd name="connsiteY1058" fmla="*/ 813597 h 3552465"/>
              <a:gd name="connsiteX1059" fmla="*/ 1907673 w 7701432"/>
              <a:gd name="connsiteY1059" fmla="*/ 803157 h 3552465"/>
              <a:gd name="connsiteX1060" fmla="*/ 1887514 w 7701432"/>
              <a:gd name="connsiteY1060" fmla="*/ 803157 h 3552465"/>
              <a:gd name="connsiteX1061" fmla="*/ 1907673 w 7701432"/>
              <a:gd name="connsiteY1061" fmla="*/ 792717 h 3552465"/>
              <a:gd name="connsiteX1062" fmla="*/ 1658060 w 7701432"/>
              <a:gd name="connsiteY1062" fmla="*/ 765166 h 3552465"/>
              <a:gd name="connsiteX1063" fmla="*/ 1681245 w 7701432"/>
              <a:gd name="connsiteY1063" fmla="*/ 772557 h 3552465"/>
              <a:gd name="connsiteX1064" fmla="*/ 1691684 w 7701432"/>
              <a:gd name="connsiteY1064" fmla="*/ 772557 h 3552465"/>
              <a:gd name="connsiteX1065" fmla="*/ 1712203 w 7701432"/>
              <a:gd name="connsiteY1065" fmla="*/ 782637 h 3552465"/>
              <a:gd name="connsiteX1066" fmla="*/ 1701764 w 7701432"/>
              <a:gd name="connsiteY1066" fmla="*/ 782637 h 3552465"/>
              <a:gd name="connsiteX1067" fmla="*/ 1681245 w 7701432"/>
              <a:gd name="connsiteY1067" fmla="*/ 782637 h 3552465"/>
              <a:gd name="connsiteX1068" fmla="*/ 1650287 w 7701432"/>
              <a:gd name="connsiteY1068" fmla="*/ 772557 h 3552465"/>
              <a:gd name="connsiteX1069" fmla="*/ 1658060 w 7701432"/>
              <a:gd name="connsiteY1069" fmla="*/ 765166 h 3552465"/>
              <a:gd name="connsiteX1070" fmla="*/ 1629768 w 7701432"/>
              <a:gd name="connsiteY1070" fmla="*/ 761757 h 3552465"/>
              <a:gd name="connsiteX1071" fmla="*/ 1640207 w 7701432"/>
              <a:gd name="connsiteY1071" fmla="*/ 772557 h 3552465"/>
              <a:gd name="connsiteX1072" fmla="*/ 1619328 w 7701432"/>
              <a:gd name="connsiteY1072" fmla="*/ 772557 h 3552465"/>
              <a:gd name="connsiteX1073" fmla="*/ 1609249 w 7701432"/>
              <a:gd name="connsiteY1073" fmla="*/ 772557 h 3552465"/>
              <a:gd name="connsiteX1074" fmla="*/ 1629768 w 7701432"/>
              <a:gd name="connsiteY1074" fmla="*/ 761757 h 3552465"/>
              <a:gd name="connsiteX1075" fmla="*/ 2268373 w 7701432"/>
              <a:gd name="connsiteY1075" fmla="*/ 628198 h 3552465"/>
              <a:gd name="connsiteX1076" fmla="*/ 2278453 w 7701432"/>
              <a:gd name="connsiteY1076" fmla="*/ 628198 h 3552465"/>
              <a:gd name="connsiteX1077" fmla="*/ 2288892 w 7701432"/>
              <a:gd name="connsiteY1077" fmla="*/ 628198 h 3552465"/>
              <a:gd name="connsiteX1078" fmla="*/ 2278453 w 7701432"/>
              <a:gd name="connsiteY1078" fmla="*/ 638278 h 3552465"/>
              <a:gd name="connsiteX1079" fmla="*/ 2226976 w 7701432"/>
              <a:gd name="connsiteY1079" fmla="*/ 617758 h 3552465"/>
              <a:gd name="connsiteX1080" fmla="*/ 2237415 w 7701432"/>
              <a:gd name="connsiteY1080" fmla="*/ 617758 h 3552465"/>
              <a:gd name="connsiteX1081" fmla="*/ 2226976 w 7701432"/>
              <a:gd name="connsiteY1081" fmla="*/ 628198 h 3552465"/>
              <a:gd name="connsiteX1082" fmla="*/ 2144900 w 7701432"/>
              <a:gd name="connsiteY1082" fmla="*/ 597238 h 3552465"/>
              <a:gd name="connsiteX1083" fmla="*/ 2154979 w 7701432"/>
              <a:gd name="connsiteY1083" fmla="*/ 597238 h 3552465"/>
              <a:gd name="connsiteX1084" fmla="*/ 2154979 w 7701432"/>
              <a:gd name="connsiteY1084" fmla="*/ 607678 h 3552465"/>
              <a:gd name="connsiteX1085" fmla="*/ 2082623 w 7701432"/>
              <a:gd name="connsiteY1085" fmla="*/ 586798 h 3552465"/>
              <a:gd name="connsiteX1086" fmla="*/ 2093423 w 7701432"/>
              <a:gd name="connsiteY1086" fmla="*/ 586798 h 3552465"/>
              <a:gd name="connsiteX1087" fmla="*/ 2093423 w 7701432"/>
              <a:gd name="connsiteY1087" fmla="*/ 597238 h 3552465"/>
              <a:gd name="connsiteX1088" fmla="*/ 2082623 w 7701432"/>
              <a:gd name="connsiteY1088" fmla="*/ 597238 h 3552465"/>
              <a:gd name="connsiteX1089" fmla="*/ 2082623 w 7701432"/>
              <a:gd name="connsiteY1089" fmla="*/ 586798 h 3552465"/>
              <a:gd name="connsiteX1090" fmla="*/ 1928552 w 7701432"/>
              <a:gd name="connsiteY1090" fmla="*/ 555838 h 3552465"/>
              <a:gd name="connsiteX1091" fmla="*/ 1949071 w 7701432"/>
              <a:gd name="connsiteY1091" fmla="*/ 566638 h 3552465"/>
              <a:gd name="connsiteX1092" fmla="*/ 1928552 w 7701432"/>
              <a:gd name="connsiteY1092" fmla="*/ 566638 h 3552465"/>
              <a:gd name="connsiteX1093" fmla="*/ 1918112 w 7701432"/>
              <a:gd name="connsiteY1093" fmla="*/ 566638 h 3552465"/>
              <a:gd name="connsiteX1094" fmla="*/ 1928552 w 7701432"/>
              <a:gd name="connsiteY1094" fmla="*/ 555838 h 3552465"/>
              <a:gd name="connsiteX1095" fmla="*/ 4121553 w 7701432"/>
              <a:gd name="connsiteY1095" fmla="*/ 380879 h 3552465"/>
              <a:gd name="connsiteX1096" fmla="*/ 4131992 w 7701432"/>
              <a:gd name="connsiteY1096" fmla="*/ 380879 h 3552465"/>
              <a:gd name="connsiteX1097" fmla="*/ 4111473 w 7701432"/>
              <a:gd name="connsiteY1097" fmla="*/ 391319 h 3552465"/>
              <a:gd name="connsiteX1098" fmla="*/ 4070436 w 7701432"/>
              <a:gd name="connsiteY1098" fmla="*/ 370799 h 3552465"/>
              <a:gd name="connsiteX1099" fmla="*/ 4080515 w 7701432"/>
              <a:gd name="connsiteY1099" fmla="*/ 380879 h 3552465"/>
              <a:gd name="connsiteX1100" fmla="*/ 4070436 w 7701432"/>
              <a:gd name="connsiteY1100" fmla="*/ 370799 h 3552465"/>
              <a:gd name="connsiteX1101" fmla="*/ 5038063 w 7701432"/>
              <a:gd name="connsiteY1101" fmla="*/ 339839 h 3552465"/>
              <a:gd name="connsiteX1102" fmla="*/ 5048503 w 7701432"/>
              <a:gd name="connsiteY1102" fmla="*/ 339839 h 3552465"/>
              <a:gd name="connsiteX1103" fmla="*/ 5058942 w 7701432"/>
              <a:gd name="connsiteY1103" fmla="*/ 349919 h 3552465"/>
              <a:gd name="connsiteX1104" fmla="*/ 5038063 w 7701432"/>
              <a:gd name="connsiteY1104" fmla="*/ 349919 h 3552465"/>
              <a:gd name="connsiteX1105" fmla="*/ 4636325 w 7701432"/>
              <a:gd name="connsiteY1105" fmla="*/ 298439 h 3552465"/>
              <a:gd name="connsiteX1106" fmla="*/ 4636325 w 7701432"/>
              <a:gd name="connsiteY1106" fmla="*/ 308879 h 3552465"/>
              <a:gd name="connsiteX1107" fmla="*/ 4626246 w 7701432"/>
              <a:gd name="connsiteY1107" fmla="*/ 308879 h 3552465"/>
              <a:gd name="connsiteX1108" fmla="*/ 4636325 w 7701432"/>
              <a:gd name="connsiteY1108" fmla="*/ 298439 h 3552465"/>
              <a:gd name="connsiteX1109" fmla="*/ 3514266 w 7701432"/>
              <a:gd name="connsiteY1109" fmla="*/ 298439 h 3552465"/>
              <a:gd name="connsiteX1110" fmla="*/ 3524705 w 7701432"/>
              <a:gd name="connsiteY1110" fmla="*/ 308879 h 3552465"/>
              <a:gd name="connsiteX1111" fmla="*/ 3514266 w 7701432"/>
              <a:gd name="connsiteY1111" fmla="*/ 308879 h 3552465"/>
              <a:gd name="connsiteX1112" fmla="*/ 3504186 w 7701432"/>
              <a:gd name="connsiteY1112" fmla="*/ 308879 h 3552465"/>
              <a:gd name="connsiteX1113" fmla="*/ 3514266 w 7701432"/>
              <a:gd name="connsiteY1113" fmla="*/ 298439 h 3552465"/>
              <a:gd name="connsiteX1114" fmla="*/ 3359126 w 7701432"/>
              <a:gd name="connsiteY1114" fmla="*/ 291565 h 3552465"/>
              <a:gd name="connsiteX1115" fmla="*/ 3380713 w 7701432"/>
              <a:gd name="connsiteY1115" fmla="*/ 298439 h 3552465"/>
              <a:gd name="connsiteX1116" fmla="*/ 3380713 w 7701432"/>
              <a:gd name="connsiteY1116" fmla="*/ 308879 h 3552465"/>
              <a:gd name="connsiteX1117" fmla="*/ 3329236 w 7701432"/>
              <a:gd name="connsiteY1117" fmla="*/ 319319 h 3552465"/>
              <a:gd name="connsiteX1118" fmla="*/ 3308357 w 7701432"/>
              <a:gd name="connsiteY1118" fmla="*/ 319319 h 3552465"/>
              <a:gd name="connsiteX1119" fmla="*/ 3298277 w 7701432"/>
              <a:gd name="connsiteY1119" fmla="*/ 308879 h 3552465"/>
              <a:gd name="connsiteX1120" fmla="*/ 3359126 w 7701432"/>
              <a:gd name="connsiteY1120" fmla="*/ 291565 h 3552465"/>
              <a:gd name="connsiteX1121" fmla="*/ 4863113 w 7701432"/>
              <a:gd name="connsiteY1121" fmla="*/ 288359 h 3552465"/>
              <a:gd name="connsiteX1122" fmla="*/ 4986586 w 7701432"/>
              <a:gd name="connsiteY1122" fmla="*/ 319319 h 3552465"/>
              <a:gd name="connsiteX1123" fmla="*/ 4997026 w 7701432"/>
              <a:gd name="connsiteY1123" fmla="*/ 329399 h 3552465"/>
              <a:gd name="connsiteX1124" fmla="*/ 4986586 w 7701432"/>
              <a:gd name="connsiteY1124" fmla="*/ 329399 h 3552465"/>
              <a:gd name="connsiteX1125" fmla="*/ 4863113 w 7701432"/>
              <a:gd name="connsiteY1125" fmla="*/ 288359 h 3552465"/>
              <a:gd name="connsiteX1126" fmla="*/ 4088137 w 7701432"/>
              <a:gd name="connsiteY1126" fmla="*/ 222187 h 3552465"/>
              <a:gd name="connsiteX1127" fmla="*/ 4111473 w 7701432"/>
              <a:gd name="connsiteY1127" fmla="*/ 226439 h 3552465"/>
              <a:gd name="connsiteX1128" fmla="*/ 4409897 w 7701432"/>
              <a:gd name="connsiteY1128" fmla="*/ 308879 h 3552465"/>
              <a:gd name="connsiteX1129" fmla="*/ 4553890 w 7701432"/>
              <a:gd name="connsiteY1129" fmla="*/ 349919 h 3552465"/>
              <a:gd name="connsiteX1130" fmla="*/ 4564689 w 7701432"/>
              <a:gd name="connsiteY1130" fmla="*/ 360359 h 3552465"/>
              <a:gd name="connsiteX1131" fmla="*/ 4605727 w 7701432"/>
              <a:gd name="connsiteY1131" fmla="*/ 380879 h 3552465"/>
              <a:gd name="connsiteX1132" fmla="*/ 4718761 w 7701432"/>
              <a:gd name="connsiteY1132" fmla="*/ 411838 h 3552465"/>
              <a:gd name="connsiteX1133" fmla="*/ 4853033 w 7701432"/>
              <a:gd name="connsiteY1133" fmla="*/ 453238 h 3552465"/>
              <a:gd name="connsiteX1134" fmla="*/ 4883632 w 7701432"/>
              <a:gd name="connsiteY1134" fmla="*/ 473398 h 3552465"/>
              <a:gd name="connsiteX1135" fmla="*/ 4873552 w 7701432"/>
              <a:gd name="connsiteY1135" fmla="*/ 473398 h 3552465"/>
              <a:gd name="connsiteX1136" fmla="*/ 4842234 w 7701432"/>
              <a:gd name="connsiteY1136" fmla="*/ 473398 h 3552465"/>
              <a:gd name="connsiteX1137" fmla="*/ 4832155 w 7701432"/>
              <a:gd name="connsiteY1137" fmla="*/ 473398 h 3552465"/>
              <a:gd name="connsiteX1138" fmla="*/ 4811636 w 7701432"/>
              <a:gd name="connsiteY1138" fmla="*/ 494278 h 3552465"/>
              <a:gd name="connsiteX1139" fmla="*/ 4708681 w 7701432"/>
              <a:gd name="connsiteY1139" fmla="*/ 463318 h 3552465"/>
              <a:gd name="connsiteX1140" fmla="*/ 4523291 w 7701432"/>
              <a:gd name="connsiteY1140" fmla="*/ 401398 h 3552465"/>
              <a:gd name="connsiteX1141" fmla="*/ 4368860 w 7701432"/>
              <a:gd name="connsiteY1141" fmla="*/ 360359 h 3552465"/>
              <a:gd name="connsiteX1142" fmla="*/ 4265545 w 7701432"/>
              <a:gd name="connsiteY1142" fmla="*/ 339839 h 3552465"/>
              <a:gd name="connsiteX1143" fmla="*/ 4245386 w 7701432"/>
              <a:gd name="connsiteY1143" fmla="*/ 339839 h 3552465"/>
              <a:gd name="connsiteX1144" fmla="*/ 4214428 w 7701432"/>
              <a:gd name="connsiteY1144" fmla="*/ 339839 h 3552465"/>
              <a:gd name="connsiteX1145" fmla="*/ 4214428 w 7701432"/>
              <a:gd name="connsiteY1145" fmla="*/ 329399 h 3552465"/>
              <a:gd name="connsiteX1146" fmla="*/ 4193909 w 7701432"/>
              <a:gd name="connsiteY1146" fmla="*/ 329399 h 3552465"/>
              <a:gd name="connsiteX1147" fmla="*/ 4173030 w 7701432"/>
              <a:gd name="connsiteY1147" fmla="*/ 319319 h 3552465"/>
              <a:gd name="connsiteX1148" fmla="*/ 4183470 w 7701432"/>
              <a:gd name="connsiteY1148" fmla="*/ 319319 h 3552465"/>
              <a:gd name="connsiteX1149" fmla="*/ 4183470 w 7701432"/>
              <a:gd name="connsiteY1149" fmla="*/ 308879 h 3552465"/>
              <a:gd name="connsiteX1150" fmla="*/ 4173030 w 7701432"/>
              <a:gd name="connsiteY1150" fmla="*/ 319319 h 3552465"/>
              <a:gd name="connsiteX1151" fmla="*/ 4142072 w 7701432"/>
              <a:gd name="connsiteY1151" fmla="*/ 319319 h 3552465"/>
              <a:gd name="connsiteX1152" fmla="*/ 4142072 w 7701432"/>
              <a:gd name="connsiteY1152" fmla="*/ 308879 h 3552465"/>
              <a:gd name="connsiteX1153" fmla="*/ 4131992 w 7701432"/>
              <a:gd name="connsiteY1153" fmla="*/ 298439 h 3552465"/>
              <a:gd name="connsiteX1154" fmla="*/ 4111473 w 7701432"/>
              <a:gd name="connsiteY1154" fmla="*/ 308879 h 3552465"/>
              <a:gd name="connsiteX1155" fmla="*/ 4090595 w 7701432"/>
              <a:gd name="connsiteY1155" fmla="*/ 298439 h 3552465"/>
              <a:gd name="connsiteX1156" fmla="*/ 4070436 w 7701432"/>
              <a:gd name="connsiteY1156" fmla="*/ 298439 h 3552465"/>
              <a:gd name="connsiteX1157" fmla="*/ 4059636 w 7701432"/>
              <a:gd name="connsiteY1157" fmla="*/ 288359 h 3552465"/>
              <a:gd name="connsiteX1158" fmla="*/ 4059636 w 7701432"/>
              <a:gd name="connsiteY1158" fmla="*/ 278279 h 3552465"/>
              <a:gd name="connsiteX1159" fmla="*/ 4029038 w 7701432"/>
              <a:gd name="connsiteY1159" fmla="*/ 267479 h 3552465"/>
              <a:gd name="connsiteX1160" fmla="*/ 3988000 w 7701432"/>
              <a:gd name="connsiteY1160" fmla="*/ 278279 h 3552465"/>
              <a:gd name="connsiteX1161" fmla="*/ 3957042 w 7701432"/>
              <a:gd name="connsiteY1161" fmla="*/ 278279 h 3552465"/>
              <a:gd name="connsiteX1162" fmla="*/ 3854088 w 7701432"/>
              <a:gd name="connsiteY1162" fmla="*/ 257399 h 3552465"/>
              <a:gd name="connsiteX1163" fmla="*/ 3844008 w 7701432"/>
              <a:gd name="connsiteY1163" fmla="*/ 247319 h 3552465"/>
              <a:gd name="connsiteX1164" fmla="*/ 3854088 w 7701432"/>
              <a:gd name="connsiteY1164" fmla="*/ 247319 h 3552465"/>
              <a:gd name="connsiteX1165" fmla="*/ 3936163 w 7701432"/>
              <a:gd name="connsiteY1165" fmla="*/ 236879 h 3552465"/>
              <a:gd name="connsiteX1166" fmla="*/ 4008159 w 7701432"/>
              <a:gd name="connsiteY1166" fmla="*/ 236879 h 3552465"/>
              <a:gd name="connsiteX1167" fmla="*/ 4080515 w 7701432"/>
              <a:gd name="connsiteY1167" fmla="*/ 226439 h 3552465"/>
              <a:gd name="connsiteX1168" fmla="*/ 4088137 w 7701432"/>
              <a:gd name="connsiteY1168" fmla="*/ 222187 h 3552465"/>
              <a:gd name="connsiteX1169" fmla="*/ 4029038 w 7701432"/>
              <a:gd name="connsiteY1169" fmla="*/ 144000 h 3552465"/>
              <a:gd name="connsiteX1170" fmla="*/ 4059636 w 7701432"/>
              <a:gd name="connsiteY1170" fmla="*/ 154440 h 3552465"/>
              <a:gd name="connsiteX1171" fmla="*/ 4193909 w 7701432"/>
              <a:gd name="connsiteY1171" fmla="*/ 174959 h 3552465"/>
              <a:gd name="connsiteX1172" fmla="*/ 4389379 w 7701432"/>
              <a:gd name="connsiteY1172" fmla="*/ 226439 h 3552465"/>
              <a:gd name="connsiteX1173" fmla="*/ 4440856 w 7701432"/>
              <a:gd name="connsiteY1173" fmla="*/ 247319 h 3552465"/>
              <a:gd name="connsiteX1174" fmla="*/ 4430416 w 7701432"/>
              <a:gd name="connsiteY1174" fmla="*/ 247319 h 3552465"/>
              <a:gd name="connsiteX1175" fmla="*/ 4420337 w 7701432"/>
              <a:gd name="connsiteY1175" fmla="*/ 247319 h 3552465"/>
              <a:gd name="connsiteX1176" fmla="*/ 4152511 w 7701432"/>
              <a:gd name="connsiteY1176" fmla="*/ 185039 h 3552465"/>
              <a:gd name="connsiteX1177" fmla="*/ 4018598 w 7701432"/>
              <a:gd name="connsiteY1177" fmla="*/ 164879 h 3552465"/>
              <a:gd name="connsiteX1178" fmla="*/ 4018598 w 7701432"/>
              <a:gd name="connsiteY1178" fmla="*/ 154440 h 3552465"/>
              <a:gd name="connsiteX1179" fmla="*/ 4029038 w 7701432"/>
              <a:gd name="connsiteY1179" fmla="*/ 144000 h 3552465"/>
              <a:gd name="connsiteX1180" fmla="*/ 1873542 w 7701432"/>
              <a:gd name="connsiteY1180" fmla="*/ 119227 h 3552465"/>
              <a:gd name="connsiteX1181" fmla="*/ 1887514 w 7701432"/>
              <a:gd name="connsiteY1181" fmla="*/ 123480 h 3552465"/>
              <a:gd name="connsiteX1182" fmla="*/ 1918112 w 7701432"/>
              <a:gd name="connsiteY1182" fmla="*/ 123480 h 3552465"/>
              <a:gd name="connsiteX1183" fmla="*/ 2124021 w 7701432"/>
              <a:gd name="connsiteY1183" fmla="*/ 133920 h 3552465"/>
              <a:gd name="connsiteX1184" fmla="*/ 2165059 w 7701432"/>
              <a:gd name="connsiteY1184" fmla="*/ 133920 h 3552465"/>
              <a:gd name="connsiteX1185" fmla="*/ 2216896 w 7701432"/>
              <a:gd name="connsiteY1185" fmla="*/ 144000 h 3552465"/>
              <a:gd name="connsiteX1186" fmla="*/ 2278453 w 7701432"/>
              <a:gd name="connsiteY1186" fmla="*/ 144000 h 3552465"/>
              <a:gd name="connsiteX1187" fmla="*/ 2381767 w 7701432"/>
              <a:gd name="connsiteY1187" fmla="*/ 144000 h 3552465"/>
              <a:gd name="connsiteX1188" fmla="*/ 2608195 w 7701432"/>
              <a:gd name="connsiteY1188" fmla="*/ 185039 h 3552465"/>
              <a:gd name="connsiteX1189" fmla="*/ 2824183 w 7701432"/>
              <a:gd name="connsiteY1189" fmla="*/ 236879 h 3552465"/>
              <a:gd name="connsiteX1190" fmla="*/ 3030092 w 7701432"/>
              <a:gd name="connsiteY1190" fmla="*/ 288359 h 3552465"/>
              <a:gd name="connsiteX1191" fmla="*/ 3061050 w 7701432"/>
              <a:gd name="connsiteY1191" fmla="*/ 308879 h 3552465"/>
              <a:gd name="connsiteX1192" fmla="*/ 3123327 w 7701432"/>
              <a:gd name="connsiteY1192" fmla="*/ 339839 h 3552465"/>
              <a:gd name="connsiteX1193" fmla="*/ 3215842 w 7701432"/>
              <a:gd name="connsiteY1193" fmla="*/ 339839 h 3552465"/>
              <a:gd name="connsiteX1194" fmla="*/ 3256880 w 7701432"/>
              <a:gd name="connsiteY1194" fmla="*/ 308879 h 3552465"/>
              <a:gd name="connsiteX1195" fmla="*/ 3277399 w 7701432"/>
              <a:gd name="connsiteY1195" fmla="*/ 308879 h 3552465"/>
              <a:gd name="connsiteX1196" fmla="*/ 3339315 w 7701432"/>
              <a:gd name="connsiteY1196" fmla="*/ 329399 h 3552465"/>
              <a:gd name="connsiteX1197" fmla="*/ 3524705 w 7701432"/>
              <a:gd name="connsiteY1197" fmla="*/ 329399 h 3552465"/>
              <a:gd name="connsiteX1198" fmla="*/ 3720175 w 7701432"/>
              <a:gd name="connsiteY1198" fmla="*/ 339839 h 3552465"/>
              <a:gd name="connsiteX1199" fmla="*/ 3844008 w 7701432"/>
              <a:gd name="connsiteY1199" fmla="*/ 349919 h 3552465"/>
              <a:gd name="connsiteX1200" fmla="*/ 3864167 w 7701432"/>
              <a:gd name="connsiteY1200" fmla="*/ 360359 h 3552465"/>
              <a:gd name="connsiteX1201" fmla="*/ 3844008 w 7701432"/>
              <a:gd name="connsiteY1201" fmla="*/ 360359 h 3552465"/>
              <a:gd name="connsiteX1202" fmla="*/ 3823489 w 7701432"/>
              <a:gd name="connsiteY1202" fmla="*/ 360359 h 3552465"/>
              <a:gd name="connsiteX1203" fmla="*/ 3802610 w 7701432"/>
              <a:gd name="connsiteY1203" fmla="*/ 360359 h 3552465"/>
              <a:gd name="connsiteX1204" fmla="*/ 3823489 w 7701432"/>
              <a:gd name="connsiteY1204" fmla="*/ 370799 h 3552465"/>
              <a:gd name="connsiteX1205" fmla="*/ 3884686 w 7701432"/>
              <a:gd name="connsiteY1205" fmla="*/ 380879 h 3552465"/>
              <a:gd name="connsiteX1206" fmla="*/ 3884686 w 7701432"/>
              <a:gd name="connsiteY1206" fmla="*/ 370799 h 3552465"/>
              <a:gd name="connsiteX1207" fmla="*/ 3884686 w 7701432"/>
              <a:gd name="connsiteY1207" fmla="*/ 349919 h 3552465"/>
              <a:gd name="connsiteX1208" fmla="*/ 3977201 w 7701432"/>
              <a:gd name="connsiteY1208" fmla="*/ 360359 h 3552465"/>
              <a:gd name="connsiteX1209" fmla="*/ 3988000 w 7701432"/>
              <a:gd name="connsiteY1209" fmla="*/ 370799 h 3552465"/>
              <a:gd name="connsiteX1210" fmla="*/ 4049557 w 7701432"/>
              <a:gd name="connsiteY1210" fmla="*/ 391319 h 3552465"/>
              <a:gd name="connsiteX1211" fmla="*/ 4111473 w 7701432"/>
              <a:gd name="connsiteY1211" fmla="*/ 391319 h 3552465"/>
              <a:gd name="connsiteX1212" fmla="*/ 4214428 w 7701432"/>
              <a:gd name="connsiteY1212" fmla="*/ 422279 h 3552465"/>
              <a:gd name="connsiteX1213" fmla="*/ 4430416 w 7701432"/>
              <a:gd name="connsiteY1213" fmla="*/ 453238 h 3552465"/>
              <a:gd name="connsiteX1214" fmla="*/ 4605727 w 7701432"/>
              <a:gd name="connsiteY1214" fmla="*/ 484198 h 3552465"/>
              <a:gd name="connsiteX1215" fmla="*/ 4677723 w 7701432"/>
              <a:gd name="connsiteY1215" fmla="*/ 514798 h 3552465"/>
              <a:gd name="connsiteX1216" fmla="*/ 4883632 w 7701432"/>
              <a:gd name="connsiteY1216" fmla="*/ 566638 h 3552465"/>
              <a:gd name="connsiteX1217" fmla="*/ 4945548 w 7701432"/>
              <a:gd name="connsiteY1217" fmla="*/ 597238 h 3552465"/>
              <a:gd name="connsiteX1218" fmla="*/ 5069022 w 7701432"/>
              <a:gd name="connsiteY1218" fmla="*/ 648718 h 3552465"/>
              <a:gd name="connsiteX1219" fmla="*/ 5182416 w 7701432"/>
              <a:gd name="connsiteY1219" fmla="*/ 690117 h 3552465"/>
              <a:gd name="connsiteX1220" fmla="*/ 5439802 w 7701432"/>
              <a:gd name="connsiteY1220" fmla="*/ 782637 h 3552465"/>
              <a:gd name="connsiteX1221" fmla="*/ 5512158 w 7701432"/>
              <a:gd name="connsiteY1221" fmla="*/ 834117 h 3552465"/>
              <a:gd name="connsiteX1222" fmla="*/ 5614752 w 7701432"/>
              <a:gd name="connsiteY1222" fmla="*/ 906117 h 3552465"/>
              <a:gd name="connsiteX1223" fmla="*/ 5707627 w 7701432"/>
              <a:gd name="connsiteY1223" fmla="*/ 937076 h 3552465"/>
              <a:gd name="connsiteX1224" fmla="*/ 5759104 w 7701432"/>
              <a:gd name="connsiteY1224" fmla="*/ 968036 h 3552465"/>
              <a:gd name="connsiteX1225" fmla="*/ 5913536 w 7701432"/>
              <a:gd name="connsiteY1225" fmla="*/ 1040036 h 3552465"/>
              <a:gd name="connsiteX1226" fmla="*/ 5985532 w 7701432"/>
              <a:gd name="connsiteY1226" fmla="*/ 1081076 h 3552465"/>
              <a:gd name="connsiteX1227" fmla="*/ 6088847 w 7701432"/>
              <a:gd name="connsiteY1227" fmla="*/ 1143355 h 3552465"/>
              <a:gd name="connsiteX1228" fmla="*/ 6201881 w 7701432"/>
              <a:gd name="connsiteY1228" fmla="*/ 1194475 h 3552465"/>
              <a:gd name="connsiteX1229" fmla="*/ 6315274 w 7701432"/>
              <a:gd name="connsiteY1229" fmla="*/ 1235875 h 3552465"/>
              <a:gd name="connsiteX1230" fmla="*/ 6407789 w 7701432"/>
              <a:gd name="connsiteY1230" fmla="*/ 1287355 h 3552465"/>
              <a:gd name="connsiteX1231" fmla="*/ 6500664 w 7701432"/>
              <a:gd name="connsiteY1231" fmla="*/ 1328395 h 3552465"/>
              <a:gd name="connsiteX1232" fmla="*/ 6593179 w 7701432"/>
              <a:gd name="connsiteY1232" fmla="*/ 1369434 h 3552465"/>
              <a:gd name="connsiteX1233" fmla="*/ 6634577 w 7701432"/>
              <a:gd name="connsiteY1233" fmla="*/ 1390314 h 3552465"/>
              <a:gd name="connsiteX1234" fmla="*/ 6789009 w 7701432"/>
              <a:gd name="connsiteY1234" fmla="*/ 1472754 h 3552465"/>
              <a:gd name="connsiteX1235" fmla="*/ 6830407 w 7701432"/>
              <a:gd name="connsiteY1235" fmla="*/ 1503354 h 3552465"/>
              <a:gd name="connsiteX1236" fmla="*/ 6902043 w 7701432"/>
              <a:gd name="connsiteY1236" fmla="*/ 1534314 h 3552465"/>
              <a:gd name="connsiteX1237" fmla="*/ 6912482 w 7701432"/>
              <a:gd name="connsiteY1237" fmla="*/ 1565274 h 3552465"/>
              <a:gd name="connsiteX1238" fmla="*/ 6933001 w 7701432"/>
              <a:gd name="connsiteY1238" fmla="*/ 1616753 h 3552465"/>
              <a:gd name="connsiteX1239" fmla="*/ 7046395 w 7701432"/>
              <a:gd name="connsiteY1239" fmla="*/ 1678673 h 3552465"/>
              <a:gd name="connsiteX1240" fmla="*/ 7076993 w 7701432"/>
              <a:gd name="connsiteY1240" fmla="*/ 1699193 h 3552465"/>
              <a:gd name="connsiteX1241" fmla="*/ 7118751 w 7701432"/>
              <a:gd name="connsiteY1241" fmla="*/ 1720073 h 3552465"/>
              <a:gd name="connsiteX1242" fmla="*/ 7118751 w 7701432"/>
              <a:gd name="connsiteY1242" fmla="*/ 1740233 h 3552465"/>
              <a:gd name="connsiteX1243" fmla="*/ 7107951 w 7701432"/>
              <a:gd name="connsiteY1243" fmla="*/ 1740233 h 3552465"/>
              <a:gd name="connsiteX1244" fmla="*/ 7076993 w 7701432"/>
              <a:gd name="connsiteY1244" fmla="*/ 1750673 h 3552465"/>
              <a:gd name="connsiteX1245" fmla="*/ 7076993 w 7701432"/>
              <a:gd name="connsiteY1245" fmla="*/ 1781273 h 3552465"/>
              <a:gd name="connsiteX1246" fmla="*/ 7097872 w 7701432"/>
              <a:gd name="connsiteY1246" fmla="*/ 1832753 h 3552465"/>
              <a:gd name="connsiteX1247" fmla="*/ 7149349 w 7701432"/>
              <a:gd name="connsiteY1247" fmla="*/ 1853272 h 3552465"/>
              <a:gd name="connsiteX1248" fmla="*/ 7242224 w 7701432"/>
              <a:gd name="connsiteY1248" fmla="*/ 1904752 h 3552465"/>
              <a:gd name="connsiteX1249" fmla="*/ 7283262 w 7701432"/>
              <a:gd name="connsiteY1249" fmla="*/ 1945792 h 3552465"/>
              <a:gd name="connsiteX1250" fmla="*/ 7334739 w 7701432"/>
              <a:gd name="connsiteY1250" fmla="*/ 1997272 h 3552465"/>
              <a:gd name="connsiteX1251" fmla="*/ 7468652 w 7701432"/>
              <a:gd name="connsiteY1251" fmla="*/ 2100591 h 3552465"/>
              <a:gd name="connsiteX1252" fmla="*/ 7602565 w 7701432"/>
              <a:gd name="connsiteY1252" fmla="*/ 2193111 h 3552465"/>
              <a:gd name="connsiteX1253" fmla="*/ 7674561 w 7701432"/>
              <a:gd name="connsiteY1253" fmla="*/ 2265111 h 3552465"/>
              <a:gd name="connsiteX1254" fmla="*/ 7674561 w 7701432"/>
              <a:gd name="connsiteY1254" fmla="*/ 2285630 h 3552465"/>
              <a:gd name="connsiteX1255" fmla="*/ 7654042 w 7701432"/>
              <a:gd name="connsiteY1255" fmla="*/ 2306510 h 3552465"/>
              <a:gd name="connsiteX1256" fmla="*/ 7654042 w 7701432"/>
              <a:gd name="connsiteY1256" fmla="*/ 2327030 h 3552465"/>
              <a:gd name="connsiteX1257" fmla="*/ 7695439 w 7701432"/>
              <a:gd name="connsiteY1257" fmla="*/ 2368070 h 3552465"/>
              <a:gd name="connsiteX1258" fmla="*/ 7674561 w 7701432"/>
              <a:gd name="connsiteY1258" fmla="*/ 2399030 h 3552465"/>
              <a:gd name="connsiteX1259" fmla="*/ 7643603 w 7701432"/>
              <a:gd name="connsiteY1259" fmla="*/ 2399030 h 3552465"/>
              <a:gd name="connsiteX1260" fmla="*/ 7633523 w 7701432"/>
              <a:gd name="connsiteY1260" fmla="*/ 2450510 h 3552465"/>
              <a:gd name="connsiteX1261" fmla="*/ 7674561 w 7701432"/>
              <a:gd name="connsiteY1261" fmla="*/ 2502350 h 3552465"/>
              <a:gd name="connsiteX1262" fmla="*/ 7695439 w 7701432"/>
              <a:gd name="connsiteY1262" fmla="*/ 2522509 h 3552465"/>
              <a:gd name="connsiteX1263" fmla="*/ 7684640 w 7701432"/>
              <a:gd name="connsiteY1263" fmla="*/ 2543389 h 3552465"/>
              <a:gd name="connsiteX1264" fmla="*/ 7684640 w 7701432"/>
              <a:gd name="connsiteY1264" fmla="*/ 2532949 h 3552465"/>
              <a:gd name="connsiteX1265" fmla="*/ 7654042 w 7701432"/>
              <a:gd name="connsiteY1265" fmla="*/ 2502350 h 3552465"/>
              <a:gd name="connsiteX1266" fmla="*/ 7561167 w 7701432"/>
              <a:gd name="connsiteY1266" fmla="*/ 2429990 h 3552465"/>
              <a:gd name="connsiteX1267" fmla="*/ 7540648 w 7701432"/>
              <a:gd name="connsiteY1267" fmla="*/ 2419910 h 3552465"/>
              <a:gd name="connsiteX1268" fmla="*/ 7407095 w 7701432"/>
              <a:gd name="connsiteY1268" fmla="*/ 2306510 h 3552465"/>
              <a:gd name="connsiteX1269" fmla="*/ 7221345 w 7701432"/>
              <a:gd name="connsiteY1269" fmla="*/ 2203191 h 3552465"/>
              <a:gd name="connsiteX1270" fmla="*/ 7201187 w 7701432"/>
              <a:gd name="connsiteY1270" fmla="*/ 2183031 h 3552465"/>
              <a:gd name="connsiteX1271" fmla="*/ 7180307 w 7701432"/>
              <a:gd name="connsiteY1271" fmla="*/ 2152071 h 3552465"/>
              <a:gd name="connsiteX1272" fmla="*/ 7036315 w 7701432"/>
              <a:gd name="connsiteY1272" fmla="*/ 2059191 h 3552465"/>
              <a:gd name="connsiteX1273" fmla="*/ 6881524 w 7701432"/>
              <a:gd name="connsiteY1273" fmla="*/ 1966672 h 3552465"/>
              <a:gd name="connsiteX1274" fmla="*/ 6717013 w 7701432"/>
              <a:gd name="connsiteY1274" fmla="*/ 1873792 h 3552465"/>
              <a:gd name="connsiteX1275" fmla="*/ 6655096 w 7701432"/>
              <a:gd name="connsiteY1275" fmla="*/ 1863712 h 3552465"/>
              <a:gd name="connsiteX1276" fmla="*/ 6634577 w 7701432"/>
              <a:gd name="connsiteY1276" fmla="*/ 1853272 h 3552465"/>
              <a:gd name="connsiteX1277" fmla="*/ 6593179 w 7701432"/>
              <a:gd name="connsiteY1277" fmla="*/ 1812233 h 3552465"/>
              <a:gd name="connsiteX1278" fmla="*/ 6397710 w 7701432"/>
              <a:gd name="connsiteY1278" fmla="*/ 1720073 h 3552465"/>
              <a:gd name="connsiteX1279" fmla="*/ 6304835 w 7701432"/>
              <a:gd name="connsiteY1279" fmla="*/ 1678673 h 3552465"/>
              <a:gd name="connsiteX1280" fmla="*/ 6201881 w 7701432"/>
              <a:gd name="connsiteY1280" fmla="*/ 1626833 h 3552465"/>
              <a:gd name="connsiteX1281" fmla="*/ 6057888 w 7701432"/>
              <a:gd name="connsiteY1281" fmla="*/ 1575714 h 3552465"/>
              <a:gd name="connsiteX1282" fmla="*/ 5985532 w 7701432"/>
              <a:gd name="connsiteY1282" fmla="*/ 1555194 h 3552465"/>
              <a:gd name="connsiteX1283" fmla="*/ 5635631 w 7701432"/>
              <a:gd name="connsiteY1283" fmla="*/ 1400754 h 3552465"/>
              <a:gd name="connsiteX1284" fmla="*/ 5408843 w 7701432"/>
              <a:gd name="connsiteY1284" fmla="*/ 1307875 h 3552465"/>
              <a:gd name="connsiteX1285" fmla="*/ 5316328 w 7701432"/>
              <a:gd name="connsiteY1285" fmla="*/ 1276915 h 3552465"/>
              <a:gd name="connsiteX1286" fmla="*/ 5202935 w 7701432"/>
              <a:gd name="connsiteY1286" fmla="*/ 1225435 h 3552465"/>
              <a:gd name="connsiteX1287" fmla="*/ 5089541 w 7701432"/>
              <a:gd name="connsiteY1287" fmla="*/ 1184395 h 3552465"/>
              <a:gd name="connsiteX1288" fmla="*/ 4966067 w 7701432"/>
              <a:gd name="connsiteY1288" fmla="*/ 1143355 h 3552465"/>
              <a:gd name="connsiteX1289" fmla="*/ 4842234 w 7701432"/>
              <a:gd name="connsiteY1289" fmla="*/ 1091516 h 3552465"/>
              <a:gd name="connsiteX1290" fmla="*/ 4729200 w 7701432"/>
              <a:gd name="connsiteY1290" fmla="*/ 1070996 h 3552465"/>
              <a:gd name="connsiteX1291" fmla="*/ 4677723 w 7701432"/>
              <a:gd name="connsiteY1291" fmla="*/ 1060916 h 3552465"/>
              <a:gd name="connsiteX1292" fmla="*/ 4636325 w 7701432"/>
              <a:gd name="connsiteY1292" fmla="*/ 1060916 h 3552465"/>
              <a:gd name="connsiteX1293" fmla="*/ 4626246 w 7701432"/>
              <a:gd name="connsiteY1293" fmla="*/ 1070996 h 3552465"/>
              <a:gd name="connsiteX1294" fmla="*/ 4636325 w 7701432"/>
              <a:gd name="connsiteY1294" fmla="*/ 1070996 h 3552465"/>
              <a:gd name="connsiteX1295" fmla="*/ 4647125 w 7701432"/>
              <a:gd name="connsiteY1295" fmla="*/ 1081076 h 3552465"/>
              <a:gd name="connsiteX1296" fmla="*/ 4698242 w 7701432"/>
              <a:gd name="connsiteY1296" fmla="*/ 1091516 h 3552465"/>
              <a:gd name="connsiteX1297" fmla="*/ 4739640 w 7701432"/>
              <a:gd name="connsiteY1297" fmla="*/ 1101956 h 3552465"/>
              <a:gd name="connsiteX1298" fmla="*/ 4791117 w 7701432"/>
              <a:gd name="connsiteY1298" fmla="*/ 1122475 h 3552465"/>
              <a:gd name="connsiteX1299" fmla="*/ 4924670 w 7701432"/>
              <a:gd name="connsiteY1299" fmla="*/ 1163515 h 3552465"/>
              <a:gd name="connsiteX1300" fmla="*/ 4935469 w 7701432"/>
              <a:gd name="connsiteY1300" fmla="*/ 1163515 h 3552465"/>
              <a:gd name="connsiteX1301" fmla="*/ 5130938 w 7701432"/>
              <a:gd name="connsiteY1301" fmla="*/ 1235875 h 3552465"/>
              <a:gd name="connsiteX1302" fmla="*/ 5254412 w 7701432"/>
              <a:gd name="connsiteY1302" fmla="*/ 1276915 h 3552465"/>
              <a:gd name="connsiteX1303" fmla="*/ 5264851 w 7701432"/>
              <a:gd name="connsiteY1303" fmla="*/ 1287355 h 3552465"/>
              <a:gd name="connsiteX1304" fmla="*/ 5450241 w 7701432"/>
              <a:gd name="connsiteY1304" fmla="*/ 1369434 h 3552465"/>
              <a:gd name="connsiteX1305" fmla="*/ 5666230 w 7701432"/>
              <a:gd name="connsiteY1305" fmla="*/ 1462314 h 3552465"/>
              <a:gd name="connsiteX1306" fmla="*/ 5676669 w 7701432"/>
              <a:gd name="connsiteY1306" fmla="*/ 1462314 h 3552465"/>
              <a:gd name="connsiteX1307" fmla="*/ 5697188 w 7701432"/>
              <a:gd name="connsiteY1307" fmla="*/ 1482834 h 3552465"/>
              <a:gd name="connsiteX1308" fmla="*/ 5666230 w 7701432"/>
              <a:gd name="connsiteY1308" fmla="*/ 1482834 h 3552465"/>
              <a:gd name="connsiteX1309" fmla="*/ 5532317 w 7701432"/>
              <a:gd name="connsiteY1309" fmla="*/ 1431714 h 3552465"/>
              <a:gd name="connsiteX1310" fmla="*/ 5254412 w 7701432"/>
              <a:gd name="connsiteY1310" fmla="*/ 1328395 h 3552465"/>
              <a:gd name="connsiteX1311" fmla="*/ 5151457 w 7701432"/>
              <a:gd name="connsiteY1311" fmla="*/ 1287355 h 3552465"/>
              <a:gd name="connsiteX1312" fmla="*/ 5017905 w 7701432"/>
              <a:gd name="connsiteY1312" fmla="*/ 1235875 h 3552465"/>
              <a:gd name="connsiteX1313" fmla="*/ 4945548 w 7701432"/>
              <a:gd name="connsiteY1313" fmla="*/ 1214995 h 3552465"/>
              <a:gd name="connsiteX1314" fmla="*/ 4873552 w 7701432"/>
              <a:gd name="connsiteY1314" fmla="*/ 1204915 h 3552465"/>
              <a:gd name="connsiteX1315" fmla="*/ 4801196 w 7701432"/>
              <a:gd name="connsiteY1315" fmla="*/ 1173955 h 3552465"/>
              <a:gd name="connsiteX1316" fmla="*/ 4729200 w 7701432"/>
              <a:gd name="connsiteY1316" fmla="*/ 1143355 h 3552465"/>
              <a:gd name="connsiteX1317" fmla="*/ 4647125 w 7701432"/>
              <a:gd name="connsiteY1317" fmla="*/ 1122475 h 3552465"/>
              <a:gd name="connsiteX1318" fmla="*/ 4605727 w 7701432"/>
              <a:gd name="connsiteY1318" fmla="*/ 1101956 h 3552465"/>
              <a:gd name="connsiteX1319" fmla="*/ 4595287 w 7701432"/>
              <a:gd name="connsiteY1319" fmla="*/ 1112395 h 3552465"/>
              <a:gd name="connsiteX1320" fmla="*/ 4512852 w 7701432"/>
              <a:gd name="connsiteY1320" fmla="*/ 1081076 h 3552465"/>
              <a:gd name="connsiteX1321" fmla="*/ 4471814 w 7701432"/>
              <a:gd name="connsiteY1321" fmla="*/ 1070996 h 3552465"/>
              <a:gd name="connsiteX1322" fmla="*/ 4440856 w 7701432"/>
              <a:gd name="connsiteY1322" fmla="*/ 1060916 h 3552465"/>
              <a:gd name="connsiteX1323" fmla="*/ 4399818 w 7701432"/>
              <a:gd name="connsiteY1323" fmla="*/ 1070996 h 3552465"/>
              <a:gd name="connsiteX1324" fmla="*/ 4409897 w 7701432"/>
              <a:gd name="connsiteY1324" fmla="*/ 1081076 h 3552465"/>
              <a:gd name="connsiteX1325" fmla="*/ 4564689 w 7701432"/>
              <a:gd name="connsiteY1325" fmla="*/ 1122475 h 3552465"/>
              <a:gd name="connsiteX1326" fmla="*/ 4585208 w 7701432"/>
              <a:gd name="connsiteY1326" fmla="*/ 1132555 h 3552465"/>
              <a:gd name="connsiteX1327" fmla="*/ 4832155 w 7701432"/>
              <a:gd name="connsiteY1327" fmla="*/ 1204915 h 3552465"/>
              <a:gd name="connsiteX1328" fmla="*/ 4945548 w 7701432"/>
              <a:gd name="connsiteY1328" fmla="*/ 1245955 h 3552465"/>
              <a:gd name="connsiteX1329" fmla="*/ 5099980 w 7701432"/>
              <a:gd name="connsiteY1329" fmla="*/ 1297435 h 3552465"/>
              <a:gd name="connsiteX1330" fmla="*/ 5182416 w 7701432"/>
              <a:gd name="connsiteY1330" fmla="*/ 1328395 h 3552465"/>
              <a:gd name="connsiteX1331" fmla="*/ 5336847 w 7701432"/>
              <a:gd name="connsiteY1331" fmla="*/ 1390314 h 3552465"/>
              <a:gd name="connsiteX1332" fmla="*/ 5501358 w 7701432"/>
              <a:gd name="connsiteY1332" fmla="*/ 1462314 h 3552465"/>
              <a:gd name="connsiteX1333" fmla="*/ 5583794 w 7701432"/>
              <a:gd name="connsiteY1333" fmla="*/ 1503354 h 3552465"/>
              <a:gd name="connsiteX1334" fmla="*/ 5470760 w 7701432"/>
              <a:gd name="connsiteY1334" fmla="*/ 1472754 h 3552465"/>
              <a:gd name="connsiteX1335" fmla="*/ 5408843 w 7701432"/>
              <a:gd name="connsiteY1335" fmla="*/ 1451874 h 3552465"/>
              <a:gd name="connsiteX1336" fmla="*/ 5357366 w 7701432"/>
              <a:gd name="connsiteY1336" fmla="*/ 1420914 h 3552465"/>
              <a:gd name="connsiteX1337" fmla="*/ 5254412 w 7701432"/>
              <a:gd name="connsiteY1337" fmla="*/ 1390314 h 3552465"/>
              <a:gd name="connsiteX1338" fmla="*/ 5161897 w 7701432"/>
              <a:gd name="connsiteY1338" fmla="*/ 1359354 h 3552465"/>
              <a:gd name="connsiteX1339" fmla="*/ 5120499 w 7701432"/>
              <a:gd name="connsiteY1339" fmla="*/ 1338475 h 3552465"/>
              <a:gd name="connsiteX1340" fmla="*/ 5099980 w 7701432"/>
              <a:gd name="connsiteY1340" fmla="*/ 1338475 h 3552465"/>
              <a:gd name="connsiteX1341" fmla="*/ 5058942 w 7701432"/>
              <a:gd name="connsiteY1341" fmla="*/ 1328395 h 3552465"/>
              <a:gd name="connsiteX1342" fmla="*/ 4986586 w 7701432"/>
              <a:gd name="connsiteY1342" fmla="*/ 1307875 h 3552465"/>
              <a:gd name="connsiteX1343" fmla="*/ 4894071 w 7701432"/>
              <a:gd name="connsiteY1343" fmla="*/ 1266835 h 3552465"/>
              <a:gd name="connsiteX1344" fmla="*/ 4842234 w 7701432"/>
              <a:gd name="connsiteY1344" fmla="*/ 1256395 h 3552465"/>
              <a:gd name="connsiteX1345" fmla="*/ 4822075 w 7701432"/>
              <a:gd name="connsiteY1345" fmla="*/ 1256395 h 3552465"/>
              <a:gd name="connsiteX1346" fmla="*/ 4801196 w 7701432"/>
              <a:gd name="connsiteY1346" fmla="*/ 1245955 h 3552465"/>
              <a:gd name="connsiteX1347" fmla="*/ 4780677 w 7701432"/>
              <a:gd name="connsiteY1347" fmla="*/ 1256395 h 3552465"/>
              <a:gd name="connsiteX1348" fmla="*/ 4801196 w 7701432"/>
              <a:gd name="connsiteY1348" fmla="*/ 1266835 h 3552465"/>
              <a:gd name="connsiteX1349" fmla="*/ 4822075 w 7701432"/>
              <a:gd name="connsiteY1349" fmla="*/ 1256395 h 3552465"/>
              <a:gd name="connsiteX1350" fmla="*/ 4863113 w 7701432"/>
              <a:gd name="connsiteY1350" fmla="*/ 1287355 h 3552465"/>
              <a:gd name="connsiteX1351" fmla="*/ 4924670 w 7701432"/>
              <a:gd name="connsiteY1351" fmla="*/ 1318315 h 3552465"/>
              <a:gd name="connsiteX1352" fmla="*/ 4924670 w 7701432"/>
              <a:gd name="connsiteY1352" fmla="*/ 1328395 h 3552465"/>
              <a:gd name="connsiteX1353" fmla="*/ 4914590 w 7701432"/>
              <a:gd name="connsiteY1353" fmla="*/ 1328395 h 3552465"/>
              <a:gd name="connsiteX1354" fmla="*/ 4966067 w 7701432"/>
              <a:gd name="connsiteY1354" fmla="*/ 1359354 h 3552465"/>
              <a:gd name="connsiteX1355" fmla="*/ 4976507 w 7701432"/>
              <a:gd name="connsiteY1355" fmla="*/ 1349274 h 3552465"/>
              <a:gd name="connsiteX1356" fmla="*/ 4966067 w 7701432"/>
              <a:gd name="connsiteY1356" fmla="*/ 1349274 h 3552465"/>
              <a:gd name="connsiteX1357" fmla="*/ 4955628 w 7701432"/>
              <a:gd name="connsiteY1357" fmla="*/ 1328395 h 3552465"/>
              <a:gd name="connsiteX1358" fmla="*/ 4976507 w 7701432"/>
              <a:gd name="connsiteY1358" fmla="*/ 1328395 h 3552465"/>
              <a:gd name="connsiteX1359" fmla="*/ 5038063 w 7701432"/>
              <a:gd name="connsiteY1359" fmla="*/ 1359354 h 3552465"/>
              <a:gd name="connsiteX1360" fmla="*/ 5048503 w 7701432"/>
              <a:gd name="connsiteY1360" fmla="*/ 1359354 h 3552465"/>
              <a:gd name="connsiteX1361" fmla="*/ 5038063 w 7701432"/>
              <a:gd name="connsiteY1361" fmla="*/ 1369434 h 3552465"/>
              <a:gd name="connsiteX1362" fmla="*/ 5027984 w 7701432"/>
              <a:gd name="connsiteY1362" fmla="*/ 1359354 h 3552465"/>
              <a:gd name="connsiteX1363" fmla="*/ 5007105 w 7701432"/>
              <a:gd name="connsiteY1363" fmla="*/ 1359354 h 3552465"/>
              <a:gd name="connsiteX1364" fmla="*/ 5027984 w 7701432"/>
              <a:gd name="connsiteY1364" fmla="*/ 1379874 h 3552465"/>
              <a:gd name="connsiteX1365" fmla="*/ 5069022 w 7701432"/>
              <a:gd name="connsiteY1365" fmla="*/ 1390314 h 3552465"/>
              <a:gd name="connsiteX1366" fmla="*/ 5079461 w 7701432"/>
              <a:gd name="connsiteY1366" fmla="*/ 1400754 h 3552465"/>
              <a:gd name="connsiteX1367" fmla="*/ 5099980 w 7701432"/>
              <a:gd name="connsiteY1367" fmla="*/ 1431714 h 3552465"/>
              <a:gd name="connsiteX1368" fmla="*/ 5202935 w 7701432"/>
              <a:gd name="connsiteY1368" fmla="*/ 1472754 h 3552465"/>
              <a:gd name="connsiteX1369" fmla="*/ 5275291 w 7701432"/>
              <a:gd name="connsiteY1369" fmla="*/ 1482834 h 3552465"/>
              <a:gd name="connsiteX1370" fmla="*/ 5326408 w 7701432"/>
              <a:gd name="connsiteY1370" fmla="*/ 1503354 h 3552465"/>
              <a:gd name="connsiteX1371" fmla="*/ 5347287 w 7701432"/>
              <a:gd name="connsiteY1371" fmla="*/ 1524234 h 3552465"/>
              <a:gd name="connsiteX1372" fmla="*/ 5491279 w 7701432"/>
              <a:gd name="connsiteY1372" fmla="*/ 1596234 h 3552465"/>
              <a:gd name="connsiteX1373" fmla="*/ 5583794 w 7701432"/>
              <a:gd name="connsiteY1373" fmla="*/ 1637633 h 3552465"/>
              <a:gd name="connsiteX1374" fmla="*/ 5594593 w 7701432"/>
              <a:gd name="connsiteY1374" fmla="*/ 1647713 h 3552465"/>
              <a:gd name="connsiteX1375" fmla="*/ 5635631 w 7701432"/>
              <a:gd name="connsiteY1375" fmla="*/ 1647713 h 3552465"/>
              <a:gd name="connsiteX1376" fmla="*/ 5779623 w 7701432"/>
              <a:gd name="connsiteY1376" fmla="*/ 1720073 h 3552465"/>
              <a:gd name="connsiteX1377" fmla="*/ 5831101 w 7701432"/>
              <a:gd name="connsiteY1377" fmla="*/ 1750673 h 3552465"/>
              <a:gd name="connsiteX1378" fmla="*/ 5903097 w 7701432"/>
              <a:gd name="connsiteY1378" fmla="*/ 1781273 h 3552465"/>
              <a:gd name="connsiteX1379" fmla="*/ 5954574 w 7701432"/>
              <a:gd name="connsiteY1379" fmla="*/ 1812233 h 3552465"/>
              <a:gd name="connsiteX1380" fmla="*/ 6119445 w 7701432"/>
              <a:gd name="connsiteY1380" fmla="*/ 1894672 h 3552465"/>
              <a:gd name="connsiteX1381" fmla="*/ 6242918 w 7701432"/>
              <a:gd name="connsiteY1381" fmla="*/ 1956232 h 3552465"/>
              <a:gd name="connsiteX1382" fmla="*/ 6273877 w 7701432"/>
              <a:gd name="connsiteY1382" fmla="*/ 1966672 h 3552465"/>
              <a:gd name="connsiteX1383" fmla="*/ 6335793 w 7701432"/>
              <a:gd name="connsiteY1383" fmla="*/ 1997272 h 3552465"/>
              <a:gd name="connsiteX1384" fmla="*/ 6562221 w 7701432"/>
              <a:gd name="connsiteY1384" fmla="*/ 2121111 h 3552465"/>
              <a:gd name="connsiteX1385" fmla="*/ 6665176 w 7701432"/>
              <a:gd name="connsiteY1385" fmla="*/ 2183031 h 3552465"/>
              <a:gd name="connsiteX1386" fmla="*/ 6686054 w 7701432"/>
              <a:gd name="connsiteY1386" fmla="*/ 2213991 h 3552465"/>
              <a:gd name="connsiteX1387" fmla="*/ 6644657 w 7701432"/>
              <a:gd name="connsiteY1387" fmla="*/ 2193111 h 3552465"/>
              <a:gd name="connsiteX1388" fmla="*/ 6583100 w 7701432"/>
              <a:gd name="connsiteY1388" fmla="*/ 2162151 h 3552465"/>
              <a:gd name="connsiteX1389" fmla="*/ 6542062 w 7701432"/>
              <a:gd name="connsiteY1389" fmla="*/ 2162151 h 3552465"/>
              <a:gd name="connsiteX1390" fmla="*/ 6531263 w 7701432"/>
              <a:gd name="connsiteY1390" fmla="*/ 2162151 h 3552465"/>
              <a:gd name="connsiteX1391" fmla="*/ 6511104 w 7701432"/>
              <a:gd name="connsiteY1391" fmla="*/ 2162151 h 3552465"/>
              <a:gd name="connsiteX1392" fmla="*/ 6511104 w 7701432"/>
              <a:gd name="connsiteY1392" fmla="*/ 2152071 h 3552465"/>
              <a:gd name="connsiteX1393" fmla="*/ 6500664 w 7701432"/>
              <a:gd name="connsiteY1393" fmla="*/ 2152071 h 3552465"/>
              <a:gd name="connsiteX1394" fmla="*/ 6511104 w 7701432"/>
              <a:gd name="connsiteY1394" fmla="*/ 2162151 h 3552465"/>
              <a:gd name="connsiteX1395" fmla="*/ 6521183 w 7701432"/>
              <a:gd name="connsiteY1395" fmla="*/ 2172591 h 3552465"/>
              <a:gd name="connsiteX1396" fmla="*/ 6479786 w 7701432"/>
              <a:gd name="connsiteY1396" fmla="*/ 2162151 h 3552465"/>
              <a:gd name="connsiteX1397" fmla="*/ 6346233 w 7701432"/>
              <a:gd name="connsiteY1397" fmla="*/ 2100591 h 3552465"/>
              <a:gd name="connsiteX1398" fmla="*/ 6284316 w 7701432"/>
              <a:gd name="connsiteY1398" fmla="*/ 2048752 h 3552465"/>
              <a:gd name="connsiteX1399" fmla="*/ 6253718 w 7701432"/>
              <a:gd name="connsiteY1399" fmla="*/ 2018152 h 3552465"/>
              <a:gd name="connsiteX1400" fmla="*/ 6263797 w 7701432"/>
              <a:gd name="connsiteY1400" fmla="*/ 2007712 h 3552465"/>
              <a:gd name="connsiteX1401" fmla="*/ 6253718 w 7701432"/>
              <a:gd name="connsiteY1401" fmla="*/ 2007712 h 3552465"/>
              <a:gd name="connsiteX1402" fmla="*/ 6242918 w 7701432"/>
              <a:gd name="connsiteY1402" fmla="*/ 1997272 h 3552465"/>
              <a:gd name="connsiteX1403" fmla="*/ 6232839 w 7701432"/>
              <a:gd name="connsiteY1403" fmla="*/ 2007712 h 3552465"/>
              <a:gd name="connsiteX1404" fmla="*/ 6242918 w 7701432"/>
              <a:gd name="connsiteY1404" fmla="*/ 2007712 h 3552465"/>
              <a:gd name="connsiteX1405" fmla="*/ 6253718 w 7701432"/>
              <a:gd name="connsiteY1405" fmla="*/ 2007712 h 3552465"/>
              <a:gd name="connsiteX1406" fmla="*/ 6253718 w 7701432"/>
              <a:gd name="connsiteY1406" fmla="*/ 2018152 h 3552465"/>
              <a:gd name="connsiteX1407" fmla="*/ 6222399 w 7701432"/>
              <a:gd name="connsiteY1407" fmla="*/ 2028232 h 3552465"/>
              <a:gd name="connsiteX1408" fmla="*/ 6201881 w 7701432"/>
              <a:gd name="connsiteY1408" fmla="*/ 2028232 h 3552465"/>
              <a:gd name="connsiteX1409" fmla="*/ 6171282 w 7701432"/>
              <a:gd name="connsiteY1409" fmla="*/ 2028232 h 3552465"/>
              <a:gd name="connsiteX1410" fmla="*/ 6191441 w 7701432"/>
              <a:gd name="connsiteY1410" fmla="*/ 2038672 h 3552465"/>
              <a:gd name="connsiteX1411" fmla="*/ 6201881 w 7701432"/>
              <a:gd name="connsiteY1411" fmla="*/ 2048752 h 3552465"/>
              <a:gd name="connsiteX1412" fmla="*/ 6232839 w 7701432"/>
              <a:gd name="connsiteY1412" fmla="*/ 2059191 h 3552465"/>
              <a:gd name="connsiteX1413" fmla="*/ 6191441 w 7701432"/>
              <a:gd name="connsiteY1413" fmla="*/ 2069631 h 3552465"/>
              <a:gd name="connsiteX1414" fmla="*/ 6129884 w 7701432"/>
              <a:gd name="connsiteY1414" fmla="*/ 2038672 h 3552465"/>
              <a:gd name="connsiteX1415" fmla="*/ 6140324 w 7701432"/>
              <a:gd name="connsiteY1415" fmla="*/ 2059191 h 3552465"/>
              <a:gd name="connsiteX1416" fmla="*/ 6201881 w 7701432"/>
              <a:gd name="connsiteY1416" fmla="*/ 2110671 h 3552465"/>
              <a:gd name="connsiteX1417" fmla="*/ 6212320 w 7701432"/>
              <a:gd name="connsiteY1417" fmla="*/ 2121111 h 3552465"/>
              <a:gd name="connsiteX1418" fmla="*/ 6201881 w 7701432"/>
              <a:gd name="connsiteY1418" fmla="*/ 2131191 h 3552465"/>
              <a:gd name="connsiteX1419" fmla="*/ 6160483 w 7701432"/>
              <a:gd name="connsiteY1419" fmla="*/ 2121111 h 3552465"/>
              <a:gd name="connsiteX1420" fmla="*/ 6119445 w 7701432"/>
              <a:gd name="connsiteY1420" fmla="*/ 2121111 h 3552465"/>
              <a:gd name="connsiteX1421" fmla="*/ 6109366 w 7701432"/>
              <a:gd name="connsiteY1421" fmla="*/ 2121111 h 3552465"/>
              <a:gd name="connsiteX1422" fmla="*/ 6109366 w 7701432"/>
              <a:gd name="connsiteY1422" fmla="*/ 2141631 h 3552465"/>
              <a:gd name="connsiteX1423" fmla="*/ 6088847 w 7701432"/>
              <a:gd name="connsiteY1423" fmla="*/ 2141631 h 3552465"/>
              <a:gd name="connsiteX1424" fmla="*/ 6067968 w 7701432"/>
              <a:gd name="connsiteY1424" fmla="*/ 2141631 h 3552465"/>
              <a:gd name="connsiteX1425" fmla="*/ 6067968 w 7701432"/>
              <a:gd name="connsiteY1425" fmla="*/ 2152071 h 3552465"/>
              <a:gd name="connsiteX1426" fmla="*/ 6140324 w 7701432"/>
              <a:gd name="connsiteY1426" fmla="*/ 2203191 h 3552465"/>
              <a:gd name="connsiteX1427" fmla="*/ 6171282 w 7701432"/>
              <a:gd name="connsiteY1427" fmla="*/ 2224071 h 3552465"/>
              <a:gd name="connsiteX1428" fmla="*/ 6212320 w 7701432"/>
              <a:gd name="connsiteY1428" fmla="*/ 2275551 h 3552465"/>
              <a:gd name="connsiteX1429" fmla="*/ 6067968 w 7701432"/>
              <a:gd name="connsiteY1429" fmla="*/ 2213991 h 3552465"/>
              <a:gd name="connsiteX1430" fmla="*/ 6047449 w 7701432"/>
              <a:gd name="connsiteY1430" fmla="*/ 2203191 h 3552465"/>
              <a:gd name="connsiteX1431" fmla="*/ 6026930 w 7701432"/>
              <a:gd name="connsiteY1431" fmla="*/ 2224071 h 3552465"/>
              <a:gd name="connsiteX1432" fmla="*/ 5985532 w 7701432"/>
              <a:gd name="connsiteY1432" fmla="*/ 2244591 h 3552465"/>
              <a:gd name="connsiteX1433" fmla="*/ 5738586 w 7701432"/>
              <a:gd name="connsiteY1433" fmla="*/ 2141631 h 3552465"/>
              <a:gd name="connsiteX1434" fmla="*/ 5707627 w 7701432"/>
              <a:gd name="connsiteY1434" fmla="*/ 2141631 h 3552465"/>
              <a:gd name="connsiteX1435" fmla="*/ 5614752 w 7701432"/>
              <a:gd name="connsiteY1435" fmla="*/ 2121111 h 3552465"/>
              <a:gd name="connsiteX1436" fmla="*/ 5594593 w 7701432"/>
              <a:gd name="connsiteY1436" fmla="*/ 2110671 h 3552465"/>
              <a:gd name="connsiteX1437" fmla="*/ 5563635 w 7701432"/>
              <a:gd name="connsiteY1437" fmla="*/ 2131191 h 3552465"/>
              <a:gd name="connsiteX1438" fmla="*/ 5532317 w 7701432"/>
              <a:gd name="connsiteY1438" fmla="*/ 2162151 h 3552465"/>
              <a:gd name="connsiteX1439" fmla="*/ 5532317 w 7701432"/>
              <a:gd name="connsiteY1439" fmla="*/ 2193111 h 3552465"/>
              <a:gd name="connsiteX1440" fmla="*/ 5583794 w 7701432"/>
              <a:gd name="connsiteY1440" fmla="*/ 2244591 h 3552465"/>
              <a:gd name="connsiteX1441" fmla="*/ 5532317 w 7701432"/>
              <a:gd name="connsiteY1441" fmla="*/ 2213991 h 3552465"/>
              <a:gd name="connsiteX1442" fmla="*/ 5481200 w 7701432"/>
              <a:gd name="connsiteY1442" fmla="*/ 2183031 h 3552465"/>
              <a:gd name="connsiteX1443" fmla="*/ 5450241 w 7701432"/>
              <a:gd name="connsiteY1443" fmla="*/ 2162151 h 3552465"/>
              <a:gd name="connsiteX1444" fmla="*/ 5377885 w 7701432"/>
              <a:gd name="connsiteY1444" fmla="*/ 2141631 h 3552465"/>
              <a:gd name="connsiteX1445" fmla="*/ 5326408 w 7701432"/>
              <a:gd name="connsiteY1445" fmla="*/ 2100591 h 3552465"/>
              <a:gd name="connsiteX1446" fmla="*/ 5254412 w 7701432"/>
              <a:gd name="connsiteY1446" fmla="*/ 2069631 h 3552465"/>
              <a:gd name="connsiteX1447" fmla="*/ 5223813 w 7701432"/>
              <a:gd name="connsiteY1447" fmla="*/ 2048752 h 3552465"/>
              <a:gd name="connsiteX1448" fmla="*/ 5120499 w 7701432"/>
              <a:gd name="connsiteY1448" fmla="*/ 1997272 h 3552465"/>
              <a:gd name="connsiteX1449" fmla="*/ 5017905 w 7701432"/>
              <a:gd name="connsiteY1449" fmla="*/ 1966672 h 3552465"/>
              <a:gd name="connsiteX1450" fmla="*/ 4997026 w 7701432"/>
              <a:gd name="connsiteY1450" fmla="*/ 1966672 h 3552465"/>
              <a:gd name="connsiteX1451" fmla="*/ 4924670 w 7701432"/>
              <a:gd name="connsiteY1451" fmla="*/ 1925632 h 3552465"/>
              <a:gd name="connsiteX1452" fmla="*/ 4718761 w 7701432"/>
              <a:gd name="connsiteY1452" fmla="*/ 1822313 h 3552465"/>
              <a:gd name="connsiteX1453" fmla="*/ 4626246 w 7701432"/>
              <a:gd name="connsiteY1453" fmla="*/ 1781273 h 3552465"/>
              <a:gd name="connsiteX1454" fmla="*/ 4533731 w 7701432"/>
              <a:gd name="connsiteY1454" fmla="*/ 1750673 h 3552465"/>
              <a:gd name="connsiteX1455" fmla="*/ 4451295 w 7701432"/>
              <a:gd name="connsiteY1455" fmla="*/ 1709273 h 3552465"/>
              <a:gd name="connsiteX1456" fmla="*/ 4337901 w 7701432"/>
              <a:gd name="connsiteY1456" fmla="*/ 1668233 h 3552465"/>
              <a:gd name="connsiteX1457" fmla="*/ 4286424 w 7701432"/>
              <a:gd name="connsiteY1457" fmla="*/ 1647713 h 3552465"/>
              <a:gd name="connsiteX1458" fmla="*/ 4234947 w 7701432"/>
              <a:gd name="connsiteY1458" fmla="*/ 1626833 h 3552465"/>
              <a:gd name="connsiteX1459" fmla="*/ 4059636 w 7701432"/>
              <a:gd name="connsiteY1459" fmla="*/ 1575714 h 3552465"/>
              <a:gd name="connsiteX1460" fmla="*/ 4039118 w 7701432"/>
              <a:gd name="connsiteY1460" fmla="*/ 1565274 h 3552465"/>
              <a:gd name="connsiteX1461" fmla="*/ 3905565 w 7701432"/>
              <a:gd name="connsiteY1461" fmla="*/ 1534314 h 3552465"/>
              <a:gd name="connsiteX1462" fmla="*/ 3730614 w 7701432"/>
              <a:gd name="connsiteY1462" fmla="*/ 1503354 h 3552465"/>
              <a:gd name="connsiteX1463" fmla="*/ 3679137 w 7701432"/>
              <a:gd name="connsiteY1463" fmla="*/ 1493274 h 3552465"/>
              <a:gd name="connsiteX1464" fmla="*/ 3669058 w 7701432"/>
              <a:gd name="connsiteY1464" fmla="*/ 1503354 h 3552465"/>
              <a:gd name="connsiteX1465" fmla="*/ 3679137 w 7701432"/>
              <a:gd name="connsiteY1465" fmla="*/ 1524234 h 3552465"/>
              <a:gd name="connsiteX1466" fmla="*/ 3792531 w 7701432"/>
              <a:gd name="connsiteY1466" fmla="*/ 1575714 h 3552465"/>
              <a:gd name="connsiteX1467" fmla="*/ 4039118 w 7701432"/>
              <a:gd name="connsiteY1467" fmla="*/ 1647713 h 3552465"/>
              <a:gd name="connsiteX1468" fmla="*/ 4049557 w 7701432"/>
              <a:gd name="connsiteY1468" fmla="*/ 1647713 h 3552465"/>
              <a:gd name="connsiteX1469" fmla="*/ 4029038 w 7701432"/>
              <a:gd name="connsiteY1469" fmla="*/ 1657793 h 3552465"/>
              <a:gd name="connsiteX1470" fmla="*/ 3946242 w 7701432"/>
              <a:gd name="connsiteY1470" fmla="*/ 1637633 h 3552465"/>
              <a:gd name="connsiteX1471" fmla="*/ 3854088 w 7701432"/>
              <a:gd name="connsiteY1471" fmla="*/ 1606674 h 3552465"/>
              <a:gd name="connsiteX1472" fmla="*/ 3823489 w 7701432"/>
              <a:gd name="connsiteY1472" fmla="*/ 1596234 h 3552465"/>
              <a:gd name="connsiteX1473" fmla="*/ 3854088 w 7701432"/>
              <a:gd name="connsiteY1473" fmla="*/ 1616753 h 3552465"/>
              <a:gd name="connsiteX1474" fmla="*/ 4039118 w 7701432"/>
              <a:gd name="connsiteY1474" fmla="*/ 1688753 h 3552465"/>
              <a:gd name="connsiteX1475" fmla="*/ 4214428 w 7701432"/>
              <a:gd name="connsiteY1475" fmla="*/ 1750673 h 3552465"/>
              <a:gd name="connsiteX1476" fmla="*/ 4296504 w 7701432"/>
              <a:gd name="connsiteY1476" fmla="*/ 1781273 h 3552465"/>
              <a:gd name="connsiteX1477" fmla="*/ 4306943 w 7701432"/>
              <a:gd name="connsiteY1477" fmla="*/ 1791353 h 3552465"/>
              <a:gd name="connsiteX1478" fmla="*/ 4214428 w 7701432"/>
              <a:gd name="connsiteY1478" fmla="*/ 1771193 h 3552465"/>
              <a:gd name="connsiteX1479" fmla="*/ 3915644 w 7701432"/>
              <a:gd name="connsiteY1479" fmla="*/ 1678673 h 3552465"/>
              <a:gd name="connsiteX1480" fmla="*/ 3751133 w 7701432"/>
              <a:gd name="connsiteY1480" fmla="*/ 1616753 h 3552465"/>
              <a:gd name="connsiteX1481" fmla="*/ 3720175 w 7701432"/>
              <a:gd name="connsiteY1481" fmla="*/ 1616753 h 3552465"/>
              <a:gd name="connsiteX1482" fmla="*/ 3710095 w 7701432"/>
              <a:gd name="connsiteY1482" fmla="*/ 1626833 h 3552465"/>
              <a:gd name="connsiteX1483" fmla="*/ 3720175 w 7701432"/>
              <a:gd name="connsiteY1483" fmla="*/ 1637633 h 3552465"/>
              <a:gd name="connsiteX1484" fmla="*/ 3761573 w 7701432"/>
              <a:gd name="connsiteY1484" fmla="*/ 1657793 h 3552465"/>
              <a:gd name="connsiteX1485" fmla="*/ 3844008 w 7701432"/>
              <a:gd name="connsiteY1485" fmla="*/ 1688753 h 3552465"/>
              <a:gd name="connsiteX1486" fmla="*/ 3874606 w 7701432"/>
              <a:gd name="connsiteY1486" fmla="*/ 1688753 h 3552465"/>
              <a:gd name="connsiteX1487" fmla="*/ 3977201 w 7701432"/>
              <a:gd name="connsiteY1487" fmla="*/ 1730153 h 3552465"/>
              <a:gd name="connsiteX1488" fmla="*/ 4121553 w 7701432"/>
              <a:gd name="connsiteY1488" fmla="*/ 1771193 h 3552465"/>
              <a:gd name="connsiteX1489" fmla="*/ 4152511 w 7701432"/>
              <a:gd name="connsiteY1489" fmla="*/ 1781273 h 3552465"/>
              <a:gd name="connsiteX1490" fmla="*/ 4183470 w 7701432"/>
              <a:gd name="connsiteY1490" fmla="*/ 1791353 h 3552465"/>
              <a:gd name="connsiteX1491" fmla="*/ 4224507 w 7701432"/>
              <a:gd name="connsiteY1491" fmla="*/ 1812233 h 3552465"/>
              <a:gd name="connsiteX1492" fmla="*/ 4265545 w 7701432"/>
              <a:gd name="connsiteY1492" fmla="*/ 1832753 h 3552465"/>
              <a:gd name="connsiteX1493" fmla="*/ 4265545 w 7701432"/>
              <a:gd name="connsiteY1493" fmla="*/ 1843193 h 3552465"/>
              <a:gd name="connsiteX1494" fmla="*/ 4234947 w 7701432"/>
              <a:gd name="connsiteY1494" fmla="*/ 1853272 h 3552465"/>
              <a:gd name="connsiteX1495" fmla="*/ 4049557 w 7701432"/>
              <a:gd name="connsiteY1495" fmla="*/ 1791353 h 3552465"/>
              <a:gd name="connsiteX1496" fmla="*/ 3946242 w 7701432"/>
              <a:gd name="connsiteY1496" fmla="*/ 1750673 h 3552465"/>
              <a:gd name="connsiteX1497" fmla="*/ 3936163 w 7701432"/>
              <a:gd name="connsiteY1497" fmla="*/ 1750673 h 3552465"/>
              <a:gd name="connsiteX1498" fmla="*/ 3936163 w 7701432"/>
              <a:gd name="connsiteY1498" fmla="*/ 1761113 h 3552465"/>
              <a:gd name="connsiteX1499" fmla="*/ 3988000 w 7701432"/>
              <a:gd name="connsiteY1499" fmla="*/ 1781273 h 3552465"/>
              <a:gd name="connsiteX1500" fmla="*/ 4029038 w 7701432"/>
              <a:gd name="connsiteY1500" fmla="*/ 1822313 h 3552465"/>
              <a:gd name="connsiteX1501" fmla="*/ 4049557 w 7701432"/>
              <a:gd name="connsiteY1501" fmla="*/ 1843193 h 3552465"/>
              <a:gd name="connsiteX1502" fmla="*/ 4224507 w 7701432"/>
              <a:gd name="connsiteY1502" fmla="*/ 1914832 h 3552465"/>
              <a:gd name="connsiteX1503" fmla="*/ 4327822 w 7701432"/>
              <a:gd name="connsiteY1503" fmla="*/ 1966672 h 3552465"/>
              <a:gd name="connsiteX1504" fmla="*/ 4389379 w 7701432"/>
              <a:gd name="connsiteY1504" fmla="*/ 1976752 h 3552465"/>
              <a:gd name="connsiteX1505" fmla="*/ 4430416 w 7701432"/>
              <a:gd name="connsiteY1505" fmla="*/ 1997272 h 3552465"/>
              <a:gd name="connsiteX1506" fmla="*/ 4585208 w 7701432"/>
              <a:gd name="connsiteY1506" fmla="*/ 2069631 h 3552465"/>
              <a:gd name="connsiteX1507" fmla="*/ 4647125 w 7701432"/>
              <a:gd name="connsiteY1507" fmla="*/ 2100591 h 3552465"/>
              <a:gd name="connsiteX1508" fmla="*/ 4770598 w 7701432"/>
              <a:gd name="connsiteY1508" fmla="*/ 2172591 h 3552465"/>
              <a:gd name="connsiteX1509" fmla="*/ 4832155 w 7701432"/>
              <a:gd name="connsiteY1509" fmla="*/ 2213991 h 3552465"/>
              <a:gd name="connsiteX1510" fmla="*/ 4729200 w 7701432"/>
              <a:gd name="connsiteY1510" fmla="*/ 2162151 h 3552465"/>
              <a:gd name="connsiteX1511" fmla="*/ 4595287 w 7701432"/>
              <a:gd name="connsiteY1511" fmla="*/ 2110671 h 3552465"/>
              <a:gd name="connsiteX1512" fmla="*/ 4585208 w 7701432"/>
              <a:gd name="connsiteY1512" fmla="*/ 2100591 h 3552465"/>
              <a:gd name="connsiteX1513" fmla="*/ 4574769 w 7701432"/>
              <a:gd name="connsiteY1513" fmla="*/ 2100591 h 3552465"/>
              <a:gd name="connsiteX1514" fmla="*/ 4585208 w 7701432"/>
              <a:gd name="connsiteY1514" fmla="*/ 2110671 h 3552465"/>
              <a:gd name="connsiteX1515" fmla="*/ 4595287 w 7701432"/>
              <a:gd name="connsiteY1515" fmla="*/ 2110671 h 3552465"/>
              <a:gd name="connsiteX1516" fmla="*/ 4595287 w 7701432"/>
              <a:gd name="connsiteY1516" fmla="*/ 2121111 h 3552465"/>
              <a:gd name="connsiteX1517" fmla="*/ 4512852 w 7701432"/>
              <a:gd name="connsiteY1517" fmla="*/ 2079711 h 3552465"/>
              <a:gd name="connsiteX1518" fmla="*/ 4461375 w 7701432"/>
              <a:gd name="connsiteY1518" fmla="*/ 2059191 h 3552465"/>
              <a:gd name="connsiteX1519" fmla="*/ 4482254 w 7701432"/>
              <a:gd name="connsiteY1519" fmla="*/ 2048752 h 3552465"/>
              <a:gd name="connsiteX1520" fmla="*/ 4461375 w 7701432"/>
              <a:gd name="connsiteY1520" fmla="*/ 2048752 h 3552465"/>
              <a:gd name="connsiteX1521" fmla="*/ 4461375 w 7701432"/>
              <a:gd name="connsiteY1521" fmla="*/ 2059191 h 3552465"/>
              <a:gd name="connsiteX1522" fmla="*/ 4440856 w 7701432"/>
              <a:gd name="connsiteY1522" fmla="*/ 2059191 h 3552465"/>
              <a:gd name="connsiteX1523" fmla="*/ 4430416 w 7701432"/>
              <a:gd name="connsiteY1523" fmla="*/ 2069631 h 3552465"/>
              <a:gd name="connsiteX1524" fmla="*/ 4492333 w 7701432"/>
              <a:gd name="connsiteY1524" fmla="*/ 2121111 h 3552465"/>
              <a:gd name="connsiteX1525" fmla="*/ 4512852 w 7701432"/>
              <a:gd name="connsiteY1525" fmla="*/ 2121111 h 3552465"/>
              <a:gd name="connsiteX1526" fmla="*/ 4533731 w 7701432"/>
              <a:gd name="connsiteY1526" fmla="*/ 2141631 h 3552465"/>
              <a:gd name="connsiteX1527" fmla="*/ 4605727 w 7701432"/>
              <a:gd name="connsiteY1527" fmla="*/ 2162151 h 3552465"/>
              <a:gd name="connsiteX1528" fmla="*/ 4626246 w 7701432"/>
              <a:gd name="connsiteY1528" fmla="*/ 2172591 h 3552465"/>
              <a:gd name="connsiteX1529" fmla="*/ 4647125 w 7701432"/>
              <a:gd name="connsiteY1529" fmla="*/ 2193111 h 3552465"/>
              <a:gd name="connsiteX1530" fmla="*/ 4616166 w 7701432"/>
              <a:gd name="connsiteY1530" fmla="*/ 2193111 h 3552465"/>
              <a:gd name="connsiteX1531" fmla="*/ 4585208 w 7701432"/>
              <a:gd name="connsiteY1531" fmla="*/ 2183031 h 3552465"/>
              <a:gd name="connsiteX1532" fmla="*/ 4543810 w 7701432"/>
              <a:gd name="connsiteY1532" fmla="*/ 2172591 h 3552465"/>
              <a:gd name="connsiteX1533" fmla="*/ 4482254 w 7701432"/>
              <a:gd name="connsiteY1533" fmla="*/ 2162151 h 3552465"/>
              <a:gd name="connsiteX1534" fmla="*/ 4317382 w 7701432"/>
              <a:gd name="connsiteY1534" fmla="*/ 2089791 h 3552465"/>
              <a:gd name="connsiteX1535" fmla="*/ 4245386 w 7701432"/>
              <a:gd name="connsiteY1535" fmla="*/ 2121111 h 3552465"/>
              <a:gd name="connsiteX1536" fmla="*/ 4245386 w 7701432"/>
              <a:gd name="connsiteY1536" fmla="*/ 2131191 h 3552465"/>
              <a:gd name="connsiteX1537" fmla="*/ 4255466 w 7701432"/>
              <a:gd name="connsiteY1537" fmla="*/ 2131191 h 3552465"/>
              <a:gd name="connsiteX1538" fmla="*/ 4286424 w 7701432"/>
              <a:gd name="connsiteY1538" fmla="*/ 2141631 h 3552465"/>
              <a:gd name="connsiteX1539" fmla="*/ 4245386 w 7701432"/>
              <a:gd name="connsiteY1539" fmla="*/ 2141631 h 3552465"/>
              <a:gd name="connsiteX1540" fmla="*/ 4193909 w 7701432"/>
              <a:gd name="connsiteY1540" fmla="*/ 2152071 h 3552465"/>
              <a:gd name="connsiteX1541" fmla="*/ 4173030 w 7701432"/>
              <a:gd name="connsiteY1541" fmla="*/ 2183031 h 3552465"/>
              <a:gd name="connsiteX1542" fmla="*/ 4183470 w 7701432"/>
              <a:gd name="connsiteY1542" fmla="*/ 2203191 h 3552465"/>
              <a:gd name="connsiteX1543" fmla="*/ 4234947 w 7701432"/>
              <a:gd name="connsiteY1543" fmla="*/ 2224071 h 3552465"/>
              <a:gd name="connsiteX1544" fmla="*/ 4337901 w 7701432"/>
              <a:gd name="connsiteY1544" fmla="*/ 2265111 h 3552465"/>
              <a:gd name="connsiteX1545" fmla="*/ 4347981 w 7701432"/>
              <a:gd name="connsiteY1545" fmla="*/ 2275551 h 3552465"/>
              <a:gd name="connsiteX1546" fmla="*/ 4347981 w 7701432"/>
              <a:gd name="connsiteY1546" fmla="*/ 2285630 h 3552465"/>
              <a:gd name="connsiteX1547" fmla="*/ 4337901 w 7701432"/>
              <a:gd name="connsiteY1547" fmla="*/ 2285630 h 3552465"/>
              <a:gd name="connsiteX1548" fmla="*/ 4265545 w 7701432"/>
              <a:gd name="connsiteY1548" fmla="*/ 2255031 h 3552465"/>
              <a:gd name="connsiteX1549" fmla="*/ 4080515 w 7701432"/>
              <a:gd name="connsiteY1549" fmla="*/ 2183031 h 3552465"/>
              <a:gd name="connsiteX1550" fmla="*/ 4008159 w 7701432"/>
              <a:gd name="connsiteY1550" fmla="*/ 2172591 h 3552465"/>
              <a:gd name="connsiteX1551" fmla="*/ 4059636 w 7701432"/>
              <a:gd name="connsiteY1551" fmla="*/ 2203191 h 3552465"/>
              <a:gd name="connsiteX1552" fmla="*/ 4008159 w 7701432"/>
              <a:gd name="connsiteY1552" fmla="*/ 2193111 h 3552465"/>
              <a:gd name="connsiteX1553" fmla="*/ 3936163 w 7701432"/>
              <a:gd name="connsiteY1553" fmla="*/ 2172591 h 3552465"/>
              <a:gd name="connsiteX1554" fmla="*/ 3926083 w 7701432"/>
              <a:gd name="connsiteY1554" fmla="*/ 2183031 h 3552465"/>
              <a:gd name="connsiteX1555" fmla="*/ 3926083 w 7701432"/>
              <a:gd name="connsiteY1555" fmla="*/ 2193111 h 3552465"/>
              <a:gd name="connsiteX1556" fmla="*/ 4070436 w 7701432"/>
              <a:gd name="connsiteY1556" fmla="*/ 2337470 h 3552465"/>
              <a:gd name="connsiteX1557" fmla="*/ 4162951 w 7701432"/>
              <a:gd name="connsiteY1557" fmla="*/ 2429990 h 3552465"/>
              <a:gd name="connsiteX1558" fmla="*/ 4173030 w 7701432"/>
              <a:gd name="connsiteY1558" fmla="*/ 2440430 h 3552465"/>
              <a:gd name="connsiteX1559" fmla="*/ 4183470 w 7701432"/>
              <a:gd name="connsiteY1559" fmla="*/ 2491550 h 3552465"/>
              <a:gd name="connsiteX1560" fmla="*/ 4224507 w 7701432"/>
              <a:gd name="connsiteY1560" fmla="*/ 2532949 h 3552465"/>
              <a:gd name="connsiteX1561" fmla="*/ 4234947 w 7701432"/>
              <a:gd name="connsiteY1561" fmla="*/ 2584789 h 3552465"/>
              <a:gd name="connsiteX1562" fmla="*/ 4286424 w 7701432"/>
              <a:gd name="connsiteY1562" fmla="*/ 2635909 h 3552465"/>
              <a:gd name="connsiteX1563" fmla="*/ 4317382 w 7701432"/>
              <a:gd name="connsiteY1563" fmla="*/ 2687389 h 3552465"/>
              <a:gd name="connsiteX1564" fmla="*/ 4389379 w 7701432"/>
              <a:gd name="connsiteY1564" fmla="*/ 2841828 h 3552465"/>
              <a:gd name="connsiteX1565" fmla="*/ 4430416 w 7701432"/>
              <a:gd name="connsiteY1565" fmla="*/ 2914188 h 3552465"/>
              <a:gd name="connsiteX1566" fmla="*/ 4430416 w 7701432"/>
              <a:gd name="connsiteY1566" fmla="*/ 2924268 h 3552465"/>
              <a:gd name="connsiteX1567" fmla="*/ 4440856 w 7701432"/>
              <a:gd name="connsiteY1567" fmla="*/ 2944788 h 3552465"/>
              <a:gd name="connsiteX1568" fmla="*/ 4451295 w 7701432"/>
              <a:gd name="connsiteY1568" fmla="*/ 3027227 h 3552465"/>
              <a:gd name="connsiteX1569" fmla="*/ 4451295 w 7701432"/>
              <a:gd name="connsiteY1569" fmla="*/ 3037667 h 3552465"/>
              <a:gd name="connsiteX1570" fmla="*/ 4543810 w 7701432"/>
              <a:gd name="connsiteY1570" fmla="*/ 3192107 h 3552465"/>
              <a:gd name="connsiteX1571" fmla="*/ 4543810 w 7701432"/>
              <a:gd name="connsiteY1571" fmla="*/ 3202547 h 3552465"/>
              <a:gd name="connsiteX1572" fmla="*/ 4523291 w 7701432"/>
              <a:gd name="connsiteY1572" fmla="*/ 3202547 h 3552465"/>
              <a:gd name="connsiteX1573" fmla="*/ 4471814 w 7701432"/>
              <a:gd name="connsiteY1573" fmla="*/ 3212627 h 3552465"/>
              <a:gd name="connsiteX1574" fmla="*/ 4440856 w 7701432"/>
              <a:gd name="connsiteY1574" fmla="*/ 3233146 h 3552465"/>
              <a:gd name="connsiteX1575" fmla="*/ 4378939 w 7701432"/>
              <a:gd name="connsiteY1575" fmla="*/ 3192107 h 3552465"/>
              <a:gd name="connsiteX1576" fmla="*/ 4337901 w 7701432"/>
              <a:gd name="connsiteY1576" fmla="*/ 3171587 h 3552465"/>
              <a:gd name="connsiteX1577" fmla="*/ 4306943 w 7701432"/>
              <a:gd name="connsiteY1577" fmla="*/ 3150707 h 3552465"/>
              <a:gd name="connsiteX1578" fmla="*/ 4245386 w 7701432"/>
              <a:gd name="connsiteY1578" fmla="*/ 3048107 h 3552465"/>
              <a:gd name="connsiteX1579" fmla="*/ 4214428 w 7701432"/>
              <a:gd name="connsiteY1579" fmla="*/ 3017147 h 3552465"/>
              <a:gd name="connsiteX1580" fmla="*/ 4193909 w 7701432"/>
              <a:gd name="connsiteY1580" fmla="*/ 2985828 h 3552465"/>
              <a:gd name="connsiteX1581" fmla="*/ 4090595 w 7701432"/>
              <a:gd name="connsiteY1581" fmla="*/ 2872788 h 3552465"/>
              <a:gd name="connsiteX1582" fmla="*/ 4039118 w 7701432"/>
              <a:gd name="connsiteY1582" fmla="*/ 2821308 h 3552465"/>
              <a:gd name="connsiteX1583" fmla="*/ 3957042 w 7701432"/>
              <a:gd name="connsiteY1583" fmla="*/ 2749309 h 3552465"/>
              <a:gd name="connsiteX1584" fmla="*/ 3854088 w 7701432"/>
              <a:gd name="connsiteY1584" fmla="*/ 2697469 h 3552465"/>
              <a:gd name="connsiteX1585" fmla="*/ 3802610 w 7701432"/>
              <a:gd name="connsiteY1585" fmla="*/ 2646349 h 3552465"/>
              <a:gd name="connsiteX1586" fmla="*/ 3792531 w 7701432"/>
              <a:gd name="connsiteY1586" fmla="*/ 2656429 h 3552465"/>
              <a:gd name="connsiteX1587" fmla="*/ 3782451 w 7701432"/>
              <a:gd name="connsiteY1587" fmla="*/ 2656429 h 3552465"/>
              <a:gd name="connsiteX1588" fmla="*/ 3751133 w 7701432"/>
              <a:gd name="connsiteY1588" fmla="*/ 2625829 h 3552465"/>
              <a:gd name="connsiteX1589" fmla="*/ 3720175 w 7701432"/>
              <a:gd name="connsiteY1589" fmla="*/ 2584789 h 3552465"/>
              <a:gd name="connsiteX1590" fmla="*/ 3576183 w 7701432"/>
              <a:gd name="connsiteY1590" fmla="*/ 2481470 h 3552465"/>
              <a:gd name="connsiteX1591" fmla="*/ 3452709 w 7701432"/>
              <a:gd name="connsiteY1591" fmla="*/ 2388950 h 3552465"/>
              <a:gd name="connsiteX1592" fmla="*/ 3411671 w 7701432"/>
              <a:gd name="connsiteY1592" fmla="*/ 2368070 h 3552465"/>
              <a:gd name="connsiteX1593" fmla="*/ 3390792 w 7701432"/>
              <a:gd name="connsiteY1593" fmla="*/ 2347550 h 3552465"/>
              <a:gd name="connsiteX1594" fmla="*/ 3380713 w 7701432"/>
              <a:gd name="connsiteY1594" fmla="*/ 2337470 h 3552465"/>
              <a:gd name="connsiteX1595" fmla="*/ 3370274 w 7701432"/>
              <a:gd name="connsiteY1595" fmla="*/ 2327030 h 3552465"/>
              <a:gd name="connsiteX1596" fmla="*/ 3380713 w 7701432"/>
              <a:gd name="connsiteY1596" fmla="*/ 2337470 h 3552465"/>
              <a:gd name="connsiteX1597" fmla="*/ 3390792 w 7701432"/>
              <a:gd name="connsiteY1597" fmla="*/ 2347550 h 3552465"/>
              <a:gd name="connsiteX1598" fmla="*/ 3400872 w 7701432"/>
              <a:gd name="connsiteY1598" fmla="*/ 2357990 h 3552465"/>
              <a:gd name="connsiteX1599" fmla="*/ 3411671 w 7701432"/>
              <a:gd name="connsiteY1599" fmla="*/ 2368070 h 3552465"/>
              <a:gd name="connsiteX1600" fmla="*/ 3462789 w 7701432"/>
              <a:gd name="connsiteY1600" fmla="*/ 2409470 h 3552465"/>
              <a:gd name="connsiteX1601" fmla="*/ 3586622 w 7701432"/>
              <a:gd name="connsiteY1601" fmla="*/ 2543389 h 3552465"/>
              <a:gd name="connsiteX1602" fmla="*/ 3606781 w 7701432"/>
              <a:gd name="connsiteY1602" fmla="*/ 2553469 h 3552465"/>
              <a:gd name="connsiteX1603" fmla="*/ 3627660 w 7701432"/>
              <a:gd name="connsiteY1603" fmla="*/ 2584789 h 3552465"/>
              <a:gd name="connsiteX1604" fmla="*/ 3658618 w 7701432"/>
              <a:gd name="connsiteY1604" fmla="*/ 2604949 h 3552465"/>
              <a:gd name="connsiteX1605" fmla="*/ 3648179 w 7701432"/>
              <a:gd name="connsiteY1605" fmla="*/ 2615389 h 3552465"/>
              <a:gd name="connsiteX1606" fmla="*/ 3689217 w 7701432"/>
              <a:gd name="connsiteY1606" fmla="*/ 2656429 h 3552465"/>
              <a:gd name="connsiteX1607" fmla="*/ 3700016 w 7701432"/>
              <a:gd name="connsiteY1607" fmla="*/ 2666869 h 3552465"/>
              <a:gd name="connsiteX1608" fmla="*/ 3740694 w 7701432"/>
              <a:gd name="connsiteY1608" fmla="*/ 2687389 h 3552465"/>
              <a:gd name="connsiteX1609" fmla="*/ 3710095 w 7701432"/>
              <a:gd name="connsiteY1609" fmla="*/ 2697469 h 3552465"/>
              <a:gd name="connsiteX1610" fmla="*/ 3700016 w 7701432"/>
              <a:gd name="connsiteY1610" fmla="*/ 2687389 h 3552465"/>
              <a:gd name="connsiteX1611" fmla="*/ 3730614 w 7701432"/>
              <a:gd name="connsiteY1611" fmla="*/ 2728789 h 3552465"/>
              <a:gd name="connsiteX1612" fmla="*/ 3740694 w 7701432"/>
              <a:gd name="connsiteY1612" fmla="*/ 2749309 h 3552465"/>
              <a:gd name="connsiteX1613" fmla="*/ 3730614 w 7701432"/>
              <a:gd name="connsiteY1613" fmla="*/ 2759748 h 3552465"/>
              <a:gd name="connsiteX1614" fmla="*/ 3720175 w 7701432"/>
              <a:gd name="connsiteY1614" fmla="*/ 2749309 h 3552465"/>
              <a:gd name="connsiteX1615" fmla="*/ 3617580 w 7701432"/>
              <a:gd name="connsiteY1615" fmla="*/ 2666869 h 3552465"/>
              <a:gd name="connsiteX1616" fmla="*/ 3586622 w 7701432"/>
              <a:gd name="connsiteY1616" fmla="*/ 2635909 h 3552465"/>
              <a:gd name="connsiteX1617" fmla="*/ 3545224 w 7701432"/>
              <a:gd name="connsiteY1617" fmla="*/ 2615389 h 3552465"/>
              <a:gd name="connsiteX1618" fmla="*/ 3524705 w 7701432"/>
              <a:gd name="connsiteY1618" fmla="*/ 2594869 h 3552465"/>
              <a:gd name="connsiteX1619" fmla="*/ 3534785 w 7701432"/>
              <a:gd name="connsiteY1619" fmla="*/ 2625829 h 3552465"/>
              <a:gd name="connsiteX1620" fmla="*/ 3586622 w 7701432"/>
              <a:gd name="connsiteY1620" fmla="*/ 2708269 h 3552465"/>
              <a:gd name="connsiteX1621" fmla="*/ 3606781 w 7701432"/>
              <a:gd name="connsiteY1621" fmla="*/ 2759748 h 3552465"/>
              <a:gd name="connsiteX1622" fmla="*/ 3565743 w 7701432"/>
              <a:gd name="connsiteY1622" fmla="*/ 2728789 h 3552465"/>
              <a:gd name="connsiteX1623" fmla="*/ 3524705 w 7701432"/>
              <a:gd name="connsiteY1623" fmla="*/ 2708269 h 3552465"/>
              <a:gd name="connsiteX1624" fmla="*/ 3638099 w 7701432"/>
              <a:gd name="connsiteY1624" fmla="*/ 2821308 h 3552465"/>
              <a:gd name="connsiteX1625" fmla="*/ 3740694 w 7701432"/>
              <a:gd name="connsiteY1625" fmla="*/ 2914188 h 3552465"/>
              <a:gd name="connsiteX1626" fmla="*/ 3802610 w 7701432"/>
              <a:gd name="connsiteY1626" fmla="*/ 2975748 h 3552465"/>
              <a:gd name="connsiteX1627" fmla="*/ 3802610 w 7701432"/>
              <a:gd name="connsiteY1627" fmla="*/ 3017147 h 3552465"/>
              <a:gd name="connsiteX1628" fmla="*/ 3802610 w 7701432"/>
              <a:gd name="connsiteY1628" fmla="*/ 3027227 h 3552465"/>
              <a:gd name="connsiteX1629" fmla="*/ 3864167 w 7701432"/>
              <a:gd name="connsiteY1629" fmla="*/ 3120107 h 3552465"/>
              <a:gd name="connsiteX1630" fmla="*/ 3884686 w 7701432"/>
              <a:gd name="connsiteY1630" fmla="*/ 3150707 h 3552465"/>
              <a:gd name="connsiteX1631" fmla="*/ 3915644 w 7701432"/>
              <a:gd name="connsiteY1631" fmla="*/ 3192107 h 3552465"/>
              <a:gd name="connsiteX1632" fmla="*/ 3988000 w 7701432"/>
              <a:gd name="connsiteY1632" fmla="*/ 3243586 h 3552465"/>
              <a:gd name="connsiteX1633" fmla="*/ 3988000 w 7701432"/>
              <a:gd name="connsiteY1633" fmla="*/ 3264106 h 3552465"/>
              <a:gd name="connsiteX1634" fmla="*/ 4018598 w 7701432"/>
              <a:gd name="connsiteY1634" fmla="*/ 3305506 h 3552465"/>
              <a:gd name="connsiteX1635" fmla="*/ 4029038 w 7701432"/>
              <a:gd name="connsiteY1635" fmla="*/ 3336466 h 3552465"/>
              <a:gd name="connsiteX1636" fmla="*/ 4029038 w 7701432"/>
              <a:gd name="connsiteY1636" fmla="*/ 3315586 h 3552465"/>
              <a:gd name="connsiteX1637" fmla="*/ 4039118 w 7701432"/>
              <a:gd name="connsiteY1637" fmla="*/ 3346546 h 3552465"/>
              <a:gd name="connsiteX1638" fmla="*/ 4059636 w 7701432"/>
              <a:gd name="connsiteY1638" fmla="*/ 3387586 h 3552465"/>
              <a:gd name="connsiteX1639" fmla="*/ 4090595 w 7701432"/>
              <a:gd name="connsiteY1639" fmla="*/ 3449506 h 3552465"/>
              <a:gd name="connsiteX1640" fmla="*/ 4070436 w 7701432"/>
              <a:gd name="connsiteY1640" fmla="*/ 3428986 h 3552465"/>
              <a:gd name="connsiteX1641" fmla="*/ 4049557 w 7701432"/>
              <a:gd name="connsiteY1641" fmla="*/ 3408466 h 3552465"/>
              <a:gd name="connsiteX1642" fmla="*/ 4039118 w 7701432"/>
              <a:gd name="connsiteY1642" fmla="*/ 3418546 h 3552465"/>
              <a:gd name="connsiteX1643" fmla="*/ 4029038 w 7701432"/>
              <a:gd name="connsiteY1643" fmla="*/ 3428986 h 3552465"/>
              <a:gd name="connsiteX1644" fmla="*/ 4059636 w 7701432"/>
              <a:gd name="connsiteY1644" fmla="*/ 3470025 h 3552465"/>
              <a:gd name="connsiteX1645" fmla="*/ 4080515 w 7701432"/>
              <a:gd name="connsiteY1645" fmla="*/ 3521505 h 3552465"/>
              <a:gd name="connsiteX1646" fmla="*/ 4090595 w 7701432"/>
              <a:gd name="connsiteY1646" fmla="*/ 3531945 h 3552465"/>
              <a:gd name="connsiteX1647" fmla="*/ 4080515 w 7701432"/>
              <a:gd name="connsiteY1647" fmla="*/ 3552465 h 3552465"/>
              <a:gd name="connsiteX1648" fmla="*/ 4070436 w 7701432"/>
              <a:gd name="connsiteY1648" fmla="*/ 3542385 h 3552465"/>
              <a:gd name="connsiteX1649" fmla="*/ 4029038 w 7701432"/>
              <a:gd name="connsiteY1649" fmla="*/ 3490905 h 3552465"/>
              <a:gd name="connsiteX1650" fmla="*/ 4018598 w 7701432"/>
              <a:gd name="connsiteY1650" fmla="*/ 3480465 h 3552465"/>
              <a:gd name="connsiteX1651" fmla="*/ 3977201 w 7701432"/>
              <a:gd name="connsiteY1651" fmla="*/ 3449506 h 3552465"/>
              <a:gd name="connsiteX1652" fmla="*/ 3967121 w 7701432"/>
              <a:gd name="connsiteY1652" fmla="*/ 3459946 h 3552465"/>
              <a:gd name="connsiteX1653" fmla="*/ 3936163 w 7701432"/>
              <a:gd name="connsiteY1653" fmla="*/ 3459946 h 3552465"/>
              <a:gd name="connsiteX1654" fmla="*/ 3854088 w 7701432"/>
              <a:gd name="connsiteY1654" fmla="*/ 3367066 h 3552465"/>
              <a:gd name="connsiteX1655" fmla="*/ 3802610 w 7701432"/>
              <a:gd name="connsiteY1655" fmla="*/ 3356626 h 3552465"/>
              <a:gd name="connsiteX1656" fmla="*/ 3782451 w 7701432"/>
              <a:gd name="connsiteY1656" fmla="*/ 3377506 h 3552465"/>
              <a:gd name="connsiteX1657" fmla="*/ 3782451 w 7701432"/>
              <a:gd name="connsiteY1657" fmla="*/ 3387586 h 3552465"/>
              <a:gd name="connsiteX1658" fmla="*/ 3771652 w 7701432"/>
              <a:gd name="connsiteY1658" fmla="*/ 3408466 h 3552465"/>
              <a:gd name="connsiteX1659" fmla="*/ 3751133 w 7701432"/>
              <a:gd name="connsiteY1659" fmla="*/ 3398026 h 3552465"/>
              <a:gd name="connsiteX1660" fmla="*/ 3700016 w 7701432"/>
              <a:gd name="connsiteY1660" fmla="*/ 3346546 h 3552465"/>
              <a:gd name="connsiteX1661" fmla="*/ 3689217 w 7701432"/>
              <a:gd name="connsiteY1661" fmla="*/ 3346546 h 3552465"/>
              <a:gd name="connsiteX1662" fmla="*/ 3689217 w 7701432"/>
              <a:gd name="connsiteY1662" fmla="*/ 3356626 h 3552465"/>
              <a:gd name="connsiteX1663" fmla="*/ 3700016 w 7701432"/>
              <a:gd name="connsiteY1663" fmla="*/ 3398026 h 3552465"/>
              <a:gd name="connsiteX1664" fmla="*/ 3658618 w 7701432"/>
              <a:gd name="connsiteY1664" fmla="*/ 3377506 h 3552465"/>
              <a:gd name="connsiteX1665" fmla="*/ 3586622 w 7701432"/>
              <a:gd name="connsiteY1665" fmla="*/ 3295066 h 3552465"/>
              <a:gd name="connsiteX1666" fmla="*/ 3493747 w 7701432"/>
              <a:gd name="connsiteY1666" fmla="*/ 3223067 h 3552465"/>
              <a:gd name="connsiteX1667" fmla="*/ 3411671 w 7701432"/>
              <a:gd name="connsiteY1667" fmla="*/ 3140627 h 3552465"/>
              <a:gd name="connsiteX1668" fmla="*/ 3339315 w 7701432"/>
              <a:gd name="connsiteY1668" fmla="*/ 3079067 h 3552465"/>
              <a:gd name="connsiteX1669" fmla="*/ 3194963 w 7701432"/>
              <a:gd name="connsiteY1669" fmla="*/ 2965668 h 3552465"/>
              <a:gd name="connsiteX1670" fmla="*/ 3174444 w 7701432"/>
              <a:gd name="connsiteY1670" fmla="*/ 2934708 h 3552465"/>
              <a:gd name="connsiteX1671" fmla="*/ 3102448 w 7701432"/>
              <a:gd name="connsiteY1671" fmla="*/ 2893308 h 3552465"/>
              <a:gd name="connsiteX1672" fmla="*/ 3081569 w 7701432"/>
              <a:gd name="connsiteY1672" fmla="*/ 2883228 h 3552465"/>
              <a:gd name="connsiteX1673" fmla="*/ 3092369 w 7701432"/>
              <a:gd name="connsiteY1673" fmla="*/ 2903748 h 3552465"/>
              <a:gd name="connsiteX1674" fmla="*/ 3112528 w 7701432"/>
              <a:gd name="connsiteY1674" fmla="*/ 2924268 h 3552465"/>
              <a:gd name="connsiteX1675" fmla="*/ 3112528 w 7701432"/>
              <a:gd name="connsiteY1675" fmla="*/ 2944788 h 3552465"/>
              <a:gd name="connsiteX1676" fmla="*/ 3174444 w 7701432"/>
              <a:gd name="connsiteY1676" fmla="*/ 3017147 h 3552465"/>
              <a:gd name="connsiteX1677" fmla="*/ 3205403 w 7701432"/>
              <a:gd name="connsiteY1677" fmla="*/ 3048107 h 3552465"/>
              <a:gd name="connsiteX1678" fmla="*/ 3236361 w 7701432"/>
              <a:gd name="connsiteY1678" fmla="*/ 3089147 h 3552465"/>
              <a:gd name="connsiteX1679" fmla="*/ 3339315 w 7701432"/>
              <a:gd name="connsiteY1679" fmla="*/ 3181667 h 3552465"/>
              <a:gd name="connsiteX1680" fmla="*/ 3339315 w 7701432"/>
              <a:gd name="connsiteY1680" fmla="*/ 3202547 h 3552465"/>
              <a:gd name="connsiteX1681" fmla="*/ 3308357 w 7701432"/>
              <a:gd name="connsiteY1681" fmla="*/ 3223067 h 3552465"/>
              <a:gd name="connsiteX1682" fmla="*/ 3236361 w 7701432"/>
              <a:gd name="connsiteY1682" fmla="*/ 3171587 h 3552465"/>
              <a:gd name="connsiteX1683" fmla="*/ 3205403 w 7701432"/>
              <a:gd name="connsiteY1683" fmla="*/ 3150707 h 3552465"/>
              <a:gd name="connsiteX1684" fmla="*/ 2978975 w 7701432"/>
              <a:gd name="connsiteY1684" fmla="*/ 2955228 h 3552465"/>
              <a:gd name="connsiteX1685" fmla="*/ 2937577 w 7701432"/>
              <a:gd name="connsiteY1685" fmla="*/ 2955228 h 3552465"/>
              <a:gd name="connsiteX1686" fmla="*/ 2927498 w 7701432"/>
              <a:gd name="connsiteY1686" fmla="*/ 2975748 h 3552465"/>
              <a:gd name="connsiteX1687" fmla="*/ 2927498 w 7701432"/>
              <a:gd name="connsiteY1687" fmla="*/ 2985828 h 3552465"/>
              <a:gd name="connsiteX1688" fmla="*/ 2917058 w 7701432"/>
              <a:gd name="connsiteY1688" fmla="*/ 2985828 h 3552465"/>
              <a:gd name="connsiteX1689" fmla="*/ 2896539 w 7701432"/>
              <a:gd name="connsiteY1689" fmla="*/ 2944788 h 3552465"/>
              <a:gd name="connsiteX1690" fmla="*/ 2731668 w 7701432"/>
              <a:gd name="connsiteY1690" fmla="*/ 2810868 h 3552465"/>
              <a:gd name="connsiteX1691" fmla="*/ 2721589 w 7701432"/>
              <a:gd name="connsiteY1691" fmla="*/ 2779908 h 3552465"/>
              <a:gd name="connsiteX1692" fmla="*/ 2711149 w 7701432"/>
              <a:gd name="connsiteY1692" fmla="*/ 2769828 h 3552465"/>
              <a:gd name="connsiteX1693" fmla="*/ 2700710 w 7701432"/>
              <a:gd name="connsiteY1693" fmla="*/ 2759748 h 3552465"/>
              <a:gd name="connsiteX1694" fmla="*/ 2700710 w 7701432"/>
              <a:gd name="connsiteY1694" fmla="*/ 2769828 h 3552465"/>
              <a:gd name="connsiteX1695" fmla="*/ 2669751 w 7701432"/>
              <a:gd name="connsiteY1695" fmla="*/ 2759748 h 3552465"/>
              <a:gd name="connsiteX1696" fmla="*/ 2608195 w 7701432"/>
              <a:gd name="connsiteY1696" fmla="*/ 2708269 h 3552465"/>
              <a:gd name="connsiteX1697" fmla="*/ 2577236 w 7701432"/>
              <a:gd name="connsiteY1697" fmla="*/ 2697469 h 3552465"/>
              <a:gd name="connsiteX1698" fmla="*/ 2464202 w 7701432"/>
              <a:gd name="connsiteY1698" fmla="*/ 2615389 h 3552465"/>
              <a:gd name="connsiteX1699" fmla="*/ 2453403 w 7701432"/>
              <a:gd name="connsiteY1699" fmla="*/ 2615389 h 3552465"/>
              <a:gd name="connsiteX1700" fmla="*/ 2443324 w 7701432"/>
              <a:gd name="connsiteY1700" fmla="*/ 2604949 h 3552465"/>
              <a:gd name="connsiteX1701" fmla="*/ 2453403 w 7701432"/>
              <a:gd name="connsiteY1701" fmla="*/ 2615389 h 3552465"/>
              <a:gd name="connsiteX1702" fmla="*/ 2546638 w 7701432"/>
              <a:gd name="connsiteY1702" fmla="*/ 2697469 h 3552465"/>
              <a:gd name="connsiteX1703" fmla="*/ 2690630 w 7701432"/>
              <a:gd name="connsiteY1703" fmla="*/ 2821308 h 3552465"/>
              <a:gd name="connsiteX1704" fmla="*/ 2690630 w 7701432"/>
              <a:gd name="connsiteY1704" fmla="*/ 2831748 h 3552465"/>
              <a:gd name="connsiteX1705" fmla="*/ 2680191 w 7701432"/>
              <a:gd name="connsiteY1705" fmla="*/ 2831748 h 3552465"/>
              <a:gd name="connsiteX1706" fmla="*/ 2639153 w 7701432"/>
              <a:gd name="connsiteY1706" fmla="*/ 2800788 h 3552465"/>
              <a:gd name="connsiteX1707" fmla="*/ 2515320 w 7701432"/>
              <a:gd name="connsiteY1707" fmla="*/ 2718349 h 3552465"/>
              <a:gd name="connsiteX1708" fmla="*/ 2443324 w 7701432"/>
              <a:gd name="connsiteY1708" fmla="*/ 2677309 h 3552465"/>
              <a:gd name="connsiteX1709" fmla="*/ 2329930 w 7701432"/>
              <a:gd name="connsiteY1709" fmla="*/ 2584789 h 3552465"/>
              <a:gd name="connsiteX1710" fmla="*/ 2154979 w 7701432"/>
              <a:gd name="connsiteY1710" fmla="*/ 2460950 h 3552465"/>
              <a:gd name="connsiteX1711" fmla="*/ 2062464 w 7701432"/>
              <a:gd name="connsiteY1711" fmla="*/ 2409470 h 3552465"/>
              <a:gd name="connsiteX1712" fmla="*/ 2010987 w 7701432"/>
              <a:gd name="connsiteY1712" fmla="*/ 2368070 h 3552465"/>
              <a:gd name="connsiteX1713" fmla="*/ 1980029 w 7701432"/>
              <a:gd name="connsiteY1713" fmla="*/ 2347550 h 3552465"/>
              <a:gd name="connsiteX1714" fmla="*/ 1876714 w 7701432"/>
              <a:gd name="connsiteY1714" fmla="*/ 2296430 h 3552465"/>
              <a:gd name="connsiteX1715" fmla="*/ 1815158 w 7701432"/>
              <a:gd name="connsiteY1715" fmla="*/ 2265111 h 3552465"/>
              <a:gd name="connsiteX1716" fmla="*/ 1681245 w 7701432"/>
              <a:gd name="connsiteY1716" fmla="*/ 2203191 h 3552465"/>
              <a:gd name="connsiteX1717" fmla="*/ 1609249 w 7701432"/>
              <a:gd name="connsiteY1717" fmla="*/ 2172591 h 3552465"/>
              <a:gd name="connsiteX1718" fmla="*/ 1681245 w 7701432"/>
              <a:gd name="connsiteY1718" fmla="*/ 2203191 h 3552465"/>
              <a:gd name="connsiteX1719" fmla="*/ 1732722 w 7701432"/>
              <a:gd name="connsiteY1719" fmla="*/ 2244591 h 3552465"/>
              <a:gd name="connsiteX1720" fmla="*/ 1835677 w 7701432"/>
              <a:gd name="connsiteY1720" fmla="*/ 2306510 h 3552465"/>
              <a:gd name="connsiteX1721" fmla="*/ 1918112 w 7701432"/>
              <a:gd name="connsiteY1721" fmla="*/ 2357990 h 3552465"/>
              <a:gd name="connsiteX1722" fmla="*/ 2062464 w 7701432"/>
              <a:gd name="connsiteY1722" fmla="*/ 2450510 h 3552465"/>
              <a:gd name="connsiteX1723" fmla="*/ 2072544 w 7701432"/>
              <a:gd name="connsiteY1723" fmla="*/ 2460950 h 3552465"/>
              <a:gd name="connsiteX1724" fmla="*/ 2052025 w 7701432"/>
              <a:gd name="connsiteY1724" fmla="*/ 2460950 h 3552465"/>
              <a:gd name="connsiteX1725" fmla="*/ 2000548 w 7701432"/>
              <a:gd name="connsiteY1725" fmla="*/ 2440430 h 3552465"/>
              <a:gd name="connsiteX1726" fmla="*/ 1980029 w 7701432"/>
              <a:gd name="connsiteY1726" fmla="*/ 2429990 h 3552465"/>
              <a:gd name="connsiteX1727" fmla="*/ 1969589 w 7701432"/>
              <a:gd name="connsiteY1727" fmla="*/ 2450510 h 3552465"/>
              <a:gd name="connsiteX1728" fmla="*/ 1959150 w 7701432"/>
              <a:gd name="connsiteY1728" fmla="*/ 2450510 h 3552465"/>
              <a:gd name="connsiteX1729" fmla="*/ 1949071 w 7701432"/>
              <a:gd name="connsiteY1729" fmla="*/ 2440430 h 3552465"/>
              <a:gd name="connsiteX1730" fmla="*/ 1928552 w 7701432"/>
              <a:gd name="connsiteY1730" fmla="*/ 2429990 h 3552465"/>
              <a:gd name="connsiteX1731" fmla="*/ 1949071 w 7701432"/>
              <a:gd name="connsiteY1731" fmla="*/ 2440430 h 3552465"/>
              <a:gd name="connsiteX1732" fmla="*/ 1959150 w 7701432"/>
              <a:gd name="connsiteY1732" fmla="*/ 2450510 h 3552465"/>
              <a:gd name="connsiteX1733" fmla="*/ 2072544 w 7701432"/>
              <a:gd name="connsiteY1733" fmla="*/ 2532949 h 3552465"/>
              <a:gd name="connsiteX1734" fmla="*/ 2257934 w 7701432"/>
              <a:gd name="connsiteY1734" fmla="*/ 2635909 h 3552465"/>
              <a:gd name="connsiteX1735" fmla="*/ 2257934 w 7701432"/>
              <a:gd name="connsiteY1735" fmla="*/ 2646349 h 3552465"/>
              <a:gd name="connsiteX1736" fmla="*/ 2268373 w 7701432"/>
              <a:gd name="connsiteY1736" fmla="*/ 2646349 h 3552465"/>
              <a:gd name="connsiteX1737" fmla="*/ 2268373 w 7701432"/>
              <a:gd name="connsiteY1737" fmla="*/ 2635909 h 3552465"/>
              <a:gd name="connsiteX1738" fmla="*/ 2268373 w 7701432"/>
              <a:gd name="connsiteY1738" fmla="*/ 2625829 h 3552465"/>
              <a:gd name="connsiteX1739" fmla="*/ 2299332 w 7701432"/>
              <a:gd name="connsiteY1739" fmla="*/ 2646349 h 3552465"/>
              <a:gd name="connsiteX1740" fmla="*/ 2288892 w 7701432"/>
              <a:gd name="connsiteY1740" fmla="*/ 2656429 h 3552465"/>
              <a:gd name="connsiteX1741" fmla="*/ 2299332 w 7701432"/>
              <a:gd name="connsiteY1741" fmla="*/ 2666869 h 3552465"/>
              <a:gd name="connsiteX1742" fmla="*/ 2299332 w 7701432"/>
              <a:gd name="connsiteY1742" fmla="*/ 2656429 h 3552465"/>
              <a:gd name="connsiteX1743" fmla="*/ 2340369 w 7701432"/>
              <a:gd name="connsiteY1743" fmla="*/ 2677309 h 3552465"/>
              <a:gd name="connsiteX1744" fmla="*/ 2309411 w 7701432"/>
              <a:gd name="connsiteY1744" fmla="*/ 2677309 h 3552465"/>
              <a:gd name="connsiteX1745" fmla="*/ 2360888 w 7701432"/>
              <a:gd name="connsiteY1745" fmla="*/ 2708269 h 3552465"/>
              <a:gd name="connsiteX1746" fmla="*/ 2360888 w 7701432"/>
              <a:gd name="connsiteY1746" fmla="*/ 2718349 h 3552465"/>
              <a:gd name="connsiteX1747" fmla="*/ 2370968 w 7701432"/>
              <a:gd name="connsiteY1747" fmla="*/ 2718349 h 3552465"/>
              <a:gd name="connsiteX1748" fmla="*/ 2360888 w 7701432"/>
              <a:gd name="connsiteY1748" fmla="*/ 2708269 h 3552465"/>
              <a:gd name="connsiteX1749" fmla="*/ 2370968 w 7701432"/>
              <a:gd name="connsiteY1749" fmla="*/ 2708269 h 3552465"/>
              <a:gd name="connsiteX1750" fmla="*/ 2443324 w 7701432"/>
              <a:gd name="connsiteY1750" fmla="*/ 2759748 h 3552465"/>
              <a:gd name="connsiteX1751" fmla="*/ 2484362 w 7701432"/>
              <a:gd name="connsiteY1751" fmla="*/ 2790708 h 3552465"/>
              <a:gd name="connsiteX1752" fmla="*/ 2505241 w 7701432"/>
              <a:gd name="connsiteY1752" fmla="*/ 2800788 h 3552465"/>
              <a:gd name="connsiteX1753" fmla="*/ 2608195 w 7701432"/>
              <a:gd name="connsiteY1753" fmla="*/ 2914188 h 3552465"/>
              <a:gd name="connsiteX1754" fmla="*/ 2783145 w 7701432"/>
              <a:gd name="connsiteY1754" fmla="*/ 3089147 h 3552465"/>
              <a:gd name="connsiteX1755" fmla="*/ 2834983 w 7701432"/>
              <a:gd name="connsiteY1755" fmla="*/ 3140627 h 3552465"/>
              <a:gd name="connsiteX1756" fmla="*/ 2834983 w 7701432"/>
              <a:gd name="connsiteY1756" fmla="*/ 3150707 h 3552465"/>
              <a:gd name="connsiteX1757" fmla="*/ 2824183 w 7701432"/>
              <a:gd name="connsiteY1757" fmla="*/ 3150707 h 3552465"/>
              <a:gd name="connsiteX1758" fmla="*/ 2793585 w 7701432"/>
              <a:gd name="connsiteY1758" fmla="*/ 3120107 h 3552465"/>
              <a:gd name="connsiteX1759" fmla="*/ 2721589 w 7701432"/>
              <a:gd name="connsiteY1759" fmla="*/ 3058187 h 3552465"/>
              <a:gd name="connsiteX1760" fmla="*/ 2711149 w 7701432"/>
              <a:gd name="connsiteY1760" fmla="*/ 3037667 h 3552465"/>
              <a:gd name="connsiteX1761" fmla="*/ 2556718 w 7701432"/>
              <a:gd name="connsiteY1761" fmla="*/ 2903748 h 3552465"/>
              <a:gd name="connsiteX1762" fmla="*/ 2505241 w 7701432"/>
              <a:gd name="connsiteY1762" fmla="*/ 2862348 h 3552465"/>
              <a:gd name="connsiteX1763" fmla="*/ 2453403 w 7701432"/>
              <a:gd name="connsiteY1763" fmla="*/ 2821308 h 3552465"/>
              <a:gd name="connsiteX1764" fmla="*/ 2433244 w 7701432"/>
              <a:gd name="connsiteY1764" fmla="*/ 2821308 h 3552465"/>
              <a:gd name="connsiteX1765" fmla="*/ 2402286 w 7701432"/>
              <a:gd name="connsiteY1765" fmla="*/ 2821308 h 3552465"/>
              <a:gd name="connsiteX1766" fmla="*/ 2299332 w 7701432"/>
              <a:gd name="connsiteY1766" fmla="*/ 2749309 h 3552465"/>
              <a:gd name="connsiteX1767" fmla="*/ 2268373 w 7701432"/>
              <a:gd name="connsiteY1767" fmla="*/ 2718349 h 3552465"/>
              <a:gd name="connsiteX1768" fmla="*/ 2237415 w 7701432"/>
              <a:gd name="connsiteY1768" fmla="*/ 2687389 h 3552465"/>
              <a:gd name="connsiteX1769" fmla="*/ 2226976 w 7701432"/>
              <a:gd name="connsiteY1769" fmla="*/ 2677309 h 3552465"/>
              <a:gd name="connsiteX1770" fmla="*/ 2216896 w 7701432"/>
              <a:gd name="connsiteY1770" fmla="*/ 2666869 h 3552465"/>
              <a:gd name="connsiteX1771" fmla="*/ 2103502 w 7701432"/>
              <a:gd name="connsiteY1771" fmla="*/ 2594869 h 3552465"/>
              <a:gd name="connsiteX1772" fmla="*/ 2082623 w 7701432"/>
              <a:gd name="connsiteY1772" fmla="*/ 2594869 h 3552465"/>
              <a:gd name="connsiteX1773" fmla="*/ 2031506 w 7701432"/>
              <a:gd name="connsiteY1773" fmla="*/ 2563909 h 3552465"/>
              <a:gd name="connsiteX1774" fmla="*/ 2000548 w 7701432"/>
              <a:gd name="connsiteY1774" fmla="*/ 2553469 h 3552465"/>
              <a:gd name="connsiteX1775" fmla="*/ 2010987 w 7701432"/>
              <a:gd name="connsiteY1775" fmla="*/ 2553469 h 3552465"/>
              <a:gd name="connsiteX1776" fmla="*/ 2021067 w 7701432"/>
              <a:gd name="connsiteY1776" fmla="*/ 2553469 h 3552465"/>
              <a:gd name="connsiteX1777" fmla="*/ 2010987 w 7701432"/>
              <a:gd name="connsiteY1777" fmla="*/ 2543389 h 3552465"/>
              <a:gd name="connsiteX1778" fmla="*/ 2000548 w 7701432"/>
              <a:gd name="connsiteY1778" fmla="*/ 2543389 h 3552465"/>
              <a:gd name="connsiteX1779" fmla="*/ 2000548 w 7701432"/>
              <a:gd name="connsiteY1779" fmla="*/ 2522509 h 3552465"/>
              <a:gd name="connsiteX1780" fmla="*/ 1980029 w 7701432"/>
              <a:gd name="connsiteY1780" fmla="*/ 2512430 h 3552465"/>
              <a:gd name="connsiteX1781" fmla="*/ 1969589 w 7701432"/>
              <a:gd name="connsiteY1781" fmla="*/ 2512430 h 3552465"/>
              <a:gd name="connsiteX1782" fmla="*/ 1969589 w 7701432"/>
              <a:gd name="connsiteY1782" fmla="*/ 2522509 h 3552465"/>
              <a:gd name="connsiteX1783" fmla="*/ 1969589 w 7701432"/>
              <a:gd name="connsiteY1783" fmla="*/ 2543389 h 3552465"/>
              <a:gd name="connsiteX1784" fmla="*/ 1959150 w 7701432"/>
              <a:gd name="connsiteY1784" fmla="*/ 2532949 h 3552465"/>
              <a:gd name="connsiteX1785" fmla="*/ 1918112 w 7701432"/>
              <a:gd name="connsiteY1785" fmla="*/ 2512430 h 3552465"/>
              <a:gd name="connsiteX1786" fmla="*/ 1918112 w 7701432"/>
              <a:gd name="connsiteY1786" fmla="*/ 2491550 h 3552465"/>
              <a:gd name="connsiteX1787" fmla="*/ 1918112 w 7701432"/>
              <a:gd name="connsiteY1787" fmla="*/ 2481470 h 3552465"/>
              <a:gd name="connsiteX1788" fmla="*/ 1815158 w 7701432"/>
              <a:gd name="connsiteY1788" fmla="*/ 2429990 h 3552465"/>
              <a:gd name="connsiteX1789" fmla="*/ 1763681 w 7701432"/>
              <a:gd name="connsiteY1789" fmla="*/ 2388950 h 3552465"/>
              <a:gd name="connsiteX1790" fmla="*/ 1743162 w 7701432"/>
              <a:gd name="connsiteY1790" fmla="*/ 2388950 h 3552465"/>
              <a:gd name="connsiteX1791" fmla="*/ 1753241 w 7701432"/>
              <a:gd name="connsiteY1791" fmla="*/ 2399030 h 3552465"/>
              <a:gd name="connsiteX1792" fmla="*/ 1753241 w 7701432"/>
              <a:gd name="connsiteY1792" fmla="*/ 2409470 h 3552465"/>
              <a:gd name="connsiteX1793" fmla="*/ 1691684 w 7701432"/>
              <a:gd name="connsiteY1793" fmla="*/ 2388950 h 3552465"/>
              <a:gd name="connsiteX1794" fmla="*/ 1681245 w 7701432"/>
              <a:gd name="connsiteY1794" fmla="*/ 2388950 h 3552465"/>
              <a:gd name="connsiteX1795" fmla="*/ 1681245 w 7701432"/>
              <a:gd name="connsiteY1795" fmla="*/ 2399030 h 3552465"/>
              <a:gd name="connsiteX1796" fmla="*/ 1681245 w 7701432"/>
              <a:gd name="connsiteY1796" fmla="*/ 2409470 h 3552465"/>
              <a:gd name="connsiteX1797" fmla="*/ 1660726 w 7701432"/>
              <a:gd name="connsiteY1797" fmla="*/ 2409470 h 3552465"/>
              <a:gd name="connsiteX1798" fmla="*/ 1629768 w 7701432"/>
              <a:gd name="connsiteY1798" fmla="*/ 2388950 h 3552465"/>
              <a:gd name="connsiteX1799" fmla="*/ 1619328 w 7701432"/>
              <a:gd name="connsiteY1799" fmla="*/ 2388950 h 3552465"/>
              <a:gd name="connsiteX1800" fmla="*/ 1619328 w 7701432"/>
              <a:gd name="connsiteY1800" fmla="*/ 2399030 h 3552465"/>
              <a:gd name="connsiteX1801" fmla="*/ 1619328 w 7701432"/>
              <a:gd name="connsiteY1801" fmla="*/ 2419910 h 3552465"/>
              <a:gd name="connsiteX1802" fmla="*/ 1609249 w 7701432"/>
              <a:gd name="connsiteY1802" fmla="*/ 2419910 h 3552465"/>
              <a:gd name="connsiteX1803" fmla="*/ 1588370 w 7701432"/>
              <a:gd name="connsiteY1803" fmla="*/ 2388950 h 3552465"/>
              <a:gd name="connsiteX1804" fmla="*/ 1599169 w 7701432"/>
              <a:gd name="connsiteY1804" fmla="*/ 2368070 h 3552465"/>
              <a:gd name="connsiteX1805" fmla="*/ 1629768 w 7701432"/>
              <a:gd name="connsiteY1805" fmla="*/ 2357990 h 3552465"/>
              <a:gd name="connsiteX1806" fmla="*/ 1609249 w 7701432"/>
              <a:gd name="connsiteY1806" fmla="*/ 2347550 h 3552465"/>
              <a:gd name="connsiteX1807" fmla="*/ 1536893 w 7701432"/>
              <a:gd name="connsiteY1807" fmla="*/ 2306510 h 3552465"/>
              <a:gd name="connsiteX1808" fmla="*/ 1526813 w 7701432"/>
              <a:gd name="connsiteY1808" fmla="*/ 2306510 h 3552465"/>
              <a:gd name="connsiteX1809" fmla="*/ 1536893 w 7701432"/>
              <a:gd name="connsiteY1809" fmla="*/ 2316590 h 3552465"/>
              <a:gd name="connsiteX1810" fmla="*/ 1536893 w 7701432"/>
              <a:gd name="connsiteY1810" fmla="*/ 2337470 h 3552465"/>
              <a:gd name="connsiteX1811" fmla="*/ 1485776 w 7701432"/>
              <a:gd name="connsiteY1811" fmla="*/ 2347550 h 3552465"/>
              <a:gd name="connsiteX1812" fmla="*/ 1444378 w 7701432"/>
              <a:gd name="connsiteY1812" fmla="*/ 2357990 h 3552465"/>
              <a:gd name="connsiteX1813" fmla="*/ 1423859 w 7701432"/>
              <a:gd name="connsiteY1813" fmla="*/ 2357990 h 3552465"/>
              <a:gd name="connsiteX1814" fmla="*/ 1444378 w 7701432"/>
              <a:gd name="connsiteY1814" fmla="*/ 2368070 h 3552465"/>
              <a:gd name="connsiteX1815" fmla="*/ 1495855 w 7701432"/>
              <a:gd name="connsiteY1815" fmla="*/ 2368070 h 3552465"/>
              <a:gd name="connsiteX1816" fmla="*/ 1557772 w 7701432"/>
              <a:gd name="connsiteY1816" fmla="*/ 2409470 h 3552465"/>
              <a:gd name="connsiteX1817" fmla="*/ 1516734 w 7701432"/>
              <a:gd name="connsiteY1817" fmla="*/ 2429990 h 3552465"/>
              <a:gd name="connsiteX1818" fmla="*/ 1434298 w 7701432"/>
              <a:gd name="connsiteY1818" fmla="*/ 2399030 h 3552465"/>
              <a:gd name="connsiteX1819" fmla="*/ 1310465 w 7701432"/>
              <a:gd name="connsiteY1819" fmla="*/ 2337470 h 3552465"/>
              <a:gd name="connsiteX1820" fmla="*/ 1228389 w 7701432"/>
              <a:gd name="connsiteY1820" fmla="*/ 2327030 h 3552465"/>
              <a:gd name="connsiteX1821" fmla="*/ 1197431 w 7701432"/>
              <a:gd name="connsiteY1821" fmla="*/ 2316590 h 3552465"/>
              <a:gd name="connsiteX1822" fmla="*/ 1228389 w 7701432"/>
              <a:gd name="connsiteY1822" fmla="*/ 2337470 h 3552465"/>
              <a:gd name="connsiteX1823" fmla="*/ 1238469 w 7701432"/>
              <a:gd name="connsiteY1823" fmla="*/ 2347550 h 3552465"/>
              <a:gd name="connsiteX1824" fmla="*/ 1238469 w 7701432"/>
              <a:gd name="connsiteY1824" fmla="*/ 2357990 h 3552465"/>
              <a:gd name="connsiteX1825" fmla="*/ 1228389 w 7701432"/>
              <a:gd name="connsiteY1825" fmla="*/ 2368070 h 3552465"/>
              <a:gd name="connsiteX1826" fmla="*/ 1217590 w 7701432"/>
              <a:gd name="connsiteY1826" fmla="*/ 2368070 h 3552465"/>
              <a:gd name="connsiteX1827" fmla="*/ 1207511 w 7701432"/>
              <a:gd name="connsiteY1827" fmla="*/ 2368070 h 3552465"/>
              <a:gd name="connsiteX1828" fmla="*/ 1217590 w 7701432"/>
              <a:gd name="connsiteY1828" fmla="*/ 2378510 h 3552465"/>
              <a:gd name="connsiteX1829" fmla="*/ 1258988 w 7701432"/>
              <a:gd name="connsiteY1829" fmla="*/ 2399030 h 3552465"/>
              <a:gd name="connsiteX1830" fmla="*/ 1289946 w 7701432"/>
              <a:gd name="connsiteY1830" fmla="*/ 2450510 h 3552465"/>
              <a:gd name="connsiteX1831" fmla="*/ 1300026 w 7701432"/>
              <a:gd name="connsiteY1831" fmla="*/ 2471390 h 3552465"/>
              <a:gd name="connsiteX1832" fmla="*/ 1300026 w 7701432"/>
              <a:gd name="connsiteY1832" fmla="*/ 2481470 h 3552465"/>
              <a:gd name="connsiteX1833" fmla="*/ 1341423 w 7701432"/>
              <a:gd name="connsiteY1833" fmla="*/ 2502350 h 3552465"/>
              <a:gd name="connsiteX1834" fmla="*/ 1372382 w 7701432"/>
              <a:gd name="connsiteY1834" fmla="*/ 2532949 h 3552465"/>
              <a:gd name="connsiteX1835" fmla="*/ 1382461 w 7701432"/>
              <a:gd name="connsiteY1835" fmla="*/ 2543389 h 3552465"/>
              <a:gd name="connsiteX1836" fmla="*/ 1681245 w 7701432"/>
              <a:gd name="connsiteY1836" fmla="*/ 2697469 h 3552465"/>
              <a:gd name="connsiteX1837" fmla="*/ 1774120 w 7701432"/>
              <a:gd name="connsiteY1837" fmla="*/ 2769828 h 3552465"/>
              <a:gd name="connsiteX1838" fmla="*/ 1846116 w 7701432"/>
              <a:gd name="connsiteY1838" fmla="*/ 2821308 h 3552465"/>
              <a:gd name="connsiteX1839" fmla="*/ 1887514 w 7701432"/>
              <a:gd name="connsiteY1839" fmla="*/ 2831748 h 3552465"/>
              <a:gd name="connsiteX1840" fmla="*/ 1969589 w 7701432"/>
              <a:gd name="connsiteY1840" fmla="*/ 2893308 h 3552465"/>
              <a:gd name="connsiteX1841" fmla="*/ 2031506 w 7701432"/>
              <a:gd name="connsiteY1841" fmla="*/ 2934708 h 3552465"/>
              <a:gd name="connsiteX1842" fmla="*/ 2031506 w 7701432"/>
              <a:gd name="connsiteY1842" fmla="*/ 2955228 h 3552465"/>
              <a:gd name="connsiteX1843" fmla="*/ 2010987 w 7701432"/>
              <a:gd name="connsiteY1843" fmla="*/ 2955228 h 3552465"/>
              <a:gd name="connsiteX1844" fmla="*/ 1980029 w 7701432"/>
              <a:gd name="connsiteY1844" fmla="*/ 2924268 h 3552465"/>
              <a:gd name="connsiteX1845" fmla="*/ 1928552 w 7701432"/>
              <a:gd name="connsiteY1845" fmla="*/ 2903748 h 3552465"/>
              <a:gd name="connsiteX1846" fmla="*/ 1774120 w 7701432"/>
              <a:gd name="connsiteY1846" fmla="*/ 2810868 h 3552465"/>
              <a:gd name="connsiteX1847" fmla="*/ 1599169 w 7701432"/>
              <a:gd name="connsiteY1847" fmla="*/ 2718349 h 3552465"/>
              <a:gd name="connsiteX1848" fmla="*/ 1547332 w 7701432"/>
              <a:gd name="connsiteY1848" fmla="*/ 2687389 h 3552465"/>
              <a:gd name="connsiteX1849" fmla="*/ 1413419 w 7701432"/>
              <a:gd name="connsiteY1849" fmla="*/ 2604949 h 3552465"/>
              <a:gd name="connsiteX1850" fmla="*/ 1341423 w 7701432"/>
              <a:gd name="connsiteY1850" fmla="*/ 2563909 h 3552465"/>
              <a:gd name="connsiteX1851" fmla="*/ 1310465 w 7701432"/>
              <a:gd name="connsiteY1851" fmla="*/ 2553469 h 3552465"/>
              <a:gd name="connsiteX1852" fmla="*/ 1207511 w 7701432"/>
              <a:gd name="connsiteY1852" fmla="*/ 2502350 h 3552465"/>
              <a:gd name="connsiteX1853" fmla="*/ 1156034 w 7701432"/>
              <a:gd name="connsiteY1853" fmla="*/ 2502350 h 3552465"/>
              <a:gd name="connsiteX1854" fmla="*/ 1104196 w 7701432"/>
              <a:gd name="connsiteY1854" fmla="*/ 2491550 h 3552465"/>
              <a:gd name="connsiteX1855" fmla="*/ 981083 w 7701432"/>
              <a:gd name="connsiteY1855" fmla="*/ 2429990 h 3552465"/>
              <a:gd name="connsiteX1856" fmla="*/ 867689 w 7701432"/>
              <a:gd name="connsiteY1856" fmla="*/ 2388950 h 3552465"/>
              <a:gd name="connsiteX1857" fmla="*/ 682299 w 7701432"/>
              <a:gd name="connsiteY1857" fmla="*/ 2306510 h 3552465"/>
              <a:gd name="connsiteX1858" fmla="*/ 569265 w 7701432"/>
              <a:gd name="connsiteY1858" fmla="*/ 2255031 h 3552465"/>
              <a:gd name="connsiteX1859" fmla="*/ 301080 w 7701432"/>
              <a:gd name="connsiteY1859" fmla="*/ 2162151 h 3552465"/>
              <a:gd name="connsiteX1860" fmla="*/ 239523 w 7701432"/>
              <a:gd name="connsiteY1860" fmla="*/ 2141631 h 3552465"/>
              <a:gd name="connsiteX1861" fmla="*/ 219004 w 7701432"/>
              <a:gd name="connsiteY1861" fmla="*/ 2131191 h 3552465"/>
              <a:gd name="connsiteX1862" fmla="*/ 116050 w 7701432"/>
              <a:gd name="connsiteY1862" fmla="*/ 2038672 h 3552465"/>
              <a:gd name="connsiteX1863" fmla="*/ 95171 w 7701432"/>
              <a:gd name="connsiteY1863" fmla="*/ 2007712 h 3552465"/>
              <a:gd name="connsiteX1864" fmla="*/ 105610 w 7701432"/>
              <a:gd name="connsiteY1864" fmla="*/ 1976752 h 3552465"/>
              <a:gd name="connsiteX1865" fmla="*/ 167527 w 7701432"/>
              <a:gd name="connsiteY1865" fmla="*/ 1956232 h 3552465"/>
              <a:gd name="connsiteX1866" fmla="*/ 177606 w 7701432"/>
              <a:gd name="connsiteY1866" fmla="*/ 1945792 h 3552465"/>
              <a:gd name="connsiteX1867" fmla="*/ 167527 w 7701432"/>
              <a:gd name="connsiteY1867" fmla="*/ 1935712 h 3552465"/>
              <a:gd name="connsiteX1868" fmla="*/ 85091 w 7701432"/>
              <a:gd name="connsiteY1868" fmla="*/ 1904752 h 3552465"/>
              <a:gd name="connsiteX1869" fmla="*/ 74652 w 7701432"/>
              <a:gd name="connsiteY1869" fmla="*/ 1894672 h 3552465"/>
              <a:gd name="connsiteX1870" fmla="*/ 95171 w 7701432"/>
              <a:gd name="connsiteY1870" fmla="*/ 1884232 h 3552465"/>
              <a:gd name="connsiteX1871" fmla="*/ 136568 w 7701432"/>
              <a:gd name="connsiteY1871" fmla="*/ 1894672 h 3552465"/>
              <a:gd name="connsiteX1872" fmla="*/ 157087 w 7701432"/>
              <a:gd name="connsiteY1872" fmla="*/ 1894672 h 3552465"/>
              <a:gd name="connsiteX1873" fmla="*/ 157087 w 7701432"/>
              <a:gd name="connsiteY1873" fmla="*/ 1873792 h 3552465"/>
              <a:gd name="connsiteX1874" fmla="*/ 116050 w 7701432"/>
              <a:gd name="connsiteY1874" fmla="*/ 1801793 h 3552465"/>
              <a:gd name="connsiteX1875" fmla="*/ 95171 w 7701432"/>
              <a:gd name="connsiteY1875" fmla="*/ 1771193 h 3552465"/>
              <a:gd name="connsiteX1876" fmla="*/ 85091 w 7701432"/>
              <a:gd name="connsiteY1876" fmla="*/ 1740233 h 3552465"/>
              <a:gd name="connsiteX1877" fmla="*/ 95171 w 7701432"/>
              <a:gd name="connsiteY1877" fmla="*/ 1709273 h 3552465"/>
              <a:gd name="connsiteX1878" fmla="*/ 54133 w 7701432"/>
              <a:gd name="connsiteY1878" fmla="*/ 1626833 h 3552465"/>
              <a:gd name="connsiteX1879" fmla="*/ 23175 w 7701432"/>
              <a:gd name="connsiteY1879" fmla="*/ 1606674 h 3552465"/>
              <a:gd name="connsiteX1880" fmla="*/ 12735 w 7701432"/>
              <a:gd name="connsiteY1880" fmla="*/ 1565274 h 3552465"/>
              <a:gd name="connsiteX1881" fmla="*/ 2656 w 7701432"/>
              <a:gd name="connsiteY1881" fmla="*/ 1513794 h 3552465"/>
              <a:gd name="connsiteX1882" fmla="*/ 12735 w 7701432"/>
              <a:gd name="connsiteY1882" fmla="*/ 1493274 h 3552465"/>
              <a:gd name="connsiteX1883" fmla="*/ 74652 w 7701432"/>
              <a:gd name="connsiteY1883" fmla="*/ 1420914 h 3552465"/>
              <a:gd name="connsiteX1884" fmla="*/ 126129 w 7701432"/>
              <a:gd name="connsiteY1884" fmla="*/ 1369434 h 3552465"/>
              <a:gd name="connsiteX1885" fmla="*/ 208565 w 7701432"/>
              <a:gd name="connsiteY1885" fmla="*/ 1307875 h 3552465"/>
              <a:gd name="connsiteX1886" fmla="*/ 219004 w 7701432"/>
              <a:gd name="connsiteY1886" fmla="*/ 1276915 h 3552465"/>
              <a:gd name="connsiteX1887" fmla="*/ 291000 w 7701432"/>
              <a:gd name="connsiteY1887" fmla="*/ 1194475 h 3552465"/>
              <a:gd name="connsiteX1888" fmla="*/ 311519 w 7701432"/>
              <a:gd name="connsiteY1888" fmla="*/ 1184395 h 3552465"/>
              <a:gd name="connsiteX1889" fmla="*/ 321958 w 7701432"/>
              <a:gd name="connsiteY1889" fmla="*/ 1143355 h 3552465"/>
              <a:gd name="connsiteX1890" fmla="*/ 445432 w 7701432"/>
              <a:gd name="connsiteY1890" fmla="*/ 1081076 h 3552465"/>
              <a:gd name="connsiteX1891" fmla="*/ 465951 w 7701432"/>
              <a:gd name="connsiteY1891" fmla="*/ 1070996 h 3552465"/>
              <a:gd name="connsiteX1892" fmla="*/ 599863 w 7701432"/>
              <a:gd name="connsiteY1892" fmla="*/ 998996 h 3552465"/>
              <a:gd name="connsiteX1893" fmla="*/ 671860 w 7701432"/>
              <a:gd name="connsiteY1893" fmla="*/ 947516 h 3552465"/>
              <a:gd name="connsiteX1894" fmla="*/ 764735 w 7701432"/>
              <a:gd name="connsiteY1894" fmla="*/ 916556 h 3552465"/>
              <a:gd name="connsiteX1895" fmla="*/ 795693 w 7701432"/>
              <a:gd name="connsiteY1895" fmla="*/ 885597 h 3552465"/>
              <a:gd name="connsiteX1896" fmla="*/ 795693 w 7701432"/>
              <a:gd name="connsiteY1896" fmla="*/ 834117 h 3552465"/>
              <a:gd name="connsiteX1897" fmla="*/ 826651 w 7701432"/>
              <a:gd name="connsiteY1897" fmla="*/ 772557 h 3552465"/>
              <a:gd name="connsiteX1898" fmla="*/ 919166 w 7701432"/>
              <a:gd name="connsiteY1898" fmla="*/ 710637 h 3552465"/>
              <a:gd name="connsiteX1899" fmla="*/ 991162 w 7701432"/>
              <a:gd name="connsiteY1899" fmla="*/ 700197 h 3552465"/>
              <a:gd name="connsiteX1900" fmla="*/ 1125075 w 7701432"/>
              <a:gd name="connsiteY1900" fmla="*/ 720717 h 3552465"/>
              <a:gd name="connsiteX1901" fmla="*/ 1300026 w 7701432"/>
              <a:gd name="connsiteY1901" fmla="*/ 792717 h 3552465"/>
              <a:gd name="connsiteX1902" fmla="*/ 1444378 w 7701432"/>
              <a:gd name="connsiteY1902" fmla="*/ 865077 h 3552465"/>
              <a:gd name="connsiteX1903" fmla="*/ 1660726 w 7701432"/>
              <a:gd name="connsiteY1903" fmla="*/ 988556 h 3552465"/>
              <a:gd name="connsiteX1904" fmla="*/ 1815158 w 7701432"/>
              <a:gd name="connsiteY1904" fmla="*/ 1070996 h 3552465"/>
              <a:gd name="connsiteX1905" fmla="*/ 1846116 w 7701432"/>
              <a:gd name="connsiteY1905" fmla="*/ 1070996 h 3552465"/>
              <a:gd name="connsiteX1906" fmla="*/ 1907673 w 7701432"/>
              <a:gd name="connsiteY1906" fmla="*/ 1009076 h 3552465"/>
              <a:gd name="connsiteX1907" fmla="*/ 1918112 w 7701432"/>
              <a:gd name="connsiteY1907" fmla="*/ 998996 h 3552465"/>
              <a:gd name="connsiteX1908" fmla="*/ 1969589 w 7701432"/>
              <a:gd name="connsiteY1908" fmla="*/ 926636 h 3552465"/>
              <a:gd name="connsiteX1909" fmla="*/ 1980029 w 7701432"/>
              <a:gd name="connsiteY1909" fmla="*/ 926636 h 3552465"/>
              <a:gd name="connsiteX1910" fmla="*/ 2072544 w 7701432"/>
              <a:gd name="connsiteY1910" fmla="*/ 875157 h 3552465"/>
              <a:gd name="connsiteX1911" fmla="*/ 2082623 w 7701432"/>
              <a:gd name="connsiteY1911" fmla="*/ 844197 h 3552465"/>
              <a:gd name="connsiteX1912" fmla="*/ 2072544 w 7701432"/>
              <a:gd name="connsiteY1912" fmla="*/ 834117 h 3552465"/>
              <a:gd name="connsiteX1913" fmla="*/ 2021067 w 7701432"/>
              <a:gd name="connsiteY1913" fmla="*/ 824037 h 3552465"/>
              <a:gd name="connsiteX1914" fmla="*/ 2000548 w 7701432"/>
              <a:gd name="connsiteY1914" fmla="*/ 813597 h 3552465"/>
              <a:gd name="connsiteX1915" fmla="*/ 2165059 w 7701432"/>
              <a:gd name="connsiteY1915" fmla="*/ 834117 h 3552465"/>
              <a:gd name="connsiteX1916" fmla="*/ 2196017 w 7701432"/>
              <a:gd name="connsiteY1916" fmla="*/ 834117 h 3552465"/>
              <a:gd name="connsiteX1917" fmla="*/ 2196017 w 7701432"/>
              <a:gd name="connsiteY1917" fmla="*/ 813597 h 3552465"/>
              <a:gd name="connsiteX1918" fmla="*/ 2175858 w 7701432"/>
              <a:gd name="connsiteY1918" fmla="*/ 803157 h 3552465"/>
              <a:gd name="connsiteX1919" fmla="*/ 2021067 w 7701432"/>
              <a:gd name="connsiteY1919" fmla="*/ 782637 h 3552465"/>
              <a:gd name="connsiteX1920" fmla="*/ 1907673 w 7701432"/>
              <a:gd name="connsiteY1920" fmla="*/ 761757 h 3552465"/>
              <a:gd name="connsiteX1921" fmla="*/ 1743162 w 7701432"/>
              <a:gd name="connsiteY1921" fmla="*/ 751677 h 3552465"/>
              <a:gd name="connsiteX1922" fmla="*/ 1660726 w 7701432"/>
              <a:gd name="connsiteY1922" fmla="*/ 741597 h 3552465"/>
              <a:gd name="connsiteX1923" fmla="*/ 1640207 w 7701432"/>
              <a:gd name="connsiteY1923" fmla="*/ 710637 h 3552465"/>
              <a:gd name="connsiteX1924" fmla="*/ 1619328 w 7701432"/>
              <a:gd name="connsiteY1924" fmla="*/ 669238 h 3552465"/>
              <a:gd name="connsiteX1925" fmla="*/ 1609249 w 7701432"/>
              <a:gd name="connsiteY1925" fmla="*/ 638278 h 3552465"/>
              <a:gd name="connsiteX1926" fmla="*/ 1599169 w 7701432"/>
              <a:gd name="connsiteY1926" fmla="*/ 607678 h 3552465"/>
              <a:gd name="connsiteX1927" fmla="*/ 1599169 w 7701432"/>
              <a:gd name="connsiteY1927" fmla="*/ 597238 h 3552465"/>
              <a:gd name="connsiteX1928" fmla="*/ 1640207 w 7701432"/>
              <a:gd name="connsiteY1928" fmla="*/ 586798 h 3552465"/>
              <a:gd name="connsiteX1929" fmla="*/ 1732722 w 7701432"/>
              <a:gd name="connsiteY1929" fmla="*/ 597238 h 3552465"/>
              <a:gd name="connsiteX1930" fmla="*/ 1918112 w 7701432"/>
              <a:gd name="connsiteY1930" fmla="*/ 607678 h 3552465"/>
              <a:gd name="connsiteX1931" fmla="*/ 2134461 w 7701432"/>
              <a:gd name="connsiteY1931" fmla="*/ 648718 h 3552465"/>
              <a:gd name="connsiteX1932" fmla="*/ 2350809 w 7701432"/>
              <a:gd name="connsiteY1932" fmla="*/ 700197 h 3552465"/>
              <a:gd name="connsiteX1933" fmla="*/ 2453403 w 7701432"/>
              <a:gd name="connsiteY1933" fmla="*/ 720717 h 3552465"/>
              <a:gd name="connsiteX1934" fmla="*/ 2484362 w 7701432"/>
              <a:gd name="connsiteY1934" fmla="*/ 720717 h 3552465"/>
              <a:gd name="connsiteX1935" fmla="*/ 2494801 w 7701432"/>
              <a:gd name="connsiteY1935" fmla="*/ 679677 h 3552465"/>
              <a:gd name="connsiteX1936" fmla="*/ 2443324 w 7701432"/>
              <a:gd name="connsiteY1936" fmla="*/ 648718 h 3552465"/>
              <a:gd name="connsiteX1937" fmla="*/ 2288892 w 7701432"/>
              <a:gd name="connsiteY1937" fmla="*/ 617758 h 3552465"/>
              <a:gd name="connsiteX1938" fmla="*/ 2206457 w 7701432"/>
              <a:gd name="connsiteY1938" fmla="*/ 597238 h 3552465"/>
              <a:gd name="connsiteX1939" fmla="*/ 2010987 w 7701432"/>
              <a:gd name="connsiteY1939" fmla="*/ 555838 h 3552465"/>
              <a:gd name="connsiteX1940" fmla="*/ 1866635 w 7701432"/>
              <a:gd name="connsiteY1940" fmla="*/ 535678 h 3552465"/>
              <a:gd name="connsiteX1941" fmla="*/ 1763681 w 7701432"/>
              <a:gd name="connsiteY1941" fmla="*/ 525238 h 3552465"/>
              <a:gd name="connsiteX1942" fmla="*/ 1599169 w 7701432"/>
              <a:gd name="connsiteY1942" fmla="*/ 504358 h 3552465"/>
              <a:gd name="connsiteX1943" fmla="*/ 1578291 w 7701432"/>
              <a:gd name="connsiteY1943" fmla="*/ 494278 h 3552465"/>
              <a:gd name="connsiteX1944" fmla="*/ 1588370 w 7701432"/>
              <a:gd name="connsiteY1944" fmla="*/ 484198 h 3552465"/>
              <a:gd name="connsiteX1945" fmla="*/ 1609249 w 7701432"/>
              <a:gd name="connsiteY1945" fmla="*/ 432359 h 3552465"/>
              <a:gd name="connsiteX1946" fmla="*/ 1629768 w 7701432"/>
              <a:gd name="connsiteY1946" fmla="*/ 411838 h 3552465"/>
              <a:gd name="connsiteX1947" fmla="*/ 1660726 w 7701432"/>
              <a:gd name="connsiteY1947" fmla="*/ 267479 h 3552465"/>
              <a:gd name="connsiteX1948" fmla="*/ 1681245 w 7701432"/>
              <a:gd name="connsiteY1948" fmla="*/ 226439 h 3552465"/>
              <a:gd name="connsiteX1949" fmla="*/ 1753241 w 7701432"/>
              <a:gd name="connsiteY1949" fmla="*/ 164879 h 3552465"/>
              <a:gd name="connsiteX1950" fmla="*/ 1835677 w 7701432"/>
              <a:gd name="connsiteY1950" fmla="*/ 123480 h 3552465"/>
              <a:gd name="connsiteX1951" fmla="*/ 1873542 w 7701432"/>
              <a:gd name="connsiteY1951" fmla="*/ 119227 h 3552465"/>
              <a:gd name="connsiteX1952" fmla="*/ 4133297 w 7701432"/>
              <a:gd name="connsiteY1952" fmla="*/ 60390 h 3552465"/>
              <a:gd name="connsiteX1953" fmla="*/ 4193909 w 7701432"/>
              <a:gd name="connsiteY1953" fmla="*/ 72000 h 3552465"/>
              <a:gd name="connsiteX1954" fmla="*/ 4440856 w 7701432"/>
              <a:gd name="connsiteY1954" fmla="*/ 133920 h 3552465"/>
              <a:gd name="connsiteX1955" fmla="*/ 4708681 w 7701432"/>
              <a:gd name="connsiteY1955" fmla="*/ 216359 h 3552465"/>
              <a:gd name="connsiteX1956" fmla="*/ 4749719 w 7701432"/>
              <a:gd name="connsiteY1956" fmla="*/ 247319 h 3552465"/>
              <a:gd name="connsiteX1957" fmla="*/ 4780677 w 7701432"/>
              <a:gd name="connsiteY1957" fmla="*/ 257399 h 3552465"/>
              <a:gd name="connsiteX1958" fmla="*/ 4832155 w 7701432"/>
              <a:gd name="connsiteY1958" fmla="*/ 267479 h 3552465"/>
              <a:gd name="connsiteX1959" fmla="*/ 4853033 w 7701432"/>
              <a:gd name="connsiteY1959" fmla="*/ 288359 h 3552465"/>
              <a:gd name="connsiteX1960" fmla="*/ 4688162 w 7701432"/>
              <a:gd name="connsiteY1960" fmla="*/ 247319 h 3552465"/>
              <a:gd name="connsiteX1961" fmla="*/ 4564689 w 7701432"/>
              <a:gd name="connsiteY1961" fmla="*/ 216359 h 3552465"/>
              <a:gd name="connsiteX1962" fmla="*/ 4533731 w 7701432"/>
              <a:gd name="connsiteY1962" fmla="*/ 205919 h 3552465"/>
              <a:gd name="connsiteX1963" fmla="*/ 4451295 w 7701432"/>
              <a:gd name="connsiteY1963" fmla="*/ 195839 h 3552465"/>
              <a:gd name="connsiteX1964" fmla="*/ 4378939 w 7701432"/>
              <a:gd name="connsiteY1964" fmla="*/ 174959 h 3552465"/>
              <a:gd name="connsiteX1965" fmla="*/ 4368860 w 7701432"/>
              <a:gd name="connsiteY1965" fmla="*/ 164879 h 3552465"/>
              <a:gd name="connsiteX1966" fmla="*/ 4224507 w 7701432"/>
              <a:gd name="connsiteY1966" fmla="*/ 144000 h 3552465"/>
              <a:gd name="connsiteX1967" fmla="*/ 4152511 w 7701432"/>
              <a:gd name="connsiteY1967" fmla="*/ 123480 h 3552465"/>
              <a:gd name="connsiteX1968" fmla="*/ 4070436 w 7701432"/>
              <a:gd name="connsiteY1968" fmla="*/ 102960 h 3552465"/>
              <a:gd name="connsiteX1969" fmla="*/ 4059636 w 7701432"/>
              <a:gd name="connsiteY1969" fmla="*/ 82440 h 3552465"/>
              <a:gd name="connsiteX1970" fmla="*/ 4080515 w 7701432"/>
              <a:gd name="connsiteY1970" fmla="*/ 72000 h 3552465"/>
              <a:gd name="connsiteX1971" fmla="*/ 4133297 w 7701432"/>
              <a:gd name="connsiteY1971" fmla="*/ 60390 h 3552465"/>
              <a:gd name="connsiteX1972" fmla="*/ 4245386 w 7701432"/>
              <a:gd name="connsiteY1972" fmla="*/ 0 h 3552465"/>
              <a:gd name="connsiteX1973" fmla="*/ 4451295 w 7701432"/>
              <a:gd name="connsiteY1973" fmla="*/ 51480 h 3552465"/>
              <a:gd name="connsiteX1974" fmla="*/ 4647125 w 7701432"/>
              <a:gd name="connsiteY1974" fmla="*/ 102960 h 3552465"/>
              <a:gd name="connsiteX1975" fmla="*/ 4688162 w 7701432"/>
              <a:gd name="connsiteY1975" fmla="*/ 123480 h 3552465"/>
              <a:gd name="connsiteX1976" fmla="*/ 4698242 w 7701432"/>
              <a:gd name="connsiteY1976" fmla="*/ 144000 h 3552465"/>
              <a:gd name="connsiteX1977" fmla="*/ 4677723 w 7701432"/>
              <a:gd name="connsiteY1977" fmla="*/ 174959 h 3552465"/>
              <a:gd name="connsiteX1978" fmla="*/ 4585208 w 7701432"/>
              <a:gd name="connsiteY1978" fmla="*/ 144000 h 3552465"/>
              <a:gd name="connsiteX1979" fmla="*/ 4471814 w 7701432"/>
              <a:gd name="connsiteY1979" fmla="*/ 113400 h 3552465"/>
              <a:gd name="connsiteX1980" fmla="*/ 4409897 w 7701432"/>
              <a:gd name="connsiteY1980" fmla="*/ 92520 h 3552465"/>
              <a:gd name="connsiteX1981" fmla="*/ 4389379 w 7701432"/>
              <a:gd name="connsiteY1981" fmla="*/ 82440 h 3552465"/>
              <a:gd name="connsiteX1982" fmla="*/ 4245386 w 7701432"/>
              <a:gd name="connsiteY1982" fmla="*/ 30960 h 3552465"/>
              <a:gd name="connsiteX1983" fmla="*/ 4234947 w 7701432"/>
              <a:gd name="connsiteY1983" fmla="*/ 10080 h 3552465"/>
              <a:gd name="connsiteX1984" fmla="*/ 4245386 w 7701432"/>
              <a:gd name="connsiteY1984" fmla="*/ 0 h 35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</a:cxnLst>
            <a:rect l="l" t="t" r="r" b="b"/>
            <a:pathLst>
              <a:path w="7701432" h="3552465">
                <a:moveTo>
                  <a:pt x="4090595" y="3449506"/>
                </a:moveTo>
                <a:cubicBezTo>
                  <a:pt x="4090595" y="3459946"/>
                  <a:pt x="4090595" y="3459946"/>
                  <a:pt x="4101034" y="3459946"/>
                </a:cubicBezTo>
                <a:cubicBezTo>
                  <a:pt x="4101034" y="3459946"/>
                  <a:pt x="4101034" y="3470025"/>
                  <a:pt x="4090595" y="3470025"/>
                </a:cubicBezTo>
                <a:cubicBezTo>
                  <a:pt x="4090595" y="3459946"/>
                  <a:pt x="4090595" y="3459946"/>
                  <a:pt x="4090595" y="3459946"/>
                </a:cubicBezTo>
                <a:cubicBezTo>
                  <a:pt x="4090595" y="3449506"/>
                  <a:pt x="4090595" y="3449506"/>
                  <a:pt x="4090595" y="3449506"/>
                </a:cubicBezTo>
                <a:close/>
                <a:moveTo>
                  <a:pt x="4018598" y="3305506"/>
                </a:moveTo>
                <a:cubicBezTo>
                  <a:pt x="4029038" y="3305506"/>
                  <a:pt x="4029038" y="3305506"/>
                  <a:pt x="4029038" y="3315586"/>
                </a:cubicBezTo>
                <a:cubicBezTo>
                  <a:pt x="4029038" y="3305506"/>
                  <a:pt x="4018598" y="3305506"/>
                  <a:pt x="4018598" y="3305506"/>
                </a:cubicBezTo>
                <a:close/>
                <a:moveTo>
                  <a:pt x="4039118" y="3212627"/>
                </a:moveTo>
                <a:lnTo>
                  <a:pt x="4049557" y="3212627"/>
                </a:lnTo>
                <a:cubicBezTo>
                  <a:pt x="4049557" y="3223067"/>
                  <a:pt x="4049557" y="3223067"/>
                  <a:pt x="4039118" y="3223067"/>
                </a:cubicBezTo>
                <a:cubicBezTo>
                  <a:pt x="4039118" y="3223067"/>
                  <a:pt x="4039118" y="3223067"/>
                  <a:pt x="4039118" y="3212627"/>
                </a:cubicBezTo>
                <a:close/>
                <a:moveTo>
                  <a:pt x="4029038" y="3202547"/>
                </a:moveTo>
                <a:cubicBezTo>
                  <a:pt x="4039118" y="3202547"/>
                  <a:pt x="4039118" y="3202547"/>
                  <a:pt x="4039118" y="3212627"/>
                </a:cubicBezTo>
                <a:cubicBezTo>
                  <a:pt x="4039118" y="3212627"/>
                  <a:pt x="4039118" y="3202547"/>
                  <a:pt x="4029038" y="3202547"/>
                </a:cubicBezTo>
                <a:close/>
                <a:moveTo>
                  <a:pt x="4111473" y="3150707"/>
                </a:moveTo>
                <a:cubicBezTo>
                  <a:pt x="4131992" y="3161147"/>
                  <a:pt x="4142072" y="3171587"/>
                  <a:pt x="4152511" y="3192107"/>
                </a:cubicBezTo>
                <a:cubicBezTo>
                  <a:pt x="4131992" y="3181667"/>
                  <a:pt x="4111473" y="3171587"/>
                  <a:pt x="4111473" y="3150707"/>
                </a:cubicBezTo>
                <a:close/>
                <a:moveTo>
                  <a:pt x="3988000" y="3140627"/>
                </a:moveTo>
                <a:cubicBezTo>
                  <a:pt x="3998080" y="3140627"/>
                  <a:pt x="3998080" y="3150707"/>
                  <a:pt x="3998080" y="3150707"/>
                </a:cubicBezTo>
                <a:cubicBezTo>
                  <a:pt x="3998080" y="3150707"/>
                  <a:pt x="3988000" y="3150707"/>
                  <a:pt x="3988000" y="3140627"/>
                </a:cubicBezTo>
                <a:close/>
                <a:moveTo>
                  <a:pt x="3977201" y="3130187"/>
                </a:moveTo>
                <a:cubicBezTo>
                  <a:pt x="3988000" y="3140627"/>
                  <a:pt x="3988000" y="3140627"/>
                  <a:pt x="3988000" y="3140627"/>
                </a:cubicBezTo>
                <a:cubicBezTo>
                  <a:pt x="3988000" y="3140627"/>
                  <a:pt x="3988000" y="3140627"/>
                  <a:pt x="3977201" y="3140627"/>
                </a:cubicBezTo>
                <a:cubicBezTo>
                  <a:pt x="3977201" y="3130187"/>
                  <a:pt x="3977201" y="3130187"/>
                  <a:pt x="3977201" y="3130187"/>
                </a:cubicBezTo>
                <a:close/>
                <a:moveTo>
                  <a:pt x="4080515" y="3109667"/>
                </a:moveTo>
                <a:lnTo>
                  <a:pt x="4090595" y="3120107"/>
                </a:lnTo>
                <a:cubicBezTo>
                  <a:pt x="4090595" y="3120107"/>
                  <a:pt x="4090595" y="3120107"/>
                  <a:pt x="4080515" y="3120107"/>
                </a:cubicBezTo>
                <a:close/>
                <a:moveTo>
                  <a:pt x="3957042" y="3109667"/>
                </a:moveTo>
                <a:cubicBezTo>
                  <a:pt x="3977201" y="3109667"/>
                  <a:pt x="3977201" y="3120107"/>
                  <a:pt x="3977201" y="3130187"/>
                </a:cubicBezTo>
                <a:cubicBezTo>
                  <a:pt x="3967121" y="3130187"/>
                  <a:pt x="3957042" y="3120107"/>
                  <a:pt x="3957042" y="3109667"/>
                </a:cubicBezTo>
                <a:close/>
                <a:moveTo>
                  <a:pt x="4070436" y="3099227"/>
                </a:moveTo>
                <a:cubicBezTo>
                  <a:pt x="4080515" y="3099227"/>
                  <a:pt x="4080515" y="3099227"/>
                  <a:pt x="4080515" y="3109667"/>
                </a:cubicBezTo>
                <a:cubicBezTo>
                  <a:pt x="4080515" y="3099227"/>
                  <a:pt x="4070436" y="3099227"/>
                  <a:pt x="4070436" y="3099227"/>
                </a:cubicBezTo>
                <a:close/>
                <a:moveTo>
                  <a:pt x="3946242" y="3089147"/>
                </a:moveTo>
                <a:cubicBezTo>
                  <a:pt x="3946242" y="3089147"/>
                  <a:pt x="3946242" y="3089147"/>
                  <a:pt x="3957042" y="3099227"/>
                </a:cubicBezTo>
                <a:cubicBezTo>
                  <a:pt x="3957042" y="3099227"/>
                  <a:pt x="3957042" y="3099227"/>
                  <a:pt x="3957042" y="3109667"/>
                </a:cubicBezTo>
                <a:lnTo>
                  <a:pt x="3946242" y="3099227"/>
                </a:lnTo>
                <a:close/>
                <a:moveTo>
                  <a:pt x="4049557" y="3068267"/>
                </a:moveTo>
                <a:cubicBezTo>
                  <a:pt x="4059636" y="3068267"/>
                  <a:pt x="4059636" y="3079067"/>
                  <a:pt x="4059636" y="3079067"/>
                </a:cubicBezTo>
                <a:cubicBezTo>
                  <a:pt x="4059636" y="3079067"/>
                  <a:pt x="4059636" y="3079067"/>
                  <a:pt x="4049557" y="3079067"/>
                </a:cubicBezTo>
                <a:close/>
                <a:moveTo>
                  <a:pt x="3030092" y="3058187"/>
                </a:moveTo>
                <a:cubicBezTo>
                  <a:pt x="3061050" y="3058187"/>
                  <a:pt x="3061050" y="3079067"/>
                  <a:pt x="3071490" y="3089147"/>
                </a:cubicBezTo>
                <a:cubicBezTo>
                  <a:pt x="3061050" y="3089147"/>
                  <a:pt x="3061050" y="3099227"/>
                  <a:pt x="3061050" y="3089147"/>
                </a:cubicBezTo>
                <a:cubicBezTo>
                  <a:pt x="3050971" y="3089147"/>
                  <a:pt x="3030092" y="3079067"/>
                  <a:pt x="3030092" y="3058187"/>
                </a:cubicBezTo>
                <a:close/>
                <a:moveTo>
                  <a:pt x="4008159" y="3027227"/>
                </a:moveTo>
                <a:cubicBezTo>
                  <a:pt x="4018598" y="3037667"/>
                  <a:pt x="4029038" y="3037667"/>
                  <a:pt x="4039118" y="3048107"/>
                </a:cubicBezTo>
                <a:lnTo>
                  <a:pt x="4039118" y="3058187"/>
                </a:lnTo>
                <a:cubicBezTo>
                  <a:pt x="4029038" y="3058187"/>
                  <a:pt x="4029038" y="3058187"/>
                  <a:pt x="4029038" y="3048107"/>
                </a:cubicBezTo>
                <a:cubicBezTo>
                  <a:pt x="4018598" y="3048107"/>
                  <a:pt x="4008159" y="3037667"/>
                  <a:pt x="4008159" y="3027227"/>
                </a:cubicBezTo>
                <a:close/>
                <a:moveTo>
                  <a:pt x="3823489" y="3017147"/>
                </a:moveTo>
                <a:cubicBezTo>
                  <a:pt x="3823489" y="3017147"/>
                  <a:pt x="3823489" y="3017147"/>
                  <a:pt x="3833569" y="3017147"/>
                </a:cubicBezTo>
                <a:cubicBezTo>
                  <a:pt x="3833569" y="3027227"/>
                  <a:pt x="3833569" y="3027227"/>
                  <a:pt x="3823489" y="3027227"/>
                </a:cubicBezTo>
                <a:close/>
                <a:moveTo>
                  <a:pt x="2999494" y="3017147"/>
                </a:moveTo>
                <a:lnTo>
                  <a:pt x="3009933" y="3017147"/>
                </a:lnTo>
                <a:cubicBezTo>
                  <a:pt x="3020013" y="3027227"/>
                  <a:pt x="3030092" y="3037667"/>
                  <a:pt x="3030092" y="3058187"/>
                </a:cubicBezTo>
                <a:cubicBezTo>
                  <a:pt x="3020013" y="3048107"/>
                  <a:pt x="3009933" y="3037667"/>
                  <a:pt x="2999494" y="3027227"/>
                </a:cubicBezTo>
                <a:close/>
                <a:moveTo>
                  <a:pt x="3977201" y="2996627"/>
                </a:moveTo>
                <a:cubicBezTo>
                  <a:pt x="3998080" y="2996627"/>
                  <a:pt x="4008159" y="3017147"/>
                  <a:pt x="4008159" y="3027227"/>
                </a:cubicBezTo>
                <a:cubicBezTo>
                  <a:pt x="3988000" y="3027227"/>
                  <a:pt x="3988000" y="3006707"/>
                  <a:pt x="3977201" y="2996627"/>
                </a:cubicBezTo>
                <a:close/>
                <a:moveTo>
                  <a:pt x="3184884" y="2975748"/>
                </a:moveTo>
                <a:lnTo>
                  <a:pt x="3194963" y="2975748"/>
                </a:lnTo>
                <a:lnTo>
                  <a:pt x="3194963" y="2985828"/>
                </a:lnTo>
                <a:cubicBezTo>
                  <a:pt x="3194963" y="2985828"/>
                  <a:pt x="3194963" y="2985828"/>
                  <a:pt x="3184884" y="2985828"/>
                </a:cubicBezTo>
                <a:cubicBezTo>
                  <a:pt x="3184884" y="2985828"/>
                  <a:pt x="3184884" y="2985828"/>
                  <a:pt x="3184884" y="2975748"/>
                </a:cubicBezTo>
                <a:close/>
                <a:moveTo>
                  <a:pt x="2113582" y="2975748"/>
                </a:moveTo>
                <a:cubicBezTo>
                  <a:pt x="2124021" y="2975748"/>
                  <a:pt x="2124021" y="2985828"/>
                  <a:pt x="2134461" y="2985828"/>
                </a:cubicBezTo>
                <a:cubicBezTo>
                  <a:pt x="2124021" y="2996627"/>
                  <a:pt x="2124021" y="3006707"/>
                  <a:pt x="2113582" y="3006707"/>
                </a:cubicBezTo>
                <a:cubicBezTo>
                  <a:pt x="2103502" y="3006707"/>
                  <a:pt x="2093423" y="2996627"/>
                  <a:pt x="2093423" y="2996627"/>
                </a:cubicBezTo>
                <a:cubicBezTo>
                  <a:pt x="2093423" y="2985828"/>
                  <a:pt x="2103502" y="2985828"/>
                  <a:pt x="2113582" y="2975748"/>
                </a:cubicBezTo>
                <a:close/>
                <a:moveTo>
                  <a:pt x="2597756" y="2955228"/>
                </a:moveTo>
                <a:cubicBezTo>
                  <a:pt x="2597756" y="2965668"/>
                  <a:pt x="2597756" y="2965668"/>
                  <a:pt x="2608195" y="2975748"/>
                </a:cubicBezTo>
                <a:lnTo>
                  <a:pt x="2597756" y="2975748"/>
                </a:lnTo>
                <a:cubicBezTo>
                  <a:pt x="2597756" y="2975748"/>
                  <a:pt x="2597756" y="2965668"/>
                  <a:pt x="2587676" y="2965668"/>
                </a:cubicBezTo>
                <a:cubicBezTo>
                  <a:pt x="2587676" y="2965668"/>
                  <a:pt x="2597756" y="2965668"/>
                  <a:pt x="2597756" y="2955228"/>
                </a:cubicBezTo>
                <a:close/>
                <a:moveTo>
                  <a:pt x="3946242" y="2944788"/>
                </a:moveTo>
                <a:cubicBezTo>
                  <a:pt x="3957042" y="2955228"/>
                  <a:pt x="3967121" y="2965668"/>
                  <a:pt x="3967121" y="2985828"/>
                </a:cubicBezTo>
                <a:cubicBezTo>
                  <a:pt x="3957042" y="2975748"/>
                  <a:pt x="3946242" y="2965668"/>
                  <a:pt x="3946242" y="2944788"/>
                </a:cubicBezTo>
                <a:close/>
                <a:moveTo>
                  <a:pt x="3112528" y="2934708"/>
                </a:moveTo>
                <a:lnTo>
                  <a:pt x="3123327" y="2934708"/>
                </a:lnTo>
                <a:cubicBezTo>
                  <a:pt x="3123327" y="2944788"/>
                  <a:pt x="3112528" y="2944788"/>
                  <a:pt x="3112528" y="2944788"/>
                </a:cubicBezTo>
                <a:close/>
                <a:moveTo>
                  <a:pt x="3915644" y="2924268"/>
                </a:moveTo>
                <a:lnTo>
                  <a:pt x="3926083" y="2924268"/>
                </a:lnTo>
                <a:cubicBezTo>
                  <a:pt x="3926083" y="2934708"/>
                  <a:pt x="3936163" y="2934708"/>
                  <a:pt x="3936163" y="2944788"/>
                </a:cubicBezTo>
                <a:cubicBezTo>
                  <a:pt x="3936163" y="2944788"/>
                  <a:pt x="3926083" y="2944788"/>
                  <a:pt x="3915644" y="2934708"/>
                </a:cubicBezTo>
                <a:close/>
                <a:moveTo>
                  <a:pt x="3792531" y="2914188"/>
                </a:moveTo>
                <a:cubicBezTo>
                  <a:pt x="3802610" y="2924268"/>
                  <a:pt x="3813050" y="2924268"/>
                  <a:pt x="3813050" y="2924268"/>
                </a:cubicBezTo>
                <a:cubicBezTo>
                  <a:pt x="3854088" y="2975748"/>
                  <a:pt x="3895125" y="3017147"/>
                  <a:pt x="3936163" y="3068267"/>
                </a:cubicBezTo>
                <a:cubicBezTo>
                  <a:pt x="3946242" y="3068267"/>
                  <a:pt x="3946242" y="3079067"/>
                  <a:pt x="3946242" y="3089147"/>
                </a:cubicBezTo>
                <a:cubicBezTo>
                  <a:pt x="3926083" y="3068267"/>
                  <a:pt x="3905565" y="3058187"/>
                  <a:pt x="3884686" y="3037667"/>
                </a:cubicBezTo>
                <a:cubicBezTo>
                  <a:pt x="3854088" y="3006707"/>
                  <a:pt x="3833569" y="2975748"/>
                  <a:pt x="3802610" y="2944788"/>
                </a:cubicBezTo>
                <a:cubicBezTo>
                  <a:pt x="3802610" y="2934708"/>
                  <a:pt x="3792531" y="2934708"/>
                  <a:pt x="3792531" y="2914188"/>
                </a:cubicBezTo>
                <a:close/>
                <a:moveTo>
                  <a:pt x="3782451" y="2903748"/>
                </a:moveTo>
                <a:cubicBezTo>
                  <a:pt x="3792531" y="2914188"/>
                  <a:pt x="3792531" y="2914188"/>
                  <a:pt x="3792531" y="2914188"/>
                </a:cubicBezTo>
                <a:cubicBezTo>
                  <a:pt x="3792531" y="2914188"/>
                  <a:pt x="3782451" y="2914188"/>
                  <a:pt x="3782451" y="2903748"/>
                </a:cubicBezTo>
                <a:close/>
                <a:moveTo>
                  <a:pt x="3884686" y="2893308"/>
                </a:moveTo>
                <a:lnTo>
                  <a:pt x="3895125" y="2903748"/>
                </a:lnTo>
                <a:cubicBezTo>
                  <a:pt x="3884686" y="2903748"/>
                  <a:pt x="3884686" y="2893308"/>
                  <a:pt x="3884686" y="2893308"/>
                </a:cubicBezTo>
                <a:close/>
                <a:moveTo>
                  <a:pt x="3864167" y="2872788"/>
                </a:moveTo>
                <a:lnTo>
                  <a:pt x="3874606" y="2872788"/>
                </a:lnTo>
                <a:cubicBezTo>
                  <a:pt x="3874606" y="2872788"/>
                  <a:pt x="3874606" y="2872788"/>
                  <a:pt x="3884686" y="2883228"/>
                </a:cubicBezTo>
                <a:cubicBezTo>
                  <a:pt x="3874606" y="2883228"/>
                  <a:pt x="3874606" y="2883228"/>
                  <a:pt x="3874606" y="2883228"/>
                </a:cubicBezTo>
                <a:close/>
                <a:moveTo>
                  <a:pt x="3802610" y="2810868"/>
                </a:moveTo>
                <a:lnTo>
                  <a:pt x="3813050" y="2810868"/>
                </a:lnTo>
                <a:cubicBezTo>
                  <a:pt x="3813050" y="2810868"/>
                  <a:pt x="3813050" y="2810868"/>
                  <a:pt x="3813050" y="2821308"/>
                </a:cubicBezTo>
                <a:cubicBezTo>
                  <a:pt x="3813050" y="2821308"/>
                  <a:pt x="3813050" y="2821308"/>
                  <a:pt x="3802610" y="2810868"/>
                </a:cubicBezTo>
                <a:close/>
                <a:moveTo>
                  <a:pt x="3658618" y="2779908"/>
                </a:moveTo>
                <a:cubicBezTo>
                  <a:pt x="3669058" y="2779908"/>
                  <a:pt x="3679137" y="2790708"/>
                  <a:pt x="3679137" y="2790708"/>
                </a:cubicBezTo>
                <a:cubicBezTo>
                  <a:pt x="3720175" y="2821308"/>
                  <a:pt x="3751133" y="2862348"/>
                  <a:pt x="3782451" y="2893308"/>
                </a:cubicBezTo>
                <a:lnTo>
                  <a:pt x="3782451" y="2903748"/>
                </a:lnTo>
                <a:cubicBezTo>
                  <a:pt x="3761573" y="2914188"/>
                  <a:pt x="3761573" y="2893308"/>
                  <a:pt x="3751133" y="2883228"/>
                </a:cubicBezTo>
                <a:cubicBezTo>
                  <a:pt x="3720175" y="2862348"/>
                  <a:pt x="3700016" y="2841828"/>
                  <a:pt x="3669058" y="2810868"/>
                </a:cubicBezTo>
                <a:cubicBezTo>
                  <a:pt x="3669058" y="2810868"/>
                  <a:pt x="3658618" y="2810868"/>
                  <a:pt x="3648179" y="2810868"/>
                </a:cubicBezTo>
                <a:cubicBezTo>
                  <a:pt x="3648179" y="2800788"/>
                  <a:pt x="3638099" y="2800788"/>
                  <a:pt x="3638099" y="2790708"/>
                </a:cubicBezTo>
                <a:cubicBezTo>
                  <a:pt x="3648179" y="2790708"/>
                  <a:pt x="3658618" y="2779908"/>
                  <a:pt x="3658618" y="2779908"/>
                </a:cubicBezTo>
                <a:close/>
                <a:moveTo>
                  <a:pt x="2700710" y="2769828"/>
                </a:moveTo>
                <a:cubicBezTo>
                  <a:pt x="2700710" y="2769828"/>
                  <a:pt x="2700710" y="2769828"/>
                  <a:pt x="2711149" y="2769828"/>
                </a:cubicBezTo>
                <a:cubicBezTo>
                  <a:pt x="2700710" y="2769828"/>
                  <a:pt x="2700710" y="2769828"/>
                  <a:pt x="2700710" y="2779908"/>
                </a:cubicBezTo>
                <a:cubicBezTo>
                  <a:pt x="2700710" y="2769828"/>
                  <a:pt x="2700710" y="2769828"/>
                  <a:pt x="2700710" y="2769828"/>
                </a:cubicBezTo>
                <a:close/>
                <a:moveTo>
                  <a:pt x="3802610" y="2728789"/>
                </a:moveTo>
                <a:cubicBezTo>
                  <a:pt x="3802610" y="2728789"/>
                  <a:pt x="3813050" y="2728789"/>
                  <a:pt x="3813050" y="2738869"/>
                </a:cubicBezTo>
                <a:cubicBezTo>
                  <a:pt x="3813050" y="2738869"/>
                  <a:pt x="3813050" y="2738869"/>
                  <a:pt x="3802610" y="2728789"/>
                </a:cubicBezTo>
                <a:close/>
                <a:moveTo>
                  <a:pt x="1567851" y="2728789"/>
                </a:moveTo>
                <a:cubicBezTo>
                  <a:pt x="1578291" y="2728789"/>
                  <a:pt x="1578291" y="2728789"/>
                  <a:pt x="1578291" y="2738869"/>
                </a:cubicBezTo>
                <a:cubicBezTo>
                  <a:pt x="1567851" y="2728789"/>
                  <a:pt x="1567851" y="2728789"/>
                  <a:pt x="1567851" y="2728789"/>
                </a:cubicBezTo>
                <a:close/>
                <a:moveTo>
                  <a:pt x="3802610" y="2718349"/>
                </a:moveTo>
                <a:cubicBezTo>
                  <a:pt x="3802610" y="2728789"/>
                  <a:pt x="3802610" y="2728789"/>
                  <a:pt x="3802610" y="2728789"/>
                </a:cubicBezTo>
                <a:cubicBezTo>
                  <a:pt x="3802610" y="2728789"/>
                  <a:pt x="3802610" y="2728789"/>
                  <a:pt x="3792531" y="2728789"/>
                </a:cubicBezTo>
                <a:cubicBezTo>
                  <a:pt x="3802610" y="2728789"/>
                  <a:pt x="3802610" y="2728789"/>
                  <a:pt x="3802610" y="2718349"/>
                </a:cubicBezTo>
                <a:close/>
                <a:moveTo>
                  <a:pt x="3833569" y="2708269"/>
                </a:moveTo>
                <a:cubicBezTo>
                  <a:pt x="3844008" y="2708269"/>
                  <a:pt x="3854088" y="2718349"/>
                  <a:pt x="3864167" y="2728789"/>
                </a:cubicBezTo>
                <a:cubicBezTo>
                  <a:pt x="3844008" y="2728789"/>
                  <a:pt x="3844008" y="2718349"/>
                  <a:pt x="3833569" y="2708269"/>
                </a:cubicBezTo>
                <a:close/>
                <a:moveTo>
                  <a:pt x="1536893" y="2708269"/>
                </a:moveTo>
                <a:cubicBezTo>
                  <a:pt x="1547332" y="2708269"/>
                  <a:pt x="1557772" y="2718349"/>
                  <a:pt x="1567851" y="2728789"/>
                </a:cubicBezTo>
                <a:cubicBezTo>
                  <a:pt x="1557772" y="2728789"/>
                  <a:pt x="1536893" y="2728789"/>
                  <a:pt x="1536893" y="2708269"/>
                </a:cubicBezTo>
                <a:close/>
                <a:moveTo>
                  <a:pt x="3493747" y="2677309"/>
                </a:moveTo>
                <a:cubicBezTo>
                  <a:pt x="3493747" y="2677309"/>
                  <a:pt x="3493747" y="2677309"/>
                  <a:pt x="3504186" y="2687389"/>
                </a:cubicBezTo>
                <a:cubicBezTo>
                  <a:pt x="3504186" y="2687389"/>
                  <a:pt x="3504186" y="2687389"/>
                  <a:pt x="3493747" y="2677309"/>
                </a:cubicBezTo>
                <a:close/>
                <a:moveTo>
                  <a:pt x="2422805" y="2677309"/>
                </a:moveTo>
                <a:cubicBezTo>
                  <a:pt x="2433244" y="2677309"/>
                  <a:pt x="2433244" y="2677309"/>
                  <a:pt x="2443324" y="2677309"/>
                </a:cubicBezTo>
                <a:cubicBezTo>
                  <a:pt x="2443324" y="2687389"/>
                  <a:pt x="2453403" y="2697469"/>
                  <a:pt x="2464202" y="2708269"/>
                </a:cubicBezTo>
                <a:cubicBezTo>
                  <a:pt x="2443324" y="2708269"/>
                  <a:pt x="2433244" y="2697469"/>
                  <a:pt x="2433244" y="2687389"/>
                </a:cubicBezTo>
                <a:cubicBezTo>
                  <a:pt x="2422805" y="2687389"/>
                  <a:pt x="2422805" y="2687389"/>
                  <a:pt x="2422805" y="2677309"/>
                </a:cubicBezTo>
                <a:close/>
                <a:moveTo>
                  <a:pt x="2340369" y="2677309"/>
                </a:moveTo>
                <a:lnTo>
                  <a:pt x="2350809" y="2687389"/>
                </a:lnTo>
                <a:cubicBezTo>
                  <a:pt x="2350809" y="2687389"/>
                  <a:pt x="2340369" y="2687389"/>
                  <a:pt x="2340369" y="2677309"/>
                </a:cubicBezTo>
                <a:close/>
                <a:moveTo>
                  <a:pt x="2226976" y="2677309"/>
                </a:moveTo>
                <a:cubicBezTo>
                  <a:pt x="2226976" y="2677309"/>
                  <a:pt x="2226976" y="2677309"/>
                  <a:pt x="2226976" y="2687389"/>
                </a:cubicBezTo>
                <a:cubicBezTo>
                  <a:pt x="2216896" y="2687389"/>
                  <a:pt x="2216896" y="2687389"/>
                  <a:pt x="2206457" y="2687389"/>
                </a:cubicBezTo>
                <a:cubicBezTo>
                  <a:pt x="2216896" y="2687389"/>
                  <a:pt x="2216896" y="2687389"/>
                  <a:pt x="2226976" y="2677309"/>
                </a:cubicBezTo>
                <a:close/>
                <a:moveTo>
                  <a:pt x="1495855" y="2677309"/>
                </a:moveTo>
                <a:cubicBezTo>
                  <a:pt x="1495855" y="2687389"/>
                  <a:pt x="1495855" y="2687389"/>
                  <a:pt x="1495855" y="2687389"/>
                </a:cubicBezTo>
                <a:cubicBezTo>
                  <a:pt x="1495855" y="2687389"/>
                  <a:pt x="1495855" y="2687389"/>
                  <a:pt x="1485776" y="2687389"/>
                </a:cubicBezTo>
                <a:cubicBezTo>
                  <a:pt x="1485776" y="2687389"/>
                  <a:pt x="1495855" y="2687389"/>
                  <a:pt x="1495855" y="2677309"/>
                </a:cubicBezTo>
                <a:close/>
                <a:moveTo>
                  <a:pt x="2185938" y="2666869"/>
                </a:moveTo>
                <a:cubicBezTo>
                  <a:pt x="2185938" y="2666869"/>
                  <a:pt x="2185938" y="2666869"/>
                  <a:pt x="2196017" y="2677309"/>
                </a:cubicBezTo>
                <a:cubicBezTo>
                  <a:pt x="2185938" y="2677309"/>
                  <a:pt x="2185938" y="2677309"/>
                  <a:pt x="2185938" y="2666869"/>
                </a:cubicBezTo>
                <a:close/>
                <a:moveTo>
                  <a:pt x="3742640" y="2662628"/>
                </a:moveTo>
                <a:cubicBezTo>
                  <a:pt x="3751785" y="2661649"/>
                  <a:pt x="3753743" y="2669479"/>
                  <a:pt x="3761573" y="2677309"/>
                </a:cubicBezTo>
                <a:cubicBezTo>
                  <a:pt x="3761573" y="2687389"/>
                  <a:pt x="3761573" y="2687389"/>
                  <a:pt x="3771652" y="2687389"/>
                </a:cubicBezTo>
                <a:cubicBezTo>
                  <a:pt x="3771652" y="2697469"/>
                  <a:pt x="3771652" y="2697469"/>
                  <a:pt x="3771652" y="2708269"/>
                </a:cubicBezTo>
                <a:cubicBezTo>
                  <a:pt x="3761573" y="2708269"/>
                  <a:pt x="3761573" y="2697469"/>
                  <a:pt x="3751133" y="2697469"/>
                </a:cubicBezTo>
                <a:cubicBezTo>
                  <a:pt x="3751133" y="2697469"/>
                  <a:pt x="3751133" y="2697469"/>
                  <a:pt x="3740694" y="2687389"/>
                </a:cubicBezTo>
                <a:cubicBezTo>
                  <a:pt x="3740694" y="2677309"/>
                  <a:pt x="3730614" y="2677309"/>
                  <a:pt x="3730614" y="2666869"/>
                </a:cubicBezTo>
                <a:cubicBezTo>
                  <a:pt x="3735744" y="2664259"/>
                  <a:pt x="3739591" y="2662954"/>
                  <a:pt x="3742640" y="2662628"/>
                </a:cubicBezTo>
                <a:close/>
                <a:moveTo>
                  <a:pt x="3679137" y="2656429"/>
                </a:moveTo>
                <a:cubicBezTo>
                  <a:pt x="3679137" y="2666869"/>
                  <a:pt x="3669058" y="2666869"/>
                  <a:pt x="3669058" y="2666869"/>
                </a:cubicBezTo>
                <a:lnTo>
                  <a:pt x="3679137" y="2666869"/>
                </a:lnTo>
                <a:cubicBezTo>
                  <a:pt x="3679137" y="2666869"/>
                  <a:pt x="3679137" y="2666869"/>
                  <a:pt x="3679137" y="2656429"/>
                </a:cubicBezTo>
                <a:close/>
                <a:moveTo>
                  <a:pt x="2252714" y="2612779"/>
                </a:moveTo>
                <a:cubicBezTo>
                  <a:pt x="2255324" y="2612779"/>
                  <a:pt x="2257934" y="2615389"/>
                  <a:pt x="2257934" y="2625829"/>
                </a:cubicBezTo>
                <a:cubicBezTo>
                  <a:pt x="2257934" y="2625829"/>
                  <a:pt x="2247494" y="2625829"/>
                  <a:pt x="2247494" y="2615389"/>
                </a:cubicBezTo>
                <a:cubicBezTo>
                  <a:pt x="2247494" y="2615389"/>
                  <a:pt x="2250104" y="2612779"/>
                  <a:pt x="2252714" y="2612779"/>
                </a:cubicBezTo>
                <a:close/>
                <a:moveTo>
                  <a:pt x="2010987" y="2604949"/>
                </a:moveTo>
                <a:cubicBezTo>
                  <a:pt x="2021067" y="2615389"/>
                  <a:pt x="2021067" y="2615389"/>
                  <a:pt x="2021067" y="2615389"/>
                </a:cubicBezTo>
                <a:cubicBezTo>
                  <a:pt x="2021067" y="2625829"/>
                  <a:pt x="2021067" y="2625829"/>
                  <a:pt x="2021067" y="2625829"/>
                </a:cubicBezTo>
                <a:cubicBezTo>
                  <a:pt x="2010987" y="2625829"/>
                  <a:pt x="2010987" y="2625829"/>
                  <a:pt x="2000548" y="2615389"/>
                </a:cubicBezTo>
                <a:cubicBezTo>
                  <a:pt x="2000548" y="2615389"/>
                  <a:pt x="2010987" y="2615389"/>
                  <a:pt x="2010987" y="2604949"/>
                </a:cubicBezTo>
                <a:close/>
                <a:moveTo>
                  <a:pt x="2062464" y="2594869"/>
                </a:moveTo>
                <a:cubicBezTo>
                  <a:pt x="2072544" y="2594869"/>
                  <a:pt x="2082623" y="2594869"/>
                  <a:pt x="2082623" y="2594869"/>
                </a:cubicBezTo>
                <a:cubicBezTo>
                  <a:pt x="2082623" y="2594869"/>
                  <a:pt x="2093423" y="2594869"/>
                  <a:pt x="2093423" y="2604949"/>
                </a:cubicBezTo>
                <a:cubicBezTo>
                  <a:pt x="2093423" y="2604949"/>
                  <a:pt x="2113582" y="2615389"/>
                  <a:pt x="2093423" y="2615389"/>
                </a:cubicBezTo>
                <a:cubicBezTo>
                  <a:pt x="2093423" y="2625829"/>
                  <a:pt x="2082623" y="2615389"/>
                  <a:pt x="2082623" y="2615389"/>
                </a:cubicBezTo>
                <a:cubicBezTo>
                  <a:pt x="2072544" y="2604949"/>
                  <a:pt x="2072544" y="2604949"/>
                  <a:pt x="2062464" y="2594869"/>
                </a:cubicBezTo>
                <a:close/>
                <a:moveTo>
                  <a:pt x="1599169" y="2584789"/>
                </a:moveTo>
                <a:lnTo>
                  <a:pt x="1609249" y="2594869"/>
                </a:lnTo>
                <a:cubicBezTo>
                  <a:pt x="1609249" y="2604949"/>
                  <a:pt x="1609249" y="2604949"/>
                  <a:pt x="1609249" y="2604949"/>
                </a:cubicBezTo>
                <a:cubicBezTo>
                  <a:pt x="1599169" y="2604949"/>
                  <a:pt x="1588370" y="2604949"/>
                  <a:pt x="1588370" y="2594869"/>
                </a:cubicBezTo>
                <a:cubicBezTo>
                  <a:pt x="1588370" y="2594869"/>
                  <a:pt x="1588370" y="2584789"/>
                  <a:pt x="1599169" y="2584789"/>
                </a:cubicBezTo>
                <a:close/>
                <a:moveTo>
                  <a:pt x="2045000" y="2570063"/>
                </a:moveTo>
                <a:cubicBezTo>
                  <a:pt x="2056592" y="2569624"/>
                  <a:pt x="2062464" y="2579209"/>
                  <a:pt x="2062464" y="2594869"/>
                </a:cubicBezTo>
                <a:cubicBezTo>
                  <a:pt x="2052025" y="2594869"/>
                  <a:pt x="2031506" y="2594869"/>
                  <a:pt x="2031506" y="2573989"/>
                </a:cubicBezTo>
                <a:cubicBezTo>
                  <a:pt x="2036636" y="2571469"/>
                  <a:pt x="2041135" y="2570209"/>
                  <a:pt x="2045000" y="2570063"/>
                </a:cubicBezTo>
                <a:close/>
                <a:moveTo>
                  <a:pt x="2175858" y="2563909"/>
                </a:moveTo>
                <a:lnTo>
                  <a:pt x="2185938" y="2563909"/>
                </a:lnTo>
                <a:cubicBezTo>
                  <a:pt x="2206457" y="2573989"/>
                  <a:pt x="2226976" y="2584789"/>
                  <a:pt x="2247494" y="2604949"/>
                </a:cubicBezTo>
                <a:cubicBezTo>
                  <a:pt x="2247494" y="2604949"/>
                  <a:pt x="2247494" y="2604949"/>
                  <a:pt x="2247494" y="2615389"/>
                </a:cubicBezTo>
                <a:cubicBezTo>
                  <a:pt x="2226976" y="2604949"/>
                  <a:pt x="2196017" y="2594869"/>
                  <a:pt x="2175858" y="2584789"/>
                </a:cubicBezTo>
                <a:cubicBezTo>
                  <a:pt x="2175858" y="2573989"/>
                  <a:pt x="2175858" y="2573989"/>
                  <a:pt x="2175858" y="2563909"/>
                </a:cubicBezTo>
                <a:close/>
                <a:moveTo>
                  <a:pt x="2566797" y="2543389"/>
                </a:moveTo>
                <a:cubicBezTo>
                  <a:pt x="2577236" y="2553469"/>
                  <a:pt x="2577236" y="2553469"/>
                  <a:pt x="2577236" y="2563909"/>
                </a:cubicBezTo>
                <a:lnTo>
                  <a:pt x="2587676" y="2563909"/>
                </a:lnTo>
                <a:cubicBezTo>
                  <a:pt x="2597756" y="2573989"/>
                  <a:pt x="2597756" y="2573989"/>
                  <a:pt x="2608195" y="2573989"/>
                </a:cubicBezTo>
                <a:cubicBezTo>
                  <a:pt x="2628714" y="2604949"/>
                  <a:pt x="2659672" y="2625829"/>
                  <a:pt x="2690630" y="2646349"/>
                </a:cubicBezTo>
                <a:cubicBezTo>
                  <a:pt x="2700710" y="2666869"/>
                  <a:pt x="2721589" y="2677309"/>
                  <a:pt x="2741748" y="2687389"/>
                </a:cubicBezTo>
                <a:cubicBezTo>
                  <a:pt x="2762627" y="2697469"/>
                  <a:pt x="2783145" y="2718349"/>
                  <a:pt x="2803664" y="2728789"/>
                </a:cubicBezTo>
                <a:lnTo>
                  <a:pt x="2814104" y="2728789"/>
                </a:lnTo>
                <a:cubicBezTo>
                  <a:pt x="2814104" y="2718349"/>
                  <a:pt x="2814104" y="2718349"/>
                  <a:pt x="2814104" y="2718349"/>
                </a:cubicBezTo>
                <a:cubicBezTo>
                  <a:pt x="2762627" y="2666869"/>
                  <a:pt x="2711149" y="2625829"/>
                  <a:pt x="2649233" y="2584789"/>
                </a:cubicBezTo>
                <a:cubicBezTo>
                  <a:pt x="2639153" y="2573989"/>
                  <a:pt x="2628714" y="2573989"/>
                  <a:pt x="2608195" y="2573989"/>
                </a:cubicBezTo>
                <a:cubicBezTo>
                  <a:pt x="2608195" y="2563909"/>
                  <a:pt x="2597756" y="2563909"/>
                  <a:pt x="2587676" y="2563909"/>
                </a:cubicBezTo>
                <a:cubicBezTo>
                  <a:pt x="2587676" y="2553469"/>
                  <a:pt x="2587676" y="2553469"/>
                  <a:pt x="2587676" y="2553469"/>
                </a:cubicBezTo>
                <a:cubicBezTo>
                  <a:pt x="2587676" y="2543389"/>
                  <a:pt x="2577236" y="2543389"/>
                  <a:pt x="2566797" y="2543389"/>
                </a:cubicBezTo>
                <a:close/>
                <a:moveTo>
                  <a:pt x="2000548" y="2543389"/>
                </a:moveTo>
                <a:cubicBezTo>
                  <a:pt x="2000548" y="2543389"/>
                  <a:pt x="2000548" y="2543389"/>
                  <a:pt x="2000548" y="2553469"/>
                </a:cubicBezTo>
                <a:cubicBezTo>
                  <a:pt x="1990108" y="2553469"/>
                  <a:pt x="1990108" y="2553469"/>
                  <a:pt x="1990108" y="2553469"/>
                </a:cubicBezTo>
                <a:cubicBezTo>
                  <a:pt x="1990108" y="2543389"/>
                  <a:pt x="1990108" y="2543389"/>
                  <a:pt x="2000548" y="2543389"/>
                </a:cubicBezTo>
                <a:close/>
                <a:moveTo>
                  <a:pt x="1784199" y="2543389"/>
                </a:moveTo>
                <a:cubicBezTo>
                  <a:pt x="1794279" y="2543389"/>
                  <a:pt x="1805078" y="2543389"/>
                  <a:pt x="1805078" y="2553469"/>
                </a:cubicBezTo>
                <a:cubicBezTo>
                  <a:pt x="1805078" y="2543389"/>
                  <a:pt x="1805078" y="2543389"/>
                  <a:pt x="1805078" y="2543389"/>
                </a:cubicBezTo>
                <a:cubicBezTo>
                  <a:pt x="1815158" y="2543389"/>
                  <a:pt x="1825237" y="2543389"/>
                  <a:pt x="1835677" y="2553469"/>
                </a:cubicBezTo>
                <a:cubicBezTo>
                  <a:pt x="1846116" y="2553469"/>
                  <a:pt x="1856556" y="2563909"/>
                  <a:pt x="1866635" y="2573989"/>
                </a:cubicBezTo>
                <a:cubicBezTo>
                  <a:pt x="1897593" y="2604949"/>
                  <a:pt x="1949071" y="2615389"/>
                  <a:pt x="1980029" y="2646349"/>
                </a:cubicBezTo>
                <a:cubicBezTo>
                  <a:pt x="1990108" y="2646349"/>
                  <a:pt x="1990108" y="2646349"/>
                  <a:pt x="1990108" y="2656429"/>
                </a:cubicBezTo>
                <a:cubicBezTo>
                  <a:pt x="1990108" y="2666869"/>
                  <a:pt x="1990108" y="2677309"/>
                  <a:pt x="1990108" y="2677309"/>
                </a:cubicBezTo>
                <a:cubicBezTo>
                  <a:pt x="1990108" y="2687389"/>
                  <a:pt x="1969589" y="2687389"/>
                  <a:pt x="1969589" y="2687389"/>
                </a:cubicBezTo>
                <a:cubicBezTo>
                  <a:pt x="1949071" y="2666869"/>
                  <a:pt x="1938631" y="2656429"/>
                  <a:pt x="1918112" y="2656429"/>
                </a:cubicBezTo>
                <a:cubicBezTo>
                  <a:pt x="1907673" y="2656429"/>
                  <a:pt x="1897593" y="2646349"/>
                  <a:pt x="1897593" y="2646349"/>
                </a:cubicBezTo>
                <a:cubicBezTo>
                  <a:pt x="1887514" y="2604949"/>
                  <a:pt x="1856556" y="2594869"/>
                  <a:pt x="1825237" y="2584789"/>
                </a:cubicBezTo>
                <a:cubicBezTo>
                  <a:pt x="1815158" y="2573989"/>
                  <a:pt x="1805078" y="2573989"/>
                  <a:pt x="1794279" y="2563909"/>
                </a:cubicBezTo>
                <a:cubicBezTo>
                  <a:pt x="1794279" y="2563909"/>
                  <a:pt x="1794279" y="2553469"/>
                  <a:pt x="1784199" y="2543389"/>
                </a:cubicBezTo>
                <a:close/>
                <a:moveTo>
                  <a:pt x="1907673" y="2532949"/>
                </a:moveTo>
                <a:cubicBezTo>
                  <a:pt x="1928552" y="2532949"/>
                  <a:pt x="1959150" y="2553469"/>
                  <a:pt x="1969589" y="2573989"/>
                </a:cubicBezTo>
                <a:lnTo>
                  <a:pt x="1959150" y="2584789"/>
                </a:lnTo>
                <a:cubicBezTo>
                  <a:pt x="1938631" y="2573989"/>
                  <a:pt x="1918112" y="2573989"/>
                  <a:pt x="1907673" y="2563909"/>
                </a:cubicBezTo>
                <a:cubicBezTo>
                  <a:pt x="1897593" y="2553469"/>
                  <a:pt x="1897593" y="2553469"/>
                  <a:pt x="1897593" y="2543389"/>
                </a:cubicBezTo>
                <a:cubicBezTo>
                  <a:pt x="1907673" y="2543389"/>
                  <a:pt x="1907673" y="2532949"/>
                  <a:pt x="1907673" y="2532949"/>
                </a:cubicBezTo>
                <a:close/>
                <a:moveTo>
                  <a:pt x="1084037" y="2522509"/>
                </a:moveTo>
                <a:cubicBezTo>
                  <a:pt x="1104196" y="2522509"/>
                  <a:pt x="1114996" y="2532949"/>
                  <a:pt x="1135155" y="2543389"/>
                </a:cubicBezTo>
                <a:cubicBezTo>
                  <a:pt x="1135155" y="2543389"/>
                  <a:pt x="1135155" y="2543389"/>
                  <a:pt x="1135155" y="2553469"/>
                </a:cubicBezTo>
                <a:lnTo>
                  <a:pt x="1125075" y="2553469"/>
                </a:lnTo>
                <a:cubicBezTo>
                  <a:pt x="1114996" y="2543389"/>
                  <a:pt x="1094117" y="2532949"/>
                  <a:pt x="1084037" y="2522509"/>
                </a:cubicBezTo>
                <a:close/>
                <a:moveTo>
                  <a:pt x="2185938" y="2512430"/>
                </a:moveTo>
                <a:cubicBezTo>
                  <a:pt x="2196017" y="2522509"/>
                  <a:pt x="2196017" y="2522509"/>
                  <a:pt x="2196017" y="2532949"/>
                </a:cubicBezTo>
                <a:cubicBezTo>
                  <a:pt x="2185938" y="2522509"/>
                  <a:pt x="2185938" y="2522509"/>
                  <a:pt x="2175858" y="2522509"/>
                </a:cubicBezTo>
                <a:cubicBezTo>
                  <a:pt x="2175858" y="2512430"/>
                  <a:pt x="2185938" y="2512430"/>
                  <a:pt x="2185938" y="2512430"/>
                </a:cubicBezTo>
                <a:close/>
                <a:moveTo>
                  <a:pt x="2113582" y="2512430"/>
                </a:moveTo>
                <a:cubicBezTo>
                  <a:pt x="2124021" y="2512430"/>
                  <a:pt x="2124021" y="2522509"/>
                  <a:pt x="2124021" y="2522509"/>
                </a:cubicBezTo>
                <a:lnTo>
                  <a:pt x="2113582" y="2532949"/>
                </a:lnTo>
                <a:cubicBezTo>
                  <a:pt x="2113582" y="2532949"/>
                  <a:pt x="2113582" y="2522509"/>
                  <a:pt x="2103502" y="2522509"/>
                </a:cubicBezTo>
                <a:cubicBezTo>
                  <a:pt x="2113582" y="2522509"/>
                  <a:pt x="2113582" y="2512430"/>
                  <a:pt x="2113582" y="2512430"/>
                </a:cubicBezTo>
                <a:close/>
                <a:moveTo>
                  <a:pt x="1846116" y="2512430"/>
                </a:moveTo>
                <a:cubicBezTo>
                  <a:pt x="1856556" y="2522509"/>
                  <a:pt x="1876714" y="2522509"/>
                  <a:pt x="1887514" y="2522509"/>
                </a:cubicBezTo>
                <a:lnTo>
                  <a:pt x="1887514" y="2532949"/>
                </a:lnTo>
                <a:lnTo>
                  <a:pt x="1876714" y="2543389"/>
                </a:lnTo>
                <a:cubicBezTo>
                  <a:pt x="1866635" y="2532949"/>
                  <a:pt x="1856556" y="2522509"/>
                  <a:pt x="1846116" y="2522509"/>
                </a:cubicBezTo>
                <a:close/>
                <a:moveTo>
                  <a:pt x="1938631" y="2502350"/>
                </a:moveTo>
                <a:lnTo>
                  <a:pt x="1938631" y="2512430"/>
                </a:lnTo>
                <a:lnTo>
                  <a:pt x="1949071" y="2512430"/>
                </a:lnTo>
                <a:cubicBezTo>
                  <a:pt x="1949071" y="2502350"/>
                  <a:pt x="1938631" y="2502350"/>
                  <a:pt x="1938631" y="2502350"/>
                </a:cubicBezTo>
                <a:close/>
                <a:moveTo>
                  <a:pt x="7118751" y="2491550"/>
                </a:moveTo>
                <a:lnTo>
                  <a:pt x="7128830" y="2502350"/>
                </a:lnTo>
                <a:cubicBezTo>
                  <a:pt x="7138909" y="2502350"/>
                  <a:pt x="7138909" y="2512430"/>
                  <a:pt x="7138909" y="2512430"/>
                </a:cubicBezTo>
                <a:cubicBezTo>
                  <a:pt x="7128830" y="2512430"/>
                  <a:pt x="7128830" y="2512430"/>
                  <a:pt x="7128830" y="2512430"/>
                </a:cubicBezTo>
                <a:cubicBezTo>
                  <a:pt x="7118751" y="2502350"/>
                  <a:pt x="7118751" y="2502350"/>
                  <a:pt x="7118751" y="2491550"/>
                </a:cubicBezTo>
                <a:close/>
                <a:moveTo>
                  <a:pt x="2268373" y="2481470"/>
                </a:moveTo>
                <a:cubicBezTo>
                  <a:pt x="2278453" y="2491550"/>
                  <a:pt x="2278453" y="2491550"/>
                  <a:pt x="2278453" y="2491550"/>
                </a:cubicBezTo>
                <a:cubicBezTo>
                  <a:pt x="2278453" y="2491550"/>
                  <a:pt x="2278453" y="2491550"/>
                  <a:pt x="2288892" y="2491550"/>
                </a:cubicBezTo>
                <a:cubicBezTo>
                  <a:pt x="2288892" y="2512430"/>
                  <a:pt x="2299332" y="2512430"/>
                  <a:pt x="2309411" y="2512430"/>
                </a:cubicBezTo>
                <a:cubicBezTo>
                  <a:pt x="2319851" y="2532949"/>
                  <a:pt x="2329930" y="2543389"/>
                  <a:pt x="2350809" y="2543389"/>
                </a:cubicBezTo>
                <a:cubicBezTo>
                  <a:pt x="2360888" y="2553469"/>
                  <a:pt x="2370968" y="2563909"/>
                  <a:pt x="2381767" y="2563909"/>
                </a:cubicBezTo>
                <a:cubicBezTo>
                  <a:pt x="2391847" y="2573989"/>
                  <a:pt x="2391847" y="2573989"/>
                  <a:pt x="2391847" y="2573989"/>
                </a:cubicBezTo>
                <a:cubicBezTo>
                  <a:pt x="2402286" y="2584789"/>
                  <a:pt x="2402286" y="2573989"/>
                  <a:pt x="2412366" y="2573989"/>
                </a:cubicBezTo>
                <a:cubicBezTo>
                  <a:pt x="2402286" y="2573989"/>
                  <a:pt x="2402286" y="2573989"/>
                  <a:pt x="2402286" y="2573989"/>
                </a:cubicBezTo>
                <a:cubicBezTo>
                  <a:pt x="2391847" y="2563909"/>
                  <a:pt x="2391847" y="2563909"/>
                  <a:pt x="2381767" y="2563909"/>
                </a:cubicBezTo>
                <a:cubicBezTo>
                  <a:pt x="2370968" y="2543389"/>
                  <a:pt x="2370968" y="2543389"/>
                  <a:pt x="2350809" y="2543389"/>
                </a:cubicBezTo>
                <a:cubicBezTo>
                  <a:pt x="2340369" y="2522509"/>
                  <a:pt x="2329930" y="2512430"/>
                  <a:pt x="2309411" y="2512430"/>
                </a:cubicBezTo>
                <a:cubicBezTo>
                  <a:pt x="2309411" y="2502350"/>
                  <a:pt x="2299332" y="2491550"/>
                  <a:pt x="2288892" y="2491550"/>
                </a:cubicBezTo>
                <a:cubicBezTo>
                  <a:pt x="2278453" y="2491550"/>
                  <a:pt x="2278453" y="2481470"/>
                  <a:pt x="2278453" y="2481470"/>
                </a:cubicBezTo>
                <a:cubicBezTo>
                  <a:pt x="2268373" y="2481470"/>
                  <a:pt x="2268373" y="2481470"/>
                  <a:pt x="2268373" y="2481470"/>
                </a:cubicBezTo>
                <a:close/>
                <a:moveTo>
                  <a:pt x="2103502" y="2471390"/>
                </a:moveTo>
                <a:cubicBezTo>
                  <a:pt x="2103502" y="2471390"/>
                  <a:pt x="2103502" y="2471390"/>
                  <a:pt x="2113582" y="2471390"/>
                </a:cubicBezTo>
                <a:cubicBezTo>
                  <a:pt x="2124021" y="2481470"/>
                  <a:pt x="2144900" y="2491550"/>
                  <a:pt x="2154979" y="2502350"/>
                </a:cubicBezTo>
                <a:cubicBezTo>
                  <a:pt x="2165059" y="2502350"/>
                  <a:pt x="2165059" y="2502350"/>
                  <a:pt x="2165059" y="2512430"/>
                </a:cubicBezTo>
                <a:cubicBezTo>
                  <a:pt x="2154979" y="2512430"/>
                  <a:pt x="2154979" y="2512430"/>
                  <a:pt x="2144900" y="2512430"/>
                </a:cubicBezTo>
                <a:cubicBezTo>
                  <a:pt x="2134461" y="2502350"/>
                  <a:pt x="2113582" y="2491550"/>
                  <a:pt x="2103502" y="2481470"/>
                </a:cubicBezTo>
                <a:close/>
                <a:moveTo>
                  <a:pt x="2474282" y="2460950"/>
                </a:moveTo>
                <a:lnTo>
                  <a:pt x="2474282" y="2471390"/>
                </a:lnTo>
                <a:lnTo>
                  <a:pt x="2484362" y="2481470"/>
                </a:lnTo>
                <a:lnTo>
                  <a:pt x="2494801" y="2481470"/>
                </a:lnTo>
                <a:cubicBezTo>
                  <a:pt x="2494801" y="2481470"/>
                  <a:pt x="2494801" y="2481470"/>
                  <a:pt x="2505241" y="2471390"/>
                </a:cubicBezTo>
                <a:cubicBezTo>
                  <a:pt x="2494801" y="2471390"/>
                  <a:pt x="2484362" y="2460950"/>
                  <a:pt x="2484362" y="2460950"/>
                </a:cubicBezTo>
                <a:cubicBezTo>
                  <a:pt x="2474282" y="2460950"/>
                  <a:pt x="2474282" y="2460950"/>
                  <a:pt x="2474282" y="2460950"/>
                </a:cubicBezTo>
                <a:close/>
                <a:moveTo>
                  <a:pt x="1835677" y="2460950"/>
                </a:moveTo>
                <a:lnTo>
                  <a:pt x="1846116" y="2460950"/>
                </a:lnTo>
                <a:lnTo>
                  <a:pt x="1846116" y="2471390"/>
                </a:lnTo>
                <a:close/>
                <a:moveTo>
                  <a:pt x="1670806" y="2460950"/>
                </a:moveTo>
                <a:cubicBezTo>
                  <a:pt x="1681245" y="2471390"/>
                  <a:pt x="1691684" y="2471390"/>
                  <a:pt x="1701764" y="2481470"/>
                </a:cubicBezTo>
                <a:cubicBezTo>
                  <a:pt x="1722643" y="2491550"/>
                  <a:pt x="1743162" y="2512430"/>
                  <a:pt x="1753241" y="2522509"/>
                </a:cubicBezTo>
                <a:cubicBezTo>
                  <a:pt x="1763681" y="2532949"/>
                  <a:pt x="1763681" y="2543389"/>
                  <a:pt x="1763681" y="2543389"/>
                </a:cubicBezTo>
                <a:cubicBezTo>
                  <a:pt x="1763681" y="2553469"/>
                  <a:pt x="1753241" y="2553469"/>
                  <a:pt x="1753241" y="2553469"/>
                </a:cubicBezTo>
                <a:cubicBezTo>
                  <a:pt x="1732722" y="2543389"/>
                  <a:pt x="1722643" y="2543389"/>
                  <a:pt x="1701764" y="2532949"/>
                </a:cubicBezTo>
                <a:cubicBezTo>
                  <a:pt x="1681245" y="2532949"/>
                  <a:pt x="1670806" y="2512430"/>
                  <a:pt x="1650287" y="2502350"/>
                </a:cubicBezTo>
                <a:cubicBezTo>
                  <a:pt x="1640207" y="2502350"/>
                  <a:pt x="1629768" y="2502350"/>
                  <a:pt x="1629768" y="2481470"/>
                </a:cubicBezTo>
                <a:cubicBezTo>
                  <a:pt x="1640207" y="2460950"/>
                  <a:pt x="1650287" y="2460950"/>
                  <a:pt x="1670806" y="2460950"/>
                </a:cubicBezTo>
                <a:close/>
                <a:moveTo>
                  <a:pt x="960204" y="2460950"/>
                </a:moveTo>
                <a:lnTo>
                  <a:pt x="970643" y="2460950"/>
                </a:lnTo>
                <a:cubicBezTo>
                  <a:pt x="970643" y="2460950"/>
                  <a:pt x="970643" y="2471390"/>
                  <a:pt x="981083" y="2471390"/>
                </a:cubicBezTo>
                <a:cubicBezTo>
                  <a:pt x="970643" y="2471390"/>
                  <a:pt x="970643" y="2471390"/>
                  <a:pt x="960204" y="2471390"/>
                </a:cubicBezTo>
                <a:cubicBezTo>
                  <a:pt x="960204" y="2471390"/>
                  <a:pt x="960204" y="2471390"/>
                  <a:pt x="960204" y="2460950"/>
                </a:cubicBezTo>
                <a:close/>
                <a:moveTo>
                  <a:pt x="7076993" y="2450510"/>
                </a:moveTo>
                <a:cubicBezTo>
                  <a:pt x="7087793" y="2471390"/>
                  <a:pt x="7097872" y="2481470"/>
                  <a:pt x="7107951" y="2491550"/>
                </a:cubicBezTo>
                <a:cubicBezTo>
                  <a:pt x="7087793" y="2491550"/>
                  <a:pt x="7076993" y="2471390"/>
                  <a:pt x="7066913" y="2460950"/>
                </a:cubicBezTo>
                <a:close/>
                <a:moveTo>
                  <a:pt x="1258988" y="2450510"/>
                </a:moveTo>
                <a:cubicBezTo>
                  <a:pt x="1248549" y="2460950"/>
                  <a:pt x="1248549" y="2460950"/>
                  <a:pt x="1248549" y="2460950"/>
                </a:cubicBezTo>
                <a:lnTo>
                  <a:pt x="1258988" y="2460950"/>
                </a:lnTo>
                <a:cubicBezTo>
                  <a:pt x="1258988" y="2460950"/>
                  <a:pt x="1258988" y="2460950"/>
                  <a:pt x="1258988" y="2450510"/>
                </a:cubicBezTo>
                <a:close/>
                <a:moveTo>
                  <a:pt x="1753241" y="2440430"/>
                </a:moveTo>
                <a:cubicBezTo>
                  <a:pt x="1763681" y="2450510"/>
                  <a:pt x="1774120" y="2450510"/>
                  <a:pt x="1784199" y="2460950"/>
                </a:cubicBezTo>
                <a:lnTo>
                  <a:pt x="1784199" y="2471390"/>
                </a:lnTo>
                <a:lnTo>
                  <a:pt x="1774120" y="2471390"/>
                </a:lnTo>
                <a:cubicBezTo>
                  <a:pt x="1763681" y="2471390"/>
                  <a:pt x="1753241" y="2460950"/>
                  <a:pt x="1743162" y="2450510"/>
                </a:cubicBezTo>
                <a:cubicBezTo>
                  <a:pt x="1743162" y="2440430"/>
                  <a:pt x="1753241" y="2440430"/>
                  <a:pt x="1753241" y="2440430"/>
                </a:cubicBezTo>
                <a:close/>
                <a:moveTo>
                  <a:pt x="2206457" y="2429990"/>
                </a:moveTo>
                <a:lnTo>
                  <a:pt x="2196017" y="2440430"/>
                </a:lnTo>
                <a:cubicBezTo>
                  <a:pt x="2206457" y="2440430"/>
                  <a:pt x="2206457" y="2450510"/>
                  <a:pt x="2216896" y="2450510"/>
                </a:cubicBezTo>
                <a:cubicBezTo>
                  <a:pt x="2216896" y="2450510"/>
                  <a:pt x="2216896" y="2450510"/>
                  <a:pt x="2226976" y="2440430"/>
                </a:cubicBezTo>
                <a:cubicBezTo>
                  <a:pt x="2216896" y="2440430"/>
                  <a:pt x="2206457" y="2440430"/>
                  <a:pt x="2206457" y="2429990"/>
                </a:cubicBezTo>
                <a:close/>
                <a:moveTo>
                  <a:pt x="1794279" y="2429990"/>
                </a:moveTo>
                <a:cubicBezTo>
                  <a:pt x="1805078" y="2429990"/>
                  <a:pt x="1805078" y="2429990"/>
                  <a:pt x="1815158" y="2429990"/>
                </a:cubicBezTo>
                <a:cubicBezTo>
                  <a:pt x="1815158" y="2440430"/>
                  <a:pt x="1815158" y="2440430"/>
                  <a:pt x="1815158" y="2450510"/>
                </a:cubicBezTo>
                <a:cubicBezTo>
                  <a:pt x="1805078" y="2440430"/>
                  <a:pt x="1805078" y="2440430"/>
                  <a:pt x="1794279" y="2429990"/>
                </a:cubicBezTo>
                <a:close/>
                <a:moveTo>
                  <a:pt x="1681245" y="2429990"/>
                </a:moveTo>
                <a:lnTo>
                  <a:pt x="1691684" y="2429990"/>
                </a:lnTo>
                <a:cubicBezTo>
                  <a:pt x="1691684" y="2429990"/>
                  <a:pt x="1701764" y="2440430"/>
                  <a:pt x="1712203" y="2440430"/>
                </a:cubicBezTo>
                <a:cubicBezTo>
                  <a:pt x="1701764" y="2440430"/>
                  <a:pt x="1701764" y="2440430"/>
                  <a:pt x="1691684" y="2440430"/>
                </a:cubicBezTo>
                <a:cubicBezTo>
                  <a:pt x="1691684" y="2440430"/>
                  <a:pt x="1691684" y="2440430"/>
                  <a:pt x="1681245" y="2429990"/>
                </a:cubicBezTo>
                <a:close/>
                <a:moveTo>
                  <a:pt x="1646552" y="2417255"/>
                </a:moveTo>
                <a:cubicBezTo>
                  <a:pt x="1650377" y="2417300"/>
                  <a:pt x="1655506" y="2419910"/>
                  <a:pt x="1660726" y="2419910"/>
                </a:cubicBezTo>
                <a:lnTo>
                  <a:pt x="1660726" y="2429990"/>
                </a:lnTo>
                <a:lnTo>
                  <a:pt x="1640207" y="2429990"/>
                </a:lnTo>
                <a:cubicBezTo>
                  <a:pt x="1640207" y="2419730"/>
                  <a:pt x="1642727" y="2417210"/>
                  <a:pt x="1646552" y="2417255"/>
                </a:cubicBezTo>
                <a:close/>
                <a:moveTo>
                  <a:pt x="7005357" y="2409470"/>
                </a:moveTo>
                <a:cubicBezTo>
                  <a:pt x="7005357" y="2409470"/>
                  <a:pt x="7005357" y="2409470"/>
                  <a:pt x="7015437" y="2409470"/>
                </a:cubicBezTo>
                <a:lnTo>
                  <a:pt x="7025516" y="2409470"/>
                </a:lnTo>
                <a:cubicBezTo>
                  <a:pt x="7036315" y="2419910"/>
                  <a:pt x="7036315" y="2429990"/>
                  <a:pt x="7036315" y="2440430"/>
                </a:cubicBezTo>
                <a:cubicBezTo>
                  <a:pt x="7025516" y="2440430"/>
                  <a:pt x="7005357" y="2429990"/>
                  <a:pt x="7005357" y="2409470"/>
                </a:cubicBezTo>
                <a:close/>
                <a:moveTo>
                  <a:pt x="1753241" y="2409470"/>
                </a:moveTo>
                <a:cubicBezTo>
                  <a:pt x="1763681" y="2409470"/>
                  <a:pt x="1763681" y="2409470"/>
                  <a:pt x="1763681" y="2409470"/>
                </a:cubicBezTo>
                <a:cubicBezTo>
                  <a:pt x="1763681" y="2419910"/>
                  <a:pt x="1763681" y="2419910"/>
                  <a:pt x="1763681" y="2419910"/>
                </a:cubicBezTo>
                <a:cubicBezTo>
                  <a:pt x="1763681" y="2409470"/>
                  <a:pt x="1753241" y="2409470"/>
                  <a:pt x="1753241" y="2409470"/>
                </a:cubicBezTo>
                <a:close/>
                <a:moveTo>
                  <a:pt x="846810" y="2409470"/>
                </a:moveTo>
                <a:cubicBezTo>
                  <a:pt x="857610" y="2409470"/>
                  <a:pt x="857610" y="2409470"/>
                  <a:pt x="857610" y="2409470"/>
                </a:cubicBezTo>
                <a:cubicBezTo>
                  <a:pt x="867689" y="2419910"/>
                  <a:pt x="877768" y="2419910"/>
                  <a:pt x="888208" y="2419910"/>
                </a:cubicBezTo>
                <a:lnTo>
                  <a:pt x="888208" y="2429990"/>
                </a:lnTo>
                <a:cubicBezTo>
                  <a:pt x="877768" y="2419910"/>
                  <a:pt x="857610" y="2419910"/>
                  <a:pt x="846810" y="2409470"/>
                </a:cubicBezTo>
                <a:close/>
                <a:moveTo>
                  <a:pt x="7046395" y="2378510"/>
                </a:moveTo>
                <a:lnTo>
                  <a:pt x="7056834" y="2388950"/>
                </a:lnTo>
                <a:cubicBezTo>
                  <a:pt x="7056834" y="2388950"/>
                  <a:pt x="7056834" y="2388950"/>
                  <a:pt x="7046395" y="2388950"/>
                </a:cubicBezTo>
                <a:cubicBezTo>
                  <a:pt x="7046395" y="2388950"/>
                  <a:pt x="7046395" y="2388950"/>
                  <a:pt x="7046395" y="2378510"/>
                </a:cubicBezTo>
                <a:close/>
                <a:moveTo>
                  <a:pt x="2124021" y="2378510"/>
                </a:moveTo>
                <a:cubicBezTo>
                  <a:pt x="2134461" y="2399030"/>
                  <a:pt x="2144900" y="2409470"/>
                  <a:pt x="2165059" y="2419910"/>
                </a:cubicBezTo>
                <a:cubicBezTo>
                  <a:pt x="2165059" y="2419910"/>
                  <a:pt x="2175858" y="2419910"/>
                  <a:pt x="2175858" y="2409470"/>
                </a:cubicBezTo>
                <a:cubicBezTo>
                  <a:pt x="2154979" y="2399030"/>
                  <a:pt x="2144900" y="2388950"/>
                  <a:pt x="2124021" y="2378510"/>
                </a:cubicBezTo>
                <a:close/>
                <a:moveTo>
                  <a:pt x="1567851" y="2347550"/>
                </a:moveTo>
                <a:cubicBezTo>
                  <a:pt x="1578291" y="2347550"/>
                  <a:pt x="1599169" y="2347550"/>
                  <a:pt x="1599169" y="2368070"/>
                </a:cubicBezTo>
                <a:cubicBezTo>
                  <a:pt x="1588370" y="2357990"/>
                  <a:pt x="1567851" y="2357990"/>
                  <a:pt x="1567851" y="2347550"/>
                </a:cubicBezTo>
                <a:close/>
                <a:moveTo>
                  <a:pt x="1547332" y="2337470"/>
                </a:moveTo>
                <a:cubicBezTo>
                  <a:pt x="1547332" y="2337470"/>
                  <a:pt x="1557772" y="2337470"/>
                  <a:pt x="1557772" y="2347550"/>
                </a:cubicBezTo>
                <a:cubicBezTo>
                  <a:pt x="1557772" y="2347550"/>
                  <a:pt x="1547332" y="2347550"/>
                  <a:pt x="1547332" y="2337470"/>
                </a:cubicBezTo>
                <a:close/>
                <a:moveTo>
                  <a:pt x="6284316" y="2316590"/>
                </a:moveTo>
                <a:cubicBezTo>
                  <a:pt x="6284316" y="2327030"/>
                  <a:pt x="6294756" y="2327030"/>
                  <a:pt x="6294756" y="2327030"/>
                </a:cubicBezTo>
                <a:cubicBezTo>
                  <a:pt x="6284316" y="2327030"/>
                  <a:pt x="6284316" y="2327030"/>
                  <a:pt x="6284316" y="2316590"/>
                </a:cubicBezTo>
                <a:close/>
                <a:moveTo>
                  <a:pt x="4389379" y="2296430"/>
                </a:moveTo>
                <a:cubicBezTo>
                  <a:pt x="4399818" y="2296430"/>
                  <a:pt x="4399818" y="2296430"/>
                  <a:pt x="4409897" y="2296430"/>
                </a:cubicBezTo>
                <a:lnTo>
                  <a:pt x="4409897" y="2306510"/>
                </a:lnTo>
                <a:cubicBezTo>
                  <a:pt x="4399818" y="2306510"/>
                  <a:pt x="4399818" y="2296430"/>
                  <a:pt x="4389379" y="2296430"/>
                </a:cubicBezTo>
                <a:close/>
                <a:moveTo>
                  <a:pt x="2226976" y="2296430"/>
                </a:moveTo>
                <a:cubicBezTo>
                  <a:pt x="2226976" y="2296430"/>
                  <a:pt x="2226976" y="2296430"/>
                  <a:pt x="2226976" y="2306510"/>
                </a:cubicBezTo>
                <a:cubicBezTo>
                  <a:pt x="2226976" y="2306510"/>
                  <a:pt x="2226976" y="2306510"/>
                  <a:pt x="2237415" y="2306510"/>
                </a:cubicBezTo>
                <a:cubicBezTo>
                  <a:pt x="2257934" y="2347550"/>
                  <a:pt x="2299332" y="2368070"/>
                  <a:pt x="2340369" y="2388950"/>
                </a:cubicBezTo>
                <a:cubicBezTo>
                  <a:pt x="2350809" y="2388950"/>
                  <a:pt x="2360888" y="2399030"/>
                  <a:pt x="2370968" y="2409470"/>
                </a:cubicBezTo>
                <a:cubicBezTo>
                  <a:pt x="2402286" y="2429990"/>
                  <a:pt x="2422805" y="2440430"/>
                  <a:pt x="2443324" y="2460950"/>
                </a:cubicBezTo>
                <a:cubicBezTo>
                  <a:pt x="2453403" y="2460950"/>
                  <a:pt x="2453403" y="2460950"/>
                  <a:pt x="2464202" y="2460950"/>
                </a:cubicBezTo>
                <a:cubicBezTo>
                  <a:pt x="2464202" y="2450510"/>
                  <a:pt x="2453403" y="2450510"/>
                  <a:pt x="2453403" y="2440430"/>
                </a:cubicBezTo>
                <a:lnTo>
                  <a:pt x="2443324" y="2429990"/>
                </a:lnTo>
                <a:cubicBezTo>
                  <a:pt x="2412366" y="2409470"/>
                  <a:pt x="2391847" y="2388950"/>
                  <a:pt x="2360888" y="2368070"/>
                </a:cubicBezTo>
                <a:cubicBezTo>
                  <a:pt x="2329930" y="2337470"/>
                  <a:pt x="2278453" y="2327030"/>
                  <a:pt x="2237415" y="2306510"/>
                </a:cubicBezTo>
                <a:cubicBezTo>
                  <a:pt x="2226976" y="2306510"/>
                  <a:pt x="2226976" y="2296430"/>
                  <a:pt x="2226976" y="2296430"/>
                </a:cubicBezTo>
                <a:close/>
                <a:moveTo>
                  <a:pt x="6232839" y="2285630"/>
                </a:moveTo>
                <a:cubicBezTo>
                  <a:pt x="6242918" y="2285630"/>
                  <a:pt x="6242918" y="2285630"/>
                  <a:pt x="6242918" y="2296430"/>
                </a:cubicBezTo>
                <a:lnTo>
                  <a:pt x="6232839" y="2296430"/>
                </a:lnTo>
                <a:close/>
                <a:moveTo>
                  <a:pt x="4368860" y="2285630"/>
                </a:moveTo>
                <a:lnTo>
                  <a:pt x="4378939" y="2285630"/>
                </a:lnTo>
                <a:cubicBezTo>
                  <a:pt x="4378939" y="2285630"/>
                  <a:pt x="4378939" y="2296430"/>
                  <a:pt x="4389379" y="2296430"/>
                </a:cubicBezTo>
                <a:cubicBezTo>
                  <a:pt x="4378939" y="2296430"/>
                  <a:pt x="4378939" y="2296430"/>
                  <a:pt x="4378939" y="2296430"/>
                </a:cubicBezTo>
                <a:cubicBezTo>
                  <a:pt x="4378939" y="2296430"/>
                  <a:pt x="4368860" y="2296430"/>
                  <a:pt x="4368860" y="2285630"/>
                </a:cubicBezTo>
                <a:close/>
                <a:moveTo>
                  <a:pt x="1413419" y="2285630"/>
                </a:moveTo>
                <a:cubicBezTo>
                  <a:pt x="1403340" y="2285630"/>
                  <a:pt x="1392901" y="2285630"/>
                  <a:pt x="1392901" y="2296430"/>
                </a:cubicBezTo>
                <a:cubicBezTo>
                  <a:pt x="1382461" y="2296430"/>
                  <a:pt x="1361942" y="2296430"/>
                  <a:pt x="1361942" y="2316590"/>
                </a:cubicBezTo>
                <a:cubicBezTo>
                  <a:pt x="1351863" y="2316590"/>
                  <a:pt x="1351863" y="2316590"/>
                  <a:pt x="1351863" y="2316590"/>
                </a:cubicBezTo>
                <a:lnTo>
                  <a:pt x="1351863" y="2327030"/>
                </a:lnTo>
                <a:cubicBezTo>
                  <a:pt x="1351863" y="2316590"/>
                  <a:pt x="1361942" y="2316590"/>
                  <a:pt x="1361942" y="2316590"/>
                </a:cubicBezTo>
                <a:cubicBezTo>
                  <a:pt x="1372382" y="2316590"/>
                  <a:pt x="1382461" y="2327030"/>
                  <a:pt x="1392901" y="2327030"/>
                </a:cubicBezTo>
                <a:cubicBezTo>
                  <a:pt x="1403340" y="2327030"/>
                  <a:pt x="1413419" y="2327030"/>
                  <a:pt x="1413419" y="2316590"/>
                </a:cubicBezTo>
                <a:cubicBezTo>
                  <a:pt x="1413419" y="2306510"/>
                  <a:pt x="1413419" y="2296430"/>
                  <a:pt x="1413419" y="2285630"/>
                </a:cubicBezTo>
                <a:close/>
                <a:moveTo>
                  <a:pt x="6067968" y="2275551"/>
                </a:moveTo>
                <a:cubicBezTo>
                  <a:pt x="6067968" y="2275551"/>
                  <a:pt x="6067968" y="2275551"/>
                  <a:pt x="6067968" y="2285630"/>
                </a:cubicBezTo>
                <a:cubicBezTo>
                  <a:pt x="6057888" y="2285630"/>
                  <a:pt x="6057888" y="2285630"/>
                  <a:pt x="6057888" y="2285630"/>
                </a:cubicBezTo>
                <a:cubicBezTo>
                  <a:pt x="6057888" y="2275551"/>
                  <a:pt x="6057888" y="2275551"/>
                  <a:pt x="6067968" y="2275551"/>
                </a:cubicBezTo>
                <a:close/>
                <a:moveTo>
                  <a:pt x="6735597" y="2271146"/>
                </a:moveTo>
                <a:cubicBezTo>
                  <a:pt x="6736542" y="2271636"/>
                  <a:pt x="6737172" y="2272941"/>
                  <a:pt x="6737172" y="2275551"/>
                </a:cubicBezTo>
                <a:cubicBezTo>
                  <a:pt x="6737172" y="2275551"/>
                  <a:pt x="6737172" y="2275551"/>
                  <a:pt x="6747971" y="2285630"/>
                </a:cubicBezTo>
                <a:cubicBezTo>
                  <a:pt x="6737172" y="2285630"/>
                  <a:pt x="6737172" y="2285630"/>
                  <a:pt x="6737172" y="2285630"/>
                </a:cubicBezTo>
                <a:cubicBezTo>
                  <a:pt x="6727092" y="2285630"/>
                  <a:pt x="6727092" y="2275551"/>
                  <a:pt x="6727092" y="2275551"/>
                </a:cubicBezTo>
                <a:cubicBezTo>
                  <a:pt x="6727092" y="2275551"/>
                  <a:pt x="6732762" y="2269678"/>
                  <a:pt x="6735597" y="2271146"/>
                </a:cubicBezTo>
                <a:close/>
                <a:moveTo>
                  <a:pt x="1279507" y="2265111"/>
                </a:moveTo>
                <a:cubicBezTo>
                  <a:pt x="1279507" y="2275551"/>
                  <a:pt x="1289946" y="2275551"/>
                  <a:pt x="1289946" y="2275551"/>
                </a:cubicBezTo>
                <a:cubicBezTo>
                  <a:pt x="1300026" y="2285630"/>
                  <a:pt x="1320904" y="2285630"/>
                  <a:pt x="1330984" y="2296430"/>
                </a:cubicBezTo>
                <a:lnTo>
                  <a:pt x="1341423" y="2296430"/>
                </a:lnTo>
                <a:cubicBezTo>
                  <a:pt x="1341423" y="2285630"/>
                  <a:pt x="1341423" y="2285630"/>
                  <a:pt x="1341423" y="2285630"/>
                </a:cubicBezTo>
                <a:cubicBezTo>
                  <a:pt x="1320904" y="2275551"/>
                  <a:pt x="1310465" y="2265111"/>
                  <a:pt x="1300026" y="2265111"/>
                </a:cubicBezTo>
                <a:cubicBezTo>
                  <a:pt x="1289946" y="2265111"/>
                  <a:pt x="1279507" y="2265111"/>
                  <a:pt x="1279507" y="2265111"/>
                </a:cubicBezTo>
                <a:close/>
                <a:moveTo>
                  <a:pt x="496909" y="2255031"/>
                </a:moveTo>
                <a:cubicBezTo>
                  <a:pt x="507348" y="2255031"/>
                  <a:pt x="527867" y="2255031"/>
                  <a:pt x="538307" y="2265111"/>
                </a:cubicBezTo>
                <a:cubicBezTo>
                  <a:pt x="610303" y="2296430"/>
                  <a:pt x="682299" y="2327030"/>
                  <a:pt x="764735" y="2357990"/>
                </a:cubicBezTo>
                <a:cubicBezTo>
                  <a:pt x="775174" y="2368070"/>
                  <a:pt x="785253" y="2378510"/>
                  <a:pt x="785253" y="2378510"/>
                </a:cubicBezTo>
                <a:cubicBezTo>
                  <a:pt x="775174" y="2378510"/>
                  <a:pt x="764735" y="2378510"/>
                  <a:pt x="754295" y="2378510"/>
                </a:cubicBezTo>
                <a:cubicBezTo>
                  <a:pt x="682299" y="2337470"/>
                  <a:pt x="599863" y="2306510"/>
                  <a:pt x="517428" y="2275551"/>
                </a:cubicBezTo>
                <a:cubicBezTo>
                  <a:pt x="507348" y="2265111"/>
                  <a:pt x="507348" y="2265111"/>
                  <a:pt x="496909" y="2255031"/>
                </a:cubicBezTo>
                <a:close/>
                <a:moveTo>
                  <a:pt x="4784198" y="2250784"/>
                </a:moveTo>
                <a:cubicBezTo>
                  <a:pt x="4796179" y="2249788"/>
                  <a:pt x="4803806" y="2257551"/>
                  <a:pt x="4811636" y="2265111"/>
                </a:cubicBezTo>
                <a:cubicBezTo>
                  <a:pt x="4811636" y="2265111"/>
                  <a:pt x="4811636" y="2265111"/>
                  <a:pt x="4822075" y="2265111"/>
                </a:cubicBezTo>
                <a:cubicBezTo>
                  <a:pt x="4811636" y="2275551"/>
                  <a:pt x="4811636" y="2275551"/>
                  <a:pt x="4811636" y="2275551"/>
                </a:cubicBezTo>
                <a:lnTo>
                  <a:pt x="4801196" y="2275551"/>
                </a:lnTo>
                <a:cubicBezTo>
                  <a:pt x="4791117" y="2265111"/>
                  <a:pt x="4770598" y="2275551"/>
                  <a:pt x="4770598" y="2255031"/>
                </a:cubicBezTo>
                <a:cubicBezTo>
                  <a:pt x="4775727" y="2252421"/>
                  <a:pt x="4780205" y="2251116"/>
                  <a:pt x="4784198" y="2250784"/>
                </a:cubicBezTo>
                <a:close/>
                <a:moveTo>
                  <a:pt x="6758050" y="2234151"/>
                </a:moveTo>
                <a:cubicBezTo>
                  <a:pt x="6778569" y="2244591"/>
                  <a:pt x="6789009" y="2275551"/>
                  <a:pt x="6809528" y="2275551"/>
                </a:cubicBezTo>
                <a:cubicBezTo>
                  <a:pt x="6819607" y="2285630"/>
                  <a:pt x="6850565" y="2285630"/>
                  <a:pt x="6871444" y="2296430"/>
                </a:cubicBezTo>
                <a:cubicBezTo>
                  <a:pt x="6871444" y="2306510"/>
                  <a:pt x="6881524" y="2316590"/>
                  <a:pt x="6891963" y="2327030"/>
                </a:cubicBezTo>
                <a:cubicBezTo>
                  <a:pt x="6902043" y="2337470"/>
                  <a:pt x="6922922" y="2357990"/>
                  <a:pt x="6943440" y="2347550"/>
                </a:cubicBezTo>
                <a:cubicBezTo>
                  <a:pt x="6963959" y="2347550"/>
                  <a:pt x="6974399" y="2357990"/>
                  <a:pt x="6984478" y="2388950"/>
                </a:cubicBezTo>
                <a:cubicBezTo>
                  <a:pt x="6984478" y="2399030"/>
                  <a:pt x="6994918" y="2399030"/>
                  <a:pt x="7005357" y="2399030"/>
                </a:cubicBezTo>
                <a:cubicBezTo>
                  <a:pt x="7005357" y="2404250"/>
                  <a:pt x="7005357" y="2406860"/>
                  <a:pt x="7005357" y="2408165"/>
                </a:cubicBezTo>
                <a:lnTo>
                  <a:pt x="7005357" y="2409470"/>
                </a:lnTo>
                <a:cubicBezTo>
                  <a:pt x="6984478" y="2409470"/>
                  <a:pt x="6974399" y="2399030"/>
                  <a:pt x="6963959" y="2388950"/>
                </a:cubicBezTo>
                <a:cubicBezTo>
                  <a:pt x="6891963" y="2347550"/>
                  <a:pt x="6830407" y="2306510"/>
                  <a:pt x="6758050" y="2265111"/>
                </a:cubicBezTo>
                <a:cubicBezTo>
                  <a:pt x="6737172" y="2255031"/>
                  <a:pt x="6747971" y="2244591"/>
                  <a:pt x="6758050" y="2234151"/>
                </a:cubicBezTo>
                <a:close/>
                <a:moveTo>
                  <a:pt x="6448827" y="2224071"/>
                </a:moveTo>
                <a:cubicBezTo>
                  <a:pt x="6448827" y="2234151"/>
                  <a:pt x="6448827" y="2234151"/>
                  <a:pt x="6448827" y="2234151"/>
                </a:cubicBezTo>
                <a:cubicBezTo>
                  <a:pt x="6438748" y="2234151"/>
                  <a:pt x="6438748" y="2234151"/>
                  <a:pt x="6438748" y="2234151"/>
                </a:cubicBezTo>
                <a:cubicBezTo>
                  <a:pt x="6438748" y="2234151"/>
                  <a:pt x="6438748" y="2234151"/>
                  <a:pt x="6448827" y="2224071"/>
                </a:cubicBezTo>
                <a:close/>
                <a:moveTo>
                  <a:pt x="4853033" y="2224071"/>
                </a:moveTo>
                <a:cubicBezTo>
                  <a:pt x="4853033" y="2224071"/>
                  <a:pt x="4853033" y="2224071"/>
                  <a:pt x="4863113" y="2224071"/>
                </a:cubicBezTo>
                <a:lnTo>
                  <a:pt x="4863113" y="2234151"/>
                </a:lnTo>
                <a:cubicBezTo>
                  <a:pt x="4863113" y="2234151"/>
                  <a:pt x="4863113" y="2234151"/>
                  <a:pt x="4853033" y="2234151"/>
                </a:cubicBezTo>
                <a:cubicBezTo>
                  <a:pt x="4853033" y="2234151"/>
                  <a:pt x="4853033" y="2234151"/>
                  <a:pt x="4853033" y="2224071"/>
                </a:cubicBezTo>
                <a:close/>
                <a:moveTo>
                  <a:pt x="2113582" y="2224071"/>
                </a:moveTo>
                <a:lnTo>
                  <a:pt x="2113582" y="2234151"/>
                </a:lnTo>
                <a:lnTo>
                  <a:pt x="2124021" y="2234151"/>
                </a:lnTo>
                <a:close/>
                <a:moveTo>
                  <a:pt x="1599169" y="2224071"/>
                </a:moveTo>
                <a:cubicBezTo>
                  <a:pt x="1609249" y="2244591"/>
                  <a:pt x="1619328" y="2234151"/>
                  <a:pt x="1629768" y="2234151"/>
                </a:cubicBezTo>
                <a:cubicBezTo>
                  <a:pt x="1650287" y="2265111"/>
                  <a:pt x="1670806" y="2265111"/>
                  <a:pt x="1701764" y="2275551"/>
                </a:cubicBezTo>
                <a:cubicBezTo>
                  <a:pt x="1701764" y="2285630"/>
                  <a:pt x="1712203" y="2285630"/>
                  <a:pt x="1722643" y="2285630"/>
                </a:cubicBezTo>
                <a:cubicBezTo>
                  <a:pt x="1763681" y="2337470"/>
                  <a:pt x="1805078" y="2368070"/>
                  <a:pt x="1856556" y="2388950"/>
                </a:cubicBezTo>
                <a:cubicBezTo>
                  <a:pt x="1876714" y="2399030"/>
                  <a:pt x="1897593" y="2419910"/>
                  <a:pt x="1918112" y="2419910"/>
                </a:cubicBezTo>
                <a:lnTo>
                  <a:pt x="1928552" y="2419910"/>
                </a:lnTo>
                <a:cubicBezTo>
                  <a:pt x="1938631" y="2409470"/>
                  <a:pt x="1949071" y="2429990"/>
                  <a:pt x="1959150" y="2419910"/>
                </a:cubicBezTo>
                <a:cubicBezTo>
                  <a:pt x="1959150" y="2409470"/>
                  <a:pt x="1938631" y="2399030"/>
                  <a:pt x="1938631" y="2399030"/>
                </a:cubicBezTo>
                <a:cubicBezTo>
                  <a:pt x="1928552" y="2388950"/>
                  <a:pt x="1918112" y="2378510"/>
                  <a:pt x="1907673" y="2368070"/>
                </a:cubicBezTo>
                <a:cubicBezTo>
                  <a:pt x="1846116" y="2337470"/>
                  <a:pt x="1784199" y="2306510"/>
                  <a:pt x="1722643" y="2285630"/>
                </a:cubicBezTo>
                <a:cubicBezTo>
                  <a:pt x="1712203" y="2275551"/>
                  <a:pt x="1712203" y="2275551"/>
                  <a:pt x="1701764" y="2275551"/>
                </a:cubicBezTo>
                <a:cubicBezTo>
                  <a:pt x="1681245" y="2244591"/>
                  <a:pt x="1660726" y="2244591"/>
                  <a:pt x="1629768" y="2234151"/>
                </a:cubicBezTo>
                <a:cubicBezTo>
                  <a:pt x="1629768" y="2224071"/>
                  <a:pt x="1609249" y="2224071"/>
                  <a:pt x="1599169" y="2224071"/>
                </a:cubicBezTo>
                <a:close/>
                <a:moveTo>
                  <a:pt x="6717013" y="2213991"/>
                </a:moveTo>
                <a:cubicBezTo>
                  <a:pt x="6727092" y="2213991"/>
                  <a:pt x="6727092" y="2213991"/>
                  <a:pt x="6727092" y="2213991"/>
                </a:cubicBezTo>
                <a:cubicBezTo>
                  <a:pt x="6727092" y="2224071"/>
                  <a:pt x="6727092" y="2224071"/>
                  <a:pt x="6727092" y="2234151"/>
                </a:cubicBezTo>
                <a:cubicBezTo>
                  <a:pt x="6717013" y="2234151"/>
                  <a:pt x="6717013" y="2224071"/>
                  <a:pt x="6717013" y="2224071"/>
                </a:cubicBezTo>
                <a:close/>
                <a:moveTo>
                  <a:pt x="6686054" y="2213991"/>
                </a:moveTo>
                <a:lnTo>
                  <a:pt x="6696134" y="2213991"/>
                </a:lnTo>
                <a:cubicBezTo>
                  <a:pt x="6696134" y="2213991"/>
                  <a:pt x="6696134" y="2224071"/>
                  <a:pt x="6706573" y="2224071"/>
                </a:cubicBezTo>
                <a:cubicBezTo>
                  <a:pt x="6696134" y="2224071"/>
                  <a:pt x="6696134" y="2224071"/>
                  <a:pt x="6696134" y="2224071"/>
                </a:cubicBezTo>
                <a:cubicBezTo>
                  <a:pt x="6686054" y="2224071"/>
                  <a:pt x="6686054" y="2224071"/>
                  <a:pt x="6686054" y="2213991"/>
                </a:cubicBezTo>
                <a:close/>
                <a:moveTo>
                  <a:pt x="4718761" y="2213991"/>
                </a:moveTo>
                <a:cubicBezTo>
                  <a:pt x="4729200" y="2213991"/>
                  <a:pt x="4729200" y="2213991"/>
                  <a:pt x="4739640" y="2224071"/>
                </a:cubicBezTo>
                <a:cubicBezTo>
                  <a:pt x="4749719" y="2224071"/>
                  <a:pt x="4749719" y="2234151"/>
                  <a:pt x="4760158" y="2244591"/>
                </a:cubicBezTo>
                <a:cubicBezTo>
                  <a:pt x="4749719" y="2244591"/>
                  <a:pt x="4739640" y="2244591"/>
                  <a:pt x="4729200" y="2244591"/>
                </a:cubicBezTo>
                <a:cubicBezTo>
                  <a:pt x="4729200" y="2234151"/>
                  <a:pt x="4718761" y="2234151"/>
                  <a:pt x="4708681" y="2234151"/>
                </a:cubicBezTo>
                <a:cubicBezTo>
                  <a:pt x="4708681" y="2224071"/>
                  <a:pt x="4698242" y="2224071"/>
                  <a:pt x="4698242" y="2224071"/>
                </a:cubicBezTo>
                <a:cubicBezTo>
                  <a:pt x="4698242" y="2224071"/>
                  <a:pt x="4708681" y="2213991"/>
                  <a:pt x="4718761" y="2213991"/>
                </a:cubicBezTo>
                <a:close/>
                <a:moveTo>
                  <a:pt x="4101034" y="2213991"/>
                </a:moveTo>
                <a:lnTo>
                  <a:pt x="4101034" y="2224071"/>
                </a:lnTo>
                <a:lnTo>
                  <a:pt x="4090595" y="2224071"/>
                </a:lnTo>
                <a:close/>
                <a:moveTo>
                  <a:pt x="6500664" y="2203191"/>
                </a:moveTo>
                <a:cubicBezTo>
                  <a:pt x="6500664" y="2203191"/>
                  <a:pt x="6500664" y="2203191"/>
                  <a:pt x="6511104" y="2203191"/>
                </a:cubicBezTo>
                <a:cubicBezTo>
                  <a:pt x="6511104" y="2203191"/>
                  <a:pt x="6511104" y="2213991"/>
                  <a:pt x="6521183" y="2213991"/>
                </a:cubicBezTo>
                <a:cubicBezTo>
                  <a:pt x="6511104" y="2213991"/>
                  <a:pt x="6511104" y="2213991"/>
                  <a:pt x="6500664" y="2213991"/>
                </a:cubicBezTo>
                <a:cubicBezTo>
                  <a:pt x="6500664" y="2213991"/>
                  <a:pt x="6500664" y="2213991"/>
                  <a:pt x="6500664" y="2203191"/>
                </a:cubicBezTo>
                <a:close/>
                <a:moveTo>
                  <a:pt x="4059636" y="2203191"/>
                </a:moveTo>
                <a:lnTo>
                  <a:pt x="4070436" y="2203191"/>
                </a:lnTo>
                <a:cubicBezTo>
                  <a:pt x="4070436" y="2203191"/>
                  <a:pt x="4070436" y="2213991"/>
                  <a:pt x="4080515" y="2213991"/>
                </a:cubicBezTo>
                <a:cubicBezTo>
                  <a:pt x="4070436" y="2213991"/>
                  <a:pt x="4070436" y="2213991"/>
                  <a:pt x="4059636" y="2213991"/>
                </a:cubicBezTo>
                <a:cubicBezTo>
                  <a:pt x="4059636" y="2213991"/>
                  <a:pt x="4059636" y="2213991"/>
                  <a:pt x="4059636" y="2203191"/>
                </a:cubicBezTo>
                <a:close/>
                <a:moveTo>
                  <a:pt x="1835677" y="2193111"/>
                </a:moveTo>
                <a:cubicBezTo>
                  <a:pt x="1825237" y="2193111"/>
                  <a:pt x="1825237" y="2203191"/>
                  <a:pt x="1825237" y="2203191"/>
                </a:cubicBezTo>
                <a:cubicBezTo>
                  <a:pt x="1815158" y="2203191"/>
                  <a:pt x="1825237" y="2213991"/>
                  <a:pt x="1825237" y="2213991"/>
                </a:cubicBezTo>
                <a:cubicBezTo>
                  <a:pt x="1856556" y="2213991"/>
                  <a:pt x="1866635" y="2234151"/>
                  <a:pt x="1887514" y="2255031"/>
                </a:cubicBezTo>
                <a:cubicBezTo>
                  <a:pt x="1897593" y="2265111"/>
                  <a:pt x="1918112" y="2255031"/>
                  <a:pt x="1928552" y="2255031"/>
                </a:cubicBezTo>
                <a:cubicBezTo>
                  <a:pt x="1928552" y="2255031"/>
                  <a:pt x="1928552" y="2255031"/>
                  <a:pt x="1938631" y="2255031"/>
                </a:cubicBezTo>
                <a:cubicBezTo>
                  <a:pt x="1928552" y="2255031"/>
                  <a:pt x="1928552" y="2244591"/>
                  <a:pt x="1928552" y="2244591"/>
                </a:cubicBezTo>
                <a:cubicBezTo>
                  <a:pt x="1907673" y="2234151"/>
                  <a:pt x="1887514" y="2224071"/>
                  <a:pt x="1876714" y="2213991"/>
                </a:cubicBezTo>
                <a:cubicBezTo>
                  <a:pt x="1856556" y="2203191"/>
                  <a:pt x="1846116" y="2203191"/>
                  <a:pt x="1835677" y="2193111"/>
                </a:cubicBezTo>
                <a:close/>
                <a:moveTo>
                  <a:pt x="1156034" y="2193111"/>
                </a:moveTo>
                <a:cubicBezTo>
                  <a:pt x="1156034" y="2203191"/>
                  <a:pt x="1156034" y="2203191"/>
                  <a:pt x="1156034" y="2203191"/>
                </a:cubicBezTo>
                <a:lnTo>
                  <a:pt x="1166473" y="2203191"/>
                </a:lnTo>
                <a:cubicBezTo>
                  <a:pt x="1166473" y="2203191"/>
                  <a:pt x="1156034" y="2203191"/>
                  <a:pt x="1156034" y="2193111"/>
                </a:cubicBezTo>
                <a:close/>
                <a:moveTo>
                  <a:pt x="6521183" y="2172591"/>
                </a:moveTo>
                <a:cubicBezTo>
                  <a:pt x="6521183" y="2172591"/>
                  <a:pt x="6521183" y="2172591"/>
                  <a:pt x="6531263" y="2172591"/>
                </a:cubicBezTo>
                <a:cubicBezTo>
                  <a:pt x="6542062" y="2183031"/>
                  <a:pt x="6542062" y="2183031"/>
                  <a:pt x="6552142" y="2193111"/>
                </a:cubicBezTo>
                <a:cubicBezTo>
                  <a:pt x="6542062" y="2193111"/>
                  <a:pt x="6531263" y="2193111"/>
                  <a:pt x="6531263" y="2183031"/>
                </a:cubicBezTo>
                <a:cubicBezTo>
                  <a:pt x="6521183" y="2183031"/>
                  <a:pt x="6521183" y="2183031"/>
                  <a:pt x="6521183" y="2172591"/>
                </a:cubicBezTo>
                <a:close/>
                <a:moveTo>
                  <a:pt x="4347981" y="2172591"/>
                </a:moveTo>
                <a:cubicBezTo>
                  <a:pt x="4358780" y="2172591"/>
                  <a:pt x="4358780" y="2172591"/>
                  <a:pt x="4358780" y="2172591"/>
                </a:cubicBezTo>
                <a:cubicBezTo>
                  <a:pt x="4358780" y="2183031"/>
                  <a:pt x="4358780" y="2183031"/>
                  <a:pt x="4368860" y="2183031"/>
                </a:cubicBezTo>
                <a:cubicBezTo>
                  <a:pt x="4358780" y="2183031"/>
                  <a:pt x="4358780" y="2183031"/>
                  <a:pt x="4358780" y="2183031"/>
                </a:cubicBezTo>
                <a:cubicBezTo>
                  <a:pt x="4358780" y="2172591"/>
                  <a:pt x="4358780" y="2172591"/>
                  <a:pt x="4347981" y="2172591"/>
                </a:cubicBezTo>
                <a:close/>
                <a:moveTo>
                  <a:pt x="6435260" y="2170133"/>
                </a:moveTo>
                <a:cubicBezTo>
                  <a:pt x="6459897" y="2172546"/>
                  <a:pt x="6477446" y="2188071"/>
                  <a:pt x="6500664" y="2203191"/>
                </a:cubicBezTo>
                <a:cubicBezTo>
                  <a:pt x="6459627" y="2203191"/>
                  <a:pt x="6438748" y="2183031"/>
                  <a:pt x="6407789" y="2172591"/>
                </a:cubicBezTo>
                <a:cubicBezTo>
                  <a:pt x="6418049" y="2169981"/>
                  <a:pt x="6427048" y="2169328"/>
                  <a:pt x="6435260" y="2170133"/>
                </a:cubicBezTo>
                <a:close/>
                <a:moveTo>
                  <a:pt x="4327822" y="2162151"/>
                </a:moveTo>
                <a:lnTo>
                  <a:pt x="4337901" y="2162151"/>
                </a:lnTo>
                <a:lnTo>
                  <a:pt x="4347981" y="2172591"/>
                </a:lnTo>
                <a:cubicBezTo>
                  <a:pt x="4347981" y="2172591"/>
                  <a:pt x="4337901" y="2172591"/>
                  <a:pt x="4327822" y="2172591"/>
                </a:cubicBezTo>
                <a:close/>
                <a:moveTo>
                  <a:pt x="6727092" y="2152071"/>
                </a:moveTo>
                <a:lnTo>
                  <a:pt x="6737172" y="2152071"/>
                </a:lnTo>
                <a:cubicBezTo>
                  <a:pt x="6747971" y="2152071"/>
                  <a:pt x="6747971" y="2162151"/>
                  <a:pt x="6747971" y="2162151"/>
                </a:cubicBezTo>
                <a:cubicBezTo>
                  <a:pt x="6737172" y="2162151"/>
                  <a:pt x="6737172" y="2162151"/>
                  <a:pt x="6737172" y="2162151"/>
                </a:cubicBezTo>
                <a:cubicBezTo>
                  <a:pt x="6727092" y="2152071"/>
                  <a:pt x="6727092" y="2152071"/>
                  <a:pt x="6727092" y="2152071"/>
                </a:cubicBezTo>
                <a:close/>
                <a:moveTo>
                  <a:pt x="6387271" y="2152071"/>
                </a:moveTo>
                <a:cubicBezTo>
                  <a:pt x="6387271" y="2152071"/>
                  <a:pt x="6387271" y="2152071"/>
                  <a:pt x="6397710" y="2152071"/>
                </a:cubicBezTo>
                <a:cubicBezTo>
                  <a:pt x="6407789" y="2152071"/>
                  <a:pt x="6407789" y="2152071"/>
                  <a:pt x="6407789" y="2162151"/>
                </a:cubicBezTo>
                <a:cubicBezTo>
                  <a:pt x="6397710" y="2162151"/>
                  <a:pt x="6397710" y="2162151"/>
                  <a:pt x="6387271" y="2162151"/>
                </a:cubicBezTo>
                <a:close/>
                <a:moveTo>
                  <a:pt x="6706573" y="2141631"/>
                </a:moveTo>
                <a:cubicBezTo>
                  <a:pt x="6717013" y="2141631"/>
                  <a:pt x="6727092" y="2141631"/>
                  <a:pt x="6727092" y="2152071"/>
                </a:cubicBezTo>
                <a:cubicBezTo>
                  <a:pt x="6717013" y="2152071"/>
                  <a:pt x="6706573" y="2152071"/>
                  <a:pt x="6706573" y="2141631"/>
                </a:cubicBezTo>
                <a:close/>
                <a:moveTo>
                  <a:pt x="6294756" y="2141631"/>
                </a:moveTo>
                <a:cubicBezTo>
                  <a:pt x="6294756" y="2152071"/>
                  <a:pt x="6304835" y="2162151"/>
                  <a:pt x="6304835" y="2162151"/>
                </a:cubicBezTo>
                <a:cubicBezTo>
                  <a:pt x="6304835" y="2162151"/>
                  <a:pt x="6294756" y="2172591"/>
                  <a:pt x="6294756" y="2162151"/>
                </a:cubicBezTo>
                <a:cubicBezTo>
                  <a:pt x="6294756" y="2162151"/>
                  <a:pt x="6284316" y="2162151"/>
                  <a:pt x="6284316" y="2152071"/>
                </a:cubicBezTo>
                <a:cubicBezTo>
                  <a:pt x="6284316" y="2152071"/>
                  <a:pt x="6284316" y="2152071"/>
                  <a:pt x="6294756" y="2141631"/>
                </a:cubicBezTo>
                <a:close/>
                <a:moveTo>
                  <a:pt x="6706573" y="2121111"/>
                </a:moveTo>
                <a:cubicBezTo>
                  <a:pt x="6706573" y="2121111"/>
                  <a:pt x="6706573" y="2121111"/>
                  <a:pt x="6717013" y="2121111"/>
                </a:cubicBezTo>
                <a:cubicBezTo>
                  <a:pt x="6706573" y="2121111"/>
                  <a:pt x="6706573" y="2121111"/>
                  <a:pt x="6706573" y="2131191"/>
                </a:cubicBezTo>
                <a:cubicBezTo>
                  <a:pt x="6706573" y="2121111"/>
                  <a:pt x="6706573" y="2121111"/>
                  <a:pt x="6706573" y="2121111"/>
                </a:cubicBezTo>
                <a:close/>
                <a:moveTo>
                  <a:pt x="6232839" y="2121111"/>
                </a:moveTo>
                <a:cubicBezTo>
                  <a:pt x="6242918" y="2121111"/>
                  <a:pt x="6242918" y="2121111"/>
                  <a:pt x="6253718" y="2121111"/>
                </a:cubicBezTo>
                <a:cubicBezTo>
                  <a:pt x="6263797" y="2131191"/>
                  <a:pt x="6263797" y="2131191"/>
                  <a:pt x="6273877" y="2141631"/>
                </a:cubicBezTo>
                <a:cubicBezTo>
                  <a:pt x="6263797" y="2141631"/>
                  <a:pt x="6263797" y="2152071"/>
                  <a:pt x="6263797" y="2152071"/>
                </a:cubicBezTo>
                <a:cubicBezTo>
                  <a:pt x="6253718" y="2141631"/>
                  <a:pt x="6242918" y="2141631"/>
                  <a:pt x="6242918" y="2141631"/>
                </a:cubicBezTo>
                <a:cubicBezTo>
                  <a:pt x="6232839" y="2131191"/>
                  <a:pt x="6232839" y="2131191"/>
                  <a:pt x="6232839" y="2121111"/>
                </a:cubicBezTo>
                <a:close/>
                <a:moveTo>
                  <a:pt x="1866635" y="2121111"/>
                </a:moveTo>
                <a:cubicBezTo>
                  <a:pt x="1866635" y="2121111"/>
                  <a:pt x="1866635" y="2121111"/>
                  <a:pt x="1866635" y="2131191"/>
                </a:cubicBezTo>
                <a:cubicBezTo>
                  <a:pt x="1866635" y="2121111"/>
                  <a:pt x="1876714" y="2121111"/>
                  <a:pt x="1876714" y="2121111"/>
                </a:cubicBezTo>
                <a:cubicBezTo>
                  <a:pt x="1866635" y="2121111"/>
                  <a:pt x="1866635" y="2121111"/>
                  <a:pt x="1866635" y="2121111"/>
                </a:cubicBezTo>
                <a:close/>
                <a:moveTo>
                  <a:pt x="6696134" y="2110671"/>
                </a:moveTo>
                <a:cubicBezTo>
                  <a:pt x="6706573" y="2110671"/>
                  <a:pt x="6706573" y="2121111"/>
                  <a:pt x="6706573" y="2121111"/>
                </a:cubicBezTo>
                <a:close/>
                <a:moveTo>
                  <a:pt x="6655096" y="2110671"/>
                </a:moveTo>
                <a:cubicBezTo>
                  <a:pt x="6665176" y="2110671"/>
                  <a:pt x="6675615" y="2110671"/>
                  <a:pt x="6686054" y="2121111"/>
                </a:cubicBezTo>
                <a:cubicBezTo>
                  <a:pt x="6665176" y="2131191"/>
                  <a:pt x="6665176" y="2121111"/>
                  <a:pt x="6655096" y="2110671"/>
                </a:cubicBezTo>
                <a:close/>
                <a:moveTo>
                  <a:pt x="6438748" y="2100591"/>
                </a:moveTo>
                <a:cubicBezTo>
                  <a:pt x="6438748" y="2110671"/>
                  <a:pt x="6438748" y="2100591"/>
                  <a:pt x="6448827" y="2100591"/>
                </a:cubicBezTo>
                <a:close/>
                <a:moveTo>
                  <a:pt x="6634577" y="2089791"/>
                </a:moveTo>
                <a:lnTo>
                  <a:pt x="6644657" y="2089791"/>
                </a:lnTo>
                <a:cubicBezTo>
                  <a:pt x="6644657" y="2089791"/>
                  <a:pt x="6655096" y="2100591"/>
                  <a:pt x="6655096" y="2110671"/>
                </a:cubicBezTo>
                <a:cubicBezTo>
                  <a:pt x="6644657" y="2100591"/>
                  <a:pt x="6644657" y="2100591"/>
                  <a:pt x="6634577" y="2100591"/>
                </a:cubicBezTo>
                <a:cubicBezTo>
                  <a:pt x="6634577" y="2100591"/>
                  <a:pt x="6634577" y="2100591"/>
                  <a:pt x="6634577" y="2089791"/>
                </a:cubicBezTo>
                <a:close/>
                <a:moveTo>
                  <a:pt x="4966067" y="2089791"/>
                </a:moveTo>
                <a:lnTo>
                  <a:pt x="4976507" y="2089791"/>
                </a:lnTo>
                <a:cubicBezTo>
                  <a:pt x="4976507" y="2089791"/>
                  <a:pt x="4966067" y="2100591"/>
                  <a:pt x="4966067" y="2089791"/>
                </a:cubicBezTo>
                <a:close/>
                <a:moveTo>
                  <a:pt x="6603619" y="2079711"/>
                </a:moveTo>
                <a:lnTo>
                  <a:pt x="6613698" y="2079711"/>
                </a:lnTo>
                <a:cubicBezTo>
                  <a:pt x="6613698" y="2079711"/>
                  <a:pt x="6613698" y="2089791"/>
                  <a:pt x="6603619" y="2089791"/>
                </a:cubicBezTo>
                <a:close/>
                <a:moveTo>
                  <a:pt x="6397710" y="2079711"/>
                </a:moveTo>
                <a:cubicBezTo>
                  <a:pt x="6407789" y="2089791"/>
                  <a:pt x="6407789" y="2089791"/>
                  <a:pt x="6418229" y="2089791"/>
                </a:cubicBezTo>
                <a:cubicBezTo>
                  <a:pt x="6418229" y="2089791"/>
                  <a:pt x="6418229" y="2089791"/>
                  <a:pt x="6418229" y="2100591"/>
                </a:cubicBezTo>
                <a:lnTo>
                  <a:pt x="6428668" y="2100591"/>
                </a:lnTo>
                <a:cubicBezTo>
                  <a:pt x="6428668" y="2089791"/>
                  <a:pt x="6418229" y="2089791"/>
                  <a:pt x="6418229" y="2089791"/>
                </a:cubicBezTo>
                <a:cubicBezTo>
                  <a:pt x="6407789" y="2089791"/>
                  <a:pt x="6407789" y="2079711"/>
                  <a:pt x="6397710" y="2079711"/>
                </a:cubicBezTo>
                <a:close/>
                <a:moveTo>
                  <a:pt x="4945548" y="2079711"/>
                </a:moveTo>
                <a:cubicBezTo>
                  <a:pt x="4945548" y="2079711"/>
                  <a:pt x="4945548" y="2079711"/>
                  <a:pt x="4955628" y="2079711"/>
                </a:cubicBezTo>
                <a:cubicBezTo>
                  <a:pt x="4955628" y="2079711"/>
                  <a:pt x="4955628" y="2079711"/>
                  <a:pt x="4955628" y="2089791"/>
                </a:cubicBezTo>
                <a:cubicBezTo>
                  <a:pt x="4955628" y="2089791"/>
                  <a:pt x="4955628" y="2089791"/>
                  <a:pt x="4945548" y="2089791"/>
                </a:cubicBezTo>
                <a:close/>
                <a:moveTo>
                  <a:pt x="1444378" y="2079711"/>
                </a:moveTo>
                <a:cubicBezTo>
                  <a:pt x="1454817" y="2089791"/>
                  <a:pt x="1454817" y="2089791"/>
                  <a:pt x="1454817" y="2100591"/>
                </a:cubicBezTo>
                <a:cubicBezTo>
                  <a:pt x="1475336" y="2110671"/>
                  <a:pt x="1475336" y="2110671"/>
                  <a:pt x="1454817" y="2131191"/>
                </a:cubicBezTo>
                <a:cubicBezTo>
                  <a:pt x="1454817" y="2131191"/>
                  <a:pt x="1444378" y="2131191"/>
                  <a:pt x="1444378" y="2141631"/>
                </a:cubicBezTo>
                <a:cubicBezTo>
                  <a:pt x="1454817" y="2141631"/>
                  <a:pt x="1464897" y="2152071"/>
                  <a:pt x="1475336" y="2152071"/>
                </a:cubicBezTo>
                <a:lnTo>
                  <a:pt x="1485776" y="2141631"/>
                </a:lnTo>
                <a:cubicBezTo>
                  <a:pt x="1485776" y="2121111"/>
                  <a:pt x="1495855" y="2110671"/>
                  <a:pt x="1516734" y="2121111"/>
                </a:cubicBezTo>
                <a:cubicBezTo>
                  <a:pt x="1516734" y="2121111"/>
                  <a:pt x="1516734" y="2131191"/>
                  <a:pt x="1526813" y="2131191"/>
                </a:cubicBezTo>
                <a:lnTo>
                  <a:pt x="1536893" y="2131191"/>
                </a:lnTo>
                <a:cubicBezTo>
                  <a:pt x="1547332" y="2131191"/>
                  <a:pt x="1547332" y="2121111"/>
                  <a:pt x="1536893" y="2110671"/>
                </a:cubicBezTo>
                <a:cubicBezTo>
                  <a:pt x="1536893" y="2100591"/>
                  <a:pt x="1526813" y="2089791"/>
                  <a:pt x="1505934" y="2089791"/>
                </a:cubicBezTo>
                <a:cubicBezTo>
                  <a:pt x="1495855" y="2089791"/>
                  <a:pt x="1475336" y="2089791"/>
                  <a:pt x="1475336" y="2089791"/>
                </a:cubicBezTo>
                <a:cubicBezTo>
                  <a:pt x="1464897" y="2089791"/>
                  <a:pt x="1464897" y="2079711"/>
                  <a:pt x="1464897" y="2079711"/>
                </a:cubicBezTo>
                <a:cubicBezTo>
                  <a:pt x="1454817" y="2079711"/>
                  <a:pt x="1454817" y="2079711"/>
                  <a:pt x="1444378" y="2079711"/>
                </a:cubicBezTo>
                <a:close/>
                <a:moveTo>
                  <a:pt x="6253718" y="2069631"/>
                </a:moveTo>
                <a:lnTo>
                  <a:pt x="6263797" y="2069631"/>
                </a:lnTo>
                <a:cubicBezTo>
                  <a:pt x="6294756" y="2089791"/>
                  <a:pt x="6325354" y="2100591"/>
                  <a:pt x="6356312" y="2121111"/>
                </a:cubicBezTo>
                <a:lnTo>
                  <a:pt x="6356312" y="2131191"/>
                </a:lnTo>
                <a:cubicBezTo>
                  <a:pt x="6356312" y="2131191"/>
                  <a:pt x="6356312" y="2131191"/>
                  <a:pt x="6346233" y="2131191"/>
                </a:cubicBezTo>
                <a:cubicBezTo>
                  <a:pt x="6315274" y="2121111"/>
                  <a:pt x="6284316" y="2100591"/>
                  <a:pt x="6253718" y="2089791"/>
                </a:cubicBezTo>
                <a:cubicBezTo>
                  <a:pt x="6242918" y="2089791"/>
                  <a:pt x="6242918" y="2079711"/>
                  <a:pt x="6242918" y="2079711"/>
                </a:cubicBezTo>
                <a:cubicBezTo>
                  <a:pt x="6242918" y="2079711"/>
                  <a:pt x="6242918" y="2069631"/>
                  <a:pt x="6253718" y="2069631"/>
                </a:cubicBezTo>
                <a:close/>
                <a:moveTo>
                  <a:pt x="4791117" y="2069631"/>
                </a:moveTo>
                <a:cubicBezTo>
                  <a:pt x="4791117" y="2069631"/>
                  <a:pt x="4791117" y="2069631"/>
                  <a:pt x="4801196" y="2069631"/>
                </a:cubicBezTo>
                <a:lnTo>
                  <a:pt x="4801196" y="2079711"/>
                </a:lnTo>
                <a:cubicBezTo>
                  <a:pt x="4801196" y="2079711"/>
                  <a:pt x="4801196" y="2079711"/>
                  <a:pt x="4791117" y="2069631"/>
                </a:cubicBezTo>
                <a:close/>
                <a:moveTo>
                  <a:pt x="4688162" y="2069631"/>
                </a:moveTo>
                <a:cubicBezTo>
                  <a:pt x="4698242" y="2069631"/>
                  <a:pt x="4708681" y="2069631"/>
                  <a:pt x="4708681" y="2079711"/>
                </a:cubicBezTo>
                <a:cubicBezTo>
                  <a:pt x="4708681" y="2079711"/>
                  <a:pt x="4708681" y="2079711"/>
                  <a:pt x="4688162" y="2069631"/>
                </a:cubicBezTo>
                <a:close/>
                <a:moveTo>
                  <a:pt x="1846116" y="2069631"/>
                </a:moveTo>
                <a:cubicBezTo>
                  <a:pt x="1835677" y="2069631"/>
                  <a:pt x="1825237" y="2069631"/>
                  <a:pt x="1815158" y="2079711"/>
                </a:cubicBezTo>
                <a:lnTo>
                  <a:pt x="1815158" y="2089791"/>
                </a:lnTo>
                <a:cubicBezTo>
                  <a:pt x="1825237" y="2089791"/>
                  <a:pt x="1846116" y="2089791"/>
                  <a:pt x="1856556" y="2100591"/>
                </a:cubicBezTo>
                <a:cubicBezTo>
                  <a:pt x="1856556" y="2100591"/>
                  <a:pt x="1866635" y="2089791"/>
                  <a:pt x="1876714" y="2089791"/>
                </a:cubicBezTo>
                <a:cubicBezTo>
                  <a:pt x="1866635" y="2079711"/>
                  <a:pt x="1856556" y="2069631"/>
                  <a:pt x="1846116" y="2069631"/>
                </a:cubicBezTo>
                <a:close/>
                <a:moveTo>
                  <a:pt x="929246" y="2069631"/>
                </a:moveTo>
                <a:cubicBezTo>
                  <a:pt x="929246" y="2079711"/>
                  <a:pt x="929246" y="2079711"/>
                  <a:pt x="929246" y="2079711"/>
                </a:cubicBezTo>
                <a:cubicBezTo>
                  <a:pt x="929246" y="2089791"/>
                  <a:pt x="940045" y="2089791"/>
                  <a:pt x="940045" y="2089791"/>
                </a:cubicBezTo>
                <a:cubicBezTo>
                  <a:pt x="950125" y="2100591"/>
                  <a:pt x="970643" y="2089791"/>
                  <a:pt x="970643" y="2110671"/>
                </a:cubicBezTo>
                <a:cubicBezTo>
                  <a:pt x="960204" y="2110671"/>
                  <a:pt x="950125" y="2110671"/>
                  <a:pt x="929246" y="2100591"/>
                </a:cubicBezTo>
                <a:cubicBezTo>
                  <a:pt x="919166" y="2100591"/>
                  <a:pt x="919166" y="2100591"/>
                  <a:pt x="919166" y="2100591"/>
                </a:cubicBezTo>
                <a:lnTo>
                  <a:pt x="919166" y="2110671"/>
                </a:lnTo>
                <a:cubicBezTo>
                  <a:pt x="929246" y="2131191"/>
                  <a:pt x="960204" y="2131191"/>
                  <a:pt x="981083" y="2152071"/>
                </a:cubicBezTo>
                <a:cubicBezTo>
                  <a:pt x="991162" y="2152071"/>
                  <a:pt x="991162" y="2172591"/>
                  <a:pt x="981083" y="2172591"/>
                </a:cubicBezTo>
                <a:cubicBezTo>
                  <a:pt x="970643" y="2183031"/>
                  <a:pt x="960204" y="2183031"/>
                  <a:pt x="950125" y="2183031"/>
                </a:cubicBezTo>
                <a:cubicBezTo>
                  <a:pt x="888208" y="2152071"/>
                  <a:pt x="826651" y="2121111"/>
                  <a:pt x="764735" y="2100591"/>
                </a:cubicBezTo>
                <a:cubicBezTo>
                  <a:pt x="754295" y="2089791"/>
                  <a:pt x="744216" y="2089791"/>
                  <a:pt x="733776" y="2089791"/>
                </a:cubicBezTo>
                <a:cubicBezTo>
                  <a:pt x="733776" y="2089791"/>
                  <a:pt x="744216" y="2100591"/>
                  <a:pt x="733776" y="2100591"/>
                </a:cubicBezTo>
                <a:cubicBezTo>
                  <a:pt x="733776" y="2110671"/>
                  <a:pt x="713257" y="2110671"/>
                  <a:pt x="733776" y="2121111"/>
                </a:cubicBezTo>
                <a:cubicBezTo>
                  <a:pt x="754295" y="2121111"/>
                  <a:pt x="764735" y="2121111"/>
                  <a:pt x="775174" y="2131191"/>
                </a:cubicBezTo>
                <a:cubicBezTo>
                  <a:pt x="805772" y="2152071"/>
                  <a:pt x="836731" y="2162151"/>
                  <a:pt x="867689" y="2172591"/>
                </a:cubicBezTo>
                <a:cubicBezTo>
                  <a:pt x="888208" y="2172591"/>
                  <a:pt x="898287" y="2183031"/>
                  <a:pt x="909087" y="2193111"/>
                </a:cubicBezTo>
                <a:cubicBezTo>
                  <a:pt x="929246" y="2213991"/>
                  <a:pt x="960204" y="2224071"/>
                  <a:pt x="981083" y="2234151"/>
                </a:cubicBezTo>
                <a:cubicBezTo>
                  <a:pt x="1001602" y="2244591"/>
                  <a:pt x="1011681" y="2244591"/>
                  <a:pt x="1022121" y="2255031"/>
                </a:cubicBezTo>
                <a:cubicBezTo>
                  <a:pt x="1053079" y="2265111"/>
                  <a:pt x="1073598" y="2265111"/>
                  <a:pt x="1104196" y="2265111"/>
                </a:cubicBezTo>
                <a:cubicBezTo>
                  <a:pt x="1104196" y="2265111"/>
                  <a:pt x="1114996" y="2265111"/>
                  <a:pt x="1114996" y="2255031"/>
                </a:cubicBezTo>
                <a:cubicBezTo>
                  <a:pt x="1114996" y="2255031"/>
                  <a:pt x="1114996" y="2244591"/>
                  <a:pt x="1104196" y="2244591"/>
                </a:cubicBezTo>
                <a:cubicBezTo>
                  <a:pt x="1073598" y="2224071"/>
                  <a:pt x="1053079" y="2213991"/>
                  <a:pt x="1022121" y="2193111"/>
                </a:cubicBezTo>
                <a:cubicBezTo>
                  <a:pt x="1011681" y="2193111"/>
                  <a:pt x="1011681" y="2183031"/>
                  <a:pt x="1011681" y="2172591"/>
                </a:cubicBezTo>
                <a:cubicBezTo>
                  <a:pt x="1022121" y="2172591"/>
                  <a:pt x="1032560" y="2172591"/>
                  <a:pt x="1032560" y="2172591"/>
                </a:cubicBezTo>
                <a:cubicBezTo>
                  <a:pt x="1042640" y="2193111"/>
                  <a:pt x="1053079" y="2203191"/>
                  <a:pt x="1084037" y="2193111"/>
                </a:cubicBezTo>
                <a:cubicBezTo>
                  <a:pt x="1084037" y="2183031"/>
                  <a:pt x="1094117" y="2193111"/>
                  <a:pt x="1104196" y="2193111"/>
                </a:cubicBezTo>
                <a:cubicBezTo>
                  <a:pt x="1114996" y="2193111"/>
                  <a:pt x="1125075" y="2193111"/>
                  <a:pt x="1125075" y="2193111"/>
                </a:cubicBezTo>
                <a:cubicBezTo>
                  <a:pt x="1145954" y="2172591"/>
                  <a:pt x="1166473" y="2183031"/>
                  <a:pt x="1197431" y="2193111"/>
                </a:cubicBezTo>
                <a:lnTo>
                  <a:pt x="1197431" y="2183031"/>
                </a:lnTo>
                <a:cubicBezTo>
                  <a:pt x="1156034" y="2152071"/>
                  <a:pt x="1114996" y="2121111"/>
                  <a:pt x="1063519" y="2110671"/>
                </a:cubicBezTo>
                <a:cubicBezTo>
                  <a:pt x="1032560" y="2100591"/>
                  <a:pt x="1001602" y="2089791"/>
                  <a:pt x="970643" y="2079711"/>
                </a:cubicBezTo>
                <a:cubicBezTo>
                  <a:pt x="960204" y="2069631"/>
                  <a:pt x="950125" y="2069631"/>
                  <a:pt x="929246" y="2069631"/>
                </a:cubicBezTo>
                <a:close/>
                <a:moveTo>
                  <a:pt x="4667284" y="2059191"/>
                </a:moveTo>
                <a:cubicBezTo>
                  <a:pt x="4667284" y="2059191"/>
                  <a:pt x="4667284" y="2059191"/>
                  <a:pt x="4677723" y="2059191"/>
                </a:cubicBezTo>
                <a:lnTo>
                  <a:pt x="4688162" y="2069631"/>
                </a:lnTo>
                <a:cubicBezTo>
                  <a:pt x="4688162" y="2069631"/>
                  <a:pt x="4677723" y="2059191"/>
                  <a:pt x="4667284" y="2059191"/>
                </a:cubicBezTo>
                <a:close/>
                <a:moveTo>
                  <a:pt x="4626246" y="2038672"/>
                </a:moveTo>
                <a:cubicBezTo>
                  <a:pt x="4647125" y="2038672"/>
                  <a:pt x="4657204" y="2038672"/>
                  <a:pt x="4667284" y="2059191"/>
                </a:cubicBezTo>
                <a:cubicBezTo>
                  <a:pt x="4647125" y="2059191"/>
                  <a:pt x="4636325" y="2059191"/>
                  <a:pt x="4626246" y="2038672"/>
                </a:cubicBezTo>
                <a:close/>
                <a:moveTo>
                  <a:pt x="4616166" y="2028232"/>
                </a:moveTo>
                <a:cubicBezTo>
                  <a:pt x="4616166" y="2028232"/>
                  <a:pt x="4616166" y="2028232"/>
                  <a:pt x="4626246" y="2038672"/>
                </a:cubicBezTo>
                <a:cubicBezTo>
                  <a:pt x="4616166" y="2038672"/>
                  <a:pt x="4616166" y="2028232"/>
                  <a:pt x="4616166" y="2028232"/>
                </a:cubicBezTo>
                <a:close/>
                <a:moveTo>
                  <a:pt x="4347981" y="2018152"/>
                </a:moveTo>
                <a:cubicBezTo>
                  <a:pt x="4337901" y="2028232"/>
                  <a:pt x="4337901" y="2028232"/>
                  <a:pt x="4327822" y="2038672"/>
                </a:cubicBezTo>
                <a:cubicBezTo>
                  <a:pt x="4337901" y="2038672"/>
                  <a:pt x="4337901" y="2048752"/>
                  <a:pt x="4347981" y="2048752"/>
                </a:cubicBezTo>
                <a:cubicBezTo>
                  <a:pt x="4347981" y="2048752"/>
                  <a:pt x="4358780" y="2038672"/>
                  <a:pt x="4358780" y="2028232"/>
                </a:cubicBezTo>
                <a:close/>
                <a:moveTo>
                  <a:pt x="1516734" y="2018152"/>
                </a:moveTo>
                <a:cubicBezTo>
                  <a:pt x="1516734" y="2018152"/>
                  <a:pt x="1505934" y="2018152"/>
                  <a:pt x="1505934" y="2028232"/>
                </a:cubicBezTo>
                <a:lnTo>
                  <a:pt x="1505934" y="2038672"/>
                </a:lnTo>
                <a:cubicBezTo>
                  <a:pt x="1526813" y="2059191"/>
                  <a:pt x="1557772" y="2059191"/>
                  <a:pt x="1578291" y="2069631"/>
                </a:cubicBezTo>
                <a:cubicBezTo>
                  <a:pt x="1588370" y="2069631"/>
                  <a:pt x="1588370" y="2069631"/>
                  <a:pt x="1588370" y="2059191"/>
                </a:cubicBezTo>
                <a:cubicBezTo>
                  <a:pt x="1578291" y="2059191"/>
                  <a:pt x="1578291" y="2059191"/>
                  <a:pt x="1567851" y="2048752"/>
                </a:cubicBezTo>
                <a:cubicBezTo>
                  <a:pt x="1557772" y="2038672"/>
                  <a:pt x="1536893" y="2028232"/>
                  <a:pt x="1516734" y="2018152"/>
                </a:cubicBezTo>
                <a:close/>
                <a:moveTo>
                  <a:pt x="6511104" y="2007712"/>
                </a:moveTo>
                <a:cubicBezTo>
                  <a:pt x="6521183" y="2018152"/>
                  <a:pt x="6531263" y="2028232"/>
                  <a:pt x="6552142" y="2028232"/>
                </a:cubicBezTo>
                <a:cubicBezTo>
                  <a:pt x="6542062" y="2038672"/>
                  <a:pt x="6542062" y="2038672"/>
                  <a:pt x="6542062" y="2038672"/>
                </a:cubicBezTo>
                <a:cubicBezTo>
                  <a:pt x="6521183" y="2038672"/>
                  <a:pt x="6511104" y="2028232"/>
                  <a:pt x="6511104" y="2018152"/>
                </a:cubicBezTo>
                <a:close/>
                <a:moveTo>
                  <a:pt x="6088847" y="2007712"/>
                </a:moveTo>
                <a:lnTo>
                  <a:pt x="6088847" y="2018152"/>
                </a:lnTo>
                <a:cubicBezTo>
                  <a:pt x="6098926" y="2028232"/>
                  <a:pt x="6109366" y="2038672"/>
                  <a:pt x="6119445" y="2038672"/>
                </a:cubicBezTo>
                <a:cubicBezTo>
                  <a:pt x="6119445" y="2028232"/>
                  <a:pt x="6109366" y="2018152"/>
                  <a:pt x="6098926" y="2007712"/>
                </a:cubicBezTo>
                <a:close/>
                <a:moveTo>
                  <a:pt x="6490225" y="1997272"/>
                </a:moveTo>
                <a:cubicBezTo>
                  <a:pt x="6490225" y="2007712"/>
                  <a:pt x="6500664" y="2007712"/>
                  <a:pt x="6500664" y="2007712"/>
                </a:cubicBezTo>
                <a:lnTo>
                  <a:pt x="6490225" y="2007712"/>
                </a:lnTo>
                <a:cubicBezTo>
                  <a:pt x="6490225" y="2007712"/>
                  <a:pt x="6490225" y="2007712"/>
                  <a:pt x="6490225" y="1997272"/>
                </a:cubicBezTo>
                <a:close/>
                <a:moveTo>
                  <a:pt x="4553890" y="1997272"/>
                </a:moveTo>
                <a:cubicBezTo>
                  <a:pt x="4574769" y="2007712"/>
                  <a:pt x="4605727" y="2007712"/>
                  <a:pt x="4616166" y="2028232"/>
                </a:cubicBezTo>
                <a:cubicBezTo>
                  <a:pt x="4585208" y="2028232"/>
                  <a:pt x="4564689" y="2018152"/>
                  <a:pt x="4553890" y="1997272"/>
                </a:cubicBezTo>
                <a:close/>
                <a:moveTo>
                  <a:pt x="4533731" y="1987192"/>
                </a:moveTo>
                <a:cubicBezTo>
                  <a:pt x="4543810" y="1987192"/>
                  <a:pt x="4553890" y="1987192"/>
                  <a:pt x="4553890" y="1997272"/>
                </a:cubicBezTo>
                <a:cubicBezTo>
                  <a:pt x="4543810" y="1997272"/>
                  <a:pt x="4533731" y="1997272"/>
                  <a:pt x="4533731" y="1987192"/>
                </a:cubicBezTo>
                <a:close/>
                <a:moveTo>
                  <a:pt x="6067968" y="1976752"/>
                </a:moveTo>
                <a:lnTo>
                  <a:pt x="6067968" y="1987192"/>
                </a:lnTo>
                <a:lnTo>
                  <a:pt x="6078047" y="1987192"/>
                </a:lnTo>
                <a:cubicBezTo>
                  <a:pt x="6078047" y="1987192"/>
                  <a:pt x="6078047" y="1976752"/>
                  <a:pt x="6067968" y="1976752"/>
                </a:cubicBezTo>
                <a:close/>
                <a:moveTo>
                  <a:pt x="6418229" y="1966672"/>
                </a:moveTo>
                <a:cubicBezTo>
                  <a:pt x="6428668" y="1976752"/>
                  <a:pt x="6438748" y="1976752"/>
                  <a:pt x="6438748" y="1976752"/>
                </a:cubicBezTo>
                <a:lnTo>
                  <a:pt x="6438748" y="1987192"/>
                </a:lnTo>
                <a:cubicBezTo>
                  <a:pt x="6428668" y="1987192"/>
                  <a:pt x="6428668" y="1976752"/>
                  <a:pt x="6418229" y="1966672"/>
                </a:cubicBezTo>
                <a:close/>
                <a:moveTo>
                  <a:pt x="6387271" y="1956232"/>
                </a:moveTo>
                <a:cubicBezTo>
                  <a:pt x="6397710" y="1956232"/>
                  <a:pt x="6397710" y="1956232"/>
                  <a:pt x="6407789" y="1956232"/>
                </a:cubicBezTo>
                <a:lnTo>
                  <a:pt x="6418229" y="1966672"/>
                </a:lnTo>
                <a:cubicBezTo>
                  <a:pt x="6418229" y="1976752"/>
                  <a:pt x="6407789" y="1976752"/>
                  <a:pt x="6407789" y="1976752"/>
                </a:cubicBezTo>
                <a:cubicBezTo>
                  <a:pt x="6397710" y="1976752"/>
                  <a:pt x="6397710" y="1976752"/>
                  <a:pt x="6387271" y="1976752"/>
                </a:cubicBezTo>
                <a:cubicBezTo>
                  <a:pt x="6387271" y="1966672"/>
                  <a:pt x="6387271" y="1966672"/>
                  <a:pt x="6387271" y="1956232"/>
                </a:cubicBezTo>
                <a:close/>
                <a:moveTo>
                  <a:pt x="6160483" y="1945792"/>
                </a:moveTo>
                <a:cubicBezTo>
                  <a:pt x="6160483" y="1945792"/>
                  <a:pt x="6160483" y="1945792"/>
                  <a:pt x="6171282" y="1956232"/>
                </a:cubicBezTo>
                <a:cubicBezTo>
                  <a:pt x="6171282" y="1966672"/>
                  <a:pt x="6181362" y="1966672"/>
                  <a:pt x="6181362" y="1966672"/>
                </a:cubicBezTo>
                <a:lnTo>
                  <a:pt x="6171282" y="1956232"/>
                </a:lnTo>
                <a:cubicBezTo>
                  <a:pt x="6171282" y="1956232"/>
                  <a:pt x="6171282" y="1956232"/>
                  <a:pt x="6160483" y="1945792"/>
                </a:cubicBezTo>
                <a:close/>
                <a:moveTo>
                  <a:pt x="6479786" y="1914832"/>
                </a:moveTo>
                <a:lnTo>
                  <a:pt x="6490225" y="1914832"/>
                </a:lnTo>
                <a:lnTo>
                  <a:pt x="6490225" y="1925632"/>
                </a:lnTo>
                <a:cubicBezTo>
                  <a:pt x="6490225" y="1914832"/>
                  <a:pt x="6479786" y="1914832"/>
                  <a:pt x="6479786" y="1914832"/>
                </a:cubicBezTo>
                <a:close/>
                <a:moveTo>
                  <a:pt x="4470026" y="1910580"/>
                </a:moveTo>
                <a:cubicBezTo>
                  <a:pt x="4471162" y="1911052"/>
                  <a:pt x="4471814" y="1912312"/>
                  <a:pt x="4471814" y="1914832"/>
                </a:cubicBezTo>
                <a:cubicBezTo>
                  <a:pt x="4461375" y="1914832"/>
                  <a:pt x="4451295" y="1914832"/>
                  <a:pt x="4451295" y="1914832"/>
                </a:cubicBezTo>
                <a:cubicBezTo>
                  <a:pt x="4458855" y="1914832"/>
                  <a:pt x="4466617" y="1909162"/>
                  <a:pt x="4470026" y="1910580"/>
                </a:cubicBezTo>
                <a:close/>
                <a:moveTo>
                  <a:pt x="4533731" y="1884232"/>
                </a:moveTo>
                <a:lnTo>
                  <a:pt x="4543810" y="1884232"/>
                </a:lnTo>
                <a:cubicBezTo>
                  <a:pt x="4553890" y="1884232"/>
                  <a:pt x="4564689" y="1894672"/>
                  <a:pt x="4574769" y="1894672"/>
                </a:cubicBezTo>
                <a:lnTo>
                  <a:pt x="4564689" y="1894672"/>
                </a:lnTo>
                <a:cubicBezTo>
                  <a:pt x="4564689" y="1894672"/>
                  <a:pt x="4553890" y="1894672"/>
                  <a:pt x="4543810" y="1894672"/>
                </a:cubicBezTo>
                <a:cubicBezTo>
                  <a:pt x="4543810" y="1884232"/>
                  <a:pt x="4533731" y="1884232"/>
                  <a:pt x="4533731" y="1884232"/>
                </a:cubicBezTo>
                <a:close/>
                <a:moveTo>
                  <a:pt x="6304835" y="1873792"/>
                </a:moveTo>
                <a:cubicBezTo>
                  <a:pt x="6315274" y="1873792"/>
                  <a:pt x="6315274" y="1873792"/>
                  <a:pt x="6315274" y="1884232"/>
                </a:cubicBezTo>
                <a:cubicBezTo>
                  <a:pt x="6315274" y="1884232"/>
                  <a:pt x="6304835" y="1884232"/>
                  <a:pt x="6304835" y="1873792"/>
                </a:cubicBezTo>
                <a:close/>
                <a:moveTo>
                  <a:pt x="6263797" y="1873792"/>
                </a:moveTo>
                <a:cubicBezTo>
                  <a:pt x="6294756" y="1894672"/>
                  <a:pt x="6325354" y="1904752"/>
                  <a:pt x="6346233" y="1925632"/>
                </a:cubicBezTo>
                <a:cubicBezTo>
                  <a:pt x="6356312" y="1925632"/>
                  <a:pt x="6366752" y="1935712"/>
                  <a:pt x="6377191" y="1945792"/>
                </a:cubicBezTo>
                <a:lnTo>
                  <a:pt x="6366752" y="1945792"/>
                </a:lnTo>
                <a:cubicBezTo>
                  <a:pt x="6346233" y="1935712"/>
                  <a:pt x="6315274" y="1945792"/>
                  <a:pt x="6294756" y="1925632"/>
                </a:cubicBezTo>
                <a:cubicBezTo>
                  <a:pt x="6273877" y="1925632"/>
                  <a:pt x="6263797" y="1904752"/>
                  <a:pt x="6253718" y="1894672"/>
                </a:cubicBezTo>
                <a:cubicBezTo>
                  <a:pt x="6242918" y="1894672"/>
                  <a:pt x="6242918" y="1884232"/>
                  <a:pt x="6253718" y="1884232"/>
                </a:cubicBezTo>
                <a:cubicBezTo>
                  <a:pt x="6253718" y="1873792"/>
                  <a:pt x="6253718" y="1873792"/>
                  <a:pt x="6263797" y="1873792"/>
                </a:cubicBezTo>
                <a:close/>
                <a:moveTo>
                  <a:pt x="4358780" y="1873792"/>
                </a:moveTo>
                <a:lnTo>
                  <a:pt x="4368860" y="1873792"/>
                </a:lnTo>
                <a:cubicBezTo>
                  <a:pt x="4368860" y="1873792"/>
                  <a:pt x="4368860" y="1873792"/>
                  <a:pt x="4378939" y="1884232"/>
                </a:cubicBezTo>
                <a:cubicBezTo>
                  <a:pt x="4368860" y="1884232"/>
                  <a:pt x="4368860" y="1884232"/>
                  <a:pt x="4368860" y="1884232"/>
                </a:cubicBezTo>
                <a:close/>
                <a:moveTo>
                  <a:pt x="4518116" y="1871317"/>
                </a:moveTo>
                <a:cubicBezTo>
                  <a:pt x="4523291" y="1871362"/>
                  <a:pt x="4528511" y="1873972"/>
                  <a:pt x="4533731" y="1884232"/>
                </a:cubicBezTo>
                <a:cubicBezTo>
                  <a:pt x="4523291" y="1884232"/>
                  <a:pt x="4512852" y="1884232"/>
                  <a:pt x="4502772" y="1873792"/>
                </a:cubicBezTo>
                <a:cubicBezTo>
                  <a:pt x="4507812" y="1873792"/>
                  <a:pt x="4512942" y="1871272"/>
                  <a:pt x="4518116" y="1871317"/>
                </a:cubicBezTo>
                <a:close/>
                <a:moveTo>
                  <a:pt x="4327822" y="1863712"/>
                </a:moveTo>
                <a:lnTo>
                  <a:pt x="4337901" y="1863712"/>
                </a:lnTo>
                <a:cubicBezTo>
                  <a:pt x="4337901" y="1863712"/>
                  <a:pt x="4337901" y="1863712"/>
                  <a:pt x="4347981" y="1863712"/>
                </a:cubicBezTo>
                <a:cubicBezTo>
                  <a:pt x="4337901" y="1863712"/>
                  <a:pt x="4337901" y="1873792"/>
                  <a:pt x="4337901" y="1873792"/>
                </a:cubicBezTo>
                <a:cubicBezTo>
                  <a:pt x="4337901" y="1863712"/>
                  <a:pt x="4327822" y="1863712"/>
                  <a:pt x="4327822" y="1863712"/>
                </a:cubicBezTo>
                <a:close/>
                <a:moveTo>
                  <a:pt x="4306943" y="1853272"/>
                </a:moveTo>
                <a:cubicBezTo>
                  <a:pt x="4317382" y="1853272"/>
                  <a:pt x="4317382" y="1853272"/>
                  <a:pt x="4317382" y="1853272"/>
                </a:cubicBezTo>
                <a:cubicBezTo>
                  <a:pt x="4327822" y="1853272"/>
                  <a:pt x="4327822" y="1853272"/>
                  <a:pt x="4327822" y="1863712"/>
                </a:cubicBezTo>
                <a:lnTo>
                  <a:pt x="4317382" y="1863712"/>
                </a:lnTo>
                <a:close/>
                <a:moveTo>
                  <a:pt x="4183470" y="1853272"/>
                </a:moveTo>
                <a:lnTo>
                  <a:pt x="4173030" y="1863712"/>
                </a:lnTo>
                <a:cubicBezTo>
                  <a:pt x="4173030" y="1853272"/>
                  <a:pt x="4183470" y="1853272"/>
                  <a:pt x="4183470" y="1853272"/>
                </a:cubicBezTo>
                <a:close/>
                <a:moveTo>
                  <a:pt x="4265545" y="1843193"/>
                </a:moveTo>
                <a:cubicBezTo>
                  <a:pt x="4265545" y="1843193"/>
                  <a:pt x="4265545" y="1843193"/>
                  <a:pt x="4276345" y="1843193"/>
                </a:cubicBezTo>
                <a:cubicBezTo>
                  <a:pt x="4276345" y="1843193"/>
                  <a:pt x="4286424" y="1843193"/>
                  <a:pt x="4296504" y="1843193"/>
                </a:cubicBezTo>
                <a:cubicBezTo>
                  <a:pt x="4296504" y="1843193"/>
                  <a:pt x="4296504" y="1853272"/>
                  <a:pt x="4286424" y="1853272"/>
                </a:cubicBezTo>
                <a:cubicBezTo>
                  <a:pt x="4286424" y="1853272"/>
                  <a:pt x="4276345" y="1853272"/>
                  <a:pt x="4265545" y="1843193"/>
                </a:cubicBezTo>
                <a:close/>
                <a:moveTo>
                  <a:pt x="6160483" y="1832753"/>
                </a:moveTo>
                <a:cubicBezTo>
                  <a:pt x="6160483" y="1832753"/>
                  <a:pt x="6160483" y="1832753"/>
                  <a:pt x="6171282" y="1832753"/>
                </a:cubicBezTo>
                <a:cubicBezTo>
                  <a:pt x="6171282" y="1832753"/>
                  <a:pt x="6171282" y="1843193"/>
                  <a:pt x="6181362" y="1853272"/>
                </a:cubicBezTo>
                <a:lnTo>
                  <a:pt x="6171282" y="1853272"/>
                </a:lnTo>
                <a:cubicBezTo>
                  <a:pt x="6160483" y="1853272"/>
                  <a:pt x="6160483" y="1843193"/>
                  <a:pt x="6160483" y="1832753"/>
                </a:cubicBezTo>
                <a:close/>
                <a:moveTo>
                  <a:pt x="4420337" y="1832753"/>
                </a:moveTo>
                <a:cubicBezTo>
                  <a:pt x="4420337" y="1832753"/>
                  <a:pt x="4420337" y="1832753"/>
                  <a:pt x="4430416" y="1832753"/>
                </a:cubicBezTo>
                <a:cubicBezTo>
                  <a:pt x="4440856" y="1843193"/>
                  <a:pt x="4461375" y="1843193"/>
                  <a:pt x="4482254" y="1853272"/>
                </a:cubicBezTo>
                <a:lnTo>
                  <a:pt x="4471814" y="1863712"/>
                </a:lnTo>
                <a:cubicBezTo>
                  <a:pt x="4461375" y="1853272"/>
                  <a:pt x="4440856" y="1843193"/>
                  <a:pt x="4420337" y="1843193"/>
                </a:cubicBezTo>
                <a:close/>
                <a:moveTo>
                  <a:pt x="4101034" y="1822313"/>
                </a:moveTo>
                <a:cubicBezTo>
                  <a:pt x="4111473" y="1822313"/>
                  <a:pt x="4101034" y="1832753"/>
                  <a:pt x="4101034" y="1843193"/>
                </a:cubicBezTo>
                <a:cubicBezTo>
                  <a:pt x="4101034" y="1843193"/>
                  <a:pt x="4101034" y="1843193"/>
                  <a:pt x="4101034" y="1853272"/>
                </a:cubicBezTo>
                <a:cubicBezTo>
                  <a:pt x="4090595" y="1843193"/>
                  <a:pt x="4090595" y="1843193"/>
                  <a:pt x="4080515" y="1832753"/>
                </a:cubicBezTo>
                <a:cubicBezTo>
                  <a:pt x="4090595" y="1832753"/>
                  <a:pt x="4090595" y="1822313"/>
                  <a:pt x="4101034" y="1822313"/>
                </a:cubicBezTo>
                <a:close/>
                <a:moveTo>
                  <a:pt x="6109366" y="1812233"/>
                </a:moveTo>
                <a:cubicBezTo>
                  <a:pt x="6119445" y="1812233"/>
                  <a:pt x="6129884" y="1812233"/>
                  <a:pt x="6140324" y="1822313"/>
                </a:cubicBezTo>
                <a:lnTo>
                  <a:pt x="6140324" y="1832753"/>
                </a:lnTo>
                <a:cubicBezTo>
                  <a:pt x="6140324" y="1843193"/>
                  <a:pt x="6129884" y="1843193"/>
                  <a:pt x="6129884" y="1843193"/>
                </a:cubicBezTo>
                <a:cubicBezTo>
                  <a:pt x="6109366" y="1843193"/>
                  <a:pt x="6098926" y="1832753"/>
                  <a:pt x="6109366" y="1812233"/>
                </a:cubicBezTo>
                <a:close/>
                <a:moveTo>
                  <a:pt x="6171282" y="1801793"/>
                </a:moveTo>
                <a:cubicBezTo>
                  <a:pt x="6171282" y="1801793"/>
                  <a:pt x="6181362" y="1801793"/>
                  <a:pt x="6181362" y="1812233"/>
                </a:cubicBezTo>
                <a:cubicBezTo>
                  <a:pt x="6171282" y="1812233"/>
                  <a:pt x="6171282" y="1812233"/>
                  <a:pt x="6171282" y="1812233"/>
                </a:cubicBezTo>
                <a:cubicBezTo>
                  <a:pt x="6171282" y="1801793"/>
                  <a:pt x="6171282" y="1801793"/>
                  <a:pt x="6171282" y="1801793"/>
                </a:cubicBezTo>
                <a:close/>
                <a:moveTo>
                  <a:pt x="6067968" y="1791353"/>
                </a:moveTo>
                <a:cubicBezTo>
                  <a:pt x="6067968" y="1791353"/>
                  <a:pt x="6078047" y="1801793"/>
                  <a:pt x="6088847" y="1801793"/>
                </a:cubicBezTo>
                <a:cubicBezTo>
                  <a:pt x="6078047" y="1812233"/>
                  <a:pt x="6078047" y="1822313"/>
                  <a:pt x="6078047" y="1822313"/>
                </a:cubicBezTo>
                <a:cubicBezTo>
                  <a:pt x="6067968" y="1812233"/>
                  <a:pt x="6057888" y="1812233"/>
                  <a:pt x="6057888" y="1801793"/>
                </a:cubicBezTo>
                <a:cubicBezTo>
                  <a:pt x="6057888" y="1801793"/>
                  <a:pt x="6057888" y="1791353"/>
                  <a:pt x="6067968" y="1791353"/>
                </a:cubicBezTo>
                <a:close/>
                <a:moveTo>
                  <a:pt x="4430416" y="1791353"/>
                </a:moveTo>
                <a:lnTo>
                  <a:pt x="4440856" y="1791353"/>
                </a:lnTo>
                <a:cubicBezTo>
                  <a:pt x="4440856" y="1791353"/>
                  <a:pt x="4440856" y="1791353"/>
                  <a:pt x="4440856" y="1801793"/>
                </a:cubicBezTo>
                <a:cubicBezTo>
                  <a:pt x="4440856" y="1801793"/>
                  <a:pt x="4440856" y="1801793"/>
                  <a:pt x="4430416" y="1801793"/>
                </a:cubicBezTo>
                <a:cubicBezTo>
                  <a:pt x="4430416" y="1801793"/>
                  <a:pt x="4430416" y="1801793"/>
                  <a:pt x="4430416" y="1791353"/>
                </a:cubicBezTo>
                <a:close/>
                <a:moveTo>
                  <a:pt x="4306943" y="1791353"/>
                </a:moveTo>
                <a:cubicBezTo>
                  <a:pt x="4317382" y="1791353"/>
                  <a:pt x="4337901" y="1791353"/>
                  <a:pt x="4347981" y="1791353"/>
                </a:cubicBezTo>
                <a:cubicBezTo>
                  <a:pt x="4368860" y="1801793"/>
                  <a:pt x="4378939" y="1812233"/>
                  <a:pt x="4399818" y="1822313"/>
                </a:cubicBezTo>
                <a:cubicBezTo>
                  <a:pt x="4378939" y="1843193"/>
                  <a:pt x="4358780" y="1812233"/>
                  <a:pt x="4337901" y="1812233"/>
                </a:cubicBezTo>
                <a:cubicBezTo>
                  <a:pt x="4327822" y="1801793"/>
                  <a:pt x="4317382" y="1801793"/>
                  <a:pt x="4306943" y="1791353"/>
                </a:cubicBezTo>
                <a:close/>
                <a:moveTo>
                  <a:pt x="6026930" y="1781273"/>
                </a:moveTo>
                <a:cubicBezTo>
                  <a:pt x="6037009" y="1791353"/>
                  <a:pt x="6037009" y="1791353"/>
                  <a:pt x="6037009" y="1791353"/>
                </a:cubicBezTo>
                <a:cubicBezTo>
                  <a:pt x="6026930" y="1791353"/>
                  <a:pt x="6026930" y="1791353"/>
                  <a:pt x="6026930" y="1791353"/>
                </a:cubicBezTo>
                <a:close/>
                <a:moveTo>
                  <a:pt x="4399818" y="1781273"/>
                </a:moveTo>
                <a:cubicBezTo>
                  <a:pt x="4409897" y="1781273"/>
                  <a:pt x="4409897" y="1781273"/>
                  <a:pt x="4409897" y="1791353"/>
                </a:cubicBezTo>
                <a:cubicBezTo>
                  <a:pt x="4409897" y="1791353"/>
                  <a:pt x="4409897" y="1791353"/>
                  <a:pt x="4399818" y="1791353"/>
                </a:cubicBezTo>
                <a:close/>
                <a:moveTo>
                  <a:pt x="6181362" y="1771193"/>
                </a:moveTo>
                <a:cubicBezTo>
                  <a:pt x="6191441" y="1771193"/>
                  <a:pt x="6201881" y="1771193"/>
                  <a:pt x="6201881" y="1771193"/>
                </a:cubicBezTo>
                <a:cubicBezTo>
                  <a:pt x="6201881" y="1771193"/>
                  <a:pt x="6212320" y="1771193"/>
                  <a:pt x="6212320" y="1781273"/>
                </a:cubicBezTo>
                <a:lnTo>
                  <a:pt x="6201881" y="1781273"/>
                </a:lnTo>
                <a:cubicBezTo>
                  <a:pt x="6191441" y="1781273"/>
                  <a:pt x="6191441" y="1771193"/>
                  <a:pt x="6181362" y="1771193"/>
                </a:cubicBezTo>
                <a:close/>
                <a:moveTo>
                  <a:pt x="4384204" y="1768673"/>
                </a:moveTo>
                <a:cubicBezTo>
                  <a:pt x="4389379" y="1768673"/>
                  <a:pt x="4394598" y="1771193"/>
                  <a:pt x="4399818" y="1781273"/>
                </a:cubicBezTo>
                <a:cubicBezTo>
                  <a:pt x="4389379" y="1781273"/>
                  <a:pt x="4368860" y="1791353"/>
                  <a:pt x="4368860" y="1771193"/>
                </a:cubicBezTo>
                <a:cubicBezTo>
                  <a:pt x="4373900" y="1771193"/>
                  <a:pt x="4379029" y="1768673"/>
                  <a:pt x="4384204" y="1768673"/>
                </a:cubicBezTo>
                <a:close/>
                <a:moveTo>
                  <a:pt x="6098926" y="1761113"/>
                </a:moveTo>
                <a:cubicBezTo>
                  <a:pt x="6098926" y="1771193"/>
                  <a:pt x="6098926" y="1771193"/>
                  <a:pt x="6098926" y="1771193"/>
                </a:cubicBezTo>
                <a:cubicBezTo>
                  <a:pt x="6088847" y="1771193"/>
                  <a:pt x="6088847" y="1771193"/>
                  <a:pt x="6088847" y="1771193"/>
                </a:cubicBezTo>
                <a:close/>
                <a:moveTo>
                  <a:pt x="4347981" y="1761113"/>
                </a:moveTo>
                <a:cubicBezTo>
                  <a:pt x="4358780" y="1761113"/>
                  <a:pt x="4358780" y="1761113"/>
                  <a:pt x="4368860" y="1771193"/>
                </a:cubicBezTo>
                <a:cubicBezTo>
                  <a:pt x="4358780" y="1771193"/>
                  <a:pt x="4358780" y="1761113"/>
                  <a:pt x="4347981" y="1761113"/>
                </a:cubicBezTo>
                <a:close/>
                <a:moveTo>
                  <a:pt x="6160483" y="1750673"/>
                </a:moveTo>
                <a:lnTo>
                  <a:pt x="6160483" y="1761113"/>
                </a:lnTo>
                <a:cubicBezTo>
                  <a:pt x="6160483" y="1761113"/>
                  <a:pt x="6160483" y="1761113"/>
                  <a:pt x="6150403" y="1761113"/>
                </a:cubicBezTo>
                <a:cubicBezTo>
                  <a:pt x="6160483" y="1761113"/>
                  <a:pt x="6160483" y="1750673"/>
                  <a:pt x="6160483" y="1750673"/>
                </a:cubicBezTo>
                <a:close/>
                <a:moveTo>
                  <a:pt x="4337901" y="1750673"/>
                </a:moveTo>
                <a:lnTo>
                  <a:pt x="4347981" y="1761113"/>
                </a:lnTo>
                <a:cubicBezTo>
                  <a:pt x="4337901" y="1761113"/>
                  <a:pt x="4337901" y="1761113"/>
                  <a:pt x="4337901" y="1750673"/>
                </a:cubicBezTo>
                <a:close/>
                <a:moveTo>
                  <a:pt x="4317337" y="1737758"/>
                </a:moveTo>
                <a:cubicBezTo>
                  <a:pt x="4325122" y="1737803"/>
                  <a:pt x="4332862" y="1740413"/>
                  <a:pt x="4337901" y="1750673"/>
                </a:cubicBezTo>
                <a:cubicBezTo>
                  <a:pt x="4317382" y="1750673"/>
                  <a:pt x="4306943" y="1761113"/>
                  <a:pt x="4296504" y="1740233"/>
                </a:cubicBezTo>
                <a:cubicBezTo>
                  <a:pt x="4301723" y="1740233"/>
                  <a:pt x="4309553" y="1737713"/>
                  <a:pt x="4317337" y="1737758"/>
                </a:cubicBezTo>
                <a:close/>
                <a:moveTo>
                  <a:pt x="6026767" y="1735980"/>
                </a:moveTo>
                <a:cubicBezTo>
                  <a:pt x="6026930" y="1736453"/>
                  <a:pt x="6026930" y="1737713"/>
                  <a:pt x="6026930" y="1740233"/>
                </a:cubicBezTo>
                <a:cubicBezTo>
                  <a:pt x="6037009" y="1740233"/>
                  <a:pt x="6037009" y="1740233"/>
                  <a:pt x="6037009" y="1750673"/>
                </a:cubicBezTo>
                <a:cubicBezTo>
                  <a:pt x="6037009" y="1750673"/>
                  <a:pt x="6037009" y="1750673"/>
                  <a:pt x="6026930" y="1750673"/>
                </a:cubicBezTo>
                <a:cubicBezTo>
                  <a:pt x="6026930" y="1750673"/>
                  <a:pt x="6026930" y="1740233"/>
                  <a:pt x="6016491" y="1740233"/>
                </a:cubicBezTo>
                <a:cubicBezTo>
                  <a:pt x="6024320" y="1740233"/>
                  <a:pt x="6026278" y="1734563"/>
                  <a:pt x="6026767" y="1735980"/>
                </a:cubicBezTo>
                <a:close/>
                <a:moveTo>
                  <a:pt x="3864167" y="1730153"/>
                </a:moveTo>
                <a:cubicBezTo>
                  <a:pt x="3864167" y="1740233"/>
                  <a:pt x="3874606" y="1740233"/>
                  <a:pt x="3884686" y="1750673"/>
                </a:cubicBezTo>
                <a:cubicBezTo>
                  <a:pt x="3884686" y="1750673"/>
                  <a:pt x="3895125" y="1750673"/>
                  <a:pt x="3905565" y="1750673"/>
                </a:cubicBezTo>
                <a:cubicBezTo>
                  <a:pt x="3905565" y="1740233"/>
                  <a:pt x="3895125" y="1740233"/>
                  <a:pt x="3884686" y="1730153"/>
                </a:cubicBezTo>
                <a:lnTo>
                  <a:pt x="3874606" y="1730153"/>
                </a:lnTo>
                <a:cubicBezTo>
                  <a:pt x="3864167" y="1730153"/>
                  <a:pt x="3864167" y="1730153"/>
                  <a:pt x="3864167" y="1730153"/>
                </a:cubicBezTo>
                <a:close/>
                <a:moveTo>
                  <a:pt x="6088847" y="1720073"/>
                </a:moveTo>
                <a:cubicBezTo>
                  <a:pt x="6088847" y="1720073"/>
                  <a:pt x="6098926" y="1720073"/>
                  <a:pt x="6098926" y="1730153"/>
                </a:cubicBezTo>
                <a:cubicBezTo>
                  <a:pt x="6098926" y="1730153"/>
                  <a:pt x="6088847" y="1730153"/>
                  <a:pt x="6088847" y="1720073"/>
                </a:cubicBezTo>
                <a:close/>
                <a:moveTo>
                  <a:pt x="6067968" y="1709273"/>
                </a:moveTo>
                <a:cubicBezTo>
                  <a:pt x="6067968" y="1709273"/>
                  <a:pt x="6078047" y="1709273"/>
                  <a:pt x="6078047" y="1720073"/>
                </a:cubicBezTo>
                <a:cubicBezTo>
                  <a:pt x="6078047" y="1720073"/>
                  <a:pt x="6067968" y="1720073"/>
                  <a:pt x="6067968" y="1709273"/>
                </a:cubicBezTo>
                <a:close/>
                <a:moveTo>
                  <a:pt x="4214428" y="1709273"/>
                </a:moveTo>
                <a:cubicBezTo>
                  <a:pt x="4245386" y="1709273"/>
                  <a:pt x="4265545" y="1720073"/>
                  <a:pt x="4296504" y="1740233"/>
                </a:cubicBezTo>
                <a:cubicBezTo>
                  <a:pt x="4265545" y="1740233"/>
                  <a:pt x="4234947" y="1730153"/>
                  <a:pt x="4214428" y="1709273"/>
                </a:cubicBezTo>
                <a:close/>
                <a:moveTo>
                  <a:pt x="5995972" y="1688753"/>
                </a:moveTo>
                <a:cubicBezTo>
                  <a:pt x="6026930" y="1688753"/>
                  <a:pt x="6047449" y="1699193"/>
                  <a:pt x="6057888" y="1709273"/>
                </a:cubicBezTo>
                <a:cubicBezTo>
                  <a:pt x="6037009" y="1709273"/>
                  <a:pt x="6016491" y="1699193"/>
                  <a:pt x="5995972" y="1688753"/>
                </a:cubicBezTo>
                <a:close/>
                <a:moveTo>
                  <a:pt x="4149013" y="1684664"/>
                </a:moveTo>
                <a:cubicBezTo>
                  <a:pt x="4167338" y="1683736"/>
                  <a:pt x="4188600" y="1691363"/>
                  <a:pt x="4203989" y="1699193"/>
                </a:cubicBezTo>
                <a:lnTo>
                  <a:pt x="4203989" y="1709273"/>
                </a:lnTo>
                <a:cubicBezTo>
                  <a:pt x="4183470" y="1709273"/>
                  <a:pt x="4152511" y="1709273"/>
                  <a:pt x="4131992" y="1688753"/>
                </a:cubicBezTo>
                <a:cubicBezTo>
                  <a:pt x="4137122" y="1686233"/>
                  <a:pt x="4142904" y="1684973"/>
                  <a:pt x="4149013" y="1684664"/>
                </a:cubicBezTo>
                <a:close/>
                <a:moveTo>
                  <a:pt x="4121553" y="1678673"/>
                </a:moveTo>
                <a:lnTo>
                  <a:pt x="4131992" y="1678673"/>
                </a:lnTo>
                <a:lnTo>
                  <a:pt x="4131992" y="1688753"/>
                </a:lnTo>
                <a:cubicBezTo>
                  <a:pt x="4121553" y="1678673"/>
                  <a:pt x="4121553" y="1678673"/>
                  <a:pt x="4121553" y="1678673"/>
                </a:cubicBezTo>
                <a:close/>
                <a:moveTo>
                  <a:pt x="5954574" y="1668233"/>
                </a:moveTo>
                <a:cubicBezTo>
                  <a:pt x="5975453" y="1668233"/>
                  <a:pt x="5985532" y="1668233"/>
                  <a:pt x="5995972" y="1678673"/>
                </a:cubicBezTo>
                <a:cubicBezTo>
                  <a:pt x="5975453" y="1688753"/>
                  <a:pt x="5965013" y="1688753"/>
                  <a:pt x="5954574" y="1668233"/>
                </a:cubicBezTo>
                <a:close/>
                <a:moveTo>
                  <a:pt x="4080515" y="1657793"/>
                </a:moveTo>
                <a:cubicBezTo>
                  <a:pt x="4090595" y="1668233"/>
                  <a:pt x="4090595" y="1668233"/>
                  <a:pt x="4101034" y="1668233"/>
                </a:cubicBezTo>
                <a:cubicBezTo>
                  <a:pt x="4090595" y="1668233"/>
                  <a:pt x="4090595" y="1668233"/>
                  <a:pt x="4080515" y="1668233"/>
                </a:cubicBezTo>
                <a:cubicBezTo>
                  <a:pt x="4080515" y="1678673"/>
                  <a:pt x="4080515" y="1668233"/>
                  <a:pt x="4070436" y="1668233"/>
                </a:cubicBezTo>
                <a:cubicBezTo>
                  <a:pt x="4080515" y="1668233"/>
                  <a:pt x="4080515" y="1668233"/>
                  <a:pt x="4080515" y="1657793"/>
                </a:cubicBezTo>
                <a:close/>
                <a:moveTo>
                  <a:pt x="5948229" y="1655318"/>
                </a:moveTo>
                <a:cubicBezTo>
                  <a:pt x="5952054" y="1655363"/>
                  <a:pt x="5954574" y="1657973"/>
                  <a:pt x="5954574" y="1668233"/>
                </a:cubicBezTo>
                <a:cubicBezTo>
                  <a:pt x="5944494" y="1657793"/>
                  <a:pt x="5934055" y="1657793"/>
                  <a:pt x="5934055" y="1657793"/>
                </a:cubicBezTo>
                <a:cubicBezTo>
                  <a:pt x="5939275" y="1657793"/>
                  <a:pt x="5944404" y="1655273"/>
                  <a:pt x="5948229" y="1655318"/>
                </a:cubicBezTo>
                <a:close/>
                <a:moveTo>
                  <a:pt x="5645711" y="1606674"/>
                </a:moveTo>
                <a:cubicBezTo>
                  <a:pt x="5656150" y="1606674"/>
                  <a:pt x="5656150" y="1616753"/>
                  <a:pt x="5666230" y="1616753"/>
                </a:cubicBezTo>
                <a:cubicBezTo>
                  <a:pt x="5656150" y="1626833"/>
                  <a:pt x="5656150" y="1626833"/>
                  <a:pt x="5645711" y="1637633"/>
                </a:cubicBezTo>
                <a:cubicBezTo>
                  <a:pt x="5645711" y="1626833"/>
                  <a:pt x="5645711" y="1626833"/>
                  <a:pt x="5645711" y="1616753"/>
                </a:cubicBezTo>
                <a:cubicBezTo>
                  <a:pt x="5635631" y="1616753"/>
                  <a:pt x="5645711" y="1606674"/>
                  <a:pt x="5645711" y="1606674"/>
                </a:cubicBezTo>
                <a:close/>
                <a:moveTo>
                  <a:pt x="5718067" y="1596234"/>
                </a:moveTo>
                <a:cubicBezTo>
                  <a:pt x="5748665" y="1596234"/>
                  <a:pt x="5769544" y="1616753"/>
                  <a:pt x="5789703" y="1626833"/>
                </a:cubicBezTo>
                <a:cubicBezTo>
                  <a:pt x="5800502" y="1637633"/>
                  <a:pt x="5810582" y="1657793"/>
                  <a:pt x="5831101" y="1647713"/>
                </a:cubicBezTo>
                <a:cubicBezTo>
                  <a:pt x="5841540" y="1647713"/>
                  <a:pt x="5841540" y="1647713"/>
                  <a:pt x="5851979" y="1657793"/>
                </a:cubicBezTo>
                <a:cubicBezTo>
                  <a:pt x="5893017" y="1699193"/>
                  <a:pt x="5954574" y="1730153"/>
                  <a:pt x="6006411" y="1761113"/>
                </a:cubicBezTo>
                <a:cubicBezTo>
                  <a:pt x="6016491" y="1761113"/>
                  <a:pt x="6016491" y="1771193"/>
                  <a:pt x="6016491" y="1771193"/>
                </a:cubicBezTo>
                <a:cubicBezTo>
                  <a:pt x="6006411" y="1771193"/>
                  <a:pt x="6006411" y="1771193"/>
                  <a:pt x="6006411" y="1771193"/>
                </a:cubicBezTo>
                <a:cubicBezTo>
                  <a:pt x="5995972" y="1771193"/>
                  <a:pt x="5985532" y="1771193"/>
                  <a:pt x="5985532" y="1771193"/>
                </a:cubicBezTo>
                <a:cubicBezTo>
                  <a:pt x="5954574" y="1761113"/>
                  <a:pt x="5923976" y="1750673"/>
                  <a:pt x="5893017" y="1740233"/>
                </a:cubicBezTo>
                <a:cubicBezTo>
                  <a:pt x="5862059" y="1720073"/>
                  <a:pt x="5831101" y="1709273"/>
                  <a:pt x="5800502" y="1688753"/>
                </a:cubicBezTo>
                <a:cubicBezTo>
                  <a:pt x="5789703" y="1688753"/>
                  <a:pt x="5789703" y="1678673"/>
                  <a:pt x="5779623" y="1678673"/>
                </a:cubicBezTo>
                <a:cubicBezTo>
                  <a:pt x="5759104" y="1678673"/>
                  <a:pt x="5759104" y="1657793"/>
                  <a:pt x="5738586" y="1668233"/>
                </a:cubicBezTo>
                <a:cubicBezTo>
                  <a:pt x="5738586" y="1657793"/>
                  <a:pt x="5738586" y="1657793"/>
                  <a:pt x="5728146" y="1657793"/>
                </a:cubicBezTo>
                <a:cubicBezTo>
                  <a:pt x="5738586" y="1657793"/>
                  <a:pt x="5738586" y="1668233"/>
                  <a:pt x="5738586" y="1668233"/>
                </a:cubicBezTo>
                <a:cubicBezTo>
                  <a:pt x="5728146" y="1678673"/>
                  <a:pt x="5718067" y="1668233"/>
                  <a:pt x="5718067" y="1657793"/>
                </a:cubicBezTo>
                <a:cubicBezTo>
                  <a:pt x="5707627" y="1657793"/>
                  <a:pt x="5707627" y="1647713"/>
                  <a:pt x="5687108" y="1647713"/>
                </a:cubicBezTo>
                <a:cubicBezTo>
                  <a:pt x="5676669" y="1657793"/>
                  <a:pt x="5666230" y="1647713"/>
                  <a:pt x="5676669" y="1626833"/>
                </a:cubicBezTo>
                <a:cubicBezTo>
                  <a:pt x="5676669" y="1626833"/>
                  <a:pt x="5666230" y="1606674"/>
                  <a:pt x="5687108" y="1616753"/>
                </a:cubicBezTo>
                <a:cubicBezTo>
                  <a:pt x="5697188" y="1616753"/>
                  <a:pt x="5718067" y="1626833"/>
                  <a:pt x="5728146" y="1637633"/>
                </a:cubicBezTo>
                <a:cubicBezTo>
                  <a:pt x="5748665" y="1637633"/>
                  <a:pt x="5759104" y="1637633"/>
                  <a:pt x="5769544" y="1647713"/>
                </a:cubicBezTo>
                <a:cubicBezTo>
                  <a:pt x="5759104" y="1637633"/>
                  <a:pt x="5748665" y="1626833"/>
                  <a:pt x="5738586" y="1616753"/>
                </a:cubicBezTo>
                <a:cubicBezTo>
                  <a:pt x="5728146" y="1606674"/>
                  <a:pt x="5728146" y="1606674"/>
                  <a:pt x="5718067" y="1596234"/>
                </a:cubicBezTo>
                <a:close/>
                <a:moveTo>
                  <a:pt x="5697188" y="1585793"/>
                </a:moveTo>
                <a:cubicBezTo>
                  <a:pt x="5707627" y="1585793"/>
                  <a:pt x="5718067" y="1585793"/>
                  <a:pt x="5718067" y="1596234"/>
                </a:cubicBezTo>
                <a:cubicBezTo>
                  <a:pt x="5707627" y="1596234"/>
                  <a:pt x="5697188" y="1596234"/>
                  <a:pt x="5697188" y="1585793"/>
                </a:cubicBezTo>
                <a:close/>
                <a:moveTo>
                  <a:pt x="5666230" y="1575714"/>
                </a:moveTo>
                <a:lnTo>
                  <a:pt x="5676669" y="1575714"/>
                </a:lnTo>
                <a:cubicBezTo>
                  <a:pt x="5687108" y="1575714"/>
                  <a:pt x="5697188" y="1575714"/>
                  <a:pt x="5697188" y="1585793"/>
                </a:cubicBezTo>
                <a:cubicBezTo>
                  <a:pt x="5687108" y="1585793"/>
                  <a:pt x="5687108" y="1585793"/>
                  <a:pt x="5676669" y="1585793"/>
                </a:cubicBezTo>
                <a:cubicBezTo>
                  <a:pt x="5676669" y="1585793"/>
                  <a:pt x="5666230" y="1585793"/>
                  <a:pt x="5666230" y="1575714"/>
                </a:cubicBezTo>
                <a:close/>
                <a:moveTo>
                  <a:pt x="3700016" y="1565274"/>
                </a:moveTo>
                <a:cubicBezTo>
                  <a:pt x="3700016" y="1575714"/>
                  <a:pt x="3700016" y="1575714"/>
                  <a:pt x="3700016" y="1575714"/>
                </a:cubicBezTo>
                <a:cubicBezTo>
                  <a:pt x="3710095" y="1585793"/>
                  <a:pt x="3730614" y="1585793"/>
                  <a:pt x="3740694" y="1596234"/>
                </a:cubicBezTo>
                <a:lnTo>
                  <a:pt x="3751133" y="1596234"/>
                </a:lnTo>
                <a:cubicBezTo>
                  <a:pt x="3751133" y="1585793"/>
                  <a:pt x="3751133" y="1585793"/>
                  <a:pt x="3740694" y="1585793"/>
                </a:cubicBezTo>
                <a:cubicBezTo>
                  <a:pt x="3730614" y="1575714"/>
                  <a:pt x="3720175" y="1575714"/>
                  <a:pt x="3710095" y="1565274"/>
                </a:cubicBezTo>
                <a:close/>
                <a:moveTo>
                  <a:pt x="5553196" y="1524234"/>
                </a:moveTo>
                <a:cubicBezTo>
                  <a:pt x="5553196" y="1524234"/>
                  <a:pt x="5553196" y="1524234"/>
                  <a:pt x="5563635" y="1534314"/>
                </a:cubicBezTo>
                <a:cubicBezTo>
                  <a:pt x="5553196" y="1534314"/>
                  <a:pt x="5553196" y="1534314"/>
                  <a:pt x="5553196" y="1534314"/>
                </a:cubicBezTo>
                <a:cubicBezTo>
                  <a:pt x="5553196" y="1534314"/>
                  <a:pt x="5553196" y="1534314"/>
                  <a:pt x="5553196" y="1524234"/>
                </a:cubicBezTo>
                <a:close/>
                <a:moveTo>
                  <a:pt x="5789703" y="1513794"/>
                </a:moveTo>
                <a:cubicBezTo>
                  <a:pt x="5789703" y="1524234"/>
                  <a:pt x="5800502" y="1524234"/>
                  <a:pt x="5800502" y="1534314"/>
                </a:cubicBezTo>
                <a:cubicBezTo>
                  <a:pt x="5800502" y="1534314"/>
                  <a:pt x="5800502" y="1534314"/>
                  <a:pt x="5789703" y="1534314"/>
                </a:cubicBezTo>
                <a:cubicBezTo>
                  <a:pt x="5789703" y="1534314"/>
                  <a:pt x="5779623" y="1534314"/>
                  <a:pt x="5779623" y="1524234"/>
                </a:cubicBezTo>
                <a:cubicBezTo>
                  <a:pt x="5769544" y="1524234"/>
                  <a:pt x="5769544" y="1524234"/>
                  <a:pt x="5769544" y="1524234"/>
                </a:cubicBezTo>
                <a:cubicBezTo>
                  <a:pt x="5779623" y="1513794"/>
                  <a:pt x="5779623" y="1513794"/>
                  <a:pt x="5789703" y="1513794"/>
                </a:cubicBezTo>
                <a:close/>
                <a:moveTo>
                  <a:pt x="5532317" y="1513794"/>
                </a:moveTo>
                <a:lnTo>
                  <a:pt x="5542756" y="1524234"/>
                </a:lnTo>
                <a:lnTo>
                  <a:pt x="5532317" y="1524234"/>
                </a:lnTo>
                <a:close/>
                <a:moveTo>
                  <a:pt x="5594593" y="1503354"/>
                </a:moveTo>
                <a:cubicBezTo>
                  <a:pt x="5614752" y="1513794"/>
                  <a:pt x="5635631" y="1513794"/>
                  <a:pt x="5645711" y="1524234"/>
                </a:cubicBezTo>
                <a:cubicBezTo>
                  <a:pt x="5707627" y="1555194"/>
                  <a:pt x="5769544" y="1575714"/>
                  <a:pt x="5831101" y="1606674"/>
                </a:cubicBezTo>
                <a:lnTo>
                  <a:pt x="5841540" y="1606674"/>
                </a:lnTo>
                <a:cubicBezTo>
                  <a:pt x="5841540" y="1616753"/>
                  <a:pt x="5831101" y="1616753"/>
                  <a:pt x="5831101" y="1616753"/>
                </a:cubicBezTo>
                <a:cubicBezTo>
                  <a:pt x="5800502" y="1606674"/>
                  <a:pt x="5759104" y="1596234"/>
                  <a:pt x="5728146" y="1575714"/>
                </a:cubicBezTo>
                <a:cubicBezTo>
                  <a:pt x="5697188" y="1565274"/>
                  <a:pt x="5656150" y="1544754"/>
                  <a:pt x="5625192" y="1534314"/>
                </a:cubicBezTo>
                <a:cubicBezTo>
                  <a:pt x="5614752" y="1524234"/>
                  <a:pt x="5604673" y="1513794"/>
                  <a:pt x="5594593" y="1503354"/>
                </a:cubicBezTo>
                <a:close/>
                <a:moveTo>
                  <a:pt x="5501358" y="1503354"/>
                </a:moveTo>
                <a:lnTo>
                  <a:pt x="5512158" y="1503354"/>
                </a:lnTo>
                <a:cubicBezTo>
                  <a:pt x="5512158" y="1503354"/>
                  <a:pt x="5512158" y="1513794"/>
                  <a:pt x="5522237" y="1513794"/>
                </a:cubicBezTo>
                <a:cubicBezTo>
                  <a:pt x="5512158" y="1513794"/>
                  <a:pt x="5512158" y="1513794"/>
                  <a:pt x="5501358" y="1513794"/>
                </a:cubicBezTo>
                <a:cubicBezTo>
                  <a:pt x="5501358" y="1513794"/>
                  <a:pt x="5501358" y="1513794"/>
                  <a:pt x="5501358" y="1503354"/>
                </a:cubicBezTo>
                <a:close/>
                <a:moveTo>
                  <a:pt x="5728146" y="1493274"/>
                </a:moveTo>
                <a:cubicBezTo>
                  <a:pt x="5738586" y="1503354"/>
                  <a:pt x="5748665" y="1503354"/>
                  <a:pt x="5759104" y="1513794"/>
                </a:cubicBezTo>
                <a:cubicBezTo>
                  <a:pt x="5748665" y="1513794"/>
                  <a:pt x="5748665" y="1513794"/>
                  <a:pt x="5748665" y="1513794"/>
                </a:cubicBezTo>
                <a:cubicBezTo>
                  <a:pt x="5738586" y="1513794"/>
                  <a:pt x="5728146" y="1503354"/>
                  <a:pt x="5728146" y="1503354"/>
                </a:cubicBezTo>
                <a:cubicBezTo>
                  <a:pt x="5728146" y="1503354"/>
                  <a:pt x="5728146" y="1503354"/>
                  <a:pt x="5728146" y="1493274"/>
                </a:cubicBezTo>
                <a:close/>
                <a:moveTo>
                  <a:pt x="5275127" y="1457910"/>
                </a:moveTo>
                <a:cubicBezTo>
                  <a:pt x="5274638" y="1456442"/>
                  <a:pt x="5272681" y="1462314"/>
                  <a:pt x="5264851" y="1462314"/>
                </a:cubicBezTo>
                <a:cubicBezTo>
                  <a:pt x="5275291" y="1462314"/>
                  <a:pt x="5275291" y="1462314"/>
                  <a:pt x="5275291" y="1462314"/>
                </a:cubicBezTo>
                <a:cubicBezTo>
                  <a:pt x="5275291" y="1459704"/>
                  <a:pt x="5275291" y="1458399"/>
                  <a:pt x="5275127" y="1457910"/>
                </a:cubicBezTo>
                <a:close/>
                <a:moveTo>
                  <a:pt x="5239022" y="1435494"/>
                </a:moveTo>
                <a:cubicBezTo>
                  <a:pt x="5241542" y="1434234"/>
                  <a:pt x="5249192" y="1436754"/>
                  <a:pt x="5254412" y="1441794"/>
                </a:cubicBezTo>
                <a:cubicBezTo>
                  <a:pt x="5275291" y="1441794"/>
                  <a:pt x="5295450" y="1451874"/>
                  <a:pt x="5316328" y="1462314"/>
                </a:cubicBezTo>
                <a:cubicBezTo>
                  <a:pt x="5306249" y="1462314"/>
                  <a:pt x="5295450" y="1462314"/>
                  <a:pt x="5285370" y="1462314"/>
                </a:cubicBezTo>
                <a:cubicBezTo>
                  <a:pt x="5285370" y="1472754"/>
                  <a:pt x="5275291" y="1482834"/>
                  <a:pt x="5275291" y="1482834"/>
                </a:cubicBezTo>
                <a:cubicBezTo>
                  <a:pt x="5264851" y="1482834"/>
                  <a:pt x="5264851" y="1472754"/>
                  <a:pt x="5254412" y="1472754"/>
                </a:cubicBezTo>
                <a:cubicBezTo>
                  <a:pt x="5254412" y="1462314"/>
                  <a:pt x="5223813" y="1462314"/>
                  <a:pt x="5254412" y="1451874"/>
                </a:cubicBezTo>
                <a:cubicBezTo>
                  <a:pt x="5239112" y="1441794"/>
                  <a:pt x="5236503" y="1436754"/>
                  <a:pt x="5239022" y="1435494"/>
                </a:cubicBezTo>
                <a:close/>
                <a:moveTo>
                  <a:pt x="5336847" y="1431714"/>
                </a:moveTo>
                <a:cubicBezTo>
                  <a:pt x="5347287" y="1441794"/>
                  <a:pt x="5347287" y="1441794"/>
                  <a:pt x="5357366" y="1441794"/>
                </a:cubicBezTo>
                <a:cubicBezTo>
                  <a:pt x="5377885" y="1451874"/>
                  <a:pt x="5398764" y="1462314"/>
                  <a:pt x="5408843" y="1462314"/>
                </a:cubicBezTo>
                <a:cubicBezTo>
                  <a:pt x="5419283" y="1462314"/>
                  <a:pt x="5429722" y="1472754"/>
                  <a:pt x="5439802" y="1472754"/>
                </a:cubicBezTo>
                <a:cubicBezTo>
                  <a:pt x="5460321" y="1482834"/>
                  <a:pt x="5481200" y="1493274"/>
                  <a:pt x="5501358" y="1503354"/>
                </a:cubicBezTo>
                <a:cubicBezTo>
                  <a:pt x="5470760" y="1503354"/>
                  <a:pt x="5439802" y="1493274"/>
                  <a:pt x="5419283" y="1482834"/>
                </a:cubicBezTo>
                <a:cubicBezTo>
                  <a:pt x="5398764" y="1472754"/>
                  <a:pt x="5377885" y="1472754"/>
                  <a:pt x="5357366" y="1462314"/>
                </a:cubicBezTo>
                <a:lnTo>
                  <a:pt x="5357366" y="1472754"/>
                </a:lnTo>
                <a:cubicBezTo>
                  <a:pt x="5367806" y="1482834"/>
                  <a:pt x="5377885" y="1482834"/>
                  <a:pt x="5388325" y="1482834"/>
                </a:cubicBezTo>
                <a:cubicBezTo>
                  <a:pt x="5429722" y="1503354"/>
                  <a:pt x="5481200" y="1524234"/>
                  <a:pt x="5522237" y="1544754"/>
                </a:cubicBezTo>
                <a:cubicBezTo>
                  <a:pt x="5553196" y="1555194"/>
                  <a:pt x="5583794" y="1575714"/>
                  <a:pt x="5614752" y="1585793"/>
                </a:cubicBezTo>
                <a:cubicBezTo>
                  <a:pt x="5625192" y="1585793"/>
                  <a:pt x="5625192" y="1596234"/>
                  <a:pt x="5625192" y="1606674"/>
                </a:cubicBezTo>
                <a:lnTo>
                  <a:pt x="5614752" y="1606674"/>
                </a:lnTo>
                <a:cubicBezTo>
                  <a:pt x="5594593" y="1596234"/>
                  <a:pt x="5583794" y="1596234"/>
                  <a:pt x="5563635" y="1596234"/>
                </a:cubicBezTo>
                <a:cubicBezTo>
                  <a:pt x="5553196" y="1585793"/>
                  <a:pt x="5542756" y="1585793"/>
                  <a:pt x="5532317" y="1575714"/>
                </a:cubicBezTo>
                <a:cubicBezTo>
                  <a:pt x="5512158" y="1555194"/>
                  <a:pt x="5481200" y="1555194"/>
                  <a:pt x="5450241" y="1544754"/>
                </a:cubicBezTo>
                <a:cubicBezTo>
                  <a:pt x="5419283" y="1544754"/>
                  <a:pt x="5398764" y="1534314"/>
                  <a:pt x="5388325" y="1513794"/>
                </a:cubicBezTo>
                <a:cubicBezTo>
                  <a:pt x="5367806" y="1513794"/>
                  <a:pt x="5347287" y="1513794"/>
                  <a:pt x="5326408" y="1503354"/>
                </a:cubicBezTo>
                <a:cubicBezTo>
                  <a:pt x="5316328" y="1493274"/>
                  <a:pt x="5316328" y="1493274"/>
                  <a:pt x="5326408" y="1482834"/>
                </a:cubicBezTo>
                <a:cubicBezTo>
                  <a:pt x="5336847" y="1472754"/>
                  <a:pt x="5326408" y="1482834"/>
                  <a:pt x="5316328" y="1472754"/>
                </a:cubicBezTo>
                <a:cubicBezTo>
                  <a:pt x="5316328" y="1472754"/>
                  <a:pt x="5316328" y="1472754"/>
                  <a:pt x="5316328" y="1462314"/>
                </a:cubicBezTo>
                <a:cubicBezTo>
                  <a:pt x="5316328" y="1462314"/>
                  <a:pt x="5326408" y="1462314"/>
                  <a:pt x="5336847" y="1451874"/>
                </a:cubicBezTo>
                <a:cubicBezTo>
                  <a:pt x="5336847" y="1451874"/>
                  <a:pt x="5336847" y="1441794"/>
                  <a:pt x="5336847" y="1431714"/>
                </a:cubicBezTo>
                <a:close/>
                <a:moveTo>
                  <a:pt x="5192855" y="1420914"/>
                </a:moveTo>
                <a:lnTo>
                  <a:pt x="5202935" y="1420914"/>
                </a:lnTo>
                <a:lnTo>
                  <a:pt x="5213014" y="1420914"/>
                </a:lnTo>
                <a:lnTo>
                  <a:pt x="5202935" y="1431714"/>
                </a:lnTo>
                <a:cubicBezTo>
                  <a:pt x="5202935" y="1420914"/>
                  <a:pt x="5192855" y="1420914"/>
                  <a:pt x="5192855" y="1420914"/>
                </a:cubicBezTo>
                <a:close/>
                <a:moveTo>
                  <a:pt x="5233893" y="1400754"/>
                </a:moveTo>
                <a:cubicBezTo>
                  <a:pt x="5243972" y="1400754"/>
                  <a:pt x="5243972" y="1400754"/>
                  <a:pt x="5254412" y="1410834"/>
                </a:cubicBezTo>
                <a:cubicBezTo>
                  <a:pt x="5243972" y="1410834"/>
                  <a:pt x="5243972" y="1410834"/>
                  <a:pt x="5233893" y="1410834"/>
                </a:cubicBezTo>
                <a:close/>
                <a:moveTo>
                  <a:pt x="5141378" y="1400754"/>
                </a:moveTo>
                <a:cubicBezTo>
                  <a:pt x="5161897" y="1400754"/>
                  <a:pt x="5182416" y="1400754"/>
                  <a:pt x="5182416" y="1420914"/>
                </a:cubicBezTo>
                <a:cubicBezTo>
                  <a:pt x="5182416" y="1420914"/>
                  <a:pt x="5182416" y="1420914"/>
                  <a:pt x="5171976" y="1420914"/>
                </a:cubicBezTo>
                <a:cubicBezTo>
                  <a:pt x="5161897" y="1410834"/>
                  <a:pt x="5151457" y="1410834"/>
                  <a:pt x="5141378" y="1400754"/>
                </a:cubicBezTo>
                <a:close/>
                <a:moveTo>
                  <a:pt x="5089541" y="1379874"/>
                </a:moveTo>
                <a:lnTo>
                  <a:pt x="5099980" y="1379874"/>
                </a:lnTo>
                <a:lnTo>
                  <a:pt x="5099980" y="1390314"/>
                </a:lnTo>
                <a:close/>
                <a:moveTo>
                  <a:pt x="5058942" y="1369434"/>
                </a:moveTo>
                <a:lnTo>
                  <a:pt x="5069022" y="1369434"/>
                </a:lnTo>
                <a:cubicBezTo>
                  <a:pt x="5069022" y="1369434"/>
                  <a:pt x="5069022" y="1369434"/>
                  <a:pt x="5079461" y="1369434"/>
                </a:cubicBezTo>
                <a:cubicBezTo>
                  <a:pt x="5079461" y="1369434"/>
                  <a:pt x="5079461" y="1369434"/>
                  <a:pt x="5069022" y="1379874"/>
                </a:cubicBezTo>
                <a:close/>
                <a:moveTo>
                  <a:pt x="5151457" y="1359354"/>
                </a:moveTo>
                <a:lnTo>
                  <a:pt x="5161897" y="1359354"/>
                </a:lnTo>
                <a:cubicBezTo>
                  <a:pt x="5171976" y="1369434"/>
                  <a:pt x="5171976" y="1369434"/>
                  <a:pt x="5171976" y="1379874"/>
                </a:cubicBezTo>
                <a:lnTo>
                  <a:pt x="5161897" y="1379874"/>
                </a:lnTo>
                <a:cubicBezTo>
                  <a:pt x="5161897" y="1369434"/>
                  <a:pt x="5151457" y="1369434"/>
                  <a:pt x="5151457" y="1359354"/>
                </a:cubicBezTo>
                <a:close/>
                <a:moveTo>
                  <a:pt x="4894071" y="1318315"/>
                </a:moveTo>
                <a:cubicBezTo>
                  <a:pt x="4894071" y="1328395"/>
                  <a:pt x="4894071" y="1328395"/>
                  <a:pt x="4904511" y="1328395"/>
                </a:cubicBezTo>
                <a:lnTo>
                  <a:pt x="4904511" y="1318315"/>
                </a:lnTo>
                <a:close/>
                <a:moveTo>
                  <a:pt x="4822075" y="1297435"/>
                </a:moveTo>
                <a:cubicBezTo>
                  <a:pt x="4832155" y="1307875"/>
                  <a:pt x="4832155" y="1307875"/>
                  <a:pt x="4832155" y="1307875"/>
                </a:cubicBezTo>
                <a:cubicBezTo>
                  <a:pt x="4842234" y="1307875"/>
                  <a:pt x="4842234" y="1307875"/>
                  <a:pt x="4842234" y="1307875"/>
                </a:cubicBezTo>
                <a:cubicBezTo>
                  <a:pt x="4842234" y="1297435"/>
                  <a:pt x="4842234" y="1297435"/>
                  <a:pt x="4832155" y="1297435"/>
                </a:cubicBezTo>
                <a:cubicBezTo>
                  <a:pt x="4832155" y="1297435"/>
                  <a:pt x="4832155" y="1297435"/>
                  <a:pt x="4822075" y="1297435"/>
                </a:cubicBezTo>
                <a:close/>
                <a:moveTo>
                  <a:pt x="4904511" y="1276915"/>
                </a:moveTo>
                <a:cubicBezTo>
                  <a:pt x="4914590" y="1276915"/>
                  <a:pt x="4914590" y="1287355"/>
                  <a:pt x="4914590" y="1287355"/>
                </a:cubicBezTo>
                <a:cubicBezTo>
                  <a:pt x="4904511" y="1287355"/>
                  <a:pt x="4904511" y="1287355"/>
                  <a:pt x="4904511" y="1287355"/>
                </a:cubicBezTo>
                <a:close/>
                <a:moveTo>
                  <a:pt x="4780677" y="1276915"/>
                </a:moveTo>
                <a:cubicBezTo>
                  <a:pt x="4780677" y="1287355"/>
                  <a:pt x="4780677" y="1287355"/>
                  <a:pt x="4780677" y="1287355"/>
                </a:cubicBezTo>
                <a:cubicBezTo>
                  <a:pt x="4791117" y="1287355"/>
                  <a:pt x="4791117" y="1287355"/>
                  <a:pt x="4791117" y="1287355"/>
                </a:cubicBezTo>
                <a:cubicBezTo>
                  <a:pt x="4791117" y="1287355"/>
                  <a:pt x="4791117" y="1287355"/>
                  <a:pt x="4780677" y="1276915"/>
                </a:cubicBezTo>
                <a:close/>
                <a:moveTo>
                  <a:pt x="1794279" y="1163515"/>
                </a:moveTo>
                <a:lnTo>
                  <a:pt x="1784199" y="1173955"/>
                </a:lnTo>
                <a:cubicBezTo>
                  <a:pt x="1784199" y="1184395"/>
                  <a:pt x="1794279" y="1184395"/>
                  <a:pt x="1794279" y="1184395"/>
                </a:cubicBezTo>
                <a:cubicBezTo>
                  <a:pt x="1805078" y="1194475"/>
                  <a:pt x="1805078" y="1184395"/>
                  <a:pt x="1815158" y="1184395"/>
                </a:cubicBezTo>
                <a:cubicBezTo>
                  <a:pt x="1805078" y="1173955"/>
                  <a:pt x="1805078" y="1163515"/>
                  <a:pt x="1794279" y="1163515"/>
                </a:cubicBezTo>
                <a:close/>
                <a:moveTo>
                  <a:pt x="4574769" y="1040036"/>
                </a:moveTo>
                <a:cubicBezTo>
                  <a:pt x="4574769" y="1040036"/>
                  <a:pt x="4574769" y="1040036"/>
                  <a:pt x="4564689" y="1050116"/>
                </a:cubicBezTo>
                <a:lnTo>
                  <a:pt x="4574769" y="1050116"/>
                </a:lnTo>
                <a:cubicBezTo>
                  <a:pt x="4585208" y="1050116"/>
                  <a:pt x="4595287" y="1060916"/>
                  <a:pt x="4595287" y="1060916"/>
                </a:cubicBezTo>
                <a:cubicBezTo>
                  <a:pt x="4605727" y="1060916"/>
                  <a:pt x="4605727" y="1060916"/>
                  <a:pt x="4605727" y="1060916"/>
                </a:cubicBezTo>
                <a:lnTo>
                  <a:pt x="4605727" y="1050116"/>
                </a:lnTo>
                <a:cubicBezTo>
                  <a:pt x="4595287" y="1050116"/>
                  <a:pt x="4585208" y="1040036"/>
                  <a:pt x="4574769" y="1040036"/>
                </a:cubicBezTo>
                <a:close/>
                <a:moveTo>
                  <a:pt x="4543810" y="1029956"/>
                </a:moveTo>
                <a:cubicBezTo>
                  <a:pt x="4533731" y="1040036"/>
                  <a:pt x="4533731" y="1040036"/>
                  <a:pt x="4533731" y="1040036"/>
                </a:cubicBezTo>
                <a:lnTo>
                  <a:pt x="4543810" y="1040036"/>
                </a:lnTo>
                <a:cubicBezTo>
                  <a:pt x="4543810" y="1040036"/>
                  <a:pt x="4543810" y="1040036"/>
                  <a:pt x="4543810" y="1029956"/>
                </a:cubicBezTo>
                <a:close/>
                <a:moveTo>
                  <a:pt x="4512852" y="1019516"/>
                </a:moveTo>
                <a:cubicBezTo>
                  <a:pt x="4512852" y="1019516"/>
                  <a:pt x="4512852" y="1029956"/>
                  <a:pt x="4502772" y="1029956"/>
                </a:cubicBezTo>
                <a:cubicBezTo>
                  <a:pt x="4512852" y="1029956"/>
                  <a:pt x="4512852" y="1029956"/>
                  <a:pt x="4512852" y="1029956"/>
                </a:cubicBezTo>
                <a:lnTo>
                  <a:pt x="4523291" y="1029956"/>
                </a:lnTo>
                <a:close/>
                <a:moveTo>
                  <a:pt x="4471814" y="1009076"/>
                </a:moveTo>
                <a:cubicBezTo>
                  <a:pt x="4461375" y="1009076"/>
                  <a:pt x="4461375" y="1019516"/>
                  <a:pt x="4461375" y="1019516"/>
                </a:cubicBezTo>
                <a:cubicBezTo>
                  <a:pt x="4461375" y="1019516"/>
                  <a:pt x="4461375" y="1019516"/>
                  <a:pt x="4471814" y="1019516"/>
                </a:cubicBezTo>
                <a:lnTo>
                  <a:pt x="4482254" y="1019516"/>
                </a:lnTo>
                <a:cubicBezTo>
                  <a:pt x="4471814" y="1019516"/>
                  <a:pt x="4471814" y="1009076"/>
                  <a:pt x="4471814" y="1009076"/>
                </a:cubicBezTo>
                <a:close/>
                <a:moveTo>
                  <a:pt x="1907673" y="792717"/>
                </a:moveTo>
                <a:cubicBezTo>
                  <a:pt x="1928552" y="792717"/>
                  <a:pt x="1980029" y="803157"/>
                  <a:pt x="1990108" y="813597"/>
                </a:cubicBezTo>
                <a:cubicBezTo>
                  <a:pt x="1969589" y="813597"/>
                  <a:pt x="1938631" y="813597"/>
                  <a:pt x="1907673" y="803157"/>
                </a:cubicBezTo>
                <a:cubicBezTo>
                  <a:pt x="1907673" y="803157"/>
                  <a:pt x="1897593" y="803157"/>
                  <a:pt x="1887514" y="803157"/>
                </a:cubicBezTo>
                <a:cubicBezTo>
                  <a:pt x="1897593" y="792717"/>
                  <a:pt x="1897593" y="792717"/>
                  <a:pt x="1907673" y="792717"/>
                </a:cubicBezTo>
                <a:close/>
                <a:moveTo>
                  <a:pt x="1658060" y="765166"/>
                </a:moveTo>
                <a:cubicBezTo>
                  <a:pt x="1665788" y="764592"/>
                  <a:pt x="1673415" y="780117"/>
                  <a:pt x="1681245" y="772557"/>
                </a:cubicBezTo>
                <a:lnTo>
                  <a:pt x="1691684" y="772557"/>
                </a:lnTo>
                <a:cubicBezTo>
                  <a:pt x="1701764" y="782637"/>
                  <a:pt x="1701764" y="782637"/>
                  <a:pt x="1712203" y="782637"/>
                </a:cubicBezTo>
                <a:cubicBezTo>
                  <a:pt x="1701764" y="782637"/>
                  <a:pt x="1701764" y="782637"/>
                  <a:pt x="1701764" y="782637"/>
                </a:cubicBezTo>
                <a:cubicBezTo>
                  <a:pt x="1681245" y="782637"/>
                  <a:pt x="1681245" y="782637"/>
                  <a:pt x="1681245" y="782637"/>
                </a:cubicBezTo>
                <a:cubicBezTo>
                  <a:pt x="1670806" y="782637"/>
                  <a:pt x="1650287" y="792717"/>
                  <a:pt x="1650287" y="772557"/>
                </a:cubicBezTo>
                <a:cubicBezTo>
                  <a:pt x="1652897" y="767337"/>
                  <a:pt x="1655484" y="765357"/>
                  <a:pt x="1658060" y="765166"/>
                </a:cubicBezTo>
                <a:close/>
                <a:moveTo>
                  <a:pt x="1629768" y="761757"/>
                </a:moveTo>
                <a:cubicBezTo>
                  <a:pt x="1629768" y="761757"/>
                  <a:pt x="1629768" y="772557"/>
                  <a:pt x="1640207" y="772557"/>
                </a:cubicBezTo>
                <a:cubicBezTo>
                  <a:pt x="1629768" y="772557"/>
                  <a:pt x="1629768" y="772557"/>
                  <a:pt x="1619328" y="772557"/>
                </a:cubicBezTo>
                <a:cubicBezTo>
                  <a:pt x="1619328" y="772557"/>
                  <a:pt x="1619328" y="772557"/>
                  <a:pt x="1609249" y="772557"/>
                </a:cubicBezTo>
                <a:cubicBezTo>
                  <a:pt x="1619328" y="772557"/>
                  <a:pt x="1619328" y="761757"/>
                  <a:pt x="1629768" y="761757"/>
                </a:cubicBezTo>
                <a:close/>
                <a:moveTo>
                  <a:pt x="2268373" y="628198"/>
                </a:moveTo>
                <a:cubicBezTo>
                  <a:pt x="2268373" y="628198"/>
                  <a:pt x="2268373" y="628198"/>
                  <a:pt x="2278453" y="628198"/>
                </a:cubicBezTo>
                <a:lnTo>
                  <a:pt x="2288892" y="628198"/>
                </a:lnTo>
                <a:lnTo>
                  <a:pt x="2278453" y="638278"/>
                </a:lnTo>
                <a:close/>
                <a:moveTo>
                  <a:pt x="2226976" y="617758"/>
                </a:moveTo>
                <a:lnTo>
                  <a:pt x="2237415" y="617758"/>
                </a:lnTo>
                <a:cubicBezTo>
                  <a:pt x="2237415" y="628198"/>
                  <a:pt x="2237415" y="628198"/>
                  <a:pt x="2226976" y="628198"/>
                </a:cubicBezTo>
                <a:close/>
                <a:moveTo>
                  <a:pt x="2144900" y="597238"/>
                </a:moveTo>
                <a:cubicBezTo>
                  <a:pt x="2144900" y="597238"/>
                  <a:pt x="2144900" y="597238"/>
                  <a:pt x="2154979" y="597238"/>
                </a:cubicBezTo>
                <a:cubicBezTo>
                  <a:pt x="2154979" y="597238"/>
                  <a:pt x="2154979" y="597238"/>
                  <a:pt x="2154979" y="607678"/>
                </a:cubicBezTo>
                <a:close/>
                <a:moveTo>
                  <a:pt x="2082623" y="586798"/>
                </a:moveTo>
                <a:cubicBezTo>
                  <a:pt x="2082623" y="586798"/>
                  <a:pt x="2082623" y="586798"/>
                  <a:pt x="2093423" y="586798"/>
                </a:cubicBezTo>
                <a:cubicBezTo>
                  <a:pt x="2093423" y="586798"/>
                  <a:pt x="2093423" y="586798"/>
                  <a:pt x="2093423" y="597238"/>
                </a:cubicBezTo>
                <a:lnTo>
                  <a:pt x="2082623" y="597238"/>
                </a:lnTo>
                <a:cubicBezTo>
                  <a:pt x="2082623" y="597238"/>
                  <a:pt x="2082623" y="597238"/>
                  <a:pt x="2082623" y="586798"/>
                </a:cubicBezTo>
                <a:close/>
                <a:moveTo>
                  <a:pt x="1928552" y="555838"/>
                </a:moveTo>
                <a:cubicBezTo>
                  <a:pt x="1938631" y="555838"/>
                  <a:pt x="1938631" y="566638"/>
                  <a:pt x="1949071" y="566638"/>
                </a:cubicBezTo>
                <a:cubicBezTo>
                  <a:pt x="1938631" y="566638"/>
                  <a:pt x="1938631" y="566638"/>
                  <a:pt x="1928552" y="566638"/>
                </a:cubicBezTo>
                <a:cubicBezTo>
                  <a:pt x="1928552" y="566638"/>
                  <a:pt x="1928552" y="566638"/>
                  <a:pt x="1918112" y="566638"/>
                </a:cubicBezTo>
                <a:cubicBezTo>
                  <a:pt x="1928552" y="566638"/>
                  <a:pt x="1928552" y="555838"/>
                  <a:pt x="1928552" y="555838"/>
                </a:cubicBezTo>
                <a:close/>
                <a:moveTo>
                  <a:pt x="4121553" y="380879"/>
                </a:moveTo>
                <a:cubicBezTo>
                  <a:pt x="4121553" y="380879"/>
                  <a:pt x="4121553" y="380879"/>
                  <a:pt x="4131992" y="380879"/>
                </a:cubicBezTo>
                <a:cubicBezTo>
                  <a:pt x="4121553" y="391319"/>
                  <a:pt x="4121553" y="391319"/>
                  <a:pt x="4111473" y="391319"/>
                </a:cubicBezTo>
                <a:close/>
                <a:moveTo>
                  <a:pt x="4070436" y="370799"/>
                </a:moveTo>
                <a:cubicBezTo>
                  <a:pt x="4080515" y="370799"/>
                  <a:pt x="4080515" y="370799"/>
                  <a:pt x="4080515" y="380879"/>
                </a:cubicBezTo>
                <a:cubicBezTo>
                  <a:pt x="4080515" y="370799"/>
                  <a:pt x="4070436" y="370799"/>
                  <a:pt x="4070436" y="370799"/>
                </a:cubicBezTo>
                <a:close/>
                <a:moveTo>
                  <a:pt x="5038063" y="339839"/>
                </a:moveTo>
                <a:lnTo>
                  <a:pt x="5048503" y="339839"/>
                </a:lnTo>
                <a:cubicBezTo>
                  <a:pt x="5048503" y="339839"/>
                  <a:pt x="5048503" y="339839"/>
                  <a:pt x="5058942" y="349919"/>
                </a:cubicBezTo>
                <a:cubicBezTo>
                  <a:pt x="5048503" y="349919"/>
                  <a:pt x="5048503" y="349919"/>
                  <a:pt x="5038063" y="349919"/>
                </a:cubicBezTo>
                <a:close/>
                <a:moveTo>
                  <a:pt x="4636325" y="298439"/>
                </a:moveTo>
                <a:lnTo>
                  <a:pt x="4636325" y="308879"/>
                </a:lnTo>
                <a:lnTo>
                  <a:pt x="4626246" y="308879"/>
                </a:lnTo>
                <a:cubicBezTo>
                  <a:pt x="4626246" y="308879"/>
                  <a:pt x="4626246" y="298439"/>
                  <a:pt x="4636325" y="298439"/>
                </a:cubicBezTo>
                <a:close/>
                <a:moveTo>
                  <a:pt x="3514266" y="298439"/>
                </a:moveTo>
                <a:cubicBezTo>
                  <a:pt x="3514266" y="298439"/>
                  <a:pt x="3514266" y="308879"/>
                  <a:pt x="3524705" y="308879"/>
                </a:cubicBezTo>
                <a:lnTo>
                  <a:pt x="3514266" y="308879"/>
                </a:lnTo>
                <a:lnTo>
                  <a:pt x="3504186" y="308879"/>
                </a:lnTo>
                <a:cubicBezTo>
                  <a:pt x="3504186" y="308879"/>
                  <a:pt x="3504186" y="298439"/>
                  <a:pt x="3514266" y="298439"/>
                </a:cubicBezTo>
                <a:close/>
                <a:moveTo>
                  <a:pt x="3359126" y="291565"/>
                </a:moveTo>
                <a:cubicBezTo>
                  <a:pt x="3365886" y="291531"/>
                  <a:pt x="3372973" y="293399"/>
                  <a:pt x="3380713" y="298439"/>
                </a:cubicBezTo>
                <a:lnTo>
                  <a:pt x="3380713" y="308879"/>
                </a:lnTo>
                <a:cubicBezTo>
                  <a:pt x="3359834" y="319319"/>
                  <a:pt x="3339315" y="319319"/>
                  <a:pt x="3329236" y="319319"/>
                </a:cubicBezTo>
                <a:cubicBezTo>
                  <a:pt x="3318437" y="319319"/>
                  <a:pt x="3308357" y="319319"/>
                  <a:pt x="3308357" y="319319"/>
                </a:cubicBezTo>
                <a:lnTo>
                  <a:pt x="3298277" y="308879"/>
                </a:lnTo>
                <a:cubicBezTo>
                  <a:pt x="3321496" y="308879"/>
                  <a:pt x="3338843" y="291666"/>
                  <a:pt x="3359126" y="291565"/>
                </a:cubicBezTo>
                <a:close/>
                <a:moveTo>
                  <a:pt x="4863113" y="288359"/>
                </a:moveTo>
                <a:cubicBezTo>
                  <a:pt x="4904511" y="288359"/>
                  <a:pt x="4945548" y="308879"/>
                  <a:pt x="4986586" y="319319"/>
                </a:cubicBezTo>
                <a:lnTo>
                  <a:pt x="4997026" y="329399"/>
                </a:lnTo>
                <a:lnTo>
                  <a:pt x="4986586" y="329399"/>
                </a:lnTo>
                <a:cubicBezTo>
                  <a:pt x="4945548" y="329399"/>
                  <a:pt x="4904511" y="319319"/>
                  <a:pt x="4863113" y="288359"/>
                </a:cubicBezTo>
                <a:close/>
                <a:moveTo>
                  <a:pt x="4088137" y="222187"/>
                </a:moveTo>
                <a:cubicBezTo>
                  <a:pt x="4095815" y="220769"/>
                  <a:pt x="4103644" y="226439"/>
                  <a:pt x="4111473" y="226439"/>
                </a:cubicBezTo>
                <a:cubicBezTo>
                  <a:pt x="4214428" y="247319"/>
                  <a:pt x="4306943" y="267479"/>
                  <a:pt x="4409897" y="308879"/>
                </a:cubicBezTo>
                <a:cubicBezTo>
                  <a:pt x="4451295" y="319319"/>
                  <a:pt x="4502772" y="339839"/>
                  <a:pt x="4553890" y="349919"/>
                </a:cubicBezTo>
                <a:lnTo>
                  <a:pt x="4564689" y="360359"/>
                </a:lnTo>
                <a:cubicBezTo>
                  <a:pt x="4574769" y="401398"/>
                  <a:pt x="4595287" y="380879"/>
                  <a:pt x="4605727" y="380879"/>
                </a:cubicBezTo>
                <a:cubicBezTo>
                  <a:pt x="4647125" y="391319"/>
                  <a:pt x="4688162" y="401398"/>
                  <a:pt x="4718761" y="411838"/>
                </a:cubicBezTo>
                <a:cubicBezTo>
                  <a:pt x="4770598" y="422279"/>
                  <a:pt x="4811636" y="442438"/>
                  <a:pt x="4853033" y="453238"/>
                </a:cubicBezTo>
                <a:cubicBezTo>
                  <a:pt x="4863113" y="463318"/>
                  <a:pt x="4873552" y="463318"/>
                  <a:pt x="4883632" y="473398"/>
                </a:cubicBezTo>
                <a:cubicBezTo>
                  <a:pt x="4883632" y="473398"/>
                  <a:pt x="4883632" y="484198"/>
                  <a:pt x="4873552" y="473398"/>
                </a:cubicBezTo>
                <a:cubicBezTo>
                  <a:pt x="4863113" y="473398"/>
                  <a:pt x="4853033" y="473398"/>
                  <a:pt x="4842234" y="473398"/>
                </a:cubicBezTo>
                <a:lnTo>
                  <a:pt x="4832155" y="473398"/>
                </a:lnTo>
                <a:cubicBezTo>
                  <a:pt x="4842234" y="514798"/>
                  <a:pt x="4822075" y="494278"/>
                  <a:pt x="4811636" y="494278"/>
                </a:cubicBezTo>
                <a:cubicBezTo>
                  <a:pt x="4780677" y="484198"/>
                  <a:pt x="4739640" y="473398"/>
                  <a:pt x="4708681" y="463318"/>
                </a:cubicBezTo>
                <a:cubicBezTo>
                  <a:pt x="4647125" y="442438"/>
                  <a:pt x="4585208" y="422279"/>
                  <a:pt x="4523291" y="401398"/>
                </a:cubicBezTo>
                <a:cubicBezTo>
                  <a:pt x="4471814" y="391319"/>
                  <a:pt x="4420337" y="370799"/>
                  <a:pt x="4368860" y="360359"/>
                </a:cubicBezTo>
                <a:cubicBezTo>
                  <a:pt x="4327822" y="360359"/>
                  <a:pt x="4296504" y="349919"/>
                  <a:pt x="4265545" y="339839"/>
                </a:cubicBezTo>
                <a:cubicBezTo>
                  <a:pt x="4255466" y="329399"/>
                  <a:pt x="4245386" y="329399"/>
                  <a:pt x="4245386" y="339839"/>
                </a:cubicBezTo>
                <a:cubicBezTo>
                  <a:pt x="4234947" y="339839"/>
                  <a:pt x="4224507" y="339839"/>
                  <a:pt x="4214428" y="339839"/>
                </a:cubicBezTo>
                <a:lnTo>
                  <a:pt x="4214428" y="329399"/>
                </a:lnTo>
                <a:cubicBezTo>
                  <a:pt x="4203989" y="329399"/>
                  <a:pt x="4203989" y="329399"/>
                  <a:pt x="4193909" y="329399"/>
                </a:cubicBezTo>
                <a:cubicBezTo>
                  <a:pt x="4183470" y="329399"/>
                  <a:pt x="4173030" y="339839"/>
                  <a:pt x="4173030" y="319319"/>
                </a:cubicBezTo>
                <a:lnTo>
                  <a:pt x="4183470" y="319319"/>
                </a:lnTo>
                <a:lnTo>
                  <a:pt x="4183470" y="308879"/>
                </a:lnTo>
                <a:cubicBezTo>
                  <a:pt x="4183470" y="319319"/>
                  <a:pt x="4173030" y="319319"/>
                  <a:pt x="4173030" y="319319"/>
                </a:cubicBezTo>
                <a:cubicBezTo>
                  <a:pt x="4162951" y="319319"/>
                  <a:pt x="4152511" y="319319"/>
                  <a:pt x="4142072" y="319319"/>
                </a:cubicBezTo>
                <a:cubicBezTo>
                  <a:pt x="4121553" y="319319"/>
                  <a:pt x="4142072" y="308879"/>
                  <a:pt x="4142072" y="308879"/>
                </a:cubicBezTo>
                <a:cubicBezTo>
                  <a:pt x="4142072" y="308879"/>
                  <a:pt x="4142072" y="298439"/>
                  <a:pt x="4131992" y="298439"/>
                </a:cubicBezTo>
                <a:cubicBezTo>
                  <a:pt x="4121553" y="308879"/>
                  <a:pt x="4121553" y="308879"/>
                  <a:pt x="4111473" y="308879"/>
                </a:cubicBezTo>
                <a:cubicBezTo>
                  <a:pt x="4101034" y="308879"/>
                  <a:pt x="4101034" y="308879"/>
                  <a:pt x="4090595" y="298439"/>
                </a:cubicBezTo>
                <a:cubicBezTo>
                  <a:pt x="4080515" y="298439"/>
                  <a:pt x="4070436" y="298439"/>
                  <a:pt x="4070436" y="298439"/>
                </a:cubicBezTo>
                <a:cubicBezTo>
                  <a:pt x="4039118" y="298439"/>
                  <a:pt x="4049557" y="298439"/>
                  <a:pt x="4059636" y="288359"/>
                </a:cubicBezTo>
                <a:cubicBezTo>
                  <a:pt x="4070436" y="288359"/>
                  <a:pt x="4059636" y="278279"/>
                  <a:pt x="4059636" y="278279"/>
                </a:cubicBezTo>
                <a:cubicBezTo>
                  <a:pt x="4049557" y="278279"/>
                  <a:pt x="4039118" y="278279"/>
                  <a:pt x="4029038" y="267479"/>
                </a:cubicBezTo>
                <a:cubicBezTo>
                  <a:pt x="4008159" y="267479"/>
                  <a:pt x="3998080" y="278279"/>
                  <a:pt x="3988000" y="278279"/>
                </a:cubicBezTo>
                <a:cubicBezTo>
                  <a:pt x="3977201" y="257399"/>
                  <a:pt x="3967121" y="278279"/>
                  <a:pt x="3957042" y="278279"/>
                </a:cubicBezTo>
                <a:cubicBezTo>
                  <a:pt x="3926083" y="267479"/>
                  <a:pt x="3884686" y="267479"/>
                  <a:pt x="3854088" y="257399"/>
                </a:cubicBezTo>
                <a:cubicBezTo>
                  <a:pt x="3854088" y="257399"/>
                  <a:pt x="3854088" y="247319"/>
                  <a:pt x="3844008" y="247319"/>
                </a:cubicBezTo>
                <a:cubicBezTo>
                  <a:pt x="3854088" y="247319"/>
                  <a:pt x="3854088" y="247319"/>
                  <a:pt x="3854088" y="247319"/>
                </a:cubicBezTo>
                <a:cubicBezTo>
                  <a:pt x="3884686" y="236879"/>
                  <a:pt x="3915644" y="226439"/>
                  <a:pt x="3936163" y="236879"/>
                </a:cubicBezTo>
                <a:cubicBezTo>
                  <a:pt x="3967121" y="236879"/>
                  <a:pt x="3988000" y="236879"/>
                  <a:pt x="4008159" y="236879"/>
                </a:cubicBezTo>
                <a:cubicBezTo>
                  <a:pt x="4039118" y="236879"/>
                  <a:pt x="4059636" y="236879"/>
                  <a:pt x="4080515" y="226439"/>
                </a:cubicBezTo>
                <a:cubicBezTo>
                  <a:pt x="4083035" y="223919"/>
                  <a:pt x="4085578" y="222659"/>
                  <a:pt x="4088137" y="222187"/>
                </a:cubicBezTo>
                <a:close/>
                <a:moveTo>
                  <a:pt x="4029038" y="144000"/>
                </a:moveTo>
                <a:cubicBezTo>
                  <a:pt x="4039118" y="144000"/>
                  <a:pt x="4049557" y="154440"/>
                  <a:pt x="4059636" y="154440"/>
                </a:cubicBezTo>
                <a:cubicBezTo>
                  <a:pt x="4101034" y="154440"/>
                  <a:pt x="4152511" y="164879"/>
                  <a:pt x="4193909" y="174959"/>
                </a:cubicBezTo>
                <a:cubicBezTo>
                  <a:pt x="4265545" y="195839"/>
                  <a:pt x="4327822" y="205919"/>
                  <a:pt x="4389379" y="226439"/>
                </a:cubicBezTo>
                <a:cubicBezTo>
                  <a:pt x="4399818" y="226439"/>
                  <a:pt x="4420337" y="236879"/>
                  <a:pt x="4440856" y="247319"/>
                </a:cubicBezTo>
                <a:cubicBezTo>
                  <a:pt x="4440856" y="247319"/>
                  <a:pt x="4440856" y="247319"/>
                  <a:pt x="4430416" y="247319"/>
                </a:cubicBezTo>
                <a:cubicBezTo>
                  <a:pt x="4430416" y="247319"/>
                  <a:pt x="4430416" y="247319"/>
                  <a:pt x="4420337" y="247319"/>
                </a:cubicBezTo>
                <a:cubicBezTo>
                  <a:pt x="4337901" y="226439"/>
                  <a:pt x="4245386" y="205919"/>
                  <a:pt x="4152511" y="185039"/>
                </a:cubicBezTo>
                <a:cubicBezTo>
                  <a:pt x="4111473" y="174959"/>
                  <a:pt x="4070436" y="164879"/>
                  <a:pt x="4018598" y="164879"/>
                </a:cubicBezTo>
                <a:lnTo>
                  <a:pt x="4018598" y="154440"/>
                </a:lnTo>
                <a:cubicBezTo>
                  <a:pt x="4018598" y="154440"/>
                  <a:pt x="4018598" y="144000"/>
                  <a:pt x="4029038" y="144000"/>
                </a:cubicBezTo>
                <a:close/>
                <a:moveTo>
                  <a:pt x="1873542" y="119227"/>
                </a:moveTo>
                <a:cubicBezTo>
                  <a:pt x="1877749" y="119700"/>
                  <a:pt x="1882294" y="120960"/>
                  <a:pt x="1887514" y="123480"/>
                </a:cubicBezTo>
                <a:cubicBezTo>
                  <a:pt x="1897593" y="123480"/>
                  <a:pt x="1907673" y="123480"/>
                  <a:pt x="1918112" y="123480"/>
                </a:cubicBezTo>
                <a:cubicBezTo>
                  <a:pt x="1990108" y="123480"/>
                  <a:pt x="2052025" y="113400"/>
                  <a:pt x="2124021" y="133920"/>
                </a:cubicBezTo>
                <a:cubicBezTo>
                  <a:pt x="2134461" y="133920"/>
                  <a:pt x="2144900" y="133920"/>
                  <a:pt x="2165059" y="133920"/>
                </a:cubicBezTo>
                <a:cubicBezTo>
                  <a:pt x="2175858" y="133920"/>
                  <a:pt x="2196017" y="133920"/>
                  <a:pt x="2216896" y="144000"/>
                </a:cubicBezTo>
                <a:cubicBezTo>
                  <a:pt x="2237415" y="144000"/>
                  <a:pt x="2257934" y="144000"/>
                  <a:pt x="2278453" y="144000"/>
                </a:cubicBezTo>
                <a:cubicBezTo>
                  <a:pt x="2319851" y="133920"/>
                  <a:pt x="2350809" y="133920"/>
                  <a:pt x="2381767" y="144000"/>
                </a:cubicBezTo>
                <a:cubicBezTo>
                  <a:pt x="2464202" y="144000"/>
                  <a:pt x="2535839" y="164879"/>
                  <a:pt x="2608195" y="185039"/>
                </a:cubicBezTo>
                <a:cubicBezTo>
                  <a:pt x="2680191" y="195839"/>
                  <a:pt x="2752547" y="216359"/>
                  <a:pt x="2824183" y="236879"/>
                </a:cubicBezTo>
                <a:cubicBezTo>
                  <a:pt x="2886100" y="257399"/>
                  <a:pt x="2958456" y="278279"/>
                  <a:pt x="3030092" y="288359"/>
                </a:cubicBezTo>
                <a:cubicBezTo>
                  <a:pt x="3050971" y="298439"/>
                  <a:pt x="3050971" y="298439"/>
                  <a:pt x="3061050" y="308879"/>
                </a:cubicBezTo>
                <a:cubicBezTo>
                  <a:pt x="3071490" y="329399"/>
                  <a:pt x="3092369" y="339839"/>
                  <a:pt x="3123327" y="339839"/>
                </a:cubicBezTo>
                <a:cubicBezTo>
                  <a:pt x="3153925" y="339839"/>
                  <a:pt x="3184884" y="339839"/>
                  <a:pt x="3215842" y="339839"/>
                </a:cubicBezTo>
                <a:cubicBezTo>
                  <a:pt x="3236361" y="339839"/>
                  <a:pt x="3256880" y="339839"/>
                  <a:pt x="3256880" y="308879"/>
                </a:cubicBezTo>
                <a:cubicBezTo>
                  <a:pt x="3267319" y="298439"/>
                  <a:pt x="3277399" y="298439"/>
                  <a:pt x="3277399" y="308879"/>
                </a:cubicBezTo>
                <a:cubicBezTo>
                  <a:pt x="3287838" y="339839"/>
                  <a:pt x="3318437" y="329399"/>
                  <a:pt x="3339315" y="329399"/>
                </a:cubicBezTo>
                <a:cubicBezTo>
                  <a:pt x="3400872" y="329399"/>
                  <a:pt x="3462789" y="329399"/>
                  <a:pt x="3524705" y="329399"/>
                </a:cubicBezTo>
                <a:cubicBezTo>
                  <a:pt x="3586622" y="329399"/>
                  <a:pt x="3658618" y="329399"/>
                  <a:pt x="3720175" y="339839"/>
                </a:cubicBezTo>
                <a:cubicBezTo>
                  <a:pt x="3761573" y="349919"/>
                  <a:pt x="3802610" y="349919"/>
                  <a:pt x="3844008" y="349919"/>
                </a:cubicBezTo>
                <a:cubicBezTo>
                  <a:pt x="3854088" y="349919"/>
                  <a:pt x="3854088" y="349919"/>
                  <a:pt x="3864167" y="360359"/>
                </a:cubicBezTo>
                <a:cubicBezTo>
                  <a:pt x="3854088" y="360359"/>
                  <a:pt x="3854088" y="360359"/>
                  <a:pt x="3844008" y="360359"/>
                </a:cubicBezTo>
                <a:cubicBezTo>
                  <a:pt x="3844008" y="360359"/>
                  <a:pt x="3833569" y="360359"/>
                  <a:pt x="3823489" y="360359"/>
                </a:cubicBezTo>
                <a:cubicBezTo>
                  <a:pt x="3813050" y="360359"/>
                  <a:pt x="3802610" y="360359"/>
                  <a:pt x="3802610" y="360359"/>
                </a:cubicBezTo>
                <a:cubicBezTo>
                  <a:pt x="3813050" y="370799"/>
                  <a:pt x="3813050" y="370799"/>
                  <a:pt x="3823489" y="370799"/>
                </a:cubicBezTo>
                <a:cubicBezTo>
                  <a:pt x="3844008" y="370799"/>
                  <a:pt x="3864167" y="380879"/>
                  <a:pt x="3884686" y="380879"/>
                </a:cubicBezTo>
                <a:cubicBezTo>
                  <a:pt x="3884686" y="380879"/>
                  <a:pt x="3884686" y="380879"/>
                  <a:pt x="3884686" y="370799"/>
                </a:cubicBezTo>
                <a:cubicBezTo>
                  <a:pt x="3874606" y="360359"/>
                  <a:pt x="3874606" y="349919"/>
                  <a:pt x="3884686" y="349919"/>
                </a:cubicBezTo>
                <a:cubicBezTo>
                  <a:pt x="3915644" y="349919"/>
                  <a:pt x="3946242" y="360359"/>
                  <a:pt x="3977201" y="360359"/>
                </a:cubicBezTo>
                <a:cubicBezTo>
                  <a:pt x="3988000" y="360359"/>
                  <a:pt x="3988000" y="360359"/>
                  <a:pt x="3988000" y="370799"/>
                </a:cubicBezTo>
                <a:cubicBezTo>
                  <a:pt x="3998080" y="401398"/>
                  <a:pt x="4018598" y="391319"/>
                  <a:pt x="4049557" y="391319"/>
                </a:cubicBezTo>
                <a:cubicBezTo>
                  <a:pt x="4070436" y="391319"/>
                  <a:pt x="4090595" y="391319"/>
                  <a:pt x="4111473" y="391319"/>
                </a:cubicBezTo>
                <a:cubicBezTo>
                  <a:pt x="4142072" y="411838"/>
                  <a:pt x="4183470" y="411838"/>
                  <a:pt x="4214428" y="422279"/>
                </a:cubicBezTo>
                <a:cubicBezTo>
                  <a:pt x="4286424" y="422279"/>
                  <a:pt x="4358780" y="432359"/>
                  <a:pt x="4430416" y="453238"/>
                </a:cubicBezTo>
                <a:cubicBezTo>
                  <a:pt x="4482254" y="463318"/>
                  <a:pt x="4543810" y="473398"/>
                  <a:pt x="4605727" y="484198"/>
                </a:cubicBezTo>
                <a:cubicBezTo>
                  <a:pt x="4626246" y="494278"/>
                  <a:pt x="4657204" y="504358"/>
                  <a:pt x="4677723" y="514798"/>
                </a:cubicBezTo>
                <a:cubicBezTo>
                  <a:pt x="4749719" y="535678"/>
                  <a:pt x="4811636" y="545758"/>
                  <a:pt x="4883632" y="566638"/>
                </a:cubicBezTo>
                <a:cubicBezTo>
                  <a:pt x="4904511" y="576718"/>
                  <a:pt x="4924670" y="586798"/>
                  <a:pt x="4945548" y="597238"/>
                </a:cubicBezTo>
                <a:cubicBezTo>
                  <a:pt x="4986586" y="617758"/>
                  <a:pt x="5027984" y="638278"/>
                  <a:pt x="5069022" y="648718"/>
                </a:cubicBezTo>
                <a:cubicBezTo>
                  <a:pt x="5099980" y="669238"/>
                  <a:pt x="5141378" y="679677"/>
                  <a:pt x="5182416" y="690117"/>
                </a:cubicBezTo>
                <a:cubicBezTo>
                  <a:pt x="5264851" y="720717"/>
                  <a:pt x="5357366" y="761757"/>
                  <a:pt x="5439802" y="782637"/>
                </a:cubicBezTo>
                <a:cubicBezTo>
                  <a:pt x="5470760" y="792717"/>
                  <a:pt x="5491279" y="813597"/>
                  <a:pt x="5512158" y="834117"/>
                </a:cubicBezTo>
                <a:cubicBezTo>
                  <a:pt x="5532317" y="875157"/>
                  <a:pt x="5583794" y="896037"/>
                  <a:pt x="5614752" y="906117"/>
                </a:cubicBezTo>
                <a:cubicBezTo>
                  <a:pt x="5656150" y="906117"/>
                  <a:pt x="5676669" y="926636"/>
                  <a:pt x="5707627" y="937076"/>
                </a:cubicBezTo>
                <a:cubicBezTo>
                  <a:pt x="5718067" y="957596"/>
                  <a:pt x="5738586" y="957596"/>
                  <a:pt x="5759104" y="968036"/>
                </a:cubicBezTo>
                <a:cubicBezTo>
                  <a:pt x="5810582" y="998996"/>
                  <a:pt x="5851979" y="1029956"/>
                  <a:pt x="5913536" y="1040036"/>
                </a:cubicBezTo>
                <a:cubicBezTo>
                  <a:pt x="5934055" y="1050116"/>
                  <a:pt x="5965013" y="1070996"/>
                  <a:pt x="5985532" y="1081076"/>
                </a:cubicBezTo>
                <a:cubicBezTo>
                  <a:pt x="6037009" y="1081076"/>
                  <a:pt x="6057888" y="1122475"/>
                  <a:pt x="6088847" y="1143355"/>
                </a:cubicBezTo>
                <a:cubicBezTo>
                  <a:pt x="6129884" y="1153435"/>
                  <a:pt x="6171282" y="1173955"/>
                  <a:pt x="6201881" y="1194475"/>
                </a:cubicBezTo>
                <a:cubicBezTo>
                  <a:pt x="6242918" y="1204915"/>
                  <a:pt x="6273877" y="1225435"/>
                  <a:pt x="6315274" y="1235875"/>
                </a:cubicBezTo>
                <a:cubicBezTo>
                  <a:pt x="6356312" y="1245955"/>
                  <a:pt x="6377191" y="1276915"/>
                  <a:pt x="6407789" y="1287355"/>
                </a:cubicBezTo>
                <a:cubicBezTo>
                  <a:pt x="6448827" y="1287355"/>
                  <a:pt x="6469706" y="1318315"/>
                  <a:pt x="6500664" y="1328395"/>
                </a:cubicBezTo>
                <a:cubicBezTo>
                  <a:pt x="6531263" y="1349274"/>
                  <a:pt x="6562221" y="1359354"/>
                  <a:pt x="6593179" y="1369434"/>
                </a:cubicBezTo>
                <a:cubicBezTo>
                  <a:pt x="6613698" y="1379874"/>
                  <a:pt x="6624138" y="1379874"/>
                  <a:pt x="6634577" y="1390314"/>
                </a:cubicBezTo>
                <a:cubicBezTo>
                  <a:pt x="6675615" y="1431714"/>
                  <a:pt x="6737172" y="1451874"/>
                  <a:pt x="6789009" y="1472754"/>
                </a:cubicBezTo>
                <a:cubicBezTo>
                  <a:pt x="6809528" y="1482834"/>
                  <a:pt x="6819607" y="1503354"/>
                  <a:pt x="6830407" y="1503354"/>
                </a:cubicBezTo>
                <a:cubicBezTo>
                  <a:pt x="6861005" y="1503354"/>
                  <a:pt x="6881524" y="1524234"/>
                  <a:pt x="6902043" y="1534314"/>
                </a:cubicBezTo>
                <a:cubicBezTo>
                  <a:pt x="6912482" y="1544754"/>
                  <a:pt x="6912482" y="1555194"/>
                  <a:pt x="6912482" y="1565274"/>
                </a:cubicBezTo>
                <a:cubicBezTo>
                  <a:pt x="6902043" y="1585793"/>
                  <a:pt x="6912482" y="1596234"/>
                  <a:pt x="6933001" y="1616753"/>
                </a:cubicBezTo>
                <a:cubicBezTo>
                  <a:pt x="6974399" y="1637633"/>
                  <a:pt x="7005357" y="1657793"/>
                  <a:pt x="7046395" y="1678673"/>
                </a:cubicBezTo>
                <a:cubicBezTo>
                  <a:pt x="7056834" y="1688753"/>
                  <a:pt x="7066913" y="1688753"/>
                  <a:pt x="7076993" y="1699193"/>
                </a:cubicBezTo>
                <a:cubicBezTo>
                  <a:pt x="7087793" y="1709273"/>
                  <a:pt x="7107951" y="1709273"/>
                  <a:pt x="7118751" y="1720073"/>
                </a:cubicBezTo>
                <a:cubicBezTo>
                  <a:pt x="7118751" y="1730153"/>
                  <a:pt x="7118751" y="1730153"/>
                  <a:pt x="7118751" y="1740233"/>
                </a:cubicBezTo>
                <a:lnTo>
                  <a:pt x="7107951" y="1740233"/>
                </a:lnTo>
                <a:cubicBezTo>
                  <a:pt x="7087793" y="1730153"/>
                  <a:pt x="7087793" y="1740233"/>
                  <a:pt x="7076993" y="1750673"/>
                </a:cubicBezTo>
                <a:cubicBezTo>
                  <a:pt x="7076993" y="1761113"/>
                  <a:pt x="7066913" y="1771193"/>
                  <a:pt x="7076993" y="1781273"/>
                </a:cubicBezTo>
                <a:cubicBezTo>
                  <a:pt x="7087793" y="1801793"/>
                  <a:pt x="7087793" y="1822313"/>
                  <a:pt x="7097872" y="1832753"/>
                </a:cubicBezTo>
                <a:cubicBezTo>
                  <a:pt x="7118751" y="1843193"/>
                  <a:pt x="7138909" y="1853272"/>
                  <a:pt x="7149349" y="1853272"/>
                </a:cubicBezTo>
                <a:cubicBezTo>
                  <a:pt x="7180307" y="1873792"/>
                  <a:pt x="7211265" y="1884232"/>
                  <a:pt x="7242224" y="1904752"/>
                </a:cubicBezTo>
                <a:cubicBezTo>
                  <a:pt x="7252303" y="1914832"/>
                  <a:pt x="7272823" y="1925632"/>
                  <a:pt x="7283262" y="1945792"/>
                </a:cubicBezTo>
                <a:cubicBezTo>
                  <a:pt x="7293701" y="1966672"/>
                  <a:pt x="7314220" y="1987192"/>
                  <a:pt x="7334739" y="1997272"/>
                </a:cubicBezTo>
                <a:cubicBezTo>
                  <a:pt x="7386217" y="2028232"/>
                  <a:pt x="7427254" y="2069631"/>
                  <a:pt x="7468652" y="2100591"/>
                </a:cubicBezTo>
                <a:cubicBezTo>
                  <a:pt x="7509689" y="2131191"/>
                  <a:pt x="7561167" y="2162151"/>
                  <a:pt x="7602565" y="2193111"/>
                </a:cubicBezTo>
                <a:cubicBezTo>
                  <a:pt x="7623083" y="2213991"/>
                  <a:pt x="7654042" y="2234151"/>
                  <a:pt x="7674561" y="2265111"/>
                </a:cubicBezTo>
                <a:cubicBezTo>
                  <a:pt x="7684640" y="2265111"/>
                  <a:pt x="7684640" y="2275551"/>
                  <a:pt x="7674561" y="2285630"/>
                </a:cubicBezTo>
                <a:cubicBezTo>
                  <a:pt x="7664481" y="2285630"/>
                  <a:pt x="7664481" y="2296430"/>
                  <a:pt x="7654042" y="2306510"/>
                </a:cubicBezTo>
                <a:cubicBezTo>
                  <a:pt x="7643603" y="2316590"/>
                  <a:pt x="7643603" y="2327030"/>
                  <a:pt x="7654042" y="2327030"/>
                </a:cubicBezTo>
                <a:cubicBezTo>
                  <a:pt x="7674561" y="2337470"/>
                  <a:pt x="7684640" y="2347550"/>
                  <a:pt x="7695439" y="2368070"/>
                </a:cubicBezTo>
                <a:cubicBezTo>
                  <a:pt x="7705519" y="2388950"/>
                  <a:pt x="7705519" y="2388950"/>
                  <a:pt x="7674561" y="2399030"/>
                </a:cubicBezTo>
                <a:cubicBezTo>
                  <a:pt x="7664481" y="2399030"/>
                  <a:pt x="7654042" y="2399030"/>
                  <a:pt x="7643603" y="2399030"/>
                </a:cubicBezTo>
                <a:cubicBezTo>
                  <a:pt x="7623083" y="2419910"/>
                  <a:pt x="7623083" y="2419910"/>
                  <a:pt x="7633523" y="2450510"/>
                </a:cubicBezTo>
                <a:cubicBezTo>
                  <a:pt x="7643603" y="2471390"/>
                  <a:pt x="7654042" y="2491550"/>
                  <a:pt x="7674561" y="2502350"/>
                </a:cubicBezTo>
                <a:cubicBezTo>
                  <a:pt x="7684640" y="2502350"/>
                  <a:pt x="7684640" y="2512430"/>
                  <a:pt x="7695439" y="2522509"/>
                </a:cubicBezTo>
                <a:cubicBezTo>
                  <a:pt x="7695439" y="2532949"/>
                  <a:pt x="7695439" y="2532949"/>
                  <a:pt x="7684640" y="2543389"/>
                </a:cubicBezTo>
                <a:lnTo>
                  <a:pt x="7684640" y="2532949"/>
                </a:lnTo>
                <a:cubicBezTo>
                  <a:pt x="7674561" y="2522509"/>
                  <a:pt x="7654042" y="2522509"/>
                  <a:pt x="7654042" y="2502350"/>
                </a:cubicBezTo>
                <a:cubicBezTo>
                  <a:pt x="7633523" y="2471390"/>
                  <a:pt x="7602565" y="2440430"/>
                  <a:pt x="7561167" y="2429990"/>
                </a:cubicBezTo>
                <a:cubicBezTo>
                  <a:pt x="7551087" y="2429990"/>
                  <a:pt x="7551087" y="2419910"/>
                  <a:pt x="7540648" y="2419910"/>
                </a:cubicBezTo>
                <a:cubicBezTo>
                  <a:pt x="7499610" y="2378510"/>
                  <a:pt x="7458213" y="2337470"/>
                  <a:pt x="7407095" y="2306510"/>
                </a:cubicBezTo>
                <a:cubicBezTo>
                  <a:pt x="7345179" y="2265111"/>
                  <a:pt x="7283262" y="2234151"/>
                  <a:pt x="7221345" y="2203191"/>
                </a:cubicBezTo>
                <a:cubicBezTo>
                  <a:pt x="7211265" y="2203191"/>
                  <a:pt x="7211265" y="2193111"/>
                  <a:pt x="7201187" y="2183031"/>
                </a:cubicBezTo>
                <a:cubicBezTo>
                  <a:pt x="7201187" y="2172591"/>
                  <a:pt x="7190387" y="2152071"/>
                  <a:pt x="7180307" y="2152071"/>
                </a:cubicBezTo>
                <a:cubicBezTo>
                  <a:pt x="7128830" y="2121111"/>
                  <a:pt x="7087793" y="2089791"/>
                  <a:pt x="7036315" y="2059191"/>
                </a:cubicBezTo>
                <a:cubicBezTo>
                  <a:pt x="6984478" y="2028232"/>
                  <a:pt x="6933001" y="1997272"/>
                  <a:pt x="6881524" y="1966672"/>
                </a:cubicBezTo>
                <a:cubicBezTo>
                  <a:pt x="6830407" y="1935712"/>
                  <a:pt x="6778569" y="1904752"/>
                  <a:pt x="6717013" y="1873792"/>
                </a:cubicBezTo>
                <a:cubicBezTo>
                  <a:pt x="6706573" y="1863712"/>
                  <a:pt x="6686054" y="1843193"/>
                  <a:pt x="6655096" y="1863712"/>
                </a:cubicBezTo>
                <a:cubicBezTo>
                  <a:pt x="6655096" y="1863712"/>
                  <a:pt x="6644657" y="1863712"/>
                  <a:pt x="6634577" y="1853272"/>
                </a:cubicBezTo>
                <a:cubicBezTo>
                  <a:pt x="6634577" y="1832753"/>
                  <a:pt x="6613698" y="1822313"/>
                  <a:pt x="6593179" y="1812233"/>
                </a:cubicBezTo>
                <a:cubicBezTo>
                  <a:pt x="6531263" y="1781273"/>
                  <a:pt x="6459627" y="1750673"/>
                  <a:pt x="6397710" y="1720073"/>
                </a:cubicBezTo>
                <a:cubicBezTo>
                  <a:pt x="6366752" y="1699193"/>
                  <a:pt x="6335793" y="1688753"/>
                  <a:pt x="6304835" y="1678673"/>
                </a:cubicBezTo>
                <a:cubicBezTo>
                  <a:pt x="6263797" y="1668233"/>
                  <a:pt x="6242918" y="1637633"/>
                  <a:pt x="6201881" y="1626833"/>
                </a:cubicBezTo>
                <a:cubicBezTo>
                  <a:pt x="6160483" y="1596234"/>
                  <a:pt x="6109366" y="1575714"/>
                  <a:pt x="6057888" y="1575714"/>
                </a:cubicBezTo>
                <a:cubicBezTo>
                  <a:pt x="6026930" y="1575714"/>
                  <a:pt x="6006411" y="1565274"/>
                  <a:pt x="5985532" y="1555194"/>
                </a:cubicBezTo>
                <a:cubicBezTo>
                  <a:pt x="5872138" y="1503354"/>
                  <a:pt x="5748665" y="1451874"/>
                  <a:pt x="5635631" y="1400754"/>
                </a:cubicBezTo>
                <a:cubicBezTo>
                  <a:pt x="5563635" y="1359354"/>
                  <a:pt x="5491279" y="1338475"/>
                  <a:pt x="5408843" y="1307875"/>
                </a:cubicBezTo>
                <a:cubicBezTo>
                  <a:pt x="5377885" y="1297435"/>
                  <a:pt x="5347287" y="1287355"/>
                  <a:pt x="5316328" y="1276915"/>
                </a:cubicBezTo>
                <a:cubicBezTo>
                  <a:pt x="5275291" y="1256395"/>
                  <a:pt x="5243972" y="1245955"/>
                  <a:pt x="5202935" y="1225435"/>
                </a:cubicBezTo>
                <a:cubicBezTo>
                  <a:pt x="5171976" y="1214995"/>
                  <a:pt x="5130938" y="1204915"/>
                  <a:pt x="5089541" y="1184395"/>
                </a:cubicBezTo>
                <a:cubicBezTo>
                  <a:pt x="5048503" y="1173955"/>
                  <a:pt x="5007105" y="1163515"/>
                  <a:pt x="4966067" y="1143355"/>
                </a:cubicBezTo>
                <a:cubicBezTo>
                  <a:pt x="4924670" y="1132555"/>
                  <a:pt x="4873552" y="1132555"/>
                  <a:pt x="4842234" y="1091516"/>
                </a:cubicBezTo>
                <a:cubicBezTo>
                  <a:pt x="4801196" y="1091516"/>
                  <a:pt x="4770598" y="1070996"/>
                  <a:pt x="4729200" y="1070996"/>
                </a:cubicBezTo>
                <a:cubicBezTo>
                  <a:pt x="4708681" y="1070996"/>
                  <a:pt x="4688162" y="1060916"/>
                  <a:pt x="4677723" y="1060916"/>
                </a:cubicBezTo>
                <a:cubicBezTo>
                  <a:pt x="4657204" y="1050116"/>
                  <a:pt x="4647125" y="1060916"/>
                  <a:pt x="4636325" y="1060916"/>
                </a:cubicBezTo>
                <a:cubicBezTo>
                  <a:pt x="4626246" y="1060916"/>
                  <a:pt x="4626246" y="1060916"/>
                  <a:pt x="4626246" y="1070996"/>
                </a:cubicBezTo>
                <a:cubicBezTo>
                  <a:pt x="4626246" y="1070996"/>
                  <a:pt x="4626246" y="1070996"/>
                  <a:pt x="4636325" y="1070996"/>
                </a:cubicBezTo>
                <a:lnTo>
                  <a:pt x="4647125" y="1081076"/>
                </a:lnTo>
                <a:cubicBezTo>
                  <a:pt x="4667284" y="1091516"/>
                  <a:pt x="4677723" y="1060916"/>
                  <a:pt x="4698242" y="1091516"/>
                </a:cubicBezTo>
                <a:cubicBezTo>
                  <a:pt x="4708681" y="1101956"/>
                  <a:pt x="4729200" y="1101956"/>
                  <a:pt x="4739640" y="1101956"/>
                </a:cubicBezTo>
                <a:cubicBezTo>
                  <a:pt x="4760158" y="1112395"/>
                  <a:pt x="4770598" y="1122475"/>
                  <a:pt x="4791117" y="1122475"/>
                </a:cubicBezTo>
                <a:cubicBezTo>
                  <a:pt x="4832155" y="1132555"/>
                  <a:pt x="4873552" y="1153435"/>
                  <a:pt x="4924670" y="1163515"/>
                </a:cubicBezTo>
                <a:lnTo>
                  <a:pt x="4935469" y="1163515"/>
                </a:lnTo>
                <a:cubicBezTo>
                  <a:pt x="4997026" y="1184395"/>
                  <a:pt x="5058942" y="1214995"/>
                  <a:pt x="5130938" y="1235875"/>
                </a:cubicBezTo>
                <a:cubicBezTo>
                  <a:pt x="5161897" y="1256395"/>
                  <a:pt x="5202935" y="1276915"/>
                  <a:pt x="5254412" y="1276915"/>
                </a:cubicBezTo>
                <a:cubicBezTo>
                  <a:pt x="5254412" y="1276915"/>
                  <a:pt x="5264851" y="1276915"/>
                  <a:pt x="5264851" y="1287355"/>
                </a:cubicBezTo>
                <a:cubicBezTo>
                  <a:pt x="5316328" y="1328395"/>
                  <a:pt x="5388325" y="1338475"/>
                  <a:pt x="5450241" y="1369434"/>
                </a:cubicBezTo>
                <a:cubicBezTo>
                  <a:pt x="5522237" y="1400754"/>
                  <a:pt x="5594593" y="1431714"/>
                  <a:pt x="5666230" y="1462314"/>
                </a:cubicBezTo>
                <a:cubicBezTo>
                  <a:pt x="5676669" y="1462314"/>
                  <a:pt x="5676669" y="1462314"/>
                  <a:pt x="5676669" y="1462314"/>
                </a:cubicBezTo>
                <a:cubicBezTo>
                  <a:pt x="5687108" y="1472754"/>
                  <a:pt x="5697188" y="1482834"/>
                  <a:pt x="5697188" y="1482834"/>
                </a:cubicBezTo>
                <a:cubicBezTo>
                  <a:pt x="5687108" y="1503354"/>
                  <a:pt x="5676669" y="1493274"/>
                  <a:pt x="5666230" y="1482834"/>
                </a:cubicBezTo>
                <a:cubicBezTo>
                  <a:pt x="5625192" y="1472754"/>
                  <a:pt x="5573715" y="1451874"/>
                  <a:pt x="5532317" y="1431714"/>
                </a:cubicBezTo>
                <a:cubicBezTo>
                  <a:pt x="5439802" y="1390314"/>
                  <a:pt x="5347287" y="1359354"/>
                  <a:pt x="5254412" y="1328395"/>
                </a:cubicBezTo>
                <a:cubicBezTo>
                  <a:pt x="5213014" y="1307875"/>
                  <a:pt x="5182416" y="1297435"/>
                  <a:pt x="5151457" y="1287355"/>
                </a:cubicBezTo>
                <a:cubicBezTo>
                  <a:pt x="5110420" y="1266835"/>
                  <a:pt x="5069022" y="1256395"/>
                  <a:pt x="5017905" y="1235875"/>
                </a:cubicBezTo>
                <a:cubicBezTo>
                  <a:pt x="4997026" y="1225435"/>
                  <a:pt x="4966067" y="1214995"/>
                  <a:pt x="4945548" y="1214995"/>
                </a:cubicBezTo>
                <a:cubicBezTo>
                  <a:pt x="4924670" y="1194475"/>
                  <a:pt x="4894071" y="1214995"/>
                  <a:pt x="4873552" y="1204915"/>
                </a:cubicBezTo>
                <a:cubicBezTo>
                  <a:pt x="4853033" y="1194475"/>
                  <a:pt x="4832155" y="1184395"/>
                  <a:pt x="4801196" y="1173955"/>
                </a:cubicBezTo>
                <a:cubicBezTo>
                  <a:pt x="4780677" y="1163515"/>
                  <a:pt x="4760158" y="1143355"/>
                  <a:pt x="4729200" y="1143355"/>
                </a:cubicBezTo>
                <a:cubicBezTo>
                  <a:pt x="4698242" y="1132555"/>
                  <a:pt x="4677723" y="1132555"/>
                  <a:pt x="4647125" y="1122475"/>
                </a:cubicBezTo>
                <a:cubicBezTo>
                  <a:pt x="4636325" y="1112395"/>
                  <a:pt x="4626246" y="1112395"/>
                  <a:pt x="4605727" y="1101956"/>
                </a:cubicBezTo>
                <a:lnTo>
                  <a:pt x="4595287" y="1112395"/>
                </a:lnTo>
                <a:cubicBezTo>
                  <a:pt x="4564689" y="1122475"/>
                  <a:pt x="4543810" y="1101956"/>
                  <a:pt x="4512852" y="1081076"/>
                </a:cubicBezTo>
                <a:cubicBezTo>
                  <a:pt x="4502772" y="1081076"/>
                  <a:pt x="4482254" y="1070996"/>
                  <a:pt x="4471814" y="1070996"/>
                </a:cubicBezTo>
                <a:cubicBezTo>
                  <a:pt x="4451295" y="1070996"/>
                  <a:pt x="4451295" y="1070996"/>
                  <a:pt x="4440856" y="1060916"/>
                </a:cubicBezTo>
                <a:cubicBezTo>
                  <a:pt x="4430416" y="1060916"/>
                  <a:pt x="4420337" y="1070996"/>
                  <a:pt x="4399818" y="1070996"/>
                </a:cubicBezTo>
                <a:cubicBezTo>
                  <a:pt x="4399818" y="1070996"/>
                  <a:pt x="4399818" y="1081076"/>
                  <a:pt x="4409897" y="1081076"/>
                </a:cubicBezTo>
                <a:cubicBezTo>
                  <a:pt x="4461375" y="1091516"/>
                  <a:pt x="4512852" y="1122475"/>
                  <a:pt x="4564689" y="1122475"/>
                </a:cubicBezTo>
                <a:cubicBezTo>
                  <a:pt x="4574769" y="1122475"/>
                  <a:pt x="4585208" y="1122475"/>
                  <a:pt x="4585208" y="1132555"/>
                </a:cubicBezTo>
                <a:cubicBezTo>
                  <a:pt x="4667284" y="1153435"/>
                  <a:pt x="4749719" y="1184395"/>
                  <a:pt x="4832155" y="1204915"/>
                </a:cubicBezTo>
                <a:cubicBezTo>
                  <a:pt x="4873552" y="1214995"/>
                  <a:pt x="4904511" y="1235875"/>
                  <a:pt x="4945548" y="1245955"/>
                </a:cubicBezTo>
                <a:cubicBezTo>
                  <a:pt x="4997026" y="1266835"/>
                  <a:pt x="5048503" y="1276915"/>
                  <a:pt x="5099980" y="1297435"/>
                </a:cubicBezTo>
                <a:cubicBezTo>
                  <a:pt x="5130938" y="1307875"/>
                  <a:pt x="5151457" y="1318315"/>
                  <a:pt x="5182416" y="1328395"/>
                </a:cubicBezTo>
                <a:cubicBezTo>
                  <a:pt x="5233893" y="1359354"/>
                  <a:pt x="5285370" y="1369434"/>
                  <a:pt x="5336847" y="1390314"/>
                </a:cubicBezTo>
                <a:cubicBezTo>
                  <a:pt x="5398764" y="1410834"/>
                  <a:pt x="5450241" y="1441794"/>
                  <a:pt x="5501358" y="1462314"/>
                </a:cubicBezTo>
                <a:cubicBezTo>
                  <a:pt x="5532317" y="1472754"/>
                  <a:pt x="5563635" y="1482834"/>
                  <a:pt x="5583794" y="1503354"/>
                </a:cubicBezTo>
                <a:cubicBezTo>
                  <a:pt x="5542756" y="1513794"/>
                  <a:pt x="5501358" y="1493274"/>
                  <a:pt x="5470760" y="1472754"/>
                </a:cubicBezTo>
                <a:cubicBezTo>
                  <a:pt x="5450241" y="1462314"/>
                  <a:pt x="5429722" y="1451874"/>
                  <a:pt x="5408843" y="1451874"/>
                </a:cubicBezTo>
                <a:cubicBezTo>
                  <a:pt x="5398764" y="1441794"/>
                  <a:pt x="5377885" y="1431714"/>
                  <a:pt x="5357366" y="1420914"/>
                </a:cubicBezTo>
                <a:cubicBezTo>
                  <a:pt x="5316328" y="1410834"/>
                  <a:pt x="5285370" y="1400754"/>
                  <a:pt x="5254412" y="1390314"/>
                </a:cubicBezTo>
                <a:cubicBezTo>
                  <a:pt x="5223813" y="1379874"/>
                  <a:pt x="5192855" y="1369434"/>
                  <a:pt x="5161897" y="1359354"/>
                </a:cubicBezTo>
                <a:cubicBezTo>
                  <a:pt x="5151457" y="1349274"/>
                  <a:pt x="5130938" y="1338475"/>
                  <a:pt x="5120499" y="1338475"/>
                </a:cubicBezTo>
                <a:cubicBezTo>
                  <a:pt x="5110420" y="1349274"/>
                  <a:pt x="5099980" y="1349274"/>
                  <a:pt x="5099980" y="1338475"/>
                </a:cubicBezTo>
                <a:cubicBezTo>
                  <a:pt x="5089541" y="1318315"/>
                  <a:pt x="5079461" y="1328395"/>
                  <a:pt x="5058942" y="1328395"/>
                </a:cubicBezTo>
                <a:cubicBezTo>
                  <a:pt x="5038063" y="1328395"/>
                  <a:pt x="5007105" y="1328395"/>
                  <a:pt x="4986586" y="1307875"/>
                </a:cubicBezTo>
                <a:cubicBezTo>
                  <a:pt x="4966067" y="1287355"/>
                  <a:pt x="4924670" y="1256395"/>
                  <a:pt x="4894071" y="1266835"/>
                </a:cubicBezTo>
                <a:cubicBezTo>
                  <a:pt x="4873552" y="1287355"/>
                  <a:pt x="4863113" y="1276915"/>
                  <a:pt x="4842234" y="1256395"/>
                </a:cubicBezTo>
                <a:cubicBezTo>
                  <a:pt x="4832155" y="1245955"/>
                  <a:pt x="4832155" y="1256395"/>
                  <a:pt x="4822075" y="1256395"/>
                </a:cubicBezTo>
                <a:cubicBezTo>
                  <a:pt x="4811636" y="1256395"/>
                  <a:pt x="4811636" y="1245955"/>
                  <a:pt x="4801196" y="1245955"/>
                </a:cubicBezTo>
                <a:cubicBezTo>
                  <a:pt x="4791117" y="1235875"/>
                  <a:pt x="4780677" y="1245955"/>
                  <a:pt x="4780677" y="1256395"/>
                </a:cubicBezTo>
                <a:cubicBezTo>
                  <a:pt x="4780677" y="1256395"/>
                  <a:pt x="4791117" y="1266835"/>
                  <a:pt x="4801196" y="1266835"/>
                </a:cubicBezTo>
                <a:cubicBezTo>
                  <a:pt x="4801196" y="1266835"/>
                  <a:pt x="4811636" y="1266835"/>
                  <a:pt x="4822075" y="1256395"/>
                </a:cubicBezTo>
                <a:cubicBezTo>
                  <a:pt x="4832155" y="1276915"/>
                  <a:pt x="4842234" y="1287355"/>
                  <a:pt x="4863113" y="1287355"/>
                </a:cubicBezTo>
                <a:cubicBezTo>
                  <a:pt x="4883632" y="1297435"/>
                  <a:pt x="4904511" y="1307875"/>
                  <a:pt x="4924670" y="1318315"/>
                </a:cubicBezTo>
                <a:lnTo>
                  <a:pt x="4924670" y="1328395"/>
                </a:lnTo>
                <a:cubicBezTo>
                  <a:pt x="4914590" y="1328395"/>
                  <a:pt x="4914590" y="1328395"/>
                  <a:pt x="4914590" y="1328395"/>
                </a:cubicBezTo>
                <a:cubicBezTo>
                  <a:pt x="4924670" y="1338475"/>
                  <a:pt x="4945548" y="1349274"/>
                  <a:pt x="4966067" y="1359354"/>
                </a:cubicBezTo>
                <a:lnTo>
                  <a:pt x="4976507" y="1349274"/>
                </a:lnTo>
                <a:cubicBezTo>
                  <a:pt x="4976507" y="1349274"/>
                  <a:pt x="4976507" y="1349274"/>
                  <a:pt x="4966067" y="1349274"/>
                </a:cubicBezTo>
                <a:cubicBezTo>
                  <a:pt x="4966067" y="1338475"/>
                  <a:pt x="4955628" y="1338475"/>
                  <a:pt x="4955628" y="1328395"/>
                </a:cubicBezTo>
                <a:cubicBezTo>
                  <a:pt x="4966067" y="1328395"/>
                  <a:pt x="4966067" y="1328395"/>
                  <a:pt x="4976507" y="1328395"/>
                </a:cubicBezTo>
                <a:cubicBezTo>
                  <a:pt x="4997026" y="1338475"/>
                  <a:pt x="5017905" y="1349274"/>
                  <a:pt x="5038063" y="1359354"/>
                </a:cubicBezTo>
                <a:lnTo>
                  <a:pt x="5048503" y="1359354"/>
                </a:lnTo>
                <a:cubicBezTo>
                  <a:pt x="5038063" y="1369434"/>
                  <a:pt x="5038063" y="1369434"/>
                  <a:pt x="5038063" y="1369434"/>
                </a:cubicBezTo>
                <a:lnTo>
                  <a:pt x="5027984" y="1359354"/>
                </a:lnTo>
                <a:cubicBezTo>
                  <a:pt x="5017905" y="1359354"/>
                  <a:pt x="5017905" y="1359354"/>
                  <a:pt x="5007105" y="1359354"/>
                </a:cubicBezTo>
                <a:cubicBezTo>
                  <a:pt x="5017905" y="1369434"/>
                  <a:pt x="5017905" y="1369434"/>
                  <a:pt x="5027984" y="1379874"/>
                </a:cubicBezTo>
                <a:cubicBezTo>
                  <a:pt x="5038063" y="1379874"/>
                  <a:pt x="5058942" y="1390314"/>
                  <a:pt x="5069022" y="1390314"/>
                </a:cubicBezTo>
                <a:cubicBezTo>
                  <a:pt x="5079461" y="1400754"/>
                  <a:pt x="5079461" y="1400754"/>
                  <a:pt x="5079461" y="1400754"/>
                </a:cubicBezTo>
                <a:cubicBezTo>
                  <a:pt x="5079461" y="1420914"/>
                  <a:pt x="5089541" y="1420914"/>
                  <a:pt x="5099980" y="1431714"/>
                </a:cubicBezTo>
                <a:cubicBezTo>
                  <a:pt x="5141378" y="1441794"/>
                  <a:pt x="5171976" y="1462314"/>
                  <a:pt x="5202935" y="1472754"/>
                </a:cubicBezTo>
                <a:cubicBezTo>
                  <a:pt x="5223813" y="1472754"/>
                  <a:pt x="5243972" y="1482834"/>
                  <a:pt x="5275291" y="1482834"/>
                </a:cubicBezTo>
                <a:cubicBezTo>
                  <a:pt x="5285370" y="1503354"/>
                  <a:pt x="5306249" y="1503354"/>
                  <a:pt x="5326408" y="1503354"/>
                </a:cubicBezTo>
                <a:cubicBezTo>
                  <a:pt x="5326408" y="1513794"/>
                  <a:pt x="5336847" y="1513794"/>
                  <a:pt x="5347287" y="1524234"/>
                </a:cubicBezTo>
                <a:cubicBezTo>
                  <a:pt x="5398764" y="1544754"/>
                  <a:pt x="5450241" y="1575714"/>
                  <a:pt x="5491279" y="1596234"/>
                </a:cubicBezTo>
                <a:cubicBezTo>
                  <a:pt x="5522237" y="1616753"/>
                  <a:pt x="5553196" y="1626833"/>
                  <a:pt x="5583794" y="1637633"/>
                </a:cubicBezTo>
                <a:cubicBezTo>
                  <a:pt x="5583794" y="1637633"/>
                  <a:pt x="5583794" y="1637633"/>
                  <a:pt x="5594593" y="1647713"/>
                </a:cubicBezTo>
                <a:cubicBezTo>
                  <a:pt x="5604673" y="1647713"/>
                  <a:pt x="5614752" y="1647713"/>
                  <a:pt x="5635631" y="1647713"/>
                </a:cubicBezTo>
                <a:cubicBezTo>
                  <a:pt x="5687108" y="1678673"/>
                  <a:pt x="5728146" y="1699193"/>
                  <a:pt x="5779623" y="1720073"/>
                </a:cubicBezTo>
                <a:cubicBezTo>
                  <a:pt x="5800502" y="1730153"/>
                  <a:pt x="5810582" y="1740233"/>
                  <a:pt x="5831101" y="1750673"/>
                </a:cubicBezTo>
                <a:cubicBezTo>
                  <a:pt x="5851979" y="1761113"/>
                  <a:pt x="5882938" y="1771193"/>
                  <a:pt x="5903097" y="1781273"/>
                </a:cubicBezTo>
                <a:cubicBezTo>
                  <a:pt x="5923976" y="1791353"/>
                  <a:pt x="5944494" y="1801793"/>
                  <a:pt x="5954574" y="1812233"/>
                </a:cubicBezTo>
                <a:cubicBezTo>
                  <a:pt x="6006411" y="1843193"/>
                  <a:pt x="6067968" y="1863712"/>
                  <a:pt x="6119445" y="1894672"/>
                </a:cubicBezTo>
                <a:cubicBezTo>
                  <a:pt x="6160483" y="1914832"/>
                  <a:pt x="6212320" y="1925632"/>
                  <a:pt x="6242918" y="1956232"/>
                </a:cubicBezTo>
                <a:cubicBezTo>
                  <a:pt x="6253718" y="1956232"/>
                  <a:pt x="6263797" y="1966672"/>
                  <a:pt x="6273877" y="1966672"/>
                </a:cubicBezTo>
                <a:cubicBezTo>
                  <a:pt x="6294756" y="1976752"/>
                  <a:pt x="6315274" y="1987192"/>
                  <a:pt x="6335793" y="1997272"/>
                </a:cubicBezTo>
                <a:cubicBezTo>
                  <a:pt x="6407789" y="2038672"/>
                  <a:pt x="6490225" y="2079711"/>
                  <a:pt x="6562221" y="2121111"/>
                </a:cubicBezTo>
                <a:cubicBezTo>
                  <a:pt x="6593179" y="2141631"/>
                  <a:pt x="6624138" y="2162151"/>
                  <a:pt x="6665176" y="2183031"/>
                </a:cubicBezTo>
                <a:cubicBezTo>
                  <a:pt x="6675615" y="2193111"/>
                  <a:pt x="6675615" y="2193111"/>
                  <a:pt x="6686054" y="2213991"/>
                </a:cubicBezTo>
                <a:cubicBezTo>
                  <a:pt x="6665176" y="2213991"/>
                  <a:pt x="6655096" y="2203191"/>
                  <a:pt x="6644657" y="2193111"/>
                </a:cubicBezTo>
                <a:cubicBezTo>
                  <a:pt x="6624138" y="2183031"/>
                  <a:pt x="6603619" y="2172591"/>
                  <a:pt x="6583100" y="2162151"/>
                </a:cubicBezTo>
                <a:cubicBezTo>
                  <a:pt x="6572661" y="2152071"/>
                  <a:pt x="6572661" y="2152071"/>
                  <a:pt x="6542062" y="2162151"/>
                </a:cubicBezTo>
                <a:lnTo>
                  <a:pt x="6531263" y="2162151"/>
                </a:lnTo>
                <a:cubicBezTo>
                  <a:pt x="6521183" y="2162151"/>
                  <a:pt x="6521183" y="2162151"/>
                  <a:pt x="6511104" y="2162151"/>
                </a:cubicBezTo>
                <a:cubicBezTo>
                  <a:pt x="6511104" y="2162151"/>
                  <a:pt x="6511104" y="2162151"/>
                  <a:pt x="6511104" y="2152071"/>
                </a:cubicBezTo>
                <a:lnTo>
                  <a:pt x="6500664" y="2152071"/>
                </a:lnTo>
                <a:cubicBezTo>
                  <a:pt x="6500664" y="2152071"/>
                  <a:pt x="6500664" y="2152071"/>
                  <a:pt x="6511104" y="2162151"/>
                </a:cubicBezTo>
                <a:cubicBezTo>
                  <a:pt x="6511104" y="2162151"/>
                  <a:pt x="6511104" y="2172591"/>
                  <a:pt x="6521183" y="2172591"/>
                </a:cubicBezTo>
                <a:cubicBezTo>
                  <a:pt x="6500664" y="2172591"/>
                  <a:pt x="6490225" y="2172591"/>
                  <a:pt x="6479786" y="2162151"/>
                </a:cubicBezTo>
                <a:cubicBezTo>
                  <a:pt x="6438748" y="2141631"/>
                  <a:pt x="6387271" y="2121111"/>
                  <a:pt x="6346233" y="2100591"/>
                </a:cubicBezTo>
                <a:cubicBezTo>
                  <a:pt x="6325354" y="2079711"/>
                  <a:pt x="6294756" y="2069631"/>
                  <a:pt x="6284316" y="2048752"/>
                </a:cubicBezTo>
                <a:cubicBezTo>
                  <a:pt x="6273877" y="2038672"/>
                  <a:pt x="6263797" y="2028232"/>
                  <a:pt x="6253718" y="2018152"/>
                </a:cubicBezTo>
                <a:cubicBezTo>
                  <a:pt x="6253718" y="2018152"/>
                  <a:pt x="6253718" y="2018152"/>
                  <a:pt x="6263797" y="2007712"/>
                </a:cubicBezTo>
                <a:cubicBezTo>
                  <a:pt x="6253718" y="2007712"/>
                  <a:pt x="6253718" y="2007712"/>
                  <a:pt x="6253718" y="2007712"/>
                </a:cubicBezTo>
                <a:cubicBezTo>
                  <a:pt x="6253718" y="2007712"/>
                  <a:pt x="6253718" y="1997272"/>
                  <a:pt x="6242918" y="1997272"/>
                </a:cubicBezTo>
                <a:cubicBezTo>
                  <a:pt x="6242918" y="1997272"/>
                  <a:pt x="6242918" y="2007712"/>
                  <a:pt x="6232839" y="2007712"/>
                </a:cubicBezTo>
                <a:cubicBezTo>
                  <a:pt x="6242918" y="2007712"/>
                  <a:pt x="6242918" y="2007712"/>
                  <a:pt x="6242918" y="2007712"/>
                </a:cubicBezTo>
                <a:lnTo>
                  <a:pt x="6253718" y="2007712"/>
                </a:lnTo>
                <a:lnTo>
                  <a:pt x="6253718" y="2018152"/>
                </a:lnTo>
                <a:cubicBezTo>
                  <a:pt x="6242918" y="2018152"/>
                  <a:pt x="6232839" y="2028232"/>
                  <a:pt x="6222399" y="2028232"/>
                </a:cubicBezTo>
                <a:cubicBezTo>
                  <a:pt x="6212320" y="2028232"/>
                  <a:pt x="6201881" y="2028232"/>
                  <a:pt x="6201881" y="2028232"/>
                </a:cubicBezTo>
                <a:cubicBezTo>
                  <a:pt x="6191441" y="2018152"/>
                  <a:pt x="6181362" y="2018152"/>
                  <a:pt x="6171282" y="2028232"/>
                </a:cubicBezTo>
                <a:cubicBezTo>
                  <a:pt x="6171282" y="2028232"/>
                  <a:pt x="6181362" y="2038672"/>
                  <a:pt x="6191441" y="2038672"/>
                </a:cubicBezTo>
                <a:cubicBezTo>
                  <a:pt x="6191441" y="2038672"/>
                  <a:pt x="6201881" y="2038672"/>
                  <a:pt x="6201881" y="2048752"/>
                </a:cubicBezTo>
                <a:cubicBezTo>
                  <a:pt x="6212320" y="2048752"/>
                  <a:pt x="6222399" y="2059191"/>
                  <a:pt x="6232839" y="2059191"/>
                </a:cubicBezTo>
                <a:cubicBezTo>
                  <a:pt x="6212320" y="2069631"/>
                  <a:pt x="6201881" y="2069631"/>
                  <a:pt x="6191441" y="2069631"/>
                </a:cubicBezTo>
                <a:cubicBezTo>
                  <a:pt x="6171282" y="2048752"/>
                  <a:pt x="6150403" y="2038672"/>
                  <a:pt x="6129884" y="2038672"/>
                </a:cubicBezTo>
                <a:cubicBezTo>
                  <a:pt x="6129884" y="2048752"/>
                  <a:pt x="6129884" y="2059191"/>
                  <a:pt x="6140324" y="2059191"/>
                </a:cubicBezTo>
                <a:cubicBezTo>
                  <a:pt x="6171282" y="2059191"/>
                  <a:pt x="6181362" y="2089791"/>
                  <a:pt x="6201881" y="2110671"/>
                </a:cubicBezTo>
                <a:cubicBezTo>
                  <a:pt x="6212320" y="2110671"/>
                  <a:pt x="6212320" y="2110671"/>
                  <a:pt x="6212320" y="2121111"/>
                </a:cubicBezTo>
                <a:lnTo>
                  <a:pt x="6201881" y="2131191"/>
                </a:lnTo>
                <a:cubicBezTo>
                  <a:pt x="6191441" y="2121111"/>
                  <a:pt x="6171282" y="2121111"/>
                  <a:pt x="6160483" y="2121111"/>
                </a:cubicBezTo>
                <a:cubicBezTo>
                  <a:pt x="6150403" y="2121111"/>
                  <a:pt x="6129884" y="2121111"/>
                  <a:pt x="6119445" y="2121111"/>
                </a:cubicBezTo>
                <a:lnTo>
                  <a:pt x="6109366" y="2121111"/>
                </a:lnTo>
                <a:cubicBezTo>
                  <a:pt x="6109366" y="2131191"/>
                  <a:pt x="6109366" y="2131191"/>
                  <a:pt x="6109366" y="2141631"/>
                </a:cubicBezTo>
                <a:cubicBezTo>
                  <a:pt x="6109366" y="2141631"/>
                  <a:pt x="6098926" y="2141631"/>
                  <a:pt x="6088847" y="2141631"/>
                </a:cubicBezTo>
                <a:cubicBezTo>
                  <a:pt x="6078047" y="2141631"/>
                  <a:pt x="6078047" y="2141631"/>
                  <a:pt x="6067968" y="2141631"/>
                </a:cubicBezTo>
                <a:cubicBezTo>
                  <a:pt x="6057888" y="2141631"/>
                  <a:pt x="6057888" y="2141631"/>
                  <a:pt x="6067968" y="2152071"/>
                </a:cubicBezTo>
                <a:cubicBezTo>
                  <a:pt x="6088847" y="2172591"/>
                  <a:pt x="6109366" y="2193111"/>
                  <a:pt x="6140324" y="2203191"/>
                </a:cubicBezTo>
                <a:cubicBezTo>
                  <a:pt x="6150403" y="2213991"/>
                  <a:pt x="6160483" y="2213991"/>
                  <a:pt x="6171282" y="2224071"/>
                </a:cubicBezTo>
                <a:cubicBezTo>
                  <a:pt x="6191441" y="2234151"/>
                  <a:pt x="6201881" y="2255031"/>
                  <a:pt x="6212320" y="2275551"/>
                </a:cubicBezTo>
                <a:cubicBezTo>
                  <a:pt x="6160483" y="2265111"/>
                  <a:pt x="6109366" y="2244591"/>
                  <a:pt x="6067968" y="2213991"/>
                </a:cubicBezTo>
                <a:cubicBezTo>
                  <a:pt x="6067968" y="2213991"/>
                  <a:pt x="6057888" y="2203191"/>
                  <a:pt x="6047449" y="2203191"/>
                </a:cubicBezTo>
                <a:cubicBezTo>
                  <a:pt x="6026930" y="2193111"/>
                  <a:pt x="6026930" y="2193111"/>
                  <a:pt x="6026930" y="2224071"/>
                </a:cubicBezTo>
                <a:cubicBezTo>
                  <a:pt x="6026930" y="2244591"/>
                  <a:pt x="6006411" y="2265111"/>
                  <a:pt x="5985532" y="2244591"/>
                </a:cubicBezTo>
                <a:cubicBezTo>
                  <a:pt x="5903097" y="2213991"/>
                  <a:pt x="5821021" y="2183031"/>
                  <a:pt x="5738586" y="2141631"/>
                </a:cubicBezTo>
                <a:cubicBezTo>
                  <a:pt x="5728146" y="2141631"/>
                  <a:pt x="5718067" y="2131191"/>
                  <a:pt x="5707627" y="2141631"/>
                </a:cubicBezTo>
                <a:cubicBezTo>
                  <a:pt x="5676669" y="2162151"/>
                  <a:pt x="5645711" y="2131191"/>
                  <a:pt x="5614752" y="2121111"/>
                </a:cubicBezTo>
                <a:cubicBezTo>
                  <a:pt x="5604673" y="2121111"/>
                  <a:pt x="5594593" y="2121111"/>
                  <a:pt x="5594593" y="2110671"/>
                </a:cubicBezTo>
                <a:cubicBezTo>
                  <a:pt x="5573715" y="2100591"/>
                  <a:pt x="5563635" y="2100591"/>
                  <a:pt x="5563635" y="2131191"/>
                </a:cubicBezTo>
                <a:cubicBezTo>
                  <a:pt x="5553196" y="2141631"/>
                  <a:pt x="5542756" y="2162151"/>
                  <a:pt x="5532317" y="2162151"/>
                </a:cubicBezTo>
                <a:cubicBezTo>
                  <a:pt x="5512158" y="2172591"/>
                  <a:pt x="5522237" y="2183031"/>
                  <a:pt x="5532317" y="2193111"/>
                </a:cubicBezTo>
                <a:cubicBezTo>
                  <a:pt x="5553196" y="2203191"/>
                  <a:pt x="5573715" y="2224071"/>
                  <a:pt x="5583794" y="2244591"/>
                </a:cubicBezTo>
                <a:cubicBezTo>
                  <a:pt x="5553196" y="2244591"/>
                  <a:pt x="5542756" y="2224071"/>
                  <a:pt x="5532317" y="2213991"/>
                </a:cubicBezTo>
                <a:cubicBezTo>
                  <a:pt x="5512158" y="2203191"/>
                  <a:pt x="5501358" y="2193111"/>
                  <a:pt x="5481200" y="2183031"/>
                </a:cubicBezTo>
                <a:cubicBezTo>
                  <a:pt x="5470760" y="2183031"/>
                  <a:pt x="5460321" y="2172591"/>
                  <a:pt x="5450241" y="2162151"/>
                </a:cubicBezTo>
                <a:cubicBezTo>
                  <a:pt x="5429722" y="2152071"/>
                  <a:pt x="5408843" y="2141631"/>
                  <a:pt x="5377885" y="2141631"/>
                </a:cubicBezTo>
                <a:cubicBezTo>
                  <a:pt x="5357366" y="2131191"/>
                  <a:pt x="5347287" y="2110671"/>
                  <a:pt x="5326408" y="2100591"/>
                </a:cubicBezTo>
                <a:cubicBezTo>
                  <a:pt x="5306249" y="2089791"/>
                  <a:pt x="5275291" y="2089791"/>
                  <a:pt x="5254412" y="2069631"/>
                </a:cubicBezTo>
                <a:cubicBezTo>
                  <a:pt x="5254412" y="2059191"/>
                  <a:pt x="5233893" y="2048752"/>
                  <a:pt x="5223813" y="2048752"/>
                </a:cubicBezTo>
                <a:cubicBezTo>
                  <a:pt x="5182416" y="2048752"/>
                  <a:pt x="5151457" y="2018152"/>
                  <a:pt x="5120499" y="1997272"/>
                </a:cubicBezTo>
                <a:cubicBezTo>
                  <a:pt x="5089541" y="1976752"/>
                  <a:pt x="5058942" y="1945792"/>
                  <a:pt x="5017905" y="1966672"/>
                </a:cubicBezTo>
                <a:cubicBezTo>
                  <a:pt x="5007105" y="1966672"/>
                  <a:pt x="5007105" y="1966672"/>
                  <a:pt x="4997026" y="1966672"/>
                </a:cubicBezTo>
                <a:cubicBezTo>
                  <a:pt x="4976507" y="1956232"/>
                  <a:pt x="4945548" y="1935712"/>
                  <a:pt x="4924670" y="1925632"/>
                </a:cubicBezTo>
                <a:cubicBezTo>
                  <a:pt x="4863113" y="1884232"/>
                  <a:pt x="4791117" y="1853272"/>
                  <a:pt x="4718761" y="1822313"/>
                </a:cubicBezTo>
                <a:cubicBezTo>
                  <a:pt x="4688162" y="1812233"/>
                  <a:pt x="4657204" y="1791353"/>
                  <a:pt x="4626246" y="1781273"/>
                </a:cubicBezTo>
                <a:cubicBezTo>
                  <a:pt x="4595287" y="1781273"/>
                  <a:pt x="4574769" y="1750673"/>
                  <a:pt x="4533731" y="1750673"/>
                </a:cubicBezTo>
                <a:cubicBezTo>
                  <a:pt x="4502772" y="1740233"/>
                  <a:pt x="4482254" y="1720073"/>
                  <a:pt x="4451295" y="1709273"/>
                </a:cubicBezTo>
                <a:cubicBezTo>
                  <a:pt x="4409897" y="1699193"/>
                  <a:pt x="4378939" y="1668233"/>
                  <a:pt x="4337901" y="1668233"/>
                </a:cubicBezTo>
                <a:cubicBezTo>
                  <a:pt x="4317382" y="1668233"/>
                  <a:pt x="4306943" y="1657793"/>
                  <a:pt x="4286424" y="1647713"/>
                </a:cubicBezTo>
                <a:cubicBezTo>
                  <a:pt x="4265545" y="1637633"/>
                  <a:pt x="4245386" y="1637633"/>
                  <a:pt x="4234947" y="1626833"/>
                </a:cubicBezTo>
                <a:cubicBezTo>
                  <a:pt x="4173030" y="1616753"/>
                  <a:pt x="4111473" y="1585793"/>
                  <a:pt x="4059636" y="1575714"/>
                </a:cubicBezTo>
                <a:cubicBezTo>
                  <a:pt x="4049557" y="1575714"/>
                  <a:pt x="4039118" y="1565274"/>
                  <a:pt x="4039118" y="1565274"/>
                </a:cubicBezTo>
                <a:cubicBezTo>
                  <a:pt x="3988000" y="1565274"/>
                  <a:pt x="3946242" y="1555194"/>
                  <a:pt x="3905565" y="1534314"/>
                </a:cubicBezTo>
                <a:cubicBezTo>
                  <a:pt x="3844008" y="1524234"/>
                  <a:pt x="3782451" y="1513794"/>
                  <a:pt x="3730614" y="1503354"/>
                </a:cubicBezTo>
                <a:cubicBezTo>
                  <a:pt x="3710095" y="1503354"/>
                  <a:pt x="3700016" y="1503354"/>
                  <a:pt x="3679137" y="1493274"/>
                </a:cubicBezTo>
                <a:lnTo>
                  <a:pt x="3669058" y="1503354"/>
                </a:lnTo>
                <a:cubicBezTo>
                  <a:pt x="3669058" y="1513794"/>
                  <a:pt x="3669058" y="1513794"/>
                  <a:pt x="3679137" y="1524234"/>
                </a:cubicBezTo>
                <a:cubicBezTo>
                  <a:pt x="3710095" y="1544754"/>
                  <a:pt x="3751133" y="1565274"/>
                  <a:pt x="3792531" y="1575714"/>
                </a:cubicBezTo>
                <a:cubicBezTo>
                  <a:pt x="3874606" y="1596234"/>
                  <a:pt x="3957042" y="1616753"/>
                  <a:pt x="4039118" y="1647713"/>
                </a:cubicBezTo>
                <a:cubicBezTo>
                  <a:pt x="4039118" y="1647713"/>
                  <a:pt x="4039118" y="1647713"/>
                  <a:pt x="4049557" y="1647713"/>
                </a:cubicBezTo>
                <a:cubicBezTo>
                  <a:pt x="4039118" y="1647713"/>
                  <a:pt x="4039118" y="1657793"/>
                  <a:pt x="4029038" y="1657793"/>
                </a:cubicBezTo>
                <a:cubicBezTo>
                  <a:pt x="4008159" y="1647713"/>
                  <a:pt x="3977201" y="1637633"/>
                  <a:pt x="3946242" y="1637633"/>
                </a:cubicBezTo>
                <a:cubicBezTo>
                  <a:pt x="3915644" y="1626833"/>
                  <a:pt x="3884686" y="1616753"/>
                  <a:pt x="3854088" y="1606674"/>
                </a:cubicBezTo>
                <a:cubicBezTo>
                  <a:pt x="3844008" y="1606674"/>
                  <a:pt x="3844008" y="1585793"/>
                  <a:pt x="3823489" y="1596234"/>
                </a:cubicBezTo>
                <a:cubicBezTo>
                  <a:pt x="3833569" y="1606674"/>
                  <a:pt x="3844008" y="1616753"/>
                  <a:pt x="3854088" y="1616753"/>
                </a:cubicBezTo>
                <a:cubicBezTo>
                  <a:pt x="3915644" y="1647713"/>
                  <a:pt x="3977201" y="1668233"/>
                  <a:pt x="4039118" y="1688753"/>
                </a:cubicBezTo>
                <a:cubicBezTo>
                  <a:pt x="4101034" y="1709273"/>
                  <a:pt x="4162951" y="1720073"/>
                  <a:pt x="4214428" y="1750673"/>
                </a:cubicBezTo>
                <a:cubicBezTo>
                  <a:pt x="4245386" y="1761113"/>
                  <a:pt x="4265545" y="1771193"/>
                  <a:pt x="4296504" y="1781273"/>
                </a:cubicBezTo>
                <a:cubicBezTo>
                  <a:pt x="4296504" y="1781273"/>
                  <a:pt x="4306943" y="1781273"/>
                  <a:pt x="4306943" y="1791353"/>
                </a:cubicBezTo>
                <a:cubicBezTo>
                  <a:pt x="4276345" y="1801793"/>
                  <a:pt x="4245386" y="1781273"/>
                  <a:pt x="4214428" y="1771193"/>
                </a:cubicBezTo>
                <a:cubicBezTo>
                  <a:pt x="4121553" y="1730153"/>
                  <a:pt x="4018598" y="1699193"/>
                  <a:pt x="3915644" y="1678673"/>
                </a:cubicBezTo>
                <a:cubicBezTo>
                  <a:pt x="3864167" y="1657793"/>
                  <a:pt x="3802610" y="1626833"/>
                  <a:pt x="3751133" y="1616753"/>
                </a:cubicBezTo>
                <a:cubicBezTo>
                  <a:pt x="3740694" y="1616753"/>
                  <a:pt x="3730614" y="1616753"/>
                  <a:pt x="3720175" y="1616753"/>
                </a:cubicBezTo>
                <a:lnTo>
                  <a:pt x="3710095" y="1626833"/>
                </a:lnTo>
                <a:cubicBezTo>
                  <a:pt x="3710095" y="1626833"/>
                  <a:pt x="3710095" y="1637633"/>
                  <a:pt x="3720175" y="1637633"/>
                </a:cubicBezTo>
                <a:cubicBezTo>
                  <a:pt x="3730614" y="1647713"/>
                  <a:pt x="3751133" y="1647713"/>
                  <a:pt x="3761573" y="1657793"/>
                </a:cubicBezTo>
                <a:cubicBezTo>
                  <a:pt x="3792531" y="1668233"/>
                  <a:pt x="3813050" y="1678673"/>
                  <a:pt x="3844008" y="1688753"/>
                </a:cubicBezTo>
                <a:cubicBezTo>
                  <a:pt x="3854088" y="1688753"/>
                  <a:pt x="3864167" y="1688753"/>
                  <a:pt x="3874606" y="1688753"/>
                </a:cubicBezTo>
                <a:cubicBezTo>
                  <a:pt x="3905565" y="1699193"/>
                  <a:pt x="3946242" y="1709273"/>
                  <a:pt x="3977201" y="1730153"/>
                </a:cubicBezTo>
                <a:cubicBezTo>
                  <a:pt x="4029038" y="1750673"/>
                  <a:pt x="4070436" y="1771193"/>
                  <a:pt x="4121553" y="1771193"/>
                </a:cubicBezTo>
                <a:cubicBezTo>
                  <a:pt x="4131992" y="1771193"/>
                  <a:pt x="4142072" y="1781273"/>
                  <a:pt x="4152511" y="1781273"/>
                </a:cubicBezTo>
                <a:cubicBezTo>
                  <a:pt x="4173030" y="1771193"/>
                  <a:pt x="4162951" y="1801793"/>
                  <a:pt x="4183470" y="1791353"/>
                </a:cubicBezTo>
                <a:cubicBezTo>
                  <a:pt x="4193909" y="1791353"/>
                  <a:pt x="4214428" y="1812233"/>
                  <a:pt x="4224507" y="1812233"/>
                </a:cubicBezTo>
                <a:cubicBezTo>
                  <a:pt x="4234947" y="1822313"/>
                  <a:pt x="4245386" y="1822313"/>
                  <a:pt x="4265545" y="1832753"/>
                </a:cubicBezTo>
                <a:lnTo>
                  <a:pt x="4265545" y="1843193"/>
                </a:lnTo>
                <a:cubicBezTo>
                  <a:pt x="4255466" y="1843193"/>
                  <a:pt x="4255466" y="1863712"/>
                  <a:pt x="4234947" y="1853272"/>
                </a:cubicBezTo>
                <a:cubicBezTo>
                  <a:pt x="4173030" y="1832753"/>
                  <a:pt x="4111473" y="1812233"/>
                  <a:pt x="4049557" y="1791353"/>
                </a:cubicBezTo>
                <a:cubicBezTo>
                  <a:pt x="4018598" y="1771193"/>
                  <a:pt x="3977201" y="1771193"/>
                  <a:pt x="3946242" y="1750673"/>
                </a:cubicBezTo>
                <a:cubicBezTo>
                  <a:pt x="3946242" y="1750673"/>
                  <a:pt x="3946242" y="1750673"/>
                  <a:pt x="3936163" y="1750673"/>
                </a:cubicBezTo>
                <a:lnTo>
                  <a:pt x="3936163" y="1761113"/>
                </a:lnTo>
                <a:cubicBezTo>
                  <a:pt x="3957042" y="1771193"/>
                  <a:pt x="3967121" y="1781273"/>
                  <a:pt x="3988000" y="1781273"/>
                </a:cubicBezTo>
                <a:cubicBezTo>
                  <a:pt x="4008159" y="1781273"/>
                  <a:pt x="4018598" y="1791353"/>
                  <a:pt x="4029038" y="1822313"/>
                </a:cubicBezTo>
                <a:cubicBezTo>
                  <a:pt x="4039118" y="1832753"/>
                  <a:pt x="4039118" y="1843193"/>
                  <a:pt x="4049557" y="1843193"/>
                </a:cubicBezTo>
                <a:cubicBezTo>
                  <a:pt x="4111473" y="1863712"/>
                  <a:pt x="4173030" y="1894672"/>
                  <a:pt x="4224507" y="1914832"/>
                </a:cubicBezTo>
                <a:cubicBezTo>
                  <a:pt x="4265545" y="1935712"/>
                  <a:pt x="4296504" y="1945792"/>
                  <a:pt x="4327822" y="1966672"/>
                </a:cubicBezTo>
                <a:cubicBezTo>
                  <a:pt x="4347981" y="1966672"/>
                  <a:pt x="4368860" y="1976752"/>
                  <a:pt x="4389379" y="1976752"/>
                </a:cubicBezTo>
                <a:cubicBezTo>
                  <a:pt x="4399818" y="1987192"/>
                  <a:pt x="4420337" y="1987192"/>
                  <a:pt x="4430416" y="1997272"/>
                </a:cubicBezTo>
                <a:cubicBezTo>
                  <a:pt x="4482254" y="2038672"/>
                  <a:pt x="4533731" y="2048752"/>
                  <a:pt x="4585208" y="2069631"/>
                </a:cubicBezTo>
                <a:cubicBezTo>
                  <a:pt x="4605727" y="2079711"/>
                  <a:pt x="4626246" y="2089791"/>
                  <a:pt x="4647125" y="2100591"/>
                </a:cubicBezTo>
                <a:cubicBezTo>
                  <a:pt x="4688162" y="2121111"/>
                  <a:pt x="4729200" y="2152071"/>
                  <a:pt x="4770598" y="2172591"/>
                </a:cubicBezTo>
                <a:cubicBezTo>
                  <a:pt x="4801196" y="2183031"/>
                  <a:pt x="4811636" y="2203191"/>
                  <a:pt x="4832155" y="2213991"/>
                </a:cubicBezTo>
                <a:cubicBezTo>
                  <a:pt x="4791117" y="2213991"/>
                  <a:pt x="4760158" y="2183031"/>
                  <a:pt x="4729200" y="2162151"/>
                </a:cubicBezTo>
                <a:cubicBezTo>
                  <a:pt x="4688162" y="2141631"/>
                  <a:pt x="4636325" y="2121111"/>
                  <a:pt x="4595287" y="2110671"/>
                </a:cubicBezTo>
                <a:cubicBezTo>
                  <a:pt x="4595287" y="2100591"/>
                  <a:pt x="4585208" y="2100591"/>
                  <a:pt x="4585208" y="2100591"/>
                </a:cubicBezTo>
                <a:cubicBezTo>
                  <a:pt x="4585208" y="2100591"/>
                  <a:pt x="4585208" y="2100591"/>
                  <a:pt x="4574769" y="2100591"/>
                </a:cubicBezTo>
                <a:lnTo>
                  <a:pt x="4585208" y="2110671"/>
                </a:lnTo>
                <a:cubicBezTo>
                  <a:pt x="4585208" y="2110671"/>
                  <a:pt x="4585208" y="2110671"/>
                  <a:pt x="4595287" y="2110671"/>
                </a:cubicBezTo>
                <a:cubicBezTo>
                  <a:pt x="4595287" y="2110671"/>
                  <a:pt x="4595287" y="2110671"/>
                  <a:pt x="4595287" y="2121111"/>
                </a:cubicBezTo>
                <a:cubicBezTo>
                  <a:pt x="4553890" y="2121111"/>
                  <a:pt x="4533731" y="2100591"/>
                  <a:pt x="4512852" y="2079711"/>
                </a:cubicBezTo>
                <a:cubicBezTo>
                  <a:pt x="4492333" y="2079711"/>
                  <a:pt x="4471814" y="2079711"/>
                  <a:pt x="4461375" y="2059191"/>
                </a:cubicBezTo>
                <a:cubicBezTo>
                  <a:pt x="4471814" y="2059191"/>
                  <a:pt x="4471814" y="2059191"/>
                  <a:pt x="4482254" y="2048752"/>
                </a:cubicBezTo>
                <a:cubicBezTo>
                  <a:pt x="4471814" y="2048752"/>
                  <a:pt x="4471814" y="2048752"/>
                  <a:pt x="4461375" y="2048752"/>
                </a:cubicBezTo>
                <a:lnTo>
                  <a:pt x="4461375" y="2059191"/>
                </a:lnTo>
                <a:cubicBezTo>
                  <a:pt x="4451295" y="2059191"/>
                  <a:pt x="4440856" y="2059191"/>
                  <a:pt x="4440856" y="2059191"/>
                </a:cubicBezTo>
                <a:cubicBezTo>
                  <a:pt x="4430416" y="2059191"/>
                  <a:pt x="4430416" y="2069631"/>
                  <a:pt x="4430416" y="2069631"/>
                </a:cubicBezTo>
                <a:cubicBezTo>
                  <a:pt x="4451295" y="2089791"/>
                  <a:pt x="4471814" y="2110671"/>
                  <a:pt x="4492333" y="2121111"/>
                </a:cubicBezTo>
                <a:cubicBezTo>
                  <a:pt x="4502772" y="2131191"/>
                  <a:pt x="4502772" y="2100591"/>
                  <a:pt x="4512852" y="2121111"/>
                </a:cubicBezTo>
                <a:cubicBezTo>
                  <a:pt x="4523291" y="2121111"/>
                  <a:pt x="4533731" y="2131191"/>
                  <a:pt x="4533731" y="2141631"/>
                </a:cubicBezTo>
                <a:cubicBezTo>
                  <a:pt x="4564689" y="2152071"/>
                  <a:pt x="4585208" y="2162151"/>
                  <a:pt x="4605727" y="2162151"/>
                </a:cubicBezTo>
                <a:cubicBezTo>
                  <a:pt x="4616166" y="2172591"/>
                  <a:pt x="4616166" y="2162151"/>
                  <a:pt x="4626246" y="2172591"/>
                </a:cubicBezTo>
                <a:cubicBezTo>
                  <a:pt x="4636325" y="2183031"/>
                  <a:pt x="4647125" y="2193111"/>
                  <a:pt x="4647125" y="2193111"/>
                </a:cubicBezTo>
                <a:cubicBezTo>
                  <a:pt x="4636325" y="2193111"/>
                  <a:pt x="4626246" y="2193111"/>
                  <a:pt x="4616166" y="2193111"/>
                </a:cubicBezTo>
                <a:cubicBezTo>
                  <a:pt x="4605727" y="2193111"/>
                  <a:pt x="4595287" y="2183031"/>
                  <a:pt x="4585208" y="2183031"/>
                </a:cubicBezTo>
                <a:cubicBezTo>
                  <a:pt x="4574769" y="2172591"/>
                  <a:pt x="4564689" y="2172591"/>
                  <a:pt x="4543810" y="2172591"/>
                </a:cubicBezTo>
                <a:cubicBezTo>
                  <a:pt x="4533731" y="2183031"/>
                  <a:pt x="4502772" y="2162151"/>
                  <a:pt x="4482254" y="2162151"/>
                </a:cubicBezTo>
                <a:cubicBezTo>
                  <a:pt x="4430416" y="2141631"/>
                  <a:pt x="4378939" y="2121111"/>
                  <a:pt x="4317382" y="2089791"/>
                </a:cubicBezTo>
                <a:cubicBezTo>
                  <a:pt x="4286424" y="2079711"/>
                  <a:pt x="4265545" y="2110671"/>
                  <a:pt x="4245386" y="2121111"/>
                </a:cubicBezTo>
                <a:cubicBezTo>
                  <a:pt x="4245386" y="2121111"/>
                  <a:pt x="4245386" y="2121111"/>
                  <a:pt x="4245386" y="2131191"/>
                </a:cubicBezTo>
                <a:lnTo>
                  <a:pt x="4255466" y="2131191"/>
                </a:lnTo>
                <a:cubicBezTo>
                  <a:pt x="4265545" y="2131191"/>
                  <a:pt x="4276345" y="2141631"/>
                  <a:pt x="4286424" y="2141631"/>
                </a:cubicBezTo>
                <a:cubicBezTo>
                  <a:pt x="4265545" y="2141631"/>
                  <a:pt x="4255466" y="2152071"/>
                  <a:pt x="4245386" y="2141631"/>
                </a:cubicBezTo>
                <a:cubicBezTo>
                  <a:pt x="4224507" y="2131191"/>
                  <a:pt x="4214428" y="2141631"/>
                  <a:pt x="4193909" y="2152071"/>
                </a:cubicBezTo>
                <a:cubicBezTo>
                  <a:pt x="4183470" y="2152071"/>
                  <a:pt x="4183470" y="2172591"/>
                  <a:pt x="4173030" y="2183031"/>
                </a:cubicBezTo>
                <a:cubicBezTo>
                  <a:pt x="4162951" y="2193111"/>
                  <a:pt x="4173030" y="2193111"/>
                  <a:pt x="4183470" y="2203191"/>
                </a:cubicBezTo>
                <a:cubicBezTo>
                  <a:pt x="4193909" y="2213991"/>
                  <a:pt x="4214428" y="2224071"/>
                  <a:pt x="4234947" y="2224071"/>
                </a:cubicBezTo>
                <a:cubicBezTo>
                  <a:pt x="4276345" y="2234151"/>
                  <a:pt x="4306943" y="2255031"/>
                  <a:pt x="4337901" y="2265111"/>
                </a:cubicBezTo>
                <a:cubicBezTo>
                  <a:pt x="4347981" y="2275551"/>
                  <a:pt x="4347981" y="2275551"/>
                  <a:pt x="4347981" y="2275551"/>
                </a:cubicBezTo>
                <a:cubicBezTo>
                  <a:pt x="4347981" y="2285630"/>
                  <a:pt x="4347981" y="2285630"/>
                  <a:pt x="4347981" y="2285630"/>
                </a:cubicBezTo>
                <a:cubicBezTo>
                  <a:pt x="4347981" y="2296430"/>
                  <a:pt x="4337901" y="2285630"/>
                  <a:pt x="4337901" y="2285630"/>
                </a:cubicBezTo>
                <a:cubicBezTo>
                  <a:pt x="4306943" y="2275551"/>
                  <a:pt x="4286424" y="2265111"/>
                  <a:pt x="4265545" y="2255031"/>
                </a:cubicBezTo>
                <a:cubicBezTo>
                  <a:pt x="4203989" y="2234151"/>
                  <a:pt x="4142072" y="2203191"/>
                  <a:pt x="4080515" y="2183031"/>
                </a:cubicBezTo>
                <a:cubicBezTo>
                  <a:pt x="4049557" y="2172591"/>
                  <a:pt x="4029038" y="2172591"/>
                  <a:pt x="4008159" y="2172591"/>
                </a:cubicBezTo>
                <a:cubicBezTo>
                  <a:pt x="4029038" y="2183031"/>
                  <a:pt x="4039118" y="2193111"/>
                  <a:pt x="4059636" y="2203191"/>
                </a:cubicBezTo>
                <a:cubicBezTo>
                  <a:pt x="4039118" y="2213991"/>
                  <a:pt x="4018598" y="2203191"/>
                  <a:pt x="4008159" y="2193111"/>
                </a:cubicBezTo>
                <a:cubicBezTo>
                  <a:pt x="3977201" y="2183031"/>
                  <a:pt x="3957042" y="2172591"/>
                  <a:pt x="3936163" y="2172591"/>
                </a:cubicBezTo>
                <a:cubicBezTo>
                  <a:pt x="3926083" y="2172591"/>
                  <a:pt x="3926083" y="2183031"/>
                  <a:pt x="3926083" y="2183031"/>
                </a:cubicBezTo>
                <a:cubicBezTo>
                  <a:pt x="3926083" y="2183031"/>
                  <a:pt x="3926083" y="2183031"/>
                  <a:pt x="3926083" y="2193111"/>
                </a:cubicBezTo>
                <a:cubicBezTo>
                  <a:pt x="3988000" y="2234151"/>
                  <a:pt x="4029038" y="2285630"/>
                  <a:pt x="4070436" y="2337470"/>
                </a:cubicBezTo>
                <a:cubicBezTo>
                  <a:pt x="4101034" y="2368070"/>
                  <a:pt x="4131992" y="2399030"/>
                  <a:pt x="4162951" y="2429990"/>
                </a:cubicBezTo>
                <a:cubicBezTo>
                  <a:pt x="4162951" y="2440430"/>
                  <a:pt x="4162951" y="2440430"/>
                  <a:pt x="4173030" y="2440430"/>
                </a:cubicBezTo>
                <a:cubicBezTo>
                  <a:pt x="4193909" y="2450510"/>
                  <a:pt x="4152511" y="2481470"/>
                  <a:pt x="4183470" y="2491550"/>
                </a:cubicBezTo>
                <a:cubicBezTo>
                  <a:pt x="4214428" y="2491550"/>
                  <a:pt x="4214428" y="2512430"/>
                  <a:pt x="4224507" y="2532949"/>
                </a:cubicBezTo>
                <a:cubicBezTo>
                  <a:pt x="4224507" y="2543389"/>
                  <a:pt x="4234947" y="2563909"/>
                  <a:pt x="4234947" y="2584789"/>
                </a:cubicBezTo>
                <a:cubicBezTo>
                  <a:pt x="4255466" y="2604949"/>
                  <a:pt x="4265545" y="2625829"/>
                  <a:pt x="4286424" y="2635909"/>
                </a:cubicBezTo>
                <a:cubicBezTo>
                  <a:pt x="4296504" y="2656429"/>
                  <a:pt x="4306943" y="2666869"/>
                  <a:pt x="4317382" y="2687389"/>
                </a:cubicBezTo>
                <a:cubicBezTo>
                  <a:pt x="4347981" y="2738869"/>
                  <a:pt x="4378939" y="2790708"/>
                  <a:pt x="4389379" y="2841828"/>
                </a:cubicBezTo>
                <a:cubicBezTo>
                  <a:pt x="4399818" y="2872788"/>
                  <a:pt x="4399818" y="2903748"/>
                  <a:pt x="4430416" y="2914188"/>
                </a:cubicBezTo>
                <a:lnTo>
                  <a:pt x="4430416" y="2924268"/>
                </a:lnTo>
                <a:cubicBezTo>
                  <a:pt x="4430416" y="2934708"/>
                  <a:pt x="4430416" y="2944788"/>
                  <a:pt x="4440856" y="2944788"/>
                </a:cubicBezTo>
                <a:cubicBezTo>
                  <a:pt x="4461375" y="2965668"/>
                  <a:pt x="4461375" y="2996627"/>
                  <a:pt x="4451295" y="3027227"/>
                </a:cubicBezTo>
                <a:lnTo>
                  <a:pt x="4451295" y="3037667"/>
                </a:lnTo>
                <a:cubicBezTo>
                  <a:pt x="4492333" y="3089147"/>
                  <a:pt x="4512852" y="3140627"/>
                  <a:pt x="4543810" y="3192107"/>
                </a:cubicBezTo>
                <a:cubicBezTo>
                  <a:pt x="4553890" y="3192107"/>
                  <a:pt x="4553890" y="3202547"/>
                  <a:pt x="4543810" y="3202547"/>
                </a:cubicBezTo>
                <a:cubicBezTo>
                  <a:pt x="4533731" y="3202547"/>
                  <a:pt x="4533731" y="3202547"/>
                  <a:pt x="4523291" y="3202547"/>
                </a:cubicBezTo>
                <a:cubicBezTo>
                  <a:pt x="4492333" y="3192107"/>
                  <a:pt x="4492333" y="3192107"/>
                  <a:pt x="4471814" y="3212627"/>
                </a:cubicBezTo>
                <a:cubicBezTo>
                  <a:pt x="4461375" y="3233146"/>
                  <a:pt x="4451295" y="3233146"/>
                  <a:pt x="4440856" y="3233146"/>
                </a:cubicBezTo>
                <a:cubicBezTo>
                  <a:pt x="4420337" y="3223067"/>
                  <a:pt x="4389379" y="3212627"/>
                  <a:pt x="4378939" y="3192107"/>
                </a:cubicBezTo>
                <a:cubicBezTo>
                  <a:pt x="4368860" y="3181667"/>
                  <a:pt x="4358780" y="3171587"/>
                  <a:pt x="4337901" y="3171587"/>
                </a:cubicBezTo>
                <a:cubicBezTo>
                  <a:pt x="4327822" y="3171587"/>
                  <a:pt x="4317382" y="3161147"/>
                  <a:pt x="4306943" y="3150707"/>
                </a:cubicBezTo>
                <a:cubicBezTo>
                  <a:pt x="4286424" y="3120107"/>
                  <a:pt x="4265545" y="3089147"/>
                  <a:pt x="4245386" y="3048107"/>
                </a:cubicBezTo>
                <a:cubicBezTo>
                  <a:pt x="4234947" y="3037667"/>
                  <a:pt x="4224507" y="3027227"/>
                  <a:pt x="4214428" y="3017147"/>
                </a:cubicBezTo>
                <a:cubicBezTo>
                  <a:pt x="4203989" y="3006707"/>
                  <a:pt x="4193909" y="2996627"/>
                  <a:pt x="4193909" y="2985828"/>
                </a:cubicBezTo>
                <a:cubicBezTo>
                  <a:pt x="4162951" y="2944788"/>
                  <a:pt x="4121553" y="2903748"/>
                  <a:pt x="4090595" y="2872788"/>
                </a:cubicBezTo>
                <a:cubicBezTo>
                  <a:pt x="4070436" y="2862348"/>
                  <a:pt x="4049557" y="2841828"/>
                  <a:pt x="4039118" y="2821308"/>
                </a:cubicBezTo>
                <a:cubicBezTo>
                  <a:pt x="4018598" y="2790708"/>
                  <a:pt x="3988000" y="2769828"/>
                  <a:pt x="3957042" y="2749309"/>
                </a:cubicBezTo>
                <a:cubicBezTo>
                  <a:pt x="3926083" y="2738869"/>
                  <a:pt x="3884686" y="2728789"/>
                  <a:pt x="3854088" y="2697469"/>
                </a:cubicBezTo>
                <a:cubicBezTo>
                  <a:pt x="3844008" y="2677309"/>
                  <a:pt x="3823489" y="2656429"/>
                  <a:pt x="3802610" y="2646349"/>
                </a:cubicBezTo>
                <a:cubicBezTo>
                  <a:pt x="3792531" y="2635909"/>
                  <a:pt x="3782451" y="2646349"/>
                  <a:pt x="3792531" y="2656429"/>
                </a:cubicBezTo>
                <a:cubicBezTo>
                  <a:pt x="3782451" y="2656429"/>
                  <a:pt x="3782451" y="2656429"/>
                  <a:pt x="3782451" y="2656429"/>
                </a:cubicBezTo>
                <a:cubicBezTo>
                  <a:pt x="3771652" y="2646349"/>
                  <a:pt x="3761573" y="2635909"/>
                  <a:pt x="3751133" y="2625829"/>
                </a:cubicBezTo>
                <a:cubicBezTo>
                  <a:pt x="3751133" y="2604949"/>
                  <a:pt x="3740694" y="2594869"/>
                  <a:pt x="3720175" y="2584789"/>
                </a:cubicBezTo>
                <a:cubicBezTo>
                  <a:pt x="3669058" y="2553469"/>
                  <a:pt x="3627660" y="2522509"/>
                  <a:pt x="3576183" y="2481470"/>
                </a:cubicBezTo>
                <a:cubicBezTo>
                  <a:pt x="3534785" y="2450510"/>
                  <a:pt x="3493747" y="2419910"/>
                  <a:pt x="3452709" y="2388950"/>
                </a:cubicBezTo>
                <a:cubicBezTo>
                  <a:pt x="3442270" y="2378510"/>
                  <a:pt x="3431830" y="2368070"/>
                  <a:pt x="3411671" y="2368070"/>
                </a:cubicBezTo>
                <a:cubicBezTo>
                  <a:pt x="3411671" y="2368070"/>
                  <a:pt x="3411671" y="2368070"/>
                  <a:pt x="3390792" y="2347550"/>
                </a:cubicBezTo>
                <a:cubicBezTo>
                  <a:pt x="3390792" y="2337470"/>
                  <a:pt x="3380713" y="2337470"/>
                  <a:pt x="3380713" y="2337470"/>
                </a:cubicBezTo>
                <a:lnTo>
                  <a:pt x="3370274" y="2327030"/>
                </a:lnTo>
                <a:cubicBezTo>
                  <a:pt x="3370274" y="2337470"/>
                  <a:pt x="3380713" y="2337470"/>
                  <a:pt x="3380713" y="2337470"/>
                </a:cubicBezTo>
                <a:cubicBezTo>
                  <a:pt x="3380713" y="2337470"/>
                  <a:pt x="3380713" y="2337470"/>
                  <a:pt x="3390792" y="2347550"/>
                </a:cubicBezTo>
                <a:cubicBezTo>
                  <a:pt x="3390792" y="2347550"/>
                  <a:pt x="3390792" y="2347550"/>
                  <a:pt x="3400872" y="2357990"/>
                </a:cubicBezTo>
                <a:cubicBezTo>
                  <a:pt x="3400872" y="2357990"/>
                  <a:pt x="3400872" y="2357990"/>
                  <a:pt x="3411671" y="2368070"/>
                </a:cubicBezTo>
                <a:cubicBezTo>
                  <a:pt x="3431830" y="2378510"/>
                  <a:pt x="3442270" y="2399030"/>
                  <a:pt x="3462789" y="2409470"/>
                </a:cubicBezTo>
                <a:cubicBezTo>
                  <a:pt x="3504186" y="2450510"/>
                  <a:pt x="3545224" y="2491550"/>
                  <a:pt x="3586622" y="2543389"/>
                </a:cubicBezTo>
                <a:cubicBezTo>
                  <a:pt x="3596701" y="2543389"/>
                  <a:pt x="3606781" y="2543389"/>
                  <a:pt x="3606781" y="2553469"/>
                </a:cubicBezTo>
                <a:cubicBezTo>
                  <a:pt x="3617580" y="2563909"/>
                  <a:pt x="3617580" y="2573989"/>
                  <a:pt x="3627660" y="2584789"/>
                </a:cubicBezTo>
                <a:cubicBezTo>
                  <a:pt x="3638099" y="2584789"/>
                  <a:pt x="3658618" y="2573989"/>
                  <a:pt x="3658618" y="2604949"/>
                </a:cubicBezTo>
                <a:cubicBezTo>
                  <a:pt x="3648179" y="2604949"/>
                  <a:pt x="3648179" y="2615389"/>
                  <a:pt x="3648179" y="2615389"/>
                </a:cubicBezTo>
                <a:cubicBezTo>
                  <a:pt x="3658618" y="2635909"/>
                  <a:pt x="3669058" y="2646349"/>
                  <a:pt x="3689217" y="2656429"/>
                </a:cubicBezTo>
                <a:cubicBezTo>
                  <a:pt x="3689217" y="2666869"/>
                  <a:pt x="3700016" y="2666869"/>
                  <a:pt x="3700016" y="2666869"/>
                </a:cubicBezTo>
                <a:cubicBezTo>
                  <a:pt x="3710095" y="2687389"/>
                  <a:pt x="3730614" y="2687389"/>
                  <a:pt x="3740694" y="2687389"/>
                </a:cubicBezTo>
                <a:cubicBezTo>
                  <a:pt x="3730614" y="2718349"/>
                  <a:pt x="3730614" y="2718349"/>
                  <a:pt x="3710095" y="2697469"/>
                </a:cubicBezTo>
                <a:cubicBezTo>
                  <a:pt x="3710095" y="2697469"/>
                  <a:pt x="3700016" y="2697469"/>
                  <a:pt x="3700016" y="2687389"/>
                </a:cubicBezTo>
                <a:cubicBezTo>
                  <a:pt x="3700016" y="2718349"/>
                  <a:pt x="3720175" y="2718349"/>
                  <a:pt x="3730614" y="2728789"/>
                </a:cubicBezTo>
                <a:cubicBezTo>
                  <a:pt x="3740694" y="2738869"/>
                  <a:pt x="3740694" y="2738869"/>
                  <a:pt x="3740694" y="2749309"/>
                </a:cubicBezTo>
                <a:cubicBezTo>
                  <a:pt x="3740694" y="2749309"/>
                  <a:pt x="3740694" y="2759748"/>
                  <a:pt x="3730614" y="2759748"/>
                </a:cubicBezTo>
                <a:cubicBezTo>
                  <a:pt x="3730614" y="2759748"/>
                  <a:pt x="3730614" y="2759748"/>
                  <a:pt x="3720175" y="2749309"/>
                </a:cubicBezTo>
                <a:cubicBezTo>
                  <a:pt x="3689217" y="2718349"/>
                  <a:pt x="3658618" y="2687389"/>
                  <a:pt x="3617580" y="2666869"/>
                </a:cubicBezTo>
                <a:cubicBezTo>
                  <a:pt x="3606781" y="2656429"/>
                  <a:pt x="3596701" y="2646349"/>
                  <a:pt x="3586622" y="2635909"/>
                </a:cubicBezTo>
                <a:cubicBezTo>
                  <a:pt x="3576183" y="2625829"/>
                  <a:pt x="3555664" y="2625829"/>
                  <a:pt x="3545224" y="2615389"/>
                </a:cubicBezTo>
                <a:cubicBezTo>
                  <a:pt x="3534785" y="2604949"/>
                  <a:pt x="3534785" y="2604949"/>
                  <a:pt x="3524705" y="2594869"/>
                </a:cubicBezTo>
                <a:cubicBezTo>
                  <a:pt x="3524705" y="2604949"/>
                  <a:pt x="3534785" y="2615389"/>
                  <a:pt x="3534785" y="2625829"/>
                </a:cubicBezTo>
                <a:cubicBezTo>
                  <a:pt x="3524705" y="2666869"/>
                  <a:pt x="3555664" y="2687389"/>
                  <a:pt x="3586622" y="2708269"/>
                </a:cubicBezTo>
                <a:cubicBezTo>
                  <a:pt x="3606781" y="2728789"/>
                  <a:pt x="3627660" y="2749309"/>
                  <a:pt x="3606781" y="2759748"/>
                </a:cubicBezTo>
                <a:cubicBezTo>
                  <a:pt x="3586622" y="2759748"/>
                  <a:pt x="3576183" y="2738869"/>
                  <a:pt x="3565743" y="2728789"/>
                </a:cubicBezTo>
                <a:cubicBezTo>
                  <a:pt x="3555664" y="2718349"/>
                  <a:pt x="3545224" y="2708269"/>
                  <a:pt x="3524705" y="2708269"/>
                </a:cubicBezTo>
                <a:cubicBezTo>
                  <a:pt x="3565743" y="2749309"/>
                  <a:pt x="3596701" y="2790708"/>
                  <a:pt x="3638099" y="2821308"/>
                </a:cubicBezTo>
                <a:cubicBezTo>
                  <a:pt x="3679137" y="2841828"/>
                  <a:pt x="3710095" y="2883228"/>
                  <a:pt x="3740694" y="2914188"/>
                </a:cubicBezTo>
                <a:cubicBezTo>
                  <a:pt x="3761573" y="2934708"/>
                  <a:pt x="3782451" y="2955228"/>
                  <a:pt x="3802610" y="2975748"/>
                </a:cubicBezTo>
                <a:cubicBezTo>
                  <a:pt x="3813050" y="2985828"/>
                  <a:pt x="3823489" y="2996627"/>
                  <a:pt x="3802610" y="3017147"/>
                </a:cubicBezTo>
                <a:lnTo>
                  <a:pt x="3802610" y="3027227"/>
                </a:lnTo>
                <a:cubicBezTo>
                  <a:pt x="3833569" y="3048107"/>
                  <a:pt x="3833569" y="3099227"/>
                  <a:pt x="3864167" y="3120107"/>
                </a:cubicBezTo>
                <a:cubicBezTo>
                  <a:pt x="3874606" y="3130187"/>
                  <a:pt x="3874606" y="3150707"/>
                  <a:pt x="3884686" y="3150707"/>
                </a:cubicBezTo>
                <a:cubicBezTo>
                  <a:pt x="3905565" y="3161147"/>
                  <a:pt x="3905565" y="3171587"/>
                  <a:pt x="3915644" y="3192107"/>
                </a:cubicBezTo>
                <a:cubicBezTo>
                  <a:pt x="3936163" y="3212627"/>
                  <a:pt x="3957042" y="3243586"/>
                  <a:pt x="3988000" y="3243586"/>
                </a:cubicBezTo>
                <a:cubicBezTo>
                  <a:pt x="3988000" y="3243586"/>
                  <a:pt x="3988000" y="3254026"/>
                  <a:pt x="3988000" y="3264106"/>
                </a:cubicBezTo>
                <a:cubicBezTo>
                  <a:pt x="4008159" y="3274186"/>
                  <a:pt x="4018598" y="3284626"/>
                  <a:pt x="4018598" y="3305506"/>
                </a:cubicBezTo>
                <a:cubicBezTo>
                  <a:pt x="4008159" y="3315586"/>
                  <a:pt x="4008159" y="3315586"/>
                  <a:pt x="4029038" y="3336466"/>
                </a:cubicBezTo>
                <a:cubicBezTo>
                  <a:pt x="4029038" y="3325666"/>
                  <a:pt x="4029038" y="3315586"/>
                  <a:pt x="4029038" y="3315586"/>
                </a:cubicBezTo>
                <a:cubicBezTo>
                  <a:pt x="4049557" y="3325666"/>
                  <a:pt x="4049557" y="3325666"/>
                  <a:pt x="4039118" y="3346546"/>
                </a:cubicBezTo>
                <a:cubicBezTo>
                  <a:pt x="4039118" y="3356626"/>
                  <a:pt x="4049557" y="3367066"/>
                  <a:pt x="4059636" y="3387586"/>
                </a:cubicBezTo>
                <a:cubicBezTo>
                  <a:pt x="4070436" y="3398026"/>
                  <a:pt x="4080515" y="3418546"/>
                  <a:pt x="4090595" y="3449506"/>
                </a:cubicBezTo>
                <a:cubicBezTo>
                  <a:pt x="4080515" y="3439066"/>
                  <a:pt x="4080515" y="3439066"/>
                  <a:pt x="4070436" y="3428986"/>
                </a:cubicBezTo>
                <a:cubicBezTo>
                  <a:pt x="4059636" y="3428986"/>
                  <a:pt x="4059636" y="3418546"/>
                  <a:pt x="4049557" y="3408466"/>
                </a:cubicBezTo>
                <a:cubicBezTo>
                  <a:pt x="4049557" y="3408466"/>
                  <a:pt x="4039118" y="3408466"/>
                  <a:pt x="4039118" y="3418546"/>
                </a:cubicBezTo>
                <a:cubicBezTo>
                  <a:pt x="4029038" y="3418546"/>
                  <a:pt x="4029038" y="3418546"/>
                  <a:pt x="4029038" y="3428986"/>
                </a:cubicBezTo>
                <a:cubicBezTo>
                  <a:pt x="4039118" y="3449506"/>
                  <a:pt x="4059636" y="3449506"/>
                  <a:pt x="4059636" y="3470025"/>
                </a:cubicBezTo>
                <a:cubicBezTo>
                  <a:pt x="4059636" y="3490905"/>
                  <a:pt x="4070436" y="3511425"/>
                  <a:pt x="4080515" y="3521505"/>
                </a:cubicBezTo>
                <a:cubicBezTo>
                  <a:pt x="4080515" y="3531945"/>
                  <a:pt x="4090595" y="3531945"/>
                  <a:pt x="4090595" y="3531945"/>
                </a:cubicBezTo>
                <a:cubicBezTo>
                  <a:pt x="4090595" y="3542385"/>
                  <a:pt x="4080515" y="3542385"/>
                  <a:pt x="4080515" y="3552465"/>
                </a:cubicBezTo>
                <a:cubicBezTo>
                  <a:pt x="4080515" y="3552465"/>
                  <a:pt x="4070436" y="3552465"/>
                  <a:pt x="4070436" y="3542385"/>
                </a:cubicBezTo>
                <a:cubicBezTo>
                  <a:pt x="4059636" y="3521505"/>
                  <a:pt x="4049557" y="3500985"/>
                  <a:pt x="4029038" y="3490905"/>
                </a:cubicBezTo>
                <a:cubicBezTo>
                  <a:pt x="4018598" y="3490905"/>
                  <a:pt x="4018598" y="3480465"/>
                  <a:pt x="4018598" y="3480465"/>
                </a:cubicBezTo>
                <a:cubicBezTo>
                  <a:pt x="4008159" y="3449506"/>
                  <a:pt x="3998080" y="3449506"/>
                  <a:pt x="3977201" y="3449506"/>
                </a:cubicBezTo>
                <a:cubicBezTo>
                  <a:pt x="3967121" y="3449506"/>
                  <a:pt x="3967121" y="3459946"/>
                  <a:pt x="3967121" y="3459946"/>
                </a:cubicBezTo>
                <a:cubicBezTo>
                  <a:pt x="3957042" y="3500985"/>
                  <a:pt x="3946242" y="3470025"/>
                  <a:pt x="3936163" y="3459946"/>
                </a:cubicBezTo>
                <a:cubicBezTo>
                  <a:pt x="3905565" y="3428986"/>
                  <a:pt x="3874606" y="3408466"/>
                  <a:pt x="3854088" y="3367066"/>
                </a:cubicBezTo>
                <a:cubicBezTo>
                  <a:pt x="3844008" y="3356626"/>
                  <a:pt x="3823489" y="3346546"/>
                  <a:pt x="3802610" y="3356626"/>
                </a:cubicBezTo>
                <a:cubicBezTo>
                  <a:pt x="3792531" y="3356626"/>
                  <a:pt x="3782451" y="3356626"/>
                  <a:pt x="3782451" y="3377506"/>
                </a:cubicBezTo>
                <a:lnTo>
                  <a:pt x="3782451" y="3387586"/>
                </a:lnTo>
                <a:cubicBezTo>
                  <a:pt x="3782451" y="3398026"/>
                  <a:pt x="3771652" y="3408466"/>
                  <a:pt x="3771652" y="3408466"/>
                </a:cubicBezTo>
                <a:cubicBezTo>
                  <a:pt x="3761573" y="3408466"/>
                  <a:pt x="3751133" y="3408466"/>
                  <a:pt x="3751133" y="3398026"/>
                </a:cubicBezTo>
                <a:cubicBezTo>
                  <a:pt x="3730614" y="3377506"/>
                  <a:pt x="3720175" y="3367066"/>
                  <a:pt x="3700016" y="3346546"/>
                </a:cubicBezTo>
                <a:lnTo>
                  <a:pt x="3689217" y="3346546"/>
                </a:lnTo>
                <a:lnTo>
                  <a:pt x="3689217" y="3356626"/>
                </a:lnTo>
                <a:cubicBezTo>
                  <a:pt x="3689217" y="3367066"/>
                  <a:pt x="3710095" y="3377506"/>
                  <a:pt x="3700016" y="3398026"/>
                </a:cubicBezTo>
                <a:cubicBezTo>
                  <a:pt x="3689217" y="3387586"/>
                  <a:pt x="3679137" y="3387586"/>
                  <a:pt x="3658618" y="3377506"/>
                </a:cubicBezTo>
                <a:cubicBezTo>
                  <a:pt x="3638099" y="3346546"/>
                  <a:pt x="3606781" y="3325666"/>
                  <a:pt x="3586622" y="3295066"/>
                </a:cubicBezTo>
                <a:cubicBezTo>
                  <a:pt x="3555664" y="3264106"/>
                  <a:pt x="3514266" y="3254026"/>
                  <a:pt x="3493747" y="3223067"/>
                </a:cubicBezTo>
                <a:cubicBezTo>
                  <a:pt x="3473228" y="3192107"/>
                  <a:pt x="3431830" y="3171587"/>
                  <a:pt x="3411671" y="3140627"/>
                </a:cubicBezTo>
                <a:cubicBezTo>
                  <a:pt x="3390792" y="3120107"/>
                  <a:pt x="3359834" y="3099227"/>
                  <a:pt x="3339315" y="3079067"/>
                </a:cubicBezTo>
                <a:cubicBezTo>
                  <a:pt x="3298277" y="3037667"/>
                  <a:pt x="3246800" y="2996627"/>
                  <a:pt x="3194963" y="2965668"/>
                </a:cubicBezTo>
                <a:cubicBezTo>
                  <a:pt x="3184884" y="2955228"/>
                  <a:pt x="3174444" y="2944788"/>
                  <a:pt x="3174444" y="2934708"/>
                </a:cubicBezTo>
                <a:cubicBezTo>
                  <a:pt x="3153925" y="2914188"/>
                  <a:pt x="3143486" y="2883228"/>
                  <a:pt x="3102448" y="2893308"/>
                </a:cubicBezTo>
                <a:cubicBezTo>
                  <a:pt x="3102448" y="2893308"/>
                  <a:pt x="3092369" y="2883228"/>
                  <a:pt x="3081569" y="2883228"/>
                </a:cubicBezTo>
                <a:cubicBezTo>
                  <a:pt x="3092369" y="2893308"/>
                  <a:pt x="3092369" y="2893308"/>
                  <a:pt x="3092369" y="2903748"/>
                </a:cubicBezTo>
                <a:cubicBezTo>
                  <a:pt x="3102448" y="2914188"/>
                  <a:pt x="3102448" y="2924268"/>
                  <a:pt x="3112528" y="2924268"/>
                </a:cubicBezTo>
                <a:cubicBezTo>
                  <a:pt x="3102448" y="2934708"/>
                  <a:pt x="3102448" y="2944788"/>
                  <a:pt x="3112528" y="2944788"/>
                </a:cubicBezTo>
                <a:cubicBezTo>
                  <a:pt x="3143486" y="2965668"/>
                  <a:pt x="3164365" y="2985828"/>
                  <a:pt x="3174444" y="3017147"/>
                </a:cubicBezTo>
                <a:cubicBezTo>
                  <a:pt x="3184884" y="3027227"/>
                  <a:pt x="3194963" y="3027227"/>
                  <a:pt x="3205403" y="3048107"/>
                </a:cubicBezTo>
                <a:cubicBezTo>
                  <a:pt x="3205403" y="3058187"/>
                  <a:pt x="3225922" y="3068267"/>
                  <a:pt x="3236361" y="3089147"/>
                </a:cubicBezTo>
                <a:cubicBezTo>
                  <a:pt x="3277399" y="3120107"/>
                  <a:pt x="3308357" y="3150707"/>
                  <a:pt x="3339315" y="3181667"/>
                </a:cubicBezTo>
                <a:cubicBezTo>
                  <a:pt x="3339315" y="3192107"/>
                  <a:pt x="3349755" y="3202547"/>
                  <a:pt x="3339315" y="3202547"/>
                </a:cubicBezTo>
                <a:cubicBezTo>
                  <a:pt x="3329236" y="3212627"/>
                  <a:pt x="3329236" y="3233146"/>
                  <a:pt x="3308357" y="3223067"/>
                </a:cubicBezTo>
                <a:cubicBezTo>
                  <a:pt x="3287838" y="3192107"/>
                  <a:pt x="3256880" y="3181667"/>
                  <a:pt x="3236361" y="3171587"/>
                </a:cubicBezTo>
                <a:cubicBezTo>
                  <a:pt x="3225922" y="3171587"/>
                  <a:pt x="3215842" y="3161147"/>
                  <a:pt x="3205403" y="3150707"/>
                </a:cubicBezTo>
                <a:cubicBezTo>
                  <a:pt x="3143486" y="3079067"/>
                  <a:pt x="3061050" y="3017147"/>
                  <a:pt x="2978975" y="2955228"/>
                </a:cubicBezTo>
                <a:cubicBezTo>
                  <a:pt x="2958456" y="2944788"/>
                  <a:pt x="2948017" y="2924268"/>
                  <a:pt x="2937577" y="2955228"/>
                </a:cubicBezTo>
                <a:cubicBezTo>
                  <a:pt x="2896539" y="2934708"/>
                  <a:pt x="2927498" y="2965668"/>
                  <a:pt x="2927498" y="2975748"/>
                </a:cubicBezTo>
                <a:lnTo>
                  <a:pt x="2927498" y="2985828"/>
                </a:lnTo>
                <a:lnTo>
                  <a:pt x="2917058" y="2985828"/>
                </a:lnTo>
                <a:cubicBezTo>
                  <a:pt x="2906619" y="2975748"/>
                  <a:pt x="2906619" y="2955228"/>
                  <a:pt x="2896539" y="2944788"/>
                </a:cubicBezTo>
                <a:cubicBezTo>
                  <a:pt x="2845062" y="2903748"/>
                  <a:pt x="2793585" y="2841828"/>
                  <a:pt x="2731668" y="2810868"/>
                </a:cubicBezTo>
                <a:cubicBezTo>
                  <a:pt x="2721589" y="2800788"/>
                  <a:pt x="2711149" y="2790708"/>
                  <a:pt x="2721589" y="2779908"/>
                </a:cubicBezTo>
                <a:cubicBezTo>
                  <a:pt x="2721589" y="2769828"/>
                  <a:pt x="2711149" y="2769828"/>
                  <a:pt x="2711149" y="2769828"/>
                </a:cubicBezTo>
                <a:cubicBezTo>
                  <a:pt x="2711149" y="2769828"/>
                  <a:pt x="2700710" y="2769828"/>
                  <a:pt x="2700710" y="2759748"/>
                </a:cubicBezTo>
                <a:cubicBezTo>
                  <a:pt x="2700710" y="2759748"/>
                  <a:pt x="2700710" y="2759748"/>
                  <a:pt x="2700710" y="2769828"/>
                </a:cubicBezTo>
                <a:cubicBezTo>
                  <a:pt x="2680191" y="2769828"/>
                  <a:pt x="2680191" y="2769828"/>
                  <a:pt x="2669751" y="2759748"/>
                </a:cubicBezTo>
                <a:cubicBezTo>
                  <a:pt x="2649233" y="2728789"/>
                  <a:pt x="2639153" y="2718349"/>
                  <a:pt x="2608195" y="2708269"/>
                </a:cubicBezTo>
                <a:cubicBezTo>
                  <a:pt x="2597756" y="2708269"/>
                  <a:pt x="2587676" y="2697469"/>
                  <a:pt x="2577236" y="2697469"/>
                </a:cubicBezTo>
                <a:cubicBezTo>
                  <a:pt x="2546638" y="2656429"/>
                  <a:pt x="2494801" y="2635909"/>
                  <a:pt x="2464202" y="2615389"/>
                </a:cubicBezTo>
                <a:cubicBezTo>
                  <a:pt x="2453403" y="2615389"/>
                  <a:pt x="2453403" y="2615389"/>
                  <a:pt x="2453403" y="2615389"/>
                </a:cubicBezTo>
                <a:cubicBezTo>
                  <a:pt x="2453403" y="2615389"/>
                  <a:pt x="2453403" y="2615389"/>
                  <a:pt x="2443324" y="2604949"/>
                </a:cubicBezTo>
                <a:cubicBezTo>
                  <a:pt x="2443324" y="2604949"/>
                  <a:pt x="2443324" y="2615389"/>
                  <a:pt x="2453403" y="2615389"/>
                </a:cubicBezTo>
                <a:cubicBezTo>
                  <a:pt x="2474282" y="2646349"/>
                  <a:pt x="2515320" y="2666869"/>
                  <a:pt x="2546638" y="2697469"/>
                </a:cubicBezTo>
                <a:cubicBezTo>
                  <a:pt x="2597756" y="2738869"/>
                  <a:pt x="2649233" y="2779908"/>
                  <a:pt x="2690630" y="2821308"/>
                </a:cubicBezTo>
                <a:cubicBezTo>
                  <a:pt x="2690630" y="2831748"/>
                  <a:pt x="2690630" y="2831748"/>
                  <a:pt x="2690630" y="2831748"/>
                </a:cubicBezTo>
                <a:lnTo>
                  <a:pt x="2680191" y="2831748"/>
                </a:lnTo>
                <a:cubicBezTo>
                  <a:pt x="2659672" y="2821308"/>
                  <a:pt x="2649233" y="2810868"/>
                  <a:pt x="2639153" y="2800788"/>
                </a:cubicBezTo>
                <a:cubicBezTo>
                  <a:pt x="2597756" y="2769828"/>
                  <a:pt x="2566797" y="2738869"/>
                  <a:pt x="2515320" y="2718349"/>
                </a:cubicBezTo>
                <a:cubicBezTo>
                  <a:pt x="2494801" y="2697469"/>
                  <a:pt x="2464202" y="2687389"/>
                  <a:pt x="2443324" y="2677309"/>
                </a:cubicBezTo>
                <a:cubicBezTo>
                  <a:pt x="2402286" y="2646349"/>
                  <a:pt x="2370968" y="2615389"/>
                  <a:pt x="2329930" y="2584789"/>
                </a:cubicBezTo>
                <a:cubicBezTo>
                  <a:pt x="2268373" y="2553469"/>
                  <a:pt x="2216896" y="2502350"/>
                  <a:pt x="2154979" y="2460950"/>
                </a:cubicBezTo>
                <a:cubicBezTo>
                  <a:pt x="2124021" y="2440430"/>
                  <a:pt x="2093423" y="2429990"/>
                  <a:pt x="2062464" y="2409470"/>
                </a:cubicBezTo>
                <a:cubicBezTo>
                  <a:pt x="2041586" y="2399030"/>
                  <a:pt x="2021067" y="2378510"/>
                  <a:pt x="2010987" y="2368070"/>
                </a:cubicBezTo>
                <a:cubicBezTo>
                  <a:pt x="2000548" y="2368070"/>
                  <a:pt x="1990108" y="2357990"/>
                  <a:pt x="1980029" y="2347550"/>
                </a:cubicBezTo>
                <a:cubicBezTo>
                  <a:pt x="1949071" y="2337470"/>
                  <a:pt x="1907673" y="2316590"/>
                  <a:pt x="1876714" y="2296430"/>
                </a:cubicBezTo>
                <a:cubicBezTo>
                  <a:pt x="1856556" y="2285630"/>
                  <a:pt x="1835677" y="2275551"/>
                  <a:pt x="1815158" y="2265111"/>
                </a:cubicBezTo>
                <a:cubicBezTo>
                  <a:pt x="1774120" y="2234151"/>
                  <a:pt x="1732722" y="2203191"/>
                  <a:pt x="1681245" y="2203191"/>
                </a:cubicBezTo>
                <a:cubicBezTo>
                  <a:pt x="1660726" y="2183031"/>
                  <a:pt x="1640207" y="2172591"/>
                  <a:pt x="1609249" y="2172591"/>
                </a:cubicBezTo>
                <a:cubicBezTo>
                  <a:pt x="1629768" y="2183031"/>
                  <a:pt x="1650287" y="2203191"/>
                  <a:pt x="1681245" y="2203191"/>
                </a:cubicBezTo>
                <a:cubicBezTo>
                  <a:pt x="1691684" y="2234151"/>
                  <a:pt x="1712203" y="2234151"/>
                  <a:pt x="1732722" y="2244591"/>
                </a:cubicBezTo>
                <a:cubicBezTo>
                  <a:pt x="1763681" y="2265111"/>
                  <a:pt x="1805078" y="2285630"/>
                  <a:pt x="1835677" y="2306510"/>
                </a:cubicBezTo>
                <a:cubicBezTo>
                  <a:pt x="1866635" y="2327030"/>
                  <a:pt x="1887514" y="2347550"/>
                  <a:pt x="1918112" y="2357990"/>
                </a:cubicBezTo>
                <a:cubicBezTo>
                  <a:pt x="1969589" y="2378510"/>
                  <a:pt x="2010987" y="2419910"/>
                  <a:pt x="2062464" y="2450510"/>
                </a:cubicBezTo>
                <a:cubicBezTo>
                  <a:pt x="2062464" y="2450510"/>
                  <a:pt x="2072544" y="2450510"/>
                  <a:pt x="2072544" y="2460950"/>
                </a:cubicBezTo>
                <a:cubicBezTo>
                  <a:pt x="2062464" y="2460950"/>
                  <a:pt x="2062464" y="2460950"/>
                  <a:pt x="2052025" y="2460950"/>
                </a:cubicBezTo>
                <a:cubicBezTo>
                  <a:pt x="2031506" y="2450510"/>
                  <a:pt x="2021067" y="2440430"/>
                  <a:pt x="2000548" y="2440430"/>
                </a:cubicBezTo>
                <a:cubicBezTo>
                  <a:pt x="1990108" y="2429990"/>
                  <a:pt x="1980029" y="2429990"/>
                  <a:pt x="1980029" y="2429990"/>
                </a:cubicBezTo>
                <a:cubicBezTo>
                  <a:pt x="1969589" y="2440430"/>
                  <a:pt x="1969589" y="2450510"/>
                  <a:pt x="1969589" y="2450510"/>
                </a:cubicBezTo>
                <a:lnTo>
                  <a:pt x="1959150" y="2450510"/>
                </a:lnTo>
                <a:cubicBezTo>
                  <a:pt x="1959150" y="2450510"/>
                  <a:pt x="1949071" y="2450510"/>
                  <a:pt x="1949071" y="2440430"/>
                </a:cubicBezTo>
                <a:cubicBezTo>
                  <a:pt x="1938631" y="2429990"/>
                  <a:pt x="1938631" y="2429990"/>
                  <a:pt x="1928552" y="2429990"/>
                </a:cubicBezTo>
                <a:cubicBezTo>
                  <a:pt x="1938631" y="2440430"/>
                  <a:pt x="1938631" y="2440430"/>
                  <a:pt x="1949071" y="2440430"/>
                </a:cubicBezTo>
                <a:cubicBezTo>
                  <a:pt x="1949071" y="2450510"/>
                  <a:pt x="1949071" y="2450510"/>
                  <a:pt x="1959150" y="2450510"/>
                </a:cubicBezTo>
                <a:cubicBezTo>
                  <a:pt x="2000548" y="2481470"/>
                  <a:pt x="2041586" y="2502350"/>
                  <a:pt x="2072544" y="2532949"/>
                </a:cubicBezTo>
                <a:cubicBezTo>
                  <a:pt x="2134461" y="2573989"/>
                  <a:pt x="2196017" y="2594869"/>
                  <a:pt x="2257934" y="2635909"/>
                </a:cubicBezTo>
                <a:cubicBezTo>
                  <a:pt x="2257934" y="2646349"/>
                  <a:pt x="2257934" y="2646349"/>
                  <a:pt x="2257934" y="2646349"/>
                </a:cubicBezTo>
                <a:cubicBezTo>
                  <a:pt x="2268373" y="2646349"/>
                  <a:pt x="2268373" y="2646349"/>
                  <a:pt x="2268373" y="2646349"/>
                </a:cubicBezTo>
                <a:cubicBezTo>
                  <a:pt x="2268373" y="2635909"/>
                  <a:pt x="2268373" y="2635909"/>
                  <a:pt x="2268373" y="2635909"/>
                </a:cubicBezTo>
                <a:cubicBezTo>
                  <a:pt x="2268373" y="2625829"/>
                  <a:pt x="2268373" y="2625829"/>
                  <a:pt x="2268373" y="2625829"/>
                </a:cubicBezTo>
                <a:cubicBezTo>
                  <a:pt x="2288892" y="2625829"/>
                  <a:pt x="2288892" y="2635909"/>
                  <a:pt x="2299332" y="2646349"/>
                </a:cubicBezTo>
                <a:cubicBezTo>
                  <a:pt x="2299332" y="2656429"/>
                  <a:pt x="2288892" y="2656429"/>
                  <a:pt x="2288892" y="2656429"/>
                </a:cubicBezTo>
                <a:cubicBezTo>
                  <a:pt x="2288892" y="2656429"/>
                  <a:pt x="2288892" y="2666869"/>
                  <a:pt x="2299332" y="2666869"/>
                </a:cubicBezTo>
                <a:lnTo>
                  <a:pt x="2299332" y="2656429"/>
                </a:lnTo>
                <a:cubicBezTo>
                  <a:pt x="2319851" y="2656429"/>
                  <a:pt x="2340369" y="2656429"/>
                  <a:pt x="2340369" y="2677309"/>
                </a:cubicBezTo>
                <a:cubicBezTo>
                  <a:pt x="2329930" y="2677309"/>
                  <a:pt x="2319851" y="2677309"/>
                  <a:pt x="2309411" y="2677309"/>
                </a:cubicBezTo>
                <a:cubicBezTo>
                  <a:pt x="2319851" y="2697469"/>
                  <a:pt x="2340369" y="2708269"/>
                  <a:pt x="2360888" y="2708269"/>
                </a:cubicBezTo>
                <a:cubicBezTo>
                  <a:pt x="2360888" y="2708269"/>
                  <a:pt x="2360888" y="2708269"/>
                  <a:pt x="2360888" y="2718349"/>
                </a:cubicBezTo>
                <a:cubicBezTo>
                  <a:pt x="2360888" y="2718349"/>
                  <a:pt x="2360888" y="2718349"/>
                  <a:pt x="2370968" y="2718349"/>
                </a:cubicBezTo>
                <a:cubicBezTo>
                  <a:pt x="2370968" y="2718349"/>
                  <a:pt x="2370968" y="2718349"/>
                  <a:pt x="2360888" y="2708269"/>
                </a:cubicBezTo>
                <a:cubicBezTo>
                  <a:pt x="2370968" y="2708269"/>
                  <a:pt x="2370968" y="2697469"/>
                  <a:pt x="2370968" y="2708269"/>
                </a:cubicBezTo>
                <a:cubicBezTo>
                  <a:pt x="2402286" y="2718349"/>
                  <a:pt x="2422805" y="2738869"/>
                  <a:pt x="2443324" y="2759748"/>
                </a:cubicBezTo>
                <a:cubicBezTo>
                  <a:pt x="2453403" y="2769828"/>
                  <a:pt x="2474282" y="2779908"/>
                  <a:pt x="2484362" y="2790708"/>
                </a:cubicBezTo>
                <a:cubicBezTo>
                  <a:pt x="2494801" y="2800788"/>
                  <a:pt x="2494801" y="2800788"/>
                  <a:pt x="2505241" y="2800788"/>
                </a:cubicBezTo>
                <a:cubicBezTo>
                  <a:pt x="2525759" y="2852268"/>
                  <a:pt x="2577236" y="2883228"/>
                  <a:pt x="2608195" y="2914188"/>
                </a:cubicBezTo>
                <a:cubicBezTo>
                  <a:pt x="2680191" y="2965668"/>
                  <a:pt x="2731668" y="3027227"/>
                  <a:pt x="2783145" y="3089147"/>
                </a:cubicBezTo>
                <a:cubicBezTo>
                  <a:pt x="2803664" y="3109667"/>
                  <a:pt x="2814104" y="3120107"/>
                  <a:pt x="2834983" y="3140627"/>
                </a:cubicBezTo>
                <a:cubicBezTo>
                  <a:pt x="2834983" y="3140627"/>
                  <a:pt x="2834983" y="3140627"/>
                  <a:pt x="2834983" y="3150707"/>
                </a:cubicBezTo>
                <a:lnTo>
                  <a:pt x="2824183" y="3150707"/>
                </a:lnTo>
                <a:cubicBezTo>
                  <a:pt x="2814104" y="3140627"/>
                  <a:pt x="2803664" y="3130187"/>
                  <a:pt x="2793585" y="3120107"/>
                </a:cubicBezTo>
                <a:cubicBezTo>
                  <a:pt x="2772706" y="3099227"/>
                  <a:pt x="2752547" y="3079067"/>
                  <a:pt x="2721589" y="3058187"/>
                </a:cubicBezTo>
                <a:cubicBezTo>
                  <a:pt x="2721589" y="3048107"/>
                  <a:pt x="2711149" y="3048107"/>
                  <a:pt x="2711149" y="3037667"/>
                </a:cubicBezTo>
                <a:cubicBezTo>
                  <a:pt x="2669751" y="2985828"/>
                  <a:pt x="2608195" y="2944788"/>
                  <a:pt x="2556718" y="2903748"/>
                </a:cubicBezTo>
                <a:cubicBezTo>
                  <a:pt x="2535839" y="2893308"/>
                  <a:pt x="2525759" y="2883228"/>
                  <a:pt x="2505241" y="2862348"/>
                </a:cubicBezTo>
                <a:cubicBezTo>
                  <a:pt x="2494801" y="2841828"/>
                  <a:pt x="2474282" y="2831748"/>
                  <a:pt x="2453403" y="2821308"/>
                </a:cubicBezTo>
                <a:cubicBezTo>
                  <a:pt x="2443324" y="2821308"/>
                  <a:pt x="2433244" y="2821308"/>
                  <a:pt x="2433244" y="2821308"/>
                </a:cubicBezTo>
                <a:cubicBezTo>
                  <a:pt x="2422805" y="2831748"/>
                  <a:pt x="2412366" y="2821308"/>
                  <a:pt x="2402286" y="2821308"/>
                </a:cubicBezTo>
                <a:cubicBezTo>
                  <a:pt x="2370968" y="2790708"/>
                  <a:pt x="2329930" y="2769828"/>
                  <a:pt x="2299332" y="2749309"/>
                </a:cubicBezTo>
                <a:cubicBezTo>
                  <a:pt x="2288892" y="2738869"/>
                  <a:pt x="2278453" y="2728789"/>
                  <a:pt x="2268373" y="2718349"/>
                </a:cubicBezTo>
                <a:cubicBezTo>
                  <a:pt x="2257934" y="2708269"/>
                  <a:pt x="2247494" y="2687389"/>
                  <a:pt x="2237415" y="2687389"/>
                </a:cubicBezTo>
                <a:cubicBezTo>
                  <a:pt x="2237415" y="2687389"/>
                  <a:pt x="2237415" y="2687389"/>
                  <a:pt x="2226976" y="2677309"/>
                </a:cubicBezTo>
                <a:cubicBezTo>
                  <a:pt x="2216896" y="2677309"/>
                  <a:pt x="2216896" y="2666869"/>
                  <a:pt x="2216896" y="2666869"/>
                </a:cubicBezTo>
                <a:cubicBezTo>
                  <a:pt x="2175858" y="2646349"/>
                  <a:pt x="2144900" y="2615389"/>
                  <a:pt x="2103502" y="2594869"/>
                </a:cubicBezTo>
                <a:cubicBezTo>
                  <a:pt x="2103502" y="2594869"/>
                  <a:pt x="2093423" y="2594869"/>
                  <a:pt x="2082623" y="2594869"/>
                </a:cubicBezTo>
                <a:cubicBezTo>
                  <a:pt x="2072544" y="2563909"/>
                  <a:pt x="2052025" y="2563909"/>
                  <a:pt x="2031506" y="2563909"/>
                </a:cubicBezTo>
                <a:cubicBezTo>
                  <a:pt x="2021067" y="2563909"/>
                  <a:pt x="2000548" y="2573989"/>
                  <a:pt x="2000548" y="2553469"/>
                </a:cubicBezTo>
                <a:lnTo>
                  <a:pt x="2010987" y="2553469"/>
                </a:lnTo>
                <a:cubicBezTo>
                  <a:pt x="2021067" y="2553469"/>
                  <a:pt x="2021067" y="2553469"/>
                  <a:pt x="2021067" y="2553469"/>
                </a:cubicBezTo>
                <a:cubicBezTo>
                  <a:pt x="2021067" y="2543389"/>
                  <a:pt x="2021067" y="2543389"/>
                  <a:pt x="2010987" y="2543389"/>
                </a:cubicBezTo>
                <a:lnTo>
                  <a:pt x="2000548" y="2543389"/>
                </a:lnTo>
                <a:cubicBezTo>
                  <a:pt x="2000548" y="2532949"/>
                  <a:pt x="2000548" y="2532949"/>
                  <a:pt x="2000548" y="2522509"/>
                </a:cubicBezTo>
                <a:cubicBezTo>
                  <a:pt x="1990108" y="2522509"/>
                  <a:pt x="1990108" y="2512430"/>
                  <a:pt x="1980029" y="2512430"/>
                </a:cubicBezTo>
                <a:cubicBezTo>
                  <a:pt x="1969589" y="2512430"/>
                  <a:pt x="1969589" y="2512430"/>
                  <a:pt x="1969589" y="2512430"/>
                </a:cubicBezTo>
                <a:cubicBezTo>
                  <a:pt x="1959150" y="2512430"/>
                  <a:pt x="1959150" y="2522509"/>
                  <a:pt x="1969589" y="2522509"/>
                </a:cubicBezTo>
                <a:cubicBezTo>
                  <a:pt x="1969589" y="2532949"/>
                  <a:pt x="1969589" y="2532949"/>
                  <a:pt x="1969589" y="2543389"/>
                </a:cubicBezTo>
                <a:cubicBezTo>
                  <a:pt x="1969589" y="2543389"/>
                  <a:pt x="1959150" y="2543389"/>
                  <a:pt x="1959150" y="2532949"/>
                </a:cubicBezTo>
                <a:cubicBezTo>
                  <a:pt x="1949071" y="2532949"/>
                  <a:pt x="1928552" y="2522509"/>
                  <a:pt x="1918112" y="2512430"/>
                </a:cubicBezTo>
                <a:cubicBezTo>
                  <a:pt x="1907673" y="2502350"/>
                  <a:pt x="1907673" y="2502350"/>
                  <a:pt x="1918112" y="2491550"/>
                </a:cubicBezTo>
                <a:lnTo>
                  <a:pt x="1918112" y="2481470"/>
                </a:lnTo>
                <a:cubicBezTo>
                  <a:pt x="1887514" y="2471390"/>
                  <a:pt x="1856556" y="2429990"/>
                  <a:pt x="1815158" y="2429990"/>
                </a:cubicBezTo>
                <a:cubicBezTo>
                  <a:pt x="1805078" y="2409470"/>
                  <a:pt x="1774120" y="2409470"/>
                  <a:pt x="1763681" y="2388950"/>
                </a:cubicBezTo>
                <a:cubicBezTo>
                  <a:pt x="1753241" y="2388950"/>
                  <a:pt x="1753241" y="2388950"/>
                  <a:pt x="1743162" y="2388950"/>
                </a:cubicBezTo>
                <a:lnTo>
                  <a:pt x="1753241" y="2399030"/>
                </a:lnTo>
                <a:cubicBezTo>
                  <a:pt x="1753241" y="2409470"/>
                  <a:pt x="1753241" y="2409470"/>
                  <a:pt x="1753241" y="2409470"/>
                </a:cubicBezTo>
                <a:cubicBezTo>
                  <a:pt x="1732722" y="2399030"/>
                  <a:pt x="1712203" y="2399030"/>
                  <a:pt x="1691684" y="2388950"/>
                </a:cubicBezTo>
                <a:lnTo>
                  <a:pt x="1681245" y="2388950"/>
                </a:lnTo>
                <a:cubicBezTo>
                  <a:pt x="1681245" y="2388950"/>
                  <a:pt x="1681245" y="2388950"/>
                  <a:pt x="1681245" y="2399030"/>
                </a:cubicBezTo>
                <a:cubicBezTo>
                  <a:pt x="1691684" y="2409470"/>
                  <a:pt x="1691684" y="2409470"/>
                  <a:pt x="1681245" y="2409470"/>
                </a:cubicBezTo>
                <a:cubicBezTo>
                  <a:pt x="1670806" y="2409470"/>
                  <a:pt x="1670806" y="2409470"/>
                  <a:pt x="1660726" y="2409470"/>
                </a:cubicBezTo>
                <a:cubicBezTo>
                  <a:pt x="1650287" y="2409470"/>
                  <a:pt x="1640207" y="2399030"/>
                  <a:pt x="1629768" y="2388950"/>
                </a:cubicBezTo>
                <a:cubicBezTo>
                  <a:pt x="1619328" y="2388950"/>
                  <a:pt x="1619328" y="2388950"/>
                  <a:pt x="1619328" y="2388950"/>
                </a:cubicBezTo>
                <a:cubicBezTo>
                  <a:pt x="1619328" y="2388950"/>
                  <a:pt x="1619328" y="2388950"/>
                  <a:pt x="1619328" y="2399030"/>
                </a:cubicBezTo>
                <a:cubicBezTo>
                  <a:pt x="1619328" y="2399030"/>
                  <a:pt x="1619328" y="2409470"/>
                  <a:pt x="1619328" y="2419910"/>
                </a:cubicBezTo>
                <a:cubicBezTo>
                  <a:pt x="1609249" y="2419910"/>
                  <a:pt x="1609249" y="2419910"/>
                  <a:pt x="1609249" y="2419910"/>
                </a:cubicBezTo>
                <a:cubicBezTo>
                  <a:pt x="1599169" y="2409470"/>
                  <a:pt x="1599169" y="2399030"/>
                  <a:pt x="1588370" y="2388950"/>
                </a:cubicBezTo>
                <a:cubicBezTo>
                  <a:pt x="1588370" y="2378510"/>
                  <a:pt x="1599169" y="2378510"/>
                  <a:pt x="1599169" y="2368070"/>
                </a:cubicBezTo>
                <a:cubicBezTo>
                  <a:pt x="1609249" y="2368070"/>
                  <a:pt x="1619328" y="2357990"/>
                  <a:pt x="1629768" y="2357990"/>
                </a:cubicBezTo>
                <a:cubicBezTo>
                  <a:pt x="1619328" y="2357990"/>
                  <a:pt x="1619328" y="2347550"/>
                  <a:pt x="1609249" y="2347550"/>
                </a:cubicBezTo>
                <a:cubicBezTo>
                  <a:pt x="1588370" y="2327030"/>
                  <a:pt x="1567851" y="2316590"/>
                  <a:pt x="1536893" y="2306510"/>
                </a:cubicBezTo>
                <a:lnTo>
                  <a:pt x="1526813" y="2306510"/>
                </a:lnTo>
                <a:cubicBezTo>
                  <a:pt x="1526813" y="2316590"/>
                  <a:pt x="1536893" y="2316590"/>
                  <a:pt x="1536893" y="2316590"/>
                </a:cubicBezTo>
                <a:cubicBezTo>
                  <a:pt x="1536893" y="2327030"/>
                  <a:pt x="1536893" y="2327030"/>
                  <a:pt x="1536893" y="2337470"/>
                </a:cubicBezTo>
                <a:cubicBezTo>
                  <a:pt x="1526813" y="2337470"/>
                  <a:pt x="1495855" y="2327030"/>
                  <a:pt x="1485776" y="2347550"/>
                </a:cubicBezTo>
                <a:cubicBezTo>
                  <a:pt x="1475336" y="2347550"/>
                  <a:pt x="1454817" y="2347550"/>
                  <a:pt x="1444378" y="2357990"/>
                </a:cubicBezTo>
                <a:cubicBezTo>
                  <a:pt x="1434298" y="2357990"/>
                  <a:pt x="1434298" y="2357990"/>
                  <a:pt x="1423859" y="2357990"/>
                </a:cubicBezTo>
                <a:cubicBezTo>
                  <a:pt x="1434298" y="2368070"/>
                  <a:pt x="1434298" y="2368070"/>
                  <a:pt x="1444378" y="2368070"/>
                </a:cubicBezTo>
                <a:cubicBezTo>
                  <a:pt x="1464897" y="2368070"/>
                  <a:pt x="1475336" y="2368070"/>
                  <a:pt x="1495855" y="2368070"/>
                </a:cubicBezTo>
                <a:cubicBezTo>
                  <a:pt x="1536893" y="2357990"/>
                  <a:pt x="1557772" y="2378510"/>
                  <a:pt x="1557772" y="2409470"/>
                </a:cubicBezTo>
                <a:cubicBezTo>
                  <a:pt x="1547332" y="2429990"/>
                  <a:pt x="1536893" y="2440430"/>
                  <a:pt x="1516734" y="2429990"/>
                </a:cubicBezTo>
                <a:cubicBezTo>
                  <a:pt x="1485776" y="2419910"/>
                  <a:pt x="1464897" y="2409470"/>
                  <a:pt x="1434298" y="2399030"/>
                </a:cubicBezTo>
                <a:cubicBezTo>
                  <a:pt x="1392901" y="2378510"/>
                  <a:pt x="1351863" y="2357990"/>
                  <a:pt x="1310465" y="2337470"/>
                </a:cubicBezTo>
                <a:cubicBezTo>
                  <a:pt x="1289946" y="2327030"/>
                  <a:pt x="1258988" y="2327030"/>
                  <a:pt x="1228389" y="2327030"/>
                </a:cubicBezTo>
                <a:cubicBezTo>
                  <a:pt x="1217590" y="2327030"/>
                  <a:pt x="1207511" y="2316590"/>
                  <a:pt x="1197431" y="2316590"/>
                </a:cubicBezTo>
                <a:cubicBezTo>
                  <a:pt x="1207511" y="2327030"/>
                  <a:pt x="1217590" y="2327030"/>
                  <a:pt x="1228389" y="2337470"/>
                </a:cubicBezTo>
                <a:cubicBezTo>
                  <a:pt x="1228389" y="2347550"/>
                  <a:pt x="1238469" y="2347550"/>
                  <a:pt x="1238469" y="2347550"/>
                </a:cubicBezTo>
                <a:cubicBezTo>
                  <a:pt x="1238469" y="2357990"/>
                  <a:pt x="1238469" y="2357990"/>
                  <a:pt x="1238469" y="2357990"/>
                </a:cubicBezTo>
                <a:cubicBezTo>
                  <a:pt x="1238469" y="2357990"/>
                  <a:pt x="1238469" y="2368070"/>
                  <a:pt x="1228389" y="2368070"/>
                </a:cubicBezTo>
                <a:cubicBezTo>
                  <a:pt x="1228389" y="2368070"/>
                  <a:pt x="1228389" y="2368070"/>
                  <a:pt x="1217590" y="2368070"/>
                </a:cubicBezTo>
                <a:cubicBezTo>
                  <a:pt x="1217590" y="2368070"/>
                  <a:pt x="1217590" y="2368070"/>
                  <a:pt x="1207511" y="2368070"/>
                </a:cubicBezTo>
                <a:cubicBezTo>
                  <a:pt x="1217590" y="2368070"/>
                  <a:pt x="1217590" y="2378510"/>
                  <a:pt x="1217590" y="2378510"/>
                </a:cubicBezTo>
                <a:cubicBezTo>
                  <a:pt x="1228389" y="2378510"/>
                  <a:pt x="1248549" y="2388950"/>
                  <a:pt x="1258988" y="2399030"/>
                </a:cubicBezTo>
                <a:cubicBezTo>
                  <a:pt x="1269427" y="2409470"/>
                  <a:pt x="1300026" y="2419910"/>
                  <a:pt x="1289946" y="2450510"/>
                </a:cubicBezTo>
                <a:cubicBezTo>
                  <a:pt x="1289946" y="2450510"/>
                  <a:pt x="1300026" y="2460950"/>
                  <a:pt x="1300026" y="2471390"/>
                </a:cubicBezTo>
                <a:cubicBezTo>
                  <a:pt x="1310465" y="2471390"/>
                  <a:pt x="1300026" y="2481470"/>
                  <a:pt x="1300026" y="2481470"/>
                </a:cubicBezTo>
                <a:cubicBezTo>
                  <a:pt x="1310465" y="2491550"/>
                  <a:pt x="1320904" y="2491550"/>
                  <a:pt x="1341423" y="2502350"/>
                </a:cubicBezTo>
                <a:cubicBezTo>
                  <a:pt x="1351863" y="2512430"/>
                  <a:pt x="1372382" y="2512430"/>
                  <a:pt x="1372382" y="2532949"/>
                </a:cubicBezTo>
                <a:lnTo>
                  <a:pt x="1382461" y="2543389"/>
                </a:lnTo>
                <a:cubicBezTo>
                  <a:pt x="1485776" y="2584789"/>
                  <a:pt x="1578291" y="2646349"/>
                  <a:pt x="1681245" y="2697469"/>
                </a:cubicBezTo>
                <a:cubicBezTo>
                  <a:pt x="1712203" y="2718349"/>
                  <a:pt x="1743162" y="2749309"/>
                  <a:pt x="1774120" y="2769828"/>
                </a:cubicBezTo>
                <a:cubicBezTo>
                  <a:pt x="1794279" y="2790708"/>
                  <a:pt x="1825237" y="2800788"/>
                  <a:pt x="1846116" y="2821308"/>
                </a:cubicBezTo>
                <a:cubicBezTo>
                  <a:pt x="1856556" y="2821308"/>
                  <a:pt x="1866635" y="2831748"/>
                  <a:pt x="1887514" y="2831748"/>
                </a:cubicBezTo>
                <a:cubicBezTo>
                  <a:pt x="1918112" y="2852268"/>
                  <a:pt x="1949071" y="2872788"/>
                  <a:pt x="1969589" y="2893308"/>
                </a:cubicBezTo>
                <a:cubicBezTo>
                  <a:pt x="1990108" y="2914188"/>
                  <a:pt x="2010987" y="2924268"/>
                  <a:pt x="2031506" y="2934708"/>
                </a:cubicBezTo>
                <a:cubicBezTo>
                  <a:pt x="2031506" y="2934708"/>
                  <a:pt x="2031506" y="2944788"/>
                  <a:pt x="2031506" y="2955228"/>
                </a:cubicBezTo>
                <a:cubicBezTo>
                  <a:pt x="2031506" y="2955228"/>
                  <a:pt x="2021067" y="2955228"/>
                  <a:pt x="2010987" y="2955228"/>
                </a:cubicBezTo>
                <a:cubicBezTo>
                  <a:pt x="2000548" y="2955228"/>
                  <a:pt x="1990108" y="2934708"/>
                  <a:pt x="1980029" y="2924268"/>
                </a:cubicBezTo>
                <a:cubicBezTo>
                  <a:pt x="1959150" y="2914188"/>
                  <a:pt x="1949071" y="2903748"/>
                  <a:pt x="1928552" y="2903748"/>
                </a:cubicBezTo>
                <a:cubicBezTo>
                  <a:pt x="1876714" y="2883228"/>
                  <a:pt x="1825237" y="2852268"/>
                  <a:pt x="1774120" y="2810868"/>
                </a:cubicBezTo>
                <a:cubicBezTo>
                  <a:pt x="1722643" y="2779908"/>
                  <a:pt x="1660726" y="2738869"/>
                  <a:pt x="1599169" y="2718349"/>
                </a:cubicBezTo>
                <a:cubicBezTo>
                  <a:pt x="1578291" y="2708269"/>
                  <a:pt x="1557772" y="2697469"/>
                  <a:pt x="1547332" y="2687389"/>
                </a:cubicBezTo>
                <a:cubicBezTo>
                  <a:pt x="1505934" y="2656429"/>
                  <a:pt x="1464897" y="2635909"/>
                  <a:pt x="1413419" y="2604949"/>
                </a:cubicBezTo>
                <a:cubicBezTo>
                  <a:pt x="1392901" y="2584789"/>
                  <a:pt x="1361942" y="2584789"/>
                  <a:pt x="1341423" y="2563909"/>
                </a:cubicBezTo>
                <a:cubicBezTo>
                  <a:pt x="1330984" y="2563909"/>
                  <a:pt x="1320904" y="2553469"/>
                  <a:pt x="1310465" y="2553469"/>
                </a:cubicBezTo>
                <a:cubicBezTo>
                  <a:pt x="1279507" y="2532949"/>
                  <a:pt x="1238469" y="2512430"/>
                  <a:pt x="1207511" y="2502350"/>
                </a:cubicBezTo>
                <a:cubicBezTo>
                  <a:pt x="1186992" y="2491550"/>
                  <a:pt x="1176552" y="2491550"/>
                  <a:pt x="1156034" y="2502350"/>
                </a:cubicBezTo>
                <a:cubicBezTo>
                  <a:pt x="1135155" y="2502350"/>
                  <a:pt x="1125075" y="2502350"/>
                  <a:pt x="1104196" y="2491550"/>
                </a:cubicBezTo>
                <a:cubicBezTo>
                  <a:pt x="1063519" y="2460950"/>
                  <a:pt x="1022121" y="2440430"/>
                  <a:pt x="981083" y="2429990"/>
                </a:cubicBezTo>
                <a:cubicBezTo>
                  <a:pt x="940045" y="2419910"/>
                  <a:pt x="909087" y="2399030"/>
                  <a:pt x="867689" y="2388950"/>
                </a:cubicBezTo>
                <a:cubicBezTo>
                  <a:pt x="805772" y="2357990"/>
                  <a:pt x="744216" y="2337470"/>
                  <a:pt x="682299" y="2306510"/>
                </a:cubicBezTo>
                <a:cubicBezTo>
                  <a:pt x="640901" y="2285630"/>
                  <a:pt x="610303" y="2275551"/>
                  <a:pt x="569265" y="2255031"/>
                </a:cubicBezTo>
                <a:cubicBezTo>
                  <a:pt x="486830" y="2224071"/>
                  <a:pt x="393955" y="2193111"/>
                  <a:pt x="301080" y="2162151"/>
                </a:cubicBezTo>
                <a:cubicBezTo>
                  <a:pt x="280921" y="2162151"/>
                  <a:pt x="260042" y="2152071"/>
                  <a:pt x="239523" y="2141631"/>
                </a:cubicBezTo>
                <a:cubicBezTo>
                  <a:pt x="229083" y="2141631"/>
                  <a:pt x="219004" y="2131191"/>
                  <a:pt x="219004" y="2131191"/>
                </a:cubicBezTo>
                <a:cubicBezTo>
                  <a:pt x="187686" y="2089791"/>
                  <a:pt x="146648" y="2069631"/>
                  <a:pt x="116050" y="2038672"/>
                </a:cubicBezTo>
                <a:cubicBezTo>
                  <a:pt x="105610" y="2028232"/>
                  <a:pt x="95171" y="2018152"/>
                  <a:pt x="95171" y="2007712"/>
                </a:cubicBezTo>
                <a:cubicBezTo>
                  <a:pt x="85091" y="1987192"/>
                  <a:pt x="85091" y="1976752"/>
                  <a:pt x="105610" y="1976752"/>
                </a:cubicBezTo>
                <a:cubicBezTo>
                  <a:pt x="126129" y="1966672"/>
                  <a:pt x="146648" y="1956232"/>
                  <a:pt x="167527" y="1956232"/>
                </a:cubicBezTo>
                <a:cubicBezTo>
                  <a:pt x="167527" y="1945792"/>
                  <a:pt x="167527" y="1945792"/>
                  <a:pt x="177606" y="1945792"/>
                </a:cubicBezTo>
                <a:lnTo>
                  <a:pt x="167527" y="1935712"/>
                </a:lnTo>
                <a:cubicBezTo>
                  <a:pt x="136568" y="1925632"/>
                  <a:pt x="116050" y="1914832"/>
                  <a:pt x="85091" y="1904752"/>
                </a:cubicBezTo>
                <a:cubicBezTo>
                  <a:pt x="85091" y="1904752"/>
                  <a:pt x="85091" y="1894672"/>
                  <a:pt x="74652" y="1894672"/>
                </a:cubicBezTo>
                <a:cubicBezTo>
                  <a:pt x="85091" y="1884232"/>
                  <a:pt x="95171" y="1884232"/>
                  <a:pt x="95171" y="1884232"/>
                </a:cubicBezTo>
                <a:cubicBezTo>
                  <a:pt x="116050" y="1884232"/>
                  <a:pt x="126129" y="1894672"/>
                  <a:pt x="136568" y="1894672"/>
                </a:cubicBezTo>
                <a:cubicBezTo>
                  <a:pt x="146648" y="1894672"/>
                  <a:pt x="157087" y="1894672"/>
                  <a:pt x="157087" y="1894672"/>
                </a:cubicBezTo>
                <a:cubicBezTo>
                  <a:pt x="157087" y="1894672"/>
                  <a:pt x="157087" y="1884232"/>
                  <a:pt x="157087" y="1873792"/>
                </a:cubicBezTo>
                <a:cubicBezTo>
                  <a:pt x="146648" y="1853272"/>
                  <a:pt x="126129" y="1822313"/>
                  <a:pt x="116050" y="1801793"/>
                </a:cubicBezTo>
                <a:cubicBezTo>
                  <a:pt x="105610" y="1791353"/>
                  <a:pt x="105610" y="1781273"/>
                  <a:pt x="95171" y="1771193"/>
                </a:cubicBezTo>
                <a:cubicBezTo>
                  <a:pt x="85091" y="1761113"/>
                  <a:pt x="85091" y="1761113"/>
                  <a:pt x="85091" y="1740233"/>
                </a:cubicBezTo>
                <a:cubicBezTo>
                  <a:pt x="95171" y="1730153"/>
                  <a:pt x="85091" y="1720073"/>
                  <a:pt x="95171" y="1709273"/>
                </a:cubicBezTo>
                <a:cubicBezTo>
                  <a:pt x="95171" y="1668233"/>
                  <a:pt x="74652" y="1647713"/>
                  <a:pt x="54133" y="1626833"/>
                </a:cubicBezTo>
                <a:cubicBezTo>
                  <a:pt x="43693" y="1616753"/>
                  <a:pt x="33614" y="1606674"/>
                  <a:pt x="23175" y="1606674"/>
                </a:cubicBezTo>
                <a:cubicBezTo>
                  <a:pt x="12735" y="1596234"/>
                  <a:pt x="2656" y="1585793"/>
                  <a:pt x="12735" y="1565274"/>
                </a:cubicBezTo>
                <a:cubicBezTo>
                  <a:pt x="12735" y="1544754"/>
                  <a:pt x="12735" y="1534314"/>
                  <a:pt x="2656" y="1513794"/>
                </a:cubicBezTo>
                <a:cubicBezTo>
                  <a:pt x="2656" y="1503354"/>
                  <a:pt x="-7784" y="1503354"/>
                  <a:pt x="12735" y="1493274"/>
                </a:cubicBezTo>
                <a:cubicBezTo>
                  <a:pt x="54133" y="1482834"/>
                  <a:pt x="64212" y="1451874"/>
                  <a:pt x="74652" y="1420914"/>
                </a:cubicBezTo>
                <a:cubicBezTo>
                  <a:pt x="95171" y="1400754"/>
                  <a:pt x="105610" y="1390314"/>
                  <a:pt x="126129" y="1369434"/>
                </a:cubicBezTo>
                <a:cubicBezTo>
                  <a:pt x="157087" y="1359354"/>
                  <a:pt x="187686" y="1338475"/>
                  <a:pt x="208565" y="1307875"/>
                </a:cubicBezTo>
                <a:cubicBezTo>
                  <a:pt x="208565" y="1297435"/>
                  <a:pt x="219004" y="1287355"/>
                  <a:pt x="219004" y="1276915"/>
                </a:cubicBezTo>
                <a:cubicBezTo>
                  <a:pt x="239523" y="1235875"/>
                  <a:pt x="260042" y="1214995"/>
                  <a:pt x="291000" y="1194475"/>
                </a:cubicBezTo>
                <a:cubicBezTo>
                  <a:pt x="291000" y="1194475"/>
                  <a:pt x="301080" y="1184395"/>
                  <a:pt x="311519" y="1184395"/>
                </a:cubicBezTo>
                <a:cubicBezTo>
                  <a:pt x="311519" y="1163515"/>
                  <a:pt x="311519" y="1153435"/>
                  <a:pt x="321958" y="1143355"/>
                </a:cubicBezTo>
                <a:cubicBezTo>
                  <a:pt x="363356" y="1122475"/>
                  <a:pt x="404394" y="1101956"/>
                  <a:pt x="445432" y="1081076"/>
                </a:cubicBezTo>
                <a:cubicBezTo>
                  <a:pt x="455871" y="1081076"/>
                  <a:pt x="465951" y="1081076"/>
                  <a:pt x="465951" y="1070996"/>
                </a:cubicBezTo>
                <a:cubicBezTo>
                  <a:pt x="517428" y="1060916"/>
                  <a:pt x="569265" y="1040036"/>
                  <a:pt x="599863" y="998996"/>
                </a:cubicBezTo>
                <a:cubicBezTo>
                  <a:pt x="620742" y="968036"/>
                  <a:pt x="640901" y="957596"/>
                  <a:pt x="671860" y="947516"/>
                </a:cubicBezTo>
                <a:cubicBezTo>
                  <a:pt x="702818" y="947516"/>
                  <a:pt x="733776" y="926636"/>
                  <a:pt x="764735" y="916556"/>
                </a:cubicBezTo>
                <a:cubicBezTo>
                  <a:pt x="785253" y="906117"/>
                  <a:pt x="795693" y="896037"/>
                  <a:pt x="795693" y="885597"/>
                </a:cubicBezTo>
                <a:cubicBezTo>
                  <a:pt x="795693" y="865077"/>
                  <a:pt x="795693" y="854997"/>
                  <a:pt x="795693" y="834117"/>
                </a:cubicBezTo>
                <a:cubicBezTo>
                  <a:pt x="785253" y="803157"/>
                  <a:pt x="805772" y="792717"/>
                  <a:pt x="826651" y="772557"/>
                </a:cubicBezTo>
                <a:cubicBezTo>
                  <a:pt x="857610" y="751677"/>
                  <a:pt x="888208" y="731157"/>
                  <a:pt x="919166" y="710637"/>
                </a:cubicBezTo>
                <a:cubicBezTo>
                  <a:pt x="940045" y="700197"/>
                  <a:pt x="960204" y="690117"/>
                  <a:pt x="991162" y="700197"/>
                </a:cubicBezTo>
                <a:cubicBezTo>
                  <a:pt x="1032560" y="700197"/>
                  <a:pt x="1084037" y="710637"/>
                  <a:pt x="1125075" y="720717"/>
                </a:cubicBezTo>
                <a:cubicBezTo>
                  <a:pt x="1186992" y="741597"/>
                  <a:pt x="1248549" y="761757"/>
                  <a:pt x="1300026" y="792717"/>
                </a:cubicBezTo>
                <a:cubicBezTo>
                  <a:pt x="1351863" y="813597"/>
                  <a:pt x="1403340" y="844197"/>
                  <a:pt x="1444378" y="865077"/>
                </a:cubicBezTo>
                <a:cubicBezTo>
                  <a:pt x="1516734" y="906117"/>
                  <a:pt x="1588370" y="947516"/>
                  <a:pt x="1660726" y="988556"/>
                </a:cubicBezTo>
                <a:cubicBezTo>
                  <a:pt x="1712203" y="1019516"/>
                  <a:pt x="1763681" y="1040036"/>
                  <a:pt x="1815158" y="1070996"/>
                </a:cubicBezTo>
                <a:cubicBezTo>
                  <a:pt x="1825237" y="1081076"/>
                  <a:pt x="1835677" y="1081076"/>
                  <a:pt x="1846116" y="1070996"/>
                </a:cubicBezTo>
                <a:cubicBezTo>
                  <a:pt x="1866635" y="1050116"/>
                  <a:pt x="1887514" y="1029956"/>
                  <a:pt x="1907673" y="1009076"/>
                </a:cubicBezTo>
                <a:cubicBezTo>
                  <a:pt x="1907673" y="1009076"/>
                  <a:pt x="1918112" y="1009076"/>
                  <a:pt x="1918112" y="998996"/>
                </a:cubicBezTo>
                <a:cubicBezTo>
                  <a:pt x="1918112" y="968036"/>
                  <a:pt x="1949071" y="947516"/>
                  <a:pt x="1969589" y="926636"/>
                </a:cubicBezTo>
                <a:cubicBezTo>
                  <a:pt x="1980029" y="926636"/>
                  <a:pt x="1980029" y="926636"/>
                  <a:pt x="1980029" y="926636"/>
                </a:cubicBezTo>
                <a:cubicBezTo>
                  <a:pt x="2000548" y="885597"/>
                  <a:pt x="2021067" y="865077"/>
                  <a:pt x="2072544" y="875157"/>
                </a:cubicBezTo>
                <a:cubicBezTo>
                  <a:pt x="2072544" y="875157"/>
                  <a:pt x="2082623" y="854997"/>
                  <a:pt x="2082623" y="844197"/>
                </a:cubicBezTo>
                <a:lnTo>
                  <a:pt x="2072544" y="834117"/>
                </a:lnTo>
                <a:cubicBezTo>
                  <a:pt x="2052025" y="834117"/>
                  <a:pt x="2031506" y="824037"/>
                  <a:pt x="2021067" y="824037"/>
                </a:cubicBezTo>
                <a:cubicBezTo>
                  <a:pt x="2010987" y="824037"/>
                  <a:pt x="2010987" y="824037"/>
                  <a:pt x="2000548" y="813597"/>
                </a:cubicBezTo>
                <a:cubicBezTo>
                  <a:pt x="2062464" y="824037"/>
                  <a:pt x="2113582" y="824037"/>
                  <a:pt x="2165059" y="834117"/>
                </a:cubicBezTo>
                <a:cubicBezTo>
                  <a:pt x="2175858" y="834117"/>
                  <a:pt x="2185938" y="834117"/>
                  <a:pt x="2196017" y="834117"/>
                </a:cubicBezTo>
                <a:cubicBezTo>
                  <a:pt x="2196017" y="824037"/>
                  <a:pt x="2196017" y="824037"/>
                  <a:pt x="2196017" y="813597"/>
                </a:cubicBezTo>
                <a:cubicBezTo>
                  <a:pt x="2185938" y="813597"/>
                  <a:pt x="2185938" y="803157"/>
                  <a:pt x="2175858" y="803157"/>
                </a:cubicBezTo>
                <a:cubicBezTo>
                  <a:pt x="2124021" y="803157"/>
                  <a:pt x="2072544" y="792717"/>
                  <a:pt x="2021067" y="782637"/>
                </a:cubicBezTo>
                <a:cubicBezTo>
                  <a:pt x="1990108" y="772557"/>
                  <a:pt x="1949071" y="772557"/>
                  <a:pt x="1907673" y="761757"/>
                </a:cubicBezTo>
                <a:cubicBezTo>
                  <a:pt x="1856556" y="751677"/>
                  <a:pt x="1794279" y="761757"/>
                  <a:pt x="1743162" y="751677"/>
                </a:cubicBezTo>
                <a:cubicBezTo>
                  <a:pt x="1712203" y="751677"/>
                  <a:pt x="1681245" y="741597"/>
                  <a:pt x="1660726" y="741597"/>
                </a:cubicBezTo>
                <a:cubicBezTo>
                  <a:pt x="1640207" y="731157"/>
                  <a:pt x="1629768" y="731157"/>
                  <a:pt x="1640207" y="710637"/>
                </a:cubicBezTo>
                <a:cubicBezTo>
                  <a:pt x="1640207" y="700197"/>
                  <a:pt x="1629768" y="690117"/>
                  <a:pt x="1619328" y="669238"/>
                </a:cubicBezTo>
                <a:cubicBezTo>
                  <a:pt x="1619328" y="659158"/>
                  <a:pt x="1619328" y="648718"/>
                  <a:pt x="1609249" y="638278"/>
                </a:cubicBezTo>
                <a:cubicBezTo>
                  <a:pt x="1599169" y="628198"/>
                  <a:pt x="1619328" y="607678"/>
                  <a:pt x="1599169" y="607678"/>
                </a:cubicBezTo>
                <a:cubicBezTo>
                  <a:pt x="1599169" y="597238"/>
                  <a:pt x="1599169" y="597238"/>
                  <a:pt x="1599169" y="597238"/>
                </a:cubicBezTo>
                <a:cubicBezTo>
                  <a:pt x="1619328" y="586798"/>
                  <a:pt x="1629768" y="586798"/>
                  <a:pt x="1640207" y="586798"/>
                </a:cubicBezTo>
                <a:cubicBezTo>
                  <a:pt x="1670806" y="597238"/>
                  <a:pt x="1701764" y="597238"/>
                  <a:pt x="1732722" y="597238"/>
                </a:cubicBezTo>
                <a:cubicBezTo>
                  <a:pt x="1794279" y="597238"/>
                  <a:pt x="1866635" y="597238"/>
                  <a:pt x="1918112" y="607678"/>
                </a:cubicBezTo>
                <a:cubicBezTo>
                  <a:pt x="1990108" y="628198"/>
                  <a:pt x="2062464" y="628198"/>
                  <a:pt x="2134461" y="648718"/>
                </a:cubicBezTo>
                <a:cubicBezTo>
                  <a:pt x="2196017" y="679677"/>
                  <a:pt x="2278453" y="679677"/>
                  <a:pt x="2350809" y="700197"/>
                </a:cubicBezTo>
                <a:cubicBezTo>
                  <a:pt x="2381767" y="700197"/>
                  <a:pt x="2412366" y="710637"/>
                  <a:pt x="2453403" y="720717"/>
                </a:cubicBezTo>
                <a:cubicBezTo>
                  <a:pt x="2464202" y="720717"/>
                  <a:pt x="2474282" y="720717"/>
                  <a:pt x="2484362" y="720717"/>
                </a:cubicBezTo>
                <a:cubicBezTo>
                  <a:pt x="2515320" y="710637"/>
                  <a:pt x="2515320" y="700197"/>
                  <a:pt x="2494801" y="679677"/>
                </a:cubicBezTo>
                <a:cubicBezTo>
                  <a:pt x="2484362" y="669238"/>
                  <a:pt x="2464202" y="648718"/>
                  <a:pt x="2443324" y="648718"/>
                </a:cubicBezTo>
                <a:cubicBezTo>
                  <a:pt x="2391847" y="638278"/>
                  <a:pt x="2340369" y="617758"/>
                  <a:pt x="2288892" y="617758"/>
                </a:cubicBezTo>
                <a:cubicBezTo>
                  <a:pt x="2257934" y="607678"/>
                  <a:pt x="2226976" y="597238"/>
                  <a:pt x="2206457" y="597238"/>
                </a:cubicBezTo>
                <a:cubicBezTo>
                  <a:pt x="2134461" y="586798"/>
                  <a:pt x="2072544" y="566638"/>
                  <a:pt x="2010987" y="555838"/>
                </a:cubicBezTo>
                <a:cubicBezTo>
                  <a:pt x="1959150" y="555838"/>
                  <a:pt x="1907673" y="535678"/>
                  <a:pt x="1866635" y="535678"/>
                </a:cubicBezTo>
                <a:cubicBezTo>
                  <a:pt x="1825237" y="525238"/>
                  <a:pt x="1794279" y="525238"/>
                  <a:pt x="1763681" y="525238"/>
                </a:cubicBezTo>
                <a:cubicBezTo>
                  <a:pt x="1712203" y="514798"/>
                  <a:pt x="1660726" y="514798"/>
                  <a:pt x="1599169" y="504358"/>
                </a:cubicBezTo>
                <a:cubicBezTo>
                  <a:pt x="1599169" y="504358"/>
                  <a:pt x="1588370" y="504358"/>
                  <a:pt x="1578291" y="494278"/>
                </a:cubicBezTo>
                <a:lnTo>
                  <a:pt x="1588370" y="484198"/>
                </a:lnTo>
                <a:cubicBezTo>
                  <a:pt x="1588370" y="463318"/>
                  <a:pt x="1599169" y="442438"/>
                  <a:pt x="1609249" y="432359"/>
                </a:cubicBezTo>
                <a:cubicBezTo>
                  <a:pt x="1619328" y="432359"/>
                  <a:pt x="1619328" y="422279"/>
                  <a:pt x="1629768" y="411838"/>
                </a:cubicBezTo>
                <a:cubicBezTo>
                  <a:pt x="1629768" y="360359"/>
                  <a:pt x="1670806" y="319319"/>
                  <a:pt x="1660726" y="267479"/>
                </a:cubicBezTo>
                <a:cubicBezTo>
                  <a:pt x="1660726" y="247319"/>
                  <a:pt x="1670806" y="236879"/>
                  <a:pt x="1681245" y="226439"/>
                </a:cubicBezTo>
                <a:cubicBezTo>
                  <a:pt x="1701764" y="205919"/>
                  <a:pt x="1732722" y="185039"/>
                  <a:pt x="1753241" y="164879"/>
                </a:cubicBezTo>
                <a:cubicBezTo>
                  <a:pt x="1774120" y="133920"/>
                  <a:pt x="1805078" y="133920"/>
                  <a:pt x="1835677" y="123480"/>
                </a:cubicBezTo>
                <a:cubicBezTo>
                  <a:pt x="1851336" y="123480"/>
                  <a:pt x="1860920" y="117810"/>
                  <a:pt x="1873542" y="119227"/>
                </a:cubicBezTo>
                <a:close/>
                <a:moveTo>
                  <a:pt x="4133297" y="60390"/>
                </a:moveTo>
                <a:cubicBezTo>
                  <a:pt x="4152601" y="59130"/>
                  <a:pt x="4173210" y="61740"/>
                  <a:pt x="4193909" y="72000"/>
                </a:cubicBezTo>
                <a:cubicBezTo>
                  <a:pt x="4276345" y="92520"/>
                  <a:pt x="4358780" y="113400"/>
                  <a:pt x="4440856" y="133920"/>
                </a:cubicBezTo>
                <a:cubicBezTo>
                  <a:pt x="4533731" y="164879"/>
                  <a:pt x="4616166" y="185039"/>
                  <a:pt x="4708681" y="216359"/>
                </a:cubicBezTo>
                <a:cubicBezTo>
                  <a:pt x="4718761" y="226439"/>
                  <a:pt x="4739640" y="236879"/>
                  <a:pt x="4749719" y="247319"/>
                </a:cubicBezTo>
                <a:cubicBezTo>
                  <a:pt x="4760158" y="257399"/>
                  <a:pt x="4770598" y="267479"/>
                  <a:pt x="4780677" y="257399"/>
                </a:cubicBezTo>
                <a:cubicBezTo>
                  <a:pt x="4801196" y="247319"/>
                  <a:pt x="4822075" y="257399"/>
                  <a:pt x="4832155" y="267479"/>
                </a:cubicBezTo>
                <a:cubicBezTo>
                  <a:pt x="4842234" y="278279"/>
                  <a:pt x="4853033" y="288359"/>
                  <a:pt x="4853033" y="288359"/>
                </a:cubicBezTo>
                <a:cubicBezTo>
                  <a:pt x="4801196" y="288359"/>
                  <a:pt x="4739640" y="267479"/>
                  <a:pt x="4688162" y="247319"/>
                </a:cubicBezTo>
                <a:cubicBezTo>
                  <a:pt x="4647125" y="236879"/>
                  <a:pt x="4605727" y="226439"/>
                  <a:pt x="4564689" y="216359"/>
                </a:cubicBezTo>
                <a:cubicBezTo>
                  <a:pt x="4553890" y="216359"/>
                  <a:pt x="4543810" y="216359"/>
                  <a:pt x="4533731" y="205919"/>
                </a:cubicBezTo>
                <a:cubicBezTo>
                  <a:pt x="4502772" y="195839"/>
                  <a:pt x="4482254" y="195839"/>
                  <a:pt x="4451295" y="195839"/>
                </a:cubicBezTo>
                <a:cubicBezTo>
                  <a:pt x="4430416" y="185039"/>
                  <a:pt x="4409897" y="174959"/>
                  <a:pt x="4378939" y="174959"/>
                </a:cubicBezTo>
                <a:cubicBezTo>
                  <a:pt x="4378939" y="164879"/>
                  <a:pt x="4368860" y="164879"/>
                  <a:pt x="4368860" y="164879"/>
                </a:cubicBezTo>
                <a:cubicBezTo>
                  <a:pt x="4317382" y="174959"/>
                  <a:pt x="4265545" y="164879"/>
                  <a:pt x="4224507" y="144000"/>
                </a:cubicBezTo>
                <a:cubicBezTo>
                  <a:pt x="4203989" y="133920"/>
                  <a:pt x="4173030" y="123480"/>
                  <a:pt x="4152511" y="123480"/>
                </a:cubicBezTo>
                <a:cubicBezTo>
                  <a:pt x="4121553" y="123480"/>
                  <a:pt x="4101034" y="113400"/>
                  <a:pt x="4070436" y="102960"/>
                </a:cubicBezTo>
                <a:cubicBezTo>
                  <a:pt x="4070436" y="102960"/>
                  <a:pt x="4059636" y="92520"/>
                  <a:pt x="4059636" y="82440"/>
                </a:cubicBezTo>
                <a:cubicBezTo>
                  <a:pt x="4059636" y="82440"/>
                  <a:pt x="4070436" y="72000"/>
                  <a:pt x="4080515" y="72000"/>
                </a:cubicBezTo>
                <a:cubicBezTo>
                  <a:pt x="4095994" y="66780"/>
                  <a:pt x="4113993" y="61650"/>
                  <a:pt x="4133297" y="60390"/>
                </a:cubicBezTo>
                <a:close/>
                <a:moveTo>
                  <a:pt x="4245386" y="0"/>
                </a:moveTo>
                <a:cubicBezTo>
                  <a:pt x="4317382" y="20520"/>
                  <a:pt x="4389379" y="30960"/>
                  <a:pt x="4451295" y="51480"/>
                </a:cubicBezTo>
                <a:cubicBezTo>
                  <a:pt x="4512852" y="61560"/>
                  <a:pt x="4585208" y="82440"/>
                  <a:pt x="4647125" y="102960"/>
                </a:cubicBezTo>
                <a:cubicBezTo>
                  <a:pt x="4657204" y="113400"/>
                  <a:pt x="4667284" y="113400"/>
                  <a:pt x="4688162" y="123480"/>
                </a:cubicBezTo>
                <a:cubicBezTo>
                  <a:pt x="4698242" y="123480"/>
                  <a:pt x="4708681" y="133920"/>
                  <a:pt x="4698242" y="144000"/>
                </a:cubicBezTo>
                <a:cubicBezTo>
                  <a:pt x="4698242" y="174959"/>
                  <a:pt x="4698242" y="174959"/>
                  <a:pt x="4677723" y="174959"/>
                </a:cubicBezTo>
                <a:cubicBezTo>
                  <a:pt x="4647125" y="164879"/>
                  <a:pt x="4616166" y="164879"/>
                  <a:pt x="4585208" y="144000"/>
                </a:cubicBezTo>
                <a:cubicBezTo>
                  <a:pt x="4553890" y="123480"/>
                  <a:pt x="4512852" y="123480"/>
                  <a:pt x="4471814" y="113400"/>
                </a:cubicBezTo>
                <a:cubicBezTo>
                  <a:pt x="4451295" y="102960"/>
                  <a:pt x="4430416" y="113400"/>
                  <a:pt x="4409897" y="92520"/>
                </a:cubicBezTo>
                <a:cubicBezTo>
                  <a:pt x="4409897" y="82440"/>
                  <a:pt x="4399818" y="82440"/>
                  <a:pt x="4389379" y="82440"/>
                </a:cubicBezTo>
                <a:cubicBezTo>
                  <a:pt x="4337901" y="61560"/>
                  <a:pt x="4296504" y="41040"/>
                  <a:pt x="4245386" y="30960"/>
                </a:cubicBezTo>
                <a:cubicBezTo>
                  <a:pt x="4234947" y="20520"/>
                  <a:pt x="4224507" y="20520"/>
                  <a:pt x="4234947" y="10080"/>
                </a:cubicBezTo>
                <a:cubicBezTo>
                  <a:pt x="4234947" y="0"/>
                  <a:pt x="4245386" y="0"/>
                  <a:pt x="42453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6673" y="1488141"/>
            <a:ext cx="5598213" cy="4231124"/>
          </a:xfrm>
          <a:custGeom>
            <a:avLst/>
            <a:gdLst>
              <a:gd name="connsiteX0" fmla="*/ 3895438 w 5598213"/>
              <a:gd name="connsiteY0" fmla="*/ 4220475 h 4231124"/>
              <a:gd name="connsiteX1" fmla="*/ 3900763 w 5598213"/>
              <a:gd name="connsiteY1" fmla="*/ 4231124 h 4231124"/>
              <a:gd name="connsiteX2" fmla="*/ 3895438 w 5598213"/>
              <a:gd name="connsiteY2" fmla="*/ 4231124 h 4231124"/>
              <a:gd name="connsiteX3" fmla="*/ 4031518 w 5598213"/>
              <a:gd name="connsiteY3" fmla="*/ 4205093 h 4231124"/>
              <a:gd name="connsiteX4" fmla="*/ 4036843 w 5598213"/>
              <a:gd name="connsiteY4" fmla="*/ 4205093 h 4231124"/>
              <a:gd name="connsiteX5" fmla="*/ 4036843 w 5598213"/>
              <a:gd name="connsiteY5" fmla="*/ 4210418 h 4231124"/>
              <a:gd name="connsiteX6" fmla="*/ 4031518 w 5598213"/>
              <a:gd name="connsiteY6" fmla="*/ 4210418 h 4231124"/>
              <a:gd name="connsiteX7" fmla="*/ 3472406 w 5598213"/>
              <a:gd name="connsiteY7" fmla="*/ 4199769 h 4231124"/>
              <a:gd name="connsiteX8" fmla="*/ 3477731 w 5598213"/>
              <a:gd name="connsiteY8" fmla="*/ 4210418 h 4231124"/>
              <a:gd name="connsiteX9" fmla="*/ 3467082 w 5598213"/>
              <a:gd name="connsiteY9" fmla="*/ 4215742 h 4231124"/>
              <a:gd name="connsiteX10" fmla="*/ 3467082 w 5598213"/>
              <a:gd name="connsiteY10" fmla="*/ 4205093 h 4231124"/>
              <a:gd name="connsiteX11" fmla="*/ 3775332 w 5598213"/>
              <a:gd name="connsiteY11" fmla="*/ 4173738 h 4231124"/>
              <a:gd name="connsiteX12" fmla="*/ 3780657 w 5598213"/>
              <a:gd name="connsiteY12" fmla="*/ 4173738 h 4231124"/>
              <a:gd name="connsiteX13" fmla="*/ 3780657 w 5598213"/>
              <a:gd name="connsiteY13" fmla="*/ 4179063 h 4231124"/>
              <a:gd name="connsiteX14" fmla="*/ 3775332 w 5598213"/>
              <a:gd name="connsiteY14" fmla="*/ 4179063 h 4231124"/>
              <a:gd name="connsiteX15" fmla="*/ 1311101 w 5598213"/>
              <a:gd name="connsiteY15" fmla="*/ 4168414 h 4231124"/>
              <a:gd name="connsiteX16" fmla="*/ 1316426 w 5598213"/>
              <a:gd name="connsiteY16" fmla="*/ 4168414 h 4231124"/>
              <a:gd name="connsiteX17" fmla="*/ 1311101 w 5598213"/>
              <a:gd name="connsiteY17" fmla="*/ 4173738 h 4231124"/>
              <a:gd name="connsiteX18" fmla="*/ 3817340 w 5598213"/>
              <a:gd name="connsiteY18" fmla="*/ 4147708 h 4231124"/>
              <a:gd name="connsiteX19" fmla="*/ 3817340 w 5598213"/>
              <a:gd name="connsiteY19" fmla="*/ 4168414 h 4231124"/>
              <a:gd name="connsiteX20" fmla="*/ 3812015 w 5598213"/>
              <a:gd name="connsiteY20" fmla="*/ 4157765 h 4231124"/>
              <a:gd name="connsiteX21" fmla="*/ 2726333 w 5598213"/>
              <a:gd name="connsiteY21" fmla="*/ 4147708 h 4231124"/>
              <a:gd name="connsiteX22" fmla="*/ 2736983 w 5598213"/>
              <a:gd name="connsiteY22" fmla="*/ 4147708 h 4231124"/>
              <a:gd name="connsiteX23" fmla="*/ 2726333 w 5598213"/>
              <a:gd name="connsiteY23" fmla="*/ 4153032 h 4231124"/>
              <a:gd name="connsiteX24" fmla="*/ 1462564 w 5598213"/>
              <a:gd name="connsiteY24" fmla="*/ 4126410 h 4231124"/>
              <a:gd name="connsiteX25" fmla="*/ 1467889 w 5598213"/>
              <a:gd name="connsiteY25" fmla="*/ 4126410 h 4231124"/>
              <a:gd name="connsiteX26" fmla="*/ 1462564 w 5598213"/>
              <a:gd name="connsiteY26" fmla="*/ 4137059 h 4231124"/>
              <a:gd name="connsiteX27" fmla="*/ 3383659 w 5598213"/>
              <a:gd name="connsiteY27" fmla="*/ 4121678 h 4231124"/>
              <a:gd name="connsiteX28" fmla="*/ 3394308 w 5598213"/>
              <a:gd name="connsiteY28" fmla="*/ 4121678 h 4231124"/>
              <a:gd name="connsiteX29" fmla="*/ 3394308 w 5598213"/>
              <a:gd name="connsiteY29" fmla="*/ 4137059 h 4231124"/>
              <a:gd name="connsiteX30" fmla="*/ 3383659 w 5598213"/>
              <a:gd name="connsiteY30" fmla="*/ 4142384 h 4231124"/>
              <a:gd name="connsiteX31" fmla="*/ 3942770 w 5598213"/>
              <a:gd name="connsiteY31" fmla="*/ 4116353 h 4231124"/>
              <a:gd name="connsiteX32" fmla="*/ 3948095 w 5598213"/>
              <a:gd name="connsiteY32" fmla="*/ 4116353 h 4231124"/>
              <a:gd name="connsiteX33" fmla="*/ 3948095 w 5598213"/>
              <a:gd name="connsiteY33" fmla="*/ 4121678 h 4231124"/>
              <a:gd name="connsiteX34" fmla="*/ 3942770 w 5598213"/>
              <a:gd name="connsiteY34" fmla="*/ 4121678 h 4231124"/>
              <a:gd name="connsiteX35" fmla="*/ 3326268 w 5598213"/>
              <a:gd name="connsiteY35" fmla="*/ 4116353 h 4231124"/>
              <a:gd name="connsiteX36" fmla="*/ 3336918 w 5598213"/>
              <a:gd name="connsiteY36" fmla="*/ 4116353 h 4231124"/>
              <a:gd name="connsiteX37" fmla="*/ 3342243 w 5598213"/>
              <a:gd name="connsiteY37" fmla="*/ 4131735 h 4231124"/>
              <a:gd name="connsiteX38" fmla="*/ 3336918 w 5598213"/>
              <a:gd name="connsiteY38" fmla="*/ 4137059 h 4231124"/>
              <a:gd name="connsiteX39" fmla="*/ 3326268 w 5598213"/>
              <a:gd name="connsiteY39" fmla="*/ 4121678 h 4231124"/>
              <a:gd name="connsiteX40" fmla="*/ 3394308 w 5598213"/>
              <a:gd name="connsiteY40" fmla="*/ 4111029 h 4231124"/>
              <a:gd name="connsiteX41" fmla="*/ 3399633 w 5598213"/>
              <a:gd name="connsiteY41" fmla="*/ 4116353 h 4231124"/>
              <a:gd name="connsiteX42" fmla="*/ 3388983 w 5598213"/>
              <a:gd name="connsiteY42" fmla="*/ 4116353 h 4231124"/>
              <a:gd name="connsiteX43" fmla="*/ 2763016 w 5598213"/>
              <a:gd name="connsiteY43" fmla="*/ 4111029 h 4231124"/>
              <a:gd name="connsiteX44" fmla="*/ 2752366 w 5598213"/>
              <a:gd name="connsiteY44" fmla="*/ 4121678 h 4231124"/>
              <a:gd name="connsiteX45" fmla="*/ 2741716 w 5598213"/>
              <a:gd name="connsiteY45" fmla="*/ 4121678 h 4231124"/>
              <a:gd name="connsiteX46" fmla="*/ 3415016 w 5598213"/>
              <a:gd name="connsiteY46" fmla="*/ 4105704 h 4231124"/>
              <a:gd name="connsiteX47" fmla="*/ 3420341 w 5598213"/>
              <a:gd name="connsiteY47" fmla="*/ 4105704 h 4231124"/>
              <a:gd name="connsiteX48" fmla="*/ 3425666 w 5598213"/>
              <a:gd name="connsiteY48" fmla="*/ 4116353 h 4231124"/>
              <a:gd name="connsiteX49" fmla="*/ 3415016 w 5598213"/>
              <a:gd name="connsiteY49" fmla="*/ 4121678 h 4231124"/>
              <a:gd name="connsiteX50" fmla="*/ 3409691 w 5598213"/>
              <a:gd name="connsiteY50" fmla="*/ 4121678 h 4231124"/>
              <a:gd name="connsiteX51" fmla="*/ 3415016 w 5598213"/>
              <a:gd name="connsiteY51" fmla="*/ 4111029 h 4231124"/>
              <a:gd name="connsiteX52" fmla="*/ 1462564 w 5598213"/>
              <a:gd name="connsiteY52" fmla="*/ 4100380 h 4231124"/>
              <a:gd name="connsiteX53" fmla="*/ 1467889 w 5598213"/>
              <a:gd name="connsiteY53" fmla="*/ 4100380 h 4231124"/>
              <a:gd name="connsiteX54" fmla="*/ 1467889 w 5598213"/>
              <a:gd name="connsiteY54" fmla="*/ 4105704 h 4231124"/>
              <a:gd name="connsiteX55" fmla="*/ 1462564 w 5598213"/>
              <a:gd name="connsiteY55" fmla="*/ 4105704 h 4231124"/>
              <a:gd name="connsiteX56" fmla="*/ 3514414 w 5598213"/>
              <a:gd name="connsiteY56" fmla="*/ 4090323 h 4231124"/>
              <a:gd name="connsiteX57" fmla="*/ 3519739 w 5598213"/>
              <a:gd name="connsiteY57" fmla="*/ 4090323 h 4231124"/>
              <a:gd name="connsiteX58" fmla="*/ 3519739 w 5598213"/>
              <a:gd name="connsiteY58" fmla="*/ 4095056 h 4231124"/>
              <a:gd name="connsiteX59" fmla="*/ 3519739 w 5598213"/>
              <a:gd name="connsiteY59" fmla="*/ 4100380 h 4231124"/>
              <a:gd name="connsiteX60" fmla="*/ 3514414 w 5598213"/>
              <a:gd name="connsiteY60" fmla="*/ 4095056 h 4231124"/>
              <a:gd name="connsiteX61" fmla="*/ 2997310 w 5598213"/>
              <a:gd name="connsiteY61" fmla="*/ 4084998 h 4231124"/>
              <a:gd name="connsiteX62" fmla="*/ 3007959 w 5598213"/>
              <a:gd name="connsiteY62" fmla="*/ 4084998 h 4231124"/>
              <a:gd name="connsiteX63" fmla="*/ 3002635 w 5598213"/>
              <a:gd name="connsiteY63" fmla="*/ 4095056 h 4231124"/>
              <a:gd name="connsiteX64" fmla="*/ 1739457 w 5598213"/>
              <a:gd name="connsiteY64" fmla="*/ 4079674 h 4231124"/>
              <a:gd name="connsiteX65" fmla="*/ 1744191 w 5598213"/>
              <a:gd name="connsiteY65" fmla="*/ 4079674 h 4231124"/>
              <a:gd name="connsiteX66" fmla="*/ 1739457 w 5598213"/>
              <a:gd name="connsiteY66" fmla="*/ 4084998 h 4231124"/>
              <a:gd name="connsiteX67" fmla="*/ 3890113 w 5598213"/>
              <a:gd name="connsiteY67" fmla="*/ 4074350 h 4231124"/>
              <a:gd name="connsiteX68" fmla="*/ 3895438 w 5598213"/>
              <a:gd name="connsiteY68" fmla="*/ 4074350 h 4231124"/>
              <a:gd name="connsiteX69" fmla="*/ 3890113 w 5598213"/>
              <a:gd name="connsiteY69" fmla="*/ 4084998 h 4231124"/>
              <a:gd name="connsiteX70" fmla="*/ 3540446 w 5598213"/>
              <a:gd name="connsiteY70" fmla="*/ 4074350 h 4231124"/>
              <a:gd name="connsiteX71" fmla="*/ 3545771 w 5598213"/>
              <a:gd name="connsiteY71" fmla="*/ 4074350 h 4231124"/>
              <a:gd name="connsiteX72" fmla="*/ 3545771 w 5598213"/>
              <a:gd name="connsiteY72" fmla="*/ 4084998 h 4231124"/>
              <a:gd name="connsiteX73" fmla="*/ 3540446 w 5598213"/>
              <a:gd name="connsiteY73" fmla="*/ 4084998 h 4231124"/>
              <a:gd name="connsiteX74" fmla="*/ 1425882 w 5598213"/>
              <a:gd name="connsiteY74" fmla="*/ 4074350 h 4231124"/>
              <a:gd name="connsiteX75" fmla="*/ 1431207 w 5598213"/>
              <a:gd name="connsiteY75" fmla="*/ 4079674 h 4231124"/>
              <a:gd name="connsiteX76" fmla="*/ 1425882 w 5598213"/>
              <a:gd name="connsiteY76" fmla="*/ 4084998 h 4231124"/>
              <a:gd name="connsiteX77" fmla="*/ 663242 w 5598213"/>
              <a:gd name="connsiteY77" fmla="*/ 4074350 h 4231124"/>
              <a:gd name="connsiteX78" fmla="*/ 668567 w 5598213"/>
              <a:gd name="connsiteY78" fmla="*/ 4074350 h 4231124"/>
              <a:gd name="connsiteX79" fmla="*/ 673892 w 5598213"/>
              <a:gd name="connsiteY79" fmla="*/ 4084998 h 4231124"/>
              <a:gd name="connsiteX80" fmla="*/ 663242 w 5598213"/>
              <a:gd name="connsiteY80" fmla="*/ 4084998 h 4231124"/>
              <a:gd name="connsiteX81" fmla="*/ 1572020 w 5598213"/>
              <a:gd name="connsiteY81" fmla="*/ 4069025 h 4231124"/>
              <a:gd name="connsiteX82" fmla="*/ 1587995 w 5598213"/>
              <a:gd name="connsiteY82" fmla="*/ 4069025 h 4231124"/>
              <a:gd name="connsiteX83" fmla="*/ 1582670 w 5598213"/>
              <a:gd name="connsiteY83" fmla="*/ 4079674 h 4231124"/>
              <a:gd name="connsiteX84" fmla="*/ 4072933 w 5598213"/>
              <a:gd name="connsiteY84" fmla="*/ 4063701 h 4231124"/>
              <a:gd name="connsiteX85" fmla="*/ 4072933 w 5598213"/>
              <a:gd name="connsiteY85" fmla="*/ 4074350 h 4231124"/>
              <a:gd name="connsiteX86" fmla="*/ 4062875 w 5598213"/>
              <a:gd name="connsiteY86" fmla="*/ 4079674 h 4231124"/>
              <a:gd name="connsiteX87" fmla="*/ 4062875 w 5598213"/>
              <a:gd name="connsiteY87" fmla="*/ 4069025 h 4231124"/>
              <a:gd name="connsiteX88" fmla="*/ 3070675 w 5598213"/>
              <a:gd name="connsiteY88" fmla="*/ 4063701 h 4231124"/>
              <a:gd name="connsiteX89" fmla="*/ 3070675 w 5598213"/>
              <a:gd name="connsiteY89" fmla="*/ 4069025 h 4231124"/>
              <a:gd name="connsiteX90" fmla="*/ 3065350 w 5598213"/>
              <a:gd name="connsiteY90" fmla="*/ 4084998 h 4231124"/>
              <a:gd name="connsiteX91" fmla="*/ 3054700 w 5598213"/>
              <a:gd name="connsiteY91" fmla="*/ 4084998 h 4231124"/>
              <a:gd name="connsiteX92" fmla="*/ 3060025 w 5598213"/>
              <a:gd name="connsiteY92" fmla="*/ 4069025 h 4231124"/>
              <a:gd name="connsiteX93" fmla="*/ 2778399 w 5598213"/>
              <a:gd name="connsiteY93" fmla="*/ 4063701 h 4231124"/>
              <a:gd name="connsiteX94" fmla="*/ 2783724 w 5598213"/>
              <a:gd name="connsiteY94" fmla="*/ 4069025 h 4231124"/>
              <a:gd name="connsiteX95" fmla="*/ 2773074 w 5598213"/>
              <a:gd name="connsiteY95" fmla="*/ 4074350 h 4231124"/>
              <a:gd name="connsiteX96" fmla="*/ 2773074 w 5598213"/>
              <a:gd name="connsiteY96" fmla="*/ 4069025 h 4231124"/>
              <a:gd name="connsiteX97" fmla="*/ 4339769 w 5598213"/>
              <a:gd name="connsiteY97" fmla="*/ 4058968 h 4231124"/>
              <a:gd name="connsiteX98" fmla="*/ 4344502 w 5598213"/>
              <a:gd name="connsiteY98" fmla="*/ 4058968 h 4231124"/>
              <a:gd name="connsiteX99" fmla="*/ 4349827 w 5598213"/>
              <a:gd name="connsiteY99" fmla="*/ 4063701 h 4231124"/>
              <a:gd name="connsiteX100" fmla="*/ 4339769 w 5598213"/>
              <a:gd name="connsiteY100" fmla="*/ 4069025 h 4231124"/>
              <a:gd name="connsiteX101" fmla="*/ 3420341 w 5598213"/>
              <a:gd name="connsiteY101" fmla="*/ 4058968 h 4231124"/>
              <a:gd name="connsiteX102" fmla="*/ 3430991 w 5598213"/>
              <a:gd name="connsiteY102" fmla="*/ 4058968 h 4231124"/>
              <a:gd name="connsiteX103" fmla="*/ 3435724 w 5598213"/>
              <a:gd name="connsiteY103" fmla="*/ 4058968 h 4231124"/>
              <a:gd name="connsiteX104" fmla="*/ 3430991 w 5598213"/>
              <a:gd name="connsiteY104" fmla="*/ 4069025 h 4231124"/>
              <a:gd name="connsiteX105" fmla="*/ 3415016 w 5598213"/>
              <a:gd name="connsiteY105" fmla="*/ 4084998 h 4231124"/>
              <a:gd name="connsiteX106" fmla="*/ 3404366 w 5598213"/>
              <a:gd name="connsiteY106" fmla="*/ 4079674 h 4231124"/>
              <a:gd name="connsiteX107" fmla="*/ 3415016 w 5598213"/>
              <a:gd name="connsiteY107" fmla="*/ 4069025 h 4231124"/>
              <a:gd name="connsiteX108" fmla="*/ 3634519 w 5598213"/>
              <a:gd name="connsiteY108" fmla="*/ 4053644 h 4231124"/>
              <a:gd name="connsiteX109" fmla="*/ 3645169 w 5598213"/>
              <a:gd name="connsiteY109" fmla="*/ 4053644 h 4231124"/>
              <a:gd name="connsiteX110" fmla="*/ 3645169 w 5598213"/>
              <a:gd name="connsiteY110" fmla="*/ 4069025 h 4231124"/>
              <a:gd name="connsiteX111" fmla="*/ 3639844 w 5598213"/>
              <a:gd name="connsiteY111" fmla="*/ 4074350 h 4231124"/>
              <a:gd name="connsiteX112" fmla="*/ 3634519 w 5598213"/>
              <a:gd name="connsiteY112" fmla="*/ 4074350 h 4231124"/>
              <a:gd name="connsiteX113" fmla="*/ 3629194 w 5598213"/>
              <a:gd name="connsiteY113" fmla="*/ 4079674 h 4231124"/>
              <a:gd name="connsiteX114" fmla="*/ 3629194 w 5598213"/>
              <a:gd name="connsiteY114" fmla="*/ 4074350 h 4231124"/>
              <a:gd name="connsiteX115" fmla="*/ 3629194 w 5598213"/>
              <a:gd name="connsiteY115" fmla="*/ 4058968 h 4231124"/>
              <a:gd name="connsiteX116" fmla="*/ 3274203 w 5598213"/>
              <a:gd name="connsiteY116" fmla="*/ 4053644 h 4231124"/>
              <a:gd name="connsiteX117" fmla="*/ 3274203 w 5598213"/>
              <a:gd name="connsiteY117" fmla="*/ 4058968 h 4231124"/>
              <a:gd name="connsiteX118" fmla="*/ 3268878 w 5598213"/>
              <a:gd name="connsiteY118" fmla="*/ 4058968 h 4231124"/>
              <a:gd name="connsiteX119" fmla="*/ 1655443 w 5598213"/>
              <a:gd name="connsiteY119" fmla="*/ 4053644 h 4231124"/>
              <a:gd name="connsiteX120" fmla="*/ 1666093 w 5598213"/>
              <a:gd name="connsiteY120" fmla="*/ 4053644 h 4231124"/>
              <a:gd name="connsiteX121" fmla="*/ 1666093 w 5598213"/>
              <a:gd name="connsiteY121" fmla="*/ 4058968 h 4231124"/>
              <a:gd name="connsiteX122" fmla="*/ 1660768 w 5598213"/>
              <a:gd name="connsiteY122" fmla="*/ 4063701 h 4231124"/>
              <a:gd name="connsiteX123" fmla="*/ 1650118 w 5598213"/>
              <a:gd name="connsiteY123" fmla="*/ 4063701 h 4231124"/>
              <a:gd name="connsiteX124" fmla="*/ 1650118 w 5598213"/>
              <a:gd name="connsiteY124" fmla="*/ 4058968 h 4231124"/>
              <a:gd name="connsiteX125" fmla="*/ 3342243 w 5598213"/>
              <a:gd name="connsiteY125" fmla="*/ 4048319 h 4231124"/>
              <a:gd name="connsiteX126" fmla="*/ 3352301 w 5598213"/>
              <a:gd name="connsiteY126" fmla="*/ 4053644 h 4231124"/>
              <a:gd name="connsiteX127" fmla="*/ 3342243 w 5598213"/>
              <a:gd name="connsiteY127" fmla="*/ 4058968 h 4231124"/>
              <a:gd name="connsiteX128" fmla="*/ 3477731 w 5598213"/>
              <a:gd name="connsiteY128" fmla="*/ 4042995 h 4231124"/>
              <a:gd name="connsiteX129" fmla="*/ 3477731 w 5598213"/>
              <a:gd name="connsiteY129" fmla="*/ 4053644 h 4231124"/>
              <a:gd name="connsiteX130" fmla="*/ 3472406 w 5598213"/>
              <a:gd name="connsiteY130" fmla="*/ 4058968 h 4231124"/>
              <a:gd name="connsiteX131" fmla="*/ 3472406 w 5598213"/>
              <a:gd name="connsiteY131" fmla="*/ 4048319 h 4231124"/>
              <a:gd name="connsiteX132" fmla="*/ 3378334 w 5598213"/>
              <a:gd name="connsiteY132" fmla="*/ 4042995 h 4231124"/>
              <a:gd name="connsiteX133" fmla="*/ 3378334 w 5598213"/>
              <a:gd name="connsiteY133" fmla="*/ 4058968 h 4231124"/>
              <a:gd name="connsiteX134" fmla="*/ 3368276 w 5598213"/>
              <a:gd name="connsiteY134" fmla="*/ 4063701 h 4231124"/>
              <a:gd name="connsiteX135" fmla="*/ 3368276 w 5598213"/>
              <a:gd name="connsiteY135" fmla="*/ 4053644 h 4231124"/>
              <a:gd name="connsiteX136" fmla="*/ 1535337 w 5598213"/>
              <a:gd name="connsiteY136" fmla="*/ 4042995 h 4231124"/>
              <a:gd name="connsiteX137" fmla="*/ 1535337 w 5598213"/>
              <a:gd name="connsiteY137" fmla="*/ 4048319 h 4231124"/>
              <a:gd name="connsiteX138" fmla="*/ 1525279 w 5598213"/>
              <a:gd name="connsiteY138" fmla="*/ 4053644 h 4231124"/>
              <a:gd name="connsiteX139" fmla="*/ 1525279 w 5598213"/>
              <a:gd name="connsiteY139" fmla="*/ 4048319 h 4231124"/>
              <a:gd name="connsiteX140" fmla="*/ 3618544 w 5598213"/>
              <a:gd name="connsiteY140" fmla="*/ 4037670 h 4231124"/>
              <a:gd name="connsiteX141" fmla="*/ 3629194 w 5598213"/>
              <a:gd name="connsiteY141" fmla="*/ 4042995 h 4231124"/>
              <a:gd name="connsiteX142" fmla="*/ 3618544 w 5598213"/>
              <a:gd name="connsiteY142" fmla="*/ 4053644 h 4231124"/>
              <a:gd name="connsiteX143" fmla="*/ 3018018 w 5598213"/>
              <a:gd name="connsiteY143" fmla="*/ 4037670 h 4231124"/>
              <a:gd name="connsiteX144" fmla="*/ 3023342 w 5598213"/>
              <a:gd name="connsiteY144" fmla="*/ 4042995 h 4231124"/>
              <a:gd name="connsiteX145" fmla="*/ 3012693 w 5598213"/>
              <a:gd name="connsiteY145" fmla="*/ 4053644 h 4231124"/>
              <a:gd name="connsiteX146" fmla="*/ 3007959 w 5598213"/>
              <a:gd name="connsiteY146" fmla="*/ 4048319 h 4231124"/>
              <a:gd name="connsiteX147" fmla="*/ 1686801 w 5598213"/>
              <a:gd name="connsiteY147" fmla="*/ 4032346 h 4231124"/>
              <a:gd name="connsiteX148" fmla="*/ 1686801 w 5598213"/>
              <a:gd name="connsiteY148" fmla="*/ 4053644 h 4231124"/>
              <a:gd name="connsiteX149" fmla="*/ 1681476 w 5598213"/>
              <a:gd name="connsiteY149" fmla="*/ 4053644 h 4231124"/>
              <a:gd name="connsiteX150" fmla="*/ 1676742 w 5598213"/>
              <a:gd name="connsiteY150" fmla="*/ 4042995 h 4231124"/>
              <a:gd name="connsiteX151" fmla="*/ 1446590 w 5598213"/>
              <a:gd name="connsiteY151" fmla="*/ 4032346 h 4231124"/>
              <a:gd name="connsiteX152" fmla="*/ 1451914 w 5598213"/>
              <a:gd name="connsiteY152" fmla="*/ 4037670 h 4231124"/>
              <a:gd name="connsiteX153" fmla="*/ 1446590 w 5598213"/>
              <a:gd name="connsiteY153" fmla="*/ 4037670 h 4231124"/>
              <a:gd name="connsiteX154" fmla="*/ 3033992 w 5598213"/>
              <a:gd name="connsiteY154" fmla="*/ 4027613 h 4231124"/>
              <a:gd name="connsiteX155" fmla="*/ 3039317 w 5598213"/>
              <a:gd name="connsiteY155" fmla="*/ 4032346 h 4231124"/>
              <a:gd name="connsiteX156" fmla="*/ 3033992 w 5598213"/>
              <a:gd name="connsiteY156" fmla="*/ 4042995 h 4231124"/>
              <a:gd name="connsiteX157" fmla="*/ 3028667 w 5598213"/>
              <a:gd name="connsiteY157" fmla="*/ 4048319 h 4231124"/>
              <a:gd name="connsiteX158" fmla="*/ 3028667 w 5598213"/>
              <a:gd name="connsiteY158" fmla="*/ 4042995 h 4231124"/>
              <a:gd name="connsiteX159" fmla="*/ 3028667 w 5598213"/>
              <a:gd name="connsiteY159" fmla="*/ 4037670 h 4231124"/>
              <a:gd name="connsiteX160" fmla="*/ 3660552 w 5598213"/>
              <a:gd name="connsiteY160" fmla="*/ 4022289 h 4231124"/>
              <a:gd name="connsiteX161" fmla="*/ 3660552 w 5598213"/>
              <a:gd name="connsiteY161" fmla="*/ 4032346 h 4231124"/>
              <a:gd name="connsiteX162" fmla="*/ 3649902 w 5598213"/>
              <a:gd name="connsiteY162" fmla="*/ 4037670 h 4231124"/>
              <a:gd name="connsiteX163" fmla="*/ 3645169 w 5598213"/>
              <a:gd name="connsiteY163" fmla="*/ 4027613 h 4231124"/>
              <a:gd name="connsiteX164" fmla="*/ 1117631 w 5598213"/>
              <a:gd name="connsiteY164" fmla="*/ 4016964 h 4231124"/>
              <a:gd name="connsiteX165" fmla="*/ 1122956 w 5598213"/>
              <a:gd name="connsiteY165" fmla="*/ 4016964 h 4231124"/>
              <a:gd name="connsiteX166" fmla="*/ 1117631 w 5598213"/>
              <a:gd name="connsiteY166" fmla="*/ 4027613 h 4231124"/>
              <a:gd name="connsiteX167" fmla="*/ 1112306 w 5598213"/>
              <a:gd name="connsiteY167" fmla="*/ 4022289 h 4231124"/>
              <a:gd name="connsiteX168" fmla="*/ 4130324 w 5598213"/>
              <a:gd name="connsiteY168" fmla="*/ 4011640 h 4231124"/>
              <a:gd name="connsiteX169" fmla="*/ 4135648 w 5598213"/>
              <a:gd name="connsiteY169" fmla="*/ 4022289 h 4231124"/>
              <a:gd name="connsiteX170" fmla="*/ 4130324 w 5598213"/>
              <a:gd name="connsiteY170" fmla="*/ 4027613 h 4231124"/>
              <a:gd name="connsiteX171" fmla="*/ 4125590 w 5598213"/>
              <a:gd name="connsiteY171" fmla="*/ 4027613 h 4231124"/>
              <a:gd name="connsiteX172" fmla="*/ 4125590 w 5598213"/>
              <a:gd name="connsiteY172" fmla="*/ 4016964 h 4231124"/>
              <a:gd name="connsiteX173" fmla="*/ 3806690 w 5598213"/>
              <a:gd name="connsiteY173" fmla="*/ 4011640 h 4231124"/>
              <a:gd name="connsiteX174" fmla="*/ 3812015 w 5598213"/>
              <a:gd name="connsiteY174" fmla="*/ 4011640 h 4231124"/>
              <a:gd name="connsiteX175" fmla="*/ 3812015 w 5598213"/>
              <a:gd name="connsiteY175" fmla="*/ 4027613 h 4231124"/>
              <a:gd name="connsiteX176" fmla="*/ 3806690 w 5598213"/>
              <a:gd name="connsiteY176" fmla="*/ 4027613 h 4231124"/>
              <a:gd name="connsiteX177" fmla="*/ 1243061 w 5598213"/>
              <a:gd name="connsiteY177" fmla="*/ 4011640 h 4231124"/>
              <a:gd name="connsiteX178" fmla="*/ 1243061 w 5598213"/>
              <a:gd name="connsiteY178" fmla="*/ 4016964 h 4231124"/>
              <a:gd name="connsiteX179" fmla="*/ 1232412 w 5598213"/>
              <a:gd name="connsiteY179" fmla="*/ 4022289 h 4231124"/>
              <a:gd name="connsiteX180" fmla="*/ 1232412 w 5598213"/>
              <a:gd name="connsiteY180" fmla="*/ 4016964 h 4231124"/>
              <a:gd name="connsiteX181" fmla="*/ 814705 w 5598213"/>
              <a:gd name="connsiteY181" fmla="*/ 4011640 h 4231124"/>
              <a:gd name="connsiteX182" fmla="*/ 814705 w 5598213"/>
              <a:gd name="connsiteY182" fmla="*/ 4022289 h 4231124"/>
              <a:gd name="connsiteX183" fmla="*/ 809381 w 5598213"/>
              <a:gd name="connsiteY183" fmla="*/ 4022289 h 4231124"/>
              <a:gd name="connsiteX184" fmla="*/ 3065350 w 5598213"/>
              <a:gd name="connsiteY184" fmla="*/ 4000991 h 4231124"/>
              <a:gd name="connsiteX185" fmla="*/ 3070675 w 5598213"/>
              <a:gd name="connsiteY185" fmla="*/ 4006316 h 4231124"/>
              <a:gd name="connsiteX186" fmla="*/ 3054700 w 5598213"/>
              <a:gd name="connsiteY186" fmla="*/ 4022289 h 4231124"/>
              <a:gd name="connsiteX187" fmla="*/ 3054700 w 5598213"/>
              <a:gd name="connsiteY187" fmla="*/ 4016964 h 4231124"/>
              <a:gd name="connsiteX188" fmla="*/ 1357842 w 5598213"/>
              <a:gd name="connsiteY188" fmla="*/ 4000991 h 4231124"/>
              <a:gd name="connsiteX189" fmla="*/ 1357842 w 5598213"/>
              <a:gd name="connsiteY189" fmla="*/ 4006316 h 4231124"/>
              <a:gd name="connsiteX190" fmla="*/ 1347192 w 5598213"/>
              <a:gd name="connsiteY190" fmla="*/ 4016964 h 4231124"/>
              <a:gd name="connsiteX191" fmla="*/ 1342459 w 5598213"/>
              <a:gd name="connsiteY191" fmla="*/ 4011640 h 4231124"/>
              <a:gd name="connsiteX192" fmla="*/ 3952828 w 5598213"/>
              <a:gd name="connsiteY192" fmla="*/ 3996258 h 4231124"/>
              <a:gd name="connsiteX193" fmla="*/ 3958153 w 5598213"/>
              <a:gd name="connsiteY193" fmla="*/ 4006316 h 4231124"/>
              <a:gd name="connsiteX194" fmla="*/ 3952828 w 5598213"/>
              <a:gd name="connsiteY194" fmla="*/ 4011640 h 4231124"/>
              <a:gd name="connsiteX195" fmla="*/ 3948095 w 5598213"/>
              <a:gd name="connsiteY195" fmla="*/ 4006316 h 4231124"/>
              <a:gd name="connsiteX196" fmla="*/ 3916737 w 5598213"/>
              <a:gd name="connsiteY196" fmla="*/ 3996258 h 4231124"/>
              <a:gd name="connsiteX197" fmla="*/ 3921470 w 5598213"/>
              <a:gd name="connsiteY197" fmla="*/ 3996258 h 4231124"/>
              <a:gd name="connsiteX198" fmla="*/ 3921470 w 5598213"/>
              <a:gd name="connsiteY198" fmla="*/ 4000991 h 4231124"/>
              <a:gd name="connsiteX199" fmla="*/ 3916737 w 5598213"/>
              <a:gd name="connsiteY199" fmla="*/ 4000991 h 4231124"/>
              <a:gd name="connsiteX200" fmla="*/ 3222138 w 5598213"/>
              <a:gd name="connsiteY200" fmla="*/ 3996258 h 4231124"/>
              <a:gd name="connsiteX201" fmla="*/ 3226871 w 5598213"/>
              <a:gd name="connsiteY201" fmla="*/ 4000991 h 4231124"/>
              <a:gd name="connsiteX202" fmla="*/ 3216813 w 5598213"/>
              <a:gd name="connsiteY202" fmla="*/ 4006316 h 4231124"/>
              <a:gd name="connsiteX203" fmla="*/ 1008176 w 5598213"/>
              <a:gd name="connsiteY203" fmla="*/ 3996258 h 4231124"/>
              <a:gd name="connsiteX204" fmla="*/ 1028883 w 5598213"/>
              <a:gd name="connsiteY204" fmla="*/ 3996258 h 4231124"/>
              <a:gd name="connsiteX205" fmla="*/ 1018234 w 5598213"/>
              <a:gd name="connsiteY205" fmla="*/ 4000991 h 4231124"/>
              <a:gd name="connsiteX206" fmla="*/ 1013500 w 5598213"/>
              <a:gd name="connsiteY206" fmla="*/ 4006316 h 4231124"/>
              <a:gd name="connsiteX207" fmla="*/ 3577129 w 5598213"/>
              <a:gd name="connsiteY207" fmla="*/ 3990934 h 4231124"/>
              <a:gd name="connsiteX208" fmla="*/ 3587187 w 5598213"/>
              <a:gd name="connsiteY208" fmla="*/ 3996258 h 4231124"/>
              <a:gd name="connsiteX209" fmla="*/ 3582454 w 5598213"/>
              <a:gd name="connsiteY209" fmla="*/ 4011640 h 4231124"/>
              <a:gd name="connsiteX210" fmla="*/ 3571804 w 5598213"/>
              <a:gd name="connsiteY210" fmla="*/ 4022289 h 4231124"/>
              <a:gd name="connsiteX211" fmla="*/ 3566479 w 5598213"/>
              <a:gd name="connsiteY211" fmla="*/ 4032346 h 4231124"/>
              <a:gd name="connsiteX212" fmla="*/ 3561154 w 5598213"/>
              <a:gd name="connsiteY212" fmla="*/ 4032346 h 4231124"/>
              <a:gd name="connsiteX213" fmla="*/ 3561154 w 5598213"/>
              <a:gd name="connsiteY213" fmla="*/ 4011640 h 4231124"/>
              <a:gd name="connsiteX214" fmla="*/ 1431207 w 5598213"/>
              <a:gd name="connsiteY214" fmla="*/ 3990934 h 4231124"/>
              <a:gd name="connsiteX215" fmla="*/ 1431207 w 5598213"/>
              <a:gd name="connsiteY215" fmla="*/ 3996258 h 4231124"/>
              <a:gd name="connsiteX216" fmla="*/ 1425882 w 5598213"/>
              <a:gd name="connsiteY216" fmla="*/ 4000991 h 4231124"/>
              <a:gd name="connsiteX217" fmla="*/ 1420557 w 5598213"/>
              <a:gd name="connsiteY217" fmla="*/ 3996258 h 4231124"/>
              <a:gd name="connsiteX218" fmla="*/ 3415016 w 5598213"/>
              <a:gd name="connsiteY218" fmla="*/ 3985610 h 4231124"/>
              <a:gd name="connsiteX219" fmla="*/ 3420341 w 5598213"/>
              <a:gd name="connsiteY219" fmla="*/ 3990934 h 4231124"/>
              <a:gd name="connsiteX220" fmla="*/ 3420341 w 5598213"/>
              <a:gd name="connsiteY220" fmla="*/ 4000991 h 4231124"/>
              <a:gd name="connsiteX221" fmla="*/ 3404366 w 5598213"/>
              <a:gd name="connsiteY221" fmla="*/ 4006316 h 4231124"/>
              <a:gd name="connsiteX222" fmla="*/ 3404366 w 5598213"/>
              <a:gd name="connsiteY222" fmla="*/ 3990934 h 4231124"/>
              <a:gd name="connsiteX223" fmla="*/ 1989726 w 5598213"/>
              <a:gd name="connsiteY223" fmla="*/ 3985610 h 4231124"/>
              <a:gd name="connsiteX224" fmla="*/ 1995051 w 5598213"/>
              <a:gd name="connsiteY224" fmla="*/ 3996258 h 4231124"/>
              <a:gd name="connsiteX225" fmla="*/ 1989726 w 5598213"/>
              <a:gd name="connsiteY225" fmla="*/ 3996258 h 4231124"/>
              <a:gd name="connsiteX226" fmla="*/ 1921686 w 5598213"/>
              <a:gd name="connsiteY226" fmla="*/ 3985610 h 4231124"/>
              <a:gd name="connsiteX227" fmla="*/ 1921686 w 5598213"/>
              <a:gd name="connsiteY227" fmla="*/ 3996258 h 4231124"/>
              <a:gd name="connsiteX228" fmla="*/ 1916953 w 5598213"/>
              <a:gd name="connsiteY228" fmla="*/ 3990934 h 4231124"/>
              <a:gd name="connsiteX229" fmla="*/ 3733917 w 5598213"/>
              <a:gd name="connsiteY229" fmla="*/ 3980285 h 4231124"/>
              <a:gd name="connsiteX230" fmla="*/ 3733917 w 5598213"/>
              <a:gd name="connsiteY230" fmla="*/ 3990934 h 4231124"/>
              <a:gd name="connsiteX231" fmla="*/ 3723267 w 5598213"/>
              <a:gd name="connsiteY231" fmla="*/ 3985610 h 4231124"/>
              <a:gd name="connsiteX232" fmla="*/ 3441049 w 5598213"/>
              <a:gd name="connsiteY232" fmla="*/ 3980285 h 4231124"/>
              <a:gd name="connsiteX233" fmla="*/ 3446374 w 5598213"/>
              <a:gd name="connsiteY233" fmla="*/ 3980285 h 4231124"/>
              <a:gd name="connsiteX234" fmla="*/ 3446374 w 5598213"/>
              <a:gd name="connsiteY234" fmla="*/ 3996258 h 4231124"/>
              <a:gd name="connsiteX235" fmla="*/ 3441049 w 5598213"/>
              <a:gd name="connsiteY235" fmla="*/ 3985610 h 4231124"/>
              <a:gd name="connsiteX236" fmla="*/ 3211488 w 5598213"/>
              <a:gd name="connsiteY236" fmla="*/ 3980285 h 4231124"/>
              <a:gd name="connsiteX237" fmla="*/ 3216813 w 5598213"/>
              <a:gd name="connsiteY237" fmla="*/ 3980285 h 4231124"/>
              <a:gd name="connsiteX238" fmla="*/ 3222138 w 5598213"/>
              <a:gd name="connsiteY238" fmla="*/ 3996258 h 4231124"/>
              <a:gd name="connsiteX239" fmla="*/ 3216813 w 5598213"/>
              <a:gd name="connsiteY239" fmla="*/ 3996258 h 4231124"/>
              <a:gd name="connsiteX240" fmla="*/ 2324010 w 5598213"/>
              <a:gd name="connsiteY240" fmla="*/ 3980285 h 4231124"/>
              <a:gd name="connsiteX241" fmla="*/ 2329335 w 5598213"/>
              <a:gd name="connsiteY241" fmla="*/ 3980285 h 4231124"/>
              <a:gd name="connsiteX242" fmla="*/ 2334659 w 5598213"/>
              <a:gd name="connsiteY242" fmla="*/ 3985610 h 4231124"/>
              <a:gd name="connsiteX243" fmla="*/ 2334659 w 5598213"/>
              <a:gd name="connsiteY243" fmla="*/ 4000991 h 4231124"/>
              <a:gd name="connsiteX244" fmla="*/ 2324010 w 5598213"/>
              <a:gd name="connsiteY244" fmla="*/ 4011640 h 4231124"/>
              <a:gd name="connsiteX245" fmla="*/ 2318685 w 5598213"/>
              <a:gd name="connsiteY245" fmla="*/ 4006316 h 4231124"/>
              <a:gd name="connsiteX246" fmla="*/ 2318685 w 5598213"/>
              <a:gd name="connsiteY246" fmla="*/ 3990934 h 4231124"/>
              <a:gd name="connsiteX247" fmla="*/ 757315 w 5598213"/>
              <a:gd name="connsiteY247" fmla="*/ 3980285 h 4231124"/>
              <a:gd name="connsiteX248" fmla="*/ 762640 w 5598213"/>
              <a:gd name="connsiteY248" fmla="*/ 3980285 h 4231124"/>
              <a:gd name="connsiteX249" fmla="*/ 767965 w 5598213"/>
              <a:gd name="connsiteY249" fmla="*/ 3990934 h 4231124"/>
              <a:gd name="connsiteX250" fmla="*/ 757315 w 5598213"/>
              <a:gd name="connsiteY250" fmla="*/ 3990934 h 4231124"/>
              <a:gd name="connsiteX251" fmla="*/ 751990 w 5598213"/>
              <a:gd name="connsiteY251" fmla="*/ 3985610 h 4231124"/>
              <a:gd name="connsiteX252" fmla="*/ 757315 w 5598213"/>
              <a:gd name="connsiteY252" fmla="*/ 3985610 h 4231124"/>
              <a:gd name="connsiteX253" fmla="*/ 3075408 w 5598213"/>
              <a:gd name="connsiteY253" fmla="*/ 3974961 h 4231124"/>
              <a:gd name="connsiteX254" fmla="*/ 3086058 w 5598213"/>
              <a:gd name="connsiteY254" fmla="*/ 3980285 h 4231124"/>
              <a:gd name="connsiteX255" fmla="*/ 3070675 w 5598213"/>
              <a:gd name="connsiteY255" fmla="*/ 3985610 h 4231124"/>
              <a:gd name="connsiteX256" fmla="*/ 3065350 w 5598213"/>
              <a:gd name="connsiteY256" fmla="*/ 3985610 h 4231124"/>
              <a:gd name="connsiteX257" fmla="*/ 2965952 w 5598213"/>
              <a:gd name="connsiteY257" fmla="*/ 3974961 h 4231124"/>
              <a:gd name="connsiteX258" fmla="*/ 2976602 w 5598213"/>
              <a:gd name="connsiteY258" fmla="*/ 3980285 h 4231124"/>
              <a:gd name="connsiteX259" fmla="*/ 2965952 w 5598213"/>
              <a:gd name="connsiteY259" fmla="*/ 3985610 h 4231124"/>
              <a:gd name="connsiteX260" fmla="*/ 2803840 w 5598213"/>
              <a:gd name="connsiteY260" fmla="*/ 3974961 h 4231124"/>
              <a:gd name="connsiteX261" fmla="*/ 2799107 w 5598213"/>
              <a:gd name="connsiteY261" fmla="*/ 3990934 h 4231124"/>
              <a:gd name="connsiteX262" fmla="*/ 2794373 w 5598213"/>
              <a:gd name="connsiteY262" fmla="*/ 3990934 h 4231124"/>
              <a:gd name="connsiteX263" fmla="*/ 2783724 w 5598213"/>
              <a:gd name="connsiteY263" fmla="*/ 4000991 h 4231124"/>
              <a:gd name="connsiteX264" fmla="*/ 2778399 w 5598213"/>
              <a:gd name="connsiteY264" fmla="*/ 3996258 h 4231124"/>
              <a:gd name="connsiteX265" fmla="*/ 2778399 w 5598213"/>
              <a:gd name="connsiteY265" fmla="*/ 3990934 h 4231124"/>
              <a:gd name="connsiteX266" fmla="*/ 2783724 w 5598213"/>
              <a:gd name="connsiteY266" fmla="*/ 3985610 h 4231124"/>
              <a:gd name="connsiteX267" fmla="*/ 2789048 w 5598213"/>
              <a:gd name="connsiteY267" fmla="*/ 3985610 h 4231124"/>
              <a:gd name="connsiteX268" fmla="*/ 2789048 w 5598213"/>
              <a:gd name="connsiteY268" fmla="*/ 3980285 h 4231124"/>
              <a:gd name="connsiteX269" fmla="*/ 4104291 w 5598213"/>
              <a:gd name="connsiteY269" fmla="*/ 3969636 h 4231124"/>
              <a:gd name="connsiteX270" fmla="*/ 4104291 w 5598213"/>
              <a:gd name="connsiteY270" fmla="*/ 3980285 h 4231124"/>
              <a:gd name="connsiteX271" fmla="*/ 4094233 w 5598213"/>
              <a:gd name="connsiteY271" fmla="*/ 3974961 h 4231124"/>
              <a:gd name="connsiteX272" fmla="*/ 3383659 w 5598213"/>
              <a:gd name="connsiteY272" fmla="*/ 3969636 h 4231124"/>
              <a:gd name="connsiteX273" fmla="*/ 3388983 w 5598213"/>
              <a:gd name="connsiteY273" fmla="*/ 3969636 h 4231124"/>
              <a:gd name="connsiteX274" fmla="*/ 3383659 w 5598213"/>
              <a:gd name="connsiteY274" fmla="*/ 3974961 h 4231124"/>
              <a:gd name="connsiteX275" fmla="*/ 2949978 w 5598213"/>
              <a:gd name="connsiteY275" fmla="*/ 3969636 h 4231124"/>
              <a:gd name="connsiteX276" fmla="*/ 2955302 w 5598213"/>
              <a:gd name="connsiteY276" fmla="*/ 3969636 h 4231124"/>
              <a:gd name="connsiteX277" fmla="*/ 2955302 w 5598213"/>
              <a:gd name="connsiteY277" fmla="*/ 3974961 h 4231124"/>
              <a:gd name="connsiteX278" fmla="*/ 2945244 w 5598213"/>
              <a:gd name="connsiteY278" fmla="*/ 3974961 h 4231124"/>
              <a:gd name="connsiteX279" fmla="*/ 2109832 w 5598213"/>
              <a:gd name="connsiteY279" fmla="*/ 3969636 h 4231124"/>
              <a:gd name="connsiteX280" fmla="*/ 2120482 w 5598213"/>
              <a:gd name="connsiteY280" fmla="*/ 3974961 h 4231124"/>
              <a:gd name="connsiteX281" fmla="*/ 2115156 w 5598213"/>
              <a:gd name="connsiteY281" fmla="*/ 3980285 h 4231124"/>
              <a:gd name="connsiteX282" fmla="*/ 2109832 w 5598213"/>
              <a:gd name="connsiteY282" fmla="*/ 3980285 h 4231124"/>
              <a:gd name="connsiteX283" fmla="*/ 2109832 w 5598213"/>
              <a:gd name="connsiteY283" fmla="*/ 3974961 h 4231124"/>
              <a:gd name="connsiteX284" fmla="*/ 3880055 w 5598213"/>
              <a:gd name="connsiteY284" fmla="*/ 3964904 h 4231124"/>
              <a:gd name="connsiteX285" fmla="*/ 3885380 w 5598213"/>
              <a:gd name="connsiteY285" fmla="*/ 3964904 h 4231124"/>
              <a:gd name="connsiteX286" fmla="*/ 3880055 w 5598213"/>
              <a:gd name="connsiteY286" fmla="*/ 3985610 h 4231124"/>
              <a:gd name="connsiteX287" fmla="*/ 3822664 w 5598213"/>
              <a:gd name="connsiteY287" fmla="*/ 3964904 h 4231124"/>
              <a:gd name="connsiteX288" fmla="*/ 3827989 w 5598213"/>
              <a:gd name="connsiteY288" fmla="*/ 3964904 h 4231124"/>
              <a:gd name="connsiteX289" fmla="*/ 3832723 w 5598213"/>
              <a:gd name="connsiteY289" fmla="*/ 3964904 h 4231124"/>
              <a:gd name="connsiteX290" fmla="*/ 3832723 w 5598213"/>
              <a:gd name="connsiteY290" fmla="*/ 3969636 h 4231124"/>
              <a:gd name="connsiteX291" fmla="*/ 3827989 w 5598213"/>
              <a:gd name="connsiteY291" fmla="*/ 3969636 h 4231124"/>
              <a:gd name="connsiteX292" fmla="*/ 3117415 w 5598213"/>
              <a:gd name="connsiteY292" fmla="*/ 3964904 h 4231124"/>
              <a:gd name="connsiteX293" fmla="*/ 3122740 w 5598213"/>
              <a:gd name="connsiteY293" fmla="*/ 3964904 h 4231124"/>
              <a:gd name="connsiteX294" fmla="*/ 3117415 w 5598213"/>
              <a:gd name="connsiteY294" fmla="*/ 3974961 h 4231124"/>
              <a:gd name="connsiteX295" fmla="*/ 3331593 w 5598213"/>
              <a:gd name="connsiteY295" fmla="*/ 3959579 h 4231124"/>
              <a:gd name="connsiteX296" fmla="*/ 3336918 w 5598213"/>
              <a:gd name="connsiteY296" fmla="*/ 3959579 h 4231124"/>
              <a:gd name="connsiteX297" fmla="*/ 3336918 w 5598213"/>
              <a:gd name="connsiteY297" fmla="*/ 3969636 h 4231124"/>
              <a:gd name="connsiteX298" fmla="*/ 3331593 w 5598213"/>
              <a:gd name="connsiteY298" fmla="*/ 3969636 h 4231124"/>
              <a:gd name="connsiteX299" fmla="*/ 3655227 w 5598213"/>
              <a:gd name="connsiteY299" fmla="*/ 3954255 h 4231124"/>
              <a:gd name="connsiteX300" fmla="*/ 3665877 w 5598213"/>
              <a:gd name="connsiteY300" fmla="*/ 3954255 h 4231124"/>
              <a:gd name="connsiteX301" fmla="*/ 3665877 w 5598213"/>
              <a:gd name="connsiteY301" fmla="*/ 3959579 h 4231124"/>
              <a:gd name="connsiteX302" fmla="*/ 3655227 w 5598213"/>
              <a:gd name="connsiteY302" fmla="*/ 3959579 h 4231124"/>
              <a:gd name="connsiteX303" fmla="*/ 3258228 w 5598213"/>
              <a:gd name="connsiteY303" fmla="*/ 3954255 h 4231124"/>
              <a:gd name="connsiteX304" fmla="*/ 3263553 w 5598213"/>
              <a:gd name="connsiteY304" fmla="*/ 3964904 h 4231124"/>
              <a:gd name="connsiteX305" fmla="*/ 3248170 w 5598213"/>
              <a:gd name="connsiteY305" fmla="*/ 3974961 h 4231124"/>
              <a:gd name="connsiteX306" fmla="*/ 3237521 w 5598213"/>
              <a:gd name="connsiteY306" fmla="*/ 3974961 h 4231124"/>
              <a:gd name="connsiteX307" fmla="*/ 3248170 w 5598213"/>
              <a:gd name="connsiteY307" fmla="*/ 3969636 h 4231124"/>
              <a:gd name="connsiteX308" fmla="*/ 3248170 w 5598213"/>
              <a:gd name="connsiteY308" fmla="*/ 3959579 h 4231124"/>
              <a:gd name="connsiteX309" fmla="*/ 2835197 w 5598213"/>
              <a:gd name="connsiteY309" fmla="*/ 3954255 h 4231124"/>
              <a:gd name="connsiteX310" fmla="*/ 2840522 w 5598213"/>
              <a:gd name="connsiteY310" fmla="*/ 3959579 h 4231124"/>
              <a:gd name="connsiteX311" fmla="*/ 2835197 w 5598213"/>
              <a:gd name="connsiteY311" fmla="*/ 3969636 h 4231124"/>
              <a:gd name="connsiteX312" fmla="*/ 2825139 w 5598213"/>
              <a:gd name="connsiteY312" fmla="*/ 3964904 h 4231124"/>
              <a:gd name="connsiteX313" fmla="*/ 3932120 w 5598213"/>
              <a:gd name="connsiteY313" fmla="*/ 3948930 h 4231124"/>
              <a:gd name="connsiteX314" fmla="*/ 3937445 w 5598213"/>
              <a:gd name="connsiteY314" fmla="*/ 3959579 h 4231124"/>
              <a:gd name="connsiteX315" fmla="*/ 3932120 w 5598213"/>
              <a:gd name="connsiteY315" fmla="*/ 3969636 h 4231124"/>
              <a:gd name="connsiteX316" fmla="*/ 3279528 w 5598213"/>
              <a:gd name="connsiteY316" fmla="*/ 3948930 h 4231124"/>
              <a:gd name="connsiteX317" fmla="*/ 3284261 w 5598213"/>
              <a:gd name="connsiteY317" fmla="*/ 3954255 h 4231124"/>
              <a:gd name="connsiteX318" fmla="*/ 3274203 w 5598213"/>
              <a:gd name="connsiteY318" fmla="*/ 3959579 h 4231124"/>
              <a:gd name="connsiteX319" fmla="*/ 3268878 w 5598213"/>
              <a:gd name="connsiteY319" fmla="*/ 3954255 h 4231124"/>
              <a:gd name="connsiteX320" fmla="*/ 3128065 w 5598213"/>
              <a:gd name="connsiteY320" fmla="*/ 3948930 h 4231124"/>
              <a:gd name="connsiteX321" fmla="*/ 3128065 w 5598213"/>
              <a:gd name="connsiteY321" fmla="*/ 3959579 h 4231124"/>
              <a:gd name="connsiteX322" fmla="*/ 3117415 w 5598213"/>
              <a:gd name="connsiteY322" fmla="*/ 3954255 h 4231124"/>
              <a:gd name="connsiteX323" fmla="*/ 1969019 w 5598213"/>
              <a:gd name="connsiteY323" fmla="*/ 3948930 h 4231124"/>
              <a:gd name="connsiteX324" fmla="*/ 1979668 w 5598213"/>
              <a:gd name="connsiteY324" fmla="*/ 3948930 h 4231124"/>
              <a:gd name="connsiteX325" fmla="*/ 1969019 w 5598213"/>
              <a:gd name="connsiteY325" fmla="*/ 3954255 h 4231124"/>
              <a:gd name="connsiteX326" fmla="*/ 4020868 w 5598213"/>
              <a:gd name="connsiteY326" fmla="*/ 3943606 h 4231124"/>
              <a:gd name="connsiteX327" fmla="*/ 4026193 w 5598213"/>
              <a:gd name="connsiteY327" fmla="*/ 3948930 h 4231124"/>
              <a:gd name="connsiteX328" fmla="*/ 4026193 w 5598213"/>
              <a:gd name="connsiteY328" fmla="*/ 3954255 h 4231124"/>
              <a:gd name="connsiteX329" fmla="*/ 4015543 w 5598213"/>
              <a:gd name="connsiteY329" fmla="*/ 3948930 h 4231124"/>
              <a:gd name="connsiteX330" fmla="*/ 3028667 w 5598213"/>
              <a:gd name="connsiteY330" fmla="*/ 3943606 h 4231124"/>
              <a:gd name="connsiteX331" fmla="*/ 3033992 w 5598213"/>
              <a:gd name="connsiteY331" fmla="*/ 3959579 h 4231124"/>
              <a:gd name="connsiteX332" fmla="*/ 3033992 w 5598213"/>
              <a:gd name="connsiteY332" fmla="*/ 3964904 h 4231124"/>
              <a:gd name="connsiteX333" fmla="*/ 3028667 w 5598213"/>
              <a:gd name="connsiteY333" fmla="*/ 3948930 h 4231124"/>
              <a:gd name="connsiteX334" fmla="*/ 3592512 w 5598213"/>
              <a:gd name="connsiteY334" fmla="*/ 3938282 h 4231124"/>
              <a:gd name="connsiteX335" fmla="*/ 3597837 w 5598213"/>
              <a:gd name="connsiteY335" fmla="*/ 3954255 h 4231124"/>
              <a:gd name="connsiteX336" fmla="*/ 3587187 w 5598213"/>
              <a:gd name="connsiteY336" fmla="*/ 3959579 h 4231124"/>
              <a:gd name="connsiteX337" fmla="*/ 3587187 w 5598213"/>
              <a:gd name="connsiteY337" fmla="*/ 3943606 h 4231124"/>
              <a:gd name="connsiteX338" fmla="*/ 3294911 w 5598213"/>
              <a:gd name="connsiteY338" fmla="*/ 3938282 h 4231124"/>
              <a:gd name="connsiteX339" fmla="*/ 3300236 w 5598213"/>
              <a:gd name="connsiteY339" fmla="*/ 3948930 h 4231124"/>
              <a:gd name="connsiteX340" fmla="*/ 3305561 w 5598213"/>
              <a:gd name="connsiteY340" fmla="*/ 3954255 h 4231124"/>
              <a:gd name="connsiteX341" fmla="*/ 3289586 w 5598213"/>
              <a:gd name="connsiteY341" fmla="*/ 3954255 h 4231124"/>
              <a:gd name="connsiteX342" fmla="*/ 3284261 w 5598213"/>
              <a:gd name="connsiteY342" fmla="*/ 3948930 h 4231124"/>
              <a:gd name="connsiteX343" fmla="*/ 1566695 w 5598213"/>
              <a:gd name="connsiteY343" fmla="*/ 3938282 h 4231124"/>
              <a:gd name="connsiteX344" fmla="*/ 1577345 w 5598213"/>
              <a:gd name="connsiteY344" fmla="*/ 3938282 h 4231124"/>
              <a:gd name="connsiteX345" fmla="*/ 1566695 w 5598213"/>
              <a:gd name="connsiteY345" fmla="*/ 3948930 h 4231124"/>
              <a:gd name="connsiteX346" fmla="*/ 3242845 w 5598213"/>
              <a:gd name="connsiteY346" fmla="*/ 3933549 h 4231124"/>
              <a:gd name="connsiteX347" fmla="*/ 3248170 w 5598213"/>
              <a:gd name="connsiteY347" fmla="*/ 3933549 h 4231124"/>
              <a:gd name="connsiteX348" fmla="*/ 3242845 w 5598213"/>
              <a:gd name="connsiteY348" fmla="*/ 3943606 h 4231124"/>
              <a:gd name="connsiteX349" fmla="*/ 2271945 w 5598213"/>
              <a:gd name="connsiteY349" fmla="*/ 3933549 h 4231124"/>
              <a:gd name="connsiteX350" fmla="*/ 2277269 w 5598213"/>
              <a:gd name="connsiteY350" fmla="*/ 3938282 h 4231124"/>
              <a:gd name="connsiteX351" fmla="*/ 2271945 w 5598213"/>
              <a:gd name="connsiteY351" fmla="*/ 3948930 h 4231124"/>
              <a:gd name="connsiteX352" fmla="*/ 3535122 w 5598213"/>
              <a:gd name="connsiteY352" fmla="*/ 3928224 h 4231124"/>
              <a:gd name="connsiteX353" fmla="*/ 3540446 w 5598213"/>
              <a:gd name="connsiteY353" fmla="*/ 3928224 h 4231124"/>
              <a:gd name="connsiteX354" fmla="*/ 3540446 w 5598213"/>
              <a:gd name="connsiteY354" fmla="*/ 3933549 h 4231124"/>
              <a:gd name="connsiteX355" fmla="*/ 3535122 w 5598213"/>
              <a:gd name="connsiteY355" fmla="*/ 3948930 h 4231124"/>
              <a:gd name="connsiteX356" fmla="*/ 3525063 w 5598213"/>
              <a:gd name="connsiteY356" fmla="*/ 3959579 h 4231124"/>
              <a:gd name="connsiteX357" fmla="*/ 3519739 w 5598213"/>
              <a:gd name="connsiteY357" fmla="*/ 3948930 h 4231124"/>
              <a:gd name="connsiteX358" fmla="*/ 3529797 w 5598213"/>
              <a:gd name="connsiteY358" fmla="*/ 3938282 h 4231124"/>
              <a:gd name="connsiteX359" fmla="*/ 3185455 w 5598213"/>
              <a:gd name="connsiteY359" fmla="*/ 3928224 h 4231124"/>
              <a:gd name="connsiteX360" fmla="*/ 3190780 w 5598213"/>
              <a:gd name="connsiteY360" fmla="*/ 3943606 h 4231124"/>
              <a:gd name="connsiteX361" fmla="*/ 3159422 w 5598213"/>
              <a:gd name="connsiteY361" fmla="*/ 3974961 h 4231124"/>
              <a:gd name="connsiteX362" fmla="*/ 3159422 w 5598213"/>
              <a:gd name="connsiteY362" fmla="*/ 3964904 h 4231124"/>
              <a:gd name="connsiteX363" fmla="*/ 3169481 w 5598213"/>
              <a:gd name="connsiteY363" fmla="*/ 3948930 h 4231124"/>
              <a:gd name="connsiteX364" fmla="*/ 3132798 w 5598213"/>
              <a:gd name="connsiteY364" fmla="*/ 3928224 h 4231124"/>
              <a:gd name="connsiteX365" fmla="*/ 3138123 w 5598213"/>
              <a:gd name="connsiteY365" fmla="*/ 3933549 h 4231124"/>
              <a:gd name="connsiteX366" fmla="*/ 3143448 w 5598213"/>
              <a:gd name="connsiteY366" fmla="*/ 3938282 h 4231124"/>
              <a:gd name="connsiteX367" fmla="*/ 3138123 w 5598213"/>
              <a:gd name="connsiteY367" fmla="*/ 3943606 h 4231124"/>
              <a:gd name="connsiteX368" fmla="*/ 3132798 w 5598213"/>
              <a:gd name="connsiteY368" fmla="*/ 3938282 h 4231124"/>
              <a:gd name="connsiteX369" fmla="*/ 3039317 w 5598213"/>
              <a:gd name="connsiteY369" fmla="*/ 3928224 h 4231124"/>
              <a:gd name="connsiteX370" fmla="*/ 3049375 w 5598213"/>
              <a:gd name="connsiteY370" fmla="*/ 3928224 h 4231124"/>
              <a:gd name="connsiteX371" fmla="*/ 3049375 w 5598213"/>
              <a:gd name="connsiteY371" fmla="*/ 3933549 h 4231124"/>
              <a:gd name="connsiteX372" fmla="*/ 3039317 w 5598213"/>
              <a:gd name="connsiteY372" fmla="*/ 3938282 h 4231124"/>
              <a:gd name="connsiteX373" fmla="*/ 2214554 w 5598213"/>
              <a:gd name="connsiteY373" fmla="*/ 3928224 h 4231124"/>
              <a:gd name="connsiteX374" fmla="*/ 2219879 w 5598213"/>
              <a:gd name="connsiteY374" fmla="*/ 3928224 h 4231124"/>
              <a:gd name="connsiteX375" fmla="*/ 2219879 w 5598213"/>
              <a:gd name="connsiteY375" fmla="*/ 3943606 h 4231124"/>
              <a:gd name="connsiteX376" fmla="*/ 2209229 w 5598213"/>
              <a:gd name="connsiteY376" fmla="*/ 3943606 h 4231124"/>
              <a:gd name="connsiteX377" fmla="*/ 2203905 w 5598213"/>
              <a:gd name="connsiteY377" fmla="*/ 3938282 h 4231124"/>
              <a:gd name="connsiteX378" fmla="*/ 4219663 w 5598213"/>
              <a:gd name="connsiteY378" fmla="*/ 3922900 h 4231124"/>
              <a:gd name="connsiteX379" fmla="*/ 4224396 w 5598213"/>
              <a:gd name="connsiteY379" fmla="*/ 3922900 h 4231124"/>
              <a:gd name="connsiteX380" fmla="*/ 4224396 w 5598213"/>
              <a:gd name="connsiteY380" fmla="*/ 3928224 h 4231124"/>
              <a:gd name="connsiteX381" fmla="*/ 4219663 w 5598213"/>
              <a:gd name="connsiteY381" fmla="*/ 3933549 h 4231124"/>
              <a:gd name="connsiteX382" fmla="*/ 3911412 w 5598213"/>
              <a:gd name="connsiteY382" fmla="*/ 3922900 h 4231124"/>
              <a:gd name="connsiteX383" fmla="*/ 3911412 w 5598213"/>
              <a:gd name="connsiteY383" fmla="*/ 3938282 h 4231124"/>
              <a:gd name="connsiteX384" fmla="*/ 3906087 w 5598213"/>
              <a:gd name="connsiteY384" fmla="*/ 3948930 h 4231124"/>
              <a:gd name="connsiteX385" fmla="*/ 3900763 w 5598213"/>
              <a:gd name="connsiteY385" fmla="*/ 3943606 h 4231124"/>
              <a:gd name="connsiteX386" fmla="*/ 3895438 w 5598213"/>
              <a:gd name="connsiteY386" fmla="*/ 3933549 h 4231124"/>
              <a:gd name="connsiteX387" fmla="*/ 3895438 w 5598213"/>
              <a:gd name="connsiteY387" fmla="*/ 3928224 h 4231124"/>
              <a:gd name="connsiteX388" fmla="*/ 3378334 w 5598213"/>
              <a:gd name="connsiteY388" fmla="*/ 3922900 h 4231124"/>
              <a:gd name="connsiteX389" fmla="*/ 3383659 w 5598213"/>
              <a:gd name="connsiteY389" fmla="*/ 3928224 h 4231124"/>
              <a:gd name="connsiteX390" fmla="*/ 3388983 w 5598213"/>
              <a:gd name="connsiteY390" fmla="*/ 3922900 h 4231124"/>
              <a:gd name="connsiteX391" fmla="*/ 3394308 w 5598213"/>
              <a:gd name="connsiteY391" fmla="*/ 3928224 h 4231124"/>
              <a:gd name="connsiteX392" fmla="*/ 3388983 w 5598213"/>
              <a:gd name="connsiteY392" fmla="*/ 3948930 h 4231124"/>
              <a:gd name="connsiteX393" fmla="*/ 3388983 w 5598213"/>
              <a:gd name="connsiteY393" fmla="*/ 3954255 h 4231124"/>
              <a:gd name="connsiteX394" fmla="*/ 3388983 w 5598213"/>
              <a:gd name="connsiteY394" fmla="*/ 3959579 h 4231124"/>
              <a:gd name="connsiteX395" fmla="*/ 3378334 w 5598213"/>
              <a:gd name="connsiteY395" fmla="*/ 3969636 h 4231124"/>
              <a:gd name="connsiteX396" fmla="*/ 3373601 w 5598213"/>
              <a:gd name="connsiteY396" fmla="*/ 3980285 h 4231124"/>
              <a:gd name="connsiteX397" fmla="*/ 3373601 w 5598213"/>
              <a:gd name="connsiteY397" fmla="*/ 3969636 h 4231124"/>
              <a:gd name="connsiteX398" fmla="*/ 3368276 w 5598213"/>
              <a:gd name="connsiteY398" fmla="*/ 3974961 h 4231124"/>
              <a:gd name="connsiteX399" fmla="*/ 3362951 w 5598213"/>
              <a:gd name="connsiteY399" fmla="*/ 3980285 h 4231124"/>
              <a:gd name="connsiteX400" fmla="*/ 3357626 w 5598213"/>
              <a:gd name="connsiteY400" fmla="*/ 3974961 h 4231124"/>
              <a:gd name="connsiteX401" fmla="*/ 3368276 w 5598213"/>
              <a:gd name="connsiteY401" fmla="*/ 3954255 h 4231124"/>
              <a:gd name="connsiteX402" fmla="*/ 3373601 w 5598213"/>
              <a:gd name="connsiteY402" fmla="*/ 3948930 h 4231124"/>
              <a:gd name="connsiteX403" fmla="*/ 3373601 w 5598213"/>
              <a:gd name="connsiteY403" fmla="*/ 3933549 h 4231124"/>
              <a:gd name="connsiteX404" fmla="*/ 3274203 w 5598213"/>
              <a:gd name="connsiteY404" fmla="*/ 3922900 h 4231124"/>
              <a:gd name="connsiteX405" fmla="*/ 3279528 w 5598213"/>
              <a:gd name="connsiteY405" fmla="*/ 3933549 h 4231124"/>
              <a:gd name="connsiteX406" fmla="*/ 3268878 w 5598213"/>
              <a:gd name="connsiteY406" fmla="*/ 3943606 h 4231124"/>
              <a:gd name="connsiteX407" fmla="*/ 3268878 w 5598213"/>
              <a:gd name="connsiteY407" fmla="*/ 3933549 h 4231124"/>
              <a:gd name="connsiteX408" fmla="*/ 4041576 w 5598213"/>
              <a:gd name="connsiteY408" fmla="*/ 3917576 h 4231124"/>
              <a:gd name="connsiteX409" fmla="*/ 4046901 w 5598213"/>
              <a:gd name="connsiteY409" fmla="*/ 3917576 h 4231124"/>
              <a:gd name="connsiteX410" fmla="*/ 4052225 w 5598213"/>
              <a:gd name="connsiteY410" fmla="*/ 3922900 h 4231124"/>
              <a:gd name="connsiteX411" fmla="*/ 4041576 w 5598213"/>
              <a:gd name="connsiteY411" fmla="*/ 3922900 h 4231124"/>
              <a:gd name="connsiteX412" fmla="*/ 3326268 w 5598213"/>
              <a:gd name="connsiteY412" fmla="*/ 3917576 h 4231124"/>
              <a:gd name="connsiteX413" fmla="*/ 3331593 w 5598213"/>
              <a:gd name="connsiteY413" fmla="*/ 3917576 h 4231124"/>
              <a:gd name="connsiteX414" fmla="*/ 3331593 w 5598213"/>
              <a:gd name="connsiteY414" fmla="*/ 3922900 h 4231124"/>
              <a:gd name="connsiteX415" fmla="*/ 3326268 w 5598213"/>
              <a:gd name="connsiteY415" fmla="*/ 3922900 h 4231124"/>
              <a:gd name="connsiteX416" fmla="*/ 3122740 w 5598213"/>
              <a:gd name="connsiteY416" fmla="*/ 3917576 h 4231124"/>
              <a:gd name="connsiteX417" fmla="*/ 3132798 w 5598213"/>
              <a:gd name="connsiteY417" fmla="*/ 3917576 h 4231124"/>
              <a:gd name="connsiteX418" fmla="*/ 3132798 w 5598213"/>
              <a:gd name="connsiteY418" fmla="*/ 3928224 h 4231124"/>
              <a:gd name="connsiteX419" fmla="*/ 3128065 w 5598213"/>
              <a:gd name="connsiteY419" fmla="*/ 3933549 h 4231124"/>
              <a:gd name="connsiteX420" fmla="*/ 3101441 w 5598213"/>
              <a:gd name="connsiteY420" fmla="*/ 3959579 h 4231124"/>
              <a:gd name="connsiteX421" fmla="*/ 3096707 w 5598213"/>
              <a:gd name="connsiteY421" fmla="*/ 3954255 h 4231124"/>
              <a:gd name="connsiteX422" fmla="*/ 3106765 w 5598213"/>
              <a:gd name="connsiteY422" fmla="*/ 3933549 h 4231124"/>
              <a:gd name="connsiteX423" fmla="*/ 825355 w 5598213"/>
              <a:gd name="connsiteY423" fmla="*/ 3917576 h 4231124"/>
              <a:gd name="connsiteX424" fmla="*/ 830680 w 5598213"/>
              <a:gd name="connsiteY424" fmla="*/ 3928224 h 4231124"/>
              <a:gd name="connsiteX425" fmla="*/ 825355 w 5598213"/>
              <a:gd name="connsiteY425" fmla="*/ 3933549 h 4231124"/>
              <a:gd name="connsiteX426" fmla="*/ 809381 w 5598213"/>
              <a:gd name="connsiteY426" fmla="*/ 3948930 h 4231124"/>
              <a:gd name="connsiteX427" fmla="*/ 799322 w 5598213"/>
              <a:gd name="connsiteY427" fmla="*/ 3954255 h 4231124"/>
              <a:gd name="connsiteX428" fmla="*/ 793997 w 5598213"/>
              <a:gd name="connsiteY428" fmla="*/ 3954255 h 4231124"/>
              <a:gd name="connsiteX429" fmla="*/ 793997 w 5598213"/>
              <a:gd name="connsiteY429" fmla="*/ 3948930 h 4231124"/>
              <a:gd name="connsiteX430" fmla="*/ 799322 w 5598213"/>
              <a:gd name="connsiteY430" fmla="*/ 3938282 h 4231124"/>
              <a:gd name="connsiteX431" fmla="*/ 809381 w 5598213"/>
              <a:gd name="connsiteY431" fmla="*/ 3928224 h 4231124"/>
              <a:gd name="connsiteX432" fmla="*/ 2877204 w 5598213"/>
              <a:gd name="connsiteY432" fmla="*/ 3912251 h 4231124"/>
              <a:gd name="connsiteX433" fmla="*/ 2882529 w 5598213"/>
              <a:gd name="connsiteY433" fmla="*/ 3922900 h 4231124"/>
              <a:gd name="connsiteX434" fmla="*/ 2871880 w 5598213"/>
              <a:gd name="connsiteY434" fmla="*/ 3943606 h 4231124"/>
              <a:gd name="connsiteX435" fmla="*/ 2861230 w 5598213"/>
              <a:gd name="connsiteY435" fmla="*/ 3943606 h 4231124"/>
              <a:gd name="connsiteX436" fmla="*/ 2856497 w 5598213"/>
              <a:gd name="connsiteY436" fmla="*/ 3943606 h 4231124"/>
              <a:gd name="connsiteX437" fmla="*/ 2851172 w 5598213"/>
              <a:gd name="connsiteY437" fmla="*/ 3943606 h 4231124"/>
              <a:gd name="connsiteX438" fmla="*/ 2851172 w 5598213"/>
              <a:gd name="connsiteY438" fmla="*/ 3938282 h 4231124"/>
              <a:gd name="connsiteX439" fmla="*/ 2856497 w 5598213"/>
              <a:gd name="connsiteY439" fmla="*/ 3933549 h 4231124"/>
              <a:gd name="connsiteX440" fmla="*/ 2861230 w 5598213"/>
              <a:gd name="connsiteY440" fmla="*/ 3922900 h 4231124"/>
              <a:gd name="connsiteX441" fmla="*/ 2871880 w 5598213"/>
              <a:gd name="connsiteY441" fmla="*/ 3917576 h 4231124"/>
              <a:gd name="connsiteX442" fmla="*/ 2752366 w 5598213"/>
              <a:gd name="connsiteY442" fmla="*/ 3906927 h 4231124"/>
              <a:gd name="connsiteX443" fmla="*/ 2757691 w 5598213"/>
              <a:gd name="connsiteY443" fmla="*/ 3906927 h 4231124"/>
              <a:gd name="connsiteX444" fmla="*/ 2763016 w 5598213"/>
              <a:gd name="connsiteY444" fmla="*/ 3922900 h 4231124"/>
              <a:gd name="connsiteX445" fmla="*/ 2752366 w 5598213"/>
              <a:gd name="connsiteY445" fmla="*/ 3922900 h 4231124"/>
              <a:gd name="connsiteX446" fmla="*/ 1545987 w 5598213"/>
              <a:gd name="connsiteY446" fmla="*/ 3906927 h 4231124"/>
              <a:gd name="connsiteX447" fmla="*/ 1545987 w 5598213"/>
              <a:gd name="connsiteY447" fmla="*/ 3912251 h 4231124"/>
              <a:gd name="connsiteX448" fmla="*/ 1540662 w 5598213"/>
              <a:gd name="connsiteY448" fmla="*/ 3912251 h 4231124"/>
              <a:gd name="connsiteX449" fmla="*/ 3012693 w 5598213"/>
              <a:gd name="connsiteY449" fmla="*/ 3902194 h 4231124"/>
              <a:gd name="connsiteX450" fmla="*/ 3012693 w 5598213"/>
              <a:gd name="connsiteY450" fmla="*/ 3906927 h 4231124"/>
              <a:gd name="connsiteX451" fmla="*/ 3012693 w 5598213"/>
              <a:gd name="connsiteY451" fmla="*/ 3912251 h 4231124"/>
              <a:gd name="connsiteX452" fmla="*/ 3002635 w 5598213"/>
              <a:gd name="connsiteY452" fmla="*/ 3917576 h 4231124"/>
              <a:gd name="connsiteX453" fmla="*/ 2997310 w 5598213"/>
              <a:gd name="connsiteY453" fmla="*/ 3917576 h 4231124"/>
              <a:gd name="connsiteX454" fmla="*/ 2991985 w 5598213"/>
              <a:gd name="connsiteY454" fmla="*/ 3912251 h 4231124"/>
              <a:gd name="connsiteX455" fmla="*/ 2976602 w 5598213"/>
              <a:gd name="connsiteY455" fmla="*/ 3902194 h 4231124"/>
              <a:gd name="connsiteX456" fmla="*/ 2981335 w 5598213"/>
              <a:gd name="connsiteY456" fmla="*/ 3906927 h 4231124"/>
              <a:gd name="connsiteX457" fmla="*/ 2971277 w 5598213"/>
              <a:gd name="connsiteY457" fmla="*/ 3912251 h 4231124"/>
              <a:gd name="connsiteX458" fmla="*/ 2971277 w 5598213"/>
              <a:gd name="connsiteY458" fmla="*/ 3906927 h 4231124"/>
              <a:gd name="connsiteX459" fmla="*/ 2986660 w 5598213"/>
              <a:gd name="connsiteY459" fmla="*/ 3896870 h 4231124"/>
              <a:gd name="connsiteX460" fmla="*/ 2997310 w 5598213"/>
              <a:gd name="connsiteY460" fmla="*/ 3896870 h 4231124"/>
              <a:gd name="connsiteX461" fmla="*/ 2997310 w 5598213"/>
              <a:gd name="connsiteY461" fmla="*/ 3902194 h 4231124"/>
              <a:gd name="connsiteX462" fmla="*/ 1289802 w 5598213"/>
              <a:gd name="connsiteY462" fmla="*/ 3896870 h 4231124"/>
              <a:gd name="connsiteX463" fmla="*/ 1295127 w 5598213"/>
              <a:gd name="connsiteY463" fmla="*/ 3902194 h 4231124"/>
              <a:gd name="connsiteX464" fmla="*/ 1289802 w 5598213"/>
              <a:gd name="connsiteY464" fmla="*/ 3906927 h 4231124"/>
              <a:gd name="connsiteX465" fmla="*/ 1289802 w 5598213"/>
              <a:gd name="connsiteY465" fmla="*/ 3902194 h 4231124"/>
              <a:gd name="connsiteX466" fmla="*/ 3885380 w 5598213"/>
              <a:gd name="connsiteY466" fmla="*/ 3891545 h 4231124"/>
              <a:gd name="connsiteX467" fmla="*/ 3890113 w 5598213"/>
              <a:gd name="connsiteY467" fmla="*/ 3891545 h 4231124"/>
              <a:gd name="connsiteX468" fmla="*/ 3895438 w 5598213"/>
              <a:gd name="connsiteY468" fmla="*/ 3906927 h 4231124"/>
              <a:gd name="connsiteX469" fmla="*/ 3885380 w 5598213"/>
              <a:gd name="connsiteY469" fmla="*/ 3906927 h 4231124"/>
              <a:gd name="connsiteX470" fmla="*/ 3880055 w 5598213"/>
              <a:gd name="connsiteY470" fmla="*/ 3902194 h 4231124"/>
              <a:gd name="connsiteX471" fmla="*/ 3623869 w 5598213"/>
              <a:gd name="connsiteY471" fmla="*/ 3891545 h 4231124"/>
              <a:gd name="connsiteX472" fmla="*/ 3629194 w 5598213"/>
              <a:gd name="connsiteY472" fmla="*/ 3902194 h 4231124"/>
              <a:gd name="connsiteX473" fmla="*/ 3634519 w 5598213"/>
              <a:gd name="connsiteY473" fmla="*/ 3896870 h 4231124"/>
              <a:gd name="connsiteX474" fmla="*/ 3639844 w 5598213"/>
              <a:gd name="connsiteY474" fmla="*/ 3912251 h 4231124"/>
              <a:gd name="connsiteX475" fmla="*/ 3629194 w 5598213"/>
              <a:gd name="connsiteY475" fmla="*/ 3917576 h 4231124"/>
              <a:gd name="connsiteX476" fmla="*/ 3592512 w 5598213"/>
              <a:gd name="connsiteY476" fmla="*/ 3891545 h 4231124"/>
              <a:gd name="connsiteX477" fmla="*/ 3597837 w 5598213"/>
              <a:gd name="connsiteY477" fmla="*/ 3891545 h 4231124"/>
              <a:gd name="connsiteX478" fmla="*/ 3597837 w 5598213"/>
              <a:gd name="connsiteY478" fmla="*/ 3896870 h 4231124"/>
              <a:gd name="connsiteX479" fmla="*/ 3592512 w 5598213"/>
              <a:gd name="connsiteY479" fmla="*/ 3896870 h 4231124"/>
              <a:gd name="connsiteX480" fmla="*/ 3514414 w 5598213"/>
              <a:gd name="connsiteY480" fmla="*/ 3891545 h 4231124"/>
              <a:gd name="connsiteX481" fmla="*/ 3525063 w 5598213"/>
              <a:gd name="connsiteY481" fmla="*/ 3891545 h 4231124"/>
              <a:gd name="connsiteX482" fmla="*/ 3525063 w 5598213"/>
              <a:gd name="connsiteY482" fmla="*/ 3902194 h 4231124"/>
              <a:gd name="connsiteX483" fmla="*/ 3514414 w 5598213"/>
              <a:gd name="connsiteY483" fmla="*/ 3917576 h 4231124"/>
              <a:gd name="connsiteX484" fmla="*/ 3514414 w 5598213"/>
              <a:gd name="connsiteY484" fmla="*/ 3902194 h 4231124"/>
              <a:gd name="connsiteX485" fmla="*/ 3493706 w 5598213"/>
              <a:gd name="connsiteY485" fmla="*/ 3891545 h 4231124"/>
              <a:gd name="connsiteX486" fmla="*/ 3498439 w 5598213"/>
              <a:gd name="connsiteY486" fmla="*/ 3891545 h 4231124"/>
              <a:gd name="connsiteX487" fmla="*/ 3498439 w 5598213"/>
              <a:gd name="connsiteY487" fmla="*/ 3896870 h 4231124"/>
              <a:gd name="connsiteX488" fmla="*/ 3493706 w 5598213"/>
              <a:gd name="connsiteY488" fmla="*/ 3896870 h 4231124"/>
              <a:gd name="connsiteX489" fmla="*/ 3446374 w 5598213"/>
              <a:gd name="connsiteY489" fmla="*/ 3891545 h 4231124"/>
              <a:gd name="connsiteX490" fmla="*/ 3457023 w 5598213"/>
              <a:gd name="connsiteY490" fmla="*/ 3891545 h 4231124"/>
              <a:gd name="connsiteX491" fmla="*/ 3457023 w 5598213"/>
              <a:gd name="connsiteY491" fmla="*/ 3902194 h 4231124"/>
              <a:gd name="connsiteX492" fmla="*/ 3451699 w 5598213"/>
              <a:gd name="connsiteY492" fmla="*/ 3902194 h 4231124"/>
              <a:gd name="connsiteX493" fmla="*/ 3342243 w 5598213"/>
              <a:gd name="connsiteY493" fmla="*/ 3891545 h 4231124"/>
              <a:gd name="connsiteX494" fmla="*/ 3346976 w 5598213"/>
              <a:gd name="connsiteY494" fmla="*/ 3896870 h 4231124"/>
              <a:gd name="connsiteX495" fmla="*/ 3352301 w 5598213"/>
              <a:gd name="connsiteY495" fmla="*/ 3902194 h 4231124"/>
              <a:gd name="connsiteX496" fmla="*/ 3342243 w 5598213"/>
              <a:gd name="connsiteY496" fmla="*/ 3912251 h 4231124"/>
              <a:gd name="connsiteX497" fmla="*/ 3342243 w 5598213"/>
              <a:gd name="connsiteY497" fmla="*/ 3902194 h 4231124"/>
              <a:gd name="connsiteX498" fmla="*/ 1832939 w 5598213"/>
              <a:gd name="connsiteY498" fmla="*/ 3891545 h 4231124"/>
              <a:gd name="connsiteX499" fmla="*/ 1832939 w 5598213"/>
              <a:gd name="connsiteY499" fmla="*/ 3902194 h 4231124"/>
              <a:gd name="connsiteX500" fmla="*/ 1822880 w 5598213"/>
              <a:gd name="connsiteY500" fmla="*/ 3906927 h 4231124"/>
              <a:gd name="connsiteX501" fmla="*/ 1822880 w 5598213"/>
              <a:gd name="connsiteY501" fmla="*/ 3902194 h 4231124"/>
              <a:gd name="connsiteX502" fmla="*/ 2949978 w 5598213"/>
              <a:gd name="connsiteY502" fmla="*/ 3886221 h 4231124"/>
              <a:gd name="connsiteX503" fmla="*/ 2949978 w 5598213"/>
              <a:gd name="connsiteY503" fmla="*/ 3902194 h 4231124"/>
              <a:gd name="connsiteX504" fmla="*/ 2939920 w 5598213"/>
              <a:gd name="connsiteY504" fmla="*/ 3912251 h 4231124"/>
              <a:gd name="connsiteX505" fmla="*/ 2939920 w 5598213"/>
              <a:gd name="connsiteY505" fmla="*/ 3902194 h 4231124"/>
              <a:gd name="connsiteX506" fmla="*/ 2825139 w 5598213"/>
              <a:gd name="connsiteY506" fmla="*/ 3886221 h 4231124"/>
              <a:gd name="connsiteX507" fmla="*/ 2829872 w 5598213"/>
              <a:gd name="connsiteY507" fmla="*/ 3891545 h 4231124"/>
              <a:gd name="connsiteX508" fmla="*/ 2829872 w 5598213"/>
              <a:gd name="connsiteY508" fmla="*/ 3896870 h 4231124"/>
              <a:gd name="connsiteX509" fmla="*/ 2825139 w 5598213"/>
              <a:gd name="connsiteY509" fmla="*/ 3896870 h 4231124"/>
              <a:gd name="connsiteX510" fmla="*/ 2819814 w 5598213"/>
              <a:gd name="connsiteY510" fmla="*/ 3896870 h 4231124"/>
              <a:gd name="connsiteX511" fmla="*/ 2652968 w 5598213"/>
              <a:gd name="connsiteY511" fmla="*/ 3886221 h 4231124"/>
              <a:gd name="connsiteX512" fmla="*/ 2658293 w 5598213"/>
              <a:gd name="connsiteY512" fmla="*/ 3886221 h 4231124"/>
              <a:gd name="connsiteX513" fmla="*/ 2658293 w 5598213"/>
              <a:gd name="connsiteY513" fmla="*/ 3896870 h 4231124"/>
              <a:gd name="connsiteX514" fmla="*/ 2652968 w 5598213"/>
              <a:gd name="connsiteY514" fmla="*/ 3896870 h 4231124"/>
              <a:gd name="connsiteX515" fmla="*/ 4417867 w 5598213"/>
              <a:gd name="connsiteY515" fmla="*/ 3880896 h 4231124"/>
              <a:gd name="connsiteX516" fmla="*/ 4423191 w 5598213"/>
              <a:gd name="connsiteY516" fmla="*/ 3886221 h 4231124"/>
              <a:gd name="connsiteX517" fmla="*/ 4423191 w 5598213"/>
              <a:gd name="connsiteY517" fmla="*/ 3891545 h 4231124"/>
              <a:gd name="connsiteX518" fmla="*/ 4417867 w 5598213"/>
              <a:gd name="connsiteY518" fmla="*/ 3891545 h 4231124"/>
              <a:gd name="connsiteX519" fmla="*/ 3723267 w 5598213"/>
              <a:gd name="connsiteY519" fmla="*/ 3880896 h 4231124"/>
              <a:gd name="connsiteX520" fmla="*/ 3738650 w 5598213"/>
              <a:gd name="connsiteY520" fmla="*/ 3891545 h 4231124"/>
              <a:gd name="connsiteX521" fmla="*/ 3738650 w 5598213"/>
              <a:gd name="connsiteY521" fmla="*/ 3902194 h 4231124"/>
              <a:gd name="connsiteX522" fmla="*/ 3728592 w 5598213"/>
              <a:gd name="connsiteY522" fmla="*/ 3917576 h 4231124"/>
              <a:gd name="connsiteX523" fmla="*/ 3712617 w 5598213"/>
              <a:gd name="connsiteY523" fmla="*/ 3938282 h 4231124"/>
              <a:gd name="connsiteX524" fmla="*/ 3702559 w 5598213"/>
              <a:gd name="connsiteY524" fmla="*/ 3938282 h 4231124"/>
              <a:gd name="connsiteX525" fmla="*/ 3702559 w 5598213"/>
              <a:gd name="connsiteY525" fmla="*/ 3928224 h 4231124"/>
              <a:gd name="connsiteX526" fmla="*/ 3702559 w 5598213"/>
              <a:gd name="connsiteY526" fmla="*/ 3917576 h 4231124"/>
              <a:gd name="connsiteX527" fmla="*/ 3707292 w 5598213"/>
              <a:gd name="connsiteY527" fmla="*/ 3912251 h 4231124"/>
              <a:gd name="connsiteX528" fmla="*/ 3707292 w 5598213"/>
              <a:gd name="connsiteY528" fmla="*/ 3902194 h 4231124"/>
              <a:gd name="connsiteX529" fmla="*/ 3712617 w 5598213"/>
              <a:gd name="connsiteY529" fmla="*/ 3880896 h 4231124"/>
              <a:gd name="connsiteX530" fmla="*/ 3702559 w 5598213"/>
              <a:gd name="connsiteY530" fmla="*/ 3896870 h 4231124"/>
              <a:gd name="connsiteX531" fmla="*/ 3702559 w 5598213"/>
              <a:gd name="connsiteY531" fmla="*/ 3886221 h 4231124"/>
              <a:gd name="connsiteX532" fmla="*/ 3425666 w 5598213"/>
              <a:gd name="connsiteY532" fmla="*/ 3880896 h 4231124"/>
              <a:gd name="connsiteX533" fmla="*/ 3420341 w 5598213"/>
              <a:gd name="connsiteY533" fmla="*/ 3891545 h 4231124"/>
              <a:gd name="connsiteX534" fmla="*/ 3409691 w 5598213"/>
              <a:gd name="connsiteY534" fmla="*/ 3902194 h 4231124"/>
              <a:gd name="connsiteX535" fmla="*/ 3399633 w 5598213"/>
              <a:gd name="connsiteY535" fmla="*/ 3912251 h 4231124"/>
              <a:gd name="connsiteX536" fmla="*/ 3404366 w 5598213"/>
              <a:gd name="connsiteY536" fmla="*/ 3917576 h 4231124"/>
              <a:gd name="connsiteX537" fmla="*/ 3399633 w 5598213"/>
              <a:gd name="connsiteY537" fmla="*/ 3917576 h 4231124"/>
              <a:gd name="connsiteX538" fmla="*/ 3394308 w 5598213"/>
              <a:gd name="connsiteY538" fmla="*/ 3912251 h 4231124"/>
              <a:gd name="connsiteX539" fmla="*/ 3404366 w 5598213"/>
              <a:gd name="connsiteY539" fmla="*/ 3896870 h 4231124"/>
              <a:gd name="connsiteX540" fmla="*/ 1509305 w 5598213"/>
              <a:gd name="connsiteY540" fmla="*/ 3876164 h 4231124"/>
              <a:gd name="connsiteX541" fmla="*/ 1519954 w 5598213"/>
              <a:gd name="connsiteY541" fmla="*/ 3876164 h 4231124"/>
              <a:gd name="connsiteX542" fmla="*/ 1514630 w 5598213"/>
              <a:gd name="connsiteY542" fmla="*/ 3891545 h 4231124"/>
              <a:gd name="connsiteX543" fmla="*/ 1503980 w 5598213"/>
              <a:gd name="connsiteY543" fmla="*/ 3886221 h 4231124"/>
              <a:gd name="connsiteX544" fmla="*/ 1509305 w 5598213"/>
              <a:gd name="connsiteY544" fmla="*/ 3880896 h 4231124"/>
              <a:gd name="connsiteX545" fmla="*/ 1503980 w 5598213"/>
              <a:gd name="connsiteY545" fmla="*/ 3876164 h 4231124"/>
              <a:gd name="connsiteX546" fmla="*/ 1509305 w 5598213"/>
              <a:gd name="connsiteY546" fmla="*/ 3876164 h 4231124"/>
              <a:gd name="connsiteX547" fmla="*/ 1503980 w 5598213"/>
              <a:gd name="connsiteY547" fmla="*/ 3880896 h 4231124"/>
              <a:gd name="connsiteX548" fmla="*/ 4057550 w 5598213"/>
              <a:gd name="connsiteY548" fmla="*/ 3870839 h 4231124"/>
              <a:gd name="connsiteX549" fmla="*/ 4062875 w 5598213"/>
              <a:gd name="connsiteY549" fmla="*/ 3870839 h 4231124"/>
              <a:gd name="connsiteX550" fmla="*/ 4062875 w 5598213"/>
              <a:gd name="connsiteY550" fmla="*/ 3876164 h 4231124"/>
              <a:gd name="connsiteX551" fmla="*/ 3206163 w 5598213"/>
              <a:gd name="connsiteY551" fmla="*/ 3870839 h 4231124"/>
              <a:gd name="connsiteX552" fmla="*/ 3211488 w 5598213"/>
              <a:gd name="connsiteY552" fmla="*/ 3870839 h 4231124"/>
              <a:gd name="connsiteX553" fmla="*/ 3211488 w 5598213"/>
              <a:gd name="connsiteY553" fmla="*/ 3891545 h 4231124"/>
              <a:gd name="connsiteX554" fmla="*/ 3206163 w 5598213"/>
              <a:gd name="connsiteY554" fmla="*/ 3896870 h 4231124"/>
              <a:gd name="connsiteX555" fmla="*/ 3211488 w 5598213"/>
              <a:gd name="connsiteY555" fmla="*/ 3906927 h 4231124"/>
              <a:gd name="connsiteX556" fmla="*/ 3211488 w 5598213"/>
              <a:gd name="connsiteY556" fmla="*/ 3917576 h 4231124"/>
              <a:gd name="connsiteX557" fmla="*/ 3206163 w 5598213"/>
              <a:gd name="connsiteY557" fmla="*/ 3922900 h 4231124"/>
              <a:gd name="connsiteX558" fmla="*/ 3195513 w 5598213"/>
              <a:gd name="connsiteY558" fmla="*/ 3922900 h 4231124"/>
              <a:gd name="connsiteX559" fmla="*/ 3195513 w 5598213"/>
              <a:gd name="connsiteY559" fmla="*/ 3902194 h 4231124"/>
              <a:gd name="connsiteX560" fmla="*/ 3190780 w 5598213"/>
              <a:gd name="connsiteY560" fmla="*/ 3902194 h 4231124"/>
              <a:gd name="connsiteX561" fmla="*/ 3190780 w 5598213"/>
              <a:gd name="connsiteY561" fmla="*/ 3896870 h 4231124"/>
              <a:gd name="connsiteX562" fmla="*/ 3195513 w 5598213"/>
              <a:gd name="connsiteY562" fmla="*/ 3886221 h 4231124"/>
              <a:gd name="connsiteX563" fmla="*/ 3200838 w 5598213"/>
              <a:gd name="connsiteY563" fmla="*/ 3876164 h 4231124"/>
              <a:gd name="connsiteX564" fmla="*/ 2736983 w 5598213"/>
              <a:gd name="connsiteY564" fmla="*/ 3870839 h 4231124"/>
              <a:gd name="connsiteX565" fmla="*/ 2741716 w 5598213"/>
              <a:gd name="connsiteY565" fmla="*/ 3876164 h 4231124"/>
              <a:gd name="connsiteX566" fmla="*/ 2741716 w 5598213"/>
              <a:gd name="connsiteY566" fmla="*/ 3880896 h 4231124"/>
              <a:gd name="connsiteX567" fmla="*/ 2245912 w 5598213"/>
              <a:gd name="connsiteY567" fmla="*/ 3870839 h 4231124"/>
              <a:gd name="connsiteX568" fmla="*/ 2245912 w 5598213"/>
              <a:gd name="connsiteY568" fmla="*/ 3876164 h 4231124"/>
              <a:gd name="connsiteX569" fmla="*/ 2235262 w 5598213"/>
              <a:gd name="connsiteY569" fmla="*/ 3886221 h 4231124"/>
              <a:gd name="connsiteX570" fmla="*/ 2235262 w 5598213"/>
              <a:gd name="connsiteY570" fmla="*/ 3876164 h 4231124"/>
              <a:gd name="connsiteX571" fmla="*/ 746665 w 5598213"/>
              <a:gd name="connsiteY571" fmla="*/ 3870839 h 4231124"/>
              <a:gd name="connsiteX572" fmla="*/ 751990 w 5598213"/>
              <a:gd name="connsiteY572" fmla="*/ 3880896 h 4231124"/>
              <a:gd name="connsiteX573" fmla="*/ 746665 w 5598213"/>
              <a:gd name="connsiteY573" fmla="*/ 3880896 h 4231124"/>
              <a:gd name="connsiteX574" fmla="*/ 3451699 w 5598213"/>
              <a:gd name="connsiteY574" fmla="*/ 3865515 h 4231124"/>
              <a:gd name="connsiteX575" fmla="*/ 3457023 w 5598213"/>
              <a:gd name="connsiteY575" fmla="*/ 3865515 h 4231124"/>
              <a:gd name="connsiteX576" fmla="*/ 3457023 w 5598213"/>
              <a:gd name="connsiteY576" fmla="*/ 3876164 h 4231124"/>
              <a:gd name="connsiteX577" fmla="*/ 992201 w 5598213"/>
              <a:gd name="connsiteY577" fmla="*/ 3865515 h 4231124"/>
              <a:gd name="connsiteX578" fmla="*/ 1002851 w 5598213"/>
              <a:gd name="connsiteY578" fmla="*/ 3865515 h 4231124"/>
              <a:gd name="connsiteX579" fmla="*/ 992201 w 5598213"/>
              <a:gd name="connsiteY579" fmla="*/ 3870839 h 4231124"/>
              <a:gd name="connsiteX580" fmla="*/ 4203689 w 5598213"/>
              <a:gd name="connsiteY580" fmla="*/ 3860190 h 4231124"/>
              <a:gd name="connsiteX581" fmla="*/ 4209013 w 5598213"/>
              <a:gd name="connsiteY581" fmla="*/ 3860190 h 4231124"/>
              <a:gd name="connsiteX582" fmla="*/ 4214338 w 5598213"/>
              <a:gd name="connsiteY582" fmla="*/ 3860190 h 4231124"/>
              <a:gd name="connsiteX583" fmla="*/ 4209013 w 5598213"/>
              <a:gd name="connsiteY583" fmla="*/ 3865515 h 4231124"/>
              <a:gd name="connsiteX584" fmla="*/ 3812015 w 5598213"/>
              <a:gd name="connsiteY584" fmla="*/ 3860190 h 4231124"/>
              <a:gd name="connsiteX585" fmla="*/ 3812015 w 5598213"/>
              <a:gd name="connsiteY585" fmla="*/ 3876164 h 4231124"/>
              <a:gd name="connsiteX586" fmla="*/ 3801365 w 5598213"/>
              <a:gd name="connsiteY586" fmla="*/ 3891545 h 4231124"/>
              <a:gd name="connsiteX587" fmla="*/ 3801365 w 5598213"/>
              <a:gd name="connsiteY587" fmla="*/ 3870839 h 4231124"/>
              <a:gd name="connsiteX588" fmla="*/ 3551096 w 5598213"/>
              <a:gd name="connsiteY588" fmla="*/ 3860190 h 4231124"/>
              <a:gd name="connsiteX589" fmla="*/ 3555829 w 5598213"/>
              <a:gd name="connsiteY589" fmla="*/ 3865515 h 4231124"/>
              <a:gd name="connsiteX590" fmla="*/ 3561154 w 5598213"/>
              <a:gd name="connsiteY590" fmla="*/ 3865515 h 4231124"/>
              <a:gd name="connsiteX591" fmla="*/ 3561154 w 5598213"/>
              <a:gd name="connsiteY591" fmla="*/ 3880896 h 4231124"/>
              <a:gd name="connsiteX592" fmla="*/ 3555829 w 5598213"/>
              <a:gd name="connsiteY592" fmla="*/ 3891545 h 4231124"/>
              <a:gd name="connsiteX593" fmla="*/ 3545771 w 5598213"/>
              <a:gd name="connsiteY593" fmla="*/ 3886221 h 4231124"/>
              <a:gd name="connsiteX594" fmla="*/ 3551096 w 5598213"/>
              <a:gd name="connsiteY594" fmla="*/ 3876164 h 4231124"/>
              <a:gd name="connsiteX595" fmla="*/ 3545771 w 5598213"/>
              <a:gd name="connsiteY595" fmla="*/ 3865515 h 4231124"/>
              <a:gd name="connsiteX596" fmla="*/ 3138123 w 5598213"/>
              <a:gd name="connsiteY596" fmla="*/ 3860190 h 4231124"/>
              <a:gd name="connsiteX597" fmla="*/ 3143448 w 5598213"/>
              <a:gd name="connsiteY597" fmla="*/ 3860190 h 4231124"/>
              <a:gd name="connsiteX598" fmla="*/ 3143448 w 5598213"/>
              <a:gd name="connsiteY598" fmla="*/ 3865515 h 4231124"/>
              <a:gd name="connsiteX599" fmla="*/ 3138123 w 5598213"/>
              <a:gd name="connsiteY599" fmla="*/ 3865515 h 4231124"/>
              <a:gd name="connsiteX600" fmla="*/ 2188522 w 5598213"/>
              <a:gd name="connsiteY600" fmla="*/ 3860190 h 4231124"/>
              <a:gd name="connsiteX601" fmla="*/ 2193846 w 5598213"/>
              <a:gd name="connsiteY601" fmla="*/ 3860190 h 4231124"/>
              <a:gd name="connsiteX602" fmla="*/ 2198579 w 5598213"/>
              <a:gd name="connsiteY602" fmla="*/ 3870839 h 4231124"/>
              <a:gd name="connsiteX603" fmla="*/ 2188522 w 5598213"/>
              <a:gd name="connsiteY603" fmla="*/ 3870839 h 4231124"/>
              <a:gd name="connsiteX604" fmla="*/ 1373817 w 5598213"/>
              <a:gd name="connsiteY604" fmla="*/ 3860190 h 4231124"/>
              <a:gd name="connsiteX605" fmla="*/ 1373817 w 5598213"/>
              <a:gd name="connsiteY605" fmla="*/ 3870839 h 4231124"/>
              <a:gd name="connsiteX606" fmla="*/ 1368492 w 5598213"/>
              <a:gd name="connsiteY606" fmla="*/ 3870839 h 4231124"/>
              <a:gd name="connsiteX607" fmla="*/ 1368492 w 5598213"/>
              <a:gd name="connsiteY607" fmla="*/ 3865515 h 4231124"/>
              <a:gd name="connsiteX608" fmla="*/ 3629194 w 5598213"/>
              <a:gd name="connsiteY608" fmla="*/ 3854866 h 4231124"/>
              <a:gd name="connsiteX609" fmla="*/ 3634519 w 5598213"/>
              <a:gd name="connsiteY609" fmla="*/ 3854866 h 4231124"/>
              <a:gd name="connsiteX610" fmla="*/ 3634519 w 5598213"/>
              <a:gd name="connsiteY610" fmla="*/ 3865515 h 4231124"/>
              <a:gd name="connsiteX611" fmla="*/ 3639844 w 5598213"/>
              <a:gd name="connsiteY611" fmla="*/ 3870839 h 4231124"/>
              <a:gd name="connsiteX612" fmla="*/ 3639844 w 5598213"/>
              <a:gd name="connsiteY612" fmla="*/ 3880896 h 4231124"/>
              <a:gd name="connsiteX613" fmla="*/ 3629194 w 5598213"/>
              <a:gd name="connsiteY613" fmla="*/ 3886221 h 4231124"/>
              <a:gd name="connsiteX614" fmla="*/ 3623869 w 5598213"/>
              <a:gd name="connsiteY614" fmla="*/ 3880896 h 4231124"/>
              <a:gd name="connsiteX615" fmla="*/ 3629194 w 5598213"/>
              <a:gd name="connsiteY615" fmla="*/ 3876164 h 4231124"/>
              <a:gd name="connsiteX616" fmla="*/ 3623869 w 5598213"/>
              <a:gd name="connsiteY616" fmla="*/ 3865515 h 4231124"/>
              <a:gd name="connsiteX617" fmla="*/ 2923945 w 5598213"/>
              <a:gd name="connsiteY617" fmla="*/ 3854866 h 4231124"/>
              <a:gd name="connsiteX618" fmla="*/ 2923945 w 5598213"/>
              <a:gd name="connsiteY618" fmla="*/ 3860190 h 4231124"/>
              <a:gd name="connsiteX619" fmla="*/ 2919212 w 5598213"/>
              <a:gd name="connsiteY619" fmla="*/ 3870839 h 4231124"/>
              <a:gd name="connsiteX620" fmla="*/ 2908562 w 5598213"/>
              <a:gd name="connsiteY620" fmla="*/ 3870839 h 4231124"/>
              <a:gd name="connsiteX621" fmla="*/ 1357842 w 5598213"/>
              <a:gd name="connsiteY621" fmla="*/ 3854866 h 4231124"/>
              <a:gd name="connsiteX622" fmla="*/ 1357842 w 5598213"/>
              <a:gd name="connsiteY622" fmla="*/ 3860190 h 4231124"/>
              <a:gd name="connsiteX623" fmla="*/ 1347192 w 5598213"/>
              <a:gd name="connsiteY623" fmla="*/ 3865515 h 4231124"/>
              <a:gd name="connsiteX624" fmla="*/ 1342459 w 5598213"/>
              <a:gd name="connsiteY624" fmla="*/ 3865515 h 4231124"/>
              <a:gd name="connsiteX625" fmla="*/ 3848697 w 5598213"/>
              <a:gd name="connsiteY625" fmla="*/ 3849542 h 4231124"/>
              <a:gd name="connsiteX626" fmla="*/ 3858755 w 5598213"/>
              <a:gd name="connsiteY626" fmla="*/ 3849542 h 4231124"/>
              <a:gd name="connsiteX627" fmla="*/ 3858755 w 5598213"/>
              <a:gd name="connsiteY627" fmla="*/ 3860190 h 4231124"/>
              <a:gd name="connsiteX628" fmla="*/ 3854022 w 5598213"/>
              <a:gd name="connsiteY628" fmla="*/ 3870839 h 4231124"/>
              <a:gd name="connsiteX629" fmla="*/ 3848697 w 5598213"/>
              <a:gd name="connsiteY629" fmla="*/ 3870839 h 4231124"/>
              <a:gd name="connsiteX630" fmla="*/ 3848697 w 5598213"/>
              <a:gd name="connsiteY630" fmla="*/ 3860190 h 4231124"/>
              <a:gd name="connsiteX631" fmla="*/ 2188522 w 5598213"/>
              <a:gd name="connsiteY631" fmla="*/ 3849542 h 4231124"/>
              <a:gd name="connsiteX632" fmla="*/ 2193846 w 5598213"/>
              <a:gd name="connsiteY632" fmla="*/ 3849542 h 4231124"/>
              <a:gd name="connsiteX633" fmla="*/ 2193846 w 5598213"/>
              <a:gd name="connsiteY633" fmla="*/ 3854866 h 4231124"/>
              <a:gd name="connsiteX634" fmla="*/ 2188522 w 5598213"/>
              <a:gd name="connsiteY634" fmla="*/ 3854866 h 4231124"/>
              <a:gd name="connsiteX635" fmla="*/ 2021084 w 5598213"/>
              <a:gd name="connsiteY635" fmla="*/ 3849542 h 4231124"/>
              <a:gd name="connsiteX636" fmla="*/ 2026409 w 5598213"/>
              <a:gd name="connsiteY636" fmla="*/ 3849542 h 4231124"/>
              <a:gd name="connsiteX637" fmla="*/ 2026409 w 5598213"/>
              <a:gd name="connsiteY637" fmla="*/ 3854866 h 4231124"/>
              <a:gd name="connsiteX638" fmla="*/ 2021084 w 5598213"/>
              <a:gd name="connsiteY638" fmla="*/ 3854866 h 4231124"/>
              <a:gd name="connsiteX639" fmla="*/ 3827989 w 5598213"/>
              <a:gd name="connsiteY639" fmla="*/ 3844809 h 4231124"/>
              <a:gd name="connsiteX640" fmla="*/ 3827989 w 5598213"/>
              <a:gd name="connsiteY640" fmla="*/ 3854866 h 4231124"/>
              <a:gd name="connsiteX641" fmla="*/ 3822664 w 5598213"/>
              <a:gd name="connsiteY641" fmla="*/ 3854866 h 4231124"/>
              <a:gd name="connsiteX642" fmla="*/ 3822664 w 5598213"/>
              <a:gd name="connsiteY642" fmla="*/ 3849542 h 4231124"/>
              <a:gd name="connsiteX643" fmla="*/ 3691909 w 5598213"/>
              <a:gd name="connsiteY643" fmla="*/ 3844809 h 4231124"/>
              <a:gd name="connsiteX644" fmla="*/ 3697234 w 5598213"/>
              <a:gd name="connsiteY644" fmla="*/ 3844809 h 4231124"/>
              <a:gd name="connsiteX645" fmla="*/ 3697234 w 5598213"/>
              <a:gd name="connsiteY645" fmla="*/ 3849542 h 4231124"/>
              <a:gd name="connsiteX646" fmla="*/ 3697234 w 5598213"/>
              <a:gd name="connsiteY646" fmla="*/ 3854866 h 4231124"/>
              <a:gd name="connsiteX647" fmla="*/ 3691909 w 5598213"/>
              <a:gd name="connsiteY647" fmla="*/ 3849542 h 4231124"/>
              <a:gd name="connsiteX648" fmla="*/ 1389199 w 5598213"/>
              <a:gd name="connsiteY648" fmla="*/ 3844809 h 4231124"/>
              <a:gd name="connsiteX649" fmla="*/ 1389199 w 5598213"/>
              <a:gd name="connsiteY649" fmla="*/ 3849542 h 4231124"/>
              <a:gd name="connsiteX650" fmla="*/ 1383874 w 5598213"/>
              <a:gd name="connsiteY650" fmla="*/ 3860190 h 4231124"/>
              <a:gd name="connsiteX651" fmla="*/ 1378550 w 5598213"/>
              <a:gd name="connsiteY651" fmla="*/ 3854866 h 4231124"/>
              <a:gd name="connsiteX652" fmla="*/ 986876 w 5598213"/>
              <a:gd name="connsiteY652" fmla="*/ 3844809 h 4231124"/>
              <a:gd name="connsiteX653" fmla="*/ 992201 w 5598213"/>
              <a:gd name="connsiteY653" fmla="*/ 3849542 h 4231124"/>
              <a:gd name="connsiteX654" fmla="*/ 976818 w 5598213"/>
              <a:gd name="connsiteY654" fmla="*/ 3865515 h 4231124"/>
              <a:gd name="connsiteX655" fmla="*/ 971493 w 5598213"/>
              <a:gd name="connsiteY655" fmla="*/ 3854866 h 4231124"/>
              <a:gd name="connsiteX656" fmla="*/ 3211488 w 5598213"/>
              <a:gd name="connsiteY656" fmla="*/ 3839484 h 4231124"/>
              <a:gd name="connsiteX657" fmla="*/ 3211488 w 5598213"/>
              <a:gd name="connsiteY657" fmla="*/ 3844809 h 4231124"/>
              <a:gd name="connsiteX658" fmla="*/ 3211488 w 5598213"/>
              <a:gd name="connsiteY658" fmla="*/ 3849542 h 4231124"/>
              <a:gd name="connsiteX659" fmla="*/ 3206163 w 5598213"/>
              <a:gd name="connsiteY659" fmla="*/ 3849542 h 4231124"/>
              <a:gd name="connsiteX660" fmla="*/ 3206163 w 5598213"/>
              <a:gd name="connsiteY660" fmla="*/ 3844809 h 4231124"/>
              <a:gd name="connsiteX661" fmla="*/ 1525279 w 5598213"/>
              <a:gd name="connsiteY661" fmla="*/ 3839484 h 4231124"/>
              <a:gd name="connsiteX662" fmla="*/ 1540662 w 5598213"/>
              <a:gd name="connsiteY662" fmla="*/ 3844809 h 4231124"/>
              <a:gd name="connsiteX663" fmla="*/ 1540662 w 5598213"/>
              <a:gd name="connsiteY663" fmla="*/ 3854866 h 4231124"/>
              <a:gd name="connsiteX664" fmla="*/ 1519954 w 5598213"/>
              <a:gd name="connsiteY664" fmla="*/ 3870839 h 4231124"/>
              <a:gd name="connsiteX665" fmla="*/ 1519954 w 5598213"/>
              <a:gd name="connsiteY665" fmla="*/ 3860190 h 4231124"/>
              <a:gd name="connsiteX666" fmla="*/ 1525279 w 5598213"/>
              <a:gd name="connsiteY666" fmla="*/ 3854866 h 4231124"/>
              <a:gd name="connsiteX667" fmla="*/ 4041576 w 5598213"/>
              <a:gd name="connsiteY667" fmla="*/ 3834160 h 4231124"/>
              <a:gd name="connsiteX668" fmla="*/ 4046901 w 5598213"/>
              <a:gd name="connsiteY668" fmla="*/ 3844809 h 4231124"/>
              <a:gd name="connsiteX669" fmla="*/ 4052225 w 5598213"/>
              <a:gd name="connsiteY669" fmla="*/ 3849542 h 4231124"/>
              <a:gd name="connsiteX670" fmla="*/ 4046901 w 5598213"/>
              <a:gd name="connsiteY670" fmla="*/ 3854866 h 4231124"/>
              <a:gd name="connsiteX671" fmla="*/ 4046901 w 5598213"/>
              <a:gd name="connsiteY671" fmla="*/ 3865515 h 4231124"/>
              <a:gd name="connsiteX672" fmla="*/ 4041576 w 5598213"/>
              <a:gd name="connsiteY672" fmla="*/ 3870839 h 4231124"/>
              <a:gd name="connsiteX673" fmla="*/ 4046901 w 5598213"/>
              <a:gd name="connsiteY673" fmla="*/ 3870839 h 4231124"/>
              <a:gd name="connsiteX674" fmla="*/ 4036843 w 5598213"/>
              <a:gd name="connsiteY674" fmla="*/ 3886221 h 4231124"/>
              <a:gd name="connsiteX675" fmla="*/ 4036843 w 5598213"/>
              <a:gd name="connsiteY675" fmla="*/ 3865515 h 4231124"/>
              <a:gd name="connsiteX676" fmla="*/ 4026193 w 5598213"/>
              <a:gd name="connsiteY676" fmla="*/ 3849542 h 4231124"/>
              <a:gd name="connsiteX677" fmla="*/ 4031518 w 5598213"/>
              <a:gd name="connsiteY677" fmla="*/ 3849542 h 4231124"/>
              <a:gd name="connsiteX678" fmla="*/ 4031518 w 5598213"/>
              <a:gd name="connsiteY678" fmla="*/ 3839484 h 4231124"/>
              <a:gd name="connsiteX679" fmla="*/ 3785982 w 5598213"/>
              <a:gd name="connsiteY679" fmla="*/ 3834160 h 4231124"/>
              <a:gd name="connsiteX680" fmla="*/ 3791307 w 5598213"/>
              <a:gd name="connsiteY680" fmla="*/ 3834160 h 4231124"/>
              <a:gd name="connsiteX681" fmla="*/ 3791307 w 5598213"/>
              <a:gd name="connsiteY681" fmla="*/ 3839484 h 4231124"/>
              <a:gd name="connsiteX682" fmla="*/ 3780657 w 5598213"/>
              <a:gd name="connsiteY682" fmla="*/ 3854866 h 4231124"/>
              <a:gd name="connsiteX683" fmla="*/ 3775332 w 5598213"/>
              <a:gd name="connsiteY683" fmla="*/ 3839484 h 4231124"/>
              <a:gd name="connsiteX684" fmla="*/ 3514414 w 5598213"/>
              <a:gd name="connsiteY684" fmla="*/ 3834160 h 4231124"/>
              <a:gd name="connsiteX685" fmla="*/ 3519739 w 5598213"/>
              <a:gd name="connsiteY685" fmla="*/ 3834160 h 4231124"/>
              <a:gd name="connsiteX686" fmla="*/ 3519739 w 5598213"/>
              <a:gd name="connsiteY686" fmla="*/ 3844809 h 4231124"/>
              <a:gd name="connsiteX687" fmla="*/ 3514414 w 5598213"/>
              <a:gd name="connsiteY687" fmla="*/ 3844809 h 4231124"/>
              <a:gd name="connsiteX688" fmla="*/ 3336918 w 5598213"/>
              <a:gd name="connsiteY688" fmla="*/ 3834160 h 4231124"/>
              <a:gd name="connsiteX689" fmla="*/ 3346976 w 5598213"/>
              <a:gd name="connsiteY689" fmla="*/ 3839484 h 4231124"/>
              <a:gd name="connsiteX690" fmla="*/ 3346976 w 5598213"/>
              <a:gd name="connsiteY690" fmla="*/ 3844809 h 4231124"/>
              <a:gd name="connsiteX691" fmla="*/ 3352301 w 5598213"/>
              <a:gd name="connsiteY691" fmla="*/ 3844809 h 4231124"/>
              <a:gd name="connsiteX692" fmla="*/ 3342243 w 5598213"/>
              <a:gd name="connsiteY692" fmla="*/ 3854866 h 4231124"/>
              <a:gd name="connsiteX693" fmla="*/ 3331593 w 5598213"/>
              <a:gd name="connsiteY693" fmla="*/ 3854866 h 4231124"/>
              <a:gd name="connsiteX694" fmla="*/ 3331593 w 5598213"/>
              <a:gd name="connsiteY694" fmla="*/ 3844809 h 4231124"/>
              <a:gd name="connsiteX695" fmla="*/ 3326268 w 5598213"/>
              <a:gd name="connsiteY695" fmla="*/ 3834160 h 4231124"/>
              <a:gd name="connsiteX696" fmla="*/ 3326268 w 5598213"/>
              <a:gd name="connsiteY696" fmla="*/ 3839484 h 4231124"/>
              <a:gd name="connsiteX697" fmla="*/ 3315619 w 5598213"/>
              <a:gd name="connsiteY697" fmla="*/ 3839484 h 4231124"/>
              <a:gd name="connsiteX698" fmla="*/ 3075408 w 5598213"/>
              <a:gd name="connsiteY698" fmla="*/ 3834160 h 4231124"/>
              <a:gd name="connsiteX699" fmla="*/ 3075408 w 5598213"/>
              <a:gd name="connsiteY699" fmla="*/ 3839484 h 4231124"/>
              <a:gd name="connsiteX700" fmla="*/ 3070675 w 5598213"/>
              <a:gd name="connsiteY700" fmla="*/ 3844809 h 4231124"/>
              <a:gd name="connsiteX701" fmla="*/ 3065350 w 5598213"/>
              <a:gd name="connsiteY701" fmla="*/ 3839484 h 4231124"/>
              <a:gd name="connsiteX702" fmla="*/ 2976602 w 5598213"/>
              <a:gd name="connsiteY702" fmla="*/ 3834160 h 4231124"/>
              <a:gd name="connsiteX703" fmla="*/ 2986660 w 5598213"/>
              <a:gd name="connsiteY703" fmla="*/ 3834160 h 4231124"/>
              <a:gd name="connsiteX704" fmla="*/ 2965952 w 5598213"/>
              <a:gd name="connsiteY704" fmla="*/ 3854866 h 4231124"/>
              <a:gd name="connsiteX705" fmla="*/ 2960627 w 5598213"/>
              <a:gd name="connsiteY705" fmla="*/ 3849542 h 4231124"/>
              <a:gd name="connsiteX706" fmla="*/ 2960627 w 5598213"/>
              <a:gd name="connsiteY706" fmla="*/ 3844809 h 4231124"/>
              <a:gd name="connsiteX707" fmla="*/ 2752366 w 5598213"/>
              <a:gd name="connsiteY707" fmla="*/ 3834160 h 4231124"/>
              <a:gd name="connsiteX708" fmla="*/ 2757691 w 5598213"/>
              <a:gd name="connsiteY708" fmla="*/ 3839484 h 4231124"/>
              <a:gd name="connsiteX709" fmla="*/ 2752366 w 5598213"/>
              <a:gd name="connsiteY709" fmla="*/ 3844809 h 4231124"/>
              <a:gd name="connsiteX710" fmla="*/ 2741716 w 5598213"/>
              <a:gd name="connsiteY710" fmla="*/ 3844809 h 4231124"/>
              <a:gd name="connsiteX711" fmla="*/ 2741716 w 5598213"/>
              <a:gd name="connsiteY711" fmla="*/ 3839484 h 4231124"/>
              <a:gd name="connsiteX712" fmla="*/ 1399849 w 5598213"/>
              <a:gd name="connsiteY712" fmla="*/ 3834160 h 4231124"/>
              <a:gd name="connsiteX713" fmla="*/ 1389199 w 5598213"/>
              <a:gd name="connsiteY713" fmla="*/ 3844809 h 4231124"/>
              <a:gd name="connsiteX714" fmla="*/ 1389199 w 5598213"/>
              <a:gd name="connsiteY714" fmla="*/ 3839484 h 4231124"/>
              <a:gd name="connsiteX715" fmla="*/ 3649902 w 5598213"/>
              <a:gd name="connsiteY715" fmla="*/ 3828836 h 4231124"/>
              <a:gd name="connsiteX716" fmla="*/ 3649902 w 5598213"/>
              <a:gd name="connsiteY716" fmla="*/ 3839484 h 4231124"/>
              <a:gd name="connsiteX717" fmla="*/ 3645169 w 5598213"/>
              <a:gd name="connsiteY717" fmla="*/ 3839484 h 4231124"/>
              <a:gd name="connsiteX718" fmla="*/ 3639844 w 5598213"/>
              <a:gd name="connsiteY718" fmla="*/ 3834160 h 4231124"/>
              <a:gd name="connsiteX719" fmla="*/ 3383659 w 5598213"/>
              <a:gd name="connsiteY719" fmla="*/ 3828836 h 4231124"/>
              <a:gd name="connsiteX720" fmla="*/ 3388983 w 5598213"/>
              <a:gd name="connsiteY720" fmla="*/ 3839484 h 4231124"/>
              <a:gd name="connsiteX721" fmla="*/ 3378334 w 5598213"/>
              <a:gd name="connsiteY721" fmla="*/ 3839484 h 4231124"/>
              <a:gd name="connsiteX722" fmla="*/ 3373601 w 5598213"/>
              <a:gd name="connsiteY722" fmla="*/ 3834160 h 4231124"/>
              <a:gd name="connsiteX723" fmla="*/ 2679001 w 5598213"/>
              <a:gd name="connsiteY723" fmla="*/ 3828836 h 4231124"/>
              <a:gd name="connsiteX724" fmla="*/ 2689651 w 5598213"/>
              <a:gd name="connsiteY724" fmla="*/ 3834160 h 4231124"/>
              <a:gd name="connsiteX725" fmla="*/ 2679001 w 5598213"/>
              <a:gd name="connsiteY725" fmla="*/ 3839484 h 4231124"/>
              <a:gd name="connsiteX726" fmla="*/ 2674268 w 5598213"/>
              <a:gd name="connsiteY726" fmla="*/ 3839484 h 4231124"/>
              <a:gd name="connsiteX727" fmla="*/ 3404366 w 5598213"/>
              <a:gd name="connsiteY727" fmla="*/ 3818187 h 4231124"/>
              <a:gd name="connsiteX728" fmla="*/ 3409691 w 5598213"/>
              <a:gd name="connsiteY728" fmla="*/ 3818187 h 4231124"/>
              <a:gd name="connsiteX729" fmla="*/ 3409691 w 5598213"/>
              <a:gd name="connsiteY729" fmla="*/ 3834160 h 4231124"/>
              <a:gd name="connsiteX730" fmla="*/ 3404366 w 5598213"/>
              <a:gd name="connsiteY730" fmla="*/ 3844809 h 4231124"/>
              <a:gd name="connsiteX731" fmla="*/ 3378334 w 5598213"/>
              <a:gd name="connsiteY731" fmla="*/ 3870839 h 4231124"/>
              <a:gd name="connsiteX732" fmla="*/ 3378334 w 5598213"/>
              <a:gd name="connsiteY732" fmla="*/ 3876164 h 4231124"/>
              <a:gd name="connsiteX733" fmla="*/ 3373601 w 5598213"/>
              <a:gd name="connsiteY733" fmla="*/ 3886221 h 4231124"/>
              <a:gd name="connsiteX734" fmla="*/ 3373601 w 5598213"/>
              <a:gd name="connsiteY734" fmla="*/ 3876164 h 4231124"/>
              <a:gd name="connsiteX735" fmla="*/ 3373601 w 5598213"/>
              <a:gd name="connsiteY735" fmla="*/ 3860190 h 4231124"/>
              <a:gd name="connsiteX736" fmla="*/ 3378334 w 5598213"/>
              <a:gd name="connsiteY736" fmla="*/ 3854866 h 4231124"/>
              <a:gd name="connsiteX737" fmla="*/ 3388983 w 5598213"/>
              <a:gd name="connsiteY737" fmla="*/ 3849542 h 4231124"/>
              <a:gd name="connsiteX738" fmla="*/ 3399633 w 5598213"/>
              <a:gd name="connsiteY738" fmla="*/ 3844809 h 4231124"/>
              <a:gd name="connsiteX739" fmla="*/ 3399633 w 5598213"/>
              <a:gd name="connsiteY739" fmla="*/ 3828836 h 4231124"/>
              <a:gd name="connsiteX740" fmla="*/ 3252903 w 5598213"/>
              <a:gd name="connsiteY740" fmla="*/ 3818187 h 4231124"/>
              <a:gd name="connsiteX741" fmla="*/ 3258228 w 5598213"/>
              <a:gd name="connsiteY741" fmla="*/ 3818187 h 4231124"/>
              <a:gd name="connsiteX742" fmla="*/ 3263553 w 5598213"/>
              <a:gd name="connsiteY742" fmla="*/ 3828836 h 4231124"/>
              <a:gd name="connsiteX743" fmla="*/ 3268878 w 5598213"/>
              <a:gd name="connsiteY743" fmla="*/ 3818187 h 4231124"/>
              <a:gd name="connsiteX744" fmla="*/ 3274203 w 5598213"/>
              <a:gd name="connsiteY744" fmla="*/ 3818187 h 4231124"/>
              <a:gd name="connsiteX745" fmla="*/ 3274203 w 5598213"/>
              <a:gd name="connsiteY745" fmla="*/ 3823511 h 4231124"/>
              <a:gd name="connsiteX746" fmla="*/ 3263553 w 5598213"/>
              <a:gd name="connsiteY746" fmla="*/ 3834160 h 4231124"/>
              <a:gd name="connsiteX747" fmla="*/ 3242845 w 5598213"/>
              <a:gd name="connsiteY747" fmla="*/ 3854866 h 4231124"/>
              <a:gd name="connsiteX748" fmla="*/ 3237521 w 5598213"/>
              <a:gd name="connsiteY748" fmla="*/ 3854866 h 4231124"/>
              <a:gd name="connsiteX749" fmla="*/ 3237521 w 5598213"/>
              <a:gd name="connsiteY749" fmla="*/ 3834160 h 4231124"/>
              <a:gd name="connsiteX750" fmla="*/ 2871880 w 5598213"/>
              <a:gd name="connsiteY750" fmla="*/ 3818187 h 4231124"/>
              <a:gd name="connsiteX751" fmla="*/ 2877204 w 5598213"/>
              <a:gd name="connsiteY751" fmla="*/ 3828836 h 4231124"/>
              <a:gd name="connsiteX752" fmla="*/ 2877204 w 5598213"/>
              <a:gd name="connsiteY752" fmla="*/ 3823511 h 4231124"/>
              <a:gd name="connsiteX753" fmla="*/ 2887854 w 5598213"/>
              <a:gd name="connsiteY753" fmla="*/ 3828836 h 4231124"/>
              <a:gd name="connsiteX754" fmla="*/ 2882529 w 5598213"/>
              <a:gd name="connsiteY754" fmla="*/ 3834160 h 4231124"/>
              <a:gd name="connsiteX755" fmla="*/ 2871880 w 5598213"/>
              <a:gd name="connsiteY755" fmla="*/ 3834160 h 4231124"/>
              <a:gd name="connsiteX756" fmla="*/ 2209229 w 5598213"/>
              <a:gd name="connsiteY756" fmla="*/ 3818187 h 4231124"/>
              <a:gd name="connsiteX757" fmla="*/ 2219879 w 5598213"/>
              <a:gd name="connsiteY757" fmla="*/ 3818187 h 4231124"/>
              <a:gd name="connsiteX758" fmla="*/ 2224612 w 5598213"/>
              <a:gd name="connsiteY758" fmla="*/ 3823511 h 4231124"/>
              <a:gd name="connsiteX759" fmla="*/ 2229937 w 5598213"/>
              <a:gd name="connsiteY759" fmla="*/ 3818187 h 4231124"/>
              <a:gd name="connsiteX760" fmla="*/ 2235262 w 5598213"/>
              <a:gd name="connsiteY760" fmla="*/ 3818187 h 4231124"/>
              <a:gd name="connsiteX761" fmla="*/ 2214554 w 5598213"/>
              <a:gd name="connsiteY761" fmla="*/ 3834160 h 4231124"/>
              <a:gd name="connsiteX762" fmla="*/ 2198579 w 5598213"/>
              <a:gd name="connsiteY762" fmla="*/ 3834160 h 4231124"/>
              <a:gd name="connsiteX763" fmla="*/ 2198579 w 5598213"/>
              <a:gd name="connsiteY763" fmla="*/ 3828836 h 4231124"/>
              <a:gd name="connsiteX764" fmla="*/ 1848913 w 5598213"/>
              <a:gd name="connsiteY764" fmla="*/ 3818187 h 4231124"/>
              <a:gd name="connsiteX765" fmla="*/ 1848913 w 5598213"/>
              <a:gd name="connsiteY765" fmla="*/ 3828836 h 4231124"/>
              <a:gd name="connsiteX766" fmla="*/ 1838263 w 5598213"/>
              <a:gd name="connsiteY766" fmla="*/ 3828836 h 4231124"/>
              <a:gd name="connsiteX767" fmla="*/ 3122740 w 5598213"/>
              <a:gd name="connsiteY767" fmla="*/ 3813454 h 4231124"/>
              <a:gd name="connsiteX768" fmla="*/ 3122740 w 5598213"/>
              <a:gd name="connsiteY768" fmla="*/ 3828836 h 4231124"/>
              <a:gd name="connsiteX769" fmla="*/ 3112090 w 5598213"/>
              <a:gd name="connsiteY769" fmla="*/ 3818187 h 4231124"/>
              <a:gd name="connsiteX770" fmla="*/ 689275 w 5598213"/>
              <a:gd name="connsiteY770" fmla="*/ 3813454 h 4231124"/>
              <a:gd name="connsiteX771" fmla="*/ 689275 w 5598213"/>
              <a:gd name="connsiteY771" fmla="*/ 3818187 h 4231124"/>
              <a:gd name="connsiteX772" fmla="*/ 683950 w 5598213"/>
              <a:gd name="connsiteY772" fmla="*/ 3823511 h 4231124"/>
              <a:gd name="connsiteX773" fmla="*/ 4000160 w 5598213"/>
              <a:gd name="connsiteY773" fmla="*/ 3808130 h 4231124"/>
              <a:gd name="connsiteX774" fmla="*/ 4010218 w 5598213"/>
              <a:gd name="connsiteY774" fmla="*/ 3808130 h 4231124"/>
              <a:gd name="connsiteX775" fmla="*/ 4015543 w 5598213"/>
              <a:gd name="connsiteY775" fmla="*/ 3813454 h 4231124"/>
              <a:gd name="connsiteX776" fmla="*/ 4005485 w 5598213"/>
              <a:gd name="connsiteY776" fmla="*/ 3823511 h 4231124"/>
              <a:gd name="connsiteX777" fmla="*/ 3697234 w 5598213"/>
              <a:gd name="connsiteY777" fmla="*/ 3808130 h 4231124"/>
              <a:gd name="connsiteX778" fmla="*/ 3707292 w 5598213"/>
              <a:gd name="connsiteY778" fmla="*/ 3808130 h 4231124"/>
              <a:gd name="connsiteX779" fmla="*/ 3707292 w 5598213"/>
              <a:gd name="connsiteY779" fmla="*/ 3813454 h 4231124"/>
              <a:gd name="connsiteX780" fmla="*/ 3697234 w 5598213"/>
              <a:gd name="connsiteY780" fmla="*/ 3818187 h 4231124"/>
              <a:gd name="connsiteX781" fmla="*/ 3493706 w 5598213"/>
              <a:gd name="connsiteY781" fmla="*/ 3808130 h 4231124"/>
              <a:gd name="connsiteX782" fmla="*/ 3498439 w 5598213"/>
              <a:gd name="connsiteY782" fmla="*/ 3808130 h 4231124"/>
              <a:gd name="connsiteX783" fmla="*/ 3493706 w 5598213"/>
              <a:gd name="connsiteY783" fmla="*/ 3818187 h 4231124"/>
              <a:gd name="connsiteX784" fmla="*/ 3488381 w 5598213"/>
              <a:gd name="connsiteY784" fmla="*/ 3823511 h 4231124"/>
              <a:gd name="connsiteX785" fmla="*/ 3483056 w 5598213"/>
              <a:gd name="connsiteY785" fmla="*/ 3823511 h 4231124"/>
              <a:gd name="connsiteX786" fmla="*/ 3446374 w 5598213"/>
              <a:gd name="connsiteY786" fmla="*/ 3808130 h 4231124"/>
              <a:gd name="connsiteX787" fmla="*/ 3462348 w 5598213"/>
              <a:gd name="connsiteY787" fmla="*/ 3808130 h 4231124"/>
              <a:gd name="connsiteX788" fmla="*/ 3462348 w 5598213"/>
              <a:gd name="connsiteY788" fmla="*/ 3818187 h 4231124"/>
              <a:gd name="connsiteX789" fmla="*/ 3467082 w 5598213"/>
              <a:gd name="connsiteY789" fmla="*/ 3818187 h 4231124"/>
              <a:gd name="connsiteX790" fmla="*/ 3462348 w 5598213"/>
              <a:gd name="connsiteY790" fmla="*/ 3834160 h 4231124"/>
              <a:gd name="connsiteX791" fmla="*/ 3457023 w 5598213"/>
              <a:gd name="connsiteY791" fmla="*/ 3839484 h 4231124"/>
              <a:gd name="connsiteX792" fmla="*/ 3451699 w 5598213"/>
              <a:gd name="connsiteY792" fmla="*/ 3818187 h 4231124"/>
              <a:gd name="connsiteX793" fmla="*/ 3446374 w 5598213"/>
              <a:gd name="connsiteY793" fmla="*/ 3818187 h 4231124"/>
              <a:gd name="connsiteX794" fmla="*/ 3033992 w 5598213"/>
              <a:gd name="connsiteY794" fmla="*/ 3808130 h 4231124"/>
              <a:gd name="connsiteX795" fmla="*/ 3039317 w 5598213"/>
              <a:gd name="connsiteY795" fmla="*/ 3808130 h 4231124"/>
              <a:gd name="connsiteX796" fmla="*/ 3054700 w 5598213"/>
              <a:gd name="connsiteY796" fmla="*/ 3818187 h 4231124"/>
              <a:gd name="connsiteX797" fmla="*/ 3033992 w 5598213"/>
              <a:gd name="connsiteY797" fmla="*/ 3839484 h 4231124"/>
              <a:gd name="connsiteX798" fmla="*/ 3007959 w 5598213"/>
              <a:gd name="connsiteY798" fmla="*/ 3860190 h 4231124"/>
              <a:gd name="connsiteX799" fmla="*/ 3007959 w 5598213"/>
              <a:gd name="connsiteY799" fmla="*/ 3849542 h 4231124"/>
              <a:gd name="connsiteX800" fmla="*/ 3012693 w 5598213"/>
              <a:gd name="connsiteY800" fmla="*/ 3839484 h 4231124"/>
              <a:gd name="connsiteX801" fmla="*/ 3033992 w 5598213"/>
              <a:gd name="connsiteY801" fmla="*/ 3818187 h 4231124"/>
              <a:gd name="connsiteX802" fmla="*/ 1650118 w 5598213"/>
              <a:gd name="connsiteY802" fmla="*/ 3808130 h 4231124"/>
              <a:gd name="connsiteX803" fmla="*/ 1655443 w 5598213"/>
              <a:gd name="connsiteY803" fmla="*/ 3808130 h 4231124"/>
              <a:gd name="connsiteX804" fmla="*/ 1660768 w 5598213"/>
              <a:gd name="connsiteY804" fmla="*/ 3813454 h 4231124"/>
              <a:gd name="connsiteX805" fmla="*/ 1655443 w 5598213"/>
              <a:gd name="connsiteY805" fmla="*/ 3823511 h 4231124"/>
              <a:gd name="connsiteX806" fmla="*/ 1640060 w 5598213"/>
              <a:gd name="connsiteY806" fmla="*/ 3808130 h 4231124"/>
              <a:gd name="connsiteX807" fmla="*/ 1645385 w 5598213"/>
              <a:gd name="connsiteY807" fmla="*/ 3808130 h 4231124"/>
              <a:gd name="connsiteX808" fmla="*/ 1645385 w 5598213"/>
              <a:gd name="connsiteY808" fmla="*/ 3813454 h 4231124"/>
              <a:gd name="connsiteX809" fmla="*/ 1640060 w 5598213"/>
              <a:gd name="connsiteY809" fmla="*/ 3813454 h 4231124"/>
              <a:gd name="connsiteX810" fmla="*/ 1409907 w 5598213"/>
              <a:gd name="connsiteY810" fmla="*/ 3808130 h 4231124"/>
              <a:gd name="connsiteX811" fmla="*/ 1415232 w 5598213"/>
              <a:gd name="connsiteY811" fmla="*/ 3813454 h 4231124"/>
              <a:gd name="connsiteX812" fmla="*/ 1405174 w 5598213"/>
              <a:gd name="connsiteY812" fmla="*/ 3828836 h 4231124"/>
              <a:gd name="connsiteX813" fmla="*/ 1405174 w 5598213"/>
              <a:gd name="connsiteY813" fmla="*/ 3818187 h 4231124"/>
              <a:gd name="connsiteX814" fmla="*/ 950785 w 5598213"/>
              <a:gd name="connsiteY814" fmla="*/ 3808130 h 4231124"/>
              <a:gd name="connsiteX815" fmla="*/ 950785 w 5598213"/>
              <a:gd name="connsiteY815" fmla="*/ 3818187 h 4231124"/>
              <a:gd name="connsiteX816" fmla="*/ 940136 w 5598213"/>
              <a:gd name="connsiteY816" fmla="*/ 3818187 h 4231124"/>
              <a:gd name="connsiteX817" fmla="*/ 3342243 w 5598213"/>
              <a:gd name="connsiteY817" fmla="*/ 3802805 h 4231124"/>
              <a:gd name="connsiteX818" fmla="*/ 3346976 w 5598213"/>
              <a:gd name="connsiteY818" fmla="*/ 3818187 h 4231124"/>
              <a:gd name="connsiteX819" fmla="*/ 3331593 w 5598213"/>
              <a:gd name="connsiteY819" fmla="*/ 3818187 h 4231124"/>
              <a:gd name="connsiteX820" fmla="*/ 3331593 w 5598213"/>
              <a:gd name="connsiteY820" fmla="*/ 3808130 h 4231124"/>
              <a:gd name="connsiteX821" fmla="*/ 3185455 w 5598213"/>
              <a:gd name="connsiteY821" fmla="*/ 3802805 h 4231124"/>
              <a:gd name="connsiteX822" fmla="*/ 3190780 w 5598213"/>
              <a:gd name="connsiteY822" fmla="*/ 3802805 h 4231124"/>
              <a:gd name="connsiteX823" fmla="*/ 3195513 w 5598213"/>
              <a:gd name="connsiteY823" fmla="*/ 3813454 h 4231124"/>
              <a:gd name="connsiteX824" fmla="*/ 3185455 w 5598213"/>
              <a:gd name="connsiteY824" fmla="*/ 3813454 h 4231124"/>
              <a:gd name="connsiteX825" fmla="*/ 3164156 w 5598213"/>
              <a:gd name="connsiteY825" fmla="*/ 3802805 h 4231124"/>
              <a:gd name="connsiteX826" fmla="*/ 3174805 w 5598213"/>
              <a:gd name="connsiteY826" fmla="*/ 3802805 h 4231124"/>
              <a:gd name="connsiteX827" fmla="*/ 3180130 w 5598213"/>
              <a:gd name="connsiteY827" fmla="*/ 3813454 h 4231124"/>
              <a:gd name="connsiteX828" fmla="*/ 3180130 w 5598213"/>
              <a:gd name="connsiteY828" fmla="*/ 3823511 h 4231124"/>
              <a:gd name="connsiteX829" fmla="*/ 3164156 w 5598213"/>
              <a:gd name="connsiteY829" fmla="*/ 3834160 h 4231124"/>
              <a:gd name="connsiteX830" fmla="*/ 3154098 w 5598213"/>
              <a:gd name="connsiteY830" fmla="*/ 3834160 h 4231124"/>
              <a:gd name="connsiteX831" fmla="*/ 3159422 w 5598213"/>
              <a:gd name="connsiteY831" fmla="*/ 3823511 h 4231124"/>
              <a:gd name="connsiteX832" fmla="*/ 3164156 w 5598213"/>
              <a:gd name="connsiteY832" fmla="*/ 3813454 h 4231124"/>
              <a:gd name="connsiteX833" fmla="*/ 2923945 w 5598213"/>
              <a:gd name="connsiteY833" fmla="*/ 3802805 h 4231124"/>
              <a:gd name="connsiteX834" fmla="*/ 2923945 w 5598213"/>
              <a:gd name="connsiteY834" fmla="*/ 3818187 h 4231124"/>
              <a:gd name="connsiteX835" fmla="*/ 2919212 w 5598213"/>
              <a:gd name="connsiteY835" fmla="*/ 3823511 h 4231124"/>
              <a:gd name="connsiteX836" fmla="*/ 2913887 w 5598213"/>
              <a:gd name="connsiteY836" fmla="*/ 3818187 h 4231124"/>
              <a:gd name="connsiteX837" fmla="*/ 1420557 w 5598213"/>
              <a:gd name="connsiteY837" fmla="*/ 3802805 h 4231124"/>
              <a:gd name="connsiteX838" fmla="*/ 1425882 w 5598213"/>
              <a:gd name="connsiteY838" fmla="*/ 3802805 h 4231124"/>
              <a:gd name="connsiteX839" fmla="*/ 1420557 w 5598213"/>
              <a:gd name="connsiteY839" fmla="*/ 3813454 h 4231124"/>
              <a:gd name="connsiteX840" fmla="*/ 3958153 w 5598213"/>
              <a:gd name="connsiteY840" fmla="*/ 3797481 h 4231124"/>
              <a:gd name="connsiteX841" fmla="*/ 3963478 w 5598213"/>
              <a:gd name="connsiteY841" fmla="*/ 3797481 h 4231124"/>
              <a:gd name="connsiteX842" fmla="*/ 3963478 w 5598213"/>
              <a:gd name="connsiteY842" fmla="*/ 3808130 h 4231124"/>
              <a:gd name="connsiteX843" fmla="*/ 3952828 w 5598213"/>
              <a:gd name="connsiteY843" fmla="*/ 3818187 h 4231124"/>
              <a:gd name="connsiteX844" fmla="*/ 3948095 w 5598213"/>
              <a:gd name="connsiteY844" fmla="*/ 3818187 h 4231124"/>
              <a:gd name="connsiteX845" fmla="*/ 3948095 w 5598213"/>
              <a:gd name="connsiteY845" fmla="*/ 3802805 h 4231124"/>
              <a:gd name="connsiteX846" fmla="*/ 3765274 w 5598213"/>
              <a:gd name="connsiteY846" fmla="*/ 3797481 h 4231124"/>
              <a:gd name="connsiteX847" fmla="*/ 3770007 w 5598213"/>
              <a:gd name="connsiteY847" fmla="*/ 3802805 h 4231124"/>
              <a:gd name="connsiteX848" fmla="*/ 3770007 w 5598213"/>
              <a:gd name="connsiteY848" fmla="*/ 3818187 h 4231124"/>
              <a:gd name="connsiteX849" fmla="*/ 3765274 w 5598213"/>
              <a:gd name="connsiteY849" fmla="*/ 3823511 h 4231124"/>
              <a:gd name="connsiteX850" fmla="*/ 3759949 w 5598213"/>
              <a:gd name="connsiteY850" fmla="*/ 3818187 h 4231124"/>
              <a:gd name="connsiteX851" fmla="*/ 3759949 w 5598213"/>
              <a:gd name="connsiteY851" fmla="*/ 3808130 h 4231124"/>
              <a:gd name="connsiteX852" fmla="*/ 4386509 w 5598213"/>
              <a:gd name="connsiteY852" fmla="*/ 3792156 h 4231124"/>
              <a:gd name="connsiteX853" fmla="*/ 4391834 w 5598213"/>
              <a:gd name="connsiteY853" fmla="*/ 3797481 h 4231124"/>
              <a:gd name="connsiteX854" fmla="*/ 4386509 w 5598213"/>
              <a:gd name="connsiteY854" fmla="*/ 3802805 h 4231124"/>
              <a:gd name="connsiteX855" fmla="*/ 4381184 w 5598213"/>
              <a:gd name="connsiteY855" fmla="*/ 3797481 h 4231124"/>
              <a:gd name="connsiteX856" fmla="*/ 3592512 w 5598213"/>
              <a:gd name="connsiteY856" fmla="*/ 3792156 h 4231124"/>
              <a:gd name="connsiteX857" fmla="*/ 3597837 w 5598213"/>
              <a:gd name="connsiteY857" fmla="*/ 3792156 h 4231124"/>
              <a:gd name="connsiteX858" fmla="*/ 3597837 w 5598213"/>
              <a:gd name="connsiteY858" fmla="*/ 3797481 h 4231124"/>
              <a:gd name="connsiteX859" fmla="*/ 3592512 w 5598213"/>
              <a:gd name="connsiteY859" fmla="*/ 3802805 h 4231124"/>
              <a:gd name="connsiteX860" fmla="*/ 3555829 w 5598213"/>
              <a:gd name="connsiteY860" fmla="*/ 3792156 h 4231124"/>
              <a:gd name="connsiteX861" fmla="*/ 3555829 w 5598213"/>
              <a:gd name="connsiteY861" fmla="*/ 3802805 h 4231124"/>
              <a:gd name="connsiteX862" fmla="*/ 3551096 w 5598213"/>
              <a:gd name="connsiteY862" fmla="*/ 3808130 h 4231124"/>
              <a:gd name="connsiteX863" fmla="*/ 3551096 w 5598213"/>
              <a:gd name="connsiteY863" fmla="*/ 3797481 h 4231124"/>
              <a:gd name="connsiteX864" fmla="*/ 3012693 w 5598213"/>
              <a:gd name="connsiteY864" fmla="*/ 3792156 h 4231124"/>
              <a:gd name="connsiteX865" fmla="*/ 3023342 w 5598213"/>
              <a:gd name="connsiteY865" fmla="*/ 3792156 h 4231124"/>
              <a:gd name="connsiteX866" fmla="*/ 3007959 w 5598213"/>
              <a:gd name="connsiteY866" fmla="*/ 3813454 h 4231124"/>
              <a:gd name="connsiteX867" fmla="*/ 3002635 w 5598213"/>
              <a:gd name="connsiteY867" fmla="*/ 3813454 h 4231124"/>
              <a:gd name="connsiteX868" fmla="*/ 3002635 w 5598213"/>
              <a:gd name="connsiteY868" fmla="*/ 3802805 h 4231124"/>
              <a:gd name="connsiteX869" fmla="*/ 2949978 w 5598213"/>
              <a:gd name="connsiteY869" fmla="*/ 3792156 h 4231124"/>
              <a:gd name="connsiteX870" fmla="*/ 2955302 w 5598213"/>
              <a:gd name="connsiteY870" fmla="*/ 3792156 h 4231124"/>
              <a:gd name="connsiteX871" fmla="*/ 2955302 w 5598213"/>
              <a:gd name="connsiteY871" fmla="*/ 3802805 h 4231124"/>
              <a:gd name="connsiteX872" fmla="*/ 2945244 w 5598213"/>
              <a:gd name="connsiteY872" fmla="*/ 3802805 h 4231124"/>
              <a:gd name="connsiteX873" fmla="*/ 2386725 w 5598213"/>
              <a:gd name="connsiteY873" fmla="*/ 3792156 h 4231124"/>
              <a:gd name="connsiteX874" fmla="*/ 2392050 w 5598213"/>
              <a:gd name="connsiteY874" fmla="*/ 3797481 h 4231124"/>
              <a:gd name="connsiteX875" fmla="*/ 2392050 w 5598213"/>
              <a:gd name="connsiteY875" fmla="*/ 3808130 h 4231124"/>
              <a:gd name="connsiteX876" fmla="*/ 2376075 w 5598213"/>
              <a:gd name="connsiteY876" fmla="*/ 3802805 h 4231124"/>
              <a:gd name="connsiteX877" fmla="*/ 2005701 w 5598213"/>
              <a:gd name="connsiteY877" fmla="*/ 3792156 h 4231124"/>
              <a:gd name="connsiteX878" fmla="*/ 2005701 w 5598213"/>
              <a:gd name="connsiteY878" fmla="*/ 3797481 h 4231124"/>
              <a:gd name="connsiteX879" fmla="*/ 2000376 w 5598213"/>
              <a:gd name="connsiteY879" fmla="*/ 3797481 h 4231124"/>
              <a:gd name="connsiteX880" fmla="*/ 4015543 w 5598213"/>
              <a:gd name="connsiteY880" fmla="*/ 3786832 h 4231124"/>
              <a:gd name="connsiteX881" fmla="*/ 4015543 w 5598213"/>
              <a:gd name="connsiteY881" fmla="*/ 3797481 h 4231124"/>
              <a:gd name="connsiteX882" fmla="*/ 4010218 w 5598213"/>
              <a:gd name="connsiteY882" fmla="*/ 3802805 h 4231124"/>
              <a:gd name="connsiteX883" fmla="*/ 4005485 w 5598213"/>
              <a:gd name="connsiteY883" fmla="*/ 3802805 h 4231124"/>
              <a:gd name="connsiteX884" fmla="*/ 4005485 w 5598213"/>
              <a:gd name="connsiteY884" fmla="*/ 3797481 h 4231124"/>
              <a:gd name="connsiteX885" fmla="*/ 3832723 w 5598213"/>
              <a:gd name="connsiteY885" fmla="*/ 3786832 h 4231124"/>
              <a:gd name="connsiteX886" fmla="*/ 3843372 w 5598213"/>
              <a:gd name="connsiteY886" fmla="*/ 3802805 h 4231124"/>
              <a:gd name="connsiteX887" fmla="*/ 3843372 w 5598213"/>
              <a:gd name="connsiteY887" fmla="*/ 3823511 h 4231124"/>
              <a:gd name="connsiteX888" fmla="*/ 3832723 w 5598213"/>
              <a:gd name="connsiteY888" fmla="*/ 3828836 h 4231124"/>
              <a:gd name="connsiteX889" fmla="*/ 3817340 w 5598213"/>
              <a:gd name="connsiteY889" fmla="*/ 3839484 h 4231124"/>
              <a:gd name="connsiteX890" fmla="*/ 3806690 w 5598213"/>
              <a:gd name="connsiteY890" fmla="*/ 3849542 h 4231124"/>
              <a:gd name="connsiteX891" fmla="*/ 3796632 w 5598213"/>
              <a:gd name="connsiteY891" fmla="*/ 3860190 h 4231124"/>
              <a:gd name="connsiteX892" fmla="*/ 3796632 w 5598213"/>
              <a:gd name="connsiteY892" fmla="*/ 3865515 h 4231124"/>
              <a:gd name="connsiteX893" fmla="*/ 3785982 w 5598213"/>
              <a:gd name="connsiteY893" fmla="*/ 3865515 h 4231124"/>
              <a:gd name="connsiteX894" fmla="*/ 3791307 w 5598213"/>
              <a:gd name="connsiteY894" fmla="*/ 3860190 h 4231124"/>
              <a:gd name="connsiteX895" fmla="*/ 3796632 w 5598213"/>
              <a:gd name="connsiteY895" fmla="*/ 3844809 h 4231124"/>
              <a:gd name="connsiteX896" fmla="*/ 3796632 w 5598213"/>
              <a:gd name="connsiteY896" fmla="*/ 3828836 h 4231124"/>
              <a:gd name="connsiteX897" fmla="*/ 3806690 w 5598213"/>
              <a:gd name="connsiteY897" fmla="*/ 3818187 h 4231124"/>
              <a:gd name="connsiteX898" fmla="*/ 3822664 w 5598213"/>
              <a:gd name="connsiteY898" fmla="*/ 3808130 h 4231124"/>
              <a:gd name="connsiteX899" fmla="*/ 3827989 w 5598213"/>
              <a:gd name="connsiteY899" fmla="*/ 3797481 h 4231124"/>
              <a:gd name="connsiteX900" fmla="*/ 3331593 w 5598213"/>
              <a:gd name="connsiteY900" fmla="*/ 3786832 h 4231124"/>
              <a:gd name="connsiteX901" fmla="*/ 3342243 w 5598213"/>
              <a:gd name="connsiteY901" fmla="*/ 3786832 h 4231124"/>
              <a:gd name="connsiteX902" fmla="*/ 3342243 w 5598213"/>
              <a:gd name="connsiteY902" fmla="*/ 3792156 h 4231124"/>
              <a:gd name="connsiteX903" fmla="*/ 3326268 w 5598213"/>
              <a:gd name="connsiteY903" fmla="*/ 3802805 h 4231124"/>
              <a:gd name="connsiteX904" fmla="*/ 3320943 w 5598213"/>
              <a:gd name="connsiteY904" fmla="*/ 3797481 h 4231124"/>
              <a:gd name="connsiteX905" fmla="*/ 1002851 w 5598213"/>
              <a:gd name="connsiteY905" fmla="*/ 3786832 h 4231124"/>
              <a:gd name="connsiteX906" fmla="*/ 1008176 w 5598213"/>
              <a:gd name="connsiteY906" fmla="*/ 3792156 h 4231124"/>
              <a:gd name="connsiteX907" fmla="*/ 997526 w 5598213"/>
              <a:gd name="connsiteY907" fmla="*/ 3797481 h 4231124"/>
              <a:gd name="connsiteX908" fmla="*/ 3854022 w 5598213"/>
              <a:gd name="connsiteY908" fmla="*/ 3782099 h 4231124"/>
              <a:gd name="connsiteX909" fmla="*/ 3858755 w 5598213"/>
              <a:gd name="connsiteY909" fmla="*/ 3786832 h 4231124"/>
              <a:gd name="connsiteX910" fmla="*/ 3854022 w 5598213"/>
              <a:gd name="connsiteY910" fmla="*/ 3792156 h 4231124"/>
              <a:gd name="connsiteX911" fmla="*/ 3854022 w 5598213"/>
              <a:gd name="connsiteY911" fmla="*/ 3802805 h 4231124"/>
              <a:gd name="connsiteX912" fmla="*/ 3848697 w 5598213"/>
              <a:gd name="connsiteY912" fmla="*/ 3808130 h 4231124"/>
              <a:gd name="connsiteX913" fmla="*/ 3848697 w 5598213"/>
              <a:gd name="connsiteY913" fmla="*/ 3797481 h 4231124"/>
              <a:gd name="connsiteX914" fmla="*/ 3237521 w 5598213"/>
              <a:gd name="connsiteY914" fmla="*/ 3782099 h 4231124"/>
              <a:gd name="connsiteX915" fmla="*/ 3242845 w 5598213"/>
              <a:gd name="connsiteY915" fmla="*/ 3792156 h 4231124"/>
              <a:gd name="connsiteX916" fmla="*/ 3237521 w 5598213"/>
              <a:gd name="connsiteY916" fmla="*/ 3797481 h 4231124"/>
              <a:gd name="connsiteX917" fmla="*/ 2923945 w 5598213"/>
              <a:gd name="connsiteY917" fmla="*/ 3782099 h 4231124"/>
              <a:gd name="connsiteX918" fmla="*/ 2929270 w 5598213"/>
              <a:gd name="connsiteY918" fmla="*/ 3782099 h 4231124"/>
              <a:gd name="connsiteX919" fmla="*/ 2913887 w 5598213"/>
              <a:gd name="connsiteY919" fmla="*/ 3802805 h 4231124"/>
              <a:gd name="connsiteX920" fmla="*/ 2913887 w 5598213"/>
              <a:gd name="connsiteY920" fmla="*/ 3797481 h 4231124"/>
              <a:gd name="connsiteX921" fmla="*/ 2908562 w 5598213"/>
              <a:gd name="connsiteY921" fmla="*/ 3797481 h 4231124"/>
              <a:gd name="connsiteX922" fmla="*/ 2897912 w 5598213"/>
              <a:gd name="connsiteY922" fmla="*/ 3782099 h 4231124"/>
              <a:gd name="connsiteX923" fmla="*/ 2903237 w 5598213"/>
              <a:gd name="connsiteY923" fmla="*/ 3782099 h 4231124"/>
              <a:gd name="connsiteX924" fmla="*/ 2897912 w 5598213"/>
              <a:gd name="connsiteY924" fmla="*/ 3786832 h 4231124"/>
              <a:gd name="connsiteX925" fmla="*/ 2585520 w 5598213"/>
              <a:gd name="connsiteY925" fmla="*/ 3782099 h 4231124"/>
              <a:gd name="connsiteX926" fmla="*/ 2585520 w 5598213"/>
              <a:gd name="connsiteY926" fmla="*/ 3792156 h 4231124"/>
              <a:gd name="connsiteX927" fmla="*/ 2574870 w 5598213"/>
              <a:gd name="connsiteY927" fmla="*/ 3792156 h 4231124"/>
              <a:gd name="connsiteX928" fmla="*/ 2255970 w 5598213"/>
              <a:gd name="connsiteY928" fmla="*/ 3782099 h 4231124"/>
              <a:gd name="connsiteX929" fmla="*/ 2255970 w 5598213"/>
              <a:gd name="connsiteY929" fmla="*/ 3792156 h 4231124"/>
              <a:gd name="connsiteX930" fmla="*/ 2245912 w 5598213"/>
              <a:gd name="connsiteY930" fmla="*/ 3786832 h 4231124"/>
              <a:gd name="connsiteX931" fmla="*/ 4135648 w 5598213"/>
              <a:gd name="connsiteY931" fmla="*/ 3776775 h 4231124"/>
              <a:gd name="connsiteX932" fmla="*/ 4146298 w 5598213"/>
              <a:gd name="connsiteY932" fmla="*/ 3776775 h 4231124"/>
              <a:gd name="connsiteX933" fmla="*/ 4146298 w 5598213"/>
              <a:gd name="connsiteY933" fmla="*/ 3782099 h 4231124"/>
              <a:gd name="connsiteX934" fmla="*/ 4140973 w 5598213"/>
              <a:gd name="connsiteY934" fmla="*/ 3782099 h 4231124"/>
              <a:gd name="connsiteX935" fmla="*/ 3206163 w 5598213"/>
              <a:gd name="connsiteY935" fmla="*/ 3776775 h 4231124"/>
              <a:gd name="connsiteX936" fmla="*/ 3222138 w 5598213"/>
              <a:gd name="connsiteY936" fmla="*/ 3782099 h 4231124"/>
              <a:gd name="connsiteX937" fmla="*/ 3222138 w 5598213"/>
              <a:gd name="connsiteY937" fmla="*/ 3792156 h 4231124"/>
              <a:gd name="connsiteX938" fmla="*/ 3211488 w 5598213"/>
              <a:gd name="connsiteY938" fmla="*/ 3802805 h 4231124"/>
              <a:gd name="connsiteX939" fmla="*/ 3206163 w 5598213"/>
              <a:gd name="connsiteY939" fmla="*/ 3792156 h 4231124"/>
              <a:gd name="connsiteX940" fmla="*/ 3195513 w 5598213"/>
              <a:gd name="connsiteY940" fmla="*/ 3792156 h 4231124"/>
              <a:gd name="connsiteX941" fmla="*/ 3195513 w 5598213"/>
              <a:gd name="connsiteY941" fmla="*/ 3782099 h 4231124"/>
              <a:gd name="connsiteX942" fmla="*/ 3185455 w 5598213"/>
              <a:gd name="connsiteY942" fmla="*/ 3776775 h 4231124"/>
              <a:gd name="connsiteX943" fmla="*/ 3190780 w 5598213"/>
              <a:gd name="connsiteY943" fmla="*/ 3786832 h 4231124"/>
              <a:gd name="connsiteX944" fmla="*/ 3190780 w 5598213"/>
              <a:gd name="connsiteY944" fmla="*/ 3797481 h 4231124"/>
              <a:gd name="connsiteX945" fmla="*/ 3190780 w 5598213"/>
              <a:gd name="connsiteY945" fmla="*/ 3802805 h 4231124"/>
              <a:gd name="connsiteX946" fmla="*/ 3185455 w 5598213"/>
              <a:gd name="connsiteY946" fmla="*/ 3792156 h 4231124"/>
              <a:gd name="connsiteX947" fmla="*/ 3117415 w 5598213"/>
              <a:gd name="connsiteY947" fmla="*/ 3776775 h 4231124"/>
              <a:gd name="connsiteX948" fmla="*/ 3128065 w 5598213"/>
              <a:gd name="connsiteY948" fmla="*/ 3786832 h 4231124"/>
              <a:gd name="connsiteX949" fmla="*/ 3128065 w 5598213"/>
              <a:gd name="connsiteY949" fmla="*/ 3792156 h 4231124"/>
              <a:gd name="connsiteX950" fmla="*/ 3112090 w 5598213"/>
              <a:gd name="connsiteY950" fmla="*/ 3802805 h 4231124"/>
              <a:gd name="connsiteX951" fmla="*/ 3106765 w 5598213"/>
              <a:gd name="connsiteY951" fmla="*/ 3797481 h 4231124"/>
              <a:gd name="connsiteX952" fmla="*/ 3106765 w 5598213"/>
              <a:gd name="connsiteY952" fmla="*/ 3792156 h 4231124"/>
              <a:gd name="connsiteX953" fmla="*/ 1441265 w 5598213"/>
              <a:gd name="connsiteY953" fmla="*/ 3776775 h 4231124"/>
              <a:gd name="connsiteX954" fmla="*/ 1451914 w 5598213"/>
              <a:gd name="connsiteY954" fmla="*/ 3776775 h 4231124"/>
              <a:gd name="connsiteX955" fmla="*/ 1451914 w 5598213"/>
              <a:gd name="connsiteY955" fmla="*/ 3782099 h 4231124"/>
              <a:gd name="connsiteX956" fmla="*/ 1431207 w 5598213"/>
              <a:gd name="connsiteY956" fmla="*/ 3782099 h 4231124"/>
              <a:gd name="connsiteX957" fmla="*/ 1039533 w 5598213"/>
              <a:gd name="connsiteY957" fmla="*/ 3776775 h 4231124"/>
              <a:gd name="connsiteX958" fmla="*/ 1054916 w 5598213"/>
              <a:gd name="connsiteY958" fmla="*/ 3776775 h 4231124"/>
              <a:gd name="connsiteX959" fmla="*/ 1039533 w 5598213"/>
              <a:gd name="connsiteY959" fmla="*/ 3797481 h 4231124"/>
              <a:gd name="connsiteX960" fmla="*/ 1028883 w 5598213"/>
              <a:gd name="connsiteY960" fmla="*/ 3813454 h 4231124"/>
              <a:gd name="connsiteX961" fmla="*/ 1018234 w 5598213"/>
              <a:gd name="connsiteY961" fmla="*/ 3813454 h 4231124"/>
              <a:gd name="connsiteX962" fmla="*/ 1013500 w 5598213"/>
              <a:gd name="connsiteY962" fmla="*/ 3802805 h 4231124"/>
              <a:gd name="connsiteX963" fmla="*/ 1023559 w 5598213"/>
              <a:gd name="connsiteY963" fmla="*/ 3792156 h 4231124"/>
              <a:gd name="connsiteX964" fmla="*/ 731282 w 5598213"/>
              <a:gd name="connsiteY964" fmla="*/ 3776775 h 4231124"/>
              <a:gd name="connsiteX965" fmla="*/ 741340 w 5598213"/>
              <a:gd name="connsiteY965" fmla="*/ 3782099 h 4231124"/>
              <a:gd name="connsiteX966" fmla="*/ 731282 w 5598213"/>
              <a:gd name="connsiteY966" fmla="*/ 3792156 h 4231124"/>
              <a:gd name="connsiteX967" fmla="*/ 715308 w 5598213"/>
              <a:gd name="connsiteY967" fmla="*/ 3802805 h 4231124"/>
              <a:gd name="connsiteX968" fmla="*/ 715308 w 5598213"/>
              <a:gd name="connsiteY968" fmla="*/ 3792156 h 4231124"/>
              <a:gd name="connsiteX969" fmla="*/ 3921470 w 5598213"/>
              <a:gd name="connsiteY969" fmla="*/ 3771450 h 4231124"/>
              <a:gd name="connsiteX970" fmla="*/ 3926795 w 5598213"/>
              <a:gd name="connsiteY970" fmla="*/ 3771450 h 4231124"/>
              <a:gd name="connsiteX971" fmla="*/ 3932120 w 5598213"/>
              <a:gd name="connsiteY971" fmla="*/ 3782099 h 4231124"/>
              <a:gd name="connsiteX972" fmla="*/ 3921470 w 5598213"/>
              <a:gd name="connsiteY972" fmla="*/ 3792156 h 4231124"/>
              <a:gd name="connsiteX973" fmla="*/ 3916737 w 5598213"/>
              <a:gd name="connsiteY973" fmla="*/ 3786832 h 4231124"/>
              <a:gd name="connsiteX974" fmla="*/ 3921470 w 5598213"/>
              <a:gd name="connsiteY974" fmla="*/ 3776775 h 4231124"/>
              <a:gd name="connsiteX975" fmla="*/ 3561154 w 5598213"/>
              <a:gd name="connsiteY975" fmla="*/ 3771450 h 4231124"/>
              <a:gd name="connsiteX976" fmla="*/ 3571804 w 5598213"/>
              <a:gd name="connsiteY976" fmla="*/ 3771450 h 4231124"/>
              <a:gd name="connsiteX977" fmla="*/ 3571804 w 5598213"/>
              <a:gd name="connsiteY977" fmla="*/ 3786832 h 4231124"/>
              <a:gd name="connsiteX978" fmla="*/ 3561154 w 5598213"/>
              <a:gd name="connsiteY978" fmla="*/ 3792156 h 4231124"/>
              <a:gd name="connsiteX979" fmla="*/ 3561154 w 5598213"/>
              <a:gd name="connsiteY979" fmla="*/ 3786832 h 4231124"/>
              <a:gd name="connsiteX980" fmla="*/ 3561154 w 5598213"/>
              <a:gd name="connsiteY980" fmla="*/ 3782099 h 4231124"/>
              <a:gd name="connsiteX981" fmla="*/ 2652968 w 5598213"/>
              <a:gd name="connsiteY981" fmla="*/ 3771450 h 4231124"/>
              <a:gd name="connsiteX982" fmla="*/ 2658293 w 5598213"/>
              <a:gd name="connsiteY982" fmla="*/ 3776775 h 4231124"/>
              <a:gd name="connsiteX983" fmla="*/ 2642910 w 5598213"/>
              <a:gd name="connsiteY983" fmla="*/ 3792156 h 4231124"/>
              <a:gd name="connsiteX984" fmla="*/ 2642910 w 5598213"/>
              <a:gd name="connsiteY984" fmla="*/ 3782099 h 4231124"/>
              <a:gd name="connsiteX985" fmla="*/ 657917 w 5598213"/>
              <a:gd name="connsiteY985" fmla="*/ 3771450 h 4231124"/>
              <a:gd name="connsiteX986" fmla="*/ 673892 w 5598213"/>
              <a:gd name="connsiteY986" fmla="*/ 3771450 h 4231124"/>
              <a:gd name="connsiteX987" fmla="*/ 663242 w 5598213"/>
              <a:gd name="connsiteY987" fmla="*/ 3776775 h 4231124"/>
              <a:gd name="connsiteX988" fmla="*/ 652593 w 5598213"/>
              <a:gd name="connsiteY988" fmla="*/ 3776775 h 4231124"/>
              <a:gd name="connsiteX989" fmla="*/ 3712617 w 5598213"/>
              <a:gd name="connsiteY989" fmla="*/ 3766126 h 4231124"/>
              <a:gd name="connsiteX990" fmla="*/ 3723267 w 5598213"/>
              <a:gd name="connsiteY990" fmla="*/ 3766126 h 4231124"/>
              <a:gd name="connsiteX991" fmla="*/ 3728592 w 5598213"/>
              <a:gd name="connsiteY991" fmla="*/ 3782099 h 4231124"/>
              <a:gd name="connsiteX992" fmla="*/ 3717942 w 5598213"/>
              <a:gd name="connsiteY992" fmla="*/ 3792156 h 4231124"/>
              <a:gd name="connsiteX993" fmla="*/ 3707292 w 5598213"/>
              <a:gd name="connsiteY993" fmla="*/ 3802805 h 4231124"/>
              <a:gd name="connsiteX994" fmla="*/ 3702559 w 5598213"/>
              <a:gd name="connsiteY994" fmla="*/ 3786832 h 4231124"/>
              <a:gd name="connsiteX995" fmla="*/ 3707292 w 5598213"/>
              <a:gd name="connsiteY995" fmla="*/ 3771450 h 4231124"/>
              <a:gd name="connsiteX996" fmla="*/ 3467082 w 5598213"/>
              <a:gd name="connsiteY996" fmla="*/ 3766126 h 4231124"/>
              <a:gd name="connsiteX997" fmla="*/ 3472406 w 5598213"/>
              <a:gd name="connsiteY997" fmla="*/ 3766126 h 4231124"/>
              <a:gd name="connsiteX998" fmla="*/ 3477731 w 5598213"/>
              <a:gd name="connsiteY998" fmla="*/ 3771450 h 4231124"/>
              <a:gd name="connsiteX999" fmla="*/ 3467082 w 5598213"/>
              <a:gd name="connsiteY999" fmla="*/ 3782099 h 4231124"/>
              <a:gd name="connsiteX1000" fmla="*/ 3462348 w 5598213"/>
              <a:gd name="connsiteY1000" fmla="*/ 3786832 h 4231124"/>
              <a:gd name="connsiteX1001" fmla="*/ 3457023 w 5598213"/>
              <a:gd name="connsiteY1001" fmla="*/ 3792156 h 4231124"/>
              <a:gd name="connsiteX1002" fmla="*/ 3451699 w 5598213"/>
              <a:gd name="connsiteY1002" fmla="*/ 3786832 h 4231124"/>
              <a:gd name="connsiteX1003" fmla="*/ 3180130 w 5598213"/>
              <a:gd name="connsiteY1003" fmla="*/ 3766126 h 4231124"/>
              <a:gd name="connsiteX1004" fmla="*/ 3185455 w 5598213"/>
              <a:gd name="connsiteY1004" fmla="*/ 3771450 h 4231124"/>
              <a:gd name="connsiteX1005" fmla="*/ 3169481 w 5598213"/>
              <a:gd name="connsiteY1005" fmla="*/ 3786832 h 4231124"/>
              <a:gd name="connsiteX1006" fmla="*/ 3164156 w 5598213"/>
              <a:gd name="connsiteY1006" fmla="*/ 3786832 h 4231124"/>
              <a:gd name="connsiteX1007" fmla="*/ 3159422 w 5598213"/>
              <a:gd name="connsiteY1007" fmla="*/ 3782099 h 4231124"/>
              <a:gd name="connsiteX1008" fmla="*/ 3091382 w 5598213"/>
              <a:gd name="connsiteY1008" fmla="*/ 3766126 h 4231124"/>
              <a:gd name="connsiteX1009" fmla="*/ 3091382 w 5598213"/>
              <a:gd name="connsiteY1009" fmla="*/ 3771450 h 4231124"/>
              <a:gd name="connsiteX1010" fmla="*/ 3101441 w 5598213"/>
              <a:gd name="connsiteY1010" fmla="*/ 3771450 h 4231124"/>
              <a:gd name="connsiteX1011" fmla="*/ 3106765 w 5598213"/>
              <a:gd name="connsiteY1011" fmla="*/ 3771450 h 4231124"/>
              <a:gd name="connsiteX1012" fmla="*/ 3096707 w 5598213"/>
              <a:gd name="connsiteY1012" fmla="*/ 3782099 h 4231124"/>
              <a:gd name="connsiteX1013" fmla="*/ 3091382 w 5598213"/>
              <a:gd name="connsiteY1013" fmla="*/ 3786832 h 4231124"/>
              <a:gd name="connsiteX1014" fmla="*/ 3075408 w 5598213"/>
              <a:gd name="connsiteY1014" fmla="*/ 3797481 h 4231124"/>
              <a:gd name="connsiteX1015" fmla="*/ 3070675 w 5598213"/>
              <a:gd name="connsiteY1015" fmla="*/ 3797481 h 4231124"/>
              <a:gd name="connsiteX1016" fmla="*/ 3070675 w 5598213"/>
              <a:gd name="connsiteY1016" fmla="*/ 3786832 h 4231124"/>
              <a:gd name="connsiteX1017" fmla="*/ 1885596 w 5598213"/>
              <a:gd name="connsiteY1017" fmla="*/ 3766126 h 4231124"/>
              <a:gd name="connsiteX1018" fmla="*/ 1890920 w 5598213"/>
              <a:gd name="connsiteY1018" fmla="*/ 3766126 h 4231124"/>
              <a:gd name="connsiteX1019" fmla="*/ 1890920 w 5598213"/>
              <a:gd name="connsiteY1019" fmla="*/ 3771450 h 4231124"/>
              <a:gd name="connsiteX1020" fmla="*/ 1880271 w 5598213"/>
              <a:gd name="connsiteY1020" fmla="*/ 3792156 h 4231124"/>
              <a:gd name="connsiteX1021" fmla="*/ 1874946 w 5598213"/>
              <a:gd name="connsiteY1021" fmla="*/ 3776775 h 4231124"/>
              <a:gd name="connsiteX1022" fmla="*/ 3812015 w 5598213"/>
              <a:gd name="connsiteY1022" fmla="*/ 3760802 h 4231124"/>
              <a:gd name="connsiteX1023" fmla="*/ 3822664 w 5598213"/>
              <a:gd name="connsiteY1023" fmla="*/ 3760802 h 4231124"/>
              <a:gd name="connsiteX1024" fmla="*/ 3822664 w 5598213"/>
              <a:gd name="connsiteY1024" fmla="*/ 3771450 h 4231124"/>
              <a:gd name="connsiteX1025" fmla="*/ 3817340 w 5598213"/>
              <a:gd name="connsiteY1025" fmla="*/ 3776775 h 4231124"/>
              <a:gd name="connsiteX1026" fmla="*/ 3743975 w 5598213"/>
              <a:gd name="connsiteY1026" fmla="*/ 3760802 h 4231124"/>
              <a:gd name="connsiteX1027" fmla="*/ 3749300 w 5598213"/>
              <a:gd name="connsiteY1027" fmla="*/ 3760802 h 4231124"/>
              <a:gd name="connsiteX1028" fmla="*/ 3749300 w 5598213"/>
              <a:gd name="connsiteY1028" fmla="*/ 3771450 h 4231124"/>
              <a:gd name="connsiteX1029" fmla="*/ 3754624 w 5598213"/>
              <a:gd name="connsiteY1029" fmla="*/ 3776775 h 4231124"/>
              <a:gd name="connsiteX1030" fmla="*/ 3759949 w 5598213"/>
              <a:gd name="connsiteY1030" fmla="*/ 3786832 h 4231124"/>
              <a:gd name="connsiteX1031" fmla="*/ 3749300 w 5598213"/>
              <a:gd name="connsiteY1031" fmla="*/ 3797481 h 4231124"/>
              <a:gd name="connsiteX1032" fmla="*/ 3749300 w 5598213"/>
              <a:gd name="connsiteY1032" fmla="*/ 3782099 h 4231124"/>
              <a:gd name="connsiteX1033" fmla="*/ 3738650 w 5598213"/>
              <a:gd name="connsiteY1033" fmla="*/ 3786832 h 4231124"/>
              <a:gd name="connsiteX1034" fmla="*/ 3733917 w 5598213"/>
              <a:gd name="connsiteY1034" fmla="*/ 3771450 h 4231124"/>
              <a:gd name="connsiteX1035" fmla="*/ 3033992 w 5598213"/>
              <a:gd name="connsiteY1035" fmla="*/ 3760802 h 4231124"/>
              <a:gd name="connsiteX1036" fmla="*/ 3039317 w 5598213"/>
              <a:gd name="connsiteY1036" fmla="*/ 3760802 h 4231124"/>
              <a:gd name="connsiteX1037" fmla="*/ 3033992 w 5598213"/>
              <a:gd name="connsiteY1037" fmla="*/ 3771450 h 4231124"/>
              <a:gd name="connsiteX1038" fmla="*/ 2308627 w 5598213"/>
              <a:gd name="connsiteY1038" fmla="*/ 3760802 h 4231124"/>
              <a:gd name="connsiteX1039" fmla="*/ 2313952 w 5598213"/>
              <a:gd name="connsiteY1039" fmla="*/ 3760802 h 4231124"/>
              <a:gd name="connsiteX1040" fmla="*/ 2318685 w 5598213"/>
              <a:gd name="connsiteY1040" fmla="*/ 3771450 h 4231124"/>
              <a:gd name="connsiteX1041" fmla="*/ 2308627 w 5598213"/>
              <a:gd name="connsiteY1041" fmla="*/ 3771450 h 4231124"/>
              <a:gd name="connsiteX1042" fmla="*/ 3582454 w 5598213"/>
              <a:gd name="connsiteY1042" fmla="*/ 3755477 h 4231124"/>
              <a:gd name="connsiteX1043" fmla="*/ 3597837 w 5598213"/>
              <a:gd name="connsiteY1043" fmla="*/ 3760802 h 4231124"/>
              <a:gd name="connsiteX1044" fmla="*/ 3597837 w 5598213"/>
              <a:gd name="connsiteY1044" fmla="*/ 3771450 h 4231124"/>
              <a:gd name="connsiteX1045" fmla="*/ 3597837 w 5598213"/>
              <a:gd name="connsiteY1045" fmla="*/ 3786832 h 4231124"/>
              <a:gd name="connsiteX1046" fmla="*/ 3592512 w 5598213"/>
              <a:gd name="connsiteY1046" fmla="*/ 3786832 h 4231124"/>
              <a:gd name="connsiteX1047" fmla="*/ 3592512 w 5598213"/>
              <a:gd name="connsiteY1047" fmla="*/ 3782099 h 4231124"/>
              <a:gd name="connsiteX1048" fmla="*/ 3582454 w 5598213"/>
              <a:gd name="connsiteY1048" fmla="*/ 3771450 h 4231124"/>
              <a:gd name="connsiteX1049" fmla="*/ 3540446 w 5598213"/>
              <a:gd name="connsiteY1049" fmla="*/ 3755477 h 4231124"/>
              <a:gd name="connsiteX1050" fmla="*/ 3555829 w 5598213"/>
              <a:gd name="connsiteY1050" fmla="*/ 3755477 h 4231124"/>
              <a:gd name="connsiteX1051" fmla="*/ 3555829 w 5598213"/>
              <a:gd name="connsiteY1051" fmla="*/ 3760802 h 4231124"/>
              <a:gd name="connsiteX1052" fmla="*/ 3540446 w 5598213"/>
              <a:gd name="connsiteY1052" fmla="*/ 3776775 h 4231124"/>
              <a:gd name="connsiteX1053" fmla="*/ 3535122 w 5598213"/>
              <a:gd name="connsiteY1053" fmla="*/ 3771450 h 4231124"/>
              <a:gd name="connsiteX1054" fmla="*/ 3540446 w 5598213"/>
              <a:gd name="connsiteY1054" fmla="*/ 3766126 h 4231124"/>
              <a:gd name="connsiteX1055" fmla="*/ 3164156 w 5598213"/>
              <a:gd name="connsiteY1055" fmla="*/ 3755477 h 4231124"/>
              <a:gd name="connsiteX1056" fmla="*/ 3174805 w 5598213"/>
              <a:gd name="connsiteY1056" fmla="*/ 3755477 h 4231124"/>
              <a:gd name="connsiteX1057" fmla="*/ 3169481 w 5598213"/>
              <a:gd name="connsiteY1057" fmla="*/ 3766126 h 4231124"/>
              <a:gd name="connsiteX1058" fmla="*/ 2986660 w 5598213"/>
              <a:gd name="connsiteY1058" fmla="*/ 3755477 h 4231124"/>
              <a:gd name="connsiteX1059" fmla="*/ 2991985 w 5598213"/>
              <a:gd name="connsiteY1059" fmla="*/ 3760802 h 4231124"/>
              <a:gd name="connsiteX1060" fmla="*/ 2981335 w 5598213"/>
              <a:gd name="connsiteY1060" fmla="*/ 3776775 h 4231124"/>
              <a:gd name="connsiteX1061" fmla="*/ 2976602 w 5598213"/>
              <a:gd name="connsiteY1061" fmla="*/ 3776775 h 4231124"/>
              <a:gd name="connsiteX1062" fmla="*/ 2976602 w 5598213"/>
              <a:gd name="connsiteY1062" fmla="*/ 3766126 h 4231124"/>
              <a:gd name="connsiteX1063" fmla="*/ 2480797 w 5598213"/>
              <a:gd name="connsiteY1063" fmla="*/ 3755477 h 4231124"/>
              <a:gd name="connsiteX1064" fmla="*/ 2486122 w 5598213"/>
              <a:gd name="connsiteY1064" fmla="*/ 3755477 h 4231124"/>
              <a:gd name="connsiteX1065" fmla="*/ 2480797 w 5598213"/>
              <a:gd name="connsiteY1065" fmla="*/ 3766126 h 4231124"/>
              <a:gd name="connsiteX1066" fmla="*/ 2475473 w 5598213"/>
              <a:gd name="connsiteY1066" fmla="*/ 3766126 h 4231124"/>
              <a:gd name="connsiteX1067" fmla="*/ 2412758 w 5598213"/>
              <a:gd name="connsiteY1067" fmla="*/ 3755477 h 4231124"/>
              <a:gd name="connsiteX1068" fmla="*/ 2418082 w 5598213"/>
              <a:gd name="connsiteY1068" fmla="*/ 3755477 h 4231124"/>
              <a:gd name="connsiteX1069" fmla="*/ 2418082 w 5598213"/>
              <a:gd name="connsiteY1069" fmla="*/ 3766126 h 4231124"/>
              <a:gd name="connsiteX1070" fmla="*/ 1932336 w 5598213"/>
              <a:gd name="connsiteY1070" fmla="*/ 3755477 h 4231124"/>
              <a:gd name="connsiteX1071" fmla="*/ 1937661 w 5598213"/>
              <a:gd name="connsiteY1071" fmla="*/ 3755477 h 4231124"/>
              <a:gd name="connsiteX1072" fmla="*/ 1937661 w 5598213"/>
              <a:gd name="connsiteY1072" fmla="*/ 3760802 h 4231124"/>
              <a:gd name="connsiteX1073" fmla="*/ 1932336 w 5598213"/>
              <a:gd name="connsiteY1073" fmla="*/ 3766126 h 4231124"/>
              <a:gd name="connsiteX1074" fmla="*/ 1932336 w 5598213"/>
              <a:gd name="connsiteY1074" fmla="*/ 3760802 h 4231124"/>
              <a:gd name="connsiteX1075" fmla="*/ 1874946 w 5598213"/>
              <a:gd name="connsiteY1075" fmla="*/ 3755477 h 4231124"/>
              <a:gd name="connsiteX1076" fmla="*/ 1880271 w 5598213"/>
              <a:gd name="connsiteY1076" fmla="*/ 3755477 h 4231124"/>
              <a:gd name="connsiteX1077" fmla="*/ 1880271 w 5598213"/>
              <a:gd name="connsiteY1077" fmla="*/ 3760802 h 4231124"/>
              <a:gd name="connsiteX1078" fmla="*/ 1874946 w 5598213"/>
              <a:gd name="connsiteY1078" fmla="*/ 3760802 h 4231124"/>
              <a:gd name="connsiteX1079" fmla="*/ 1822880 w 5598213"/>
              <a:gd name="connsiteY1079" fmla="*/ 3755477 h 4231124"/>
              <a:gd name="connsiteX1080" fmla="*/ 1828205 w 5598213"/>
              <a:gd name="connsiteY1080" fmla="*/ 3755477 h 4231124"/>
              <a:gd name="connsiteX1081" fmla="*/ 1822880 w 5598213"/>
              <a:gd name="connsiteY1081" fmla="*/ 3766126 h 4231124"/>
              <a:gd name="connsiteX1082" fmla="*/ 3467082 w 5598213"/>
              <a:gd name="connsiteY1082" fmla="*/ 3750744 h 4231124"/>
              <a:gd name="connsiteX1083" fmla="*/ 3472406 w 5598213"/>
              <a:gd name="connsiteY1083" fmla="*/ 3760802 h 4231124"/>
              <a:gd name="connsiteX1084" fmla="*/ 3462348 w 5598213"/>
              <a:gd name="connsiteY1084" fmla="*/ 3760802 h 4231124"/>
              <a:gd name="connsiteX1085" fmla="*/ 3467082 w 5598213"/>
              <a:gd name="connsiteY1085" fmla="*/ 3755477 h 4231124"/>
              <a:gd name="connsiteX1086" fmla="*/ 3780657 w 5598213"/>
              <a:gd name="connsiteY1086" fmla="*/ 3745420 h 4231124"/>
              <a:gd name="connsiteX1087" fmla="*/ 3785982 w 5598213"/>
              <a:gd name="connsiteY1087" fmla="*/ 3745420 h 4231124"/>
              <a:gd name="connsiteX1088" fmla="*/ 3785982 w 5598213"/>
              <a:gd name="connsiteY1088" fmla="*/ 3750744 h 4231124"/>
              <a:gd name="connsiteX1089" fmla="*/ 3780657 w 5598213"/>
              <a:gd name="connsiteY1089" fmla="*/ 3750744 h 4231124"/>
              <a:gd name="connsiteX1090" fmla="*/ 3765274 w 5598213"/>
              <a:gd name="connsiteY1090" fmla="*/ 3745420 h 4231124"/>
              <a:gd name="connsiteX1091" fmla="*/ 3770007 w 5598213"/>
              <a:gd name="connsiteY1091" fmla="*/ 3755477 h 4231124"/>
              <a:gd name="connsiteX1092" fmla="*/ 3759949 w 5598213"/>
              <a:gd name="connsiteY1092" fmla="*/ 3771450 h 4231124"/>
              <a:gd name="connsiteX1093" fmla="*/ 3754624 w 5598213"/>
              <a:gd name="connsiteY1093" fmla="*/ 3766126 h 4231124"/>
              <a:gd name="connsiteX1094" fmla="*/ 3723267 w 5598213"/>
              <a:gd name="connsiteY1094" fmla="*/ 3745420 h 4231124"/>
              <a:gd name="connsiteX1095" fmla="*/ 3723267 w 5598213"/>
              <a:gd name="connsiteY1095" fmla="*/ 3755477 h 4231124"/>
              <a:gd name="connsiteX1096" fmla="*/ 3717942 w 5598213"/>
              <a:gd name="connsiteY1096" fmla="*/ 3750744 h 4231124"/>
              <a:gd name="connsiteX1097" fmla="*/ 1143664 w 5598213"/>
              <a:gd name="connsiteY1097" fmla="*/ 3745420 h 4231124"/>
              <a:gd name="connsiteX1098" fmla="*/ 1143664 w 5598213"/>
              <a:gd name="connsiteY1098" fmla="*/ 3750744 h 4231124"/>
              <a:gd name="connsiteX1099" fmla="*/ 1138339 w 5598213"/>
              <a:gd name="connsiteY1099" fmla="*/ 3755477 h 4231124"/>
              <a:gd name="connsiteX1100" fmla="*/ 1133606 w 5598213"/>
              <a:gd name="connsiteY1100" fmla="*/ 3750744 h 4231124"/>
              <a:gd name="connsiteX1101" fmla="*/ 1039533 w 5598213"/>
              <a:gd name="connsiteY1101" fmla="*/ 3745420 h 4231124"/>
              <a:gd name="connsiteX1102" fmla="*/ 1039533 w 5598213"/>
              <a:gd name="connsiteY1102" fmla="*/ 3755477 h 4231124"/>
              <a:gd name="connsiteX1103" fmla="*/ 1028883 w 5598213"/>
              <a:gd name="connsiteY1103" fmla="*/ 3766126 h 4231124"/>
              <a:gd name="connsiteX1104" fmla="*/ 1018234 w 5598213"/>
              <a:gd name="connsiteY1104" fmla="*/ 3760802 h 4231124"/>
              <a:gd name="connsiteX1105" fmla="*/ 2845847 w 5598213"/>
              <a:gd name="connsiteY1105" fmla="*/ 3740096 h 4231124"/>
              <a:gd name="connsiteX1106" fmla="*/ 2856497 w 5598213"/>
              <a:gd name="connsiteY1106" fmla="*/ 3740096 h 4231124"/>
              <a:gd name="connsiteX1107" fmla="*/ 2845847 w 5598213"/>
              <a:gd name="connsiteY1107" fmla="*/ 3745420 h 4231124"/>
              <a:gd name="connsiteX1108" fmla="*/ 1321159 w 5598213"/>
              <a:gd name="connsiteY1108" fmla="*/ 3740096 h 4231124"/>
              <a:gd name="connsiteX1109" fmla="*/ 1331809 w 5598213"/>
              <a:gd name="connsiteY1109" fmla="*/ 3740096 h 4231124"/>
              <a:gd name="connsiteX1110" fmla="*/ 1331809 w 5598213"/>
              <a:gd name="connsiteY1110" fmla="*/ 3745420 h 4231124"/>
              <a:gd name="connsiteX1111" fmla="*/ 1321159 w 5598213"/>
              <a:gd name="connsiteY1111" fmla="*/ 3750744 h 4231124"/>
              <a:gd name="connsiteX1112" fmla="*/ 1232412 w 5598213"/>
              <a:gd name="connsiteY1112" fmla="*/ 3740096 h 4231124"/>
              <a:gd name="connsiteX1113" fmla="*/ 1232412 w 5598213"/>
              <a:gd name="connsiteY1113" fmla="*/ 3760802 h 4231124"/>
              <a:gd name="connsiteX1114" fmla="*/ 1227087 w 5598213"/>
              <a:gd name="connsiteY1114" fmla="*/ 3760802 h 4231124"/>
              <a:gd name="connsiteX1115" fmla="*/ 1222354 w 5598213"/>
              <a:gd name="connsiteY1115" fmla="*/ 3750744 h 4231124"/>
              <a:gd name="connsiteX1116" fmla="*/ 846063 w 5598213"/>
              <a:gd name="connsiteY1116" fmla="*/ 3740096 h 4231124"/>
              <a:gd name="connsiteX1117" fmla="*/ 840738 w 5598213"/>
              <a:gd name="connsiteY1117" fmla="*/ 3750744 h 4231124"/>
              <a:gd name="connsiteX1118" fmla="*/ 820030 w 5598213"/>
              <a:gd name="connsiteY1118" fmla="*/ 3750744 h 4231124"/>
              <a:gd name="connsiteX1119" fmla="*/ 814705 w 5598213"/>
              <a:gd name="connsiteY1119" fmla="*/ 3755477 h 4231124"/>
              <a:gd name="connsiteX1120" fmla="*/ 814705 w 5598213"/>
              <a:gd name="connsiteY1120" fmla="*/ 3750744 h 4231124"/>
              <a:gd name="connsiteX1121" fmla="*/ 3342243 w 5598213"/>
              <a:gd name="connsiteY1121" fmla="*/ 3734771 h 4231124"/>
              <a:gd name="connsiteX1122" fmla="*/ 3352301 w 5598213"/>
              <a:gd name="connsiteY1122" fmla="*/ 3734771 h 4231124"/>
              <a:gd name="connsiteX1123" fmla="*/ 3352301 w 5598213"/>
              <a:gd name="connsiteY1123" fmla="*/ 3740096 h 4231124"/>
              <a:gd name="connsiteX1124" fmla="*/ 3346976 w 5598213"/>
              <a:gd name="connsiteY1124" fmla="*/ 3750744 h 4231124"/>
              <a:gd name="connsiteX1125" fmla="*/ 3336918 w 5598213"/>
              <a:gd name="connsiteY1125" fmla="*/ 3760802 h 4231124"/>
              <a:gd name="connsiteX1126" fmla="*/ 3331593 w 5598213"/>
              <a:gd name="connsiteY1126" fmla="*/ 3760802 h 4231124"/>
              <a:gd name="connsiteX1127" fmla="*/ 3336918 w 5598213"/>
              <a:gd name="connsiteY1127" fmla="*/ 3740096 h 4231124"/>
              <a:gd name="connsiteX1128" fmla="*/ 3128065 w 5598213"/>
              <a:gd name="connsiteY1128" fmla="*/ 3734771 h 4231124"/>
              <a:gd name="connsiteX1129" fmla="*/ 3128065 w 5598213"/>
              <a:gd name="connsiteY1129" fmla="*/ 3750744 h 4231124"/>
              <a:gd name="connsiteX1130" fmla="*/ 3122740 w 5598213"/>
              <a:gd name="connsiteY1130" fmla="*/ 3750744 h 4231124"/>
              <a:gd name="connsiteX1131" fmla="*/ 3117415 w 5598213"/>
              <a:gd name="connsiteY1131" fmla="*/ 3740096 h 4231124"/>
              <a:gd name="connsiteX1132" fmla="*/ 2674268 w 5598213"/>
              <a:gd name="connsiteY1132" fmla="*/ 3734771 h 4231124"/>
              <a:gd name="connsiteX1133" fmla="*/ 2679001 w 5598213"/>
              <a:gd name="connsiteY1133" fmla="*/ 3740096 h 4231124"/>
              <a:gd name="connsiteX1134" fmla="*/ 2674268 w 5598213"/>
              <a:gd name="connsiteY1134" fmla="*/ 3745420 h 4231124"/>
              <a:gd name="connsiteX1135" fmla="*/ 4088908 w 5598213"/>
              <a:gd name="connsiteY1135" fmla="*/ 3729447 h 4231124"/>
              <a:gd name="connsiteX1136" fmla="*/ 4094233 w 5598213"/>
              <a:gd name="connsiteY1136" fmla="*/ 3740096 h 4231124"/>
              <a:gd name="connsiteX1137" fmla="*/ 4083583 w 5598213"/>
              <a:gd name="connsiteY1137" fmla="*/ 3740096 h 4231124"/>
              <a:gd name="connsiteX1138" fmla="*/ 3932120 w 5598213"/>
              <a:gd name="connsiteY1138" fmla="*/ 3729447 h 4231124"/>
              <a:gd name="connsiteX1139" fmla="*/ 3937445 w 5598213"/>
              <a:gd name="connsiteY1139" fmla="*/ 3729447 h 4231124"/>
              <a:gd name="connsiteX1140" fmla="*/ 3937445 w 5598213"/>
              <a:gd name="connsiteY1140" fmla="*/ 3734771 h 4231124"/>
              <a:gd name="connsiteX1141" fmla="*/ 3937445 w 5598213"/>
              <a:gd name="connsiteY1141" fmla="*/ 3740096 h 4231124"/>
              <a:gd name="connsiteX1142" fmla="*/ 3926795 w 5598213"/>
              <a:gd name="connsiteY1142" fmla="*/ 3755477 h 4231124"/>
              <a:gd name="connsiteX1143" fmla="*/ 3926795 w 5598213"/>
              <a:gd name="connsiteY1143" fmla="*/ 3740096 h 4231124"/>
              <a:gd name="connsiteX1144" fmla="*/ 2501505 w 5598213"/>
              <a:gd name="connsiteY1144" fmla="*/ 3729447 h 4231124"/>
              <a:gd name="connsiteX1145" fmla="*/ 2512155 w 5598213"/>
              <a:gd name="connsiteY1145" fmla="*/ 3729447 h 4231124"/>
              <a:gd name="connsiteX1146" fmla="*/ 2491447 w 5598213"/>
              <a:gd name="connsiteY1146" fmla="*/ 3740096 h 4231124"/>
              <a:gd name="connsiteX1147" fmla="*/ 2491447 w 5598213"/>
              <a:gd name="connsiteY1147" fmla="*/ 3734771 h 4231124"/>
              <a:gd name="connsiteX1148" fmla="*/ 986876 w 5598213"/>
              <a:gd name="connsiteY1148" fmla="*/ 3729447 h 4231124"/>
              <a:gd name="connsiteX1149" fmla="*/ 992201 w 5598213"/>
              <a:gd name="connsiteY1149" fmla="*/ 3729447 h 4231124"/>
              <a:gd name="connsiteX1150" fmla="*/ 992201 w 5598213"/>
              <a:gd name="connsiteY1150" fmla="*/ 3734771 h 4231124"/>
              <a:gd name="connsiteX1151" fmla="*/ 982143 w 5598213"/>
              <a:gd name="connsiteY1151" fmla="*/ 3745420 h 4231124"/>
              <a:gd name="connsiteX1152" fmla="*/ 976818 w 5598213"/>
              <a:gd name="connsiteY1152" fmla="*/ 3734771 h 4231124"/>
              <a:gd name="connsiteX1153" fmla="*/ 3958153 w 5598213"/>
              <a:gd name="connsiteY1153" fmla="*/ 3724122 h 4231124"/>
              <a:gd name="connsiteX1154" fmla="*/ 3963478 w 5598213"/>
              <a:gd name="connsiteY1154" fmla="*/ 3724122 h 4231124"/>
              <a:gd name="connsiteX1155" fmla="*/ 3963478 w 5598213"/>
              <a:gd name="connsiteY1155" fmla="*/ 3734771 h 4231124"/>
              <a:gd name="connsiteX1156" fmla="*/ 3592512 w 5598213"/>
              <a:gd name="connsiteY1156" fmla="*/ 3724122 h 4231124"/>
              <a:gd name="connsiteX1157" fmla="*/ 3603162 w 5598213"/>
              <a:gd name="connsiteY1157" fmla="*/ 3734771 h 4231124"/>
              <a:gd name="connsiteX1158" fmla="*/ 3603162 w 5598213"/>
              <a:gd name="connsiteY1158" fmla="*/ 3745420 h 4231124"/>
              <a:gd name="connsiteX1159" fmla="*/ 3592512 w 5598213"/>
              <a:gd name="connsiteY1159" fmla="*/ 3745420 h 4231124"/>
              <a:gd name="connsiteX1160" fmla="*/ 3592512 w 5598213"/>
              <a:gd name="connsiteY1160" fmla="*/ 3740096 h 4231124"/>
              <a:gd name="connsiteX1161" fmla="*/ 3540446 w 5598213"/>
              <a:gd name="connsiteY1161" fmla="*/ 3724122 h 4231124"/>
              <a:gd name="connsiteX1162" fmla="*/ 3551096 w 5598213"/>
              <a:gd name="connsiteY1162" fmla="*/ 3729447 h 4231124"/>
              <a:gd name="connsiteX1163" fmla="*/ 3545771 w 5598213"/>
              <a:gd name="connsiteY1163" fmla="*/ 3734771 h 4231124"/>
              <a:gd name="connsiteX1164" fmla="*/ 3545771 w 5598213"/>
              <a:gd name="connsiteY1164" fmla="*/ 3745420 h 4231124"/>
              <a:gd name="connsiteX1165" fmla="*/ 3535122 w 5598213"/>
              <a:gd name="connsiteY1165" fmla="*/ 3745420 h 4231124"/>
              <a:gd name="connsiteX1166" fmla="*/ 3529797 w 5598213"/>
              <a:gd name="connsiteY1166" fmla="*/ 3750744 h 4231124"/>
              <a:gd name="connsiteX1167" fmla="*/ 3525063 w 5598213"/>
              <a:gd name="connsiteY1167" fmla="*/ 3740096 h 4231124"/>
              <a:gd name="connsiteX1168" fmla="*/ 3018018 w 5598213"/>
              <a:gd name="connsiteY1168" fmla="*/ 3724122 h 4231124"/>
              <a:gd name="connsiteX1169" fmla="*/ 3023342 w 5598213"/>
              <a:gd name="connsiteY1169" fmla="*/ 3724122 h 4231124"/>
              <a:gd name="connsiteX1170" fmla="*/ 3018018 w 5598213"/>
              <a:gd name="connsiteY1170" fmla="*/ 3729447 h 4231124"/>
              <a:gd name="connsiteX1171" fmla="*/ 2887854 w 5598213"/>
              <a:gd name="connsiteY1171" fmla="*/ 3724122 h 4231124"/>
              <a:gd name="connsiteX1172" fmla="*/ 2903237 w 5598213"/>
              <a:gd name="connsiteY1172" fmla="*/ 3729447 h 4231124"/>
              <a:gd name="connsiteX1173" fmla="*/ 2903237 w 5598213"/>
              <a:gd name="connsiteY1173" fmla="*/ 3745420 h 4231124"/>
              <a:gd name="connsiteX1174" fmla="*/ 2897912 w 5598213"/>
              <a:gd name="connsiteY1174" fmla="*/ 3745420 h 4231124"/>
              <a:gd name="connsiteX1175" fmla="*/ 2892587 w 5598213"/>
              <a:gd name="connsiteY1175" fmla="*/ 3745420 h 4231124"/>
              <a:gd name="connsiteX1176" fmla="*/ 2887854 w 5598213"/>
              <a:gd name="connsiteY1176" fmla="*/ 3734771 h 4231124"/>
              <a:gd name="connsiteX1177" fmla="*/ 4814865 w 5598213"/>
              <a:gd name="connsiteY1177" fmla="*/ 3719390 h 4231124"/>
              <a:gd name="connsiteX1178" fmla="*/ 4825515 w 5598213"/>
              <a:gd name="connsiteY1178" fmla="*/ 3719390 h 4231124"/>
              <a:gd name="connsiteX1179" fmla="*/ 4825515 w 5598213"/>
              <a:gd name="connsiteY1179" fmla="*/ 3729447 h 4231124"/>
              <a:gd name="connsiteX1180" fmla="*/ 4820190 w 5598213"/>
              <a:gd name="connsiteY1180" fmla="*/ 3729447 h 4231124"/>
              <a:gd name="connsiteX1181" fmla="*/ 3430991 w 5598213"/>
              <a:gd name="connsiteY1181" fmla="*/ 3719390 h 4231124"/>
              <a:gd name="connsiteX1182" fmla="*/ 3435724 w 5598213"/>
              <a:gd name="connsiteY1182" fmla="*/ 3724122 h 4231124"/>
              <a:gd name="connsiteX1183" fmla="*/ 3435724 w 5598213"/>
              <a:gd name="connsiteY1183" fmla="*/ 3729447 h 4231124"/>
              <a:gd name="connsiteX1184" fmla="*/ 3435724 w 5598213"/>
              <a:gd name="connsiteY1184" fmla="*/ 3734771 h 4231124"/>
              <a:gd name="connsiteX1185" fmla="*/ 3425666 w 5598213"/>
              <a:gd name="connsiteY1185" fmla="*/ 3745420 h 4231124"/>
              <a:gd name="connsiteX1186" fmla="*/ 3425666 w 5598213"/>
              <a:gd name="connsiteY1186" fmla="*/ 3740096 h 4231124"/>
              <a:gd name="connsiteX1187" fmla="*/ 3425666 w 5598213"/>
              <a:gd name="connsiteY1187" fmla="*/ 3734771 h 4231124"/>
              <a:gd name="connsiteX1188" fmla="*/ 3430991 w 5598213"/>
              <a:gd name="connsiteY1188" fmla="*/ 3724122 h 4231124"/>
              <a:gd name="connsiteX1189" fmla="*/ 3080733 w 5598213"/>
              <a:gd name="connsiteY1189" fmla="*/ 3719390 h 4231124"/>
              <a:gd name="connsiteX1190" fmla="*/ 3080733 w 5598213"/>
              <a:gd name="connsiteY1190" fmla="*/ 3724122 h 4231124"/>
              <a:gd name="connsiteX1191" fmla="*/ 3070675 w 5598213"/>
              <a:gd name="connsiteY1191" fmla="*/ 3724122 h 4231124"/>
              <a:gd name="connsiteX1192" fmla="*/ 2590253 w 5598213"/>
              <a:gd name="connsiteY1192" fmla="*/ 3719390 h 4231124"/>
              <a:gd name="connsiteX1193" fmla="*/ 2600903 w 5598213"/>
              <a:gd name="connsiteY1193" fmla="*/ 3719390 h 4231124"/>
              <a:gd name="connsiteX1194" fmla="*/ 2585520 w 5598213"/>
              <a:gd name="connsiteY1194" fmla="*/ 3734771 h 4231124"/>
              <a:gd name="connsiteX1195" fmla="*/ 2580195 w 5598213"/>
              <a:gd name="connsiteY1195" fmla="*/ 3734771 h 4231124"/>
              <a:gd name="connsiteX1196" fmla="*/ 2580195 w 5598213"/>
              <a:gd name="connsiteY1196" fmla="*/ 3724122 h 4231124"/>
              <a:gd name="connsiteX1197" fmla="*/ 736607 w 5598213"/>
              <a:gd name="connsiteY1197" fmla="*/ 3719390 h 4231124"/>
              <a:gd name="connsiteX1198" fmla="*/ 746665 w 5598213"/>
              <a:gd name="connsiteY1198" fmla="*/ 3724122 h 4231124"/>
              <a:gd name="connsiteX1199" fmla="*/ 741340 w 5598213"/>
              <a:gd name="connsiteY1199" fmla="*/ 3734771 h 4231124"/>
              <a:gd name="connsiteX1200" fmla="*/ 731282 w 5598213"/>
              <a:gd name="connsiteY1200" fmla="*/ 3734771 h 4231124"/>
              <a:gd name="connsiteX1201" fmla="*/ 725957 w 5598213"/>
              <a:gd name="connsiteY1201" fmla="*/ 3745420 h 4231124"/>
              <a:gd name="connsiteX1202" fmla="*/ 715308 w 5598213"/>
              <a:gd name="connsiteY1202" fmla="*/ 3750744 h 4231124"/>
              <a:gd name="connsiteX1203" fmla="*/ 715308 w 5598213"/>
              <a:gd name="connsiteY1203" fmla="*/ 3740096 h 4231124"/>
              <a:gd name="connsiteX1204" fmla="*/ 4140973 w 5598213"/>
              <a:gd name="connsiteY1204" fmla="*/ 3714065 h 4231124"/>
              <a:gd name="connsiteX1205" fmla="*/ 4140973 w 5598213"/>
              <a:gd name="connsiteY1205" fmla="*/ 3729447 h 4231124"/>
              <a:gd name="connsiteX1206" fmla="*/ 4135648 w 5598213"/>
              <a:gd name="connsiteY1206" fmla="*/ 3740096 h 4231124"/>
              <a:gd name="connsiteX1207" fmla="*/ 4135648 w 5598213"/>
              <a:gd name="connsiteY1207" fmla="*/ 3724122 h 4231124"/>
              <a:gd name="connsiteX1208" fmla="*/ 3843372 w 5598213"/>
              <a:gd name="connsiteY1208" fmla="*/ 3714065 h 4231124"/>
              <a:gd name="connsiteX1209" fmla="*/ 3854022 w 5598213"/>
              <a:gd name="connsiteY1209" fmla="*/ 3714065 h 4231124"/>
              <a:gd name="connsiteX1210" fmla="*/ 3843372 w 5598213"/>
              <a:gd name="connsiteY1210" fmla="*/ 3719390 h 4231124"/>
              <a:gd name="connsiteX1211" fmla="*/ 3634519 w 5598213"/>
              <a:gd name="connsiteY1211" fmla="*/ 3714065 h 4231124"/>
              <a:gd name="connsiteX1212" fmla="*/ 3639844 w 5598213"/>
              <a:gd name="connsiteY1212" fmla="*/ 3724122 h 4231124"/>
              <a:gd name="connsiteX1213" fmla="*/ 3629194 w 5598213"/>
              <a:gd name="connsiteY1213" fmla="*/ 3729447 h 4231124"/>
              <a:gd name="connsiteX1214" fmla="*/ 3623869 w 5598213"/>
              <a:gd name="connsiteY1214" fmla="*/ 3724122 h 4231124"/>
              <a:gd name="connsiteX1215" fmla="*/ 3629194 w 5598213"/>
              <a:gd name="connsiteY1215" fmla="*/ 3719390 h 4231124"/>
              <a:gd name="connsiteX1216" fmla="*/ 1953044 w 5598213"/>
              <a:gd name="connsiteY1216" fmla="*/ 3714065 h 4231124"/>
              <a:gd name="connsiteX1217" fmla="*/ 1953044 w 5598213"/>
              <a:gd name="connsiteY1217" fmla="*/ 3719390 h 4231124"/>
              <a:gd name="connsiteX1218" fmla="*/ 1953044 w 5598213"/>
              <a:gd name="connsiteY1218" fmla="*/ 3734771 h 4231124"/>
              <a:gd name="connsiteX1219" fmla="*/ 1948311 w 5598213"/>
              <a:gd name="connsiteY1219" fmla="*/ 3740096 h 4231124"/>
              <a:gd name="connsiteX1220" fmla="*/ 1942986 w 5598213"/>
              <a:gd name="connsiteY1220" fmla="*/ 3750744 h 4231124"/>
              <a:gd name="connsiteX1221" fmla="*/ 1942986 w 5598213"/>
              <a:gd name="connsiteY1221" fmla="*/ 3719390 h 4231124"/>
              <a:gd name="connsiteX1222" fmla="*/ 1812231 w 5598213"/>
              <a:gd name="connsiteY1222" fmla="*/ 3714065 h 4231124"/>
              <a:gd name="connsiteX1223" fmla="*/ 1817556 w 5598213"/>
              <a:gd name="connsiteY1223" fmla="*/ 3714065 h 4231124"/>
              <a:gd name="connsiteX1224" fmla="*/ 1822880 w 5598213"/>
              <a:gd name="connsiteY1224" fmla="*/ 3719390 h 4231124"/>
              <a:gd name="connsiteX1225" fmla="*/ 1817556 w 5598213"/>
              <a:gd name="connsiteY1225" fmla="*/ 3729447 h 4231124"/>
              <a:gd name="connsiteX1226" fmla="*/ 1806906 w 5598213"/>
              <a:gd name="connsiteY1226" fmla="*/ 3734771 h 4231124"/>
              <a:gd name="connsiteX1227" fmla="*/ 1806906 w 5598213"/>
              <a:gd name="connsiteY1227" fmla="*/ 3724122 h 4231124"/>
              <a:gd name="connsiteX1228" fmla="*/ 919428 w 5598213"/>
              <a:gd name="connsiteY1228" fmla="*/ 3714065 h 4231124"/>
              <a:gd name="connsiteX1229" fmla="*/ 924161 w 5598213"/>
              <a:gd name="connsiteY1229" fmla="*/ 3724122 h 4231124"/>
              <a:gd name="connsiteX1230" fmla="*/ 914103 w 5598213"/>
              <a:gd name="connsiteY1230" fmla="*/ 3724122 h 4231124"/>
              <a:gd name="connsiteX1231" fmla="*/ 4668727 w 5598213"/>
              <a:gd name="connsiteY1231" fmla="*/ 3708741 h 4231124"/>
              <a:gd name="connsiteX1232" fmla="*/ 4674052 w 5598213"/>
              <a:gd name="connsiteY1232" fmla="*/ 3708741 h 4231124"/>
              <a:gd name="connsiteX1233" fmla="*/ 4674052 w 5598213"/>
              <a:gd name="connsiteY1233" fmla="*/ 3714065 h 4231124"/>
              <a:gd name="connsiteX1234" fmla="*/ 4668727 w 5598213"/>
              <a:gd name="connsiteY1234" fmla="*/ 3714065 h 4231124"/>
              <a:gd name="connsiteX1235" fmla="*/ 3733917 w 5598213"/>
              <a:gd name="connsiteY1235" fmla="*/ 3708741 h 4231124"/>
              <a:gd name="connsiteX1236" fmla="*/ 3733917 w 5598213"/>
              <a:gd name="connsiteY1236" fmla="*/ 3719390 h 4231124"/>
              <a:gd name="connsiteX1237" fmla="*/ 3728592 w 5598213"/>
              <a:gd name="connsiteY1237" fmla="*/ 3724122 h 4231124"/>
              <a:gd name="connsiteX1238" fmla="*/ 3728592 w 5598213"/>
              <a:gd name="connsiteY1238" fmla="*/ 3714065 h 4231124"/>
              <a:gd name="connsiteX1239" fmla="*/ 3252903 w 5598213"/>
              <a:gd name="connsiteY1239" fmla="*/ 3708741 h 4231124"/>
              <a:gd name="connsiteX1240" fmla="*/ 3258228 w 5598213"/>
              <a:gd name="connsiteY1240" fmla="*/ 3708741 h 4231124"/>
              <a:gd name="connsiteX1241" fmla="*/ 3258228 w 5598213"/>
              <a:gd name="connsiteY1241" fmla="*/ 3729447 h 4231124"/>
              <a:gd name="connsiteX1242" fmla="*/ 3242845 w 5598213"/>
              <a:gd name="connsiteY1242" fmla="*/ 3724122 h 4231124"/>
              <a:gd name="connsiteX1243" fmla="*/ 3242845 w 5598213"/>
              <a:gd name="connsiteY1243" fmla="*/ 3714065 h 4231124"/>
              <a:gd name="connsiteX1244" fmla="*/ 2955302 w 5598213"/>
              <a:gd name="connsiteY1244" fmla="*/ 3708741 h 4231124"/>
              <a:gd name="connsiteX1245" fmla="*/ 2955302 w 5598213"/>
              <a:gd name="connsiteY1245" fmla="*/ 3724122 h 4231124"/>
              <a:gd name="connsiteX1246" fmla="*/ 2949978 w 5598213"/>
              <a:gd name="connsiteY1246" fmla="*/ 3729447 h 4231124"/>
              <a:gd name="connsiteX1247" fmla="*/ 2955302 w 5598213"/>
              <a:gd name="connsiteY1247" fmla="*/ 3734771 h 4231124"/>
              <a:gd name="connsiteX1248" fmla="*/ 2955302 w 5598213"/>
              <a:gd name="connsiteY1248" fmla="*/ 3740096 h 4231124"/>
              <a:gd name="connsiteX1249" fmla="*/ 2945244 w 5598213"/>
              <a:gd name="connsiteY1249" fmla="*/ 3755477 h 4231124"/>
              <a:gd name="connsiteX1250" fmla="*/ 2939920 w 5598213"/>
              <a:gd name="connsiteY1250" fmla="*/ 3745420 h 4231124"/>
              <a:gd name="connsiteX1251" fmla="*/ 2945244 w 5598213"/>
              <a:gd name="connsiteY1251" fmla="*/ 3734771 h 4231124"/>
              <a:gd name="connsiteX1252" fmla="*/ 2945244 w 5598213"/>
              <a:gd name="connsiteY1252" fmla="*/ 3724122 h 4231124"/>
              <a:gd name="connsiteX1253" fmla="*/ 2763016 w 5598213"/>
              <a:gd name="connsiteY1253" fmla="*/ 3708741 h 4231124"/>
              <a:gd name="connsiteX1254" fmla="*/ 2773074 w 5598213"/>
              <a:gd name="connsiteY1254" fmla="*/ 3708741 h 4231124"/>
              <a:gd name="connsiteX1255" fmla="*/ 2778399 w 5598213"/>
              <a:gd name="connsiteY1255" fmla="*/ 3714065 h 4231124"/>
              <a:gd name="connsiteX1256" fmla="*/ 2768340 w 5598213"/>
              <a:gd name="connsiteY1256" fmla="*/ 3719390 h 4231124"/>
              <a:gd name="connsiteX1257" fmla="*/ 2763016 w 5598213"/>
              <a:gd name="connsiteY1257" fmla="*/ 3719390 h 4231124"/>
              <a:gd name="connsiteX1258" fmla="*/ 2757691 w 5598213"/>
              <a:gd name="connsiteY1258" fmla="*/ 3714065 h 4231124"/>
              <a:gd name="connsiteX1259" fmla="*/ 2193846 w 5598213"/>
              <a:gd name="connsiteY1259" fmla="*/ 3708741 h 4231124"/>
              <a:gd name="connsiteX1260" fmla="*/ 2198579 w 5598213"/>
              <a:gd name="connsiteY1260" fmla="*/ 3724122 h 4231124"/>
              <a:gd name="connsiteX1261" fmla="*/ 2188522 w 5598213"/>
              <a:gd name="connsiteY1261" fmla="*/ 3724122 h 4231124"/>
              <a:gd name="connsiteX1262" fmla="*/ 2188522 w 5598213"/>
              <a:gd name="connsiteY1262" fmla="*/ 3714065 h 4231124"/>
              <a:gd name="connsiteX1263" fmla="*/ 1801581 w 5598213"/>
              <a:gd name="connsiteY1263" fmla="*/ 3708741 h 4231124"/>
              <a:gd name="connsiteX1264" fmla="*/ 1801581 w 5598213"/>
              <a:gd name="connsiteY1264" fmla="*/ 3719390 h 4231124"/>
              <a:gd name="connsiteX1265" fmla="*/ 1791523 w 5598213"/>
              <a:gd name="connsiteY1265" fmla="*/ 3714065 h 4231124"/>
              <a:gd name="connsiteX1266" fmla="*/ 4349827 w 5598213"/>
              <a:gd name="connsiteY1266" fmla="*/ 3703416 h 4231124"/>
              <a:gd name="connsiteX1267" fmla="*/ 4360476 w 5598213"/>
              <a:gd name="connsiteY1267" fmla="*/ 3703416 h 4231124"/>
              <a:gd name="connsiteX1268" fmla="*/ 4360476 w 5598213"/>
              <a:gd name="connsiteY1268" fmla="*/ 3719390 h 4231124"/>
              <a:gd name="connsiteX1269" fmla="*/ 4349827 w 5598213"/>
              <a:gd name="connsiteY1269" fmla="*/ 3708741 h 4231124"/>
              <a:gd name="connsiteX1270" fmla="*/ 3932120 w 5598213"/>
              <a:gd name="connsiteY1270" fmla="*/ 3703416 h 4231124"/>
              <a:gd name="connsiteX1271" fmla="*/ 3937445 w 5598213"/>
              <a:gd name="connsiteY1271" fmla="*/ 3703416 h 4231124"/>
              <a:gd name="connsiteX1272" fmla="*/ 3932120 w 5598213"/>
              <a:gd name="connsiteY1272" fmla="*/ 3714065 h 4231124"/>
              <a:gd name="connsiteX1273" fmla="*/ 3555829 w 5598213"/>
              <a:gd name="connsiteY1273" fmla="*/ 3703416 h 4231124"/>
              <a:gd name="connsiteX1274" fmla="*/ 3566479 w 5598213"/>
              <a:gd name="connsiteY1274" fmla="*/ 3708741 h 4231124"/>
              <a:gd name="connsiteX1275" fmla="*/ 3555829 w 5598213"/>
              <a:gd name="connsiteY1275" fmla="*/ 3714065 h 4231124"/>
              <a:gd name="connsiteX1276" fmla="*/ 3404366 w 5598213"/>
              <a:gd name="connsiteY1276" fmla="*/ 3703416 h 4231124"/>
              <a:gd name="connsiteX1277" fmla="*/ 3415016 w 5598213"/>
              <a:gd name="connsiteY1277" fmla="*/ 3703416 h 4231124"/>
              <a:gd name="connsiteX1278" fmla="*/ 3404366 w 5598213"/>
              <a:gd name="connsiteY1278" fmla="*/ 3708741 h 4231124"/>
              <a:gd name="connsiteX1279" fmla="*/ 3310885 w 5598213"/>
              <a:gd name="connsiteY1279" fmla="*/ 3703416 h 4231124"/>
              <a:gd name="connsiteX1280" fmla="*/ 3315619 w 5598213"/>
              <a:gd name="connsiteY1280" fmla="*/ 3714065 h 4231124"/>
              <a:gd name="connsiteX1281" fmla="*/ 3310885 w 5598213"/>
              <a:gd name="connsiteY1281" fmla="*/ 3724122 h 4231124"/>
              <a:gd name="connsiteX1282" fmla="*/ 3310885 w 5598213"/>
              <a:gd name="connsiteY1282" fmla="*/ 3714065 h 4231124"/>
              <a:gd name="connsiteX1283" fmla="*/ 3305561 w 5598213"/>
              <a:gd name="connsiteY1283" fmla="*/ 3714065 h 4231124"/>
              <a:gd name="connsiteX1284" fmla="*/ 3305561 w 5598213"/>
              <a:gd name="connsiteY1284" fmla="*/ 3708741 h 4231124"/>
              <a:gd name="connsiteX1285" fmla="*/ 2919212 w 5598213"/>
              <a:gd name="connsiteY1285" fmla="*/ 3703416 h 4231124"/>
              <a:gd name="connsiteX1286" fmla="*/ 2929270 w 5598213"/>
              <a:gd name="connsiteY1286" fmla="*/ 3703416 h 4231124"/>
              <a:gd name="connsiteX1287" fmla="*/ 2929270 w 5598213"/>
              <a:gd name="connsiteY1287" fmla="*/ 3714065 h 4231124"/>
              <a:gd name="connsiteX1288" fmla="*/ 2913887 w 5598213"/>
              <a:gd name="connsiteY1288" fmla="*/ 3724122 h 4231124"/>
              <a:gd name="connsiteX1289" fmla="*/ 2908562 w 5598213"/>
              <a:gd name="connsiteY1289" fmla="*/ 3719390 h 4231124"/>
              <a:gd name="connsiteX1290" fmla="*/ 2381400 w 5598213"/>
              <a:gd name="connsiteY1290" fmla="*/ 3703416 h 4231124"/>
              <a:gd name="connsiteX1291" fmla="*/ 2381400 w 5598213"/>
              <a:gd name="connsiteY1291" fmla="*/ 3708741 h 4231124"/>
              <a:gd name="connsiteX1292" fmla="*/ 2366017 w 5598213"/>
              <a:gd name="connsiteY1292" fmla="*/ 3708741 h 4231124"/>
              <a:gd name="connsiteX1293" fmla="*/ 3525063 w 5598213"/>
              <a:gd name="connsiteY1293" fmla="*/ 3698092 h 4231124"/>
              <a:gd name="connsiteX1294" fmla="*/ 3529797 w 5598213"/>
              <a:gd name="connsiteY1294" fmla="*/ 3708741 h 4231124"/>
              <a:gd name="connsiteX1295" fmla="*/ 3529797 w 5598213"/>
              <a:gd name="connsiteY1295" fmla="*/ 3714065 h 4231124"/>
              <a:gd name="connsiteX1296" fmla="*/ 3519739 w 5598213"/>
              <a:gd name="connsiteY1296" fmla="*/ 3719390 h 4231124"/>
              <a:gd name="connsiteX1297" fmla="*/ 3519739 w 5598213"/>
              <a:gd name="connsiteY1297" fmla="*/ 3703416 h 4231124"/>
              <a:gd name="connsiteX1298" fmla="*/ 3342243 w 5598213"/>
              <a:gd name="connsiteY1298" fmla="*/ 3698092 h 4231124"/>
              <a:gd name="connsiteX1299" fmla="*/ 3346976 w 5598213"/>
              <a:gd name="connsiteY1299" fmla="*/ 3703416 h 4231124"/>
              <a:gd name="connsiteX1300" fmla="*/ 3342243 w 5598213"/>
              <a:gd name="connsiteY1300" fmla="*/ 3714065 h 4231124"/>
              <a:gd name="connsiteX1301" fmla="*/ 3331593 w 5598213"/>
              <a:gd name="connsiteY1301" fmla="*/ 3719390 h 4231124"/>
              <a:gd name="connsiteX1302" fmla="*/ 3012693 w 5598213"/>
              <a:gd name="connsiteY1302" fmla="*/ 3698092 h 4231124"/>
              <a:gd name="connsiteX1303" fmla="*/ 3018018 w 5598213"/>
              <a:gd name="connsiteY1303" fmla="*/ 3698092 h 4231124"/>
              <a:gd name="connsiteX1304" fmla="*/ 3018018 w 5598213"/>
              <a:gd name="connsiteY1304" fmla="*/ 3703416 h 4231124"/>
              <a:gd name="connsiteX1305" fmla="*/ 3012693 w 5598213"/>
              <a:gd name="connsiteY1305" fmla="*/ 3703416 h 4231124"/>
              <a:gd name="connsiteX1306" fmla="*/ 2083799 w 5598213"/>
              <a:gd name="connsiteY1306" fmla="*/ 3698092 h 4231124"/>
              <a:gd name="connsiteX1307" fmla="*/ 2073149 w 5598213"/>
              <a:gd name="connsiteY1307" fmla="*/ 3714065 h 4231124"/>
              <a:gd name="connsiteX1308" fmla="*/ 2068416 w 5598213"/>
              <a:gd name="connsiteY1308" fmla="*/ 3708741 h 4231124"/>
              <a:gd name="connsiteX1309" fmla="*/ 3911412 w 5598213"/>
              <a:gd name="connsiteY1309" fmla="*/ 3692767 h 4231124"/>
              <a:gd name="connsiteX1310" fmla="*/ 3921470 w 5598213"/>
              <a:gd name="connsiteY1310" fmla="*/ 3692767 h 4231124"/>
              <a:gd name="connsiteX1311" fmla="*/ 3926795 w 5598213"/>
              <a:gd name="connsiteY1311" fmla="*/ 3703416 h 4231124"/>
              <a:gd name="connsiteX1312" fmla="*/ 3916737 w 5598213"/>
              <a:gd name="connsiteY1312" fmla="*/ 3719390 h 4231124"/>
              <a:gd name="connsiteX1313" fmla="*/ 3911412 w 5598213"/>
              <a:gd name="connsiteY1313" fmla="*/ 3714065 h 4231124"/>
              <a:gd name="connsiteX1314" fmla="*/ 3906087 w 5598213"/>
              <a:gd name="connsiteY1314" fmla="*/ 3719390 h 4231124"/>
              <a:gd name="connsiteX1315" fmla="*/ 3906087 w 5598213"/>
              <a:gd name="connsiteY1315" fmla="*/ 3708741 h 4231124"/>
              <a:gd name="connsiteX1316" fmla="*/ 3906087 w 5598213"/>
              <a:gd name="connsiteY1316" fmla="*/ 3698092 h 4231124"/>
              <a:gd name="connsiteX1317" fmla="*/ 3472406 w 5598213"/>
              <a:gd name="connsiteY1317" fmla="*/ 3692767 h 4231124"/>
              <a:gd name="connsiteX1318" fmla="*/ 3477731 w 5598213"/>
              <a:gd name="connsiteY1318" fmla="*/ 3703416 h 4231124"/>
              <a:gd name="connsiteX1319" fmla="*/ 3472406 w 5598213"/>
              <a:gd name="connsiteY1319" fmla="*/ 3708741 h 4231124"/>
              <a:gd name="connsiteX1320" fmla="*/ 3477731 w 5598213"/>
              <a:gd name="connsiteY1320" fmla="*/ 3719390 h 4231124"/>
              <a:gd name="connsiteX1321" fmla="*/ 3477731 w 5598213"/>
              <a:gd name="connsiteY1321" fmla="*/ 3724122 h 4231124"/>
              <a:gd name="connsiteX1322" fmla="*/ 3467082 w 5598213"/>
              <a:gd name="connsiteY1322" fmla="*/ 3740096 h 4231124"/>
              <a:gd name="connsiteX1323" fmla="*/ 3462348 w 5598213"/>
              <a:gd name="connsiteY1323" fmla="*/ 3729447 h 4231124"/>
              <a:gd name="connsiteX1324" fmla="*/ 3457023 w 5598213"/>
              <a:gd name="connsiteY1324" fmla="*/ 3734771 h 4231124"/>
              <a:gd name="connsiteX1325" fmla="*/ 3451699 w 5598213"/>
              <a:gd name="connsiteY1325" fmla="*/ 3729447 h 4231124"/>
              <a:gd name="connsiteX1326" fmla="*/ 3467082 w 5598213"/>
              <a:gd name="connsiteY1326" fmla="*/ 3714065 h 4231124"/>
              <a:gd name="connsiteX1327" fmla="*/ 3462348 w 5598213"/>
              <a:gd name="connsiteY1327" fmla="*/ 3714065 h 4231124"/>
              <a:gd name="connsiteX1328" fmla="*/ 3457023 w 5598213"/>
              <a:gd name="connsiteY1328" fmla="*/ 3698092 h 4231124"/>
              <a:gd name="connsiteX1329" fmla="*/ 3388983 w 5598213"/>
              <a:gd name="connsiteY1329" fmla="*/ 3692767 h 4231124"/>
              <a:gd name="connsiteX1330" fmla="*/ 3394308 w 5598213"/>
              <a:gd name="connsiteY1330" fmla="*/ 3703416 h 4231124"/>
              <a:gd name="connsiteX1331" fmla="*/ 3394308 w 5598213"/>
              <a:gd name="connsiteY1331" fmla="*/ 3714065 h 4231124"/>
              <a:gd name="connsiteX1332" fmla="*/ 3383659 w 5598213"/>
              <a:gd name="connsiteY1332" fmla="*/ 3719390 h 4231124"/>
              <a:gd name="connsiteX1333" fmla="*/ 3383659 w 5598213"/>
              <a:gd name="connsiteY1333" fmla="*/ 3740096 h 4231124"/>
              <a:gd name="connsiteX1334" fmla="*/ 3373601 w 5598213"/>
              <a:gd name="connsiteY1334" fmla="*/ 3734771 h 4231124"/>
              <a:gd name="connsiteX1335" fmla="*/ 3373601 w 5598213"/>
              <a:gd name="connsiteY1335" fmla="*/ 3724122 h 4231124"/>
              <a:gd name="connsiteX1336" fmla="*/ 3378334 w 5598213"/>
              <a:gd name="connsiteY1336" fmla="*/ 3719390 h 4231124"/>
              <a:gd name="connsiteX1337" fmla="*/ 3378334 w 5598213"/>
              <a:gd name="connsiteY1337" fmla="*/ 3708741 h 4231124"/>
              <a:gd name="connsiteX1338" fmla="*/ 3383659 w 5598213"/>
              <a:gd name="connsiteY1338" fmla="*/ 3703416 h 4231124"/>
              <a:gd name="connsiteX1339" fmla="*/ 3159422 w 5598213"/>
              <a:gd name="connsiteY1339" fmla="*/ 3692767 h 4231124"/>
              <a:gd name="connsiteX1340" fmla="*/ 3169481 w 5598213"/>
              <a:gd name="connsiteY1340" fmla="*/ 3692767 h 4231124"/>
              <a:gd name="connsiteX1341" fmla="*/ 3164156 w 5598213"/>
              <a:gd name="connsiteY1341" fmla="*/ 3708741 h 4231124"/>
              <a:gd name="connsiteX1342" fmla="*/ 3154098 w 5598213"/>
              <a:gd name="connsiteY1342" fmla="*/ 3708741 h 4231124"/>
              <a:gd name="connsiteX1343" fmla="*/ 3148773 w 5598213"/>
              <a:gd name="connsiteY1343" fmla="*/ 3698092 h 4231124"/>
              <a:gd name="connsiteX1344" fmla="*/ 3112090 w 5598213"/>
              <a:gd name="connsiteY1344" fmla="*/ 3692767 h 4231124"/>
              <a:gd name="connsiteX1345" fmla="*/ 3112090 w 5598213"/>
              <a:gd name="connsiteY1345" fmla="*/ 3708741 h 4231124"/>
              <a:gd name="connsiteX1346" fmla="*/ 3106765 w 5598213"/>
              <a:gd name="connsiteY1346" fmla="*/ 3714065 h 4231124"/>
              <a:gd name="connsiteX1347" fmla="*/ 3106765 w 5598213"/>
              <a:gd name="connsiteY1347" fmla="*/ 3698092 h 4231124"/>
              <a:gd name="connsiteX1348" fmla="*/ 2475473 w 5598213"/>
              <a:gd name="connsiteY1348" fmla="*/ 3692767 h 4231124"/>
              <a:gd name="connsiteX1349" fmla="*/ 2475473 w 5598213"/>
              <a:gd name="connsiteY1349" fmla="*/ 3708741 h 4231124"/>
              <a:gd name="connsiteX1350" fmla="*/ 2486122 w 5598213"/>
              <a:gd name="connsiteY1350" fmla="*/ 3708741 h 4231124"/>
              <a:gd name="connsiteX1351" fmla="*/ 2470148 w 5598213"/>
              <a:gd name="connsiteY1351" fmla="*/ 3719390 h 4231124"/>
              <a:gd name="connsiteX1352" fmla="*/ 2470148 w 5598213"/>
              <a:gd name="connsiteY1352" fmla="*/ 3708741 h 4231124"/>
              <a:gd name="connsiteX1353" fmla="*/ 2465415 w 5598213"/>
              <a:gd name="connsiteY1353" fmla="*/ 3698092 h 4231124"/>
              <a:gd name="connsiteX1354" fmla="*/ 1451914 w 5598213"/>
              <a:gd name="connsiteY1354" fmla="*/ 3692767 h 4231124"/>
              <a:gd name="connsiteX1355" fmla="*/ 1457239 w 5598213"/>
              <a:gd name="connsiteY1355" fmla="*/ 3698092 h 4231124"/>
              <a:gd name="connsiteX1356" fmla="*/ 1446590 w 5598213"/>
              <a:gd name="connsiteY1356" fmla="*/ 3703416 h 4231124"/>
              <a:gd name="connsiteX1357" fmla="*/ 1446590 w 5598213"/>
              <a:gd name="connsiteY1357" fmla="*/ 3698092 h 4231124"/>
              <a:gd name="connsiteX1358" fmla="*/ 1133606 w 5598213"/>
              <a:gd name="connsiteY1358" fmla="*/ 3692767 h 4231124"/>
              <a:gd name="connsiteX1359" fmla="*/ 1143664 w 5598213"/>
              <a:gd name="connsiteY1359" fmla="*/ 3692767 h 4231124"/>
              <a:gd name="connsiteX1360" fmla="*/ 1148989 w 5598213"/>
              <a:gd name="connsiteY1360" fmla="*/ 3692767 h 4231124"/>
              <a:gd name="connsiteX1361" fmla="*/ 1154314 w 5598213"/>
              <a:gd name="connsiteY1361" fmla="*/ 3692767 h 4231124"/>
              <a:gd name="connsiteX1362" fmla="*/ 1159639 w 5598213"/>
              <a:gd name="connsiteY1362" fmla="*/ 3703416 h 4231124"/>
              <a:gd name="connsiteX1363" fmla="*/ 1154314 w 5598213"/>
              <a:gd name="connsiteY1363" fmla="*/ 3708741 h 4231124"/>
              <a:gd name="connsiteX1364" fmla="*/ 1148989 w 5598213"/>
              <a:gd name="connsiteY1364" fmla="*/ 3708741 h 4231124"/>
              <a:gd name="connsiteX1365" fmla="*/ 1138339 w 5598213"/>
              <a:gd name="connsiteY1365" fmla="*/ 3708741 h 4231124"/>
              <a:gd name="connsiteX1366" fmla="*/ 1133606 w 5598213"/>
              <a:gd name="connsiteY1366" fmla="*/ 3708741 h 4231124"/>
              <a:gd name="connsiteX1367" fmla="*/ 1128281 w 5598213"/>
              <a:gd name="connsiteY1367" fmla="*/ 3708741 h 4231124"/>
              <a:gd name="connsiteX1368" fmla="*/ 3483056 w 5598213"/>
              <a:gd name="connsiteY1368" fmla="*/ 3688035 h 4231124"/>
              <a:gd name="connsiteX1369" fmla="*/ 3493706 w 5598213"/>
              <a:gd name="connsiteY1369" fmla="*/ 3692767 h 4231124"/>
              <a:gd name="connsiteX1370" fmla="*/ 3488381 w 5598213"/>
              <a:gd name="connsiteY1370" fmla="*/ 3698092 h 4231124"/>
              <a:gd name="connsiteX1371" fmla="*/ 3488381 w 5598213"/>
              <a:gd name="connsiteY1371" fmla="*/ 3708741 h 4231124"/>
              <a:gd name="connsiteX1372" fmla="*/ 3483056 w 5598213"/>
              <a:gd name="connsiteY1372" fmla="*/ 3708741 h 4231124"/>
              <a:gd name="connsiteX1373" fmla="*/ 3483056 w 5598213"/>
              <a:gd name="connsiteY1373" fmla="*/ 3698092 h 4231124"/>
              <a:gd name="connsiteX1374" fmla="*/ 3430991 w 5598213"/>
              <a:gd name="connsiteY1374" fmla="*/ 3688035 h 4231124"/>
              <a:gd name="connsiteX1375" fmla="*/ 3435724 w 5598213"/>
              <a:gd name="connsiteY1375" fmla="*/ 3698092 h 4231124"/>
              <a:gd name="connsiteX1376" fmla="*/ 3425666 w 5598213"/>
              <a:gd name="connsiteY1376" fmla="*/ 3698092 h 4231124"/>
              <a:gd name="connsiteX1377" fmla="*/ 3425666 w 5598213"/>
              <a:gd name="connsiteY1377" fmla="*/ 3692767 h 4231124"/>
              <a:gd name="connsiteX1378" fmla="*/ 2715684 w 5598213"/>
              <a:gd name="connsiteY1378" fmla="*/ 3688035 h 4231124"/>
              <a:gd name="connsiteX1379" fmla="*/ 2726333 w 5598213"/>
              <a:gd name="connsiteY1379" fmla="*/ 3688035 h 4231124"/>
              <a:gd name="connsiteX1380" fmla="*/ 2721008 w 5598213"/>
              <a:gd name="connsiteY1380" fmla="*/ 3692767 h 4231124"/>
              <a:gd name="connsiteX1381" fmla="*/ 2721008 w 5598213"/>
              <a:gd name="connsiteY1381" fmla="*/ 3703416 h 4231124"/>
              <a:gd name="connsiteX1382" fmla="*/ 2721008 w 5598213"/>
              <a:gd name="connsiteY1382" fmla="*/ 3714065 h 4231124"/>
              <a:gd name="connsiteX1383" fmla="*/ 2715684 w 5598213"/>
              <a:gd name="connsiteY1383" fmla="*/ 3708741 h 4231124"/>
              <a:gd name="connsiteX1384" fmla="*/ 2710358 w 5598213"/>
              <a:gd name="connsiteY1384" fmla="*/ 3698092 h 4231124"/>
              <a:gd name="connsiteX1385" fmla="*/ 2402700 w 5598213"/>
              <a:gd name="connsiteY1385" fmla="*/ 3688035 h 4231124"/>
              <a:gd name="connsiteX1386" fmla="*/ 2407433 w 5598213"/>
              <a:gd name="connsiteY1386" fmla="*/ 3703416 h 4231124"/>
              <a:gd name="connsiteX1387" fmla="*/ 2397375 w 5598213"/>
              <a:gd name="connsiteY1387" fmla="*/ 3714065 h 4231124"/>
              <a:gd name="connsiteX1388" fmla="*/ 2392050 w 5598213"/>
              <a:gd name="connsiteY1388" fmla="*/ 3714065 h 4231124"/>
              <a:gd name="connsiteX1389" fmla="*/ 2392050 w 5598213"/>
              <a:gd name="connsiteY1389" fmla="*/ 3698092 h 4231124"/>
              <a:gd name="connsiteX1390" fmla="*/ 2397375 w 5598213"/>
              <a:gd name="connsiteY1390" fmla="*/ 3692767 h 4231124"/>
              <a:gd name="connsiteX1391" fmla="*/ 2224612 w 5598213"/>
              <a:gd name="connsiteY1391" fmla="*/ 3688035 h 4231124"/>
              <a:gd name="connsiteX1392" fmla="*/ 2224612 w 5598213"/>
              <a:gd name="connsiteY1392" fmla="*/ 3703416 h 4231124"/>
              <a:gd name="connsiteX1393" fmla="*/ 2214554 w 5598213"/>
              <a:gd name="connsiteY1393" fmla="*/ 3708741 h 4231124"/>
              <a:gd name="connsiteX1394" fmla="*/ 2214554 w 5598213"/>
              <a:gd name="connsiteY1394" fmla="*/ 3703416 h 4231124"/>
              <a:gd name="connsiteX1395" fmla="*/ 2214554 w 5598213"/>
              <a:gd name="connsiteY1395" fmla="*/ 3692767 h 4231124"/>
              <a:gd name="connsiteX1396" fmla="*/ 2135864 w 5598213"/>
              <a:gd name="connsiteY1396" fmla="*/ 3688035 h 4231124"/>
              <a:gd name="connsiteX1397" fmla="*/ 2141189 w 5598213"/>
              <a:gd name="connsiteY1397" fmla="*/ 3692767 h 4231124"/>
              <a:gd name="connsiteX1398" fmla="*/ 2135864 w 5598213"/>
              <a:gd name="connsiteY1398" fmla="*/ 3698092 h 4231124"/>
              <a:gd name="connsiteX1399" fmla="*/ 1431207 w 5598213"/>
              <a:gd name="connsiteY1399" fmla="*/ 3688035 h 4231124"/>
              <a:gd name="connsiteX1400" fmla="*/ 1436532 w 5598213"/>
              <a:gd name="connsiteY1400" fmla="*/ 3688035 h 4231124"/>
              <a:gd name="connsiteX1401" fmla="*/ 1431207 w 5598213"/>
              <a:gd name="connsiteY1401" fmla="*/ 3698092 h 4231124"/>
              <a:gd name="connsiteX1402" fmla="*/ 1425882 w 5598213"/>
              <a:gd name="connsiteY1402" fmla="*/ 3692767 h 4231124"/>
              <a:gd name="connsiteX1403" fmla="*/ 1248386 w 5598213"/>
              <a:gd name="connsiteY1403" fmla="*/ 3688035 h 4231124"/>
              <a:gd name="connsiteX1404" fmla="*/ 1253711 w 5598213"/>
              <a:gd name="connsiteY1404" fmla="*/ 3688035 h 4231124"/>
              <a:gd name="connsiteX1405" fmla="*/ 1253711 w 5598213"/>
              <a:gd name="connsiteY1405" fmla="*/ 3708741 h 4231124"/>
              <a:gd name="connsiteX1406" fmla="*/ 1243061 w 5598213"/>
              <a:gd name="connsiteY1406" fmla="*/ 3724122 h 4231124"/>
              <a:gd name="connsiteX1407" fmla="*/ 1232412 w 5598213"/>
              <a:gd name="connsiteY1407" fmla="*/ 3740096 h 4231124"/>
              <a:gd name="connsiteX1408" fmla="*/ 1232412 w 5598213"/>
              <a:gd name="connsiteY1408" fmla="*/ 3708741 h 4231124"/>
              <a:gd name="connsiteX1409" fmla="*/ 1237737 w 5598213"/>
              <a:gd name="connsiteY1409" fmla="*/ 3698092 h 4231124"/>
              <a:gd name="connsiteX1410" fmla="*/ 3854022 w 5598213"/>
              <a:gd name="connsiteY1410" fmla="*/ 3682710 h 4231124"/>
              <a:gd name="connsiteX1411" fmla="*/ 3858755 w 5598213"/>
              <a:gd name="connsiteY1411" fmla="*/ 3682710 h 4231124"/>
              <a:gd name="connsiteX1412" fmla="*/ 3858755 w 5598213"/>
              <a:gd name="connsiteY1412" fmla="*/ 3692767 h 4231124"/>
              <a:gd name="connsiteX1413" fmla="*/ 3854022 w 5598213"/>
              <a:gd name="connsiteY1413" fmla="*/ 3688035 h 4231124"/>
              <a:gd name="connsiteX1414" fmla="*/ 4652753 w 5598213"/>
              <a:gd name="connsiteY1414" fmla="*/ 3677386 h 4231124"/>
              <a:gd name="connsiteX1415" fmla="*/ 4663402 w 5598213"/>
              <a:gd name="connsiteY1415" fmla="*/ 3698092 h 4231124"/>
              <a:gd name="connsiteX1416" fmla="*/ 4658077 w 5598213"/>
              <a:gd name="connsiteY1416" fmla="*/ 3703416 h 4231124"/>
              <a:gd name="connsiteX1417" fmla="*/ 4647428 w 5598213"/>
              <a:gd name="connsiteY1417" fmla="*/ 3692767 h 4231124"/>
              <a:gd name="connsiteX1418" fmla="*/ 3655227 w 5598213"/>
              <a:gd name="connsiteY1418" fmla="*/ 3677386 h 4231124"/>
              <a:gd name="connsiteX1419" fmla="*/ 3660552 w 5598213"/>
              <a:gd name="connsiteY1419" fmla="*/ 3682710 h 4231124"/>
              <a:gd name="connsiteX1420" fmla="*/ 3655227 w 5598213"/>
              <a:gd name="connsiteY1420" fmla="*/ 3692767 h 4231124"/>
              <a:gd name="connsiteX1421" fmla="*/ 3551096 w 5598213"/>
              <a:gd name="connsiteY1421" fmla="*/ 3677386 h 4231124"/>
              <a:gd name="connsiteX1422" fmla="*/ 3555829 w 5598213"/>
              <a:gd name="connsiteY1422" fmla="*/ 3677386 h 4231124"/>
              <a:gd name="connsiteX1423" fmla="*/ 3561154 w 5598213"/>
              <a:gd name="connsiteY1423" fmla="*/ 3682710 h 4231124"/>
              <a:gd name="connsiteX1424" fmla="*/ 3566479 w 5598213"/>
              <a:gd name="connsiteY1424" fmla="*/ 3677386 h 4231124"/>
              <a:gd name="connsiteX1425" fmla="*/ 3566479 w 5598213"/>
              <a:gd name="connsiteY1425" fmla="*/ 3682710 h 4231124"/>
              <a:gd name="connsiteX1426" fmla="*/ 3555829 w 5598213"/>
              <a:gd name="connsiteY1426" fmla="*/ 3688035 h 4231124"/>
              <a:gd name="connsiteX1427" fmla="*/ 3540446 w 5598213"/>
              <a:gd name="connsiteY1427" fmla="*/ 3692767 h 4231124"/>
              <a:gd name="connsiteX1428" fmla="*/ 3535122 w 5598213"/>
              <a:gd name="connsiteY1428" fmla="*/ 3688035 h 4231124"/>
              <a:gd name="connsiteX1429" fmla="*/ 3132798 w 5598213"/>
              <a:gd name="connsiteY1429" fmla="*/ 3677386 h 4231124"/>
              <a:gd name="connsiteX1430" fmla="*/ 3143448 w 5598213"/>
              <a:gd name="connsiteY1430" fmla="*/ 3682710 h 4231124"/>
              <a:gd name="connsiteX1431" fmla="*/ 3143448 w 5598213"/>
              <a:gd name="connsiteY1431" fmla="*/ 3703416 h 4231124"/>
              <a:gd name="connsiteX1432" fmla="*/ 3138123 w 5598213"/>
              <a:gd name="connsiteY1432" fmla="*/ 3703416 h 4231124"/>
              <a:gd name="connsiteX1433" fmla="*/ 3132798 w 5598213"/>
              <a:gd name="connsiteY1433" fmla="*/ 3703416 h 4231124"/>
              <a:gd name="connsiteX1434" fmla="*/ 3132798 w 5598213"/>
              <a:gd name="connsiteY1434" fmla="*/ 3714065 h 4231124"/>
              <a:gd name="connsiteX1435" fmla="*/ 3122740 w 5598213"/>
              <a:gd name="connsiteY1435" fmla="*/ 3703416 h 4231124"/>
              <a:gd name="connsiteX1436" fmla="*/ 3122740 w 5598213"/>
              <a:gd name="connsiteY1436" fmla="*/ 3692767 h 4231124"/>
              <a:gd name="connsiteX1437" fmla="*/ 4433250 w 5598213"/>
              <a:gd name="connsiteY1437" fmla="*/ 3672061 h 4231124"/>
              <a:gd name="connsiteX1438" fmla="*/ 4443899 w 5598213"/>
              <a:gd name="connsiteY1438" fmla="*/ 3677386 h 4231124"/>
              <a:gd name="connsiteX1439" fmla="*/ 4443899 w 5598213"/>
              <a:gd name="connsiteY1439" fmla="*/ 3688035 h 4231124"/>
              <a:gd name="connsiteX1440" fmla="*/ 4438574 w 5598213"/>
              <a:gd name="connsiteY1440" fmla="*/ 3692767 h 4231124"/>
              <a:gd name="connsiteX1441" fmla="*/ 4438574 w 5598213"/>
              <a:gd name="connsiteY1441" fmla="*/ 3708741 h 4231124"/>
              <a:gd name="connsiteX1442" fmla="*/ 4433250 w 5598213"/>
              <a:gd name="connsiteY1442" fmla="*/ 3698092 h 4231124"/>
              <a:gd name="connsiteX1443" fmla="*/ 4433250 w 5598213"/>
              <a:gd name="connsiteY1443" fmla="*/ 3703416 h 4231124"/>
              <a:gd name="connsiteX1444" fmla="*/ 4428516 w 5598213"/>
              <a:gd name="connsiteY1444" fmla="*/ 3692767 h 4231124"/>
              <a:gd name="connsiteX1445" fmla="*/ 4428516 w 5598213"/>
              <a:gd name="connsiteY1445" fmla="*/ 3688035 h 4231124"/>
              <a:gd name="connsiteX1446" fmla="*/ 3827989 w 5598213"/>
              <a:gd name="connsiteY1446" fmla="*/ 3672061 h 4231124"/>
              <a:gd name="connsiteX1447" fmla="*/ 3838047 w 5598213"/>
              <a:gd name="connsiteY1447" fmla="*/ 3672061 h 4231124"/>
              <a:gd name="connsiteX1448" fmla="*/ 3822664 w 5598213"/>
              <a:gd name="connsiteY1448" fmla="*/ 3682710 h 4231124"/>
              <a:gd name="connsiteX1449" fmla="*/ 3827989 w 5598213"/>
              <a:gd name="connsiteY1449" fmla="*/ 3688035 h 4231124"/>
              <a:gd name="connsiteX1450" fmla="*/ 3827989 w 5598213"/>
              <a:gd name="connsiteY1450" fmla="*/ 3703416 h 4231124"/>
              <a:gd name="connsiteX1451" fmla="*/ 3817340 w 5598213"/>
              <a:gd name="connsiteY1451" fmla="*/ 3724122 h 4231124"/>
              <a:gd name="connsiteX1452" fmla="*/ 3806690 w 5598213"/>
              <a:gd name="connsiteY1452" fmla="*/ 3719390 h 4231124"/>
              <a:gd name="connsiteX1453" fmla="*/ 3801365 w 5598213"/>
              <a:gd name="connsiteY1453" fmla="*/ 3708741 h 4231124"/>
              <a:gd name="connsiteX1454" fmla="*/ 3796632 w 5598213"/>
              <a:gd name="connsiteY1454" fmla="*/ 3708741 h 4231124"/>
              <a:gd name="connsiteX1455" fmla="*/ 3796632 w 5598213"/>
              <a:gd name="connsiteY1455" fmla="*/ 3703416 h 4231124"/>
              <a:gd name="connsiteX1456" fmla="*/ 3806690 w 5598213"/>
              <a:gd name="connsiteY1456" fmla="*/ 3682710 h 4231124"/>
              <a:gd name="connsiteX1457" fmla="*/ 3827989 w 5598213"/>
              <a:gd name="connsiteY1457" fmla="*/ 3677386 h 4231124"/>
              <a:gd name="connsiteX1458" fmla="*/ 3639844 w 5598213"/>
              <a:gd name="connsiteY1458" fmla="*/ 3672061 h 4231124"/>
              <a:gd name="connsiteX1459" fmla="*/ 3645169 w 5598213"/>
              <a:gd name="connsiteY1459" fmla="*/ 3677386 h 4231124"/>
              <a:gd name="connsiteX1460" fmla="*/ 3645169 w 5598213"/>
              <a:gd name="connsiteY1460" fmla="*/ 3688035 h 4231124"/>
              <a:gd name="connsiteX1461" fmla="*/ 3639844 w 5598213"/>
              <a:gd name="connsiteY1461" fmla="*/ 3692767 h 4231124"/>
              <a:gd name="connsiteX1462" fmla="*/ 3645169 w 5598213"/>
              <a:gd name="connsiteY1462" fmla="*/ 3698092 h 4231124"/>
              <a:gd name="connsiteX1463" fmla="*/ 3629194 w 5598213"/>
              <a:gd name="connsiteY1463" fmla="*/ 3714065 h 4231124"/>
              <a:gd name="connsiteX1464" fmla="*/ 3623869 w 5598213"/>
              <a:gd name="connsiteY1464" fmla="*/ 3708741 h 4231124"/>
              <a:gd name="connsiteX1465" fmla="*/ 3618544 w 5598213"/>
              <a:gd name="connsiteY1465" fmla="*/ 3714065 h 4231124"/>
              <a:gd name="connsiteX1466" fmla="*/ 3613811 w 5598213"/>
              <a:gd name="connsiteY1466" fmla="*/ 3698092 h 4231124"/>
              <a:gd name="connsiteX1467" fmla="*/ 3634519 w 5598213"/>
              <a:gd name="connsiteY1467" fmla="*/ 3682710 h 4231124"/>
              <a:gd name="connsiteX1468" fmla="*/ 3300236 w 5598213"/>
              <a:gd name="connsiteY1468" fmla="*/ 3672061 h 4231124"/>
              <a:gd name="connsiteX1469" fmla="*/ 3305561 w 5598213"/>
              <a:gd name="connsiteY1469" fmla="*/ 3672061 h 4231124"/>
              <a:gd name="connsiteX1470" fmla="*/ 3305561 w 5598213"/>
              <a:gd name="connsiteY1470" fmla="*/ 3677386 h 4231124"/>
              <a:gd name="connsiteX1471" fmla="*/ 3300236 w 5598213"/>
              <a:gd name="connsiteY1471" fmla="*/ 3682710 h 4231124"/>
              <a:gd name="connsiteX1472" fmla="*/ 3300236 w 5598213"/>
              <a:gd name="connsiteY1472" fmla="*/ 3677386 h 4231124"/>
              <a:gd name="connsiteX1473" fmla="*/ 2167222 w 5598213"/>
              <a:gd name="connsiteY1473" fmla="*/ 3672061 h 4231124"/>
              <a:gd name="connsiteX1474" fmla="*/ 2177872 w 5598213"/>
              <a:gd name="connsiteY1474" fmla="*/ 3672061 h 4231124"/>
              <a:gd name="connsiteX1475" fmla="*/ 2177872 w 5598213"/>
              <a:gd name="connsiteY1475" fmla="*/ 3682710 h 4231124"/>
              <a:gd name="connsiteX1476" fmla="*/ 2172547 w 5598213"/>
              <a:gd name="connsiteY1476" fmla="*/ 3682710 h 4231124"/>
              <a:gd name="connsiteX1477" fmla="*/ 4219663 w 5598213"/>
              <a:gd name="connsiteY1477" fmla="*/ 3666737 h 4231124"/>
              <a:gd name="connsiteX1478" fmla="*/ 4214338 w 5598213"/>
              <a:gd name="connsiteY1478" fmla="*/ 3682710 h 4231124"/>
              <a:gd name="connsiteX1479" fmla="*/ 4214338 w 5598213"/>
              <a:gd name="connsiteY1479" fmla="*/ 3672061 h 4231124"/>
              <a:gd name="connsiteX1480" fmla="*/ 3963478 w 5598213"/>
              <a:gd name="connsiteY1480" fmla="*/ 3666737 h 4231124"/>
              <a:gd name="connsiteX1481" fmla="*/ 3968803 w 5598213"/>
              <a:gd name="connsiteY1481" fmla="*/ 3672061 h 4231124"/>
              <a:gd name="connsiteX1482" fmla="*/ 3958153 w 5598213"/>
              <a:gd name="connsiteY1482" fmla="*/ 3692767 h 4231124"/>
              <a:gd name="connsiteX1483" fmla="*/ 3952828 w 5598213"/>
              <a:gd name="connsiteY1483" fmla="*/ 3688035 h 4231124"/>
              <a:gd name="connsiteX1484" fmla="*/ 3952828 w 5598213"/>
              <a:gd name="connsiteY1484" fmla="*/ 3682710 h 4231124"/>
              <a:gd name="connsiteX1485" fmla="*/ 3958153 w 5598213"/>
              <a:gd name="connsiteY1485" fmla="*/ 3677386 h 4231124"/>
              <a:gd name="connsiteX1486" fmla="*/ 3958153 w 5598213"/>
              <a:gd name="connsiteY1486" fmla="*/ 3672061 h 4231124"/>
              <a:gd name="connsiteX1487" fmla="*/ 3577129 w 5598213"/>
              <a:gd name="connsiteY1487" fmla="*/ 3666737 h 4231124"/>
              <a:gd name="connsiteX1488" fmla="*/ 3577129 w 5598213"/>
              <a:gd name="connsiteY1488" fmla="*/ 3677386 h 4231124"/>
              <a:gd name="connsiteX1489" fmla="*/ 3566479 w 5598213"/>
              <a:gd name="connsiteY1489" fmla="*/ 3677386 h 4231124"/>
              <a:gd name="connsiteX1490" fmla="*/ 3571804 w 5598213"/>
              <a:gd name="connsiteY1490" fmla="*/ 3672061 h 4231124"/>
              <a:gd name="connsiteX1491" fmla="*/ 3529797 w 5598213"/>
              <a:gd name="connsiteY1491" fmla="*/ 3666737 h 4231124"/>
              <a:gd name="connsiteX1492" fmla="*/ 3535122 w 5598213"/>
              <a:gd name="connsiteY1492" fmla="*/ 3666737 h 4231124"/>
              <a:gd name="connsiteX1493" fmla="*/ 3551096 w 5598213"/>
              <a:gd name="connsiteY1493" fmla="*/ 3672061 h 4231124"/>
              <a:gd name="connsiteX1494" fmla="*/ 3551096 w 5598213"/>
              <a:gd name="connsiteY1494" fmla="*/ 3677386 h 4231124"/>
              <a:gd name="connsiteX1495" fmla="*/ 3529797 w 5598213"/>
              <a:gd name="connsiteY1495" fmla="*/ 3677386 h 4231124"/>
              <a:gd name="connsiteX1496" fmla="*/ 3394308 w 5598213"/>
              <a:gd name="connsiteY1496" fmla="*/ 3666737 h 4231124"/>
              <a:gd name="connsiteX1497" fmla="*/ 3399633 w 5598213"/>
              <a:gd name="connsiteY1497" fmla="*/ 3666737 h 4231124"/>
              <a:gd name="connsiteX1498" fmla="*/ 3394308 w 5598213"/>
              <a:gd name="connsiteY1498" fmla="*/ 3677386 h 4231124"/>
              <a:gd name="connsiteX1499" fmla="*/ 3373601 w 5598213"/>
              <a:gd name="connsiteY1499" fmla="*/ 3666737 h 4231124"/>
              <a:gd name="connsiteX1500" fmla="*/ 3378334 w 5598213"/>
              <a:gd name="connsiteY1500" fmla="*/ 3677386 h 4231124"/>
              <a:gd name="connsiteX1501" fmla="*/ 3383659 w 5598213"/>
              <a:gd name="connsiteY1501" fmla="*/ 3682710 h 4231124"/>
              <a:gd name="connsiteX1502" fmla="*/ 3378334 w 5598213"/>
              <a:gd name="connsiteY1502" fmla="*/ 3698092 h 4231124"/>
              <a:gd name="connsiteX1503" fmla="*/ 3373601 w 5598213"/>
              <a:gd name="connsiteY1503" fmla="*/ 3703416 h 4231124"/>
              <a:gd name="connsiteX1504" fmla="*/ 3368276 w 5598213"/>
              <a:gd name="connsiteY1504" fmla="*/ 3698092 h 4231124"/>
              <a:gd name="connsiteX1505" fmla="*/ 3357626 w 5598213"/>
              <a:gd name="connsiteY1505" fmla="*/ 3703416 h 4231124"/>
              <a:gd name="connsiteX1506" fmla="*/ 3352301 w 5598213"/>
              <a:gd name="connsiteY1506" fmla="*/ 3698092 h 4231124"/>
              <a:gd name="connsiteX1507" fmla="*/ 3362951 w 5598213"/>
              <a:gd name="connsiteY1507" fmla="*/ 3692767 h 4231124"/>
              <a:gd name="connsiteX1508" fmla="*/ 3362951 w 5598213"/>
              <a:gd name="connsiteY1508" fmla="*/ 3682710 h 4231124"/>
              <a:gd name="connsiteX1509" fmla="*/ 3373601 w 5598213"/>
              <a:gd name="connsiteY1509" fmla="*/ 3677386 h 4231124"/>
              <a:gd name="connsiteX1510" fmla="*/ 3263553 w 5598213"/>
              <a:gd name="connsiteY1510" fmla="*/ 3666737 h 4231124"/>
              <a:gd name="connsiteX1511" fmla="*/ 3263553 w 5598213"/>
              <a:gd name="connsiteY1511" fmla="*/ 3677386 h 4231124"/>
              <a:gd name="connsiteX1512" fmla="*/ 3252903 w 5598213"/>
              <a:gd name="connsiteY1512" fmla="*/ 3677386 h 4231124"/>
              <a:gd name="connsiteX1513" fmla="*/ 3222138 w 5598213"/>
              <a:gd name="connsiteY1513" fmla="*/ 3666737 h 4231124"/>
              <a:gd name="connsiteX1514" fmla="*/ 3216813 w 5598213"/>
              <a:gd name="connsiteY1514" fmla="*/ 3677386 h 4231124"/>
              <a:gd name="connsiteX1515" fmla="*/ 3232196 w 5598213"/>
              <a:gd name="connsiteY1515" fmla="*/ 3688035 h 4231124"/>
              <a:gd name="connsiteX1516" fmla="*/ 3216813 w 5598213"/>
              <a:gd name="connsiteY1516" fmla="*/ 3692767 h 4231124"/>
              <a:gd name="connsiteX1517" fmla="*/ 3216813 w 5598213"/>
              <a:gd name="connsiteY1517" fmla="*/ 3714065 h 4231124"/>
              <a:gd name="connsiteX1518" fmla="*/ 3211488 w 5598213"/>
              <a:gd name="connsiteY1518" fmla="*/ 3724122 h 4231124"/>
              <a:gd name="connsiteX1519" fmla="*/ 3206163 w 5598213"/>
              <a:gd name="connsiteY1519" fmla="*/ 3729447 h 4231124"/>
              <a:gd name="connsiteX1520" fmla="*/ 3200838 w 5598213"/>
              <a:gd name="connsiteY1520" fmla="*/ 3729447 h 4231124"/>
              <a:gd name="connsiteX1521" fmla="*/ 3190780 w 5598213"/>
              <a:gd name="connsiteY1521" fmla="*/ 3714065 h 4231124"/>
              <a:gd name="connsiteX1522" fmla="*/ 3190780 w 5598213"/>
              <a:gd name="connsiteY1522" fmla="*/ 3703416 h 4231124"/>
              <a:gd name="connsiteX1523" fmla="*/ 3200838 w 5598213"/>
              <a:gd name="connsiteY1523" fmla="*/ 3703416 h 4231124"/>
              <a:gd name="connsiteX1524" fmla="*/ 3206163 w 5598213"/>
              <a:gd name="connsiteY1524" fmla="*/ 3698092 h 4231124"/>
              <a:gd name="connsiteX1525" fmla="*/ 3206163 w 5598213"/>
              <a:gd name="connsiteY1525" fmla="*/ 3688035 h 4231124"/>
              <a:gd name="connsiteX1526" fmla="*/ 3211488 w 5598213"/>
              <a:gd name="connsiteY1526" fmla="*/ 3682710 h 4231124"/>
              <a:gd name="connsiteX1527" fmla="*/ 3206163 w 5598213"/>
              <a:gd name="connsiteY1527" fmla="*/ 3677386 h 4231124"/>
              <a:gd name="connsiteX1528" fmla="*/ 3206163 w 5598213"/>
              <a:gd name="connsiteY1528" fmla="*/ 3672061 h 4231124"/>
              <a:gd name="connsiteX1529" fmla="*/ 2303302 w 5598213"/>
              <a:gd name="connsiteY1529" fmla="*/ 3666737 h 4231124"/>
              <a:gd name="connsiteX1530" fmla="*/ 2308627 w 5598213"/>
              <a:gd name="connsiteY1530" fmla="*/ 3666737 h 4231124"/>
              <a:gd name="connsiteX1531" fmla="*/ 2308627 w 5598213"/>
              <a:gd name="connsiteY1531" fmla="*/ 3672061 h 4231124"/>
              <a:gd name="connsiteX1532" fmla="*/ 2303302 w 5598213"/>
              <a:gd name="connsiteY1532" fmla="*/ 3672061 h 4231124"/>
              <a:gd name="connsiteX1533" fmla="*/ 2104507 w 5598213"/>
              <a:gd name="connsiteY1533" fmla="*/ 3666737 h 4231124"/>
              <a:gd name="connsiteX1534" fmla="*/ 2120482 w 5598213"/>
              <a:gd name="connsiteY1534" fmla="*/ 3672061 h 4231124"/>
              <a:gd name="connsiteX1535" fmla="*/ 2120482 w 5598213"/>
              <a:gd name="connsiteY1535" fmla="*/ 3677386 h 4231124"/>
              <a:gd name="connsiteX1536" fmla="*/ 2104507 w 5598213"/>
              <a:gd name="connsiteY1536" fmla="*/ 3677386 h 4231124"/>
              <a:gd name="connsiteX1537" fmla="*/ 1958369 w 5598213"/>
              <a:gd name="connsiteY1537" fmla="*/ 3666737 h 4231124"/>
              <a:gd name="connsiteX1538" fmla="*/ 1958369 w 5598213"/>
              <a:gd name="connsiteY1538" fmla="*/ 3682710 h 4231124"/>
              <a:gd name="connsiteX1539" fmla="*/ 1948311 w 5598213"/>
              <a:gd name="connsiteY1539" fmla="*/ 3682710 h 4231124"/>
              <a:gd name="connsiteX1540" fmla="*/ 1953044 w 5598213"/>
              <a:gd name="connsiteY1540" fmla="*/ 3677386 h 4231124"/>
              <a:gd name="connsiteX1541" fmla="*/ 1796848 w 5598213"/>
              <a:gd name="connsiteY1541" fmla="*/ 3666737 h 4231124"/>
              <a:gd name="connsiteX1542" fmla="*/ 1801581 w 5598213"/>
              <a:gd name="connsiteY1542" fmla="*/ 3666737 h 4231124"/>
              <a:gd name="connsiteX1543" fmla="*/ 1801581 w 5598213"/>
              <a:gd name="connsiteY1543" fmla="*/ 3672061 h 4231124"/>
              <a:gd name="connsiteX1544" fmla="*/ 1796848 w 5598213"/>
              <a:gd name="connsiteY1544" fmla="*/ 3672061 h 4231124"/>
              <a:gd name="connsiteX1545" fmla="*/ 1169697 w 5598213"/>
              <a:gd name="connsiteY1545" fmla="*/ 3666737 h 4231124"/>
              <a:gd name="connsiteX1546" fmla="*/ 1175021 w 5598213"/>
              <a:gd name="connsiteY1546" fmla="*/ 3677386 h 4231124"/>
              <a:gd name="connsiteX1547" fmla="*/ 1169697 w 5598213"/>
              <a:gd name="connsiteY1547" fmla="*/ 3677386 h 4231124"/>
              <a:gd name="connsiteX1548" fmla="*/ 872096 w 5598213"/>
              <a:gd name="connsiteY1548" fmla="*/ 3666737 h 4231124"/>
              <a:gd name="connsiteX1549" fmla="*/ 872096 w 5598213"/>
              <a:gd name="connsiteY1549" fmla="*/ 3672061 h 4231124"/>
              <a:gd name="connsiteX1550" fmla="*/ 862037 w 5598213"/>
              <a:gd name="connsiteY1550" fmla="*/ 3677386 h 4231124"/>
              <a:gd name="connsiteX1551" fmla="*/ 856713 w 5598213"/>
              <a:gd name="connsiteY1551" fmla="*/ 3677386 h 4231124"/>
              <a:gd name="connsiteX1552" fmla="*/ 799322 w 5598213"/>
              <a:gd name="connsiteY1552" fmla="*/ 3666737 h 4231124"/>
              <a:gd name="connsiteX1553" fmla="*/ 804056 w 5598213"/>
              <a:gd name="connsiteY1553" fmla="*/ 3666737 h 4231124"/>
              <a:gd name="connsiteX1554" fmla="*/ 799322 w 5598213"/>
              <a:gd name="connsiteY1554" fmla="*/ 3677386 h 4231124"/>
              <a:gd name="connsiteX1555" fmla="*/ 793997 w 5598213"/>
              <a:gd name="connsiteY1555" fmla="*/ 3677386 h 4231124"/>
              <a:gd name="connsiteX1556" fmla="*/ 4788832 w 5598213"/>
              <a:gd name="connsiteY1556" fmla="*/ 3661413 h 4231124"/>
              <a:gd name="connsiteX1557" fmla="*/ 4794157 w 5598213"/>
              <a:gd name="connsiteY1557" fmla="*/ 3661413 h 4231124"/>
              <a:gd name="connsiteX1558" fmla="*/ 4794157 w 5598213"/>
              <a:gd name="connsiteY1558" fmla="*/ 3666737 h 4231124"/>
              <a:gd name="connsiteX1559" fmla="*/ 4788832 w 5598213"/>
              <a:gd name="connsiteY1559" fmla="*/ 3666737 h 4231124"/>
              <a:gd name="connsiteX1560" fmla="*/ 4558680 w 5598213"/>
              <a:gd name="connsiteY1560" fmla="*/ 3661413 h 4231124"/>
              <a:gd name="connsiteX1561" fmla="*/ 4564005 w 5598213"/>
              <a:gd name="connsiteY1561" fmla="*/ 3672061 h 4231124"/>
              <a:gd name="connsiteX1562" fmla="*/ 4558680 w 5598213"/>
              <a:gd name="connsiteY1562" fmla="*/ 3672061 h 4231124"/>
              <a:gd name="connsiteX1563" fmla="*/ 4099558 w 5598213"/>
              <a:gd name="connsiteY1563" fmla="*/ 3661413 h 4231124"/>
              <a:gd name="connsiteX1564" fmla="*/ 4104291 w 5598213"/>
              <a:gd name="connsiteY1564" fmla="*/ 3672061 h 4231124"/>
              <a:gd name="connsiteX1565" fmla="*/ 4099558 w 5598213"/>
              <a:gd name="connsiteY1565" fmla="*/ 3677386 h 4231124"/>
              <a:gd name="connsiteX1566" fmla="*/ 4020868 w 5598213"/>
              <a:gd name="connsiteY1566" fmla="*/ 3661413 h 4231124"/>
              <a:gd name="connsiteX1567" fmla="*/ 4026193 w 5598213"/>
              <a:gd name="connsiteY1567" fmla="*/ 3661413 h 4231124"/>
              <a:gd name="connsiteX1568" fmla="*/ 4026193 w 5598213"/>
              <a:gd name="connsiteY1568" fmla="*/ 3677386 h 4231124"/>
              <a:gd name="connsiteX1569" fmla="*/ 4020868 w 5598213"/>
              <a:gd name="connsiteY1569" fmla="*/ 3682710 h 4231124"/>
              <a:gd name="connsiteX1570" fmla="*/ 4015543 w 5598213"/>
              <a:gd name="connsiteY1570" fmla="*/ 3672061 h 4231124"/>
              <a:gd name="connsiteX1571" fmla="*/ 3765274 w 5598213"/>
              <a:gd name="connsiteY1571" fmla="*/ 3661413 h 4231124"/>
              <a:gd name="connsiteX1572" fmla="*/ 3770007 w 5598213"/>
              <a:gd name="connsiteY1572" fmla="*/ 3661413 h 4231124"/>
              <a:gd name="connsiteX1573" fmla="*/ 3765274 w 5598213"/>
              <a:gd name="connsiteY1573" fmla="*/ 3666737 h 4231124"/>
              <a:gd name="connsiteX1574" fmla="*/ 3483056 w 5598213"/>
              <a:gd name="connsiteY1574" fmla="*/ 3661413 h 4231124"/>
              <a:gd name="connsiteX1575" fmla="*/ 3488381 w 5598213"/>
              <a:gd name="connsiteY1575" fmla="*/ 3666737 h 4231124"/>
              <a:gd name="connsiteX1576" fmla="*/ 3483056 w 5598213"/>
              <a:gd name="connsiteY1576" fmla="*/ 3672061 h 4231124"/>
              <a:gd name="connsiteX1577" fmla="*/ 3477731 w 5598213"/>
              <a:gd name="connsiteY1577" fmla="*/ 3666737 h 4231124"/>
              <a:gd name="connsiteX1578" fmla="*/ 3457023 w 5598213"/>
              <a:gd name="connsiteY1578" fmla="*/ 3661413 h 4231124"/>
              <a:gd name="connsiteX1579" fmla="*/ 3457023 w 5598213"/>
              <a:gd name="connsiteY1579" fmla="*/ 3666737 h 4231124"/>
              <a:gd name="connsiteX1580" fmla="*/ 3457023 w 5598213"/>
              <a:gd name="connsiteY1580" fmla="*/ 3682710 h 4231124"/>
              <a:gd name="connsiteX1581" fmla="*/ 3446374 w 5598213"/>
              <a:gd name="connsiteY1581" fmla="*/ 3672061 h 4231124"/>
              <a:gd name="connsiteX1582" fmla="*/ 3451699 w 5598213"/>
              <a:gd name="connsiteY1582" fmla="*/ 3666737 h 4231124"/>
              <a:gd name="connsiteX1583" fmla="*/ 3336918 w 5598213"/>
              <a:gd name="connsiteY1583" fmla="*/ 3661413 h 4231124"/>
              <a:gd name="connsiteX1584" fmla="*/ 3342243 w 5598213"/>
              <a:gd name="connsiteY1584" fmla="*/ 3661413 h 4231124"/>
              <a:gd name="connsiteX1585" fmla="*/ 3342243 w 5598213"/>
              <a:gd name="connsiteY1585" fmla="*/ 3672061 h 4231124"/>
              <a:gd name="connsiteX1586" fmla="*/ 3336918 w 5598213"/>
              <a:gd name="connsiteY1586" fmla="*/ 3672061 h 4231124"/>
              <a:gd name="connsiteX1587" fmla="*/ 3342243 w 5598213"/>
              <a:gd name="connsiteY1587" fmla="*/ 3682710 h 4231124"/>
              <a:gd name="connsiteX1588" fmla="*/ 3320943 w 5598213"/>
              <a:gd name="connsiteY1588" fmla="*/ 3692767 h 4231124"/>
              <a:gd name="connsiteX1589" fmla="*/ 3320943 w 5598213"/>
              <a:gd name="connsiteY1589" fmla="*/ 3698092 h 4231124"/>
              <a:gd name="connsiteX1590" fmla="*/ 3315619 w 5598213"/>
              <a:gd name="connsiteY1590" fmla="*/ 3698092 h 4231124"/>
              <a:gd name="connsiteX1591" fmla="*/ 3315619 w 5598213"/>
              <a:gd name="connsiteY1591" fmla="*/ 3688035 h 4231124"/>
              <a:gd name="connsiteX1592" fmla="*/ 3315619 w 5598213"/>
              <a:gd name="connsiteY1592" fmla="*/ 3682710 h 4231124"/>
              <a:gd name="connsiteX1593" fmla="*/ 3315619 w 5598213"/>
              <a:gd name="connsiteY1593" fmla="*/ 3677386 h 4231124"/>
              <a:gd name="connsiteX1594" fmla="*/ 3326268 w 5598213"/>
              <a:gd name="connsiteY1594" fmla="*/ 3666737 h 4231124"/>
              <a:gd name="connsiteX1595" fmla="*/ 3284261 w 5598213"/>
              <a:gd name="connsiteY1595" fmla="*/ 3661413 h 4231124"/>
              <a:gd name="connsiteX1596" fmla="*/ 3284261 w 5598213"/>
              <a:gd name="connsiteY1596" fmla="*/ 3672061 h 4231124"/>
              <a:gd name="connsiteX1597" fmla="*/ 3279528 w 5598213"/>
              <a:gd name="connsiteY1597" fmla="*/ 3672061 h 4231124"/>
              <a:gd name="connsiteX1598" fmla="*/ 3237521 w 5598213"/>
              <a:gd name="connsiteY1598" fmla="*/ 3661413 h 4231124"/>
              <a:gd name="connsiteX1599" fmla="*/ 3252903 w 5598213"/>
              <a:gd name="connsiteY1599" fmla="*/ 3661413 h 4231124"/>
              <a:gd name="connsiteX1600" fmla="*/ 3248170 w 5598213"/>
              <a:gd name="connsiteY1600" fmla="*/ 3666737 h 4231124"/>
              <a:gd name="connsiteX1601" fmla="*/ 3200838 w 5598213"/>
              <a:gd name="connsiteY1601" fmla="*/ 3661413 h 4231124"/>
              <a:gd name="connsiteX1602" fmla="*/ 3200838 w 5598213"/>
              <a:gd name="connsiteY1602" fmla="*/ 3672061 h 4231124"/>
              <a:gd name="connsiteX1603" fmla="*/ 3195513 w 5598213"/>
              <a:gd name="connsiteY1603" fmla="*/ 3677386 h 4231124"/>
              <a:gd name="connsiteX1604" fmla="*/ 3195513 w 5598213"/>
              <a:gd name="connsiteY1604" fmla="*/ 3682710 h 4231124"/>
              <a:gd name="connsiteX1605" fmla="*/ 3190780 w 5598213"/>
              <a:gd name="connsiteY1605" fmla="*/ 3692767 h 4231124"/>
              <a:gd name="connsiteX1606" fmla="*/ 3185455 w 5598213"/>
              <a:gd name="connsiteY1606" fmla="*/ 3682710 h 4231124"/>
              <a:gd name="connsiteX1607" fmla="*/ 3185455 w 5598213"/>
              <a:gd name="connsiteY1607" fmla="*/ 3677386 h 4231124"/>
              <a:gd name="connsiteX1608" fmla="*/ 3190780 w 5598213"/>
              <a:gd name="connsiteY1608" fmla="*/ 3666737 h 4231124"/>
              <a:gd name="connsiteX1609" fmla="*/ 2042383 w 5598213"/>
              <a:gd name="connsiteY1609" fmla="*/ 3661413 h 4231124"/>
              <a:gd name="connsiteX1610" fmla="*/ 2052442 w 5598213"/>
              <a:gd name="connsiteY1610" fmla="*/ 3661413 h 4231124"/>
              <a:gd name="connsiteX1611" fmla="*/ 2042383 w 5598213"/>
              <a:gd name="connsiteY1611" fmla="*/ 3677386 h 4231124"/>
              <a:gd name="connsiteX1612" fmla="*/ 2042383 w 5598213"/>
              <a:gd name="connsiteY1612" fmla="*/ 3688035 h 4231124"/>
              <a:gd name="connsiteX1613" fmla="*/ 2037059 w 5598213"/>
              <a:gd name="connsiteY1613" fmla="*/ 3698092 h 4231124"/>
              <a:gd name="connsiteX1614" fmla="*/ 2031734 w 5598213"/>
              <a:gd name="connsiteY1614" fmla="*/ 3698092 h 4231124"/>
              <a:gd name="connsiteX1615" fmla="*/ 2031734 w 5598213"/>
              <a:gd name="connsiteY1615" fmla="*/ 3677386 h 4231124"/>
              <a:gd name="connsiteX1616" fmla="*/ 1848913 w 5598213"/>
              <a:gd name="connsiteY1616" fmla="*/ 3661413 h 4231124"/>
              <a:gd name="connsiteX1617" fmla="*/ 1854238 w 5598213"/>
              <a:gd name="connsiteY1617" fmla="*/ 3661413 h 4231124"/>
              <a:gd name="connsiteX1618" fmla="*/ 1854238 w 5598213"/>
              <a:gd name="connsiteY1618" fmla="*/ 3672061 h 4231124"/>
              <a:gd name="connsiteX1619" fmla="*/ 1843588 w 5598213"/>
              <a:gd name="connsiteY1619" fmla="*/ 3688035 h 4231124"/>
              <a:gd name="connsiteX1620" fmla="*/ 1828205 w 5598213"/>
              <a:gd name="connsiteY1620" fmla="*/ 3703416 h 4231124"/>
              <a:gd name="connsiteX1621" fmla="*/ 1828205 w 5598213"/>
              <a:gd name="connsiteY1621" fmla="*/ 3688035 h 4231124"/>
              <a:gd name="connsiteX1622" fmla="*/ 3942770 w 5598213"/>
              <a:gd name="connsiteY1622" fmla="*/ 3656680 h 4231124"/>
              <a:gd name="connsiteX1623" fmla="*/ 3948095 w 5598213"/>
              <a:gd name="connsiteY1623" fmla="*/ 3661413 h 4231124"/>
              <a:gd name="connsiteX1624" fmla="*/ 3937445 w 5598213"/>
              <a:gd name="connsiteY1624" fmla="*/ 3661413 h 4231124"/>
              <a:gd name="connsiteX1625" fmla="*/ 3091382 w 5598213"/>
              <a:gd name="connsiteY1625" fmla="*/ 3656680 h 4231124"/>
              <a:gd name="connsiteX1626" fmla="*/ 3101441 w 5598213"/>
              <a:gd name="connsiteY1626" fmla="*/ 3656680 h 4231124"/>
              <a:gd name="connsiteX1627" fmla="*/ 3101441 w 5598213"/>
              <a:gd name="connsiteY1627" fmla="*/ 3677386 h 4231124"/>
              <a:gd name="connsiteX1628" fmla="*/ 3096707 w 5598213"/>
              <a:gd name="connsiteY1628" fmla="*/ 3682710 h 4231124"/>
              <a:gd name="connsiteX1629" fmla="*/ 3091382 w 5598213"/>
              <a:gd name="connsiteY1629" fmla="*/ 3682710 h 4231124"/>
              <a:gd name="connsiteX1630" fmla="*/ 3086058 w 5598213"/>
              <a:gd name="connsiteY1630" fmla="*/ 3692767 h 4231124"/>
              <a:gd name="connsiteX1631" fmla="*/ 3075408 w 5598213"/>
              <a:gd name="connsiteY1631" fmla="*/ 3703416 h 4231124"/>
              <a:gd name="connsiteX1632" fmla="*/ 3070675 w 5598213"/>
              <a:gd name="connsiteY1632" fmla="*/ 3698092 h 4231124"/>
              <a:gd name="connsiteX1633" fmla="*/ 3070675 w 5598213"/>
              <a:gd name="connsiteY1633" fmla="*/ 3692767 h 4231124"/>
              <a:gd name="connsiteX1634" fmla="*/ 3060025 w 5598213"/>
              <a:gd name="connsiteY1634" fmla="*/ 3703416 h 4231124"/>
              <a:gd name="connsiteX1635" fmla="*/ 3054700 w 5598213"/>
              <a:gd name="connsiteY1635" fmla="*/ 3708741 h 4231124"/>
              <a:gd name="connsiteX1636" fmla="*/ 3054700 w 5598213"/>
              <a:gd name="connsiteY1636" fmla="*/ 3698092 h 4231124"/>
              <a:gd name="connsiteX1637" fmla="*/ 3049375 w 5598213"/>
              <a:gd name="connsiteY1637" fmla="*/ 3692767 h 4231124"/>
              <a:gd name="connsiteX1638" fmla="*/ 3054700 w 5598213"/>
              <a:gd name="connsiteY1638" fmla="*/ 3688035 h 4231124"/>
              <a:gd name="connsiteX1639" fmla="*/ 3054700 w 5598213"/>
              <a:gd name="connsiteY1639" fmla="*/ 3677386 h 4231124"/>
              <a:gd name="connsiteX1640" fmla="*/ 3060025 w 5598213"/>
              <a:gd name="connsiteY1640" fmla="*/ 3682710 h 4231124"/>
              <a:gd name="connsiteX1641" fmla="*/ 3075408 w 5598213"/>
              <a:gd name="connsiteY1641" fmla="*/ 3672061 h 4231124"/>
              <a:gd name="connsiteX1642" fmla="*/ 3080733 w 5598213"/>
              <a:gd name="connsiteY1642" fmla="*/ 3677386 h 4231124"/>
              <a:gd name="connsiteX1643" fmla="*/ 3075408 w 5598213"/>
              <a:gd name="connsiteY1643" fmla="*/ 3682710 h 4231124"/>
              <a:gd name="connsiteX1644" fmla="*/ 3086058 w 5598213"/>
              <a:gd name="connsiteY1644" fmla="*/ 3688035 h 4231124"/>
              <a:gd name="connsiteX1645" fmla="*/ 3086058 w 5598213"/>
              <a:gd name="connsiteY1645" fmla="*/ 3666737 h 4231124"/>
              <a:gd name="connsiteX1646" fmla="*/ 2392050 w 5598213"/>
              <a:gd name="connsiteY1646" fmla="*/ 3656680 h 4231124"/>
              <a:gd name="connsiteX1647" fmla="*/ 2397375 w 5598213"/>
              <a:gd name="connsiteY1647" fmla="*/ 3656680 h 4231124"/>
              <a:gd name="connsiteX1648" fmla="*/ 2397375 w 5598213"/>
              <a:gd name="connsiteY1648" fmla="*/ 3661413 h 4231124"/>
              <a:gd name="connsiteX1649" fmla="*/ 2392050 w 5598213"/>
              <a:gd name="connsiteY1649" fmla="*/ 3661413 h 4231124"/>
              <a:gd name="connsiteX1650" fmla="*/ 846063 w 5598213"/>
              <a:gd name="connsiteY1650" fmla="*/ 3656680 h 4231124"/>
              <a:gd name="connsiteX1651" fmla="*/ 856713 w 5598213"/>
              <a:gd name="connsiteY1651" fmla="*/ 3656680 h 4231124"/>
              <a:gd name="connsiteX1652" fmla="*/ 840738 w 5598213"/>
              <a:gd name="connsiteY1652" fmla="*/ 3666737 h 4231124"/>
              <a:gd name="connsiteX1653" fmla="*/ 825355 w 5598213"/>
              <a:gd name="connsiteY1653" fmla="*/ 3666737 h 4231124"/>
              <a:gd name="connsiteX1654" fmla="*/ 830680 w 5598213"/>
              <a:gd name="connsiteY1654" fmla="*/ 3661413 h 4231124"/>
              <a:gd name="connsiteX1655" fmla="*/ 840738 w 5598213"/>
              <a:gd name="connsiteY1655" fmla="*/ 3661413 h 4231124"/>
              <a:gd name="connsiteX1656" fmla="*/ 3858755 w 5598213"/>
              <a:gd name="connsiteY1656" fmla="*/ 3651355 h 4231124"/>
              <a:gd name="connsiteX1657" fmla="*/ 3858755 w 5598213"/>
              <a:gd name="connsiteY1657" fmla="*/ 3666737 h 4231124"/>
              <a:gd name="connsiteX1658" fmla="*/ 3848697 w 5598213"/>
              <a:gd name="connsiteY1658" fmla="*/ 3666737 h 4231124"/>
              <a:gd name="connsiteX1659" fmla="*/ 3785982 w 5598213"/>
              <a:gd name="connsiteY1659" fmla="*/ 3651355 h 4231124"/>
              <a:gd name="connsiteX1660" fmla="*/ 3785982 w 5598213"/>
              <a:gd name="connsiteY1660" fmla="*/ 3656680 h 4231124"/>
              <a:gd name="connsiteX1661" fmla="*/ 3775332 w 5598213"/>
              <a:gd name="connsiteY1661" fmla="*/ 3661413 h 4231124"/>
              <a:gd name="connsiteX1662" fmla="*/ 3775332 w 5598213"/>
              <a:gd name="connsiteY1662" fmla="*/ 3656680 h 4231124"/>
              <a:gd name="connsiteX1663" fmla="*/ 3660552 w 5598213"/>
              <a:gd name="connsiteY1663" fmla="*/ 3651355 h 4231124"/>
              <a:gd name="connsiteX1664" fmla="*/ 3665877 w 5598213"/>
              <a:gd name="connsiteY1664" fmla="*/ 3651355 h 4231124"/>
              <a:gd name="connsiteX1665" fmla="*/ 3671202 w 5598213"/>
              <a:gd name="connsiteY1665" fmla="*/ 3661413 h 4231124"/>
              <a:gd name="connsiteX1666" fmla="*/ 3676526 w 5598213"/>
              <a:gd name="connsiteY1666" fmla="*/ 3651355 h 4231124"/>
              <a:gd name="connsiteX1667" fmla="*/ 3686584 w 5598213"/>
              <a:gd name="connsiteY1667" fmla="*/ 3651355 h 4231124"/>
              <a:gd name="connsiteX1668" fmla="*/ 3691909 w 5598213"/>
              <a:gd name="connsiteY1668" fmla="*/ 3656680 h 4231124"/>
              <a:gd name="connsiteX1669" fmla="*/ 3691909 w 5598213"/>
              <a:gd name="connsiteY1669" fmla="*/ 3666737 h 4231124"/>
              <a:gd name="connsiteX1670" fmla="*/ 3671202 w 5598213"/>
              <a:gd name="connsiteY1670" fmla="*/ 3688035 h 4231124"/>
              <a:gd name="connsiteX1671" fmla="*/ 3665877 w 5598213"/>
              <a:gd name="connsiteY1671" fmla="*/ 3688035 h 4231124"/>
              <a:gd name="connsiteX1672" fmla="*/ 3665877 w 5598213"/>
              <a:gd name="connsiteY1672" fmla="*/ 3661413 h 4231124"/>
              <a:gd name="connsiteX1673" fmla="*/ 3660552 w 5598213"/>
              <a:gd name="connsiteY1673" fmla="*/ 3661413 h 4231124"/>
              <a:gd name="connsiteX1674" fmla="*/ 3441049 w 5598213"/>
              <a:gd name="connsiteY1674" fmla="*/ 3651355 h 4231124"/>
              <a:gd name="connsiteX1675" fmla="*/ 3441049 w 5598213"/>
              <a:gd name="connsiteY1675" fmla="*/ 3666737 h 4231124"/>
              <a:gd name="connsiteX1676" fmla="*/ 3430991 w 5598213"/>
              <a:gd name="connsiteY1676" fmla="*/ 3672061 h 4231124"/>
              <a:gd name="connsiteX1677" fmla="*/ 3435724 w 5598213"/>
              <a:gd name="connsiteY1677" fmla="*/ 3682710 h 4231124"/>
              <a:gd name="connsiteX1678" fmla="*/ 3425666 w 5598213"/>
              <a:gd name="connsiteY1678" fmla="*/ 3682710 h 4231124"/>
              <a:gd name="connsiteX1679" fmla="*/ 3420341 w 5598213"/>
              <a:gd name="connsiteY1679" fmla="*/ 3672061 h 4231124"/>
              <a:gd name="connsiteX1680" fmla="*/ 3420341 w 5598213"/>
              <a:gd name="connsiteY1680" fmla="*/ 3666737 h 4231124"/>
              <a:gd name="connsiteX1681" fmla="*/ 3430991 w 5598213"/>
              <a:gd name="connsiteY1681" fmla="*/ 3656680 h 4231124"/>
              <a:gd name="connsiteX1682" fmla="*/ 3394308 w 5598213"/>
              <a:gd name="connsiteY1682" fmla="*/ 3651355 h 4231124"/>
              <a:gd name="connsiteX1683" fmla="*/ 3399633 w 5598213"/>
              <a:gd name="connsiteY1683" fmla="*/ 3651355 h 4231124"/>
              <a:gd name="connsiteX1684" fmla="*/ 3399633 w 5598213"/>
              <a:gd name="connsiteY1684" fmla="*/ 3656680 h 4231124"/>
              <a:gd name="connsiteX1685" fmla="*/ 3394308 w 5598213"/>
              <a:gd name="connsiteY1685" fmla="*/ 3656680 h 4231124"/>
              <a:gd name="connsiteX1686" fmla="*/ 3279528 w 5598213"/>
              <a:gd name="connsiteY1686" fmla="*/ 3651355 h 4231124"/>
              <a:gd name="connsiteX1687" fmla="*/ 3284261 w 5598213"/>
              <a:gd name="connsiteY1687" fmla="*/ 3656680 h 4231124"/>
              <a:gd name="connsiteX1688" fmla="*/ 3279528 w 5598213"/>
              <a:gd name="connsiteY1688" fmla="*/ 3661413 h 4231124"/>
              <a:gd name="connsiteX1689" fmla="*/ 3274203 w 5598213"/>
              <a:gd name="connsiteY1689" fmla="*/ 3661413 h 4231124"/>
              <a:gd name="connsiteX1690" fmla="*/ 3268878 w 5598213"/>
              <a:gd name="connsiteY1690" fmla="*/ 3656680 h 4231124"/>
              <a:gd name="connsiteX1691" fmla="*/ 3159422 w 5598213"/>
              <a:gd name="connsiteY1691" fmla="*/ 3651355 h 4231124"/>
              <a:gd name="connsiteX1692" fmla="*/ 3169481 w 5598213"/>
              <a:gd name="connsiteY1692" fmla="*/ 3651355 h 4231124"/>
              <a:gd name="connsiteX1693" fmla="*/ 3169481 w 5598213"/>
              <a:gd name="connsiteY1693" fmla="*/ 3656680 h 4231124"/>
              <a:gd name="connsiteX1694" fmla="*/ 3159422 w 5598213"/>
              <a:gd name="connsiteY1694" fmla="*/ 3656680 h 4231124"/>
              <a:gd name="connsiteX1695" fmla="*/ 3806690 w 5598213"/>
              <a:gd name="connsiteY1695" fmla="*/ 3646031 h 4231124"/>
              <a:gd name="connsiteX1696" fmla="*/ 3812015 w 5598213"/>
              <a:gd name="connsiteY1696" fmla="*/ 3656680 h 4231124"/>
              <a:gd name="connsiteX1697" fmla="*/ 3806690 w 5598213"/>
              <a:gd name="connsiteY1697" fmla="*/ 3661413 h 4231124"/>
              <a:gd name="connsiteX1698" fmla="*/ 3796632 w 5598213"/>
              <a:gd name="connsiteY1698" fmla="*/ 3656680 h 4231124"/>
              <a:gd name="connsiteX1699" fmla="*/ 3222138 w 5598213"/>
              <a:gd name="connsiteY1699" fmla="*/ 3646031 h 4231124"/>
              <a:gd name="connsiteX1700" fmla="*/ 3237521 w 5598213"/>
              <a:gd name="connsiteY1700" fmla="*/ 3656680 h 4231124"/>
              <a:gd name="connsiteX1701" fmla="*/ 3222138 w 5598213"/>
              <a:gd name="connsiteY1701" fmla="*/ 3661413 h 4231124"/>
              <a:gd name="connsiteX1702" fmla="*/ 2892587 w 5598213"/>
              <a:gd name="connsiteY1702" fmla="*/ 3646031 h 4231124"/>
              <a:gd name="connsiteX1703" fmla="*/ 2897912 w 5598213"/>
              <a:gd name="connsiteY1703" fmla="*/ 3651355 h 4231124"/>
              <a:gd name="connsiteX1704" fmla="*/ 2887854 w 5598213"/>
              <a:gd name="connsiteY1704" fmla="*/ 3651355 h 4231124"/>
              <a:gd name="connsiteX1705" fmla="*/ 2809165 w 5598213"/>
              <a:gd name="connsiteY1705" fmla="*/ 3646031 h 4231124"/>
              <a:gd name="connsiteX1706" fmla="*/ 2819814 w 5598213"/>
              <a:gd name="connsiteY1706" fmla="*/ 3646031 h 4231124"/>
              <a:gd name="connsiteX1707" fmla="*/ 2814489 w 5598213"/>
              <a:gd name="connsiteY1707" fmla="*/ 3661413 h 4231124"/>
              <a:gd name="connsiteX1708" fmla="*/ 2809165 w 5598213"/>
              <a:gd name="connsiteY1708" fmla="*/ 3656680 h 4231124"/>
              <a:gd name="connsiteX1709" fmla="*/ 2803840 w 5598213"/>
              <a:gd name="connsiteY1709" fmla="*/ 3651355 h 4231124"/>
              <a:gd name="connsiteX1710" fmla="*/ 1859563 w 5598213"/>
              <a:gd name="connsiteY1710" fmla="*/ 3640707 h 4231124"/>
              <a:gd name="connsiteX1711" fmla="*/ 1864296 w 5598213"/>
              <a:gd name="connsiteY1711" fmla="*/ 3640707 h 4231124"/>
              <a:gd name="connsiteX1712" fmla="*/ 1869621 w 5598213"/>
              <a:gd name="connsiteY1712" fmla="*/ 3651355 h 4231124"/>
              <a:gd name="connsiteX1713" fmla="*/ 1859563 w 5598213"/>
              <a:gd name="connsiteY1713" fmla="*/ 3651355 h 4231124"/>
              <a:gd name="connsiteX1714" fmla="*/ 1676742 w 5598213"/>
              <a:gd name="connsiteY1714" fmla="*/ 3640707 h 4231124"/>
              <a:gd name="connsiteX1715" fmla="*/ 1686801 w 5598213"/>
              <a:gd name="connsiteY1715" fmla="*/ 3640707 h 4231124"/>
              <a:gd name="connsiteX1716" fmla="*/ 1681476 w 5598213"/>
              <a:gd name="connsiteY1716" fmla="*/ 3646031 h 4231124"/>
              <a:gd name="connsiteX1717" fmla="*/ 1289802 w 5598213"/>
              <a:gd name="connsiteY1717" fmla="*/ 3640707 h 4231124"/>
              <a:gd name="connsiteX1718" fmla="*/ 1295127 w 5598213"/>
              <a:gd name="connsiteY1718" fmla="*/ 3651355 h 4231124"/>
              <a:gd name="connsiteX1719" fmla="*/ 1279744 w 5598213"/>
              <a:gd name="connsiteY1719" fmla="*/ 3661413 h 4231124"/>
              <a:gd name="connsiteX1720" fmla="*/ 4266404 w 5598213"/>
              <a:gd name="connsiteY1720" fmla="*/ 3635382 h 4231124"/>
              <a:gd name="connsiteX1721" fmla="*/ 4271729 w 5598213"/>
              <a:gd name="connsiteY1721" fmla="*/ 3640707 h 4231124"/>
              <a:gd name="connsiteX1722" fmla="*/ 4266404 w 5598213"/>
              <a:gd name="connsiteY1722" fmla="*/ 3646031 h 4231124"/>
              <a:gd name="connsiteX1723" fmla="*/ 4261079 w 5598213"/>
              <a:gd name="connsiteY1723" fmla="*/ 3640707 h 4231124"/>
              <a:gd name="connsiteX1724" fmla="*/ 4156948 w 5598213"/>
              <a:gd name="connsiteY1724" fmla="*/ 3635382 h 4231124"/>
              <a:gd name="connsiteX1725" fmla="*/ 4161681 w 5598213"/>
              <a:gd name="connsiteY1725" fmla="*/ 3635382 h 4231124"/>
              <a:gd name="connsiteX1726" fmla="*/ 4161681 w 5598213"/>
              <a:gd name="connsiteY1726" fmla="*/ 3640707 h 4231124"/>
              <a:gd name="connsiteX1727" fmla="*/ 4156948 w 5598213"/>
              <a:gd name="connsiteY1727" fmla="*/ 3640707 h 4231124"/>
              <a:gd name="connsiteX1728" fmla="*/ 4031518 w 5598213"/>
              <a:gd name="connsiteY1728" fmla="*/ 3635382 h 4231124"/>
              <a:gd name="connsiteX1729" fmla="*/ 4036843 w 5598213"/>
              <a:gd name="connsiteY1729" fmla="*/ 3640707 h 4231124"/>
              <a:gd name="connsiteX1730" fmla="*/ 4036843 w 5598213"/>
              <a:gd name="connsiteY1730" fmla="*/ 3651355 h 4231124"/>
              <a:gd name="connsiteX1731" fmla="*/ 4031518 w 5598213"/>
              <a:gd name="connsiteY1731" fmla="*/ 3661413 h 4231124"/>
              <a:gd name="connsiteX1732" fmla="*/ 4020868 w 5598213"/>
              <a:gd name="connsiteY1732" fmla="*/ 3651355 h 4231124"/>
              <a:gd name="connsiteX1733" fmla="*/ 3634519 w 5598213"/>
              <a:gd name="connsiteY1733" fmla="*/ 3635382 h 4231124"/>
              <a:gd name="connsiteX1734" fmla="*/ 3639844 w 5598213"/>
              <a:gd name="connsiteY1734" fmla="*/ 3635382 h 4231124"/>
              <a:gd name="connsiteX1735" fmla="*/ 3645169 w 5598213"/>
              <a:gd name="connsiteY1735" fmla="*/ 3640707 h 4231124"/>
              <a:gd name="connsiteX1736" fmla="*/ 3655227 w 5598213"/>
              <a:gd name="connsiteY1736" fmla="*/ 3651355 h 4231124"/>
              <a:gd name="connsiteX1737" fmla="*/ 3655227 w 5598213"/>
              <a:gd name="connsiteY1737" fmla="*/ 3666737 h 4231124"/>
              <a:gd name="connsiteX1738" fmla="*/ 3649902 w 5598213"/>
              <a:gd name="connsiteY1738" fmla="*/ 3672061 h 4231124"/>
              <a:gd name="connsiteX1739" fmla="*/ 3639844 w 5598213"/>
              <a:gd name="connsiteY1739" fmla="*/ 3666737 h 4231124"/>
              <a:gd name="connsiteX1740" fmla="*/ 3634519 w 5598213"/>
              <a:gd name="connsiteY1740" fmla="*/ 3656680 h 4231124"/>
              <a:gd name="connsiteX1741" fmla="*/ 3639844 w 5598213"/>
              <a:gd name="connsiteY1741" fmla="*/ 3651355 h 4231124"/>
              <a:gd name="connsiteX1742" fmla="*/ 3629194 w 5598213"/>
              <a:gd name="connsiteY1742" fmla="*/ 3640707 h 4231124"/>
              <a:gd name="connsiteX1743" fmla="*/ 3503764 w 5598213"/>
              <a:gd name="connsiteY1743" fmla="*/ 3635382 h 4231124"/>
              <a:gd name="connsiteX1744" fmla="*/ 3519739 w 5598213"/>
              <a:gd name="connsiteY1744" fmla="*/ 3635382 h 4231124"/>
              <a:gd name="connsiteX1745" fmla="*/ 3519739 w 5598213"/>
              <a:gd name="connsiteY1745" fmla="*/ 3640707 h 4231124"/>
              <a:gd name="connsiteX1746" fmla="*/ 3446374 w 5598213"/>
              <a:gd name="connsiteY1746" fmla="*/ 3635382 h 4231124"/>
              <a:gd name="connsiteX1747" fmla="*/ 3446374 w 5598213"/>
              <a:gd name="connsiteY1747" fmla="*/ 3640707 h 4231124"/>
              <a:gd name="connsiteX1748" fmla="*/ 3441049 w 5598213"/>
              <a:gd name="connsiteY1748" fmla="*/ 3651355 h 4231124"/>
              <a:gd name="connsiteX1749" fmla="*/ 3441049 w 5598213"/>
              <a:gd name="connsiteY1749" fmla="*/ 3640707 h 4231124"/>
              <a:gd name="connsiteX1750" fmla="*/ 3404366 w 5598213"/>
              <a:gd name="connsiteY1750" fmla="*/ 3635382 h 4231124"/>
              <a:gd name="connsiteX1751" fmla="*/ 3415016 w 5598213"/>
              <a:gd name="connsiteY1751" fmla="*/ 3635382 h 4231124"/>
              <a:gd name="connsiteX1752" fmla="*/ 3409691 w 5598213"/>
              <a:gd name="connsiteY1752" fmla="*/ 3646031 h 4231124"/>
              <a:gd name="connsiteX1753" fmla="*/ 3399633 w 5598213"/>
              <a:gd name="connsiteY1753" fmla="*/ 3640707 h 4231124"/>
              <a:gd name="connsiteX1754" fmla="*/ 3362951 w 5598213"/>
              <a:gd name="connsiteY1754" fmla="*/ 3635382 h 4231124"/>
              <a:gd name="connsiteX1755" fmla="*/ 3362951 w 5598213"/>
              <a:gd name="connsiteY1755" fmla="*/ 3640707 h 4231124"/>
              <a:gd name="connsiteX1756" fmla="*/ 3373601 w 5598213"/>
              <a:gd name="connsiteY1756" fmla="*/ 3646031 h 4231124"/>
              <a:gd name="connsiteX1757" fmla="*/ 3373601 w 5598213"/>
              <a:gd name="connsiteY1757" fmla="*/ 3656680 h 4231124"/>
              <a:gd name="connsiteX1758" fmla="*/ 3362951 w 5598213"/>
              <a:gd name="connsiteY1758" fmla="*/ 3666737 h 4231124"/>
              <a:gd name="connsiteX1759" fmla="*/ 3362951 w 5598213"/>
              <a:gd name="connsiteY1759" fmla="*/ 3677386 h 4231124"/>
              <a:gd name="connsiteX1760" fmla="*/ 3346976 w 5598213"/>
              <a:gd name="connsiteY1760" fmla="*/ 3661413 h 4231124"/>
              <a:gd name="connsiteX1761" fmla="*/ 3352301 w 5598213"/>
              <a:gd name="connsiteY1761" fmla="*/ 3651355 h 4231124"/>
              <a:gd name="connsiteX1762" fmla="*/ 3352301 w 5598213"/>
              <a:gd name="connsiteY1762" fmla="*/ 3646031 h 4231124"/>
              <a:gd name="connsiteX1763" fmla="*/ 3357626 w 5598213"/>
              <a:gd name="connsiteY1763" fmla="*/ 3640707 h 4231124"/>
              <a:gd name="connsiteX1764" fmla="*/ 3331593 w 5598213"/>
              <a:gd name="connsiteY1764" fmla="*/ 3635382 h 4231124"/>
              <a:gd name="connsiteX1765" fmla="*/ 3342243 w 5598213"/>
              <a:gd name="connsiteY1765" fmla="*/ 3635382 h 4231124"/>
              <a:gd name="connsiteX1766" fmla="*/ 3342243 w 5598213"/>
              <a:gd name="connsiteY1766" fmla="*/ 3640707 h 4231124"/>
              <a:gd name="connsiteX1767" fmla="*/ 3336918 w 5598213"/>
              <a:gd name="connsiteY1767" fmla="*/ 3646031 h 4231124"/>
              <a:gd name="connsiteX1768" fmla="*/ 3336918 w 5598213"/>
              <a:gd name="connsiteY1768" fmla="*/ 3661413 h 4231124"/>
              <a:gd name="connsiteX1769" fmla="*/ 3320943 w 5598213"/>
              <a:gd name="connsiteY1769" fmla="*/ 3646031 h 4231124"/>
              <a:gd name="connsiteX1770" fmla="*/ 3331593 w 5598213"/>
              <a:gd name="connsiteY1770" fmla="*/ 3640707 h 4231124"/>
              <a:gd name="connsiteX1771" fmla="*/ 3180130 w 5598213"/>
              <a:gd name="connsiteY1771" fmla="*/ 3635382 h 4231124"/>
              <a:gd name="connsiteX1772" fmla="*/ 3185455 w 5598213"/>
              <a:gd name="connsiteY1772" fmla="*/ 3635382 h 4231124"/>
              <a:gd name="connsiteX1773" fmla="*/ 3190780 w 5598213"/>
              <a:gd name="connsiteY1773" fmla="*/ 3635382 h 4231124"/>
              <a:gd name="connsiteX1774" fmla="*/ 3185455 w 5598213"/>
              <a:gd name="connsiteY1774" fmla="*/ 3640707 h 4231124"/>
              <a:gd name="connsiteX1775" fmla="*/ 3180130 w 5598213"/>
              <a:gd name="connsiteY1775" fmla="*/ 3651355 h 4231124"/>
              <a:gd name="connsiteX1776" fmla="*/ 3174805 w 5598213"/>
              <a:gd name="connsiteY1776" fmla="*/ 3651355 h 4231124"/>
              <a:gd name="connsiteX1777" fmla="*/ 3174805 w 5598213"/>
              <a:gd name="connsiteY1777" fmla="*/ 3646031 h 4231124"/>
              <a:gd name="connsiteX1778" fmla="*/ 3174805 w 5598213"/>
              <a:gd name="connsiteY1778" fmla="*/ 3640707 h 4231124"/>
              <a:gd name="connsiteX1779" fmla="*/ 3096707 w 5598213"/>
              <a:gd name="connsiteY1779" fmla="*/ 3635382 h 4231124"/>
              <a:gd name="connsiteX1780" fmla="*/ 3106765 w 5598213"/>
              <a:gd name="connsiteY1780" fmla="*/ 3640707 h 4231124"/>
              <a:gd name="connsiteX1781" fmla="*/ 3096707 w 5598213"/>
              <a:gd name="connsiteY1781" fmla="*/ 3646031 h 4231124"/>
              <a:gd name="connsiteX1782" fmla="*/ 3080733 w 5598213"/>
              <a:gd name="connsiteY1782" fmla="*/ 3635382 h 4231124"/>
              <a:gd name="connsiteX1783" fmla="*/ 3091382 w 5598213"/>
              <a:gd name="connsiteY1783" fmla="*/ 3635382 h 4231124"/>
              <a:gd name="connsiteX1784" fmla="*/ 3091382 w 5598213"/>
              <a:gd name="connsiteY1784" fmla="*/ 3646031 h 4231124"/>
              <a:gd name="connsiteX1785" fmla="*/ 3080733 w 5598213"/>
              <a:gd name="connsiteY1785" fmla="*/ 3656680 h 4231124"/>
              <a:gd name="connsiteX1786" fmla="*/ 3075408 w 5598213"/>
              <a:gd name="connsiteY1786" fmla="*/ 3656680 h 4231124"/>
              <a:gd name="connsiteX1787" fmla="*/ 3075408 w 5598213"/>
              <a:gd name="connsiteY1787" fmla="*/ 3651355 h 4231124"/>
              <a:gd name="connsiteX1788" fmla="*/ 2856497 w 5598213"/>
              <a:gd name="connsiteY1788" fmla="*/ 3635382 h 4231124"/>
              <a:gd name="connsiteX1789" fmla="*/ 2856497 w 5598213"/>
              <a:gd name="connsiteY1789" fmla="*/ 3646031 h 4231124"/>
              <a:gd name="connsiteX1790" fmla="*/ 2845847 w 5598213"/>
              <a:gd name="connsiteY1790" fmla="*/ 3646031 h 4231124"/>
              <a:gd name="connsiteX1791" fmla="*/ 2835197 w 5598213"/>
              <a:gd name="connsiteY1791" fmla="*/ 3661413 h 4231124"/>
              <a:gd name="connsiteX1792" fmla="*/ 2829872 w 5598213"/>
              <a:gd name="connsiteY1792" fmla="*/ 3651355 h 4231124"/>
              <a:gd name="connsiteX1793" fmla="*/ 2840522 w 5598213"/>
              <a:gd name="connsiteY1793" fmla="*/ 3640707 h 4231124"/>
              <a:gd name="connsiteX1794" fmla="*/ 2845847 w 5598213"/>
              <a:gd name="connsiteY1794" fmla="*/ 3640707 h 4231124"/>
              <a:gd name="connsiteX1795" fmla="*/ 2329335 w 5598213"/>
              <a:gd name="connsiteY1795" fmla="*/ 3635382 h 4231124"/>
              <a:gd name="connsiteX1796" fmla="*/ 2334659 w 5598213"/>
              <a:gd name="connsiteY1796" fmla="*/ 3635382 h 4231124"/>
              <a:gd name="connsiteX1797" fmla="*/ 2329335 w 5598213"/>
              <a:gd name="connsiteY1797" fmla="*/ 3656680 h 4231124"/>
              <a:gd name="connsiteX1798" fmla="*/ 2324010 w 5598213"/>
              <a:gd name="connsiteY1798" fmla="*/ 3656680 h 4231124"/>
              <a:gd name="connsiteX1799" fmla="*/ 2318685 w 5598213"/>
              <a:gd name="connsiteY1799" fmla="*/ 3640707 h 4231124"/>
              <a:gd name="connsiteX1800" fmla="*/ 1900979 w 5598213"/>
              <a:gd name="connsiteY1800" fmla="*/ 3635382 h 4231124"/>
              <a:gd name="connsiteX1801" fmla="*/ 1906303 w 5598213"/>
              <a:gd name="connsiteY1801" fmla="*/ 3646031 h 4231124"/>
              <a:gd name="connsiteX1802" fmla="*/ 1890920 w 5598213"/>
              <a:gd name="connsiteY1802" fmla="*/ 3656680 h 4231124"/>
              <a:gd name="connsiteX1803" fmla="*/ 1890920 w 5598213"/>
              <a:gd name="connsiteY1803" fmla="*/ 3651355 h 4231124"/>
              <a:gd name="connsiteX1804" fmla="*/ 1321159 w 5598213"/>
              <a:gd name="connsiteY1804" fmla="*/ 3635382 h 4231124"/>
              <a:gd name="connsiteX1805" fmla="*/ 1326484 w 5598213"/>
              <a:gd name="connsiteY1805" fmla="*/ 3635382 h 4231124"/>
              <a:gd name="connsiteX1806" fmla="*/ 1316426 w 5598213"/>
              <a:gd name="connsiteY1806" fmla="*/ 3640707 h 4231124"/>
              <a:gd name="connsiteX1807" fmla="*/ 1311101 w 5598213"/>
              <a:gd name="connsiteY1807" fmla="*/ 3640707 h 4231124"/>
              <a:gd name="connsiteX1808" fmla="*/ 914103 w 5598213"/>
              <a:gd name="connsiteY1808" fmla="*/ 3635382 h 4231124"/>
              <a:gd name="connsiteX1809" fmla="*/ 919428 w 5598213"/>
              <a:gd name="connsiteY1809" fmla="*/ 3646031 h 4231124"/>
              <a:gd name="connsiteX1810" fmla="*/ 903453 w 5598213"/>
              <a:gd name="connsiteY1810" fmla="*/ 3651355 h 4231124"/>
              <a:gd name="connsiteX1811" fmla="*/ 903453 w 5598213"/>
              <a:gd name="connsiteY1811" fmla="*/ 3646031 h 4231124"/>
              <a:gd name="connsiteX1812" fmla="*/ 4689435 w 5598213"/>
              <a:gd name="connsiteY1812" fmla="*/ 3630058 h 4231124"/>
              <a:gd name="connsiteX1813" fmla="*/ 4694760 w 5598213"/>
              <a:gd name="connsiteY1813" fmla="*/ 3630058 h 4231124"/>
              <a:gd name="connsiteX1814" fmla="*/ 4694760 w 5598213"/>
              <a:gd name="connsiteY1814" fmla="*/ 3640707 h 4231124"/>
              <a:gd name="connsiteX1815" fmla="*/ 3806690 w 5598213"/>
              <a:gd name="connsiteY1815" fmla="*/ 3630058 h 4231124"/>
              <a:gd name="connsiteX1816" fmla="*/ 3812015 w 5598213"/>
              <a:gd name="connsiteY1816" fmla="*/ 3630058 h 4231124"/>
              <a:gd name="connsiteX1817" fmla="*/ 3812015 w 5598213"/>
              <a:gd name="connsiteY1817" fmla="*/ 3635382 h 4231124"/>
              <a:gd name="connsiteX1818" fmla="*/ 3806690 w 5598213"/>
              <a:gd name="connsiteY1818" fmla="*/ 3640707 h 4231124"/>
              <a:gd name="connsiteX1819" fmla="*/ 3122740 w 5598213"/>
              <a:gd name="connsiteY1819" fmla="*/ 3630058 h 4231124"/>
              <a:gd name="connsiteX1820" fmla="*/ 3132798 w 5598213"/>
              <a:gd name="connsiteY1820" fmla="*/ 3635382 h 4231124"/>
              <a:gd name="connsiteX1821" fmla="*/ 3138123 w 5598213"/>
              <a:gd name="connsiteY1821" fmla="*/ 3630058 h 4231124"/>
              <a:gd name="connsiteX1822" fmla="*/ 3148773 w 5598213"/>
              <a:gd name="connsiteY1822" fmla="*/ 3635382 h 4231124"/>
              <a:gd name="connsiteX1823" fmla="*/ 3148773 w 5598213"/>
              <a:gd name="connsiteY1823" fmla="*/ 3640707 h 4231124"/>
              <a:gd name="connsiteX1824" fmla="*/ 3143448 w 5598213"/>
              <a:gd name="connsiteY1824" fmla="*/ 3646031 h 4231124"/>
              <a:gd name="connsiteX1825" fmla="*/ 3138123 w 5598213"/>
              <a:gd name="connsiteY1825" fmla="*/ 3656680 h 4231124"/>
              <a:gd name="connsiteX1826" fmla="*/ 3132798 w 5598213"/>
              <a:gd name="connsiteY1826" fmla="*/ 3661413 h 4231124"/>
              <a:gd name="connsiteX1827" fmla="*/ 3122740 w 5598213"/>
              <a:gd name="connsiteY1827" fmla="*/ 3672061 h 4231124"/>
              <a:gd name="connsiteX1828" fmla="*/ 3122740 w 5598213"/>
              <a:gd name="connsiteY1828" fmla="*/ 3677386 h 4231124"/>
              <a:gd name="connsiteX1829" fmla="*/ 3117415 w 5598213"/>
              <a:gd name="connsiteY1829" fmla="*/ 3677386 h 4231124"/>
              <a:gd name="connsiteX1830" fmla="*/ 3117415 w 5598213"/>
              <a:gd name="connsiteY1830" fmla="*/ 3666737 h 4231124"/>
              <a:gd name="connsiteX1831" fmla="*/ 3117415 w 5598213"/>
              <a:gd name="connsiteY1831" fmla="*/ 3656680 h 4231124"/>
              <a:gd name="connsiteX1832" fmla="*/ 3128065 w 5598213"/>
              <a:gd name="connsiteY1832" fmla="*/ 3640707 h 4231124"/>
              <a:gd name="connsiteX1833" fmla="*/ 3117415 w 5598213"/>
              <a:gd name="connsiteY1833" fmla="*/ 3646031 h 4231124"/>
              <a:gd name="connsiteX1834" fmla="*/ 3112090 w 5598213"/>
              <a:gd name="connsiteY1834" fmla="*/ 3646031 h 4231124"/>
              <a:gd name="connsiteX1835" fmla="*/ 3049375 w 5598213"/>
              <a:gd name="connsiteY1835" fmla="*/ 3630058 h 4231124"/>
              <a:gd name="connsiteX1836" fmla="*/ 3054700 w 5598213"/>
              <a:gd name="connsiteY1836" fmla="*/ 3630058 h 4231124"/>
              <a:gd name="connsiteX1837" fmla="*/ 3060025 w 5598213"/>
              <a:gd name="connsiteY1837" fmla="*/ 3630058 h 4231124"/>
              <a:gd name="connsiteX1838" fmla="*/ 3065350 w 5598213"/>
              <a:gd name="connsiteY1838" fmla="*/ 3635382 h 4231124"/>
              <a:gd name="connsiteX1839" fmla="*/ 3065350 w 5598213"/>
              <a:gd name="connsiteY1839" fmla="*/ 3646031 h 4231124"/>
              <a:gd name="connsiteX1840" fmla="*/ 3070675 w 5598213"/>
              <a:gd name="connsiteY1840" fmla="*/ 3651355 h 4231124"/>
              <a:gd name="connsiteX1841" fmla="*/ 3060025 w 5598213"/>
              <a:gd name="connsiteY1841" fmla="*/ 3656680 h 4231124"/>
              <a:gd name="connsiteX1842" fmla="*/ 3054700 w 5598213"/>
              <a:gd name="connsiteY1842" fmla="*/ 3666737 h 4231124"/>
              <a:gd name="connsiteX1843" fmla="*/ 3044050 w 5598213"/>
              <a:gd name="connsiteY1843" fmla="*/ 3672061 h 4231124"/>
              <a:gd name="connsiteX1844" fmla="*/ 3044050 w 5598213"/>
              <a:gd name="connsiteY1844" fmla="*/ 3666737 h 4231124"/>
              <a:gd name="connsiteX1845" fmla="*/ 3039317 w 5598213"/>
              <a:gd name="connsiteY1845" fmla="*/ 3656680 h 4231124"/>
              <a:gd name="connsiteX1846" fmla="*/ 3044050 w 5598213"/>
              <a:gd name="connsiteY1846" fmla="*/ 3651355 h 4231124"/>
              <a:gd name="connsiteX1847" fmla="*/ 3039317 w 5598213"/>
              <a:gd name="connsiteY1847" fmla="*/ 3646031 h 4231124"/>
              <a:gd name="connsiteX1848" fmla="*/ 3039317 w 5598213"/>
              <a:gd name="connsiteY1848" fmla="*/ 3635382 h 4231124"/>
              <a:gd name="connsiteX1849" fmla="*/ 2434057 w 5598213"/>
              <a:gd name="connsiteY1849" fmla="*/ 3630058 h 4231124"/>
              <a:gd name="connsiteX1850" fmla="*/ 2438790 w 5598213"/>
              <a:gd name="connsiteY1850" fmla="*/ 3630058 h 4231124"/>
              <a:gd name="connsiteX1851" fmla="*/ 2438790 w 5598213"/>
              <a:gd name="connsiteY1851" fmla="*/ 3635382 h 4231124"/>
              <a:gd name="connsiteX1852" fmla="*/ 3869405 w 5598213"/>
              <a:gd name="connsiteY1852" fmla="*/ 3625325 h 4231124"/>
              <a:gd name="connsiteX1853" fmla="*/ 3880055 w 5598213"/>
              <a:gd name="connsiteY1853" fmla="*/ 3625325 h 4231124"/>
              <a:gd name="connsiteX1854" fmla="*/ 3885380 w 5598213"/>
              <a:gd name="connsiteY1854" fmla="*/ 3635382 h 4231124"/>
              <a:gd name="connsiteX1855" fmla="*/ 3890113 w 5598213"/>
              <a:gd name="connsiteY1855" fmla="*/ 3635382 h 4231124"/>
              <a:gd name="connsiteX1856" fmla="*/ 3890113 w 5598213"/>
              <a:gd name="connsiteY1856" fmla="*/ 3651355 h 4231124"/>
              <a:gd name="connsiteX1857" fmla="*/ 3880055 w 5598213"/>
              <a:gd name="connsiteY1857" fmla="*/ 3651355 h 4231124"/>
              <a:gd name="connsiteX1858" fmla="*/ 3880055 w 5598213"/>
              <a:gd name="connsiteY1858" fmla="*/ 3635382 h 4231124"/>
              <a:gd name="connsiteX1859" fmla="*/ 3864080 w 5598213"/>
              <a:gd name="connsiteY1859" fmla="*/ 3646031 h 4231124"/>
              <a:gd name="connsiteX1860" fmla="*/ 3858755 w 5598213"/>
              <a:gd name="connsiteY1860" fmla="*/ 3640707 h 4231124"/>
              <a:gd name="connsiteX1861" fmla="*/ 3838047 w 5598213"/>
              <a:gd name="connsiteY1861" fmla="*/ 3625325 h 4231124"/>
              <a:gd name="connsiteX1862" fmla="*/ 3843372 w 5598213"/>
              <a:gd name="connsiteY1862" fmla="*/ 3635382 h 4231124"/>
              <a:gd name="connsiteX1863" fmla="*/ 3832723 w 5598213"/>
              <a:gd name="connsiteY1863" fmla="*/ 3635382 h 4231124"/>
              <a:gd name="connsiteX1864" fmla="*/ 3832723 w 5598213"/>
              <a:gd name="connsiteY1864" fmla="*/ 3630058 h 4231124"/>
              <a:gd name="connsiteX1865" fmla="*/ 3571804 w 5598213"/>
              <a:gd name="connsiteY1865" fmla="*/ 3625325 h 4231124"/>
              <a:gd name="connsiteX1866" fmla="*/ 3571804 w 5598213"/>
              <a:gd name="connsiteY1866" fmla="*/ 3640707 h 4231124"/>
              <a:gd name="connsiteX1867" fmla="*/ 3566479 w 5598213"/>
              <a:gd name="connsiteY1867" fmla="*/ 3630058 h 4231124"/>
              <a:gd name="connsiteX1868" fmla="*/ 3488381 w 5598213"/>
              <a:gd name="connsiteY1868" fmla="*/ 3625325 h 4231124"/>
              <a:gd name="connsiteX1869" fmla="*/ 3498439 w 5598213"/>
              <a:gd name="connsiteY1869" fmla="*/ 3625325 h 4231124"/>
              <a:gd name="connsiteX1870" fmla="*/ 3503764 w 5598213"/>
              <a:gd name="connsiteY1870" fmla="*/ 3635382 h 4231124"/>
              <a:gd name="connsiteX1871" fmla="*/ 3493706 w 5598213"/>
              <a:gd name="connsiteY1871" fmla="*/ 3640707 h 4231124"/>
              <a:gd name="connsiteX1872" fmla="*/ 3493706 w 5598213"/>
              <a:gd name="connsiteY1872" fmla="*/ 3635382 h 4231124"/>
              <a:gd name="connsiteX1873" fmla="*/ 3488381 w 5598213"/>
              <a:gd name="connsiteY1873" fmla="*/ 3635382 h 4231124"/>
              <a:gd name="connsiteX1874" fmla="*/ 2648235 w 5598213"/>
              <a:gd name="connsiteY1874" fmla="*/ 3625325 h 4231124"/>
              <a:gd name="connsiteX1875" fmla="*/ 2658293 w 5598213"/>
              <a:gd name="connsiteY1875" fmla="*/ 3625325 h 4231124"/>
              <a:gd name="connsiteX1876" fmla="*/ 2648235 w 5598213"/>
              <a:gd name="connsiteY1876" fmla="*/ 3635382 h 4231124"/>
              <a:gd name="connsiteX1877" fmla="*/ 2616877 w 5598213"/>
              <a:gd name="connsiteY1877" fmla="*/ 3625325 h 4231124"/>
              <a:gd name="connsiteX1878" fmla="*/ 2621611 w 5598213"/>
              <a:gd name="connsiteY1878" fmla="*/ 3625325 h 4231124"/>
              <a:gd name="connsiteX1879" fmla="*/ 2621611 w 5598213"/>
              <a:gd name="connsiteY1879" fmla="*/ 3630058 h 4231124"/>
              <a:gd name="connsiteX1880" fmla="*/ 2548837 w 5598213"/>
              <a:gd name="connsiteY1880" fmla="*/ 3625325 h 4231124"/>
              <a:gd name="connsiteX1881" fmla="*/ 2548837 w 5598213"/>
              <a:gd name="connsiteY1881" fmla="*/ 3635382 h 4231124"/>
              <a:gd name="connsiteX1882" fmla="*/ 2538188 w 5598213"/>
              <a:gd name="connsiteY1882" fmla="*/ 3635382 h 4231124"/>
              <a:gd name="connsiteX1883" fmla="*/ 2423407 w 5598213"/>
              <a:gd name="connsiteY1883" fmla="*/ 3625325 h 4231124"/>
              <a:gd name="connsiteX1884" fmla="*/ 2423407 w 5598213"/>
              <a:gd name="connsiteY1884" fmla="*/ 3640707 h 4231124"/>
              <a:gd name="connsiteX1885" fmla="*/ 2423407 w 5598213"/>
              <a:gd name="connsiteY1885" fmla="*/ 3661413 h 4231124"/>
              <a:gd name="connsiteX1886" fmla="*/ 2412758 w 5598213"/>
              <a:gd name="connsiteY1886" fmla="*/ 3661413 h 4231124"/>
              <a:gd name="connsiteX1887" fmla="*/ 2407433 w 5598213"/>
              <a:gd name="connsiteY1887" fmla="*/ 3651355 h 4231124"/>
              <a:gd name="connsiteX1888" fmla="*/ 2407433 w 5598213"/>
              <a:gd name="connsiteY1888" fmla="*/ 3635382 h 4231124"/>
              <a:gd name="connsiteX1889" fmla="*/ 4000160 w 5598213"/>
              <a:gd name="connsiteY1889" fmla="*/ 3620001 h 4231124"/>
              <a:gd name="connsiteX1890" fmla="*/ 4010218 w 5598213"/>
              <a:gd name="connsiteY1890" fmla="*/ 3620001 h 4231124"/>
              <a:gd name="connsiteX1891" fmla="*/ 4000160 w 5598213"/>
              <a:gd name="connsiteY1891" fmla="*/ 3625325 h 4231124"/>
              <a:gd name="connsiteX1892" fmla="*/ 3775332 w 5598213"/>
              <a:gd name="connsiteY1892" fmla="*/ 3620001 h 4231124"/>
              <a:gd name="connsiteX1893" fmla="*/ 3785982 w 5598213"/>
              <a:gd name="connsiteY1893" fmla="*/ 3620001 h 4231124"/>
              <a:gd name="connsiteX1894" fmla="*/ 3785982 w 5598213"/>
              <a:gd name="connsiteY1894" fmla="*/ 3625325 h 4231124"/>
              <a:gd name="connsiteX1895" fmla="*/ 3780657 w 5598213"/>
              <a:gd name="connsiteY1895" fmla="*/ 3630058 h 4231124"/>
              <a:gd name="connsiteX1896" fmla="*/ 3785982 w 5598213"/>
              <a:gd name="connsiteY1896" fmla="*/ 3635382 h 4231124"/>
              <a:gd name="connsiteX1897" fmla="*/ 3785982 w 5598213"/>
              <a:gd name="connsiteY1897" fmla="*/ 3640707 h 4231124"/>
              <a:gd name="connsiteX1898" fmla="*/ 3780657 w 5598213"/>
              <a:gd name="connsiteY1898" fmla="*/ 3640707 h 4231124"/>
              <a:gd name="connsiteX1899" fmla="*/ 3775332 w 5598213"/>
              <a:gd name="connsiteY1899" fmla="*/ 3625325 h 4231124"/>
              <a:gd name="connsiteX1900" fmla="*/ 2109832 w 5598213"/>
              <a:gd name="connsiteY1900" fmla="*/ 3620001 h 4231124"/>
              <a:gd name="connsiteX1901" fmla="*/ 2115156 w 5598213"/>
              <a:gd name="connsiteY1901" fmla="*/ 3620001 h 4231124"/>
              <a:gd name="connsiteX1902" fmla="*/ 2115156 w 5598213"/>
              <a:gd name="connsiteY1902" fmla="*/ 3630058 h 4231124"/>
              <a:gd name="connsiteX1903" fmla="*/ 2109832 w 5598213"/>
              <a:gd name="connsiteY1903" fmla="*/ 3640707 h 4231124"/>
              <a:gd name="connsiteX1904" fmla="*/ 2104507 w 5598213"/>
              <a:gd name="connsiteY1904" fmla="*/ 3635382 h 4231124"/>
              <a:gd name="connsiteX1905" fmla="*/ 2109832 w 5598213"/>
              <a:gd name="connsiteY1905" fmla="*/ 3630058 h 4231124"/>
              <a:gd name="connsiteX1906" fmla="*/ 1744191 w 5598213"/>
              <a:gd name="connsiteY1906" fmla="*/ 3620001 h 4231124"/>
              <a:gd name="connsiteX1907" fmla="*/ 1749516 w 5598213"/>
              <a:gd name="connsiteY1907" fmla="*/ 3620001 h 4231124"/>
              <a:gd name="connsiteX1908" fmla="*/ 1744191 w 5598213"/>
              <a:gd name="connsiteY1908" fmla="*/ 3630058 h 4231124"/>
              <a:gd name="connsiteX1909" fmla="*/ 1697450 w 5598213"/>
              <a:gd name="connsiteY1909" fmla="*/ 3620001 h 4231124"/>
              <a:gd name="connsiteX1910" fmla="*/ 1708100 w 5598213"/>
              <a:gd name="connsiteY1910" fmla="*/ 3625325 h 4231124"/>
              <a:gd name="connsiteX1911" fmla="*/ 1708100 w 5598213"/>
              <a:gd name="connsiteY1911" fmla="*/ 3646031 h 4231124"/>
              <a:gd name="connsiteX1912" fmla="*/ 1686801 w 5598213"/>
              <a:gd name="connsiteY1912" fmla="*/ 3661413 h 4231124"/>
              <a:gd name="connsiteX1913" fmla="*/ 1686801 w 5598213"/>
              <a:gd name="connsiteY1913" fmla="*/ 3656680 h 4231124"/>
              <a:gd name="connsiteX1914" fmla="*/ 1702775 w 5598213"/>
              <a:gd name="connsiteY1914" fmla="*/ 3635382 h 4231124"/>
              <a:gd name="connsiteX1915" fmla="*/ 1697450 w 5598213"/>
              <a:gd name="connsiteY1915" fmla="*/ 3630058 h 4231124"/>
              <a:gd name="connsiteX1916" fmla="*/ 1425882 w 5598213"/>
              <a:gd name="connsiteY1916" fmla="*/ 3620001 h 4231124"/>
              <a:gd name="connsiteX1917" fmla="*/ 1431207 w 5598213"/>
              <a:gd name="connsiteY1917" fmla="*/ 3620001 h 4231124"/>
              <a:gd name="connsiteX1918" fmla="*/ 1431207 w 5598213"/>
              <a:gd name="connsiteY1918" fmla="*/ 3630058 h 4231124"/>
              <a:gd name="connsiteX1919" fmla="*/ 1425882 w 5598213"/>
              <a:gd name="connsiteY1919" fmla="*/ 3630058 h 4231124"/>
              <a:gd name="connsiteX1920" fmla="*/ 3765274 w 5598213"/>
              <a:gd name="connsiteY1920" fmla="*/ 3614676 h 4231124"/>
              <a:gd name="connsiteX1921" fmla="*/ 3770007 w 5598213"/>
              <a:gd name="connsiteY1921" fmla="*/ 3620001 h 4231124"/>
              <a:gd name="connsiteX1922" fmla="*/ 3759949 w 5598213"/>
              <a:gd name="connsiteY1922" fmla="*/ 3630058 h 4231124"/>
              <a:gd name="connsiteX1923" fmla="*/ 3754624 w 5598213"/>
              <a:gd name="connsiteY1923" fmla="*/ 3620001 h 4231124"/>
              <a:gd name="connsiteX1924" fmla="*/ 3535122 w 5598213"/>
              <a:gd name="connsiteY1924" fmla="*/ 3614676 h 4231124"/>
              <a:gd name="connsiteX1925" fmla="*/ 3540446 w 5598213"/>
              <a:gd name="connsiteY1925" fmla="*/ 3614676 h 4231124"/>
              <a:gd name="connsiteX1926" fmla="*/ 3535122 w 5598213"/>
              <a:gd name="connsiteY1926" fmla="*/ 3625325 h 4231124"/>
              <a:gd name="connsiteX1927" fmla="*/ 3529797 w 5598213"/>
              <a:gd name="connsiteY1927" fmla="*/ 3625325 h 4231124"/>
              <a:gd name="connsiteX1928" fmla="*/ 3310885 w 5598213"/>
              <a:gd name="connsiteY1928" fmla="*/ 3614676 h 4231124"/>
              <a:gd name="connsiteX1929" fmla="*/ 3310885 w 5598213"/>
              <a:gd name="connsiteY1929" fmla="*/ 3630058 h 4231124"/>
              <a:gd name="connsiteX1930" fmla="*/ 3305561 w 5598213"/>
              <a:gd name="connsiteY1930" fmla="*/ 3620001 h 4231124"/>
              <a:gd name="connsiteX1931" fmla="*/ 2094449 w 5598213"/>
              <a:gd name="connsiteY1931" fmla="*/ 3614676 h 4231124"/>
              <a:gd name="connsiteX1932" fmla="*/ 2104507 w 5598213"/>
              <a:gd name="connsiteY1932" fmla="*/ 3614676 h 4231124"/>
              <a:gd name="connsiteX1933" fmla="*/ 2099774 w 5598213"/>
              <a:gd name="connsiteY1933" fmla="*/ 3630058 h 4231124"/>
              <a:gd name="connsiteX1934" fmla="*/ 2099774 w 5598213"/>
              <a:gd name="connsiteY1934" fmla="*/ 3635382 h 4231124"/>
              <a:gd name="connsiteX1935" fmla="*/ 2094449 w 5598213"/>
              <a:gd name="connsiteY1935" fmla="*/ 3635382 h 4231124"/>
              <a:gd name="connsiteX1936" fmla="*/ 2094449 w 5598213"/>
              <a:gd name="connsiteY1936" fmla="*/ 3620001 h 4231124"/>
              <a:gd name="connsiteX1937" fmla="*/ 1154314 w 5598213"/>
              <a:gd name="connsiteY1937" fmla="*/ 3614676 h 4231124"/>
              <a:gd name="connsiteX1938" fmla="*/ 1169697 w 5598213"/>
              <a:gd name="connsiteY1938" fmla="*/ 3625325 h 4231124"/>
              <a:gd name="connsiteX1939" fmla="*/ 1164963 w 5598213"/>
              <a:gd name="connsiteY1939" fmla="*/ 3630058 h 4231124"/>
              <a:gd name="connsiteX1940" fmla="*/ 1143664 w 5598213"/>
              <a:gd name="connsiteY1940" fmla="*/ 3651355 h 4231124"/>
              <a:gd name="connsiteX1941" fmla="*/ 1133606 w 5598213"/>
              <a:gd name="connsiteY1941" fmla="*/ 3646031 h 4231124"/>
              <a:gd name="connsiteX1942" fmla="*/ 1154314 w 5598213"/>
              <a:gd name="connsiteY1942" fmla="*/ 3630058 h 4231124"/>
              <a:gd name="connsiteX1943" fmla="*/ 1148989 w 5598213"/>
              <a:gd name="connsiteY1943" fmla="*/ 3620001 h 4231124"/>
              <a:gd name="connsiteX1944" fmla="*/ 1154314 w 5598213"/>
              <a:gd name="connsiteY1944" fmla="*/ 3620001 h 4231124"/>
              <a:gd name="connsiteX1945" fmla="*/ 4198364 w 5598213"/>
              <a:gd name="connsiteY1945" fmla="*/ 3609352 h 4231124"/>
              <a:gd name="connsiteX1946" fmla="*/ 4198364 w 5598213"/>
              <a:gd name="connsiteY1946" fmla="*/ 3614676 h 4231124"/>
              <a:gd name="connsiteX1947" fmla="*/ 4198364 w 5598213"/>
              <a:gd name="connsiteY1947" fmla="*/ 3620001 h 4231124"/>
              <a:gd name="connsiteX1948" fmla="*/ 4193039 w 5598213"/>
              <a:gd name="connsiteY1948" fmla="*/ 3620001 h 4231124"/>
              <a:gd name="connsiteX1949" fmla="*/ 4193039 w 5598213"/>
              <a:gd name="connsiteY1949" fmla="*/ 3614676 h 4231124"/>
              <a:gd name="connsiteX1950" fmla="*/ 3942770 w 5598213"/>
              <a:gd name="connsiteY1950" fmla="*/ 3609352 h 4231124"/>
              <a:gd name="connsiteX1951" fmla="*/ 3948095 w 5598213"/>
              <a:gd name="connsiteY1951" fmla="*/ 3614676 h 4231124"/>
              <a:gd name="connsiteX1952" fmla="*/ 3937445 w 5598213"/>
              <a:gd name="connsiteY1952" fmla="*/ 3635382 h 4231124"/>
              <a:gd name="connsiteX1953" fmla="*/ 3645169 w 5598213"/>
              <a:gd name="connsiteY1953" fmla="*/ 3609352 h 4231124"/>
              <a:gd name="connsiteX1954" fmla="*/ 3649902 w 5598213"/>
              <a:gd name="connsiteY1954" fmla="*/ 3614676 h 4231124"/>
              <a:gd name="connsiteX1955" fmla="*/ 3645169 w 5598213"/>
              <a:gd name="connsiteY1955" fmla="*/ 3614676 h 4231124"/>
              <a:gd name="connsiteX1956" fmla="*/ 3346976 w 5598213"/>
              <a:gd name="connsiteY1956" fmla="*/ 3609352 h 4231124"/>
              <a:gd name="connsiteX1957" fmla="*/ 3336918 w 5598213"/>
              <a:gd name="connsiteY1957" fmla="*/ 3625325 h 4231124"/>
              <a:gd name="connsiteX1958" fmla="*/ 3336918 w 5598213"/>
              <a:gd name="connsiteY1958" fmla="*/ 3620001 h 4231124"/>
              <a:gd name="connsiteX1959" fmla="*/ 3200838 w 5598213"/>
              <a:gd name="connsiteY1959" fmla="*/ 3609352 h 4231124"/>
              <a:gd name="connsiteX1960" fmla="*/ 3200838 w 5598213"/>
              <a:gd name="connsiteY1960" fmla="*/ 3620001 h 4231124"/>
              <a:gd name="connsiteX1961" fmla="*/ 3195513 w 5598213"/>
              <a:gd name="connsiteY1961" fmla="*/ 3620001 h 4231124"/>
              <a:gd name="connsiteX1962" fmla="*/ 3080733 w 5598213"/>
              <a:gd name="connsiteY1962" fmla="*/ 3609352 h 4231124"/>
              <a:gd name="connsiteX1963" fmla="*/ 3091382 w 5598213"/>
              <a:gd name="connsiteY1963" fmla="*/ 3609352 h 4231124"/>
              <a:gd name="connsiteX1964" fmla="*/ 3091382 w 5598213"/>
              <a:gd name="connsiteY1964" fmla="*/ 3625325 h 4231124"/>
              <a:gd name="connsiteX1965" fmla="*/ 3080733 w 5598213"/>
              <a:gd name="connsiteY1965" fmla="*/ 3630058 h 4231124"/>
              <a:gd name="connsiteX1966" fmla="*/ 3075408 w 5598213"/>
              <a:gd name="connsiteY1966" fmla="*/ 3630058 h 4231124"/>
              <a:gd name="connsiteX1967" fmla="*/ 3070675 w 5598213"/>
              <a:gd name="connsiteY1967" fmla="*/ 3620001 h 4231124"/>
              <a:gd name="connsiteX1968" fmla="*/ 2986660 w 5598213"/>
              <a:gd name="connsiteY1968" fmla="*/ 3609352 h 4231124"/>
              <a:gd name="connsiteX1969" fmla="*/ 2986660 w 5598213"/>
              <a:gd name="connsiteY1969" fmla="*/ 3614676 h 4231124"/>
              <a:gd name="connsiteX1970" fmla="*/ 2981335 w 5598213"/>
              <a:gd name="connsiteY1970" fmla="*/ 3614676 h 4231124"/>
              <a:gd name="connsiteX1971" fmla="*/ 2031734 w 5598213"/>
              <a:gd name="connsiteY1971" fmla="*/ 3609352 h 4231124"/>
              <a:gd name="connsiteX1972" fmla="*/ 2031734 w 5598213"/>
              <a:gd name="connsiteY1972" fmla="*/ 3620001 h 4231124"/>
              <a:gd name="connsiteX1973" fmla="*/ 2037059 w 5598213"/>
              <a:gd name="connsiteY1973" fmla="*/ 3620001 h 4231124"/>
              <a:gd name="connsiteX1974" fmla="*/ 2037059 w 5598213"/>
              <a:gd name="connsiteY1974" fmla="*/ 3630058 h 4231124"/>
              <a:gd name="connsiteX1975" fmla="*/ 2021084 w 5598213"/>
              <a:gd name="connsiteY1975" fmla="*/ 3635382 h 4231124"/>
              <a:gd name="connsiteX1976" fmla="*/ 2011026 w 5598213"/>
              <a:gd name="connsiteY1976" fmla="*/ 3620001 h 4231124"/>
              <a:gd name="connsiteX1977" fmla="*/ 2011026 w 5598213"/>
              <a:gd name="connsiteY1977" fmla="*/ 3614676 h 4231124"/>
              <a:gd name="connsiteX1978" fmla="*/ 3785982 w 5598213"/>
              <a:gd name="connsiteY1978" fmla="*/ 3604027 h 4231124"/>
              <a:gd name="connsiteX1979" fmla="*/ 3785982 w 5598213"/>
              <a:gd name="connsiteY1979" fmla="*/ 3614676 h 4231124"/>
              <a:gd name="connsiteX1980" fmla="*/ 3780657 w 5598213"/>
              <a:gd name="connsiteY1980" fmla="*/ 3614676 h 4231124"/>
              <a:gd name="connsiteX1981" fmla="*/ 3775332 w 5598213"/>
              <a:gd name="connsiteY1981" fmla="*/ 3609352 h 4231124"/>
              <a:gd name="connsiteX1982" fmla="*/ 1911628 w 5598213"/>
              <a:gd name="connsiteY1982" fmla="*/ 3604027 h 4231124"/>
              <a:gd name="connsiteX1983" fmla="*/ 1916953 w 5598213"/>
              <a:gd name="connsiteY1983" fmla="*/ 3604027 h 4231124"/>
              <a:gd name="connsiteX1984" fmla="*/ 1916953 w 5598213"/>
              <a:gd name="connsiteY1984" fmla="*/ 3609352 h 4231124"/>
              <a:gd name="connsiteX1985" fmla="*/ 1911628 w 5598213"/>
              <a:gd name="connsiteY1985" fmla="*/ 3609352 h 4231124"/>
              <a:gd name="connsiteX1986" fmla="*/ 4062875 w 5598213"/>
              <a:gd name="connsiteY1986" fmla="*/ 3598703 h 4231124"/>
              <a:gd name="connsiteX1987" fmla="*/ 4062875 w 5598213"/>
              <a:gd name="connsiteY1987" fmla="*/ 3609352 h 4231124"/>
              <a:gd name="connsiteX1988" fmla="*/ 4068200 w 5598213"/>
              <a:gd name="connsiteY1988" fmla="*/ 3609352 h 4231124"/>
              <a:gd name="connsiteX1989" fmla="*/ 4078258 w 5598213"/>
              <a:gd name="connsiteY1989" fmla="*/ 3598703 h 4231124"/>
              <a:gd name="connsiteX1990" fmla="*/ 4083583 w 5598213"/>
              <a:gd name="connsiteY1990" fmla="*/ 3604027 h 4231124"/>
              <a:gd name="connsiteX1991" fmla="*/ 4083583 w 5598213"/>
              <a:gd name="connsiteY1991" fmla="*/ 3614676 h 4231124"/>
              <a:gd name="connsiteX1992" fmla="*/ 4078258 w 5598213"/>
              <a:gd name="connsiteY1992" fmla="*/ 3620001 h 4231124"/>
              <a:gd name="connsiteX1993" fmla="*/ 4068200 w 5598213"/>
              <a:gd name="connsiteY1993" fmla="*/ 3614676 h 4231124"/>
              <a:gd name="connsiteX1994" fmla="*/ 4062875 w 5598213"/>
              <a:gd name="connsiteY1994" fmla="*/ 3625325 h 4231124"/>
              <a:gd name="connsiteX1995" fmla="*/ 4052225 w 5598213"/>
              <a:gd name="connsiteY1995" fmla="*/ 3635382 h 4231124"/>
              <a:gd name="connsiteX1996" fmla="*/ 4046901 w 5598213"/>
              <a:gd name="connsiteY1996" fmla="*/ 3625325 h 4231124"/>
              <a:gd name="connsiteX1997" fmla="*/ 4046901 w 5598213"/>
              <a:gd name="connsiteY1997" fmla="*/ 3609352 h 4231124"/>
              <a:gd name="connsiteX1998" fmla="*/ 3759949 w 5598213"/>
              <a:gd name="connsiteY1998" fmla="*/ 3598703 h 4231124"/>
              <a:gd name="connsiteX1999" fmla="*/ 3765274 w 5598213"/>
              <a:gd name="connsiteY1999" fmla="*/ 3604027 h 4231124"/>
              <a:gd name="connsiteX2000" fmla="*/ 3743975 w 5598213"/>
              <a:gd name="connsiteY2000" fmla="*/ 3620001 h 4231124"/>
              <a:gd name="connsiteX2001" fmla="*/ 3754624 w 5598213"/>
              <a:gd name="connsiteY2001" fmla="*/ 3625325 h 4231124"/>
              <a:gd name="connsiteX2002" fmla="*/ 3759949 w 5598213"/>
              <a:gd name="connsiteY2002" fmla="*/ 3635382 h 4231124"/>
              <a:gd name="connsiteX2003" fmla="*/ 3759949 w 5598213"/>
              <a:gd name="connsiteY2003" fmla="*/ 3646031 h 4231124"/>
              <a:gd name="connsiteX2004" fmla="*/ 3749300 w 5598213"/>
              <a:gd name="connsiteY2004" fmla="*/ 3661413 h 4231124"/>
              <a:gd name="connsiteX2005" fmla="*/ 3749300 w 5598213"/>
              <a:gd name="connsiteY2005" fmla="*/ 3677386 h 4231124"/>
              <a:gd name="connsiteX2006" fmla="*/ 3733917 w 5598213"/>
              <a:gd name="connsiteY2006" fmla="*/ 3692767 h 4231124"/>
              <a:gd name="connsiteX2007" fmla="*/ 3723267 w 5598213"/>
              <a:gd name="connsiteY2007" fmla="*/ 3698092 h 4231124"/>
              <a:gd name="connsiteX2008" fmla="*/ 3717942 w 5598213"/>
              <a:gd name="connsiteY2008" fmla="*/ 3692767 h 4231124"/>
              <a:gd name="connsiteX2009" fmla="*/ 3697234 w 5598213"/>
              <a:gd name="connsiteY2009" fmla="*/ 3672061 h 4231124"/>
              <a:gd name="connsiteX2010" fmla="*/ 3697234 w 5598213"/>
              <a:gd name="connsiteY2010" fmla="*/ 3640707 h 4231124"/>
              <a:gd name="connsiteX2011" fmla="*/ 3707292 w 5598213"/>
              <a:gd name="connsiteY2011" fmla="*/ 3630058 h 4231124"/>
              <a:gd name="connsiteX2012" fmla="*/ 3707292 w 5598213"/>
              <a:gd name="connsiteY2012" fmla="*/ 3620001 h 4231124"/>
              <a:gd name="connsiteX2013" fmla="*/ 3712617 w 5598213"/>
              <a:gd name="connsiteY2013" fmla="*/ 3609352 h 4231124"/>
              <a:gd name="connsiteX2014" fmla="*/ 3728592 w 5598213"/>
              <a:gd name="connsiteY2014" fmla="*/ 3614676 h 4231124"/>
              <a:gd name="connsiteX2015" fmla="*/ 3738650 w 5598213"/>
              <a:gd name="connsiteY2015" fmla="*/ 3604027 h 4231124"/>
              <a:gd name="connsiteX2016" fmla="*/ 3743975 w 5598213"/>
              <a:gd name="connsiteY2016" fmla="*/ 3614676 h 4231124"/>
              <a:gd name="connsiteX2017" fmla="*/ 3603162 w 5598213"/>
              <a:gd name="connsiteY2017" fmla="*/ 3598703 h 4231124"/>
              <a:gd name="connsiteX2018" fmla="*/ 3608486 w 5598213"/>
              <a:gd name="connsiteY2018" fmla="*/ 3604027 h 4231124"/>
              <a:gd name="connsiteX2019" fmla="*/ 3597837 w 5598213"/>
              <a:gd name="connsiteY2019" fmla="*/ 3614676 h 4231124"/>
              <a:gd name="connsiteX2020" fmla="*/ 3592512 w 5598213"/>
              <a:gd name="connsiteY2020" fmla="*/ 3620001 h 4231124"/>
              <a:gd name="connsiteX2021" fmla="*/ 3592512 w 5598213"/>
              <a:gd name="connsiteY2021" fmla="*/ 3609352 h 4231124"/>
              <a:gd name="connsiteX2022" fmla="*/ 3289586 w 5598213"/>
              <a:gd name="connsiteY2022" fmla="*/ 3598703 h 4231124"/>
              <a:gd name="connsiteX2023" fmla="*/ 3300236 w 5598213"/>
              <a:gd name="connsiteY2023" fmla="*/ 3598703 h 4231124"/>
              <a:gd name="connsiteX2024" fmla="*/ 3300236 w 5598213"/>
              <a:gd name="connsiteY2024" fmla="*/ 3604027 h 4231124"/>
              <a:gd name="connsiteX2025" fmla="*/ 3289586 w 5598213"/>
              <a:gd name="connsiteY2025" fmla="*/ 3609352 h 4231124"/>
              <a:gd name="connsiteX2026" fmla="*/ 3284261 w 5598213"/>
              <a:gd name="connsiteY2026" fmla="*/ 3609352 h 4231124"/>
              <a:gd name="connsiteX2027" fmla="*/ 3226871 w 5598213"/>
              <a:gd name="connsiteY2027" fmla="*/ 3598703 h 4231124"/>
              <a:gd name="connsiteX2028" fmla="*/ 3232196 w 5598213"/>
              <a:gd name="connsiteY2028" fmla="*/ 3598703 h 4231124"/>
              <a:gd name="connsiteX2029" fmla="*/ 3232196 w 5598213"/>
              <a:gd name="connsiteY2029" fmla="*/ 3620001 h 4231124"/>
              <a:gd name="connsiteX2030" fmla="*/ 3216813 w 5598213"/>
              <a:gd name="connsiteY2030" fmla="*/ 3635382 h 4231124"/>
              <a:gd name="connsiteX2031" fmla="*/ 3222138 w 5598213"/>
              <a:gd name="connsiteY2031" fmla="*/ 3620001 h 4231124"/>
              <a:gd name="connsiteX2032" fmla="*/ 3222138 w 5598213"/>
              <a:gd name="connsiteY2032" fmla="*/ 3604027 h 4231124"/>
              <a:gd name="connsiteX2033" fmla="*/ 2731658 w 5598213"/>
              <a:gd name="connsiteY2033" fmla="*/ 3598703 h 4231124"/>
              <a:gd name="connsiteX2034" fmla="*/ 2741716 w 5598213"/>
              <a:gd name="connsiteY2034" fmla="*/ 3598703 h 4231124"/>
              <a:gd name="connsiteX2035" fmla="*/ 2741716 w 5598213"/>
              <a:gd name="connsiteY2035" fmla="*/ 3604027 h 4231124"/>
              <a:gd name="connsiteX2036" fmla="*/ 2721008 w 5598213"/>
              <a:gd name="connsiteY2036" fmla="*/ 3620001 h 4231124"/>
              <a:gd name="connsiteX2037" fmla="*/ 2715684 w 5598213"/>
              <a:gd name="connsiteY2037" fmla="*/ 3620001 h 4231124"/>
              <a:gd name="connsiteX2038" fmla="*/ 2694976 w 5598213"/>
              <a:gd name="connsiteY2038" fmla="*/ 3630058 h 4231124"/>
              <a:gd name="connsiteX2039" fmla="*/ 2694976 w 5598213"/>
              <a:gd name="connsiteY2039" fmla="*/ 3625325 h 4231124"/>
              <a:gd name="connsiteX2040" fmla="*/ 2694976 w 5598213"/>
              <a:gd name="connsiteY2040" fmla="*/ 3620001 h 4231124"/>
              <a:gd name="connsiteX2041" fmla="*/ 2710358 w 5598213"/>
              <a:gd name="connsiteY2041" fmla="*/ 3609352 h 4231124"/>
              <a:gd name="connsiteX2042" fmla="*/ 2339985 w 5598213"/>
              <a:gd name="connsiteY2042" fmla="*/ 3598703 h 4231124"/>
              <a:gd name="connsiteX2043" fmla="*/ 2345309 w 5598213"/>
              <a:gd name="connsiteY2043" fmla="*/ 3598703 h 4231124"/>
              <a:gd name="connsiteX2044" fmla="*/ 2329335 w 5598213"/>
              <a:gd name="connsiteY2044" fmla="*/ 3614676 h 4231124"/>
              <a:gd name="connsiteX2045" fmla="*/ 2324010 w 5598213"/>
              <a:gd name="connsiteY2045" fmla="*/ 3625325 h 4231124"/>
              <a:gd name="connsiteX2046" fmla="*/ 2313952 w 5598213"/>
              <a:gd name="connsiteY2046" fmla="*/ 3630058 h 4231124"/>
              <a:gd name="connsiteX2047" fmla="*/ 2318685 w 5598213"/>
              <a:gd name="connsiteY2047" fmla="*/ 3625325 h 4231124"/>
              <a:gd name="connsiteX2048" fmla="*/ 2318685 w 5598213"/>
              <a:gd name="connsiteY2048" fmla="*/ 3620001 h 4231124"/>
              <a:gd name="connsiteX2049" fmla="*/ 2313952 w 5598213"/>
              <a:gd name="connsiteY2049" fmla="*/ 3614676 h 4231124"/>
              <a:gd name="connsiteX2050" fmla="*/ 2318685 w 5598213"/>
              <a:gd name="connsiteY2050" fmla="*/ 3609352 h 4231124"/>
              <a:gd name="connsiteX2051" fmla="*/ 2073149 w 5598213"/>
              <a:gd name="connsiteY2051" fmla="*/ 3598703 h 4231124"/>
              <a:gd name="connsiteX2052" fmla="*/ 2078474 w 5598213"/>
              <a:gd name="connsiteY2052" fmla="*/ 3598703 h 4231124"/>
              <a:gd name="connsiteX2053" fmla="*/ 2078474 w 5598213"/>
              <a:gd name="connsiteY2053" fmla="*/ 3604027 h 4231124"/>
              <a:gd name="connsiteX2054" fmla="*/ 2073149 w 5598213"/>
              <a:gd name="connsiteY2054" fmla="*/ 3604027 h 4231124"/>
              <a:gd name="connsiteX2055" fmla="*/ 1953044 w 5598213"/>
              <a:gd name="connsiteY2055" fmla="*/ 3598703 h 4231124"/>
              <a:gd name="connsiteX2056" fmla="*/ 1963694 w 5598213"/>
              <a:gd name="connsiteY2056" fmla="*/ 3598703 h 4231124"/>
              <a:gd name="connsiteX2057" fmla="*/ 1963694 w 5598213"/>
              <a:gd name="connsiteY2057" fmla="*/ 3604027 h 4231124"/>
              <a:gd name="connsiteX2058" fmla="*/ 1958369 w 5598213"/>
              <a:gd name="connsiteY2058" fmla="*/ 3609352 h 4231124"/>
              <a:gd name="connsiteX2059" fmla="*/ 1655443 w 5598213"/>
              <a:gd name="connsiteY2059" fmla="*/ 3598703 h 4231124"/>
              <a:gd name="connsiteX2060" fmla="*/ 1666093 w 5598213"/>
              <a:gd name="connsiteY2060" fmla="*/ 3604027 h 4231124"/>
              <a:gd name="connsiteX2061" fmla="*/ 1655443 w 5598213"/>
              <a:gd name="connsiteY2061" fmla="*/ 3620001 h 4231124"/>
              <a:gd name="connsiteX2062" fmla="*/ 1650118 w 5598213"/>
              <a:gd name="connsiteY2062" fmla="*/ 3620001 h 4231124"/>
              <a:gd name="connsiteX2063" fmla="*/ 1650118 w 5598213"/>
              <a:gd name="connsiteY2063" fmla="*/ 3614676 h 4231124"/>
              <a:gd name="connsiteX2064" fmla="*/ 1655443 w 5598213"/>
              <a:gd name="connsiteY2064" fmla="*/ 3609352 h 4231124"/>
              <a:gd name="connsiteX2065" fmla="*/ 1514630 w 5598213"/>
              <a:gd name="connsiteY2065" fmla="*/ 3598703 h 4231124"/>
              <a:gd name="connsiteX2066" fmla="*/ 1514630 w 5598213"/>
              <a:gd name="connsiteY2066" fmla="*/ 3609352 h 4231124"/>
              <a:gd name="connsiteX2067" fmla="*/ 1503980 w 5598213"/>
              <a:gd name="connsiteY2067" fmla="*/ 3609352 h 4231124"/>
              <a:gd name="connsiteX2068" fmla="*/ 1503980 w 5598213"/>
              <a:gd name="connsiteY2068" fmla="*/ 3604027 h 4231124"/>
              <a:gd name="connsiteX2069" fmla="*/ 3691909 w 5598213"/>
              <a:gd name="connsiteY2069" fmla="*/ 3593970 h 4231124"/>
              <a:gd name="connsiteX2070" fmla="*/ 3691909 w 5598213"/>
              <a:gd name="connsiteY2070" fmla="*/ 3609352 h 4231124"/>
              <a:gd name="connsiteX2071" fmla="*/ 3686584 w 5598213"/>
              <a:gd name="connsiteY2071" fmla="*/ 3614676 h 4231124"/>
              <a:gd name="connsiteX2072" fmla="*/ 3681260 w 5598213"/>
              <a:gd name="connsiteY2072" fmla="*/ 3609352 h 4231124"/>
              <a:gd name="connsiteX2073" fmla="*/ 3320943 w 5598213"/>
              <a:gd name="connsiteY2073" fmla="*/ 3593970 h 4231124"/>
              <a:gd name="connsiteX2074" fmla="*/ 3320943 w 5598213"/>
              <a:gd name="connsiteY2074" fmla="*/ 3604027 h 4231124"/>
              <a:gd name="connsiteX2075" fmla="*/ 3326268 w 5598213"/>
              <a:gd name="connsiteY2075" fmla="*/ 3609352 h 4231124"/>
              <a:gd name="connsiteX2076" fmla="*/ 3310885 w 5598213"/>
              <a:gd name="connsiteY2076" fmla="*/ 3609352 h 4231124"/>
              <a:gd name="connsiteX2077" fmla="*/ 3305561 w 5598213"/>
              <a:gd name="connsiteY2077" fmla="*/ 3604027 h 4231124"/>
              <a:gd name="connsiteX2078" fmla="*/ 2960627 w 5598213"/>
              <a:gd name="connsiteY2078" fmla="*/ 3593970 h 4231124"/>
              <a:gd name="connsiteX2079" fmla="*/ 2960627 w 5598213"/>
              <a:gd name="connsiteY2079" fmla="*/ 3598703 h 4231124"/>
              <a:gd name="connsiteX2080" fmla="*/ 2955302 w 5598213"/>
              <a:gd name="connsiteY2080" fmla="*/ 3604027 h 4231124"/>
              <a:gd name="connsiteX2081" fmla="*/ 2945244 w 5598213"/>
              <a:gd name="connsiteY2081" fmla="*/ 3625325 h 4231124"/>
              <a:gd name="connsiteX2082" fmla="*/ 2934595 w 5598213"/>
              <a:gd name="connsiteY2082" fmla="*/ 3620001 h 4231124"/>
              <a:gd name="connsiteX2083" fmla="*/ 2939920 w 5598213"/>
              <a:gd name="connsiteY2083" fmla="*/ 3598703 h 4231124"/>
              <a:gd name="connsiteX2084" fmla="*/ 2955302 w 5598213"/>
              <a:gd name="connsiteY2084" fmla="*/ 3598703 h 4231124"/>
              <a:gd name="connsiteX2085" fmla="*/ 2203905 w 5598213"/>
              <a:gd name="connsiteY2085" fmla="*/ 3593970 h 4231124"/>
              <a:gd name="connsiteX2086" fmla="*/ 2209229 w 5598213"/>
              <a:gd name="connsiteY2086" fmla="*/ 3593970 h 4231124"/>
              <a:gd name="connsiteX2087" fmla="*/ 2209229 w 5598213"/>
              <a:gd name="connsiteY2087" fmla="*/ 3598703 h 4231124"/>
              <a:gd name="connsiteX2088" fmla="*/ 2203905 w 5598213"/>
              <a:gd name="connsiteY2088" fmla="*/ 3614676 h 4231124"/>
              <a:gd name="connsiteX2089" fmla="*/ 2203905 w 5598213"/>
              <a:gd name="connsiteY2089" fmla="*/ 3625325 h 4231124"/>
              <a:gd name="connsiteX2090" fmla="*/ 2198579 w 5598213"/>
              <a:gd name="connsiteY2090" fmla="*/ 3609352 h 4231124"/>
              <a:gd name="connsiteX2091" fmla="*/ 2198579 w 5598213"/>
              <a:gd name="connsiteY2091" fmla="*/ 3598703 h 4231124"/>
              <a:gd name="connsiteX2092" fmla="*/ 1801581 w 5598213"/>
              <a:gd name="connsiteY2092" fmla="*/ 3593970 h 4231124"/>
              <a:gd name="connsiteX2093" fmla="*/ 1806906 w 5598213"/>
              <a:gd name="connsiteY2093" fmla="*/ 3593970 h 4231124"/>
              <a:gd name="connsiteX2094" fmla="*/ 1806906 w 5598213"/>
              <a:gd name="connsiteY2094" fmla="*/ 3604027 h 4231124"/>
              <a:gd name="connsiteX2095" fmla="*/ 1801581 w 5598213"/>
              <a:gd name="connsiteY2095" fmla="*/ 3604027 h 4231124"/>
              <a:gd name="connsiteX2096" fmla="*/ 3968803 w 5598213"/>
              <a:gd name="connsiteY2096" fmla="*/ 3588646 h 4231124"/>
              <a:gd name="connsiteX2097" fmla="*/ 3968803 w 5598213"/>
              <a:gd name="connsiteY2097" fmla="*/ 3604027 h 4231124"/>
              <a:gd name="connsiteX2098" fmla="*/ 3963478 w 5598213"/>
              <a:gd name="connsiteY2098" fmla="*/ 3593970 h 4231124"/>
              <a:gd name="connsiteX2099" fmla="*/ 3671202 w 5598213"/>
              <a:gd name="connsiteY2099" fmla="*/ 3588646 h 4231124"/>
              <a:gd name="connsiteX2100" fmla="*/ 3676526 w 5598213"/>
              <a:gd name="connsiteY2100" fmla="*/ 3598703 h 4231124"/>
              <a:gd name="connsiteX2101" fmla="*/ 3671202 w 5598213"/>
              <a:gd name="connsiteY2101" fmla="*/ 3604027 h 4231124"/>
              <a:gd name="connsiteX2102" fmla="*/ 3660552 w 5598213"/>
              <a:gd name="connsiteY2102" fmla="*/ 3598703 h 4231124"/>
              <a:gd name="connsiteX2103" fmla="*/ 3566479 w 5598213"/>
              <a:gd name="connsiteY2103" fmla="*/ 3588646 h 4231124"/>
              <a:gd name="connsiteX2104" fmla="*/ 3577129 w 5598213"/>
              <a:gd name="connsiteY2104" fmla="*/ 3593970 h 4231124"/>
              <a:gd name="connsiteX2105" fmla="*/ 3571804 w 5598213"/>
              <a:gd name="connsiteY2105" fmla="*/ 3598703 h 4231124"/>
              <a:gd name="connsiteX2106" fmla="*/ 3571804 w 5598213"/>
              <a:gd name="connsiteY2106" fmla="*/ 3604027 h 4231124"/>
              <a:gd name="connsiteX2107" fmla="*/ 3587187 w 5598213"/>
              <a:gd name="connsiteY2107" fmla="*/ 3609352 h 4231124"/>
              <a:gd name="connsiteX2108" fmla="*/ 3587187 w 5598213"/>
              <a:gd name="connsiteY2108" fmla="*/ 3630058 h 4231124"/>
              <a:gd name="connsiteX2109" fmla="*/ 3582454 w 5598213"/>
              <a:gd name="connsiteY2109" fmla="*/ 3635382 h 4231124"/>
              <a:gd name="connsiteX2110" fmla="*/ 3577129 w 5598213"/>
              <a:gd name="connsiteY2110" fmla="*/ 3630058 h 4231124"/>
              <a:gd name="connsiteX2111" fmla="*/ 3571804 w 5598213"/>
              <a:gd name="connsiteY2111" fmla="*/ 3620001 h 4231124"/>
              <a:gd name="connsiteX2112" fmla="*/ 3561154 w 5598213"/>
              <a:gd name="connsiteY2112" fmla="*/ 3630058 h 4231124"/>
              <a:gd name="connsiteX2113" fmla="*/ 3555829 w 5598213"/>
              <a:gd name="connsiteY2113" fmla="*/ 3630058 h 4231124"/>
              <a:gd name="connsiteX2114" fmla="*/ 3555829 w 5598213"/>
              <a:gd name="connsiteY2114" fmla="*/ 3620001 h 4231124"/>
              <a:gd name="connsiteX2115" fmla="*/ 3561154 w 5598213"/>
              <a:gd name="connsiteY2115" fmla="*/ 3614676 h 4231124"/>
              <a:gd name="connsiteX2116" fmla="*/ 3555829 w 5598213"/>
              <a:gd name="connsiteY2116" fmla="*/ 3604027 h 4231124"/>
              <a:gd name="connsiteX2117" fmla="*/ 3039317 w 5598213"/>
              <a:gd name="connsiteY2117" fmla="*/ 3588646 h 4231124"/>
              <a:gd name="connsiteX2118" fmla="*/ 3039317 w 5598213"/>
              <a:gd name="connsiteY2118" fmla="*/ 3598703 h 4231124"/>
              <a:gd name="connsiteX2119" fmla="*/ 3033992 w 5598213"/>
              <a:gd name="connsiteY2119" fmla="*/ 3609352 h 4231124"/>
              <a:gd name="connsiteX2120" fmla="*/ 3028667 w 5598213"/>
              <a:gd name="connsiteY2120" fmla="*/ 3609352 h 4231124"/>
              <a:gd name="connsiteX2121" fmla="*/ 3023342 w 5598213"/>
              <a:gd name="connsiteY2121" fmla="*/ 3593970 h 4231124"/>
              <a:gd name="connsiteX2122" fmla="*/ 2981335 w 5598213"/>
              <a:gd name="connsiteY2122" fmla="*/ 3588646 h 4231124"/>
              <a:gd name="connsiteX2123" fmla="*/ 2991985 w 5598213"/>
              <a:gd name="connsiteY2123" fmla="*/ 3588646 h 4231124"/>
              <a:gd name="connsiteX2124" fmla="*/ 2986660 w 5598213"/>
              <a:gd name="connsiteY2124" fmla="*/ 3598703 h 4231124"/>
              <a:gd name="connsiteX2125" fmla="*/ 2923945 w 5598213"/>
              <a:gd name="connsiteY2125" fmla="*/ 3588646 h 4231124"/>
              <a:gd name="connsiteX2126" fmla="*/ 2923945 w 5598213"/>
              <a:gd name="connsiteY2126" fmla="*/ 3593970 h 4231124"/>
              <a:gd name="connsiteX2127" fmla="*/ 2897912 w 5598213"/>
              <a:gd name="connsiteY2127" fmla="*/ 3614676 h 4231124"/>
              <a:gd name="connsiteX2128" fmla="*/ 2892587 w 5598213"/>
              <a:gd name="connsiteY2128" fmla="*/ 3609352 h 4231124"/>
              <a:gd name="connsiteX2129" fmla="*/ 2908562 w 5598213"/>
              <a:gd name="connsiteY2129" fmla="*/ 3593970 h 4231124"/>
              <a:gd name="connsiteX2130" fmla="*/ 2177872 w 5598213"/>
              <a:gd name="connsiteY2130" fmla="*/ 3588646 h 4231124"/>
              <a:gd name="connsiteX2131" fmla="*/ 2183197 w 5598213"/>
              <a:gd name="connsiteY2131" fmla="*/ 3593970 h 4231124"/>
              <a:gd name="connsiteX2132" fmla="*/ 2172547 w 5598213"/>
              <a:gd name="connsiteY2132" fmla="*/ 3598703 h 4231124"/>
              <a:gd name="connsiteX2133" fmla="*/ 2162489 w 5598213"/>
              <a:gd name="connsiteY2133" fmla="*/ 3593970 h 4231124"/>
              <a:gd name="connsiteX2134" fmla="*/ 2167222 w 5598213"/>
              <a:gd name="connsiteY2134" fmla="*/ 3593970 h 4231124"/>
              <a:gd name="connsiteX2135" fmla="*/ 2172547 w 5598213"/>
              <a:gd name="connsiteY2135" fmla="*/ 3593970 h 4231124"/>
              <a:gd name="connsiteX2136" fmla="*/ 4020868 w 5598213"/>
              <a:gd name="connsiteY2136" fmla="*/ 3583321 h 4231124"/>
              <a:gd name="connsiteX2137" fmla="*/ 4031518 w 5598213"/>
              <a:gd name="connsiteY2137" fmla="*/ 3593970 h 4231124"/>
              <a:gd name="connsiteX2138" fmla="*/ 4020868 w 5598213"/>
              <a:gd name="connsiteY2138" fmla="*/ 3604027 h 4231124"/>
              <a:gd name="connsiteX2139" fmla="*/ 3263553 w 5598213"/>
              <a:gd name="connsiteY2139" fmla="*/ 3583321 h 4231124"/>
              <a:gd name="connsiteX2140" fmla="*/ 3268878 w 5598213"/>
              <a:gd name="connsiteY2140" fmla="*/ 3593970 h 4231124"/>
              <a:gd name="connsiteX2141" fmla="*/ 3279528 w 5598213"/>
              <a:gd name="connsiteY2141" fmla="*/ 3593970 h 4231124"/>
              <a:gd name="connsiteX2142" fmla="*/ 3284261 w 5598213"/>
              <a:gd name="connsiteY2142" fmla="*/ 3609352 h 4231124"/>
              <a:gd name="connsiteX2143" fmla="*/ 3279528 w 5598213"/>
              <a:gd name="connsiteY2143" fmla="*/ 3609352 h 4231124"/>
              <a:gd name="connsiteX2144" fmla="*/ 3268878 w 5598213"/>
              <a:gd name="connsiteY2144" fmla="*/ 3620001 h 4231124"/>
              <a:gd name="connsiteX2145" fmla="*/ 3268878 w 5598213"/>
              <a:gd name="connsiteY2145" fmla="*/ 3635382 h 4231124"/>
              <a:gd name="connsiteX2146" fmla="*/ 3263553 w 5598213"/>
              <a:gd name="connsiteY2146" fmla="*/ 3640707 h 4231124"/>
              <a:gd name="connsiteX2147" fmla="*/ 3258228 w 5598213"/>
              <a:gd name="connsiteY2147" fmla="*/ 3651355 h 4231124"/>
              <a:gd name="connsiteX2148" fmla="*/ 3252903 w 5598213"/>
              <a:gd name="connsiteY2148" fmla="*/ 3640707 h 4231124"/>
              <a:gd name="connsiteX2149" fmla="*/ 3252903 w 5598213"/>
              <a:gd name="connsiteY2149" fmla="*/ 3625325 h 4231124"/>
              <a:gd name="connsiteX2150" fmla="*/ 3258228 w 5598213"/>
              <a:gd name="connsiteY2150" fmla="*/ 3625325 h 4231124"/>
              <a:gd name="connsiteX2151" fmla="*/ 3252903 w 5598213"/>
              <a:gd name="connsiteY2151" fmla="*/ 3609352 h 4231124"/>
              <a:gd name="connsiteX2152" fmla="*/ 3263553 w 5598213"/>
              <a:gd name="connsiteY2152" fmla="*/ 3598703 h 4231124"/>
              <a:gd name="connsiteX2153" fmla="*/ 3258228 w 5598213"/>
              <a:gd name="connsiteY2153" fmla="*/ 3588646 h 4231124"/>
              <a:gd name="connsiteX2154" fmla="*/ 3169481 w 5598213"/>
              <a:gd name="connsiteY2154" fmla="*/ 3583321 h 4231124"/>
              <a:gd name="connsiteX2155" fmla="*/ 3180130 w 5598213"/>
              <a:gd name="connsiteY2155" fmla="*/ 3588646 h 4231124"/>
              <a:gd name="connsiteX2156" fmla="*/ 3180130 w 5598213"/>
              <a:gd name="connsiteY2156" fmla="*/ 3604027 h 4231124"/>
              <a:gd name="connsiteX2157" fmla="*/ 3195513 w 5598213"/>
              <a:gd name="connsiteY2157" fmla="*/ 3598703 h 4231124"/>
              <a:gd name="connsiteX2158" fmla="*/ 3195513 w 5598213"/>
              <a:gd name="connsiteY2158" fmla="*/ 3604027 h 4231124"/>
              <a:gd name="connsiteX2159" fmla="*/ 3190780 w 5598213"/>
              <a:gd name="connsiteY2159" fmla="*/ 3609352 h 4231124"/>
              <a:gd name="connsiteX2160" fmla="*/ 3185455 w 5598213"/>
              <a:gd name="connsiteY2160" fmla="*/ 3614676 h 4231124"/>
              <a:gd name="connsiteX2161" fmla="*/ 3180130 w 5598213"/>
              <a:gd name="connsiteY2161" fmla="*/ 3609352 h 4231124"/>
              <a:gd name="connsiteX2162" fmla="*/ 3174805 w 5598213"/>
              <a:gd name="connsiteY2162" fmla="*/ 3609352 h 4231124"/>
              <a:gd name="connsiteX2163" fmla="*/ 3169481 w 5598213"/>
              <a:gd name="connsiteY2163" fmla="*/ 3609352 h 4231124"/>
              <a:gd name="connsiteX2164" fmla="*/ 3164156 w 5598213"/>
              <a:gd name="connsiteY2164" fmla="*/ 3614676 h 4231124"/>
              <a:gd name="connsiteX2165" fmla="*/ 3164156 w 5598213"/>
              <a:gd name="connsiteY2165" fmla="*/ 3604027 h 4231124"/>
              <a:gd name="connsiteX2166" fmla="*/ 3159422 w 5598213"/>
              <a:gd name="connsiteY2166" fmla="*/ 3593970 h 4231124"/>
              <a:gd name="connsiteX2167" fmla="*/ 2747041 w 5598213"/>
              <a:gd name="connsiteY2167" fmla="*/ 3583321 h 4231124"/>
              <a:gd name="connsiteX2168" fmla="*/ 2747041 w 5598213"/>
              <a:gd name="connsiteY2168" fmla="*/ 3593970 h 4231124"/>
              <a:gd name="connsiteX2169" fmla="*/ 2736983 w 5598213"/>
              <a:gd name="connsiteY2169" fmla="*/ 3593970 h 4231124"/>
              <a:gd name="connsiteX2170" fmla="*/ 2637585 w 5598213"/>
              <a:gd name="connsiteY2170" fmla="*/ 3583321 h 4231124"/>
              <a:gd name="connsiteX2171" fmla="*/ 2642910 w 5598213"/>
              <a:gd name="connsiteY2171" fmla="*/ 3588646 h 4231124"/>
              <a:gd name="connsiteX2172" fmla="*/ 2632261 w 5598213"/>
              <a:gd name="connsiteY2172" fmla="*/ 3598703 h 4231124"/>
              <a:gd name="connsiteX2173" fmla="*/ 2621611 w 5598213"/>
              <a:gd name="connsiteY2173" fmla="*/ 3604027 h 4231124"/>
              <a:gd name="connsiteX2174" fmla="*/ 2616877 w 5598213"/>
              <a:gd name="connsiteY2174" fmla="*/ 3609352 h 4231124"/>
              <a:gd name="connsiteX2175" fmla="*/ 2606228 w 5598213"/>
              <a:gd name="connsiteY2175" fmla="*/ 3604027 h 4231124"/>
              <a:gd name="connsiteX2176" fmla="*/ 2611553 w 5598213"/>
              <a:gd name="connsiteY2176" fmla="*/ 3598703 h 4231124"/>
              <a:gd name="connsiteX2177" fmla="*/ 2616877 w 5598213"/>
              <a:gd name="connsiteY2177" fmla="*/ 3593970 h 4231124"/>
              <a:gd name="connsiteX2178" fmla="*/ 2621611 w 5598213"/>
              <a:gd name="connsiteY2178" fmla="*/ 3588646 h 4231124"/>
              <a:gd name="connsiteX2179" fmla="*/ 2632261 w 5598213"/>
              <a:gd name="connsiteY2179" fmla="*/ 3588646 h 4231124"/>
              <a:gd name="connsiteX2180" fmla="*/ 1995051 w 5598213"/>
              <a:gd name="connsiteY2180" fmla="*/ 3583321 h 4231124"/>
              <a:gd name="connsiteX2181" fmla="*/ 2000376 w 5598213"/>
              <a:gd name="connsiteY2181" fmla="*/ 3593970 h 4231124"/>
              <a:gd name="connsiteX2182" fmla="*/ 1995051 w 5598213"/>
              <a:gd name="connsiteY2182" fmla="*/ 3593970 h 4231124"/>
              <a:gd name="connsiteX2183" fmla="*/ 1989726 w 5598213"/>
              <a:gd name="connsiteY2183" fmla="*/ 3598703 h 4231124"/>
              <a:gd name="connsiteX2184" fmla="*/ 1989726 w 5598213"/>
              <a:gd name="connsiteY2184" fmla="*/ 3593970 h 4231124"/>
              <a:gd name="connsiteX2185" fmla="*/ 4224396 w 5598213"/>
              <a:gd name="connsiteY2185" fmla="*/ 3577997 h 4231124"/>
              <a:gd name="connsiteX2186" fmla="*/ 4229721 w 5598213"/>
              <a:gd name="connsiteY2186" fmla="*/ 3583321 h 4231124"/>
              <a:gd name="connsiteX2187" fmla="*/ 4219663 w 5598213"/>
              <a:gd name="connsiteY2187" fmla="*/ 3593970 h 4231124"/>
              <a:gd name="connsiteX2188" fmla="*/ 4219663 w 5598213"/>
              <a:gd name="connsiteY2188" fmla="*/ 3583321 h 4231124"/>
              <a:gd name="connsiteX2189" fmla="*/ 3937445 w 5598213"/>
              <a:gd name="connsiteY2189" fmla="*/ 3577997 h 4231124"/>
              <a:gd name="connsiteX2190" fmla="*/ 3942770 w 5598213"/>
              <a:gd name="connsiteY2190" fmla="*/ 3588646 h 4231124"/>
              <a:gd name="connsiteX2191" fmla="*/ 3942770 w 5598213"/>
              <a:gd name="connsiteY2191" fmla="*/ 3593970 h 4231124"/>
              <a:gd name="connsiteX2192" fmla="*/ 3926795 w 5598213"/>
              <a:gd name="connsiteY2192" fmla="*/ 3609352 h 4231124"/>
              <a:gd name="connsiteX2193" fmla="*/ 3926795 w 5598213"/>
              <a:gd name="connsiteY2193" fmla="*/ 3598703 h 4231124"/>
              <a:gd name="connsiteX2194" fmla="*/ 3926795 w 5598213"/>
              <a:gd name="connsiteY2194" fmla="*/ 3593970 h 4231124"/>
              <a:gd name="connsiteX2195" fmla="*/ 3827989 w 5598213"/>
              <a:gd name="connsiteY2195" fmla="*/ 3577997 h 4231124"/>
              <a:gd name="connsiteX2196" fmla="*/ 3832723 w 5598213"/>
              <a:gd name="connsiteY2196" fmla="*/ 3588646 h 4231124"/>
              <a:gd name="connsiteX2197" fmla="*/ 3827989 w 5598213"/>
              <a:gd name="connsiteY2197" fmla="*/ 3593970 h 4231124"/>
              <a:gd name="connsiteX2198" fmla="*/ 3832723 w 5598213"/>
              <a:gd name="connsiteY2198" fmla="*/ 3598703 h 4231124"/>
              <a:gd name="connsiteX2199" fmla="*/ 3832723 w 5598213"/>
              <a:gd name="connsiteY2199" fmla="*/ 3620001 h 4231124"/>
              <a:gd name="connsiteX2200" fmla="*/ 3827989 w 5598213"/>
              <a:gd name="connsiteY2200" fmla="*/ 3620001 h 4231124"/>
              <a:gd name="connsiteX2201" fmla="*/ 3822664 w 5598213"/>
              <a:gd name="connsiteY2201" fmla="*/ 3609352 h 4231124"/>
              <a:gd name="connsiteX2202" fmla="*/ 3817340 w 5598213"/>
              <a:gd name="connsiteY2202" fmla="*/ 3609352 h 4231124"/>
              <a:gd name="connsiteX2203" fmla="*/ 3812015 w 5598213"/>
              <a:gd name="connsiteY2203" fmla="*/ 3604027 h 4231124"/>
              <a:gd name="connsiteX2204" fmla="*/ 3822664 w 5598213"/>
              <a:gd name="connsiteY2204" fmla="*/ 3604027 h 4231124"/>
              <a:gd name="connsiteX2205" fmla="*/ 3822664 w 5598213"/>
              <a:gd name="connsiteY2205" fmla="*/ 3598703 h 4231124"/>
              <a:gd name="connsiteX2206" fmla="*/ 3817340 w 5598213"/>
              <a:gd name="connsiteY2206" fmla="*/ 3593970 h 4231124"/>
              <a:gd name="connsiteX2207" fmla="*/ 3822664 w 5598213"/>
              <a:gd name="connsiteY2207" fmla="*/ 3588646 h 4231124"/>
              <a:gd name="connsiteX2208" fmla="*/ 3822664 w 5598213"/>
              <a:gd name="connsiteY2208" fmla="*/ 3583321 h 4231124"/>
              <a:gd name="connsiteX2209" fmla="*/ 3645169 w 5598213"/>
              <a:gd name="connsiteY2209" fmla="*/ 3577997 h 4231124"/>
              <a:gd name="connsiteX2210" fmla="*/ 3649902 w 5598213"/>
              <a:gd name="connsiteY2210" fmla="*/ 3583321 h 4231124"/>
              <a:gd name="connsiteX2211" fmla="*/ 3649902 w 5598213"/>
              <a:gd name="connsiteY2211" fmla="*/ 3593970 h 4231124"/>
              <a:gd name="connsiteX2212" fmla="*/ 3645169 w 5598213"/>
              <a:gd name="connsiteY2212" fmla="*/ 3604027 h 4231124"/>
              <a:gd name="connsiteX2213" fmla="*/ 3629194 w 5598213"/>
              <a:gd name="connsiteY2213" fmla="*/ 3604027 h 4231124"/>
              <a:gd name="connsiteX2214" fmla="*/ 3623869 w 5598213"/>
              <a:gd name="connsiteY2214" fmla="*/ 3593970 h 4231124"/>
              <a:gd name="connsiteX2215" fmla="*/ 3629194 w 5598213"/>
              <a:gd name="connsiteY2215" fmla="*/ 3588646 h 4231124"/>
              <a:gd name="connsiteX2216" fmla="*/ 3634519 w 5598213"/>
              <a:gd name="connsiteY2216" fmla="*/ 3593970 h 4231124"/>
              <a:gd name="connsiteX2217" fmla="*/ 3529797 w 5598213"/>
              <a:gd name="connsiteY2217" fmla="*/ 3577997 h 4231124"/>
              <a:gd name="connsiteX2218" fmla="*/ 3529797 w 5598213"/>
              <a:gd name="connsiteY2218" fmla="*/ 3588646 h 4231124"/>
              <a:gd name="connsiteX2219" fmla="*/ 3519739 w 5598213"/>
              <a:gd name="connsiteY2219" fmla="*/ 3598703 h 4231124"/>
              <a:gd name="connsiteX2220" fmla="*/ 3514414 w 5598213"/>
              <a:gd name="connsiteY2220" fmla="*/ 3609352 h 4231124"/>
              <a:gd name="connsiteX2221" fmla="*/ 3509089 w 5598213"/>
              <a:gd name="connsiteY2221" fmla="*/ 3604027 h 4231124"/>
              <a:gd name="connsiteX2222" fmla="*/ 3509089 w 5598213"/>
              <a:gd name="connsiteY2222" fmla="*/ 3598703 h 4231124"/>
              <a:gd name="connsiteX2223" fmla="*/ 3514414 w 5598213"/>
              <a:gd name="connsiteY2223" fmla="*/ 3593970 h 4231124"/>
              <a:gd name="connsiteX2224" fmla="*/ 3519739 w 5598213"/>
              <a:gd name="connsiteY2224" fmla="*/ 3588646 h 4231124"/>
              <a:gd name="connsiteX2225" fmla="*/ 3525063 w 5598213"/>
              <a:gd name="connsiteY2225" fmla="*/ 3583321 h 4231124"/>
              <a:gd name="connsiteX2226" fmla="*/ 3128065 w 5598213"/>
              <a:gd name="connsiteY2226" fmla="*/ 3577997 h 4231124"/>
              <a:gd name="connsiteX2227" fmla="*/ 3128065 w 5598213"/>
              <a:gd name="connsiteY2227" fmla="*/ 3583321 h 4231124"/>
              <a:gd name="connsiteX2228" fmla="*/ 3128065 w 5598213"/>
              <a:gd name="connsiteY2228" fmla="*/ 3598703 h 4231124"/>
              <a:gd name="connsiteX2229" fmla="*/ 3117415 w 5598213"/>
              <a:gd name="connsiteY2229" fmla="*/ 3609352 h 4231124"/>
              <a:gd name="connsiteX2230" fmla="*/ 3112090 w 5598213"/>
              <a:gd name="connsiteY2230" fmla="*/ 3614676 h 4231124"/>
              <a:gd name="connsiteX2231" fmla="*/ 3106765 w 5598213"/>
              <a:gd name="connsiteY2231" fmla="*/ 3604027 h 4231124"/>
              <a:gd name="connsiteX2232" fmla="*/ 3106765 w 5598213"/>
              <a:gd name="connsiteY2232" fmla="*/ 3593970 h 4231124"/>
              <a:gd name="connsiteX2233" fmla="*/ 3112090 w 5598213"/>
              <a:gd name="connsiteY2233" fmla="*/ 3593970 h 4231124"/>
              <a:gd name="connsiteX2234" fmla="*/ 2877204 w 5598213"/>
              <a:gd name="connsiteY2234" fmla="*/ 3577997 h 4231124"/>
              <a:gd name="connsiteX2235" fmla="*/ 2877204 w 5598213"/>
              <a:gd name="connsiteY2235" fmla="*/ 3588646 h 4231124"/>
              <a:gd name="connsiteX2236" fmla="*/ 2871880 w 5598213"/>
              <a:gd name="connsiteY2236" fmla="*/ 3588646 h 4231124"/>
              <a:gd name="connsiteX2237" fmla="*/ 2866555 w 5598213"/>
              <a:gd name="connsiteY2237" fmla="*/ 3583321 h 4231124"/>
              <a:gd name="connsiteX2238" fmla="*/ 2376075 w 5598213"/>
              <a:gd name="connsiteY2238" fmla="*/ 3577997 h 4231124"/>
              <a:gd name="connsiteX2239" fmla="*/ 2386725 w 5598213"/>
              <a:gd name="connsiteY2239" fmla="*/ 3583321 h 4231124"/>
              <a:gd name="connsiteX2240" fmla="*/ 2381400 w 5598213"/>
              <a:gd name="connsiteY2240" fmla="*/ 3583321 h 4231124"/>
              <a:gd name="connsiteX2241" fmla="*/ 2376075 w 5598213"/>
              <a:gd name="connsiteY2241" fmla="*/ 3593970 h 4231124"/>
              <a:gd name="connsiteX2242" fmla="*/ 2371342 w 5598213"/>
              <a:gd name="connsiteY2242" fmla="*/ 3593970 h 4231124"/>
              <a:gd name="connsiteX2243" fmla="*/ 2366017 w 5598213"/>
              <a:gd name="connsiteY2243" fmla="*/ 3588646 h 4231124"/>
              <a:gd name="connsiteX2244" fmla="*/ 2026409 w 5598213"/>
              <a:gd name="connsiteY2244" fmla="*/ 3577997 h 4231124"/>
              <a:gd name="connsiteX2245" fmla="*/ 2031734 w 5598213"/>
              <a:gd name="connsiteY2245" fmla="*/ 3588646 h 4231124"/>
              <a:gd name="connsiteX2246" fmla="*/ 2026409 w 5598213"/>
              <a:gd name="connsiteY2246" fmla="*/ 3588646 h 4231124"/>
              <a:gd name="connsiteX2247" fmla="*/ 3843372 w 5598213"/>
              <a:gd name="connsiteY2247" fmla="*/ 3572673 h 4231124"/>
              <a:gd name="connsiteX2248" fmla="*/ 3854022 w 5598213"/>
              <a:gd name="connsiteY2248" fmla="*/ 3572673 h 4231124"/>
              <a:gd name="connsiteX2249" fmla="*/ 3858755 w 5598213"/>
              <a:gd name="connsiteY2249" fmla="*/ 3577997 h 4231124"/>
              <a:gd name="connsiteX2250" fmla="*/ 3858755 w 5598213"/>
              <a:gd name="connsiteY2250" fmla="*/ 3593970 h 4231124"/>
              <a:gd name="connsiteX2251" fmla="*/ 3864080 w 5598213"/>
              <a:gd name="connsiteY2251" fmla="*/ 3593970 h 4231124"/>
              <a:gd name="connsiteX2252" fmla="*/ 3864080 w 5598213"/>
              <a:gd name="connsiteY2252" fmla="*/ 3604027 h 4231124"/>
              <a:gd name="connsiteX2253" fmla="*/ 3858755 w 5598213"/>
              <a:gd name="connsiteY2253" fmla="*/ 3620001 h 4231124"/>
              <a:gd name="connsiteX2254" fmla="*/ 3854022 w 5598213"/>
              <a:gd name="connsiteY2254" fmla="*/ 3614676 h 4231124"/>
              <a:gd name="connsiteX2255" fmla="*/ 3848697 w 5598213"/>
              <a:gd name="connsiteY2255" fmla="*/ 3620001 h 4231124"/>
              <a:gd name="connsiteX2256" fmla="*/ 3838047 w 5598213"/>
              <a:gd name="connsiteY2256" fmla="*/ 3609352 h 4231124"/>
              <a:gd name="connsiteX2257" fmla="*/ 3838047 w 5598213"/>
              <a:gd name="connsiteY2257" fmla="*/ 3577997 h 4231124"/>
              <a:gd name="connsiteX2258" fmla="*/ 1765490 w 5598213"/>
              <a:gd name="connsiteY2258" fmla="*/ 3572673 h 4231124"/>
              <a:gd name="connsiteX2259" fmla="*/ 1775548 w 5598213"/>
              <a:gd name="connsiteY2259" fmla="*/ 3572673 h 4231124"/>
              <a:gd name="connsiteX2260" fmla="*/ 1770223 w 5598213"/>
              <a:gd name="connsiteY2260" fmla="*/ 3583321 h 4231124"/>
              <a:gd name="connsiteX2261" fmla="*/ 4287112 w 5598213"/>
              <a:gd name="connsiteY2261" fmla="*/ 3567348 h 4231124"/>
              <a:gd name="connsiteX2262" fmla="*/ 4292436 w 5598213"/>
              <a:gd name="connsiteY2262" fmla="*/ 3567348 h 4231124"/>
              <a:gd name="connsiteX2263" fmla="*/ 4292436 w 5598213"/>
              <a:gd name="connsiteY2263" fmla="*/ 3572673 h 4231124"/>
              <a:gd name="connsiteX2264" fmla="*/ 4287112 w 5598213"/>
              <a:gd name="connsiteY2264" fmla="*/ 3572673 h 4231124"/>
              <a:gd name="connsiteX2265" fmla="*/ 3869405 w 5598213"/>
              <a:gd name="connsiteY2265" fmla="*/ 3567348 h 4231124"/>
              <a:gd name="connsiteX2266" fmla="*/ 3874730 w 5598213"/>
              <a:gd name="connsiteY2266" fmla="*/ 3572673 h 4231124"/>
              <a:gd name="connsiteX2267" fmla="*/ 3869405 w 5598213"/>
              <a:gd name="connsiteY2267" fmla="*/ 3583321 h 4231124"/>
              <a:gd name="connsiteX2268" fmla="*/ 3858755 w 5598213"/>
              <a:gd name="connsiteY2268" fmla="*/ 3577997 h 4231124"/>
              <a:gd name="connsiteX2269" fmla="*/ 3858755 w 5598213"/>
              <a:gd name="connsiteY2269" fmla="*/ 3572673 h 4231124"/>
              <a:gd name="connsiteX2270" fmla="*/ 3785982 w 5598213"/>
              <a:gd name="connsiteY2270" fmla="*/ 3567348 h 4231124"/>
              <a:gd name="connsiteX2271" fmla="*/ 3791307 w 5598213"/>
              <a:gd name="connsiteY2271" fmla="*/ 3567348 h 4231124"/>
              <a:gd name="connsiteX2272" fmla="*/ 3796632 w 5598213"/>
              <a:gd name="connsiteY2272" fmla="*/ 3583321 h 4231124"/>
              <a:gd name="connsiteX2273" fmla="*/ 3775332 w 5598213"/>
              <a:gd name="connsiteY2273" fmla="*/ 3598703 h 4231124"/>
              <a:gd name="connsiteX2274" fmla="*/ 3775332 w 5598213"/>
              <a:gd name="connsiteY2274" fmla="*/ 3577997 h 4231124"/>
              <a:gd name="connsiteX2275" fmla="*/ 3749300 w 5598213"/>
              <a:gd name="connsiteY2275" fmla="*/ 3567348 h 4231124"/>
              <a:gd name="connsiteX2276" fmla="*/ 3765274 w 5598213"/>
              <a:gd name="connsiteY2276" fmla="*/ 3567348 h 4231124"/>
              <a:gd name="connsiteX2277" fmla="*/ 3765274 w 5598213"/>
              <a:gd name="connsiteY2277" fmla="*/ 3572673 h 4231124"/>
              <a:gd name="connsiteX2278" fmla="*/ 3770007 w 5598213"/>
              <a:gd name="connsiteY2278" fmla="*/ 3577997 h 4231124"/>
              <a:gd name="connsiteX2279" fmla="*/ 3770007 w 5598213"/>
              <a:gd name="connsiteY2279" fmla="*/ 3583321 h 4231124"/>
              <a:gd name="connsiteX2280" fmla="*/ 3754624 w 5598213"/>
              <a:gd name="connsiteY2280" fmla="*/ 3588646 h 4231124"/>
              <a:gd name="connsiteX2281" fmla="*/ 3738650 w 5598213"/>
              <a:gd name="connsiteY2281" fmla="*/ 3593970 h 4231124"/>
              <a:gd name="connsiteX2282" fmla="*/ 3738650 w 5598213"/>
              <a:gd name="connsiteY2282" fmla="*/ 3572673 h 4231124"/>
              <a:gd name="connsiteX2283" fmla="*/ 2674268 w 5598213"/>
              <a:gd name="connsiteY2283" fmla="*/ 3567348 h 4231124"/>
              <a:gd name="connsiteX2284" fmla="*/ 2684326 w 5598213"/>
              <a:gd name="connsiteY2284" fmla="*/ 3572673 h 4231124"/>
              <a:gd name="connsiteX2285" fmla="*/ 2674268 w 5598213"/>
              <a:gd name="connsiteY2285" fmla="*/ 3583321 h 4231124"/>
              <a:gd name="connsiteX2286" fmla="*/ 2679001 w 5598213"/>
              <a:gd name="connsiteY2286" fmla="*/ 3588646 h 4231124"/>
              <a:gd name="connsiteX2287" fmla="*/ 2674268 w 5598213"/>
              <a:gd name="connsiteY2287" fmla="*/ 3593970 h 4231124"/>
              <a:gd name="connsiteX2288" fmla="*/ 2684326 w 5598213"/>
              <a:gd name="connsiteY2288" fmla="*/ 3593970 h 4231124"/>
              <a:gd name="connsiteX2289" fmla="*/ 2684326 w 5598213"/>
              <a:gd name="connsiteY2289" fmla="*/ 3598703 h 4231124"/>
              <a:gd name="connsiteX2290" fmla="*/ 2663618 w 5598213"/>
              <a:gd name="connsiteY2290" fmla="*/ 3609352 h 4231124"/>
              <a:gd name="connsiteX2291" fmla="*/ 2668943 w 5598213"/>
              <a:gd name="connsiteY2291" fmla="*/ 3593970 h 4231124"/>
              <a:gd name="connsiteX2292" fmla="*/ 2663618 w 5598213"/>
              <a:gd name="connsiteY2292" fmla="*/ 3593970 h 4231124"/>
              <a:gd name="connsiteX2293" fmla="*/ 2668943 w 5598213"/>
              <a:gd name="connsiteY2293" fmla="*/ 3588646 h 4231124"/>
              <a:gd name="connsiteX2294" fmla="*/ 2663618 w 5598213"/>
              <a:gd name="connsiteY2294" fmla="*/ 3583321 h 4231124"/>
              <a:gd name="connsiteX2295" fmla="*/ 2454765 w 5598213"/>
              <a:gd name="connsiteY2295" fmla="*/ 3567348 h 4231124"/>
              <a:gd name="connsiteX2296" fmla="*/ 2454765 w 5598213"/>
              <a:gd name="connsiteY2296" fmla="*/ 3572673 h 4231124"/>
              <a:gd name="connsiteX2297" fmla="*/ 2449440 w 5598213"/>
              <a:gd name="connsiteY2297" fmla="*/ 3572673 h 4231124"/>
              <a:gd name="connsiteX2298" fmla="*/ 1848913 w 5598213"/>
              <a:gd name="connsiteY2298" fmla="*/ 3567348 h 4231124"/>
              <a:gd name="connsiteX2299" fmla="*/ 1848913 w 5598213"/>
              <a:gd name="connsiteY2299" fmla="*/ 3572673 h 4231124"/>
              <a:gd name="connsiteX2300" fmla="*/ 1843588 w 5598213"/>
              <a:gd name="connsiteY2300" fmla="*/ 3577997 h 4231124"/>
              <a:gd name="connsiteX2301" fmla="*/ 1838263 w 5598213"/>
              <a:gd name="connsiteY2301" fmla="*/ 3572673 h 4231124"/>
              <a:gd name="connsiteX2302" fmla="*/ 4626720 w 5598213"/>
              <a:gd name="connsiteY2302" fmla="*/ 3562615 h 4231124"/>
              <a:gd name="connsiteX2303" fmla="*/ 4637370 w 5598213"/>
              <a:gd name="connsiteY2303" fmla="*/ 3567348 h 4231124"/>
              <a:gd name="connsiteX2304" fmla="*/ 4637370 w 5598213"/>
              <a:gd name="connsiteY2304" fmla="*/ 3577997 h 4231124"/>
              <a:gd name="connsiteX2305" fmla="*/ 4621395 w 5598213"/>
              <a:gd name="connsiteY2305" fmla="*/ 3577997 h 4231124"/>
              <a:gd name="connsiteX2306" fmla="*/ 4616070 w 5598213"/>
              <a:gd name="connsiteY2306" fmla="*/ 3567348 h 4231124"/>
              <a:gd name="connsiteX2307" fmla="*/ 4046901 w 5598213"/>
              <a:gd name="connsiteY2307" fmla="*/ 3562615 h 4231124"/>
              <a:gd name="connsiteX2308" fmla="*/ 4036843 w 5598213"/>
              <a:gd name="connsiteY2308" fmla="*/ 3572673 h 4231124"/>
              <a:gd name="connsiteX2309" fmla="*/ 4036843 w 5598213"/>
              <a:gd name="connsiteY2309" fmla="*/ 3567348 h 4231124"/>
              <a:gd name="connsiteX2310" fmla="*/ 3394308 w 5598213"/>
              <a:gd name="connsiteY2310" fmla="*/ 3562615 h 4231124"/>
              <a:gd name="connsiteX2311" fmla="*/ 3399633 w 5598213"/>
              <a:gd name="connsiteY2311" fmla="*/ 3562615 h 4231124"/>
              <a:gd name="connsiteX2312" fmla="*/ 3394308 w 5598213"/>
              <a:gd name="connsiteY2312" fmla="*/ 3572673 h 4231124"/>
              <a:gd name="connsiteX2313" fmla="*/ 3279528 w 5598213"/>
              <a:gd name="connsiteY2313" fmla="*/ 3562615 h 4231124"/>
              <a:gd name="connsiteX2314" fmla="*/ 3289586 w 5598213"/>
              <a:gd name="connsiteY2314" fmla="*/ 3567348 h 4231124"/>
              <a:gd name="connsiteX2315" fmla="*/ 3289586 w 5598213"/>
              <a:gd name="connsiteY2315" fmla="*/ 3577997 h 4231124"/>
              <a:gd name="connsiteX2316" fmla="*/ 3284261 w 5598213"/>
              <a:gd name="connsiteY2316" fmla="*/ 3577997 h 4231124"/>
              <a:gd name="connsiteX2317" fmla="*/ 3279528 w 5598213"/>
              <a:gd name="connsiteY2317" fmla="*/ 3572673 h 4231124"/>
              <a:gd name="connsiteX2318" fmla="*/ 3284261 w 5598213"/>
              <a:gd name="connsiteY2318" fmla="*/ 3567348 h 4231124"/>
              <a:gd name="connsiteX2319" fmla="*/ 2809165 w 5598213"/>
              <a:gd name="connsiteY2319" fmla="*/ 3562615 h 4231124"/>
              <a:gd name="connsiteX2320" fmla="*/ 2809165 w 5598213"/>
              <a:gd name="connsiteY2320" fmla="*/ 3567348 h 4231124"/>
              <a:gd name="connsiteX2321" fmla="*/ 2803840 w 5598213"/>
              <a:gd name="connsiteY2321" fmla="*/ 3572673 h 4231124"/>
              <a:gd name="connsiteX2322" fmla="*/ 2789048 w 5598213"/>
              <a:gd name="connsiteY2322" fmla="*/ 3572673 h 4231124"/>
              <a:gd name="connsiteX2323" fmla="*/ 2731658 w 5598213"/>
              <a:gd name="connsiteY2323" fmla="*/ 3562615 h 4231124"/>
              <a:gd name="connsiteX2324" fmla="*/ 2736983 w 5598213"/>
              <a:gd name="connsiteY2324" fmla="*/ 3562615 h 4231124"/>
              <a:gd name="connsiteX2325" fmla="*/ 2731658 w 5598213"/>
              <a:gd name="connsiteY2325" fmla="*/ 3567348 h 4231124"/>
              <a:gd name="connsiteX2326" fmla="*/ 2229937 w 5598213"/>
              <a:gd name="connsiteY2326" fmla="*/ 3562615 h 4231124"/>
              <a:gd name="connsiteX2327" fmla="*/ 2235262 w 5598213"/>
              <a:gd name="connsiteY2327" fmla="*/ 3577997 h 4231124"/>
              <a:gd name="connsiteX2328" fmla="*/ 2224612 w 5598213"/>
              <a:gd name="connsiteY2328" fmla="*/ 3583321 h 4231124"/>
              <a:gd name="connsiteX2329" fmla="*/ 2224612 w 5598213"/>
              <a:gd name="connsiteY2329" fmla="*/ 3572673 h 4231124"/>
              <a:gd name="connsiteX2330" fmla="*/ 1869621 w 5598213"/>
              <a:gd name="connsiteY2330" fmla="*/ 3562615 h 4231124"/>
              <a:gd name="connsiteX2331" fmla="*/ 1874946 w 5598213"/>
              <a:gd name="connsiteY2331" fmla="*/ 3567348 h 4231124"/>
              <a:gd name="connsiteX2332" fmla="*/ 1864296 w 5598213"/>
              <a:gd name="connsiteY2332" fmla="*/ 3572673 h 4231124"/>
              <a:gd name="connsiteX2333" fmla="*/ 1864296 w 5598213"/>
              <a:gd name="connsiteY2333" fmla="*/ 3567348 h 4231124"/>
              <a:gd name="connsiteX2334" fmla="*/ 1065566 w 5598213"/>
              <a:gd name="connsiteY2334" fmla="*/ 3562615 h 4231124"/>
              <a:gd name="connsiteX2335" fmla="*/ 1065566 w 5598213"/>
              <a:gd name="connsiteY2335" fmla="*/ 3567348 h 4231124"/>
              <a:gd name="connsiteX2336" fmla="*/ 1054916 w 5598213"/>
              <a:gd name="connsiteY2336" fmla="*/ 3577997 h 4231124"/>
              <a:gd name="connsiteX2337" fmla="*/ 1054916 w 5598213"/>
              <a:gd name="connsiteY2337" fmla="*/ 3572673 h 4231124"/>
              <a:gd name="connsiteX2338" fmla="*/ 4924321 w 5598213"/>
              <a:gd name="connsiteY2338" fmla="*/ 3557291 h 4231124"/>
              <a:gd name="connsiteX2339" fmla="*/ 4929646 w 5598213"/>
              <a:gd name="connsiteY2339" fmla="*/ 3557291 h 4231124"/>
              <a:gd name="connsiteX2340" fmla="*/ 4929646 w 5598213"/>
              <a:gd name="connsiteY2340" fmla="*/ 3562615 h 4231124"/>
              <a:gd name="connsiteX2341" fmla="*/ 4924321 w 5598213"/>
              <a:gd name="connsiteY2341" fmla="*/ 3562615 h 4231124"/>
              <a:gd name="connsiteX2342" fmla="*/ 4120265 w 5598213"/>
              <a:gd name="connsiteY2342" fmla="*/ 3557291 h 4231124"/>
              <a:gd name="connsiteX2343" fmla="*/ 4125590 w 5598213"/>
              <a:gd name="connsiteY2343" fmla="*/ 3557291 h 4231124"/>
              <a:gd name="connsiteX2344" fmla="*/ 4125590 w 5598213"/>
              <a:gd name="connsiteY2344" fmla="*/ 3562615 h 4231124"/>
              <a:gd name="connsiteX2345" fmla="*/ 4120265 w 5598213"/>
              <a:gd name="connsiteY2345" fmla="*/ 3562615 h 4231124"/>
              <a:gd name="connsiteX2346" fmla="*/ 4114941 w 5598213"/>
              <a:gd name="connsiteY2346" fmla="*/ 3562615 h 4231124"/>
              <a:gd name="connsiteX2347" fmla="*/ 3608486 w 5598213"/>
              <a:gd name="connsiteY2347" fmla="*/ 3557291 h 4231124"/>
              <a:gd name="connsiteX2348" fmla="*/ 3608486 w 5598213"/>
              <a:gd name="connsiteY2348" fmla="*/ 3567348 h 4231124"/>
              <a:gd name="connsiteX2349" fmla="*/ 3603162 w 5598213"/>
              <a:gd name="connsiteY2349" fmla="*/ 3572673 h 4231124"/>
              <a:gd name="connsiteX2350" fmla="*/ 3415016 w 5598213"/>
              <a:gd name="connsiteY2350" fmla="*/ 3557291 h 4231124"/>
              <a:gd name="connsiteX2351" fmla="*/ 3430991 w 5598213"/>
              <a:gd name="connsiteY2351" fmla="*/ 3572673 h 4231124"/>
              <a:gd name="connsiteX2352" fmla="*/ 3420341 w 5598213"/>
              <a:gd name="connsiteY2352" fmla="*/ 3577997 h 4231124"/>
              <a:gd name="connsiteX2353" fmla="*/ 3420341 w 5598213"/>
              <a:gd name="connsiteY2353" fmla="*/ 3598703 h 4231124"/>
              <a:gd name="connsiteX2354" fmla="*/ 3409691 w 5598213"/>
              <a:gd name="connsiteY2354" fmla="*/ 3598703 h 4231124"/>
              <a:gd name="connsiteX2355" fmla="*/ 3409691 w 5598213"/>
              <a:gd name="connsiteY2355" fmla="*/ 3604027 h 4231124"/>
              <a:gd name="connsiteX2356" fmla="*/ 3415016 w 5598213"/>
              <a:gd name="connsiteY2356" fmla="*/ 3604027 h 4231124"/>
              <a:gd name="connsiteX2357" fmla="*/ 3420341 w 5598213"/>
              <a:gd name="connsiteY2357" fmla="*/ 3609352 h 4231124"/>
              <a:gd name="connsiteX2358" fmla="*/ 3409691 w 5598213"/>
              <a:gd name="connsiteY2358" fmla="*/ 3625325 h 4231124"/>
              <a:gd name="connsiteX2359" fmla="*/ 3404366 w 5598213"/>
              <a:gd name="connsiteY2359" fmla="*/ 3625325 h 4231124"/>
              <a:gd name="connsiteX2360" fmla="*/ 3399633 w 5598213"/>
              <a:gd name="connsiteY2360" fmla="*/ 3620001 h 4231124"/>
              <a:gd name="connsiteX2361" fmla="*/ 3394308 w 5598213"/>
              <a:gd name="connsiteY2361" fmla="*/ 3614676 h 4231124"/>
              <a:gd name="connsiteX2362" fmla="*/ 3383659 w 5598213"/>
              <a:gd name="connsiteY2362" fmla="*/ 3620001 h 4231124"/>
              <a:gd name="connsiteX2363" fmla="*/ 3383659 w 5598213"/>
              <a:gd name="connsiteY2363" fmla="*/ 3609352 h 4231124"/>
              <a:gd name="connsiteX2364" fmla="*/ 3388983 w 5598213"/>
              <a:gd name="connsiteY2364" fmla="*/ 3604027 h 4231124"/>
              <a:gd name="connsiteX2365" fmla="*/ 3394308 w 5598213"/>
              <a:gd name="connsiteY2365" fmla="*/ 3593970 h 4231124"/>
              <a:gd name="connsiteX2366" fmla="*/ 3383659 w 5598213"/>
              <a:gd name="connsiteY2366" fmla="*/ 3598703 h 4231124"/>
              <a:gd name="connsiteX2367" fmla="*/ 3378334 w 5598213"/>
              <a:gd name="connsiteY2367" fmla="*/ 3588646 h 4231124"/>
              <a:gd name="connsiteX2368" fmla="*/ 3378334 w 5598213"/>
              <a:gd name="connsiteY2368" fmla="*/ 3577997 h 4231124"/>
              <a:gd name="connsiteX2369" fmla="*/ 3388983 w 5598213"/>
              <a:gd name="connsiteY2369" fmla="*/ 3577997 h 4231124"/>
              <a:gd name="connsiteX2370" fmla="*/ 3388983 w 5598213"/>
              <a:gd name="connsiteY2370" fmla="*/ 3583321 h 4231124"/>
              <a:gd name="connsiteX2371" fmla="*/ 3404366 w 5598213"/>
              <a:gd name="connsiteY2371" fmla="*/ 3583321 h 4231124"/>
              <a:gd name="connsiteX2372" fmla="*/ 3404366 w 5598213"/>
              <a:gd name="connsiteY2372" fmla="*/ 3567348 h 4231124"/>
              <a:gd name="connsiteX2373" fmla="*/ 3112090 w 5598213"/>
              <a:gd name="connsiteY2373" fmla="*/ 3557291 h 4231124"/>
              <a:gd name="connsiteX2374" fmla="*/ 3117415 w 5598213"/>
              <a:gd name="connsiteY2374" fmla="*/ 3557291 h 4231124"/>
              <a:gd name="connsiteX2375" fmla="*/ 3112090 w 5598213"/>
              <a:gd name="connsiteY2375" fmla="*/ 3567348 h 4231124"/>
              <a:gd name="connsiteX2376" fmla="*/ 3106765 w 5598213"/>
              <a:gd name="connsiteY2376" fmla="*/ 3562615 h 4231124"/>
              <a:gd name="connsiteX2377" fmla="*/ 2934595 w 5598213"/>
              <a:gd name="connsiteY2377" fmla="*/ 3557291 h 4231124"/>
              <a:gd name="connsiteX2378" fmla="*/ 2945244 w 5598213"/>
              <a:gd name="connsiteY2378" fmla="*/ 3562615 h 4231124"/>
              <a:gd name="connsiteX2379" fmla="*/ 2929270 w 5598213"/>
              <a:gd name="connsiteY2379" fmla="*/ 3577997 h 4231124"/>
              <a:gd name="connsiteX2380" fmla="*/ 2923945 w 5598213"/>
              <a:gd name="connsiteY2380" fmla="*/ 3572673 h 4231124"/>
              <a:gd name="connsiteX2381" fmla="*/ 2271945 w 5598213"/>
              <a:gd name="connsiteY2381" fmla="*/ 3557291 h 4231124"/>
              <a:gd name="connsiteX2382" fmla="*/ 2277269 w 5598213"/>
              <a:gd name="connsiteY2382" fmla="*/ 3562615 h 4231124"/>
              <a:gd name="connsiteX2383" fmla="*/ 2266619 w 5598213"/>
              <a:gd name="connsiteY2383" fmla="*/ 3567348 h 4231124"/>
              <a:gd name="connsiteX2384" fmla="*/ 2266619 w 5598213"/>
              <a:gd name="connsiteY2384" fmla="*/ 3562615 h 4231124"/>
              <a:gd name="connsiteX2385" fmla="*/ 1321159 w 5598213"/>
              <a:gd name="connsiteY2385" fmla="*/ 3557291 h 4231124"/>
              <a:gd name="connsiteX2386" fmla="*/ 1326484 w 5598213"/>
              <a:gd name="connsiteY2386" fmla="*/ 3562615 h 4231124"/>
              <a:gd name="connsiteX2387" fmla="*/ 1321159 w 5598213"/>
              <a:gd name="connsiteY2387" fmla="*/ 3577997 h 4231124"/>
              <a:gd name="connsiteX2388" fmla="*/ 1311101 w 5598213"/>
              <a:gd name="connsiteY2388" fmla="*/ 3572673 h 4231124"/>
              <a:gd name="connsiteX2389" fmla="*/ 4182981 w 5598213"/>
              <a:gd name="connsiteY2389" fmla="*/ 3551967 h 4231124"/>
              <a:gd name="connsiteX2390" fmla="*/ 4188305 w 5598213"/>
              <a:gd name="connsiteY2390" fmla="*/ 3557291 h 4231124"/>
              <a:gd name="connsiteX2391" fmla="*/ 4177656 w 5598213"/>
              <a:gd name="connsiteY2391" fmla="*/ 3562615 h 4231124"/>
              <a:gd name="connsiteX2392" fmla="*/ 4172331 w 5598213"/>
              <a:gd name="connsiteY2392" fmla="*/ 3557291 h 4231124"/>
              <a:gd name="connsiteX2393" fmla="*/ 4161681 w 5598213"/>
              <a:gd name="connsiteY2393" fmla="*/ 3551967 h 4231124"/>
              <a:gd name="connsiteX2394" fmla="*/ 4172331 w 5598213"/>
              <a:gd name="connsiteY2394" fmla="*/ 3562615 h 4231124"/>
              <a:gd name="connsiteX2395" fmla="*/ 4172331 w 5598213"/>
              <a:gd name="connsiteY2395" fmla="*/ 3567348 h 4231124"/>
              <a:gd name="connsiteX2396" fmla="*/ 4156948 w 5598213"/>
              <a:gd name="connsiteY2396" fmla="*/ 3572673 h 4231124"/>
              <a:gd name="connsiteX2397" fmla="*/ 4151623 w 5598213"/>
              <a:gd name="connsiteY2397" fmla="*/ 3557291 h 4231124"/>
              <a:gd name="connsiteX2398" fmla="*/ 4083583 w 5598213"/>
              <a:gd name="connsiteY2398" fmla="*/ 3551967 h 4231124"/>
              <a:gd name="connsiteX2399" fmla="*/ 4088908 w 5598213"/>
              <a:gd name="connsiteY2399" fmla="*/ 3557291 h 4231124"/>
              <a:gd name="connsiteX2400" fmla="*/ 4083583 w 5598213"/>
              <a:gd name="connsiteY2400" fmla="*/ 3562615 h 4231124"/>
              <a:gd name="connsiteX2401" fmla="*/ 4083583 w 5598213"/>
              <a:gd name="connsiteY2401" fmla="*/ 3577997 h 4231124"/>
              <a:gd name="connsiteX2402" fmla="*/ 4072933 w 5598213"/>
              <a:gd name="connsiteY2402" fmla="*/ 3577997 h 4231124"/>
              <a:gd name="connsiteX2403" fmla="*/ 4068200 w 5598213"/>
              <a:gd name="connsiteY2403" fmla="*/ 3567348 h 4231124"/>
              <a:gd name="connsiteX2404" fmla="*/ 3326268 w 5598213"/>
              <a:gd name="connsiteY2404" fmla="*/ 3551967 h 4231124"/>
              <a:gd name="connsiteX2405" fmla="*/ 3342243 w 5598213"/>
              <a:gd name="connsiteY2405" fmla="*/ 3551967 h 4231124"/>
              <a:gd name="connsiteX2406" fmla="*/ 3352301 w 5598213"/>
              <a:gd name="connsiteY2406" fmla="*/ 3567348 h 4231124"/>
              <a:gd name="connsiteX2407" fmla="*/ 3331593 w 5598213"/>
              <a:gd name="connsiteY2407" fmla="*/ 3583321 h 4231124"/>
              <a:gd name="connsiteX2408" fmla="*/ 3320943 w 5598213"/>
              <a:gd name="connsiteY2408" fmla="*/ 3567348 h 4231124"/>
              <a:gd name="connsiteX2409" fmla="*/ 3326268 w 5598213"/>
              <a:gd name="connsiteY2409" fmla="*/ 3562615 h 4231124"/>
              <a:gd name="connsiteX2410" fmla="*/ 3279528 w 5598213"/>
              <a:gd name="connsiteY2410" fmla="*/ 3551967 h 4231124"/>
              <a:gd name="connsiteX2411" fmla="*/ 3279528 w 5598213"/>
              <a:gd name="connsiteY2411" fmla="*/ 3557291 h 4231124"/>
              <a:gd name="connsiteX2412" fmla="*/ 3274203 w 5598213"/>
              <a:gd name="connsiteY2412" fmla="*/ 3557291 h 4231124"/>
              <a:gd name="connsiteX2413" fmla="*/ 3222138 w 5598213"/>
              <a:gd name="connsiteY2413" fmla="*/ 3551967 h 4231124"/>
              <a:gd name="connsiteX2414" fmla="*/ 3226871 w 5598213"/>
              <a:gd name="connsiteY2414" fmla="*/ 3572673 h 4231124"/>
              <a:gd name="connsiteX2415" fmla="*/ 3232196 w 5598213"/>
              <a:gd name="connsiteY2415" fmla="*/ 3572673 h 4231124"/>
              <a:gd name="connsiteX2416" fmla="*/ 3232196 w 5598213"/>
              <a:gd name="connsiteY2416" fmla="*/ 3583321 h 4231124"/>
              <a:gd name="connsiteX2417" fmla="*/ 3226871 w 5598213"/>
              <a:gd name="connsiteY2417" fmla="*/ 3583321 h 4231124"/>
              <a:gd name="connsiteX2418" fmla="*/ 3216813 w 5598213"/>
              <a:gd name="connsiteY2418" fmla="*/ 3577997 h 4231124"/>
              <a:gd name="connsiteX2419" fmla="*/ 3211488 w 5598213"/>
              <a:gd name="connsiteY2419" fmla="*/ 3583321 h 4231124"/>
              <a:gd name="connsiteX2420" fmla="*/ 3206163 w 5598213"/>
              <a:gd name="connsiteY2420" fmla="*/ 3583321 h 4231124"/>
              <a:gd name="connsiteX2421" fmla="*/ 3206163 w 5598213"/>
              <a:gd name="connsiteY2421" fmla="*/ 3562615 h 4231124"/>
              <a:gd name="connsiteX2422" fmla="*/ 3216813 w 5598213"/>
              <a:gd name="connsiteY2422" fmla="*/ 3562615 h 4231124"/>
              <a:gd name="connsiteX2423" fmla="*/ 3216813 w 5598213"/>
              <a:gd name="connsiteY2423" fmla="*/ 3557291 h 4231124"/>
              <a:gd name="connsiteX2424" fmla="*/ 2840522 w 5598213"/>
              <a:gd name="connsiteY2424" fmla="*/ 3551967 h 4231124"/>
              <a:gd name="connsiteX2425" fmla="*/ 2845847 w 5598213"/>
              <a:gd name="connsiteY2425" fmla="*/ 3557291 h 4231124"/>
              <a:gd name="connsiteX2426" fmla="*/ 2840522 w 5598213"/>
              <a:gd name="connsiteY2426" fmla="*/ 3562615 h 4231124"/>
              <a:gd name="connsiteX2427" fmla="*/ 2840522 w 5598213"/>
              <a:gd name="connsiteY2427" fmla="*/ 3572673 h 4231124"/>
              <a:gd name="connsiteX2428" fmla="*/ 2829872 w 5598213"/>
              <a:gd name="connsiteY2428" fmla="*/ 3572673 h 4231124"/>
              <a:gd name="connsiteX2429" fmla="*/ 2825139 w 5598213"/>
              <a:gd name="connsiteY2429" fmla="*/ 3562615 h 4231124"/>
              <a:gd name="connsiteX2430" fmla="*/ 2835197 w 5598213"/>
              <a:gd name="connsiteY2430" fmla="*/ 3562615 h 4231124"/>
              <a:gd name="connsiteX2431" fmla="*/ 1347192 w 5598213"/>
              <a:gd name="connsiteY2431" fmla="*/ 3551967 h 4231124"/>
              <a:gd name="connsiteX2432" fmla="*/ 1347192 w 5598213"/>
              <a:gd name="connsiteY2432" fmla="*/ 3562615 h 4231124"/>
              <a:gd name="connsiteX2433" fmla="*/ 1337134 w 5598213"/>
              <a:gd name="connsiteY2433" fmla="*/ 3557291 h 4231124"/>
              <a:gd name="connsiteX2434" fmla="*/ 3665877 w 5598213"/>
              <a:gd name="connsiteY2434" fmla="*/ 3546642 h 4231124"/>
              <a:gd name="connsiteX2435" fmla="*/ 3671202 w 5598213"/>
              <a:gd name="connsiteY2435" fmla="*/ 3546642 h 4231124"/>
              <a:gd name="connsiteX2436" fmla="*/ 3671202 w 5598213"/>
              <a:gd name="connsiteY2436" fmla="*/ 3551967 h 4231124"/>
              <a:gd name="connsiteX2437" fmla="*/ 3649902 w 5598213"/>
              <a:gd name="connsiteY2437" fmla="*/ 3567348 h 4231124"/>
              <a:gd name="connsiteX2438" fmla="*/ 3645169 w 5598213"/>
              <a:gd name="connsiteY2438" fmla="*/ 3572673 h 4231124"/>
              <a:gd name="connsiteX2439" fmla="*/ 3639844 w 5598213"/>
              <a:gd name="connsiteY2439" fmla="*/ 3577997 h 4231124"/>
              <a:gd name="connsiteX2440" fmla="*/ 3639844 w 5598213"/>
              <a:gd name="connsiteY2440" fmla="*/ 3562615 h 4231124"/>
              <a:gd name="connsiteX2441" fmla="*/ 3649902 w 5598213"/>
              <a:gd name="connsiteY2441" fmla="*/ 3562615 h 4231124"/>
              <a:gd name="connsiteX2442" fmla="*/ 3649902 w 5598213"/>
              <a:gd name="connsiteY2442" fmla="*/ 3557291 h 4231124"/>
              <a:gd name="connsiteX2443" fmla="*/ 3618544 w 5598213"/>
              <a:gd name="connsiteY2443" fmla="*/ 3546642 h 4231124"/>
              <a:gd name="connsiteX2444" fmla="*/ 3629194 w 5598213"/>
              <a:gd name="connsiteY2444" fmla="*/ 3546642 h 4231124"/>
              <a:gd name="connsiteX2445" fmla="*/ 3623869 w 5598213"/>
              <a:gd name="connsiteY2445" fmla="*/ 3557291 h 4231124"/>
              <a:gd name="connsiteX2446" fmla="*/ 3603162 w 5598213"/>
              <a:gd name="connsiteY2446" fmla="*/ 3546642 h 4231124"/>
              <a:gd name="connsiteX2447" fmla="*/ 3608486 w 5598213"/>
              <a:gd name="connsiteY2447" fmla="*/ 3546642 h 4231124"/>
              <a:gd name="connsiteX2448" fmla="*/ 3608486 w 5598213"/>
              <a:gd name="connsiteY2448" fmla="*/ 3551967 h 4231124"/>
              <a:gd name="connsiteX2449" fmla="*/ 3252903 w 5598213"/>
              <a:gd name="connsiteY2449" fmla="*/ 3546642 h 4231124"/>
              <a:gd name="connsiteX2450" fmla="*/ 3258228 w 5598213"/>
              <a:gd name="connsiteY2450" fmla="*/ 3557291 h 4231124"/>
              <a:gd name="connsiteX2451" fmla="*/ 3252903 w 5598213"/>
              <a:gd name="connsiteY2451" fmla="*/ 3567348 h 4231124"/>
              <a:gd name="connsiteX2452" fmla="*/ 3248170 w 5598213"/>
              <a:gd name="connsiteY2452" fmla="*/ 3551967 h 4231124"/>
              <a:gd name="connsiteX2453" fmla="*/ 2913887 w 5598213"/>
              <a:gd name="connsiteY2453" fmla="*/ 3546642 h 4231124"/>
              <a:gd name="connsiteX2454" fmla="*/ 2913887 w 5598213"/>
              <a:gd name="connsiteY2454" fmla="*/ 3567348 h 4231124"/>
              <a:gd name="connsiteX2455" fmla="*/ 2908562 w 5598213"/>
              <a:gd name="connsiteY2455" fmla="*/ 3577997 h 4231124"/>
              <a:gd name="connsiteX2456" fmla="*/ 2897912 w 5598213"/>
              <a:gd name="connsiteY2456" fmla="*/ 3577997 h 4231124"/>
              <a:gd name="connsiteX2457" fmla="*/ 2897912 w 5598213"/>
              <a:gd name="connsiteY2457" fmla="*/ 3572673 h 4231124"/>
              <a:gd name="connsiteX2458" fmla="*/ 2897912 w 5598213"/>
              <a:gd name="connsiteY2458" fmla="*/ 3567348 h 4231124"/>
              <a:gd name="connsiteX2459" fmla="*/ 2339985 w 5598213"/>
              <a:gd name="connsiteY2459" fmla="*/ 3546642 h 4231124"/>
              <a:gd name="connsiteX2460" fmla="*/ 2345309 w 5598213"/>
              <a:gd name="connsiteY2460" fmla="*/ 3546642 h 4231124"/>
              <a:gd name="connsiteX2461" fmla="*/ 2350042 w 5598213"/>
              <a:gd name="connsiteY2461" fmla="*/ 3546642 h 4231124"/>
              <a:gd name="connsiteX2462" fmla="*/ 2345309 w 5598213"/>
              <a:gd name="connsiteY2462" fmla="*/ 3551967 h 4231124"/>
              <a:gd name="connsiteX2463" fmla="*/ 2329335 w 5598213"/>
              <a:gd name="connsiteY2463" fmla="*/ 3546642 h 4231124"/>
              <a:gd name="connsiteX2464" fmla="*/ 2334659 w 5598213"/>
              <a:gd name="connsiteY2464" fmla="*/ 3546642 h 4231124"/>
              <a:gd name="connsiteX2465" fmla="*/ 2329335 w 5598213"/>
              <a:gd name="connsiteY2465" fmla="*/ 3557291 h 4231124"/>
              <a:gd name="connsiteX2466" fmla="*/ 2063091 w 5598213"/>
              <a:gd name="connsiteY2466" fmla="*/ 3546642 h 4231124"/>
              <a:gd name="connsiteX2467" fmla="*/ 2068416 w 5598213"/>
              <a:gd name="connsiteY2467" fmla="*/ 3551967 h 4231124"/>
              <a:gd name="connsiteX2468" fmla="*/ 2057766 w 5598213"/>
              <a:gd name="connsiteY2468" fmla="*/ 3551967 h 4231124"/>
              <a:gd name="connsiteX2469" fmla="*/ 4318469 w 5598213"/>
              <a:gd name="connsiteY2469" fmla="*/ 3541318 h 4231124"/>
              <a:gd name="connsiteX2470" fmla="*/ 4323794 w 5598213"/>
              <a:gd name="connsiteY2470" fmla="*/ 3541318 h 4231124"/>
              <a:gd name="connsiteX2471" fmla="*/ 4323794 w 5598213"/>
              <a:gd name="connsiteY2471" fmla="*/ 3546642 h 4231124"/>
              <a:gd name="connsiteX2472" fmla="*/ 4318469 w 5598213"/>
              <a:gd name="connsiteY2472" fmla="*/ 3546642 h 4231124"/>
              <a:gd name="connsiteX2473" fmla="*/ 4198364 w 5598213"/>
              <a:gd name="connsiteY2473" fmla="*/ 3541318 h 4231124"/>
              <a:gd name="connsiteX2474" fmla="*/ 4209013 w 5598213"/>
              <a:gd name="connsiteY2474" fmla="*/ 3541318 h 4231124"/>
              <a:gd name="connsiteX2475" fmla="*/ 4214338 w 5598213"/>
              <a:gd name="connsiteY2475" fmla="*/ 3551967 h 4231124"/>
              <a:gd name="connsiteX2476" fmla="*/ 4203689 w 5598213"/>
              <a:gd name="connsiteY2476" fmla="*/ 3551967 h 4231124"/>
              <a:gd name="connsiteX2477" fmla="*/ 3101441 w 5598213"/>
              <a:gd name="connsiteY2477" fmla="*/ 3541318 h 4231124"/>
              <a:gd name="connsiteX2478" fmla="*/ 3101441 w 5598213"/>
              <a:gd name="connsiteY2478" fmla="*/ 3551967 h 4231124"/>
              <a:gd name="connsiteX2479" fmla="*/ 3101441 w 5598213"/>
              <a:gd name="connsiteY2479" fmla="*/ 3577997 h 4231124"/>
              <a:gd name="connsiteX2480" fmla="*/ 3096707 w 5598213"/>
              <a:gd name="connsiteY2480" fmla="*/ 3583321 h 4231124"/>
              <a:gd name="connsiteX2481" fmla="*/ 3096707 w 5598213"/>
              <a:gd name="connsiteY2481" fmla="*/ 3593970 h 4231124"/>
              <a:gd name="connsiteX2482" fmla="*/ 3080733 w 5598213"/>
              <a:gd name="connsiteY2482" fmla="*/ 3598703 h 4231124"/>
              <a:gd name="connsiteX2483" fmla="*/ 3075408 w 5598213"/>
              <a:gd name="connsiteY2483" fmla="*/ 3593970 h 4231124"/>
              <a:gd name="connsiteX2484" fmla="*/ 3080733 w 5598213"/>
              <a:gd name="connsiteY2484" fmla="*/ 3588646 h 4231124"/>
              <a:gd name="connsiteX2485" fmla="*/ 3080733 w 5598213"/>
              <a:gd name="connsiteY2485" fmla="*/ 3572673 h 4231124"/>
              <a:gd name="connsiteX2486" fmla="*/ 3075408 w 5598213"/>
              <a:gd name="connsiteY2486" fmla="*/ 3567348 h 4231124"/>
              <a:gd name="connsiteX2487" fmla="*/ 3080733 w 5598213"/>
              <a:gd name="connsiteY2487" fmla="*/ 3562615 h 4231124"/>
              <a:gd name="connsiteX2488" fmla="*/ 3086058 w 5598213"/>
              <a:gd name="connsiteY2488" fmla="*/ 3567348 h 4231124"/>
              <a:gd name="connsiteX2489" fmla="*/ 3096707 w 5598213"/>
              <a:gd name="connsiteY2489" fmla="*/ 3557291 h 4231124"/>
              <a:gd name="connsiteX2490" fmla="*/ 3096707 w 5598213"/>
              <a:gd name="connsiteY2490" fmla="*/ 3546642 h 4231124"/>
              <a:gd name="connsiteX2491" fmla="*/ 3075408 w 5598213"/>
              <a:gd name="connsiteY2491" fmla="*/ 3541318 h 4231124"/>
              <a:gd name="connsiteX2492" fmla="*/ 3075408 w 5598213"/>
              <a:gd name="connsiteY2492" fmla="*/ 3546642 h 4231124"/>
              <a:gd name="connsiteX2493" fmla="*/ 3070675 w 5598213"/>
              <a:gd name="connsiteY2493" fmla="*/ 3551967 h 4231124"/>
              <a:gd name="connsiteX2494" fmla="*/ 3065350 w 5598213"/>
              <a:gd name="connsiteY2494" fmla="*/ 3546642 h 4231124"/>
              <a:gd name="connsiteX2495" fmla="*/ 3033992 w 5598213"/>
              <a:gd name="connsiteY2495" fmla="*/ 3541318 h 4231124"/>
              <a:gd name="connsiteX2496" fmla="*/ 3039317 w 5598213"/>
              <a:gd name="connsiteY2496" fmla="*/ 3541318 h 4231124"/>
              <a:gd name="connsiteX2497" fmla="*/ 3044050 w 5598213"/>
              <a:gd name="connsiteY2497" fmla="*/ 3551967 h 4231124"/>
              <a:gd name="connsiteX2498" fmla="*/ 3039317 w 5598213"/>
              <a:gd name="connsiteY2498" fmla="*/ 3557291 h 4231124"/>
              <a:gd name="connsiteX2499" fmla="*/ 3044050 w 5598213"/>
              <a:gd name="connsiteY2499" fmla="*/ 3562615 h 4231124"/>
              <a:gd name="connsiteX2500" fmla="*/ 3039317 w 5598213"/>
              <a:gd name="connsiteY2500" fmla="*/ 3567348 h 4231124"/>
              <a:gd name="connsiteX2501" fmla="*/ 3023342 w 5598213"/>
              <a:gd name="connsiteY2501" fmla="*/ 3567348 h 4231124"/>
              <a:gd name="connsiteX2502" fmla="*/ 3023342 w 5598213"/>
              <a:gd name="connsiteY2502" fmla="*/ 3562615 h 4231124"/>
              <a:gd name="connsiteX2503" fmla="*/ 3033992 w 5598213"/>
              <a:gd name="connsiteY2503" fmla="*/ 3551967 h 4231124"/>
              <a:gd name="connsiteX2504" fmla="*/ 2011026 w 5598213"/>
              <a:gd name="connsiteY2504" fmla="*/ 3541318 h 4231124"/>
              <a:gd name="connsiteX2505" fmla="*/ 2011026 w 5598213"/>
              <a:gd name="connsiteY2505" fmla="*/ 3551967 h 4231124"/>
              <a:gd name="connsiteX2506" fmla="*/ 2005701 w 5598213"/>
              <a:gd name="connsiteY2506" fmla="*/ 3557291 h 4231124"/>
              <a:gd name="connsiteX2507" fmla="*/ 2000376 w 5598213"/>
              <a:gd name="connsiteY2507" fmla="*/ 3551967 h 4231124"/>
              <a:gd name="connsiteX2508" fmla="*/ 1932336 w 5598213"/>
              <a:gd name="connsiteY2508" fmla="*/ 3541318 h 4231124"/>
              <a:gd name="connsiteX2509" fmla="*/ 1937661 w 5598213"/>
              <a:gd name="connsiteY2509" fmla="*/ 3541318 h 4231124"/>
              <a:gd name="connsiteX2510" fmla="*/ 1942986 w 5598213"/>
              <a:gd name="connsiteY2510" fmla="*/ 3546642 h 4231124"/>
              <a:gd name="connsiteX2511" fmla="*/ 1927011 w 5598213"/>
              <a:gd name="connsiteY2511" fmla="*/ 3557291 h 4231124"/>
              <a:gd name="connsiteX2512" fmla="*/ 1932336 w 5598213"/>
              <a:gd name="connsiteY2512" fmla="*/ 3546642 h 4231124"/>
              <a:gd name="connsiteX2513" fmla="*/ 1572020 w 5598213"/>
              <a:gd name="connsiteY2513" fmla="*/ 3541318 h 4231124"/>
              <a:gd name="connsiteX2514" fmla="*/ 1577345 w 5598213"/>
              <a:gd name="connsiteY2514" fmla="*/ 3541318 h 4231124"/>
              <a:gd name="connsiteX2515" fmla="*/ 1572020 w 5598213"/>
              <a:gd name="connsiteY2515" fmla="*/ 3551967 h 4231124"/>
              <a:gd name="connsiteX2516" fmla="*/ 1566695 w 5598213"/>
              <a:gd name="connsiteY2516" fmla="*/ 3546642 h 4231124"/>
              <a:gd name="connsiteX2517" fmla="*/ 1425882 w 5598213"/>
              <a:gd name="connsiteY2517" fmla="*/ 3541318 h 4231124"/>
              <a:gd name="connsiteX2518" fmla="*/ 1431207 w 5598213"/>
              <a:gd name="connsiteY2518" fmla="*/ 3546642 h 4231124"/>
              <a:gd name="connsiteX2519" fmla="*/ 1431207 w 5598213"/>
              <a:gd name="connsiteY2519" fmla="*/ 3557291 h 4231124"/>
              <a:gd name="connsiteX2520" fmla="*/ 1415232 w 5598213"/>
              <a:gd name="connsiteY2520" fmla="*/ 3577997 h 4231124"/>
              <a:gd name="connsiteX2521" fmla="*/ 1409907 w 5598213"/>
              <a:gd name="connsiteY2521" fmla="*/ 3572673 h 4231124"/>
              <a:gd name="connsiteX2522" fmla="*/ 1409907 w 5598213"/>
              <a:gd name="connsiteY2522" fmla="*/ 3551967 h 4231124"/>
              <a:gd name="connsiteX2523" fmla="*/ 3420341 w 5598213"/>
              <a:gd name="connsiteY2523" fmla="*/ 3535993 h 4231124"/>
              <a:gd name="connsiteX2524" fmla="*/ 3425666 w 5598213"/>
              <a:gd name="connsiteY2524" fmla="*/ 3551967 h 4231124"/>
              <a:gd name="connsiteX2525" fmla="*/ 3415016 w 5598213"/>
              <a:gd name="connsiteY2525" fmla="*/ 3541318 h 4231124"/>
              <a:gd name="connsiteX2526" fmla="*/ 3362951 w 5598213"/>
              <a:gd name="connsiteY2526" fmla="*/ 3535993 h 4231124"/>
              <a:gd name="connsiteX2527" fmla="*/ 3362951 w 5598213"/>
              <a:gd name="connsiteY2527" fmla="*/ 3557291 h 4231124"/>
              <a:gd name="connsiteX2528" fmla="*/ 3357626 w 5598213"/>
              <a:gd name="connsiteY2528" fmla="*/ 3551967 h 4231124"/>
              <a:gd name="connsiteX2529" fmla="*/ 3289586 w 5598213"/>
              <a:gd name="connsiteY2529" fmla="*/ 3535993 h 4231124"/>
              <a:gd name="connsiteX2530" fmla="*/ 3300236 w 5598213"/>
              <a:gd name="connsiteY2530" fmla="*/ 3535993 h 4231124"/>
              <a:gd name="connsiteX2531" fmla="*/ 3294911 w 5598213"/>
              <a:gd name="connsiteY2531" fmla="*/ 3541318 h 4231124"/>
              <a:gd name="connsiteX2532" fmla="*/ 3289586 w 5598213"/>
              <a:gd name="connsiteY2532" fmla="*/ 3546642 h 4231124"/>
              <a:gd name="connsiteX2533" fmla="*/ 3289586 w 5598213"/>
              <a:gd name="connsiteY2533" fmla="*/ 3541318 h 4231124"/>
              <a:gd name="connsiteX2534" fmla="*/ 2005701 w 5598213"/>
              <a:gd name="connsiteY2534" fmla="*/ 3535993 h 4231124"/>
              <a:gd name="connsiteX2535" fmla="*/ 2011026 w 5598213"/>
              <a:gd name="connsiteY2535" fmla="*/ 3535993 h 4231124"/>
              <a:gd name="connsiteX2536" fmla="*/ 2015759 w 5598213"/>
              <a:gd name="connsiteY2536" fmla="*/ 3535993 h 4231124"/>
              <a:gd name="connsiteX2537" fmla="*/ 2015759 w 5598213"/>
              <a:gd name="connsiteY2537" fmla="*/ 3541318 h 4231124"/>
              <a:gd name="connsiteX2538" fmla="*/ 2011026 w 5598213"/>
              <a:gd name="connsiteY2538" fmla="*/ 3541318 h 4231124"/>
              <a:gd name="connsiteX2539" fmla="*/ 1002851 w 5598213"/>
              <a:gd name="connsiteY2539" fmla="*/ 3535993 h 4231124"/>
              <a:gd name="connsiteX2540" fmla="*/ 1008176 w 5598213"/>
              <a:gd name="connsiteY2540" fmla="*/ 3541318 h 4231124"/>
              <a:gd name="connsiteX2541" fmla="*/ 997526 w 5598213"/>
              <a:gd name="connsiteY2541" fmla="*/ 3541318 h 4231124"/>
              <a:gd name="connsiteX2542" fmla="*/ 924161 w 5598213"/>
              <a:gd name="connsiteY2542" fmla="*/ 3535993 h 4231124"/>
              <a:gd name="connsiteX2543" fmla="*/ 929486 w 5598213"/>
              <a:gd name="connsiteY2543" fmla="*/ 3535993 h 4231124"/>
              <a:gd name="connsiteX2544" fmla="*/ 929486 w 5598213"/>
              <a:gd name="connsiteY2544" fmla="*/ 3541318 h 4231124"/>
              <a:gd name="connsiteX2545" fmla="*/ 924161 w 5598213"/>
              <a:gd name="connsiteY2545" fmla="*/ 3541318 h 4231124"/>
              <a:gd name="connsiteX2546" fmla="*/ 4010218 w 5598213"/>
              <a:gd name="connsiteY2546" fmla="*/ 3531261 h 4231124"/>
              <a:gd name="connsiteX2547" fmla="*/ 4015543 w 5598213"/>
              <a:gd name="connsiteY2547" fmla="*/ 3535993 h 4231124"/>
              <a:gd name="connsiteX2548" fmla="*/ 4010218 w 5598213"/>
              <a:gd name="connsiteY2548" fmla="*/ 3541318 h 4231124"/>
              <a:gd name="connsiteX2549" fmla="*/ 4010218 w 5598213"/>
              <a:gd name="connsiteY2549" fmla="*/ 3535993 h 4231124"/>
              <a:gd name="connsiteX2550" fmla="*/ 3854022 w 5598213"/>
              <a:gd name="connsiteY2550" fmla="*/ 3531261 h 4231124"/>
              <a:gd name="connsiteX2551" fmla="*/ 3864080 w 5598213"/>
              <a:gd name="connsiteY2551" fmla="*/ 3531261 h 4231124"/>
              <a:gd name="connsiteX2552" fmla="*/ 3858755 w 5598213"/>
              <a:gd name="connsiteY2552" fmla="*/ 3535993 h 4231124"/>
              <a:gd name="connsiteX2553" fmla="*/ 3483056 w 5598213"/>
              <a:gd name="connsiteY2553" fmla="*/ 3531261 h 4231124"/>
              <a:gd name="connsiteX2554" fmla="*/ 3498439 w 5598213"/>
              <a:gd name="connsiteY2554" fmla="*/ 3541318 h 4231124"/>
              <a:gd name="connsiteX2555" fmla="*/ 3493706 w 5598213"/>
              <a:gd name="connsiteY2555" fmla="*/ 3557291 h 4231124"/>
              <a:gd name="connsiteX2556" fmla="*/ 3483056 w 5598213"/>
              <a:gd name="connsiteY2556" fmla="*/ 3546642 h 4231124"/>
              <a:gd name="connsiteX2557" fmla="*/ 3174805 w 5598213"/>
              <a:gd name="connsiteY2557" fmla="*/ 3531261 h 4231124"/>
              <a:gd name="connsiteX2558" fmla="*/ 3185455 w 5598213"/>
              <a:gd name="connsiteY2558" fmla="*/ 3531261 h 4231124"/>
              <a:gd name="connsiteX2559" fmla="*/ 3174805 w 5598213"/>
              <a:gd name="connsiteY2559" fmla="*/ 3535993 h 4231124"/>
              <a:gd name="connsiteX2560" fmla="*/ 3743975 w 5598213"/>
              <a:gd name="connsiteY2560" fmla="*/ 3525936 h 4231124"/>
              <a:gd name="connsiteX2561" fmla="*/ 3749300 w 5598213"/>
              <a:gd name="connsiteY2561" fmla="*/ 3531261 h 4231124"/>
              <a:gd name="connsiteX2562" fmla="*/ 3743975 w 5598213"/>
              <a:gd name="connsiteY2562" fmla="*/ 3541318 h 4231124"/>
              <a:gd name="connsiteX2563" fmla="*/ 3738650 w 5598213"/>
              <a:gd name="connsiteY2563" fmla="*/ 3531261 h 4231124"/>
              <a:gd name="connsiteX2564" fmla="*/ 3002635 w 5598213"/>
              <a:gd name="connsiteY2564" fmla="*/ 3525936 h 4231124"/>
              <a:gd name="connsiteX2565" fmla="*/ 3002635 w 5598213"/>
              <a:gd name="connsiteY2565" fmla="*/ 3531261 h 4231124"/>
              <a:gd name="connsiteX2566" fmla="*/ 3007959 w 5598213"/>
              <a:gd name="connsiteY2566" fmla="*/ 3535993 h 4231124"/>
              <a:gd name="connsiteX2567" fmla="*/ 3012693 w 5598213"/>
              <a:gd name="connsiteY2567" fmla="*/ 3531261 h 4231124"/>
              <a:gd name="connsiteX2568" fmla="*/ 3023342 w 5598213"/>
              <a:gd name="connsiteY2568" fmla="*/ 3531261 h 4231124"/>
              <a:gd name="connsiteX2569" fmla="*/ 3028667 w 5598213"/>
              <a:gd name="connsiteY2569" fmla="*/ 3546642 h 4231124"/>
              <a:gd name="connsiteX2570" fmla="*/ 3018018 w 5598213"/>
              <a:gd name="connsiteY2570" fmla="*/ 3551967 h 4231124"/>
              <a:gd name="connsiteX2571" fmla="*/ 3018018 w 5598213"/>
              <a:gd name="connsiteY2571" fmla="*/ 3562615 h 4231124"/>
              <a:gd name="connsiteX2572" fmla="*/ 3012693 w 5598213"/>
              <a:gd name="connsiteY2572" fmla="*/ 3567348 h 4231124"/>
              <a:gd name="connsiteX2573" fmla="*/ 3012693 w 5598213"/>
              <a:gd name="connsiteY2573" fmla="*/ 3577997 h 4231124"/>
              <a:gd name="connsiteX2574" fmla="*/ 3007959 w 5598213"/>
              <a:gd name="connsiteY2574" fmla="*/ 3583321 h 4231124"/>
              <a:gd name="connsiteX2575" fmla="*/ 3002635 w 5598213"/>
              <a:gd name="connsiteY2575" fmla="*/ 3583321 h 4231124"/>
              <a:gd name="connsiteX2576" fmla="*/ 2997310 w 5598213"/>
              <a:gd name="connsiteY2576" fmla="*/ 3572673 h 4231124"/>
              <a:gd name="connsiteX2577" fmla="*/ 2986660 w 5598213"/>
              <a:gd name="connsiteY2577" fmla="*/ 3567348 h 4231124"/>
              <a:gd name="connsiteX2578" fmla="*/ 2981335 w 5598213"/>
              <a:gd name="connsiteY2578" fmla="*/ 3557291 h 4231124"/>
              <a:gd name="connsiteX2579" fmla="*/ 2976602 w 5598213"/>
              <a:gd name="connsiteY2579" fmla="*/ 3562615 h 4231124"/>
              <a:gd name="connsiteX2580" fmla="*/ 2976602 w 5598213"/>
              <a:gd name="connsiteY2580" fmla="*/ 3557291 h 4231124"/>
              <a:gd name="connsiteX2581" fmla="*/ 2991985 w 5598213"/>
              <a:gd name="connsiteY2581" fmla="*/ 3541318 h 4231124"/>
              <a:gd name="connsiteX2582" fmla="*/ 2986660 w 5598213"/>
              <a:gd name="connsiteY2582" fmla="*/ 3535993 h 4231124"/>
              <a:gd name="connsiteX2583" fmla="*/ 2986660 w 5598213"/>
              <a:gd name="connsiteY2583" fmla="*/ 3531261 h 4231124"/>
              <a:gd name="connsiteX2584" fmla="*/ 2955302 w 5598213"/>
              <a:gd name="connsiteY2584" fmla="*/ 3525936 h 4231124"/>
              <a:gd name="connsiteX2585" fmla="*/ 2965952 w 5598213"/>
              <a:gd name="connsiteY2585" fmla="*/ 3525936 h 4231124"/>
              <a:gd name="connsiteX2586" fmla="*/ 2955302 w 5598213"/>
              <a:gd name="connsiteY2586" fmla="*/ 3535993 h 4231124"/>
              <a:gd name="connsiteX2587" fmla="*/ 4480582 w 5598213"/>
              <a:gd name="connsiteY2587" fmla="*/ 3520612 h 4231124"/>
              <a:gd name="connsiteX2588" fmla="*/ 4485907 w 5598213"/>
              <a:gd name="connsiteY2588" fmla="*/ 3520612 h 4231124"/>
              <a:gd name="connsiteX2589" fmla="*/ 4480582 w 5598213"/>
              <a:gd name="connsiteY2589" fmla="*/ 3535993 h 4231124"/>
              <a:gd name="connsiteX2590" fmla="*/ 4469932 w 5598213"/>
              <a:gd name="connsiteY2590" fmla="*/ 3535993 h 4231124"/>
              <a:gd name="connsiteX2591" fmla="*/ 3388983 w 5598213"/>
              <a:gd name="connsiteY2591" fmla="*/ 3520612 h 4231124"/>
              <a:gd name="connsiteX2592" fmla="*/ 3394308 w 5598213"/>
              <a:gd name="connsiteY2592" fmla="*/ 3531261 h 4231124"/>
              <a:gd name="connsiteX2593" fmla="*/ 3383659 w 5598213"/>
              <a:gd name="connsiteY2593" fmla="*/ 3531261 h 4231124"/>
              <a:gd name="connsiteX2594" fmla="*/ 3320943 w 5598213"/>
              <a:gd name="connsiteY2594" fmla="*/ 3520612 h 4231124"/>
              <a:gd name="connsiteX2595" fmla="*/ 3326268 w 5598213"/>
              <a:gd name="connsiteY2595" fmla="*/ 3525936 h 4231124"/>
              <a:gd name="connsiteX2596" fmla="*/ 3326268 w 5598213"/>
              <a:gd name="connsiteY2596" fmla="*/ 3535993 h 4231124"/>
              <a:gd name="connsiteX2597" fmla="*/ 3315619 w 5598213"/>
              <a:gd name="connsiteY2597" fmla="*/ 3551967 h 4231124"/>
              <a:gd name="connsiteX2598" fmla="*/ 3305561 w 5598213"/>
              <a:gd name="connsiteY2598" fmla="*/ 3541318 h 4231124"/>
              <a:gd name="connsiteX2599" fmla="*/ 3305561 w 5598213"/>
              <a:gd name="connsiteY2599" fmla="*/ 3535993 h 4231124"/>
              <a:gd name="connsiteX2600" fmla="*/ 3289586 w 5598213"/>
              <a:gd name="connsiteY2600" fmla="*/ 3520612 h 4231124"/>
              <a:gd name="connsiteX2601" fmla="*/ 3300236 w 5598213"/>
              <a:gd name="connsiteY2601" fmla="*/ 3520612 h 4231124"/>
              <a:gd name="connsiteX2602" fmla="*/ 3289586 w 5598213"/>
              <a:gd name="connsiteY2602" fmla="*/ 3525936 h 4231124"/>
              <a:gd name="connsiteX2603" fmla="*/ 3164156 w 5598213"/>
              <a:gd name="connsiteY2603" fmla="*/ 3520612 h 4231124"/>
              <a:gd name="connsiteX2604" fmla="*/ 3164156 w 5598213"/>
              <a:gd name="connsiteY2604" fmla="*/ 3531261 h 4231124"/>
              <a:gd name="connsiteX2605" fmla="*/ 3159422 w 5598213"/>
              <a:gd name="connsiteY2605" fmla="*/ 3535993 h 4231124"/>
              <a:gd name="connsiteX2606" fmla="*/ 3159422 w 5598213"/>
              <a:gd name="connsiteY2606" fmla="*/ 3551967 h 4231124"/>
              <a:gd name="connsiteX2607" fmla="*/ 3164156 w 5598213"/>
              <a:gd name="connsiteY2607" fmla="*/ 3551967 h 4231124"/>
              <a:gd name="connsiteX2608" fmla="*/ 3164156 w 5598213"/>
              <a:gd name="connsiteY2608" fmla="*/ 3546642 h 4231124"/>
              <a:gd name="connsiteX2609" fmla="*/ 3180130 w 5598213"/>
              <a:gd name="connsiteY2609" fmla="*/ 3551967 h 4231124"/>
              <a:gd name="connsiteX2610" fmla="*/ 3180130 w 5598213"/>
              <a:gd name="connsiteY2610" fmla="*/ 3562615 h 4231124"/>
              <a:gd name="connsiteX2611" fmla="*/ 3169481 w 5598213"/>
              <a:gd name="connsiteY2611" fmla="*/ 3577997 h 4231124"/>
              <a:gd name="connsiteX2612" fmla="*/ 3159422 w 5598213"/>
              <a:gd name="connsiteY2612" fmla="*/ 3577997 h 4231124"/>
              <a:gd name="connsiteX2613" fmla="*/ 3159422 w 5598213"/>
              <a:gd name="connsiteY2613" fmla="*/ 3588646 h 4231124"/>
              <a:gd name="connsiteX2614" fmla="*/ 3154098 w 5598213"/>
              <a:gd name="connsiteY2614" fmla="*/ 3593970 h 4231124"/>
              <a:gd name="connsiteX2615" fmla="*/ 3148773 w 5598213"/>
              <a:gd name="connsiteY2615" fmla="*/ 3593970 h 4231124"/>
              <a:gd name="connsiteX2616" fmla="*/ 3148773 w 5598213"/>
              <a:gd name="connsiteY2616" fmla="*/ 3588646 h 4231124"/>
              <a:gd name="connsiteX2617" fmla="*/ 3154098 w 5598213"/>
              <a:gd name="connsiteY2617" fmla="*/ 3577997 h 4231124"/>
              <a:gd name="connsiteX2618" fmla="*/ 3154098 w 5598213"/>
              <a:gd name="connsiteY2618" fmla="*/ 3567348 h 4231124"/>
              <a:gd name="connsiteX2619" fmla="*/ 3143448 w 5598213"/>
              <a:gd name="connsiteY2619" fmla="*/ 3577997 h 4231124"/>
              <a:gd name="connsiteX2620" fmla="*/ 3143448 w 5598213"/>
              <a:gd name="connsiteY2620" fmla="*/ 3567348 h 4231124"/>
              <a:gd name="connsiteX2621" fmla="*/ 3138123 w 5598213"/>
              <a:gd name="connsiteY2621" fmla="*/ 3562615 h 4231124"/>
              <a:gd name="connsiteX2622" fmla="*/ 3138123 w 5598213"/>
              <a:gd name="connsiteY2622" fmla="*/ 3541318 h 4231124"/>
              <a:gd name="connsiteX2623" fmla="*/ 3143448 w 5598213"/>
              <a:gd name="connsiteY2623" fmla="*/ 3531261 h 4231124"/>
              <a:gd name="connsiteX2624" fmla="*/ 2731658 w 5598213"/>
              <a:gd name="connsiteY2624" fmla="*/ 3520612 h 4231124"/>
              <a:gd name="connsiteX2625" fmla="*/ 2736983 w 5598213"/>
              <a:gd name="connsiteY2625" fmla="*/ 3520612 h 4231124"/>
              <a:gd name="connsiteX2626" fmla="*/ 2736983 w 5598213"/>
              <a:gd name="connsiteY2626" fmla="*/ 3531261 h 4231124"/>
              <a:gd name="connsiteX2627" fmla="*/ 2721008 w 5598213"/>
              <a:gd name="connsiteY2627" fmla="*/ 3546642 h 4231124"/>
              <a:gd name="connsiteX2628" fmla="*/ 2721008 w 5598213"/>
              <a:gd name="connsiteY2628" fmla="*/ 3531261 h 4231124"/>
              <a:gd name="connsiteX2629" fmla="*/ 2329335 w 5598213"/>
              <a:gd name="connsiteY2629" fmla="*/ 3520612 h 4231124"/>
              <a:gd name="connsiteX2630" fmla="*/ 2329335 w 5598213"/>
              <a:gd name="connsiteY2630" fmla="*/ 3535993 h 4231124"/>
              <a:gd name="connsiteX2631" fmla="*/ 2324010 w 5598213"/>
              <a:gd name="connsiteY2631" fmla="*/ 3535993 h 4231124"/>
              <a:gd name="connsiteX2632" fmla="*/ 2115156 w 5598213"/>
              <a:gd name="connsiteY2632" fmla="*/ 3520612 h 4231124"/>
              <a:gd name="connsiteX2633" fmla="*/ 2120482 w 5598213"/>
              <a:gd name="connsiteY2633" fmla="*/ 3525936 h 4231124"/>
              <a:gd name="connsiteX2634" fmla="*/ 2120482 w 5598213"/>
              <a:gd name="connsiteY2634" fmla="*/ 3541318 h 4231124"/>
              <a:gd name="connsiteX2635" fmla="*/ 2120482 w 5598213"/>
              <a:gd name="connsiteY2635" fmla="*/ 3546642 h 4231124"/>
              <a:gd name="connsiteX2636" fmla="*/ 2115156 w 5598213"/>
              <a:gd name="connsiteY2636" fmla="*/ 3541318 h 4231124"/>
              <a:gd name="connsiteX2637" fmla="*/ 2109832 w 5598213"/>
              <a:gd name="connsiteY2637" fmla="*/ 3546642 h 4231124"/>
              <a:gd name="connsiteX2638" fmla="*/ 1211704 w 5598213"/>
              <a:gd name="connsiteY2638" fmla="*/ 3520612 h 4231124"/>
              <a:gd name="connsiteX2639" fmla="*/ 1217029 w 5598213"/>
              <a:gd name="connsiteY2639" fmla="*/ 3520612 h 4231124"/>
              <a:gd name="connsiteX2640" fmla="*/ 1201054 w 5598213"/>
              <a:gd name="connsiteY2640" fmla="*/ 3531261 h 4231124"/>
              <a:gd name="connsiteX2641" fmla="*/ 1201054 w 5598213"/>
              <a:gd name="connsiteY2641" fmla="*/ 3525936 h 4231124"/>
              <a:gd name="connsiteX2642" fmla="*/ 1159639 w 5598213"/>
              <a:gd name="connsiteY2642" fmla="*/ 3520612 h 4231124"/>
              <a:gd name="connsiteX2643" fmla="*/ 1164963 w 5598213"/>
              <a:gd name="connsiteY2643" fmla="*/ 3520612 h 4231124"/>
              <a:gd name="connsiteX2644" fmla="*/ 1175021 w 5598213"/>
              <a:gd name="connsiteY2644" fmla="*/ 3520612 h 4231124"/>
              <a:gd name="connsiteX2645" fmla="*/ 1175021 w 5598213"/>
              <a:gd name="connsiteY2645" fmla="*/ 3535993 h 4231124"/>
              <a:gd name="connsiteX2646" fmla="*/ 1190996 w 5598213"/>
              <a:gd name="connsiteY2646" fmla="*/ 3541318 h 4231124"/>
              <a:gd name="connsiteX2647" fmla="*/ 1180346 w 5598213"/>
              <a:gd name="connsiteY2647" fmla="*/ 3546642 h 4231124"/>
              <a:gd name="connsiteX2648" fmla="*/ 1164963 w 5598213"/>
              <a:gd name="connsiteY2648" fmla="*/ 3557291 h 4231124"/>
              <a:gd name="connsiteX2649" fmla="*/ 1159639 w 5598213"/>
              <a:gd name="connsiteY2649" fmla="*/ 3551967 h 4231124"/>
              <a:gd name="connsiteX2650" fmla="*/ 1013500 w 5598213"/>
              <a:gd name="connsiteY2650" fmla="*/ 3520612 h 4231124"/>
              <a:gd name="connsiteX2651" fmla="*/ 1018234 w 5598213"/>
              <a:gd name="connsiteY2651" fmla="*/ 3520612 h 4231124"/>
              <a:gd name="connsiteX2652" fmla="*/ 1018234 w 5598213"/>
              <a:gd name="connsiteY2652" fmla="*/ 3525936 h 4231124"/>
              <a:gd name="connsiteX2653" fmla="*/ 1013500 w 5598213"/>
              <a:gd name="connsiteY2653" fmla="*/ 3531261 h 4231124"/>
              <a:gd name="connsiteX2654" fmla="*/ 1002851 w 5598213"/>
              <a:gd name="connsiteY2654" fmla="*/ 3531261 h 4231124"/>
              <a:gd name="connsiteX2655" fmla="*/ 757315 w 5598213"/>
              <a:gd name="connsiteY2655" fmla="*/ 3520612 h 4231124"/>
              <a:gd name="connsiteX2656" fmla="*/ 762640 w 5598213"/>
              <a:gd name="connsiteY2656" fmla="*/ 3531261 h 4231124"/>
              <a:gd name="connsiteX2657" fmla="*/ 751990 w 5598213"/>
              <a:gd name="connsiteY2657" fmla="*/ 3531261 h 4231124"/>
              <a:gd name="connsiteX2658" fmla="*/ 114781 w 5598213"/>
              <a:gd name="connsiteY2658" fmla="*/ 3520612 h 4231124"/>
              <a:gd name="connsiteX2659" fmla="*/ 120106 w 5598213"/>
              <a:gd name="connsiteY2659" fmla="*/ 3520612 h 4231124"/>
              <a:gd name="connsiteX2660" fmla="*/ 125431 w 5598213"/>
              <a:gd name="connsiteY2660" fmla="*/ 3520612 h 4231124"/>
              <a:gd name="connsiteX2661" fmla="*/ 120106 w 5598213"/>
              <a:gd name="connsiteY2661" fmla="*/ 3525936 h 4231124"/>
              <a:gd name="connsiteX2662" fmla="*/ 104723 w 5598213"/>
              <a:gd name="connsiteY2662" fmla="*/ 3535993 h 4231124"/>
              <a:gd name="connsiteX2663" fmla="*/ 83423 w 5598213"/>
              <a:gd name="connsiteY2663" fmla="*/ 3535993 h 4231124"/>
              <a:gd name="connsiteX2664" fmla="*/ 4866931 w 5598213"/>
              <a:gd name="connsiteY2664" fmla="*/ 3515287 h 4231124"/>
              <a:gd name="connsiteX2665" fmla="*/ 4872255 w 5598213"/>
              <a:gd name="connsiteY2665" fmla="*/ 3515287 h 4231124"/>
              <a:gd name="connsiteX2666" fmla="*/ 4872255 w 5598213"/>
              <a:gd name="connsiteY2666" fmla="*/ 3520612 h 4231124"/>
              <a:gd name="connsiteX2667" fmla="*/ 4281787 w 5598213"/>
              <a:gd name="connsiteY2667" fmla="*/ 3515287 h 4231124"/>
              <a:gd name="connsiteX2668" fmla="*/ 4281787 w 5598213"/>
              <a:gd name="connsiteY2668" fmla="*/ 3535993 h 4231124"/>
              <a:gd name="connsiteX2669" fmla="*/ 4271729 w 5598213"/>
              <a:gd name="connsiteY2669" fmla="*/ 3546642 h 4231124"/>
              <a:gd name="connsiteX2670" fmla="*/ 4266404 w 5598213"/>
              <a:gd name="connsiteY2670" fmla="*/ 3531261 h 4231124"/>
              <a:gd name="connsiteX2671" fmla="*/ 3843372 w 5598213"/>
              <a:gd name="connsiteY2671" fmla="*/ 3515287 h 4231124"/>
              <a:gd name="connsiteX2672" fmla="*/ 3848697 w 5598213"/>
              <a:gd name="connsiteY2672" fmla="*/ 3520612 h 4231124"/>
              <a:gd name="connsiteX2673" fmla="*/ 3843372 w 5598213"/>
              <a:gd name="connsiteY2673" fmla="*/ 3525936 h 4231124"/>
              <a:gd name="connsiteX2674" fmla="*/ 3838047 w 5598213"/>
              <a:gd name="connsiteY2674" fmla="*/ 3525936 h 4231124"/>
              <a:gd name="connsiteX2675" fmla="*/ 3838047 w 5598213"/>
              <a:gd name="connsiteY2675" fmla="*/ 3520612 h 4231124"/>
              <a:gd name="connsiteX2676" fmla="*/ 3420341 w 5598213"/>
              <a:gd name="connsiteY2676" fmla="*/ 3515287 h 4231124"/>
              <a:gd name="connsiteX2677" fmla="*/ 3430991 w 5598213"/>
              <a:gd name="connsiteY2677" fmla="*/ 3515287 h 4231124"/>
              <a:gd name="connsiteX2678" fmla="*/ 3425666 w 5598213"/>
              <a:gd name="connsiteY2678" fmla="*/ 3520612 h 4231124"/>
              <a:gd name="connsiteX2679" fmla="*/ 3425666 w 5598213"/>
              <a:gd name="connsiteY2679" fmla="*/ 3525936 h 4231124"/>
              <a:gd name="connsiteX2680" fmla="*/ 3420341 w 5598213"/>
              <a:gd name="connsiteY2680" fmla="*/ 3525936 h 4231124"/>
              <a:gd name="connsiteX2681" fmla="*/ 3346976 w 5598213"/>
              <a:gd name="connsiteY2681" fmla="*/ 3515287 h 4231124"/>
              <a:gd name="connsiteX2682" fmla="*/ 3357626 w 5598213"/>
              <a:gd name="connsiteY2682" fmla="*/ 3525936 h 4231124"/>
              <a:gd name="connsiteX2683" fmla="*/ 3362951 w 5598213"/>
              <a:gd name="connsiteY2683" fmla="*/ 3525936 h 4231124"/>
              <a:gd name="connsiteX2684" fmla="*/ 3373601 w 5598213"/>
              <a:gd name="connsiteY2684" fmla="*/ 3525936 h 4231124"/>
              <a:gd name="connsiteX2685" fmla="*/ 3373601 w 5598213"/>
              <a:gd name="connsiteY2685" fmla="*/ 3531261 h 4231124"/>
              <a:gd name="connsiteX2686" fmla="*/ 3368276 w 5598213"/>
              <a:gd name="connsiteY2686" fmla="*/ 3535993 h 4231124"/>
              <a:gd name="connsiteX2687" fmla="*/ 3362951 w 5598213"/>
              <a:gd name="connsiteY2687" fmla="*/ 3531261 h 4231124"/>
              <a:gd name="connsiteX2688" fmla="*/ 3346976 w 5598213"/>
              <a:gd name="connsiteY2688" fmla="*/ 3531261 h 4231124"/>
              <a:gd name="connsiteX2689" fmla="*/ 3007959 w 5598213"/>
              <a:gd name="connsiteY2689" fmla="*/ 3515287 h 4231124"/>
              <a:gd name="connsiteX2690" fmla="*/ 3012693 w 5598213"/>
              <a:gd name="connsiteY2690" fmla="*/ 3525936 h 4231124"/>
              <a:gd name="connsiteX2691" fmla="*/ 3012693 w 5598213"/>
              <a:gd name="connsiteY2691" fmla="*/ 3531261 h 4231124"/>
              <a:gd name="connsiteX2692" fmla="*/ 3007959 w 5598213"/>
              <a:gd name="connsiteY2692" fmla="*/ 3531261 h 4231124"/>
              <a:gd name="connsiteX2693" fmla="*/ 3002635 w 5598213"/>
              <a:gd name="connsiteY2693" fmla="*/ 3525936 h 4231124"/>
              <a:gd name="connsiteX2694" fmla="*/ 3002635 w 5598213"/>
              <a:gd name="connsiteY2694" fmla="*/ 3520612 h 4231124"/>
              <a:gd name="connsiteX2695" fmla="*/ 2512155 w 5598213"/>
              <a:gd name="connsiteY2695" fmla="*/ 3515287 h 4231124"/>
              <a:gd name="connsiteX2696" fmla="*/ 2517480 w 5598213"/>
              <a:gd name="connsiteY2696" fmla="*/ 3515287 h 4231124"/>
              <a:gd name="connsiteX2697" fmla="*/ 2517480 w 5598213"/>
              <a:gd name="connsiteY2697" fmla="*/ 3520612 h 4231124"/>
              <a:gd name="connsiteX2698" fmla="*/ 2506830 w 5598213"/>
              <a:gd name="connsiteY2698" fmla="*/ 3525936 h 4231124"/>
              <a:gd name="connsiteX2699" fmla="*/ 2047117 w 5598213"/>
              <a:gd name="connsiteY2699" fmla="*/ 3515287 h 4231124"/>
              <a:gd name="connsiteX2700" fmla="*/ 2047117 w 5598213"/>
              <a:gd name="connsiteY2700" fmla="*/ 3525936 h 4231124"/>
              <a:gd name="connsiteX2701" fmla="*/ 2021084 w 5598213"/>
              <a:gd name="connsiteY2701" fmla="*/ 3541318 h 4231124"/>
              <a:gd name="connsiteX2702" fmla="*/ 2021084 w 5598213"/>
              <a:gd name="connsiteY2702" fmla="*/ 3535993 h 4231124"/>
              <a:gd name="connsiteX2703" fmla="*/ 1347192 w 5598213"/>
              <a:gd name="connsiteY2703" fmla="*/ 3515287 h 4231124"/>
              <a:gd name="connsiteX2704" fmla="*/ 1352517 w 5598213"/>
              <a:gd name="connsiteY2704" fmla="*/ 3515287 h 4231124"/>
              <a:gd name="connsiteX2705" fmla="*/ 1357842 w 5598213"/>
              <a:gd name="connsiteY2705" fmla="*/ 3520612 h 4231124"/>
              <a:gd name="connsiteX2706" fmla="*/ 1352517 w 5598213"/>
              <a:gd name="connsiteY2706" fmla="*/ 3525936 h 4231124"/>
              <a:gd name="connsiteX2707" fmla="*/ 1342459 w 5598213"/>
              <a:gd name="connsiteY2707" fmla="*/ 3525936 h 4231124"/>
              <a:gd name="connsiteX2708" fmla="*/ 4339769 w 5598213"/>
              <a:gd name="connsiteY2708" fmla="*/ 3509963 h 4231124"/>
              <a:gd name="connsiteX2709" fmla="*/ 4344502 w 5598213"/>
              <a:gd name="connsiteY2709" fmla="*/ 3509963 h 4231124"/>
              <a:gd name="connsiteX2710" fmla="*/ 4344502 w 5598213"/>
              <a:gd name="connsiteY2710" fmla="*/ 3515287 h 4231124"/>
              <a:gd name="connsiteX2711" fmla="*/ 2480797 w 5598213"/>
              <a:gd name="connsiteY2711" fmla="*/ 3509963 h 4231124"/>
              <a:gd name="connsiteX2712" fmla="*/ 2486122 w 5598213"/>
              <a:gd name="connsiteY2712" fmla="*/ 3509963 h 4231124"/>
              <a:gd name="connsiteX2713" fmla="*/ 2486122 w 5598213"/>
              <a:gd name="connsiteY2713" fmla="*/ 3515287 h 4231124"/>
              <a:gd name="connsiteX2714" fmla="*/ 2480797 w 5598213"/>
              <a:gd name="connsiteY2714" fmla="*/ 3520612 h 4231124"/>
              <a:gd name="connsiteX2715" fmla="*/ 2287327 w 5598213"/>
              <a:gd name="connsiteY2715" fmla="*/ 3509963 h 4231124"/>
              <a:gd name="connsiteX2716" fmla="*/ 2292652 w 5598213"/>
              <a:gd name="connsiteY2716" fmla="*/ 3509963 h 4231124"/>
              <a:gd name="connsiteX2717" fmla="*/ 2292652 w 5598213"/>
              <a:gd name="connsiteY2717" fmla="*/ 3515287 h 4231124"/>
              <a:gd name="connsiteX2718" fmla="*/ 2287327 w 5598213"/>
              <a:gd name="connsiteY2718" fmla="*/ 3515287 h 4231124"/>
              <a:gd name="connsiteX2719" fmla="*/ 1274419 w 5598213"/>
              <a:gd name="connsiteY2719" fmla="*/ 3509963 h 4231124"/>
              <a:gd name="connsiteX2720" fmla="*/ 1295127 w 5598213"/>
              <a:gd name="connsiteY2720" fmla="*/ 3525936 h 4231124"/>
              <a:gd name="connsiteX2721" fmla="*/ 1289802 w 5598213"/>
              <a:gd name="connsiteY2721" fmla="*/ 3531261 h 4231124"/>
              <a:gd name="connsiteX2722" fmla="*/ 1289802 w 5598213"/>
              <a:gd name="connsiteY2722" fmla="*/ 3535993 h 4231124"/>
              <a:gd name="connsiteX2723" fmla="*/ 1269094 w 5598213"/>
              <a:gd name="connsiteY2723" fmla="*/ 3546642 h 4231124"/>
              <a:gd name="connsiteX2724" fmla="*/ 1253711 w 5598213"/>
              <a:gd name="connsiteY2724" fmla="*/ 3557291 h 4231124"/>
              <a:gd name="connsiteX2725" fmla="*/ 1253711 w 5598213"/>
              <a:gd name="connsiteY2725" fmla="*/ 3551967 h 4231124"/>
              <a:gd name="connsiteX2726" fmla="*/ 1263769 w 5598213"/>
              <a:gd name="connsiteY2726" fmla="*/ 3535993 h 4231124"/>
              <a:gd name="connsiteX2727" fmla="*/ 1274419 w 5598213"/>
              <a:gd name="connsiteY2727" fmla="*/ 3520612 h 4231124"/>
              <a:gd name="connsiteX2728" fmla="*/ 1049591 w 5598213"/>
              <a:gd name="connsiteY2728" fmla="*/ 3509963 h 4231124"/>
              <a:gd name="connsiteX2729" fmla="*/ 1054916 w 5598213"/>
              <a:gd name="connsiteY2729" fmla="*/ 3509963 h 4231124"/>
              <a:gd name="connsiteX2730" fmla="*/ 1039533 w 5598213"/>
              <a:gd name="connsiteY2730" fmla="*/ 3520612 h 4231124"/>
              <a:gd name="connsiteX2731" fmla="*/ 888070 w 5598213"/>
              <a:gd name="connsiteY2731" fmla="*/ 3509963 h 4231124"/>
              <a:gd name="connsiteX2732" fmla="*/ 903453 w 5598213"/>
              <a:gd name="connsiteY2732" fmla="*/ 3509963 h 4231124"/>
              <a:gd name="connsiteX2733" fmla="*/ 898128 w 5598213"/>
              <a:gd name="connsiteY2733" fmla="*/ 3515287 h 4231124"/>
              <a:gd name="connsiteX2734" fmla="*/ 892803 w 5598213"/>
              <a:gd name="connsiteY2734" fmla="*/ 3515287 h 4231124"/>
              <a:gd name="connsiteX2735" fmla="*/ 4083583 w 5598213"/>
              <a:gd name="connsiteY2735" fmla="*/ 3505230 h 4231124"/>
              <a:gd name="connsiteX2736" fmla="*/ 4078258 w 5598213"/>
              <a:gd name="connsiteY2736" fmla="*/ 3525936 h 4231124"/>
              <a:gd name="connsiteX2737" fmla="*/ 4078258 w 5598213"/>
              <a:gd name="connsiteY2737" fmla="*/ 3509963 h 4231124"/>
              <a:gd name="connsiteX2738" fmla="*/ 4026193 w 5598213"/>
              <a:gd name="connsiteY2738" fmla="*/ 3505230 h 4231124"/>
              <a:gd name="connsiteX2739" fmla="*/ 4036843 w 5598213"/>
              <a:gd name="connsiteY2739" fmla="*/ 3505230 h 4231124"/>
              <a:gd name="connsiteX2740" fmla="*/ 4031518 w 5598213"/>
              <a:gd name="connsiteY2740" fmla="*/ 3515287 h 4231124"/>
              <a:gd name="connsiteX2741" fmla="*/ 3963478 w 5598213"/>
              <a:gd name="connsiteY2741" fmla="*/ 3505230 h 4231124"/>
              <a:gd name="connsiteX2742" fmla="*/ 3968803 w 5598213"/>
              <a:gd name="connsiteY2742" fmla="*/ 3515287 h 4231124"/>
              <a:gd name="connsiteX2743" fmla="*/ 3958153 w 5598213"/>
              <a:gd name="connsiteY2743" fmla="*/ 3515287 h 4231124"/>
              <a:gd name="connsiteX2744" fmla="*/ 3535122 w 5598213"/>
              <a:gd name="connsiteY2744" fmla="*/ 3505230 h 4231124"/>
              <a:gd name="connsiteX2745" fmla="*/ 3540446 w 5598213"/>
              <a:gd name="connsiteY2745" fmla="*/ 3509963 h 4231124"/>
              <a:gd name="connsiteX2746" fmla="*/ 3540446 w 5598213"/>
              <a:gd name="connsiteY2746" fmla="*/ 3515287 h 4231124"/>
              <a:gd name="connsiteX2747" fmla="*/ 3535122 w 5598213"/>
              <a:gd name="connsiteY2747" fmla="*/ 3515287 h 4231124"/>
              <a:gd name="connsiteX2748" fmla="*/ 3404366 w 5598213"/>
              <a:gd name="connsiteY2748" fmla="*/ 3505230 h 4231124"/>
              <a:gd name="connsiteX2749" fmla="*/ 3404366 w 5598213"/>
              <a:gd name="connsiteY2749" fmla="*/ 3515287 h 4231124"/>
              <a:gd name="connsiteX2750" fmla="*/ 3394308 w 5598213"/>
              <a:gd name="connsiteY2750" fmla="*/ 3515287 h 4231124"/>
              <a:gd name="connsiteX2751" fmla="*/ 3070675 w 5598213"/>
              <a:gd name="connsiteY2751" fmla="*/ 3505230 h 4231124"/>
              <a:gd name="connsiteX2752" fmla="*/ 3080733 w 5598213"/>
              <a:gd name="connsiteY2752" fmla="*/ 3505230 h 4231124"/>
              <a:gd name="connsiteX2753" fmla="*/ 3080733 w 5598213"/>
              <a:gd name="connsiteY2753" fmla="*/ 3515287 h 4231124"/>
              <a:gd name="connsiteX2754" fmla="*/ 3075408 w 5598213"/>
              <a:gd name="connsiteY2754" fmla="*/ 3520612 h 4231124"/>
              <a:gd name="connsiteX2755" fmla="*/ 2094449 w 5598213"/>
              <a:gd name="connsiteY2755" fmla="*/ 3505230 h 4231124"/>
              <a:gd name="connsiteX2756" fmla="*/ 2099774 w 5598213"/>
              <a:gd name="connsiteY2756" fmla="*/ 3505230 h 4231124"/>
              <a:gd name="connsiteX2757" fmla="*/ 2099774 w 5598213"/>
              <a:gd name="connsiteY2757" fmla="*/ 3515287 h 4231124"/>
              <a:gd name="connsiteX2758" fmla="*/ 2094449 w 5598213"/>
              <a:gd name="connsiteY2758" fmla="*/ 3525936 h 4231124"/>
              <a:gd name="connsiteX2759" fmla="*/ 2089124 w 5598213"/>
              <a:gd name="connsiteY2759" fmla="*/ 3525936 h 4231124"/>
              <a:gd name="connsiteX2760" fmla="*/ 2083799 w 5598213"/>
              <a:gd name="connsiteY2760" fmla="*/ 3515287 h 4231124"/>
              <a:gd name="connsiteX2761" fmla="*/ 1796848 w 5598213"/>
              <a:gd name="connsiteY2761" fmla="*/ 3505230 h 4231124"/>
              <a:gd name="connsiteX2762" fmla="*/ 1806906 w 5598213"/>
              <a:gd name="connsiteY2762" fmla="*/ 3515287 h 4231124"/>
              <a:gd name="connsiteX2763" fmla="*/ 1817556 w 5598213"/>
              <a:gd name="connsiteY2763" fmla="*/ 3509963 h 4231124"/>
              <a:gd name="connsiteX2764" fmla="*/ 1822880 w 5598213"/>
              <a:gd name="connsiteY2764" fmla="*/ 3515287 h 4231124"/>
              <a:gd name="connsiteX2765" fmla="*/ 1806906 w 5598213"/>
              <a:gd name="connsiteY2765" fmla="*/ 3525936 h 4231124"/>
              <a:gd name="connsiteX2766" fmla="*/ 1801581 w 5598213"/>
              <a:gd name="connsiteY2766" fmla="*/ 3525936 h 4231124"/>
              <a:gd name="connsiteX2767" fmla="*/ 1801581 w 5598213"/>
              <a:gd name="connsiteY2767" fmla="*/ 3520612 h 4231124"/>
              <a:gd name="connsiteX2768" fmla="*/ 1796848 w 5598213"/>
              <a:gd name="connsiteY2768" fmla="*/ 3515287 h 4231124"/>
              <a:gd name="connsiteX2769" fmla="*/ 1472622 w 5598213"/>
              <a:gd name="connsiteY2769" fmla="*/ 3505230 h 4231124"/>
              <a:gd name="connsiteX2770" fmla="*/ 1477947 w 5598213"/>
              <a:gd name="connsiteY2770" fmla="*/ 3505230 h 4231124"/>
              <a:gd name="connsiteX2771" fmla="*/ 1477947 w 5598213"/>
              <a:gd name="connsiteY2771" fmla="*/ 3515287 h 4231124"/>
              <a:gd name="connsiteX2772" fmla="*/ 1472622 w 5598213"/>
              <a:gd name="connsiteY2772" fmla="*/ 3520612 h 4231124"/>
              <a:gd name="connsiteX2773" fmla="*/ 1467889 w 5598213"/>
              <a:gd name="connsiteY2773" fmla="*/ 3509963 h 4231124"/>
              <a:gd name="connsiteX2774" fmla="*/ 1363167 w 5598213"/>
              <a:gd name="connsiteY2774" fmla="*/ 3505230 h 4231124"/>
              <a:gd name="connsiteX2775" fmla="*/ 1352517 w 5598213"/>
              <a:gd name="connsiteY2775" fmla="*/ 3515287 h 4231124"/>
              <a:gd name="connsiteX2776" fmla="*/ 1352517 w 5598213"/>
              <a:gd name="connsiteY2776" fmla="*/ 3509963 h 4231124"/>
              <a:gd name="connsiteX2777" fmla="*/ 1008176 w 5598213"/>
              <a:gd name="connsiteY2777" fmla="*/ 3505230 h 4231124"/>
              <a:gd name="connsiteX2778" fmla="*/ 1008176 w 5598213"/>
              <a:gd name="connsiteY2778" fmla="*/ 3509963 h 4231124"/>
              <a:gd name="connsiteX2779" fmla="*/ 1002851 w 5598213"/>
              <a:gd name="connsiteY2779" fmla="*/ 3515287 h 4231124"/>
              <a:gd name="connsiteX2780" fmla="*/ 3864080 w 5598213"/>
              <a:gd name="connsiteY2780" fmla="*/ 3499906 h 4231124"/>
              <a:gd name="connsiteX2781" fmla="*/ 3869405 w 5598213"/>
              <a:gd name="connsiteY2781" fmla="*/ 3499906 h 4231124"/>
              <a:gd name="connsiteX2782" fmla="*/ 3869405 w 5598213"/>
              <a:gd name="connsiteY2782" fmla="*/ 3505230 h 4231124"/>
              <a:gd name="connsiteX2783" fmla="*/ 3864080 w 5598213"/>
              <a:gd name="connsiteY2783" fmla="*/ 3505230 h 4231124"/>
              <a:gd name="connsiteX2784" fmla="*/ 3791307 w 5598213"/>
              <a:gd name="connsiteY2784" fmla="*/ 3499906 h 4231124"/>
              <a:gd name="connsiteX2785" fmla="*/ 3791307 w 5598213"/>
              <a:gd name="connsiteY2785" fmla="*/ 3505230 h 4231124"/>
              <a:gd name="connsiteX2786" fmla="*/ 3780657 w 5598213"/>
              <a:gd name="connsiteY2786" fmla="*/ 3515287 h 4231124"/>
              <a:gd name="connsiteX2787" fmla="*/ 3780657 w 5598213"/>
              <a:gd name="connsiteY2787" fmla="*/ 3505230 h 4231124"/>
              <a:gd name="connsiteX2788" fmla="*/ 3039317 w 5598213"/>
              <a:gd name="connsiteY2788" fmla="*/ 3499906 h 4231124"/>
              <a:gd name="connsiteX2789" fmla="*/ 3044050 w 5598213"/>
              <a:gd name="connsiteY2789" fmla="*/ 3505230 h 4231124"/>
              <a:gd name="connsiteX2790" fmla="*/ 3033992 w 5598213"/>
              <a:gd name="connsiteY2790" fmla="*/ 3505230 h 4231124"/>
              <a:gd name="connsiteX2791" fmla="*/ 2955302 w 5598213"/>
              <a:gd name="connsiteY2791" fmla="*/ 3499906 h 4231124"/>
              <a:gd name="connsiteX2792" fmla="*/ 2960627 w 5598213"/>
              <a:gd name="connsiteY2792" fmla="*/ 3499906 h 4231124"/>
              <a:gd name="connsiteX2793" fmla="*/ 2960627 w 5598213"/>
              <a:gd name="connsiteY2793" fmla="*/ 3515287 h 4231124"/>
              <a:gd name="connsiteX2794" fmla="*/ 2949978 w 5598213"/>
              <a:gd name="connsiteY2794" fmla="*/ 3525936 h 4231124"/>
              <a:gd name="connsiteX2795" fmla="*/ 2939920 w 5598213"/>
              <a:gd name="connsiteY2795" fmla="*/ 3531261 h 4231124"/>
              <a:gd name="connsiteX2796" fmla="*/ 2934595 w 5598213"/>
              <a:gd name="connsiteY2796" fmla="*/ 3525936 h 4231124"/>
              <a:gd name="connsiteX2797" fmla="*/ 2934595 w 5598213"/>
              <a:gd name="connsiteY2797" fmla="*/ 3520612 h 4231124"/>
              <a:gd name="connsiteX2798" fmla="*/ 2945244 w 5598213"/>
              <a:gd name="connsiteY2798" fmla="*/ 3509963 h 4231124"/>
              <a:gd name="connsiteX2799" fmla="*/ 2934595 w 5598213"/>
              <a:gd name="connsiteY2799" fmla="*/ 3499906 h 4231124"/>
              <a:gd name="connsiteX2800" fmla="*/ 2939920 w 5598213"/>
              <a:gd name="connsiteY2800" fmla="*/ 3505230 h 4231124"/>
              <a:gd name="connsiteX2801" fmla="*/ 2934595 w 5598213"/>
              <a:gd name="connsiteY2801" fmla="*/ 3509963 h 4231124"/>
              <a:gd name="connsiteX2802" fmla="*/ 2934595 w 5598213"/>
              <a:gd name="connsiteY2802" fmla="*/ 3520612 h 4231124"/>
              <a:gd name="connsiteX2803" fmla="*/ 2923945 w 5598213"/>
              <a:gd name="connsiteY2803" fmla="*/ 3525936 h 4231124"/>
              <a:gd name="connsiteX2804" fmla="*/ 2919212 w 5598213"/>
              <a:gd name="connsiteY2804" fmla="*/ 3525936 h 4231124"/>
              <a:gd name="connsiteX2805" fmla="*/ 2908562 w 5598213"/>
              <a:gd name="connsiteY2805" fmla="*/ 3541318 h 4231124"/>
              <a:gd name="connsiteX2806" fmla="*/ 2903237 w 5598213"/>
              <a:gd name="connsiteY2806" fmla="*/ 3525936 h 4231124"/>
              <a:gd name="connsiteX2807" fmla="*/ 2913887 w 5598213"/>
              <a:gd name="connsiteY2807" fmla="*/ 3520612 h 4231124"/>
              <a:gd name="connsiteX2808" fmla="*/ 2923945 w 5598213"/>
              <a:gd name="connsiteY2808" fmla="*/ 3520612 h 4231124"/>
              <a:gd name="connsiteX2809" fmla="*/ 2923945 w 5598213"/>
              <a:gd name="connsiteY2809" fmla="*/ 3505230 h 4231124"/>
              <a:gd name="connsiteX2810" fmla="*/ 2814489 w 5598213"/>
              <a:gd name="connsiteY2810" fmla="*/ 3499906 h 4231124"/>
              <a:gd name="connsiteX2811" fmla="*/ 2819814 w 5598213"/>
              <a:gd name="connsiteY2811" fmla="*/ 3509963 h 4231124"/>
              <a:gd name="connsiteX2812" fmla="*/ 2819814 w 5598213"/>
              <a:gd name="connsiteY2812" fmla="*/ 3515287 h 4231124"/>
              <a:gd name="connsiteX2813" fmla="*/ 2809165 w 5598213"/>
              <a:gd name="connsiteY2813" fmla="*/ 3509963 h 4231124"/>
              <a:gd name="connsiteX2814" fmla="*/ 2271945 w 5598213"/>
              <a:gd name="connsiteY2814" fmla="*/ 3499906 h 4231124"/>
              <a:gd name="connsiteX2815" fmla="*/ 2271945 w 5598213"/>
              <a:gd name="connsiteY2815" fmla="*/ 3505230 h 4231124"/>
              <a:gd name="connsiteX2816" fmla="*/ 2261295 w 5598213"/>
              <a:gd name="connsiteY2816" fmla="*/ 3520612 h 4231124"/>
              <a:gd name="connsiteX2817" fmla="*/ 2261295 w 5598213"/>
              <a:gd name="connsiteY2817" fmla="*/ 3505230 h 4231124"/>
              <a:gd name="connsiteX2818" fmla="*/ 2063091 w 5598213"/>
              <a:gd name="connsiteY2818" fmla="*/ 3499906 h 4231124"/>
              <a:gd name="connsiteX2819" fmla="*/ 2068416 w 5598213"/>
              <a:gd name="connsiteY2819" fmla="*/ 3515287 h 4231124"/>
              <a:gd name="connsiteX2820" fmla="*/ 2057766 w 5598213"/>
              <a:gd name="connsiteY2820" fmla="*/ 3520612 h 4231124"/>
              <a:gd name="connsiteX2821" fmla="*/ 2057766 w 5598213"/>
              <a:gd name="connsiteY2821" fmla="*/ 3509963 h 4231124"/>
              <a:gd name="connsiteX2822" fmla="*/ 1984402 w 5598213"/>
              <a:gd name="connsiteY2822" fmla="*/ 3499906 h 4231124"/>
              <a:gd name="connsiteX2823" fmla="*/ 1989726 w 5598213"/>
              <a:gd name="connsiteY2823" fmla="*/ 3505230 h 4231124"/>
              <a:gd name="connsiteX2824" fmla="*/ 1984402 w 5598213"/>
              <a:gd name="connsiteY2824" fmla="*/ 3515287 h 4231124"/>
              <a:gd name="connsiteX2825" fmla="*/ 1979668 w 5598213"/>
              <a:gd name="connsiteY2825" fmla="*/ 3509963 h 4231124"/>
              <a:gd name="connsiteX2826" fmla="*/ 1854238 w 5598213"/>
              <a:gd name="connsiteY2826" fmla="*/ 3499906 h 4231124"/>
              <a:gd name="connsiteX2827" fmla="*/ 1859563 w 5598213"/>
              <a:gd name="connsiteY2827" fmla="*/ 3499906 h 4231124"/>
              <a:gd name="connsiteX2828" fmla="*/ 1864296 w 5598213"/>
              <a:gd name="connsiteY2828" fmla="*/ 3509963 h 4231124"/>
              <a:gd name="connsiteX2829" fmla="*/ 1854238 w 5598213"/>
              <a:gd name="connsiteY2829" fmla="*/ 3520612 h 4231124"/>
              <a:gd name="connsiteX2830" fmla="*/ 1509305 w 5598213"/>
              <a:gd name="connsiteY2830" fmla="*/ 3499906 h 4231124"/>
              <a:gd name="connsiteX2831" fmla="*/ 1519954 w 5598213"/>
              <a:gd name="connsiteY2831" fmla="*/ 3505230 h 4231124"/>
              <a:gd name="connsiteX2832" fmla="*/ 1503980 w 5598213"/>
              <a:gd name="connsiteY2832" fmla="*/ 3509963 h 4231124"/>
              <a:gd name="connsiteX2833" fmla="*/ 1498655 w 5598213"/>
              <a:gd name="connsiteY2833" fmla="*/ 3509963 h 4231124"/>
              <a:gd name="connsiteX2834" fmla="*/ 4323794 w 5598213"/>
              <a:gd name="connsiteY2834" fmla="*/ 3494581 h 4231124"/>
              <a:gd name="connsiteX2835" fmla="*/ 4334444 w 5598213"/>
              <a:gd name="connsiteY2835" fmla="*/ 3499906 h 4231124"/>
              <a:gd name="connsiteX2836" fmla="*/ 4329119 w 5598213"/>
              <a:gd name="connsiteY2836" fmla="*/ 3499906 h 4231124"/>
              <a:gd name="connsiteX2837" fmla="*/ 4323794 w 5598213"/>
              <a:gd name="connsiteY2837" fmla="*/ 3499906 h 4231124"/>
              <a:gd name="connsiteX2838" fmla="*/ 4188305 w 5598213"/>
              <a:gd name="connsiteY2838" fmla="*/ 3494581 h 4231124"/>
              <a:gd name="connsiteX2839" fmla="*/ 4198364 w 5598213"/>
              <a:gd name="connsiteY2839" fmla="*/ 3494581 h 4231124"/>
              <a:gd name="connsiteX2840" fmla="*/ 4193039 w 5598213"/>
              <a:gd name="connsiteY2840" fmla="*/ 3505230 h 4231124"/>
              <a:gd name="connsiteX2841" fmla="*/ 4182981 w 5598213"/>
              <a:gd name="connsiteY2841" fmla="*/ 3520612 h 4231124"/>
              <a:gd name="connsiteX2842" fmla="*/ 4182981 w 5598213"/>
              <a:gd name="connsiteY2842" fmla="*/ 3509963 h 4231124"/>
              <a:gd name="connsiteX2843" fmla="*/ 4099558 w 5598213"/>
              <a:gd name="connsiteY2843" fmla="*/ 3494581 h 4231124"/>
              <a:gd name="connsiteX2844" fmla="*/ 4104291 w 5598213"/>
              <a:gd name="connsiteY2844" fmla="*/ 3505230 h 4231124"/>
              <a:gd name="connsiteX2845" fmla="*/ 4104291 w 5598213"/>
              <a:gd name="connsiteY2845" fmla="*/ 3509963 h 4231124"/>
              <a:gd name="connsiteX2846" fmla="*/ 4099558 w 5598213"/>
              <a:gd name="connsiteY2846" fmla="*/ 3520612 h 4231124"/>
              <a:gd name="connsiteX2847" fmla="*/ 4094233 w 5598213"/>
              <a:gd name="connsiteY2847" fmla="*/ 3499906 h 4231124"/>
              <a:gd name="connsiteX2848" fmla="*/ 3932120 w 5598213"/>
              <a:gd name="connsiteY2848" fmla="*/ 3494581 h 4231124"/>
              <a:gd name="connsiteX2849" fmla="*/ 3937445 w 5598213"/>
              <a:gd name="connsiteY2849" fmla="*/ 3499906 h 4231124"/>
              <a:gd name="connsiteX2850" fmla="*/ 3932120 w 5598213"/>
              <a:gd name="connsiteY2850" fmla="*/ 3509963 h 4231124"/>
              <a:gd name="connsiteX2851" fmla="*/ 3926795 w 5598213"/>
              <a:gd name="connsiteY2851" fmla="*/ 3525936 h 4231124"/>
              <a:gd name="connsiteX2852" fmla="*/ 3937445 w 5598213"/>
              <a:gd name="connsiteY2852" fmla="*/ 3535993 h 4231124"/>
              <a:gd name="connsiteX2853" fmla="*/ 3921470 w 5598213"/>
              <a:gd name="connsiteY2853" fmla="*/ 3546642 h 4231124"/>
              <a:gd name="connsiteX2854" fmla="*/ 3916737 w 5598213"/>
              <a:gd name="connsiteY2854" fmla="*/ 3557291 h 4231124"/>
              <a:gd name="connsiteX2855" fmla="*/ 3906087 w 5598213"/>
              <a:gd name="connsiteY2855" fmla="*/ 3572673 h 4231124"/>
              <a:gd name="connsiteX2856" fmla="*/ 3900763 w 5598213"/>
              <a:gd name="connsiteY2856" fmla="*/ 3562615 h 4231124"/>
              <a:gd name="connsiteX2857" fmla="*/ 3895438 w 5598213"/>
              <a:gd name="connsiteY2857" fmla="*/ 3562615 h 4231124"/>
              <a:gd name="connsiteX2858" fmla="*/ 3906087 w 5598213"/>
              <a:gd name="connsiteY2858" fmla="*/ 3551967 h 4231124"/>
              <a:gd name="connsiteX2859" fmla="*/ 3911412 w 5598213"/>
              <a:gd name="connsiteY2859" fmla="*/ 3535993 h 4231124"/>
              <a:gd name="connsiteX2860" fmla="*/ 3911412 w 5598213"/>
              <a:gd name="connsiteY2860" fmla="*/ 3525936 h 4231124"/>
              <a:gd name="connsiteX2861" fmla="*/ 3921470 w 5598213"/>
              <a:gd name="connsiteY2861" fmla="*/ 3515287 h 4231124"/>
              <a:gd name="connsiteX2862" fmla="*/ 3921470 w 5598213"/>
              <a:gd name="connsiteY2862" fmla="*/ 3509963 h 4231124"/>
              <a:gd name="connsiteX2863" fmla="*/ 3346976 w 5598213"/>
              <a:gd name="connsiteY2863" fmla="*/ 3494581 h 4231124"/>
              <a:gd name="connsiteX2864" fmla="*/ 3346976 w 5598213"/>
              <a:gd name="connsiteY2864" fmla="*/ 3509963 h 4231124"/>
              <a:gd name="connsiteX2865" fmla="*/ 3336918 w 5598213"/>
              <a:gd name="connsiteY2865" fmla="*/ 3509963 h 4231124"/>
              <a:gd name="connsiteX2866" fmla="*/ 3336918 w 5598213"/>
              <a:gd name="connsiteY2866" fmla="*/ 3505230 h 4231124"/>
              <a:gd name="connsiteX2867" fmla="*/ 3326268 w 5598213"/>
              <a:gd name="connsiteY2867" fmla="*/ 3494581 h 4231124"/>
              <a:gd name="connsiteX2868" fmla="*/ 3331593 w 5598213"/>
              <a:gd name="connsiteY2868" fmla="*/ 3494581 h 4231124"/>
              <a:gd name="connsiteX2869" fmla="*/ 3326268 w 5598213"/>
              <a:gd name="connsiteY2869" fmla="*/ 3505230 h 4231124"/>
              <a:gd name="connsiteX2870" fmla="*/ 3326268 w 5598213"/>
              <a:gd name="connsiteY2870" fmla="*/ 3520612 h 4231124"/>
              <a:gd name="connsiteX2871" fmla="*/ 3315619 w 5598213"/>
              <a:gd name="connsiteY2871" fmla="*/ 3509963 h 4231124"/>
              <a:gd name="connsiteX2872" fmla="*/ 3315619 w 5598213"/>
              <a:gd name="connsiteY2872" fmla="*/ 3499906 h 4231124"/>
              <a:gd name="connsiteX2873" fmla="*/ 3320943 w 5598213"/>
              <a:gd name="connsiteY2873" fmla="*/ 3499906 h 4231124"/>
              <a:gd name="connsiteX2874" fmla="*/ 2856497 w 5598213"/>
              <a:gd name="connsiteY2874" fmla="*/ 3494581 h 4231124"/>
              <a:gd name="connsiteX2875" fmla="*/ 2882529 w 5598213"/>
              <a:gd name="connsiteY2875" fmla="*/ 3494581 h 4231124"/>
              <a:gd name="connsiteX2876" fmla="*/ 2887854 w 5598213"/>
              <a:gd name="connsiteY2876" fmla="*/ 3509963 h 4231124"/>
              <a:gd name="connsiteX2877" fmla="*/ 2882529 w 5598213"/>
              <a:gd name="connsiteY2877" fmla="*/ 3515287 h 4231124"/>
              <a:gd name="connsiteX2878" fmla="*/ 2882529 w 5598213"/>
              <a:gd name="connsiteY2878" fmla="*/ 3531261 h 4231124"/>
              <a:gd name="connsiteX2879" fmla="*/ 2877204 w 5598213"/>
              <a:gd name="connsiteY2879" fmla="*/ 3520612 h 4231124"/>
              <a:gd name="connsiteX2880" fmla="*/ 2845847 w 5598213"/>
              <a:gd name="connsiteY2880" fmla="*/ 3541318 h 4231124"/>
              <a:gd name="connsiteX2881" fmla="*/ 2840522 w 5598213"/>
              <a:gd name="connsiteY2881" fmla="*/ 3541318 h 4231124"/>
              <a:gd name="connsiteX2882" fmla="*/ 2825139 w 5598213"/>
              <a:gd name="connsiteY2882" fmla="*/ 3551967 h 4231124"/>
              <a:gd name="connsiteX2883" fmla="*/ 2819814 w 5598213"/>
              <a:gd name="connsiteY2883" fmla="*/ 3551967 h 4231124"/>
              <a:gd name="connsiteX2884" fmla="*/ 2814489 w 5598213"/>
              <a:gd name="connsiteY2884" fmla="*/ 3546642 h 4231124"/>
              <a:gd name="connsiteX2885" fmla="*/ 2825139 w 5598213"/>
              <a:gd name="connsiteY2885" fmla="*/ 3531261 h 4231124"/>
              <a:gd name="connsiteX2886" fmla="*/ 2829872 w 5598213"/>
              <a:gd name="connsiteY2886" fmla="*/ 3520612 h 4231124"/>
              <a:gd name="connsiteX2887" fmla="*/ 2845847 w 5598213"/>
              <a:gd name="connsiteY2887" fmla="*/ 3509963 h 4231124"/>
              <a:gd name="connsiteX2888" fmla="*/ 2794373 w 5598213"/>
              <a:gd name="connsiteY2888" fmla="*/ 3494581 h 4231124"/>
              <a:gd name="connsiteX2889" fmla="*/ 2794373 w 5598213"/>
              <a:gd name="connsiteY2889" fmla="*/ 3505230 h 4231124"/>
              <a:gd name="connsiteX2890" fmla="*/ 2778399 w 5598213"/>
              <a:gd name="connsiteY2890" fmla="*/ 3505230 h 4231124"/>
              <a:gd name="connsiteX2891" fmla="*/ 2214554 w 5598213"/>
              <a:gd name="connsiteY2891" fmla="*/ 3494581 h 4231124"/>
              <a:gd name="connsiteX2892" fmla="*/ 2224612 w 5598213"/>
              <a:gd name="connsiteY2892" fmla="*/ 3494581 h 4231124"/>
              <a:gd name="connsiteX2893" fmla="*/ 2214554 w 5598213"/>
              <a:gd name="connsiteY2893" fmla="*/ 3499906 h 4231124"/>
              <a:gd name="connsiteX2894" fmla="*/ 1253711 w 5598213"/>
              <a:gd name="connsiteY2894" fmla="*/ 3494581 h 4231124"/>
              <a:gd name="connsiteX2895" fmla="*/ 1258444 w 5598213"/>
              <a:gd name="connsiteY2895" fmla="*/ 3499906 h 4231124"/>
              <a:gd name="connsiteX2896" fmla="*/ 1248386 w 5598213"/>
              <a:gd name="connsiteY2896" fmla="*/ 3505230 h 4231124"/>
              <a:gd name="connsiteX2897" fmla="*/ 1248386 w 5598213"/>
              <a:gd name="connsiteY2897" fmla="*/ 3499906 h 4231124"/>
              <a:gd name="connsiteX2898" fmla="*/ 1086274 w 5598213"/>
              <a:gd name="connsiteY2898" fmla="*/ 3494581 h 4231124"/>
              <a:gd name="connsiteX2899" fmla="*/ 1096923 w 5598213"/>
              <a:gd name="connsiteY2899" fmla="*/ 3494581 h 4231124"/>
              <a:gd name="connsiteX2900" fmla="*/ 1091598 w 5598213"/>
              <a:gd name="connsiteY2900" fmla="*/ 3505230 h 4231124"/>
              <a:gd name="connsiteX2901" fmla="*/ 1080949 w 5598213"/>
              <a:gd name="connsiteY2901" fmla="*/ 3505230 h 4231124"/>
              <a:gd name="connsiteX2902" fmla="*/ 3446374 w 5598213"/>
              <a:gd name="connsiteY2902" fmla="*/ 3489257 h 4231124"/>
              <a:gd name="connsiteX2903" fmla="*/ 3446374 w 5598213"/>
              <a:gd name="connsiteY2903" fmla="*/ 3494581 h 4231124"/>
              <a:gd name="connsiteX2904" fmla="*/ 3446374 w 5598213"/>
              <a:gd name="connsiteY2904" fmla="*/ 3499906 h 4231124"/>
              <a:gd name="connsiteX2905" fmla="*/ 3457023 w 5598213"/>
              <a:gd name="connsiteY2905" fmla="*/ 3505230 h 4231124"/>
              <a:gd name="connsiteX2906" fmla="*/ 3457023 w 5598213"/>
              <a:gd name="connsiteY2906" fmla="*/ 3509963 h 4231124"/>
              <a:gd name="connsiteX2907" fmla="*/ 3446374 w 5598213"/>
              <a:gd name="connsiteY2907" fmla="*/ 3509963 h 4231124"/>
              <a:gd name="connsiteX2908" fmla="*/ 3441049 w 5598213"/>
              <a:gd name="connsiteY2908" fmla="*/ 3505230 h 4231124"/>
              <a:gd name="connsiteX2909" fmla="*/ 3211488 w 5598213"/>
              <a:gd name="connsiteY2909" fmla="*/ 3489257 h 4231124"/>
              <a:gd name="connsiteX2910" fmla="*/ 3222138 w 5598213"/>
              <a:gd name="connsiteY2910" fmla="*/ 3509963 h 4231124"/>
              <a:gd name="connsiteX2911" fmla="*/ 3222138 w 5598213"/>
              <a:gd name="connsiteY2911" fmla="*/ 3520612 h 4231124"/>
              <a:gd name="connsiteX2912" fmla="*/ 3216813 w 5598213"/>
              <a:gd name="connsiteY2912" fmla="*/ 3525936 h 4231124"/>
              <a:gd name="connsiteX2913" fmla="*/ 3222138 w 5598213"/>
              <a:gd name="connsiteY2913" fmla="*/ 3535993 h 4231124"/>
              <a:gd name="connsiteX2914" fmla="*/ 3222138 w 5598213"/>
              <a:gd name="connsiteY2914" fmla="*/ 3541318 h 4231124"/>
              <a:gd name="connsiteX2915" fmla="*/ 3206163 w 5598213"/>
              <a:gd name="connsiteY2915" fmla="*/ 3557291 h 4231124"/>
              <a:gd name="connsiteX2916" fmla="*/ 3206163 w 5598213"/>
              <a:gd name="connsiteY2916" fmla="*/ 3562615 h 4231124"/>
              <a:gd name="connsiteX2917" fmla="*/ 3195513 w 5598213"/>
              <a:gd name="connsiteY2917" fmla="*/ 3551967 h 4231124"/>
              <a:gd name="connsiteX2918" fmla="*/ 3185455 w 5598213"/>
              <a:gd name="connsiteY2918" fmla="*/ 3541318 h 4231124"/>
              <a:gd name="connsiteX2919" fmla="*/ 3185455 w 5598213"/>
              <a:gd name="connsiteY2919" fmla="*/ 3531261 h 4231124"/>
              <a:gd name="connsiteX2920" fmla="*/ 3185455 w 5598213"/>
              <a:gd name="connsiteY2920" fmla="*/ 3525936 h 4231124"/>
              <a:gd name="connsiteX2921" fmla="*/ 3195513 w 5598213"/>
              <a:gd name="connsiteY2921" fmla="*/ 3509963 h 4231124"/>
              <a:gd name="connsiteX2922" fmla="*/ 3200838 w 5598213"/>
              <a:gd name="connsiteY2922" fmla="*/ 3499906 h 4231124"/>
              <a:gd name="connsiteX2923" fmla="*/ 3002635 w 5598213"/>
              <a:gd name="connsiteY2923" fmla="*/ 3489257 h 4231124"/>
              <a:gd name="connsiteX2924" fmla="*/ 3007959 w 5598213"/>
              <a:gd name="connsiteY2924" fmla="*/ 3494581 h 4231124"/>
              <a:gd name="connsiteX2925" fmla="*/ 3012693 w 5598213"/>
              <a:gd name="connsiteY2925" fmla="*/ 3505230 h 4231124"/>
              <a:gd name="connsiteX2926" fmla="*/ 3002635 w 5598213"/>
              <a:gd name="connsiteY2926" fmla="*/ 3499906 h 4231124"/>
              <a:gd name="connsiteX2927" fmla="*/ 2997310 w 5598213"/>
              <a:gd name="connsiteY2927" fmla="*/ 3515287 h 4231124"/>
              <a:gd name="connsiteX2928" fmla="*/ 2981335 w 5598213"/>
              <a:gd name="connsiteY2928" fmla="*/ 3531261 h 4231124"/>
              <a:gd name="connsiteX2929" fmla="*/ 2965952 w 5598213"/>
              <a:gd name="connsiteY2929" fmla="*/ 3546642 h 4231124"/>
              <a:gd name="connsiteX2930" fmla="*/ 2971277 w 5598213"/>
              <a:gd name="connsiteY2930" fmla="*/ 3535993 h 4231124"/>
              <a:gd name="connsiteX2931" fmla="*/ 2971277 w 5598213"/>
              <a:gd name="connsiteY2931" fmla="*/ 3531261 h 4231124"/>
              <a:gd name="connsiteX2932" fmla="*/ 2965952 w 5598213"/>
              <a:gd name="connsiteY2932" fmla="*/ 3525936 h 4231124"/>
              <a:gd name="connsiteX2933" fmla="*/ 2965952 w 5598213"/>
              <a:gd name="connsiteY2933" fmla="*/ 3520612 h 4231124"/>
              <a:gd name="connsiteX2934" fmla="*/ 2976602 w 5598213"/>
              <a:gd name="connsiteY2934" fmla="*/ 3505230 h 4231124"/>
              <a:gd name="connsiteX2935" fmla="*/ 2986660 w 5598213"/>
              <a:gd name="connsiteY2935" fmla="*/ 3499906 h 4231124"/>
              <a:gd name="connsiteX2936" fmla="*/ 2428732 w 5598213"/>
              <a:gd name="connsiteY2936" fmla="*/ 3489257 h 4231124"/>
              <a:gd name="connsiteX2937" fmla="*/ 2434057 w 5598213"/>
              <a:gd name="connsiteY2937" fmla="*/ 3489257 h 4231124"/>
              <a:gd name="connsiteX2938" fmla="*/ 2438790 w 5598213"/>
              <a:gd name="connsiteY2938" fmla="*/ 3489257 h 4231124"/>
              <a:gd name="connsiteX2939" fmla="*/ 2438790 w 5598213"/>
              <a:gd name="connsiteY2939" fmla="*/ 3499906 h 4231124"/>
              <a:gd name="connsiteX2940" fmla="*/ 2423407 w 5598213"/>
              <a:gd name="connsiteY2940" fmla="*/ 3515287 h 4231124"/>
              <a:gd name="connsiteX2941" fmla="*/ 2423407 w 5598213"/>
              <a:gd name="connsiteY2941" fmla="*/ 3499906 h 4231124"/>
              <a:gd name="connsiteX2942" fmla="*/ 1112306 w 5598213"/>
              <a:gd name="connsiteY2942" fmla="*/ 3489257 h 4231124"/>
              <a:gd name="connsiteX2943" fmla="*/ 1117631 w 5598213"/>
              <a:gd name="connsiteY2943" fmla="*/ 3505230 h 4231124"/>
              <a:gd name="connsiteX2944" fmla="*/ 1112306 w 5598213"/>
              <a:gd name="connsiteY2944" fmla="*/ 3509963 h 4231124"/>
              <a:gd name="connsiteX2945" fmla="*/ 1106981 w 5598213"/>
              <a:gd name="connsiteY2945" fmla="*/ 3509963 h 4231124"/>
              <a:gd name="connsiteX2946" fmla="*/ 1106981 w 5598213"/>
              <a:gd name="connsiteY2946" fmla="*/ 3505230 h 4231124"/>
              <a:gd name="connsiteX2947" fmla="*/ 3462348 w 5598213"/>
              <a:gd name="connsiteY2947" fmla="*/ 3483933 h 4231124"/>
              <a:gd name="connsiteX2948" fmla="*/ 3467082 w 5598213"/>
              <a:gd name="connsiteY2948" fmla="*/ 3483933 h 4231124"/>
              <a:gd name="connsiteX2949" fmla="*/ 3472406 w 5598213"/>
              <a:gd name="connsiteY2949" fmla="*/ 3489257 h 4231124"/>
              <a:gd name="connsiteX2950" fmla="*/ 3462348 w 5598213"/>
              <a:gd name="connsiteY2950" fmla="*/ 3494581 h 4231124"/>
              <a:gd name="connsiteX2951" fmla="*/ 3065350 w 5598213"/>
              <a:gd name="connsiteY2951" fmla="*/ 3483933 h 4231124"/>
              <a:gd name="connsiteX2952" fmla="*/ 3080733 w 5598213"/>
              <a:gd name="connsiteY2952" fmla="*/ 3483933 h 4231124"/>
              <a:gd name="connsiteX2953" fmla="*/ 3075408 w 5598213"/>
              <a:gd name="connsiteY2953" fmla="*/ 3489257 h 4231124"/>
              <a:gd name="connsiteX2954" fmla="*/ 3070675 w 5598213"/>
              <a:gd name="connsiteY2954" fmla="*/ 3494581 h 4231124"/>
              <a:gd name="connsiteX2955" fmla="*/ 3065350 w 5598213"/>
              <a:gd name="connsiteY2955" fmla="*/ 3505230 h 4231124"/>
              <a:gd name="connsiteX2956" fmla="*/ 3060025 w 5598213"/>
              <a:gd name="connsiteY2956" fmla="*/ 3509963 h 4231124"/>
              <a:gd name="connsiteX2957" fmla="*/ 3044050 w 5598213"/>
              <a:gd name="connsiteY2957" fmla="*/ 3509963 h 4231124"/>
              <a:gd name="connsiteX2958" fmla="*/ 3054700 w 5598213"/>
              <a:gd name="connsiteY2958" fmla="*/ 3499906 h 4231124"/>
              <a:gd name="connsiteX2959" fmla="*/ 3060025 w 5598213"/>
              <a:gd name="connsiteY2959" fmla="*/ 3494581 h 4231124"/>
              <a:gd name="connsiteX2960" fmla="*/ 2574870 w 5598213"/>
              <a:gd name="connsiteY2960" fmla="*/ 3483933 h 4231124"/>
              <a:gd name="connsiteX2961" fmla="*/ 2580195 w 5598213"/>
              <a:gd name="connsiteY2961" fmla="*/ 3494581 h 4231124"/>
              <a:gd name="connsiteX2962" fmla="*/ 2574870 w 5598213"/>
              <a:gd name="connsiteY2962" fmla="*/ 3499906 h 4231124"/>
              <a:gd name="connsiteX2963" fmla="*/ 2564221 w 5598213"/>
              <a:gd name="connsiteY2963" fmla="*/ 3489257 h 4231124"/>
              <a:gd name="connsiteX2964" fmla="*/ 2131131 w 5598213"/>
              <a:gd name="connsiteY2964" fmla="*/ 3483933 h 4231124"/>
              <a:gd name="connsiteX2965" fmla="*/ 2141189 w 5598213"/>
              <a:gd name="connsiteY2965" fmla="*/ 3483933 h 4231124"/>
              <a:gd name="connsiteX2966" fmla="*/ 2146514 w 5598213"/>
              <a:gd name="connsiteY2966" fmla="*/ 3494581 h 4231124"/>
              <a:gd name="connsiteX2967" fmla="*/ 2141189 w 5598213"/>
              <a:gd name="connsiteY2967" fmla="*/ 3499906 h 4231124"/>
              <a:gd name="connsiteX2968" fmla="*/ 2131131 w 5598213"/>
              <a:gd name="connsiteY2968" fmla="*/ 3494581 h 4231124"/>
              <a:gd name="connsiteX2969" fmla="*/ 1780873 w 5598213"/>
              <a:gd name="connsiteY2969" fmla="*/ 3483933 h 4231124"/>
              <a:gd name="connsiteX2970" fmla="*/ 1786198 w 5598213"/>
              <a:gd name="connsiteY2970" fmla="*/ 3483933 h 4231124"/>
              <a:gd name="connsiteX2971" fmla="*/ 1780873 w 5598213"/>
              <a:gd name="connsiteY2971" fmla="*/ 3489257 h 4231124"/>
              <a:gd name="connsiteX2972" fmla="*/ 710575 w 5598213"/>
              <a:gd name="connsiteY2972" fmla="*/ 3483933 h 4231124"/>
              <a:gd name="connsiteX2973" fmla="*/ 710575 w 5598213"/>
              <a:gd name="connsiteY2973" fmla="*/ 3489257 h 4231124"/>
              <a:gd name="connsiteX2974" fmla="*/ 699925 w 5598213"/>
              <a:gd name="connsiteY2974" fmla="*/ 3489257 h 4231124"/>
              <a:gd name="connsiteX2975" fmla="*/ 683950 w 5598213"/>
              <a:gd name="connsiteY2975" fmla="*/ 3483933 h 4231124"/>
              <a:gd name="connsiteX2976" fmla="*/ 689275 w 5598213"/>
              <a:gd name="connsiteY2976" fmla="*/ 3483933 h 4231124"/>
              <a:gd name="connsiteX2977" fmla="*/ 683950 w 5598213"/>
              <a:gd name="connsiteY2977" fmla="*/ 3494581 h 4231124"/>
              <a:gd name="connsiteX2978" fmla="*/ 3639844 w 5598213"/>
              <a:gd name="connsiteY2978" fmla="*/ 3478608 h 4231124"/>
              <a:gd name="connsiteX2979" fmla="*/ 3649902 w 5598213"/>
              <a:gd name="connsiteY2979" fmla="*/ 3478608 h 4231124"/>
              <a:gd name="connsiteX2980" fmla="*/ 3645169 w 5598213"/>
              <a:gd name="connsiteY2980" fmla="*/ 3489257 h 4231124"/>
              <a:gd name="connsiteX2981" fmla="*/ 3488381 w 5598213"/>
              <a:gd name="connsiteY2981" fmla="*/ 3478608 h 4231124"/>
              <a:gd name="connsiteX2982" fmla="*/ 3503764 w 5598213"/>
              <a:gd name="connsiteY2982" fmla="*/ 3478608 h 4231124"/>
              <a:gd name="connsiteX2983" fmla="*/ 3498439 w 5598213"/>
              <a:gd name="connsiteY2983" fmla="*/ 3494581 h 4231124"/>
              <a:gd name="connsiteX2984" fmla="*/ 3493706 w 5598213"/>
              <a:gd name="connsiteY2984" fmla="*/ 3494581 h 4231124"/>
              <a:gd name="connsiteX2985" fmla="*/ 3503764 w 5598213"/>
              <a:gd name="connsiteY2985" fmla="*/ 3505230 h 4231124"/>
              <a:gd name="connsiteX2986" fmla="*/ 3493706 w 5598213"/>
              <a:gd name="connsiteY2986" fmla="*/ 3525936 h 4231124"/>
              <a:gd name="connsiteX2987" fmla="*/ 3483056 w 5598213"/>
              <a:gd name="connsiteY2987" fmla="*/ 3525936 h 4231124"/>
              <a:gd name="connsiteX2988" fmla="*/ 3488381 w 5598213"/>
              <a:gd name="connsiteY2988" fmla="*/ 3520612 h 4231124"/>
              <a:gd name="connsiteX2989" fmla="*/ 3488381 w 5598213"/>
              <a:gd name="connsiteY2989" fmla="*/ 3505230 h 4231124"/>
              <a:gd name="connsiteX2990" fmla="*/ 3488381 w 5598213"/>
              <a:gd name="connsiteY2990" fmla="*/ 3499906 h 4231124"/>
              <a:gd name="connsiteX2991" fmla="*/ 3477731 w 5598213"/>
              <a:gd name="connsiteY2991" fmla="*/ 3509963 h 4231124"/>
              <a:gd name="connsiteX2992" fmla="*/ 3477731 w 5598213"/>
              <a:gd name="connsiteY2992" fmla="*/ 3515287 h 4231124"/>
              <a:gd name="connsiteX2993" fmla="*/ 3472406 w 5598213"/>
              <a:gd name="connsiteY2993" fmla="*/ 3525936 h 4231124"/>
              <a:gd name="connsiteX2994" fmla="*/ 3467082 w 5598213"/>
              <a:gd name="connsiteY2994" fmla="*/ 3535993 h 4231124"/>
              <a:gd name="connsiteX2995" fmla="*/ 3467082 w 5598213"/>
              <a:gd name="connsiteY2995" fmla="*/ 3525936 h 4231124"/>
              <a:gd name="connsiteX2996" fmla="*/ 3462348 w 5598213"/>
              <a:gd name="connsiteY2996" fmla="*/ 3531261 h 4231124"/>
              <a:gd name="connsiteX2997" fmla="*/ 3451699 w 5598213"/>
              <a:gd name="connsiteY2997" fmla="*/ 3535993 h 4231124"/>
              <a:gd name="connsiteX2998" fmla="*/ 3462348 w 5598213"/>
              <a:gd name="connsiteY2998" fmla="*/ 3546642 h 4231124"/>
              <a:gd name="connsiteX2999" fmla="*/ 3467082 w 5598213"/>
              <a:gd name="connsiteY2999" fmla="*/ 3567348 h 4231124"/>
              <a:gd name="connsiteX3000" fmla="*/ 3462348 w 5598213"/>
              <a:gd name="connsiteY3000" fmla="*/ 3572673 h 4231124"/>
              <a:gd name="connsiteX3001" fmla="*/ 3467082 w 5598213"/>
              <a:gd name="connsiteY3001" fmla="*/ 3577997 h 4231124"/>
              <a:gd name="connsiteX3002" fmla="*/ 3467082 w 5598213"/>
              <a:gd name="connsiteY3002" fmla="*/ 3583321 h 4231124"/>
              <a:gd name="connsiteX3003" fmla="*/ 3472406 w 5598213"/>
              <a:gd name="connsiteY3003" fmla="*/ 3583321 h 4231124"/>
              <a:gd name="connsiteX3004" fmla="*/ 3472406 w 5598213"/>
              <a:gd name="connsiteY3004" fmla="*/ 3577997 h 4231124"/>
              <a:gd name="connsiteX3005" fmla="*/ 3498439 w 5598213"/>
              <a:gd name="connsiteY3005" fmla="*/ 3577997 h 4231124"/>
              <a:gd name="connsiteX3006" fmla="*/ 3509089 w 5598213"/>
              <a:gd name="connsiteY3006" fmla="*/ 3572673 h 4231124"/>
              <a:gd name="connsiteX3007" fmla="*/ 3509089 w 5598213"/>
              <a:gd name="connsiteY3007" fmla="*/ 3588646 h 4231124"/>
              <a:gd name="connsiteX3008" fmla="*/ 3514414 w 5598213"/>
              <a:gd name="connsiteY3008" fmla="*/ 3593970 h 4231124"/>
              <a:gd name="connsiteX3009" fmla="*/ 3503764 w 5598213"/>
              <a:gd name="connsiteY3009" fmla="*/ 3593970 h 4231124"/>
              <a:gd name="connsiteX3010" fmla="*/ 3493706 w 5598213"/>
              <a:gd name="connsiteY3010" fmla="*/ 3604027 h 4231124"/>
              <a:gd name="connsiteX3011" fmla="*/ 3493706 w 5598213"/>
              <a:gd name="connsiteY3011" fmla="*/ 3614676 h 4231124"/>
              <a:gd name="connsiteX3012" fmla="*/ 3488381 w 5598213"/>
              <a:gd name="connsiteY3012" fmla="*/ 3625325 h 4231124"/>
              <a:gd name="connsiteX3013" fmla="*/ 3477731 w 5598213"/>
              <a:gd name="connsiteY3013" fmla="*/ 3635382 h 4231124"/>
              <a:gd name="connsiteX3014" fmla="*/ 3472406 w 5598213"/>
              <a:gd name="connsiteY3014" fmla="*/ 3630058 h 4231124"/>
              <a:gd name="connsiteX3015" fmla="*/ 3462348 w 5598213"/>
              <a:gd name="connsiteY3015" fmla="*/ 3630058 h 4231124"/>
              <a:gd name="connsiteX3016" fmla="*/ 3462348 w 5598213"/>
              <a:gd name="connsiteY3016" fmla="*/ 3625325 h 4231124"/>
              <a:gd name="connsiteX3017" fmla="*/ 3441049 w 5598213"/>
              <a:gd name="connsiteY3017" fmla="*/ 3625325 h 4231124"/>
              <a:gd name="connsiteX3018" fmla="*/ 3435724 w 5598213"/>
              <a:gd name="connsiteY3018" fmla="*/ 3630058 h 4231124"/>
              <a:gd name="connsiteX3019" fmla="*/ 3435724 w 5598213"/>
              <a:gd name="connsiteY3019" fmla="*/ 3614676 h 4231124"/>
              <a:gd name="connsiteX3020" fmla="*/ 3446374 w 5598213"/>
              <a:gd name="connsiteY3020" fmla="*/ 3614676 h 4231124"/>
              <a:gd name="connsiteX3021" fmla="*/ 3451699 w 5598213"/>
              <a:gd name="connsiteY3021" fmla="*/ 3614676 h 4231124"/>
              <a:gd name="connsiteX3022" fmla="*/ 3462348 w 5598213"/>
              <a:gd name="connsiteY3022" fmla="*/ 3598703 h 4231124"/>
              <a:gd name="connsiteX3023" fmla="*/ 3462348 w 5598213"/>
              <a:gd name="connsiteY3023" fmla="*/ 3588646 h 4231124"/>
              <a:gd name="connsiteX3024" fmla="*/ 3446374 w 5598213"/>
              <a:gd name="connsiteY3024" fmla="*/ 3588646 h 4231124"/>
              <a:gd name="connsiteX3025" fmla="*/ 3451699 w 5598213"/>
              <a:gd name="connsiteY3025" fmla="*/ 3577997 h 4231124"/>
              <a:gd name="connsiteX3026" fmla="*/ 3457023 w 5598213"/>
              <a:gd name="connsiteY3026" fmla="*/ 3583321 h 4231124"/>
              <a:gd name="connsiteX3027" fmla="*/ 3451699 w 5598213"/>
              <a:gd name="connsiteY3027" fmla="*/ 3557291 h 4231124"/>
              <a:gd name="connsiteX3028" fmla="*/ 3441049 w 5598213"/>
              <a:gd name="connsiteY3028" fmla="*/ 3567348 h 4231124"/>
              <a:gd name="connsiteX3029" fmla="*/ 3435724 w 5598213"/>
              <a:gd name="connsiteY3029" fmla="*/ 3557291 h 4231124"/>
              <a:gd name="connsiteX3030" fmla="*/ 3441049 w 5598213"/>
              <a:gd name="connsiteY3030" fmla="*/ 3551967 h 4231124"/>
              <a:gd name="connsiteX3031" fmla="*/ 3446374 w 5598213"/>
              <a:gd name="connsiteY3031" fmla="*/ 3557291 h 4231124"/>
              <a:gd name="connsiteX3032" fmla="*/ 3446374 w 5598213"/>
              <a:gd name="connsiteY3032" fmla="*/ 3541318 h 4231124"/>
              <a:gd name="connsiteX3033" fmla="*/ 3441049 w 5598213"/>
              <a:gd name="connsiteY3033" fmla="*/ 3535993 h 4231124"/>
              <a:gd name="connsiteX3034" fmla="*/ 3446374 w 5598213"/>
              <a:gd name="connsiteY3034" fmla="*/ 3535993 h 4231124"/>
              <a:gd name="connsiteX3035" fmla="*/ 3446374 w 5598213"/>
              <a:gd name="connsiteY3035" fmla="*/ 3525936 h 4231124"/>
              <a:gd name="connsiteX3036" fmla="*/ 3472406 w 5598213"/>
              <a:gd name="connsiteY3036" fmla="*/ 3505230 h 4231124"/>
              <a:gd name="connsiteX3037" fmla="*/ 3477731 w 5598213"/>
              <a:gd name="connsiteY3037" fmla="*/ 3494581 h 4231124"/>
              <a:gd name="connsiteX3038" fmla="*/ 3488381 w 5598213"/>
              <a:gd name="connsiteY3038" fmla="*/ 3494581 h 4231124"/>
              <a:gd name="connsiteX3039" fmla="*/ 3493706 w 5598213"/>
              <a:gd name="connsiteY3039" fmla="*/ 3483933 h 4231124"/>
              <a:gd name="connsiteX3040" fmla="*/ 3336918 w 5598213"/>
              <a:gd name="connsiteY3040" fmla="*/ 3478608 h 4231124"/>
              <a:gd name="connsiteX3041" fmla="*/ 3342243 w 5598213"/>
              <a:gd name="connsiteY3041" fmla="*/ 3489257 h 4231124"/>
              <a:gd name="connsiteX3042" fmla="*/ 3331593 w 5598213"/>
              <a:gd name="connsiteY3042" fmla="*/ 3494581 h 4231124"/>
              <a:gd name="connsiteX3043" fmla="*/ 2949978 w 5598213"/>
              <a:gd name="connsiteY3043" fmla="*/ 3478608 h 4231124"/>
              <a:gd name="connsiteX3044" fmla="*/ 2960627 w 5598213"/>
              <a:gd name="connsiteY3044" fmla="*/ 3478608 h 4231124"/>
              <a:gd name="connsiteX3045" fmla="*/ 2960627 w 5598213"/>
              <a:gd name="connsiteY3045" fmla="*/ 3483933 h 4231124"/>
              <a:gd name="connsiteX3046" fmla="*/ 2949978 w 5598213"/>
              <a:gd name="connsiteY3046" fmla="*/ 3483933 h 4231124"/>
              <a:gd name="connsiteX3047" fmla="*/ 2308627 w 5598213"/>
              <a:gd name="connsiteY3047" fmla="*/ 3478608 h 4231124"/>
              <a:gd name="connsiteX3048" fmla="*/ 2313952 w 5598213"/>
              <a:gd name="connsiteY3048" fmla="*/ 3478608 h 4231124"/>
              <a:gd name="connsiteX3049" fmla="*/ 2313952 w 5598213"/>
              <a:gd name="connsiteY3049" fmla="*/ 3489257 h 4231124"/>
              <a:gd name="connsiteX3050" fmla="*/ 2313952 w 5598213"/>
              <a:gd name="connsiteY3050" fmla="*/ 3494581 h 4231124"/>
              <a:gd name="connsiteX3051" fmla="*/ 2303302 w 5598213"/>
              <a:gd name="connsiteY3051" fmla="*/ 3494581 h 4231124"/>
              <a:gd name="connsiteX3052" fmla="*/ 2308627 w 5598213"/>
              <a:gd name="connsiteY3052" fmla="*/ 3483933 h 4231124"/>
              <a:gd name="connsiteX3053" fmla="*/ 1895654 w 5598213"/>
              <a:gd name="connsiteY3053" fmla="*/ 3478608 h 4231124"/>
              <a:gd name="connsiteX3054" fmla="*/ 1911628 w 5598213"/>
              <a:gd name="connsiteY3054" fmla="*/ 3478608 h 4231124"/>
              <a:gd name="connsiteX3055" fmla="*/ 1906303 w 5598213"/>
              <a:gd name="connsiteY3055" fmla="*/ 3489257 h 4231124"/>
              <a:gd name="connsiteX3056" fmla="*/ 1812231 w 5598213"/>
              <a:gd name="connsiteY3056" fmla="*/ 3478608 h 4231124"/>
              <a:gd name="connsiteX3057" fmla="*/ 1817556 w 5598213"/>
              <a:gd name="connsiteY3057" fmla="*/ 3478608 h 4231124"/>
              <a:gd name="connsiteX3058" fmla="*/ 1817556 w 5598213"/>
              <a:gd name="connsiteY3058" fmla="*/ 3483933 h 4231124"/>
              <a:gd name="connsiteX3059" fmla="*/ 1812231 w 5598213"/>
              <a:gd name="connsiteY3059" fmla="*/ 3489257 h 4231124"/>
              <a:gd name="connsiteX3060" fmla="*/ 1812231 w 5598213"/>
              <a:gd name="connsiteY3060" fmla="*/ 3483933 h 4231124"/>
              <a:gd name="connsiteX3061" fmla="*/ 1201054 w 5598213"/>
              <a:gd name="connsiteY3061" fmla="*/ 3478608 h 4231124"/>
              <a:gd name="connsiteX3062" fmla="*/ 1211704 w 5598213"/>
              <a:gd name="connsiteY3062" fmla="*/ 3478608 h 4231124"/>
              <a:gd name="connsiteX3063" fmla="*/ 1195729 w 5598213"/>
              <a:gd name="connsiteY3063" fmla="*/ 3489257 h 4231124"/>
              <a:gd name="connsiteX3064" fmla="*/ 203529 w 5598213"/>
              <a:gd name="connsiteY3064" fmla="*/ 3478608 h 4231124"/>
              <a:gd name="connsiteX3065" fmla="*/ 214178 w 5598213"/>
              <a:gd name="connsiteY3065" fmla="*/ 3483933 h 4231124"/>
              <a:gd name="connsiteX3066" fmla="*/ 198204 w 5598213"/>
              <a:gd name="connsiteY3066" fmla="*/ 3499906 h 4231124"/>
              <a:gd name="connsiteX3067" fmla="*/ 177496 w 5598213"/>
              <a:gd name="connsiteY3067" fmla="*/ 3505230 h 4231124"/>
              <a:gd name="connsiteX3068" fmla="*/ 162113 w 5598213"/>
              <a:gd name="connsiteY3068" fmla="*/ 3509963 h 4231124"/>
              <a:gd name="connsiteX3069" fmla="*/ 156788 w 5598213"/>
              <a:gd name="connsiteY3069" fmla="*/ 3515287 h 4231124"/>
              <a:gd name="connsiteX3070" fmla="*/ 146138 w 5598213"/>
              <a:gd name="connsiteY3070" fmla="*/ 3515287 h 4231124"/>
              <a:gd name="connsiteX3071" fmla="*/ 156788 w 5598213"/>
              <a:gd name="connsiteY3071" fmla="*/ 3499906 h 4231124"/>
              <a:gd name="connsiteX3072" fmla="*/ 172171 w 5598213"/>
              <a:gd name="connsiteY3072" fmla="*/ 3489257 h 4231124"/>
              <a:gd name="connsiteX3073" fmla="*/ 188146 w 5598213"/>
              <a:gd name="connsiteY3073" fmla="*/ 3483933 h 4231124"/>
              <a:gd name="connsiteX3074" fmla="*/ 4303086 w 5598213"/>
              <a:gd name="connsiteY3074" fmla="*/ 3473875 h 4231124"/>
              <a:gd name="connsiteX3075" fmla="*/ 4313144 w 5598213"/>
              <a:gd name="connsiteY3075" fmla="*/ 3473875 h 4231124"/>
              <a:gd name="connsiteX3076" fmla="*/ 4318469 w 5598213"/>
              <a:gd name="connsiteY3076" fmla="*/ 3478608 h 4231124"/>
              <a:gd name="connsiteX3077" fmla="*/ 4318469 w 5598213"/>
              <a:gd name="connsiteY3077" fmla="*/ 3483933 h 4231124"/>
              <a:gd name="connsiteX3078" fmla="*/ 4318469 w 5598213"/>
              <a:gd name="connsiteY3078" fmla="*/ 3509963 h 4231124"/>
              <a:gd name="connsiteX3079" fmla="*/ 4313144 w 5598213"/>
              <a:gd name="connsiteY3079" fmla="*/ 3520612 h 4231124"/>
              <a:gd name="connsiteX3080" fmla="*/ 4308411 w 5598213"/>
              <a:gd name="connsiteY3080" fmla="*/ 3531261 h 4231124"/>
              <a:gd name="connsiteX3081" fmla="*/ 4303086 w 5598213"/>
              <a:gd name="connsiteY3081" fmla="*/ 3541318 h 4231124"/>
              <a:gd name="connsiteX3082" fmla="*/ 4297761 w 5598213"/>
              <a:gd name="connsiteY3082" fmla="*/ 3541318 h 4231124"/>
              <a:gd name="connsiteX3083" fmla="*/ 4292436 w 5598213"/>
              <a:gd name="connsiteY3083" fmla="*/ 3531261 h 4231124"/>
              <a:gd name="connsiteX3084" fmla="*/ 4287112 w 5598213"/>
              <a:gd name="connsiteY3084" fmla="*/ 3515287 h 4231124"/>
              <a:gd name="connsiteX3085" fmla="*/ 4287112 w 5598213"/>
              <a:gd name="connsiteY3085" fmla="*/ 3499906 h 4231124"/>
              <a:gd name="connsiteX3086" fmla="*/ 4010218 w 5598213"/>
              <a:gd name="connsiteY3086" fmla="*/ 3473875 h 4231124"/>
              <a:gd name="connsiteX3087" fmla="*/ 4010218 w 5598213"/>
              <a:gd name="connsiteY3087" fmla="*/ 3483933 h 4231124"/>
              <a:gd name="connsiteX3088" fmla="*/ 4005485 w 5598213"/>
              <a:gd name="connsiteY3088" fmla="*/ 3478608 h 4231124"/>
              <a:gd name="connsiteX3089" fmla="*/ 3738650 w 5598213"/>
              <a:gd name="connsiteY3089" fmla="*/ 3473875 h 4231124"/>
              <a:gd name="connsiteX3090" fmla="*/ 3749300 w 5598213"/>
              <a:gd name="connsiteY3090" fmla="*/ 3473875 h 4231124"/>
              <a:gd name="connsiteX3091" fmla="*/ 3749300 w 5598213"/>
              <a:gd name="connsiteY3091" fmla="*/ 3483933 h 4231124"/>
              <a:gd name="connsiteX3092" fmla="*/ 3743975 w 5598213"/>
              <a:gd name="connsiteY3092" fmla="*/ 3483933 h 4231124"/>
              <a:gd name="connsiteX3093" fmla="*/ 3258228 w 5598213"/>
              <a:gd name="connsiteY3093" fmla="*/ 3473875 h 4231124"/>
              <a:gd name="connsiteX3094" fmla="*/ 3263553 w 5598213"/>
              <a:gd name="connsiteY3094" fmla="*/ 3478608 h 4231124"/>
              <a:gd name="connsiteX3095" fmla="*/ 3268878 w 5598213"/>
              <a:gd name="connsiteY3095" fmla="*/ 3483933 h 4231124"/>
              <a:gd name="connsiteX3096" fmla="*/ 3263553 w 5598213"/>
              <a:gd name="connsiteY3096" fmla="*/ 3494581 h 4231124"/>
              <a:gd name="connsiteX3097" fmla="*/ 3248170 w 5598213"/>
              <a:gd name="connsiteY3097" fmla="*/ 3483933 h 4231124"/>
              <a:gd name="connsiteX3098" fmla="*/ 1916953 w 5598213"/>
              <a:gd name="connsiteY3098" fmla="*/ 3473875 h 4231124"/>
              <a:gd name="connsiteX3099" fmla="*/ 1927011 w 5598213"/>
              <a:gd name="connsiteY3099" fmla="*/ 3473875 h 4231124"/>
              <a:gd name="connsiteX3100" fmla="*/ 1921686 w 5598213"/>
              <a:gd name="connsiteY3100" fmla="*/ 3483933 h 4231124"/>
              <a:gd name="connsiteX3101" fmla="*/ 1890920 w 5598213"/>
              <a:gd name="connsiteY3101" fmla="*/ 3473875 h 4231124"/>
              <a:gd name="connsiteX3102" fmla="*/ 1890920 w 5598213"/>
              <a:gd name="connsiteY3102" fmla="*/ 3478608 h 4231124"/>
              <a:gd name="connsiteX3103" fmla="*/ 1880271 w 5598213"/>
              <a:gd name="connsiteY3103" fmla="*/ 3489257 h 4231124"/>
              <a:gd name="connsiteX3104" fmla="*/ 1880271 w 5598213"/>
              <a:gd name="connsiteY3104" fmla="*/ 3483933 h 4231124"/>
              <a:gd name="connsiteX3105" fmla="*/ 1796848 w 5598213"/>
              <a:gd name="connsiteY3105" fmla="*/ 3473875 h 4231124"/>
              <a:gd name="connsiteX3106" fmla="*/ 1806906 w 5598213"/>
              <a:gd name="connsiteY3106" fmla="*/ 3473875 h 4231124"/>
              <a:gd name="connsiteX3107" fmla="*/ 1806906 w 5598213"/>
              <a:gd name="connsiteY3107" fmla="*/ 3478608 h 4231124"/>
              <a:gd name="connsiteX3108" fmla="*/ 1796848 w 5598213"/>
              <a:gd name="connsiteY3108" fmla="*/ 3478608 h 4231124"/>
              <a:gd name="connsiteX3109" fmla="*/ 1112306 w 5598213"/>
              <a:gd name="connsiteY3109" fmla="*/ 3473875 h 4231124"/>
              <a:gd name="connsiteX3110" fmla="*/ 1122956 w 5598213"/>
              <a:gd name="connsiteY3110" fmla="*/ 3473875 h 4231124"/>
              <a:gd name="connsiteX3111" fmla="*/ 1112306 w 5598213"/>
              <a:gd name="connsiteY3111" fmla="*/ 3478608 h 4231124"/>
              <a:gd name="connsiteX3112" fmla="*/ 4532647 w 5598213"/>
              <a:gd name="connsiteY3112" fmla="*/ 3468551 h 4231124"/>
              <a:gd name="connsiteX3113" fmla="*/ 4543297 w 5598213"/>
              <a:gd name="connsiteY3113" fmla="*/ 3478608 h 4231124"/>
              <a:gd name="connsiteX3114" fmla="*/ 4537972 w 5598213"/>
              <a:gd name="connsiteY3114" fmla="*/ 3478608 h 4231124"/>
              <a:gd name="connsiteX3115" fmla="*/ 4537972 w 5598213"/>
              <a:gd name="connsiteY3115" fmla="*/ 3489257 h 4231124"/>
              <a:gd name="connsiteX3116" fmla="*/ 4532647 w 5598213"/>
              <a:gd name="connsiteY3116" fmla="*/ 3494581 h 4231124"/>
              <a:gd name="connsiteX3117" fmla="*/ 4527322 w 5598213"/>
              <a:gd name="connsiteY3117" fmla="*/ 3478608 h 4231124"/>
              <a:gd name="connsiteX3118" fmla="*/ 4209013 w 5598213"/>
              <a:gd name="connsiteY3118" fmla="*/ 3468551 h 4231124"/>
              <a:gd name="connsiteX3119" fmla="*/ 4214338 w 5598213"/>
              <a:gd name="connsiteY3119" fmla="*/ 3468551 h 4231124"/>
              <a:gd name="connsiteX3120" fmla="*/ 4219663 w 5598213"/>
              <a:gd name="connsiteY3120" fmla="*/ 3473875 h 4231124"/>
              <a:gd name="connsiteX3121" fmla="*/ 4214338 w 5598213"/>
              <a:gd name="connsiteY3121" fmla="*/ 3478608 h 4231124"/>
              <a:gd name="connsiteX3122" fmla="*/ 4209013 w 5598213"/>
              <a:gd name="connsiteY3122" fmla="*/ 3489257 h 4231124"/>
              <a:gd name="connsiteX3123" fmla="*/ 4203689 w 5598213"/>
              <a:gd name="connsiteY3123" fmla="*/ 3483933 h 4231124"/>
              <a:gd name="connsiteX3124" fmla="*/ 2757691 w 5598213"/>
              <a:gd name="connsiteY3124" fmla="*/ 3468551 h 4231124"/>
              <a:gd name="connsiteX3125" fmla="*/ 2768340 w 5598213"/>
              <a:gd name="connsiteY3125" fmla="*/ 3473875 h 4231124"/>
              <a:gd name="connsiteX3126" fmla="*/ 2773074 w 5598213"/>
              <a:gd name="connsiteY3126" fmla="*/ 3478608 h 4231124"/>
              <a:gd name="connsiteX3127" fmla="*/ 2783724 w 5598213"/>
              <a:gd name="connsiteY3127" fmla="*/ 3478608 h 4231124"/>
              <a:gd name="connsiteX3128" fmla="*/ 2773074 w 5598213"/>
              <a:gd name="connsiteY3128" fmla="*/ 3489257 h 4231124"/>
              <a:gd name="connsiteX3129" fmla="*/ 2763016 w 5598213"/>
              <a:gd name="connsiteY3129" fmla="*/ 3489257 h 4231124"/>
              <a:gd name="connsiteX3130" fmla="*/ 2763016 w 5598213"/>
              <a:gd name="connsiteY3130" fmla="*/ 3478608 h 4231124"/>
              <a:gd name="connsiteX3131" fmla="*/ 2752366 w 5598213"/>
              <a:gd name="connsiteY3131" fmla="*/ 3478608 h 4231124"/>
              <a:gd name="connsiteX3132" fmla="*/ 2015759 w 5598213"/>
              <a:gd name="connsiteY3132" fmla="*/ 3468551 h 4231124"/>
              <a:gd name="connsiteX3133" fmla="*/ 2015759 w 5598213"/>
              <a:gd name="connsiteY3133" fmla="*/ 3478608 h 4231124"/>
              <a:gd name="connsiteX3134" fmla="*/ 2005701 w 5598213"/>
              <a:gd name="connsiteY3134" fmla="*/ 3478608 h 4231124"/>
              <a:gd name="connsiteX3135" fmla="*/ 2005701 w 5598213"/>
              <a:gd name="connsiteY3135" fmla="*/ 3473875 h 4231124"/>
              <a:gd name="connsiteX3136" fmla="*/ 1728808 w 5598213"/>
              <a:gd name="connsiteY3136" fmla="*/ 3468551 h 4231124"/>
              <a:gd name="connsiteX3137" fmla="*/ 1739457 w 5598213"/>
              <a:gd name="connsiteY3137" fmla="*/ 3468551 h 4231124"/>
              <a:gd name="connsiteX3138" fmla="*/ 1734133 w 5598213"/>
              <a:gd name="connsiteY3138" fmla="*/ 3473875 h 4231124"/>
              <a:gd name="connsiteX3139" fmla="*/ 1728808 w 5598213"/>
              <a:gd name="connsiteY3139" fmla="*/ 3473875 h 4231124"/>
              <a:gd name="connsiteX3140" fmla="*/ 4130324 w 5598213"/>
              <a:gd name="connsiteY3140" fmla="*/ 3463227 h 4231124"/>
              <a:gd name="connsiteX3141" fmla="*/ 4135648 w 5598213"/>
              <a:gd name="connsiteY3141" fmla="*/ 3463227 h 4231124"/>
              <a:gd name="connsiteX3142" fmla="*/ 4130324 w 5598213"/>
              <a:gd name="connsiteY3142" fmla="*/ 3468551 h 4231124"/>
              <a:gd name="connsiteX3143" fmla="*/ 4026193 w 5598213"/>
              <a:gd name="connsiteY3143" fmla="*/ 3463227 h 4231124"/>
              <a:gd name="connsiteX3144" fmla="*/ 4031518 w 5598213"/>
              <a:gd name="connsiteY3144" fmla="*/ 3463227 h 4231124"/>
              <a:gd name="connsiteX3145" fmla="*/ 4036843 w 5598213"/>
              <a:gd name="connsiteY3145" fmla="*/ 3468551 h 4231124"/>
              <a:gd name="connsiteX3146" fmla="*/ 4031518 w 5598213"/>
              <a:gd name="connsiteY3146" fmla="*/ 3478608 h 4231124"/>
              <a:gd name="connsiteX3147" fmla="*/ 3519739 w 5598213"/>
              <a:gd name="connsiteY3147" fmla="*/ 3463227 h 4231124"/>
              <a:gd name="connsiteX3148" fmla="*/ 3519739 w 5598213"/>
              <a:gd name="connsiteY3148" fmla="*/ 3468551 h 4231124"/>
              <a:gd name="connsiteX3149" fmla="*/ 3535122 w 5598213"/>
              <a:gd name="connsiteY3149" fmla="*/ 3468551 h 4231124"/>
              <a:gd name="connsiteX3150" fmla="*/ 3540446 w 5598213"/>
              <a:gd name="connsiteY3150" fmla="*/ 3478608 h 4231124"/>
              <a:gd name="connsiteX3151" fmla="*/ 3540446 w 5598213"/>
              <a:gd name="connsiteY3151" fmla="*/ 3483933 h 4231124"/>
              <a:gd name="connsiteX3152" fmla="*/ 3545771 w 5598213"/>
              <a:gd name="connsiteY3152" fmla="*/ 3489257 h 4231124"/>
              <a:gd name="connsiteX3153" fmla="*/ 3535122 w 5598213"/>
              <a:gd name="connsiteY3153" fmla="*/ 3494581 h 4231124"/>
              <a:gd name="connsiteX3154" fmla="*/ 3535122 w 5598213"/>
              <a:gd name="connsiteY3154" fmla="*/ 3505230 h 4231124"/>
              <a:gd name="connsiteX3155" fmla="*/ 3529797 w 5598213"/>
              <a:gd name="connsiteY3155" fmla="*/ 3509963 h 4231124"/>
              <a:gd name="connsiteX3156" fmla="*/ 3525063 w 5598213"/>
              <a:gd name="connsiteY3156" fmla="*/ 3505230 h 4231124"/>
              <a:gd name="connsiteX3157" fmla="*/ 3529797 w 5598213"/>
              <a:gd name="connsiteY3157" fmla="*/ 3494581 h 4231124"/>
              <a:gd name="connsiteX3158" fmla="*/ 3525063 w 5598213"/>
              <a:gd name="connsiteY3158" fmla="*/ 3489257 h 4231124"/>
              <a:gd name="connsiteX3159" fmla="*/ 3529797 w 5598213"/>
              <a:gd name="connsiteY3159" fmla="*/ 3478608 h 4231124"/>
              <a:gd name="connsiteX3160" fmla="*/ 3525063 w 5598213"/>
              <a:gd name="connsiteY3160" fmla="*/ 3473875 h 4231124"/>
              <a:gd name="connsiteX3161" fmla="*/ 3509089 w 5598213"/>
              <a:gd name="connsiteY3161" fmla="*/ 3483933 h 4231124"/>
              <a:gd name="connsiteX3162" fmla="*/ 3509089 w 5598213"/>
              <a:gd name="connsiteY3162" fmla="*/ 3468551 h 4231124"/>
              <a:gd name="connsiteX3163" fmla="*/ 2991985 w 5598213"/>
              <a:gd name="connsiteY3163" fmla="*/ 3463227 h 4231124"/>
              <a:gd name="connsiteX3164" fmla="*/ 2997310 w 5598213"/>
              <a:gd name="connsiteY3164" fmla="*/ 3463227 h 4231124"/>
              <a:gd name="connsiteX3165" fmla="*/ 2997310 w 5598213"/>
              <a:gd name="connsiteY3165" fmla="*/ 3468551 h 4231124"/>
              <a:gd name="connsiteX3166" fmla="*/ 2991985 w 5598213"/>
              <a:gd name="connsiteY3166" fmla="*/ 3468551 h 4231124"/>
              <a:gd name="connsiteX3167" fmla="*/ 2945244 w 5598213"/>
              <a:gd name="connsiteY3167" fmla="*/ 3463227 h 4231124"/>
              <a:gd name="connsiteX3168" fmla="*/ 2949978 w 5598213"/>
              <a:gd name="connsiteY3168" fmla="*/ 3473875 h 4231124"/>
              <a:gd name="connsiteX3169" fmla="*/ 2939920 w 5598213"/>
              <a:gd name="connsiteY3169" fmla="*/ 3478608 h 4231124"/>
              <a:gd name="connsiteX3170" fmla="*/ 2934595 w 5598213"/>
              <a:gd name="connsiteY3170" fmla="*/ 3478608 h 4231124"/>
              <a:gd name="connsiteX3171" fmla="*/ 2934595 w 5598213"/>
              <a:gd name="connsiteY3171" fmla="*/ 3473875 h 4231124"/>
              <a:gd name="connsiteX3172" fmla="*/ 1921686 w 5598213"/>
              <a:gd name="connsiteY3172" fmla="*/ 3463227 h 4231124"/>
              <a:gd name="connsiteX3173" fmla="*/ 1916953 w 5598213"/>
              <a:gd name="connsiteY3173" fmla="*/ 3473875 h 4231124"/>
              <a:gd name="connsiteX3174" fmla="*/ 1911628 w 5598213"/>
              <a:gd name="connsiteY3174" fmla="*/ 3468551 h 4231124"/>
              <a:gd name="connsiteX3175" fmla="*/ 1227087 w 5598213"/>
              <a:gd name="connsiteY3175" fmla="*/ 3463227 h 4231124"/>
              <a:gd name="connsiteX3176" fmla="*/ 1232412 w 5598213"/>
              <a:gd name="connsiteY3176" fmla="*/ 3463227 h 4231124"/>
              <a:gd name="connsiteX3177" fmla="*/ 1227087 w 5598213"/>
              <a:gd name="connsiteY3177" fmla="*/ 3468551 h 4231124"/>
              <a:gd name="connsiteX3178" fmla="*/ 1217029 w 5598213"/>
              <a:gd name="connsiteY3178" fmla="*/ 3468551 h 4231124"/>
              <a:gd name="connsiteX3179" fmla="*/ 3963478 w 5598213"/>
              <a:gd name="connsiteY3179" fmla="*/ 3457902 h 4231124"/>
              <a:gd name="connsiteX3180" fmla="*/ 3963478 w 5598213"/>
              <a:gd name="connsiteY3180" fmla="*/ 3468551 h 4231124"/>
              <a:gd name="connsiteX3181" fmla="*/ 3952828 w 5598213"/>
              <a:gd name="connsiteY3181" fmla="*/ 3463227 h 4231124"/>
              <a:gd name="connsiteX3182" fmla="*/ 3132798 w 5598213"/>
              <a:gd name="connsiteY3182" fmla="*/ 3457902 h 4231124"/>
              <a:gd name="connsiteX3183" fmla="*/ 3148773 w 5598213"/>
              <a:gd name="connsiteY3183" fmla="*/ 3468551 h 4231124"/>
              <a:gd name="connsiteX3184" fmla="*/ 3132798 w 5598213"/>
              <a:gd name="connsiteY3184" fmla="*/ 3468551 h 4231124"/>
              <a:gd name="connsiteX3185" fmla="*/ 3128065 w 5598213"/>
              <a:gd name="connsiteY3185" fmla="*/ 3473875 h 4231124"/>
              <a:gd name="connsiteX3186" fmla="*/ 3128065 w 5598213"/>
              <a:gd name="connsiteY3186" fmla="*/ 3483933 h 4231124"/>
              <a:gd name="connsiteX3187" fmla="*/ 3112090 w 5598213"/>
              <a:gd name="connsiteY3187" fmla="*/ 3489257 h 4231124"/>
              <a:gd name="connsiteX3188" fmla="*/ 3106765 w 5598213"/>
              <a:gd name="connsiteY3188" fmla="*/ 3483933 h 4231124"/>
              <a:gd name="connsiteX3189" fmla="*/ 2845847 w 5598213"/>
              <a:gd name="connsiteY3189" fmla="*/ 3457902 h 4231124"/>
              <a:gd name="connsiteX3190" fmla="*/ 2856497 w 5598213"/>
              <a:gd name="connsiteY3190" fmla="*/ 3457902 h 4231124"/>
              <a:gd name="connsiteX3191" fmla="*/ 2861230 w 5598213"/>
              <a:gd name="connsiteY3191" fmla="*/ 3468551 h 4231124"/>
              <a:gd name="connsiteX3192" fmla="*/ 2861230 w 5598213"/>
              <a:gd name="connsiteY3192" fmla="*/ 3473875 h 4231124"/>
              <a:gd name="connsiteX3193" fmla="*/ 2845847 w 5598213"/>
              <a:gd name="connsiteY3193" fmla="*/ 3483933 h 4231124"/>
              <a:gd name="connsiteX3194" fmla="*/ 2856497 w 5598213"/>
              <a:gd name="connsiteY3194" fmla="*/ 3489257 h 4231124"/>
              <a:gd name="connsiteX3195" fmla="*/ 2840522 w 5598213"/>
              <a:gd name="connsiteY3195" fmla="*/ 3489257 h 4231124"/>
              <a:gd name="connsiteX3196" fmla="*/ 2835197 w 5598213"/>
              <a:gd name="connsiteY3196" fmla="*/ 3494581 h 4231124"/>
              <a:gd name="connsiteX3197" fmla="*/ 2825139 w 5598213"/>
              <a:gd name="connsiteY3197" fmla="*/ 3489257 h 4231124"/>
              <a:gd name="connsiteX3198" fmla="*/ 2829872 w 5598213"/>
              <a:gd name="connsiteY3198" fmla="*/ 3473875 h 4231124"/>
              <a:gd name="connsiteX3199" fmla="*/ 2829872 w 5598213"/>
              <a:gd name="connsiteY3199" fmla="*/ 3468551 h 4231124"/>
              <a:gd name="connsiteX3200" fmla="*/ 2313952 w 5598213"/>
              <a:gd name="connsiteY3200" fmla="*/ 3457902 h 4231124"/>
              <a:gd name="connsiteX3201" fmla="*/ 2318685 w 5598213"/>
              <a:gd name="connsiteY3201" fmla="*/ 3457902 h 4231124"/>
              <a:gd name="connsiteX3202" fmla="*/ 2324010 w 5598213"/>
              <a:gd name="connsiteY3202" fmla="*/ 3463227 h 4231124"/>
              <a:gd name="connsiteX3203" fmla="*/ 2313952 w 5598213"/>
              <a:gd name="connsiteY3203" fmla="*/ 3468551 h 4231124"/>
              <a:gd name="connsiteX3204" fmla="*/ 1436532 w 5598213"/>
              <a:gd name="connsiteY3204" fmla="*/ 3457902 h 4231124"/>
              <a:gd name="connsiteX3205" fmla="*/ 1441265 w 5598213"/>
              <a:gd name="connsiteY3205" fmla="*/ 3457902 h 4231124"/>
              <a:gd name="connsiteX3206" fmla="*/ 1441265 w 5598213"/>
              <a:gd name="connsiteY3206" fmla="*/ 3463227 h 4231124"/>
              <a:gd name="connsiteX3207" fmla="*/ 1425882 w 5598213"/>
              <a:gd name="connsiteY3207" fmla="*/ 3468551 h 4231124"/>
              <a:gd name="connsiteX3208" fmla="*/ 1420557 w 5598213"/>
              <a:gd name="connsiteY3208" fmla="*/ 3468551 h 4231124"/>
              <a:gd name="connsiteX3209" fmla="*/ 360316 w 5598213"/>
              <a:gd name="connsiteY3209" fmla="*/ 3457902 h 4231124"/>
              <a:gd name="connsiteX3210" fmla="*/ 360316 w 5598213"/>
              <a:gd name="connsiteY3210" fmla="*/ 3463227 h 4231124"/>
              <a:gd name="connsiteX3211" fmla="*/ 354991 w 5598213"/>
              <a:gd name="connsiteY3211" fmla="*/ 3468551 h 4231124"/>
              <a:gd name="connsiteX3212" fmla="*/ 349667 w 5598213"/>
              <a:gd name="connsiteY3212" fmla="*/ 3463227 h 4231124"/>
              <a:gd name="connsiteX3213" fmla="*/ 3425666 w 5598213"/>
              <a:gd name="connsiteY3213" fmla="*/ 3452578 h 4231124"/>
              <a:gd name="connsiteX3214" fmla="*/ 3435724 w 5598213"/>
              <a:gd name="connsiteY3214" fmla="*/ 3452578 h 4231124"/>
              <a:gd name="connsiteX3215" fmla="*/ 3441049 w 5598213"/>
              <a:gd name="connsiteY3215" fmla="*/ 3468551 h 4231124"/>
              <a:gd name="connsiteX3216" fmla="*/ 3446374 w 5598213"/>
              <a:gd name="connsiteY3216" fmla="*/ 3468551 h 4231124"/>
              <a:gd name="connsiteX3217" fmla="*/ 3451699 w 5598213"/>
              <a:gd name="connsiteY3217" fmla="*/ 3457902 h 4231124"/>
              <a:gd name="connsiteX3218" fmla="*/ 3462348 w 5598213"/>
              <a:gd name="connsiteY3218" fmla="*/ 3457902 h 4231124"/>
              <a:gd name="connsiteX3219" fmla="*/ 3467082 w 5598213"/>
              <a:gd name="connsiteY3219" fmla="*/ 3463227 h 4231124"/>
              <a:gd name="connsiteX3220" fmla="*/ 3451699 w 5598213"/>
              <a:gd name="connsiteY3220" fmla="*/ 3468551 h 4231124"/>
              <a:gd name="connsiteX3221" fmla="*/ 3451699 w 5598213"/>
              <a:gd name="connsiteY3221" fmla="*/ 3473875 h 4231124"/>
              <a:gd name="connsiteX3222" fmla="*/ 3435724 w 5598213"/>
              <a:gd name="connsiteY3222" fmla="*/ 3483933 h 4231124"/>
              <a:gd name="connsiteX3223" fmla="*/ 3435724 w 5598213"/>
              <a:gd name="connsiteY3223" fmla="*/ 3494581 h 4231124"/>
              <a:gd name="connsiteX3224" fmla="*/ 3425666 w 5598213"/>
              <a:gd name="connsiteY3224" fmla="*/ 3499906 h 4231124"/>
              <a:gd name="connsiteX3225" fmla="*/ 3420341 w 5598213"/>
              <a:gd name="connsiteY3225" fmla="*/ 3499906 h 4231124"/>
              <a:gd name="connsiteX3226" fmla="*/ 3420341 w 5598213"/>
              <a:gd name="connsiteY3226" fmla="*/ 3457902 h 4231124"/>
              <a:gd name="connsiteX3227" fmla="*/ 2475473 w 5598213"/>
              <a:gd name="connsiteY3227" fmla="*/ 3452578 h 4231124"/>
              <a:gd name="connsiteX3228" fmla="*/ 2480797 w 5598213"/>
              <a:gd name="connsiteY3228" fmla="*/ 3452578 h 4231124"/>
              <a:gd name="connsiteX3229" fmla="*/ 2480797 w 5598213"/>
              <a:gd name="connsiteY3229" fmla="*/ 3457902 h 4231124"/>
              <a:gd name="connsiteX3230" fmla="*/ 2475473 w 5598213"/>
              <a:gd name="connsiteY3230" fmla="*/ 3457902 h 4231124"/>
              <a:gd name="connsiteX3231" fmla="*/ 1906303 w 5598213"/>
              <a:gd name="connsiteY3231" fmla="*/ 3452578 h 4231124"/>
              <a:gd name="connsiteX3232" fmla="*/ 1911628 w 5598213"/>
              <a:gd name="connsiteY3232" fmla="*/ 3452578 h 4231124"/>
              <a:gd name="connsiteX3233" fmla="*/ 1911628 w 5598213"/>
              <a:gd name="connsiteY3233" fmla="*/ 3457902 h 4231124"/>
              <a:gd name="connsiteX3234" fmla="*/ 1906303 w 5598213"/>
              <a:gd name="connsiteY3234" fmla="*/ 3457902 h 4231124"/>
              <a:gd name="connsiteX3235" fmla="*/ 1551312 w 5598213"/>
              <a:gd name="connsiteY3235" fmla="*/ 3452578 h 4231124"/>
              <a:gd name="connsiteX3236" fmla="*/ 1556637 w 5598213"/>
              <a:gd name="connsiteY3236" fmla="*/ 3452578 h 4231124"/>
              <a:gd name="connsiteX3237" fmla="*/ 1556637 w 5598213"/>
              <a:gd name="connsiteY3237" fmla="*/ 3463227 h 4231124"/>
              <a:gd name="connsiteX3238" fmla="*/ 1551312 w 5598213"/>
              <a:gd name="connsiteY3238" fmla="*/ 3463227 h 4231124"/>
              <a:gd name="connsiteX3239" fmla="*/ 1300452 w 5598213"/>
              <a:gd name="connsiteY3239" fmla="*/ 3452578 h 4231124"/>
              <a:gd name="connsiteX3240" fmla="*/ 1311101 w 5598213"/>
              <a:gd name="connsiteY3240" fmla="*/ 3457902 h 4231124"/>
              <a:gd name="connsiteX3241" fmla="*/ 1311101 w 5598213"/>
              <a:gd name="connsiteY3241" fmla="*/ 3463227 h 4231124"/>
              <a:gd name="connsiteX3242" fmla="*/ 1311101 w 5598213"/>
              <a:gd name="connsiteY3242" fmla="*/ 3478608 h 4231124"/>
              <a:gd name="connsiteX3243" fmla="*/ 1305777 w 5598213"/>
              <a:gd name="connsiteY3243" fmla="*/ 3483933 h 4231124"/>
              <a:gd name="connsiteX3244" fmla="*/ 1289802 w 5598213"/>
              <a:gd name="connsiteY3244" fmla="*/ 3499906 h 4231124"/>
              <a:gd name="connsiteX3245" fmla="*/ 1279744 w 5598213"/>
              <a:gd name="connsiteY3245" fmla="*/ 3505230 h 4231124"/>
              <a:gd name="connsiteX3246" fmla="*/ 1274419 w 5598213"/>
              <a:gd name="connsiteY3246" fmla="*/ 3505230 h 4231124"/>
              <a:gd name="connsiteX3247" fmla="*/ 1263769 w 5598213"/>
              <a:gd name="connsiteY3247" fmla="*/ 3509963 h 4231124"/>
              <a:gd name="connsiteX3248" fmla="*/ 1263769 w 5598213"/>
              <a:gd name="connsiteY3248" fmla="*/ 3489257 h 4231124"/>
              <a:gd name="connsiteX3249" fmla="*/ 1269094 w 5598213"/>
              <a:gd name="connsiteY3249" fmla="*/ 3483933 h 4231124"/>
              <a:gd name="connsiteX3250" fmla="*/ 1263769 w 5598213"/>
              <a:gd name="connsiteY3250" fmla="*/ 3478608 h 4231124"/>
              <a:gd name="connsiteX3251" fmla="*/ 1274419 w 5598213"/>
              <a:gd name="connsiteY3251" fmla="*/ 3478608 h 4231124"/>
              <a:gd name="connsiteX3252" fmla="*/ 1274419 w 5598213"/>
              <a:gd name="connsiteY3252" fmla="*/ 3473875 h 4231124"/>
              <a:gd name="connsiteX3253" fmla="*/ 1289802 w 5598213"/>
              <a:gd name="connsiteY3253" fmla="*/ 3457902 h 4231124"/>
              <a:gd name="connsiteX3254" fmla="*/ 3446374 w 5598213"/>
              <a:gd name="connsiteY3254" fmla="*/ 3447253 h 4231124"/>
              <a:gd name="connsiteX3255" fmla="*/ 3451699 w 5598213"/>
              <a:gd name="connsiteY3255" fmla="*/ 3452578 h 4231124"/>
              <a:gd name="connsiteX3256" fmla="*/ 3451699 w 5598213"/>
              <a:gd name="connsiteY3256" fmla="*/ 3457902 h 4231124"/>
              <a:gd name="connsiteX3257" fmla="*/ 3441049 w 5598213"/>
              <a:gd name="connsiteY3257" fmla="*/ 3452578 h 4231124"/>
              <a:gd name="connsiteX3258" fmla="*/ 1405174 w 5598213"/>
              <a:gd name="connsiteY3258" fmla="*/ 3447253 h 4231124"/>
              <a:gd name="connsiteX3259" fmla="*/ 1394524 w 5598213"/>
              <a:gd name="connsiteY3259" fmla="*/ 3457902 h 4231124"/>
              <a:gd name="connsiteX3260" fmla="*/ 1394524 w 5598213"/>
              <a:gd name="connsiteY3260" fmla="*/ 3452578 h 4231124"/>
              <a:gd name="connsiteX3261" fmla="*/ 1175021 w 5598213"/>
              <a:gd name="connsiteY3261" fmla="*/ 3447253 h 4231124"/>
              <a:gd name="connsiteX3262" fmla="*/ 1175021 w 5598213"/>
              <a:gd name="connsiteY3262" fmla="*/ 3457902 h 4231124"/>
              <a:gd name="connsiteX3263" fmla="*/ 1169697 w 5598213"/>
              <a:gd name="connsiteY3263" fmla="*/ 3457902 h 4231124"/>
              <a:gd name="connsiteX3264" fmla="*/ 4125590 w 5598213"/>
              <a:gd name="connsiteY3264" fmla="*/ 3442521 h 4231124"/>
              <a:gd name="connsiteX3265" fmla="*/ 4130324 w 5598213"/>
              <a:gd name="connsiteY3265" fmla="*/ 3452578 h 4231124"/>
              <a:gd name="connsiteX3266" fmla="*/ 4120265 w 5598213"/>
              <a:gd name="connsiteY3266" fmla="*/ 3452578 h 4231124"/>
              <a:gd name="connsiteX3267" fmla="*/ 4120265 w 5598213"/>
              <a:gd name="connsiteY3267" fmla="*/ 3447253 h 4231124"/>
              <a:gd name="connsiteX3268" fmla="*/ 3895438 w 5598213"/>
              <a:gd name="connsiteY3268" fmla="*/ 3442521 h 4231124"/>
              <a:gd name="connsiteX3269" fmla="*/ 3906087 w 5598213"/>
              <a:gd name="connsiteY3269" fmla="*/ 3442521 h 4231124"/>
              <a:gd name="connsiteX3270" fmla="*/ 3906087 w 5598213"/>
              <a:gd name="connsiteY3270" fmla="*/ 3452578 h 4231124"/>
              <a:gd name="connsiteX3271" fmla="*/ 3895438 w 5598213"/>
              <a:gd name="connsiteY3271" fmla="*/ 3452578 h 4231124"/>
              <a:gd name="connsiteX3272" fmla="*/ 3148773 w 5598213"/>
              <a:gd name="connsiteY3272" fmla="*/ 3442521 h 4231124"/>
              <a:gd name="connsiteX3273" fmla="*/ 3159422 w 5598213"/>
              <a:gd name="connsiteY3273" fmla="*/ 3442521 h 4231124"/>
              <a:gd name="connsiteX3274" fmla="*/ 3159422 w 5598213"/>
              <a:gd name="connsiteY3274" fmla="*/ 3452578 h 4231124"/>
              <a:gd name="connsiteX3275" fmla="*/ 3148773 w 5598213"/>
              <a:gd name="connsiteY3275" fmla="*/ 3457902 h 4231124"/>
              <a:gd name="connsiteX3276" fmla="*/ 3148773 w 5598213"/>
              <a:gd name="connsiteY3276" fmla="*/ 3447253 h 4231124"/>
              <a:gd name="connsiteX3277" fmla="*/ 3028667 w 5598213"/>
              <a:gd name="connsiteY3277" fmla="*/ 3442521 h 4231124"/>
              <a:gd name="connsiteX3278" fmla="*/ 3023342 w 5598213"/>
              <a:gd name="connsiteY3278" fmla="*/ 3452578 h 4231124"/>
              <a:gd name="connsiteX3279" fmla="*/ 3023342 w 5598213"/>
              <a:gd name="connsiteY3279" fmla="*/ 3457902 h 4231124"/>
              <a:gd name="connsiteX3280" fmla="*/ 2949978 w 5598213"/>
              <a:gd name="connsiteY3280" fmla="*/ 3442521 h 4231124"/>
              <a:gd name="connsiteX3281" fmla="*/ 2949978 w 5598213"/>
              <a:gd name="connsiteY3281" fmla="*/ 3452578 h 4231124"/>
              <a:gd name="connsiteX3282" fmla="*/ 2945244 w 5598213"/>
              <a:gd name="connsiteY3282" fmla="*/ 3457902 h 4231124"/>
              <a:gd name="connsiteX3283" fmla="*/ 2939920 w 5598213"/>
              <a:gd name="connsiteY3283" fmla="*/ 3452578 h 4231124"/>
              <a:gd name="connsiteX3284" fmla="*/ 2939920 w 5598213"/>
              <a:gd name="connsiteY3284" fmla="*/ 3447253 h 4231124"/>
              <a:gd name="connsiteX3285" fmla="*/ 2407433 w 5598213"/>
              <a:gd name="connsiteY3285" fmla="*/ 3442521 h 4231124"/>
              <a:gd name="connsiteX3286" fmla="*/ 2412758 w 5598213"/>
              <a:gd name="connsiteY3286" fmla="*/ 3452578 h 4231124"/>
              <a:gd name="connsiteX3287" fmla="*/ 2407433 w 5598213"/>
              <a:gd name="connsiteY3287" fmla="*/ 3468551 h 4231124"/>
              <a:gd name="connsiteX3288" fmla="*/ 2402700 w 5598213"/>
              <a:gd name="connsiteY3288" fmla="*/ 3468551 h 4231124"/>
              <a:gd name="connsiteX3289" fmla="*/ 2402700 w 5598213"/>
              <a:gd name="connsiteY3289" fmla="*/ 3452578 h 4231124"/>
              <a:gd name="connsiteX3290" fmla="*/ 2345309 w 5598213"/>
              <a:gd name="connsiteY3290" fmla="*/ 3442521 h 4231124"/>
              <a:gd name="connsiteX3291" fmla="*/ 2350042 w 5598213"/>
              <a:gd name="connsiteY3291" fmla="*/ 3452578 h 4231124"/>
              <a:gd name="connsiteX3292" fmla="*/ 2339985 w 5598213"/>
              <a:gd name="connsiteY3292" fmla="*/ 3452578 h 4231124"/>
              <a:gd name="connsiteX3293" fmla="*/ 2224612 w 5598213"/>
              <a:gd name="connsiteY3293" fmla="*/ 3442521 h 4231124"/>
              <a:gd name="connsiteX3294" fmla="*/ 2224612 w 5598213"/>
              <a:gd name="connsiteY3294" fmla="*/ 3447253 h 4231124"/>
              <a:gd name="connsiteX3295" fmla="*/ 2219879 w 5598213"/>
              <a:gd name="connsiteY3295" fmla="*/ 3457902 h 4231124"/>
              <a:gd name="connsiteX3296" fmla="*/ 2214554 w 5598213"/>
              <a:gd name="connsiteY3296" fmla="*/ 3447253 h 4231124"/>
              <a:gd name="connsiteX3297" fmla="*/ 1953044 w 5598213"/>
              <a:gd name="connsiteY3297" fmla="*/ 3442521 h 4231124"/>
              <a:gd name="connsiteX3298" fmla="*/ 1958369 w 5598213"/>
              <a:gd name="connsiteY3298" fmla="*/ 3447253 h 4231124"/>
              <a:gd name="connsiteX3299" fmla="*/ 1948311 w 5598213"/>
              <a:gd name="connsiteY3299" fmla="*/ 3447253 h 4231124"/>
              <a:gd name="connsiteX3300" fmla="*/ 1806906 w 5598213"/>
              <a:gd name="connsiteY3300" fmla="*/ 3442521 h 4231124"/>
              <a:gd name="connsiteX3301" fmla="*/ 1806906 w 5598213"/>
              <a:gd name="connsiteY3301" fmla="*/ 3447253 h 4231124"/>
              <a:gd name="connsiteX3302" fmla="*/ 1801581 w 5598213"/>
              <a:gd name="connsiteY3302" fmla="*/ 3452578 h 4231124"/>
              <a:gd name="connsiteX3303" fmla="*/ 1801581 w 5598213"/>
              <a:gd name="connsiteY3303" fmla="*/ 3457902 h 4231124"/>
              <a:gd name="connsiteX3304" fmla="*/ 1796848 w 5598213"/>
              <a:gd name="connsiteY3304" fmla="*/ 3447253 h 4231124"/>
              <a:gd name="connsiteX3305" fmla="*/ 1770223 w 5598213"/>
              <a:gd name="connsiteY3305" fmla="*/ 3442521 h 4231124"/>
              <a:gd name="connsiteX3306" fmla="*/ 1775548 w 5598213"/>
              <a:gd name="connsiteY3306" fmla="*/ 3442521 h 4231124"/>
              <a:gd name="connsiteX3307" fmla="*/ 1780873 w 5598213"/>
              <a:gd name="connsiteY3307" fmla="*/ 3452578 h 4231124"/>
              <a:gd name="connsiteX3308" fmla="*/ 1770223 w 5598213"/>
              <a:gd name="connsiteY3308" fmla="*/ 3463227 h 4231124"/>
              <a:gd name="connsiteX3309" fmla="*/ 1765490 w 5598213"/>
              <a:gd name="connsiteY3309" fmla="*/ 3463227 h 4231124"/>
              <a:gd name="connsiteX3310" fmla="*/ 1765490 w 5598213"/>
              <a:gd name="connsiteY3310" fmla="*/ 3457902 h 4231124"/>
              <a:gd name="connsiteX3311" fmla="*/ 1619352 w 5598213"/>
              <a:gd name="connsiteY3311" fmla="*/ 3442521 h 4231124"/>
              <a:gd name="connsiteX3312" fmla="*/ 1619352 w 5598213"/>
              <a:gd name="connsiteY3312" fmla="*/ 3452578 h 4231124"/>
              <a:gd name="connsiteX3313" fmla="*/ 1608702 w 5598213"/>
              <a:gd name="connsiteY3313" fmla="*/ 3457902 h 4231124"/>
              <a:gd name="connsiteX3314" fmla="*/ 1608702 w 5598213"/>
              <a:gd name="connsiteY3314" fmla="*/ 3452578 h 4231124"/>
              <a:gd name="connsiteX3315" fmla="*/ 302926 w 5598213"/>
              <a:gd name="connsiteY3315" fmla="*/ 3442521 h 4231124"/>
              <a:gd name="connsiteX3316" fmla="*/ 313576 w 5598213"/>
              <a:gd name="connsiteY3316" fmla="*/ 3442521 h 4231124"/>
              <a:gd name="connsiteX3317" fmla="*/ 318309 w 5598213"/>
              <a:gd name="connsiteY3317" fmla="*/ 3452578 h 4231124"/>
              <a:gd name="connsiteX3318" fmla="*/ 313576 w 5598213"/>
              <a:gd name="connsiteY3318" fmla="*/ 3457902 h 4231124"/>
              <a:gd name="connsiteX3319" fmla="*/ 302926 w 5598213"/>
              <a:gd name="connsiteY3319" fmla="*/ 3457902 h 4231124"/>
              <a:gd name="connsiteX3320" fmla="*/ 3974127 w 5598213"/>
              <a:gd name="connsiteY3320" fmla="*/ 3437196 h 4231124"/>
              <a:gd name="connsiteX3321" fmla="*/ 3989510 w 5598213"/>
              <a:gd name="connsiteY3321" fmla="*/ 3437196 h 4231124"/>
              <a:gd name="connsiteX3322" fmla="*/ 3994835 w 5598213"/>
              <a:gd name="connsiteY3322" fmla="*/ 3447253 h 4231124"/>
              <a:gd name="connsiteX3323" fmla="*/ 3994835 w 5598213"/>
              <a:gd name="connsiteY3323" fmla="*/ 3457902 h 4231124"/>
              <a:gd name="connsiteX3324" fmla="*/ 3984185 w 5598213"/>
              <a:gd name="connsiteY3324" fmla="*/ 3457902 h 4231124"/>
              <a:gd name="connsiteX3325" fmla="*/ 3974127 w 5598213"/>
              <a:gd name="connsiteY3325" fmla="*/ 3452578 h 4231124"/>
              <a:gd name="connsiteX3326" fmla="*/ 2783724 w 5598213"/>
              <a:gd name="connsiteY3326" fmla="*/ 3437196 h 4231124"/>
              <a:gd name="connsiteX3327" fmla="*/ 2799107 w 5598213"/>
              <a:gd name="connsiteY3327" fmla="*/ 3457902 h 4231124"/>
              <a:gd name="connsiteX3328" fmla="*/ 2789048 w 5598213"/>
              <a:gd name="connsiteY3328" fmla="*/ 3457902 h 4231124"/>
              <a:gd name="connsiteX3329" fmla="*/ 2141189 w 5598213"/>
              <a:gd name="connsiteY3329" fmla="*/ 3437196 h 4231124"/>
              <a:gd name="connsiteX3330" fmla="*/ 2146514 w 5598213"/>
              <a:gd name="connsiteY3330" fmla="*/ 3437196 h 4231124"/>
              <a:gd name="connsiteX3331" fmla="*/ 2146514 w 5598213"/>
              <a:gd name="connsiteY3331" fmla="*/ 3442521 h 4231124"/>
              <a:gd name="connsiteX3332" fmla="*/ 2141189 w 5598213"/>
              <a:gd name="connsiteY3332" fmla="*/ 3442521 h 4231124"/>
              <a:gd name="connsiteX3333" fmla="*/ 1895654 w 5598213"/>
              <a:gd name="connsiteY3333" fmla="*/ 3437196 h 4231124"/>
              <a:gd name="connsiteX3334" fmla="*/ 1900979 w 5598213"/>
              <a:gd name="connsiteY3334" fmla="*/ 3437196 h 4231124"/>
              <a:gd name="connsiteX3335" fmla="*/ 1906303 w 5598213"/>
              <a:gd name="connsiteY3335" fmla="*/ 3437196 h 4231124"/>
              <a:gd name="connsiteX3336" fmla="*/ 1895654 w 5598213"/>
              <a:gd name="connsiteY3336" fmla="*/ 3452578 h 4231124"/>
              <a:gd name="connsiteX3337" fmla="*/ 1890920 w 5598213"/>
              <a:gd name="connsiteY3337" fmla="*/ 3447253 h 4231124"/>
              <a:gd name="connsiteX3338" fmla="*/ 1519954 w 5598213"/>
              <a:gd name="connsiteY3338" fmla="*/ 3437196 h 4231124"/>
              <a:gd name="connsiteX3339" fmla="*/ 1519954 w 5598213"/>
              <a:gd name="connsiteY3339" fmla="*/ 3442521 h 4231124"/>
              <a:gd name="connsiteX3340" fmla="*/ 1509305 w 5598213"/>
              <a:gd name="connsiteY3340" fmla="*/ 3447253 h 4231124"/>
              <a:gd name="connsiteX3341" fmla="*/ 1509305 w 5598213"/>
              <a:gd name="connsiteY3341" fmla="*/ 3442521 h 4231124"/>
              <a:gd name="connsiteX3342" fmla="*/ 1431207 w 5598213"/>
              <a:gd name="connsiteY3342" fmla="*/ 3437196 h 4231124"/>
              <a:gd name="connsiteX3343" fmla="*/ 1436532 w 5598213"/>
              <a:gd name="connsiteY3343" fmla="*/ 3442521 h 4231124"/>
              <a:gd name="connsiteX3344" fmla="*/ 1431207 w 5598213"/>
              <a:gd name="connsiteY3344" fmla="*/ 3447253 h 4231124"/>
              <a:gd name="connsiteX3345" fmla="*/ 1425882 w 5598213"/>
              <a:gd name="connsiteY3345" fmla="*/ 3447253 h 4231124"/>
              <a:gd name="connsiteX3346" fmla="*/ 1190996 w 5598213"/>
              <a:gd name="connsiteY3346" fmla="*/ 3437196 h 4231124"/>
              <a:gd name="connsiteX3347" fmla="*/ 1195729 w 5598213"/>
              <a:gd name="connsiteY3347" fmla="*/ 3442521 h 4231124"/>
              <a:gd name="connsiteX3348" fmla="*/ 1190996 w 5598213"/>
              <a:gd name="connsiteY3348" fmla="*/ 3447253 h 4231124"/>
              <a:gd name="connsiteX3349" fmla="*/ 1185671 w 5598213"/>
              <a:gd name="connsiteY3349" fmla="*/ 3442521 h 4231124"/>
              <a:gd name="connsiteX3350" fmla="*/ 1128281 w 5598213"/>
              <a:gd name="connsiteY3350" fmla="*/ 3437196 h 4231124"/>
              <a:gd name="connsiteX3351" fmla="*/ 1133606 w 5598213"/>
              <a:gd name="connsiteY3351" fmla="*/ 3437196 h 4231124"/>
              <a:gd name="connsiteX3352" fmla="*/ 1138339 w 5598213"/>
              <a:gd name="connsiteY3352" fmla="*/ 3447253 h 4231124"/>
              <a:gd name="connsiteX3353" fmla="*/ 1122956 w 5598213"/>
              <a:gd name="connsiteY3353" fmla="*/ 3452578 h 4231124"/>
              <a:gd name="connsiteX3354" fmla="*/ 1034208 w 5598213"/>
              <a:gd name="connsiteY3354" fmla="*/ 3437196 h 4231124"/>
              <a:gd name="connsiteX3355" fmla="*/ 1044266 w 5598213"/>
              <a:gd name="connsiteY3355" fmla="*/ 3437196 h 4231124"/>
              <a:gd name="connsiteX3356" fmla="*/ 1049591 w 5598213"/>
              <a:gd name="connsiteY3356" fmla="*/ 3447253 h 4231124"/>
              <a:gd name="connsiteX3357" fmla="*/ 1034208 w 5598213"/>
              <a:gd name="connsiteY3357" fmla="*/ 3452578 h 4231124"/>
              <a:gd name="connsiteX3358" fmla="*/ 1018234 w 5598213"/>
              <a:gd name="connsiteY3358" fmla="*/ 3452578 h 4231124"/>
              <a:gd name="connsiteX3359" fmla="*/ 1018234 w 5598213"/>
              <a:gd name="connsiteY3359" fmla="*/ 3447253 h 4231124"/>
              <a:gd name="connsiteX3360" fmla="*/ 914103 w 5598213"/>
              <a:gd name="connsiteY3360" fmla="*/ 3437196 h 4231124"/>
              <a:gd name="connsiteX3361" fmla="*/ 924161 w 5598213"/>
              <a:gd name="connsiteY3361" fmla="*/ 3437196 h 4231124"/>
              <a:gd name="connsiteX3362" fmla="*/ 929486 w 5598213"/>
              <a:gd name="connsiteY3362" fmla="*/ 3442521 h 4231124"/>
              <a:gd name="connsiteX3363" fmla="*/ 914103 w 5598213"/>
              <a:gd name="connsiteY3363" fmla="*/ 3452578 h 4231124"/>
              <a:gd name="connsiteX3364" fmla="*/ 877420 w 5598213"/>
              <a:gd name="connsiteY3364" fmla="*/ 3468551 h 4231124"/>
              <a:gd name="connsiteX3365" fmla="*/ 877420 w 5598213"/>
              <a:gd name="connsiteY3365" fmla="*/ 3457902 h 4231124"/>
              <a:gd name="connsiteX3366" fmla="*/ 888070 w 5598213"/>
              <a:gd name="connsiteY3366" fmla="*/ 3457902 h 4231124"/>
              <a:gd name="connsiteX3367" fmla="*/ 898128 w 5598213"/>
              <a:gd name="connsiteY3367" fmla="*/ 3442521 h 4231124"/>
              <a:gd name="connsiteX3368" fmla="*/ 783348 w 5598213"/>
              <a:gd name="connsiteY3368" fmla="*/ 3437196 h 4231124"/>
              <a:gd name="connsiteX3369" fmla="*/ 799322 w 5598213"/>
              <a:gd name="connsiteY3369" fmla="*/ 3437196 h 4231124"/>
              <a:gd name="connsiteX3370" fmla="*/ 799322 w 5598213"/>
              <a:gd name="connsiteY3370" fmla="*/ 3442521 h 4231124"/>
              <a:gd name="connsiteX3371" fmla="*/ 783348 w 5598213"/>
              <a:gd name="connsiteY3371" fmla="*/ 3447253 h 4231124"/>
              <a:gd name="connsiteX3372" fmla="*/ 3441049 w 5598213"/>
              <a:gd name="connsiteY3372" fmla="*/ 3431872 h 4231124"/>
              <a:gd name="connsiteX3373" fmla="*/ 3441049 w 5598213"/>
              <a:gd name="connsiteY3373" fmla="*/ 3442521 h 4231124"/>
              <a:gd name="connsiteX3374" fmla="*/ 3451699 w 5598213"/>
              <a:gd name="connsiteY3374" fmla="*/ 3447253 h 4231124"/>
              <a:gd name="connsiteX3375" fmla="*/ 3446374 w 5598213"/>
              <a:gd name="connsiteY3375" fmla="*/ 3447253 h 4231124"/>
              <a:gd name="connsiteX3376" fmla="*/ 3441049 w 5598213"/>
              <a:gd name="connsiteY3376" fmla="*/ 3447253 h 4231124"/>
              <a:gd name="connsiteX3377" fmla="*/ 3435724 w 5598213"/>
              <a:gd name="connsiteY3377" fmla="*/ 3442521 h 4231124"/>
              <a:gd name="connsiteX3378" fmla="*/ 2981335 w 5598213"/>
              <a:gd name="connsiteY3378" fmla="*/ 3431872 h 4231124"/>
              <a:gd name="connsiteX3379" fmla="*/ 2981335 w 5598213"/>
              <a:gd name="connsiteY3379" fmla="*/ 3447253 h 4231124"/>
              <a:gd name="connsiteX3380" fmla="*/ 2986660 w 5598213"/>
              <a:gd name="connsiteY3380" fmla="*/ 3452578 h 4231124"/>
              <a:gd name="connsiteX3381" fmla="*/ 2986660 w 5598213"/>
              <a:gd name="connsiteY3381" fmla="*/ 3457902 h 4231124"/>
              <a:gd name="connsiteX3382" fmla="*/ 2971277 w 5598213"/>
              <a:gd name="connsiteY3382" fmla="*/ 3468551 h 4231124"/>
              <a:gd name="connsiteX3383" fmla="*/ 2965952 w 5598213"/>
              <a:gd name="connsiteY3383" fmla="*/ 3468551 h 4231124"/>
              <a:gd name="connsiteX3384" fmla="*/ 2965952 w 5598213"/>
              <a:gd name="connsiteY3384" fmla="*/ 3452578 h 4231124"/>
              <a:gd name="connsiteX3385" fmla="*/ 2960627 w 5598213"/>
              <a:gd name="connsiteY3385" fmla="*/ 3447253 h 4231124"/>
              <a:gd name="connsiteX3386" fmla="*/ 2965952 w 5598213"/>
              <a:gd name="connsiteY3386" fmla="*/ 3442521 h 4231124"/>
              <a:gd name="connsiteX3387" fmla="*/ 2903237 w 5598213"/>
              <a:gd name="connsiteY3387" fmla="*/ 3431872 h 4231124"/>
              <a:gd name="connsiteX3388" fmla="*/ 2919212 w 5598213"/>
              <a:gd name="connsiteY3388" fmla="*/ 3431872 h 4231124"/>
              <a:gd name="connsiteX3389" fmla="*/ 2923945 w 5598213"/>
              <a:gd name="connsiteY3389" fmla="*/ 3437196 h 4231124"/>
              <a:gd name="connsiteX3390" fmla="*/ 2919212 w 5598213"/>
              <a:gd name="connsiteY3390" fmla="*/ 3447253 h 4231124"/>
              <a:gd name="connsiteX3391" fmla="*/ 2908562 w 5598213"/>
              <a:gd name="connsiteY3391" fmla="*/ 3452578 h 4231124"/>
              <a:gd name="connsiteX3392" fmla="*/ 2908562 w 5598213"/>
              <a:gd name="connsiteY3392" fmla="*/ 3437196 h 4231124"/>
              <a:gd name="connsiteX3393" fmla="*/ 2183197 w 5598213"/>
              <a:gd name="connsiteY3393" fmla="*/ 3431872 h 4231124"/>
              <a:gd name="connsiteX3394" fmla="*/ 2188522 w 5598213"/>
              <a:gd name="connsiteY3394" fmla="*/ 3431872 h 4231124"/>
              <a:gd name="connsiteX3395" fmla="*/ 2193846 w 5598213"/>
              <a:gd name="connsiteY3395" fmla="*/ 3431872 h 4231124"/>
              <a:gd name="connsiteX3396" fmla="*/ 2188522 w 5598213"/>
              <a:gd name="connsiteY3396" fmla="*/ 3437196 h 4231124"/>
              <a:gd name="connsiteX3397" fmla="*/ 1734133 w 5598213"/>
              <a:gd name="connsiteY3397" fmla="*/ 3431872 h 4231124"/>
              <a:gd name="connsiteX3398" fmla="*/ 1744191 w 5598213"/>
              <a:gd name="connsiteY3398" fmla="*/ 3431872 h 4231124"/>
              <a:gd name="connsiteX3399" fmla="*/ 1739457 w 5598213"/>
              <a:gd name="connsiteY3399" fmla="*/ 3437196 h 4231124"/>
              <a:gd name="connsiteX3400" fmla="*/ 1728808 w 5598213"/>
              <a:gd name="connsiteY3400" fmla="*/ 3437196 h 4231124"/>
              <a:gd name="connsiteX3401" fmla="*/ 3806690 w 5598213"/>
              <a:gd name="connsiteY3401" fmla="*/ 3426547 h 4231124"/>
              <a:gd name="connsiteX3402" fmla="*/ 3812015 w 5598213"/>
              <a:gd name="connsiteY3402" fmla="*/ 3431872 h 4231124"/>
              <a:gd name="connsiteX3403" fmla="*/ 3806690 w 5598213"/>
              <a:gd name="connsiteY3403" fmla="*/ 3437196 h 4231124"/>
              <a:gd name="connsiteX3404" fmla="*/ 2851172 w 5598213"/>
              <a:gd name="connsiteY3404" fmla="*/ 3426547 h 4231124"/>
              <a:gd name="connsiteX3405" fmla="*/ 2861230 w 5598213"/>
              <a:gd name="connsiteY3405" fmla="*/ 3426547 h 4231124"/>
              <a:gd name="connsiteX3406" fmla="*/ 2861230 w 5598213"/>
              <a:gd name="connsiteY3406" fmla="*/ 3437196 h 4231124"/>
              <a:gd name="connsiteX3407" fmla="*/ 2851172 w 5598213"/>
              <a:gd name="connsiteY3407" fmla="*/ 3442521 h 4231124"/>
              <a:gd name="connsiteX3408" fmla="*/ 2747041 w 5598213"/>
              <a:gd name="connsiteY3408" fmla="*/ 3426547 h 4231124"/>
              <a:gd name="connsiteX3409" fmla="*/ 2752366 w 5598213"/>
              <a:gd name="connsiteY3409" fmla="*/ 3426547 h 4231124"/>
              <a:gd name="connsiteX3410" fmla="*/ 2747041 w 5598213"/>
              <a:gd name="connsiteY3410" fmla="*/ 3437196 h 4231124"/>
              <a:gd name="connsiteX3411" fmla="*/ 2741716 w 5598213"/>
              <a:gd name="connsiteY3411" fmla="*/ 3431872 h 4231124"/>
              <a:gd name="connsiteX3412" fmla="*/ 1749516 w 5598213"/>
              <a:gd name="connsiteY3412" fmla="*/ 3426547 h 4231124"/>
              <a:gd name="connsiteX3413" fmla="*/ 1760165 w 5598213"/>
              <a:gd name="connsiteY3413" fmla="*/ 3426547 h 4231124"/>
              <a:gd name="connsiteX3414" fmla="*/ 1754840 w 5598213"/>
              <a:gd name="connsiteY3414" fmla="*/ 3431872 h 4231124"/>
              <a:gd name="connsiteX3415" fmla="*/ 4731442 w 5598213"/>
              <a:gd name="connsiteY3415" fmla="*/ 3421223 h 4231124"/>
              <a:gd name="connsiteX3416" fmla="*/ 4741500 w 5598213"/>
              <a:gd name="connsiteY3416" fmla="*/ 3431872 h 4231124"/>
              <a:gd name="connsiteX3417" fmla="*/ 4731442 w 5598213"/>
              <a:gd name="connsiteY3417" fmla="*/ 3431872 h 4231124"/>
              <a:gd name="connsiteX3418" fmla="*/ 4015543 w 5598213"/>
              <a:gd name="connsiteY3418" fmla="*/ 3421223 h 4231124"/>
              <a:gd name="connsiteX3419" fmla="*/ 4026193 w 5598213"/>
              <a:gd name="connsiteY3419" fmla="*/ 3421223 h 4231124"/>
              <a:gd name="connsiteX3420" fmla="*/ 4036843 w 5598213"/>
              <a:gd name="connsiteY3420" fmla="*/ 3421223 h 4231124"/>
              <a:gd name="connsiteX3421" fmla="*/ 4041576 w 5598213"/>
              <a:gd name="connsiteY3421" fmla="*/ 3437196 h 4231124"/>
              <a:gd name="connsiteX3422" fmla="*/ 4036843 w 5598213"/>
              <a:gd name="connsiteY3422" fmla="*/ 3447253 h 4231124"/>
              <a:gd name="connsiteX3423" fmla="*/ 4026193 w 5598213"/>
              <a:gd name="connsiteY3423" fmla="*/ 3452578 h 4231124"/>
              <a:gd name="connsiteX3424" fmla="*/ 4026193 w 5598213"/>
              <a:gd name="connsiteY3424" fmla="*/ 3463227 h 4231124"/>
              <a:gd name="connsiteX3425" fmla="*/ 4015543 w 5598213"/>
              <a:gd name="connsiteY3425" fmla="*/ 3463227 h 4231124"/>
              <a:gd name="connsiteX3426" fmla="*/ 4010218 w 5598213"/>
              <a:gd name="connsiteY3426" fmla="*/ 3452578 h 4231124"/>
              <a:gd name="connsiteX3427" fmla="*/ 4010218 w 5598213"/>
              <a:gd name="connsiteY3427" fmla="*/ 3431872 h 4231124"/>
              <a:gd name="connsiteX3428" fmla="*/ 3974127 w 5598213"/>
              <a:gd name="connsiteY3428" fmla="*/ 3421223 h 4231124"/>
              <a:gd name="connsiteX3429" fmla="*/ 3974127 w 5598213"/>
              <a:gd name="connsiteY3429" fmla="*/ 3431872 h 4231124"/>
              <a:gd name="connsiteX3430" fmla="*/ 3963478 w 5598213"/>
              <a:gd name="connsiteY3430" fmla="*/ 3442521 h 4231124"/>
              <a:gd name="connsiteX3431" fmla="*/ 3963478 w 5598213"/>
              <a:gd name="connsiteY3431" fmla="*/ 3437196 h 4231124"/>
              <a:gd name="connsiteX3432" fmla="*/ 3968803 w 5598213"/>
              <a:gd name="connsiteY3432" fmla="*/ 3431872 h 4231124"/>
              <a:gd name="connsiteX3433" fmla="*/ 3968803 w 5598213"/>
              <a:gd name="connsiteY3433" fmla="*/ 3426547 h 4231124"/>
              <a:gd name="connsiteX3434" fmla="*/ 3926795 w 5598213"/>
              <a:gd name="connsiteY3434" fmla="*/ 3421223 h 4231124"/>
              <a:gd name="connsiteX3435" fmla="*/ 3932120 w 5598213"/>
              <a:gd name="connsiteY3435" fmla="*/ 3426547 h 4231124"/>
              <a:gd name="connsiteX3436" fmla="*/ 3926795 w 5598213"/>
              <a:gd name="connsiteY3436" fmla="*/ 3437196 h 4231124"/>
              <a:gd name="connsiteX3437" fmla="*/ 3921470 w 5598213"/>
              <a:gd name="connsiteY3437" fmla="*/ 3426547 h 4231124"/>
              <a:gd name="connsiteX3438" fmla="*/ 3885380 w 5598213"/>
              <a:gd name="connsiteY3438" fmla="*/ 3421223 h 4231124"/>
              <a:gd name="connsiteX3439" fmla="*/ 3890113 w 5598213"/>
              <a:gd name="connsiteY3439" fmla="*/ 3421223 h 4231124"/>
              <a:gd name="connsiteX3440" fmla="*/ 3900763 w 5598213"/>
              <a:gd name="connsiteY3440" fmla="*/ 3431872 h 4231124"/>
              <a:gd name="connsiteX3441" fmla="*/ 3895438 w 5598213"/>
              <a:gd name="connsiteY3441" fmla="*/ 3442521 h 4231124"/>
              <a:gd name="connsiteX3442" fmla="*/ 3885380 w 5598213"/>
              <a:gd name="connsiteY3442" fmla="*/ 3452578 h 4231124"/>
              <a:gd name="connsiteX3443" fmla="*/ 3880055 w 5598213"/>
              <a:gd name="connsiteY3443" fmla="*/ 3452578 h 4231124"/>
              <a:gd name="connsiteX3444" fmla="*/ 3880055 w 5598213"/>
              <a:gd name="connsiteY3444" fmla="*/ 3437196 h 4231124"/>
              <a:gd name="connsiteX3445" fmla="*/ 3885380 w 5598213"/>
              <a:gd name="connsiteY3445" fmla="*/ 3431872 h 4231124"/>
              <a:gd name="connsiteX3446" fmla="*/ 3864080 w 5598213"/>
              <a:gd name="connsiteY3446" fmla="*/ 3421223 h 4231124"/>
              <a:gd name="connsiteX3447" fmla="*/ 3864080 w 5598213"/>
              <a:gd name="connsiteY3447" fmla="*/ 3431872 h 4231124"/>
              <a:gd name="connsiteX3448" fmla="*/ 3843372 w 5598213"/>
              <a:gd name="connsiteY3448" fmla="*/ 3457902 h 4231124"/>
              <a:gd name="connsiteX3449" fmla="*/ 3822664 w 5598213"/>
              <a:gd name="connsiteY3449" fmla="*/ 3478608 h 4231124"/>
              <a:gd name="connsiteX3450" fmla="*/ 3812015 w 5598213"/>
              <a:gd name="connsiteY3450" fmla="*/ 3494581 h 4231124"/>
              <a:gd name="connsiteX3451" fmla="*/ 3801365 w 5598213"/>
              <a:gd name="connsiteY3451" fmla="*/ 3499906 h 4231124"/>
              <a:gd name="connsiteX3452" fmla="*/ 3801365 w 5598213"/>
              <a:gd name="connsiteY3452" fmla="*/ 3483933 h 4231124"/>
              <a:gd name="connsiteX3453" fmla="*/ 3806690 w 5598213"/>
              <a:gd name="connsiteY3453" fmla="*/ 3478608 h 4231124"/>
              <a:gd name="connsiteX3454" fmla="*/ 3806690 w 5598213"/>
              <a:gd name="connsiteY3454" fmla="*/ 3452578 h 4231124"/>
              <a:gd name="connsiteX3455" fmla="*/ 3817340 w 5598213"/>
              <a:gd name="connsiteY3455" fmla="*/ 3452578 h 4231124"/>
              <a:gd name="connsiteX3456" fmla="*/ 3817340 w 5598213"/>
              <a:gd name="connsiteY3456" fmla="*/ 3457902 h 4231124"/>
              <a:gd name="connsiteX3457" fmla="*/ 3822664 w 5598213"/>
              <a:gd name="connsiteY3457" fmla="*/ 3463227 h 4231124"/>
              <a:gd name="connsiteX3458" fmla="*/ 3827989 w 5598213"/>
              <a:gd name="connsiteY3458" fmla="*/ 3447253 h 4231124"/>
              <a:gd name="connsiteX3459" fmla="*/ 3843372 w 5598213"/>
              <a:gd name="connsiteY3459" fmla="*/ 3452578 h 4231124"/>
              <a:gd name="connsiteX3460" fmla="*/ 3854022 w 5598213"/>
              <a:gd name="connsiteY3460" fmla="*/ 3437196 h 4231124"/>
              <a:gd name="connsiteX3461" fmla="*/ 3854022 w 5598213"/>
              <a:gd name="connsiteY3461" fmla="*/ 3426547 h 4231124"/>
              <a:gd name="connsiteX3462" fmla="*/ 2835197 w 5598213"/>
              <a:gd name="connsiteY3462" fmla="*/ 3421223 h 4231124"/>
              <a:gd name="connsiteX3463" fmla="*/ 2835197 w 5598213"/>
              <a:gd name="connsiteY3463" fmla="*/ 3426547 h 4231124"/>
              <a:gd name="connsiteX3464" fmla="*/ 2840522 w 5598213"/>
              <a:gd name="connsiteY3464" fmla="*/ 3437196 h 4231124"/>
              <a:gd name="connsiteX3465" fmla="*/ 2835197 w 5598213"/>
              <a:gd name="connsiteY3465" fmla="*/ 3437196 h 4231124"/>
              <a:gd name="connsiteX3466" fmla="*/ 2829872 w 5598213"/>
              <a:gd name="connsiteY3466" fmla="*/ 3442521 h 4231124"/>
              <a:gd name="connsiteX3467" fmla="*/ 2825139 w 5598213"/>
              <a:gd name="connsiteY3467" fmla="*/ 3442521 h 4231124"/>
              <a:gd name="connsiteX3468" fmla="*/ 2825139 w 5598213"/>
              <a:gd name="connsiteY3468" fmla="*/ 3437196 h 4231124"/>
              <a:gd name="connsiteX3469" fmla="*/ 2819814 w 5598213"/>
              <a:gd name="connsiteY3469" fmla="*/ 3421223 h 4231124"/>
              <a:gd name="connsiteX3470" fmla="*/ 2825139 w 5598213"/>
              <a:gd name="connsiteY3470" fmla="*/ 3421223 h 4231124"/>
              <a:gd name="connsiteX3471" fmla="*/ 2825139 w 5598213"/>
              <a:gd name="connsiteY3471" fmla="*/ 3426547 h 4231124"/>
              <a:gd name="connsiteX3472" fmla="*/ 2819814 w 5598213"/>
              <a:gd name="connsiteY3472" fmla="*/ 3426547 h 4231124"/>
              <a:gd name="connsiteX3473" fmla="*/ 2083799 w 5598213"/>
              <a:gd name="connsiteY3473" fmla="*/ 3421223 h 4231124"/>
              <a:gd name="connsiteX3474" fmla="*/ 2083799 w 5598213"/>
              <a:gd name="connsiteY3474" fmla="*/ 3442521 h 4231124"/>
              <a:gd name="connsiteX3475" fmla="*/ 2078474 w 5598213"/>
              <a:gd name="connsiteY3475" fmla="*/ 3452578 h 4231124"/>
              <a:gd name="connsiteX3476" fmla="*/ 2073149 w 5598213"/>
              <a:gd name="connsiteY3476" fmla="*/ 3457902 h 4231124"/>
              <a:gd name="connsiteX3477" fmla="*/ 2068416 w 5598213"/>
              <a:gd name="connsiteY3477" fmla="*/ 3473875 h 4231124"/>
              <a:gd name="connsiteX3478" fmla="*/ 2068416 w 5598213"/>
              <a:gd name="connsiteY3478" fmla="*/ 3447253 h 4231124"/>
              <a:gd name="connsiteX3479" fmla="*/ 2073149 w 5598213"/>
              <a:gd name="connsiteY3479" fmla="*/ 3442521 h 4231124"/>
              <a:gd name="connsiteX3480" fmla="*/ 2073149 w 5598213"/>
              <a:gd name="connsiteY3480" fmla="*/ 3431872 h 4231124"/>
              <a:gd name="connsiteX3481" fmla="*/ 1697450 w 5598213"/>
              <a:gd name="connsiteY3481" fmla="*/ 3421223 h 4231124"/>
              <a:gd name="connsiteX3482" fmla="*/ 1702775 w 5598213"/>
              <a:gd name="connsiteY3482" fmla="*/ 3426547 h 4231124"/>
              <a:gd name="connsiteX3483" fmla="*/ 1697450 w 5598213"/>
              <a:gd name="connsiteY3483" fmla="*/ 3431872 h 4231124"/>
              <a:gd name="connsiteX3484" fmla="*/ 1697450 w 5598213"/>
              <a:gd name="connsiteY3484" fmla="*/ 3426547 h 4231124"/>
              <a:gd name="connsiteX3485" fmla="*/ 1274419 w 5598213"/>
              <a:gd name="connsiteY3485" fmla="*/ 3421223 h 4231124"/>
              <a:gd name="connsiteX3486" fmla="*/ 1274419 w 5598213"/>
              <a:gd name="connsiteY3486" fmla="*/ 3431872 h 4231124"/>
              <a:gd name="connsiteX3487" fmla="*/ 1263769 w 5598213"/>
              <a:gd name="connsiteY3487" fmla="*/ 3426547 h 4231124"/>
              <a:gd name="connsiteX3488" fmla="*/ 1112306 w 5598213"/>
              <a:gd name="connsiteY3488" fmla="*/ 3421223 h 4231124"/>
              <a:gd name="connsiteX3489" fmla="*/ 1112306 w 5598213"/>
              <a:gd name="connsiteY3489" fmla="*/ 3426547 h 4231124"/>
              <a:gd name="connsiteX3490" fmla="*/ 1102248 w 5598213"/>
              <a:gd name="connsiteY3490" fmla="*/ 3426547 h 4231124"/>
              <a:gd name="connsiteX3491" fmla="*/ 4495965 w 5598213"/>
              <a:gd name="connsiteY3491" fmla="*/ 3415899 h 4231124"/>
              <a:gd name="connsiteX3492" fmla="*/ 4501290 w 5598213"/>
              <a:gd name="connsiteY3492" fmla="*/ 3415899 h 4231124"/>
              <a:gd name="connsiteX3493" fmla="*/ 4501290 w 5598213"/>
              <a:gd name="connsiteY3493" fmla="*/ 3421223 h 4231124"/>
              <a:gd name="connsiteX3494" fmla="*/ 4495965 w 5598213"/>
              <a:gd name="connsiteY3494" fmla="*/ 3421223 h 4231124"/>
              <a:gd name="connsiteX3495" fmla="*/ 2068416 w 5598213"/>
              <a:gd name="connsiteY3495" fmla="*/ 3415899 h 4231124"/>
              <a:gd name="connsiteX3496" fmla="*/ 2068416 w 5598213"/>
              <a:gd name="connsiteY3496" fmla="*/ 3421223 h 4231124"/>
              <a:gd name="connsiteX3497" fmla="*/ 2063091 w 5598213"/>
              <a:gd name="connsiteY3497" fmla="*/ 3431872 h 4231124"/>
              <a:gd name="connsiteX3498" fmla="*/ 2063091 w 5598213"/>
              <a:gd name="connsiteY3498" fmla="*/ 3437196 h 4231124"/>
              <a:gd name="connsiteX3499" fmla="*/ 2047117 w 5598213"/>
              <a:gd name="connsiteY3499" fmla="*/ 3452578 h 4231124"/>
              <a:gd name="connsiteX3500" fmla="*/ 2037059 w 5598213"/>
              <a:gd name="connsiteY3500" fmla="*/ 3452578 h 4231124"/>
              <a:gd name="connsiteX3501" fmla="*/ 2047117 w 5598213"/>
              <a:gd name="connsiteY3501" fmla="*/ 3437196 h 4231124"/>
              <a:gd name="connsiteX3502" fmla="*/ 2063091 w 5598213"/>
              <a:gd name="connsiteY3502" fmla="*/ 3426547 h 4231124"/>
              <a:gd name="connsiteX3503" fmla="*/ 4219663 w 5598213"/>
              <a:gd name="connsiteY3503" fmla="*/ 3411166 h 4231124"/>
              <a:gd name="connsiteX3504" fmla="*/ 4214338 w 5598213"/>
              <a:gd name="connsiteY3504" fmla="*/ 3421223 h 4231124"/>
              <a:gd name="connsiteX3505" fmla="*/ 4209013 w 5598213"/>
              <a:gd name="connsiteY3505" fmla="*/ 3415899 h 4231124"/>
              <a:gd name="connsiteX3506" fmla="*/ 4182981 w 5598213"/>
              <a:gd name="connsiteY3506" fmla="*/ 3411166 h 4231124"/>
              <a:gd name="connsiteX3507" fmla="*/ 4193039 w 5598213"/>
              <a:gd name="connsiteY3507" fmla="*/ 3415899 h 4231124"/>
              <a:gd name="connsiteX3508" fmla="*/ 4182981 w 5598213"/>
              <a:gd name="connsiteY3508" fmla="*/ 3421223 h 4231124"/>
              <a:gd name="connsiteX3509" fmla="*/ 4182981 w 5598213"/>
              <a:gd name="connsiteY3509" fmla="*/ 3431872 h 4231124"/>
              <a:gd name="connsiteX3510" fmla="*/ 4172331 w 5598213"/>
              <a:gd name="connsiteY3510" fmla="*/ 3437196 h 4231124"/>
              <a:gd name="connsiteX3511" fmla="*/ 4172331 w 5598213"/>
              <a:gd name="connsiteY3511" fmla="*/ 3426547 h 4231124"/>
              <a:gd name="connsiteX3512" fmla="*/ 4172331 w 5598213"/>
              <a:gd name="connsiteY3512" fmla="*/ 3421223 h 4231124"/>
              <a:gd name="connsiteX3513" fmla="*/ 4068200 w 5598213"/>
              <a:gd name="connsiteY3513" fmla="*/ 3411166 h 4231124"/>
              <a:gd name="connsiteX3514" fmla="*/ 4072933 w 5598213"/>
              <a:gd name="connsiteY3514" fmla="*/ 3411166 h 4231124"/>
              <a:gd name="connsiteX3515" fmla="*/ 4072933 w 5598213"/>
              <a:gd name="connsiteY3515" fmla="*/ 3415899 h 4231124"/>
              <a:gd name="connsiteX3516" fmla="*/ 4078258 w 5598213"/>
              <a:gd name="connsiteY3516" fmla="*/ 3426547 h 4231124"/>
              <a:gd name="connsiteX3517" fmla="*/ 4072933 w 5598213"/>
              <a:gd name="connsiteY3517" fmla="*/ 3426547 h 4231124"/>
              <a:gd name="connsiteX3518" fmla="*/ 4068200 w 5598213"/>
              <a:gd name="connsiteY3518" fmla="*/ 3431872 h 4231124"/>
              <a:gd name="connsiteX3519" fmla="*/ 4057550 w 5598213"/>
              <a:gd name="connsiteY3519" fmla="*/ 3442521 h 4231124"/>
              <a:gd name="connsiteX3520" fmla="*/ 4052225 w 5598213"/>
              <a:gd name="connsiteY3520" fmla="*/ 3437196 h 4231124"/>
              <a:gd name="connsiteX3521" fmla="*/ 3963478 w 5598213"/>
              <a:gd name="connsiteY3521" fmla="*/ 3411166 h 4231124"/>
              <a:gd name="connsiteX3522" fmla="*/ 3968803 w 5598213"/>
              <a:gd name="connsiteY3522" fmla="*/ 3415899 h 4231124"/>
              <a:gd name="connsiteX3523" fmla="*/ 3968803 w 5598213"/>
              <a:gd name="connsiteY3523" fmla="*/ 3426547 h 4231124"/>
              <a:gd name="connsiteX3524" fmla="*/ 3958153 w 5598213"/>
              <a:gd name="connsiteY3524" fmla="*/ 3426547 h 4231124"/>
              <a:gd name="connsiteX3525" fmla="*/ 3874730 w 5598213"/>
              <a:gd name="connsiteY3525" fmla="*/ 3411166 h 4231124"/>
              <a:gd name="connsiteX3526" fmla="*/ 3885380 w 5598213"/>
              <a:gd name="connsiteY3526" fmla="*/ 3411166 h 4231124"/>
              <a:gd name="connsiteX3527" fmla="*/ 3885380 w 5598213"/>
              <a:gd name="connsiteY3527" fmla="*/ 3421223 h 4231124"/>
              <a:gd name="connsiteX3528" fmla="*/ 2203905 w 5598213"/>
              <a:gd name="connsiteY3528" fmla="*/ 3411166 h 4231124"/>
              <a:gd name="connsiteX3529" fmla="*/ 2214554 w 5598213"/>
              <a:gd name="connsiteY3529" fmla="*/ 3411166 h 4231124"/>
              <a:gd name="connsiteX3530" fmla="*/ 2214554 w 5598213"/>
              <a:gd name="connsiteY3530" fmla="*/ 3421223 h 4231124"/>
              <a:gd name="connsiteX3531" fmla="*/ 2224612 w 5598213"/>
              <a:gd name="connsiteY3531" fmla="*/ 3415899 h 4231124"/>
              <a:gd name="connsiteX3532" fmla="*/ 2224612 w 5598213"/>
              <a:gd name="connsiteY3532" fmla="*/ 3431872 h 4231124"/>
              <a:gd name="connsiteX3533" fmla="*/ 2214554 w 5598213"/>
              <a:gd name="connsiteY3533" fmla="*/ 3437196 h 4231124"/>
              <a:gd name="connsiteX3534" fmla="*/ 2209229 w 5598213"/>
              <a:gd name="connsiteY3534" fmla="*/ 3431872 h 4231124"/>
              <a:gd name="connsiteX3535" fmla="*/ 2203905 w 5598213"/>
              <a:gd name="connsiteY3535" fmla="*/ 3431872 h 4231124"/>
              <a:gd name="connsiteX3536" fmla="*/ 2198579 w 5598213"/>
              <a:gd name="connsiteY3536" fmla="*/ 3426547 h 4231124"/>
              <a:gd name="connsiteX3537" fmla="*/ 2198579 w 5598213"/>
              <a:gd name="connsiteY3537" fmla="*/ 3415899 h 4231124"/>
              <a:gd name="connsiteX3538" fmla="*/ 2000376 w 5598213"/>
              <a:gd name="connsiteY3538" fmla="*/ 3411166 h 4231124"/>
              <a:gd name="connsiteX3539" fmla="*/ 2005701 w 5598213"/>
              <a:gd name="connsiteY3539" fmla="*/ 3415899 h 4231124"/>
              <a:gd name="connsiteX3540" fmla="*/ 1995051 w 5598213"/>
              <a:gd name="connsiteY3540" fmla="*/ 3421223 h 4231124"/>
              <a:gd name="connsiteX3541" fmla="*/ 1989726 w 5598213"/>
              <a:gd name="connsiteY3541" fmla="*/ 3415899 h 4231124"/>
              <a:gd name="connsiteX3542" fmla="*/ 1864296 w 5598213"/>
              <a:gd name="connsiteY3542" fmla="*/ 3411166 h 4231124"/>
              <a:gd name="connsiteX3543" fmla="*/ 1874946 w 5598213"/>
              <a:gd name="connsiteY3543" fmla="*/ 3415899 h 4231124"/>
              <a:gd name="connsiteX3544" fmla="*/ 1869621 w 5598213"/>
              <a:gd name="connsiteY3544" fmla="*/ 3421223 h 4231124"/>
              <a:gd name="connsiteX3545" fmla="*/ 1864296 w 5598213"/>
              <a:gd name="connsiteY3545" fmla="*/ 3421223 h 4231124"/>
              <a:gd name="connsiteX3546" fmla="*/ 1864296 w 5598213"/>
              <a:gd name="connsiteY3546" fmla="*/ 3415899 h 4231124"/>
              <a:gd name="connsiteX3547" fmla="*/ 1232412 w 5598213"/>
              <a:gd name="connsiteY3547" fmla="*/ 3411166 h 4231124"/>
              <a:gd name="connsiteX3548" fmla="*/ 1243061 w 5598213"/>
              <a:gd name="connsiteY3548" fmla="*/ 3411166 h 4231124"/>
              <a:gd name="connsiteX3549" fmla="*/ 1243061 w 5598213"/>
              <a:gd name="connsiteY3549" fmla="*/ 3415899 h 4231124"/>
              <a:gd name="connsiteX3550" fmla="*/ 1227087 w 5598213"/>
              <a:gd name="connsiteY3550" fmla="*/ 3437196 h 4231124"/>
              <a:gd name="connsiteX3551" fmla="*/ 1217029 w 5598213"/>
              <a:gd name="connsiteY3551" fmla="*/ 3431872 h 4231124"/>
              <a:gd name="connsiteX3552" fmla="*/ 1222354 w 5598213"/>
              <a:gd name="connsiteY3552" fmla="*/ 3421223 h 4231124"/>
              <a:gd name="connsiteX3553" fmla="*/ 616502 w 5598213"/>
              <a:gd name="connsiteY3553" fmla="*/ 3411166 h 4231124"/>
              <a:gd name="connsiteX3554" fmla="*/ 616502 w 5598213"/>
              <a:gd name="connsiteY3554" fmla="*/ 3421223 h 4231124"/>
              <a:gd name="connsiteX3555" fmla="*/ 605852 w 5598213"/>
              <a:gd name="connsiteY3555" fmla="*/ 3426547 h 4231124"/>
              <a:gd name="connsiteX3556" fmla="*/ 605852 w 5598213"/>
              <a:gd name="connsiteY3556" fmla="*/ 3421223 h 4231124"/>
              <a:gd name="connsiteX3557" fmla="*/ 2731658 w 5598213"/>
              <a:gd name="connsiteY3557" fmla="*/ 3405841 h 4231124"/>
              <a:gd name="connsiteX3558" fmla="*/ 2741716 w 5598213"/>
              <a:gd name="connsiteY3558" fmla="*/ 3405841 h 4231124"/>
              <a:gd name="connsiteX3559" fmla="*/ 2741716 w 5598213"/>
              <a:gd name="connsiteY3559" fmla="*/ 3411166 h 4231124"/>
              <a:gd name="connsiteX3560" fmla="*/ 2721008 w 5598213"/>
              <a:gd name="connsiteY3560" fmla="*/ 3411166 h 4231124"/>
              <a:gd name="connsiteX3561" fmla="*/ 1535337 w 5598213"/>
              <a:gd name="connsiteY3561" fmla="*/ 3405841 h 4231124"/>
              <a:gd name="connsiteX3562" fmla="*/ 1540662 w 5598213"/>
              <a:gd name="connsiteY3562" fmla="*/ 3411166 h 4231124"/>
              <a:gd name="connsiteX3563" fmla="*/ 1530013 w 5598213"/>
              <a:gd name="connsiteY3563" fmla="*/ 3415899 h 4231124"/>
              <a:gd name="connsiteX3564" fmla="*/ 1530013 w 5598213"/>
              <a:gd name="connsiteY3564" fmla="*/ 3411166 h 4231124"/>
              <a:gd name="connsiteX3565" fmla="*/ 1477947 w 5598213"/>
              <a:gd name="connsiteY3565" fmla="*/ 3405841 h 4231124"/>
              <a:gd name="connsiteX3566" fmla="*/ 1472622 w 5598213"/>
              <a:gd name="connsiteY3566" fmla="*/ 3426547 h 4231124"/>
              <a:gd name="connsiteX3567" fmla="*/ 1467889 w 5598213"/>
              <a:gd name="connsiteY3567" fmla="*/ 3426547 h 4231124"/>
              <a:gd name="connsiteX3568" fmla="*/ 1462564 w 5598213"/>
              <a:gd name="connsiteY3568" fmla="*/ 3415899 h 4231124"/>
              <a:gd name="connsiteX3569" fmla="*/ 1409907 w 5598213"/>
              <a:gd name="connsiteY3569" fmla="*/ 3405841 h 4231124"/>
              <a:gd name="connsiteX3570" fmla="*/ 1425882 w 5598213"/>
              <a:gd name="connsiteY3570" fmla="*/ 3405841 h 4231124"/>
              <a:gd name="connsiteX3571" fmla="*/ 1441265 w 5598213"/>
              <a:gd name="connsiteY3571" fmla="*/ 3411166 h 4231124"/>
              <a:gd name="connsiteX3572" fmla="*/ 1420557 w 5598213"/>
              <a:gd name="connsiteY3572" fmla="*/ 3411166 h 4231124"/>
              <a:gd name="connsiteX3573" fmla="*/ 1415232 w 5598213"/>
              <a:gd name="connsiteY3573" fmla="*/ 3415899 h 4231124"/>
              <a:gd name="connsiteX3574" fmla="*/ 1405174 w 5598213"/>
              <a:gd name="connsiteY3574" fmla="*/ 3415899 h 4231124"/>
              <a:gd name="connsiteX3575" fmla="*/ 1399849 w 5598213"/>
              <a:gd name="connsiteY3575" fmla="*/ 3421223 h 4231124"/>
              <a:gd name="connsiteX3576" fmla="*/ 1394524 w 5598213"/>
              <a:gd name="connsiteY3576" fmla="*/ 3415899 h 4231124"/>
              <a:gd name="connsiteX3577" fmla="*/ 1269094 w 5598213"/>
              <a:gd name="connsiteY3577" fmla="*/ 3405841 h 4231124"/>
              <a:gd name="connsiteX3578" fmla="*/ 1269094 w 5598213"/>
              <a:gd name="connsiteY3578" fmla="*/ 3415899 h 4231124"/>
              <a:gd name="connsiteX3579" fmla="*/ 1253711 w 5598213"/>
              <a:gd name="connsiteY3579" fmla="*/ 3431872 h 4231124"/>
              <a:gd name="connsiteX3580" fmla="*/ 1248386 w 5598213"/>
              <a:gd name="connsiteY3580" fmla="*/ 3431872 h 4231124"/>
              <a:gd name="connsiteX3581" fmla="*/ 1248386 w 5598213"/>
              <a:gd name="connsiteY3581" fmla="*/ 3421223 h 4231124"/>
              <a:gd name="connsiteX3582" fmla="*/ 214178 w 5598213"/>
              <a:gd name="connsiteY3582" fmla="*/ 3405841 h 4231124"/>
              <a:gd name="connsiteX3583" fmla="*/ 219503 w 5598213"/>
              <a:gd name="connsiteY3583" fmla="*/ 3405841 h 4231124"/>
              <a:gd name="connsiteX3584" fmla="*/ 234886 w 5598213"/>
              <a:gd name="connsiteY3584" fmla="*/ 3405841 h 4231124"/>
              <a:gd name="connsiteX3585" fmla="*/ 208853 w 5598213"/>
              <a:gd name="connsiteY3585" fmla="*/ 3421223 h 4231124"/>
              <a:gd name="connsiteX3586" fmla="*/ 198204 w 5598213"/>
              <a:gd name="connsiteY3586" fmla="*/ 3421223 h 4231124"/>
              <a:gd name="connsiteX3587" fmla="*/ 198204 w 5598213"/>
              <a:gd name="connsiteY3587" fmla="*/ 3415899 h 4231124"/>
              <a:gd name="connsiteX3588" fmla="*/ 2919212 w 5598213"/>
              <a:gd name="connsiteY3588" fmla="*/ 3400517 h 4231124"/>
              <a:gd name="connsiteX3589" fmla="*/ 2913887 w 5598213"/>
              <a:gd name="connsiteY3589" fmla="*/ 3411166 h 4231124"/>
              <a:gd name="connsiteX3590" fmla="*/ 2903237 w 5598213"/>
              <a:gd name="connsiteY3590" fmla="*/ 3411166 h 4231124"/>
              <a:gd name="connsiteX3591" fmla="*/ 2903237 w 5598213"/>
              <a:gd name="connsiteY3591" fmla="*/ 3405841 h 4231124"/>
              <a:gd name="connsiteX3592" fmla="*/ 2648235 w 5598213"/>
              <a:gd name="connsiteY3592" fmla="*/ 3400517 h 4231124"/>
              <a:gd name="connsiteX3593" fmla="*/ 2637585 w 5598213"/>
              <a:gd name="connsiteY3593" fmla="*/ 3411166 h 4231124"/>
              <a:gd name="connsiteX3594" fmla="*/ 2632261 w 5598213"/>
              <a:gd name="connsiteY3594" fmla="*/ 3405841 h 4231124"/>
              <a:gd name="connsiteX3595" fmla="*/ 2287327 w 5598213"/>
              <a:gd name="connsiteY3595" fmla="*/ 3400517 h 4231124"/>
              <a:gd name="connsiteX3596" fmla="*/ 2297977 w 5598213"/>
              <a:gd name="connsiteY3596" fmla="*/ 3400517 h 4231124"/>
              <a:gd name="connsiteX3597" fmla="*/ 2303302 w 5598213"/>
              <a:gd name="connsiteY3597" fmla="*/ 3405841 h 4231124"/>
              <a:gd name="connsiteX3598" fmla="*/ 2297977 w 5598213"/>
              <a:gd name="connsiteY3598" fmla="*/ 3411166 h 4231124"/>
              <a:gd name="connsiteX3599" fmla="*/ 2282594 w 5598213"/>
              <a:gd name="connsiteY3599" fmla="*/ 3405841 h 4231124"/>
              <a:gd name="connsiteX3600" fmla="*/ 2224612 w 5598213"/>
              <a:gd name="connsiteY3600" fmla="*/ 3400517 h 4231124"/>
              <a:gd name="connsiteX3601" fmla="*/ 2235262 w 5598213"/>
              <a:gd name="connsiteY3601" fmla="*/ 3400517 h 4231124"/>
              <a:gd name="connsiteX3602" fmla="*/ 2224612 w 5598213"/>
              <a:gd name="connsiteY3602" fmla="*/ 3411166 h 4231124"/>
              <a:gd name="connsiteX3603" fmla="*/ 2026409 w 5598213"/>
              <a:gd name="connsiteY3603" fmla="*/ 3400517 h 4231124"/>
              <a:gd name="connsiteX3604" fmla="*/ 2031734 w 5598213"/>
              <a:gd name="connsiteY3604" fmla="*/ 3400517 h 4231124"/>
              <a:gd name="connsiteX3605" fmla="*/ 2026409 w 5598213"/>
              <a:gd name="connsiteY3605" fmla="*/ 3411166 h 4231124"/>
              <a:gd name="connsiteX3606" fmla="*/ 1660768 w 5598213"/>
              <a:gd name="connsiteY3606" fmla="*/ 3400517 h 4231124"/>
              <a:gd name="connsiteX3607" fmla="*/ 1666093 w 5598213"/>
              <a:gd name="connsiteY3607" fmla="*/ 3405841 h 4231124"/>
              <a:gd name="connsiteX3608" fmla="*/ 1655443 w 5598213"/>
              <a:gd name="connsiteY3608" fmla="*/ 3405841 h 4231124"/>
              <a:gd name="connsiteX3609" fmla="*/ 814705 w 5598213"/>
              <a:gd name="connsiteY3609" fmla="*/ 3400517 h 4231124"/>
              <a:gd name="connsiteX3610" fmla="*/ 825355 w 5598213"/>
              <a:gd name="connsiteY3610" fmla="*/ 3400517 h 4231124"/>
              <a:gd name="connsiteX3611" fmla="*/ 820030 w 5598213"/>
              <a:gd name="connsiteY3611" fmla="*/ 3411166 h 4231124"/>
              <a:gd name="connsiteX3612" fmla="*/ 809381 w 5598213"/>
              <a:gd name="connsiteY3612" fmla="*/ 3405841 h 4231124"/>
              <a:gd name="connsiteX3613" fmla="*/ 736607 w 5598213"/>
              <a:gd name="connsiteY3613" fmla="*/ 3400517 h 4231124"/>
              <a:gd name="connsiteX3614" fmla="*/ 741340 w 5598213"/>
              <a:gd name="connsiteY3614" fmla="*/ 3400517 h 4231124"/>
              <a:gd name="connsiteX3615" fmla="*/ 736607 w 5598213"/>
              <a:gd name="connsiteY3615" fmla="*/ 3411166 h 4231124"/>
              <a:gd name="connsiteX3616" fmla="*/ 725957 w 5598213"/>
              <a:gd name="connsiteY3616" fmla="*/ 3405841 h 4231124"/>
              <a:gd name="connsiteX3617" fmla="*/ 611177 w 5598213"/>
              <a:gd name="connsiteY3617" fmla="*/ 3400517 h 4231124"/>
              <a:gd name="connsiteX3618" fmla="*/ 621235 w 5598213"/>
              <a:gd name="connsiteY3618" fmla="*/ 3400517 h 4231124"/>
              <a:gd name="connsiteX3619" fmla="*/ 611177 w 5598213"/>
              <a:gd name="connsiteY3619" fmla="*/ 3405841 h 4231124"/>
              <a:gd name="connsiteX3620" fmla="*/ 4251021 w 5598213"/>
              <a:gd name="connsiteY3620" fmla="*/ 3395193 h 4231124"/>
              <a:gd name="connsiteX3621" fmla="*/ 4255754 w 5598213"/>
              <a:gd name="connsiteY3621" fmla="*/ 3395193 h 4231124"/>
              <a:gd name="connsiteX3622" fmla="*/ 4255754 w 5598213"/>
              <a:gd name="connsiteY3622" fmla="*/ 3405841 h 4231124"/>
              <a:gd name="connsiteX3623" fmla="*/ 4251021 w 5598213"/>
              <a:gd name="connsiteY3623" fmla="*/ 3405841 h 4231124"/>
              <a:gd name="connsiteX3624" fmla="*/ 4005485 w 5598213"/>
              <a:gd name="connsiteY3624" fmla="*/ 3395193 h 4231124"/>
              <a:gd name="connsiteX3625" fmla="*/ 4005485 w 5598213"/>
              <a:gd name="connsiteY3625" fmla="*/ 3405841 h 4231124"/>
              <a:gd name="connsiteX3626" fmla="*/ 3994835 w 5598213"/>
              <a:gd name="connsiteY3626" fmla="*/ 3411166 h 4231124"/>
              <a:gd name="connsiteX3627" fmla="*/ 3994835 w 5598213"/>
              <a:gd name="connsiteY3627" fmla="*/ 3400517 h 4231124"/>
              <a:gd name="connsiteX3628" fmla="*/ 2763016 w 5598213"/>
              <a:gd name="connsiteY3628" fmla="*/ 3395193 h 4231124"/>
              <a:gd name="connsiteX3629" fmla="*/ 2773074 w 5598213"/>
              <a:gd name="connsiteY3629" fmla="*/ 3395193 h 4231124"/>
              <a:gd name="connsiteX3630" fmla="*/ 2763016 w 5598213"/>
              <a:gd name="connsiteY3630" fmla="*/ 3405841 h 4231124"/>
              <a:gd name="connsiteX3631" fmla="*/ 1906303 w 5598213"/>
              <a:gd name="connsiteY3631" fmla="*/ 3395193 h 4231124"/>
              <a:gd name="connsiteX3632" fmla="*/ 1916953 w 5598213"/>
              <a:gd name="connsiteY3632" fmla="*/ 3395193 h 4231124"/>
              <a:gd name="connsiteX3633" fmla="*/ 1916953 w 5598213"/>
              <a:gd name="connsiteY3633" fmla="*/ 3411166 h 4231124"/>
              <a:gd name="connsiteX3634" fmla="*/ 1916953 w 5598213"/>
              <a:gd name="connsiteY3634" fmla="*/ 3415899 h 4231124"/>
              <a:gd name="connsiteX3635" fmla="*/ 1911628 w 5598213"/>
              <a:gd name="connsiteY3635" fmla="*/ 3421223 h 4231124"/>
              <a:gd name="connsiteX3636" fmla="*/ 1911628 w 5598213"/>
              <a:gd name="connsiteY3636" fmla="*/ 3415899 h 4231124"/>
              <a:gd name="connsiteX3637" fmla="*/ 1900979 w 5598213"/>
              <a:gd name="connsiteY3637" fmla="*/ 3411166 h 4231124"/>
              <a:gd name="connsiteX3638" fmla="*/ 1906303 w 5598213"/>
              <a:gd name="connsiteY3638" fmla="*/ 3405841 h 4231124"/>
              <a:gd name="connsiteX3639" fmla="*/ 1300452 w 5598213"/>
              <a:gd name="connsiteY3639" fmla="*/ 3395193 h 4231124"/>
              <a:gd name="connsiteX3640" fmla="*/ 1300452 w 5598213"/>
              <a:gd name="connsiteY3640" fmla="*/ 3405841 h 4231124"/>
              <a:gd name="connsiteX3641" fmla="*/ 1295127 w 5598213"/>
              <a:gd name="connsiteY3641" fmla="*/ 3405841 h 4231124"/>
              <a:gd name="connsiteX3642" fmla="*/ 908778 w 5598213"/>
              <a:gd name="connsiteY3642" fmla="*/ 3395193 h 4231124"/>
              <a:gd name="connsiteX3643" fmla="*/ 914103 w 5598213"/>
              <a:gd name="connsiteY3643" fmla="*/ 3395193 h 4231124"/>
              <a:gd name="connsiteX3644" fmla="*/ 919428 w 5598213"/>
              <a:gd name="connsiteY3644" fmla="*/ 3405841 h 4231124"/>
              <a:gd name="connsiteX3645" fmla="*/ 903453 w 5598213"/>
              <a:gd name="connsiteY3645" fmla="*/ 3415899 h 4231124"/>
              <a:gd name="connsiteX3646" fmla="*/ 898128 w 5598213"/>
              <a:gd name="connsiteY3646" fmla="*/ 3415899 h 4231124"/>
              <a:gd name="connsiteX3647" fmla="*/ 888070 w 5598213"/>
              <a:gd name="connsiteY3647" fmla="*/ 3421223 h 4231124"/>
              <a:gd name="connsiteX3648" fmla="*/ 4161681 w 5598213"/>
              <a:gd name="connsiteY3648" fmla="*/ 3389868 h 4231124"/>
              <a:gd name="connsiteX3649" fmla="*/ 4167006 w 5598213"/>
              <a:gd name="connsiteY3649" fmla="*/ 3411166 h 4231124"/>
              <a:gd name="connsiteX3650" fmla="*/ 4161681 w 5598213"/>
              <a:gd name="connsiteY3650" fmla="*/ 3415899 h 4231124"/>
              <a:gd name="connsiteX3651" fmla="*/ 4156948 w 5598213"/>
              <a:gd name="connsiteY3651" fmla="*/ 3400517 h 4231124"/>
              <a:gd name="connsiteX3652" fmla="*/ 3978861 w 5598213"/>
              <a:gd name="connsiteY3652" fmla="*/ 3389868 h 4231124"/>
              <a:gd name="connsiteX3653" fmla="*/ 3984185 w 5598213"/>
              <a:gd name="connsiteY3653" fmla="*/ 3400517 h 4231124"/>
              <a:gd name="connsiteX3654" fmla="*/ 3968803 w 5598213"/>
              <a:gd name="connsiteY3654" fmla="*/ 3400517 h 4231124"/>
              <a:gd name="connsiteX3655" fmla="*/ 3952828 w 5598213"/>
              <a:gd name="connsiteY3655" fmla="*/ 3389868 h 4231124"/>
              <a:gd name="connsiteX3656" fmla="*/ 3958153 w 5598213"/>
              <a:gd name="connsiteY3656" fmla="*/ 3400517 h 4231124"/>
              <a:gd name="connsiteX3657" fmla="*/ 3958153 w 5598213"/>
              <a:gd name="connsiteY3657" fmla="*/ 3405841 h 4231124"/>
              <a:gd name="connsiteX3658" fmla="*/ 3942770 w 5598213"/>
              <a:gd name="connsiteY3658" fmla="*/ 3421223 h 4231124"/>
              <a:gd name="connsiteX3659" fmla="*/ 3932120 w 5598213"/>
              <a:gd name="connsiteY3659" fmla="*/ 3411166 h 4231124"/>
              <a:gd name="connsiteX3660" fmla="*/ 3932120 w 5598213"/>
              <a:gd name="connsiteY3660" fmla="*/ 3400517 h 4231124"/>
              <a:gd name="connsiteX3661" fmla="*/ 3937445 w 5598213"/>
              <a:gd name="connsiteY3661" fmla="*/ 3400517 h 4231124"/>
              <a:gd name="connsiteX3662" fmla="*/ 3937445 w 5598213"/>
              <a:gd name="connsiteY3662" fmla="*/ 3405841 h 4231124"/>
              <a:gd name="connsiteX3663" fmla="*/ 3948095 w 5598213"/>
              <a:gd name="connsiteY3663" fmla="*/ 3411166 h 4231124"/>
              <a:gd name="connsiteX3664" fmla="*/ 2877204 w 5598213"/>
              <a:gd name="connsiteY3664" fmla="*/ 3389868 h 4231124"/>
              <a:gd name="connsiteX3665" fmla="*/ 2892587 w 5598213"/>
              <a:gd name="connsiteY3665" fmla="*/ 3389868 h 4231124"/>
              <a:gd name="connsiteX3666" fmla="*/ 2882529 w 5598213"/>
              <a:gd name="connsiteY3666" fmla="*/ 3405841 h 4231124"/>
              <a:gd name="connsiteX3667" fmla="*/ 2871880 w 5598213"/>
              <a:gd name="connsiteY3667" fmla="*/ 3405841 h 4231124"/>
              <a:gd name="connsiteX3668" fmla="*/ 2871880 w 5598213"/>
              <a:gd name="connsiteY3668" fmla="*/ 3415899 h 4231124"/>
              <a:gd name="connsiteX3669" fmla="*/ 2866555 w 5598213"/>
              <a:gd name="connsiteY3669" fmla="*/ 3405841 h 4231124"/>
              <a:gd name="connsiteX3670" fmla="*/ 2871880 w 5598213"/>
              <a:gd name="connsiteY3670" fmla="*/ 3400517 h 4231124"/>
              <a:gd name="connsiteX3671" fmla="*/ 2871880 w 5598213"/>
              <a:gd name="connsiteY3671" fmla="*/ 3395193 h 4231124"/>
              <a:gd name="connsiteX3672" fmla="*/ 2131131 w 5598213"/>
              <a:gd name="connsiteY3672" fmla="*/ 3389868 h 4231124"/>
              <a:gd name="connsiteX3673" fmla="*/ 2135864 w 5598213"/>
              <a:gd name="connsiteY3673" fmla="*/ 3395193 h 4231124"/>
              <a:gd name="connsiteX3674" fmla="*/ 2141189 w 5598213"/>
              <a:gd name="connsiteY3674" fmla="*/ 3395193 h 4231124"/>
              <a:gd name="connsiteX3675" fmla="*/ 2135864 w 5598213"/>
              <a:gd name="connsiteY3675" fmla="*/ 3405841 h 4231124"/>
              <a:gd name="connsiteX3676" fmla="*/ 1467889 w 5598213"/>
              <a:gd name="connsiteY3676" fmla="*/ 3389868 h 4231124"/>
              <a:gd name="connsiteX3677" fmla="*/ 1472622 w 5598213"/>
              <a:gd name="connsiteY3677" fmla="*/ 3389868 h 4231124"/>
              <a:gd name="connsiteX3678" fmla="*/ 1472622 w 5598213"/>
              <a:gd name="connsiteY3678" fmla="*/ 3395193 h 4231124"/>
              <a:gd name="connsiteX3679" fmla="*/ 1462564 w 5598213"/>
              <a:gd name="connsiteY3679" fmla="*/ 3400517 h 4231124"/>
              <a:gd name="connsiteX3680" fmla="*/ 4214338 w 5598213"/>
              <a:gd name="connsiteY3680" fmla="*/ 3384544 h 4231124"/>
              <a:gd name="connsiteX3681" fmla="*/ 4219663 w 5598213"/>
              <a:gd name="connsiteY3681" fmla="*/ 3400517 h 4231124"/>
              <a:gd name="connsiteX3682" fmla="*/ 4224396 w 5598213"/>
              <a:gd name="connsiteY3682" fmla="*/ 3400517 h 4231124"/>
              <a:gd name="connsiteX3683" fmla="*/ 4214338 w 5598213"/>
              <a:gd name="connsiteY3683" fmla="*/ 3405841 h 4231124"/>
              <a:gd name="connsiteX3684" fmla="*/ 3770007 w 5598213"/>
              <a:gd name="connsiteY3684" fmla="*/ 3384544 h 4231124"/>
              <a:gd name="connsiteX3685" fmla="*/ 3780657 w 5598213"/>
              <a:gd name="connsiteY3685" fmla="*/ 3384544 h 4231124"/>
              <a:gd name="connsiteX3686" fmla="*/ 3785982 w 5598213"/>
              <a:gd name="connsiteY3686" fmla="*/ 3384544 h 4231124"/>
              <a:gd name="connsiteX3687" fmla="*/ 3796632 w 5598213"/>
              <a:gd name="connsiteY3687" fmla="*/ 3395193 h 4231124"/>
              <a:gd name="connsiteX3688" fmla="*/ 3796632 w 5598213"/>
              <a:gd name="connsiteY3688" fmla="*/ 3400517 h 4231124"/>
              <a:gd name="connsiteX3689" fmla="*/ 3801365 w 5598213"/>
              <a:gd name="connsiteY3689" fmla="*/ 3405841 h 4231124"/>
              <a:gd name="connsiteX3690" fmla="*/ 3796632 w 5598213"/>
              <a:gd name="connsiteY3690" fmla="*/ 3415899 h 4231124"/>
              <a:gd name="connsiteX3691" fmla="*/ 3801365 w 5598213"/>
              <a:gd name="connsiteY3691" fmla="*/ 3426547 h 4231124"/>
              <a:gd name="connsiteX3692" fmla="*/ 3791307 w 5598213"/>
              <a:gd name="connsiteY3692" fmla="*/ 3426547 h 4231124"/>
              <a:gd name="connsiteX3693" fmla="*/ 3801365 w 5598213"/>
              <a:gd name="connsiteY3693" fmla="*/ 3437196 h 4231124"/>
              <a:gd name="connsiteX3694" fmla="*/ 3796632 w 5598213"/>
              <a:gd name="connsiteY3694" fmla="*/ 3452578 h 4231124"/>
              <a:gd name="connsiteX3695" fmla="*/ 3775332 w 5598213"/>
              <a:gd name="connsiteY3695" fmla="*/ 3457902 h 4231124"/>
              <a:gd name="connsiteX3696" fmla="*/ 3775332 w 5598213"/>
              <a:gd name="connsiteY3696" fmla="*/ 3463227 h 4231124"/>
              <a:gd name="connsiteX3697" fmla="*/ 3765274 w 5598213"/>
              <a:gd name="connsiteY3697" fmla="*/ 3468551 h 4231124"/>
              <a:gd name="connsiteX3698" fmla="*/ 3754624 w 5598213"/>
              <a:gd name="connsiteY3698" fmla="*/ 3473875 h 4231124"/>
              <a:gd name="connsiteX3699" fmla="*/ 3749300 w 5598213"/>
              <a:gd name="connsiteY3699" fmla="*/ 3468551 h 4231124"/>
              <a:gd name="connsiteX3700" fmla="*/ 3749300 w 5598213"/>
              <a:gd name="connsiteY3700" fmla="*/ 3452578 h 4231124"/>
              <a:gd name="connsiteX3701" fmla="*/ 3749300 w 5598213"/>
              <a:gd name="connsiteY3701" fmla="*/ 3442521 h 4231124"/>
              <a:gd name="connsiteX3702" fmla="*/ 3759949 w 5598213"/>
              <a:gd name="connsiteY3702" fmla="*/ 3431872 h 4231124"/>
              <a:gd name="connsiteX3703" fmla="*/ 3775332 w 5598213"/>
              <a:gd name="connsiteY3703" fmla="*/ 3452578 h 4231124"/>
              <a:gd name="connsiteX3704" fmla="*/ 3780657 w 5598213"/>
              <a:gd name="connsiteY3704" fmla="*/ 3452578 h 4231124"/>
              <a:gd name="connsiteX3705" fmla="*/ 3780657 w 5598213"/>
              <a:gd name="connsiteY3705" fmla="*/ 3442521 h 4231124"/>
              <a:gd name="connsiteX3706" fmla="*/ 3775332 w 5598213"/>
              <a:gd name="connsiteY3706" fmla="*/ 3437196 h 4231124"/>
              <a:gd name="connsiteX3707" fmla="*/ 3780657 w 5598213"/>
              <a:gd name="connsiteY3707" fmla="*/ 3426547 h 4231124"/>
              <a:gd name="connsiteX3708" fmla="*/ 3775332 w 5598213"/>
              <a:gd name="connsiteY3708" fmla="*/ 3421223 h 4231124"/>
              <a:gd name="connsiteX3709" fmla="*/ 3780657 w 5598213"/>
              <a:gd name="connsiteY3709" fmla="*/ 3415899 h 4231124"/>
              <a:gd name="connsiteX3710" fmla="*/ 3770007 w 5598213"/>
              <a:gd name="connsiteY3710" fmla="*/ 3405841 h 4231124"/>
              <a:gd name="connsiteX3711" fmla="*/ 3733917 w 5598213"/>
              <a:gd name="connsiteY3711" fmla="*/ 3384544 h 4231124"/>
              <a:gd name="connsiteX3712" fmla="*/ 3743975 w 5598213"/>
              <a:gd name="connsiteY3712" fmla="*/ 3384544 h 4231124"/>
              <a:gd name="connsiteX3713" fmla="*/ 3749300 w 5598213"/>
              <a:gd name="connsiteY3713" fmla="*/ 3395193 h 4231124"/>
              <a:gd name="connsiteX3714" fmla="*/ 3743975 w 5598213"/>
              <a:gd name="connsiteY3714" fmla="*/ 3395193 h 4231124"/>
              <a:gd name="connsiteX3715" fmla="*/ 3749300 w 5598213"/>
              <a:gd name="connsiteY3715" fmla="*/ 3400517 h 4231124"/>
              <a:gd name="connsiteX3716" fmla="*/ 3728592 w 5598213"/>
              <a:gd name="connsiteY3716" fmla="*/ 3411166 h 4231124"/>
              <a:gd name="connsiteX3717" fmla="*/ 3723267 w 5598213"/>
              <a:gd name="connsiteY3717" fmla="*/ 3411166 h 4231124"/>
              <a:gd name="connsiteX3718" fmla="*/ 3717942 w 5598213"/>
              <a:gd name="connsiteY3718" fmla="*/ 3411166 h 4231124"/>
              <a:gd name="connsiteX3719" fmla="*/ 3717942 w 5598213"/>
              <a:gd name="connsiteY3719" fmla="*/ 3421223 h 4231124"/>
              <a:gd name="connsiteX3720" fmla="*/ 3702559 w 5598213"/>
              <a:gd name="connsiteY3720" fmla="*/ 3421223 h 4231124"/>
              <a:gd name="connsiteX3721" fmla="*/ 3723267 w 5598213"/>
              <a:gd name="connsiteY3721" fmla="*/ 3437196 h 4231124"/>
              <a:gd name="connsiteX3722" fmla="*/ 3733917 w 5598213"/>
              <a:gd name="connsiteY3722" fmla="*/ 3426547 h 4231124"/>
              <a:gd name="connsiteX3723" fmla="*/ 3733917 w 5598213"/>
              <a:gd name="connsiteY3723" fmla="*/ 3437196 h 4231124"/>
              <a:gd name="connsiteX3724" fmla="*/ 3728592 w 5598213"/>
              <a:gd name="connsiteY3724" fmla="*/ 3442521 h 4231124"/>
              <a:gd name="connsiteX3725" fmla="*/ 3728592 w 5598213"/>
              <a:gd name="connsiteY3725" fmla="*/ 3452578 h 4231124"/>
              <a:gd name="connsiteX3726" fmla="*/ 3733917 w 5598213"/>
              <a:gd name="connsiteY3726" fmla="*/ 3457902 h 4231124"/>
              <a:gd name="connsiteX3727" fmla="*/ 3723267 w 5598213"/>
              <a:gd name="connsiteY3727" fmla="*/ 3478608 h 4231124"/>
              <a:gd name="connsiteX3728" fmla="*/ 3723267 w 5598213"/>
              <a:gd name="connsiteY3728" fmla="*/ 3483933 h 4231124"/>
              <a:gd name="connsiteX3729" fmla="*/ 3738650 w 5598213"/>
              <a:gd name="connsiteY3729" fmla="*/ 3499906 h 4231124"/>
              <a:gd name="connsiteX3730" fmla="*/ 3738650 w 5598213"/>
              <a:gd name="connsiteY3730" fmla="*/ 3509963 h 4231124"/>
              <a:gd name="connsiteX3731" fmla="*/ 3749300 w 5598213"/>
              <a:gd name="connsiteY3731" fmla="*/ 3509963 h 4231124"/>
              <a:gd name="connsiteX3732" fmla="*/ 3743975 w 5598213"/>
              <a:gd name="connsiteY3732" fmla="*/ 3515287 h 4231124"/>
              <a:gd name="connsiteX3733" fmla="*/ 3738650 w 5598213"/>
              <a:gd name="connsiteY3733" fmla="*/ 3515287 h 4231124"/>
              <a:gd name="connsiteX3734" fmla="*/ 3728592 w 5598213"/>
              <a:gd name="connsiteY3734" fmla="*/ 3525936 h 4231124"/>
              <a:gd name="connsiteX3735" fmla="*/ 3717942 w 5598213"/>
              <a:gd name="connsiteY3735" fmla="*/ 3525936 h 4231124"/>
              <a:gd name="connsiteX3736" fmla="*/ 3712617 w 5598213"/>
              <a:gd name="connsiteY3736" fmla="*/ 3520612 h 4231124"/>
              <a:gd name="connsiteX3737" fmla="*/ 3717942 w 5598213"/>
              <a:gd name="connsiteY3737" fmla="*/ 3531261 h 4231124"/>
              <a:gd name="connsiteX3738" fmla="*/ 3723267 w 5598213"/>
              <a:gd name="connsiteY3738" fmla="*/ 3546642 h 4231124"/>
              <a:gd name="connsiteX3739" fmla="*/ 3717942 w 5598213"/>
              <a:gd name="connsiteY3739" fmla="*/ 3546642 h 4231124"/>
              <a:gd name="connsiteX3740" fmla="*/ 3712617 w 5598213"/>
              <a:gd name="connsiteY3740" fmla="*/ 3546642 h 4231124"/>
              <a:gd name="connsiteX3741" fmla="*/ 3712617 w 5598213"/>
              <a:gd name="connsiteY3741" fmla="*/ 3567348 h 4231124"/>
              <a:gd name="connsiteX3742" fmla="*/ 3702559 w 5598213"/>
              <a:gd name="connsiteY3742" fmla="*/ 3567348 h 4231124"/>
              <a:gd name="connsiteX3743" fmla="*/ 3702559 w 5598213"/>
              <a:gd name="connsiteY3743" fmla="*/ 3557291 h 4231124"/>
              <a:gd name="connsiteX3744" fmla="*/ 3691909 w 5598213"/>
              <a:gd name="connsiteY3744" fmla="*/ 3551967 h 4231124"/>
              <a:gd name="connsiteX3745" fmla="*/ 3691909 w 5598213"/>
              <a:gd name="connsiteY3745" fmla="*/ 3541318 h 4231124"/>
              <a:gd name="connsiteX3746" fmla="*/ 3686584 w 5598213"/>
              <a:gd name="connsiteY3746" fmla="*/ 3541318 h 4231124"/>
              <a:gd name="connsiteX3747" fmla="*/ 3686584 w 5598213"/>
              <a:gd name="connsiteY3747" fmla="*/ 3531261 h 4231124"/>
              <a:gd name="connsiteX3748" fmla="*/ 3691909 w 5598213"/>
              <a:gd name="connsiteY3748" fmla="*/ 3531261 h 4231124"/>
              <a:gd name="connsiteX3749" fmla="*/ 3702559 w 5598213"/>
              <a:gd name="connsiteY3749" fmla="*/ 3515287 h 4231124"/>
              <a:gd name="connsiteX3750" fmla="*/ 3697234 w 5598213"/>
              <a:gd name="connsiteY3750" fmla="*/ 3520612 h 4231124"/>
              <a:gd name="connsiteX3751" fmla="*/ 3676526 w 5598213"/>
              <a:gd name="connsiteY3751" fmla="*/ 3520612 h 4231124"/>
              <a:gd name="connsiteX3752" fmla="*/ 3671202 w 5598213"/>
              <a:gd name="connsiteY3752" fmla="*/ 3520612 h 4231124"/>
              <a:gd name="connsiteX3753" fmla="*/ 3665877 w 5598213"/>
              <a:gd name="connsiteY3753" fmla="*/ 3509963 h 4231124"/>
              <a:gd name="connsiteX3754" fmla="*/ 3649902 w 5598213"/>
              <a:gd name="connsiteY3754" fmla="*/ 3535993 h 4231124"/>
              <a:gd name="connsiteX3755" fmla="*/ 3649902 w 5598213"/>
              <a:gd name="connsiteY3755" fmla="*/ 3541318 h 4231124"/>
              <a:gd name="connsiteX3756" fmla="*/ 3639844 w 5598213"/>
              <a:gd name="connsiteY3756" fmla="*/ 3557291 h 4231124"/>
              <a:gd name="connsiteX3757" fmla="*/ 3645169 w 5598213"/>
              <a:gd name="connsiteY3757" fmla="*/ 3541318 h 4231124"/>
              <a:gd name="connsiteX3758" fmla="*/ 3639844 w 5598213"/>
              <a:gd name="connsiteY3758" fmla="*/ 3535993 h 4231124"/>
              <a:gd name="connsiteX3759" fmla="*/ 3645169 w 5598213"/>
              <a:gd name="connsiteY3759" fmla="*/ 3531261 h 4231124"/>
              <a:gd name="connsiteX3760" fmla="*/ 3645169 w 5598213"/>
              <a:gd name="connsiteY3760" fmla="*/ 3520612 h 4231124"/>
              <a:gd name="connsiteX3761" fmla="*/ 3649902 w 5598213"/>
              <a:gd name="connsiteY3761" fmla="*/ 3509963 h 4231124"/>
              <a:gd name="connsiteX3762" fmla="*/ 3649902 w 5598213"/>
              <a:gd name="connsiteY3762" fmla="*/ 3505230 h 4231124"/>
              <a:gd name="connsiteX3763" fmla="*/ 3645169 w 5598213"/>
              <a:gd name="connsiteY3763" fmla="*/ 3509963 h 4231124"/>
              <a:gd name="connsiteX3764" fmla="*/ 3639844 w 5598213"/>
              <a:gd name="connsiteY3764" fmla="*/ 3509963 h 4231124"/>
              <a:gd name="connsiteX3765" fmla="*/ 3639844 w 5598213"/>
              <a:gd name="connsiteY3765" fmla="*/ 3505230 h 4231124"/>
              <a:gd name="connsiteX3766" fmla="*/ 3645169 w 5598213"/>
              <a:gd name="connsiteY3766" fmla="*/ 3494581 h 4231124"/>
              <a:gd name="connsiteX3767" fmla="*/ 3649902 w 5598213"/>
              <a:gd name="connsiteY3767" fmla="*/ 3489257 h 4231124"/>
              <a:gd name="connsiteX3768" fmla="*/ 3655227 w 5598213"/>
              <a:gd name="connsiteY3768" fmla="*/ 3483933 h 4231124"/>
              <a:gd name="connsiteX3769" fmla="*/ 3655227 w 5598213"/>
              <a:gd name="connsiteY3769" fmla="*/ 3478608 h 4231124"/>
              <a:gd name="connsiteX3770" fmla="*/ 3649902 w 5598213"/>
              <a:gd name="connsiteY3770" fmla="*/ 3468551 h 4231124"/>
              <a:gd name="connsiteX3771" fmla="*/ 3645169 w 5598213"/>
              <a:gd name="connsiteY3771" fmla="*/ 3473875 h 4231124"/>
              <a:gd name="connsiteX3772" fmla="*/ 3629194 w 5598213"/>
              <a:gd name="connsiteY3772" fmla="*/ 3463227 h 4231124"/>
              <a:gd name="connsiteX3773" fmla="*/ 3629194 w 5598213"/>
              <a:gd name="connsiteY3773" fmla="*/ 3452578 h 4231124"/>
              <a:gd name="connsiteX3774" fmla="*/ 3634519 w 5598213"/>
              <a:gd name="connsiteY3774" fmla="*/ 3452578 h 4231124"/>
              <a:gd name="connsiteX3775" fmla="*/ 3629194 w 5598213"/>
              <a:gd name="connsiteY3775" fmla="*/ 3447253 h 4231124"/>
              <a:gd name="connsiteX3776" fmla="*/ 3645169 w 5598213"/>
              <a:gd name="connsiteY3776" fmla="*/ 3442521 h 4231124"/>
              <a:gd name="connsiteX3777" fmla="*/ 3655227 w 5598213"/>
              <a:gd name="connsiteY3777" fmla="*/ 3437196 h 4231124"/>
              <a:gd name="connsiteX3778" fmla="*/ 3660552 w 5598213"/>
              <a:gd name="connsiteY3778" fmla="*/ 3437196 h 4231124"/>
              <a:gd name="connsiteX3779" fmla="*/ 3660552 w 5598213"/>
              <a:gd name="connsiteY3779" fmla="*/ 3426547 h 4231124"/>
              <a:gd name="connsiteX3780" fmla="*/ 3671202 w 5598213"/>
              <a:gd name="connsiteY3780" fmla="*/ 3431872 h 4231124"/>
              <a:gd name="connsiteX3781" fmla="*/ 3665877 w 5598213"/>
              <a:gd name="connsiteY3781" fmla="*/ 3442521 h 4231124"/>
              <a:gd name="connsiteX3782" fmla="*/ 3686584 w 5598213"/>
              <a:gd name="connsiteY3782" fmla="*/ 3431872 h 4231124"/>
              <a:gd name="connsiteX3783" fmla="*/ 3681260 w 5598213"/>
              <a:gd name="connsiteY3783" fmla="*/ 3426547 h 4231124"/>
              <a:gd name="connsiteX3784" fmla="*/ 3681260 w 5598213"/>
              <a:gd name="connsiteY3784" fmla="*/ 3405841 h 4231124"/>
              <a:gd name="connsiteX3785" fmla="*/ 3686584 w 5598213"/>
              <a:gd name="connsiteY3785" fmla="*/ 3405841 h 4231124"/>
              <a:gd name="connsiteX3786" fmla="*/ 3691909 w 5598213"/>
              <a:gd name="connsiteY3786" fmla="*/ 3411166 h 4231124"/>
              <a:gd name="connsiteX3787" fmla="*/ 3691909 w 5598213"/>
              <a:gd name="connsiteY3787" fmla="*/ 3421223 h 4231124"/>
              <a:gd name="connsiteX3788" fmla="*/ 3697234 w 5598213"/>
              <a:gd name="connsiteY3788" fmla="*/ 3426547 h 4231124"/>
              <a:gd name="connsiteX3789" fmla="*/ 3697234 w 5598213"/>
              <a:gd name="connsiteY3789" fmla="*/ 3405841 h 4231124"/>
              <a:gd name="connsiteX3790" fmla="*/ 3702559 w 5598213"/>
              <a:gd name="connsiteY3790" fmla="*/ 3395193 h 4231124"/>
              <a:gd name="connsiteX3791" fmla="*/ 3712617 w 5598213"/>
              <a:gd name="connsiteY3791" fmla="*/ 3389868 h 4231124"/>
              <a:gd name="connsiteX3792" fmla="*/ 3717942 w 5598213"/>
              <a:gd name="connsiteY3792" fmla="*/ 3395193 h 4231124"/>
              <a:gd name="connsiteX3793" fmla="*/ 3566479 w 5598213"/>
              <a:gd name="connsiteY3793" fmla="*/ 3384544 h 4231124"/>
              <a:gd name="connsiteX3794" fmla="*/ 3566479 w 5598213"/>
              <a:gd name="connsiteY3794" fmla="*/ 3395193 h 4231124"/>
              <a:gd name="connsiteX3795" fmla="*/ 3555829 w 5598213"/>
              <a:gd name="connsiteY3795" fmla="*/ 3389868 h 4231124"/>
              <a:gd name="connsiteX3796" fmla="*/ 2710358 w 5598213"/>
              <a:gd name="connsiteY3796" fmla="*/ 3384544 h 4231124"/>
              <a:gd name="connsiteX3797" fmla="*/ 2715684 w 5598213"/>
              <a:gd name="connsiteY3797" fmla="*/ 3384544 h 4231124"/>
              <a:gd name="connsiteX3798" fmla="*/ 2715684 w 5598213"/>
              <a:gd name="connsiteY3798" fmla="*/ 3395193 h 4231124"/>
              <a:gd name="connsiteX3799" fmla="*/ 2710358 w 5598213"/>
              <a:gd name="connsiteY3799" fmla="*/ 3395193 h 4231124"/>
              <a:gd name="connsiteX3800" fmla="*/ 1201054 w 5598213"/>
              <a:gd name="connsiteY3800" fmla="*/ 3384544 h 4231124"/>
              <a:gd name="connsiteX3801" fmla="*/ 1201054 w 5598213"/>
              <a:gd name="connsiteY3801" fmla="*/ 3395193 h 4231124"/>
              <a:gd name="connsiteX3802" fmla="*/ 1190996 w 5598213"/>
              <a:gd name="connsiteY3802" fmla="*/ 3395193 h 4231124"/>
              <a:gd name="connsiteX3803" fmla="*/ 1148989 w 5598213"/>
              <a:gd name="connsiteY3803" fmla="*/ 3384544 h 4231124"/>
              <a:gd name="connsiteX3804" fmla="*/ 1154314 w 5598213"/>
              <a:gd name="connsiteY3804" fmla="*/ 3384544 h 4231124"/>
              <a:gd name="connsiteX3805" fmla="*/ 1148989 w 5598213"/>
              <a:gd name="connsiteY3805" fmla="*/ 3389868 h 4231124"/>
              <a:gd name="connsiteX3806" fmla="*/ 1154314 w 5598213"/>
              <a:gd name="connsiteY3806" fmla="*/ 3389868 h 4231124"/>
              <a:gd name="connsiteX3807" fmla="*/ 1154314 w 5598213"/>
              <a:gd name="connsiteY3807" fmla="*/ 3395193 h 4231124"/>
              <a:gd name="connsiteX3808" fmla="*/ 1143664 w 5598213"/>
              <a:gd name="connsiteY3808" fmla="*/ 3405841 h 4231124"/>
              <a:gd name="connsiteX3809" fmla="*/ 1133606 w 5598213"/>
              <a:gd name="connsiteY3809" fmla="*/ 3400517 h 4231124"/>
              <a:gd name="connsiteX3810" fmla="*/ 1128281 w 5598213"/>
              <a:gd name="connsiteY3810" fmla="*/ 3384544 h 4231124"/>
              <a:gd name="connsiteX3811" fmla="*/ 1133606 w 5598213"/>
              <a:gd name="connsiteY3811" fmla="*/ 3389868 h 4231124"/>
              <a:gd name="connsiteX3812" fmla="*/ 1122956 w 5598213"/>
              <a:gd name="connsiteY3812" fmla="*/ 3395193 h 4231124"/>
              <a:gd name="connsiteX3813" fmla="*/ 1122956 w 5598213"/>
              <a:gd name="connsiteY3813" fmla="*/ 3389868 h 4231124"/>
              <a:gd name="connsiteX3814" fmla="*/ 1039533 w 5598213"/>
              <a:gd name="connsiteY3814" fmla="*/ 3384544 h 4231124"/>
              <a:gd name="connsiteX3815" fmla="*/ 1044266 w 5598213"/>
              <a:gd name="connsiteY3815" fmla="*/ 3389868 h 4231124"/>
              <a:gd name="connsiteX3816" fmla="*/ 1034208 w 5598213"/>
              <a:gd name="connsiteY3816" fmla="*/ 3395193 h 4231124"/>
              <a:gd name="connsiteX3817" fmla="*/ 1034208 w 5598213"/>
              <a:gd name="connsiteY3817" fmla="*/ 3389868 h 4231124"/>
              <a:gd name="connsiteX3818" fmla="*/ 4574654 w 5598213"/>
              <a:gd name="connsiteY3818" fmla="*/ 3379811 h 4231124"/>
              <a:gd name="connsiteX3819" fmla="*/ 4584713 w 5598213"/>
              <a:gd name="connsiteY3819" fmla="*/ 3379811 h 4231124"/>
              <a:gd name="connsiteX3820" fmla="*/ 4584713 w 5598213"/>
              <a:gd name="connsiteY3820" fmla="*/ 3384544 h 4231124"/>
              <a:gd name="connsiteX3821" fmla="*/ 4574654 w 5598213"/>
              <a:gd name="connsiteY3821" fmla="*/ 3384544 h 4231124"/>
              <a:gd name="connsiteX3822" fmla="*/ 2397375 w 5598213"/>
              <a:gd name="connsiteY3822" fmla="*/ 3379811 h 4231124"/>
              <a:gd name="connsiteX3823" fmla="*/ 2407433 w 5598213"/>
              <a:gd name="connsiteY3823" fmla="*/ 3379811 h 4231124"/>
              <a:gd name="connsiteX3824" fmla="*/ 2412758 w 5598213"/>
              <a:gd name="connsiteY3824" fmla="*/ 3389868 h 4231124"/>
              <a:gd name="connsiteX3825" fmla="*/ 2412758 w 5598213"/>
              <a:gd name="connsiteY3825" fmla="*/ 3395193 h 4231124"/>
              <a:gd name="connsiteX3826" fmla="*/ 2412758 w 5598213"/>
              <a:gd name="connsiteY3826" fmla="*/ 3400517 h 4231124"/>
              <a:gd name="connsiteX3827" fmla="*/ 2402700 w 5598213"/>
              <a:gd name="connsiteY3827" fmla="*/ 3411166 h 4231124"/>
              <a:gd name="connsiteX3828" fmla="*/ 2402700 w 5598213"/>
              <a:gd name="connsiteY3828" fmla="*/ 3400517 h 4231124"/>
              <a:gd name="connsiteX3829" fmla="*/ 2386725 w 5598213"/>
              <a:gd name="connsiteY3829" fmla="*/ 3395193 h 4231124"/>
              <a:gd name="connsiteX3830" fmla="*/ 2386725 w 5598213"/>
              <a:gd name="connsiteY3830" fmla="*/ 3389868 h 4231124"/>
              <a:gd name="connsiteX3831" fmla="*/ 2078474 w 5598213"/>
              <a:gd name="connsiteY3831" fmla="*/ 3379811 h 4231124"/>
              <a:gd name="connsiteX3832" fmla="*/ 2089124 w 5598213"/>
              <a:gd name="connsiteY3832" fmla="*/ 3379811 h 4231124"/>
              <a:gd name="connsiteX3833" fmla="*/ 2083799 w 5598213"/>
              <a:gd name="connsiteY3833" fmla="*/ 3384544 h 4231124"/>
              <a:gd name="connsiteX3834" fmla="*/ 2031734 w 5598213"/>
              <a:gd name="connsiteY3834" fmla="*/ 3379811 h 4231124"/>
              <a:gd name="connsiteX3835" fmla="*/ 2037059 w 5598213"/>
              <a:gd name="connsiteY3835" fmla="*/ 3379811 h 4231124"/>
              <a:gd name="connsiteX3836" fmla="*/ 2037059 w 5598213"/>
              <a:gd name="connsiteY3836" fmla="*/ 3389868 h 4231124"/>
              <a:gd name="connsiteX3837" fmla="*/ 2026409 w 5598213"/>
              <a:gd name="connsiteY3837" fmla="*/ 3389868 h 4231124"/>
              <a:gd name="connsiteX3838" fmla="*/ 1843588 w 5598213"/>
              <a:gd name="connsiteY3838" fmla="*/ 3379811 h 4231124"/>
              <a:gd name="connsiteX3839" fmla="*/ 1848913 w 5598213"/>
              <a:gd name="connsiteY3839" fmla="*/ 3379811 h 4231124"/>
              <a:gd name="connsiteX3840" fmla="*/ 1848913 w 5598213"/>
              <a:gd name="connsiteY3840" fmla="*/ 3395193 h 4231124"/>
              <a:gd name="connsiteX3841" fmla="*/ 1832939 w 5598213"/>
              <a:gd name="connsiteY3841" fmla="*/ 3411166 h 4231124"/>
              <a:gd name="connsiteX3842" fmla="*/ 1832939 w 5598213"/>
              <a:gd name="connsiteY3842" fmla="*/ 3395193 h 4231124"/>
              <a:gd name="connsiteX3843" fmla="*/ 1806906 w 5598213"/>
              <a:gd name="connsiteY3843" fmla="*/ 3379811 h 4231124"/>
              <a:gd name="connsiteX3844" fmla="*/ 1806906 w 5598213"/>
              <a:gd name="connsiteY3844" fmla="*/ 3400517 h 4231124"/>
              <a:gd name="connsiteX3845" fmla="*/ 1801581 w 5598213"/>
              <a:gd name="connsiteY3845" fmla="*/ 3405841 h 4231124"/>
              <a:gd name="connsiteX3846" fmla="*/ 1791523 w 5598213"/>
              <a:gd name="connsiteY3846" fmla="*/ 3395193 h 4231124"/>
              <a:gd name="connsiteX3847" fmla="*/ 1791523 w 5598213"/>
              <a:gd name="connsiteY3847" fmla="*/ 3389868 h 4231124"/>
              <a:gd name="connsiteX3848" fmla="*/ 1712833 w 5598213"/>
              <a:gd name="connsiteY3848" fmla="*/ 3379811 h 4231124"/>
              <a:gd name="connsiteX3849" fmla="*/ 1712833 w 5598213"/>
              <a:gd name="connsiteY3849" fmla="*/ 3400517 h 4231124"/>
              <a:gd name="connsiteX3850" fmla="*/ 1708100 w 5598213"/>
              <a:gd name="connsiteY3850" fmla="*/ 3400517 h 4231124"/>
              <a:gd name="connsiteX3851" fmla="*/ 1708100 w 5598213"/>
              <a:gd name="connsiteY3851" fmla="*/ 3395193 h 4231124"/>
              <a:gd name="connsiteX3852" fmla="*/ 1708100 w 5598213"/>
              <a:gd name="connsiteY3852" fmla="*/ 3389868 h 4231124"/>
              <a:gd name="connsiteX3853" fmla="*/ 1614027 w 5598213"/>
              <a:gd name="connsiteY3853" fmla="*/ 3379811 h 4231124"/>
              <a:gd name="connsiteX3854" fmla="*/ 1619352 w 5598213"/>
              <a:gd name="connsiteY3854" fmla="*/ 3389868 h 4231124"/>
              <a:gd name="connsiteX3855" fmla="*/ 1608702 w 5598213"/>
              <a:gd name="connsiteY3855" fmla="*/ 3405841 h 4231124"/>
              <a:gd name="connsiteX3856" fmla="*/ 1608702 w 5598213"/>
              <a:gd name="connsiteY3856" fmla="*/ 3400517 h 4231124"/>
              <a:gd name="connsiteX3857" fmla="*/ 1608702 w 5598213"/>
              <a:gd name="connsiteY3857" fmla="*/ 3389868 h 4231124"/>
              <a:gd name="connsiteX3858" fmla="*/ 1237737 w 5598213"/>
              <a:gd name="connsiteY3858" fmla="*/ 3379811 h 4231124"/>
              <a:gd name="connsiteX3859" fmla="*/ 1248386 w 5598213"/>
              <a:gd name="connsiteY3859" fmla="*/ 3389868 h 4231124"/>
              <a:gd name="connsiteX3860" fmla="*/ 1227087 w 5598213"/>
              <a:gd name="connsiteY3860" fmla="*/ 3411166 h 4231124"/>
              <a:gd name="connsiteX3861" fmla="*/ 1222354 w 5598213"/>
              <a:gd name="connsiteY3861" fmla="*/ 3411166 h 4231124"/>
              <a:gd name="connsiteX3862" fmla="*/ 1217029 w 5598213"/>
              <a:gd name="connsiteY3862" fmla="*/ 3405841 h 4231124"/>
              <a:gd name="connsiteX3863" fmla="*/ 4229721 w 5598213"/>
              <a:gd name="connsiteY3863" fmla="*/ 3374487 h 4231124"/>
              <a:gd name="connsiteX3864" fmla="*/ 4235046 w 5598213"/>
              <a:gd name="connsiteY3864" fmla="*/ 3374487 h 4231124"/>
              <a:gd name="connsiteX3865" fmla="*/ 4235046 w 5598213"/>
              <a:gd name="connsiteY3865" fmla="*/ 3379811 h 4231124"/>
              <a:gd name="connsiteX3866" fmla="*/ 4229721 w 5598213"/>
              <a:gd name="connsiteY3866" fmla="*/ 3379811 h 4231124"/>
              <a:gd name="connsiteX3867" fmla="*/ 4078258 w 5598213"/>
              <a:gd name="connsiteY3867" fmla="*/ 3374487 h 4231124"/>
              <a:gd name="connsiteX3868" fmla="*/ 4088908 w 5598213"/>
              <a:gd name="connsiteY3868" fmla="*/ 3379811 h 4231124"/>
              <a:gd name="connsiteX3869" fmla="*/ 4083583 w 5598213"/>
              <a:gd name="connsiteY3869" fmla="*/ 3384544 h 4231124"/>
              <a:gd name="connsiteX3870" fmla="*/ 4083583 w 5598213"/>
              <a:gd name="connsiteY3870" fmla="*/ 3395193 h 4231124"/>
              <a:gd name="connsiteX3871" fmla="*/ 4078258 w 5598213"/>
              <a:gd name="connsiteY3871" fmla="*/ 3405841 h 4231124"/>
              <a:gd name="connsiteX3872" fmla="*/ 4072933 w 5598213"/>
              <a:gd name="connsiteY3872" fmla="*/ 3400517 h 4231124"/>
              <a:gd name="connsiteX3873" fmla="*/ 4072933 w 5598213"/>
              <a:gd name="connsiteY3873" fmla="*/ 3384544 h 4231124"/>
              <a:gd name="connsiteX3874" fmla="*/ 3885380 w 5598213"/>
              <a:gd name="connsiteY3874" fmla="*/ 3374487 h 4231124"/>
              <a:gd name="connsiteX3875" fmla="*/ 3890113 w 5598213"/>
              <a:gd name="connsiteY3875" fmla="*/ 3379811 h 4231124"/>
              <a:gd name="connsiteX3876" fmla="*/ 3885380 w 5598213"/>
              <a:gd name="connsiteY3876" fmla="*/ 3384544 h 4231124"/>
              <a:gd name="connsiteX3877" fmla="*/ 3880055 w 5598213"/>
              <a:gd name="connsiteY3877" fmla="*/ 3379811 h 4231124"/>
              <a:gd name="connsiteX3878" fmla="*/ 3848697 w 5598213"/>
              <a:gd name="connsiteY3878" fmla="*/ 3374487 h 4231124"/>
              <a:gd name="connsiteX3879" fmla="*/ 3858755 w 5598213"/>
              <a:gd name="connsiteY3879" fmla="*/ 3384544 h 4231124"/>
              <a:gd name="connsiteX3880" fmla="*/ 3869405 w 5598213"/>
              <a:gd name="connsiteY3880" fmla="*/ 3384544 h 4231124"/>
              <a:gd name="connsiteX3881" fmla="*/ 3869405 w 5598213"/>
              <a:gd name="connsiteY3881" fmla="*/ 3400517 h 4231124"/>
              <a:gd name="connsiteX3882" fmla="*/ 3854022 w 5598213"/>
              <a:gd name="connsiteY3882" fmla="*/ 3415899 h 4231124"/>
              <a:gd name="connsiteX3883" fmla="*/ 3848697 w 5598213"/>
              <a:gd name="connsiteY3883" fmla="*/ 3400517 h 4231124"/>
              <a:gd name="connsiteX3884" fmla="*/ 3848697 w 5598213"/>
              <a:gd name="connsiteY3884" fmla="*/ 3395193 h 4231124"/>
              <a:gd name="connsiteX3885" fmla="*/ 3854022 w 5598213"/>
              <a:gd name="connsiteY3885" fmla="*/ 3389868 h 4231124"/>
              <a:gd name="connsiteX3886" fmla="*/ 3848697 w 5598213"/>
              <a:gd name="connsiteY3886" fmla="*/ 3384544 h 4231124"/>
              <a:gd name="connsiteX3887" fmla="*/ 3843372 w 5598213"/>
              <a:gd name="connsiteY3887" fmla="*/ 3389868 h 4231124"/>
              <a:gd name="connsiteX3888" fmla="*/ 3838047 w 5598213"/>
              <a:gd name="connsiteY3888" fmla="*/ 3389868 h 4231124"/>
              <a:gd name="connsiteX3889" fmla="*/ 3838047 w 5598213"/>
              <a:gd name="connsiteY3889" fmla="*/ 3384544 h 4231124"/>
              <a:gd name="connsiteX3890" fmla="*/ 3749300 w 5598213"/>
              <a:gd name="connsiteY3890" fmla="*/ 3374487 h 4231124"/>
              <a:gd name="connsiteX3891" fmla="*/ 3759949 w 5598213"/>
              <a:gd name="connsiteY3891" fmla="*/ 3374487 h 4231124"/>
              <a:gd name="connsiteX3892" fmla="*/ 3765274 w 5598213"/>
              <a:gd name="connsiteY3892" fmla="*/ 3379811 h 4231124"/>
              <a:gd name="connsiteX3893" fmla="*/ 3770007 w 5598213"/>
              <a:gd name="connsiteY3893" fmla="*/ 3384544 h 4231124"/>
              <a:gd name="connsiteX3894" fmla="*/ 3765274 w 5598213"/>
              <a:gd name="connsiteY3894" fmla="*/ 3395193 h 4231124"/>
              <a:gd name="connsiteX3895" fmla="*/ 3759949 w 5598213"/>
              <a:gd name="connsiteY3895" fmla="*/ 3405841 h 4231124"/>
              <a:gd name="connsiteX3896" fmla="*/ 3759949 w 5598213"/>
              <a:gd name="connsiteY3896" fmla="*/ 3389868 h 4231124"/>
              <a:gd name="connsiteX3897" fmla="*/ 3749300 w 5598213"/>
              <a:gd name="connsiteY3897" fmla="*/ 3384544 h 4231124"/>
              <a:gd name="connsiteX3898" fmla="*/ 3702559 w 5598213"/>
              <a:gd name="connsiteY3898" fmla="*/ 3374487 h 4231124"/>
              <a:gd name="connsiteX3899" fmla="*/ 3707292 w 5598213"/>
              <a:gd name="connsiteY3899" fmla="*/ 3374487 h 4231124"/>
              <a:gd name="connsiteX3900" fmla="*/ 3707292 w 5598213"/>
              <a:gd name="connsiteY3900" fmla="*/ 3379811 h 4231124"/>
              <a:gd name="connsiteX3901" fmla="*/ 3702559 w 5598213"/>
              <a:gd name="connsiteY3901" fmla="*/ 3384544 h 4231124"/>
              <a:gd name="connsiteX3902" fmla="*/ 3691909 w 5598213"/>
              <a:gd name="connsiteY3902" fmla="*/ 3384544 h 4231124"/>
              <a:gd name="connsiteX3903" fmla="*/ 3597837 w 5598213"/>
              <a:gd name="connsiteY3903" fmla="*/ 3374487 h 4231124"/>
              <a:gd name="connsiteX3904" fmla="*/ 3603162 w 5598213"/>
              <a:gd name="connsiteY3904" fmla="*/ 3379811 h 4231124"/>
              <a:gd name="connsiteX3905" fmla="*/ 3608486 w 5598213"/>
              <a:gd name="connsiteY3905" fmla="*/ 3374487 h 4231124"/>
              <a:gd name="connsiteX3906" fmla="*/ 3618544 w 5598213"/>
              <a:gd name="connsiteY3906" fmla="*/ 3374487 h 4231124"/>
              <a:gd name="connsiteX3907" fmla="*/ 3629194 w 5598213"/>
              <a:gd name="connsiteY3907" fmla="*/ 3384544 h 4231124"/>
              <a:gd name="connsiteX3908" fmla="*/ 3639844 w 5598213"/>
              <a:gd name="connsiteY3908" fmla="*/ 3389868 h 4231124"/>
              <a:gd name="connsiteX3909" fmla="*/ 3634519 w 5598213"/>
              <a:gd name="connsiteY3909" fmla="*/ 3395193 h 4231124"/>
              <a:gd name="connsiteX3910" fmla="*/ 3645169 w 5598213"/>
              <a:gd name="connsiteY3910" fmla="*/ 3400517 h 4231124"/>
              <a:gd name="connsiteX3911" fmla="*/ 3645169 w 5598213"/>
              <a:gd name="connsiteY3911" fmla="*/ 3405841 h 4231124"/>
              <a:gd name="connsiteX3912" fmla="*/ 3645169 w 5598213"/>
              <a:gd name="connsiteY3912" fmla="*/ 3411166 h 4231124"/>
              <a:gd name="connsiteX3913" fmla="*/ 3639844 w 5598213"/>
              <a:gd name="connsiteY3913" fmla="*/ 3421223 h 4231124"/>
              <a:gd name="connsiteX3914" fmla="*/ 3629194 w 5598213"/>
              <a:gd name="connsiteY3914" fmla="*/ 3426547 h 4231124"/>
              <a:gd name="connsiteX3915" fmla="*/ 3629194 w 5598213"/>
              <a:gd name="connsiteY3915" fmla="*/ 3437196 h 4231124"/>
              <a:gd name="connsiteX3916" fmla="*/ 3623869 w 5598213"/>
              <a:gd name="connsiteY3916" fmla="*/ 3442521 h 4231124"/>
              <a:gd name="connsiteX3917" fmla="*/ 3613811 w 5598213"/>
              <a:gd name="connsiteY3917" fmla="*/ 3442521 h 4231124"/>
              <a:gd name="connsiteX3918" fmla="*/ 3603162 w 5598213"/>
              <a:gd name="connsiteY3918" fmla="*/ 3447253 h 4231124"/>
              <a:gd name="connsiteX3919" fmla="*/ 3603162 w 5598213"/>
              <a:gd name="connsiteY3919" fmla="*/ 3457902 h 4231124"/>
              <a:gd name="connsiteX3920" fmla="*/ 3613811 w 5598213"/>
              <a:gd name="connsiteY3920" fmla="*/ 3452578 h 4231124"/>
              <a:gd name="connsiteX3921" fmla="*/ 3629194 w 5598213"/>
              <a:gd name="connsiteY3921" fmla="*/ 3489257 h 4231124"/>
              <a:gd name="connsiteX3922" fmla="*/ 3618544 w 5598213"/>
              <a:gd name="connsiteY3922" fmla="*/ 3494581 h 4231124"/>
              <a:gd name="connsiteX3923" fmla="*/ 3629194 w 5598213"/>
              <a:gd name="connsiteY3923" fmla="*/ 3499906 h 4231124"/>
              <a:gd name="connsiteX3924" fmla="*/ 3634519 w 5598213"/>
              <a:gd name="connsiteY3924" fmla="*/ 3509963 h 4231124"/>
              <a:gd name="connsiteX3925" fmla="*/ 3629194 w 5598213"/>
              <a:gd name="connsiteY3925" fmla="*/ 3515287 h 4231124"/>
              <a:gd name="connsiteX3926" fmla="*/ 3629194 w 5598213"/>
              <a:gd name="connsiteY3926" fmla="*/ 3525936 h 4231124"/>
              <a:gd name="connsiteX3927" fmla="*/ 3613811 w 5598213"/>
              <a:gd name="connsiteY3927" fmla="*/ 3525936 h 4231124"/>
              <a:gd name="connsiteX3928" fmla="*/ 3597837 w 5598213"/>
              <a:gd name="connsiteY3928" fmla="*/ 3546642 h 4231124"/>
              <a:gd name="connsiteX3929" fmla="*/ 3592512 w 5598213"/>
              <a:gd name="connsiteY3929" fmla="*/ 3546642 h 4231124"/>
              <a:gd name="connsiteX3930" fmla="*/ 3592512 w 5598213"/>
              <a:gd name="connsiteY3930" fmla="*/ 3535993 h 4231124"/>
              <a:gd name="connsiteX3931" fmla="*/ 3597837 w 5598213"/>
              <a:gd name="connsiteY3931" fmla="*/ 3531261 h 4231124"/>
              <a:gd name="connsiteX3932" fmla="*/ 3597837 w 5598213"/>
              <a:gd name="connsiteY3932" fmla="*/ 3520612 h 4231124"/>
              <a:gd name="connsiteX3933" fmla="*/ 3587187 w 5598213"/>
              <a:gd name="connsiteY3933" fmla="*/ 3509963 h 4231124"/>
              <a:gd name="connsiteX3934" fmla="*/ 3582454 w 5598213"/>
              <a:gd name="connsiteY3934" fmla="*/ 3505230 h 4231124"/>
              <a:gd name="connsiteX3935" fmla="*/ 3571804 w 5598213"/>
              <a:gd name="connsiteY3935" fmla="*/ 3505230 h 4231124"/>
              <a:gd name="connsiteX3936" fmla="*/ 3571804 w 5598213"/>
              <a:gd name="connsiteY3936" fmla="*/ 3509963 h 4231124"/>
              <a:gd name="connsiteX3937" fmla="*/ 3566479 w 5598213"/>
              <a:gd name="connsiteY3937" fmla="*/ 3515287 h 4231124"/>
              <a:gd name="connsiteX3938" fmla="*/ 3566479 w 5598213"/>
              <a:gd name="connsiteY3938" fmla="*/ 3531261 h 4231124"/>
              <a:gd name="connsiteX3939" fmla="*/ 3561154 w 5598213"/>
              <a:gd name="connsiteY3939" fmla="*/ 3535993 h 4231124"/>
              <a:gd name="connsiteX3940" fmla="*/ 3555829 w 5598213"/>
              <a:gd name="connsiteY3940" fmla="*/ 3546642 h 4231124"/>
              <a:gd name="connsiteX3941" fmla="*/ 3551096 w 5598213"/>
              <a:gd name="connsiteY3941" fmla="*/ 3535993 h 4231124"/>
              <a:gd name="connsiteX3942" fmla="*/ 3561154 w 5598213"/>
              <a:gd name="connsiteY3942" fmla="*/ 3520612 h 4231124"/>
              <a:gd name="connsiteX3943" fmla="*/ 3551096 w 5598213"/>
              <a:gd name="connsiteY3943" fmla="*/ 3520612 h 4231124"/>
              <a:gd name="connsiteX3944" fmla="*/ 3540446 w 5598213"/>
              <a:gd name="connsiteY3944" fmla="*/ 3531261 h 4231124"/>
              <a:gd name="connsiteX3945" fmla="*/ 3529797 w 5598213"/>
              <a:gd name="connsiteY3945" fmla="*/ 3531261 h 4231124"/>
              <a:gd name="connsiteX3946" fmla="*/ 3529797 w 5598213"/>
              <a:gd name="connsiteY3946" fmla="*/ 3541318 h 4231124"/>
              <a:gd name="connsiteX3947" fmla="*/ 3545771 w 5598213"/>
              <a:gd name="connsiteY3947" fmla="*/ 3541318 h 4231124"/>
              <a:gd name="connsiteX3948" fmla="*/ 3540446 w 5598213"/>
              <a:gd name="connsiteY3948" fmla="*/ 3546642 h 4231124"/>
              <a:gd name="connsiteX3949" fmla="*/ 3545771 w 5598213"/>
              <a:gd name="connsiteY3949" fmla="*/ 3551967 h 4231124"/>
              <a:gd name="connsiteX3950" fmla="*/ 3545771 w 5598213"/>
              <a:gd name="connsiteY3950" fmla="*/ 3567348 h 4231124"/>
              <a:gd name="connsiteX3951" fmla="*/ 3551096 w 5598213"/>
              <a:gd name="connsiteY3951" fmla="*/ 3562615 h 4231124"/>
              <a:gd name="connsiteX3952" fmla="*/ 3566479 w 5598213"/>
              <a:gd name="connsiteY3952" fmla="*/ 3562615 h 4231124"/>
              <a:gd name="connsiteX3953" fmla="*/ 3566479 w 5598213"/>
              <a:gd name="connsiteY3953" fmla="*/ 3567348 h 4231124"/>
              <a:gd name="connsiteX3954" fmla="*/ 3555829 w 5598213"/>
              <a:gd name="connsiteY3954" fmla="*/ 3577997 h 4231124"/>
              <a:gd name="connsiteX3955" fmla="*/ 3551096 w 5598213"/>
              <a:gd name="connsiteY3955" fmla="*/ 3588646 h 4231124"/>
              <a:gd name="connsiteX3956" fmla="*/ 3545771 w 5598213"/>
              <a:gd name="connsiteY3956" fmla="*/ 3588646 h 4231124"/>
              <a:gd name="connsiteX3957" fmla="*/ 3545771 w 5598213"/>
              <a:gd name="connsiteY3957" fmla="*/ 3572673 h 4231124"/>
              <a:gd name="connsiteX3958" fmla="*/ 3535122 w 5598213"/>
              <a:gd name="connsiteY3958" fmla="*/ 3557291 h 4231124"/>
              <a:gd name="connsiteX3959" fmla="*/ 3535122 w 5598213"/>
              <a:gd name="connsiteY3959" fmla="*/ 3546642 h 4231124"/>
              <a:gd name="connsiteX3960" fmla="*/ 3529797 w 5598213"/>
              <a:gd name="connsiteY3960" fmla="*/ 3551967 h 4231124"/>
              <a:gd name="connsiteX3961" fmla="*/ 3525063 w 5598213"/>
              <a:gd name="connsiteY3961" fmla="*/ 3541318 h 4231124"/>
              <a:gd name="connsiteX3962" fmla="*/ 3519739 w 5598213"/>
              <a:gd name="connsiteY3962" fmla="*/ 3546642 h 4231124"/>
              <a:gd name="connsiteX3963" fmla="*/ 3519739 w 5598213"/>
              <a:gd name="connsiteY3963" fmla="*/ 3520612 h 4231124"/>
              <a:gd name="connsiteX3964" fmla="*/ 3514414 w 5598213"/>
              <a:gd name="connsiteY3964" fmla="*/ 3525936 h 4231124"/>
              <a:gd name="connsiteX3965" fmla="*/ 3509089 w 5598213"/>
              <a:gd name="connsiteY3965" fmla="*/ 3525936 h 4231124"/>
              <a:gd name="connsiteX3966" fmla="*/ 3509089 w 5598213"/>
              <a:gd name="connsiteY3966" fmla="*/ 3515287 h 4231124"/>
              <a:gd name="connsiteX3967" fmla="*/ 3525063 w 5598213"/>
              <a:gd name="connsiteY3967" fmla="*/ 3520612 h 4231124"/>
              <a:gd name="connsiteX3968" fmla="*/ 3529797 w 5598213"/>
              <a:gd name="connsiteY3968" fmla="*/ 3515287 h 4231124"/>
              <a:gd name="connsiteX3969" fmla="*/ 3535122 w 5598213"/>
              <a:gd name="connsiteY3969" fmla="*/ 3515287 h 4231124"/>
              <a:gd name="connsiteX3970" fmla="*/ 3529797 w 5598213"/>
              <a:gd name="connsiteY3970" fmla="*/ 3520612 h 4231124"/>
              <a:gd name="connsiteX3971" fmla="*/ 3540446 w 5598213"/>
              <a:gd name="connsiteY3971" fmla="*/ 3520612 h 4231124"/>
              <a:gd name="connsiteX3972" fmla="*/ 3540446 w 5598213"/>
              <a:gd name="connsiteY3972" fmla="*/ 3515287 h 4231124"/>
              <a:gd name="connsiteX3973" fmla="*/ 3545771 w 5598213"/>
              <a:gd name="connsiteY3973" fmla="*/ 3505230 h 4231124"/>
              <a:gd name="connsiteX3974" fmla="*/ 3561154 w 5598213"/>
              <a:gd name="connsiteY3974" fmla="*/ 3489257 h 4231124"/>
              <a:gd name="connsiteX3975" fmla="*/ 3571804 w 5598213"/>
              <a:gd name="connsiteY3975" fmla="*/ 3478608 h 4231124"/>
              <a:gd name="connsiteX3976" fmla="*/ 3571804 w 5598213"/>
              <a:gd name="connsiteY3976" fmla="*/ 3463227 h 4231124"/>
              <a:gd name="connsiteX3977" fmla="*/ 3577129 w 5598213"/>
              <a:gd name="connsiteY3977" fmla="*/ 3457902 h 4231124"/>
              <a:gd name="connsiteX3978" fmla="*/ 3577129 w 5598213"/>
              <a:gd name="connsiteY3978" fmla="*/ 3447253 h 4231124"/>
              <a:gd name="connsiteX3979" fmla="*/ 3571804 w 5598213"/>
              <a:gd name="connsiteY3979" fmla="*/ 3442521 h 4231124"/>
              <a:gd name="connsiteX3980" fmla="*/ 3571804 w 5598213"/>
              <a:gd name="connsiteY3980" fmla="*/ 3437196 h 4231124"/>
              <a:gd name="connsiteX3981" fmla="*/ 3566479 w 5598213"/>
              <a:gd name="connsiteY3981" fmla="*/ 3437196 h 4231124"/>
              <a:gd name="connsiteX3982" fmla="*/ 3561154 w 5598213"/>
              <a:gd name="connsiteY3982" fmla="*/ 3437196 h 4231124"/>
              <a:gd name="connsiteX3983" fmla="*/ 3561154 w 5598213"/>
              <a:gd name="connsiteY3983" fmla="*/ 3426547 h 4231124"/>
              <a:gd name="connsiteX3984" fmla="*/ 3561154 w 5598213"/>
              <a:gd name="connsiteY3984" fmla="*/ 3415899 h 4231124"/>
              <a:gd name="connsiteX3985" fmla="*/ 3571804 w 5598213"/>
              <a:gd name="connsiteY3985" fmla="*/ 3415899 h 4231124"/>
              <a:gd name="connsiteX3986" fmla="*/ 3577129 w 5598213"/>
              <a:gd name="connsiteY3986" fmla="*/ 3421223 h 4231124"/>
              <a:gd name="connsiteX3987" fmla="*/ 3577129 w 5598213"/>
              <a:gd name="connsiteY3987" fmla="*/ 3405841 h 4231124"/>
              <a:gd name="connsiteX3988" fmla="*/ 3571804 w 5598213"/>
              <a:gd name="connsiteY3988" fmla="*/ 3400517 h 4231124"/>
              <a:gd name="connsiteX3989" fmla="*/ 3587187 w 5598213"/>
              <a:gd name="connsiteY3989" fmla="*/ 3384544 h 4231124"/>
              <a:gd name="connsiteX3990" fmla="*/ 3592512 w 5598213"/>
              <a:gd name="connsiteY3990" fmla="*/ 3389868 h 4231124"/>
              <a:gd name="connsiteX3991" fmla="*/ 3597837 w 5598213"/>
              <a:gd name="connsiteY3991" fmla="*/ 3384544 h 4231124"/>
              <a:gd name="connsiteX3992" fmla="*/ 2840522 w 5598213"/>
              <a:gd name="connsiteY3992" fmla="*/ 3374487 h 4231124"/>
              <a:gd name="connsiteX3993" fmla="*/ 2845847 w 5598213"/>
              <a:gd name="connsiteY3993" fmla="*/ 3379811 h 4231124"/>
              <a:gd name="connsiteX3994" fmla="*/ 2840522 w 5598213"/>
              <a:gd name="connsiteY3994" fmla="*/ 3384544 h 4231124"/>
              <a:gd name="connsiteX3995" fmla="*/ 2829872 w 5598213"/>
              <a:gd name="connsiteY3995" fmla="*/ 3384544 h 4231124"/>
              <a:gd name="connsiteX3996" fmla="*/ 2809165 w 5598213"/>
              <a:gd name="connsiteY3996" fmla="*/ 3374487 h 4231124"/>
              <a:gd name="connsiteX3997" fmla="*/ 2829872 w 5598213"/>
              <a:gd name="connsiteY3997" fmla="*/ 3374487 h 4231124"/>
              <a:gd name="connsiteX3998" fmla="*/ 2814489 w 5598213"/>
              <a:gd name="connsiteY3998" fmla="*/ 3384544 h 4231124"/>
              <a:gd name="connsiteX3999" fmla="*/ 2803840 w 5598213"/>
              <a:gd name="connsiteY3999" fmla="*/ 3384544 h 4231124"/>
              <a:gd name="connsiteX4000" fmla="*/ 2203905 w 5598213"/>
              <a:gd name="connsiteY4000" fmla="*/ 3374487 h 4231124"/>
              <a:gd name="connsiteX4001" fmla="*/ 2209229 w 5598213"/>
              <a:gd name="connsiteY4001" fmla="*/ 3374487 h 4231124"/>
              <a:gd name="connsiteX4002" fmla="*/ 2209229 w 5598213"/>
              <a:gd name="connsiteY4002" fmla="*/ 3389868 h 4231124"/>
              <a:gd name="connsiteX4003" fmla="*/ 2203905 w 5598213"/>
              <a:gd name="connsiteY4003" fmla="*/ 3395193 h 4231124"/>
              <a:gd name="connsiteX4004" fmla="*/ 2203905 w 5598213"/>
              <a:gd name="connsiteY4004" fmla="*/ 3389868 h 4231124"/>
              <a:gd name="connsiteX4005" fmla="*/ 1566695 w 5598213"/>
              <a:gd name="connsiteY4005" fmla="*/ 3374487 h 4231124"/>
              <a:gd name="connsiteX4006" fmla="*/ 1566695 w 5598213"/>
              <a:gd name="connsiteY4006" fmla="*/ 3384544 h 4231124"/>
              <a:gd name="connsiteX4007" fmla="*/ 1556637 w 5598213"/>
              <a:gd name="connsiteY4007" fmla="*/ 3389868 h 4231124"/>
              <a:gd name="connsiteX4008" fmla="*/ 1551312 w 5598213"/>
              <a:gd name="connsiteY4008" fmla="*/ 3389868 h 4231124"/>
              <a:gd name="connsiteX4009" fmla="*/ 1525279 w 5598213"/>
              <a:gd name="connsiteY4009" fmla="*/ 3374487 h 4231124"/>
              <a:gd name="connsiteX4010" fmla="*/ 1530013 w 5598213"/>
              <a:gd name="connsiteY4010" fmla="*/ 3389868 h 4231124"/>
              <a:gd name="connsiteX4011" fmla="*/ 1525279 w 5598213"/>
              <a:gd name="connsiteY4011" fmla="*/ 3395193 h 4231124"/>
              <a:gd name="connsiteX4012" fmla="*/ 1525279 w 5598213"/>
              <a:gd name="connsiteY4012" fmla="*/ 3400517 h 4231124"/>
              <a:gd name="connsiteX4013" fmla="*/ 1514630 w 5598213"/>
              <a:gd name="connsiteY4013" fmla="*/ 3411166 h 4231124"/>
              <a:gd name="connsiteX4014" fmla="*/ 1514630 w 5598213"/>
              <a:gd name="connsiteY4014" fmla="*/ 3400517 h 4231124"/>
              <a:gd name="connsiteX4015" fmla="*/ 1514630 w 5598213"/>
              <a:gd name="connsiteY4015" fmla="*/ 3389868 h 4231124"/>
              <a:gd name="connsiteX4016" fmla="*/ 1498655 w 5598213"/>
              <a:gd name="connsiteY4016" fmla="*/ 3374487 h 4231124"/>
              <a:gd name="connsiteX4017" fmla="*/ 1509305 w 5598213"/>
              <a:gd name="connsiteY4017" fmla="*/ 3379811 h 4231124"/>
              <a:gd name="connsiteX4018" fmla="*/ 1498655 w 5598213"/>
              <a:gd name="connsiteY4018" fmla="*/ 3395193 h 4231124"/>
              <a:gd name="connsiteX4019" fmla="*/ 1488597 w 5598213"/>
              <a:gd name="connsiteY4019" fmla="*/ 3395193 h 4231124"/>
              <a:gd name="connsiteX4020" fmla="*/ 1488597 w 5598213"/>
              <a:gd name="connsiteY4020" fmla="*/ 3384544 h 4231124"/>
              <a:gd name="connsiteX4021" fmla="*/ 4318469 w 5598213"/>
              <a:gd name="connsiteY4021" fmla="*/ 3369162 h 4231124"/>
              <a:gd name="connsiteX4022" fmla="*/ 4329119 w 5598213"/>
              <a:gd name="connsiteY4022" fmla="*/ 3369162 h 4231124"/>
              <a:gd name="connsiteX4023" fmla="*/ 4329119 w 5598213"/>
              <a:gd name="connsiteY4023" fmla="*/ 3374487 h 4231124"/>
              <a:gd name="connsiteX4024" fmla="*/ 4318469 w 5598213"/>
              <a:gd name="connsiteY4024" fmla="*/ 3379811 h 4231124"/>
              <a:gd name="connsiteX4025" fmla="*/ 4041576 w 5598213"/>
              <a:gd name="connsiteY4025" fmla="*/ 3369162 h 4231124"/>
              <a:gd name="connsiteX4026" fmla="*/ 4052225 w 5598213"/>
              <a:gd name="connsiteY4026" fmla="*/ 3369162 h 4231124"/>
              <a:gd name="connsiteX4027" fmla="*/ 4046901 w 5598213"/>
              <a:gd name="connsiteY4027" fmla="*/ 3379811 h 4231124"/>
              <a:gd name="connsiteX4028" fmla="*/ 4041576 w 5598213"/>
              <a:gd name="connsiteY4028" fmla="*/ 3379811 h 4231124"/>
              <a:gd name="connsiteX4029" fmla="*/ 3869405 w 5598213"/>
              <a:gd name="connsiteY4029" fmla="*/ 3369162 h 4231124"/>
              <a:gd name="connsiteX4030" fmla="*/ 3874730 w 5598213"/>
              <a:gd name="connsiteY4030" fmla="*/ 3384544 h 4231124"/>
              <a:gd name="connsiteX4031" fmla="*/ 3864080 w 5598213"/>
              <a:gd name="connsiteY4031" fmla="*/ 3374487 h 4231124"/>
              <a:gd name="connsiteX4032" fmla="*/ 3681260 w 5598213"/>
              <a:gd name="connsiteY4032" fmla="*/ 3369162 h 4231124"/>
              <a:gd name="connsiteX4033" fmla="*/ 3686584 w 5598213"/>
              <a:gd name="connsiteY4033" fmla="*/ 3369162 h 4231124"/>
              <a:gd name="connsiteX4034" fmla="*/ 3686584 w 5598213"/>
              <a:gd name="connsiteY4034" fmla="*/ 3374487 h 4231124"/>
              <a:gd name="connsiteX4035" fmla="*/ 3676526 w 5598213"/>
              <a:gd name="connsiteY4035" fmla="*/ 3374487 h 4231124"/>
              <a:gd name="connsiteX4036" fmla="*/ 2366017 w 5598213"/>
              <a:gd name="connsiteY4036" fmla="*/ 3369162 h 4231124"/>
              <a:gd name="connsiteX4037" fmla="*/ 2376075 w 5598213"/>
              <a:gd name="connsiteY4037" fmla="*/ 3374487 h 4231124"/>
              <a:gd name="connsiteX4038" fmla="*/ 2366017 w 5598213"/>
              <a:gd name="connsiteY4038" fmla="*/ 3379811 h 4231124"/>
              <a:gd name="connsiteX4039" fmla="*/ 2355367 w 5598213"/>
              <a:gd name="connsiteY4039" fmla="*/ 3379811 h 4231124"/>
              <a:gd name="connsiteX4040" fmla="*/ 2345309 w 5598213"/>
              <a:gd name="connsiteY4040" fmla="*/ 3369162 h 4231124"/>
              <a:gd name="connsiteX4041" fmla="*/ 2350042 w 5598213"/>
              <a:gd name="connsiteY4041" fmla="*/ 3369162 h 4231124"/>
              <a:gd name="connsiteX4042" fmla="*/ 2355367 w 5598213"/>
              <a:gd name="connsiteY4042" fmla="*/ 3369162 h 4231124"/>
              <a:gd name="connsiteX4043" fmla="*/ 2350042 w 5598213"/>
              <a:gd name="connsiteY4043" fmla="*/ 3374487 h 4231124"/>
              <a:gd name="connsiteX4044" fmla="*/ 2355367 w 5598213"/>
              <a:gd name="connsiteY4044" fmla="*/ 3379811 h 4231124"/>
              <a:gd name="connsiteX4045" fmla="*/ 2350042 w 5598213"/>
              <a:gd name="connsiteY4045" fmla="*/ 3384544 h 4231124"/>
              <a:gd name="connsiteX4046" fmla="*/ 2345309 w 5598213"/>
              <a:gd name="connsiteY4046" fmla="*/ 3384544 h 4231124"/>
              <a:gd name="connsiteX4047" fmla="*/ 2339985 w 5598213"/>
              <a:gd name="connsiteY4047" fmla="*/ 3384544 h 4231124"/>
              <a:gd name="connsiteX4048" fmla="*/ 2345309 w 5598213"/>
              <a:gd name="connsiteY4048" fmla="*/ 3374487 h 4231124"/>
              <a:gd name="connsiteX4049" fmla="*/ 2193846 w 5598213"/>
              <a:gd name="connsiteY4049" fmla="*/ 3369162 h 4231124"/>
              <a:gd name="connsiteX4050" fmla="*/ 2203905 w 5598213"/>
              <a:gd name="connsiteY4050" fmla="*/ 3369162 h 4231124"/>
              <a:gd name="connsiteX4051" fmla="*/ 2198579 w 5598213"/>
              <a:gd name="connsiteY4051" fmla="*/ 3374487 h 4231124"/>
              <a:gd name="connsiteX4052" fmla="*/ 2193846 w 5598213"/>
              <a:gd name="connsiteY4052" fmla="*/ 3379811 h 4231124"/>
              <a:gd name="connsiteX4053" fmla="*/ 1754840 w 5598213"/>
              <a:gd name="connsiteY4053" fmla="*/ 3369162 h 4231124"/>
              <a:gd name="connsiteX4054" fmla="*/ 1765490 w 5598213"/>
              <a:gd name="connsiteY4054" fmla="*/ 3369162 h 4231124"/>
              <a:gd name="connsiteX4055" fmla="*/ 1765490 w 5598213"/>
              <a:gd name="connsiteY4055" fmla="*/ 3379811 h 4231124"/>
              <a:gd name="connsiteX4056" fmla="*/ 1760165 w 5598213"/>
              <a:gd name="connsiteY4056" fmla="*/ 3379811 h 4231124"/>
              <a:gd name="connsiteX4057" fmla="*/ 1598053 w 5598213"/>
              <a:gd name="connsiteY4057" fmla="*/ 3369162 h 4231124"/>
              <a:gd name="connsiteX4058" fmla="*/ 1598053 w 5598213"/>
              <a:gd name="connsiteY4058" fmla="*/ 3384544 h 4231124"/>
              <a:gd name="connsiteX4059" fmla="*/ 1592728 w 5598213"/>
              <a:gd name="connsiteY4059" fmla="*/ 3374487 h 4231124"/>
              <a:gd name="connsiteX4060" fmla="*/ 402324 w 5598213"/>
              <a:gd name="connsiteY4060" fmla="*/ 3369162 h 4231124"/>
              <a:gd name="connsiteX4061" fmla="*/ 412382 w 5598213"/>
              <a:gd name="connsiteY4061" fmla="*/ 3369162 h 4231124"/>
              <a:gd name="connsiteX4062" fmla="*/ 402324 w 5598213"/>
              <a:gd name="connsiteY4062" fmla="*/ 3379811 h 4231124"/>
              <a:gd name="connsiteX4063" fmla="*/ 2532863 w 5598213"/>
              <a:gd name="connsiteY4063" fmla="*/ 3363838 h 4231124"/>
              <a:gd name="connsiteX4064" fmla="*/ 2538188 w 5598213"/>
              <a:gd name="connsiteY4064" fmla="*/ 3369162 h 4231124"/>
              <a:gd name="connsiteX4065" fmla="*/ 2527538 w 5598213"/>
              <a:gd name="connsiteY4065" fmla="*/ 3369162 h 4231124"/>
              <a:gd name="connsiteX4066" fmla="*/ 2172547 w 5598213"/>
              <a:gd name="connsiteY4066" fmla="*/ 3363838 h 4231124"/>
              <a:gd name="connsiteX4067" fmla="*/ 2177872 w 5598213"/>
              <a:gd name="connsiteY4067" fmla="*/ 3374487 h 4231124"/>
              <a:gd name="connsiteX4068" fmla="*/ 2183197 w 5598213"/>
              <a:gd name="connsiteY4068" fmla="*/ 3379811 h 4231124"/>
              <a:gd name="connsiteX4069" fmla="*/ 2177872 w 5598213"/>
              <a:gd name="connsiteY4069" fmla="*/ 3389868 h 4231124"/>
              <a:gd name="connsiteX4070" fmla="*/ 2162489 w 5598213"/>
              <a:gd name="connsiteY4070" fmla="*/ 3389868 h 4231124"/>
              <a:gd name="connsiteX4071" fmla="*/ 2157164 w 5598213"/>
              <a:gd name="connsiteY4071" fmla="*/ 3395193 h 4231124"/>
              <a:gd name="connsiteX4072" fmla="*/ 2151839 w 5598213"/>
              <a:gd name="connsiteY4072" fmla="*/ 3389868 h 4231124"/>
              <a:gd name="connsiteX4073" fmla="*/ 2162489 w 5598213"/>
              <a:gd name="connsiteY4073" fmla="*/ 3374487 h 4231124"/>
              <a:gd name="connsiteX4074" fmla="*/ 2162489 w 5598213"/>
              <a:gd name="connsiteY4074" fmla="*/ 3369162 h 4231124"/>
              <a:gd name="connsiteX4075" fmla="*/ 2042383 w 5598213"/>
              <a:gd name="connsiteY4075" fmla="*/ 3363838 h 4231124"/>
              <a:gd name="connsiteX4076" fmla="*/ 2042383 w 5598213"/>
              <a:gd name="connsiteY4076" fmla="*/ 3369162 h 4231124"/>
              <a:gd name="connsiteX4077" fmla="*/ 2042383 w 5598213"/>
              <a:gd name="connsiteY4077" fmla="*/ 3374487 h 4231124"/>
              <a:gd name="connsiteX4078" fmla="*/ 2037059 w 5598213"/>
              <a:gd name="connsiteY4078" fmla="*/ 3369162 h 4231124"/>
              <a:gd name="connsiteX4079" fmla="*/ 1217029 w 5598213"/>
              <a:gd name="connsiteY4079" fmla="*/ 3363838 h 4231124"/>
              <a:gd name="connsiteX4080" fmla="*/ 1211704 w 5598213"/>
              <a:gd name="connsiteY4080" fmla="*/ 3374487 h 4231124"/>
              <a:gd name="connsiteX4081" fmla="*/ 1206379 w 5598213"/>
              <a:gd name="connsiteY4081" fmla="*/ 3374487 h 4231124"/>
              <a:gd name="connsiteX4082" fmla="*/ 1206379 w 5598213"/>
              <a:gd name="connsiteY4082" fmla="*/ 3369162 h 4231124"/>
              <a:gd name="connsiteX4083" fmla="*/ 1060241 w 5598213"/>
              <a:gd name="connsiteY4083" fmla="*/ 3363838 h 4231124"/>
              <a:gd name="connsiteX4084" fmla="*/ 1070891 w 5598213"/>
              <a:gd name="connsiteY4084" fmla="*/ 3363838 h 4231124"/>
              <a:gd name="connsiteX4085" fmla="*/ 1060241 w 5598213"/>
              <a:gd name="connsiteY4085" fmla="*/ 3369162 h 4231124"/>
              <a:gd name="connsiteX4086" fmla="*/ 4678785 w 5598213"/>
              <a:gd name="connsiteY4086" fmla="*/ 3358513 h 4231124"/>
              <a:gd name="connsiteX4087" fmla="*/ 4684110 w 5598213"/>
              <a:gd name="connsiteY4087" fmla="*/ 3363838 h 4231124"/>
              <a:gd name="connsiteX4088" fmla="*/ 4684110 w 5598213"/>
              <a:gd name="connsiteY4088" fmla="*/ 3369162 h 4231124"/>
              <a:gd name="connsiteX4089" fmla="*/ 4678785 w 5598213"/>
              <a:gd name="connsiteY4089" fmla="*/ 3369162 h 4231124"/>
              <a:gd name="connsiteX4090" fmla="*/ 4674052 w 5598213"/>
              <a:gd name="connsiteY4090" fmla="*/ 3369162 h 4231124"/>
              <a:gd name="connsiteX4091" fmla="*/ 4114941 w 5598213"/>
              <a:gd name="connsiteY4091" fmla="*/ 3358513 h 4231124"/>
              <a:gd name="connsiteX4092" fmla="*/ 4114941 w 5598213"/>
              <a:gd name="connsiteY4092" fmla="*/ 3363838 h 4231124"/>
              <a:gd name="connsiteX4093" fmla="*/ 4104291 w 5598213"/>
              <a:gd name="connsiteY4093" fmla="*/ 3369162 h 4231124"/>
              <a:gd name="connsiteX4094" fmla="*/ 3854022 w 5598213"/>
              <a:gd name="connsiteY4094" fmla="*/ 3358513 h 4231124"/>
              <a:gd name="connsiteX4095" fmla="*/ 3858755 w 5598213"/>
              <a:gd name="connsiteY4095" fmla="*/ 3363838 h 4231124"/>
              <a:gd name="connsiteX4096" fmla="*/ 3854022 w 5598213"/>
              <a:gd name="connsiteY4096" fmla="*/ 3363838 h 4231124"/>
              <a:gd name="connsiteX4097" fmla="*/ 3623869 w 5598213"/>
              <a:gd name="connsiteY4097" fmla="*/ 3358513 h 4231124"/>
              <a:gd name="connsiteX4098" fmla="*/ 3634519 w 5598213"/>
              <a:gd name="connsiteY4098" fmla="*/ 3363838 h 4231124"/>
              <a:gd name="connsiteX4099" fmla="*/ 3623869 w 5598213"/>
              <a:gd name="connsiteY4099" fmla="*/ 3374487 h 4231124"/>
              <a:gd name="connsiteX4100" fmla="*/ 2783724 w 5598213"/>
              <a:gd name="connsiteY4100" fmla="*/ 3358513 h 4231124"/>
              <a:gd name="connsiteX4101" fmla="*/ 2789048 w 5598213"/>
              <a:gd name="connsiteY4101" fmla="*/ 3358513 h 4231124"/>
              <a:gd name="connsiteX4102" fmla="*/ 2789048 w 5598213"/>
              <a:gd name="connsiteY4102" fmla="*/ 3363838 h 4231124"/>
              <a:gd name="connsiteX4103" fmla="*/ 2705625 w 5598213"/>
              <a:gd name="connsiteY4103" fmla="*/ 3358513 h 4231124"/>
              <a:gd name="connsiteX4104" fmla="*/ 2710358 w 5598213"/>
              <a:gd name="connsiteY4104" fmla="*/ 3358513 h 4231124"/>
              <a:gd name="connsiteX4105" fmla="*/ 2715684 w 5598213"/>
              <a:gd name="connsiteY4105" fmla="*/ 3369162 h 4231124"/>
              <a:gd name="connsiteX4106" fmla="*/ 2705625 w 5598213"/>
              <a:gd name="connsiteY4106" fmla="*/ 3374487 h 4231124"/>
              <a:gd name="connsiteX4107" fmla="*/ 2710358 w 5598213"/>
              <a:gd name="connsiteY4107" fmla="*/ 3379811 h 4231124"/>
              <a:gd name="connsiteX4108" fmla="*/ 2700300 w 5598213"/>
              <a:gd name="connsiteY4108" fmla="*/ 3374487 h 4231124"/>
              <a:gd name="connsiteX4109" fmla="*/ 2705625 w 5598213"/>
              <a:gd name="connsiteY4109" fmla="*/ 3369162 h 4231124"/>
              <a:gd name="connsiteX4110" fmla="*/ 2616877 w 5598213"/>
              <a:gd name="connsiteY4110" fmla="*/ 3358513 h 4231124"/>
              <a:gd name="connsiteX4111" fmla="*/ 2626936 w 5598213"/>
              <a:gd name="connsiteY4111" fmla="*/ 3358513 h 4231124"/>
              <a:gd name="connsiteX4112" fmla="*/ 2626936 w 5598213"/>
              <a:gd name="connsiteY4112" fmla="*/ 3369162 h 4231124"/>
              <a:gd name="connsiteX4113" fmla="*/ 2637585 w 5598213"/>
              <a:gd name="connsiteY4113" fmla="*/ 3369162 h 4231124"/>
              <a:gd name="connsiteX4114" fmla="*/ 2642910 w 5598213"/>
              <a:gd name="connsiteY4114" fmla="*/ 3384544 h 4231124"/>
              <a:gd name="connsiteX4115" fmla="*/ 2632261 w 5598213"/>
              <a:gd name="connsiteY4115" fmla="*/ 3405841 h 4231124"/>
              <a:gd name="connsiteX4116" fmla="*/ 2626936 w 5598213"/>
              <a:gd name="connsiteY4116" fmla="*/ 3395193 h 4231124"/>
              <a:gd name="connsiteX4117" fmla="*/ 2621611 w 5598213"/>
              <a:gd name="connsiteY4117" fmla="*/ 3384544 h 4231124"/>
              <a:gd name="connsiteX4118" fmla="*/ 2621611 w 5598213"/>
              <a:gd name="connsiteY4118" fmla="*/ 3379811 h 4231124"/>
              <a:gd name="connsiteX4119" fmla="*/ 2616877 w 5598213"/>
              <a:gd name="connsiteY4119" fmla="*/ 3379811 h 4231124"/>
              <a:gd name="connsiteX4120" fmla="*/ 2611553 w 5598213"/>
              <a:gd name="connsiteY4120" fmla="*/ 3374487 h 4231124"/>
              <a:gd name="connsiteX4121" fmla="*/ 2611553 w 5598213"/>
              <a:gd name="connsiteY4121" fmla="*/ 3379811 h 4231124"/>
              <a:gd name="connsiteX4122" fmla="*/ 2600903 w 5598213"/>
              <a:gd name="connsiteY4122" fmla="*/ 3379811 h 4231124"/>
              <a:gd name="connsiteX4123" fmla="*/ 2580195 w 5598213"/>
              <a:gd name="connsiteY4123" fmla="*/ 3358513 h 4231124"/>
              <a:gd name="connsiteX4124" fmla="*/ 2585520 w 5598213"/>
              <a:gd name="connsiteY4124" fmla="*/ 3363838 h 4231124"/>
              <a:gd name="connsiteX4125" fmla="*/ 2595578 w 5598213"/>
              <a:gd name="connsiteY4125" fmla="*/ 3363838 h 4231124"/>
              <a:gd name="connsiteX4126" fmla="*/ 2590253 w 5598213"/>
              <a:gd name="connsiteY4126" fmla="*/ 3374487 h 4231124"/>
              <a:gd name="connsiteX4127" fmla="*/ 2574870 w 5598213"/>
              <a:gd name="connsiteY4127" fmla="*/ 3369162 h 4231124"/>
              <a:gd name="connsiteX4128" fmla="*/ 2580195 w 5598213"/>
              <a:gd name="connsiteY4128" fmla="*/ 3369162 h 4231124"/>
              <a:gd name="connsiteX4129" fmla="*/ 2580195 w 5598213"/>
              <a:gd name="connsiteY4129" fmla="*/ 3363838 h 4231124"/>
              <a:gd name="connsiteX4130" fmla="*/ 2548837 w 5598213"/>
              <a:gd name="connsiteY4130" fmla="*/ 3358513 h 4231124"/>
              <a:gd name="connsiteX4131" fmla="*/ 2564221 w 5598213"/>
              <a:gd name="connsiteY4131" fmla="*/ 3363838 h 4231124"/>
              <a:gd name="connsiteX4132" fmla="*/ 2558896 w 5598213"/>
              <a:gd name="connsiteY4132" fmla="*/ 3369162 h 4231124"/>
              <a:gd name="connsiteX4133" fmla="*/ 2543513 w 5598213"/>
              <a:gd name="connsiteY4133" fmla="*/ 3369162 h 4231124"/>
              <a:gd name="connsiteX4134" fmla="*/ 1619352 w 5598213"/>
              <a:gd name="connsiteY4134" fmla="*/ 3358513 h 4231124"/>
              <a:gd name="connsiteX4135" fmla="*/ 1624085 w 5598213"/>
              <a:gd name="connsiteY4135" fmla="*/ 3358513 h 4231124"/>
              <a:gd name="connsiteX4136" fmla="*/ 1619352 w 5598213"/>
              <a:gd name="connsiteY4136" fmla="*/ 3363838 h 4231124"/>
              <a:gd name="connsiteX4137" fmla="*/ 3911412 w 5598213"/>
              <a:gd name="connsiteY4137" fmla="*/ 3353189 h 4231124"/>
              <a:gd name="connsiteX4138" fmla="*/ 3916737 w 5598213"/>
              <a:gd name="connsiteY4138" fmla="*/ 3353189 h 4231124"/>
              <a:gd name="connsiteX4139" fmla="*/ 3916737 w 5598213"/>
              <a:gd name="connsiteY4139" fmla="*/ 3358513 h 4231124"/>
              <a:gd name="connsiteX4140" fmla="*/ 3911412 w 5598213"/>
              <a:gd name="connsiteY4140" fmla="*/ 3358513 h 4231124"/>
              <a:gd name="connsiteX4141" fmla="*/ 3874730 w 5598213"/>
              <a:gd name="connsiteY4141" fmla="*/ 3353189 h 4231124"/>
              <a:gd name="connsiteX4142" fmla="*/ 3874730 w 5598213"/>
              <a:gd name="connsiteY4142" fmla="*/ 3358513 h 4231124"/>
              <a:gd name="connsiteX4143" fmla="*/ 3874730 w 5598213"/>
              <a:gd name="connsiteY4143" fmla="*/ 3369162 h 4231124"/>
              <a:gd name="connsiteX4144" fmla="*/ 3869405 w 5598213"/>
              <a:gd name="connsiteY4144" fmla="*/ 3369162 h 4231124"/>
              <a:gd name="connsiteX4145" fmla="*/ 3864080 w 5598213"/>
              <a:gd name="connsiteY4145" fmla="*/ 3358513 h 4231124"/>
              <a:gd name="connsiteX4146" fmla="*/ 3754624 w 5598213"/>
              <a:gd name="connsiteY4146" fmla="*/ 3353189 h 4231124"/>
              <a:gd name="connsiteX4147" fmla="*/ 3749300 w 5598213"/>
              <a:gd name="connsiteY4147" fmla="*/ 3369162 h 4231124"/>
              <a:gd name="connsiteX4148" fmla="*/ 3743975 w 5598213"/>
              <a:gd name="connsiteY4148" fmla="*/ 3369162 h 4231124"/>
              <a:gd name="connsiteX4149" fmla="*/ 3733917 w 5598213"/>
              <a:gd name="connsiteY4149" fmla="*/ 3358513 h 4231124"/>
              <a:gd name="connsiteX4150" fmla="*/ 2460090 w 5598213"/>
              <a:gd name="connsiteY4150" fmla="*/ 3353189 h 4231124"/>
              <a:gd name="connsiteX4151" fmla="*/ 2475473 w 5598213"/>
              <a:gd name="connsiteY4151" fmla="*/ 3353189 h 4231124"/>
              <a:gd name="connsiteX4152" fmla="*/ 2475473 w 5598213"/>
              <a:gd name="connsiteY4152" fmla="*/ 3363838 h 4231124"/>
              <a:gd name="connsiteX4153" fmla="*/ 2470148 w 5598213"/>
              <a:gd name="connsiteY4153" fmla="*/ 3379811 h 4231124"/>
              <a:gd name="connsiteX4154" fmla="*/ 2460090 w 5598213"/>
              <a:gd name="connsiteY4154" fmla="*/ 3379811 h 4231124"/>
              <a:gd name="connsiteX4155" fmla="*/ 2454765 w 5598213"/>
              <a:gd name="connsiteY4155" fmla="*/ 3379811 h 4231124"/>
              <a:gd name="connsiteX4156" fmla="*/ 2449440 w 5598213"/>
              <a:gd name="connsiteY4156" fmla="*/ 3379811 h 4231124"/>
              <a:gd name="connsiteX4157" fmla="*/ 2449440 w 5598213"/>
              <a:gd name="connsiteY4157" fmla="*/ 3363838 h 4231124"/>
              <a:gd name="connsiteX4158" fmla="*/ 1843588 w 5598213"/>
              <a:gd name="connsiteY4158" fmla="*/ 3353189 h 4231124"/>
              <a:gd name="connsiteX4159" fmla="*/ 1854238 w 5598213"/>
              <a:gd name="connsiteY4159" fmla="*/ 3353189 h 4231124"/>
              <a:gd name="connsiteX4160" fmla="*/ 1843588 w 5598213"/>
              <a:gd name="connsiteY4160" fmla="*/ 3358513 h 4231124"/>
              <a:gd name="connsiteX4161" fmla="*/ 1812231 w 5598213"/>
              <a:gd name="connsiteY4161" fmla="*/ 3353189 h 4231124"/>
              <a:gd name="connsiteX4162" fmla="*/ 1817556 w 5598213"/>
              <a:gd name="connsiteY4162" fmla="*/ 3353189 h 4231124"/>
              <a:gd name="connsiteX4163" fmla="*/ 1822880 w 5598213"/>
              <a:gd name="connsiteY4163" fmla="*/ 3358513 h 4231124"/>
              <a:gd name="connsiteX4164" fmla="*/ 1806906 w 5598213"/>
              <a:gd name="connsiteY4164" fmla="*/ 3369162 h 4231124"/>
              <a:gd name="connsiteX4165" fmla="*/ 1801581 w 5598213"/>
              <a:gd name="connsiteY4165" fmla="*/ 3358513 h 4231124"/>
              <a:gd name="connsiteX4166" fmla="*/ 1383874 w 5598213"/>
              <a:gd name="connsiteY4166" fmla="*/ 3353189 h 4231124"/>
              <a:gd name="connsiteX4167" fmla="*/ 1383874 w 5598213"/>
              <a:gd name="connsiteY4167" fmla="*/ 3363838 h 4231124"/>
              <a:gd name="connsiteX4168" fmla="*/ 1378550 w 5598213"/>
              <a:gd name="connsiteY4168" fmla="*/ 3369162 h 4231124"/>
              <a:gd name="connsiteX4169" fmla="*/ 1383874 w 5598213"/>
              <a:gd name="connsiteY4169" fmla="*/ 3379811 h 4231124"/>
              <a:gd name="connsiteX4170" fmla="*/ 1383874 w 5598213"/>
              <a:gd name="connsiteY4170" fmla="*/ 3389868 h 4231124"/>
              <a:gd name="connsiteX4171" fmla="*/ 1399849 w 5598213"/>
              <a:gd name="connsiteY4171" fmla="*/ 3389868 h 4231124"/>
              <a:gd name="connsiteX4172" fmla="*/ 1399849 w 5598213"/>
              <a:gd name="connsiteY4172" fmla="*/ 3384544 h 4231124"/>
              <a:gd name="connsiteX4173" fmla="*/ 1399849 w 5598213"/>
              <a:gd name="connsiteY4173" fmla="*/ 3379811 h 4231124"/>
              <a:gd name="connsiteX4174" fmla="*/ 1415232 w 5598213"/>
              <a:gd name="connsiteY4174" fmla="*/ 3363838 h 4231124"/>
              <a:gd name="connsiteX4175" fmla="*/ 1420557 w 5598213"/>
              <a:gd name="connsiteY4175" fmla="*/ 3374487 h 4231124"/>
              <a:gd name="connsiteX4176" fmla="*/ 1415232 w 5598213"/>
              <a:gd name="connsiteY4176" fmla="*/ 3384544 h 4231124"/>
              <a:gd name="connsiteX4177" fmla="*/ 1446590 w 5598213"/>
              <a:gd name="connsiteY4177" fmla="*/ 3363838 h 4231124"/>
              <a:gd name="connsiteX4178" fmla="*/ 1451914 w 5598213"/>
              <a:gd name="connsiteY4178" fmla="*/ 3369162 h 4231124"/>
              <a:gd name="connsiteX4179" fmla="*/ 1446590 w 5598213"/>
              <a:gd name="connsiteY4179" fmla="*/ 3374487 h 4231124"/>
              <a:gd name="connsiteX4180" fmla="*/ 1457239 w 5598213"/>
              <a:gd name="connsiteY4180" fmla="*/ 3384544 h 4231124"/>
              <a:gd name="connsiteX4181" fmla="*/ 1441265 w 5598213"/>
              <a:gd name="connsiteY4181" fmla="*/ 3389868 h 4231124"/>
              <a:gd name="connsiteX4182" fmla="*/ 1436532 w 5598213"/>
              <a:gd name="connsiteY4182" fmla="*/ 3389868 h 4231124"/>
              <a:gd name="connsiteX4183" fmla="*/ 1431207 w 5598213"/>
              <a:gd name="connsiteY4183" fmla="*/ 3395193 h 4231124"/>
              <a:gd name="connsiteX4184" fmla="*/ 1389199 w 5598213"/>
              <a:gd name="connsiteY4184" fmla="*/ 3395193 h 4231124"/>
              <a:gd name="connsiteX4185" fmla="*/ 1383874 w 5598213"/>
              <a:gd name="connsiteY4185" fmla="*/ 3400517 h 4231124"/>
              <a:gd name="connsiteX4186" fmla="*/ 1363167 w 5598213"/>
              <a:gd name="connsiteY4186" fmla="*/ 3421223 h 4231124"/>
              <a:gd name="connsiteX4187" fmla="*/ 1347192 w 5598213"/>
              <a:gd name="connsiteY4187" fmla="*/ 3421223 h 4231124"/>
              <a:gd name="connsiteX4188" fmla="*/ 1331809 w 5598213"/>
              <a:gd name="connsiteY4188" fmla="*/ 3431872 h 4231124"/>
              <a:gd name="connsiteX4189" fmla="*/ 1326484 w 5598213"/>
              <a:gd name="connsiteY4189" fmla="*/ 3447253 h 4231124"/>
              <a:gd name="connsiteX4190" fmla="*/ 1326484 w 5598213"/>
              <a:gd name="connsiteY4190" fmla="*/ 3426547 h 4231124"/>
              <a:gd name="connsiteX4191" fmla="*/ 1331809 w 5598213"/>
              <a:gd name="connsiteY4191" fmla="*/ 3421223 h 4231124"/>
              <a:gd name="connsiteX4192" fmla="*/ 1331809 w 5598213"/>
              <a:gd name="connsiteY4192" fmla="*/ 3384544 h 4231124"/>
              <a:gd name="connsiteX4193" fmla="*/ 1326484 w 5598213"/>
              <a:gd name="connsiteY4193" fmla="*/ 3379811 h 4231124"/>
              <a:gd name="connsiteX4194" fmla="*/ 1337134 w 5598213"/>
              <a:gd name="connsiteY4194" fmla="*/ 3374487 h 4231124"/>
              <a:gd name="connsiteX4195" fmla="*/ 1342459 w 5598213"/>
              <a:gd name="connsiteY4195" fmla="*/ 3374487 h 4231124"/>
              <a:gd name="connsiteX4196" fmla="*/ 1373817 w 5598213"/>
              <a:gd name="connsiteY4196" fmla="*/ 3363838 h 4231124"/>
              <a:gd name="connsiteX4197" fmla="*/ 1295127 w 5598213"/>
              <a:gd name="connsiteY4197" fmla="*/ 3353189 h 4231124"/>
              <a:gd name="connsiteX4198" fmla="*/ 1305777 w 5598213"/>
              <a:gd name="connsiteY4198" fmla="*/ 3353189 h 4231124"/>
              <a:gd name="connsiteX4199" fmla="*/ 1300452 w 5598213"/>
              <a:gd name="connsiteY4199" fmla="*/ 3363838 h 4231124"/>
              <a:gd name="connsiteX4200" fmla="*/ 323634 w 5598213"/>
              <a:gd name="connsiteY4200" fmla="*/ 3353189 h 4231124"/>
              <a:gd name="connsiteX4201" fmla="*/ 328959 w 5598213"/>
              <a:gd name="connsiteY4201" fmla="*/ 3353189 h 4231124"/>
              <a:gd name="connsiteX4202" fmla="*/ 334284 w 5598213"/>
              <a:gd name="connsiteY4202" fmla="*/ 3353189 h 4231124"/>
              <a:gd name="connsiteX4203" fmla="*/ 360316 w 5598213"/>
              <a:gd name="connsiteY4203" fmla="*/ 3353189 h 4231124"/>
              <a:gd name="connsiteX4204" fmla="*/ 360316 w 5598213"/>
              <a:gd name="connsiteY4204" fmla="*/ 3358513 h 4231124"/>
              <a:gd name="connsiteX4205" fmla="*/ 323634 w 5598213"/>
              <a:gd name="connsiteY4205" fmla="*/ 3379811 h 4231124"/>
              <a:gd name="connsiteX4206" fmla="*/ 313576 w 5598213"/>
              <a:gd name="connsiteY4206" fmla="*/ 3384544 h 4231124"/>
              <a:gd name="connsiteX4207" fmla="*/ 308251 w 5598213"/>
              <a:gd name="connsiteY4207" fmla="*/ 3384544 h 4231124"/>
              <a:gd name="connsiteX4208" fmla="*/ 282218 w 5598213"/>
              <a:gd name="connsiteY4208" fmla="*/ 3384544 h 4231124"/>
              <a:gd name="connsiteX4209" fmla="*/ 276893 w 5598213"/>
              <a:gd name="connsiteY4209" fmla="*/ 3384544 h 4231124"/>
              <a:gd name="connsiteX4210" fmla="*/ 297601 w 5598213"/>
              <a:gd name="connsiteY4210" fmla="*/ 3369162 h 4231124"/>
              <a:gd name="connsiteX4211" fmla="*/ 308251 w 5598213"/>
              <a:gd name="connsiteY4211" fmla="*/ 3358513 h 4231124"/>
              <a:gd name="connsiteX4212" fmla="*/ 318309 w 5598213"/>
              <a:gd name="connsiteY4212" fmla="*/ 3358513 h 4231124"/>
              <a:gd name="connsiteX4213" fmla="*/ 3639844 w 5598213"/>
              <a:gd name="connsiteY4213" fmla="*/ 3348456 h 4231124"/>
              <a:gd name="connsiteX4214" fmla="*/ 3645169 w 5598213"/>
              <a:gd name="connsiteY4214" fmla="*/ 3348456 h 4231124"/>
              <a:gd name="connsiteX4215" fmla="*/ 3649902 w 5598213"/>
              <a:gd name="connsiteY4215" fmla="*/ 3353189 h 4231124"/>
              <a:gd name="connsiteX4216" fmla="*/ 3639844 w 5598213"/>
              <a:gd name="connsiteY4216" fmla="*/ 3353189 h 4231124"/>
              <a:gd name="connsiteX4217" fmla="*/ 2120482 w 5598213"/>
              <a:gd name="connsiteY4217" fmla="*/ 3348456 h 4231124"/>
              <a:gd name="connsiteX4218" fmla="*/ 2131131 w 5598213"/>
              <a:gd name="connsiteY4218" fmla="*/ 3348456 h 4231124"/>
              <a:gd name="connsiteX4219" fmla="*/ 2135864 w 5598213"/>
              <a:gd name="connsiteY4219" fmla="*/ 3353189 h 4231124"/>
              <a:gd name="connsiteX4220" fmla="*/ 2135864 w 5598213"/>
              <a:gd name="connsiteY4220" fmla="*/ 3374487 h 4231124"/>
              <a:gd name="connsiteX4221" fmla="*/ 2115156 w 5598213"/>
              <a:gd name="connsiteY4221" fmla="*/ 3405841 h 4231124"/>
              <a:gd name="connsiteX4222" fmla="*/ 2109832 w 5598213"/>
              <a:gd name="connsiteY4222" fmla="*/ 3400517 h 4231124"/>
              <a:gd name="connsiteX4223" fmla="*/ 2120482 w 5598213"/>
              <a:gd name="connsiteY4223" fmla="*/ 3379811 h 4231124"/>
              <a:gd name="connsiteX4224" fmla="*/ 2115156 w 5598213"/>
              <a:gd name="connsiteY4224" fmla="*/ 3374487 h 4231124"/>
              <a:gd name="connsiteX4225" fmla="*/ 2115156 w 5598213"/>
              <a:gd name="connsiteY4225" fmla="*/ 3363838 h 4231124"/>
              <a:gd name="connsiteX4226" fmla="*/ 2115156 w 5598213"/>
              <a:gd name="connsiteY4226" fmla="*/ 3358513 h 4231124"/>
              <a:gd name="connsiteX4227" fmla="*/ 2115156 w 5598213"/>
              <a:gd name="connsiteY4227" fmla="*/ 3353189 h 4231124"/>
              <a:gd name="connsiteX4228" fmla="*/ 2083799 w 5598213"/>
              <a:gd name="connsiteY4228" fmla="*/ 3348456 h 4231124"/>
              <a:gd name="connsiteX4229" fmla="*/ 2099774 w 5598213"/>
              <a:gd name="connsiteY4229" fmla="*/ 3348456 h 4231124"/>
              <a:gd name="connsiteX4230" fmla="*/ 2094449 w 5598213"/>
              <a:gd name="connsiteY4230" fmla="*/ 3353189 h 4231124"/>
              <a:gd name="connsiteX4231" fmla="*/ 2083799 w 5598213"/>
              <a:gd name="connsiteY4231" fmla="*/ 3353189 h 4231124"/>
              <a:gd name="connsiteX4232" fmla="*/ 1995051 w 5598213"/>
              <a:gd name="connsiteY4232" fmla="*/ 3348456 h 4231124"/>
              <a:gd name="connsiteX4233" fmla="*/ 1995051 w 5598213"/>
              <a:gd name="connsiteY4233" fmla="*/ 3353189 h 4231124"/>
              <a:gd name="connsiteX4234" fmla="*/ 2005701 w 5598213"/>
              <a:gd name="connsiteY4234" fmla="*/ 3348456 h 4231124"/>
              <a:gd name="connsiteX4235" fmla="*/ 2015759 w 5598213"/>
              <a:gd name="connsiteY4235" fmla="*/ 3353189 h 4231124"/>
              <a:gd name="connsiteX4236" fmla="*/ 2005701 w 5598213"/>
              <a:gd name="connsiteY4236" fmla="*/ 3369162 h 4231124"/>
              <a:gd name="connsiteX4237" fmla="*/ 1995051 w 5598213"/>
              <a:gd name="connsiteY4237" fmla="*/ 3363838 h 4231124"/>
              <a:gd name="connsiteX4238" fmla="*/ 1989726 w 5598213"/>
              <a:gd name="connsiteY4238" fmla="*/ 3384544 h 4231124"/>
              <a:gd name="connsiteX4239" fmla="*/ 1974343 w 5598213"/>
              <a:gd name="connsiteY4239" fmla="*/ 3384544 h 4231124"/>
              <a:gd name="connsiteX4240" fmla="*/ 1969019 w 5598213"/>
              <a:gd name="connsiteY4240" fmla="*/ 3395193 h 4231124"/>
              <a:gd name="connsiteX4241" fmla="*/ 1958369 w 5598213"/>
              <a:gd name="connsiteY4241" fmla="*/ 3395193 h 4231124"/>
              <a:gd name="connsiteX4242" fmla="*/ 1953044 w 5598213"/>
              <a:gd name="connsiteY4242" fmla="*/ 3405841 h 4231124"/>
              <a:gd name="connsiteX4243" fmla="*/ 1942986 w 5598213"/>
              <a:gd name="connsiteY4243" fmla="*/ 3405841 h 4231124"/>
              <a:gd name="connsiteX4244" fmla="*/ 1953044 w 5598213"/>
              <a:gd name="connsiteY4244" fmla="*/ 3395193 h 4231124"/>
              <a:gd name="connsiteX4245" fmla="*/ 1953044 w 5598213"/>
              <a:gd name="connsiteY4245" fmla="*/ 3384544 h 4231124"/>
              <a:gd name="connsiteX4246" fmla="*/ 1969019 w 5598213"/>
              <a:gd name="connsiteY4246" fmla="*/ 3369162 h 4231124"/>
              <a:gd name="connsiteX4247" fmla="*/ 1974343 w 5598213"/>
              <a:gd name="connsiteY4247" fmla="*/ 3369162 h 4231124"/>
              <a:gd name="connsiteX4248" fmla="*/ 1937661 w 5598213"/>
              <a:gd name="connsiteY4248" fmla="*/ 3348456 h 4231124"/>
              <a:gd name="connsiteX4249" fmla="*/ 1948311 w 5598213"/>
              <a:gd name="connsiteY4249" fmla="*/ 3353189 h 4231124"/>
              <a:gd name="connsiteX4250" fmla="*/ 1937661 w 5598213"/>
              <a:gd name="connsiteY4250" fmla="*/ 3363838 h 4231124"/>
              <a:gd name="connsiteX4251" fmla="*/ 1932336 w 5598213"/>
              <a:gd name="connsiteY4251" fmla="*/ 3363838 h 4231124"/>
              <a:gd name="connsiteX4252" fmla="*/ 1916953 w 5598213"/>
              <a:gd name="connsiteY4252" fmla="*/ 3348456 h 4231124"/>
              <a:gd name="connsiteX4253" fmla="*/ 1927011 w 5598213"/>
              <a:gd name="connsiteY4253" fmla="*/ 3348456 h 4231124"/>
              <a:gd name="connsiteX4254" fmla="*/ 1932336 w 5598213"/>
              <a:gd name="connsiteY4254" fmla="*/ 3353189 h 4231124"/>
              <a:gd name="connsiteX4255" fmla="*/ 1927011 w 5598213"/>
              <a:gd name="connsiteY4255" fmla="*/ 3358513 h 4231124"/>
              <a:gd name="connsiteX4256" fmla="*/ 1911628 w 5598213"/>
              <a:gd name="connsiteY4256" fmla="*/ 3358513 h 4231124"/>
              <a:gd name="connsiteX4257" fmla="*/ 1916953 w 5598213"/>
              <a:gd name="connsiteY4257" fmla="*/ 3369162 h 4231124"/>
              <a:gd name="connsiteX4258" fmla="*/ 1911628 w 5598213"/>
              <a:gd name="connsiteY4258" fmla="*/ 3374487 h 4231124"/>
              <a:gd name="connsiteX4259" fmla="*/ 1906303 w 5598213"/>
              <a:gd name="connsiteY4259" fmla="*/ 3374487 h 4231124"/>
              <a:gd name="connsiteX4260" fmla="*/ 1906303 w 5598213"/>
              <a:gd name="connsiteY4260" fmla="*/ 3358513 h 4231124"/>
              <a:gd name="connsiteX4261" fmla="*/ 1895654 w 5598213"/>
              <a:gd name="connsiteY4261" fmla="*/ 3363838 h 4231124"/>
              <a:gd name="connsiteX4262" fmla="*/ 1895654 w 5598213"/>
              <a:gd name="connsiteY4262" fmla="*/ 3358513 h 4231124"/>
              <a:gd name="connsiteX4263" fmla="*/ 1739457 w 5598213"/>
              <a:gd name="connsiteY4263" fmla="*/ 3348456 h 4231124"/>
              <a:gd name="connsiteX4264" fmla="*/ 1744191 w 5598213"/>
              <a:gd name="connsiteY4264" fmla="*/ 3353189 h 4231124"/>
              <a:gd name="connsiteX4265" fmla="*/ 1728808 w 5598213"/>
              <a:gd name="connsiteY4265" fmla="*/ 3358513 h 4231124"/>
              <a:gd name="connsiteX4266" fmla="*/ 1723483 w 5598213"/>
              <a:gd name="connsiteY4266" fmla="*/ 3374487 h 4231124"/>
              <a:gd name="connsiteX4267" fmla="*/ 1718158 w 5598213"/>
              <a:gd name="connsiteY4267" fmla="*/ 3363838 h 4231124"/>
              <a:gd name="connsiteX4268" fmla="*/ 1723483 w 5598213"/>
              <a:gd name="connsiteY4268" fmla="*/ 3358513 h 4231124"/>
              <a:gd name="connsiteX4269" fmla="*/ 1723483 w 5598213"/>
              <a:gd name="connsiteY4269" fmla="*/ 3353189 h 4231124"/>
              <a:gd name="connsiteX4270" fmla="*/ 4125590 w 5598213"/>
              <a:gd name="connsiteY4270" fmla="*/ 3343132 h 4231124"/>
              <a:gd name="connsiteX4271" fmla="*/ 4125590 w 5598213"/>
              <a:gd name="connsiteY4271" fmla="*/ 3348456 h 4231124"/>
              <a:gd name="connsiteX4272" fmla="*/ 4135648 w 5598213"/>
              <a:gd name="connsiteY4272" fmla="*/ 3348456 h 4231124"/>
              <a:gd name="connsiteX4273" fmla="*/ 4146298 w 5598213"/>
              <a:gd name="connsiteY4273" fmla="*/ 3348456 h 4231124"/>
              <a:gd name="connsiteX4274" fmla="*/ 4151623 w 5598213"/>
              <a:gd name="connsiteY4274" fmla="*/ 3353189 h 4231124"/>
              <a:gd name="connsiteX4275" fmla="*/ 4140973 w 5598213"/>
              <a:gd name="connsiteY4275" fmla="*/ 3374487 h 4231124"/>
              <a:gd name="connsiteX4276" fmla="*/ 4130324 w 5598213"/>
              <a:gd name="connsiteY4276" fmla="*/ 3374487 h 4231124"/>
              <a:gd name="connsiteX4277" fmla="*/ 4130324 w 5598213"/>
              <a:gd name="connsiteY4277" fmla="*/ 3369162 h 4231124"/>
              <a:gd name="connsiteX4278" fmla="*/ 4120265 w 5598213"/>
              <a:gd name="connsiteY4278" fmla="*/ 3353189 h 4231124"/>
              <a:gd name="connsiteX4279" fmla="*/ 4114941 w 5598213"/>
              <a:gd name="connsiteY4279" fmla="*/ 3358513 h 4231124"/>
              <a:gd name="connsiteX4280" fmla="*/ 4114941 w 5598213"/>
              <a:gd name="connsiteY4280" fmla="*/ 3348456 h 4231124"/>
              <a:gd name="connsiteX4281" fmla="*/ 4020868 w 5598213"/>
              <a:gd name="connsiteY4281" fmla="*/ 3343132 h 4231124"/>
              <a:gd name="connsiteX4282" fmla="*/ 4026193 w 5598213"/>
              <a:gd name="connsiteY4282" fmla="*/ 3343132 h 4231124"/>
              <a:gd name="connsiteX4283" fmla="*/ 4026193 w 5598213"/>
              <a:gd name="connsiteY4283" fmla="*/ 3348456 h 4231124"/>
              <a:gd name="connsiteX4284" fmla="*/ 4020868 w 5598213"/>
              <a:gd name="connsiteY4284" fmla="*/ 3353189 h 4231124"/>
              <a:gd name="connsiteX4285" fmla="*/ 2768340 w 5598213"/>
              <a:gd name="connsiteY4285" fmla="*/ 3343132 h 4231124"/>
              <a:gd name="connsiteX4286" fmla="*/ 2773074 w 5598213"/>
              <a:gd name="connsiteY4286" fmla="*/ 3353189 h 4231124"/>
              <a:gd name="connsiteX4287" fmla="*/ 2778399 w 5598213"/>
              <a:gd name="connsiteY4287" fmla="*/ 3353189 h 4231124"/>
              <a:gd name="connsiteX4288" fmla="*/ 2778399 w 5598213"/>
              <a:gd name="connsiteY4288" fmla="*/ 3358513 h 4231124"/>
              <a:gd name="connsiteX4289" fmla="*/ 2778399 w 5598213"/>
              <a:gd name="connsiteY4289" fmla="*/ 3374487 h 4231124"/>
              <a:gd name="connsiteX4290" fmla="*/ 2773074 w 5598213"/>
              <a:gd name="connsiteY4290" fmla="*/ 3379811 h 4231124"/>
              <a:gd name="connsiteX4291" fmla="*/ 2768340 w 5598213"/>
              <a:gd name="connsiteY4291" fmla="*/ 3369162 h 4231124"/>
              <a:gd name="connsiteX4292" fmla="*/ 2768340 w 5598213"/>
              <a:gd name="connsiteY4292" fmla="*/ 3363838 h 4231124"/>
              <a:gd name="connsiteX4293" fmla="*/ 2763016 w 5598213"/>
              <a:gd name="connsiteY4293" fmla="*/ 3358513 h 4231124"/>
              <a:gd name="connsiteX4294" fmla="*/ 2747041 w 5598213"/>
              <a:gd name="connsiteY4294" fmla="*/ 3369162 h 4231124"/>
              <a:gd name="connsiteX4295" fmla="*/ 2741716 w 5598213"/>
              <a:gd name="connsiteY4295" fmla="*/ 3363838 h 4231124"/>
              <a:gd name="connsiteX4296" fmla="*/ 2768340 w 5598213"/>
              <a:gd name="connsiteY4296" fmla="*/ 3353189 h 4231124"/>
              <a:gd name="connsiteX4297" fmla="*/ 1890920 w 5598213"/>
              <a:gd name="connsiteY4297" fmla="*/ 3343132 h 4231124"/>
              <a:gd name="connsiteX4298" fmla="*/ 1895654 w 5598213"/>
              <a:gd name="connsiteY4298" fmla="*/ 3343132 h 4231124"/>
              <a:gd name="connsiteX4299" fmla="*/ 1895654 w 5598213"/>
              <a:gd name="connsiteY4299" fmla="*/ 3348456 h 4231124"/>
              <a:gd name="connsiteX4300" fmla="*/ 1890920 w 5598213"/>
              <a:gd name="connsiteY4300" fmla="*/ 3348456 h 4231124"/>
              <a:gd name="connsiteX4301" fmla="*/ 1796848 w 5598213"/>
              <a:gd name="connsiteY4301" fmla="*/ 3343132 h 4231124"/>
              <a:gd name="connsiteX4302" fmla="*/ 1796848 w 5598213"/>
              <a:gd name="connsiteY4302" fmla="*/ 3353189 h 4231124"/>
              <a:gd name="connsiteX4303" fmla="*/ 1791523 w 5598213"/>
              <a:gd name="connsiteY4303" fmla="*/ 3353189 h 4231124"/>
              <a:gd name="connsiteX4304" fmla="*/ 1786198 w 5598213"/>
              <a:gd name="connsiteY4304" fmla="*/ 3348456 h 4231124"/>
              <a:gd name="connsiteX4305" fmla="*/ 1122956 w 5598213"/>
              <a:gd name="connsiteY4305" fmla="*/ 3343132 h 4231124"/>
              <a:gd name="connsiteX4306" fmla="*/ 1122956 w 5598213"/>
              <a:gd name="connsiteY4306" fmla="*/ 3348456 h 4231124"/>
              <a:gd name="connsiteX4307" fmla="*/ 1106981 w 5598213"/>
              <a:gd name="connsiteY4307" fmla="*/ 3363838 h 4231124"/>
              <a:gd name="connsiteX4308" fmla="*/ 1102248 w 5598213"/>
              <a:gd name="connsiteY4308" fmla="*/ 3358513 h 4231124"/>
              <a:gd name="connsiteX4309" fmla="*/ 4731442 w 5598213"/>
              <a:gd name="connsiteY4309" fmla="*/ 3337807 h 4231124"/>
              <a:gd name="connsiteX4310" fmla="*/ 4741500 w 5598213"/>
              <a:gd name="connsiteY4310" fmla="*/ 3337807 h 4231124"/>
              <a:gd name="connsiteX4311" fmla="*/ 4741500 w 5598213"/>
              <a:gd name="connsiteY4311" fmla="*/ 3343132 h 4231124"/>
              <a:gd name="connsiteX4312" fmla="*/ 4731442 w 5598213"/>
              <a:gd name="connsiteY4312" fmla="*/ 3348456 h 4231124"/>
              <a:gd name="connsiteX4313" fmla="*/ 3717942 w 5598213"/>
              <a:gd name="connsiteY4313" fmla="*/ 3337807 h 4231124"/>
              <a:gd name="connsiteX4314" fmla="*/ 3723267 w 5598213"/>
              <a:gd name="connsiteY4314" fmla="*/ 3348456 h 4231124"/>
              <a:gd name="connsiteX4315" fmla="*/ 3733917 w 5598213"/>
              <a:gd name="connsiteY4315" fmla="*/ 3343132 h 4231124"/>
              <a:gd name="connsiteX4316" fmla="*/ 3733917 w 5598213"/>
              <a:gd name="connsiteY4316" fmla="*/ 3348456 h 4231124"/>
              <a:gd name="connsiteX4317" fmla="*/ 3728592 w 5598213"/>
              <a:gd name="connsiteY4317" fmla="*/ 3353189 h 4231124"/>
              <a:gd name="connsiteX4318" fmla="*/ 3723267 w 5598213"/>
              <a:gd name="connsiteY4318" fmla="*/ 3363838 h 4231124"/>
              <a:gd name="connsiteX4319" fmla="*/ 3707292 w 5598213"/>
              <a:gd name="connsiteY4319" fmla="*/ 3363838 h 4231124"/>
              <a:gd name="connsiteX4320" fmla="*/ 3707292 w 5598213"/>
              <a:gd name="connsiteY4320" fmla="*/ 3358513 h 4231124"/>
              <a:gd name="connsiteX4321" fmla="*/ 3717942 w 5598213"/>
              <a:gd name="connsiteY4321" fmla="*/ 3348456 h 4231124"/>
              <a:gd name="connsiteX4322" fmla="*/ 2449440 w 5598213"/>
              <a:gd name="connsiteY4322" fmla="*/ 3337807 h 4231124"/>
              <a:gd name="connsiteX4323" fmla="*/ 2460090 w 5598213"/>
              <a:gd name="connsiteY4323" fmla="*/ 3343132 h 4231124"/>
              <a:gd name="connsiteX4324" fmla="*/ 2454765 w 5598213"/>
              <a:gd name="connsiteY4324" fmla="*/ 3348456 h 4231124"/>
              <a:gd name="connsiteX4325" fmla="*/ 2355367 w 5598213"/>
              <a:gd name="connsiteY4325" fmla="*/ 3337807 h 4231124"/>
              <a:gd name="connsiteX4326" fmla="*/ 2360692 w 5598213"/>
              <a:gd name="connsiteY4326" fmla="*/ 3343132 h 4231124"/>
              <a:gd name="connsiteX4327" fmla="*/ 2355367 w 5598213"/>
              <a:gd name="connsiteY4327" fmla="*/ 3348456 h 4231124"/>
              <a:gd name="connsiteX4328" fmla="*/ 1984402 w 5598213"/>
              <a:gd name="connsiteY4328" fmla="*/ 3337807 h 4231124"/>
              <a:gd name="connsiteX4329" fmla="*/ 1989726 w 5598213"/>
              <a:gd name="connsiteY4329" fmla="*/ 3337807 h 4231124"/>
              <a:gd name="connsiteX4330" fmla="*/ 1995051 w 5598213"/>
              <a:gd name="connsiteY4330" fmla="*/ 3343132 h 4231124"/>
              <a:gd name="connsiteX4331" fmla="*/ 1984402 w 5598213"/>
              <a:gd name="connsiteY4331" fmla="*/ 3348456 h 4231124"/>
              <a:gd name="connsiteX4332" fmla="*/ 4046901 w 5598213"/>
              <a:gd name="connsiteY4332" fmla="*/ 3332483 h 4231124"/>
              <a:gd name="connsiteX4333" fmla="*/ 4052225 w 5598213"/>
              <a:gd name="connsiteY4333" fmla="*/ 3337807 h 4231124"/>
              <a:gd name="connsiteX4334" fmla="*/ 4052225 w 5598213"/>
              <a:gd name="connsiteY4334" fmla="*/ 3343132 h 4231124"/>
              <a:gd name="connsiteX4335" fmla="*/ 4046901 w 5598213"/>
              <a:gd name="connsiteY4335" fmla="*/ 3343132 h 4231124"/>
              <a:gd name="connsiteX4336" fmla="*/ 4046901 w 5598213"/>
              <a:gd name="connsiteY4336" fmla="*/ 3337807 h 4231124"/>
              <a:gd name="connsiteX4337" fmla="*/ 3937445 w 5598213"/>
              <a:gd name="connsiteY4337" fmla="*/ 3332483 h 4231124"/>
              <a:gd name="connsiteX4338" fmla="*/ 3948095 w 5598213"/>
              <a:gd name="connsiteY4338" fmla="*/ 3332483 h 4231124"/>
              <a:gd name="connsiteX4339" fmla="*/ 3948095 w 5598213"/>
              <a:gd name="connsiteY4339" fmla="*/ 3337807 h 4231124"/>
              <a:gd name="connsiteX4340" fmla="*/ 3942770 w 5598213"/>
              <a:gd name="connsiteY4340" fmla="*/ 3343132 h 4231124"/>
              <a:gd name="connsiteX4341" fmla="*/ 3921470 w 5598213"/>
              <a:gd name="connsiteY4341" fmla="*/ 3332483 h 4231124"/>
              <a:gd name="connsiteX4342" fmla="*/ 3926795 w 5598213"/>
              <a:gd name="connsiteY4342" fmla="*/ 3332483 h 4231124"/>
              <a:gd name="connsiteX4343" fmla="*/ 3926795 w 5598213"/>
              <a:gd name="connsiteY4343" fmla="*/ 3337807 h 4231124"/>
              <a:gd name="connsiteX4344" fmla="*/ 3921470 w 5598213"/>
              <a:gd name="connsiteY4344" fmla="*/ 3337807 h 4231124"/>
              <a:gd name="connsiteX4345" fmla="*/ 2674268 w 5598213"/>
              <a:gd name="connsiteY4345" fmla="*/ 3332483 h 4231124"/>
              <a:gd name="connsiteX4346" fmla="*/ 2684326 w 5598213"/>
              <a:gd name="connsiteY4346" fmla="*/ 3332483 h 4231124"/>
              <a:gd name="connsiteX4347" fmla="*/ 2674268 w 5598213"/>
              <a:gd name="connsiteY4347" fmla="*/ 3337807 h 4231124"/>
              <a:gd name="connsiteX4348" fmla="*/ 2480797 w 5598213"/>
              <a:gd name="connsiteY4348" fmla="*/ 3332483 h 4231124"/>
              <a:gd name="connsiteX4349" fmla="*/ 2491447 w 5598213"/>
              <a:gd name="connsiteY4349" fmla="*/ 3332483 h 4231124"/>
              <a:gd name="connsiteX4350" fmla="*/ 2486122 w 5598213"/>
              <a:gd name="connsiteY4350" fmla="*/ 3337807 h 4231124"/>
              <a:gd name="connsiteX4351" fmla="*/ 2480797 w 5598213"/>
              <a:gd name="connsiteY4351" fmla="*/ 3337807 h 4231124"/>
              <a:gd name="connsiteX4352" fmla="*/ 862037 w 5598213"/>
              <a:gd name="connsiteY4352" fmla="*/ 3332483 h 4231124"/>
              <a:gd name="connsiteX4353" fmla="*/ 866771 w 5598213"/>
              <a:gd name="connsiteY4353" fmla="*/ 3332483 h 4231124"/>
              <a:gd name="connsiteX4354" fmla="*/ 862037 w 5598213"/>
              <a:gd name="connsiteY4354" fmla="*/ 3343132 h 4231124"/>
              <a:gd name="connsiteX4355" fmla="*/ 851388 w 5598213"/>
              <a:gd name="connsiteY4355" fmla="*/ 3343132 h 4231124"/>
              <a:gd name="connsiteX4356" fmla="*/ 4355151 w 5598213"/>
              <a:gd name="connsiteY4356" fmla="*/ 3327159 h 4231124"/>
              <a:gd name="connsiteX4357" fmla="*/ 4360476 w 5598213"/>
              <a:gd name="connsiteY4357" fmla="*/ 3332483 h 4231124"/>
              <a:gd name="connsiteX4358" fmla="*/ 4355151 w 5598213"/>
              <a:gd name="connsiteY4358" fmla="*/ 3332483 h 4231124"/>
              <a:gd name="connsiteX4359" fmla="*/ 4240371 w 5598213"/>
              <a:gd name="connsiteY4359" fmla="*/ 3327159 h 4231124"/>
              <a:gd name="connsiteX4360" fmla="*/ 4245696 w 5598213"/>
              <a:gd name="connsiteY4360" fmla="*/ 3327159 h 4231124"/>
              <a:gd name="connsiteX4361" fmla="*/ 4245696 w 5598213"/>
              <a:gd name="connsiteY4361" fmla="*/ 3332483 h 4231124"/>
              <a:gd name="connsiteX4362" fmla="*/ 4240371 w 5598213"/>
              <a:gd name="connsiteY4362" fmla="*/ 3332483 h 4231124"/>
              <a:gd name="connsiteX4363" fmla="*/ 3994835 w 5598213"/>
              <a:gd name="connsiteY4363" fmla="*/ 3327159 h 4231124"/>
              <a:gd name="connsiteX4364" fmla="*/ 3994835 w 5598213"/>
              <a:gd name="connsiteY4364" fmla="*/ 3332483 h 4231124"/>
              <a:gd name="connsiteX4365" fmla="*/ 3978861 w 5598213"/>
              <a:gd name="connsiteY4365" fmla="*/ 3343132 h 4231124"/>
              <a:gd name="connsiteX4366" fmla="*/ 3984185 w 5598213"/>
              <a:gd name="connsiteY4366" fmla="*/ 3348456 h 4231124"/>
              <a:gd name="connsiteX4367" fmla="*/ 3994835 w 5598213"/>
              <a:gd name="connsiteY4367" fmla="*/ 3348456 h 4231124"/>
              <a:gd name="connsiteX4368" fmla="*/ 3994835 w 5598213"/>
              <a:gd name="connsiteY4368" fmla="*/ 3363838 h 4231124"/>
              <a:gd name="connsiteX4369" fmla="*/ 3989510 w 5598213"/>
              <a:gd name="connsiteY4369" fmla="*/ 3369162 h 4231124"/>
              <a:gd name="connsiteX4370" fmla="*/ 4000160 w 5598213"/>
              <a:gd name="connsiteY4370" fmla="*/ 3374487 h 4231124"/>
              <a:gd name="connsiteX4371" fmla="*/ 3978861 w 5598213"/>
              <a:gd name="connsiteY4371" fmla="*/ 3384544 h 4231124"/>
              <a:gd name="connsiteX4372" fmla="*/ 3974127 w 5598213"/>
              <a:gd name="connsiteY4372" fmla="*/ 3379811 h 4231124"/>
              <a:gd name="connsiteX4373" fmla="*/ 3963478 w 5598213"/>
              <a:gd name="connsiteY4373" fmla="*/ 3379811 h 4231124"/>
              <a:gd name="connsiteX4374" fmla="*/ 3963478 w 5598213"/>
              <a:gd name="connsiteY4374" fmla="*/ 3374487 h 4231124"/>
              <a:gd name="connsiteX4375" fmla="*/ 3948095 w 5598213"/>
              <a:gd name="connsiteY4375" fmla="*/ 3379811 h 4231124"/>
              <a:gd name="connsiteX4376" fmla="*/ 3948095 w 5598213"/>
              <a:gd name="connsiteY4376" fmla="*/ 3369162 h 4231124"/>
              <a:gd name="connsiteX4377" fmla="*/ 3952828 w 5598213"/>
              <a:gd name="connsiteY4377" fmla="*/ 3358513 h 4231124"/>
              <a:gd name="connsiteX4378" fmla="*/ 3963478 w 5598213"/>
              <a:gd name="connsiteY4378" fmla="*/ 3369162 h 4231124"/>
              <a:gd name="connsiteX4379" fmla="*/ 3968803 w 5598213"/>
              <a:gd name="connsiteY4379" fmla="*/ 3337807 h 4231124"/>
              <a:gd name="connsiteX4380" fmla="*/ 3984185 w 5598213"/>
              <a:gd name="connsiteY4380" fmla="*/ 3337807 h 4231124"/>
              <a:gd name="connsiteX4381" fmla="*/ 3963478 w 5598213"/>
              <a:gd name="connsiteY4381" fmla="*/ 3327159 h 4231124"/>
              <a:gd name="connsiteX4382" fmla="*/ 3968803 w 5598213"/>
              <a:gd name="connsiteY4382" fmla="*/ 3332483 h 4231124"/>
              <a:gd name="connsiteX4383" fmla="*/ 3963478 w 5598213"/>
              <a:gd name="connsiteY4383" fmla="*/ 3332483 h 4231124"/>
              <a:gd name="connsiteX4384" fmla="*/ 3958153 w 5598213"/>
              <a:gd name="connsiteY4384" fmla="*/ 3332483 h 4231124"/>
              <a:gd name="connsiteX4385" fmla="*/ 3854022 w 5598213"/>
              <a:gd name="connsiteY4385" fmla="*/ 3327159 h 4231124"/>
              <a:gd name="connsiteX4386" fmla="*/ 3864080 w 5598213"/>
              <a:gd name="connsiteY4386" fmla="*/ 3327159 h 4231124"/>
              <a:gd name="connsiteX4387" fmla="*/ 3864080 w 5598213"/>
              <a:gd name="connsiteY4387" fmla="*/ 3332483 h 4231124"/>
              <a:gd name="connsiteX4388" fmla="*/ 3858755 w 5598213"/>
              <a:gd name="connsiteY4388" fmla="*/ 3332483 h 4231124"/>
              <a:gd name="connsiteX4389" fmla="*/ 3702559 w 5598213"/>
              <a:gd name="connsiteY4389" fmla="*/ 3327159 h 4231124"/>
              <a:gd name="connsiteX4390" fmla="*/ 3717942 w 5598213"/>
              <a:gd name="connsiteY4390" fmla="*/ 3327159 h 4231124"/>
              <a:gd name="connsiteX4391" fmla="*/ 3717942 w 5598213"/>
              <a:gd name="connsiteY4391" fmla="*/ 3337807 h 4231124"/>
              <a:gd name="connsiteX4392" fmla="*/ 3702559 w 5598213"/>
              <a:gd name="connsiteY4392" fmla="*/ 3337807 h 4231124"/>
              <a:gd name="connsiteX4393" fmla="*/ 2099774 w 5598213"/>
              <a:gd name="connsiteY4393" fmla="*/ 3327159 h 4231124"/>
              <a:gd name="connsiteX4394" fmla="*/ 2104507 w 5598213"/>
              <a:gd name="connsiteY4394" fmla="*/ 3327159 h 4231124"/>
              <a:gd name="connsiteX4395" fmla="*/ 2104507 w 5598213"/>
              <a:gd name="connsiteY4395" fmla="*/ 3337807 h 4231124"/>
              <a:gd name="connsiteX4396" fmla="*/ 2015759 w 5598213"/>
              <a:gd name="connsiteY4396" fmla="*/ 3327159 h 4231124"/>
              <a:gd name="connsiteX4397" fmla="*/ 2015759 w 5598213"/>
              <a:gd name="connsiteY4397" fmla="*/ 3337807 h 4231124"/>
              <a:gd name="connsiteX4398" fmla="*/ 2011026 w 5598213"/>
              <a:gd name="connsiteY4398" fmla="*/ 3337807 h 4231124"/>
              <a:gd name="connsiteX4399" fmla="*/ 2005701 w 5598213"/>
              <a:gd name="connsiteY4399" fmla="*/ 3332483 h 4231124"/>
              <a:gd name="connsiteX4400" fmla="*/ 1624085 w 5598213"/>
              <a:gd name="connsiteY4400" fmla="*/ 3327159 h 4231124"/>
              <a:gd name="connsiteX4401" fmla="*/ 1629410 w 5598213"/>
              <a:gd name="connsiteY4401" fmla="*/ 3337807 h 4231124"/>
              <a:gd name="connsiteX4402" fmla="*/ 1619352 w 5598213"/>
              <a:gd name="connsiteY4402" fmla="*/ 3337807 h 4231124"/>
              <a:gd name="connsiteX4403" fmla="*/ 1405174 w 5598213"/>
              <a:gd name="connsiteY4403" fmla="*/ 3327159 h 4231124"/>
              <a:gd name="connsiteX4404" fmla="*/ 1415232 w 5598213"/>
              <a:gd name="connsiteY4404" fmla="*/ 3332483 h 4231124"/>
              <a:gd name="connsiteX4405" fmla="*/ 1405174 w 5598213"/>
              <a:gd name="connsiteY4405" fmla="*/ 3337807 h 4231124"/>
              <a:gd name="connsiteX4406" fmla="*/ 4094233 w 5598213"/>
              <a:gd name="connsiteY4406" fmla="*/ 3321834 h 4231124"/>
              <a:gd name="connsiteX4407" fmla="*/ 4104291 w 5598213"/>
              <a:gd name="connsiteY4407" fmla="*/ 3327159 h 4231124"/>
              <a:gd name="connsiteX4408" fmla="*/ 4094233 w 5598213"/>
              <a:gd name="connsiteY4408" fmla="*/ 3327159 h 4231124"/>
              <a:gd name="connsiteX4409" fmla="*/ 4010218 w 5598213"/>
              <a:gd name="connsiteY4409" fmla="*/ 3321834 h 4231124"/>
              <a:gd name="connsiteX4410" fmla="*/ 4015543 w 5598213"/>
              <a:gd name="connsiteY4410" fmla="*/ 3321834 h 4231124"/>
              <a:gd name="connsiteX4411" fmla="*/ 4015543 w 5598213"/>
              <a:gd name="connsiteY4411" fmla="*/ 3332483 h 4231124"/>
              <a:gd name="connsiteX4412" fmla="*/ 4015543 w 5598213"/>
              <a:gd name="connsiteY4412" fmla="*/ 3337807 h 4231124"/>
              <a:gd name="connsiteX4413" fmla="*/ 4005485 w 5598213"/>
              <a:gd name="connsiteY4413" fmla="*/ 3332483 h 4231124"/>
              <a:gd name="connsiteX4414" fmla="*/ 4005485 w 5598213"/>
              <a:gd name="connsiteY4414" fmla="*/ 3327159 h 4231124"/>
              <a:gd name="connsiteX4415" fmla="*/ 3832723 w 5598213"/>
              <a:gd name="connsiteY4415" fmla="*/ 3321834 h 4231124"/>
              <a:gd name="connsiteX4416" fmla="*/ 3838047 w 5598213"/>
              <a:gd name="connsiteY4416" fmla="*/ 3321834 h 4231124"/>
              <a:gd name="connsiteX4417" fmla="*/ 3838047 w 5598213"/>
              <a:gd name="connsiteY4417" fmla="*/ 3327159 h 4231124"/>
              <a:gd name="connsiteX4418" fmla="*/ 3832723 w 5598213"/>
              <a:gd name="connsiteY4418" fmla="*/ 3332483 h 4231124"/>
              <a:gd name="connsiteX4419" fmla="*/ 3832723 w 5598213"/>
              <a:gd name="connsiteY4419" fmla="*/ 3343132 h 4231124"/>
              <a:gd name="connsiteX4420" fmla="*/ 3827989 w 5598213"/>
              <a:gd name="connsiteY4420" fmla="*/ 3348456 h 4231124"/>
              <a:gd name="connsiteX4421" fmla="*/ 3827989 w 5598213"/>
              <a:gd name="connsiteY4421" fmla="*/ 3358513 h 4231124"/>
              <a:gd name="connsiteX4422" fmla="*/ 3832723 w 5598213"/>
              <a:gd name="connsiteY4422" fmla="*/ 3363838 h 4231124"/>
              <a:gd name="connsiteX4423" fmla="*/ 3827989 w 5598213"/>
              <a:gd name="connsiteY4423" fmla="*/ 3363838 h 4231124"/>
              <a:gd name="connsiteX4424" fmla="*/ 3822664 w 5598213"/>
              <a:gd name="connsiteY4424" fmla="*/ 3384544 h 4231124"/>
              <a:gd name="connsiteX4425" fmla="*/ 3822664 w 5598213"/>
              <a:gd name="connsiteY4425" fmla="*/ 3389868 h 4231124"/>
              <a:gd name="connsiteX4426" fmla="*/ 3827989 w 5598213"/>
              <a:gd name="connsiteY4426" fmla="*/ 3395193 h 4231124"/>
              <a:gd name="connsiteX4427" fmla="*/ 3812015 w 5598213"/>
              <a:gd name="connsiteY4427" fmla="*/ 3400517 h 4231124"/>
              <a:gd name="connsiteX4428" fmla="*/ 3812015 w 5598213"/>
              <a:gd name="connsiteY4428" fmla="*/ 3389868 h 4231124"/>
              <a:gd name="connsiteX4429" fmla="*/ 3796632 w 5598213"/>
              <a:gd name="connsiteY4429" fmla="*/ 3384544 h 4231124"/>
              <a:gd name="connsiteX4430" fmla="*/ 3801365 w 5598213"/>
              <a:gd name="connsiteY4430" fmla="*/ 3379811 h 4231124"/>
              <a:gd name="connsiteX4431" fmla="*/ 3796632 w 5598213"/>
              <a:gd name="connsiteY4431" fmla="*/ 3369162 h 4231124"/>
              <a:gd name="connsiteX4432" fmla="*/ 3796632 w 5598213"/>
              <a:gd name="connsiteY4432" fmla="*/ 3358513 h 4231124"/>
              <a:gd name="connsiteX4433" fmla="*/ 3806690 w 5598213"/>
              <a:gd name="connsiteY4433" fmla="*/ 3337807 h 4231124"/>
              <a:gd name="connsiteX4434" fmla="*/ 3817340 w 5598213"/>
              <a:gd name="connsiteY4434" fmla="*/ 3337807 h 4231124"/>
              <a:gd name="connsiteX4435" fmla="*/ 3785982 w 5598213"/>
              <a:gd name="connsiteY4435" fmla="*/ 3321834 h 4231124"/>
              <a:gd name="connsiteX4436" fmla="*/ 3806690 w 5598213"/>
              <a:gd name="connsiteY4436" fmla="*/ 3321834 h 4231124"/>
              <a:gd name="connsiteX4437" fmla="*/ 3796632 w 5598213"/>
              <a:gd name="connsiteY4437" fmla="*/ 3327159 h 4231124"/>
              <a:gd name="connsiteX4438" fmla="*/ 3785982 w 5598213"/>
              <a:gd name="connsiteY4438" fmla="*/ 3327159 h 4231124"/>
              <a:gd name="connsiteX4439" fmla="*/ 2637585 w 5598213"/>
              <a:gd name="connsiteY4439" fmla="*/ 3321834 h 4231124"/>
              <a:gd name="connsiteX4440" fmla="*/ 2648235 w 5598213"/>
              <a:gd name="connsiteY4440" fmla="*/ 3321834 h 4231124"/>
              <a:gd name="connsiteX4441" fmla="*/ 2648235 w 5598213"/>
              <a:gd name="connsiteY4441" fmla="*/ 3327159 h 4231124"/>
              <a:gd name="connsiteX4442" fmla="*/ 2626936 w 5598213"/>
              <a:gd name="connsiteY4442" fmla="*/ 3327159 h 4231124"/>
              <a:gd name="connsiteX4443" fmla="*/ 2203905 w 5598213"/>
              <a:gd name="connsiteY4443" fmla="*/ 3321834 h 4231124"/>
              <a:gd name="connsiteX4444" fmla="*/ 2209229 w 5598213"/>
              <a:gd name="connsiteY4444" fmla="*/ 3337807 h 4231124"/>
              <a:gd name="connsiteX4445" fmla="*/ 2209229 w 5598213"/>
              <a:gd name="connsiteY4445" fmla="*/ 3343132 h 4231124"/>
              <a:gd name="connsiteX4446" fmla="*/ 2203905 w 5598213"/>
              <a:gd name="connsiteY4446" fmla="*/ 3353189 h 4231124"/>
              <a:gd name="connsiteX4447" fmla="*/ 2193846 w 5598213"/>
              <a:gd name="connsiteY4447" fmla="*/ 3363838 h 4231124"/>
              <a:gd name="connsiteX4448" fmla="*/ 2193846 w 5598213"/>
              <a:gd name="connsiteY4448" fmla="*/ 3353189 h 4231124"/>
              <a:gd name="connsiteX4449" fmla="*/ 2198579 w 5598213"/>
              <a:gd name="connsiteY4449" fmla="*/ 3353189 h 4231124"/>
              <a:gd name="connsiteX4450" fmla="*/ 2193846 w 5598213"/>
              <a:gd name="connsiteY4450" fmla="*/ 3348456 h 4231124"/>
              <a:gd name="connsiteX4451" fmla="*/ 2193846 w 5598213"/>
              <a:gd name="connsiteY4451" fmla="*/ 3337807 h 4231124"/>
              <a:gd name="connsiteX4452" fmla="*/ 2198579 w 5598213"/>
              <a:gd name="connsiteY4452" fmla="*/ 3327159 h 4231124"/>
              <a:gd name="connsiteX4453" fmla="*/ 2172547 w 5598213"/>
              <a:gd name="connsiteY4453" fmla="*/ 3321834 h 4231124"/>
              <a:gd name="connsiteX4454" fmla="*/ 2183197 w 5598213"/>
              <a:gd name="connsiteY4454" fmla="*/ 3321834 h 4231124"/>
              <a:gd name="connsiteX4455" fmla="*/ 2172547 w 5598213"/>
              <a:gd name="connsiteY4455" fmla="*/ 3332483 h 4231124"/>
              <a:gd name="connsiteX4456" fmla="*/ 2042383 w 5598213"/>
              <a:gd name="connsiteY4456" fmla="*/ 3321834 h 4231124"/>
              <a:gd name="connsiteX4457" fmla="*/ 2052442 w 5598213"/>
              <a:gd name="connsiteY4457" fmla="*/ 3332483 h 4231124"/>
              <a:gd name="connsiteX4458" fmla="*/ 2052442 w 5598213"/>
              <a:gd name="connsiteY4458" fmla="*/ 3337807 h 4231124"/>
              <a:gd name="connsiteX4459" fmla="*/ 2037059 w 5598213"/>
              <a:gd name="connsiteY4459" fmla="*/ 3353189 h 4231124"/>
              <a:gd name="connsiteX4460" fmla="*/ 2031734 w 5598213"/>
              <a:gd name="connsiteY4460" fmla="*/ 3343132 h 4231124"/>
              <a:gd name="connsiteX4461" fmla="*/ 2021084 w 5598213"/>
              <a:gd name="connsiteY4461" fmla="*/ 3332483 h 4231124"/>
              <a:gd name="connsiteX4462" fmla="*/ 2031734 w 5598213"/>
              <a:gd name="connsiteY4462" fmla="*/ 3332483 h 4231124"/>
              <a:gd name="connsiteX4463" fmla="*/ 1169697 w 5598213"/>
              <a:gd name="connsiteY4463" fmla="*/ 3321834 h 4231124"/>
              <a:gd name="connsiteX4464" fmla="*/ 1180346 w 5598213"/>
              <a:gd name="connsiteY4464" fmla="*/ 3321834 h 4231124"/>
              <a:gd name="connsiteX4465" fmla="*/ 1180346 w 5598213"/>
              <a:gd name="connsiteY4465" fmla="*/ 3327159 h 4231124"/>
              <a:gd name="connsiteX4466" fmla="*/ 1164963 w 5598213"/>
              <a:gd name="connsiteY4466" fmla="*/ 3343132 h 4231124"/>
              <a:gd name="connsiteX4467" fmla="*/ 1148989 w 5598213"/>
              <a:gd name="connsiteY4467" fmla="*/ 3348456 h 4231124"/>
              <a:gd name="connsiteX4468" fmla="*/ 1148989 w 5598213"/>
              <a:gd name="connsiteY4468" fmla="*/ 3337807 h 4231124"/>
              <a:gd name="connsiteX4469" fmla="*/ 4046901 w 5598213"/>
              <a:gd name="connsiteY4469" fmla="*/ 3317101 h 4231124"/>
              <a:gd name="connsiteX4470" fmla="*/ 4052225 w 5598213"/>
              <a:gd name="connsiteY4470" fmla="*/ 3321834 h 4231124"/>
              <a:gd name="connsiteX4471" fmla="*/ 4046901 w 5598213"/>
              <a:gd name="connsiteY4471" fmla="*/ 3321834 h 4231124"/>
              <a:gd name="connsiteX4472" fmla="*/ 2752366 w 5598213"/>
              <a:gd name="connsiteY4472" fmla="*/ 3317101 h 4231124"/>
              <a:gd name="connsiteX4473" fmla="*/ 2757691 w 5598213"/>
              <a:gd name="connsiteY4473" fmla="*/ 3317101 h 4231124"/>
              <a:gd name="connsiteX4474" fmla="*/ 2757691 w 5598213"/>
              <a:gd name="connsiteY4474" fmla="*/ 3327159 h 4231124"/>
              <a:gd name="connsiteX4475" fmla="*/ 2741716 w 5598213"/>
              <a:gd name="connsiteY4475" fmla="*/ 3343132 h 4231124"/>
              <a:gd name="connsiteX4476" fmla="*/ 2736983 w 5598213"/>
              <a:gd name="connsiteY4476" fmla="*/ 3343132 h 4231124"/>
              <a:gd name="connsiteX4477" fmla="*/ 2736983 w 5598213"/>
              <a:gd name="connsiteY4477" fmla="*/ 3337807 h 4231124"/>
              <a:gd name="connsiteX4478" fmla="*/ 2255970 w 5598213"/>
              <a:gd name="connsiteY4478" fmla="*/ 3317101 h 4231124"/>
              <a:gd name="connsiteX4479" fmla="*/ 2261295 w 5598213"/>
              <a:gd name="connsiteY4479" fmla="*/ 3321834 h 4231124"/>
              <a:gd name="connsiteX4480" fmla="*/ 2255970 w 5598213"/>
              <a:gd name="connsiteY4480" fmla="*/ 3332483 h 4231124"/>
              <a:gd name="connsiteX4481" fmla="*/ 2266619 w 5598213"/>
              <a:gd name="connsiteY4481" fmla="*/ 3348456 h 4231124"/>
              <a:gd name="connsiteX4482" fmla="*/ 2255970 w 5598213"/>
              <a:gd name="connsiteY4482" fmla="*/ 3363838 h 4231124"/>
              <a:gd name="connsiteX4483" fmla="*/ 2271945 w 5598213"/>
              <a:gd name="connsiteY4483" fmla="*/ 3363838 h 4231124"/>
              <a:gd name="connsiteX4484" fmla="*/ 2271945 w 5598213"/>
              <a:gd name="connsiteY4484" fmla="*/ 3369162 h 4231124"/>
              <a:gd name="connsiteX4485" fmla="*/ 2271945 w 5598213"/>
              <a:gd name="connsiteY4485" fmla="*/ 3389868 h 4231124"/>
              <a:gd name="connsiteX4486" fmla="*/ 2261295 w 5598213"/>
              <a:gd name="connsiteY4486" fmla="*/ 3395193 h 4231124"/>
              <a:gd name="connsiteX4487" fmla="*/ 2261295 w 5598213"/>
              <a:gd name="connsiteY4487" fmla="*/ 3405841 h 4231124"/>
              <a:gd name="connsiteX4488" fmla="*/ 2255970 w 5598213"/>
              <a:gd name="connsiteY4488" fmla="*/ 3400517 h 4231124"/>
              <a:gd name="connsiteX4489" fmla="*/ 2255970 w 5598213"/>
              <a:gd name="connsiteY4489" fmla="*/ 3369162 h 4231124"/>
              <a:gd name="connsiteX4490" fmla="*/ 2251237 w 5598213"/>
              <a:gd name="connsiteY4490" fmla="*/ 3369162 h 4231124"/>
              <a:gd name="connsiteX4491" fmla="*/ 2245912 w 5598213"/>
              <a:gd name="connsiteY4491" fmla="*/ 3353189 h 4231124"/>
              <a:gd name="connsiteX4492" fmla="*/ 2245912 w 5598213"/>
              <a:gd name="connsiteY4492" fmla="*/ 3337807 h 4231124"/>
              <a:gd name="connsiteX4493" fmla="*/ 2245912 w 5598213"/>
              <a:gd name="connsiteY4493" fmla="*/ 3321834 h 4231124"/>
              <a:gd name="connsiteX4494" fmla="*/ 997526 w 5598213"/>
              <a:gd name="connsiteY4494" fmla="*/ 3317101 h 4231124"/>
              <a:gd name="connsiteX4495" fmla="*/ 1002851 w 5598213"/>
              <a:gd name="connsiteY4495" fmla="*/ 3321834 h 4231124"/>
              <a:gd name="connsiteX4496" fmla="*/ 992201 w 5598213"/>
              <a:gd name="connsiteY4496" fmla="*/ 3327159 h 4231124"/>
              <a:gd name="connsiteX4497" fmla="*/ 992201 w 5598213"/>
              <a:gd name="connsiteY4497" fmla="*/ 3321834 h 4231124"/>
              <a:gd name="connsiteX4498" fmla="*/ 4684110 w 5598213"/>
              <a:gd name="connsiteY4498" fmla="*/ 3311777 h 4231124"/>
              <a:gd name="connsiteX4499" fmla="*/ 4689435 w 5598213"/>
              <a:gd name="connsiteY4499" fmla="*/ 3311777 h 4231124"/>
              <a:gd name="connsiteX4500" fmla="*/ 4705410 w 5598213"/>
              <a:gd name="connsiteY4500" fmla="*/ 3321834 h 4231124"/>
              <a:gd name="connsiteX4501" fmla="*/ 4694760 w 5598213"/>
              <a:gd name="connsiteY4501" fmla="*/ 3327159 h 4231124"/>
              <a:gd name="connsiteX4502" fmla="*/ 4684110 w 5598213"/>
              <a:gd name="connsiteY4502" fmla="*/ 3321834 h 4231124"/>
              <a:gd name="connsiteX4503" fmla="*/ 4271729 w 5598213"/>
              <a:gd name="connsiteY4503" fmla="*/ 3311777 h 4231124"/>
              <a:gd name="connsiteX4504" fmla="*/ 4277053 w 5598213"/>
              <a:gd name="connsiteY4504" fmla="*/ 3311777 h 4231124"/>
              <a:gd name="connsiteX4505" fmla="*/ 4281787 w 5598213"/>
              <a:gd name="connsiteY4505" fmla="*/ 3317101 h 4231124"/>
              <a:gd name="connsiteX4506" fmla="*/ 4277053 w 5598213"/>
              <a:gd name="connsiteY4506" fmla="*/ 3321834 h 4231124"/>
              <a:gd name="connsiteX4507" fmla="*/ 2731658 w 5598213"/>
              <a:gd name="connsiteY4507" fmla="*/ 3311777 h 4231124"/>
              <a:gd name="connsiteX4508" fmla="*/ 2736983 w 5598213"/>
              <a:gd name="connsiteY4508" fmla="*/ 3311777 h 4231124"/>
              <a:gd name="connsiteX4509" fmla="*/ 2731658 w 5598213"/>
              <a:gd name="connsiteY4509" fmla="*/ 3321834 h 4231124"/>
              <a:gd name="connsiteX4510" fmla="*/ 2266619 w 5598213"/>
              <a:gd name="connsiteY4510" fmla="*/ 3311777 h 4231124"/>
              <a:gd name="connsiteX4511" fmla="*/ 2277269 w 5598213"/>
              <a:gd name="connsiteY4511" fmla="*/ 3317101 h 4231124"/>
              <a:gd name="connsiteX4512" fmla="*/ 2271945 w 5598213"/>
              <a:gd name="connsiteY4512" fmla="*/ 3321834 h 4231124"/>
              <a:gd name="connsiteX4513" fmla="*/ 1806906 w 5598213"/>
              <a:gd name="connsiteY4513" fmla="*/ 3311777 h 4231124"/>
              <a:gd name="connsiteX4514" fmla="*/ 1812231 w 5598213"/>
              <a:gd name="connsiteY4514" fmla="*/ 3311777 h 4231124"/>
              <a:gd name="connsiteX4515" fmla="*/ 1812231 w 5598213"/>
              <a:gd name="connsiteY4515" fmla="*/ 3317101 h 4231124"/>
              <a:gd name="connsiteX4516" fmla="*/ 1801581 w 5598213"/>
              <a:gd name="connsiteY4516" fmla="*/ 3327159 h 4231124"/>
              <a:gd name="connsiteX4517" fmla="*/ 1796848 w 5598213"/>
              <a:gd name="connsiteY4517" fmla="*/ 3321834 h 4231124"/>
              <a:gd name="connsiteX4518" fmla="*/ 1718158 w 5598213"/>
              <a:gd name="connsiteY4518" fmla="*/ 3311777 h 4231124"/>
              <a:gd name="connsiteX4519" fmla="*/ 1728808 w 5598213"/>
              <a:gd name="connsiteY4519" fmla="*/ 3317101 h 4231124"/>
              <a:gd name="connsiteX4520" fmla="*/ 1723483 w 5598213"/>
              <a:gd name="connsiteY4520" fmla="*/ 3321834 h 4231124"/>
              <a:gd name="connsiteX4521" fmla="*/ 1712833 w 5598213"/>
              <a:gd name="connsiteY4521" fmla="*/ 3321834 h 4231124"/>
              <a:gd name="connsiteX4522" fmla="*/ 1708100 w 5598213"/>
              <a:gd name="connsiteY4522" fmla="*/ 3317101 h 4231124"/>
              <a:gd name="connsiteX4523" fmla="*/ 1420557 w 5598213"/>
              <a:gd name="connsiteY4523" fmla="*/ 3311777 h 4231124"/>
              <a:gd name="connsiteX4524" fmla="*/ 1425882 w 5598213"/>
              <a:gd name="connsiteY4524" fmla="*/ 3317101 h 4231124"/>
              <a:gd name="connsiteX4525" fmla="*/ 1415232 w 5598213"/>
              <a:gd name="connsiteY4525" fmla="*/ 3321834 h 4231124"/>
              <a:gd name="connsiteX4526" fmla="*/ 1405174 w 5598213"/>
              <a:gd name="connsiteY4526" fmla="*/ 3327159 h 4231124"/>
              <a:gd name="connsiteX4527" fmla="*/ 1405174 w 5598213"/>
              <a:gd name="connsiteY4527" fmla="*/ 3317101 h 4231124"/>
              <a:gd name="connsiteX4528" fmla="*/ 1415232 w 5598213"/>
              <a:gd name="connsiteY4528" fmla="*/ 3317101 h 4231124"/>
              <a:gd name="connsiteX4529" fmla="*/ 1232412 w 5598213"/>
              <a:gd name="connsiteY4529" fmla="*/ 3311777 h 4231124"/>
              <a:gd name="connsiteX4530" fmla="*/ 1232412 w 5598213"/>
              <a:gd name="connsiteY4530" fmla="*/ 3321834 h 4231124"/>
              <a:gd name="connsiteX4531" fmla="*/ 1222354 w 5598213"/>
              <a:gd name="connsiteY4531" fmla="*/ 3327159 h 4231124"/>
              <a:gd name="connsiteX4532" fmla="*/ 1217029 w 5598213"/>
              <a:gd name="connsiteY4532" fmla="*/ 3327159 h 4231124"/>
              <a:gd name="connsiteX4533" fmla="*/ 1201054 w 5598213"/>
              <a:gd name="connsiteY4533" fmla="*/ 3311777 h 4231124"/>
              <a:gd name="connsiteX4534" fmla="*/ 1206379 w 5598213"/>
              <a:gd name="connsiteY4534" fmla="*/ 3311777 h 4231124"/>
              <a:gd name="connsiteX4535" fmla="*/ 1211704 w 5598213"/>
              <a:gd name="connsiteY4535" fmla="*/ 3317101 h 4231124"/>
              <a:gd name="connsiteX4536" fmla="*/ 1201054 w 5598213"/>
              <a:gd name="connsiteY4536" fmla="*/ 3321834 h 4231124"/>
              <a:gd name="connsiteX4537" fmla="*/ 1195729 w 5598213"/>
              <a:gd name="connsiteY4537" fmla="*/ 3321834 h 4231124"/>
              <a:gd name="connsiteX4538" fmla="*/ 1049591 w 5598213"/>
              <a:gd name="connsiteY4538" fmla="*/ 3311777 h 4231124"/>
              <a:gd name="connsiteX4539" fmla="*/ 1060241 w 5598213"/>
              <a:gd name="connsiteY4539" fmla="*/ 3311777 h 4231124"/>
              <a:gd name="connsiteX4540" fmla="*/ 1054916 w 5598213"/>
              <a:gd name="connsiteY4540" fmla="*/ 3317101 h 4231124"/>
              <a:gd name="connsiteX4541" fmla="*/ 4010218 w 5598213"/>
              <a:gd name="connsiteY4541" fmla="*/ 3306453 h 4231124"/>
              <a:gd name="connsiteX4542" fmla="*/ 4015543 w 5598213"/>
              <a:gd name="connsiteY4542" fmla="*/ 3306453 h 4231124"/>
              <a:gd name="connsiteX4543" fmla="*/ 4010218 w 5598213"/>
              <a:gd name="connsiteY4543" fmla="*/ 3317101 h 4231124"/>
              <a:gd name="connsiteX4544" fmla="*/ 3806690 w 5598213"/>
              <a:gd name="connsiteY4544" fmla="*/ 3306453 h 4231124"/>
              <a:gd name="connsiteX4545" fmla="*/ 3812015 w 5598213"/>
              <a:gd name="connsiteY4545" fmla="*/ 3306453 h 4231124"/>
              <a:gd name="connsiteX4546" fmla="*/ 3812015 w 5598213"/>
              <a:gd name="connsiteY4546" fmla="*/ 3317101 h 4231124"/>
              <a:gd name="connsiteX4547" fmla="*/ 3806690 w 5598213"/>
              <a:gd name="connsiteY4547" fmla="*/ 3317101 h 4231124"/>
              <a:gd name="connsiteX4548" fmla="*/ 2710358 w 5598213"/>
              <a:gd name="connsiteY4548" fmla="*/ 3306453 h 4231124"/>
              <a:gd name="connsiteX4549" fmla="*/ 2715684 w 5598213"/>
              <a:gd name="connsiteY4549" fmla="*/ 3306453 h 4231124"/>
              <a:gd name="connsiteX4550" fmla="*/ 2710358 w 5598213"/>
              <a:gd name="connsiteY4550" fmla="*/ 3317101 h 4231124"/>
              <a:gd name="connsiteX4551" fmla="*/ 2705625 w 5598213"/>
              <a:gd name="connsiteY4551" fmla="*/ 3317101 h 4231124"/>
              <a:gd name="connsiteX4552" fmla="*/ 2569545 w 5598213"/>
              <a:gd name="connsiteY4552" fmla="*/ 3306453 h 4231124"/>
              <a:gd name="connsiteX4553" fmla="*/ 2574870 w 5598213"/>
              <a:gd name="connsiteY4553" fmla="*/ 3306453 h 4231124"/>
              <a:gd name="connsiteX4554" fmla="*/ 2569545 w 5598213"/>
              <a:gd name="connsiteY4554" fmla="*/ 3327159 h 4231124"/>
              <a:gd name="connsiteX4555" fmla="*/ 2564221 w 5598213"/>
              <a:gd name="connsiteY4555" fmla="*/ 3317101 h 4231124"/>
              <a:gd name="connsiteX4556" fmla="*/ 1874946 w 5598213"/>
              <a:gd name="connsiteY4556" fmla="*/ 3306453 h 4231124"/>
              <a:gd name="connsiteX4557" fmla="*/ 1874946 w 5598213"/>
              <a:gd name="connsiteY4557" fmla="*/ 3311777 h 4231124"/>
              <a:gd name="connsiteX4558" fmla="*/ 1859563 w 5598213"/>
              <a:gd name="connsiteY4558" fmla="*/ 3327159 h 4231124"/>
              <a:gd name="connsiteX4559" fmla="*/ 1859563 w 5598213"/>
              <a:gd name="connsiteY4559" fmla="*/ 3321834 h 4231124"/>
              <a:gd name="connsiteX4560" fmla="*/ 1864296 w 5598213"/>
              <a:gd name="connsiteY4560" fmla="*/ 3317101 h 4231124"/>
              <a:gd name="connsiteX4561" fmla="*/ 1864296 w 5598213"/>
              <a:gd name="connsiteY4561" fmla="*/ 3311777 h 4231124"/>
              <a:gd name="connsiteX4562" fmla="*/ 1498655 w 5598213"/>
              <a:gd name="connsiteY4562" fmla="*/ 3306453 h 4231124"/>
              <a:gd name="connsiteX4563" fmla="*/ 1503980 w 5598213"/>
              <a:gd name="connsiteY4563" fmla="*/ 3311777 h 4231124"/>
              <a:gd name="connsiteX4564" fmla="*/ 1493922 w 5598213"/>
              <a:gd name="connsiteY4564" fmla="*/ 3321834 h 4231124"/>
              <a:gd name="connsiteX4565" fmla="*/ 1488597 w 5598213"/>
              <a:gd name="connsiteY4565" fmla="*/ 3317101 h 4231124"/>
              <a:gd name="connsiteX4566" fmla="*/ 4198364 w 5598213"/>
              <a:gd name="connsiteY4566" fmla="*/ 3301128 h 4231124"/>
              <a:gd name="connsiteX4567" fmla="*/ 4198364 w 5598213"/>
              <a:gd name="connsiteY4567" fmla="*/ 3306453 h 4231124"/>
              <a:gd name="connsiteX4568" fmla="*/ 4193039 w 5598213"/>
              <a:gd name="connsiteY4568" fmla="*/ 3317101 h 4231124"/>
              <a:gd name="connsiteX4569" fmla="*/ 4188305 w 5598213"/>
              <a:gd name="connsiteY4569" fmla="*/ 3306453 h 4231124"/>
              <a:gd name="connsiteX4570" fmla="*/ 3994835 w 5598213"/>
              <a:gd name="connsiteY4570" fmla="*/ 3301128 h 4231124"/>
              <a:gd name="connsiteX4571" fmla="*/ 4005485 w 5598213"/>
              <a:gd name="connsiteY4571" fmla="*/ 3311777 h 4231124"/>
              <a:gd name="connsiteX4572" fmla="*/ 4000160 w 5598213"/>
              <a:gd name="connsiteY4572" fmla="*/ 3317101 h 4231124"/>
              <a:gd name="connsiteX4573" fmla="*/ 3989510 w 5598213"/>
              <a:gd name="connsiteY4573" fmla="*/ 3301128 h 4231124"/>
              <a:gd name="connsiteX4574" fmla="*/ 3984185 w 5598213"/>
              <a:gd name="connsiteY4574" fmla="*/ 3311777 h 4231124"/>
              <a:gd name="connsiteX4575" fmla="*/ 3984185 w 5598213"/>
              <a:gd name="connsiteY4575" fmla="*/ 3321834 h 4231124"/>
              <a:gd name="connsiteX4576" fmla="*/ 3978861 w 5598213"/>
              <a:gd name="connsiteY4576" fmla="*/ 3327159 h 4231124"/>
              <a:gd name="connsiteX4577" fmla="*/ 3974127 w 5598213"/>
              <a:gd name="connsiteY4577" fmla="*/ 3321834 h 4231124"/>
              <a:gd name="connsiteX4578" fmla="*/ 3963478 w 5598213"/>
              <a:gd name="connsiteY4578" fmla="*/ 3317101 h 4231124"/>
              <a:gd name="connsiteX4579" fmla="*/ 3974127 w 5598213"/>
              <a:gd name="connsiteY4579" fmla="*/ 3311777 h 4231124"/>
              <a:gd name="connsiteX4580" fmla="*/ 3948095 w 5598213"/>
              <a:gd name="connsiteY4580" fmla="*/ 3301128 h 4231124"/>
              <a:gd name="connsiteX4581" fmla="*/ 3952828 w 5598213"/>
              <a:gd name="connsiteY4581" fmla="*/ 3301128 h 4231124"/>
              <a:gd name="connsiteX4582" fmla="*/ 3948095 w 5598213"/>
              <a:gd name="connsiteY4582" fmla="*/ 3311777 h 4231124"/>
              <a:gd name="connsiteX4583" fmla="*/ 2585520 w 5598213"/>
              <a:gd name="connsiteY4583" fmla="*/ 3301128 h 4231124"/>
              <a:gd name="connsiteX4584" fmla="*/ 2585520 w 5598213"/>
              <a:gd name="connsiteY4584" fmla="*/ 3311777 h 4231124"/>
              <a:gd name="connsiteX4585" fmla="*/ 2595578 w 5598213"/>
              <a:gd name="connsiteY4585" fmla="*/ 3311777 h 4231124"/>
              <a:gd name="connsiteX4586" fmla="*/ 2590253 w 5598213"/>
              <a:gd name="connsiteY4586" fmla="*/ 3321834 h 4231124"/>
              <a:gd name="connsiteX4587" fmla="*/ 2580195 w 5598213"/>
              <a:gd name="connsiteY4587" fmla="*/ 3311777 h 4231124"/>
              <a:gd name="connsiteX4588" fmla="*/ 2580195 w 5598213"/>
              <a:gd name="connsiteY4588" fmla="*/ 3306453 h 4231124"/>
              <a:gd name="connsiteX4589" fmla="*/ 1519954 w 5598213"/>
              <a:gd name="connsiteY4589" fmla="*/ 3301128 h 4231124"/>
              <a:gd name="connsiteX4590" fmla="*/ 1535337 w 5598213"/>
              <a:gd name="connsiteY4590" fmla="*/ 3301128 h 4231124"/>
              <a:gd name="connsiteX4591" fmla="*/ 1535337 w 5598213"/>
              <a:gd name="connsiteY4591" fmla="*/ 3306453 h 4231124"/>
              <a:gd name="connsiteX4592" fmla="*/ 1525279 w 5598213"/>
              <a:gd name="connsiteY4592" fmla="*/ 3317101 h 4231124"/>
              <a:gd name="connsiteX4593" fmla="*/ 1525279 w 5598213"/>
              <a:gd name="connsiteY4593" fmla="*/ 3311777 h 4231124"/>
              <a:gd name="connsiteX4594" fmla="*/ 1514630 w 5598213"/>
              <a:gd name="connsiteY4594" fmla="*/ 3317101 h 4231124"/>
              <a:gd name="connsiteX4595" fmla="*/ 1509305 w 5598213"/>
              <a:gd name="connsiteY4595" fmla="*/ 3311777 h 4231124"/>
              <a:gd name="connsiteX4596" fmla="*/ 1258444 w 5598213"/>
              <a:gd name="connsiteY4596" fmla="*/ 3301128 h 4231124"/>
              <a:gd name="connsiteX4597" fmla="*/ 1263769 w 5598213"/>
              <a:gd name="connsiteY4597" fmla="*/ 3301128 h 4231124"/>
              <a:gd name="connsiteX4598" fmla="*/ 1263769 w 5598213"/>
              <a:gd name="connsiteY4598" fmla="*/ 3311777 h 4231124"/>
              <a:gd name="connsiteX4599" fmla="*/ 1253711 w 5598213"/>
              <a:gd name="connsiteY4599" fmla="*/ 3311777 h 4231124"/>
              <a:gd name="connsiteX4600" fmla="*/ 4140973 w 5598213"/>
              <a:gd name="connsiteY4600" fmla="*/ 3295804 h 4231124"/>
              <a:gd name="connsiteX4601" fmla="*/ 4156948 w 5598213"/>
              <a:gd name="connsiteY4601" fmla="*/ 3311777 h 4231124"/>
              <a:gd name="connsiteX4602" fmla="*/ 4151623 w 5598213"/>
              <a:gd name="connsiteY4602" fmla="*/ 3317101 h 4231124"/>
              <a:gd name="connsiteX4603" fmla="*/ 4146298 w 5598213"/>
              <a:gd name="connsiteY4603" fmla="*/ 3306453 h 4231124"/>
              <a:gd name="connsiteX4604" fmla="*/ 4140973 w 5598213"/>
              <a:gd name="connsiteY4604" fmla="*/ 3311777 h 4231124"/>
              <a:gd name="connsiteX4605" fmla="*/ 4140973 w 5598213"/>
              <a:gd name="connsiteY4605" fmla="*/ 3327159 h 4231124"/>
              <a:gd name="connsiteX4606" fmla="*/ 4125590 w 5598213"/>
              <a:gd name="connsiteY4606" fmla="*/ 3327159 h 4231124"/>
              <a:gd name="connsiteX4607" fmla="*/ 4130324 w 5598213"/>
              <a:gd name="connsiteY4607" fmla="*/ 3306453 h 4231124"/>
              <a:gd name="connsiteX4608" fmla="*/ 2407433 w 5598213"/>
              <a:gd name="connsiteY4608" fmla="*/ 3295804 h 4231124"/>
              <a:gd name="connsiteX4609" fmla="*/ 2412758 w 5598213"/>
              <a:gd name="connsiteY4609" fmla="*/ 3306453 h 4231124"/>
              <a:gd name="connsiteX4610" fmla="*/ 2407433 w 5598213"/>
              <a:gd name="connsiteY4610" fmla="*/ 3306453 h 4231124"/>
              <a:gd name="connsiteX4611" fmla="*/ 2318685 w 5598213"/>
              <a:gd name="connsiteY4611" fmla="*/ 3295804 h 4231124"/>
              <a:gd name="connsiteX4612" fmla="*/ 2324010 w 5598213"/>
              <a:gd name="connsiteY4612" fmla="*/ 3306453 h 4231124"/>
              <a:gd name="connsiteX4613" fmla="*/ 2313952 w 5598213"/>
              <a:gd name="connsiteY4613" fmla="*/ 3306453 h 4231124"/>
              <a:gd name="connsiteX4614" fmla="*/ 2157164 w 5598213"/>
              <a:gd name="connsiteY4614" fmla="*/ 3295804 h 4231124"/>
              <a:gd name="connsiteX4615" fmla="*/ 2167222 w 5598213"/>
              <a:gd name="connsiteY4615" fmla="*/ 3306453 h 4231124"/>
              <a:gd name="connsiteX4616" fmla="*/ 2157164 w 5598213"/>
              <a:gd name="connsiteY4616" fmla="*/ 3321834 h 4231124"/>
              <a:gd name="connsiteX4617" fmla="*/ 2141189 w 5598213"/>
              <a:gd name="connsiteY4617" fmla="*/ 3317101 h 4231124"/>
              <a:gd name="connsiteX4618" fmla="*/ 2151839 w 5598213"/>
              <a:gd name="connsiteY4618" fmla="*/ 3317101 h 4231124"/>
              <a:gd name="connsiteX4619" fmla="*/ 2151839 w 5598213"/>
              <a:gd name="connsiteY4619" fmla="*/ 3301128 h 4231124"/>
              <a:gd name="connsiteX4620" fmla="*/ 2141189 w 5598213"/>
              <a:gd name="connsiteY4620" fmla="*/ 3295804 h 4231124"/>
              <a:gd name="connsiteX4621" fmla="*/ 2151839 w 5598213"/>
              <a:gd name="connsiteY4621" fmla="*/ 3295804 h 4231124"/>
              <a:gd name="connsiteX4622" fmla="*/ 2146514 w 5598213"/>
              <a:gd name="connsiteY4622" fmla="*/ 3301128 h 4231124"/>
              <a:gd name="connsiteX4623" fmla="*/ 2141189 w 5598213"/>
              <a:gd name="connsiteY4623" fmla="*/ 3301128 h 4231124"/>
              <a:gd name="connsiteX4624" fmla="*/ 1995051 w 5598213"/>
              <a:gd name="connsiteY4624" fmla="*/ 3295804 h 4231124"/>
              <a:gd name="connsiteX4625" fmla="*/ 2000376 w 5598213"/>
              <a:gd name="connsiteY4625" fmla="*/ 3295804 h 4231124"/>
              <a:gd name="connsiteX4626" fmla="*/ 2000376 w 5598213"/>
              <a:gd name="connsiteY4626" fmla="*/ 3311777 h 4231124"/>
              <a:gd name="connsiteX4627" fmla="*/ 1995051 w 5598213"/>
              <a:gd name="connsiteY4627" fmla="*/ 3311777 h 4231124"/>
              <a:gd name="connsiteX4628" fmla="*/ 1900979 w 5598213"/>
              <a:gd name="connsiteY4628" fmla="*/ 3295804 h 4231124"/>
              <a:gd name="connsiteX4629" fmla="*/ 1911628 w 5598213"/>
              <a:gd name="connsiteY4629" fmla="*/ 3306453 h 4231124"/>
              <a:gd name="connsiteX4630" fmla="*/ 1900979 w 5598213"/>
              <a:gd name="connsiteY4630" fmla="*/ 3321834 h 4231124"/>
              <a:gd name="connsiteX4631" fmla="*/ 1890920 w 5598213"/>
              <a:gd name="connsiteY4631" fmla="*/ 3321834 h 4231124"/>
              <a:gd name="connsiteX4632" fmla="*/ 1895654 w 5598213"/>
              <a:gd name="connsiteY4632" fmla="*/ 3317101 h 4231124"/>
              <a:gd name="connsiteX4633" fmla="*/ 1890920 w 5598213"/>
              <a:gd name="connsiteY4633" fmla="*/ 3317101 h 4231124"/>
              <a:gd name="connsiteX4634" fmla="*/ 1890920 w 5598213"/>
              <a:gd name="connsiteY4634" fmla="*/ 3306453 h 4231124"/>
              <a:gd name="connsiteX4635" fmla="*/ 1592728 w 5598213"/>
              <a:gd name="connsiteY4635" fmla="*/ 3295804 h 4231124"/>
              <a:gd name="connsiteX4636" fmla="*/ 1598053 w 5598213"/>
              <a:gd name="connsiteY4636" fmla="*/ 3295804 h 4231124"/>
              <a:gd name="connsiteX4637" fmla="*/ 1608702 w 5598213"/>
              <a:gd name="connsiteY4637" fmla="*/ 3306453 h 4231124"/>
              <a:gd name="connsiteX4638" fmla="*/ 1608702 w 5598213"/>
              <a:gd name="connsiteY4638" fmla="*/ 3311777 h 4231124"/>
              <a:gd name="connsiteX4639" fmla="*/ 1587995 w 5598213"/>
              <a:gd name="connsiteY4639" fmla="*/ 3321834 h 4231124"/>
              <a:gd name="connsiteX4640" fmla="*/ 1577345 w 5598213"/>
              <a:gd name="connsiteY4640" fmla="*/ 3327159 h 4231124"/>
              <a:gd name="connsiteX4641" fmla="*/ 1572020 w 5598213"/>
              <a:gd name="connsiteY4641" fmla="*/ 3327159 h 4231124"/>
              <a:gd name="connsiteX4642" fmla="*/ 1566695 w 5598213"/>
              <a:gd name="connsiteY4642" fmla="*/ 3327159 h 4231124"/>
              <a:gd name="connsiteX4643" fmla="*/ 1561370 w 5598213"/>
              <a:gd name="connsiteY4643" fmla="*/ 3327159 h 4231124"/>
              <a:gd name="connsiteX4644" fmla="*/ 1561370 w 5598213"/>
              <a:gd name="connsiteY4644" fmla="*/ 3321834 h 4231124"/>
              <a:gd name="connsiteX4645" fmla="*/ 1577345 w 5598213"/>
              <a:gd name="connsiteY4645" fmla="*/ 3311777 h 4231124"/>
              <a:gd name="connsiteX4646" fmla="*/ 1582670 w 5598213"/>
              <a:gd name="connsiteY4646" fmla="*/ 3301128 h 4231124"/>
              <a:gd name="connsiteX4647" fmla="*/ 1587995 w 5598213"/>
              <a:gd name="connsiteY4647" fmla="*/ 3301128 h 4231124"/>
              <a:gd name="connsiteX4648" fmla="*/ 1316426 w 5598213"/>
              <a:gd name="connsiteY4648" fmla="*/ 3295804 h 4231124"/>
              <a:gd name="connsiteX4649" fmla="*/ 1305777 w 5598213"/>
              <a:gd name="connsiteY4649" fmla="*/ 3306453 h 4231124"/>
              <a:gd name="connsiteX4650" fmla="*/ 1305777 w 5598213"/>
              <a:gd name="connsiteY4650" fmla="*/ 3301128 h 4231124"/>
              <a:gd name="connsiteX4651" fmla="*/ 2736983 w 5598213"/>
              <a:gd name="connsiteY4651" fmla="*/ 3290479 h 4231124"/>
              <a:gd name="connsiteX4652" fmla="*/ 2747041 w 5598213"/>
              <a:gd name="connsiteY4652" fmla="*/ 3290479 h 4231124"/>
              <a:gd name="connsiteX4653" fmla="*/ 2747041 w 5598213"/>
              <a:gd name="connsiteY4653" fmla="*/ 3295804 h 4231124"/>
              <a:gd name="connsiteX4654" fmla="*/ 2741716 w 5598213"/>
              <a:gd name="connsiteY4654" fmla="*/ 3295804 h 4231124"/>
              <a:gd name="connsiteX4655" fmla="*/ 2642910 w 5598213"/>
              <a:gd name="connsiteY4655" fmla="*/ 3290479 h 4231124"/>
              <a:gd name="connsiteX4656" fmla="*/ 2648235 w 5598213"/>
              <a:gd name="connsiteY4656" fmla="*/ 3290479 h 4231124"/>
              <a:gd name="connsiteX4657" fmla="*/ 2648235 w 5598213"/>
              <a:gd name="connsiteY4657" fmla="*/ 3295804 h 4231124"/>
              <a:gd name="connsiteX4658" fmla="*/ 1806906 w 5598213"/>
              <a:gd name="connsiteY4658" fmla="*/ 3290479 h 4231124"/>
              <a:gd name="connsiteX4659" fmla="*/ 1812231 w 5598213"/>
              <a:gd name="connsiteY4659" fmla="*/ 3295804 h 4231124"/>
              <a:gd name="connsiteX4660" fmla="*/ 1801581 w 5598213"/>
              <a:gd name="connsiteY4660" fmla="*/ 3301128 h 4231124"/>
              <a:gd name="connsiteX4661" fmla="*/ 1582670 w 5598213"/>
              <a:gd name="connsiteY4661" fmla="*/ 3290479 h 4231124"/>
              <a:gd name="connsiteX4662" fmla="*/ 1582670 w 5598213"/>
              <a:gd name="connsiteY4662" fmla="*/ 3301128 h 4231124"/>
              <a:gd name="connsiteX4663" fmla="*/ 1577345 w 5598213"/>
              <a:gd name="connsiteY4663" fmla="*/ 3295804 h 4231124"/>
              <a:gd name="connsiteX4664" fmla="*/ 1258444 w 5598213"/>
              <a:gd name="connsiteY4664" fmla="*/ 3290479 h 4231124"/>
              <a:gd name="connsiteX4665" fmla="*/ 1263769 w 5598213"/>
              <a:gd name="connsiteY4665" fmla="*/ 3290479 h 4231124"/>
              <a:gd name="connsiteX4666" fmla="*/ 1263769 w 5598213"/>
              <a:gd name="connsiteY4666" fmla="*/ 3295804 h 4231124"/>
              <a:gd name="connsiteX4667" fmla="*/ 1253711 w 5598213"/>
              <a:gd name="connsiteY4667" fmla="*/ 3295804 h 4231124"/>
              <a:gd name="connsiteX4668" fmla="*/ 820030 w 5598213"/>
              <a:gd name="connsiteY4668" fmla="*/ 3290479 h 4231124"/>
              <a:gd name="connsiteX4669" fmla="*/ 825355 w 5598213"/>
              <a:gd name="connsiteY4669" fmla="*/ 3295804 h 4231124"/>
              <a:gd name="connsiteX4670" fmla="*/ 809381 w 5598213"/>
              <a:gd name="connsiteY4670" fmla="*/ 3301128 h 4231124"/>
              <a:gd name="connsiteX4671" fmla="*/ 3827989 w 5598213"/>
              <a:gd name="connsiteY4671" fmla="*/ 3285747 h 4231124"/>
              <a:gd name="connsiteX4672" fmla="*/ 3843372 w 5598213"/>
              <a:gd name="connsiteY4672" fmla="*/ 3285747 h 4231124"/>
              <a:gd name="connsiteX4673" fmla="*/ 3832723 w 5598213"/>
              <a:gd name="connsiteY4673" fmla="*/ 3295804 h 4231124"/>
              <a:gd name="connsiteX4674" fmla="*/ 3827989 w 5598213"/>
              <a:gd name="connsiteY4674" fmla="*/ 3290479 h 4231124"/>
              <a:gd name="connsiteX4675" fmla="*/ 2454765 w 5598213"/>
              <a:gd name="connsiteY4675" fmla="*/ 3285747 h 4231124"/>
              <a:gd name="connsiteX4676" fmla="*/ 2465415 w 5598213"/>
              <a:gd name="connsiteY4676" fmla="*/ 3285747 h 4231124"/>
              <a:gd name="connsiteX4677" fmla="*/ 2465415 w 5598213"/>
              <a:gd name="connsiteY4677" fmla="*/ 3301128 h 4231124"/>
              <a:gd name="connsiteX4678" fmla="*/ 2460090 w 5598213"/>
              <a:gd name="connsiteY4678" fmla="*/ 3306453 h 4231124"/>
              <a:gd name="connsiteX4679" fmla="*/ 2460090 w 5598213"/>
              <a:gd name="connsiteY4679" fmla="*/ 3321834 h 4231124"/>
              <a:gd name="connsiteX4680" fmla="*/ 2454765 w 5598213"/>
              <a:gd name="connsiteY4680" fmla="*/ 3327159 h 4231124"/>
              <a:gd name="connsiteX4681" fmla="*/ 2454765 w 5598213"/>
              <a:gd name="connsiteY4681" fmla="*/ 3321834 h 4231124"/>
              <a:gd name="connsiteX4682" fmla="*/ 2454765 w 5598213"/>
              <a:gd name="connsiteY4682" fmla="*/ 3317101 h 4231124"/>
              <a:gd name="connsiteX4683" fmla="*/ 2271945 w 5598213"/>
              <a:gd name="connsiteY4683" fmla="*/ 3285747 h 4231124"/>
              <a:gd name="connsiteX4684" fmla="*/ 2282594 w 5598213"/>
              <a:gd name="connsiteY4684" fmla="*/ 3301128 h 4231124"/>
              <a:gd name="connsiteX4685" fmla="*/ 2271945 w 5598213"/>
              <a:gd name="connsiteY4685" fmla="*/ 3306453 h 4231124"/>
              <a:gd name="connsiteX4686" fmla="*/ 2266619 w 5598213"/>
              <a:gd name="connsiteY4686" fmla="*/ 3301128 h 4231124"/>
              <a:gd name="connsiteX4687" fmla="*/ 2219879 w 5598213"/>
              <a:gd name="connsiteY4687" fmla="*/ 3285747 h 4231124"/>
              <a:gd name="connsiteX4688" fmla="*/ 2229937 w 5598213"/>
              <a:gd name="connsiteY4688" fmla="*/ 3285747 h 4231124"/>
              <a:gd name="connsiteX4689" fmla="*/ 2229937 w 5598213"/>
              <a:gd name="connsiteY4689" fmla="*/ 3301128 h 4231124"/>
              <a:gd name="connsiteX4690" fmla="*/ 2219879 w 5598213"/>
              <a:gd name="connsiteY4690" fmla="*/ 3311777 h 4231124"/>
              <a:gd name="connsiteX4691" fmla="*/ 2229937 w 5598213"/>
              <a:gd name="connsiteY4691" fmla="*/ 3317101 h 4231124"/>
              <a:gd name="connsiteX4692" fmla="*/ 2224612 w 5598213"/>
              <a:gd name="connsiteY4692" fmla="*/ 3327159 h 4231124"/>
              <a:gd name="connsiteX4693" fmla="*/ 2214554 w 5598213"/>
              <a:gd name="connsiteY4693" fmla="*/ 3321834 h 4231124"/>
              <a:gd name="connsiteX4694" fmla="*/ 2214554 w 5598213"/>
              <a:gd name="connsiteY4694" fmla="*/ 3311777 h 4231124"/>
              <a:gd name="connsiteX4695" fmla="*/ 2203905 w 5598213"/>
              <a:gd name="connsiteY4695" fmla="*/ 3301128 h 4231124"/>
              <a:gd name="connsiteX4696" fmla="*/ 2214554 w 5598213"/>
              <a:gd name="connsiteY4696" fmla="*/ 3290479 h 4231124"/>
              <a:gd name="connsiteX4697" fmla="*/ 2224612 w 5598213"/>
              <a:gd name="connsiteY4697" fmla="*/ 3290479 h 4231124"/>
              <a:gd name="connsiteX4698" fmla="*/ 2157164 w 5598213"/>
              <a:gd name="connsiteY4698" fmla="*/ 3285747 h 4231124"/>
              <a:gd name="connsiteX4699" fmla="*/ 2162489 w 5598213"/>
              <a:gd name="connsiteY4699" fmla="*/ 3285747 h 4231124"/>
              <a:gd name="connsiteX4700" fmla="*/ 2157164 w 5598213"/>
              <a:gd name="connsiteY4700" fmla="*/ 3295804 h 4231124"/>
              <a:gd name="connsiteX4701" fmla="*/ 1671417 w 5598213"/>
              <a:gd name="connsiteY4701" fmla="*/ 3285747 h 4231124"/>
              <a:gd name="connsiteX4702" fmla="*/ 1681476 w 5598213"/>
              <a:gd name="connsiteY4702" fmla="*/ 3285747 h 4231124"/>
              <a:gd name="connsiteX4703" fmla="*/ 1686801 w 5598213"/>
              <a:gd name="connsiteY4703" fmla="*/ 3290479 h 4231124"/>
              <a:gd name="connsiteX4704" fmla="*/ 1686801 w 5598213"/>
              <a:gd name="connsiteY4704" fmla="*/ 3306453 h 4231124"/>
              <a:gd name="connsiteX4705" fmla="*/ 1681476 w 5598213"/>
              <a:gd name="connsiteY4705" fmla="*/ 3317101 h 4231124"/>
              <a:gd name="connsiteX4706" fmla="*/ 1697450 w 5598213"/>
              <a:gd name="connsiteY4706" fmla="*/ 3317101 h 4231124"/>
              <a:gd name="connsiteX4707" fmla="*/ 1697450 w 5598213"/>
              <a:gd name="connsiteY4707" fmla="*/ 3321834 h 4231124"/>
              <a:gd name="connsiteX4708" fmla="*/ 1692125 w 5598213"/>
              <a:gd name="connsiteY4708" fmla="*/ 3332483 h 4231124"/>
              <a:gd name="connsiteX4709" fmla="*/ 1686801 w 5598213"/>
              <a:gd name="connsiteY4709" fmla="*/ 3343132 h 4231124"/>
              <a:gd name="connsiteX4710" fmla="*/ 1681476 w 5598213"/>
              <a:gd name="connsiteY4710" fmla="*/ 3353189 h 4231124"/>
              <a:gd name="connsiteX4711" fmla="*/ 1655443 w 5598213"/>
              <a:gd name="connsiteY4711" fmla="*/ 3379811 h 4231124"/>
              <a:gd name="connsiteX4712" fmla="*/ 1650118 w 5598213"/>
              <a:gd name="connsiteY4712" fmla="*/ 3379811 h 4231124"/>
              <a:gd name="connsiteX4713" fmla="*/ 1634735 w 5598213"/>
              <a:gd name="connsiteY4713" fmla="*/ 3384544 h 4231124"/>
              <a:gd name="connsiteX4714" fmla="*/ 1629410 w 5598213"/>
              <a:gd name="connsiteY4714" fmla="*/ 3369162 h 4231124"/>
              <a:gd name="connsiteX4715" fmla="*/ 1634735 w 5598213"/>
              <a:gd name="connsiteY4715" fmla="*/ 3363838 h 4231124"/>
              <a:gd name="connsiteX4716" fmla="*/ 1634735 w 5598213"/>
              <a:gd name="connsiteY4716" fmla="*/ 3353189 h 4231124"/>
              <a:gd name="connsiteX4717" fmla="*/ 1629410 w 5598213"/>
              <a:gd name="connsiteY4717" fmla="*/ 3348456 h 4231124"/>
              <a:gd name="connsiteX4718" fmla="*/ 1645385 w 5598213"/>
              <a:gd name="connsiteY4718" fmla="*/ 3327159 h 4231124"/>
              <a:gd name="connsiteX4719" fmla="*/ 1645385 w 5598213"/>
              <a:gd name="connsiteY4719" fmla="*/ 3311777 h 4231124"/>
              <a:gd name="connsiteX4720" fmla="*/ 1655443 w 5598213"/>
              <a:gd name="connsiteY4720" fmla="*/ 3306453 h 4231124"/>
              <a:gd name="connsiteX4721" fmla="*/ 1655443 w 5598213"/>
              <a:gd name="connsiteY4721" fmla="*/ 3295804 h 4231124"/>
              <a:gd name="connsiteX4722" fmla="*/ 1660768 w 5598213"/>
              <a:gd name="connsiteY4722" fmla="*/ 3290479 h 4231124"/>
              <a:gd name="connsiteX4723" fmla="*/ 4099558 w 5598213"/>
              <a:gd name="connsiteY4723" fmla="*/ 3280422 h 4231124"/>
              <a:gd name="connsiteX4724" fmla="*/ 4109616 w 5598213"/>
              <a:gd name="connsiteY4724" fmla="*/ 3285747 h 4231124"/>
              <a:gd name="connsiteX4725" fmla="*/ 4109616 w 5598213"/>
              <a:gd name="connsiteY4725" fmla="*/ 3290479 h 4231124"/>
              <a:gd name="connsiteX4726" fmla="*/ 4083583 w 5598213"/>
              <a:gd name="connsiteY4726" fmla="*/ 3317101 h 4231124"/>
              <a:gd name="connsiteX4727" fmla="*/ 4083583 w 5598213"/>
              <a:gd name="connsiteY4727" fmla="*/ 3311777 h 4231124"/>
              <a:gd name="connsiteX4728" fmla="*/ 4088908 w 5598213"/>
              <a:gd name="connsiteY4728" fmla="*/ 3306453 h 4231124"/>
              <a:gd name="connsiteX4729" fmla="*/ 4088908 w 5598213"/>
              <a:gd name="connsiteY4729" fmla="*/ 3290479 h 4231124"/>
              <a:gd name="connsiteX4730" fmla="*/ 4020868 w 5598213"/>
              <a:gd name="connsiteY4730" fmla="*/ 3280422 h 4231124"/>
              <a:gd name="connsiteX4731" fmla="*/ 4026193 w 5598213"/>
              <a:gd name="connsiteY4731" fmla="*/ 3280422 h 4231124"/>
              <a:gd name="connsiteX4732" fmla="*/ 4026193 w 5598213"/>
              <a:gd name="connsiteY4732" fmla="*/ 3290479 h 4231124"/>
              <a:gd name="connsiteX4733" fmla="*/ 4020868 w 5598213"/>
              <a:gd name="connsiteY4733" fmla="*/ 3295804 h 4231124"/>
              <a:gd name="connsiteX4734" fmla="*/ 4015543 w 5598213"/>
              <a:gd name="connsiteY4734" fmla="*/ 3301128 h 4231124"/>
              <a:gd name="connsiteX4735" fmla="*/ 4015543 w 5598213"/>
              <a:gd name="connsiteY4735" fmla="*/ 3285747 h 4231124"/>
              <a:gd name="connsiteX4736" fmla="*/ 2423407 w 5598213"/>
              <a:gd name="connsiteY4736" fmla="*/ 3280422 h 4231124"/>
              <a:gd name="connsiteX4737" fmla="*/ 2428732 w 5598213"/>
              <a:gd name="connsiteY4737" fmla="*/ 3280422 h 4231124"/>
              <a:gd name="connsiteX4738" fmla="*/ 2423407 w 5598213"/>
              <a:gd name="connsiteY4738" fmla="*/ 3290479 h 4231124"/>
              <a:gd name="connsiteX4739" fmla="*/ 2412758 w 5598213"/>
              <a:gd name="connsiteY4739" fmla="*/ 3290479 h 4231124"/>
              <a:gd name="connsiteX4740" fmla="*/ 2371342 w 5598213"/>
              <a:gd name="connsiteY4740" fmla="*/ 3280422 h 4231124"/>
              <a:gd name="connsiteX4741" fmla="*/ 2381400 w 5598213"/>
              <a:gd name="connsiteY4741" fmla="*/ 3280422 h 4231124"/>
              <a:gd name="connsiteX4742" fmla="*/ 2381400 w 5598213"/>
              <a:gd name="connsiteY4742" fmla="*/ 3285747 h 4231124"/>
              <a:gd name="connsiteX4743" fmla="*/ 2381400 w 5598213"/>
              <a:gd name="connsiteY4743" fmla="*/ 3301128 h 4231124"/>
              <a:gd name="connsiteX4744" fmla="*/ 2371342 w 5598213"/>
              <a:gd name="connsiteY4744" fmla="*/ 3301128 h 4231124"/>
              <a:gd name="connsiteX4745" fmla="*/ 2366017 w 5598213"/>
              <a:gd name="connsiteY4745" fmla="*/ 3295804 h 4231124"/>
              <a:gd name="connsiteX4746" fmla="*/ 2366017 w 5598213"/>
              <a:gd name="connsiteY4746" fmla="*/ 3285747 h 4231124"/>
              <a:gd name="connsiteX4747" fmla="*/ 2350042 w 5598213"/>
              <a:gd name="connsiteY4747" fmla="*/ 3280422 h 4231124"/>
              <a:gd name="connsiteX4748" fmla="*/ 2355367 w 5598213"/>
              <a:gd name="connsiteY4748" fmla="*/ 3280422 h 4231124"/>
              <a:gd name="connsiteX4749" fmla="*/ 2355367 w 5598213"/>
              <a:gd name="connsiteY4749" fmla="*/ 3285747 h 4231124"/>
              <a:gd name="connsiteX4750" fmla="*/ 2350042 w 5598213"/>
              <a:gd name="connsiteY4750" fmla="*/ 3290479 h 4231124"/>
              <a:gd name="connsiteX4751" fmla="*/ 2350042 w 5598213"/>
              <a:gd name="connsiteY4751" fmla="*/ 3285747 h 4231124"/>
              <a:gd name="connsiteX4752" fmla="*/ 2255970 w 5598213"/>
              <a:gd name="connsiteY4752" fmla="*/ 3280422 h 4231124"/>
              <a:gd name="connsiteX4753" fmla="*/ 2261295 w 5598213"/>
              <a:gd name="connsiteY4753" fmla="*/ 3285747 h 4231124"/>
              <a:gd name="connsiteX4754" fmla="*/ 2261295 w 5598213"/>
              <a:gd name="connsiteY4754" fmla="*/ 3290479 h 4231124"/>
              <a:gd name="connsiteX4755" fmla="*/ 2255970 w 5598213"/>
              <a:gd name="connsiteY4755" fmla="*/ 3301128 h 4231124"/>
              <a:gd name="connsiteX4756" fmla="*/ 2245912 w 5598213"/>
              <a:gd name="connsiteY4756" fmla="*/ 3306453 h 4231124"/>
              <a:gd name="connsiteX4757" fmla="*/ 2240587 w 5598213"/>
              <a:gd name="connsiteY4757" fmla="*/ 3301128 h 4231124"/>
              <a:gd name="connsiteX4758" fmla="*/ 2240587 w 5598213"/>
              <a:gd name="connsiteY4758" fmla="*/ 3290479 h 4231124"/>
              <a:gd name="connsiteX4759" fmla="*/ 2245912 w 5598213"/>
              <a:gd name="connsiteY4759" fmla="*/ 3285747 h 4231124"/>
              <a:gd name="connsiteX4760" fmla="*/ 2115156 w 5598213"/>
              <a:gd name="connsiteY4760" fmla="*/ 3280422 h 4231124"/>
              <a:gd name="connsiteX4761" fmla="*/ 2125806 w 5598213"/>
              <a:gd name="connsiteY4761" fmla="*/ 3280422 h 4231124"/>
              <a:gd name="connsiteX4762" fmla="*/ 2135864 w 5598213"/>
              <a:gd name="connsiteY4762" fmla="*/ 3285747 h 4231124"/>
              <a:gd name="connsiteX4763" fmla="*/ 2125806 w 5598213"/>
              <a:gd name="connsiteY4763" fmla="*/ 3301128 h 4231124"/>
              <a:gd name="connsiteX4764" fmla="*/ 2131131 w 5598213"/>
              <a:gd name="connsiteY4764" fmla="*/ 3306453 h 4231124"/>
              <a:gd name="connsiteX4765" fmla="*/ 2125806 w 5598213"/>
              <a:gd name="connsiteY4765" fmla="*/ 3306453 h 4231124"/>
              <a:gd name="connsiteX4766" fmla="*/ 2115156 w 5598213"/>
              <a:gd name="connsiteY4766" fmla="*/ 3317101 h 4231124"/>
              <a:gd name="connsiteX4767" fmla="*/ 2109832 w 5598213"/>
              <a:gd name="connsiteY4767" fmla="*/ 3311777 h 4231124"/>
              <a:gd name="connsiteX4768" fmla="*/ 2099774 w 5598213"/>
              <a:gd name="connsiteY4768" fmla="*/ 3321834 h 4231124"/>
              <a:gd name="connsiteX4769" fmla="*/ 2099774 w 5598213"/>
              <a:gd name="connsiteY4769" fmla="*/ 3327159 h 4231124"/>
              <a:gd name="connsiteX4770" fmla="*/ 2094449 w 5598213"/>
              <a:gd name="connsiteY4770" fmla="*/ 3337807 h 4231124"/>
              <a:gd name="connsiteX4771" fmla="*/ 2083799 w 5598213"/>
              <a:gd name="connsiteY4771" fmla="*/ 3343132 h 4231124"/>
              <a:gd name="connsiteX4772" fmla="*/ 2078474 w 5598213"/>
              <a:gd name="connsiteY4772" fmla="*/ 3321834 h 4231124"/>
              <a:gd name="connsiteX4773" fmla="*/ 2083799 w 5598213"/>
              <a:gd name="connsiteY4773" fmla="*/ 3317101 h 4231124"/>
              <a:gd name="connsiteX4774" fmla="*/ 2078474 w 5598213"/>
              <a:gd name="connsiteY4774" fmla="*/ 3311777 h 4231124"/>
              <a:gd name="connsiteX4775" fmla="*/ 2083799 w 5598213"/>
              <a:gd name="connsiteY4775" fmla="*/ 3306453 h 4231124"/>
              <a:gd name="connsiteX4776" fmla="*/ 2089124 w 5598213"/>
              <a:gd name="connsiteY4776" fmla="*/ 3306453 h 4231124"/>
              <a:gd name="connsiteX4777" fmla="*/ 2083799 w 5598213"/>
              <a:gd name="connsiteY4777" fmla="*/ 3295804 h 4231124"/>
              <a:gd name="connsiteX4778" fmla="*/ 2099774 w 5598213"/>
              <a:gd name="connsiteY4778" fmla="*/ 3290479 h 4231124"/>
              <a:gd name="connsiteX4779" fmla="*/ 2104507 w 5598213"/>
              <a:gd name="connsiteY4779" fmla="*/ 3295804 h 4231124"/>
              <a:gd name="connsiteX4780" fmla="*/ 2109832 w 5598213"/>
              <a:gd name="connsiteY4780" fmla="*/ 3295804 h 4231124"/>
              <a:gd name="connsiteX4781" fmla="*/ 2109832 w 5598213"/>
              <a:gd name="connsiteY4781" fmla="*/ 3290479 h 4231124"/>
              <a:gd name="connsiteX4782" fmla="*/ 1895654 w 5598213"/>
              <a:gd name="connsiteY4782" fmla="*/ 3280422 h 4231124"/>
              <a:gd name="connsiteX4783" fmla="*/ 1895654 w 5598213"/>
              <a:gd name="connsiteY4783" fmla="*/ 3295804 h 4231124"/>
              <a:gd name="connsiteX4784" fmla="*/ 1890920 w 5598213"/>
              <a:gd name="connsiteY4784" fmla="*/ 3295804 h 4231124"/>
              <a:gd name="connsiteX4785" fmla="*/ 1890920 w 5598213"/>
              <a:gd name="connsiteY4785" fmla="*/ 3285747 h 4231124"/>
              <a:gd name="connsiteX4786" fmla="*/ 1070891 w 5598213"/>
              <a:gd name="connsiteY4786" fmla="*/ 3280422 h 4231124"/>
              <a:gd name="connsiteX4787" fmla="*/ 1075624 w 5598213"/>
              <a:gd name="connsiteY4787" fmla="*/ 3285747 h 4231124"/>
              <a:gd name="connsiteX4788" fmla="*/ 1070891 w 5598213"/>
              <a:gd name="connsiteY4788" fmla="*/ 3290479 h 4231124"/>
              <a:gd name="connsiteX4789" fmla="*/ 1065566 w 5598213"/>
              <a:gd name="connsiteY4789" fmla="*/ 3285747 h 4231124"/>
              <a:gd name="connsiteX4790" fmla="*/ 3921470 w 5598213"/>
              <a:gd name="connsiteY4790" fmla="*/ 3275098 h 4231124"/>
              <a:gd name="connsiteX4791" fmla="*/ 3926795 w 5598213"/>
              <a:gd name="connsiteY4791" fmla="*/ 3275098 h 4231124"/>
              <a:gd name="connsiteX4792" fmla="*/ 3926795 w 5598213"/>
              <a:gd name="connsiteY4792" fmla="*/ 3280422 h 4231124"/>
              <a:gd name="connsiteX4793" fmla="*/ 3911412 w 5598213"/>
              <a:gd name="connsiteY4793" fmla="*/ 3290479 h 4231124"/>
              <a:gd name="connsiteX4794" fmla="*/ 3911412 w 5598213"/>
              <a:gd name="connsiteY4794" fmla="*/ 3280422 h 4231124"/>
              <a:gd name="connsiteX4795" fmla="*/ 2794373 w 5598213"/>
              <a:gd name="connsiteY4795" fmla="*/ 3275098 h 4231124"/>
              <a:gd name="connsiteX4796" fmla="*/ 2799107 w 5598213"/>
              <a:gd name="connsiteY4796" fmla="*/ 3285747 h 4231124"/>
              <a:gd name="connsiteX4797" fmla="*/ 2794373 w 5598213"/>
              <a:gd name="connsiteY4797" fmla="*/ 3285747 h 4231124"/>
              <a:gd name="connsiteX4798" fmla="*/ 2345309 w 5598213"/>
              <a:gd name="connsiteY4798" fmla="*/ 3275098 h 4231124"/>
              <a:gd name="connsiteX4799" fmla="*/ 2345309 w 5598213"/>
              <a:gd name="connsiteY4799" fmla="*/ 3280422 h 4231124"/>
              <a:gd name="connsiteX4800" fmla="*/ 2339985 w 5598213"/>
              <a:gd name="connsiteY4800" fmla="*/ 3295804 h 4231124"/>
              <a:gd name="connsiteX4801" fmla="*/ 2334659 w 5598213"/>
              <a:gd name="connsiteY4801" fmla="*/ 3301128 h 4231124"/>
              <a:gd name="connsiteX4802" fmla="*/ 2329335 w 5598213"/>
              <a:gd name="connsiteY4802" fmla="*/ 3301128 h 4231124"/>
              <a:gd name="connsiteX4803" fmla="*/ 2329335 w 5598213"/>
              <a:gd name="connsiteY4803" fmla="*/ 3285747 h 4231124"/>
              <a:gd name="connsiteX4804" fmla="*/ 2324010 w 5598213"/>
              <a:gd name="connsiteY4804" fmla="*/ 3275098 h 4231124"/>
              <a:gd name="connsiteX4805" fmla="*/ 2329335 w 5598213"/>
              <a:gd name="connsiteY4805" fmla="*/ 3280422 h 4231124"/>
              <a:gd name="connsiteX4806" fmla="*/ 2324010 w 5598213"/>
              <a:gd name="connsiteY4806" fmla="*/ 3285747 h 4231124"/>
              <a:gd name="connsiteX4807" fmla="*/ 1932336 w 5598213"/>
              <a:gd name="connsiteY4807" fmla="*/ 3275098 h 4231124"/>
              <a:gd name="connsiteX4808" fmla="*/ 1937661 w 5598213"/>
              <a:gd name="connsiteY4808" fmla="*/ 3275098 h 4231124"/>
              <a:gd name="connsiteX4809" fmla="*/ 1937661 w 5598213"/>
              <a:gd name="connsiteY4809" fmla="*/ 3280422 h 4231124"/>
              <a:gd name="connsiteX4810" fmla="*/ 1937661 w 5598213"/>
              <a:gd name="connsiteY4810" fmla="*/ 3290479 h 4231124"/>
              <a:gd name="connsiteX4811" fmla="*/ 1927011 w 5598213"/>
              <a:gd name="connsiteY4811" fmla="*/ 3311777 h 4231124"/>
              <a:gd name="connsiteX4812" fmla="*/ 1916953 w 5598213"/>
              <a:gd name="connsiteY4812" fmla="*/ 3311777 h 4231124"/>
              <a:gd name="connsiteX4813" fmla="*/ 1916953 w 5598213"/>
              <a:gd name="connsiteY4813" fmla="*/ 3290479 h 4231124"/>
              <a:gd name="connsiteX4814" fmla="*/ 1708100 w 5598213"/>
              <a:gd name="connsiteY4814" fmla="*/ 3275098 h 4231124"/>
              <a:gd name="connsiteX4815" fmla="*/ 1718158 w 5598213"/>
              <a:gd name="connsiteY4815" fmla="*/ 3275098 h 4231124"/>
              <a:gd name="connsiteX4816" fmla="*/ 1712833 w 5598213"/>
              <a:gd name="connsiteY4816" fmla="*/ 3280422 h 4231124"/>
              <a:gd name="connsiteX4817" fmla="*/ 1483272 w 5598213"/>
              <a:gd name="connsiteY4817" fmla="*/ 3275098 h 4231124"/>
              <a:gd name="connsiteX4818" fmla="*/ 1503980 w 5598213"/>
              <a:gd name="connsiteY4818" fmla="*/ 3275098 h 4231124"/>
              <a:gd name="connsiteX4819" fmla="*/ 1498655 w 5598213"/>
              <a:gd name="connsiteY4819" fmla="*/ 3285747 h 4231124"/>
              <a:gd name="connsiteX4820" fmla="*/ 1493922 w 5598213"/>
              <a:gd name="connsiteY4820" fmla="*/ 3280422 h 4231124"/>
              <a:gd name="connsiteX4821" fmla="*/ 1477947 w 5598213"/>
              <a:gd name="connsiteY4821" fmla="*/ 3290479 h 4231124"/>
              <a:gd name="connsiteX4822" fmla="*/ 1477947 w 5598213"/>
              <a:gd name="connsiteY4822" fmla="*/ 3301128 h 4231124"/>
              <a:gd name="connsiteX4823" fmla="*/ 1472622 w 5598213"/>
              <a:gd name="connsiteY4823" fmla="*/ 3306453 h 4231124"/>
              <a:gd name="connsiteX4824" fmla="*/ 1477947 w 5598213"/>
              <a:gd name="connsiteY4824" fmla="*/ 3306453 h 4231124"/>
              <a:gd name="connsiteX4825" fmla="*/ 1472622 w 5598213"/>
              <a:gd name="connsiteY4825" fmla="*/ 3317101 h 4231124"/>
              <a:gd name="connsiteX4826" fmla="*/ 1477947 w 5598213"/>
              <a:gd name="connsiteY4826" fmla="*/ 3321834 h 4231124"/>
              <a:gd name="connsiteX4827" fmla="*/ 1472622 w 5598213"/>
              <a:gd name="connsiteY4827" fmla="*/ 3327159 h 4231124"/>
              <a:gd name="connsiteX4828" fmla="*/ 1472622 w 5598213"/>
              <a:gd name="connsiteY4828" fmla="*/ 3337807 h 4231124"/>
              <a:gd name="connsiteX4829" fmla="*/ 1477947 w 5598213"/>
              <a:gd name="connsiteY4829" fmla="*/ 3337807 h 4231124"/>
              <a:gd name="connsiteX4830" fmla="*/ 1472622 w 5598213"/>
              <a:gd name="connsiteY4830" fmla="*/ 3348456 h 4231124"/>
              <a:gd name="connsiteX4831" fmla="*/ 1472622 w 5598213"/>
              <a:gd name="connsiteY4831" fmla="*/ 3358513 h 4231124"/>
              <a:gd name="connsiteX4832" fmla="*/ 1477947 w 5598213"/>
              <a:gd name="connsiteY4832" fmla="*/ 3363838 h 4231124"/>
              <a:gd name="connsiteX4833" fmla="*/ 1472622 w 5598213"/>
              <a:gd name="connsiteY4833" fmla="*/ 3369162 h 4231124"/>
              <a:gd name="connsiteX4834" fmla="*/ 1467889 w 5598213"/>
              <a:gd name="connsiteY4834" fmla="*/ 3369162 h 4231124"/>
              <a:gd name="connsiteX4835" fmla="*/ 1441265 w 5598213"/>
              <a:gd name="connsiteY4835" fmla="*/ 3348456 h 4231124"/>
              <a:gd name="connsiteX4836" fmla="*/ 1446590 w 5598213"/>
              <a:gd name="connsiteY4836" fmla="*/ 3337807 h 4231124"/>
              <a:gd name="connsiteX4837" fmla="*/ 1446590 w 5598213"/>
              <a:gd name="connsiteY4837" fmla="*/ 3321834 h 4231124"/>
              <a:gd name="connsiteX4838" fmla="*/ 1436532 w 5598213"/>
              <a:gd name="connsiteY4838" fmla="*/ 3317101 h 4231124"/>
              <a:gd name="connsiteX4839" fmla="*/ 1446590 w 5598213"/>
              <a:gd name="connsiteY4839" fmla="*/ 3306453 h 4231124"/>
              <a:gd name="connsiteX4840" fmla="*/ 1457239 w 5598213"/>
              <a:gd name="connsiteY4840" fmla="*/ 3295804 h 4231124"/>
              <a:gd name="connsiteX4841" fmla="*/ 1467889 w 5598213"/>
              <a:gd name="connsiteY4841" fmla="*/ 3275098 h 4231124"/>
              <a:gd name="connsiteX4842" fmla="*/ 1467889 w 5598213"/>
              <a:gd name="connsiteY4842" fmla="*/ 3280422 h 4231124"/>
              <a:gd name="connsiteX4843" fmla="*/ 1467889 w 5598213"/>
              <a:gd name="connsiteY4843" fmla="*/ 3285747 h 4231124"/>
              <a:gd name="connsiteX4844" fmla="*/ 1462564 w 5598213"/>
              <a:gd name="connsiteY4844" fmla="*/ 3280422 h 4231124"/>
              <a:gd name="connsiteX4845" fmla="*/ 1211704 w 5598213"/>
              <a:gd name="connsiteY4845" fmla="*/ 3275098 h 4231124"/>
              <a:gd name="connsiteX4846" fmla="*/ 1217029 w 5598213"/>
              <a:gd name="connsiteY4846" fmla="*/ 3285747 h 4231124"/>
              <a:gd name="connsiteX4847" fmla="*/ 1217029 w 5598213"/>
              <a:gd name="connsiteY4847" fmla="*/ 3290479 h 4231124"/>
              <a:gd name="connsiteX4848" fmla="*/ 1211704 w 5598213"/>
              <a:gd name="connsiteY4848" fmla="*/ 3301128 h 4231124"/>
              <a:gd name="connsiteX4849" fmla="*/ 1201054 w 5598213"/>
              <a:gd name="connsiteY4849" fmla="*/ 3301128 h 4231124"/>
              <a:gd name="connsiteX4850" fmla="*/ 1190996 w 5598213"/>
              <a:gd name="connsiteY4850" fmla="*/ 3311777 h 4231124"/>
              <a:gd name="connsiteX4851" fmla="*/ 1185671 w 5598213"/>
              <a:gd name="connsiteY4851" fmla="*/ 3311777 h 4231124"/>
              <a:gd name="connsiteX4852" fmla="*/ 1201054 w 5598213"/>
              <a:gd name="connsiteY4852" fmla="*/ 3285747 h 4231124"/>
              <a:gd name="connsiteX4853" fmla="*/ 2825139 w 5598213"/>
              <a:gd name="connsiteY4853" fmla="*/ 3269773 h 4231124"/>
              <a:gd name="connsiteX4854" fmla="*/ 2835197 w 5598213"/>
              <a:gd name="connsiteY4854" fmla="*/ 3269773 h 4231124"/>
              <a:gd name="connsiteX4855" fmla="*/ 2829872 w 5598213"/>
              <a:gd name="connsiteY4855" fmla="*/ 3280422 h 4231124"/>
              <a:gd name="connsiteX4856" fmla="*/ 2297977 w 5598213"/>
              <a:gd name="connsiteY4856" fmla="*/ 3269773 h 4231124"/>
              <a:gd name="connsiteX4857" fmla="*/ 2308627 w 5598213"/>
              <a:gd name="connsiteY4857" fmla="*/ 3269773 h 4231124"/>
              <a:gd name="connsiteX4858" fmla="*/ 2308627 w 5598213"/>
              <a:gd name="connsiteY4858" fmla="*/ 3280422 h 4231124"/>
              <a:gd name="connsiteX4859" fmla="*/ 2297977 w 5598213"/>
              <a:gd name="connsiteY4859" fmla="*/ 3290479 h 4231124"/>
              <a:gd name="connsiteX4860" fmla="*/ 2297977 w 5598213"/>
              <a:gd name="connsiteY4860" fmla="*/ 3280422 h 4231124"/>
              <a:gd name="connsiteX4861" fmla="*/ 2235262 w 5598213"/>
              <a:gd name="connsiteY4861" fmla="*/ 3269773 h 4231124"/>
              <a:gd name="connsiteX4862" fmla="*/ 2251237 w 5598213"/>
              <a:gd name="connsiteY4862" fmla="*/ 3269773 h 4231124"/>
              <a:gd name="connsiteX4863" fmla="*/ 2245912 w 5598213"/>
              <a:gd name="connsiteY4863" fmla="*/ 3275098 h 4231124"/>
              <a:gd name="connsiteX4864" fmla="*/ 2245912 w 5598213"/>
              <a:gd name="connsiteY4864" fmla="*/ 3280422 h 4231124"/>
              <a:gd name="connsiteX4865" fmla="*/ 2240587 w 5598213"/>
              <a:gd name="connsiteY4865" fmla="*/ 3280422 h 4231124"/>
              <a:gd name="connsiteX4866" fmla="*/ 1342459 w 5598213"/>
              <a:gd name="connsiteY4866" fmla="*/ 3269773 h 4231124"/>
              <a:gd name="connsiteX4867" fmla="*/ 1347192 w 5598213"/>
              <a:gd name="connsiteY4867" fmla="*/ 3269773 h 4231124"/>
              <a:gd name="connsiteX4868" fmla="*/ 1347192 w 5598213"/>
              <a:gd name="connsiteY4868" fmla="*/ 3275098 h 4231124"/>
              <a:gd name="connsiteX4869" fmla="*/ 1337134 w 5598213"/>
              <a:gd name="connsiteY4869" fmla="*/ 3280422 h 4231124"/>
              <a:gd name="connsiteX4870" fmla="*/ 1331809 w 5598213"/>
              <a:gd name="connsiteY4870" fmla="*/ 3275098 h 4231124"/>
              <a:gd name="connsiteX4871" fmla="*/ 1253711 w 5598213"/>
              <a:gd name="connsiteY4871" fmla="*/ 3269773 h 4231124"/>
              <a:gd name="connsiteX4872" fmla="*/ 1253711 w 5598213"/>
              <a:gd name="connsiteY4872" fmla="*/ 3275098 h 4231124"/>
              <a:gd name="connsiteX4873" fmla="*/ 1237737 w 5598213"/>
              <a:gd name="connsiteY4873" fmla="*/ 3290479 h 4231124"/>
              <a:gd name="connsiteX4874" fmla="*/ 1232412 w 5598213"/>
              <a:gd name="connsiteY4874" fmla="*/ 3280422 h 4231124"/>
              <a:gd name="connsiteX4875" fmla="*/ 1243061 w 5598213"/>
              <a:gd name="connsiteY4875" fmla="*/ 3280422 h 4231124"/>
              <a:gd name="connsiteX4876" fmla="*/ 4036843 w 5598213"/>
              <a:gd name="connsiteY4876" fmla="*/ 3264449 h 4231124"/>
              <a:gd name="connsiteX4877" fmla="*/ 4052225 w 5598213"/>
              <a:gd name="connsiteY4877" fmla="*/ 3264449 h 4231124"/>
              <a:gd name="connsiteX4878" fmla="*/ 4041576 w 5598213"/>
              <a:gd name="connsiteY4878" fmla="*/ 3269773 h 4231124"/>
              <a:gd name="connsiteX4879" fmla="*/ 2465415 w 5598213"/>
              <a:gd name="connsiteY4879" fmla="*/ 3264449 h 4231124"/>
              <a:gd name="connsiteX4880" fmla="*/ 2465415 w 5598213"/>
              <a:gd name="connsiteY4880" fmla="*/ 3280422 h 4231124"/>
              <a:gd name="connsiteX4881" fmla="*/ 2454765 w 5598213"/>
              <a:gd name="connsiteY4881" fmla="*/ 3275098 h 4231124"/>
              <a:gd name="connsiteX4882" fmla="*/ 2219879 w 5598213"/>
              <a:gd name="connsiteY4882" fmla="*/ 3264449 h 4231124"/>
              <a:gd name="connsiteX4883" fmla="*/ 2224612 w 5598213"/>
              <a:gd name="connsiteY4883" fmla="*/ 3275098 h 4231124"/>
              <a:gd name="connsiteX4884" fmla="*/ 2214554 w 5598213"/>
              <a:gd name="connsiteY4884" fmla="*/ 3275098 h 4231124"/>
              <a:gd name="connsiteX4885" fmla="*/ 2094449 w 5598213"/>
              <a:gd name="connsiteY4885" fmla="*/ 3264449 h 4231124"/>
              <a:gd name="connsiteX4886" fmla="*/ 2099774 w 5598213"/>
              <a:gd name="connsiteY4886" fmla="*/ 3264449 h 4231124"/>
              <a:gd name="connsiteX4887" fmla="*/ 2099774 w 5598213"/>
              <a:gd name="connsiteY4887" fmla="*/ 3269773 h 4231124"/>
              <a:gd name="connsiteX4888" fmla="*/ 2094449 w 5598213"/>
              <a:gd name="connsiteY4888" fmla="*/ 3285747 h 4231124"/>
              <a:gd name="connsiteX4889" fmla="*/ 2083799 w 5598213"/>
              <a:gd name="connsiteY4889" fmla="*/ 3285747 h 4231124"/>
              <a:gd name="connsiteX4890" fmla="*/ 2068416 w 5598213"/>
              <a:gd name="connsiteY4890" fmla="*/ 3295804 h 4231124"/>
              <a:gd name="connsiteX4891" fmla="*/ 2057766 w 5598213"/>
              <a:gd name="connsiteY4891" fmla="*/ 3290479 h 4231124"/>
              <a:gd name="connsiteX4892" fmla="*/ 2068416 w 5598213"/>
              <a:gd name="connsiteY4892" fmla="*/ 3285747 h 4231124"/>
              <a:gd name="connsiteX4893" fmla="*/ 2068416 w 5598213"/>
              <a:gd name="connsiteY4893" fmla="*/ 3275098 h 4231124"/>
              <a:gd name="connsiteX4894" fmla="*/ 2078474 w 5598213"/>
              <a:gd name="connsiteY4894" fmla="*/ 3275098 h 4231124"/>
              <a:gd name="connsiteX4895" fmla="*/ 2083799 w 5598213"/>
              <a:gd name="connsiteY4895" fmla="*/ 3280422 h 4231124"/>
              <a:gd name="connsiteX4896" fmla="*/ 2089124 w 5598213"/>
              <a:gd name="connsiteY4896" fmla="*/ 3269773 h 4231124"/>
              <a:gd name="connsiteX4897" fmla="*/ 1974343 w 5598213"/>
              <a:gd name="connsiteY4897" fmla="*/ 3264449 h 4231124"/>
              <a:gd name="connsiteX4898" fmla="*/ 1989726 w 5598213"/>
              <a:gd name="connsiteY4898" fmla="*/ 3264449 h 4231124"/>
              <a:gd name="connsiteX4899" fmla="*/ 1995051 w 5598213"/>
              <a:gd name="connsiteY4899" fmla="*/ 3269773 h 4231124"/>
              <a:gd name="connsiteX4900" fmla="*/ 1979668 w 5598213"/>
              <a:gd name="connsiteY4900" fmla="*/ 3285747 h 4231124"/>
              <a:gd name="connsiteX4901" fmla="*/ 1969019 w 5598213"/>
              <a:gd name="connsiteY4901" fmla="*/ 3269773 h 4231124"/>
              <a:gd name="connsiteX4902" fmla="*/ 1603377 w 5598213"/>
              <a:gd name="connsiteY4902" fmla="*/ 3264449 h 4231124"/>
              <a:gd name="connsiteX4903" fmla="*/ 1608702 w 5598213"/>
              <a:gd name="connsiteY4903" fmla="*/ 3264449 h 4231124"/>
              <a:gd name="connsiteX4904" fmla="*/ 1608702 w 5598213"/>
              <a:gd name="connsiteY4904" fmla="*/ 3269773 h 4231124"/>
              <a:gd name="connsiteX4905" fmla="*/ 1603377 w 5598213"/>
              <a:gd name="connsiteY4905" fmla="*/ 3269773 h 4231124"/>
              <a:gd name="connsiteX4906" fmla="*/ 1399849 w 5598213"/>
              <a:gd name="connsiteY4906" fmla="*/ 3264449 h 4231124"/>
              <a:gd name="connsiteX4907" fmla="*/ 1399849 w 5598213"/>
              <a:gd name="connsiteY4907" fmla="*/ 3269773 h 4231124"/>
              <a:gd name="connsiteX4908" fmla="*/ 1389199 w 5598213"/>
              <a:gd name="connsiteY4908" fmla="*/ 3280422 h 4231124"/>
              <a:gd name="connsiteX4909" fmla="*/ 1389199 w 5598213"/>
              <a:gd name="connsiteY4909" fmla="*/ 3285747 h 4231124"/>
              <a:gd name="connsiteX4910" fmla="*/ 1399849 w 5598213"/>
              <a:gd name="connsiteY4910" fmla="*/ 3306453 h 4231124"/>
              <a:gd name="connsiteX4911" fmla="*/ 1405174 w 5598213"/>
              <a:gd name="connsiteY4911" fmla="*/ 3295804 h 4231124"/>
              <a:gd name="connsiteX4912" fmla="*/ 1399849 w 5598213"/>
              <a:gd name="connsiteY4912" fmla="*/ 3290479 h 4231124"/>
              <a:gd name="connsiteX4913" fmla="*/ 1399849 w 5598213"/>
              <a:gd name="connsiteY4913" fmla="*/ 3285747 h 4231124"/>
              <a:gd name="connsiteX4914" fmla="*/ 1415232 w 5598213"/>
              <a:gd name="connsiteY4914" fmla="*/ 3275098 h 4231124"/>
              <a:gd name="connsiteX4915" fmla="*/ 1409907 w 5598213"/>
              <a:gd name="connsiteY4915" fmla="*/ 3269773 h 4231124"/>
              <a:gd name="connsiteX4916" fmla="*/ 1409907 w 5598213"/>
              <a:gd name="connsiteY4916" fmla="*/ 3264449 h 4231124"/>
              <a:gd name="connsiteX4917" fmla="*/ 1415232 w 5598213"/>
              <a:gd name="connsiteY4917" fmla="*/ 3264449 h 4231124"/>
              <a:gd name="connsiteX4918" fmla="*/ 1420557 w 5598213"/>
              <a:gd name="connsiteY4918" fmla="*/ 3269773 h 4231124"/>
              <a:gd name="connsiteX4919" fmla="*/ 1431207 w 5598213"/>
              <a:gd name="connsiteY4919" fmla="*/ 3264449 h 4231124"/>
              <a:gd name="connsiteX4920" fmla="*/ 1441265 w 5598213"/>
              <a:gd name="connsiteY4920" fmla="*/ 3264449 h 4231124"/>
              <a:gd name="connsiteX4921" fmla="*/ 1446590 w 5598213"/>
              <a:gd name="connsiteY4921" fmla="*/ 3269773 h 4231124"/>
              <a:gd name="connsiteX4922" fmla="*/ 1457239 w 5598213"/>
              <a:gd name="connsiteY4922" fmla="*/ 3264449 h 4231124"/>
              <a:gd name="connsiteX4923" fmla="*/ 1457239 w 5598213"/>
              <a:gd name="connsiteY4923" fmla="*/ 3275098 h 4231124"/>
              <a:gd name="connsiteX4924" fmla="*/ 1451914 w 5598213"/>
              <a:gd name="connsiteY4924" fmla="*/ 3280422 h 4231124"/>
              <a:gd name="connsiteX4925" fmla="*/ 1446590 w 5598213"/>
              <a:gd name="connsiteY4925" fmla="*/ 3290479 h 4231124"/>
              <a:gd name="connsiteX4926" fmla="*/ 1441265 w 5598213"/>
              <a:gd name="connsiteY4926" fmla="*/ 3290479 h 4231124"/>
              <a:gd name="connsiteX4927" fmla="*/ 1441265 w 5598213"/>
              <a:gd name="connsiteY4927" fmla="*/ 3280422 h 4231124"/>
              <a:gd name="connsiteX4928" fmla="*/ 1436532 w 5598213"/>
              <a:gd name="connsiteY4928" fmla="*/ 3285747 h 4231124"/>
              <a:gd name="connsiteX4929" fmla="*/ 1436532 w 5598213"/>
              <a:gd name="connsiteY4929" fmla="*/ 3290479 h 4231124"/>
              <a:gd name="connsiteX4930" fmla="*/ 1431207 w 5598213"/>
              <a:gd name="connsiteY4930" fmla="*/ 3295804 h 4231124"/>
              <a:gd name="connsiteX4931" fmla="*/ 1420557 w 5598213"/>
              <a:gd name="connsiteY4931" fmla="*/ 3301128 h 4231124"/>
              <a:gd name="connsiteX4932" fmla="*/ 1409907 w 5598213"/>
              <a:gd name="connsiteY4932" fmla="*/ 3306453 h 4231124"/>
              <a:gd name="connsiteX4933" fmla="*/ 1399849 w 5598213"/>
              <a:gd name="connsiteY4933" fmla="*/ 3317101 h 4231124"/>
              <a:gd name="connsiteX4934" fmla="*/ 1389199 w 5598213"/>
              <a:gd name="connsiteY4934" fmla="*/ 3317101 h 4231124"/>
              <a:gd name="connsiteX4935" fmla="*/ 1373817 w 5598213"/>
              <a:gd name="connsiteY4935" fmla="*/ 3332483 h 4231124"/>
              <a:gd name="connsiteX4936" fmla="*/ 1363167 w 5598213"/>
              <a:gd name="connsiteY4936" fmla="*/ 3343132 h 4231124"/>
              <a:gd name="connsiteX4937" fmla="*/ 1357842 w 5598213"/>
              <a:gd name="connsiteY4937" fmla="*/ 3343132 h 4231124"/>
              <a:gd name="connsiteX4938" fmla="*/ 1352517 w 5598213"/>
              <a:gd name="connsiteY4938" fmla="*/ 3353189 h 4231124"/>
              <a:gd name="connsiteX4939" fmla="*/ 1347192 w 5598213"/>
              <a:gd name="connsiteY4939" fmla="*/ 3353189 h 4231124"/>
              <a:gd name="connsiteX4940" fmla="*/ 1342459 w 5598213"/>
              <a:gd name="connsiteY4940" fmla="*/ 3348456 h 4231124"/>
              <a:gd name="connsiteX4941" fmla="*/ 1337134 w 5598213"/>
              <a:gd name="connsiteY4941" fmla="*/ 3353189 h 4231124"/>
              <a:gd name="connsiteX4942" fmla="*/ 1331809 w 5598213"/>
              <a:gd name="connsiteY4942" fmla="*/ 3348456 h 4231124"/>
              <a:gd name="connsiteX4943" fmla="*/ 1342459 w 5598213"/>
              <a:gd name="connsiteY4943" fmla="*/ 3332483 h 4231124"/>
              <a:gd name="connsiteX4944" fmla="*/ 1342459 w 5598213"/>
              <a:gd name="connsiteY4944" fmla="*/ 3321834 h 4231124"/>
              <a:gd name="connsiteX4945" fmla="*/ 1347192 w 5598213"/>
              <a:gd name="connsiteY4945" fmla="*/ 3317101 h 4231124"/>
              <a:gd name="connsiteX4946" fmla="*/ 1347192 w 5598213"/>
              <a:gd name="connsiteY4946" fmla="*/ 3311777 h 4231124"/>
              <a:gd name="connsiteX4947" fmla="*/ 1347192 w 5598213"/>
              <a:gd name="connsiteY4947" fmla="*/ 3306453 h 4231124"/>
              <a:gd name="connsiteX4948" fmla="*/ 1352517 w 5598213"/>
              <a:gd name="connsiteY4948" fmla="*/ 3301128 h 4231124"/>
              <a:gd name="connsiteX4949" fmla="*/ 1357842 w 5598213"/>
              <a:gd name="connsiteY4949" fmla="*/ 3295804 h 4231124"/>
              <a:gd name="connsiteX4950" fmla="*/ 1363167 w 5598213"/>
              <a:gd name="connsiteY4950" fmla="*/ 3290479 h 4231124"/>
              <a:gd name="connsiteX4951" fmla="*/ 1373817 w 5598213"/>
              <a:gd name="connsiteY4951" fmla="*/ 3285747 h 4231124"/>
              <a:gd name="connsiteX4952" fmla="*/ 1373817 w 5598213"/>
              <a:gd name="connsiteY4952" fmla="*/ 3275098 h 4231124"/>
              <a:gd name="connsiteX4953" fmla="*/ 1378550 w 5598213"/>
              <a:gd name="connsiteY4953" fmla="*/ 3285747 h 4231124"/>
              <a:gd name="connsiteX4954" fmla="*/ 1383874 w 5598213"/>
              <a:gd name="connsiteY4954" fmla="*/ 3280422 h 4231124"/>
              <a:gd name="connsiteX4955" fmla="*/ 1383874 w 5598213"/>
              <a:gd name="connsiteY4955" fmla="*/ 3275098 h 4231124"/>
              <a:gd name="connsiteX4956" fmla="*/ 1378550 w 5598213"/>
              <a:gd name="connsiteY4956" fmla="*/ 3269773 h 4231124"/>
              <a:gd name="connsiteX4957" fmla="*/ 1389199 w 5598213"/>
              <a:gd name="connsiteY4957" fmla="*/ 3269773 h 4231124"/>
              <a:gd name="connsiteX4958" fmla="*/ 1295127 w 5598213"/>
              <a:gd name="connsiteY4958" fmla="*/ 3264449 h 4231124"/>
              <a:gd name="connsiteX4959" fmla="*/ 1300452 w 5598213"/>
              <a:gd name="connsiteY4959" fmla="*/ 3264449 h 4231124"/>
              <a:gd name="connsiteX4960" fmla="*/ 1311101 w 5598213"/>
              <a:gd name="connsiteY4960" fmla="*/ 3269773 h 4231124"/>
              <a:gd name="connsiteX4961" fmla="*/ 1311101 w 5598213"/>
              <a:gd name="connsiteY4961" fmla="*/ 3275098 h 4231124"/>
              <a:gd name="connsiteX4962" fmla="*/ 1300452 w 5598213"/>
              <a:gd name="connsiteY4962" fmla="*/ 3290479 h 4231124"/>
              <a:gd name="connsiteX4963" fmla="*/ 1300452 w 5598213"/>
              <a:gd name="connsiteY4963" fmla="*/ 3301128 h 4231124"/>
              <a:gd name="connsiteX4964" fmla="*/ 1285069 w 5598213"/>
              <a:gd name="connsiteY4964" fmla="*/ 3290479 h 4231124"/>
              <a:gd name="connsiteX4965" fmla="*/ 1285069 w 5598213"/>
              <a:gd name="connsiteY4965" fmla="*/ 3280422 h 4231124"/>
              <a:gd name="connsiteX4966" fmla="*/ 866771 w 5598213"/>
              <a:gd name="connsiteY4966" fmla="*/ 3264449 h 4231124"/>
              <a:gd name="connsiteX4967" fmla="*/ 866771 w 5598213"/>
              <a:gd name="connsiteY4967" fmla="*/ 3269773 h 4231124"/>
              <a:gd name="connsiteX4968" fmla="*/ 851388 w 5598213"/>
              <a:gd name="connsiteY4968" fmla="*/ 3285747 h 4231124"/>
              <a:gd name="connsiteX4969" fmla="*/ 846063 w 5598213"/>
              <a:gd name="connsiteY4969" fmla="*/ 3285747 h 4231124"/>
              <a:gd name="connsiteX4970" fmla="*/ 4449224 w 5598213"/>
              <a:gd name="connsiteY4970" fmla="*/ 3259125 h 4231124"/>
              <a:gd name="connsiteX4971" fmla="*/ 4454549 w 5598213"/>
              <a:gd name="connsiteY4971" fmla="*/ 3269773 h 4231124"/>
              <a:gd name="connsiteX4972" fmla="*/ 4464607 w 5598213"/>
              <a:gd name="connsiteY4972" fmla="*/ 3269773 h 4231124"/>
              <a:gd name="connsiteX4973" fmla="*/ 4464607 w 5598213"/>
              <a:gd name="connsiteY4973" fmla="*/ 3280422 h 4231124"/>
              <a:gd name="connsiteX4974" fmla="*/ 4449224 w 5598213"/>
              <a:gd name="connsiteY4974" fmla="*/ 3275098 h 4231124"/>
              <a:gd name="connsiteX4975" fmla="*/ 4443899 w 5598213"/>
              <a:gd name="connsiteY4975" fmla="*/ 3275098 h 4231124"/>
              <a:gd name="connsiteX4976" fmla="*/ 4443899 w 5598213"/>
              <a:gd name="connsiteY4976" fmla="*/ 3264449 h 4231124"/>
              <a:gd name="connsiteX4977" fmla="*/ 4251021 w 5598213"/>
              <a:gd name="connsiteY4977" fmla="*/ 3259125 h 4231124"/>
              <a:gd name="connsiteX4978" fmla="*/ 4255754 w 5598213"/>
              <a:gd name="connsiteY4978" fmla="*/ 3264449 h 4231124"/>
              <a:gd name="connsiteX4979" fmla="*/ 4266404 w 5598213"/>
              <a:gd name="connsiteY4979" fmla="*/ 3264449 h 4231124"/>
              <a:gd name="connsiteX4980" fmla="*/ 4266404 w 5598213"/>
              <a:gd name="connsiteY4980" fmla="*/ 3285747 h 4231124"/>
              <a:gd name="connsiteX4981" fmla="*/ 4261079 w 5598213"/>
              <a:gd name="connsiteY4981" fmla="*/ 3290479 h 4231124"/>
              <a:gd name="connsiteX4982" fmla="*/ 4255754 w 5598213"/>
              <a:gd name="connsiteY4982" fmla="*/ 3285747 h 4231124"/>
              <a:gd name="connsiteX4983" fmla="*/ 4245696 w 5598213"/>
              <a:gd name="connsiteY4983" fmla="*/ 3290479 h 4231124"/>
              <a:gd name="connsiteX4984" fmla="*/ 4245696 w 5598213"/>
              <a:gd name="connsiteY4984" fmla="*/ 3301128 h 4231124"/>
              <a:gd name="connsiteX4985" fmla="*/ 4229721 w 5598213"/>
              <a:gd name="connsiteY4985" fmla="*/ 3317101 h 4231124"/>
              <a:gd name="connsiteX4986" fmla="*/ 4219663 w 5598213"/>
              <a:gd name="connsiteY4986" fmla="*/ 3311777 h 4231124"/>
              <a:gd name="connsiteX4987" fmla="*/ 4235046 w 5598213"/>
              <a:gd name="connsiteY4987" fmla="*/ 3285747 h 4231124"/>
              <a:gd name="connsiteX4988" fmla="*/ 4235046 w 5598213"/>
              <a:gd name="connsiteY4988" fmla="*/ 3275098 h 4231124"/>
              <a:gd name="connsiteX4989" fmla="*/ 4240371 w 5598213"/>
              <a:gd name="connsiteY4989" fmla="*/ 3264449 h 4231124"/>
              <a:gd name="connsiteX4990" fmla="*/ 4182981 w 5598213"/>
              <a:gd name="connsiteY4990" fmla="*/ 3259125 h 4231124"/>
              <a:gd name="connsiteX4991" fmla="*/ 4188305 w 5598213"/>
              <a:gd name="connsiteY4991" fmla="*/ 3269773 h 4231124"/>
              <a:gd name="connsiteX4992" fmla="*/ 4177656 w 5598213"/>
              <a:gd name="connsiteY4992" fmla="*/ 3269773 h 4231124"/>
              <a:gd name="connsiteX4993" fmla="*/ 4177656 w 5598213"/>
              <a:gd name="connsiteY4993" fmla="*/ 3264449 h 4231124"/>
              <a:gd name="connsiteX4994" fmla="*/ 4020868 w 5598213"/>
              <a:gd name="connsiteY4994" fmla="*/ 3259125 h 4231124"/>
              <a:gd name="connsiteX4995" fmla="*/ 4020868 w 5598213"/>
              <a:gd name="connsiteY4995" fmla="*/ 3264449 h 4231124"/>
              <a:gd name="connsiteX4996" fmla="*/ 4015543 w 5598213"/>
              <a:gd name="connsiteY4996" fmla="*/ 3264449 h 4231124"/>
              <a:gd name="connsiteX4997" fmla="*/ 2768340 w 5598213"/>
              <a:gd name="connsiteY4997" fmla="*/ 3259125 h 4231124"/>
              <a:gd name="connsiteX4998" fmla="*/ 2773074 w 5598213"/>
              <a:gd name="connsiteY4998" fmla="*/ 3264449 h 4231124"/>
              <a:gd name="connsiteX4999" fmla="*/ 2783724 w 5598213"/>
              <a:gd name="connsiteY4999" fmla="*/ 3264449 h 4231124"/>
              <a:gd name="connsiteX5000" fmla="*/ 2794373 w 5598213"/>
              <a:gd name="connsiteY5000" fmla="*/ 3264449 h 4231124"/>
              <a:gd name="connsiteX5001" fmla="*/ 2789048 w 5598213"/>
              <a:gd name="connsiteY5001" fmla="*/ 3269773 h 4231124"/>
              <a:gd name="connsiteX5002" fmla="*/ 2778399 w 5598213"/>
              <a:gd name="connsiteY5002" fmla="*/ 3269773 h 4231124"/>
              <a:gd name="connsiteX5003" fmla="*/ 2773074 w 5598213"/>
              <a:gd name="connsiteY5003" fmla="*/ 3280422 h 4231124"/>
              <a:gd name="connsiteX5004" fmla="*/ 2763016 w 5598213"/>
              <a:gd name="connsiteY5004" fmla="*/ 3290479 h 4231124"/>
              <a:gd name="connsiteX5005" fmla="*/ 2763016 w 5598213"/>
              <a:gd name="connsiteY5005" fmla="*/ 3280422 h 4231124"/>
              <a:gd name="connsiteX5006" fmla="*/ 2752366 w 5598213"/>
              <a:gd name="connsiteY5006" fmla="*/ 3285747 h 4231124"/>
              <a:gd name="connsiteX5007" fmla="*/ 2747041 w 5598213"/>
              <a:gd name="connsiteY5007" fmla="*/ 3269773 h 4231124"/>
              <a:gd name="connsiteX5008" fmla="*/ 2741716 w 5598213"/>
              <a:gd name="connsiteY5008" fmla="*/ 3264449 h 4231124"/>
              <a:gd name="connsiteX5009" fmla="*/ 2757691 w 5598213"/>
              <a:gd name="connsiteY5009" fmla="*/ 3264449 h 4231124"/>
              <a:gd name="connsiteX5010" fmla="*/ 2621611 w 5598213"/>
              <a:gd name="connsiteY5010" fmla="*/ 3259125 h 4231124"/>
              <a:gd name="connsiteX5011" fmla="*/ 2626936 w 5598213"/>
              <a:gd name="connsiteY5011" fmla="*/ 3264449 h 4231124"/>
              <a:gd name="connsiteX5012" fmla="*/ 2611553 w 5598213"/>
              <a:gd name="connsiteY5012" fmla="*/ 3280422 h 4231124"/>
              <a:gd name="connsiteX5013" fmla="*/ 2611553 w 5598213"/>
              <a:gd name="connsiteY5013" fmla="*/ 3275098 h 4231124"/>
              <a:gd name="connsiteX5014" fmla="*/ 2543513 w 5598213"/>
              <a:gd name="connsiteY5014" fmla="*/ 3259125 h 4231124"/>
              <a:gd name="connsiteX5015" fmla="*/ 2548837 w 5598213"/>
              <a:gd name="connsiteY5015" fmla="*/ 3264449 h 4231124"/>
              <a:gd name="connsiteX5016" fmla="*/ 2543513 w 5598213"/>
              <a:gd name="connsiteY5016" fmla="*/ 3269773 h 4231124"/>
              <a:gd name="connsiteX5017" fmla="*/ 2538188 w 5598213"/>
              <a:gd name="connsiteY5017" fmla="*/ 3280422 h 4231124"/>
              <a:gd name="connsiteX5018" fmla="*/ 2532863 w 5598213"/>
              <a:gd name="connsiteY5018" fmla="*/ 3280422 h 4231124"/>
              <a:gd name="connsiteX5019" fmla="*/ 2532863 w 5598213"/>
              <a:gd name="connsiteY5019" fmla="*/ 3264449 h 4231124"/>
              <a:gd name="connsiteX5020" fmla="*/ 2496772 w 5598213"/>
              <a:gd name="connsiteY5020" fmla="*/ 3259125 h 4231124"/>
              <a:gd name="connsiteX5021" fmla="*/ 2501505 w 5598213"/>
              <a:gd name="connsiteY5021" fmla="*/ 3259125 h 4231124"/>
              <a:gd name="connsiteX5022" fmla="*/ 2496772 w 5598213"/>
              <a:gd name="connsiteY5022" fmla="*/ 3269773 h 4231124"/>
              <a:gd name="connsiteX5023" fmla="*/ 2491447 w 5598213"/>
              <a:gd name="connsiteY5023" fmla="*/ 3264449 h 4231124"/>
              <a:gd name="connsiteX5024" fmla="*/ 2198579 w 5598213"/>
              <a:gd name="connsiteY5024" fmla="*/ 3259125 h 4231124"/>
              <a:gd name="connsiteX5025" fmla="*/ 2203905 w 5598213"/>
              <a:gd name="connsiteY5025" fmla="*/ 3275098 h 4231124"/>
              <a:gd name="connsiteX5026" fmla="*/ 2193846 w 5598213"/>
              <a:gd name="connsiteY5026" fmla="*/ 3285747 h 4231124"/>
              <a:gd name="connsiteX5027" fmla="*/ 2193846 w 5598213"/>
              <a:gd name="connsiteY5027" fmla="*/ 3290479 h 4231124"/>
              <a:gd name="connsiteX5028" fmla="*/ 2177872 w 5598213"/>
              <a:gd name="connsiteY5028" fmla="*/ 3311777 h 4231124"/>
              <a:gd name="connsiteX5029" fmla="*/ 2183197 w 5598213"/>
              <a:gd name="connsiteY5029" fmla="*/ 3301128 h 4231124"/>
              <a:gd name="connsiteX5030" fmla="*/ 2177872 w 5598213"/>
              <a:gd name="connsiteY5030" fmla="*/ 3290479 h 4231124"/>
              <a:gd name="connsiteX5031" fmla="*/ 2177872 w 5598213"/>
              <a:gd name="connsiteY5031" fmla="*/ 3285747 h 4231124"/>
              <a:gd name="connsiteX5032" fmla="*/ 2162489 w 5598213"/>
              <a:gd name="connsiteY5032" fmla="*/ 3285747 h 4231124"/>
              <a:gd name="connsiteX5033" fmla="*/ 2167222 w 5598213"/>
              <a:gd name="connsiteY5033" fmla="*/ 3280422 h 4231124"/>
              <a:gd name="connsiteX5034" fmla="*/ 2167222 w 5598213"/>
              <a:gd name="connsiteY5034" fmla="*/ 3275098 h 4231124"/>
              <a:gd name="connsiteX5035" fmla="*/ 2177872 w 5598213"/>
              <a:gd name="connsiteY5035" fmla="*/ 3275098 h 4231124"/>
              <a:gd name="connsiteX5036" fmla="*/ 2177872 w 5598213"/>
              <a:gd name="connsiteY5036" fmla="*/ 3264449 h 4231124"/>
              <a:gd name="connsiteX5037" fmla="*/ 2188522 w 5598213"/>
              <a:gd name="connsiteY5037" fmla="*/ 3264449 h 4231124"/>
              <a:gd name="connsiteX5038" fmla="*/ 2157164 w 5598213"/>
              <a:gd name="connsiteY5038" fmla="*/ 3259125 h 4231124"/>
              <a:gd name="connsiteX5039" fmla="*/ 2167222 w 5598213"/>
              <a:gd name="connsiteY5039" fmla="*/ 3259125 h 4231124"/>
              <a:gd name="connsiteX5040" fmla="*/ 2167222 w 5598213"/>
              <a:gd name="connsiteY5040" fmla="*/ 3275098 h 4231124"/>
              <a:gd name="connsiteX5041" fmla="*/ 2157164 w 5598213"/>
              <a:gd name="connsiteY5041" fmla="*/ 3275098 h 4231124"/>
              <a:gd name="connsiteX5042" fmla="*/ 2042383 w 5598213"/>
              <a:gd name="connsiteY5042" fmla="*/ 3259125 h 4231124"/>
              <a:gd name="connsiteX5043" fmla="*/ 2047117 w 5598213"/>
              <a:gd name="connsiteY5043" fmla="*/ 3269773 h 4231124"/>
              <a:gd name="connsiteX5044" fmla="*/ 2047117 w 5598213"/>
              <a:gd name="connsiteY5044" fmla="*/ 3275098 h 4231124"/>
              <a:gd name="connsiteX5045" fmla="*/ 2031734 w 5598213"/>
              <a:gd name="connsiteY5045" fmla="*/ 3290479 h 4231124"/>
              <a:gd name="connsiteX5046" fmla="*/ 2031734 w 5598213"/>
              <a:gd name="connsiteY5046" fmla="*/ 3301128 h 4231124"/>
              <a:gd name="connsiteX5047" fmla="*/ 2021084 w 5598213"/>
              <a:gd name="connsiteY5047" fmla="*/ 3301128 h 4231124"/>
              <a:gd name="connsiteX5048" fmla="*/ 2015759 w 5598213"/>
              <a:gd name="connsiteY5048" fmla="*/ 3306453 h 4231124"/>
              <a:gd name="connsiteX5049" fmla="*/ 2005701 w 5598213"/>
              <a:gd name="connsiteY5049" fmla="*/ 3306453 h 4231124"/>
              <a:gd name="connsiteX5050" fmla="*/ 2021084 w 5598213"/>
              <a:gd name="connsiteY5050" fmla="*/ 3290479 h 4231124"/>
              <a:gd name="connsiteX5051" fmla="*/ 2031734 w 5598213"/>
              <a:gd name="connsiteY5051" fmla="*/ 3275098 h 4231124"/>
              <a:gd name="connsiteX5052" fmla="*/ 2037059 w 5598213"/>
              <a:gd name="connsiteY5052" fmla="*/ 3275098 h 4231124"/>
              <a:gd name="connsiteX5053" fmla="*/ 2026409 w 5598213"/>
              <a:gd name="connsiteY5053" fmla="*/ 3259125 h 4231124"/>
              <a:gd name="connsiteX5054" fmla="*/ 2031734 w 5598213"/>
              <a:gd name="connsiteY5054" fmla="*/ 3269773 h 4231124"/>
              <a:gd name="connsiteX5055" fmla="*/ 2021084 w 5598213"/>
              <a:gd name="connsiteY5055" fmla="*/ 3269773 h 4231124"/>
              <a:gd name="connsiteX5056" fmla="*/ 2015759 w 5598213"/>
              <a:gd name="connsiteY5056" fmla="*/ 3269773 h 4231124"/>
              <a:gd name="connsiteX5057" fmla="*/ 2011026 w 5598213"/>
              <a:gd name="connsiteY5057" fmla="*/ 3275098 h 4231124"/>
              <a:gd name="connsiteX5058" fmla="*/ 2005701 w 5598213"/>
              <a:gd name="connsiteY5058" fmla="*/ 3269773 h 4231124"/>
              <a:gd name="connsiteX5059" fmla="*/ 2015759 w 5598213"/>
              <a:gd name="connsiteY5059" fmla="*/ 3264449 h 4231124"/>
              <a:gd name="connsiteX5060" fmla="*/ 2021084 w 5598213"/>
              <a:gd name="connsiteY5060" fmla="*/ 3264449 h 4231124"/>
              <a:gd name="connsiteX5061" fmla="*/ 1806906 w 5598213"/>
              <a:gd name="connsiteY5061" fmla="*/ 3259125 h 4231124"/>
              <a:gd name="connsiteX5062" fmla="*/ 1812231 w 5598213"/>
              <a:gd name="connsiteY5062" fmla="*/ 3264449 h 4231124"/>
              <a:gd name="connsiteX5063" fmla="*/ 1806906 w 5598213"/>
              <a:gd name="connsiteY5063" fmla="*/ 3275098 h 4231124"/>
              <a:gd name="connsiteX5064" fmla="*/ 1791523 w 5598213"/>
              <a:gd name="connsiteY5064" fmla="*/ 3275098 h 4231124"/>
              <a:gd name="connsiteX5065" fmla="*/ 1791523 w 5598213"/>
              <a:gd name="connsiteY5065" fmla="*/ 3269773 h 4231124"/>
              <a:gd name="connsiteX5066" fmla="*/ 1775548 w 5598213"/>
              <a:gd name="connsiteY5066" fmla="*/ 3259125 h 4231124"/>
              <a:gd name="connsiteX5067" fmla="*/ 1775548 w 5598213"/>
              <a:gd name="connsiteY5067" fmla="*/ 3269773 h 4231124"/>
              <a:gd name="connsiteX5068" fmla="*/ 1760165 w 5598213"/>
              <a:gd name="connsiteY5068" fmla="*/ 3264449 h 4231124"/>
              <a:gd name="connsiteX5069" fmla="*/ 919428 w 5598213"/>
              <a:gd name="connsiteY5069" fmla="*/ 3259125 h 4231124"/>
              <a:gd name="connsiteX5070" fmla="*/ 924161 w 5598213"/>
              <a:gd name="connsiteY5070" fmla="*/ 3259125 h 4231124"/>
              <a:gd name="connsiteX5071" fmla="*/ 929486 w 5598213"/>
              <a:gd name="connsiteY5071" fmla="*/ 3264449 h 4231124"/>
              <a:gd name="connsiteX5072" fmla="*/ 924161 w 5598213"/>
              <a:gd name="connsiteY5072" fmla="*/ 3275098 h 4231124"/>
              <a:gd name="connsiteX5073" fmla="*/ 908778 w 5598213"/>
              <a:gd name="connsiteY5073" fmla="*/ 3275098 h 4231124"/>
              <a:gd name="connsiteX5074" fmla="*/ 908778 w 5598213"/>
              <a:gd name="connsiteY5074" fmla="*/ 3280422 h 4231124"/>
              <a:gd name="connsiteX5075" fmla="*/ 888070 w 5598213"/>
              <a:gd name="connsiteY5075" fmla="*/ 3280422 h 4231124"/>
              <a:gd name="connsiteX5076" fmla="*/ 888070 w 5598213"/>
              <a:gd name="connsiteY5076" fmla="*/ 3275098 h 4231124"/>
              <a:gd name="connsiteX5077" fmla="*/ 903453 w 5598213"/>
              <a:gd name="connsiteY5077" fmla="*/ 3269773 h 4231124"/>
              <a:gd name="connsiteX5078" fmla="*/ 903453 w 5598213"/>
              <a:gd name="connsiteY5078" fmla="*/ 3264449 h 4231124"/>
              <a:gd name="connsiteX5079" fmla="*/ 3937445 w 5598213"/>
              <a:gd name="connsiteY5079" fmla="*/ 3254392 h 4231124"/>
              <a:gd name="connsiteX5080" fmla="*/ 3963478 w 5598213"/>
              <a:gd name="connsiteY5080" fmla="*/ 3254392 h 4231124"/>
              <a:gd name="connsiteX5081" fmla="*/ 3963478 w 5598213"/>
              <a:gd name="connsiteY5081" fmla="*/ 3259125 h 4231124"/>
              <a:gd name="connsiteX5082" fmla="*/ 3968803 w 5598213"/>
              <a:gd name="connsiteY5082" fmla="*/ 3264449 h 4231124"/>
              <a:gd name="connsiteX5083" fmla="*/ 3968803 w 5598213"/>
              <a:gd name="connsiteY5083" fmla="*/ 3275098 h 4231124"/>
              <a:gd name="connsiteX5084" fmla="*/ 3974127 w 5598213"/>
              <a:gd name="connsiteY5084" fmla="*/ 3280422 h 4231124"/>
              <a:gd name="connsiteX5085" fmla="*/ 3968803 w 5598213"/>
              <a:gd name="connsiteY5085" fmla="*/ 3280422 h 4231124"/>
              <a:gd name="connsiteX5086" fmla="*/ 3974127 w 5598213"/>
              <a:gd name="connsiteY5086" fmla="*/ 3290479 h 4231124"/>
              <a:gd name="connsiteX5087" fmla="*/ 3963478 w 5598213"/>
              <a:gd name="connsiteY5087" fmla="*/ 3301128 h 4231124"/>
              <a:gd name="connsiteX5088" fmla="*/ 3958153 w 5598213"/>
              <a:gd name="connsiteY5088" fmla="*/ 3301128 h 4231124"/>
              <a:gd name="connsiteX5089" fmla="*/ 3958153 w 5598213"/>
              <a:gd name="connsiteY5089" fmla="*/ 3280422 h 4231124"/>
              <a:gd name="connsiteX5090" fmla="*/ 3963478 w 5598213"/>
              <a:gd name="connsiteY5090" fmla="*/ 3275098 h 4231124"/>
              <a:gd name="connsiteX5091" fmla="*/ 3952828 w 5598213"/>
              <a:gd name="connsiteY5091" fmla="*/ 3269773 h 4231124"/>
              <a:gd name="connsiteX5092" fmla="*/ 3948095 w 5598213"/>
              <a:gd name="connsiteY5092" fmla="*/ 3275098 h 4231124"/>
              <a:gd name="connsiteX5093" fmla="*/ 3937445 w 5598213"/>
              <a:gd name="connsiteY5093" fmla="*/ 3269773 h 4231124"/>
              <a:gd name="connsiteX5094" fmla="*/ 3937445 w 5598213"/>
              <a:gd name="connsiteY5094" fmla="*/ 3264449 h 4231124"/>
              <a:gd name="connsiteX5095" fmla="*/ 2381400 w 5598213"/>
              <a:gd name="connsiteY5095" fmla="*/ 3254392 h 4231124"/>
              <a:gd name="connsiteX5096" fmla="*/ 2386725 w 5598213"/>
              <a:gd name="connsiteY5096" fmla="*/ 3254392 h 4231124"/>
              <a:gd name="connsiteX5097" fmla="*/ 2386725 w 5598213"/>
              <a:gd name="connsiteY5097" fmla="*/ 3259125 h 4231124"/>
              <a:gd name="connsiteX5098" fmla="*/ 2381400 w 5598213"/>
              <a:gd name="connsiteY5098" fmla="*/ 3264449 h 4231124"/>
              <a:gd name="connsiteX5099" fmla="*/ 2381400 w 5598213"/>
              <a:gd name="connsiteY5099" fmla="*/ 3259125 h 4231124"/>
              <a:gd name="connsiteX5100" fmla="*/ 2125806 w 5598213"/>
              <a:gd name="connsiteY5100" fmla="*/ 3254392 h 4231124"/>
              <a:gd name="connsiteX5101" fmla="*/ 2131131 w 5598213"/>
              <a:gd name="connsiteY5101" fmla="*/ 3254392 h 4231124"/>
              <a:gd name="connsiteX5102" fmla="*/ 2131131 w 5598213"/>
              <a:gd name="connsiteY5102" fmla="*/ 3259125 h 4231124"/>
              <a:gd name="connsiteX5103" fmla="*/ 2131131 w 5598213"/>
              <a:gd name="connsiteY5103" fmla="*/ 3264449 h 4231124"/>
              <a:gd name="connsiteX5104" fmla="*/ 2125806 w 5598213"/>
              <a:gd name="connsiteY5104" fmla="*/ 3259125 h 4231124"/>
              <a:gd name="connsiteX5105" fmla="*/ 1948311 w 5598213"/>
              <a:gd name="connsiteY5105" fmla="*/ 3254392 h 4231124"/>
              <a:gd name="connsiteX5106" fmla="*/ 1953044 w 5598213"/>
              <a:gd name="connsiteY5106" fmla="*/ 3254392 h 4231124"/>
              <a:gd name="connsiteX5107" fmla="*/ 1953044 w 5598213"/>
              <a:gd name="connsiteY5107" fmla="*/ 3259125 h 4231124"/>
              <a:gd name="connsiteX5108" fmla="*/ 1942986 w 5598213"/>
              <a:gd name="connsiteY5108" fmla="*/ 3259125 h 4231124"/>
              <a:gd name="connsiteX5109" fmla="*/ 1666093 w 5598213"/>
              <a:gd name="connsiteY5109" fmla="*/ 3254392 h 4231124"/>
              <a:gd name="connsiteX5110" fmla="*/ 1676742 w 5598213"/>
              <a:gd name="connsiteY5110" fmla="*/ 3259125 h 4231124"/>
              <a:gd name="connsiteX5111" fmla="*/ 1660768 w 5598213"/>
              <a:gd name="connsiteY5111" fmla="*/ 3275098 h 4231124"/>
              <a:gd name="connsiteX5112" fmla="*/ 1660768 w 5598213"/>
              <a:gd name="connsiteY5112" fmla="*/ 3264449 h 4231124"/>
              <a:gd name="connsiteX5113" fmla="*/ 992201 w 5598213"/>
              <a:gd name="connsiteY5113" fmla="*/ 3254392 h 4231124"/>
              <a:gd name="connsiteX5114" fmla="*/ 997526 w 5598213"/>
              <a:gd name="connsiteY5114" fmla="*/ 3254392 h 4231124"/>
              <a:gd name="connsiteX5115" fmla="*/ 992201 w 5598213"/>
              <a:gd name="connsiteY5115" fmla="*/ 3259125 h 4231124"/>
              <a:gd name="connsiteX5116" fmla="*/ 4929646 w 5598213"/>
              <a:gd name="connsiteY5116" fmla="*/ 3249067 h 4231124"/>
              <a:gd name="connsiteX5117" fmla="*/ 4929646 w 5598213"/>
              <a:gd name="connsiteY5117" fmla="*/ 3254392 h 4231124"/>
              <a:gd name="connsiteX5118" fmla="*/ 4924321 w 5598213"/>
              <a:gd name="connsiteY5118" fmla="*/ 3269773 h 4231124"/>
              <a:gd name="connsiteX5119" fmla="*/ 4914263 w 5598213"/>
              <a:gd name="connsiteY5119" fmla="*/ 3254392 h 4231124"/>
              <a:gd name="connsiteX5120" fmla="*/ 4720793 w 5598213"/>
              <a:gd name="connsiteY5120" fmla="*/ 3249067 h 4231124"/>
              <a:gd name="connsiteX5121" fmla="*/ 4726117 w 5598213"/>
              <a:gd name="connsiteY5121" fmla="*/ 3249067 h 4231124"/>
              <a:gd name="connsiteX5122" fmla="*/ 4726117 w 5598213"/>
              <a:gd name="connsiteY5122" fmla="*/ 3269773 h 4231124"/>
              <a:gd name="connsiteX5123" fmla="*/ 4720793 w 5598213"/>
              <a:gd name="connsiteY5123" fmla="*/ 3280422 h 4231124"/>
              <a:gd name="connsiteX5124" fmla="*/ 4522589 w 5598213"/>
              <a:gd name="connsiteY5124" fmla="*/ 3249067 h 4231124"/>
              <a:gd name="connsiteX5125" fmla="*/ 4522589 w 5598213"/>
              <a:gd name="connsiteY5125" fmla="*/ 3259125 h 4231124"/>
              <a:gd name="connsiteX5126" fmla="*/ 4511939 w 5598213"/>
              <a:gd name="connsiteY5126" fmla="*/ 3259125 h 4231124"/>
              <a:gd name="connsiteX5127" fmla="*/ 4511939 w 5598213"/>
              <a:gd name="connsiteY5127" fmla="*/ 3254392 h 4231124"/>
              <a:gd name="connsiteX5128" fmla="*/ 4438574 w 5598213"/>
              <a:gd name="connsiteY5128" fmla="*/ 3249067 h 4231124"/>
              <a:gd name="connsiteX5129" fmla="*/ 4438574 w 5598213"/>
              <a:gd name="connsiteY5129" fmla="*/ 3259125 h 4231124"/>
              <a:gd name="connsiteX5130" fmla="*/ 4433250 w 5598213"/>
              <a:gd name="connsiteY5130" fmla="*/ 3259125 h 4231124"/>
              <a:gd name="connsiteX5131" fmla="*/ 4391834 w 5598213"/>
              <a:gd name="connsiteY5131" fmla="*/ 3249067 h 4231124"/>
              <a:gd name="connsiteX5132" fmla="*/ 4407217 w 5598213"/>
              <a:gd name="connsiteY5132" fmla="*/ 3249067 h 4231124"/>
              <a:gd name="connsiteX5133" fmla="*/ 4402484 w 5598213"/>
              <a:gd name="connsiteY5133" fmla="*/ 3254392 h 4231124"/>
              <a:gd name="connsiteX5134" fmla="*/ 4402484 w 5598213"/>
              <a:gd name="connsiteY5134" fmla="*/ 3259125 h 4231124"/>
              <a:gd name="connsiteX5135" fmla="*/ 4391834 w 5598213"/>
              <a:gd name="connsiteY5135" fmla="*/ 3275098 h 4231124"/>
              <a:gd name="connsiteX5136" fmla="*/ 4386509 w 5598213"/>
              <a:gd name="connsiteY5136" fmla="*/ 3259125 h 4231124"/>
              <a:gd name="connsiteX5137" fmla="*/ 3963478 w 5598213"/>
              <a:gd name="connsiteY5137" fmla="*/ 3249067 h 4231124"/>
              <a:gd name="connsiteX5138" fmla="*/ 3968803 w 5598213"/>
              <a:gd name="connsiteY5138" fmla="*/ 3249067 h 4231124"/>
              <a:gd name="connsiteX5139" fmla="*/ 3963478 w 5598213"/>
              <a:gd name="connsiteY5139" fmla="*/ 3254392 h 4231124"/>
              <a:gd name="connsiteX5140" fmla="*/ 2637585 w 5598213"/>
              <a:gd name="connsiteY5140" fmla="*/ 3249067 h 4231124"/>
              <a:gd name="connsiteX5141" fmla="*/ 2642910 w 5598213"/>
              <a:gd name="connsiteY5141" fmla="*/ 3264449 h 4231124"/>
              <a:gd name="connsiteX5142" fmla="*/ 2637585 w 5598213"/>
              <a:gd name="connsiteY5142" fmla="*/ 3264449 h 4231124"/>
              <a:gd name="connsiteX5143" fmla="*/ 2428732 w 5598213"/>
              <a:gd name="connsiteY5143" fmla="*/ 3249067 h 4231124"/>
              <a:gd name="connsiteX5144" fmla="*/ 2438790 w 5598213"/>
              <a:gd name="connsiteY5144" fmla="*/ 3249067 h 4231124"/>
              <a:gd name="connsiteX5145" fmla="*/ 2438790 w 5598213"/>
              <a:gd name="connsiteY5145" fmla="*/ 3254392 h 4231124"/>
              <a:gd name="connsiteX5146" fmla="*/ 2428732 w 5598213"/>
              <a:gd name="connsiteY5146" fmla="*/ 3254392 h 4231124"/>
              <a:gd name="connsiteX5147" fmla="*/ 1906303 w 5598213"/>
              <a:gd name="connsiteY5147" fmla="*/ 3249067 h 4231124"/>
              <a:gd name="connsiteX5148" fmla="*/ 1916953 w 5598213"/>
              <a:gd name="connsiteY5148" fmla="*/ 3264449 h 4231124"/>
              <a:gd name="connsiteX5149" fmla="*/ 1906303 w 5598213"/>
              <a:gd name="connsiteY5149" fmla="*/ 3269773 h 4231124"/>
              <a:gd name="connsiteX5150" fmla="*/ 1900979 w 5598213"/>
              <a:gd name="connsiteY5150" fmla="*/ 3259125 h 4231124"/>
              <a:gd name="connsiteX5151" fmla="*/ 1900979 w 5598213"/>
              <a:gd name="connsiteY5151" fmla="*/ 3254392 h 4231124"/>
              <a:gd name="connsiteX5152" fmla="*/ 1540662 w 5598213"/>
              <a:gd name="connsiteY5152" fmla="*/ 3249067 h 4231124"/>
              <a:gd name="connsiteX5153" fmla="*/ 1551312 w 5598213"/>
              <a:gd name="connsiteY5153" fmla="*/ 3249067 h 4231124"/>
              <a:gd name="connsiteX5154" fmla="*/ 1551312 w 5598213"/>
              <a:gd name="connsiteY5154" fmla="*/ 3254392 h 4231124"/>
              <a:gd name="connsiteX5155" fmla="*/ 1540662 w 5598213"/>
              <a:gd name="connsiteY5155" fmla="*/ 3264449 h 4231124"/>
              <a:gd name="connsiteX5156" fmla="*/ 1535337 w 5598213"/>
              <a:gd name="connsiteY5156" fmla="*/ 3254392 h 4231124"/>
              <a:gd name="connsiteX5157" fmla="*/ 1540662 w 5598213"/>
              <a:gd name="connsiteY5157" fmla="*/ 3254392 h 4231124"/>
              <a:gd name="connsiteX5158" fmla="*/ 1342459 w 5598213"/>
              <a:gd name="connsiteY5158" fmla="*/ 3249067 h 4231124"/>
              <a:gd name="connsiteX5159" fmla="*/ 1347192 w 5598213"/>
              <a:gd name="connsiteY5159" fmla="*/ 3254392 h 4231124"/>
              <a:gd name="connsiteX5160" fmla="*/ 1337134 w 5598213"/>
              <a:gd name="connsiteY5160" fmla="*/ 3254392 h 4231124"/>
              <a:gd name="connsiteX5161" fmla="*/ 1331809 w 5598213"/>
              <a:gd name="connsiteY5161" fmla="*/ 3254392 h 4231124"/>
              <a:gd name="connsiteX5162" fmla="*/ 1258444 w 5598213"/>
              <a:gd name="connsiteY5162" fmla="*/ 3249067 h 4231124"/>
              <a:gd name="connsiteX5163" fmla="*/ 1263769 w 5598213"/>
              <a:gd name="connsiteY5163" fmla="*/ 3264449 h 4231124"/>
              <a:gd name="connsiteX5164" fmla="*/ 1253711 w 5598213"/>
              <a:gd name="connsiteY5164" fmla="*/ 3264449 h 4231124"/>
              <a:gd name="connsiteX5165" fmla="*/ 1253711 w 5598213"/>
              <a:gd name="connsiteY5165" fmla="*/ 3259125 h 4231124"/>
              <a:gd name="connsiteX5166" fmla="*/ 4856872 w 5598213"/>
              <a:gd name="connsiteY5166" fmla="*/ 3243743 h 4231124"/>
              <a:gd name="connsiteX5167" fmla="*/ 4861606 w 5598213"/>
              <a:gd name="connsiteY5167" fmla="*/ 3259125 h 4231124"/>
              <a:gd name="connsiteX5168" fmla="*/ 4861606 w 5598213"/>
              <a:gd name="connsiteY5168" fmla="*/ 3275098 h 4231124"/>
              <a:gd name="connsiteX5169" fmla="*/ 4856872 w 5598213"/>
              <a:gd name="connsiteY5169" fmla="*/ 3275098 h 4231124"/>
              <a:gd name="connsiteX5170" fmla="*/ 4846223 w 5598213"/>
              <a:gd name="connsiteY5170" fmla="*/ 3264449 h 4231124"/>
              <a:gd name="connsiteX5171" fmla="*/ 4846223 w 5598213"/>
              <a:gd name="connsiteY5171" fmla="*/ 3254392 h 4231124"/>
              <a:gd name="connsiteX5172" fmla="*/ 4114941 w 5598213"/>
              <a:gd name="connsiteY5172" fmla="*/ 3243743 h 4231124"/>
              <a:gd name="connsiteX5173" fmla="*/ 4114941 w 5598213"/>
              <a:gd name="connsiteY5173" fmla="*/ 3254392 h 4231124"/>
              <a:gd name="connsiteX5174" fmla="*/ 4120265 w 5598213"/>
              <a:gd name="connsiteY5174" fmla="*/ 3254392 h 4231124"/>
              <a:gd name="connsiteX5175" fmla="*/ 4120265 w 5598213"/>
              <a:gd name="connsiteY5175" fmla="*/ 3259125 h 4231124"/>
              <a:gd name="connsiteX5176" fmla="*/ 4109616 w 5598213"/>
              <a:gd name="connsiteY5176" fmla="*/ 3264449 h 4231124"/>
              <a:gd name="connsiteX5177" fmla="*/ 4099558 w 5598213"/>
              <a:gd name="connsiteY5177" fmla="*/ 3269773 h 4231124"/>
              <a:gd name="connsiteX5178" fmla="*/ 4099558 w 5598213"/>
              <a:gd name="connsiteY5178" fmla="*/ 3259125 h 4231124"/>
              <a:gd name="connsiteX5179" fmla="*/ 4104291 w 5598213"/>
              <a:gd name="connsiteY5179" fmla="*/ 3259125 h 4231124"/>
              <a:gd name="connsiteX5180" fmla="*/ 2710358 w 5598213"/>
              <a:gd name="connsiteY5180" fmla="*/ 3243743 h 4231124"/>
              <a:gd name="connsiteX5181" fmla="*/ 2726333 w 5598213"/>
              <a:gd name="connsiteY5181" fmla="*/ 3243743 h 4231124"/>
              <a:gd name="connsiteX5182" fmla="*/ 2731658 w 5598213"/>
              <a:gd name="connsiteY5182" fmla="*/ 3254392 h 4231124"/>
              <a:gd name="connsiteX5183" fmla="*/ 2721008 w 5598213"/>
              <a:gd name="connsiteY5183" fmla="*/ 3259125 h 4231124"/>
              <a:gd name="connsiteX5184" fmla="*/ 2710358 w 5598213"/>
              <a:gd name="connsiteY5184" fmla="*/ 3259125 h 4231124"/>
              <a:gd name="connsiteX5185" fmla="*/ 2710358 w 5598213"/>
              <a:gd name="connsiteY5185" fmla="*/ 3254392 h 4231124"/>
              <a:gd name="connsiteX5186" fmla="*/ 2255970 w 5598213"/>
              <a:gd name="connsiteY5186" fmla="*/ 3243743 h 4231124"/>
              <a:gd name="connsiteX5187" fmla="*/ 2261295 w 5598213"/>
              <a:gd name="connsiteY5187" fmla="*/ 3243743 h 4231124"/>
              <a:gd name="connsiteX5188" fmla="*/ 2266619 w 5598213"/>
              <a:gd name="connsiteY5188" fmla="*/ 3243743 h 4231124"/>
              <a:gd name="connsiteX5189" fmla="*/ 2266619 w 5598213"/>
              <a:gd name="connsiteY5189" fmla="*/ 3259125 h 4231124"/>
              <a:gd name="connsiteX5190" fmla="*/ 2271945 w 5598213"/>
              <a:gd name="connsiteY5190" fmla="*/ 3254392 h 4231124"/>
              <a:gd name="connsiteX5191" fmla="*/ 2266619 w 5598213"/>
              <a:gd name="connsiteY5191" fmla="*/ 3275098 h 4231124"/>
              <a:gd name="connsiteX5192" fmla="*/ 2261295 w 5598213"/>
              <a:gd name="connsiteY5192" fmla="*/ 3264449 h 4231124"/>
              <a:gd name="connsiteX5193" fmla="*/ 2255970 w 5598213"/>
              <a:gd name="connsiteY5193" fmla="*/ 3259125 h 4231124"/>
              <a:gd name="connsiteX5194" fmla="*/ 2245912 w 5598213"/>
              <a:gd name="connsiteY5194" fmla="*/ 3254392 h 4231124"/>
              <a:gd name="connsiteX5195" fmla="*/ 2011026 w 5598213"/>
              <a:gd name="connsiteY5195" fmla="*/ 3243743 h 4231124"/>
              <a:gd name="connsiteX5196" fmla="*/ 2021084 w 5598213"/>
              <a:gd name="connsiteY5196" fmla="*/ 3254392 h 4231124"/>
              <a:gd name="connsiteX5197" fmla="*/ 2011026 w 5598213"/>
              <a:gd name="connsiteY5197" fmla="*/ 3259125 h 4231124"/>
              <a:gd name="connsiteX5198" fmla="*/ 1854238 w 5598213"/>
              <a:gd name="connsiteY5198" fmla="*/ 3243743 h 4231124"/>
              <a:gd name="connsiteX5199" fmla="*/ 1854238 w 5598213"/>
              <a:gd name="connsiteY5199" fmla="*/ 3254392 h 4231124"/>
              <a:gd name="connsiteX5200" fmla="*/ 1854238 w 5598213"/>
              <a:gd name="connsiteY5200" fmla="*/ 3264449 h 4231124"/>
              <a:gd name="connsiteX5201" fmla="*/ 1864296 w 5598213"/>
              <a:gd name="connsiteY5201" fmla="*/ 3269773 h 4231124"/>
              <a:gd name="connsiteX5202" fmla="*/ 1864296 w 5598213"/>
              <a:gd name="connsiteY5202" fmla="*/ 3285747 h 4231124"/>
              <a:gd name="connsiteX5203" fmla="*/ 1869621 w 5598213"/>
              <a:gd name="connsiteY5203" fmla="*/ 3290479 h 4231124"/>
              <a:gd name="connsiteX5204" fmla="*/ 1874946 w 5598213"/>
              <a:gd name="connsiteY5204" fmla="*/ 3295804 h 4231124"/>
              <a:gd name="connsiteX5205" fmla="*/ 1864296 w 5598213"/>
              <a:gd name="connsiteY5205" fmla="*/ 3301128 h 4231124"/>
              <a:gd name="connsiteX5206" fmla="*/ 1864296 w 5598213"/>
              <a:gd name="connsiteY5206" fmla="*/ 3311777 h 4231124"/>
              <a:gd name="connsiteX5207" fmla="*/ 1848913 w 5598213"/>
              <a:gd name="connsiteY5207" fmla="*/ 3321834 h 4231124"/>
              <a:gd name="connsiteX5208" fmla="*/ 1854238 w 5598213"/>
              <a:gd name="connsiteY5208" fmla="*/ 3327159 h 4231124"/>
              <a:gd name="connsiteX5209" fmla="*/ 1838263 w 5598213"/>
              <a:gd name="connsiteY5209" fmla="*/ 3348456 h 4231124"/>
              <a:gd name="connsiteX5210" fmla="*/ 1828205 w 5598213"/>
              <a:gd name="connsiteY5210" fmla="*/ 3348456 h 4231124"/>
              <a:gd name="connsiteX5211" fmla="*/ 1822880 w 5598213"/>
              <a:gd name="connsiteY5211" fmla="*/ 3332483 h 4231124"/>
              <a:gd name="connsiteX5212" fmla="*/ 1822880 w 5598213"/>
              <a:gd name="connsiteY5212" fmla="*/ 3327159 h 4231124"/>
              <a:gd name="connsiteX5213" fmla="*/ 1828205 w 5598213"/>
              <a:gd name="connsiteY5213" fmla="*/ 3321834 h 4231124"/>
              <a:gd name="connsiteX5214" fmla="*/ 1838263 w 5598213"/>
              <a:gd name="connsiteY5214" fmla="*/ 3306453 h 4231124"/>
              <a:gd name="connsiteX5215" fmla="*/ 1828205 w 5598213"/>
              <a:gd name="connsiteY5215" fmla="*/ 3306453 h 4231124"/>
              <a:gd name="connsiteX5216" fmla="*/ 1822880 w 5598213"/>
              <a:gd name="connsiteY5216" fmla="*/ 3311777 h 4231124"/>
              <a:gd name="connsiteX5217" fmla="*/ 1812231 w 5598213"/>
              <a:gd name="connsiteY5217" fmla="*/ 3311777 h 4231124"/>
              <a:gd name="connsiteX5218" fmla="*/ 1817556 w 5598213"/>
              <a:gd name="connsiteY5218" fmla="*/ 3301128 h 4231124"/>
              <a:gd name="connsiteX5219" fmla="*/ 1822880 w 5598213"/>
              <a:gd name="connsiteY5219" fmla="*/ 3285747 h 4231124"/>
              <a:gd name="connsiteX5220" fmla="*/ 1832939 w 5598213"/>
              <a:gd name="connsiteY5220" fmla="*/ 3275098 h 4231124"/>
              <a:gd name="connsiteX5221" fmla="*/ 1838263 w 5598213"/>
              <a:gd name="connsiteY5221" fmla="*/ 3275098 h 4231124"/>
              <a:gd name="connsiteX5222" fmla="*/ 1843588 w 5598213"/>
              <a:gd name="connsiteY5222" fmla="*/ 3269773 h 4231124"/>
              <a:gd name="connsiteX5223" fmla="*/ 1848913 w 5598213"/>
              <a:gd name="connsiteY5223" fmla="*/ 3259125 h 4231124"/>
              <a:gd name="connsiteX5224" fmla="*/ 1843588 w 5598213"/>
              <a:gd name="connsiteY5224" fmla="*/ 3254392 h 4231124"/>
              <a:gd name="connsiteX5225" fmla="*/ 1801581 w 5598213"/>
              <a:gd name="connsiteY5225" fmla="*/ 3243743 h 4231124"/>
              <a:gd name="connsiteX5226" fmla="*/ 1801581 w 5598213"/>
              <a:gd name="connsiteY5226" fmla="*/ 3254392 h 4231124"/>
              <a:gd name="connsiteX5227" fmla="*/ 1791523 w 5598213"/>
              <a:gd name="connsiteY5227" fmla="*/ 3254392 h 4231124"/>
              <a:gd name="connsiteX5228" fmla="*/ 1525279 w 5598213"/>
              <a:gd name="connsiteY5228" fmla="*/ 3243743 h 4231124"/>
              <a:gd name="connsiteX5229" fmla="*/ 1525279 w 5598213"/>
              <a:gd name="connsiteY5229" fmla="*/ 3249067 h 4231124"/>
              <a:gd name="connsiteX5230" fmla="*/ 1525279 w 5598213"/>
              <a:gd name="connsiteY5230" fmla="*/ 3264449 h 4231124"/>
              <a:gd name="connsiteX5231" fmla="*/ 1514630 w 5598213"/>
              <a:gd name="connsiteY5231" fmla="*/ 3269773 h 4231124"/>
              <a:gd name="connsiteX5232" fmla="*/ 1530013 w 5598213"/>
              <a:gd name="connsiteY5232" fmla="*/ 3269773 h 4231124"/>
              <a:gd name="connsiteX5233" fmla="*/ 1535337 w 5598213"/>
              <a:gd name="connsiteY5233" fmla="*/ 3275098 h 4231124"/>
              <a:gd name="connsiteX5234" fmla="*/ 1525279 w 5598213"/>
              <a:gd name="connsiteY5234" fmla="*/ 3290479 h 4231124"/>
              <a:gd name="connsiteX5235" fmla="*/ 1519954 w 5598213"/>
              <a:gd name="connsiteY5235" fmla="*/ 3295804 h 4231124"/>
              <a:gd name="connsiteX5236" fmla="*/ 1514630 w 5598213"/>
              <a:gd name="connsiteY5236" fmla="*/ 3295804 h 4231124"/>
              <a:gd name="connsiteX5237" fmla="*/ 1509305 w 5598213"/>
              <a:gd name="connsiteY5237" fmla="*/ 3295804 h 4231124"/>
              <a:gd name="connsiteX5238" fmla="*/ 1509305 w 5598213"/>
              <a:gd name="connsiteY5238" fmla="*/ 3275098 h 4231124"/>
              <a:gd name="connsiteX5239" fmla="*/ 1493922 w 5598213"/>
              <a:gd name="connsiteY5239" fmla="*/ 3264449 h 4231124"/>
              <a:gd name="connsiteX5240" fmla="*/ 1488597 w 5598213"/>
              <a:gd name="connsiteY5240" fmla="*/ 3269773 h 4231124"/>
              <a:gd name="connsiteX5241" fmla="*/ 1477947 w 5598213"/>
              <a:gd name="connsiteY5241" fmla="*/ 3264449 h 4231124"/>
              <a:gd name="connsiteX5242" fmla="*/ 1498655 w 5598213"/>
              <a:gd name="connsiteY5242" fmla="*/ 3254392 h 4231124"/>
              <a:gd name="connsiteX5243" fmla="*/ 1519954 w 5598213"/>
              <a:gd name="connsiteY5243" fmla="*/ 3249067 h 4231124"/>
              <a:gd name="connsiteX5244" fmla="*/ 1316426 w 5598213"/>
              <a:gd name="connsiteY5244" fmla="*/ 3243743 h 4231124"/>
              <a:gd name="connsiteX5245" fmla="*/ 1316426 w 5598213"/>
              <a:gd name="connsiteY5245" fmla="*/ 3254392 h 4231124"/>
              <a:gd name="connsiteX5246" fmla="*/ 1305777 w 5598213"/>
              <a:gd name="connsiteY5246" fmla="*/ 3254392 h 4231124"/>
              <a:gd name="connsiteX5247" fmla="*/ 605852 w 5598213"/>
              <a:gd name="connsiteY5247" fmla="*/ 3243743 h 4231124"/>
              <a:gd name="connsiteX5248" fmla="*/ 611177 w 5598213"/>
              <a:gd name="connsiteY5248" fmla="*/ 3249067 h 4231124"/>
              <a:gd name="connsiteX5249" fmla="*/ 605852 w 5598213"/>
              <a:gd name="connsiteY5249" fmla="*/ 3249067 h 4231124"/>
              <a:gd name="connsiteX5250" fmla="*/ 611177 w 5598213"/>
              <a:gd name="connsiteY5250" fmla="*/ 3259125 h 4231124"/>
              <a:gd name="connsiteX5251" fmla="*/ 605852 w 5598213"/>
              <a:gd name="connsiteY5251" fmla="*/ 3259125 h 4231124"/>
              <a:gd name="connsiteX5252" fmla="*/ 600527 w 5598213"/>
              <a:gd name="connsiteY5252" fmla="*/ 3254392 h 4231124"/>
              <a:gd name="connsiteX5253" fmla="*/ 4428516 w 5598213"/>
              <a:gd name="connsiteY5253" fmla="*/ 3238419 h 4231124"/>
              <a:gd name="connsiteX5254" fmla="*/ 4433250 w 5598213"/>
              <a:gd name="connsiteY5254" fmla="*/ 3243743 h 4231124"/>
              <a:gd name="connsiteX5255" fmla="*/ 4433250 w 5598213"/>
              <a:gd name="connsiteY5255" fmla="*/ 3249067 h 4231124"/>
              <a:gd name="connsiteX5256" fmla="*/ 4423191 w 5598213"/>
              <a:gd name="connsiteY5256" fmla="*/ 3254392 h 4231124"/>
              <a:gd name="connsiteX5257" fmla="*/ 4423191 w 5598213"/>
              <a:gd name="connsiteY5257" fmla="*/ 3249067 h 4231124"/>
              <a:gd name="connsiteX5258" fmla="*/ 3948095 w 5598213"/>
              <a:gd name="connsiteY5258" fmla="*/ 3238419 h 4231124"/>
              <a:gd name="connsiteX5259" fmla="*/ 3952828 w 5598213"/>
              <a:gd name="connsiteY5259" fmla="*/ 3238419 h 4231124"/>
              <a:gd name="connsiteX5260" fmla="*/ 3958153 w 5598213"/>
              <a:gd name="connsiteY5260" fmla="*/ 3249067 h 4231124"/>
              <a:gd name="connsiteX5261" fmla="*/ 2621611 w 5598213"/>
              <a:gd name="connsiteY5261" fmla="*/ 3238419 h 4231124"/>
              <a:gd name="connsiteX5262" fmla="*/ 2621611 w 5598213"/>
              <a:gd name="connsiteY5262" fmla="*/ 3243743 h 4231124"/>
              <a:gd name="connsiteX5263" fmla="*/ 2616877 w 5598213"/>
              <a:gd name="connsiteY5263" fmla="*/ 3243743 h 4231124"/>
              <a:gd name="connsiteX5264" fmla="*/ 2606228 w 5598213"/>
              <a:gd name="connsiteY5264" fmla="*/ 3238419 h 4231124"/>
              <a:gd name="connsiteX5265" fmla="*/ 2600903 w 5598213"/>
              <a:gd name="connsiteY5265" fmla="*/ 3249067 h 4231124"/>
              <a:gd name="connsiteX5266" fmla="*/ 2595578 w 5598213"/>
              <a:gd name="connsiteY5266" fmla="*/ 3243743 h 4231124"/>
              <a:gd name="connsiteX5267" fmla="*/ 2402700 w 5598213"/>
              <a:gd name="connsiteY5267" fmla="*/ 3238419 h 4231124"/>
              <a:gd name="connsiteX5268" fmla="*/ 2402700 w 5598213"/>
              <a:gd name="connsiteY5268" fmla="*/ 3249067 h 4231124"/>
              <a:gd name="connsiteX5269" fmla="*/ 2392050 w 5598213"/>
              <a:gd name="connsiteY5269" fmla="*/ 3249067 h 4231124"/>
              <a:gd name="connsiteX5270" fmla="*/ 1984402 w 5598213"/>
              <a:gd name="connsiteY5270" fmla="*/ 3238419 h 4231124"/>
              <a:gd name="connsiteX5271" fmla="*/ 1989726 w 5598213"/>
              <a:gd name="connsiteY5271" fmla="*/ 3243743 h 4231124"/>
              <a:gd name="connsiteX5272" fmla="*/ 1995051 w 5598213"/>
              <a:gd name="connsiteY5272" fmla="*/ 3238419 h 4231124"/>
              <a:gd name="connsiteX5273" fmla="*/ 2000376 w 5598213"/>
              <a:gd name="connsiteY5273" fmla="*/ 3249067 h 4231124"/>
              <a:gd name="connsiteX5274" fmla="*/ 1984402 w 5598213"/>
              <a:gd name="connsiteY5274" fmla="*/ 3259125 h 4231124"/>
              <a:gd name="connsiteX5275" fmla="*/ 1900979 w 5598213"/>
              <a:gd name="connsiteY5275" fmla="*/ 3238419 h 4231124"/>
              <a:gd name="connsiteX5276" fmla="*/ 1906303 w 5598213"/>
              <a:gd name="connsiteY5276" fmla="*/ 3238419 h 4231124"/>
              <a:gd name="connsiteX5277" fmla="*/ 1900979 w 5598213"/>
              <a:gd name="connsiteY5277" fmla="*/ 3249067 h 4231124"/>
              <a:gd name="connsiteX5278" fmla="*/ 1734133 w 5598213"/>
              <a:gd name="connsiteY5278" fmla="*/ 3238419 h 4231124"/>
              <a:gd name="connsiteX5279" fmla="*/ 1734133 w 5598213"/>
              <a:gd name="connsiteY5279" fmla="*/ 3249067 h 4231124"/>
              <a:gd name="connsiteX5280" fmla="*/ 1728808 w 5598213"/>
              <a:gd name="connsiteY5280" fmla="*/ 3249067 h 4231124"/>
              <a:gd name="connsiteX5281" fmla="*/ 1728808 w 5598213"/>
              <a:gd name="connsiteY5281" fmla="*/ 3243743 h 4231124"/>
              <a:gd name="connsiteX5282" fmla="*/ 1070891 w 5598213"/>
              <a:gd name="connsiteY5282" fmla="*/ 3238419 h 4231124"/>
              <a:gd name="connsiteX5283" fmla="*/ 1080949 w 5598213"/>
              <a:gd name="connsiteY5283" fmla="*/ 3243743 h 4231124"/>
              <a:gd name="connsiteX5284" fmla="*/ 1065566 w 5598213"/>
              <a:gd name="connsiteY5284" fmla="*/ 3254392 h 4231124"/>
              <a:gd name="connsiteX5285" fmla="*/ 1060241 w 5598213"/>
              <a:gd name="connsiteY5285" fmla="*/ 3254392 h 4231124"/>
              <a:gd name="connsiteX5286" fmla="*/ 1060241 w 5598213"/>
              <a:gd name="connsiteY5286" fmla="*/ 3243743 h 4231124"/>
              <a:gd name="connsiteX5287" fmla="*/ 4621395 w 5598213"/>
              <a:gd name="connsiteY5287" fmla="*/ 3233094 h 4231124"/>
              <a:gd name="connsiteX5288" fmla="*/ 4632045 w 5598213"/>
              <a:gd name="connsiteY5288" fmla="*/ 3233094 h 4231124"/>
              <a:gd name="connsiteX5289" fmla="*/ 4632045 w 5598213"/>
              <a:gd name="connsiteY5289" fmla="*/ 3238419 h 4231124"/>
              <a:gd name="connsiteX5290" fmla="*/ 4099558 w 5598213"/>
              <a:gd name="connsiteY5290" fmla="*/ 3233094 h 4231124"/>
              <a:gd name="connsiteX5291" fmla="*/ 4104291 w 5598213"/>
              <a:gd name="connsiteY5291" fmla="*/ 3233094 h 4231124"/>
              <a:gd name="connsiteX5292" fmla="*/ 4104291 w 5598213"/>
              <a:gd name="connsiteY5292" fmla="*/ 3238419 h 4231124"/>
              <a:gd name="connsiteX5293" fmla="*/ 4099558 w 5598213"/>
              <a:gd name="connsiteY5293" fmla="*/ 3238419 h 4231124"/>
              <a:gd name="connsiteX5294" fmla="*/ 3942770 w 5598213"/>
              <a:gd name="connsiteY5294" fmla="*/ 3233094 h 4231124"/>
              <a:gd name="connsiteX5295" fmla="*/ 3948095 w 5598213"/>
              <a:gd name="connsiteY5295" fmla="*/ 3233094 h 4231124"/>
              <a:gd name="connsiteX5296" fmla="*/ 3948095 w 5598213"/>
              <a:gd name="connsiteY5296" fmla="*/ 3238419 h 4231124"/>
              <a:gd name="connsiteX5297" fmla="*/ 3942770 w 5598213"/>
              <a:gd name="connsiteY5297" fmla="*/ 3238419 h 4231124"/>
              <a:gd name="connsiteX5298" fmla="*/ 1222354 w 5598213"/>
              <a:gd name="connsiteY5298" fmla="*/ 3233094 h 4231124"/>
              <a:gd name="connsiteX5299" fmla="*/ 1227087 w 5598213"/>
              <a:gd name="connsiteY5299" fmla="*/ 3233094 h 4231124"/>
              <a:gd name="connsiteX5300" fmla="*/ 1227087 w 5598213"/>
              <a:gd name="connsiteY5300" fmla="*/ 3243743 h 4231124"/>
              <a:gd name="connsiteX5301" fmla="*/ 1237737 w 5598213"/>
              <a:gd name="connsiteY5301" fmla="*/ 3243743 h 4231124"/>
              <a:gd name="connsiteX5302" fmla="*/ 1243061 w 5598213"/>
              <a:gd name="connsiteY5302" fmla="*/ 3254392 h 4231124"/>
              <a:gd name="connsiteX5303" fmla="*/ 1232412 w 5598213"/>
              <a:gd name="connsiteY5303" fmla="*/ 3254392 h 4231124"/>
              <a:gd name="connsiteX5304" fmla="*/ 1222354 w 5598213"/>
              <a:gd name="connsiteY5304" fmla="*/ 3269773 h 4231124"/>
              <a:gd name="connsiteX5305" fmla="*/ 1217029 w 5598213"/>
              <a:gd name="connsiteY5305" fmla="*/ 3259125 h 4231124"/>
              <a:gd name="connsiteX5306" fmla="*/ 1211704 w 5598213"/>
              <a:gd name="connsiteY5306" fmla="*/ 3259125 h 4231124"/>
              <a:gd name="connsiteX5307" fmla="*/ 1206379 w 5598213"/>
              <a:gd name="connsiteY5307" fmla="*/ 3264449 h 4231124"/>
              <a:gd name="connsiteX5308" fmla="*/ 1195729 w 5598213"/>
              <a:gd name="connsiteY5308" fmla="*/ 3275098 h 4231124"/>
              <a:gd name="connsiteX5309" fmla="*/ 1180346 w 5598213"/>
              <a:gd name="connsiteY5309" fmla="*/ 3280422 h 4231124"/>
              <a:gd name="connsiteX5310" fmla="*/ 1180346 w 5598213"/>
              <a:gd name="connsiteY5310" fmla="*/ 3285747 h 4231124"/>
              <a:gd name="connsiteX5311" fmla="*/ 1159639 w 5598213"/>
              <a:gd name="connsiteY5311" fmla="*/ 3290479 h 4231124"/>
              <a:gd name="connsiteX5312" fmla="*/ 1148989 w 5598213"/>
              <a:gd name="connsiteY5312" fmla="*/ 3290479 h 4231124"/>
              <a:gd name="connsiteX5313" fmla="*/ 1159639 w 5598213"/>
              <a:gd name="connsiteY5313" fmla="*/ 3280422 h 4231124"/>
              <a:gd name="connsiteX5314" fmla="*/ 1175021 w 5598213"/>
              <a:gd name="connsiteY5314" fmla="*/ 3264449 h 4231124"/>
              <a:gd name="connsiteX5315" fmla="*/ 1175021 w 5598213"/>
              <a:gd name="connsiteY5315" fmla="*/ 3259125 h 4231124"/>
              <a:gd name="connsiteX5316" fmla="*/ 1190996 w 5598213"/>
              <a:gd name="connsiteY5316" fmla="*/ 3254392 h 4231124"/>
              <a:gd name="connsiteX5317" fmla="*/ 1201054 w 5598213"/>
              <a:gd name="connsiteY5317" fmla="*/ 3254392 h 4231124"/>
              <a:gd name="connsiteX5318" fmla="*/ 4464607 w 5598213"/>
              <a:gd name="connsiteY5318" fmla="*/ 3227770 h 4231124"/>
              <a:gd name="connsiteX5319" fmla="*/ 4469932 w 5598213"/>
              <a:gd name="connsiteY5319" fmla="*/ 3227770 h 4231124"/>
              <a:gd name="connsiteX5320" fmla="*/ 4469932 w 5598213"/>
              <a:gd name="connsiteY5320" fmla="*/ 3233094 h 4231124"/>
              <a:gd name="connsiteX5321" fmla="*/ 4469932 w 5598213"/>
              <a:gd name="connsiteY5321" fmla="*/ 3249067 h 4231124"/>
              <a:gd name="connsiteX5322" fmla="*/ 4464607 w 5598213"/>
              <a:gd name="connsiteY5322" fmla="*/ 3249067 h 4231124"/>
              <a:gd name="connsiteX5323" fmla="*/ 4464607 w 5598213"/>
              <a:gd name="connsiteY5323" fmla="*/ 3243743 h 4231124"/>
              <a:gd name="connsiteX5324" fmla="*/ 2752366 w 5598213"/>
              <a:gd name="connsiteY5324" fmla="*/ 3227770 h 4231124"/>
              <a:gd name="connsiteX5325" fmla="*/ 2757691 w 5598213"/>
              <a:gd name="connsiteY5325" fmla="*/ 3233094 h 4231124"/>
              <a:gd name="connsiteX5326" fmla="*/ 2763016 w 5598213"/>
              <a:gd name="connsiteY5326" fmla="*/ 3227770 h 4231124"/>
              <a:gd name="connsiteX5327" fmla="*/ 2768340 w 5598213"/>
              <a:gd name="connsiteY5327" fmla="*/ 3233094 h 4231124"/>
              <a:gd name="connsiteX5328" fmla="*/ 2757691 w 5598213"/>
              <a:gd name="connsiteY5328" fmla="*/ 3238419 h 4231124"/>
              <a:gd name="connsiteX5329" fmla="*/ 2752366 w 5598213"/>
              <a:gd name="connsiteY5329" fmla="*/ 3238419 h 4231124"/>
              <a:gd name="connsiteX5330" fmla="*/ 2470148 w 5598213"/>
              <a:gd name="connsiteY5330" fmla="*/ 3227770 h 4231124"/>
              <a:gd name="connsiteX5331" fmla="*/ 2475473 w 5598213"/>
              <a:gd name="connsiteY5331" fmla="*/ 3227770 h 4231124"/>
              <a:gd name="connsiteX5332" fmla="*/ 2475473 w 5598213"/>
              <a:gd name="connsiteY5332" fmla="*/ 3233094 h 4231124"/>
              <a:gd name="connsiteX5333" fmla="*/ 2470148 w 5598213"/>
              <a:gd name="connsiteY5333" fmla="*/ 3233094 h 4231124"/>
              <a:gd name="connsiteX5334" fmla="*/ 2261295 w 5598213"/>
              <a:gd name="connsiteY5334" fmla="*/ 3227770 h 4231124"/>
              <a:gd name="connsiteX5335" fmla="*/ 2271945 w 5598213"/>
              <a:gd name="connsiteY5335" fmla="*/ 3227770 h 4231124"/>
              <a:gd name="connsiteX5336" fmla="*/ 2261295 w 5598213"/>
              <a:gd name="connsiteY5336" fmla="*/ 3233094 h 4231124"/>
              <a:gd name="connsiteX5337" fmla="*/ 2266619 w 5598213"/>
              <a:gd name="connsiteY5337" fmla="*/ 3238419 h 4231124"/>
              <a:gd name="connsiteX5338" fmla="*/ 2261295 w 5598213"/>
              <a:gd name="connsiteY5338" fmla="*/ 3243743 h 4231124"/>
              <a:gd name="connsiteX5339" fmla="*/ 2251237 w 5598213"/>
              <a:gd name="connsiteY5339" fmla="*/ 3233094 h 4231124"/>
              <a:gd name="connsiteX5340" fmla="*/ 2135864 w 5598213"/>
              <a:gd name="connsiteY5340" fmla="*/ 3227770 h 4231124"/>
              <a:gd name="connsiteX5341" fmla="*/ 2135864 w 5598213"/>
              <a:gd name="connsiteY5341" fmla="*/ 3238419 h 4231124"/>
              <a:gd name="connsiteX5342" fmla="*/ 2125806 w 5598213"/>
              <a:gd name="connsiteY5342" fmla="*/ 3238419 h 4231124"/>
              <a:gd name="connsiteX5343" fmla="*/ 1848913 w 5598213"/>
              <a:gd name="connsiteY5343" fmla="*/ 3227770 h 4231124"/>
              <a:gd name="connsiteX5344" fmla="*/ 1854238 w 5598213"/>
              <a:gd name="connsiteY5344" fmla="*/ 3227770 h 4231124"/>
              <a:gd name="connsiteX5345" fmla="*/ 1848913 w 5598213"/>
              <a:gd name="connsiteY5345" fmla="*/ 3238419 h 4231124"/>
              <a:gd name="connsiteX5346" fmla="*/ 1843588 w 5598213"/>
              <a:gd name="connsiteY5346" fmla="*/ 3233094 h 4231124"/>
              <a:gd name="connsiteX5347" fmla="*/ 1806906 w 5598213"/>
              <a:gd name="connsiteY5347" fmla="*/ 3227770 h 4231124"/>
              <a:gd name="connsiteX5348" fmla="*/ 1812231 w 5598213"/>
              <a:gd name="connsiteY5348" fmla="*/ 3227770 h 4231124"/>
              <a:gd name="connsiteX5349" fmla="*/ 1817556 w 5598213"/>
              <a:gd name="connsiteY5349" fmla="*/ 3233094 h 4231124"/>
              <a:gd name="connsiteX5350" fmla="*/ 1806906 w 5598213"/>
              <a:gd name="connsiteY5350" fmla="*/ 3243743 h 4231124"/>
              <a:gd name="connsiteX5351" fmla="*/ 4046901 w 5598213"/>
              <a:gd name="connsiteY5351" fmla="*/ 3223037 h 4231124"/>
              <a:gd name="connsiteX5352" fmla="*/ 4052225 w 5598213"/>
              <a:gd name="connsiteY5352" fmla="*/ 3233094 h 4231124"/>
              <a:gd name="connsiteX5353" fmla="*/ 4062875 w 5598213"/>
              <a:gd name="connsiteY5353" fmla="*/ 3233094 h 4231124"/>
              <a:gd name="connsiteX5354" fmla="*/ 4072933 w 5598213"/>
              <a:gd name="connsiteY5354" fmla="*/ 3233094 h 4231124"/>
              <a:gd name="connsiteX5355" fmla="*/ 4072933 w 5598213"/>
              <a:gd name="connsiteY5355" fmla="*/ 3249067 h 4231124"/>
              <a:gd name="connsiteX5356" fmla="*/ 4057550 w 5598213"/>
              <a:gd name="connsiteY5356" fmla="*/ 3259125 h 4231124"/>
              <a:gd name="connsiteX5357" fmla="*/ 4057550 w 5598213"/>
              <a:gd name="connsiteY5357" fmla="*/ 3249067 h 4231124"/>
              <a:gd name="connsiteX5358" fmla="*/ 4057550 w 5598213"/>
              <a:gd name="connsiteY5358" fmla="*/ 3238419 h 4231124"/>
              <a:gd name="connsiteX5359" fmla="*/ 4046901 w 5598213"/>
              <a:gd name="connsiteY5359" fmla="*/ 3233094 h 4231124"/>
              <a:gd name="connsiteX5360" fmla="*/ 4031518 w 5598213"/>
              <a:gd name="connsiteY5360" fmla="*/ 3223037 h 4231124"/>
              <a:gd name="connsiteX5361" fmla="*/ 4036843 w 5598213"/>
              <a:gd name="connsiteY5361" fmla="*/ 3223037 h 4231124"/>
              <a:gd name="connsiteX5362" fmla="*/ 4031518 w 5598213"/>
              <a:gd name="connsiteY5362" fmla="*/ 3238419 h 4231124"/>
              <a:gd name="connsiteX5363" fmla="*/ 4020868 w 5598213"/>
              <a:gd name="connsiteY5363" fmla="*/ 3227770 h 4231124"/>
              <a:gd name="connsiteX5364" fmla="*/ 4031518 w 5598213"/>
              <a:gd name="connsiteY5364" fmla="*/ 3227770 h 4231124"/>
              <a:gd name="connsiteX5365" fmla="*/ 2418082 w 5598213"/>
              <a:gd name="connsiteY5365" fmla="*/ 3223037 h 4231124"/>
              <a:gd name="connsiteX5366" fmla="*/ 2418082 w 5598213"/>
              <a:gd name="connsiteY5366" fmla="*/ 3227770 h 4231124"/>
              <a:gd name="connsiteX5367" fmla="*/ 2418082 w 5598213"/>
              <a:gd name="connsiteY5367" fmla="*/ 3249067 h 4231124"/>
              <a:gd name="connsiteX5368" fmla="*/ 2412758 w 5598213"/>
              <a:gd name="connsiteY5368" fmla="*/ 3243743 h 4231124"/>
              <a:gd name="connsiteX5369" fmla="*/ 2402700 w 5598213"/>
              <a:gd name="connsiteY5369" fmla="*/ 3233094 h 4231124"/>
              <a:gd name="connsiteX5370" fmla="*/ 2407433 w 5598213"/>
              <a:gd name="connsiteY5370" fmla="*/ 3227770 h 4231124"/>
              <a:gd name="connsiteX5371" fmla="*/ 2350042 w 5598213"/>
              <a:gd name="connsiteY5371" fmla="*/ 3223037 h 4231124"/>
              <a:gd name="connsiteX5372" fmla="*/ 2355367 w 5598213"/>
              <a:gd name="connsiteY5372" fmla="*/ 3223037 h 4231124"/>
              <a:gd name="connsiteX5373" fmla="*/ 2350042 w 5598213"/>
              <a:gd name="connsiteY5373" fmla="*/ 3227770 h 4231124"/>
              <a:gd name="connsiteX5374" fmla="*/ 2350042 w 5598213"/>
              <a:gd name="connsiteY5374" fmla="*/ 3238419 h 4231124"/>
              <a:gd name="connsiteX5375" fmla="*/ 2345309 w 5598213"/>
              <a:gd name="connsiteY5375" fmla="*/ 3243743 h 4231124"/>
              <a:gd name="connsiteX5376" fmla="*/ 2339985 w 5598213"/>
              <a:gd name="connsiteY5376" fmla="*/ 3227770 h 4231124"/>
              <a:gd name="connsiteX5377" fmla="*/ 2162489 w 5598213"/>
              <a:gd name="connsiteY5377" fmla="*/ 3223037 h 4231124"/>
              <a:gd name="connsiteX5378" fmla="*/ 2172547 w 5598213"/>
              <a:gd name="connsiteY5378" fmla="*/ 3223037 h 4231124"/>
              <a:gd name="connsiteX5379" fmla="*/ 2162489 w 5598213"/>
              <a:gd name="connsiteY5379" fmla="*/ 3233094 h 4231124"/>
              <a:gd name="connsiteX5380" fmla="*/ 2146514 w 5598213"/>
              <a:gd name="connsiteY5380" fmla="*/ 3243743 h 4231124"/>
              <a:gd name="connsiteX5381" fmla="*/ 2146514 w 5598213"/>
              <a:gd name="connsiteY5381" fmla="*/ 3227770 h 4231124"/>
              <a:gd name="connsiteX5382" fmla="*/ 2157164 w 5598213"/>
              <a:gd name="connsiteY5382" fmla="*/ 3227770 h 4231124"/>
              <a:gd name="connsiteX5383" fmla="*/ 2042383 w 5598213"/>
              <a:gd name="connsiteY5383" fmla="*/ 3223037 h 4231124"/>
              <a:gd name="connsiteX5384" fmla="*/ 2052442 w 5598213"/>
              <a:gd name="connsiteY5384" fmla="*/ 3238419 h 4231124"/>
              <a:gd name="connsiteX5385" fmla="*/ 2057766 w 5598213"/>
              <a:gd name="connsiteY5385" fmla="*/ 3233094 h 4231124"/>
              <a:gd name="connsiteX5386" fmla="*/ 2068416 w 5598213"/>
              <a:gd name="connsiteY5386" fmla="*/ 3233094 h 4231124"/>
              <a:gd name="connsiteX5387" fmla="*/ 2073149 w 5598213"/>
              <a:gd name="connsiteY5387" fmla="*/ 3233094 h 4231124"/>
              <a:gd name="connsiteX5388" fmla="*/ 2073149 w 5598213"/>
              <a:gd name="connsiteY5388" fmla="*/ 3259125 h 4231124"/>
              <a:gd name="connsiteX5389" fmla="*/ 2063091 w 5598213"/>
              <a:gd name="connsiteY5389" fmla="*/ 3269773 h 4231124"/>
              <a:gd name="connsiteX5390" fmla="*/ 2052442 w 5598213"/>
              <a:gd name="connsiteY5390" fmla="*/ 3264449 h 4231124"/>
              <a:gd name="connsiteX5391" fmla="*/ 2052442 w 5598213"/>
              <a:gd name="connsiteY5391" fmla="*/ 3249067 h 4231124"/>
              <a:gd name="connsiteX5392" fmla="*/ 2047117 w 5598213"/>
              <a:gd name="connsiteY5392" fmla="*/ 3249067 h 4231124"/>
              <a:gd name="connsiteX5393" fmla="*/ 2042383 w 5598213"/>
              <a:gd name="connsiteY5393" fmla="*/ 3249067 h 4231124"/>
              <a:gd name="connsiteX5394" fmla="*/ 1969019 w 5598213"/>
              <a:gd name="connsiteY5394" fmla="*/ 3223037 h 4231124"/>
              <a:gd name="connsiteX5395" fmla="*/ 1974343 w 5598213"/>
              <a:gd name="connsiteY5395" fmla="*/ 3227770 h 4231124"/>
              <a:gd name="connsiteX5396" fmla="*/ 1984402 w 5598213"/>
              <a:gd name="connsiteY5396" fmla="*/ 3223037 h 4231124"/>
              <a:gd name="connsiteX5397" fmla="*/ 1984402 w 5598213"/>
              <a:gd name="connsiteY5397" fmla="*/ 3238419 h 4231124"/>
              <a:gd name="connsiteX5398" fmla="*/ 1974343 w 5598213"/>
              <a:gd name="connsiteY5398" fmla="*/ 3238419 h 4231124"/>
              <a:gd name="connsiteX5399" fmla="*/ 1969019 w 5598213"/>
              <a:gd name="connsiteY5399" fmla="*/ 3233094 h 4231124"/>
              <a:gd name="connsiteX5400" fmla="*/ 1969019 w 5598213"/>
              <a:gd name="connsiteY5400" fmla="*/ 3238419 h 4231124"/>
              <a:gd name="connsiteX5401" fmla="*/ 1963694 w 5598213"/>
              <a:gd name="connsiteY5401" fmla="*/ 3238419 h 4231124"/>
              <a:gd name="connsiteX5402" fmla="*/ 1958369 w 5598213"/>
              <a:gd name="connsiteY5402" fmla="*/ 3227770 h 4231124"/>
              <a:gd name="connsiteX5403" fmla="*/ 1519954 w 5598213"/>
              <a:gd name="connsiteY5403" fmla="*/ 3223037 h 4231124"/>
              <a:gd name="connsiteX5404" fmla="*/ 1535337 w 5598213"/>
              <a:gd name="connsiteY5404" fmla="*/ 3223037 h 4231124"/>
              <a:gd name="connsiteX5405" fmla="*/ 1535337 w 5598213"/>
              <a:gd name="connsiteY5405" fmla="*/ 3227770 h 4231124"/>
              <a:gd name="connsiteX5406" fmla="*/ 1525279 w 5598213"/>
              <a:gd name="connsiteY5406" fmla="*/ 3233094 h 4231124"/>
              <a:gd name="connsiteX5407" fmla="*/ 1519954 w 5598213"/>
              <a:gd name="connsiteY5407" fmla="*/ 3238419 h 4231124"/>
              <a:gd name="connsiteX5408" fmla="*/ 1514630 w 5598213"/>
              <a:gd name="connsiteY5408" fmla="*/ 3227770 h 4231124"/>
              <a:gd name="connsiteX5409" fmla="*/ 1112306 w 5598213"/>
              <a:gd name="connsiteY5409" fmla="*/ 3223037 h 4231124"/>
              <a:gd name="connsiteX5410" fmla="*/ 1117631 w 5598213"/>
              <a:gd name="connsiteY5410" fmla="*/ 3223037 h 4231124"/>
              <a:gd name="connsiteX5411" fmla="*/ 1122956 w 5598213"/>
              <a:gd name="connsiteY5411" fmla="*/ 3233094 h 4231124"/>
              <a:gd name="connsiteX5412" fmla="*/ 1112306 w 5598213"/>
              <a:gd name="connsiteY5412" fmla="*/ 3243743 h 4231124"/>
              <a:gd name="connsiteX5413" fmla="*/ 1117631 w 5598213"/>
              <a:gd name="connsiteY5413" fmla="*/ 3249067 h 4231124"/>
              <a:gd name="connsiteX5414" fmla="*/ 1117631 w 5598213"/>
              <a:gd name="connsiteY5414" fmla="*/ 3254392 h 4231124"/>
              <a:gd name="connsiteX5415" fmla="*/ 1112306 w 5598213"/>
              <a:gd name="connsiteY5415" fmla="*/ 3254392 h 4231124"/>
              <a:gd name="connsiteX5416" fmla="*/ 1102248 w 5598213"/>
              <a:gd name="connsiteY5416" fmla="*/ 3243743 h 4231124"/>
              <a:gd name="connsiteX5417" fmla="*/ 1102248 w 5598213"/>
              <a:gd name="connsiteY5417" fmla="*/ 3233094 h 4231124"/>
              <a:gd name="connsiteX5418" fmla="*/ 4140973 w 5598213"/>
              <a:gd name="connsiteY5418" fmla="*/ 3217713 h 4231124"/>
              <a:gd name="connsiteX5419" fmla="*/ 4151623 w 5598213"/>
              <a:gd name="connsiteY5419" fmla="*/ 3217713 h 4231124"/>
              <a:gd name="connsiteX5420" fmla="*/ 4156948 w 5598213"/>
              <a:gd name="connsiteY5420" fmla="*/ 3223037 h 4231124"/>
              <a:gd name="connsiteX5421" fmla="*/ 4151623 w 5598213"/>
              <a:gd name="connsiteY5421" fmla="*/ 3227770 h 4231124"/>
              <a:gd name="connsiteX5422" fmla="*/ 4151623 w 5598213"/>
              <a:gd name="connsiteY5422" fmla="*/ 3238419 h 4231124"/>
              <a:gd name="connsiteX5423" fmla="*/ 4146298 w 5598213"/>
              <a:gd name="connsiteY5423" fmla="*/ 3249067 h 4231124"/>
              <a:gd name="connsiteX5424" fmla="*/ 4140973 w 5598213"/>
              <a:gd name="connsiteY5424" fmla="*/ 3238419 h 4231124"/>
              <a:gd name="connsiteX5425" fmla="*/ 4135648 w 5598213"/>
              <a:gd name="connsiteY5425" fmla="*/ 3233094 h 4231124"/>
              <a:gd name="connsiteX5426" fmla="*/ 4140973 w 5598213"/>
              <a:gd name="connsiteY5426" fmla="*/ 3223037 h 4231124"/>
              <a:gd name="connsiteX5427" fmla="*/ 2794373 w 5598213"/>
              <a:gd name="connsiteY5427" fmla="*/ 3217713 h 4231124"/>
              <a:gd name="connsiteX5428" fmla="*/ 2803840 w 5598213"/>
              <a:gd name="connsiteY5428" fmla="*/ 3233094 h 4231124"/>
              <a:gd name="connsiteX5429" fmla="*/ 2814489 w 5598213"/>
              <a:gd name="connsiteY5429" fmla="*/ 3233094 h 4231124"/>
              <a:gd name="connsiteX5430" fmla="*/ 2819814 w 5598213"/>
              <a:gd name="connsiteY5430" fmla="*/ 3227770 h 4231124"/>
              <a:gd name="connsiteX5431" fmla="*/ 2829872 w 5598213"/>
              <a:gd name="connsiteY5431" fmla="*/ 3227770 h 4231124"/>
              <a:gd name="connsiteX5432" fmla="*/ 2835197 w 5598213"/>
              <a:gd name="connsiteY5432" fmla="*/ 3233094 h 4231124"/>
              <a:gd name="connsiteX5433" fmla="*/ 2835197 w 5598213"/>
              <a:gd name="connsiteY5433" fmla="*/ 3249067 h 4231124"/>
              <a:gd name="connsiteX5434" fmla="*/ 2809165 w 5598213"/>
              <a:gd name="connsiteY5434" fmla="*/ 3264449 h 4231124"/>
              <a:gd name="connsiteX5435" fmla="*/ 2799107 w 5598213"/>
              <a:gd name="connsiteY5435" fmla="*/ 3264449 h 4231124"/>
              <a:gd name="connsiteX5436" fmla="*/ 2799107 w 5598213"/>
              <a:gd name="connsiteY5436" fmla="*/ 3243743 h 4231124"/>
              <a:gd name="connsiteX5437" fmla="*/ 2783724 w 5598213"/>
              <a:gd name="connsiteY5437" fmla="*/ 3249067 h 4231124"/>
              <a:gd name="connsiteX5438" fmla="*/ 2789048 w 5598213"/>
              <a:gd name="connsiteY5438" fmla="*/ 3254392 h 4231124"/>
              <a:gd name="connsiteX5439" fmla="*/ 2789048 w 5598213"/>
              <a:gd name="connsiteY5439" fmla="*/ 3259125 h 4231124"/>
              <a:gd name="connsiteX5440" fmla="*/ 2783724 w 5598213"/>
              <a:gd name="connsiteY5440" fmla="*/ 3259125 h 4231124"/>
              <a:gd name="connsiteX5441" fmla="*/ 2778399 w 5598213"/>
              <a:gd name="connsiteY5441" fmla="*/ 3249067 h 4231124"/>
              <a:gd name="connsiteX5442" fmla="*/ 2768340 w 5598213"/>
              <a:gd name="connsiteY5442" fmla="*/ 3249067 h 4231124"/>
              <a:gd name="connsiteX5443" fmla="*/ 2768340 w 5598213"/>
              <a:gd name="connsiteY5443" fmla="*/ 3243743 h 4231124"/>
              <a:gd name="connsiteX5444" fmla="*/ 2778399 w 5598213"/>
              <a:gd name="connsiteY5444" fmla="*/ 3233094 h 4231124"/>
              <a:gd name="connsiteX5445" fmla="*/ 2783724 w 5598213"/>
              <a:gd name="connsiteY5445" fmla="*/ 3227770 h 4231124"/>
              <a:gd name="connsiteX5446" fmla="*/ 2668943 w 5598213"/>
              <a:gd name="connsiteY5446" fmla="*/ 3217713 h 4231124"/>
              <a:gd name="connsiteX5447" fmla="*/ 2679001 w 5598213"/>
              <a:gd name="connsiteY5447" fmla="*/ 3227770 h 4231124"/>
              <a:gd name="connsiteX5448" fmla="*/ 2674268 w 5598213"/>
              <a:gd name="connsiteY5448" fmla="*/ 3233094 h 4231124"/>
              <a:gd name="connsiteX5449" fmla="*/ 2512155 w 5598213"/>
              <a:gd name="connsiteY5449" fmla="*/ 3217713 h 4231124"/>
              <a:gd name="connsiteX5450" fmla="*/ 2522805 w 5598213"/>
              <a:gd name="connsiteY5450" fmla="*/ 3217713 h 4231124"/>
              <a:gd name="connsiteX5451" fmla="*/ 2527538 w 5598213"/>
              <a:gd name="connsiteY5451" fmla="*/ 3227770 h 4231124"/>
              <a:gd name="connsiteX5452" fmla="*/ 2532863 w 5598213"/>
              <a:gd name="connsiteY5452" fmla="*/ 3227770 h 4231124"/>
              <a:gd name="connsiteX5453" fmla="*/ 2532863 w 5598213"/>
              <a:gd name="connsiteY5453" fmla="*/ 3238419 h 4231124"/>
              <a:gd name="connsiteX5454" fmla="*/ 2506830 w 5598213"/>
              <a:gd name="connsiteY5454" fmla="*/ 3259125 h 4231124"/>
              <a:gd name="connsiteX5455" fmla="*/ 2506830 w 5598213"/>
              <a:gd name="connsiteY5455" fmla="*/ 3249067 h 4231124"/>
              <a:gd name="connsiteX5456" fmla="*/ 2501505 w 5598213"/>
              <a:gd name="connsiteY5456" fmla="*/ 3243743 h 4231124"/>
              <a:gd name="connsiteX5457" fmla="*/ 2506830 w 5598213"/>
              <a:gd name="connsiteY5457" fmla="*/ 3233094 h 4231124"/>
              <a:gd name="connsiteX5458" fmla="*/ 2506830 w 5598213"/>
              <a:gd name="connsiteY5458" fmla="*/ 3227770 h 4231124"/>
              <a:gd name="connsiteX5459" fmla="*/ 1765490 w 5598213"/>
              <a:gd name="connsiteY5459" fmla="*/ 3217713 h 4231124"/>
              <a:gd name="connsiteX5460" fmla="*/ 1780873 w 5598213"/>
              <a:gd name="connsiteY5460" fmla="*/ 3217713 h 4231124"/>
              <a:gd name="connsiteX5461" fmla="*/ 1775548 w 5598213"/>
              <a:gd name="connsiteY5461" fmla="*/ 3227770 h 4231124"/>
              <a:gd name="connsiteX5462" fmla="*/ 1780873 w 5598213"/>
              <a:gd name="connsiteY5462" fmla="*/ 3233094 h 4231124"/>
              <a:gd name="connsiteX5463" fmla="*/ 1765490 w 5598213"/>
              <a:gd name="connsiteY5463" fmla="*/ 3238419 h 4231124"/>
              <a:gd name="connsiteX5464" fmla="*/ 1754840 w 5598213"/>
              <a:gd name="connsiteY5464" fmla="*/ 3238419 h 4231124"/>
              <a:gd name="connsiteX5465" fmla="*/ 1744191 w 5598213"/>
              <a:gd name="connsiteY5465" fmla="*/ 3254392 h 4231124"/>
              <a:gd name="connsiteX5466" fmla="*/ 1749516 w 5598213"/>
              <a:gd name="connsiteY5466" fmla="*/ 3243743 h 4231124"/>
              <a:gd name="connsiteX5467" fmla="*/ 1749516 w 5598213"/>
              <a:gd name="connsiteY5467" fmla="*/ 3227770 h 4231124"/>
              <a:gd name="connsiteX5468" fmla="*/ 1446590 w 5598213"/>
              <a:gd name="connsiteY5468" fmla="*/ 3217713 h 4231124"/>
              <a:gd name="connsiteX5469" fmla="*/ 1451914 w 5598213"/>
              <a:gd name="connsiteY5469" fmla="*/ 3217713 h 4231124"/>
              <a:gd name="connsiteX5470" fmla="*/ 1451914 w 5598213"/>
              <a:gd name="connsiteY5470" fmla="*/ 3223037 h 4231124"/>
              <a:gd name="connsiteX5471" fmla="*/ 1446590 w 5598213"/>
              <a:gd name="connsiteY5471" fmla="*/ 3227770 h 4231124"/>
              <a:gd name="connsiteX5472" fmla="*/ 1311101 w 5598213"/>
              <a:gd name="connsiteY5472" fmla="*/ 3217713 h 4231124"/>
              <a:gd name="connsiteX5473" fmla="*/ 1311101 w 5598213"/>
              <a:gd name="connsiteY5473" fmla="*/ 3233094 h 4231124"/>
              <a:gd name="connsiteX5474" fmla="*/ 1305777 w 5598213"/>
              <a:gd name="connsiteY5474" fmla="*/ 3238419 h 4231124"/>
              <a:gd name="connsiteX5475" fmla="*/ 1300452 w 5598213"/>
              <a:gd name="connsiteY5475" fmla="*/ 3227770 h 4231124"/>
              <a:gd name="connsiteX5476" fmla="*/ 1305777 w 5598213"/>
              <a:gd name="connsiteY5476" fmla="*/ 3223037 h 4231124"/>
              <a:gd name="connsiteX5477" fmla="*/ 934811 w 5598213"/>
              <a:gd name="connsiteY5477" fmla="*/ 3217713 h 4231124"/>
              <a:gd name="connsiteX5478" fmla="*/ 940136 w 5598213"/>
              <a:gd name="connsiteY5478" fmla="*/ 3223037 h 4231124"/>
              <a:gd name="connsiteX5479" fmla="*/ 929486 w 5598213"/>
              <a:gd name="connsiteY5479" fmla="*/ 3227770 h 4231124"/>
              <a:gd name="connsiteX5480" fmla="*/ 908778 w 5598213"/>
              <a:gd name="connsiteY5480" fmla="*/ 3217713 h 4231124"/>
              <a:gd name="connsiteX5481" fmla="*/ 908778 w 5598213"/>
              <a:gd name="connsiteY5481" fmla="*/ 3223037 h 4231124"/>
              <a:gd name="connsiteX5482" fmla="*/ 898128 w 5598213"/>
              <a:gd name="connsiteY5482" fmla="*/ 3227770 h 4231124"/>
              <a:gd name="connsiteX5483" fmla="*/ 872096 w 5598213"/>
              <a:gd name="connsiteY5483" fmla="*/ 3217713 h 4231124"/>
              <a:gd name="connsiteX5484" fmla="*/ 888070 w 5598213"/>
              <a:gd name="connsiteY5484" fmla="*/ 3223037 h 4231124"/>
              <a:gd name="connsiteX5485" fmla="*/ 866771 w 5598213"/>
              <a:gd name="connsiteY5485" fmla="*/ 3233094 h 4231124"/>
              <a:gd name="connsiteX5486" fmla="*/ 866771 w 5598213"/>
              <a:gd name="connsiteY5486" fmla="*/ 3227770 h 4231124"/>
              <a:gd name="connsiteX5487" fmla="*/ 720633 w 5598213"/>
              <a:gd name="connsiteY5487" fmla="*/ 3217713 h 4231124"/>
              <a:gd name="connsiteX5488" fmla="*/ 720633 w 5598213"/>
              <a:gd name="connsiteY5488" fmla="*/ 3227770 h 4231124"/>
              <a:gd name="connsiteX5489" fmla="*/ 715308 w 5598213"/>
              <a:gd name="connsiteY5489" fmla="*/ 3233094 h 4231124"/>
              <a:gd name="connsiteX5490" fmla="*/ 715308 w 5598213"/>
              <a:gd name="connsiteY5490" fmla="*/ 3227770 h 4231124"/>
              <a:gd name="connsiteX5491" fmla="*/ 4543297 w 5598213"/>
              <a:gd name="connsiteY5491" fmla="*/ 3212388 h 4231124"/>
              <a:gd name="connsiteX5492" fmla="*/ 4548622 w 5598213"/>
              <a:gd name="connsiteY5492" fmla="*/ 3217713 h 4231124"/>
              <a:gd name="connsiteX5493" fmla="*/ 4543297 w 5598213"/>
              <a:gd name="connsiteY5493" fmla="*/ 3217713 h 4231124"/>
              <a:gd name="connsiteX5494" fmla="*/ 4360476 w 5598213"/>
              <a:gd name="connsiteY5494" fmla="*/ 3212388 h 4231124"/>
              <a:gd name="connsiteX5495" fmla="*/ 4371126 w 5598213"/>
              <a:gd name="connsiteY5495" fmla="*/ 3212388 h 4231124"/>
              <a:gd name="connsiteX5496" fmla="*/ 4365801 w 5598213"/>
              <a:gd name="connsiteY5496" fmla="*/ 3223037 h 4231124"/>
              <a:gd name="connsiteX5497" fmla="*/ 4355151 w 5598213"/>
              <a:gd name="connsiteY5497" fmla="*/ 3223037 h 4231124"/>
              <a:gd name="connsiteX5498" fmla="*/ 4355151 w 5598213"/>
              <a:gd name="connsiteY5498" fmla="*/ 3217713 h 4231124"/>
              <a:gd name="connsiteX5499" fmla="*/ 2741716 w 5598213"/>
              <a:gd name="connsiteY5499" fmla="*/ 3212388 h 4231124"/>
              <a:gd name="connsiteX5500" fmla="*/ 2747041 w 5598213"/>
              <a:gd name="connsiteY5500" fmla="*/ 3212388 h 4231124"/>
              <a:gd name="connsiteX5501" fmla="*/ 2747041 w 5598213"/>
              <a:gd name="connsiteY5501" fmla="*/ 3217713 h 4231124"/>
              <a:gd name="connsiteX5502" fmla="*/ 2736983 w 5598213"/>
              <a:gd name="connsiteY5502" fmla="*/ 3223037 h 4231124"/>
              <a:gd name="connsiteX5503" fmla="*/ 2313952 w 5598213"/>
              <a:gd name="connsiteY5503" fmla="*/ 3212388 h 4231124"/>
              <a:gd name="connsiteX5504" fmla="*/ 2324010 w 5598213"/>
              <a:gd name="connsiteY5504" fmla="*/ 3227770 h 4231124"/>
              <a:gd name="connsiteX5505" fmla="*/ 2313952 w 5598213"/>
              <a:gd name="connsiteY5505" fmla="*/ 3233094 h 4231124"/>
              <a:gd name="connsiteX5506" fmla="*/ 2203905 w 5598213"/>
              <a:gd name="connsiteY5506" fmla="*/ 3212388 h 4231124"/>
              <a:gd name="connsiteX5507" fmla="*/ 2209229 w 5598213"/>
              <a:gd name="connsiteY5507" fmla="*/ 3217713 h 4231124"/>
              <a:gd name="connsiteX5508" fmla="*/ 2203905 w 5598213"/>
              <a:gd name="connsiteY5508" fmla="*/ 3227770 h 4231124"/>
              <a:gd name="connsiteX5509" fmla="*/ 2209229 w 5598213"/>
              <a:gd name="connsiteY5509" fmla="*/ 3233094 h 4231124"/>
              <a:gd name="connsiteX5510" fmla="*/ 2219879 w 5598213"/>
              <a:gd name="connsiteY5510" fmla="*/ 3227770 h 4231124"/>
              <a:gd name="connsiteX5511" fmla="*/ 2209229 w 5598213"/>
              <a:gd name="connsiteY5511" fmla="*/ 3238419 h 4231124"/>
              <a:gd name="connsiteX5512" fmla="*/ 2214554 w 5598213"/>
              <a:gd name="connsiteY5512" fmla="*/ 3249067 h 4231124"/>
              <a:gd name="connsiteX5513" fmla="*/ 2209229 w 5598213"/>
              <a:gd name="connsiteY5513" fmla="*/ 3254392 h 4231124"/>
              <a:gd name="connsiteX5514" fmla="*/ 2203905 w 5598213"/>
              <a:gd name="connsiteY5514" fmla="*/ 3243743 h 4231124"/>
              <a:gd name="connsiteX5515" fmla="*/ 2198579 w 5598213"/>
              <a:gd name="connsiteY5515" fmla="*/ 3249067 h 4231124"/>
              <a:gd name="connsiteX5516" fmla="*/ 2198579 w 5598213"/>
              <a:gd name="connsiteY5516" fmla="*/ 3238419 h 4231124"/>
              <a:gd name="connsiteX5517" fmla="*/ 2198579 w 5598213"/>
              <a:gd name="connsiteY5517" fmla="*/ 3227770 h 4231124"/>
              <a:gd name="connsiteX5518" fmla="*/ 2193846 w 5598213"/>
              <a:gd name="connsiteY5518" fmla="*/ 3227770 h 4231124"/>
              <a:gd name="connsiteX5519" fmla="*/ 2193846 w 5598213"/>
              <a:gd name="connsiteY5519" fmla="*/ 3217713 h 4231124"/>
              <a:gd name="connsiteX5520" fmla="*/ 2104507 w 5598213"/>
              <a:gd name="connsiteY5520" fmla="*/ 3212388 h 4231124"/>
              <a:gd name="connsiteX5521" fmla="*/ 2109832 w 5598213"/>
              <a:gd name="connsiteY5521" fmla="*/ 3217713 h 4231124"/>
              <a:gd name="connsiteX5522" fmla="*/ 2109832 w 5598213"/>
              <a:gd name="connsiteY5522" fmla="*/ 3233094 h 4231124"/>
              <a:gd name="connsiteX5523" fmla="*/ 2083799 w 5598213"/>
              <a:gd name="connsiteY5523" fmla="*/ 3238419 h 4231124"/>
              <a:gd name="connsiteX5524" fmla="*/ 2089124 w 5598213"/>
              <a:gd name="connsiteY5524" fmla="*/ 3233094 h 4231124"/>
              <a:gd name="connsiteX5525" fmla="*/ 2083799 w 5598213"/>
              <a:gd name="connsiteY5525" fmla="*/ 3227770 h 4231124"/>
              <a:gd name="connsiteX5526" fmla="*/ 2089124 w 5598213"/>
              <a:gd name="connsiteY5526" fmla="*/ 3227770 h 4231124"/>
              <a:gd name="connsiteX5527" fmla="*/ 2089124 w 5598213"/>
              <a:gd name="connsiteY5527" fmla="*/ 3217713 h 4231124"/>
              <a:gd name="connsiteX5528" fmla="*/ 1989726 w 5598213"/>
              <a:gd name="connsiteY5528" fmla="*/ 3212388 h 4231124"/>
              <a:gd name="connsiteX5529" fmla="*/ 1995051 w 5598213"/>
              <a:gd name="connsiteY5529" fmla="*/ 3223037 h 4231124"/>
              <a:gd name="connsiteX5530" fmla="*/ 1984402 w 5598213"/>
              <a:gd name="connsiteY5530" fmla="*/ 3223037 h 4231124"/>
              <a:gd name="connsiteX5531" fmla="*/ 1937661 w 5598213"/>
              <a:gd name="connsiteY5531" fmla="*/ 3212388 h 4231124"/>
              <a:gd name="connsiteX5532" fmla="*/ 1948311 w 5598213"/>
              <a:gd name="connsiteY5532" fmla="*/ 3217713 h 4231124"/>
              <a:gd name="connsiteX5533" fmla="*/ 1932336 w 5598213"/>
              <a:gd name="connsiteY5533" fmla="*/ 3227770 h 4231124"/>
              <a:gd name="connsiteX5534" fmla="*/ 1932336 w 5598213"/>
              <a:gd name="connsiteY5534" fmla="*/ 3233094 h 4231124"/>
              <a:gd name="connsiteX5535" fmla="*/ 1927011 w 5598213"/>
              <a:gd name="connsiteY5535" fmla="*/ 3238419 h 4231124"/>
              <a:gd name="connsiteX5536" fmla="*/ 1927011 w 5598213"/>
              <a:gd name="connsiteY5536" fmla="*/ 3233094 h 4231124"/>
              <a:gd name="connsiteX5537" fmla="*/ 1932336 w 5598213"/>
              <a:gd name="connsiteY5537" fmla="*/ 3223037 h 4231124"/>
              <a:gd name="connsiteX5538" fmla="*/ 1864296 w 5598213"/>
              <a:gd name="connsiteY5538" fmla="*/ 3212388 h 4231124"/>
              <a:gd name="connsiteX5539" fmla="*/ 1864296 w 5598213"/>
              <a:gd name="connsiteY5539" fmla="*/ 3217713 h 4231124"/>
              <a:gd name="connsiteX5540" fmla="*/ 1859563 w 5598213"/>
              <a:gd name="connsiteY5540" fmla="*/ 3217713 h 4231124"/>
              <a:gd name="connsiteX5541" fmla="*/ 276893 w 5598213"/>
              <a:gd name="connsiteY5541" fmla="*/ 3212388 h 4231124"/>
              <a:gd name="connsiteX5542" fmla="*/ 287543 w 5598213"/>
              <a:gd name="connsiteY5542" fmla="*/ 3212388 h 4231124"/>
              <a:gd name="connsiteX5543" fmla="*/ 287543 w 5598213"/>
              <a:gd name="connsiteY5543" fmla="*/ 3223037 h 4231124"/>
              <a:gd name="connsiteX5544" fmla="*/ 276893 w 5598213"/>
              <a:gd name="connsiteY5544" fmla="*/ 3223037 h 4231124"/>
              <a:gd name="connsiteX5545" fmla="*/ 4757475 w 5598213"/>
              <a:gd name="connsiteY5545" fmla="*/ 3207064 h 4231124"/>
              <a:gd name="connsiteX5546" fmla="*/ 4767533 w 5598213"/>
              <a:gd name="connsiteY5546" fmla="*/ 3212388 h 4231124"/>
              <a:gd name="connsiteX5547" fmla="*/ 4762800 w 5598213"/>
              <a:gd name="connsiteY5547" fmla="*/ 3217713 h 4231124"/>
              <a:gd name="connsiteX5548" fmla="*/ 4752150 w 5598213"/>
              <a:gd name="connsiteY5548" fmla="*/ 3212388 h 4231124"/>
              <a:gd name="connsiteX5549" fmla="*/ 4647428 w 5598213"/>
              <a:gd name="connsiteY5549" fmla="*/ 3207064 h 4231124"/>
              <a:gd name="connsiteX5550" fmla="*/ 4647428 w 5598213"/>
              <a:gd name="connsiteY5550" fmla="*/ 3227770 h 4231124"/>
              <a:gd name="connsiteX5551" fmla="*/ 4642694 w 5598213"/>
              <a:gd name="connsiteY5551" fmla="*/ 3227770 h 4231124"/>
              <a:gd name="connsiteX5552" fmla="*/ 4632045 w 5598213"/>
              <a:gd name="connsiteY5552" fmla="*/ 3223037 h 4231124"/>
              <a:gd name="connsiteX5553" fmla="*/ 4637370 w 5598213"/>
              <a:gd name="connsiteY5553" fmla="*/ 3212388 h 4231124"/>
              <a:gd name="connsiteX5554" fmla="*/ 2789048 w 5598213"/>
              <a:gd name="connsiteY5554" fmla="*/ 3207064 h 4231124"/>
              <a:gd name="connsiteX5555" fmla="*/ 2789048 w 5598213"/>
              <a:gd name="connsiteY5555" fmla="*/ 3212388 h 4231124"/>
              <a:gd name="connsiteX5556" fmla="*/ 2773074 w 5598213"/>
              <a:gd name="connsiteY5556" fmla="*/ 3212388 h 4231124"/>
              <a:gd name="connsiteX5557" fmla="*/ 2606228 w 5598213"/>
              <a:gd name="connsiteY5557" fmla="*/ 3207064 h 4231124"/>
              <a:gd name="connsiteX5558" fmla="*/ 2611553 w 5598213"/>
              <a:gd name="connsiteY5558" fmla="*/ 3207064 h 4231124"/>
              <a:gd name="connsiteX5559" fmla="*/ 2606228 w 5598213"/>
              <a:gd name="connsiteY5559" fmla="*/ 3212388 h 4231124"/>
              <a:gd name="connsiteX5560" fmla="*/ 2167222 w 5598213"/>
              <a:gd name="connsiteY5560" fmla="*/ 3207064 h 4231124"/>
              <a:gd name="connsiteX5561" fmla="*/ 2172547 w 5598213"/>
              <a:gd name="connsiteY5561" fmla="*/ 3207064 h 4231124"/>
              <a:gd name="connsiteX5562" fmla="*/ 2172547 w 5598213"/>
              <a:gd name="connsiteY5562" fmla="*/ 3212388 h 4231124"/>
              <a:gd name="connsiteX5563" fmla="*/ 2162489 w 5598213"/>
              <a:gd name="connsiteY5563" fmla="*/ 3212388 h 4231124"/>
              <a:gd name="connsiteX5564" fmla="*/ 1838263 w 5598213"/>
              <a:gd name="connsiteY5564" fmla="*/ 3207064 h 4231124"/>
              <a:gd name="connsiteX5565" fmla="*/ 1848913 w 5598213"/>
              <a:gd name="connsiteY5565" fmla="*/ 3207064 h 4231124"/>
              <a:gd name="connsiteX5566" fmla="*/ 1843588 w 5598213"/>
              <a:gd name="connsiteY5566" fmla="*/ 3212388 h 4231124"/>
              <a:gd name="connsiteX5567" fmla="*/ 1832939 w 5598213"/>
              <a:gd name="connsiteY5567" fmla="*/ 3212388 h 4231124"/>
              <a:gd name="connsiteX5568" fmla="*/ 1723483 w 5598213"/>
              <a:gd name="connsiteY5568" fmla="*/ 3207064 h 4231124"/>
              <a:gd name="connsiteX5569" fmla="*/ 1728808 w 5598213"/>
              <a:gd name="connsiteY5569" fmla="*/ 3212388 h 4231124"/>
              <a:gd name="connsiteX5570" fmla="*/ 1723483 w 5598213"/>
              <a:gd name="connsiteY5570" fmla="*/ 3223037 h 4231124"/>
              <a:gd name="connsiteX5571" fmla="*/ 1712833 w 5598213"/>
              <a:gd name="connsiteY5571" fmla="*/ 3227770 h 4231124"/>
              <a:gd name="connsiteX5572" fmla="*/ 1708100 w 5598213"/>
              <a:gd name="connsiteY5572" fmla="*/ 3233094 h 4231124"/>
              <a:gd name="connsiteX5573" fmla="*/ 1702775 w 5598213"/>
              <a:gd name="connsiteY5573" fmla="*/ 3227770 h 4231124"/>
              <a:gd name="connsiteX5574" fmla="*/ 1697450 w 5598213"/>
              <a:gd name="connsiteY5574" fmla="*/ 3238419 h 4231124"/>
              <a:gd name="connsiteX5575" fmla="*/ 1686801 w 5598213"/>
              <a:gd name="connsiteY5575" fmla="*/ 3238419 h 4231124"/>
              <a:gd name="connsiteX5576" fmla="*/ 1686801 w 5598213"/>
              <a:gd name="connsiteY5576" fmla="*/ 3223037 h 4231124"/>
              <a:gd name="connsiteX5577" fmla="*/ 1692125 w 5598213"/>
              <a:gd name="connsiteY5577" fmla="*/ 3227770 h 4231124"/>
              <a:gd name="connsiteX5578" fmla="*/ 1708100 w 5598213"/>
              <a:gd name="connsiteY5578" fmla="*/ 3223037 h 4231124"/>
              <a:gd name="connsiteX5579" fmla="*/ 1712833 w 5598213"/>
              <a:gd name="connsiteY5579" fmla="*/ 3217713 h 4231124"/>
              <a:gd name="connsiteX5580" fmla="*/ 1577345 w 5598213"/>
              <a:gd name="connsiteY5580" fmla="*/ 3207064 h 4231124"/>
              <a:gd name="connsiteX5581" fmla="*/ 1582670 w 5598213"/>
              <a:gd name="connsiteY5581" fmla="*/ 3207064 h 4231124"/>
              <a:gd name="connsiteX5582" fmla="*/ 1582670 w 5598213"/>
              <a:gd name="connsiteY5582" fmla="*/ 3227770 h 4231124"/>
              <a:gd name="connsiteX5583" fmla="*/ 1561370 w 5598213"/>
              <a:gd name="connsiteY5583" fmla="*/ 3243743 h 4231124"/>
              <a:gd name="connsiteX5584" fmla="*/ 1556637 w 5598213"/>
              <a:gd name="connsiteY5584" fmla="*/ 3249067 h 4231124"/>
              <a:gd name="connsiteX5585" fmla="*/ 1551312 w 5598213"/>
              <a:gd name="connsiteY5585" fmla="*/ 3249067 h 4231124"/>
              <a:gd name="connsiteX5586" fmla="*/ 1540662 w 5598213"/>
              <a:gd name="connsiteY5586" fmla="*/ 3238419 h 4231124"/>
              <a:gd name="connsiteX5587" fmla="*/ 1540662 w 5598213"/>
              <a:gd name="connsiteY5587" fmla="*/ 3223037 h 4231124"/>
              <a:gd name="connsiteX5588" fmla="*/ 1545987 w 5598213"/>
              <a:gd name="connsiteY5588" fmla="*/ 3212388 h 4231124"/>
              <a:gd name="connsiteX5589" fmla="*/ 1551312 w 5598213"/>
              <a:gd name="connsiteY5589" fmla="*/ 3217713 h 4231124"/>
              <a:gd name="connsiteX5590" fmla="*/ 1561370 w 5598213"/>
              <a:gd name="connsiteY5590" fmla="*/ 3212388 h 4231124"/>
              <a:gd name="connsiteX5591" fmla="*/ 1190996 w 5598213"/>
              <a:gd name="connsiteY5591" fmla="*/ 3207064 h 4231124"/>
              <a:gd name="connsiteX5592" fmla="*/ 1195729 w 5598213"/>
              <a:gd name="connsiteY5592" fmla="*/ 3212388 h 4231124"/>
              <a:gd name="connsiteX5593" fmla="*/ 1201054 w 5598213"/>
              <a:gd name="connsiteY5593" fmla="*/ 3207064 h 4231124"/>
              <a:gd name="connsiteX5594" fmla="*/ 1206379 w 5598213"/>
              <a:gd name="connsiteY5594" fmla="*/ 3212388 h 4231124"/>
              <a:gd name="connsiteX5595" fmla="*/ 1201054 w 5598213"/>
              <a:gd name="connsiteY5595" fmla="*/ 3223037 h 4231124"/>
              <a:gd name="connsiteX5596" fmla="*/ 1185671 w 5598213"/>
              <a:gd name="connsiteY5596" fmla="*/ 3223037 h 4231124"/>
              <a:gd name="connsiteX5597" fmla="*/ 1185671 w 5598213"/>
              <a:gd name="connsiteY5597" fmla="*/ 3217713 h 4231124"/>
              <a:gd name="connsiteX5598" fmla="*/ 4303086 w 5598213"/>
              <a:gd name="connsiteY5598" fmla="*/ 3201739 h 4231124"/>
              <a:gd name="connsiteX5599" fmla="*/ 4308411 w 5598213"/>
              <a:gd name="connsiteY5599" fmla="*/ 3212388 h 4231124"/>
              <a:gd name="connsiteX5600" fmla="*/ 4303086 w 5598213"/>
              <a:gd name="connsiteY5600" fmla="*/ 3217713 h 4231124"/>
              <a:gd name="connsiteX5601" fmla="*/ 4130324 w 5598213"/>
              <a:gd name="connsiteY5601" fmla="*/ 3201739 h 4231124"/>
              <a:gd name="connsiteX5602" fmla="*/ 4140973 w 5598213"/>
              <a:gd name="connsiteY5602" fmla="*/ 3212388 h 4231124"/>
              <a:gd name="connsiteX5603" fmla="*/ 4140973 w 5598213"/>
              <a:gd name="connsiteY5603" fmla="*/ 3217713 h 4231124"/>
              <a:gd name="connsiteX5604" fmla="*/ 4125590 w 5598213"/>
              <a:gd name="connsiteY5604" fmla="*/ 3233094 h 4231124"/>
              <a:gd name="connsiteX5605" fmla="*/ 4120265 w 5598213"/>
              <a:gd name="connsiteY5605" fmla="*/ 3233094 h 4231124"/>
              <a:gd name="connsiteX5606" fmla="*/ 4114941 w 5598213"/>
              <a:gd name="connsiteY5606" fmla="*/ 3227770 h 4231124"/>
              <a:gd name="connsiteX5607" fmla="*/ 4114941 w 5598213"/>
              <a:gd name="connsiteY5607" fmla="*/ 3212388 h 4231124"/>
              <a:gd name="connsiteX5608" fmla="*/ 4125590 w 5598213"/>
              <a:gd name="connsiteY5608" fmla="*/ 3207064 h 4231124"/>
              <a:gd name="connsiteX5609" fmla="*/ 4036843 w 5598213"/>
              <a:gd name="connsiteY5609" fmla="*/ 3201739 h 4231124"/>
              <a:gd name="connsiteX5610" fmla="*/ 4041576 w 5598213"/>
              <a:gd name="connsiteY5610" fmla="*/ 3201739 h 4231124"/>
              <a:gd name="connsiteX5611" fmla="*/ 4046901 w 5598213"/>
              <a:gd name="connsiteY5611" fmla="*/ 3207064 h 4231124"/>
              <a:gd name="connsiteX5612" fmla="*/ 4036843 w 5598213"/>
              <a:gd name="connsiteY5612" fmla="*/ 3212388 h 4231124"/>
              <a:gd name="connsiteX5613" fmla="*/ 3958153 w 5598213"/>
              <a:gd name="connsiteY5613" fmla="*/ 3201739 h 4231124"/>
              <a:gd name="connsiteX5614" fmla="*/ 3958153 w 5598213"/>
              <a:gd name="connsiteY5614" fmla="*/ 3207064 h 4231124"/>
              <a:gd name="connsiteX5615" fmla="*/ 3968803 w 5598213"/>
              <a:gd name="connsiteY5615" fmla="*/ 3207064 h 4231124"/>
              <a:gd name="connsiteX5616" fmla="*/ 3974127 w 5598213"/>
              <a:gd name="connsiteY5616" fmla="*/ 3201739 h 4231124"/>
              <a:gd name="connsiteX5617" fmla="*/ 3984185 w 5598213"/>
              <a:gd name="connsiteY5617" fmla="*/ 3223037 h 4231124"/>
              <a:gd name="connsiteX5618" fmla="*/ 3978861 w 5598213"/>
              <a:gd name="connsiteY5618" fmla="*/ 3233094 h 4231124"/>
              <a:gd name="connsiteX5619" fmla="*/ 3968803 w 5598213"/>
              <a:gd name="connsiteY5619" fmla="*/ 3238419 h 4231124"/>
              <a:gd name="connsiteX5620" fmla="*/ 3952828 w 5598213"/>
              <a:gd name="connsiteY5620" fmla="*/ 3223037 h 4231124"/>
              <a:gd name="connsiteX5621" fmla="*/ 3942770 w 5598213"/>
              <a:gd name="connsiteY5621" fmla="*/ 3233094 h 4231124"/>
              <a:gd name="connsiteX5622" fmla="*/ 3937445 w 5598213"/>
              <a:gd name="connsiteY5622" fmla="*/ 3233094 h 4231124"/>
              <a:gd name="connsiteX5623" fmla="*/ 3932120 w 5598213"/>
              <a:gd name="connsiteY5623" fmla="*/ 3223037 h 4231124"/>
              <a:gd name="connsiteX5624" fmla="*/ 3926795 w 5598213"/>
              <a:gd name="connsiteY5624" fmla="*/ 3223037 h 4231124"/>
              <a:gd name="connsiteX5625" fmla="*/ 3921470 w 5598213"/>
              <a:gd name="connsiteY5625" fmla="*/ 3223037 h 4231124"/>
              <a:gd name="connsiteX5626" fmla="*/ 3932120 w 5598213"/>
              <a:gd name="connsiteY5626" fmla="*/ 3217713 h 4231124"/>
              <a:gd name="connsiteX5627" fmla="*/ 3942770 w 5598213"/>
              <a:gd name="connsiteY5627" fmla="*/ 3207064 h 4231124"/>
              <a:gd name="connsiteX5628" fmla="*/ 2825139 w 5598213"/>
              <a:gd name="connsiteY5628" fmla="*/ 3201739 h 4231124"/>
              <a:gd name="connsiteX5629" fmla="*/ 2829872 w 5598213"/>
              <a:gd name="connsiteY5629" fmla="*/ 3201739 h 4231124"/>
              <a:gd name="connsiteX5630" fmla="*/ 2835197 w 5598213"/>
              <a:gd name="connsiteY5630" fmla="*/ 3201739 h 4231124"/>
              <a:gd name="connsiteX5631" fmla="*/ 2835197 w 5598213"/>
              <a:gd name="connsiteY5631" fmla="*/ 3207064 h 4231124"/>
              <a:gd name="connsiteX5632" fmla="*/ 2829872 w 5598213"/>
              <a:gd name="connsiteY5632" fmla="*/ 3212388 h 4231124"/>
              <a:gd name="connsiteX5633" fmla="*/ 2799107 w 5598213"/>
              <a:gd name="connsiteY5633" fmla="*/ 3201739 h 4231124"/>
              <a:gd name="connsiteX5634" fmla="*/ 2809165 w 5598213"/>
              <a:gd name="connsiteY5634" fmla="*/ 3201739 h 4231124"/>
              <a:gd name="connsiteX5635" fmla="*/ 2819814 w 5598213"/>
              <a:gd name="connsiteY5635" fmla="*/ 3207064 h 4231124"/>
              <a:gd name="connsiteX5636" fmla="*/ 2809165 w 5598213"/>
              <a:gd name="connsiteY5636" fmla="*/ 3217713 h 4231124"/>
              <a:gd name="connsiteX5637" fmla="*/ 2794373 w 5598213"/>
              <a:gd name="connsiteY5637" fmla="*/ 3217713 h 4231124"/>
              <a:gd name="connsiteX5638" fmla="*/ 2789048 w 5598213"/>
              <a:gd name="connsiteY5638" fmla="*/ 3217713 h 4231124"/>
              <a:gd name="connsiteX5639" fmla="*/ 2803840 w 5598213"/>
              <a:gd name="connsiteY5639" fmla="*/ 3207064 h 4231124"/>
              <a:gd name="connsiteX5640" fmla="*/ 2308627 w 5598213"/>
              <a:gd name="connsiteY5640" fmla="*/ 3201739 h 4231124"/>
              <a:gd name="connsiteX5641" fmla="*/ 2318685 w 5598213"/>
              <a:gd name="connsiteY5641" fmla="*/ 3201739 h 4231124"/>
              <a:gd name="connsiteX5642" fmla="*/ 2303302 w 5598213"/>
              <a:gd name="connsiteY5642" fmla="*/ 3217713 h 4231124"/>
              <a:gd name="connsiteX5643" fmla="*/ 2303302 w 5598213"/>
              <a:gd name="connsiteY5643" fmla="*/ 3233094 h 4231124"/>
              <a:gd name="connsiteX5644" fmla="*/ 2318685 w 5598213"/>
              <a:gd name="connsiteY5644" fmla="*/ 3243743 h 4231124"/>
              <a:gd name="connsiteX5645" fmla="*/ 2303302 w 5598213"/>
              <a:gd name="connsiteY5645" fmla="*/ 3264449 h 4231124"/>
              <a:gd name="connsiteX5646" fmla="*/ 2292652 w 5598213"/>
              <a:gd name="connsiteY5646" fmla="*/ 3264449 h 4231124"/>
              <a:gd name="connsiteX5647" fmla="*/ 2287327 w 5598213"/>
              <a:gd name="connsiteY5647" fmla="*/ 3264449 h 4231124"/>
              <a:gd name="connsiteX5648" fmla="*/ 2287327 w 5598213"/>
              <a:gd name="connsiteY5648" fmla="*/ 3295804 h 4231124"/>
              <a:gd name="connsiteX5649" fmla="*/ 2277269 w 5598213"/>
              <a:gd name="connsiteY5649" fmla="*/ 3275098 h 4231124"/>
              <a:gd name="connsiteX5650" fmla="*/ 2282594 w 5598213"/>
              <a:gd name="connsiteY5650" fmla="*/ 3264449 h 4231124"/>
              <a:gd name="connsiteX5651" fmla="*/ 2282594 w 5598213"/>
              <a:gd name="connsiteY5651" fmla="*/ 3233094 h 4231124"/>
              <a:gd name="connsiteX5652" fmla="*/ 2282594 w 5598213"/>
              <a:gd name="connsiteY5652" fmla="*/ 3227770 h 4231124"/>
              <a:gd name="connsiteX5653" fmla="*/ 2282594 w 5598213"/>
              <a:gd name="connsiteY5653" fmla="*/ 3223037 h 4231124"/>
              <a:gd name="connsiteX5654" fmla="*/ 2282594 w 5598213"/>
              <a:gd name="connsiteY5654" fmla="*/ 3217713 h 4231124"/>
              <a:gd name="connsiteX5655" fmla="*/ 2282594 w 5598213"/>
              <a:gd name="connsiteY5655" fmla="*/ 3212388 h 4231124"/>
              <a:gd name="connsiteX5656" fmla="*/ 2292652 w 5598213"/>
              <a:gd name="connsiteY5656" fmla="*/ 3207064 h 4231124"/>
              <a:gd name="connsiteX5657" fmla="*/ 2203905 w 5598213"/>
              <a:gd name="connsiteY5657" fmla="*/ 3201739 h 4231124"/>
              <a:gd name="connsiteX5658" fmla="*/ 2209229 w 5598213"/>
              <a:gd name="connsiteY5658" fmla="*/ 3207064 h 4231124"/>
              <a:gd name="connsiteX5659" fmla="*/ 2203905 w 5598213"/>
              <a:gd name="connsiteY5659" fmla="*/ 3212388 h 4231124"/>
              <a:gd name="connsiteX5660" fmla="*/ 2037059 w 5598213"/>
              <a:gd name="connsiteY5660" fmla="*/ 3201739 h 4231124"/>
              <a:gd name="connsiteX5661" fmla="*/ 2042383 w 5598213"/>
              <a:gd name="connsiteY5661" fmla="*/ 3201739 h 4231124"/>
              <a:gd name="connsiteX5662" fmla="*/ 2042383 w 5598213"/>
              <a:gd name="connsiteY5662" fmla="*/ 3207064 h 4231124"/>
              <a:gd name="connsiteX5663" fmla="*/ 1791523 w 5598213"/>
              <a:gd name="connsiteY5663" fmla="*/ 3201739 h 4231124"/>
              <a:gd name="connsiteX5664" fmla="*/ 1796848 w 5598213"/>
              <a:gd name="connsiteY5664" fmla="*/ 3207064 h 4231124"/>
              <a:gd name="connsiteX5665" fmla="*/ 1786198 w 5598213"/>
              <a:gd name="connsiteY5665" fmla="*/ 3217713 h 4231124"/>
              <a:gd name="connsiteX5666" fmla="*/ 1780873 w 5598213"/>
              <a:gd name="connsiteY5666" fmla="*/ 3217713 h 4231124"/>
              <a:gd name="connsiteX5667" fmla="*/ 1780873 w 5598213"/>
              <a:gd name="connsiteY5667" fmla="*/ 3212388 h 4231124"/>
              <a:gd name="connsiteX5668" fmla="*/ 4992361 w 5598213"/>
              <a:gd name="connsiteY5668" fmla="*/ 3196415 h 4231124"/>
              <a:gd name="connsiteX5669" fmla="*/ 4997686 w 5598213"/>
              <a:gd name="connsiteY5669" fmla="*/ 3196415 h 4231124"/>
              <a:gd name="connsiteX5670" fmla="*/ 4997686 w 5598213"/>
              <a:gd name="connsiteY5670" fmla="*/ 3201739 h 4231124"/>
              <a:gd name="connsiteX5671" fmla="*/ 4992361 w 5598213"/>
              <a:gd name="connsiteY5671" fmla="*/ 3207064 h 4231124"/>
              <a:gd name="connsiteX5672" fmla="*/ 4992361 w 5598213"/>
              <a:gd name="connsiteY5672" fmla="*/ 3201739 h 4231124"/>
              <a:gd name="connsiteX5673" fmla="*/ 4783508 w 5598213"/>
              <a:gd name="connsiteY5673" fmla="*/ 3196415 h 4231124"/>
              <a:gd name="connsiteX5674" fmla="*/ 4788832 w 5598213"/>
              <a:gd name="connsiteY5674" fmla="*/ 3196415 h 4231124"/>
              <a:gd name="connsiteX5675" fmla="*/ 4788832 w 5598213"/>
              <a:gd name="connsiteY5675" fmla="*/ 3207064 h 4231124"/>
              <a:gd name="connsiteX5676" fmla="*/ 4078258 w 5598213"/>
              <a:gd name="connsiteY5676" fmla="*/ 3196415 h 4231124"/>
              <a:gd name="connsiteX5677" fmla="*/ 4088908 w 5598213"/>
              <a:gd name="connsiteY5677" fmla="*/ 3207064 h 4231124"/>
              <a:gd name="connsiteX5678" fmla="*/ 4083583 w 5598213"/>
              <a:gd name="connsiteY5678" fmla="*/ 3212388 h 4231124"/>
              <a:gd name="connsiteX5679" fmla="*/ 4083583 w 5598213"/>
              <a:gd name="connsiteY5679" fmla="*/ 3227770 h 4231124"/>
              <a:gd name="connsiteX5680" fmla="*/ 4072933 w 5598213"/>
              <a:gd name="connsiteY5680" fmla="*/ 3227770 h 4231124"/>
              <a:gd name="connsiteX5681" fmla="*/ 4068200 w 5598213"/>
              <a:gd name="connsiteY5681" fmla="*/ 3217713 h 4231124"/>
              <a:gd name="connsiteX5682" fmla="*/ 4072933 w 5598213"/>
              <a:gd name="connsiteY5682" fmla="*/ 3207064 h 4231124"/>
              <a:gd name="connsiteX5683" fmla="*/ 4062875 w 5598213"/>
              <a:gd name="connsiteY5683" fmla="*/ 3212388 h 4231124"/>
              <a:gd name="connsiteX5684" fmla="*/ 4062875 w 5598213"/>
              <a:gd name="connsiteY5684" fmla="*/ 3201739 h 4231124"/>
              <a:gd name="connsiteX5685" fmla="*/ 4072933 w 5598213"/>
              <a:gd name="connsiteY5685" fmla="*/ 3201739 h 4231124"/>
              <a:gd name="connsiteX5686" fmla="*/ 3874730 w 5598213"/>
              <a:gd name="connsiteY5686" fmla="*/ 3196415 h 4231124"/>
              <a:gd name="connsiteX5687" fmla="*/ 3900763 w 5598213"/>
              <a:gd name="connsiteY5687" fmla="*/ 3196415 h 4231124"/>
              <a:gd name="connsiteX5688" fmla="*/ 3906087 w 5598213"/>
              <a:gd name="connsiteY5688" fmla="*/ 3201739 h 4231124"/>
              <a:gd name="connsiteX5689" fmla="*/ 3906087 w 5598213"/>
              <a:gd name="connsiteY5689" fmla="*/ 3212388 h 4231124"/>
              <a:gd name="connsiteX5690" fmla="*/ 3916737 w 5598213"/>
              <a:gd name="connsiteY5690" fmla="*/ 3217713 h 4231124"/>
              <a:gd name="connsiteX5691" fmla="*/ 3911412 w 5598213"/>
              <a:gd name="connsiteY5691" fmla="*/ 3233094 h 4231124"/>
              <a:gd name="connsiteX5692" fmla="*/ 3926795 w 5598213"/>
              <a:gd name="connsiteY5692" fmla="*/ 3243743 h 4231124"/>
              <a:gd name="connsiteX5693" fmla="*/ 3921470 w 5598213"/>
              <a:gd name="connsiteY5693" fmla="*/ 3249067 h 4231124"/>
              <a:gd name="connsiteX5694" fmla="*/ 3921470 w 5598213"/>
              <a:gd name="connsiteY5694" fmla="*/ 3243743 h 4231124"/>
              <a:gd name="connsiteX5695" fmla="*/ 3906087 w 5598213"/>
              <a:gd name="connsiteY5695" fmla="*/ 3249067 h 4231124"/>
              <a:gd name="connsiteX5696" fmla="*/ 3906087 w 5598213"/>
              <a:gd name="connsiteY5696" fmla="*/ 3259125 h 4231124"/>
              <a:gd name="connsiteX5697" fmla="*/ 3900763 w 5598213"/>
              <a:gd name="connsiteY5697" fmla="*/ 3259125 h 4231124"/>
              <a:gd name="connsiteX5698" fmla="*/ 3895438 w 5598213"/>
              <a:gd name="connsiteY5698" fmla="*/ 3254392 h 4231124"/>
              <a:gd name="connsiteX5699" fmla="*/ 3890113 w 5598213"/>
              <a:gd name="connsiteY5699" fmla="*/ 3259125 h 4231124"/>
              <a:gd name="connsiteX5700" fmla="*/ 3890113 w 5598213"/>
              <a:gd name="connsiteY5700" fmla="*/ 3275098 h 4231124"/>
              <a:gd name="connsiteX5701" fmla="*/ 3900763 w 5598213"/>
              <a:gd name="connsiteY5701" fmla="*/ 3280422 h 4231124"/>
              <a:gd name="connsiteX5702" fmla="*/ 3906087 w 5598213"/>
              <a:gd name="connsiteY5702" fmla="*/ 3285747 h 4231124"/>
              <a:gd name="connsiteX5703" fmla="*/ 3900763 w 5598213"/>
              <a:gd name="connsiteY5703" fmla="*/ 3295804 h 4231124"/>
              <a:gd name="connsiteX5704" fmla="*/ 3890113 w 5598213"/>
              <a:gd name="connsiteY5704" fmla="*/ 3295804 h 4231124"/>
              <a:gd name="connsiteX5705" fmla="*/ 3906087 w 5598213"/>
              <a:gd name="connsiteY5705" fmla="*/ 3306453 h 4231124"/>
              <a:gd name="connsiteX5706" fmla="*/ 3911412 w 5598213"/>
              <a:gd name="connsiteY5706" fmla="*/ 3295804 h 4231124"/>
              <a:gd name="connsiteX5707" fmla="*/ 3916737 w 5598213"/>
              <a:gd name="connsiteY5707" fmla="*/ 3295804 h 4231124"/>
              <a:gd name="connsiteX5708" fmla="*/ 3921470 w 5598213"/>
              <a:gd name="connsiteY5708" fmla="*/ 3301128 h 4231124"/>
              <a:gd name="connsiteX5709" fmla="*/ 3932120 w 5598213"/>
              <a:gd name="connsiteY5709" fmla="*/ 3290479 h 4231124"/>
              <a:gd name="connsiteX5710" fmla="*/ 3937445 w 5598213"/>
              <a:gd name="connsiteY5710" fmla="*/ 3290479 h 4231124"/>
              <a:gd name="connsiteX5711" fmla="*/ 3937445 w 5598213"/>
              <a:gd name="connsiteY5711" fmla="*/ 3301128 h 4231124"/>
              <a:gd name="connsiteX5712" fmla="*/ 3932120 w 5598213"/>
              <a:gd name="connsiteY5712" fmla="*/ 3306453 h 4231124"/>
              <a:gd name="connsiteX5713" fmla="*/ 3926795 w 5598213"/>
              <a:gd name="connsiteY5713" fmla="*/ 3301128 h 4231124"/>
              <a:gd name="connsiteX5714" fmla="*/ 3911412 w 5598213"/>
              <a:gd name="connsiteY5714" fmla="*/ 3321834 h 4231124"/>
              <a:gd name="connsiteX5715" fmla="*/ 3911412 w 5598213"/>
              <a:gd name="connsiteY5715" fmla="*/ 3337807 h 4231124"/>
              <a:gd name="connsiteX5716" fmla="*/ 3880055 w 5598213"/>
              <a:gd name="connsiteY5716" fmla="*/ 3369162 h 4231124"/>
              <a:gd name="connsiteX5717" fmla="*/ 3880055 w 5598213"/>
              <a:gd name="connsiteY5717" fmla="*/ 3358513 h 4231124"/>
              <a:gd name="connsiteX5718" fmla="*/ 3885380 w 5598213"/>
              <a:gd name="connsiteY5718" fmla="*/ 3353189 h 4231124"/>
              <a:gd name="connsiteX5719" fmla="*/ 3869405 w 5598213"/>
              <a:gd name="connsiteY5719" fmla="*/ 3337807 h 4231124"/>
              <a:gd name="connsiteX5720" fmla="*/ 3880055 w 5598213"/>
              <a:gd name="connsiteY5720" fmla="*/ 3332483 h 4231124"/>
              <a:gd name="connsiteX5721" fmla="*/ 3880055 w 5598213"/>
              <a:gd name="connsiteY5721" fmla="*/ 3327159 h 4231124"/>
              <a:gd name="connsiteX5722" fmla="*/ 3869405 w 5598213"/>
              <a:gd name="connsiteY5722" fmla="*/ 3321834 h 4231124"/>
              <a:gd name="connsiteX5723" fmla="*/ 3869405 w 5598213"/>
              <a:gd name="connsiteY5723" fmla="*/ 3317101 h 4231124"/>
              <a:gd name="connsiteX5724" fmla="*/ 3874730 w 5598213"/>
              <a:gd name="connsiteY5724" fmla="*/ 3321834 h 4231124"/>
              <a:gd name="connsiteX5725" fmla="*/ 3880055 w 5598213"/>
              <a:gd name="connsiteY5725" fmla="*/ 3311777 h 4231124"/>
              <a:gd name="connsiteX5726" fmla="*/ 3874730 w 5598213"/>
              <a:gd name="connsiteY5726" fmla="*/ 3306453 h 4231124"/>
              <a:gd name="connsiteX5727" fmla="*/ 3864080 w 5598213"/>
              <a:gd name="connsiteY5727" fmla="*/ 3306453 h 4231124"/>
              <a:gd name="connsiteX5728" fmla="*/ 3864080 w 5598213"/>
              <a:gd name="connsiteY5728" fmla="*/ 3317101 h 4231124"/>
              <a:gd name="connsiteX5729" fmla="*/ 3858755 w 5598213"/>
              <a:gd name="connsiteY5729" fmla="*/ 3311777 h 4231124"/>
              <a:gd name="connsiteX5730" fmla="*/ 3858755 w 5598213"/>
              <a:gd name="connsiteY5730" fmla="*/ 3306453 h 4231124"/>
              <a:gd name="connsiteX5731" fmla="*/ 3854022 w 5598213"/>
              <a:gd name="connsiteY5731" fmla="*/ 3311777 h 4231124"/>
              <a:gd name="connsiteX5732" fmla="*/ 3854022 w 5598213"/>
              <a:gd name="connsiteY5732" fmla="*/ 3285747 h 4231124"/>
              <a:gd name="connsiteX5733" fmla="*/ 3864080 w 5598213"/>
              <a:gd name="connsiteY5733" fmla="*/ 3290479 h 4231124"/>
              <a:gd name="connsiteX5734" fmla="*/ 3869405 w 5598213"/>
              <a:gd name="connsiteY5734" fmla="*/ 3275098 h 4231124"/>
              <a:gd name="connsiteX5735" fmla="*/ 3864080 w 5598213"/>
              <a:gd name="connsiteY5735" fmla="*/ 3269773 h 4231124"/>
              <a:gd name="connsiteX5736" fmla="*/ 3874730 w 5598213"/>
              <a:gd name="connsiteY5736" fmla="*/ 3264449 h 4231124"/>
              <a:gd name="connsiteX5737" fmla="*/ 3885380 w 5598213"/>
              <a:gd name="connsiteY5737" fmla="*/ 3259125 h 4231124"/>
              <a:gd name="connsiteX5738" fmla="*/ 3885380 w 5598213"/>
              <a:gd name="connsiteY5738" fmla="*/ 3249067 h 4231124"/>
              <a:gd name="connsiteX5739" fmla="*/ 3906087 w 5598213"/>
              <a:gd name="connsiteY5739" fmla="*/ 3243743 h 4231124"/>
              <a:gd name="connsiteX5740" fmla="*/ 3906087 w 5598213"/>
              <a:gd name="connsiteY5740" fmla="*/ 3227770 h 4231124"/>
              <a:gd name="connsiteX5741" fmla="*/ 3890113 w 5598213"/>
              <a:gd name="connsiteY5741" fmla="*/ 3223037 h 4231124"/>
              <a:gd name="connsiteX5742" fmla="*/ 3890113 w 5598213"/>
              <a:gd name="connsiteY5742" fmla="*/ 3212388 h 4231124"/>
              <a:gd name="connsiteX5743" fmla="*/ 3880055 w 5598213"/>
              <a:gd name="connsiteY5743" fmla="*/ 3207064 h 4231124"/>
              <a:gd name="connsiteX5744" fmla="*/ 2783724 w 5598213"/>
              <a:gd name="connsiteY5744" fmla="*/ 3196415 h 4231124"/>
              <a:gd name="connsiteX5745" fmla="*/ 2789048 w 5598213"/>
              <a:gd name="connsiteY5745" fmla="*/ 3196415 h 4231124"/>
              <a:gd name="connsiteX5746" fmla="*/ 2789048 w 5598213"/>
              <a:gd name="connsiteY5746" fmla="*/ 3201739 h 4231124"/>
              <a:gd name="connsiteX5747" fmla="*/ 2783724 w 5598213"/>
              <a:gd name="connsiteY5747" fmla="*/ 3201739 h 4231124"/>
              <a:gd name="connsiteX5748" fmla="*/ 2679001 w 5598213"/>
              <a:gd name="connsiteY5748" fmla="*/ 3196415 h 4231124"/>
              <a:gd name="connsiteX5749" fmla="*/ 2679001 w 5598213"/>
              <a:gd name="connsiteY5749" fmla="*/ 3207064 h 4231124"/>
              <a:gd name="connsiteX5750" fmla="*/ 2668943 w 5598213"/>
              <a:gd name="connsiteY5750" fmla="*/ 3207064 h 4231124"/>
              <a:gd name="connsiteX5751" fmla="*/ 2585520 w 5598213"/>
              <a:gd name="connsiteY5751" fmla="*/ 3196415 h 4231124"/>
              <a:gd name="connsiteX5752" fmla="*/ 2590253 w 5598213"/>
              <a:gd name="connsiteY5752" fmla="*/ 3196415 h 4231124"/>
              <a:gd name="connsiteX5753" fmla="*/ 2585520 w 5598213"/>
              <a:gd name="connsiteY5753" fmla="*/ 3207064 h 4231124"/>
              <a:gd name="connsiteX5754" fmla="*/ 2595578 w 5598213"/>
              <a:gd name="connsiteY5754" fmla="*/ 3212388 h 4231124"/>
              <a:gd name="connsiteX5755" fmla="*/ 2580195 w 5598213"/>
              <a:gd name="connsiteY5755" fmla="*/ 3212388 h 4231124"/>
              <a:gd name="connsiteX5756" fmla="*/ 2580195 w 5598213"/>
              <a:gd name="connsiteY5756" fmla="*/ 3201739 h 4231124"/>
              <a:gd name="connsiteX5757" fmla="*/ 1984402 w 5598213"/>
              <a:gd name="connsiteY5757" fmla="*/ 3196415 h 4231124"/>
              <a:gd name="connsiteX5758" fmla="*/ 1989726 w 5598213"/>
              <a:gd name="connsiteY5758" fmla="*/ 3207064 h 4231124"/>
              <a:gd name="connsiteX5759" fmla="*/ 1984402 w 5598213"/>
              <a:gd name="connsiteY5759" fmla="*/ 3207064 h 4231124"/>
              <a:gd name="connsiteX5760" fmla="*/ 1979668 w 5598213"/>
              <a:gd name="connsiteY5760" fmla="*/ 3207064 h 4231124"/>
              <a:gd name="connsiteX5761" fmla="*/ 1979668 w 5598213"/>
              <a:gd name="connsiteY5761" fmla="*/ 3201739 h 4231124"/>
              <a:gd name="connsiteX5762" fmla="*/ 1592728 w 5598213"/>
              <a:gd name="connsiteY5762" fmla="*/ 3196415 h 4231124"/>
              <a:gd name="connsiteX5763" fmla="*/ 1603377 w 5598213"/>
              <a:gd name="connsiteY5763" fmla="*/ 3196415 h 4231124"/>
              <a:gd name="connsiteX5764" fmla="*/ 1608702 w 5598213"/>
              <a:gd name="connsiteY5764" fmla="*/ 3207064 h 4231124"/>
              <a:gd name="connsiteX5765" fmla="*/ 1603377 w 5598213"/>
              <a:gd name="connsiteY5765" fmla="*/ 3212388 h 4231124"/>
              <a:gd name="connsiteX5766" fmla="*/ 1096923 w 5598213"/>
              <a:gd name="connsiteY5766" fmla="*/ 3196415 h 4231124"/>
              <a:gd name="connsiteX5767" fmla="*/ 1096923 w 5598213"/>
              <a:gd name="connsiteY5767" fmla="*/ 3201739 h 4231124"/>
              <a:gd name="connsiteX5768" fmla="*/ 1086274 w 5598213"/>
              <a:gd name="connsiteY5768" fmla="*/ 3201739 h 4231124"/>
              <a:gd name="connsiteX5769" fmla="*/ 992201 w 5598213"/>
              <a:gd name="connsiteY5769" fmla="*/ 3196415 h 4231124"/>
              <a:gd name="connsiteX5770" fmla="*/ 1002851 w 5598213"/>
              <a:gd name="connsiteY5770" fmla="*/ 3201739 h 4231124"/>
              <a:gd name="connsiteX5771" fmla="*/ 992201 w 5598213"/>
              <a:gd name="connsiteY5771" fmla="*/ 3212388 h 4231124"/>
              <a:gd name="connsiteX5772" fmla="*/ 992201 w 5598213"/>
              <a:gd name="connsiteY5772" fmla="*/ 3223037 h 4231124"/>
              <a:gd name="connsiteX5773" fmla="*/ 1002851 w 5598213"/>
              <a:gd name="connsiteY5773" fmla="*/ 3223037 h 4231124"/>
              <a:gd name="connsiteX5774" fmla="*/ 986876 w 5598213"/>
              <a:gd name="connsiteY5774" fmla="*/ 3233094 h 4231124"/>
              <a:gd name="connsiteX5775" fmla="*/ 976818 w 5598213"/>
              <a:gd name="connsiteY5775" fmla="*/ 3227770 h 4231124"/>
              <a:gd name="connsiteX5776" fmla="*/ 986876 w 5598213"/>
              <a:gd name="connsiteY5776" fmla="*/ 3227770 h 4231124"/>
              <a:gd name="connsiteX5777" fmla="*/ 986876 w 5598213"/>
              <a:gd name="connsiteY5777" fmla="*/ 3217713 h 4231124"/>
              <a:gd name="connsiteX5778" fmla="*/ 976818 w 5598213"/>
              <a:gd name="connsiteY5778" fmla="*/ 3212388 h 4231124"/>
              <a:gd name="connsiteX5779" fmla="*/ 986876 w 5598213"/>
              <a:gd name="connsiteY5779" fmla="*/ 3207064 h 4231124"/>
              <a:gd name="connsiteX5780" fmla="*/ 851388 w 5598213"/>
              <a:gd name="connsiteY5780" fmla="*/ 3196415 h 4231124"/>
              <a:gd name="connsiteX5781" fmla="*/ 856713 w 5598213"/>
              <a:gd name="connsiteY5781" fmla="*/ 3196415 h 4231124"/>
              <a:gd name="connsiteX5782" fmla="*/ 851388 w 5598213"/>
              <a:gd name="connsiteY5782" fmla="*/ 3207064 h 4231124"/>
              <a:gd name="connsiteX5783" fmla="*/ 480422 w 5598213"/>
              <a:gd name="connsiteY5783" fmla="*/ 3196415 h 4231124"/>
              <a:gd name="connsiteX5784" fmla="*/ 485747 w 5598213"/>
              <a:gd name="connsiteY5784" fmla="*/ 3196415 h 4231124"/>
              <a:gd name="connsiteX5785" fmla="*/ 475097 w 5598213"/>
              <a:gd name="connsiteY5785" fmla="*/ 3207064 h 4231124"/>
              <a:gd name="connsiteX5786" fmla="*/ 469772 w 5598213"/>
              <a:gd name="connsiteY5786" fmla="*/ 3207064 h 4231124"/>
              <a:gd name="connsiteX5787" fmla="*/ 349667 w 5598213"/>
              <a:gd name="connsiteY5787" fmla="*/ 3196415 h 4231124"/>
              <a:gd name="connsiteX5788" fmla="*/ 360316 w 5598213"/>
              <a:gd name="connsiteY5788" fmla="*/ 3196415 h 4231124"/>
              <a:gd name="connsiteX5789" fmla="*/ 360316 w 5598213"/>
              <a:gd name="connsiteY5789" fmla="*/ 3201739 h 4231124"/>
              <a:gd name="connsiteX5790" fmla="*/ 328959 w 5598213"/>
              <a:gd name="connsiteY5790" fmla="*/ 3227770 h 4231124"/>
              <a:gd name="connsiteX5791" fmla="*/ 323634 w 5598213"/>
              <a:gd name="connsiteY5791" fmla="*/ 3223037 h 4231124"/>
              <a:gd name="connsiteX5792" fmla="*/ 4945620 w 5598213"/>
              <a:gd name="connsiteY5792" fmla="*/ 3191682 h 4231124"/>
              <a:gd name="connsiteX5793" fmla="*/ 4955678 w 5598213"/>
              <a:gd name="connsiteY5793" fmla="*/ 3191682 h 4231124"/>
              <a:gd name="connsiteX5794" fmla="*/ 4966328 w 5598213"/>
              <a:gd name="connsiteY5794" fmla="*/ 3201739 h 4231124"/>
              <a:gd name="connsiteX5795" fmla="*/ 4966328 w 5598213"/>
              <a:gd name="connsiteY5795" fmla="*/ 3223037 h 4231124"/>
              <a:gd name="connsiteX5796" fmla="*/ 4955678 w 5598213"/>
              <a:gd name="connsiteY5796" fmla="*/ 3223037 h 4231124"/>
              <a:gd name="connsiteX5797" fmla="*/ 4950354 w 5598213"/>
              <a:gd name="connsiteY5797" fmla="*/ 3217713 h 4231124"/>
              <a:gd name="connsiteX5798" fmla="*/ 4945620 w 5598213"/>
              <a:gd name="connsiteY5798" fmla="*/ 3223037 h 4231124"/>
              <a:gd name="connsiteX5799" fmla="*/ 4945620 w 5598213"/>
              <a:gd name="connsiteY5799" fmla="*/ 3207064 h 4231124"/>
              <a:gd name="connsiteX5800" fmla="*/ 4407217 w 5598213"/>
              <a:gd name="connsiteY5800" fmla="*/ 3191682 h 4231124"/>
              <a:gd name="connsiteX5801" fmla="*/ 4407217 w 5598213"/>
              <a:gd name="connsiteY5801" fmla="*/ 3196415 h 4231124"/>
              <a:gd name="connsiteX5802" fmla="*/ 4397159 w 5598213"/>
              <a:gd name="connsiteY5802" fmla="*/ 3201739 h 4231124"/>
              <a:gd name="connsiteX5803" fmla="*/ 4397159 w 5598213"/>
              <a:gd name="connsiteY5803" fmla="*/ 3196415 h 4231124"/>
              <a:gd name="connsiteX5804" fmla="*/ 2845847 w 5598213"/>
              <a:gd name="connsiteY5804" fmla="*/ 3191682 h 4231124"/>
              <a:gd name="connsiteX5805" fmla="*/ 2845847 w 5598213"/>
              <a:gd name="connsiteY5805" fmla="*/ 3201739 h 4231124"/>
              <a:gd name="connsiteX5806" fmla="*/ 2835197 w 5598213"/>
              <a:gd name="connsiteY5806" fmla="*/ 3201739 h 4231124"/>
              <a:gd name="connsiteX5807" fmla="*/ 2747041 w 5598213"/>
              <a:gd name="connsiteY5807" fmla="*/ 3191682 h 4231124"/>
              <a:gd name="connsiteX5808" fmla="*/ 2757691 w 5598213"/>
              <a:gd name="connsiteY5808" fmla="*/ 3191682 h 4231124"/>
              <a:gd name="connsiteX5809" fmla="*/ 2752366 w 5598213"/>
              <a:gd name="connsiteY5809" fmla="*/ 3201739 h 4231124"/>
              <a:gd name="connsiteX5810" fmla="*/ 2741716 w 5598213"/>
              <a:gd name="connsiteY5810" fmla="*/ 3201739 h 4231124"/>
              <a:gd name="connsiteX5811" fmla="*/ 2616877 w 5598213"/>
              <a:gd name="connsiteY5811" fmla="*/ 3191682 h 4231124"/>
              <a:gd name="connsiteX5812" fmla="*/ 2626936 w 5598213"/>
              <a:gd name="connsiteY5812" fmla="*/ 3191682 h 4231124"/>
              <a:gd name="connsiteX5813" fmla="*/ 2621611 w 5598213"/>
              <a:gd name="connsiteY5813" fmla="*/ 3201739 h 4231124"/>
              <a:gd name="connsiteX5814" fmla="*/ 2271945 w 5598213"/>
              <a:gd name="connsiteY5814" fmla="*/ 3191682 h 4231124"/>
              <a:gd name="connsiteX5815" fmla="*/ 2282594 w 5598213"/>
              <a:gd name="connsiteY5815" fmla="*/ 3196415 h 4231124"/>
              <a:gd name="connsiteX5816" fmla="*/ 2266619 w 5598213"/>
              <a:gd name="connsiteY5816" fmla="*/ 3207064 h 4231124"/>
              <a:gd name="connsiteX5817" fmla="*/ 2266619 w 5598213"/>
              <a:gd name="connsiteY5817" fmla="*/ 3201739 h 4231124"/>
              <a:gd name="connsiteX5818" fmla="*/ 2188522 w 5598213"/>
              <a:gd name="connsiteY5818" fmla="*/ 3191682 h 4231124"/>
              <a:gd name="connsiteX5819" fmla="*/ 2177872 w 5598213"/>
              <a:gd name="connsiteY5819" fmla="*/ 3207064 h 4231124"/>
              <a:gd name="connsiteX5820" fmla="*/ 2177872 w 5598213"/>
              <a:gd name="connsiteY5820" fmla="*/ 3196415 h 4231124"/>
              <a:gd name="connsiteX5821" fmla="*/ 1775548 w 5598213"/>
              <a:gd name="connsiteY5821" fmla="*/ 3191682 h 4231124"/>
              <a:gd name="connsiteX5822" fmla="*/ 1780873 w 5598213"/>
              <a:gd name="connsiteY5822" fmla="*/ 3196415 h 4231124"/>
              <a:gd name="connsiteX5823" fmla="*/ 1780873 w 5598213"/>
              <a:gd name="connsiteY5823" fmla="*/ 3201739 h 4231124"/>
              <a:gd name="connsiteX5824" fmla="*/ 1775548 w 5598213"/>
              <a:gd name="connsiteY5824" fmla="*/ 3201739 h 4231124"/>
              <a:gd name="connsiteX5825" fmla="*/ 1775548 w 5598213"/>
              <a:gd name="connsiteY5825" fmla="*/ 3196415 h 4231124"/>
              <a:gd name="connsiteX5826" fmla="*/ 1493922 w 5598213"/>
              <a:gd name="connsiteY5826" fmla="*/ 3191682 h 4231124"/>
              <a:gd name="connsiteX5827" fmla="*/ 1498655 w 5598213"/>
              <a:gd name="connsiteY5827" fmla="*/ 3201739 h 4231124"/>
              <a:gd name="connsiteX5828" fmla="*/ 1514630 w 5598213"/>
              <a:gd name="connsiteY5828" fmla="*/ 3191682 h 4231124"/>
              <a:gd name="connsiteX5829" fmla="*/ 1530013 w 5598213"/>
              <a:gd name="connsiteY5829" fmla="*/ 3191682 h 4231124"/>
              <a:gd name="connsiteX5830" fmla="*/ 1530013 w 5598213"/>
              <a:gd name="connsiteY5830" fmla="*/ 3196415 h 4231124"/>
              <a:gd name="connsiteX5831" fmla="*/ 1514630 w 5598213"/>
              <a:gd name="connsiteY5831" fmla="*/ 3207064 h 4231124"/>
              <a:gd name="connsiteX5832" fmla="*/ 1514630 w 5598213"/>
              <a:gd name="connsiteY5832" fmla="*/ 3217713 h 4231124"/>
              <a:gd name="connsiteX5833" fmla="*/ 1503980 w 5598213"/>
              <a:gd name="connsiteY5833" fmla="*/ 3227770 h 4231124"/>
              <a:gd name="connsiteX5834" fmla="*/ 1498655 w 5598213"/>
              <a:gd name="connsiteY5834" fmla="*/ 3238419 h 4231124"/>
              <a:gd name="connsiteX5835" fmla="*/ 1493922 w 5598213"/>
              <a:gd name="connsiteY5835" fmla="*/ 3217713 h 4231124"/>
              <a:gd name="connsiteX5836" fmla="*/ 1488597 w 5598213"/>
              <a:gd name="connsiteY5836" fmla="*/ 3212388 h 4231124"/>
              <a:gd name="connsiteX5837" fmla="*/ 1483272 w 5598213"/>
              <a:gd name="connsiteY5837" fmla="*/ 3223037 h 4231124"/>
              <a:gd name="connsiteX5838" fmla="*/ 1477947 w 5598213"/>
              <a:gd name="connsiteY5838" fmla="*/ 3227770 h 4231124"/>
              <a:gd name="connsiteX5839" fmla="*/ 1467889 w 5598213"/>
              <a:gd name="connsiteY5839" fmla="*/ 3233094 h 4231124"/>
              <a:gd name="connsiteX5840" fmla="*/ 1462564 w 5598213"/>
              <a:gd name="connsiteY5840" fmla="*/ 3227770 h 4231124"/>
              <a:gd name="connsiteX5841" fmla="*/ 1477947 w 5598213"/>
              <a:gd name="connsiteY5841" fmla="*/ 3223037 h 4231124"/>
              <a:gd name="connsiteX5842" fmla="*/ 1477947 w 5598213"/>
              <a:gd name="connsiteY5842" fmla="*/ 3207064 h 4231124"/>
              <a:gd name="connsiteX5843" fmla="*/ 1357842 w 5598213"/>
              <a:gd name="connsiteY5843" fmla="*/ 3191682 h 4231124"/>
              <a:gd name="connsiteX5844" fmla="*/ 1363167 w 5598213"/>
              <a:gd name="connsiteY5844" fmla="*/ 3201739 h 4231124"/>
              <a:gd name="connsiteX5845" fmla="*/ 1342459 w 5598213"/>
              <a:gd name="connsiteY5845" fmla="*/ 3223037 h 4231124"/>
              <a:gd name="connsiteX5846" fmla="*/ 1337134 w 5598213"/>
              <a:gd name="connsiteY5846" fmla="*/ 3212388 h 4231124"/>
              <a:gd name="connsiteX5847" fmla="*/ 1342459 w 5598213"/>
              <a:gd name="connsiteY5847" fmla="*/ 3207064 h 4231124"/>
              <a:gd name="connsiteX5848" fmla="*/ 1342459 w 5598213"/>
              <a:gd name="connsiteY5848" fmla="*/ 3201739 h 4231124"/>
              <a:gd name="connsiteX5849" fmla="*/ 1289802 w 5598213"/>
              <a:gd name="connsiteY5849" fmla="*/ 3191682 h 4231124"/>
              <a:gd name="connsiteX5850" fmla="*/ 1300452 w 5598213"/>
              <a:gd name="connsiteY5850" fmla="*/ 3191682 h 4231124"/>
              <a:gd name="connsiteX5851" fmla="*/ 1300452 w 5598213"/>
              <a:gd name="connsiteY5851" fmla="*/ 3207064 h 4231124"/>
              <a:gd name="connsiteX5852" fmla="*/ 1305777 w 5598213"/>
              <a:gd name="connsiteY5852" fmla="*/ 3212388 h 4231124"/>
              <a:gd name="connsiteX5853" fmla="*/ 1295127 w 5598213"/>
              <a:gd name="connsiteY5853" fmla="*/ 3217713 h 4231124"/>
              <a:gd name="connsiteX5854" fmla="*/ 1295127 w 5598213"/>
              <a:gd name="connsiteY5854" fmla="*/ 3227770 h 4231124"/>
              <a:gd name="connsiteX5855" fmla="*/ 1289802 w 5598213"/>
              <a:gd name="connsiteY5855" fmla="*/ 3238419 h 4231124"/>
              <a:gd name="connsiteX5856" fmla="*/ 1279744 w 5598213"/>
              <a:gd name="connsiteY5856" fmla="*/ 3238419 h 4231124"/>
              <a:gd name="connsiteX5857" fmla="*/ 1269094 w 5598213"/>
              <a:gd name="connsiteY5857" fmla="*/ 3243743 h 4231124"/>
              <a:gd name="connsiteX5858" fmla="*/ 1253711 w 5598213"/>
              <a:gd name="connsiteY5858" fmla="*/ 3233094 h 4231124"/>
              <a:gd name="connsiteX5859" fmla="*/ 1243061 w 5598213"/>
              <a:gd name="connsiteY5859" fmla="*/ 3223037 h 4231124"/>
              <a:gd name="connsiteX5860" fmla="*/ 1237737 w 5598213"/>
              <a:gd name="connsiteY5860" fmla="*/ 3227770 h 4231124"/>
              <a:gd name="connsiteX5861" fmla="*/ 1232412 w 5598213"/>
              <a:gd name="connsiteY5861" fmla="*/ 3227770 h 4231124"/>
              <a:gd name="connsiteX5862" fmla="*/ 1232412 w 5598213"/>
              <a:gd name="connsiteY5862" fmla="*/ 3217713 h 4231124"/>
              <a:gd name="connsiteX5863" fmla="*/ 1222354 w 5598213"/>
              <a:gd name="connsiteY5863" fmla="*/ 3217713 h 4231124"/>
              <a:gd name="connsiteX5864" fmla="*/ 1237737 w 5598213"/>
              <a:gd name="connsiteY5864" fmla="*/ 3207064 h 4231124"/>
              <a:gd name="connsiteX5865" fmla="*/ 1243061 w 5598213"/>
              <a:gd name="connsiteY5865" fmla="*/ 3207064 h 4231124"/>
              <a:gd name="connsiteX5866" fmla="*/ 1253711 w 5598213"/>
              <a:gd name="connsiteY5866" fmla="*/ 3212388 h 4231124"/>
              <a:gd name="connsiteX5867" fmla="*/ 1248386 w 5598213"/>
              <a:gd name="connsiteY5867" fmla="*/ 3217713 h 4231124"/>
              <a:gd name="connsiteX5868" fmla="*/ 1253711 w 5598213"/>
              <a:gd name="connsiteY5868" fmla="*/ 3217713 h 4231124"/>
              <a:gd name="connsiteX5869" fmla="*/ 1263769 w 5598213"/>
              <a:gd name="connsiteY5869" fmla="*/ 3212388 h 4231124"/>
              <a:gd name="connsiteX5870" fmla="*/ 1274419 w 5598213"/>
              <a:gd name="connsiteY5870" fmla="*/ 3207064 h 4231124"/>
              <a:gd name="connsiteX5871" fmla="*/ 1274419 w 5598213"/>
              <a:gd name="connsiteY5871" fmla="*/ 3196415 h 4231124"/>
              <a:gd name="connsiteX5872" fmla="*/ 1285069 w 5598213"/>
              <a:gd name="connsiteY5872" fmla="*/ 3196415 h 4231124"/>
              <a:gd name="connsiteX5873" fmla="*/ 1211704 w 5598213"/>
              <a:gd name="connsiteY5873" fmla="*/ 3191682 h 4231124"/>
              <a:gd name="connsiteX5874" fmla="*/ 1217029 w 5598213"/>
              <a:gd name="connsiteY5874" fmla="*/ 3196415 h 4231124"/>
              <a:gd name="connsiteX5875" fmla="*/ 1206379 w 5598213"/>
              <a:gd name="connsiteY5875" fmla="*/ 3207064 h 4231124"/>
              <a:gd name="connsiteX5876" fmla="*/ 1206379 w 5598213"/>
              <a:gd name="connsiteY5876" fmla="*/ 3196415 h 4231124"/>
              <a:gd name="connsiteX5877" fmla="*/ 4198364 w 5598213"/>
              <a:gd name="connsiteY5877" fmla="*/ 3186358 h 4231124"/>
              <a:gd name="connsiteX5878" fmla="*/ 4203689 w 5598213"/>
              <a:gd name="connsiteY5878" fmla="*/ 3186358 h 4231124"/>
              <a:gd name="connsiteX5879" fmla="*/ 4209013 w 5598213"/>
              <a:gd name="connsiteY5879" fmla="*/ 3186358 h 4231124"/>
              <a:gd name="connsiteX5880" fmla="*/ 4219663 w 5598213"/>
              <a:gd name="connsiteY5880" fmla="*/ 3191682 h 4231124"/>
              <a:gd name="connsiteX5881" fmla="*/ 4219663 w 5598213"/>
              <a:gd name="connsiteY5881" fmla="*/ 3196415 h 4231124"/>
              <a:gd name="connsiteX5882" fmla="*/ 4214338 w 5598213"/>
              <a:gd name="connsiteY5882" fmla="*/ 3201739 h 4231124"/>
              <a:gd name="connsiteX5883" fmla="*/ 4224396 w 5598213"/>
              <a:gd name="connsiteY5883" fmla="*/ 3207064 h 4231124"/>
              <a:gd name="connsiteX5884" fmla="*/ 4235046 w 5598213"/>
              <a:gd name="connsiteY5884" fmla="*/ 3217713 h 4231124"/>
              <a:gd name="connsiteX5885" fmla="*/ 4224396 w 5598213"/>
              <a:gd name="connsiteY5885" fmla="*/ 3233094 h 4231124"/>
              <a:gd name="connsiteX5886" fmla="*/ 4219663 w 5598213"/>
              <a:gd name="connsiteY5886" fmla="*/ 3223037 h 4231124"/>
              <a:gd name="connsiteX5887" fmla="*/ 4209013 w 5598213"/>
              <a:gd name="connsiteY5887" fmla="*/ 3227770 h 4231124"/>
              <a:gd name="connsiteX5888" fmla="*/ 4214338 w 5598213"/>
              <a:gd name="connsiteY5888" fmla="*/ 3223037 h 4231124"/>
              <a:gd name="connsiteX5889" fmla="*/ 4214338 w 5598213"/>
              <a:gd name="connsiteY5889" fmla="*/ 3212388 h 4231124"/>
              <a:gd name="connsiteX5890" fmla="*/ 4209013 w 5598213"/>
              <a:gd name="connsiteY5890" fmla="*/ 3212388 h 4231124"/>
              <a:gd name="connsiteX5891" fmla="*/ 4193039 w 5598213"/>
              <a:gd name="connsiteY5891" fmla="*/ 3217713 h 4231124"/>
              <a:gd name="connsiteX5892" fmla="*/ 4198364 w 5598213"/>
              <a:gd name="connsiteY5892" fmla="*/ 3223037 h 4231124"/>
              <a:gd name="connsiteX5893" fmla="*/ 4203689 w 5598213"/>
              <a:gd name="connsiteY5893" fmla="*/ 3233094 h 4231124"/>
              <a:gd name="connsiteX5894" fmla="*/ 4203689 w 5598213"/>
              <a:gd name="connsiteY5894" fmla="*/ 3238419 h 4231124"/>
              <a:gd name="connsiteX5895" fmla="*/ 4193039 w 5598213"/>
              <a:gd name="connsiteY5895" fmla="*/ 3238419 h 4231124"/>
              <a:gd name="connsiteX5896" fmla="*/ 4188305 w 5598213"/>
              <a:gd name="connsiteY5896" fmla="*/ 3233094 h 4231124"/>
              <a:gd name="connsiteX5897" fmla="*/ 4177656 w 5598213"/>
              <a:gd name="connsiteY5897" fmla="*/ 3238419 h 4231124"/>
              <a:gd name="connsiteX5898" fmla="*/ 4177656 w 5598213"/>
              <a:gd name="connsiteY5898" fmla="*/ 3249067 h 4231124"/>
              <a:gd name="connsiteX5899" fmla="*/ 4167006 w 5598213"/>
              <a:gd name="connsiteY5899" fmla="*/ 3259125 h 4231124"/>
              <a:gd name="connsiteX5900" fmla="*/ 4156948 w 5598213"/>
              <a:gd name="connsiteY5900" fmla="*/ 3254392 h 4231124"/>
              <a:gd name="connsiteX5901" fmla="*/ 4156948 w 5598213"/>
              <a:gd name="connsiteY5901" fmla="*/ 3243743 h 4231124"/>
              <a:gd name="connsiteX5902" fmla="*/ 4167006 w 5598213"/>
              <a:gd name="connsiteY5902" fmla="*/ 3227770 h 4231124"/>
              <a:gd name="connsiteX5903" fmla="*/ 4167006 w 5598213"/>
              <a:gd name="connsiteY5903" fmla="*/ 3217713 h 4231124"/>
              <a:gd name="connsiteX5904" fmla="*/ 4172331 w 5598213"/>
              <a:gd name="connsiteY5904" fmla="*/ 3212388 h 4231124"/>
              <a:gd name="connsiteX5905" fmla="*/ 4172331 w 5598213"/>
              <a:gd name="connsiteY5905" fmla="*/ 3207064 h 4231124"/>
              <a:gd name="connsiteX5906" fmla="*/ 4188305 w 5598213"/>
              <a:gd name="connsiteY5906" fmla="*/ 3201739 h 4231124"/>
              <a:gd name="connsiteX5907" fmla="*/ 4057550 w 5598213"/>
              <a:gd name="connsiteY5907" fmla="*/ 3186358 h 4231124"/>
              <a:gd name="connsiteX5908" fmla="*/ 4062875 w 5598213"/>
              <a:gd name="connsiteY5908" fmla="*/ 3196415 h 4231124"/>
              <a:gd name="connsiteX5909" fmla="*/ 4062875 w 5598213"/>
              <a:gd name="connsiteY5909" fmla="*/ 3201739 h 4231124"/>
              <a:gd name="connsiteX5910" fmla="*/ 4052225 w 5598213"/>
              <a:gd name="connsiteY5910" fmla="*/ 3201739 h 4231124"/>
              <a:gd name="connsiteX5911" fmla="*/ 4046901 w 5598213"/>
              <a:gd name="connsiteY5911" fmla="*/ 3196415 h 4231124"/>
              <a:gd name="connsiteX5912" fmla="*/ 2794373 w 5598213"/>
              <a:gd name="connsiteY5912" fmla="*/ 3186358 h 4231124"/>
              <a:gd name="connsiteX5913" fmla="*/ 2803840 w 5598213"/>
              <a:gd name="connsiteY5913" fmla="*/ 3186358 h 4231124"/>
              <a:gd name="connsiteX5914" fmla="*/ 2803840 w 5598213"/>
              <a:gd name="connsiteY5914" fmla="*/ 3191682 h 4231124"/>
              <a:gd name="connsiteX5915" fmla="*/ 2794373 w 5598213"/>
              <a:gd name="connsiteY5915" fmla="*/ 3191682 h 4231124"/>
              <a:gd name="connsiteX5916" fmla="*/ 2261295 w 5598213"/>
              <a:gd name="connsiteY5916" fmla="*/ 3186358 h 4231124"/>
              <a:gd name="connsiteX5917" fmla="*/ 2261295 w 5598213"/>
              <a:gd name="connsiteY5917" fmla="*/ 3196415 h 4231124"/>
              <a:gd name="connsiteX5918" fmla="*/ 2251237 w 5598213"/>
              <a:gd name="connsiteY5918" fmla="*/ 3196415 h 4231124"/>
              <a:gd name="connsiteX5919" fmla="*/ 2068416 w 5598213"/>
              <a:gd name="connsiteY5919" fmla="*/ 3186358 h 4231124"/>
              <a:gd name="connsiteX5920" fmla="*/ 2073149 w 5598213"/>
              <a:gd name="connsiteY5920" fmla="*/ 3186358 h 4231124"/>
              <a:gd name="connsiteX5921" fmla="*/ 2078474 w 5598213"/>
              <a:gd name="connsiteY5921" fmla="*/ 3196415 h 4231124"/>
              <a:gd name="connsiteX5922" fmla="*/ 2068416 w 5598213"/>
              <a:gd name="connsiteY5922" fmla="*/ 3207064 h 4231124"/>
              <a:gd name="connsiteX5923" fmla="*/ 1765490 w 5598213"/>
              <a:gd name="connsiteY5923" fmla="*/ 3186358 h 4231124"/>
              <a:gd name="connsiteX5924" fmla="*/ 1765490 w 5598213"/>
              <a:gd name="connsiteY5924" fmla="*/ 3191682 h 4231124"/>
              <a:gd name="connsiteX5925" fmla="*/ 1760165 w 5598213"/>
              <a:gd name="connsiteY5925" fmla="*/ 3196415 h 4231124"/>
              <a:gd name="connsiteX5926" fmla="*/ 1754840 w 5598213"/>
              <a:gd name="connsiteY5926" fmla="*/ 3191682 h 4231124"/>
              <a:gd name="connsiteX5927" fmla="*/ 1728808 w 5598213"/>
              <a:gd name="connsiteY5927" fmla="*/ 3186358 h 4231124"/>
              <a:gd name="connsiteX5928" fmla="*/ 1744191 w 5598213"/>
              <a:gd name="connsiteY5928" fmla="*/ 3201739 h 4231124"/>
              <a:gd name="connsiteX5929" fmla="*/ 1728808 w 5598213"/>
              <a:gd name="connsiteY5929" fmla="*/ 3201739 h 4231124"/>
              <a:gd name="connsiteX5930" fmla="*/ 898128 w 5598213"/>
              <a:gd name="connsiteY5930" fmla="*/ 3186358 h 4231124"/>
              <a:gd name="connsiteX5931" fmla="*/ 908778 w 5598213"/>
              <a:gd name="connsiteY5931" fmla="*/ 3191682 h 4231124"/>
              <a:gd name="connsiteX5932" fmla="*/ 903453 w 5598213"/>
              <a:gd name="connsiteY5932" fmla="*/ 3196415 h 4231124"/>
              <a:gd name="connsiteX5933" fmla="*/ 892803 w 5598213"/>
              <a:gd name="connsiteY5933" fmla="*/ 3196415 h 4231124"/>
              <a:gd name="connsiteX5934" fmla="*/ 689275 w 5598213"/>
              <a:gd name="connsiteY5934" fmla="*/ 3186358 h 4231124"/>
              <a:gd name="connsiteX5935" fmla="*/ 694600 w 5598213"/>
              <a:gd name="connsiteY5935" fmla="*/ 3186358 h 4231124"/>
              <a:gd name="connsiteX5936" fmla="*/ 694600 w 5598213"/>
              <a:gd name="connsiteY5936" fmla="*/ 3191682 h 4231124"/>
              <a:gd name="connsiteX5937" fmla="*/ 683950 w 5598213"/>
              <a:gd name="connsiteY5937" fmla="*/ 3191682 h 4231124"/>
              <a:gd name="connsiteX5938" fmla="*/ 543137 w 5598213"/>
              <a:gd name="connsiteY5938" fmla="*/ 3186358 h 4231124"/>
              <a:gd name="connsiteX5939" fmla="*/ 548462 w 5598213"/>
              <a:gd name="connsiteY5939" fmla="*/ 3186358 h 4231124"/>
              <a:gd name="connsiteX5940" fmla="*/ 548462 w 5598213"/>
              <a:gd name="connsiteY5940" fmla="*/ 3191682 h 4231124"/>
              <a:gd name="connsiteX5941" fmla="*/ 543137 w 5598213"/>
              <a:gd name="connsiteY5941" fmla="*/ 3191682 h 4231124"/>
              <a:gd name="connsiteX5942" fmla="*/ 4798891 w 5598213"/>
              <a:gd name="connsiteY5942" fmla="*/ 3181033 h 4231124"/>
              <a:gd name="connsiteX5943" fmla="*/ 4804215 w 5598213"/>
              <a:gd name="connsiteY5943" fmla="*/ 3181033 h 4231124"/>
              <a:gd name="connsiteX5944" fmla="*/ 4804215 w 5598213"/>
              <a:gd name="connsiteY5944" fmla="*/ 3186358 h 4231124"/>
              <a:gd name="connsiteX5945" fmla="*/ 4798891 w 5598213"/>
              <a:gd name="connsiteY5945" fmla="*/ 3186358 h 4231124"/>
              <a:gd name="connsiteX5946" fmla="*/ 4109616 w 5598213"/>
              <a:gd name="connsiteY5946" fmla="*/ 3181033 h 4231124"/>
              <a:gd name="connsiteX5947" fmla="*/ 4120265 w 5598213"/>
              <a:gd name="connsiteY5947" fmla="*/ 3196415 h 4231124"/>
              <a:gd name="connsiteX5948" fmla="*/ 4109616 w 5598213"/>
              <a:gd name="connsiteY5948" fmla="*/ 3207064 h 4231124"/>
              <a:gd name="connsiteX5949" fmla="*/ 4104291 w 5598213"/>
              <a:gd name="connsiteY5949" fmla="*/ 3207064 h 4231124"/>
              <a:gd name="connsiteX5950" fmla="*/ 4099558 w 5598213"/>
              <a:gd name="connsiteY5950" fmla="*/ 3196415 h 4231124"/>
              <a:gd name="connsiteX5951" fmla="*/ 4094233 w 5598213"/>
              <a:gd name="connsiteY5951" fmla="*/ 3196415 h 4231124"/>
              <a:gd name="connsiteX5952" fmla="*/ 2648235 w 5598213"/>
              <a:gd name="connsiteY5952" fmla="*/ 3181033 h 4231124"/>
              <a:gd name="connsiteX5953" fmla="*/ 2652968 w 5598213"/>
              <a:gd name="connsiteY5953" fmla="*/ 3186358 h 4231124"/>
              <a:gd name="connsiteX5954" fmla="*/ 2652968 w 5598213"/>
              <a:gd name="connsiteY5954" fmla="*/ 3196415 h 4231124"/>
              <a:gd name="connsiteX5955" fmla="*/ 2637585 w 5598213"/>
              <a:gd name="connsiteY5955" fmla="*/ 3207064 h 4231124"/>
              <a:gd name="connsiteX5956" fmla="*/ 2621611 w 5598213"/>
              <a:gd name="connsiteY5956" fmla="*/ 3207064 h 4231124"/>
              <a:gd name="connsiteX5957" fmla="*/ 2621611 w 5598213"/>
              <a:gd name="connsiteY5957" fmla="*/ 3201739 h 4231124"/>
              <a:gd name="connsiteX5958" fmla="*/ 2626936 w 5598213"/>
              <a:gd name="connsiteY5958" fmla="*/ 3196415 h 4231124"/>
              <a:gd name="connsiteX5959" fmla="*/ 2637585 w 5598213"/>
              <a:gd name="connsiteY5959" fmla="*/ 3196415 h 4231124"/>
              <a:gd name="connsiteX5960" fmla="*/ 2407433 w 5598213"/>
              <a:gd name="connsiteY5960" fmla="*/ 3181033 h 4231124"/>
              <a:gd name="connsiteX5961" fmla="*/ 2412758 w 5598213"/>
              <a:gd name="connsiteY5961" fmla="*/ 3186358 h 4231124"/>
              <a:gd name="connsiteX5962" fmla="*/ 2402700 w 5598213"/>
              <a:gd name="connsiteY5962" fmla="*/ 3191682 h 4231124"/>
              <a:gd name="connsiteX5963" fmla="*/ 2360692 w 5598213"/>
              <a:gd name="connsiteY5963" fmla="*/ 3181033 h 4231124"/>
              <a:gd name="connsiteX5964" fmla="*/ 2366017 w 5598213"/>
              <a:gd name="connsiteY5964" fmla="*/ 3181033 h 4231124"/>
              <a:gd name="connsiteX5965" fmla="*/ 2366017 w 5598213"/>
              <a:gd name="connsiteY5965" fmla="*/ 3201739 h 4231124"/>
              <a:gd name="connsiteX5966" fmla="*/ 2350042 w 5598213"/>
              <a:gd name="connsiteY5966" fmla="*/ 3212388 h 4231124"/>
              <a:gd name="connsiteX5967" fmla="*/ 2345309 w 5598213"/>
              <a:gd name="connsiteY5967" fmla="*/ 3212388 h 4231124"/>
              <a:gd name="connsiteX5968" fmla="*/ 2350042 w 5598213"/>
              <a:gd name="connsiteY5968" fmla="*/ 3207064 h 4231124"/>
              <a:gd name="connsiteX5969" fmla="*/ 2345309 w 5598213"/>
              <a:gd name="connsiteY5969" fmla="*/ 3201739 h 4231124"/>
              <a:gd name="connsiteX5970" fmla="*/ 2345309 w 5598213"/>
              <a:gd name="connsiteY5970" fmla="*/ 3191682 h 4231124"/>
              <a:gd name="connsiteX5971" fmla="*/ 2318685 w 5598213"/>
              <a:gd name="connsiteY5971" fmla="*/ 3181033 h 4231124"/>
              <a:gd name="connsiteX5972" fmla="*/ 2318685 w 5598213"/>
              <a:gd name="connsiteY5972" fmla="*/ 3186358 h 4231124"/>
              <a:gd name="connsiteX5973" fmla="*/ 2308627 w 5598213"/>
              <a:gd name="connsiteY5973" fmla="*/ 3191682 h 4231124"/>
              <a:gd name="connsiteX5974" fmla="*/ 2308627 w 5598213"/>
              <a:gd name="connsiteY5974" fmla="*/ 3186358 h 4231124"/>
              <a:gd name="connsiteX5975" fmla="*/ 2026409 w 5598213"/>
              <a:gd name="connsiteY5975" fmla="*/ 3181033 h 4231124"/>
              <a:gd name="connsiteX5976" fmla="*/ 2031734 w 5598213"/>
              <a:gd name="connsiteY5976" fmla="*/ 3191682 h 4231124"/>
              <a:gd name="connsiteX5977" fmla="*/ 2037059 w 5598213"/>
              <a:gd name="connsiteY5977" fmla="*/ 3207064 h 4231124"/>
              <a:gd name="connsiteX5978" fmla="*/ 2026409 w 5598213"/>
              <a:gd name="connsiteY5978" fmla="*/ 3217713 h 4231124"/>
              <a:gd name="connsiteX5979" fmla="*/ 2021084 w 5598213"/>
              <a:gd name="connsiteY5979" fmla="*/ 3233094 h 4231124"/>
              <a:gd name="connsiteX5980" fmla="*/ 2015759 w 5598213"/>
              <a:gd name="connsiteY5980" fmla="*/ 3233094 h 4231124"/>
              <a:gd name="connsiteX5981" fmla="*/ 2015759 w 5598213"/>
              <a:gd name="connsiteY5981" fmla="*/ 3212388 h 4231124"/>
              <a:gd name="connsiteX5982" fmla="*/ 2026409 w 5598213"/>
              <a:gd name="connsiteY5982" fmla="*/ 3196415 h 4231124"/>
              <a:gd name="connsiteX5983" fmla="*/ 2021084 w 5598213"/>
              <a:gd name="connsiteY5983" fmla="*/ 3186358 h 4231124"/>
              <a:gd name="connsiteX5984" fmla="*/ 1708100 w 5598213"/>
              <a:gd name="connsiteY5984" fmla="*/ 3181033 h 4231124"/>
              <a:gd name="connsiteX5985" fmla="*/ 1718158 w 5598213"/>
              <a:gd name="connsiteY5985" fmla="*/ 3181033 h 4231124"/>
              <a:gd name="connsiteX5986" fmla="*/ 1718158 w 5598213"/>
              <a:gd name="connsiteY5986" fmla="*/ 3196415 h 4231124"/>
              <a:gd name="connsiteX5987" fmla="*/ 1708100 w 5598213"/>
              <a:gd name="connsiteY5987" fmla="*/ 3201739 h 4231124"/>
              <a:gd name="connsiteX5988" fmla="*/ 1697450 w 5598213"/>
              <a:gd name="connsiteY5988" fmla="*/ 3201739 h 4231124"/>
              <a:gd name="connsiteX5989" fmla="*/ 1697450 w 5598213"/>
              <a:gd name="connsiteY5989" fmla="*/ 3191682 h 4231124"/>
              <a:gd name="connsiteX5990" fmla="*/ 1692125 w 5598213"/>
              <a:gd name="connsiteY5990" fmla="*/ 3186358 h 4231124"/>
              <a:gd name="connsiteX5991" fmla="*/ 1702775 w 5598213"/>
              <a:gd name="connsiteY5991" fmla="*/ 3186358 h 4231124"/>
              <a:gd name="connsiteX5992" fmla="*/ 1451914 w 5598213"/>
              <a:gd name="connsiteY5992" fmla="*/ 3181033 h 4231124"/>
              <a:gd name="connsiteX5993" fmla="*/ 1457239 w 5598213"/>
              <a:gd name="connsiteY5993" fmla="*/ 3191682 h 4231124"/>
              <a:gd name="connsiteX5994" fmla="*/ 1477947 w 5598213"/>
              <a:gd name="connsiteY5994" fmla="*/ 3186358 h 4231124"/>
              <a:gd name="connsiteX5995" fmla="*/ 1477947 w 5598213"/>
              <a:gd name="connsiteY5995" fmla="*/ 3191682 h 4231124"/>
              <a:gd name="connsiteX5996" fmla="*/ 1457239 w 5598213"/>
              <a:gd name="connsiteY5996" fmla="*/ 3212388 h 4231124"/>
              <a:gd name="connsiteX5997" fmla="*/ 1451914 w 5598213"/>
              <a:gd name="connsiteY5997" fmla="*/ 3207064 h 4231124"/>
              <a:gd name="connsiteX5998" fmla="*/ 1451914 w 5598213"/>
              <a:gd name="connsiteY5998" fmla="*/ 3196415 h 4231124"/>
              <a:gd name="connsiteX5999" fmla="*/ 1441265 w 5598213"/>
              <a:gd name="connsiteY5999" fmla="*/ 3196415 h 4231124"/>
              <a:gd name="connsiteX6000" fmla="*/ 1441265 w 5598213"/>
              <a:gd name="connsiteY6000" fmla="*/ 3191682 h 4231124"/>
              <a:gd name="connsiteX6001" fmla="*/ 2345309 w 5598213"/>
              <a:gd name="connsiteY6001" fmla="*/ 3175709 h 4231124"/>
              <a:gd name="connsiteX6002" fmla="*/ 2345309 w 5598213"/>
              <a:gd name="connsiteY6002" fmla="*/ 3191682 h 4231124"/>
              <a:gd name="connsiteX6003" fmla="*/ 2334659 w 5598213"/>
              <a:gd name="connsiteY6003" fmla="*/ 3201739 h 4231124"/>
              <a:gd name="connsiteX6004" fmla="*/ 2324010 w 5598213"/>
              <a:gd name="connsiteY6004" fmla="*/ 3196415 h 4231124"/>
              <a:gd name="connsiteX6005" fmla="*/ 2324010 w 5598213"/>
              <a:gd name="connsiteY6005" fmla="*/ 3181033 h 4231124"/>
              <a:gd name="connsiteX6006" fmla="*/ 2334659 w 5598213"/>
              <a:gd name="connsiteY6006" fmla="*/ 3181033 h 4231124"/>
              <a:gd name="connsiteX6007" fmla="*/ 2167222 w 5598213"/>
              <a:gd name="connsiteY6007" fmla="*/ 3175709 h 4231124"/>
              <a:gd name="connsiteX6008" fmla="*/ 2167222 w 5598213"/>
              <a:gd name="connsiteY6008" fmla="*/ 3191682 h 4231124"/>
              <a:gd name="connsiteX6009" fmla="*/ 2146514 w 5598213"/>
              <a:gd name="connsiteY6009" fmla="*/ 3207064 h 4231124"/>
              <a:gd name="connsiteX6010" fmla="*/ 2146514 w 5598213"/>
              <a:gd name="connsiteY6010" fmla="*/ 3201739 h 4231124"/>
              <a:gd name="connsiteX6011" fmla="*/ 2157164 w 5598213"/>
              <a:gd name="connsiteY6011" fmla="*/ 3196415 h 4231124"/>
              <a:gd name="connsiteX6012" fmla="*/ 2157164 w 5598213"/>
              <a:gd name="connsiteY6012" fmla="*/ 3181033 h 4231124"/>
              <a:gd name="connsiteX6013" fmla="*/ 1545987 w 5598213"/>
              <a:gd name="connsiteY6013" fmla="*/ 3175709 h 4231124"/>
              <a:gd name="connsiteX6014" fmla="*/ 1556637 w 5598213"/>
              <a:gd name="connsiteY6014" fmla="*/ 3175709 h 4231124"/>
              <a:gd name="connsiteX6015" fmla="*/ 1561370 w 5598213"/>
              <a:gd name="connsiteY6015" fmla="*/ 3186358 h 4231124"/>
              <a:gd name="connsiteX6016" fmla="*/ 1556637 w 5598213"/>
              <a:gd name="connsiteY6016" fmla="*/ 3191682 h 4231124"/>
              <a:gd name="connsiteX6017" fmla="*/ 1540662 w 5598213"/>
              <a:gd name="connsiteY6017" fmla="*/ 3196415 h 4231124"/>
              <a:gd name="connsiteX6018" fmla="*/ 1540662 w 5598213"/>
              <a:gd name="connsiteY6018" fmla="*/ 3181033 h 4231124"/>
              <a:gd name="connsiteX6019" fmla="*/ 4078258 w 5598213"/>
              <a:gd name="connsiteY6019" fmla="*/ 3170385 h 4231124"/>
              <a:gd name="connsiteX6020" fmla="*/ 4083583 w 5598213"/>
              <a:gd name="connsiteY6020" fmla="*/ 3170385 h 4231124"/>
              <a:gd name="connsiteX6021" fmla="*/ 4094233 w 5598213"/>
              <a:gd name="connsiteY6021" fmla="*/ 3186358 h 4231124"/>
              <a:gd name="connsiteX6022" fmla="*/ 4072933 w 5598213"/>
              <a:gd name="connsiteY6022" fmla="*/ 3186358 h 4231124"/>
              <a:gd name="connsiteX6023" fmla="*/ 4068200 w 5598213"/>
              <a:gd name="connsiteY6023" fmla="*/ 3175709 h 4231124"/>
              <a:gd name="connsiteX6024" fmla="*/ 3952828 w 5598213"/>
              <a:gd name="connsiteY6024" fmla="*/ 3170385 h 4231124"/>
              <a:gd name="connsiteX6025" fmla="*/ 3952828 w 5598213"/>
              <a:gd name="connsiteY6025" fmla="*/ 3186358 h 4231124"/>
              <a:gd name="connsiteX6026" fmla="*/ 3958153 w 5598213"/>
              <a:gd name="connsiteY6026" fmla="*/ 3186358 h 4231124"/>
              <a:gd name="connsiteX6027" fmla="*/ 3963478 w 5598213"/>
              <a:gd name="connsiteY6027" fmla="*/ 3186358 h 4231124"/>
              <a:gd name="connsiteX6028" fmla="*/ 3974127 w 5598213"/>
              <a:gd name="connsiteY6028" fmla="*/ 3191682 h 4231124"/>
              <a:gd name="connsiteX6029" fmla="*/ 3963478 w 5598213"/>
              <a:gd name="connsiteY6029" fmla="*/ 3196415 h 4231124"/>
              <a:gd name="connsiteX6030" fmla="*/ 3952828 w 5598213"/>
              <a:gd name="connsiteY6030" fmla="*/ 3191682 h 4231124"/>
              <a:gd name="connsiteX6031" fmla="*/ 3937445 w 5598213"/>
              <a:gd name="connsiteY6031" fmla="*/ 3191682 h 4231124"/>
              <a:gd name="connsiteX6032" fmla="*/ 3937445 w 5598213"/>
              <a:gd name="connsiteY6032" fmla="*/ 3186358 h 4231124"/>
              <a:gd name="connsiteX6033" fmla="*/ 3937445 w 5598213"/>
              <a:gd name="connsiteY6033" fmla="*/ 3175709 h 4231124"/>
              <a:gd name="connsiteX6034" fmla="*/ 1995051 w 5598213"/>
              <a:gd name="connsiteY6034" fmla="*/ 3170385 h 4231124"/>
              <a:gd name="connsiteX6035" fmla="*/ 2000376 w 5598213"/>
              <a:gd name="connsiteY6035" fmla="*/ 3170385 h 4231124"/>
              <a:gd name="connsiteX6036" fmla="*/ 2000376 w 5598213"/>
              <a:gd name="connsiteY6036" fmla="*/ 3175709 h 4231124"/>
              <a:gd name="connsiteX6037" fmla="*/ 1995051 w 5598213"/>
              <a:gd name="connsiteY6037" fmla="*/ 3186358 h 4231124"/>
              <a:gd name="connsiteX6038" fmla="*/ 1995051 w 5598213"/>
              <a:gd name="connsiteY6038" fmla="*/ 3175709 h 4231124"/>
              <a:gd name="connsiteX6039" fmla="*/ 1728808 w 5598213"/>
              <a:gd name="connsiteY6039" fmla="*/ 3170385 h 4231124"/>
              <a:gd name="connsiteX6040" fmla="*/ 1739457 w 5598213"/>
              <a:gd name="connsiteY6040" fmla="*/ 3170385 h 4231124"/>
              <a:gd name="connsiteX6041" fmla="*/ 1728808 w 5598213"/>
              <a:gd name="connsiteY6041" fmla="*/ 3181033 h 4231124"/>
              <a:gd name="connsiteX6042" fmla="*/ 308251 w 5598213"/>
              <a:gd name="connsiteY6042" fmla="*/ 3170385 h 4231124"/>
              <a:gd name="connsiteX6043" fmla="*/ 308251 w 5598213"/>
              <a:gd name="connsiteY6043" fmla="*/ 3175709 h 4231124"/>
              <a:gd name="connsiteX6044" fmla="*/ 297601 w 5598213"/>
              <a:gd name="connsiteY6044" fmla="*/ 3175709 h 4231124"/>
              <a:gd name="connsiteX6045" fmla="*/ 4574654 w 5598213"/>
              <a:gd name="connsiteY6045" fmla="*/ 3165652 h 4231124"/>
              <a:gd name="connsiteX6046" fmla="*/ 4574654 w 5598213"/>
              <a:gd name="connsiteY6046" fmla="*/ 3170385 h 4231124"/>
              <a:gd name="connsiteX6047" fmla="*/ 4574654 w 5598213"/>
              <a:gd name="connsiteY6047" fmla="*/ 3175709 h 4231124"/>
              <a:gd name="connsiteX6048" fmla="*/ 4569330 w 5598213"/>
              <a:gd name="connsiteY6048" fmla="*/ 3175709 h 4231124"/>
              <a:gd name="connsiteX6049" fmla="*/ 4569330 w 5598213"/>
              <a:gd name="connsiteY6049" fmla="*/ 3170385 h 4231124"/>
              <a:gd name="connsiteX6050" fmla="*/ 4480582 w 5598213"/>
              <a:gd name="connsiteY6050" fmla="*/ 3165652 h 4231124"/>
              <a:gd name="connsiteX6051" fmla="*/ 4480582 w 5598213"/>
              <a:gd name="connsiteY6051" fmla="*/ 3175709 h 4231124"/>
              <a:gd name="connsiteX6052" fmla="*/ 4475257 w 5598213"/>
              <a:gd name="connsiteY6052" fmla="*/ 3181033 h 4231124"/>
              <a:gd name="connsiteX6053" fmla="*/ 4469932 w 5598213"/>
              <a:gd name="connsiteY6053" fmla="*/ 3175709 h 4231124"/>
              <a:gd name="connsiteX6054" fmla="*/ 2606228 w 5598213"/>
              <a:gd name="connsiteY6054" fmla="*/ 3165652 h 4231124"/>
              <a:gd name="connsiteX6055" fmla="*/ 2621611 w 5598213"/>
              <a:gd name="connsiteY6055" fmla="*/ 3165652 h 4231124"/>
              <a:gd name="connsiteX6056" fmla="*/ 2621611 w 5598213"/>
              <a:gd name="connsiteY6056" fmla="*/ 3175709 h 4231124"/>
              <a:gd name="connsiteX6057" fmla="*/ 2600903 w 5598213"/>
              <a:gd name="connsiteY6057" fmla="*/ 3191682 h 4231124"/>
              <a:gd name="connsiteX6058" fmla="*/ 2580195 w 5598213"/>
              <a:gd name="connsiteY6058" fmla="*/ 3191682 h 4231124"/>
              <a:gd name="connsiteX6059" fmla="*/ 2574870 w 5598213"/>
              <a:gd name="connsiteY6059" fmla="*/ 3196415 h 4231124"/>
              <a:gd name="connsiteX6060" fmla="*/ 2574870 w 5598213"/>
              <a:gd name="connsiteY6060" fmla="*/ 3201739 h 4231124"/>
              <a:gd name="connsiteX6061" fmla="*/ 2569545 w 5598213"/>
              <a:gd name="connsiteY6061" fmla="*/ 3207064 h 4231124"/>
              <a:gd name="connsiteX6062" fmla="*/ 2569545 w 5598213"/>
              <a:gd name="connsiteY6062" fmla="*/ 3201739 h 4231124"/>
              <a:gd name="connsiteX6063" fmla="*/ 2569545 w 5598213"/>
              <a:gd name="connsiteY6063" fmla="*/ 3196415 h 4231124"/>
              <a:gd name="connsiteX6064" fmla="*/ 2558896 w 5598213"/>
              <a:gd name="connsiteY6064" fmla="*/ 3196415 h 4231124"/>
              <a:gd name="connsiteX6065" fmla="*/ 2558896 w 5598213"/>
              <a:gd name="connsiteY6065" fmla="*/ 3191682 h 4231124"/>
              <a:gd name="connsiteX6066" fmla="*/ 2554163 w 5598213"/>
              <a:gd name="connsiteY6066" fmla="*/ 3191682 h 4231124"/>
              <a:gd name="connsiteX6067" fmla="*/ 2548837 w 5598213"/>
              <a:gd name="connsiteY6067" fmla="*/ 3196415 h 4231124"/>
              <a:gd name="connsiteX6068" fmla="*/ 2543513 w 5598213"/>
              <a:gd name="connsiteY6068" fmla="*/ 3181033 h 4231124"/>
              <a:gd name="connsiteX6069" fmla="*/ 2554163 w 5598213"/>
              <a:gd name="connsiteY6069" fmla="*/ 3186358 h 4231124"/>
              <a:gd name="connsiteX6070" fmla="*/ 2554163 w 5598213"/>
              <a:gd name="connsiteY6070" fmla="*/ 3175709 h 4231124"/>
              <a:gd name="connsiteX6071" fmla="*/ 2558896 w 5598213"/>
              <a:gd name="connsiteY6071" fmla="*/ 3170385 h 4231124"/>
              <a:gd name="connsiteX6072" fmla="*/ 2569545 w 5598213"/>
              <a:gd name="connsiteY6072" fmla="*/ 3175709 h 4231124"/>
              <a:gd name="connsiteX6073" fmla="*/ 2574870 w 5598213"/>
              <a:gd name="connsiteY6073" fmla="*/ 3181033 h 4231124"/>
              <a:gd name="connsiteX6074" fmla="*/ 2585520 w 5598213"/>
              <a:gd name="connsiteY6074" fmla="*/ 3181033 h 4231124"/>
              <a:gd name="connsiteX6075" fmla="*/ 2595578 w 5598213"/>
              <a:gd name="connsiteY6075" fmla="*/ 3170385 h 4231124"/>
              <a:gd name="connsiteX6076" fmla="*/ 1801581 w 5598213"/>
              <a:gd name="connsiteY6076" fmla="*/ 3165652 h 4231124"/>
              <a:gd name="connsiteX6077" fmla="*/ 1812231 w 5598213"/>
              <a:gd name="connsiteY6077" fmla="*/ 3170385 h 4231124"/>
              <a:gd name="connsiteX6078" fmla="*/ 1817556 w 5598213"/>
              <a:gd name="connsiteY6078" fmla="*/ 3181033 h 4231124"/>
              <a:gd name="connsiteX6079" fmla="*/ 1812231 w 5598213"/>
              <a:gd name="connsiteY6079" fmla="*/ 3196415 h 4231124"/>
              <a:gd name="connsiteX6080" fmla="*/ 1796848 w 5598213"/>
              <a:gd name="connsiteY6080" fmla="*/ 3196415 h 4231124"/>
              <a:gd name="connsiteX6081" fmla="*/ 1791523 w 5598213"/>
              <a:gd name="connsiteY6081" fmla="*/ 3181033 h 4231124"/>
              <a:gd name="connsiteX6082" fmla="*/ 1791523 w 5598213"/>
              <a:gd name="connsiteY6082" fmla="*/ 3175709 h 4231124"/>
              <a:gd name="connsiteX6083" fmla="*/ 1572020 w 5598213"/>
              <a:gd name="connsiteY6083" fmla="*/ 3165652 h 4231124"/>
              <a:gd name="connsiteX6084" fmla="*/ 1582670 w 5598213"/>
              <a:gd name="connsiteY6084" fmla="*/ 3165652 h 4231124"/>
              <a:gd name="connsiteX6085" fmla="*/ 1572020 w 5598213"/>
              <a:gd name="connsiteY6085" fmla="*/ 3175709 h 4231124"/>
              <a:gd name="connsiteX6086" fmla="*/ 1566695 w 5598213"/>
              <a:gd name="connsiteY6086" fmla="*/ 3175709 h 4231124"/>
              <a:gd name="connsiteX6087" fmla="*/ 1347192 w 5598213"/>
              <a:gd name="connsiteY6087" fmla="*/ 3165652 h 4231124"/>
              <a:gd name="connsiteX6088" fmla="*/ 1347192 w 5598213"/>
              <a:gd name="connsiteY6088" fmla="*/ 3175709 h 4231124"/>
              <a:gd name="connsiteX6089" fmla="*/ 1342459 w 5598213"/>
              <a:gd name="connsiteY6089" fmla="*/ 3175709 h 4231124"/>
              <a:gd name="connsiteX6090" fmla="*/ 888070 w 5598213"/>
              <a:gd name="connsiteY6090" fmla="*/ 3165652 h 4231124"/>
              <a:gd name="connsiteX6091" fmla="*/ 903453 w 5598213"/>
              <a:gd name="connsiteY6091" fmla="*/ 3165652 h 4231124"/>
              <a:gd name="connsiteX6092" fmla="*/ 908778 w 5598213"/>
              <a:gd name="connsiteY6092" fmla="*/ 3165652 h 4231124"/>
              <a:gd name="connsiteX6093" fmla="*/ 903453 w 5598213"/>
              <a:gd name="connsiteY6093" fmla="*/ 3170385 h 4231124"/>
              <a:gd name="connsiteX6094" fmla="*/ 898128 w 5598213"/>
              <a:gd name="connsiteY6094" fmla="*/ 3170385 h 4231124"/>
              <a:gd name="connsiteX6095" fmla="*/ 888070 w 5598213"/>
              <a:gd name="connsiteY6095" fmla="*/ 3181033 h 4231124"/>
              <a:gd name="connsiteX6096" fmla="*/ 872096 w 5598213"/>
              <a:gd name="connsiteY6096" fmla="*/ 3181033 h 4231124"/>
              <a:gd name="connsiteX6097" fmla="*/ 872096 w 5598213"/>
              <a:gd name="connsiteY6097" fmla="*/ 3175709 h 4231124"/>
              <a:gd name="connsiteX6098" fmla="*/ 4511939 w 5598213"/>
              <a:gd name="connsiteY6098" fmla="*/ 3160327 h 4231124"/>
              <a:gd name="connsiteX6099" fmla="*/ 4522589 w 5598213"/>
              <a:gd name="connsiteY6099" fmla="*/ 3165652 h 4231124"/>
              <a:gd name="connsiteX6100" fmla="*/ 4522589 w 5598213"/>
              <a:gd name="connsiteY6100" fmla="*/ 3186358 h 4231124"/>
              <a:gd name="connsiteX6101" fmla="*/ 4517264 w 5598213"/>
              <a:gd name="connsiteY6101" fmla="*/ 3191682 h 4231124"/>
              <a:gd name="connsiteX6102" fmla="*/ 4506614 w 5598213"/>
              <a:gd name="connsiteY6102" fmla="*/ 3186358 h 4231124"/>
              <a:gd name="connsiteX6103" fmla="*/ 4506614 w 5598213"/>
              <a:gd name="connsiteY6103" fmla="*/ 3170385 h 4231124"/>
              <a:gd name="connsiteX6104" fmla="*/ 4339769 w 5598213"/>
              <a:gd name="connsiteY6104" fmla="*/ 3160327 h 4231124"/>
              <a:gd name="connsiteX6105" fmla="*/ 4344502 w 5598213"/>
              <a:gd name="connsiteY6105" fmla="*/ 3160327 h 4231124"/>
              <a:gd name="connsiteX6106" fmla="*/ 4349827 w 5598213"/>
              <a:gd name="connsiteY6106" fmla="*/ 3170385 h 4231124"/>
              <a:gd name="connsiteX6107" fmla="*/ 4339769 w 5598213"/>
              <a:gd name="connsiteY6107" fmla="*/ 3181033 h 4231124"/>
              <a:gd name="connsiteX6108" fmla="*/ 4334444 w 5598213"/>
              <a:gd name="connsiteY6108" fmla="*/ 3165652 h 4231124"/>
              <a:gd name="connsiteX6109" fmla="*/ 4303086 w 5598213"/>
              <a:gd name="connsiteY6109" fmla="*/ 3160327 h 4231124"/>
              <a:gd name="connsiteX6110" fmla="*/ 4303086 w 5598213"/>
              <a:gd name="connsiteY6110" fmla="*/ 3175709 h 4231124"/>
              <a:gd name="connsiteX6111" fmla="*/ 4297761 w 5598213"/>
              <a:gd name="connsiteY6111" fmla="*/ 3181033 h 4231124"/>
              <a:gd name="connsiteX6112" fmla="*/ 4297761 w 5598213"/>
              <a:gd name="connsiteY6112" fmla="*/ 3170385 h 4231124"/>
              <a:gd name="connsiteX6113" fmla="*/ 4177656 w 5598213"/>
              <a:gd name="connsiteY6113" fmla="*/ 3160327 h 4231124"/>
              <a:gd name="connsiteX6114" fmla="*/ 4177656 w 5598213"/>
              <a:gd name="connsiteY6114" fmla="*/ 3181033 h 4231124"/>
              <a:gd name="connsiteX6115" fmla="*/ 4172331 w 5598213"/>
              <a:gd name="connsiteY6115" fmla="*/ 3181033 h 4231124"/>
              <a:gd name="connsiteX6116" fmla="*/ 4161681 w 5598213"/>
              <a:gd name="connsiteY6116" fmla="*/ 3181033 h 4231124"/>
              <a:gd name="connsiteX6117" fmla="*/ 4161681 w 5598213"/>
              <a:gd name="connsiteY6117" fmla="*/ 3175709 h 4231124"/>
              <a:gd name="connsiteX6118" fmla="*/ 2658293 w 5598213"/>
              <a:gd name="connsiteY6118" fmla="*/ 3160327 h 4231124"/>
              <a:gd name="connsiteX6119" fmla="*/ 2674268 w 5598213"/>
              <a:gd name="connsiteY6119" fmla="*/ 3160327 h 4231124"/>
              <a:gd name="connsiteX6120" fmla="*/ 2674268 w 5598213"/>
              <a:gd name="connsiteY6120" fmla="*/ 3170385 h 4231124"/>
              <a:gd name="connsiteX6121" fmla="*/ 2658293 w 5598213"/>
              <a:gd name="connsiteY6121" fmla="*/ 3165652 h 4231124"/>
              <a:gd name="connsiteX6122" fmla="*/ 2438790 w 5598213"/>
              <a:gd name="connsiteY6122" fmla="*/ 3160327 h 4231124"/>
              <a:gd name="connsiteX6123" fmla="*/ 2444115 w 5598213"/>
              <a:gd name="connsiteY6123" fmla="*/ 3160327 h 4231124"/>
              <a:gd name="connsiteX6124" fmla="*/ 2449440 w 5598213"/>
              <a:gd name="connsiteY6124" fmla="*/ 3186358 h 4231124"/>
              <a:gd name="connsiteX6125" fmla="*/ 2460090 w 5598213"/>
              <a:gd name="connsiteY6125" fmla="*/ 3181033 h 4231124"/>
              <a:gd name="connsiteX6126" fmla="*/ 2470148 w 5598213"/>
              <a:gd name="connsiteY6126" fmla="*/ 3186358 h 4231124"/>
              <a:gd name="connsiteX6127" fmla="*/ 2470148 w 5598213"/>
              <a:gd name="connsiteY6127" fmla="*/ 3191682 h 4231124"/>
              <a:gd name="connsiteX6128" fmla="*/ 2460090 w 5598213"/>
              <a:gd name="connsiteY6128" fmla="*/ 3191682 h 4231124"/>
              <a:gd name="connsiteX6129" fmla="*/ 2454765 w 5598213"/>
              <a:gd name="connsiteY6129" fmla="*/ 3201739 h 4231124"/>
              <a:gd name="connsiteX6130" fmla="*/ 2449440 w 5598213"/>
              <a:gd name="connsiteY6130" fmla="*/ 3196415 h 4231124"/>
              <a:gd name="connsiteX6131" fmla="*/ 2444115 w 5598213"/>
              <a:gd name="connsiteY6131" fmla="*/ 3196415 h 4231124"/>
              <a:gd name="connsiteX6132" fmla="*/ 2449440 w 5598213"/>
              <a:gd name="connsiteY6132" fmla="*/ 3201739 h 4231124"/>
              <a:gd name="connsiteX6133" fmla="*/ 2438790 w 5598213"/>
              <a:gd name="connsiteY6133" fmla="*/ 3212388 h 4231124"/>
              <a:gd name="connsiteX6134" fmla="*/ 2418082 w 5598213"/>
              <a:gd name="connsiteY6134" fmla="*/ 3212388 h 4231124"/>
              <a:gd name="connsiteX6135" fmla="*/ 2438790 w 5598213"/>
              <a:gd name="connsiteY6135" fmla="*/ 3201739 h 4231124"/>
              <a:gd name="connsiteX6136" fmla="*/ 2428732 w 5598213"/>
              <a:gd name="connsiteY6136" fmla="*/ 3196415 h 4231124"/>
              <a:gd name="connsiteX6137" fmla="*/ 2434057 w 5598213"/>
              <a:gd name="connsiteY6137" fmla="*/ 3186358 h 4231124"/>
              <a:gd name="connsiteX6138" fmla="*/ 2428732 w 5598213"/>
              <a:gd name="connsiteY6138" fmla="*/ 3186358 h 4231124"/>
              <a:gd name="connsiteX6139" fmla="*/ 2423407 w 5598213"/>
              <a:gd name="connsiteY6139" fmla="*/ 3181033 h 4231124"/>
              <a:gd name="connsiteX6140" fmla="*/ 2434057 w 5598213"/>
              <a:gd name="connsiteY6140" fmla="*/ 3175709 h 4231124"/>
              <a:gd name="connsiteX6141" fmla="*/ 2434057 w 5598213"/>
              <a:gd name="connsiteY6141" fmla="*/ 3165652 h 4231124"/>
              <a:gd name="connsiteX6142" fmla="*/ 2193846 w 5598213"/>
              <a:gd name="connsiteY6142" fmla="*/ 3160327 h 4231124"/>
              <a:gd name="connsiteX6143" fmla="*/ 2198579 w 5598213"/>
              <a:gd name="connsiteY6143" fmla="*/ 3160327 h 4231124"/>
              <a:gd name="connsiteX6144" fmla="*/ 2203905 w 5598213"/>
              <a:gd name="connsiteY6144" fmla="*/ 3170385 h 4231124"/>
              <a:gd name="connsiteX6145" fmla="*/ 2193846 w 5598213"/>
              <a:gd name="connsiteY6145" fmla="*/ 3181033 h 4231124"/>
              <a:gd name="connsiteX6146" fmla="*/ 2188522 w 5598213"/>
              <a:gd name="connsiteY6146" fmla="*/ 3186358 h 4231124"/>
              <a:gd name="connsiteX6147" fmla="*/ 2172547 w 5598213"/>
              <a:gd name="connsiteY6147" fmla="*/ 3181033 h 4231124"/>
              <a:gd name="connsiteX6148" fmla="*/ 2172547 w 5598213"/>
              <a:gd name="connsiteY6148" fmla="*/ 3175709 h 4231124"/>
              <a:gd name="connsiteX6149" fmla="*/ 2183197 w 5598213"/>
              <a:gd name="connsiteY6149" fmla="*/ 3170385 h 4231124"/>
              <a:gd name="connsiteX6150" fmla="*/ 1791523 w 5598213"/>
              <a:gd name="connsiteY6150" fmla="*/ 3160327 h 4231124"/>
              <a:gd name="connsiteX6151" fmla="*/ 1791523 w 5598213"/>
              <a:gd name="connsiteY6151" fmla="*/ 3165652 h 4231124"/>
              <a:gd name="connsiteX6152" fmla="*/ 1786198 w 5598213"/>
              <a:gd name="connsiteY6152" fmla="*/ 3165652 h 4231124"/>
              <a:gd name="connsiteX6153" fmla="*/ 1671417 w 5598213"/>
              <a:gd name="connsiteY6153" fmla="*/ 3160327 h 4231124"/>
              <a:gd name="connsiteX6154" fmla="*/ 1681476 w 5598213"/>
              <a:gd name="connsiteY6154" fmla="*/ 3160327 h 4231124"/>
              <a:gd name="connsiteX6155" fmla="*/ 1681476 w 5598213"/>
              <a:gd name="connsiteY6155" fmla="*/ 3170385 h 4231124"/>
              <a:gd name="connsiteX6156" fmla="*/ 1692125 w 5598213"/>
              <a:gd name="connsiteY6156" fmla="*/ 3170385 h 4231124"/>
              <a:gd name="connsiteX6157" fmla="*/ 1692125 w 5598213"/>
              <a:gd name="connsiteY6157" fmla="*/ 3175709 h 4231124"/>
              <a:gd name="connsiteX6158" fmla="*/ 1676742 w 5598213"/>
              <a:gd name="connsiteY6158" fmla="*/ 3175709 h 4231124"/>
              <a:gd name="connsiteX6159" fmla="*/ 1666093 w 5598213"/>
              <a:gd name="connsiteY6159" fmla="*/ 3181033 h 4231124"/>
              <a:gd name="connsiteX6160" fmla="*/ 1655443 w 5598213"/>
              <a:gd name="connsiteY6160" fmla="*/ 3191682 h 4231124"/>
              <a:gd name="connsiteX6161" fmla="*/ 1650118 w 5598213"/>
              <a:gd name="connsiteY6161" fmla="*/ 3186358 h 4231124"/>
              <a:gd name="connsiteX6162" fmla="*/ 1650118 w 5598213"/>
              <a:gd name="connsiteY6162" fmla="*/ 3196415 h 4231124"/>
              <a:gd name="connsiteX6163" fmla="*/ 1640060 w 5598213"/>
              <a:gd name="connsiteY6163" fmla="*/ 3201739 h 4231124"/>
              <a:gd name="connsiteX6164" fmla="*/ 1645385 w 5598213"/>
              <a:gd name="connsiteY6164" fmla="*/ 3212388 h 4231124"/>
              <a:gd name="connsiteX6165" fmla="*/ 1655443 w 5598213"/>
              <a:gd name="connsiteY6165" fmla="*/ 3217713 h 4231124"/>
              <a:gd name="connsiteX6166" fmla="*/ 1655443 w 5598213"/>
              <a:gd name="connsiteY6166" fmla="*/ 3227770 h 4231124"/>
              <a:gd name="connsiteX6167" fmla="*/ 1671417 w 5598213"/>
              <a:gd name="connsiteY6167" fmla="*/ 3212388 h 4231124"/>
              <a:gd name="connsiteX6168" fmla="*/ 1671417 w 5598213"/>
              <a:gd name="connsiteY6168" fmla="*/ 3223037 h 4231124"/>
              <a:gd name="connsiteX6169" fmla="*/ 1666093 w 5598213"/>
              <a:gd name="connsiteY6169" fmla="*/ 3238419 h 4231124"/>
              <a:gd name="connsiteX6170" fmla="*/ 1660768 w 5598213"/>
              <a:gd name="connsiteY6170" fmla="*/ 3233094 h 4231124"/>
              <a:gd name="connsiteX6171" fmla="*/ 1645385 w 5598213"/>
              <a:gd name="connsiteY6171" fmla="*/ 3254392 h 4231124"/>
              <a:gd name="connsiteX6172" fmla="*/ 1634735 w 5598213"/>
              <a:gd name="connsiteY6172" fmla="*/ 3254392 h 4231124"/>
              <a:gd name="connsiteX6173" fmla="*/ 1634735 w 5598213"/>
              <a:gd name="connsiteY6173" fmla="*/ 3264449 h 4231124"/>
              <a:gd name="connsiteX6174" fmla="*/ 1634735 w 5598213"/>
              <a:gd name="connsiteY6174" fmla="*/ 3275098 h 4231124"/>
              <a:gd name="connsiteX6175" fmla="*/ 1629410 w 5598213"/>
              <a:gd name="connsiteY6175" fmla="*/ 3280422 h 4231124"/>
              <a:gd name="connsiteX6176" fmla="*/ 1634735 w 5598213"/>
              <a:gd name="connsiteY6176" fmla="*/ 3280422 h 4231124"/>
              <a:gd name="connsiteX6177" fmla="*/ 1634735 w 5598213"/>
              <a:gd name="connsiteY6177" fmla="*/ 3290479 h 4231124"/>
              <a:gd name="connsiteX6178" fmla="*/ 1640060 w 5598213"/>
              <a:gd name="connsiteY6178" fmla="*/ 3295804 h 4231124"/>
              <a:gd name="connsiteX6179" fmla="*/ 1634735 w 5598213"/>
              <a:gd name="connsiteY6179" fmla="*/ 3301128 h 4231124"/>
              <a:gd name="connsiteX6180" fmla="*/ 1629410 w 5598213"/>
              <a:gd name="connsiteY6180" fmla="*/ 3311777 h 4231124"/>
              <a:gd name="connsiteX6181" fmla="*/ 1619352 w 5598213"/>
              <a:gd name="connsiteY6181" fmla="*/ 3317101 h 4231124"/>
              <a:gd name="connsiteX6182" fmla="*/ 1619352 w 5598213"/>
              <a:gd name="connsiteY6182" fmla="*/ 3295804 h 4231124"/>
              <a:gd name="connsiteX6183" fmla="*/ 1624085 w 5598213"/>
              <a:gd name="connsiteY6183" fmla="*/ 3290479 h 4231124"/>
              <a:gd name="connsiteX6184" fmla="*/ 1608702 w 5598213"/>
              <a:gd name="connsiteY6184" fmla="*/ 3269773 h 4231124"/>
              <a:gd name="connsiteX6185" fmla="*/ 1619352 w 5598213"/>
              <a:gd name="connsiteY6185" fmla="*/ 3264449 h 4231124"/>
              <a:gd name="connsiteX6186" fmla="*/ 1614027 w 5598213"/>
              <a:gd name="connsiteY6186" fmla="*/ 3259125 h 4231124"/>
              <a:gd name="connsiteX6187" fmla="*/ 1603377 w 5598213"/>
              <a:gd name="connsiteY6187" fmla="*/ 3259125 h 4231124"/>
              <a:gd name="connsiteX6188" fmla="*/ 1603377 w 5598213"/>
              <a:gd name="connsiteY6188" fmla="*/ 3264449 h 4231124"/>
              <a:gd name="connsiteX6189" fmla="*/ 1598053 w 5598213"/>
              <a:gd name="connsiteY6189" fmla="*/ 3269773 h 4231124"/>
              <a:gd name="connsiteX6190" fmla="*/ 1577345 w 5598213"/>
              <a:gd name="connsiteY6190" fmla="*/ 3280422 h 4231124"/>
              <a:gd name="connsiteX6191" fmla="*/ 1577345 w 5598213"/>
              <a:gd name="connsiteY6191" fmla="*/ 3269773 h 4231124"/>
              <a:gd name="connsiteX6192" fmla="*/ 1572020 w 5598213"/>
              <a:gd name="connsiteY6192" fmla="*/ 3264449 h 4231124"/>
              <a:gd name="connsiteX6193" fmla="*/ 1577345 w 5598213"/>
              <a:gd name="connsiteY6193" fmla="*/ 3249067 h 4231124"/>
              <a:gd name="connsiteX6194" fmla="*/ 1587995 w 5598213"/>
              <a:gd name="connsiteY6194" fmla="*/ 3238419 h 4231124"/>
              <a:gd name="connsiteX6195" fmla="*/ 1592728 w 5598213"/>
              <a:gd name="connsiteY6195" fmla="*/ 3238419 h 4231124"/>
              <a:gd name="connsiteX6196" fmla="*/ 1608702 w 5598213"/>
              <a:gd name="connsiteY6196" fmla="*/ 3238419 h 4231124"/>
              <a:gd name="connsiteX6197" fmla="*/ 1614027 w 5598213"/>
              <a:gd name="connsiteY6197" fmla="*/ 3243743 h 4231124"/>
              <a:gd name="connsiteX6198" fmla="*/ 1614027 w 5598213"/>
              <a:gd name="connsiteY6198" fmla="*/ 3249067 h 4231124"/>
              <a:gd name="connsiteX6199" fmla="*/ 1619352 w 5598213"/>
              <a:gd name="connsiteY6199" fmla="*/ 3243743 h 4231124"/>
              <a:gd name="connsiteX6200" fmla="*/ 1619352 w 5598213"/>
              <a:gd name="connsiteY6200" fmla="*/ 3217713 h 4231124"/>
              <a:gd name="connsiteX6201" fmla="*/ 1634735 w 5598213"/>
              <a:gd name="connsiteY6201" fmla="*/ 3207064 h 4231124"/>
              <a:gd name="connsiteX6202" fmla="*/ 1634735 w 5598213"/>
              <a:gd name="connsiteY6202" fmla="*/ 3196415 h 4231124"/>
              <a:gd name="connsiteX6203" fmla="*/ 1624085 w 5598213"/>
              <a:gd name="connsiteY6203" fmla="*/ 3196415 h 4231124"/>
              <a:gd name="connsiteX6204" fmla="*/ 1614027 w 5598213"/>
              <a:gd name="connsiteY6204" fmla="*/ 3201739 h 4231124"/>
              <a:gd name="connsiteX6205" fmla="*/ 1624085 w 5598213"/>
              <a:gd name="connsiteY6205" fmla="*/ 3191682 h 4231124"/>
              <a:gd name="connsiteX6206" fmla="*/ 1614027 w 5598213"/>
              <a:gd name="connsiteY6206" fmla="*/ 3181033 h 4231124"/>
              <a:gd name="connsiteX6207" fmla="*/ 1624085 w 5598213"/>
              <a:gd name="connsiteY6207" fmla="*/ 3170385 h 4231124"/>
              <a:gd name="connsiteX6208" fmla="*/ 1634735 w 5598213"/>
              <a:gd name="connsiteY6208" fmla="*/ 3170385 h 4231124"/>
              <a:gd name="connsiteX6209" fmla="*/ 1634735 w 5598213"/>
              <a:gd name="connsiteY6209" fmla="*/ 3181033 h 4231124"/>
              <a:gd name="connsiteX6210" fmla="*/ 1624085 w 5598213"/>
              <a:gd name="connsiteY6210" fmla="*/ 3186358 h 4231124"/>
              <a:gd name="connsiteX6211" fmla="*/ 1629410 w 5598213"/>
              <a:gd name="connsiteY6211" fmla="*/ 3191682 h 4231124"/>
              <a:gd name="connsiteX6212" fmla="*/ 1645385 w 5598213"/>
              <a:gd name="connsiteY6212" fmla="*/ 3181033 h 4231124"/>
              <a:gd name="connsiteX6213" fmla="*/ 1650118 w 5598213"/>
              <a:gd name="connsiteY6213" fmla="*/ 3181033 h 4231124"/>
              <a:gd name="connsiteX6214" fmla="*/ 1660768 w 5598213"/>
              <a:gd name="connsiteY6214" fmla="*/ 3175709 h 4231124"/>
              <a:gd name="connsiteX6215" fmla="*/ 1660768 w 5598213"/>
              <a:gd name="connsiteY6215" fmla="*/ 3170385 h 4231124"/>
              <a:gd name="connsiteX6216" fmla="*/ 945460 w 5598213"/>
              <a:gd name="connsiteY6216" fmla="*/ 3160327 h 4231124"/>
              <a:gd name="connsiteX6217" fmla="*/ 950785 w 5598213"/>
              <a:gd name="connsiteY6217" fmla="*/ 3160327 h 4231124"/>
              <a:gd name="connsiteX6218" fmla="*/ 950785 w 5598213"/>
              <a:gd name="connsiteY6218" fmla="*/ 3170385 h 4231124"/>
              <a:gd name="connsiteX6219" fmla="*/ 4903613 w 5598213"/>
              <a:gd name="connsiteY6219" fmla="*/ 3155003 h 4231124"/>
              <a:gd name="connsiteX6220" fmla="*/ 4908938 w 5598213"/>
              <a:gd name="connsiteY6220" fmla="*/ 3175709 h 4231124"/>
              <a:gd name="connsiteX6221" fmla="*/ 4898288 w 5598213"/>
              <a:gd name="connsiteY6221" fmla="*/ 3170385 h 4231124"/>
              <a:gd name="connsiteX6222" fmla="*/ 4611337 w 5598213"/>
              <a:gd name="connsiteY6222" fmla="*/ 3155003 h 4231124"/>
              <a:gd name="connsiteX6223" fmla="*/ 4611337 w 5598213"/>
              <a:gd name="connsiteY6223" fmla="*/ 3165652 h 4231124"/>
              <a:gd name="connsiteX6224" fmla="*/ 4606012 w 5598213"/>
              <a:gd name="connsiteY6224" fmla="*/ 3170385 h 4231124"/>
              <a:gd name="connsiteX6225" fmla="*/ 4600687 w 5598213"/>
              <a:gd name="connsiteY6225" fmla="*/ 3165652 h 4231124"/>
              <a:gd name="connsiteX6226" fmla="*/ 3916737 w 5598213"/>
              <a:gd name="connsiteY6226" fmla="*/ 3155003 h 4231124"/>
              <a:gd name="connsiteX6227" fmla="*/ 3926795 w 5598213"/>
              <a:gd name="connsiteY6227" fmla="*/ 3155003 h 4231124"/>
              <a:gd name="connsiteX6228" fmla="*/ 3926795 w 5598213"/>
              <a:gd name="connsiteY6228" fmla="*/ 3165652 h 4231124"/>
              <a:gd name="connsiteX6229" fmla="*/ 3921470 w 5598213"/>
              <a:gd name="connsiteY6229" fmla="*/ 3170385 h 4231124"/>
              <a:gd name="connsiteX6230" fmla="*/ 3921470 w 5598213"/>
              <a:gd name="connsiteY6230" fmla="*/ 3186358 h 4231124"/>
              <a:gd name="connsiteX6231" fmla="*/ 3916737 w 5598213"/>
              <a:gd name="connsiteY6231" fmla="*/ 3186358 h 4231124"/>
              <a:gd name="connsiteX6232" fmla="*/ 3916737 w 5598213"/>
              <a:gd name="connsiteY6232" fmla="*/ 3170385 h 4231124"/>
              <a:gd name="connsiteX6233" fmla="*/ 3911412 w 5598213"/>
              <a:gd name="connsiteY6233" fmla="*/ 3165652 h 4231124"/>
              <a:gd name="connsiteX6234" fmla="*/ 2705625 w 5598213"/>
              <a:gd name="connsiteY6234" fmla="*/ 3155003 h 4231124"/>
              <a:gd name="connsiteX6235" fmla="*/ 2710358 w 5598213"/>
              <a:gd name="connsiteY6235" fmla="*/ 3155003 h 4231124"/>
              <a:gd name="connsiteX6236" fmla="*/ 2715684 w 5598213"/>
              <a:gd name="connsiteY6236" fmla="*/ 3160327 h 4231124"/>
              <a:gd name="connsiteX6237" fmla="*/ 2710358 w 5598213"/>
              <a:gd name="connsiteY6237" fmla="*/ 3165652 h 4231124"/>
              <a:gd name="connsiteX6238" fmla="*/ 2496772 w 5598213"/>
              <a:gd name="connsiteY6238" fmla="*/ 3155003 h 4231124"/>
              <a:gd name="connsiteX6239" fmla="*/ 2496772 w 5598213"/>
              <a:gd name="connsiteY6239" fmla="*/ 3165652 h 4231124"/>
              <a:gd name="connsiteX6240" fmla="*/ 2486122 w 5598213"/>
              <a:gd name="connsiteY6240" fmla="*/ 3160327 h 4231124"/>
              <a:gd name="connsiteX6241" fmla="*/ 2318685 w 5598213"/>
              <a:gd name="connsiteY6241" fmla="*/ 3155003 h 4231124"/>
              <a:gd name="connsiteX6242" fmla="*/ 2324010 w 5598213"/>
              <a:gd name="connsiteY6242" fmla="*/ 3160327 h 4231124"/>
              <a:gd name="connsiteX6243" fmla="*/ 2324010 w 5598213"/>
              <a:gd name="connsiteY6243" fmla="*/ 3165652 h 4231124"/>
              <a:gd name="connsiteX6244" fmla="*/ 2324010 w 5598213"/>
              <a:gd name="connsiteY6244" fmla="*/ 3181033 h 4231124"/>
              <a:gd name="connsiteX6245" fmla="*/ 2318685 w 5598213"/>
              <a:gd name="connsiteY6245" fmla="*/ 3181033 h 4231124"/>
              <a:gd name="connsiteX6246" fmla="*/ 2318685 w 5598213"/>
              <a:gd name="connsiteY6246" fmla="*/ 3170385 h 4231124"/>
              <a:gd name="connsiteX6247" fmla="*/ 2313952 w 5598213"/>
              <a:gd name="connsiteY6247" fmla="*/ 3170385 h 4231124"/>
              <a:gd name="connsiteX6248" fmla="*/ 2313952 w 5598213"/>
              <a:gd name="connsiteY6248" fmla="*/ 3160327 h 4231124"/>
              <a:gd name="connsiteX6249" fmla="*/ 2214554 w 5598213"/>
              <a:gd name="connsiteY6249" fmla="*/ 3155003 h 4231124"/>
              <a:gd name="connsiteX6250" fmla="*/ 2224612 w 5598213"/>
              <a:gd name="connsiteY6250" fmla="*/ 3160327 h 4231124"/>
              <a:gd name="connsiteX6251" fmla="*/ 2229937 w 5598213"/>
              <a:gd name="connsiteY6251" fmla="*/ 3160327 h 4231124"/>
              <a:gd name="connsiteX6252" fmla="*/ 2235262 w 5598213"/>
              <a:gd name="connsiteY6252" fmla="*/ 3170385 h 4231124"/>
              <a:gd name="connsiteX6253" fmla="*/ 2229937 w 5598213"/>
              <a:gd name="connsiteY6253" fmla="*/ 3170385 h 4231124"/>
              <a:gd name="connsiteX6254" fmla="*/ 2235262 w 5598213"/>
              <a:gd name="connsiteY6254" fmla="*/ 3181033 h 4231124"/>
              <a:gd name="connsiteX6255" fmla="*/ 2235262 w 5598213"/>
              <a:gd name="connsiteY6255" fmla="*/ 3196415 h 4231124"/>
              <a:gd name="connsiteX6256" fmla="*/ 2229937 w 5598213"/>
              <a:gd name="connsiteY6256" fmla="*/ 3196415 h 4231124"/>
              <a:gd name="connsiteX6257" fmla="*/ 2209229 w 5598213"/>
              <a:gd name="connsiteY6257" fmla="*/ 3196415 h 4231124"/>
              <a:gd name="connsiteX6258" fmla="*/ 2203905 w 5598213"/>
              <a:gd name="connsiteY6258" fmla="*/ 3201739 h 4231124"/>
              <a:gd name="connsiteX6259" fmla="*/ 2198579 w 5598213"/>
              <a:gd name="connsiteY6259" fmla="*/ 3201739 h 4231124"/>
              <a:gd name="connsiteX6260" fmla="*/ 2198579 w 5598213"/>
              <a:gd name="connsiteY6260" fmla="*/ 3186358 h 4231124"/>
              <a:gd name="connsiteX6261" fmla="*/ 2203905 w 5598213"/>
              <a:gd name="connsiteY6261" fmla="*/ 3181033 h 4231124"/>
              <a:gd name="connsiteX6262" fmla="*/ 2203905 w 5598213"/>
              <a:gd name="connsiteY6262" fmla="*/ 3170385 h 4231124"/>
              <a:gd name="connsiteX6263" fmla="*/ 2209229 w 5598213"/>
              <a:gd name="connsiteY6263" fmla="*/ 3160327 h 4231124"/>
              <a:gd name="connsiteX6264" fmla="*/ 2057766 w 5598213"/>
              <a:gd name="connsiteY6264" fmla="*/ 3155003 h 4231124"/>
              <a:gd name="connsiteX6265" fmla="*/ 2073149 w 5598213"/>
              <a:gd name="connsiteY6265" fmla="*/ 3160327 h 4231124"/>
              <a:gd name="connsiteX6266" fmla="*/ 2073149 w 5598213"/>
              <a:gd name="connsiteY6266" fmla="*/ 3170385 h 4231124"/>
              <a:gd name="connsiteX6267" fmla="*/ 2063091 w 5598213"/>
              <a:gd name="connsiteY6267" fmla="*/ 3170385 h 4231124"/>
              <a:gd name="connsiteX6268" fmla="*/ 2063091 w 5598213"/>
              <a:gd name="connsiteY6268" fmla="*/ 3181033 h 4231124"/>
              <a:gd name="connsiteX6269" fmla="*/ 2047117 w 5598213"/>
              <a:gd name="connsiteY6269" fmla="*/ 3165652 h 4231124"/>
              <a:gd name="connsiteX6270" fmla="*/ 2057766 w 5598213"/>
              <a:gd name="connsiteY6270" fmla="*/ 3160327 h 4231124"/>
              <a:gd name="connsiteX6271" fmla="*/ 1608702 w 5598213"/>
              <a:gd name="connsiteY6271" fmla="*/ 3155003 h 4231124"/>
              <a:gd name="connsiteX6272" fmla="*/ 1608702 w 5598213"/>
              <a:gd name="connsiteY6272" fmla="*/ 3175709 h 4231124"/>
              <a:gd name="connsiteX6273" fmla="*/ 1603377 w 5598213"/>
              <a:gd name="connsiteY6273" fmla="*/ 3175709 h 4231124"/>
              <a:gd name="connsiteX6274" fmla="*/ 1598053 w 5598213"/>
              <a:gd name="connsiteY6274" fmla="*/ 3160327 h 4231124"/>
              <a:gd name="connsiteX6275" fmla="*/ 1503980 w 5598213"/>
              <a:gd name="connsiteY6275" fmla="*/ 3155003 h 4231124"/>
              <a:gd name="connsiteX6276" fmla="*/ 1519954 w 5598213"/>
              <a:gd name="connsiteY6276" fmla="*/ 3155003 h 4231124"/>
              <a:gd name="connsiteX6277" fmla="*/ 1509305 w 5598213"/>
              <a:gd name="connsiteY6277" fmla="*/ 3165652 h 4231124"/>
              <a:gd name="connsiteX6278" fmla="*/ 1503980 w 5598213"/>
              <a:gd name="connsiteY6278" fmla="*/ 3175709 h 4231124"/>
              <a:gd name="connsiteX6279" fmla="*/ 1498655 w 5598213"/>
              <a:gd name="connsiteY6279" fmla="*/ 3181033 h 4231124"/>
              <a:gd name="connsiteX6280" fmla="*/ 1483272 w 5598213"/>
              <a:gd name="connsiteY6280" fmla="*/ 3191682 h 4231124"/>
              <a:gd name="connsiteX6281" fmla="*/ 1477947 w 5598213"/>
              <a:gd name="connsiteY6281" fmla="*/ 3186358 h 4231124"/>
              <a:gd name="connsiteX6282" fmla="*/ 1472622 w 5598213"/>
              <a:gd name="connsiteY6282" fmla="*/ 3181033 h 4231124"/>
              <a:gd name="connsiteX6283" fmla="*/ 1483272 w 5598213"/>
              <a:gd name="connsiteY6283" fmla="*/ 3170385 h 4231124"/>
              <a:gd name="connsiteX6284" fmla="*/ 1493922 w 5598213"/>
              <a:gd name="connsiteY6284" fmla="*/ 3170385 h 4231124"/>
              <a:gd name="connsiteX6285" fmla="*/ 1493922 w 5598213"/>
              <a:gd name="connsiteY6285" fmla="*/ 3165652 h 4231124"/>
              <a:gd name="connsiteX6286" fmla="*/ 1342459 w 5598213"/>
              <a:gd name="connsiteY6286" fmla="*/ 3155003 h 4231124"/>
              <a:gd name="connsiteX6287" fmla="*/ 1347192 w 5598213"/>
              <a:gd name="connsiteY6287" fmla="*/ 3155003 h 4231124"/>
              <a:gd name="connsiteX6288" fmla="*/ 1342459 w 5598213"/>
              <a:gd name="connsiteY6288" fmla="*/ 3165652 h 4231124"/>
              <a:gd name="connsiteX6289" fmla="*/ 1337134 w 5598213"/>
              <a:gd name="connsiteY6289" fmla="*/ 3165652 h 4231124"/>
              <a:gd name="connsiteX6290" fmla="*/ 1331809 w 5598213"/>
              <a:gd name="connsiteY6290" fmla="*/ 3160327 h 4231124"/>
              <a:gd name="connsiteX6291" fmla="*/ 1102248 w 5598213"/>
              <a:gd name="connsiteY6291" fmla="*/ 3155003 h 4231124"/>
              <a:gd name="connsiteX6292" fmla="*/ 1112306 w 5598213"/>
              <a:gd name="connsiteY6292" fmla="*/ 3155003 h 4231124"/>
              <a:gd name="connsiteX6293" fmla="*/ 1096923 w 5598213"/>
              <a:gd name="connsiteY6293" fmla="*/ 3160327 h 4231124"/>
              <a:gd name="connsiteX6294" fmla="*/ 1091598 w 5598213"/>
              <a:gd name="connsiteY6294" fmla="*/ 3160327 h 4231124"/>
              <a:gd name="connsiteX6295" fmla="*/ 553787 w 5598213"/>
              <a:gd name="connsiteY6295" fmla="*/ 3155003 h 4231124"/>
              <a:gd name="connsiteX6296" fmla="*/ 559112 w 5598213"/>
              <a:gd name="connsiteY6296" fmla="*/ 3155003 h 4231124"/>
              <a:gd name="connsiteX6297" fmla="*/ 563845 w 5598213"/>
              <a:gd name="connsiteY6297" fmla="*/ 3155003 h 4231124"/>
              <a:gd name="connsiteX6298" fmla="*/ 574495 w 5598213"/>
              <a:gd name="connsiteY6298" fmla="*/ 3155003 h 4231124"/>
              <a:gd name="connsiteX6299" fmla="*/ 574495 w 5598213"/>
              <a:gd name="connsiteY6299" fmla="*/ 3170385 h 4231124"/>
              <a:gd name="connsiteX6300" fmla="*/ 569170 w 5598213"/>
              <a:gd name="connsiteY6300" fmla="*/ 3175709 h 4231124"/>
              <a:gd name="connsiteX6301" fmla="*/ 548462 w 5598213"/>
              <a:gd name="connsiteY6301" fmla="*/ 3175709 h 4231124"/>
              <a:gd name="connsiteX6302" fmla="*/ 4391834 w 5598213"/>
              <a:gd name="connsiteY6302" fmla="*/ 3149679 h 4231124"/>
              <a:gd name="connsiteX6303" fmla="*/ 4397159 w 5598213"/>
              <a:gd name="connsiteY6303" fmla="*/ 3155003 h 4231124"/>
              <a:gd name="connsiteX6304" fmla="*/ 4397159 w 5598213"/>
              <a:gd name="connsiteY6304" fmla="*/ 3165652 h 4231124"/>
              <a:gd name="connsiteX6305" fmla="*/ 4391834 w 5598213"/>
              <a:gd name="connsiteY6305" fmla="*/ 3170385 h 4231124"/>
              <a:gd name="connsiteX6306" fmla="*/ 4381184 w 5598213"/>
              <a:gd name="connsiteY6306" fmla="*/ 3165652 h 4231124"/>
              <a:gd name="connsiteX6307" fmla="*/ 4198364 w 5598213"/>
              <a:gd name="connsiteY6307" fmla="*/ 3149679 h 4231124"/>
              <a:gd name="connsiteX6308" fmla="*/ 4209013 w 5598213"/>
              <a:gd name="connsiteY6308" fmla="*/ 3160327 h 4231124"/>
              <a:gd name="connsiteX6309" fmla="*/ 4203689 w 5598213"/>
              <a:gd name="connsiteY6309" fmla="*/ 3170385 h 4231124"/>
              <a:gd name="connsiteX6310" fmla="*/ 4198364 w 5598213"/>
              <a:gd name="connsiteY6310" fmla="*/ 3170385 h 4231124"/>
              <a:gd name="connsiteX6311" fmla="*/ 4193039 w 5598213"/>
              <a:gd name="connsiteY6311" fmla="*/ 3160327 h 4231124"/>
              <a:gd name="connsiteX6312" fmla="*/ 4195701 w 5598213"/>
              <a:gd name="connsiteY6312" fmla="*/ 3155003 h 4231124"/>
              <a:gd name="connsiteX6313" fmla="*/ 4198364 w 5598213"/>
              <a:gd name="connsiteY6313" fmla="*/ 3155003 h 4231124"/>
              <a:gd name="connsiteX6314" fmla="*/ 1159639 w 5598213"/>
              <a:gd name="connsiteY6314" fmla="*/ 3149679 h 4231124"/>
              <a:gd name="connsiteX6315" fmla="*/ 1164963 w 5598213"/>
              <a:gd name="connsiteY6315" fmla="*/ 3149679 h 4231124"/>
              <a:gd name="connsiteX6316" fmla="*/ 1169697 w 5598213"/>
              <a:gd name="connsiteY6316" fmla="*/ 3155003 h 4231124"/>
              <a:gd name="connsiteX6317" fmla="*/ 1154314 w 5598213"/>
              <a:gd name="connsiteY6317" fmla="*/ 3165652 h 4231124"/>
              <a:gd name="connsiteX6318" fmla="*/ 1148989 w 5598213"/>
              <a:gd name="connsiteY6318" fmla="*/ 3165652 h 4231124"/>
              <a:gd name="connsiteX6319" fmla="*/ 2392050 w 5598213"/>
              <a:gd name="connsiteY6319" fmla="*/ 3144354 h 4231124"/>
              <a:gd name="connsiteX6320" fmla="*/ 2397375 w 5598213"/>
              <a:gd name="connsiteY6320" fmla="*/ 3144354 h 4231124"/>
              <a:gd name="connsiteX6321" fmla="*/ 2412758 w 5598213"/>
              <a:gd name="connsiteY6321" fmla="*/ 3144354 h 4231124"/>
              <a:gd name="connsiteX6322" fmla="*/ 2412758 w 5598213"/>
              <a:gd name="connsiteY6322" fmla="*/ 3149679 h 4231124"/>
              <a:gd name="connsiteX6323" fmla="*/ 2407433 w 5598213"/>
              <a:gd name="connsiteY6323" fmla="*/ 3155003 h 4231124"/>
              <a:gd name="connsiteX6324" fmla="*/ 2407433 w 5598213"/>
              <a:gd name="connsiteY6324" fmla="*/ 3149679 h 4231124"/>
              <a:gd name="connsiteX6325" fmla="*/ 2402700 w 5598213"/>
              <a:gd name="connsiteY6325" fmla="*/ 3149679 h 4231124"/>
              <a:gd name="connsiteX6326" fmla="*/ 2402700 w 5598213"/>
              <a:gd name="connsiteY6326" fmla="*/ 3160327 h 4231124"/>
              <a:gd name="connsiteX6327" fmla="*/ 2397375 w 5598213"/>
              <a:gd name="connsiteY6327" fmla="*/ 3170385 h 4231124"/>
              <a:gd name="connsiteX6328" fmla="*/ 2386725 w 5598213"/>
              <a:gd name="connsiteY6328" fmla="*/ 3181033 h 4231124"/>
              <a:gd name="connsiteX6329" fmla="*/ 2381400 w 5598213"/>
              <a:gd name="connsiteY6329" fmla="*/ 3191682 h 4231124"/>
              <a:gd name="connsiteX6330" fmla="*/ 2376075 w 5598213"/>
              <a:gd name="connsiteY6330" fmla="*/ 3196415 h 4231124"/>
              <a:gd name="connsiteX6331" fmla="*/ 2371342 w 5598213"/>
              <a:gd name="connsiteY6331" fmla="*/ 3196415 h 4231124"/>
              <a:gd name="connsiteX6332" fmla="*/ 2366017 w 5598213"/>
              <a:gd name="connsiteY6332" fmla="*/ 3181033 h 4231124"/>
              <a:gd name="connsiteX6333" fmla="*/ 2371342 w 5598213"/>
              <a:gd name="connsiteY6333" fmla="*/ 3165652 h 4231124"/>
              <a:gd name="connsiteX6334" fmla="*/ 2381400 w 5598213"/>
              <a:gd name="connsiteY6334" fmla="*/ 3160327 h 4231124"/>
              <a:gd name="connsiteX6335" fmla="*/ 2386725 w 5598213"/>
              <a:gd name="connsiteY6335" fmla="*/ 3160327 h 4231124"/>
              <a:gd name="connsiteX6336" fmla="*/ 2386725 w 5598213"/>
              <a:gd name="connsiteY6336" fmla="*/ 3149679 h 4231124"/>
              <a:gd name="connsiteX6337" fmla="*/ 1812231 w 5598213"/>
              <a:gd name="connsiteY6337" fmla="*/ 3144354 h 4231124"/>
              <a:gd name="connsiteX6338" fmla="*/ 1817556 w 5598213"/>
              <a:gd name="connsiteY6338" fmla="*/ 3144354 h 4231124"/>
              <a:gd name="connsiteX6339" fmla="*/ 1817556 w 5598213"/>
              <a:gd name="connsiteY6339" fmla="*/ 3149679 h 4231124"/>
              <a:gd name="connsiteX6340" fmla="*/ 1801581 w 5598213"/>
              <a:gd name="connsiteY6340" fmla="*/ 3160327 h 4231124"/>
              <a:gd name="connsiteX6341" fmla="*/ 1801581 w 5598213"/>
              <a:gd name="connsiteY6341" fmla="*/ 3155003 h 4231124"/>
              <a:gd name="connsiteX6342" fmla="*/ 1739457 w 5598213"/>
              <a:gd name="connsiteY6342" fmla="*/ 3144354 h 4231124"/>
              <a:gd name="connsiteX6343" fmla="*/ 1744191 w 5598213"/>
              <a:gd name="connsiteY6343" fmla="*/ 3144354 h 4231124"/>
              <a:gd name="connsiteX6344" fmla="*/ 1749516 w 5598213"/>
              <a:gd name="connsiteY6344" fmla="*/ 3149679 h 4231124"/>
              <a:gd name="connsiteX6345" fmla="*/ 1760165 w 5598213"/>
              <a:gd name="connsiteY6345" fmla="*/ 3149679 h 4231124"/>
              <a:gd name="connsiteX6346" fmla="*/ 1760165 w 5598213"/>
              <a:gd name="connsiteY6346" fmla="*/ 3155003 h 4231124"/>
              <a:gd name="connsiteX6347" fmla="*/ 1744191 w 5598213"/>
              <a:gd name="connsiteY6347" fmla="*/ 3155003 h 4231124"/>
              <a:gd name="connsiteX6348" fmla="*/ 1739457 w 5598213"/>
              <a:gd name="connsiteY6348" fmla="*/ 3149679 h 4231124"/>
              <a:gd name="connsiteX6349" fmla="*/ 1728808 w 5598213"/>
              <a:gd name="connsiteY6349" fmla="*/ 3165652 h 4231124"/>
              <a:gd name="connsiteX6350" fmla="*/ 1723483 w 5598213"/>
              <a:gd name="connsiteY6350" fmla="*/ 3165652 h 4231124"/>
              <a:gd name="connsiteX6351" fmla="*/ 1723483 w 5598213"/>
              <a:gd name="connsiteY6351" fmla="*/ 3160327 h 4231124"/>
              <a:gd name="connsiteX6352" fmla="*/ 1728808 w 5598213"/>
              <a:gd name="connsiteY6352" fmla="*/ 3155003 h 4231124"/>
              <a:gd name="connsiteX6353" fmla="*/ 1728808 w 5598213"/>
              <a:gd name="connsiteY6353" fmla="*/ 3149679 h 4231124"/>
              <a:gd name="connsiteX6354" fmla="*/ 1734133 w 5598213"/>
              <a:gd name="connsiteY6354" fmla="*/ 3149679 h 4231124"/>
              <a:gd name="connsiteX6355" fmla="*/ 2721008 w 5598213"/>
              <a:gd name="connsiteY6355" fmla="*/ 3139030 h 4231124"/>
              <a:gd name="connsiteX6356" fmla="*/ 2726333 w 5598213"/>
              <a:gd name="connsiteY6356" fmla="*/ 3139030 h 4231124"/>
              <a:gd name="connsiteX6357" fmla="*/ 2726333 w 5598213"/>
              <a:gd name="connsiteY6357" fmla="*/ 3144354 h 4231124"/>
              <a:gd name="connsiteX6358" fmla="*/ 2710358 w 5598213"/>
              <a:gd name="connsiteY6358" fmla="*/ 3144354 h 4231124"/>
              <a:gd name="connsiteX6359" fmla="*/ 2595578 w 5598213"/>
              <a:gd name="connsiteY6359" fmla="*/ 3139030 h 4231124"/>
              <a:gd name="connsiteX6360" fmla="*/ 2600903 w 5598213"/>
              <a:gd name="connsiteY6360" fmla="*/ 3139030 h 4231124"/>
              <a:gd name="connsiteX6361" fmla="*/ 2606228 w 5598213"/>
              <a:gd name="connsiteY6361" fmla="*/ 3149679 h 4231124"/>
              <a:gd name="connsiteX6362" fmla="*/ 2595578 w 5598213"/>
              <a:gd name="connsiteY6362" fmla="*/ 3155003 h 4231124"/>
              <a:gd name="connsiteX6363" fmla="*/ 2590253 w 5598213"/>
              <a:gd name="connsiteY6363" fmla="*/ 3160327 h 4231124"/>
              <a:gd name="connsiteX6364" fmla="*/ 2580195 w 5598213"/>
              <a:gd name="connsiteY6364" fmla="*/ 3160327 h 4231124"/>
              <a:gd name="connsiteX6365" fmla="*/ 2590253 w 5598213"/>
              <a:gd name="connsiteY6365" fmla="*/ 3149679 h 4231124"/>
              <a:gd name="connsiteX6366" fmla="*/ 2574870 w 5598213"/>
              <a:gd name="connsiteY6366" fmla="*/ 3139030 h 4231124"/>
              <a:gd name="connsiteX6367" fmla="*/ 2585520 w 5598213"/>
              <a:gd name="connsiteY6367" fmla="*/ 3139030 h 4231124"/>
              <a:gd name="connsiteX6368" fmla="*/ 2580195 w 5598213"/>
              <a:gd name="connsiteY6368" fmla="*/ 3149679 h 4231124"/>
              <a:gd name="connsiteX6369" fmla="*/ 2564221 w 5598213"/>
              <a:gd name="connsiteY6369" fmla="*/ 3139030 h 4231124"/>
              <a:gd name="connsiteX6370" fmla="*/ 2564221 w 5598213"/>
              <a:gd name="connsiteY6370" fmla="*/ 3155003 h 4231124"/>
              <a:gd name="connsiteX6371" fmla="*/ 2558896 w 5598213"/>
              <a:gd name="connsiteY6371" fmla="*/ 3155003 h 4231124"/>
              <a:gd name="connsiteX6372" fmla="*/ 2554163 w 5598213"/>
              <a:gd name="connsiteY6372" fmla="*/ 3144354 h 4231124"/>
              <a:gd name="connsiteX6373" fmla="*/ 2334659 w 5598213"/>
              <a:gd name="connsiteY6373" fmla="*/ 3139030 h 4231124"/>
              <a:gd name="connsiteX6374" fmla="*/ 2334659 w 5598213"/>
              <a:gd name="connsiteY6374" fmla="*/ 3144354 h 4231124"/>
              <a:gd name="connsiteX6375" fmla="*/ 2350042 w 5598213"/>
              <a:gd name="connsiteY6375" fmla="*/ 3139030 h 4231124"/>
              <a:gd name="connsiteX6376" fmla="*/ 2355367 w 5598213"/>
              <a:gd name="connsiteY6376" fmla="*/ 3149679 h 4231124"/>
              <a:gd name="connsiteX6377" fmla="*/ 2350042 w 5598213"/>
              <a:gd name="connsiteY6377" fmla="*/ 3165652 h 4231124"/>
              <a:gd name="connsiteX6378" fmla="*/ 2329335 w 5598213"/>
              <a:gd name="connsiteY6378" fmla="*/ 3144354 h 4231124"/>
              <a:gd name="connsiteX6379" fmla="*/ 1655443 w 5598213"/>
              <a:gd name="connsiteY6379" fmla="*/ 3139030 h 4231124"/>
              <a:gd name="connsiteX6380" fmla="*/ 1666093 w 5598213"/>
              <a:gd name="connsiteY6380" fmla="*/ 3139030 h 4231124"/>
              <a:gd name="connsiteX6381" fmla="*/ 1660768 w 5598213"/>
              <a:gd name="connsiteY6381" fmla="*/ 3144354 h 4231124"/>
              <a:gd name="connsiteX6382" fmla="*/ 1655443 w 5598213"/>
              <a:gd name="connsiteY6382" fmla="*/ 3144354 h 4231124"/>
              <a:gd name="connsiteX6383" fmla="*/ 1587995 w 5598213"/>
              <a:gd name="connsiteY6383" fmla="*/ 3139030 h 4231124"/>
              <a:gd name="connsiteX6384" fmla="*/ 1592728 w 5598213"/>
              <a:gd name="connsiteY6384" fmla="*/ 3139030 h 4231124"/>
              <a:gd name="connsiteX6385" fmla="*/ 1603377 w 5598213"/>
              <a:gd name="connsiteY6385" fmla="*/ 3139030 h 4231124"/>
              <a:gd name="connsiteX6386" fmla="*/ 1603377 w 5598213"/>
              <a:gd name="connsiteY6386" fmla="*/ 3144354 h 4231124"/>
              <a:gd name="connsiteX6387" fmla="*/ 1592728 w 5598213"/>
              <a:gd name="connsiteY6387" fmla="*/ 3149679 h 4231124"/>
              <a:gd name="connsiteX6388" fmla="*/ 877420 w 5598213"/>
              <a:gd name="connsiteY6388" fmla="*/ 3139030 h 4231124"/>
              <a:gd name="connsiteX6389" fmla="*/ 892803 w 5598213"/>
              <a:gd name="connsiteY6389" fmla="*/ 3139030 h 4231124"/>
              <a:gd name="connsiteX6390" fmla="*/ 888070 w 5598213"/>
              <a:gd name="connsiteY6390" fmla="*/ 3149679 h 4231124"/>
              <a:gd name="connsiteX6391" fmla="*/ 882745 w 5598213"/>
              <a:gd name="connsiteY6391" fmla="*/ 3149679 h 4231124"/>
              <a:gd name="connsiteX6392" fmla="*/ 2244897 w 5598213"/>
              <a:gd name="connsiteY6392" fmla="*/ 3136213 h 4231124"/>
              <a:gd name="connsiteX6393" fmla="*/ 2245912 w 5598213"/>
              <a:gd name="connsiteY6393" fmla="*/ 3136664 h 4231124"/>
              <a:gd name="connsiteX6394" fmla="*/ 2245912 w 5598213"/>
              <a:gd name="connsiteY6394" fmla="*/ 3144354 h 4231124"/>
              <a:gd name="connsiteX6395" fmla="*/ 2240587 w 5598213"/>
              <a:gd name="connsiteY6395" fmla="*/ 3144354 h 4231124"/>
              <a:gd name="connsiteX6396" fmla="*/ 4746825 w 5598213"/>
              <a:gd name="connsiteY6396" fmla="*/ 3134297 h 4231124"/>
              <a:gd name="connsiteX6397" fmla="*/ 4762800 w 5598213"/>
              <a:gd name="connsiteY6397" fmla="*/ 3149679 h 4231124"/>
              <a:gd name="connsiteX6398" fmla="*/ 4752150 w 5598213"/>
              <a:gd name="connsiteY6398" fmla="*/ 3155003 h 4231124"/>
              <a:gd name="connsiteX6399" fmla="*/ 4741500 w 5598213"/>
              <a:gd name="connsiteY6399" fmla="*/ 3149679 h 4231124"/>
              <a:gd name="connsiteX6400" fmla="*/ 4741500 w 5598213"/>
              <a:gd name="connsiteY6400" fmla="*/ 3139030 h 4231124"/>
              <a:gd name="connsiteX6401" fmla="*/ 4449224 w 5598213"/>
              <a:gd name="connsiteY6401" fmla="*/ 3134297 h 4231124"/>
              <a:gd name="connsiteX6402" fmla="*/ 4459874 w 5598213"/>
              <a:gd name="connsiteY6402" fmla="*/ 3134297 h 4231124"/>
              <a:gd name="connsiteX6403" fmla="*/ 4459874 w 5598213"/>
              <a:gd name="connsiteY6403" fmla="*/ 3139030 h 4231124"/>
              <a:gd name="connsiteX6404" fmla="*/ 4449224 w 5598213"/>
              <a:gd name="connsiteY6404" fmla="*/ 3139030 h 4231124"/>
              <a:gd name="connsiteX6405" fmla="*/ 4251021 w 5598213"/>
              <a:gd name="connsiteY6405" fmla="*/ 3134297 h 4231124"/>
              <a:gd name="connsiteX6406" fmla="*/ 4261079 w 5598213"/>
              <a:gd name="connsiteY6406" fmla="*/ 3139030 h 4231124"/>
              <a:gd name="connsiteX6407" fmla="*/ 4251021 w 5598213"/>
              <a:gd name="connsiteY6407" fmla="*/ 3149679 h 4231124"/>
              <a:gd name="connsiteX6408" fmla="*/ 4251021 w 5598213"/>
              <a:gd name="connsiteY6408" fmla="*/ 3139030 h 4231124"/>
              <a:gd name="connsiteX6409" fmla="*/ 2621611 w 5598213"/>
              <a:gd name="connsiteY6409" fmla="*/ 3134297 h 4231124"/>
              <a:gd name="connsiteX6410" fmla="*/ 2626936 w 5598213"/>
              <a:gd name="connsiteY6410" fmla="*/ 3134297 h 4231124"/>
              <a:gd name="connsiteX6411" fmla="*/ 2626936 w 5598213"/>
              <a:gd name="connsiteY6411" fmla="*/ 3139030 h 4231124"/>
              <a:gd name="connsiteX6412" fmla="*/ 2621611 w 5598213"/>
              <a:gd name="connsiteY6412" fmla="*/ 3139030 h 4231124"/>
              <a:gd name="connsiteX6413" fmla="*/ 1551312 w 5598213"/>
              <a:gd name="connsiteY6413" fmla="*/ 3134297 h 4231124"/>
              <a:gd name="connsiteX6414" fmla="*/ 1561370 w 5598213"/>
              <a:gd name="connsiteY6414" fmla="*/ 3149679 h 4231124"/>
              <a:gd name="connsiteX6415" fmla="*/ 1561370 w 5598213"/>
              <a:gd name="connsiteY6415" fmla="*/ 3160327 h 4231124"/>
              <a:gd name="connsiteX6416" fmla="*/ 1551312 w 5598213"/>
              <a:gd name="connsiteY6416" fmla="*/ 3160327 h 4231124"/>
              <a:gd name="connsiteX6417" fmla="*/ 1545987 w 5598213"/>
              <a:gd name="connsiteY6417" fmla="*/ 3160327 h 4231124"/>
              <a:gd name="connsiteX6418" fmla="*/ 1556637 w 5598213"/>
              <a:gd name="connsiteY6418" fmla="*/ 3149679 h 4231124"/>
              <a:gd name="connsiteX6419" fmla="*/ 1545987 w 5598213"/>
              <a:gd name="connsiteY6419" fmla="*/ 3144354 h 4231124"/>
              <a:gd name="connsiteX6420" fmla="*/ 1211704 w 5598213"/>
              <a:gd name="connsiteY6420" fmla="*/ 3134297 h 4231124"/>
              <a:gd name="connsiteX6421" fmla="*/ 1211704 w 5598213"/>
              <a:gd name="connsiteY6421" fmla="*/ 3144354 h 4231124"/>
              <a:gd name="connsiteX6422" fmla="*/ 1201054 w 5598213"/>
              <a:gd name="connsiteY6422" fmla="*/ 3139030 h 4231124"/>
              <a:gd name="connsiteX6423" fmla="*/ 1148989 w 5598213"/>
              <a:gd name="connsiteY6423" fmla="*/ 3134297 h 4231124"/>
              <a:gd name="connsiteX6424" fmla="*/ 1159639 w 5598213"/>
              <a:gd name="connsiteY6424" fmla="*/ 3139030 h 4231124"/>
              <a:gd name="connsiteX6425" fmla="*/ 1154314 w 5598213"/>
              <a:gd name="connsiteY6425" fmla="*/ 3149679 h 4231124"/>
              <a:gd name="connsiteX6426" fmla="*/ 1143664 w 5598213"/>
              <a:gd name="connsiteY6426" fmla="*/ 3149679 h 4231124"/>
              <a:gd name="connsiteX6427" fmla="*/ 1143664 w 5598213"/>
              <a:gd name="connsiteY6427" fmla="*/ 3144354 h 4231124"/>
              <a:gd name="connsiteX6428" fmla="*/ 454389 w 5598213"/>
              <a:gd name="connsiteY6428" fmla="*/ 3134297 h 4231124"/>
              <a:gd name="connsiteX6429" fmla="*/ 454389 w 5598213"/>
              <a:gd name="connsiteY6429" fmla="*/ 3149679 h 4231124"/>
              <a:gd name="connsiteX6430" fmla="*/ 439006 w 5598213"/>
              <a:gd name="connsiteY6430" fmla="*/ 3170385 h 4231124"/>
              <a:gd name="connsiteX6431" fmla="*/ 423031 w 5598213"/>
              <a:gd name="connsiteY6431" fmla="*/ 3191682 h 4231124"/>
              <a:gd name="connsiteX6432" fmla="*/ 428356 w 5598213"/>
              <a:gd name="connsiteY6432" fmla="*/ 3175709 h 4231124"/>
              <a:gd name="connsiteX6433" fmla="*/ 428356 w 5598213"/>
              <a:gd name="connsiteY6433" fmla="*/ 3160327 h 4231124"/>
              <a:gd name="connsiteX6434" fmla="*/ 433681 w 5598213"/>
              <a:gd name="connsiteY6434" fmla="*/ 3144354 h 4231124"/>
              <a:gd name="connsiteX6435" fmla="*/ 4517264 w 5598213"/>
              <a:gd name="connsiteY6435" fmla="*/ 3128973 h 4231124"/>
              <a:gd name="connsiteX6436" fmla="*/ 4532647 w 5598213"/>
              <a:gd name="connsiteY6436" fmla="*/ 3139030 h 4231124"/>
              <a:gd name="connsiteX6437" fmla="*/ 4532647 w 5598213"/>
              <a:gd name="connsiteY6437" fmla="*/ 3155003 h 4231124"/>
              <a:gd name="connsiteX6438" fmla="*/ 4511939 w 5598213"/>
              <a:gd name="connsiteY6438" fmla="*/ 3155003 h 4231124"/>
              <a:gd name="connsiteX6439" fmla="*/ 4506614 w 5598213"/>
              <a:gd name="connsiteY6439" fmla="*/ 3144354 h 4231124"/>
              <a:gd name="connsiteX6440" fmla="*/ 4506614 w 5598213"/>
              <a:gd name="connsiteY6440" fmla="*/ 3134297 h 4231124"/>
              <a:gd name="connsiteX6441" fmla="*/ 4438574 w 5598213"/>
              <a:gd name="connsiteY6441" fmla="*/ 3128973 h 4231124"/>
              <a:gd name="connsiteX6442" fmla="*/ 4443899 w 5598213"/>
              <a:gd name="connsiteY6442" fmla="*/ 3139030 h 4231124"/>
              <a:gd name="connsiteX6443" fmla="*/ 4443899 w 5598213"/>
              <a:gd name="connsiteY6443" fmla="*/ 3144354 h 4231124"/>
              <a:gd name="connsiteX6444" fmla="*/ 4438574 w 5598213"/>
              <a:gd name="connsiteY6444" fmla="*/ 3144354 h 4231124"/>
              <a:gd name="connsiteX6445" fmla="*/ 4203689 w 5598213"/>
              <a:gd name="connsiteY6445" fmla="*/ 3128973 h 4231124"/>
              <a:gd name="connsiteX6446" fmla="*/ 4203689 w 5598213"/>
              <a:gd name="connsiteY6446" fmla="*/ 3139030 h 4231124"/>
              <a:gd name="connsiteX6447" fmla="*/ 4198364 w 5598213"/>
              <a:gd name="connsiteY6447" fmla="*/ 3144354 h 4231124"/>
              <a:gd name="connsiteX6448" fmla="*/ 4198364 w 5598213"/>
              <a:gd name="connsiteY6448" fmla="*/ 3149679 h 4231124"/>
              <a:gd name="connsiteX6449" fmla="*/ 4195701 w 5598213"/>
              <a:gd name="connsiteY6449" fmla="*/ 3155003 h 4231124"/>
              <a:gd name="connsiteX6450" fmla="*/ 4193039 w 5598213"/>
              <a:gd name="connsiteY6450" fmla="*/ 3155003 h 4231124"/>
              <a:gd name="connsiteX6451" fmla="*/ 4188305 w 5598213"/>
              <a:gd name="connsiteY6451" fmla="*/ 3144354 h 4231124"/>
              <a:gd name="connsiteX6452" fmla="*/ 4198364 w 5598213"/>
              <a:gd name="connsiteY6452" fmla="*/ 3139030 h 4231124"/>
              <a:gd name="connsiteX6453" fmla="*/ 2684326 w 5598213"/>
              <a:gd name="connsiteY6453" fmla="*/ 3128973 h 4231124"/>
              <a:gd name="connsiteX6454" fmla="*/ 2689651 w 5598213"/>
              <a:gd name="connsiteY6454" fmla="*/ 3134297 h 4231124"/>
              <a:gd name="connsiteX6455" fmla="*/ 2694976 w 5598213"/>
              <a:gd name="connsiteY6455" fmla="*/ 3128973 h 4231124"/>
              <a:gd name="connsiteX6456" fmla="*/ 2700300 w 5598213"/>
              <a:gd name="connsiteY6456" fmla="*/ 3134297 h 4231124"/>
              <a:gd name="connsiteX6457" fmla="*/ 2694976 w 5598213"/>
              <a:gd name="connsiteY6457" fmla="*/ 3139030 h 4231124"/>
              <a:gd name="connsiteX6458" fmla="*/ 2684326 w 5598213"/>
              <a:gd name="connsiteY6458" fmla="*/ 3139030 h 4231124"/>
              <a:gd name="connsiteX6459" fmla="*/ 2318685 w 5598213"/>
              <a:gd name="connsiteY6459" fmla="*/ 3128973 h 4231124"/>
              <a:gd name="connsiteX6460" fmla="*/ 2324010 w 5598213"/>
              <a:gd name="connsiteY6460" fmla="*/ 3128973 h 4231124"/>
              <a:gd name="connsiteX6461" fmla="*/ 2324010 w 5598213"/>
              <a:gd name="connsiteY6461" fmla="*/ 3139030 h 4231124"/>
              <a:gd name="connsiteX6462" fmla="*/ 2313952 w 5598213"/>
              <a:gd name="connsiteY6462" fmla="*/ 3144354 h 4231124"/>
              <a:gd name="connsiteX6463" fmla="*/ 2308627 w 5598213"/>
              <a:gd name="connsiteY6463" fmla="*/ 3134297 h 4231124"/>
              <a:gd name="connsiteX6464" fmla="*/ 2209229 w 5598213"/>
              <a:gd name="connsiteY6464" fmla="*/ 3128973 h 4231124"/>
              <a:gd name="connsiteX6465" fmla="*/ 2209229 w 5598213"/>
              <a:gd name="connsiteY6465" fmla="*/ 3144354 h 4231124"/>
              <a:gd name="connsiteX6466" fmla="*/ 2203905 w 5598213"/>
              <a:gd name="connsiteY6466" fmla="*/ 3134297 h 4231124"/>
              <a:gd name="connsiteX6467" fmla="*/ 2052442 w 5598213"/>
              <a:gd name="connsiteY6467" fmla="*/ 3128973 h 4231124"/>
              <a:gd name="connsiteX6468" fmla="*/ 2052442 w 5598213"/>
              <a:gd name="connsiteY6468" fmla="*/ 3134297 h 4231124"/>
              <a:gd name="connsiteX6469" fmla="*/ 2068416 w 5598213"/>
              <a:gd name="connsiteY6469" fmla="*/ 3134297 h 4231124"/>
              <a:gd name="connsiteX6470" fmla="*/ 2073149 w 5598213"/>
              <a:gd name="connsiteY6470" fmla="*/ 3139030 h 4231124"/>
              <a:gd name="connsiteX6471" fmla="*/ 2063091 w 5598213"/>
              <a:gd name="connsiteY6471" fmla="*/ 3149679 h 4231124"/>
              <a:gd name="connsiteX6472" fmla="*/ 2057766 w 5598213"/>
              <a:gd name="connsiteY6472" fmla="*/ 3149679 h 4231124"/>
              <a:gd name="connsiteX6473" fmla="*/ 2057766 w 5598213"/>
              <a:gd name="connsiteY6473" fmla="*/ 3139030 h 4231124"/>
              <a:gd name="connsiteX6474" fmla="*/ 2047117 w 5598213"/>
              <a:gd name="connsiteY6474" fmla="*/ 3149679 h 4231124"/>
              <a:gd name="connsiteX6475" fmla="*/ 2037059 w 5598213"/>
              <a:gd name="connsiteY6475" fmla="*/ 3149679 h 4231124"/>
              <a:gd name="connsiteX6476" fmla="*/ 2037059 w 5598213"/>
              <a:gd name="connsiteY6476" fmla="*/ 3134297 h 4231124"/>
              <a:gd name="connsiteX6477" fmla="*/ 1765490 w 5598213"/>
              <a:gd name="connsiteY6477" fmla="*/ 3128973 h 4231124"/>
              <a:gd name="connsiteX6478" fmla="*/ 1770223 w 5598213"/>
              <a:gd name="connsiteY6478" fmla="*/ 3139030 h 4231124"/>
              <a:gd name="connsiteX6479" fmla="*/ 1760165 w 5598213"/>
              <a:gd name="connsiteY6479" fmla="*/ 3139030 h 4231124"/>
              <a:gd name="connsiteX6480" fmla="*/ 1760165 w 5598213"/>
              <a:gd name="connsiteY6480" fmla="*/ 3134297 h 4231124"/>
              <a:gd name="connsiteX6481" fmla="*/ 1744191 w 5598213"/>
              <a:gd name="connsiteY6481" fmla="*/ 3128973 h 4231124"/>
              <a:gd name="connsiteX6482" fmla="*/ 1749516 w 5598213"/>
              <a:gd name="connsiteY6482" fmla="*/ 3139030 h 4231124"/>
              <a:gd name="connsiteX6483" fmla="*/ 1739457 w 5598213"/>
              <a:gd name="connsiteY6483" fmla="*/ 3139030 h 4231124"/>
              <a:gd name="connsiteX6484" fmla="*/ 1311101 w 5598213"/>
              <a:gd name="connsiteY6484" fmla="*/ 3128973 h 4231124"/>
              <a:gd name="connsiteX6485" fmla="*/ 1316426 w 5598213"/>
              <a:gd name="connsiteY6485" fmla="*/ 3128973 h 4231124"/>
              <a:gd name="connsiteX6486" fmla="*/ 1316426 w 5598213"/>
              <a:gd name="connsiteY6486" fmla="*/ 3139030 h 4231124"/>
              <a:gd name="connsiteX6487" fmla="*/ 1311101 w 5598213"/>
              <a:gd name="connsiteY6487" fmla="*/ 3139030 h 4231124"/>
              <a:gd name="connsiteX6488" fmla="*/ 1311101 w 5598213"/>
              <a:gd name="connsiteY6488" fmla="*/ 3155003 h 4231124"/>
              <a:gd name="connsiteX6489" fmla="*/ 1326484 w 5598213"/>
              <a:gd name="connsiteY6489" fmla="*/ 3155003 h 4231124"/>
              <a:gd name="connsiteX6490" fmla="*/ 1321159 w 5598213"/>
              <a:gd name="connsiteY6490" fmla="*/ 3165652 h 4231124"/>
              <a:gd name="connsiteX6491" fmla="*/ 1316426 w 5598213"/>
              <a:gd name="connsiteY6491" fmla="*/ 3175709 h 4231124"/>
              <a:gd name="connsiteX6492" fmla="*/ 1305777 w 5598213"/>
              <a:gd name="connsiteY6492" fmla="*/ 3181033 h 4231124"/>
              <a:gd name="connsiteX6493" fmla="*/ 1295127 w 5598213"/>
              <a:gd name="connsiteY6493" fmla="*/ 3181033 h 4231124"/>
              <a:gd name="connsiteX6494" fmla="*/ 1289802 w 5598213"/>
              <a:gd name="connsiteY6494" fmla="*/ 3186358 h 4231124"/>
              <a:gd name="connsiteX6495" fmla="*/ 1285069 w 5598213"/>
              <a:gd name="connsiteY6495" fmla="*/ 3186358 h 4231124"/>
              <a:gd name="connsiteX6496" fmla="*/ 1269094 w 5598213"/>
              <a:gd name="connsiteY6496" fmla="*/ 3181033 h 4231124"/>
              <a:gd name="connsiteX6497" fmla="*/ 1285069 w 5598213"/>
              <a:gd name="connsiteY6497" fmla="*/ 3170385 h 4231124"/>
              <a:gd name="connsiteX6498" fmla="*/ 1285069 w 5598213"/>
              <a:gd name="connsiteY6498" fmla="*/ 3160327 h 4231124"/>
              <a:gd name="connsiteX6499" fmla="*/ 1295127 w 5598213"/>
              <a:gd name="connsiteY6499" fmla="*/ 3155003 h 4231124"/>
              <a:gd name="connsiteX6500" fmla="*/ 1300452 w 5598213"/>
              <a:gd name="connsiteY6500" fmla="*/ 3155003 h 4231124"/>
              <a:gd name="connsiteX6501" fmla="*/ 1300452 w 5598213"/>
              <a:gd name="connsiteY6501" fmla="*/ 3139030 h 4231124"/>
              <a:gd name="connsiteX6502" fmla="*/ 1049591 w 5598213"/>
              <a:gd name="connsiteY6502" fmla="*/ 3128973 h 4231124"/>
              <a:gd name="connsiteX6503" fmla="*/ 1049591 w 5598213"/>
              <a:gd name="connsiteY6503" fmla="*/ 3134297 h 4231124"/>
              <a:gd name="connsiteX6504" fmla="*/ 1044266 w 5598213"/>
              <a:gd name="connsiteY6504" fmla="*/ 3144354 h 4231124"/>
              <a:gd name="connsiteX6505" fmla="*/ 1034208 w 5598213"/>
              <a:gd name="connsiteY6505" fmla="*/ 3149679 h 4231124"/>
              <a:gd name="connsiteX6506" fmla="*/ 1013500 w 5598213"/>
              <a:gd name="connsiteY6506" fmla="*/ 3149679 h 4231124"/>
              <a:gd name="connsiteX6507" fmla="*/ 1008176 w 5598213"/>
              <a:gd name="connsiteY6507" fmla="*/ 3144354 h 4231124"/>
              <a:gd name="connsiteX6508" fmla="*/ 1018234 w 5598213"/>
              <a:gd name="connsiteY6508" fmla="*/ 3139030 h 4231124"/>
              <a:gd name="connsiteX6509" fmla="*/ 1028883 w 5598213"/>
              <a:gd name="connsiteY6509" fmla="*/ 3134297 h 4231124"/>
              <a:gd name="connsiteX6510" fmla="*/ 971493 w 5598213"/>
              <a:gd name="connsiteY6510" fmla="*/ 3128973 h 4231124"/>
              <a:gd name="connsiteX6511" fmla="*/ 986876 w 5598213"/>
              <a:gd name="connsiteY6511" fmla="*/ 3128973 h 4231124"/>
              <a:gd name="connsiteX6512" fmla="*/ 986876 w 5598213"/>
              <a:gd name="connsiteY6512" fmla="*/ 3139030 h 4231124"/>
              <a:gd name="connsiteX6513" fmla="*/ 976818 w 5598213"/>
              <a:gd name="connsiteY6513" fmla="*/ 3139030 h 4231124"/>
              <a:gd name="connsiteX6514" fmla="*/ 997526 w 5598213"/>
              <a:gd name="connsiteY6514" fmla="*/ 3144354 h 4231124"/>
              <a:gd name="connsiteX6515" fmla="*/ 1008176 w 5598213"/>
              <a:gd name="connsiteY6515" fmla="*/ 3149679 h 4231124"/>
              <a:gd name="connsiteX6516" fmla="*/ 997526 w 5598213"/>
              <a:gd name="connsiteY6516" fmla="*/ 3155003 h 4231124"/>
              <a:gd name="connsiteX6517" fmla="*/ 986876 w 5598213"/>
              <a:gd name="connsiteY6517" fmla="*/ 3155003 h 4231124"/>
              <a:gd name="connsiteX6518" fmla="*/ 982143 w 5598213"/>
              <a:gd name="connsiteY6518" fmla="*/ 3160327 h 4231124"/>
              <a:gd name="connsiteX6519" fmla="*/ 966168 w 5598213"/>
              <a:gd name="connsiteY6519" fmla="*/ 3160327 h 4231124"/>
              <a:gd name="connsiteX6520" fmla="*/ 966168 w 5598213"/>
              <a:gd name="connsiteY6520" fmla="*/ 3149679 h 4231124"/>
              <a:gd name="connsiteX6521" fmla="*/ 950785 w 5598213"/>
              <a:gd name="connsiteY6521" fmla="*/ 3149679 h 4231124"/>
              <a:gd name="connsiteX6522" fmla="*/ 574495 w 5598213"/>
              <a:gd name="connsiteY6522" fmla="*/ 3128973 h 4231124"/>
              <a:gd name="connsiteX6523" fmla="*/ 585144 w 5598213"/>
              <a:gd name="connsiteY6523" fmla="*/ 3128973 h 4231124"/>
              <a:gd name="connsiteX6524" fmla="*/ 585144 w 5598213"/>
              <a:gd name="connsiteY6524" fmla="*/ 3134297 h 4231124"/>
              <a:gd name="connsiteX6525" fmla="*/ 569170 w 5598213"/>
              <a:gd name="connsiteY6525" fmla="*/ 3134297 h 4231124"/>
              <a:gd name="connsiteX6526" fmla="*/ 31358 w 5598213"/>
              <a:gd name="connsiteY6526" fmla="*/ 3128973 h 4231124"/>
              <a:gd name="connsiteX6527" fmla="*/ 42008 w 5598213"/>
              <a:gd name="connsiteY6527" fmla="*/ 3128973 h 4231124"/>
              <a:gd name="connsiteX6528" fmla="*/ 36683 w 5598213"/>
              <a:gd name="connsiteY6528" fmla="*/ 3139030 h 4231124"/>
              <a:gd name="connsiteX6529" fmla="*/ 26033 w 5598213"/>
              <a:gd name="connsiteY6529" fmla="*/ 3139030 h 4231124"/>
              <a:gd name="connsiteX6530" fmla="*/ 3942770 w 5598213"/>
              <a:gd name="connsiteY6530" fmla="*/ 3123648 h 4231124"/>
              <a:gd name="connsiteX6531" fmla="*/ 3942770 w 5598213"/>
              <a:gd name="connsiteY6531" fmla="*/ 3134297 h 4231124"/>
              <a:gd name="connsiteX6532" fmla="*/ 3932120 w 5598213"/>
              <a:gd name="connsiteY6532" fmla="*/ 3139030 h 4231124"/>
              <a:gd name="connsiteX6533" fmla="*/ 3932120 w 5598213"/>
              <a:gd name="connsiteY6533" fmla="*/ 3134297 h 4231124"/>
              <a:gd name="connsiteX6534" fmla="*/ 3890113 w 5598213"/>
              <a:gd name="connsiteY6534" fmla="*/ 3123648 h 4231124"/>
              <a:gd name="connsiteX6535" fmla="*/ 3906087 w 5598213"/>
              <a:gd name="connsiteY6535" fmla="*/ 3123648 h 4231124"/>
              <a:gd name="connsiteX6536" fmla="*/ 3906087 w 5598213"/>
              <a:gd name="connsiteY6536" fmla="*/ 3128973 h 4231124"/>
              <a:gd name="connsiteX6537" fmla="*/ 3900763 w 5598213"/>
              <a:gd name="connsiteY6537" fmla="*/ 3139030 h 4231124"/>
              <a:gd name="connsiteX6538" fmla="*/ 3916737 w 5598213"/>
              <a:gd name="connsiteY6538" fmla="*/ 3139030 h 4231124"/>
              <a:gd name="connsiteX6539" fmla="*/ 3921470 w 5598213"/>
              <a:gd name="connsiteY6539" fmla="*/ 3128973 h 4231124"/>
              <a:gd name="connsiteX6540" fmla="*/ 3926795 w 5598213"/>
              <a:gd name="connsiteY6540" fmla="*/ 3139030 h 4231124"/>
              <a:gd name="connsiteX6541" fmla="*/ 3900763 w 5598213"/>
              <a:gd name="connsiteY6541" fmla="*/ 3165652 h 4231124"/>
              <a:gd name="connsiteX6542" fmla="*/ 3885380 w 5598213"/>
              <a:gd name="connsiteY6542" fmla="*/ 3155003 h 4231124"/>
              <a:gd name="connsiteX6543" fmla="*/ 2721008 w 5598213"/>
              <a:gd name="connsiteY6543" fmla="*/ 3123648 h 4231124"/>
              <a:gd name="connsiteX6544" fmla="*/ 2726333 w 5598213"/>
              <a:gd name="connsiteY6544" fmla="*/ 3123648 h 4231124"/>
              <a:gd name="connsiteX6545" fmla="*/ 2726333 w 5598213"/>
              <a:gd name="connsiteY6545" fmla="*/ 3128973 h 4231124"/>
              <a:gd name="connsiteX6546" fmla="*/ 2721008 w 5598213"/>
              <a:gd name="connsiteY6546" fmla="*/ 3128973 h 4231124"/>
              <a:gd name="connsiteX6547" fmla="*/ 2522805 w 5598213"/>
              <a:gd name="connsiteY6547" fmla="*/ 3123648 h 4231124"/>
              <a:gd name="connsiteX6548" fmla="*/ 2548837 w 5598213"/>
              <a:gd name="connsiteY6548" fmla="*/ 3123648 h 4231124"/>
              <a:gd name="connsiteX6549" fmla="*/ 2554163 w 5598213"/>
              <a:gd name="connsiteY6549" fmla="*/ 3128973 h 4231124"/>
              <a:gd name="connsiteX6550" fmla="*/ 2538188 w 5598213"/>
              <a:gd name="connsiteY6550" fmla="*/ 3144354 h 4231124"/>
              <a:gd name="connsiteX6551" fmla="*/ 2517480 w 5598213"/>
              <a:gd name="connsiteY6551" fmla="*/ 3144354 h 4231124"/>
              <a:gd name="connsiteX6552" fmla="*/ 2512155 w 5598213"/>
              <a:gd name="connsiteY6552" fmla="*/ 3149679 h 4231124"/>
              <a:gd name="connsiteX6553" fmla="*/ 2501505 w 5598213"/>
              <a:gd name="connsiteY6553" fmla="*/ 3144354 h 4231124"/>
              <a:gd name="connsiteX6554" fmla="*/ 2486122 w 5598213"/>
              <a:gd name="connsiteY6554" fmla="*/ 3144354 h 4231124"/>
              <a:gd name="connsiteX6555" fmla="*/ 2480797 w 5598213"/>
              <a:gd name="connsiteY6555" fmla="*/ 3149679 h 4231124"/>
              <a:gd name="connsiteX6556" fmla="*/ 2480797 w 5598213"/>
              <a:gd name="connsiteY6556" fmla="*/ 3144354 h 4231124"/>
              <a:gd name="connsiteX6557" fmla="*/ 2491447 w 5598213"/>
              <a:gd name="connsiteY6557" fmla="*/ 3128973 h 4231124"/>
              <a:gd name="connsiteX6558" fmla="*/ 2501505 w 5598213"/>
              <a:gd name="connsiteY6558" fmla="*/ 3134297 h 4231124"/>
              <a:gd name="connsiteX6559" fmla="*/ 2506830 w 5598213"/>
              <a:gd name="connsiteY6559" fmla="*/ 3128973 h 4231124"/>
              <a:gd name="connsiteX6560" fmla="*/ 1331809 w 5598213"/>
              <a:gd name="connsiteY6560" fmla="*/ 3123648 h 4231124"/>
              <a:gd name="connsiteX6561" fmla="*/ 1337134 w 5598213"/>
              <a:gd name="connsiteY6561" fmla="*/ 3128973 h 4231124"/>
              <a:gd name="connsiteX6562" fmla="*/ 1337134 w 5598213"/>
              <a:gd name="connsiteY6562" fmla="*/ 3134297 h 4231124"/>
              <a:gd name="connsiteX6563" fmla="*/ 1326484 w 5598213"/>
              <a:gd name="connsiteY6563" fmla="*/ 3128973 h 4231124"/>
              <a:gd name="connsiteX6564" fmla="*/ 888070 w 5598213"/>
              <a:gd name="connsiteY6564" fmla="*/ 3123648 h 4231124"/>
              <a:gd name="connsiteX6565" fmla="*/ 892803 w 5598213"/>
              <a:gd name="connsiteY6565" fmla="*/ 3123648 h 4231124"/>
              <a:gd name="connsiteX6566" fmla="*/ 888070 w 5598213"/>
              <a:gd name="connsiteY6566" fmla="*/ 3128973 h 4231124"/>
              <a:gd name="connsiteX6567" fmla="*/ 877420 w 5598213"/>
              <a:gd name="connsiteY6567" fmla="*/ 3128973 h 4231124"/>
              <a:gd name="connsiteX6568" fmla="*/ 642535 w 5598213"/>
              <a:gd name="connsiteY6568" fmla="*/ 3123648 h 4231124"/>
              <a:gd name="connsiteX6569" fmla="*/ 647859 w 5598213"/>
              <a:gd name="connsiteY6569" fmla="*/ 3123648 h 4231124"/>
              <a:gd name="connsiteX6570" fmla="*/ 657917 w 5598213"/>
              <a:gd name="connsiteY6570" fmla="*/ 3123648 h 4231124"/>
              <a:gd name="connsiteX6571" fmla="*/ 652593 w 5598213"/>
              <a:gd name="connsiteY6571" fmla="*/ 3128973 h 4231124"/>
              <a:gd name="connsiteX6572" fmla="*/ 637210 w 5598213"/>
              <a:gd name="connsiteY6572" fmla="*/ 3128973 h 4231124"/>
              <a:gd name="connsiteX6573" fmla="*/ 4579979 w 5598213"/>
              <a:gd name="connsiteY6573" fmla="*/ 3118324 h 4231124"/>
              <a:gd name="connsiteX6574" fmla="*/ 4590037 w 5598213"/>
              <a:gd name="connsiteY6574" fmla="*/ 3118324 h 4231124"/>
              <a:gd name="connsiteX6575" fmla="*/ 4590037 w 5598213"/>
              <a:gd name="connsiteY6575" fmla="*/ 3123648 h 4231124"/>
              <a:gd name="connsiteX6576" fmla="*/ 4579979 w 5598213"/>
              <a:gd name="connsiteY6576" fmla="*/ 3128973 h 4231124"/>
              <a:gd name="connsiteX6577" fmla="*/ 4428516 w 5598213"/>
              <a:gd name="connsiteY6577" fmla="*/ 3118324 h 4231124"/>
              <a:gd name="connsiteX6578" fmla="*/ 4428516 w 5598213"/>
              <a:gd name="connsiteY6578" fmla="*/ 3128973 h 4231124"/>
              <a:gd name="connsiteX6579" fmla="*/ 4423191 w 5598213"/>
              <a:gd name="connsiteY6579" fmla="*/ 3134297 h 4231124"/>
              <a:gd name="connsiteX6580" fmla="*/ 4417867 w 5598213"/>
              <a:gd name="connsiteY6580" fmla="*/ 3144354 h 4231124"/>
              <a:gd name="connsiteX6581" fmla="*/ 4407217 w 5598213"/>
              <a:gd name="connsiteY6581" fmla="*/ 3155003 h 4231124"/>
              <a:gd name="connsiteX6582" fmla="*/ 4412542 w 5598213"/>
              <a:gd name="connsiteY6582" fmla="*/ 3134297 h 4231124"/>
              <a:gd name="connsiteX6583" fmla="*/ 4287112 w 5598213"/>
              <a:gd name="connsiteY6583" fmla="*/ 3118324 h 4231124"/>
              <a:gd name="connsiteX6584" fmla="*/ 4287112 w 5598213"/>
              <a:gd name="connsiteY6584" fmla="*/ 3128973 h 4231124"/>
              <a:gd name="connsiteX6585" fmla="*/ 4297761 w 5598213"/>
              <a:gd name="connsiteY6585" fmla="*/ 3134297 h 4231124"/>
              <a:gd name="connsiteX6586" fmla="*/ 4287112 w 5598213"/>
              <a:gd name="connsiteY6586" fmla="*/ 3139030 h 4231124"/>
              <a:gd name="connsiteX6587" fmla="*/ 4277053 w 5598213"/>
              <a:gd name="connsiteY6587" fmla="*/ 3134297 h 4231124"/>
              <a:gd name="connsiteX6588" fmla="*/ 4277053 w 5598213"/>
              <a:gd name="connsiteY6588" fmla="*/ 3123648 h 4231124"/>
              <a:gd name="connsiteX6589" fmla="*/ 1739457 w 5598213"/>
              <a:gd name="connsiteY6589" fmla="*/ 3118324 h 4231124"/>
              <a:gd name="connsiteX6590" fmla="*/ 1744191 w 5598213"/>
              <a:gd name="connsiteY6590" fmla="*/ 3123648 h 4231124"/>
              <a:gd name="connsiteX6591" fmla="*/ 1734133 w 5598213"/>
              <a:gd name="connsiteY6591" fmla="*/ 3134297 h 4231124"/>
              <a:gd name="connsiteX6592" fmla="*/ 1734133 w 5598213"/>
              <a:gd name="connsiteY6592" fmla="*/ 3139030 h 4231124"/>
              <a:gd name="connsiteX6593" fmla="*/ 1728808 w 5598213"/>
              <a:gd name="connsiteY6593" fmla="*/ 3149679 h 4231124"/>
              <a:gd name="connsiteX6594" fmla="*/ 1723483 w 5598213"/>
              <a:gd name="connsiteY6594" fmla="*/ 3144354 h 4231124"/>
              <a:gd name="connsiteX6595" fmla="*/ 1712833 w 5598213"/>
              <a:gd name="connsiteY6595" fmla="*/ 3144354 h 4231124"/>
              <a:gd name="connsiteX6596" fmla="*/ 1708100 w 5598213"/>
              <a:gd name="connsiteY6596" fmla="*/ 3149679 h 4231124"/>
              <a:gd name="connsiteX6597" fmla="*/ 1697450 w 5598213"/>
              <a:gd name="connsiteY6597" fmla="*/ 3160327 h 4231124"/>
              <a:gd name="connsiteX6598" fmla="*/ 1686801 w 5598213"/>
              <a:gd name="connsiteY6598" fmla="*/ 3160327 h 4231124"/>
              <a:gd name="connsiteX6599" fmla="*/ 1686801 w 5598213"/>
              <a:gd name="connsiteY6599" fmla="*/ 3149679 h 4231124"/>
              <a:gd name="connsiteX6600" fmla="*/ 1692125 w 5598213"/>
              <a:gd name="connsiteY6600" fmla="*/ 3144354 h 4231124"/>
              <a:gd name="connsiteX6601" fmla="*/ 1697450 w 5598213"/>
              <a:gd name="connsiteY6601" fmla="*/ 3149679 h 4231124"/>
              <a:gd name="connsiteX6602" fmla="*/ 1708100 w 5598213"/>
              <a:gd name="connsiteY6602" fmla="*/ 3134297 h 4231124"/>
              <a:gd name="connsiteX6603" fmla="*/ 1712833 w 5598213"/>
              <a:gd name="connsiteY6603" fmla="*/ 3128973 h 4231124"/>
              <a:gd name="connsiteX6604" fmla="*/ 1728808 w 5598213"/>
              <a:gd name="connsiteY6604" fmla="*/ 3128973 h 4231124"/>
              <a:gd name="connsiteX6605" fmla="*/ 1190996 w 5598213"/>
              <a:gd name="connsiteY6605" fmla="*/ 3118324 h 4231124"/>
              <a:gd name="connsiteX6606" fmla="*/ 1195729 w 5598213"/>
              <a:gd name="connsiteY6606" fmla="*/ 3118324 h 4231124"/>
              <a:gd name="connsiteX6607" fmla="*/ 1190996 w 5598213"/>
              <a:gd name="connsiteY6607" fmla="*/ 3128973 h 4231124"/>
              <a:gd name="connsiteX6608" fmla="*/ 1190996 w 5598213"/>
              <a:gd name="connsiteY6608" fmla="*/ 3144354 h 4231124"/>
              <a:gd name="connsiteX6609" fmla="*/ 1175021 w 5598213"/>
              <a:gd name="connsiteY6609" fmla="*/ 3139030 h 4231124"/>
              <a:gd name="connsiteX6610" fmla="*/ 1185671 w 5598213"/>
              <a:gd name="connsiteY6610" fmla="*/ 3134297 h 4231124"/>
              <a:gd name="connsiteX6611" fmla="*/ 1180346 w 5598213"/>
              <a:gd name="connsiteY6611" fmla="*/ 3123648 h 4231124"/>
              <a:gd name="connsiteX6612" fmla="*/ 506455 w 5598213"/>
              <a:gd name="connsiteY6612" fmla="*/ 3118324 h 4231124"/>
              <a:gd name="connsiteX6613" fmla="*/ 517104 w 5598213"/>
              <a:gd name="connsiteY6613" fmla="*/ 3118324 h 4231124"/>
              <a:gd name="connsiteX6614" fmla="*/ 506455 w 5598213"/>
              <a:gd name="connsiteY6614" fmla="*/ 3123648 h 4231124"/>
              <a:gd name="connsiteX6615" fmla="*/ 4480582 w 5598213"/>
              <a:gd name="connsiteY6615" fmla="*/ 3112999 h 4231124"/>
              <a:gd name="connsiteX6616" fmla="*/ 4491231 w 5598213"/>
              <a:gd name="connsiteY6616" fmla="*/ 3112999 h 4231124"/>
              <a:gd name="connsiteX6617" fmla="*/ 4491231 w 5598213"/>
              <a:gd name="connsiteY6617" fmla="*/ 3123648 h 4231124"/>
              <a:gd name="connsiteX6618" fmla="*/ 4480582 w 5598213"/>
              <a:gd name="connsiteY6618" fmla="*/ 3128973 h 4231124"/>
              <a:gd name="connsiteX6619" fmla="*/ 4240371 w 5598213"/>
              <a:gd name="connsiteY6619" fmla="*/ 3112999 h 4231124"/>
              <a:gd name="connsiteX6620" fmla="*/ 4240371 w 5598213"/>
              <a:gd name="connsiteY6620" fmla="*/ 3123648 h 4231124"/>
              <a:gd name="connsiteX6621" fmla="*/ 4235046 w 5598213"/>
              <a:gd name="connsiteY6621" fmla="*/ 3128973 h 4231124"/>
              <a:gd name="connsiteX6622" fmla="*/ 4224396 w 5598213"/>
              <a:gd name="connsiteY6622" fmla="*/ 3123648 h 4231124"/>
              <a:gd name="connsiteX6623" fmla="*/ 1169697 w 5598213"/>
              <a:gd name="connsiteY6623" fmla="*/ 3112999 h 4231124"/>
              <a:gd name="connsiteX6624" fmla="*/ 1175021 w 5598213"/>
              <a:gd name="connsiteY6624" fmla="*/ 3123648 h 4231124"/>
              <a:gd name="connsiteX6625" fmla="*/ 1164963 w 5598213"/>
              <a:gd name="connsiteY6625" fmla="*/ 3118324 h 4231124"/>
              <a:gd name="connsiteX6626" fmla="*/ 1013500 w 5598213"/>
              <a:gd name="connsiteY6626" fmla="*/ 3112999 h 4231124"/>
              <a:gd name="connsiteX6627" fmla="*/ 1018234 w 5598213"/>
              <a:gd name="connsiteY6627" fmla="*/ 3118324 h 4231124"/>
              <a:gd name="connsiteX6628" fmla="*/ 1008176 w 5598213"/>
              <a:gd name="connsiteY6628" fmla="*/ 3118324 h 4231124"/>
              <a:gd name="connsiteX6629" fmla="*/ 908778 w 5598213"/>
              <a:gd name="connsiteY6629" fmla="*/ 3112999 h 4231124"/>
              <a:gd name="connsiteX6630" fmla="*/ 914103 w 5598213"/>
              <a:gd name="connsiteY6630" fmla="*/ 3112999 h 4231124"/>
              <a:gd name="connsiteX6631" fmla="*/ 908778 w 5598213"/>
              <a:gd name="connsiteY6631" fmla="*/ 3123648 h 4231124"/>
              <a:gd name="connsiteX6632" fmla="*/ 903453 w 5598213"/>
              <a:gd name="connsiteY6632" fmla="*/ 3118324 h 4231124"/>
              <a:gd name="connsiteX6633" fmla="*/ 4167006 w 5598213"/>
              <a:gd name="connsiteY6633" fmla="*/ 3107675 h 4231124"/>
              <a:gd name="connsiteX6634" fmla="*/ 4177656 w 5598213"/>
              <a:gd name="connsiteY6634" fmla="*/ 3112999 h 4231124"/>
              <a:gd name="connsiteX6635" fmla="*/ 4177656 w 5598213"/>
              <a:gd name="connsiteY6635" fmla="*/ 3123648 h 4231124"/>
              <a:gd name="connsiteX6636" fmla="*/ 4161681 w 5598213"/>
              <a:gd name="connsiteY6636" fmla="*/ 3134297 h 4231124"/>
              <a:gd name="connsiteX6637" fmla="*/ 4156948 w 5598213"/>
              <a:gd name="connsiteY6637" fmla="*/ 3134297 h 4231124"/>
              <a:gd name="connsiteX6638" fmla="*/ 4156948 w 5598213"/>
              <a:gd name="connsiteY6638" fmla="*/ 3123648 h 4231124"/>
              <a:gd name="connsiteX6639" fmla="*/ 4161681 w 5598213"/>
              <a:gd name="connsiteY6639" fmla="*/ 3118324 h 4231124"/>
              <a:gd name="connsiteX6640" fmla="*/ 4161681 w 5598213"/>
              <a:gd name="connsiteY6640" fmla="*/ 3112999 h 4231124"/>
              <a:gd name="connsiteX6641" fmla="*/ 4078258 w 5598213"/>
              <a:gd name="connsiteY6641" fmla="*/ 3107675 h 4231124"/>
              <a:gd name="connsiteX6642" fmla="*/ 4078258 w 5598213"/>
              <a:gd name="connsiteY6642" fmla="*/ 3118324 h 4231124"/>
              <a:gd name="connsiteX6643" fmla="*/ 4068200 w 5598213"/>
              <a:gd name="connsiteY6643" fmla="*/ 3118324 h 4231124"/>
              <a:gd name="connsiteX6644" fmla="*/ 2726333 w 5598213"/>
              <a:gd name="connsiteY6644" fmla="*/ 3107675 h 4231124"/>
              <a:gd name="connsiteX6645" fmla="*/ 2736983 w 5598213"/>
              <a:gd name="connsiteY6645" fmla="*/ 3107675 h 4231124"/>
              <a:gd name="connsiteX6646" fmla="*/ 2726333 w 5598213"/>
              <a:gd name="connsiteY6646" fmla="*/ 3118324 h 4231124"/>
              <a:gd name="connsiteX6647" fmla="*/ 2694976 w 5598213"/>
              <a:gd name="connsiteY6647" fmla="*/ 3107675 h 4231124"/>
              <a:gd name="connsiteX6648" fmla="*/ 2700300 w 5598213"/>
              <a:gd name="connsiteY6648" fmla="*/ 3107675 h 4231124"/>
              <a:gd name="connsiteX6649" fmla="*/ 2700300 w 5598213"/>
              <a:gd name="connsiteY6649" fmla="*/ 3118324 h 4231124"/>
              <a:gd name="connsiteX6650" fmla="*/ 2694976 w 5598213"/>
              <a:gd name="connsiteY6650" fmla="*/ 3118324 h 4231124"/>
              <a:gd name="connsiteX6651" fmla="*/ 2558896 w 5598213"/>
              <a:gd name="connsiteY6651" fmla="*/ 3107675 h 4231124"/>
              <a:gd name="connsiteX6652" fmla="*/ 2564221 w 5598213"/>
              <a:gd name="connsiteY6652" fmla="*/ 3107675 h 4231124"/>
              <a:gd name="connsiteX6653" fmla="*/ 2569545 w 5598213"/>
              <a:gd name="connsiteY6653" fmla="*/ 3118324 h 4231124"/>
              <a:gd name="connsiteX6654" fmla="*/ 2558896 w 5598213"/>
              <a:gd name="connsiteY6654" fmla="*/ 3118324 h 4231124"/>
              <a:gd name="connsiteX6655" fmla="*/ 2423407 w 5598213"/>
              <a:gd name="connsiteY6655" fmla="*/ 3107675 h 4231124"/>
              <a:gd name="connsiteX6656" fmla="*/ 2428732 w 5598213"/>
              <a:gd name="connsiteY6656" fmla="*/ 3107675 h 4231124"/>
              <a:gd name="connsiteX6657" fmla="*/ 2423407 w 5598213"/>
              <a:gd name="connsiteY6657" fmla="*/ 3123648 h 4231124"/>
              <a:gd name="connsiteX6658" fmla="*/ 2412758 w 5598213"/>
              <a:gd name="connsiteY6658" fmla="*/ 3123648 h 4231124"/>
              <a:gd name="connsiteX6659" fmla="*/ 2271945 w 5598213"/>
              <a:gd name="connsiteY6659" fmla="*/ 3107675 h 4231124"/>
              <a:gd name="connsiteX6660" fmla="*/ 2277269 w 5598213"/>
              <a:gd name="connsiteY6660" fmla="*/ 3118324 h 4231124"/>
              <a:gd name="connsiteX6661" fmla="*/ 2287327 w 5598213"/>
              <a:gd name="connsiteY6661" fmla="*/ 3123648 h 4231124"/>
              <a:gd name="connsiteX6662" fmla="*/ 2292652 w 5598213"/>
              <a:gd name="connsiteY6662" fmla="*/ 3134297 h 4231124"/>
              <a:gd name="connsiteX6663" fmla="*/ 2308627 w 5598213"/>
              <a:gd name="connsiteY6663" fmla="*/ 3149679 h 4231124"/>
              <a:gd name="connsiteX6664" fmla="*/ 2303302 w 5598213"/>
              <a:gd name="connsiteY6664" fmla="*/ 3155003 h 4231124"/>
              <a:gd name="connsiteX6665" fmla="*/ 2297977 w 5598213"/>
              <a:gd name="connsiteY6665" fmla="*/ 3144354 h 4231124"/>
              <a:gd name="connsiteX6666" fmla="*/ 2292652 w 5598213"/>
              <a:gd name="connsiteY6666" fmla="*/ 3144354 h 4231124"/>
              <a:gd name="connsiteX6667" fmla="*/ 2287327 w 5598213"/>
              <a:gd name="connsiteY6667" fmla="*/ 3149679 h 4231124"/>
              <a:gd name="connsiteX6668" fmla="*/ 2255970 w 5598213"/>
              <a:gd name="connsiteY6668" fmla="*/ 3160327 h 4231124"/>
              <a:gd name="connsiteX6669" fmla="*/ 2261295 w 5598213"/>
              <a:gd name="connsiteY6669" fmla="*/ 3165652 h 4231124"/>
              <a:gd name="connsiteX6670" fmla="*/ 2255970 w 5598213"/>
              <a:gd name="connsiteY6670" fmla="*/ 3170385 h 4231124"/>
              <a:gd name="connsiteX6671" fmla="*/ 2255970 w 5598213"/>
              <a:gd name="connsiteY6671" fmla="*/ 3181033 h 4231124"/>
              <a:gd name="connsiteX6672" fmla="*/ 2251237 w 5598213"/>
              <a:gd name="connsiteY6672" fmla="*/ 3181033 h 4231124"/>
              <a:gd name="connsiteX6673" fmla="*/ 2251237 w 5598213"/>
              <a:gd name="connsiteY6673" fmla="*/ 3170385 h 4231124"/>
              <a:gd name="connsiteX6674" fmla="*/ 2251237 w 5598213"/>
              <a:gd name="connsiteY6674" fmla="*/ 3160327 h 4231124"/>
              <a:gd name="connsiteX6675" fmla="*/ 2245912 w 5598213"/>
              <a:gd name="connsiteY6675" fmla="*/ 3155003 h 4231124"/>
              <a:gd name="connsiteX6676" fmla="*/ 2251237 w 5598213"/>
              <a:gd name="connsiteY6676" fmla="*/ 3149679 h 4231124"/>
              <a:gd name="connsiteX6677" fmla="*/ 2251237 w 5598213"/>
              <a:gd name="connsiteY6677" fmla="*/ 3139030 h 4231124"/>
              <a:gd name="connsiteX6678" fmla="*/ 2245912 w 5598213"/>
              <a:gd name="connsiteY6678" fmla="*/ 3136664 h 4231124"/>
              <a:gd name="connsiteX6679" fmla="*/ 2245912 w 5598213"/>
              <a:gd name="connsiteY6679" fmla="*/ 3134297 h 4231124"/>
              <a:gd name="connsiteX6680" fmla="*/ 2244897 w 5598213"/>
              <a:gd name="connsiteY6680" fmla="*/ 3136213 h 4231124"/>
              <a:gd name="connsiteX6681" fmla="*/ 2240587 w 5598213"/>
              <a:gd name="connsiteY6681" fmla="*/ 3134297 h 4231124"/>
              <a:gd name="connsiteX6682" fmla="*/ 2255970 w 5598213"/>
              <a:gd name="connsiteY6682" fmla="*/ 3123648 h 4231124"/>
              <a:gd name="connsiteX6683" fmla="*/ 2255970 w 5598213"/>
              <a:gd name="connsiteY6683" fmla="*/ 3112999 h 4231124"/>
              <a:gd name="connsiteX6684" fmla="*/ 2266619 w 5598213"/>
              <a:gd name="connsiteY6684" fmla="*/ 3123648 h 4231124"/>
              <a:gd name="connsiteX6685" fmla="*/ 2271945 w 5598213"/>
              <a:gd name="connsiteY6685" fmla="*/ 3118324 h 4231124"/>
              <a:gd name="connsiteX6686" fmla="*/ 799322 w 5598213"/>
              <a:gd name="connsiteY6686" fmla="*/ 3107675 h 4231124"/>
              <a:gd name="connsiteX6687" fmla="*/ 809381 w 5598213"/>
              <a:gd name="connsiteY6687" fmla="*/ 3107675 h 4231124"/>
              <a:gd name="connsiteX6688" fmla="*/ 799322 w 5598213"/>
              <a:gd name="connsiteY6688" fmla="*/ 3112999 h 4231124"/>
              <a:gd name="connsiteX6689" fmla="*/ 308251 w 5598213"/>
              <a:gd name="connsiteY6689" fmla="*/ 3107675 h 4231124"/>
              <a:gd name="connsiteX6690" fmla="*/ 302926 w 5598213"/>
              <a:gd name="connsiteY6690" fmla="*/ 3118324 h 4231124"/>
              <a:gd name="connsiteX6691" fmla="*/ 302926 w 5598213"/>
              <a:gd name="connsiteY6691" fmla="*/ 3112999 h 4231124"/>
              <a:gd name="connsiteX6692" fmla="*/ 4449224 w 5598213"/>
              <a:gd name="connsiteY6692" fmla="*/ 3102942 h 4231124"/>
              <a:gd name="connsiteX6693" fmla="*/ 4454549 w 5598213"/>
              <a:gd name="connsiteY6693" fmla="*/ 3102942 h 4231124"/>
              <a:gd name="connsiteX6694" fmla="*/ 4454549 w 5598213"/>
              <a:gd name="connsiteY6694" fmla="*/ 3112999 h 4231124"/>
              <a:gd name="connsiteX6695" fmla="*/ 4449224 w 5598213"/>
              <a:gd name="connsiteY6695" fmla="*/ 3107675 h 4231124"/>
              <a:gd name="connsiteX6696" fmla="*/ 4443899 w 5598213"/>
              <a:gd name="connsiteY6696" fmla="*/ 3107675 h 4231124"/>
              <a:gd name="connsiteX6697" fmla="*/ 4214338 w 5598213"/>
              <a:gd name="connsiteY6697" fmla="*/ 3102942 h 4231124"/>
              <a:gd name="connsiteX6698" fmla="*/ 4219663 w 5598213"/>
              <a:gd name="connsiteY6698" fmla="*/ 3102942 h 4231124"/>
              <a:gd name="connsiteX6699" fmla="*/ 4224396 w 5598213"/>
              <a:gd name="connsiteY6699" fmla="*/ 3112999 h 4231124"/>
              <a:gd name="connsiteX6700" fmla="*/ 4214338 w 5598213"/>
              <a:gd name="connsiteY6700" fmla="*/ 3112999 h 4231124"/>
              <a:gd name="connsiteX6701" fmla="*/ 2585520 w 5598213"/>
              <a:gd name="connsiteY6701" fmla="*/ 3102942 h 4231124"/>
              <a:gd name="connsiteX6702" fmla="*/ 2585520 w 5598213"/>
              <a:gd name="connsiteY6702" fmla="*/ 3112999 h 4231124"/>
              <a:gd name="connsiteX6703" fmla="*/ 2580195 w 5598213"/>
              <a:gd name="connsiteY6703" fmla="*/ 3112999 h 4231124"/>
              <a:gd name="connsiteX6704" fmla="*/ 2397375 w 5598213"/>
              <a:gd name="connsiteY6704" fmla="*/ 3102942 h 4231124"/>
              <a:gd name="connsiteX6705" fmla="*/ 2397375 w 5598213"/>
              <a:gd name="connsiteY6705" fmla="*/ 3118324 h 4231124"/>
              <a:gd name="connsiteX6706" fmla="*/ 2392050 w 5598213"/>
              <a:gd name="connsiteY6706" fmla="*/ 3107675 h 4231124"/>
              <a:gd name="connsiteX6707" fmla="*/ 2219879 w 5598213"/>
              <a:gd name="connsiteY6707" fmla="*/ 3102942 h 4231124"/>
              <a:gd name="connsiteX6708" fmla="*/ 2229937 w 5598213"/>
              <a:gd name="connsiteY6708" fmla="*/ 3118324 h 4231124"/>
              <a:gd name="connsiteX6709" fmla="*/ 2229937 w 5598213"/>
              <a:gd name="connsiteY6709" fmla="*/ 3128973 h 4231124"/>
              <a:gd name="connsiteX6710" fmla="*/ 2219879 w 5598213"/>
              <a:gd name="connsiteY6710" fmla="*/ 3134297 h 4231124"/>
              <a:gd name="connsiteX6711" fmla="*/ 2209229 w 5598213"/>
              <a:gd name="connsiteY6711" fmla="*/ 3128973 h 4231124"/>
              <a:gd name="connsiteX6712" fmla="*/ 2219879 w 5598213"/>
              <a:gd name="connsiteY6712" fmla="*/ 3123648 h 4231124"/>
              <a:gd name="connsiteX6713" fmla="*/ 2219879 w 5598213"/>
              <a:gd name="connsiteY6713" fmla="*/ 3112999 h 4231124"/>
              <a:gd name="connsiteX6714" fmla="*/ 2214554 w 5598213"/>
              <a:gd name="connsiteY6714" fmla="*/ 3112999 h 4231124"/>
              <a:gd name="connsiteX6715" fmla="*/ 2214554 w 5598213"/>
              <a:gd name="connsiteY6715" fmla="*/ 3107675 h 4231124"/>
              <a:gd name="connsiteX6716" fmla="*/ 1765490 w 5598213"/>
              <a:gd name="connsiteY6716" fmla="*/ 3102942 h 4231124"/>
              <a:gd name="connsiteX6717" fmla="*/ 1780873 w 5598213"/>
              <a:gd name="connsiteY6717" fmla="*/ 3102942 h 4231124"/>
              <a:gd name="connsiteX6718" fmla="*/ 1786198 w 5598213"/>
              <a:gd name="connsiteY6718" fmla="*/ 3112999 h 4231124"/>
              <a:gd name="connsiteX6719" fmla="*/ 1765490 w 5598213"/>
              <a:gd name="connsiteY6719" fmla="*/ 3123648 h 4231124"/>
              <a:gd name="connsiteX6720" fmla="*/ 1754840 w 5598213"/>
              <a:gd name="connsiteY6720" fmla="*/ 3123648 h 4231124"/>
              <a:gd name="connsiteX6721" fmla="*/ 1765490 w 5598213"/>
              <a:gd name="connsiteY6721" fmla="*/ 3107675 h 4231124"/>
              <a:gd name="connsiteX6722" fmla="*/ 1091598 w 5598213"/>
              <a:gd name="connsiteY6722" fmla="*/ 3102942 h 4231124"/>
              <a:gd name="connsiteX6723" fmla="*/ 1091598 w 5598213"/>
              <a:gd name="connsiteY6723" fmla="*/ 3112999 h 4231124"/>
              <a:gd name="connsiteX6724" fmla="*/ 1086274 w 5598213"/>
              <a:gd name="connsiteY6724" fmla="*/ 3112999 h 4231124"/>
              <a:gd name="connsiteX6725" fmla="*/ 960843 w 5598213"/>
              <a:gd name="connsiteY6725" fmla="*/ 3102942 h 4231124"/>
              <a:gd name="connsiteX6726" fmla="*/ 966168 w 5598213"/>
              <a:gd name="connsiteY6726" fmla="*/ 3107675 h 4231124"/>
              <a:gd name="connsiteX6727" fmla="*/ 955519 w 5598213"/>
              <a:gd name="connsiteY6727" fmla="*/ 3123648 h 4231124"/>
              <a:gd name="connsiteX6728" fmla="*/ 940136 w 5598213"/>
              <a:gd name="connsiteY6728" fmla="*/ 3123648 h 4231124"/>
              <a:gd name="connsiteX6729" fmla="*/ 631885 w 5598213"/>
              <a:gd name="connsiteY6729" fmla="*/ 3102942 h 4231124"/>
              <a:gd name="connsiteX6730" fmla="*/ 647859 w 5598213"/>
              <a:gd name="connsiteY6730" fmla="*/ 3102942 h 4231124"/>
              <a:gd name="connsiteX6731" fmla="*/ 652593 w 5598213"/>
              <a:gd name="connsiteY6731" fmla="*/ 3107675 h 4231124"/>
              <a:gd name="connsiteX6732" fmla="*/ 637210 w 5598213"/>
              <a:gd name="connsiteY6732" fmla="*/ 3123648 h 4231124"/>
              <a:gd name="connsiteX6733" fmla="*/ 605852 w 5598213"/>
              <a:gd name="connsiteY6733" fmla="*/ 3123648 h 4231124"/>
              <a:gd name="connsiteX6734" fmla="*/ 621235 w 5598213"/>
              <a:gd name="connsiteY6734" fmla="*/ 3112999 h 4231124"/>
              <a:gd name="connsiteX6735" fmla="*/ 4663402 w 5598213"/>
              <a:gd name="connsiteY6735" fmla="*/ 3097618 h 4231124"/>
              <a:gd name="connsiteX6736" fmla="*/ 4668727 w 5598213"/>
              <a:gd name="connsiteY6736" fmla="*/ 3102942 h 4231124"/>
              <a:gd name="connsiteX6737" fmla="*/ 4663402 w 5598213"/>
              <a:gd name="connsiteY6737" fmla="*/ 3102942 h 4231124"/>
              <a:gd name="connsiteX6738" fmla="*/ 4658077 w 5598213"/>
              <a:gd name="connsiteY6738" fmla="*/ 3102942 h 4231124"/>
              <a:gd name="connsiteX6739" fmla="*/ 4193039 w 5598213"/>
              <a:gd name="connsiteY6739" fmla="*/ 3097618 h 4231124"/>
              <a:gd name="connsiteX6740" fmla="*/ 4209013 w 5598213"/>
              <a:gd name="connsiteY6740" fmla="*/ 3112999 h 4231124"/>
              <a:gd name="connsiteX6741" fmla="*/ 4203689 w 5598213"/>
              <a:gd name="connsiteY6741" fmla="*/ 3118324 h 4231124"/>
              <a:gd name="connsiteX6742" fmla="*/ 4198364 w 5598213"/>
              <a:gd name="connsiteY6742" fmla="*/ 3112999 h 4231124"/>
              <a:gd name="connsiteX6743" fmla="*/ 4198364 w 5598213"/>
              <a:gd name="connsiteY6743" fmla="*/ 3123648 h 4231124"/>
              <a:gd name="connsiteX6744" fmla="*/ 4193039 w 5598213"/>
              <a:gd name="connsiteY6744" fmla="*/ 3112999 h 4231124"/>
              <a:gd name="connsiteX6745" fmla="*/ 4182981 w 5598213"/>
              <a:gd name="connsiteY6745" fmla="*/ 3112999 h 4231124"/>
              <a:gd name="connsiteX6746" fmla="*/ 4182981 w 5598213"/>
              <a:gd name="connsiteY6746" fmla="*/ 3107675 h 4231124"/>
              <a:gd name="connsiteX6747" fmla="*/ 2783724 w 5598213"/>
              <a:gd name="connsiteY6747" fmla="*/ 3097618 h 4231124"/>
              <a:gd name="connsiteX6748" fmla="*/ 2789048 w 5598213"/>
              <a:gd name="connsiteY6748" fmla="*/ 3102942 h 4231124"/>
              <a:gd name="connsiteX6749" fmla="*/ 2789048 w 5598213"/>
              <a:gd name="connsiteY6749" fmla="*/ 3112999 h 4231124"/>
              <a:gd name="connsiteX6750" fmla="*/ 2783724 w 5598213"/>
              <a:gd name="connsiteY6750" fmla="*/ 3107675 h 4231124"/>
              <a:gd name="connsiteX6751" fmla="*/ 2773074 w 5598213"/>
              <a:gd name="connsiteY6751" fmla="*/ 3107675 h 4231124"/>
              <a:gd name="connsiteX6752" fmla="*/ 2454765 w 5598213"/>
              <a:gd name="connsiteY6752" fmla="*/ 3097618 h 4231124"/>
              <a:gd name="connsiteX6753" fmla="*/ 2460090 w 5598213"/>
              <a:gd name="connsiteY6753" fmla="*/ 3102942 h 4231124"/>
              <a:gd name="connsiteX6754" fmla="*/ 2465415 w 5598213"/>
              <a:gd name="connsiteY6754" fmla="*/ 3112999 h 4231124"/>
              <a:gd name="connsiteX6755" fmla="*/ 2460090 w 5598213"/>
              <a:gd name="connsiteY6755" fmla="*/ 3118324 h 4231124"/>
              <a:gd name="connsiteX6756" fmla="*/ 2454765 w 5598213"/>
              <a:gd name="connsiteY6756" fmla="*/ 3107675 h 4231124"/>
              <a:gd name="connsiteX6757" fmla="*/ 2438790 w 5598213"/>
              <a:gd name="connsiteY6757" fmla="*/ 3107675 h 4231124"/>
              <a:gd name="connsiteX6758" fmla="*/ 2438790 w 5598213"/>
              <a:gd name="connsiteY6758" fmla="*/ 3102942 h 4231124"/>
              <a:gd name="connsiteX6759" fmla="*/ 2318685 w 5598213"/>
              <a:gd name="connsiteY6759" fmla="*/ 3097618 h 4231124"/>
              <a:gd name="connsiteX6760" fmla="*/ 2329335 w 5598213"/>
              <a:gd name="connsiteY6760" fmla="*/ 3107675 h 4231124"/>
              <a:gd name="connsiteX6761" fmla="*/ 2334659 w 5598213"/>
              <a:gd name="connsiteY6761" fmla="*/ 3102942 h 4231124"/>
              <a:gd name="connsiteX6762" fmla="*/ 2334659 w 5598213"/>
              <a:gd name="connsiteY6762" fmla="*/ 3097618 h 4231124"/>
              <a:gd name="connsiteX6763" fmla="*/ 2345309 w 5598213"/>
              <a:gd name="connsiteY6763" fmla="*/ 3097618 h 4231124"/>
              <a:gd name="connsiteX6764" fmla="*/ 2350042 w 5598213"/>
              <a:gd name="connsiteY6764" fmla="*/ 3097618 h 4231124"/>
              <a:gd name="connsiteX6765" fmla="*/ 2350042 w 5598213"/>
              <a:gd name="connsiteY6765" fmla="*/ 3123648 h 4231124"/>
              <a:gd name="connsiteX6766" fmla="*/ 2334659 w 5598213"/>
              <a:gd name="connsiteY6766" fmla="*/ 3128973 h 4231124"/>
              <a:gd name="connsiteX6767" fmla="*/ 2334659 w 5598213"/>
              <a:gd name="connsiteY6767" fmla="*/ 3139030 h 4231124"/>
              <a:gd name="connsiteX6768" fmla="*/ 2329335 w 5598213"/>
              <a:gd name="connsiteY6768" fmla="*/ 3134297 h 4231124"/>
              <a:gd name="connsiteX6769" fmla="*/ 2329335 w 5598213"/>
              <a:gd name="connsiteY6769" fmla="*/ 3128973 h 4231124"/>
              <a:gd name="connsiteX6770" fmla="*/ 2329335 w 5598213"/>
              <a:gd name="connsiteY6770" fmla="*/ 3112999 h 4231124"/>
              <a:gd name="connsiteX6771" fmla="*/ 2318685 w 5598213"/>
              <a:gd name="connsiteY6771" fmla="*/ 3107675 h 4231124"/>
              <a:gd name="connsiteX6772" fmla="*/ 2313952 w 5598213"/>
              <a:gd name="connsiteY6772" fmla="*/ 3112999 h 4231124"/>
              <a:gd name="connsiteX6773" fmla="*/ 2188522 w 5598213"/>
              <a:gd name="connsiteY6773" fmla="*/ 3097618 h 4231124"/>
              <a:gd name="connsiteX6774" fmla="*/ 2198579 w 5598213"/>
              <a:gd name="connsiteY6774" fmla="*/ 3102942 h 4231124"/>
              <a:gd name="connsiteX6775" fmla="*/ 2188522 w 5598213"/>
              <a:gd name="connsiteY6775" fmla="*/ 3107675 h 4231124"/>
              <a:gd name="connsiteX6776" fmla="*/ 2183197 w 5598213"/>
              <a:gd name="connsiteY6776" fmla="*/ 3107675 h 4231124"/>
              <a:gd name="connsiteX6777" fmla="*/ 2183197 w 5598213"/>
              <a:gd name="connsiteY6777" fmla="*/ 3102942 h 4231124"/>
              <a:gd name="connsiteX6778" fmla="*/ 1122956 w 5598213"/>
              <a:gd name="connsiteY6778" fmla="*/ 3097618 h 4231124"/>
              <a:gd name="connsiteX6779" fmla="*/ 1128281 w 5598213"/>
              <a:gd name="connsiteY6779" fmla="*/ 3097618 h 4231124"/>
              <a:gd name="connsiteX6780" fmla="*/ 1138339 w 5598213"/>
              <a:gd name="connsiteY6780" fmla="*/ 3107675 h 4231124"/>
              <a:gd name="connsiteX6781" fmla="*/ 1122956 w 5598213"/>
              <a:gd name="connsiteY6781" fmla="*/ 3123648 h 4231124"/>
              <a:gd name="connsiteX6782" fmla="*/ 1112306 w 5598213"/>
              <a:gd name="connsiteY6782" fmla="*/ 3123648 h 4231124"/>
              <a:gd name="connsiteX6783" fmla="*/ 1106981 w 5598213"/>
              <a:gd name="connsiteY6783" fmla="*/ 3128973 h 4231124"/>
              <a:gd name="connsiteX6784" fmla="*/ 1080949 w 5598213"/>
              <a:gd name="connsiteY6784" fmla="*/ 3128973 h 4231124"/>
              <a:gd name="connsiteX6785" fmla="*/ 1075624 w 5598213"/>
              <a:gd name="connsiteY6785" fmla="*/ 3134297 h 4231124"/>
              <a:gd name="connsiteX6786" fmla="*/ 1070891 w 5598213"/>
              <a:gd name="connsiteY6786" fmla="*/ 3134297 h 4231124"/>
              <a:gd name="connsiteX6787" fmla="*/ 1080949 w 5598213"/>
              <a:gd name="connsiteY6787" fmla="*/ 3123648 h 4231124"/>
              <a:gd name="connsiteX6788" fmla="*/ 1102248 w 5598213"/>
              <a:gd name="connsiteY6788" fmla="*/ 3118324 h 4231124"/>
              <a:gd name="connsiteX6789" fmla="*/ 1102248 w 5598213"/>
              <a:gd name="connsiteY6789" fmla="*/ 3107675 h 4231124"/>
              <a:gd name="connsiteX6790" fmla="*/ 882745 w 5598213"/>
              <a:gd name="connsiteY6790" fmla="*/ 3097618 h 4231124"/>
              <a:gd name="connsiteX6791" fmla="*/ 888070 w 5598213"/>
              <a:gd name="connsiteY6791" fmla="*/ 3107675 h 4231124"/>
              <a:gd name="connsiteX6792" fmla="*/ 877420 w 5598213"/>
              <a:gd name="connsiteY6792" fmla="*/ 3118324 h 4231124"/>
              <a:gd name="connsiteX6793" fmla="*/ 872096 w 5598213"/>
              <a:gd name="connsiteY6793" fmla="*/ 3107675 h 4231124"/>
              <a:gd name="connsiteX6794" fmla="*/ 4798891 w 5598213"/>
              <a:gd name="connsiteY6794" fmla="*/ 3092293 h 4231124"/>
              <a:gd name="connsiteX6795" fmla="*/ 4804215 w 5598213"/>
              <a:gd name="connsiteY6795" fmla="*/ 3097618 h 4231124"/>
              <a:gd name="connsiteX6796" fmla="*/ 4798891 w 5598213"/>
              <a:gd name="connsiteY6796" fmla="*/ 3102942 h 4231124"/>
              <a:gd name="connsiteX6797" fmla="*/ 4794157 w 5598213"/>
              <a:gd name="connsiteY6797" fmla="*/ 3097618 h 4231124"/>
              <a:gd name="connsiteX6798" fmla="*/ 4397159 w 5598213"/>
              <a:gd name="connsiteY6798" fmla="*/ 3092293 h 4231124"/>
              <a:gd name="connsiteX6799" fmla="*/ 4402484 w 5598213"/>
              <a:gd name="connsiteY6799" fmla="*/ 3097618 h 4231124"/>
              <a:gd name="connsiteX6800" fmla="*/ 4397159 w 5598213"/>
              <a:gd name="connsiteY6800" fmla="*/ 3107675 h 4231124"/>
              <a:gd name="connsiteX6801" fmla="*/ 4386509 w 5598213"/>
              <a:gd name="connsiteY6801" fmla="*/ 3118324 h 4231124"/>
              <a:gd name="connsiteX6802" fmla="*/ 4381184 w 5598213"/>
              <a:gd name="connsiteY6802" fmla="*/ 3107675 h 4231124"/>
              <a:gd name="connsiteX6803" fmla="*/ 4386509 w 5598213"/>
              <a:gd name="connsiteY6803" fmla="*/ 3102942 h 4231124"/>
              <a:gd name="connsiteX6804" fmla="*/ 4386509 w 5598213"/>
              <a:gd name="connsiteY6804" fmla="*/ 3097618 h 4231124"/>
              <a:gd name="connsiteX6805" fmla="*/ 1034208 w 5598213"/>
              <a:gd name="connsiteY6805" fmla="*/ 3092293 h 4231124"/>
              <a:gd name="connsiteX6806" fmla="*/ 1044266 w 5598213"/>
              <a:gd name="connsiteY6806" fmla="*/ 3097618 h 4231124"/>
              <a:gd name="connsiteX6807" fmla="*/ 1028883 w 5598213"/>
              <a:gd name="connsiteY6807" fmla="*/ 3107675 h 4231124"/>
              <a:gd name="connsiteX6808" fmla="*/ 1023559 w 5598213"/>
              <a:gd name="connsiteY6808" fmla="*/ 3102942 h 4231124"/>
              <a:gd name="connsiteX6809" fmla="*/ 4146298 w 5598213"/>
              <a:gd name="connsiteY6809" fmla="*/ 3086969 h 4231124"/>
              <a:gd name="connsiteX6810" fmla="*/ 4151623 w 5598213"/>
              <a:gd name="connsiteY6810" fmla="*/ 3086969 h 4231124"/>
              <a:gd name="connsiteX6811" fmla="*/ 4151623 w 5598213"/>
              <a:gd name="connsiteY6811" fmla="*/ 3097618 h 4231124"/>
              <a:gd name="connsiteX6812" fmla="*/ 4161681 w 5598213"/>
              <a:gd name="connsiteY6812" fmla="*/ 3102942 h 4231124"/>
              <a:gd name="connsiteX6813" fmla="*/ 4161681 w 5598213"/>
              <a:gd name="connsiteY6813" fmla="*/ 3112999 h 4231124"/>
              <a:gd name="connsiteX6814" fmla="*/ 4151623 w 5598213"/>
              <a:gd name="connsiteY6814" fmla="*/ 3118324 h 4231124"/>
              <a:gd name="connsiteX6815" fmla="*/ 4146298 w 5598213"/>
              <a:gd name="connsiteY6815" fmla="*/ 3102942 h 4231124"/>
              <a:gd name="connsiteX6816" fmla="*/ 2763016 w 5598213"/>
              <a:gd name="connsiteY6816" fmla="*/ 3086969 h 4231124"/>
              <a:gd name="connsiteX6817" fmla="*/ 2778399 w 5598213"/>
              <a:gd name="connsiteY6817" fmla="*/ 3086969 h 4231124"/>
              <a:gd name="connsiteX6818" fmla="*/ 2783724 w 5598213"/>
              <a:gd name="connsiteY6818" fmla="*/ 3092293 h 4231124"/>
              <a:gd name="connsiteX6819" fmla="*/ 2773074 w 5598213"/>
              <a:gd name="connsiteY6819" fmla="*/ 3097618 h 4231124"/>
              <a:gd name="connsiteX6820" fmla="*/ 2768340 w 5598213"/>
              <a:gd name="connsiteY6820" fmla="*/ 3092293 h 4231124"/>
              <a:gd name="connsiteX6821" fmla="*/ 2763016 w 5598213"/>
              <a:gd name="connsiteY6821" fmla="*/ 3097618 h 4231124"/>
              <a:gd name="connsiteX6822" fmla="*/ 2736983 w 5598213"/>
              <a:gd name="connsiteY6822" fmla="*/ 3086969 h 4231124"/>
              <a:gd name="connsiteX6823" fmla="*/ 2752366 w 5598213"/>
              <a:gd name="connsiteY6823" fmla="*/ 3086969 h 4231124"/>
              <a:gd name="connsiteX6824" fmla="*/ 2752366 w 5598213"/>
              <a:gd name="connsiteY6824" fmla="*/ 3097618 h 4231124"/>
              <a:gd name="connsiteX6825" fmla="*/ 2736983 w 5598213"/>
              <a:gd name="connsiteY6825" fmla="*/ 3097618 h 4231124"/>
              <a:gd name="connsiteX6826" fmla="*/ 2731658 w 5598213"/>
              <a:gd name="connsiteY6826" fmla="*/ 3092293 h 4231124"/>
              <a:gd name="connsiteX6827" fmla="*/ 2480797 w 5598213"/>
              <a:gd name="connsiteY6827" fmla="*/ 3086969 h 4231124"/>
              <a:gd name="connsiteX6828" fmla="*/ 2486122 w 5598213"/>
              <a:gd name="connsiteY6828" fmla="*/ 3086969 h 4231124"/>
              <a:gd name="connsiteX6829" fmla="*/ 2486122 w 5598213"/>
              <a:gd name="connsiteY6829" fmla="*/ 3102942 h 4231124"/>
              <a:gd name="connsiteX6830" fmla="*/ 2501505 w 5598213"/>
              <a:gd name="connsiteY6830" fmla="*/ 3112999 h 4231124"/>
              <a:gd name="connsiteX6831" fmla="*/ 2496772 w 5598213"/>
              <a:gd name="connsiteY6831" fmla="*/ 3112999 h 4231124"/>
              <a:gd name="connsiteX6832" fmla="*/ 2491447 w 5598213"/>
              <a:gd name="connsiteY6832" fmla="*/ 3118324 h 4231124"/>
              <a:gd name="connsiteX6833" fmla="*/ 2480797 w 5598213"/>
              <a:gd name="connsiteY6833" fmla="*/ 3123648 h 4231124"/>
              <a:gd name="connsiteX6834" fmla="*/ 2480797 w 5598213"/>
              <a:gd name="connsiteY6834" fmla="*/ 3112999 h 4231124"/>
              <a:gd name="connsiteX6835" fmla="*/ 2475473 w 5598213"/>
              <a:gd name="connsiteY6835" fmla="*/ 3107675 h 4231124"/>
              <a:gd name="connsiteX6836" fmla="*/ 2480797 w 5598213"/>
              <a:gd name="connsiteY6836" fmla="*/ 3102942 h 4231124"/>
              <a:gd name="connsiteX6837" fmla="*/ 694600 w 5598213"/>
              <a:gd name="connsiteY6837" fmla="*/ 3086969 h 4231124"/>
              <a:gd name="connsiteX6838" fmla="*/ 710575 w 5598213"/>
              <a:gd name="connsiteY6838" fmla="*/ 3086969 h 4231124"/>
              <a:gd name="connsiteX6839" fmla="*/ 699925 w 5598213"/>
              <a:gd name="connsiteY6839" fmla="*/ 3092293 h 4231124"/>
              <a:gd name="connsiteX6840" fmla="*/ 694600 w 5598213"/>
              <a:gd name="connsiteY6840" fmla="*/ 3097618 h 4231124"/>
              <a:gd name="connsiteX6841" fmla="*/ 292276 w 5598213"/>
              <a:gd name="connsiteY6841" fmla="*/ 3086969 h 4231124"/>
              <a:gd name="connsiteX6842" fmla="*/ 297601 w 5598213"/>
              <a:gd name="connsiteY6842" fmla="*/ 3086969 h 4231124"/>
              <a:gd name="connsiteX6843" fmla="*/ 297601 w 5598213"/>
              <a:gd name="connsiteY6843" fmla="*/ 3092293 h 4231124"/>
              <a:gd name="connsiteX6844" fmla="*/ 292276 w 5598213"/>
              <a:gd name="connsiteY6844" fmla="*/ 3092293 h 4231124"/>
              <a:gd name="connsiteX6845" fmla="*/ 4255754 w 5598213"/>
              <a:gd name="connsiteY6845" fmla="*/ 3081645 h 4231124"/>
              <a:gd name="connsiteX6846" fmla="*/ 4261079 w 5598213"/>
              <a:gd name="connsiteY6846" fmla="*/ 3081645 h 4231124"/>
              <a:gd name="connsiteX6847" fmla="*/ 4261079 w 5598213"/>
              <a:gd name="connsiteY6847" fmla="*/ 3112999 h 4231124"/>
              <a:gd name="connsiteX6848" fmla="*/ 4251021 w 5598213"/>
              <a:gd name="connsiteY6848" fmla="*/ 3118324 h 4231124"/>
              <a:gd name="connsiteX6849" fmla="*/ 4251021 w 5598213"/>
              <a:gd name="connsiteY6849" fmla="*/ 3107675 h 4231124"/>
              <a:gd name="connsiteX6850" fmla="*/ 4240371 w 5598213"/>
              <a:gd name="connsiteY6850" fmla="*/ 3107675 h 4231124"/>
              <a:gd name="connsiteX6851" fmla="*/ 4240371 w 5598213"/>
              <a:gd name="connsiteY6851" fmla="*/ 3097618 h 4231124"/>
              <a:gd name="connsiteX6852" fmla="*/ 4245696 w 5598213"/>
              <a:gd name="connsiteY6852" fmla="*/ 3097618 h 4231124"/>
              <a:gd name="connsiteX6853" fmla="*/ 4255754 w 5598213"/>
              <a:gd name="connsiteY6853" fmla="*/ 3102942 h 4231124"/>
              <a:gd name="connsiteX6854" fmla="*/ 2595578 w 5598213"/>
              <a:gd name="connsiteY6854" fmla="*/ 3081645 h 4231124"/>
              <a:gd name="connsiteX6855" fmla="*/ 2606228 w 5598213"/>
              <a:gd name="connsiteY6855" fmla="*/ 3081645 h 4231124"/>
              <a:gd name="connsiteX6856" fmla="*/ 2595578 w 5598213"/>
              <a:gd name="connsiteY6856" fmla="*/ 3092293 h 4231124"/>
              <a:gd name="connsiteX6857" fmla="*/ 1211704 w 5598213"/>
              <a:gd name="connsiteY6857" fmla="*/ 3081645 h 4231124"/>
              <a:gd name="connsiteX6858" fmla="*/ 1227087 w 5598213"/>
              <a:gd name="connsiteY6858" fmla="*/ 3081645 h 4231124"/>
              <a:gd name="connsiteX6859" fmla="*/ 1227087 w 5598213"/>
              <a:gd name="connsiteY6859" fmla="*/ 3086969 h 4231124"/>
              <a:gd name="connsiteX6860" fmla="*/ 1227087 w 5598213"/>
              <a:gd name="connsiteY6860" fmla="*/ 3097618 h 4231124"/>
              <a:gd name="connsiteX6861" fmla="*/ 1211704 w 5598213"/>
              <a:gd name="connsiteY6861" fmla="*/ 3107675 h 4231124"/>
              <a:gd name="connsiteX6862" fmla="*/ 1201054 w 5598213"/>
              <a:gd name="connsiteY6862" fmla="*/ 3097618 h 4231124"/>
              <a:gd name="connsiteX6863" fmla="*/ 548462 w 5598213"/>
              <a:gd name="connsiteY6863" fmla="*/ 3081645 h 4231124"/>
              <a:gd name="connsiteX6864" fmla="*/ 548462 w 5598213"/>
              <a:gd name="connsiteY6864" fmla="*/ 3086969 h 4231124"/>
              <a:gd name="connsiteX6865" fmla="*/ 537812 w 5598213"/>
              <a:gd name="connsiteY6865" fmla="*/ 3086969 h 4231124"/>
              <a:gd name="connsiteX6866" fmla="*/ 2721008 w 5598213"/>
              <a:gd name="connsiteY6866" fmla="*/ 3076320 h 4231124"/>
              <a:gd name="connsiteX6867" fmla="*/ 2721008 w 5598213"/>
              <a:gd name="connsiteY6867" fmla="*/ 3097618 h 4231124"/>
              <a:gd name="connsiteX6868" fmla="*/ 2710358 w 5598213"/>
              <a:gd name="connsiteY6868" fmla="*/ 3097618 h 4231124"/>
              <a:gd name="connsiteX6869" fmla="*/ 2705625 w 5598213"/>
              <a:gd name="connsiteY6869" fmla="*/ 3102942 h 4231124"/>
              <a:gd name="connsiteX6870" fmla="*/ 2700300 w 5598213"/>
              <a:gd name="connsiteY6870" fmla="*/ 3102942 h 4231124"/>
              <a:gd name="connsiteX6871" fmla="*/ 2694976 w 5598213"/>
              <a:gd name="connsiteY6871" fmla="*/ 3092293 h 4231124"/>
              <a:gd name="connsiteX6872" fmla="*/ 2710358 w 5598213"/>
              <a:gd name="connsiteY6872" fmla="*/ 3086969 h 4231124"/>
              <a:gd name="connsiteX6873" fmla="*/ 2668943 w 5598213"/>
              <a:gd name="connsiteY6873" fmla="*/ 3076320 h 4231124"/>
              <a:gd name="connsiteX6874" fmla="*/ 2674268 w 5598213"/>
              <a:gd name="connsiteY6874" fmla="*/ 3076320 h 4231124"/>
              <a:gd name="connsiteX6875" fmla="*/ 2689651 w 5598213"/>
              <a:gd name="connsiteY6875" fmla="*/ 3086969 h 4231124"/>
              <a:gd name="connsiteX6876" fmla="*/ 2684326 w 5598213"/>
              <a:gd name="connsiteY6876" fmla="*/ 3097618 h 4231124"/>
              <a:gd name="connsiteX6877" fmla="*/ 2674268 w 5598213"/>
              <a:gd name="connsiteY6877" fmla="*/ 3102942 h 4231124"/>
              <a:gd name="connsiteX6878" fmla="*/ 2668943 w 5598213"/>
              <a:gd name="connsiteY6878" fmla="*/ 3107675 h 4231124"/>
              <a:gd name="connsiteX6879" fmla="*/ 2668943 w 5598213"/>
              <a:gd name="connsiteY6879" fmla="*/ 3123648 h 4231124"/>
              <a:gd name="connsiteX6880" fmla="*/ 2663618 w 5598213"/>
              <a:gd name="connsiteY6880" fmla="*/ 3118324 h 4231124"/>
              <a:gd name="connsiteX6881" fmla="*/ 2652968 w 5598213"/>
              <a:gd name="connsiteY6881" fmla="*/ 3128973 h 4231124"/>
              <a:gd name="connsiteX6882" fmla="*/ 2648235 w 5598213"/>
              <a:gd name="connsiteY6882" fmla="*/ 3134297 h 4231124"/>
              <a:gd name="connsiteX6883" fmla="*/ 2642910 w 5598213"/>
              <a:gd name="connsiteY6883" fmla="*/ 3134297 h 4231124"/>
              <a:gd name="connsiteX6884" fmla="*/ 2637585 w 5598213"/>
              <a:gd name="connsiteY6884" fmla="*/ 3123648 h 4231124"/>
              <a:gd name="connsiteX6885" fmla="*/ 2637585 w 5598213"/>
              <a:gd name="connsiteY6885" fmla="*/ 3112999 h 4231124"/>
              <a:gd name="connsiteX6886" fmla="*/ 2632261 w 5598213"/>
              <a:gd name="connsiteY6886" fmla="*/ 3102942 h 4231124"/>
              <a:gd name="connsiteX6887" fmla="*/ 2621611 w 5598213"/>
              <a:gd name="connsiteY6887" fmla="*/ 3123648 h 4231124"/>
              <a:gd name="connsiteX6888" fmla="*/ 2611553 w 5598213"/>
              <a:gd name="connsiteY6888" fmla="*/ 3107675 h 4231124"/>
              <a:gd name="connsiteX6889" fmla="*/ 2611553 w 5598213"/>
              <a:gd name="connsiteY6889" fmla="*/ 3112999 h 4231124"/>
              <a:gd name="connsiteX6890" fmla="*/ 2611553 w 5598213"/>
              <a:gd name="connsiteY6890" fmla="*/ 3118324 h 4231124"/>
              <a:gd name="connsiteX6891" fmla="*/ 2600903 w 5598213"/>
              <a:gd name="connsiteY6891" fmla="*/ 3123648 h 4231124"/>
              <a:gd name="connsiteX6892" fmla="*/ 2600903 w 5598213"/>
              <a:gd name="connsiteY6892" fmla="*/ 3134297 h 4231124"/>
              <a:gd name="connsiteX6893" fmla="*/ 2590253 w 5598213"/>
              <a:gd name="connsiteY6893" fmla="*/ 3123648 h 4231124"/>
              <a:gd name="connsiteX6894" fmla="*/ 2595578 w 5598213"/>
              <a:gd name="connsiteY6894" fmla="*/ 3112999 h 4231124"/>
              <a:gd name="connsiteX6895" fmla="*/ 2595578 w 5598213"/>
              <a:gd name="connsiteY6895" fmla="*/ 3102942 h 4231124"/>
              <a:gd name="connsiteX6896" fmla="*/ 2606228 w 5598213"/>
              <a:gd name="connsiteY6896" fmla="*/ 3102942 h 4231124"/>
              <a:gd name="connsiteX6897" fmla="*/ 2611553 w 5598213"/>
              <a:gd name="connsiteY6897" fmla="*/ 3097618 h 4231124"/>
              <a:gd name="connsiteX6898" fmla="*/ 2626936 w 5598213"/>
              <a:gd name="connsiteY6898" fmla="*/ 3102942 h 4231124"/>
              <a:gd name="connsiteX6899" fmla="*/ 2632261 w 5598213"/>
              <a:gd name="connsiteY6899" fmla="*/ 3092293 h 4231124"/>
              <a:gd name="connsiteX6900" fmla="*/ 2642910 w 5598213"/>
              <a:gd name="connsiteY6900" fmla="*/ 3092293 h 4231124"/>
              <a:gd name="connsiteX6901" fmla="*/ 2648235 w 5598213"/>
              <a:gd name="connsiteY6901" fmla="*/ 3107675 h 4231124"/>
              <a:gd name="connsiteX6902" fmla="*/ 2652968 w 5598213"/>
              <a:gd name="connsiteY6902" fmla="*/ 3097618 h 4231124"/>
              <a:gd name="connsiteX6903" fmla="*/ 2658293 w 5598213"/>
              <a:gd name="connsiteY6903" fmla="*/ 3086969 h 4231124"/>
              <a:gd name="connsiteX6904" fmla="*/ 2569545 w 5598213"/>
              <a:gd name="connsiteY6904" fmla="*/ 3076320 h 4231124"/>
              <a:gd name="connsiteX6905" fmla="*/ 2590253 w 5598213"/>
              <a:gd name="connsiteY6905" fmla="*/ 3086969 h 4231124"/>
              <a:gd name="connsiteX6906" fmla="*/ 2585520 w 5598213"/>
              <a:gd name="connsiteY6906" fmla="*/ 3097618 h 4231124"/>
              <a:gd name="connsiteX6907" fmla="*/ 2580195 w 5598213"/>
              <a:gd name="connsiteY6907" fmla="*/ 3097618 h 4231124"/>
              <a:gd name="connsiteX6908" fmla="*/ 2564221 w 5598213"/>
              <a:gd name="connsiteY6908" fmla="*/ 3092293 h 4231124"/>
              <a:gd name="connsiteX6909" fmla="*/ 2522805 w 5598213"/>
              <a:gd name="connsiteY6909" fmla="*/ 3076320 h 4231124"/>
              <a:gd name="connsiteX6910" fmla="*/ 2527538 w 5598213"/>
              <a:gd name="connsiteY6910" fmla="*/ 3086969 h 4231124"/>
              <a:gd name="connsiteX6911" fmla="*/ 2522805 w 5598213"/>
              <a:gd name="connsiteY6911" fmla="*/ 3092293 h 4231124"/>
              <a:gd name="connsiteX6912" fmla="*/ 2501505 w 5598213"/>
              <a:gd name="connsiteY6912" fmla="*/ 3076320 h 4231124"/>
              <a:gd name="connsiteX6913" fmla="*/ 2512155 w 5598213"/>
              <a:gd name="connsiteY6913" fmla="*/ 3076320 h 4231124"/>
              <a:gd name="connsiteX6914" fmla="*/ 2512155 w 5598213"/>
              <a:gd name="connsiteY6914" fmla="*/ 3092293 h 4231124"/>
              <a:gd name="connsiteX6915" fmla="*/ 2501505 w 5598213"/>
              <a:gd name="connsiteY6915" fmla="*/ 3081645 h 4231124"/>
              <a:gd name="connsiteX6916" fmla="*/ 1070891 w 5598213"/>
              <a:gd name="connsiteY6916" fmla="*/ 3076320 h 4231124"/>
              <a:gd name="connsiteX6917" fmla="*/ 1086274 w 5598213"/>
              <a:gd name="connsiteY6917" fmla="*/ 3076320 h 4231124"/>
              <a:gd name="connsiteX6918" fmla="*/ 1091598 w 5598213"/>
              <a:gd name="connsiteY6918" fmla="*/ 3076320 h 4231124"/>
              <a:gd name="connsiteX6919" fmla="*/ 1086274 w 5598213"/>
              <a:gd name="connsiteY6919" fmla="*/ 3086969 h 4231124"/>
              <a:gd name="connsiteX6920" fmla="*/ 1080949 w 5598213"/>
              <a:gd name="connsiteY6920" fmla="*/ 3097618 h 4231124"/>
              <a:gd name="connsiteX6921" fmla="*/ 1049591 w 5598213"/>
              <a:gd name="connsiteY6921" fmla="*/ 3097618 h 4231124"/>
              <a:gd name="connsiteX6922" fmla="*/ 1049591 w 5598213"/>
              <a:gd name="connsiteY6922" fmla="*/ 3092293 h 4231124"/>
              <a:gd name="connsiteX6923" fmla="*/ 4423191 w 5598213"/>
              <a:gd name="connsiteY6923" fmla="*/ 3071587 h 4231124"/>
              <a:gd name="connsiteX6924" fmla="*/ 4438574 w 5598213"/>
              <a:gd name="connsiteY6924" fmla="*/ 3071587 h 4231124"/>
              <a:gd name="connsiteX6925" fmla="*/ 4438574 w 5598213"/>
              <a:gd name="connsiteY6925" fmla="*/ 3102942 h 4231124"/>
              <a:gd name="connsiteX6926" fmla="*/ 4423191 w 5598213"/>
              <a:gd name="connsiteY6926" fmla="*/ 3107675 h 4231124"/>
              <a:gd name="connsiteX6927" fmla="*/ 4412542 w 5598213"/>
              <a:gd name="connsiteY6927" fmla="*/ 3092293 h 4231124"/>
              <a:gd name="connsiteX6928" fmla="*/ 4412542 w 5598213"/>
              <a:gd name="connsiteY6928" fmla="*/ 3081645 h 4231124"/>
              <a:gd name="connsiteX6929" fmla="*/ 4386509 w 5598213"/>
              <a:gd name="connsiteY6929" fmla="*/ 3071587 h 4231124"/>
              <a:gd name="connsiteX6930" fmla="*/ 4386509 w 5598213"/>
              <a:gd name="connsiteY6930" fmla="*/ 3081645 h 4231124"/>
              <a:gd name="connsiteX6931" fmla="*/ 4381184 w 5598213"/>
              <a:gd name="connsiteY6931" fmla="*/ 3081645 h 4231124"/>
              <a:gd name="connsiteX6932" fmla="*/ 4386509 w 5598213"/>
              <a:gd name="connsiteY6932" fmla="*/ 3097618 h 4231124"/>
              <a:gd name="connsiteX6933" fmla="*/ 4381184 w 5598213"/>
              <a:gd name="connsiteY6933" fmla="*/ 3092293 h 4231124"/>
              <a:gd name="connsiteX6934" fmla="*/ 4371126 w 5598213"/>
              <a:gd name="connsiteY6934" fmla="*/ 3092293 h 4231124"/>
              <a:gd name="connsiteX6935" fmla="*/ 4365801 w 5598213"/>
              <a:gd name="connsiteY6935" fmla="*/ 3097618 h 4231124"/>
              <a:gd name="connsiteX6936" fmla="*/ 4365801 w 5598213"/>
              <a:gd name="connsiteY6936" fmla="*/ 3092293 h 4231124"/>
              <a:gd name="connsiteX6937" fmla="*/ 4371126 w 5598213"/>
              <a:gd name="connsiteY6937" fmla="*/ 3081645 h 4231124"/>
              <a:gd name="connsiteX6938" fmla="*/ 4371126 w 5598213"/>
              <a:gd name="connsiteY6938" fmla="*/ 3076320 h 4231124"/>
              <a:gd name="connsiteX6939" fmla="*/ 4375859 w 5598213"/>
              <a:gd name="connsiteY6939" fmla="*/ 3076320 h 4231124"/>
              <a:gd name="connsiteX6940" fmla="*/ 2063091 w 5598213"/>
              <a:gd name="connsiteY6940" fmla="*/ 3071587 h 4231124"/>
              <a:gd name="connsiteX6941" fmla="*/ 2078474 w 5598213"/>
              <a:gd name="connsiteY6941" fmla="*/ 3071587 h 4231124"/>
              <a:gd name="connsiteX6942" fmla="*/ 2083799 w 5598213"/>
              <a:gd name="connsiteY6942" fmla="*/ 3076320 h 4231124"/>
              <a:gd name="connsiteX6943" fmla="*/ 2089124 w 5598213"/>
              <a:gd name="connsiteY6943" fmla="*/ 3076320 h 4231124"/>
              <a:gd name="connsiteX6944" fmla="*/ 2094449 w 5598213"/>
              <a:gd name="connsiteY6944" fmla="*/ 3081645 h 4231124"/>
              <a:gd name="connsiteX6945" fmla="*/ 2094449 w 5598213"/>
              <a:gd name="connsiteY6945" fmla="*/ 3097618 h 4231124"/>
              <a:gd name="connsiteX6946" fmla="*/ 2083799 w 5598213"/>
              <a:gd name="connsiteY6946" fmla="*/ 3107675 h 4231124"/>
              <a:gd name="connsiteX6947" fmla="*/ 2083799 w 5598213"/>
              <a:gd name="connsiteY6947" fmla="*/ 3118324 h 4231124"/>
              <a:gd name="connsiteX6948" fmla="*/ 2089124 w 5598213"/>
              <a:gd name="connsiteY6948" fmla="*/ 3118324 h 4231124"/>
              <a:gd name="connsiteX6949" fmla="*/ 2089124 w 5598213"/>
              <a:gd name="connsiteY6949" fmla="*/ 3128973 h 4231124"/>
              <a:gd name="connsiteX6950" fmla="*/ 2083799 w 5598213"/>
              <a:gd name="connsiteY6950" fmla="*/ 3139030 h 4231124"/>
              <a:gd name="connsiteX6951" fmla="*/ 2078474 w 5598213"/>
              <a:gd name="connsiteY6951" fmla="*/ 3123648 h 4231124"/>
              <a:gd name="connsiteX6952" fmla="*/ 2073149 w 5598213"/>
              <a:gd name="connsiteY6952" fmla="*/ 3123648 h 4231124"/>
              <a:gd name="connsiteX6953" fmla="*/ 2063091 w 5598213"/>
              <a:gd name="connsiteY6953" fmla="*/ 3123648 h 4231124"/>
              <a:gd name="connsiteX6954" fmla="*/ 2057766 w 5598213"/>
              <a:gd name="connsiteY6954" fmla="*/ 3128973 h 4231124"/>
              <a:gd name="connsiteX6955" fmla="*/ 2052442 w 5598213"/>
              <a:gd name="connsiteY6955" fmla="*/ 3128973 h 4231124"/>
              <a:gd name="connsiteX6956" fmla="*/ 2057766 w 5598213"/>
              <a:gd name="connsiteY6956" fmla="*/ 3118324 h 4231124"/>
              <a:gd name="connsiteX6957" fmla="*/ 2073149 w 5598213"/>
              <a:gd name="connsiteY6957" fmla="*/ 3102942 h 4231124"/>
              <a:gd name="connsiteX6958" fmla="*/ 2063091 w 5598213"/>
              <a:gd name="connsiteY6958" fmla="*/ 3097618 h 4231124"/>
              <a:gd name="connsiteX6959" fmla="*/ 2052442 w 5598213"/>
              <a:gd name="connsiteY6959" fmla="*/ 3086969 h 4231124"/>
              <a:gd name="connsiteX6960" fmla="*/ 888070 w 5598213"/>
              <a:gd name="connsiteY6960" fmla="*/ 3071587 h 4231124"/>
              <a:gd name="connsiteX6961" fmla="*/ 888070 w 5598213"/>
              <a:gd name="connsiteY6961" fmla="*/ 3076320 h 4231124"/>
              <a:gd name="connsiteX6962" fmla="*/ 872096 w 5598213"/>
              <a:gd name="connsiteY6962" fmla="*/ 3102942 h 4231124"/>
              <a:gd name="connsiteX6963" fmla="*/ 872096 w 5598213"/>
              <a:gd name="connsiteY6963" fmla="*/ 3086969 h 4231124"/>
              <a:gd name="connsiteX6964" fmla="*/ 877420 w 5598213"/>
              <a:gd name="connsiteY6964" fmla="*/ 3081645 h 4231124"/>
              <a:gd name="connsiteX6965" fmla="*/ 877420 w 5598213"/>
              <a:gd name="connsiteY6965" fmla="*/ 3076320 h 4231124"/>
              <a:gd name="connsiteX6966" fmla="*/ 412382 w 5598213"/>
              <a:gd name="connsiteY6966" fmla="*/ 3071587 h 4231124"/>
              <a:gd name="connsiteX6967" fmla="*/ 417707 w 5598213"/>
              <a:gd name="connsiteY6967" fmla="*/ 3076320 h 4231124"/>
              <a:gd name="connsiteX6968" fmla="*/ 417707 w 5598213"/>
              <a:gd name="connsiteY6968" fmla="*/ 3081645 h 4231124"/>
              <a:gd name="connsiteX6969" fmla="*/ 402324 w 5598213"/>
              <a:gd name="connsiteY6969" fmla="*/ 3097618 h 4231124"/>
              <a:gd name="connsiteX6970" fmla="*/ 391674 w 5598213"/>
              <a:gd name="connsiteY6970" fmla="*/ 3097618 h 4231124"/>
              <a:gd name="connsiteX6971" fmla="*/ 391674 w 5598213"/>
              <a:gd name="connsiteY6971" fmla="*/ 3092293 h 4231124"/>
              <a:gd name="connsiteX6972" fmla="*/ 4689435 w 5598213"/>
              <a:gd name="connsiteY6972" fmla="*/ 3066263 h 4231124"/>
              <a:gd name="connsiteX6973" fmla="*/ 4694760 w 5598213"/>
              <a:gd name="connsiteY6973" fmla="*/ 3066263 h 4231124"/>
              <a:gd name="connsiteX6974" fmla="*/ 4694760 w 5598213"/>
              <a:gd name="connsiteY6974" fmla="*/ 3071587 h 4231124"/>
              <a:gd name="connsiteX6975" fmla="*/ 4689435 w 5598213"/>
              <a:gd name="connsiteY6975" fmla="*/ 3071587 h 4231124"/>
              <a:gd name="connsiteX6976" fmla="*/ 4532647 w 5598213"/>
              <a:gd name="connsiteY6976" fmla="*/ 3066263 h 4231124"/>
              <a:gd name="connsiteX6977" fmla="*/ 4532647 w 5598213"/>
              <a:gd name="connsiteY6977" fmla="*/ 3071587 h 4231124"/>
              <a:gd name="connsiteX6978" fmla="*/ 4522589 w 5598213"/>
              <a:gd name="connsiteY6978" fmla="*/ 3076320 h 4231124"/>
              <a:gd name="connsiteX6979" fmla="*/ 4517264 w 5598213"/>
              <a:gd name="connsiteY6979" fmla="*/ 3076320 h 4231124"/>
              <a:gd name="connsiteX6980" fmla="*/ 4402484 w 5598213"/>
              <a:gd name="connsiteY6980" fmla="*/ 3066263 h 4231124"/>
              <a:gd name="connsiteX6981" fmla="*/ 4402484 w 5598213"/>
              <a:gd name="connsiteY6981" fmla="*/ 3071587 h 4231124"/>
              <a:gd name="connsiteX6982" fmla="*/ 4397159 w 5598213"/>
              <a:gd name="connsiteY6982" fmla="*/ 3076320 h 4231124"/>
              <a:gd name="connsiteX6983" fmla="*/ 4391834 w 5598213"/>
              <a:gd name="connsiteY6983" fmla="*/ 3071587 h 4231124"/>
              <a:gd name="connsiteX6984" fmla="*/ 4099558 w 5598213"/>
              <a:gd name="connsiteY6984" fmla="*/ 3066263 h 4231124"/>
              <a:gd name="connsiteX6985" fmla="*/ 4099558 w 5598213"/>
              <a:gd name="connsiteY6985" fmla="*/ 3076320 h 4231124"/>
              <a:gd name="connsiteX6986" fmla="*/ 4083583 w 5598213"/>
              <a:gd name="connsiteY6986" fmla="*/ 3076320 h 4231124"/>
              <a:gd name="connsiteX6987" fmla="*/ 4083583 w 5598213"/>
              <a:gd name="connsiteY6987" fmla="*/ 3071587 h 4231124"/>
              <a:gd name="connsiteX6988" fmla="*/ 2757691 w 5598213"/>
              <a:gd name="connsiteY6988" fmla="*/ 3066263 h 4231124"/>
              <a:gd name="connsiteX6989" fmla="*/ 2768340 w 5598213"/>
              <a:gd name="connsiteY6989" fmla="*/ 3066263 h 4231124"/>
              <a:gd name="connsiteX6990" fmla="*/ 2768340 w 5598213"/>
              <a:gd name="connsiteY6990" fmla="*/ 3071587 h 4231124"/>
              <a:gd name="connsiteX6991" fmla="*/ 2752366 w 5598213"/>
              <a:gd name="connsiteY6991" fmla="*/ 3071587 h 4231124"/>
              <a:gd name="connsiteX6992" fmla="*/ 2209229 w 5598213"/>
              <a:gd name="connsiteY6992" fmla="*/ 3066263 h 4231124"/>
              <a:gd name="connsiteX6993" fmla="*/ 2209229 w 5598213"/>
              <a:gd name="connsiteY6993" fmla="*/ 3071587 h 4231124"/>
              <a:gd name="connsiteX6994" fmla="*/ 2198579 w 5598213"/>
              <a:gd name="connsiteY6994" fmla="*/ 3076320 h 4231124"/>
              <a:gd name="connsiteX6995" fmla="*/ 1269094 w 5598213"/>
              <a:gd name="connsiteY6995" fmla="*/ 3066263 h 4231124"/>
              <a:gd name="connsiteX6996" fmla="*/ 1279744 w 5598213"/>
              <a:gd name="connsiteY6996" fmla="*/ 3066263 h 4231124"/>
              <a:gd name="connsiteX6997" fmla="*/ 1269094 w 5598213"/>
              <a:gd name="connsiteY6997" fmla="*/ 3071587 h 4231124"/>
              <a:gd name="connsiteX6998" fmla="*/ 1195729 w 5598213"/>
              <a:gd name="connsiteY6998" fmla="*/ 3066263 h 4231124"/>
              <a:gd name="connsiteX6999" fmla="*/ 1211704 w 5598213"/>
              <a:gd name="connsiteY6999" fmla="*/ 3071587 h 4231124"/>
              <a:gd name="connsiteX7000" fmla="*/ 1211704 w 5598213"/>
              <a:gd name="connsiteY7000" fmla="*/ 3076320 h 4231124"/>
              <a:gd name="connsiteX7001" fmla="*/ 1190996 w 5598213"/>
              <a:gd name="connsiteY7001" fmla="*/ 3076320 h 4231124"/>
              <a:gd name="connsiteX7002" fmla="*/ 903453 w 5598213"/>
              <a:gd name="connsiteY7002" fmla="*/ 3066263 h 4231124"/>
              <a:gd name="connsiteX7003" fmla="*/ 919428 w 5598213"/>
              <a:gd name="connsiteY7003" fmla="*/ 3066263 h 4231124"/>
              <a:gd name="connsiteX7004" fmla="*/ 908778 w 5598213"/>
              <a:gd name="connsiteY7004" fmla="*/ 3071587 h 4231124"/>
              <a:gd name="connsiteX7005" fmla="*/ 793997 w 5598213"/>
              <a:gd name="connsiteY7005" fmla="*/ 3066263 h 4231124"/>
              <a:gd name="connsiteX7006" fmla="*/ 804056 w 5598213"/>
              <a:gd name="connsiteY7006" fmla="*/ 3066263 h 4231124"/>
              <a:gd name="connsiteX7007" fmla="*/ 799322 w 5598213"/>
              <a:gd name="connsiteY7007" fmla="*/ 3071587 h 4231124"/>
              <a:gd name="connsiteX7008" fmla="*/ 788673 w 5598213"/>
              <a:gd name="connsiteY7008" fmla="*/ 3071587 h 4231124"/>
              <a:gd name="connsiteX7009" fmla="*/ 715308 w 5598213"/>
              <a:gd name="connsiteY7009" fmla="*/ 3060939 h 4231124"/>
              <a:gd name="connsiteX7010" fmla="*/ 720633 w 5598213"/>
              <a:gd name="connsiteY7010" fmla="*/ 3066263 h 4231124"/>
              <a:gd name="connsiteX7011" fmla="*/ 710575 w 5598213"/>
              <a:gd name="connsiteY7011" fmla="*/ 3071587 h 4231124"/>
              <a:gd name="connsiteX7012" fmla="*/ 705250 w 5598213"/>
              <a:gd name="connsiteY7012" fmla="*/ 3071587 h 4231124"/>
              <a:gd name="connsiteX7013" fmla="*/ 705250 w 5598213"/>
              <a:gd name="connsiteY7013" fmla="*/ 3066263 h 4231124"/>
              <a:gd name="connsiteX7014" fmla="*/ 4652753 w 5598213"/>
              <a:gd name="connsiteY7014" fmla="*/ 3055614 h 4231124"/>
              <a:gd name="connsiteX7015" fmla="*/ 4658077 w 5598213"/>
              <a:gd name="connsiteY7015" fmla="*/ 3055614 h 4231124"/>
              <a:gd name="connsiteX7016" fmla="*/ 4668727 w 5598213"/>
              <a:gd name="connsiteY7016" fmla="*/ 3060939 h 4231124"/>
              <a:gd name="connsiteX7017" fmla="*/ 4652753 w 5598213"/>
              <a:gd name="connsiteY7017" fmla="*/ 3066263 h 4231124"/>
              <a:gd name="connsiteX7018" fmla="*/ 2642910 w 5598213"/>
              <a:gd name="connsiteY7018" fmla="*/ 3055614 h 4231124"/>
              <a:gd name="connsiteX7019" fmla="*/ 2648235 w 5598213"/>
              <a:gd name="connsiteY7019" fmla="*/ 3060939 h 4231124"/>
              <a:gd name="connsiteX7020" fmla="*/ 2642910 w 5598213"/>
              <a:gd name="connsiteY7020" fmla="*/ 3066263 h 4231124"/>
              <a:gd name="connsiteX7021" fmla="*/ 2626936 w 5598213"/>
              <a:gd name="connsiteY7021" fmla="*/ 3066263 h 4231124"/>
              <a:gd name="connsiteX7022" fmla="*/ 2632261 w 5598213"/>
              <a:gd name="connsiteY7022" fmla="*/ 3060939 h 4231124"/>
              <a:gd name="connsiteX7023" fmla="*/ 2637585 w 5598213"/>
              <a:gd name="connsiteY7023" fmla="*/ 3060939 h 4231124"/>
              <a:gd name="connsiteX7024" fmla="*/ 2501505 w 5598213"/>
              <a:gd name="connsiteY7024" fmla="*/ 3055614 h 4231124"/>
              <a:gd name="connsiteX7025" fmla="*/ 2506830 w 5598213"/>
              <a:gd name="connsiteY7025" fmla="*/ 3060939 h 4231124"/>
              <a:gd name="connsiteX7026" fmla="*/ 2506830 w 5598213"/>
              <a:gd name="connsiteY7026" fmla="*/ 3071587 h 4231124"/>
              <a:gd name="connsiteX7027" fmla="*/ 2501505 w 5598213"/>
              <a:gd name="connsiteY7027" fmla="*/ 3071587 h 4231124"/>
              <a:gd name="connsiteX7028" fmla="*/ 2491447 w 5598213"/>
              <a:gd name="connsiteY7028" fmla="*/ 3060939 h 4231124"/>
              <a:gd name="connsiteX7029" fmla="*/ 2460090 w 5598213"/>
              <a:gd name="connsiteY7029" fmla="*/ 3055614 h 4231124"/>
              <a:gd name="connsiteX7030" fmla="*/ 2470148 w 5598213"/>
              <a:gd name="connsiteY7030" fmla="*/ 3055614 h 4231124"/>
              <a:gd name="connsiteX7031" fmla="*/ 2470148 w 5598213"/>
              <a:gd name="connsiteY7031" fmla="*/ 3066263 h 4231124"/>
              <a:gd name="connsiteX7032" fmla="*/ 2460090 w 5598213"/>
              <a:gd name="connsiteY7032" fmla="*/ 3066263 h 4231124"/>
              <a:gd name="connsiteX7033" fmla="*/ 1175021 w 5598213"/>
              <a:gd name="connsiteY7033" fmla="*/ 3055614 h 4231124"/>
              <a:gd name="connsiteX7034" fmla="*/ 1190996 w 5598213"/>
              <a:gd name="connsiteY7034" fmla="*/ 3060939 h 4231124"/>
              <a:gd name="connsiteX7035" fmla="*/ 1185671 w 5598213"/>
              <a:gd name="connsiteY7035" fmla="*/ 3071587 h 4231124"/>
              <a:gd name="connsiteX7036" fmla="*/ 1180346 w 5598213"/>
              <a:gd name="connsiteY7036" fmla="*/ 3071587 h 4231124"/>
              <a:gd name="connsiteX7037" fmla="*/ 4851548 w 5598213"/>
              <a:gd name="connsiteY7037" fmla="*/ 3050290 h 4231124"/>
              <a:gd name="connsiteX7038" fmla="*/ 4851548 w 5598213"/>
              <a:gd name="connsiteY7038" fmla="*/ 3055614 h 4231124"/>
              <a:gd name="connsiteX7039" fmla="*/ 4851548 w 5598213"/>
              <a:gd name="connsiteY7039" fmla="*/ 3060939 h 4231124"/>
              <a:gd name="connsiteX7040" fmla="*/ 4846223 w 5598213"/>
              <a:gd name="connsiteY7040" fmla="*/ 3060939 h 4231124"/>
              <a:gd name="connsiteX7041" fmla="*/ 4846223 w 5598213"/>
              <a:gd name="connsiteY7041" fmla="*/ 3055614 h 4231124"/>
              <a:gd name="connsiteX7042" fmla="*/ 4303086 w 5598213"/>
              <a:gd name="connsiteY7042" fmla="*/ 3050290 h 4231124"/>
              <a:gd name="connsiteX7043" fmla="*/ 4313144 w 5598213"/>
              <a:gd name="connsiteY7043" fmla="*/ 3050290 h 4231124"/>
              <a:gd name="connsiteX7044" fmla="*/ 4323794 w 5598213"/>
              <a:gd name="connsiteY7044" fmla="*/ 3060939 h 4231124"/>
              <a:gd name="connsiteX7045" fmla="*/ 4334444 w 5598213"/>
              <a:gd name="connsiteY7045" fmla="*/ 3071587 h 4231124"/>
              <a:gd name="connsiteX7046" fmla="*/ 4334444 w 5598213"/>
              <a:gd name="connsiteY7046" fmla="*/ 3060939 h 4231124"/>
              <a:gd name="connsiteX7047" fmla="*/ 4339769 w 5598213"/>
              <a:gd name="connsiteY7047" fmla="*/ 3086969 h 4231124"/>
              <a:gd name="connsiteX7048" fmla="*/ 4329119 w 5598213"/>
              <a:gd name="connsiteY7048" fmla="*/ 3092293 h 4231124"/>
              <a:gd name="connsiteX7049" fmla="*/ 4329119 w 5598213"/>
              <a:gd name="connsiteY7049" fmla="*/ 3097618 h 4231124"/>
              <a:gd name="connsiteX7050" fmla="*/ 4334444 w 5598213"/>
              <a:gd name="connsiteY7050" fmla="*/ 3097618 h 4231124"/>
              <a:gd name="connsiteX7051" fmla="*/ 4339769 w 5598213"/>
              <a:gd name="connsiteY7051" fmla="*/ 3107675 h 4231124"/>
              <a:gd name="connsiteX7052" fmla="*/ 4349827 w 5598213"/>
              <a:gd name="connsiteY7052" fmla="*/ 3107675 h 4231124"/>
              <a:gd name="connsiteX7053" fmla="*/ 4355151 w 5598213"/>
              <a:gd name="connsiteY7053" fmla="*/ 3102942 h 4231124"/>
              <a:gd name="connsiteX7054" fmla="*/ 4349827 w 5598213"/>
              <a:gd name="connsiteY7054" fmla="*/ 3097618 h 4231124"/>
              <a:gd name="connsiteX7055" fmla="*/ 4360476 w 5598213"/>
              <a:gd name="connsiteY7055" fmla="*/ 3092293 h 4231124"/>
              <a:gd name="connsiteX7056" fmla="*/ 4365801 w 5598213"/>
              <a:gd name="connsiteY7056" fmla="*/ 3097618 h 4231124"/>
              <a:gd name="connsiteX7057" fmla="*/ 4365801 w 5598213"/>
              <a:gd name="connsiteY7057" fmla="*/ 3102942 h 4231124"/>
              <a:gd name="connsiteX7058" fmla="*/ 4355151 w 5598213"/>
              <a:gd name="connsiteY7058" fmla="*/ 3112999 h 4231124"/>
              <a:gd name="connsiteX7059" fmla="*/ 4355151 w 5598213"/>
              <a:gd name="connsiteY7059" fmla="*/ 3118324 h 4231124"/>
              <a:gd name="connsiteX7060" fmla="*/ 4344502 w 5598213"/>
              <a:gd name="connsiteY7060" fmla="*/ 3134297 h 4231124"/>
              <a:gd name="connsiteX7061" fmla="*/ 4344502 w 5598213"/>
              <a:gd name="connsiteY7061" fmla="*/ 3144354 h 4231124"/>
              <a:gd name="connsiteX7062" fmla="*/ 4318469 w 5598213"/>
              <a:gd name="connsiteY7062" fmla="*/ 3165652 h 4231124"/>
              <a:gd name="connsiteX7063" fmla="*/ 4313144 w 5598213"/>
              <a:gd name="connsiteY7063" fmla="*/ 3149679 h 4231124"/>
              <a:gd name="connsiteX7064" fmla="*/ 4318469 w 5598213"/>
              <a:gd name="connsiteY7064" fmla="*/ 3144354 h 4231124"/>
              <a:gd name="connsiteX7065" fmla="*/ 4318469 w 5598213"/>
              <a:gd name="connsiteY7065" fmla="*/ 3128973 h 4231124"/>
              <a:gd name="connsiteX7066" fmla="*/ 4308411 w 5598213"/>
              <a:gd name="connsiteY7066" fmla="*/ 3123648 h 4231124"/>
              <a:gd name="connsiteX7067" fmla="*/ 4308411 w 5598213"/>
              <a:gd name="connsiteY7067" fmla="*/ 3112999 h 4231124"/>
              <a:gd name="connsiteX7068" fmla="*/ 4313144 w 5598213"/>
              <a:gd name="connsiteY7068" fmla="*/ 3107675 h 4231124"/>
              <a:gd name="connsiteX7069" fmla="*/ 4313144 w 5598213"/>
              <a:gd name="connsiteY7069" fmla="*/ 3097618 h 4231124"/>
              <a:gd name="connsiteX7070" fmla="*/ 4303086 w 5598213"/>
              <a:gd name="connsiteY7070" fmla="*/ 3107675 h 4231124"/>
              <a:gd name="connsiteX7071" fmla="*/ 4287112 w 5598213"/>
              <a:gd name="connsiteY7071" fmla="*/ 3107675 h 4231124"/>
              <a:gd name="connsiteX7072" fmla="*/ 4277053 w 5598213"/>
              <a:gd name="connsiteY7072" fmla="*/ 3118324 h 4231124"/>
              <a:gd name="connsiteX7073" fmla="*/ 4271729 w 5598213"/>
              <a:gd name="connsiteY7073" fmla="*/ 3118324 h 4231124"/>
              <a:gd name="connsiteX7074" fmla="*/ 4266404 w 5598213"/>
              <a:gd name="connsiteY7074" fmla="*/ 3102942 h 4231124"/>
              <a:gd name="connsiteX7075" fmla="*/ 4271729 w 5598213"/>
              <a:gd name="connsiteY7075" fmla="*/ 3097618 h 4231124"/>
              <a:gd name="connsiteX7076" fmla="*/ 4271729 w 5598213"/>
              <a:gd name="connsiteY7076" fmla="*/ 3066263 h 4231124"/>
              <a:gd name="connsiteX7077" fmla="*/ 2783724 w 5598213"/>
              <a:gd name="connsiteY7077" fmla="*/ 3050290 h 4231124"/>
              <a:gd name="connsiteX7078" fmla="*/ 2794373 w 5598213"/>
              <a:gd name="connsiteY7078" fmla="*/ 3050290 h 4231124"/>
              <a:gd name="connsiteX7079" fmla="*/ 2789048 w 5598213"/>
              <a:gd name="connsiteY7079" fmla="*/ 3060939 h 4231124"/>
              <a:gd name="connsiteX7080" fmla="*/ 2694976 w 5598213"/>
              <a:gd name="connsiteY7080" fmla="*/ 3050290 h 4231124"/>
              <a:gd name="connsiteX7081" fmla="*/ 2700300 w 5598213"/>
              <a:gd name="connsiteY7081" fmla="*/ 3060939 h 4231124"/>
              <a:gd name="connsiteX7082" fmla="*/ 2684326 w 5598213"/>
              <a:gd name="connsiteY7082" fmla="*/ 3066263 h 4231124"/>
              <a:gd name="connsiteX7083" fmla="*/ 2674268 w 5598213"/>
              <a:gd name="connsiteY7083" fmla="*/ 3066263 h 4231124"/>
              <a:gd name="connsiteX7084" fmla="*/ 2668943 w 5598213"/>
              <a:gd name="connsiteY7084" fmla="*/ 3066263 h 4231124"/>
              <a:gd name="connsiteX7085" fmla="*/ 2689651 w 5598213"/>
              <a:gd name="connsiteY7085" fmla="*/ 3055614 h 4231124"/>
              <a:gd name="connsiteX7086" fmla="*/ 2277269 w 5598213"/>
              <a:gd name="connsiteY7086" fmla="*/ 3050290 h 4231124"/>
              <a:gd name="connsiteX7087" fmla="*/ 2287327 w 5598213"/>
              <a:gd name="connsiteY7087" fmla="*/ 3066263 h 4231124"/>
              <a:gd name="connsiteX7088" fmla="*/ 2292652 w 5598213"/>
              <a:gd name="connsiteY7088" fmla="*/ 3071587 h 4231124"/>
              <a:gd name="connsiteX7089" fmla="*/ 2292652 w 5598213"/>
              <a:gd name="connsiteY7089" fmla="*/ 3081645 h 4231124"/>
              <a:gd name="connsiteX7090" fmla="*/ 2282594 w 5598213"/>
              <a:gd name="connsiteY7090" fmla="*/ 3086969 h 4231124"/>
              <a:gd name="connsiteX7091" fmla="*/ 2277269 w 5598213"/>
              <a:gd name="connsiteY7091" fmla="*/ 3081645 h 4231124"/>
              <a:gd name="connsiteX7092" fmla="*/ 2261295 w 5598213"/>
              <a:gd name="connsiteY7092" fmla="*/ 3097618 h 4231124"/>
              <a:gd name="connsiteX7093" fmla="*/ 2255970 w 5598213"/>
              <a:gd name="connsiteY7093" fmla="*/ 3092293 h 4231124"/>
              <a:gd name="connsiteX7094" fmla="*/ 2266619 w 5598213"/>
              <a:gd name="connsiteY7094" fmla="*/ 3092293 h 4231124"/>
              <a:gd name="connsiteX7095" fmla="*/ 2261295 w 5598213"/>
              <a:gd name="connsiteY7095" fmla="*/ 3071587 h 4231124"/>
              <a:gd name="connsiteX7096" fmla="*/ 2047117 w 5598213"/>
              <a:gd name="connsiteY7096" fmla="*/ 3050290 h 4231124"/>
              <a:gd name="connsiteX7097" fmla="*/ 2057766 w 5598213"/>
              <a:gd name="connsiteY7097" fmla="*/ 3050290 h 4231124"/>
              <a:gd name="connsiteX7098" fmla="*/ 2057766 w 5598213"/>
              <a:gd name="connsiteY7098" fmla="*/ 3060939 h 4231124"/>
              <a:gd name="connsiteX7099" fmla="*/ 2073149 w 5598213"/>
              <a:gd name="connsiteY7099" fmla="*/ 3060939 h 4231124"/>
              <a:gd name="connsiteX7100" fmla="*/ 2063091 w 5598213"/>
              <a:gd name="connsiteY7100" fmla="*/ 3066263 h 4231124"/>
              <a:gd name="connsiteX7101" fmla="*/ 2057766 w 5598213"/>
              <a:gd name="connsiteY7101" fmla="*/ 3066263 h 4231124"/>
              <a:gd name="connsiteX7102" fmla="*/ 2057766 w 5598213"/>
              <a:gd name="connsiteY7102" fmla="*/ 3071587 h 4231124"/>
              <a:gd name="connsiteX7103" fmla="*/ 2047117 w 5598213"/>
              <a:gd name="connsiteY7103" fmla="*/ 3071587 h 4231124"/>
              <a:gd name="connsiteX7104" fmla="*/ 2042383 w 5598213"/>
              <a:gd name="connsiteY7104" fmla="*/ 3081645 h 4231124"/>
              <a:gd name="connsiteX7105" fmla="*/ 2037059 w 5598213"/>
              <a:gd name="connsiteY7105" fmla="*/ 3086969 h 4231124"/>
              <a:gd name="connsiteX7106" fmla="*/ 2031734 w 5598213"/>
              <a:gd name="connsiteY7106" fmla="*/ 3092293 h 4231124"/>
              <a:gd name="connsiteX7107" fmla="*/ 2026409 w 5598213"/>
              <a:gd name="connsiteY7107" fmla="*/ 3097618 h 4231124"/>
              <a:gd name="connsiteX7108" fmla="*/ 2026409 w 5598213"/>
              <a:gd name="connsiteY7108" fmla="*/ 3107675 h 4231124"/>
              <a:gd name="connsiteX7109" fmla="*/ 2031734 w 5598213"/>
              <a:gd name="connsiteY7109" fmla="*/ 3107675 h 4231124"/>
              <a:gd name="connsiteX7110" fmla="*/ 2031734 w 5598213"/>
              <a:gd name="connsiteY7110" fmla="*/ 3118324 h 4231124"/>
              <a:gd name="connsiteX7111" fmla="*/ 2026409 w 5598213"/>
              <a:gd name="connsiteY7111" fmla="*/ 3128973 h 4231124"/>
              <a:gd name="connsiteX7112" fmla="*/ 2015759 w 5598213"/>
              <a:gd name="connsiteY7112" fmla="*/ 3123648 h 4231124"/>
              <a:gd name="connsiteX7113" fmla="*/ 2005701 w 5598213"/>
              <a:gd name="connsiteY7113" fmla="*/ 3123648 h 4231124"/>
              <a:gd name="connsiteX7114" fmla="*/ 2000376 w 5598213"/>
              <a:gd name="connsiteY7114" fmla="*/ 3112999 h 4231124"/>
              <a:gd name="connsiteX7115" fmla="*/ 2011026 w 5598213"/>
              <a:gd name="connsiteY7115" fmla="*/ 3107675 h 4231124"/>
              <a:gd name="connsiteX7116" fmla="*/ 2000376 w 5598213"/>
              <a:gd name="connsiteY7116" fmla="*/ 3107675 h 4231124"/>
              <a:gd name="connsiteX7117" fmla="*/ 1995051 w 5598213"/>
              <a:gd name="connsiteY7117" fmla="*/ 3107675 h 4231124"/>
              <a:gd name="connsiteX7118" fmla="*/ 2000376 w 5598213"/>
              <a:gd name="connsiteY7118" fmla="*/ 3097618 h 4231124"/>
              <a:gd name="connsiteX7119" fmla="*/ 2011026 w 5598213"/>
              <a:gd name="connsiteY7119" fmla="*/ 3092293 h 4231124"/>
              <a:gd name="connsiteX7120" fmla="*/ 2021084 w 5598213"/>
              <a:gd name="connsiteY7120" fmla="*/ 3081645 h 4231124"/>
              <a:gd name="connsiteX7121" fmla="*/ 2031734 w 5598213"/>
              <a:gd name="connsiteY7121" fmla="*/ 3071587 h 4231124"/>
              <a:gd name="connsiteX7122" fmla="*/ 2037059 w 5598213"/>
              <a:gd name="connsiteY7122" fmla="*/ 3071587 h 4231124"/>
              <a:gd name="connsiteX7123" fmla="*/ 2037059 w 5598213"/>
              <a:gd name="connsiteY7123" fmla="*/ 3060939 h 4231124"/>
              <a:gd name="connsiteX7124" fmla="*/ 1133606 w 5598213"/>
              <a:gd name="connsiteY7124" fmla="*/ 3050290 h 4231124"/>
              <a:gd name="connsiteX7125" fmla="*/ 1148989 w 5598213"/>
              <a:gd name="connsiteY7125" fmla="*/ 3050290 h 4231124"/>
              <a:gd name="connsiteX7126" fmla="*/ 1154314 w 5598213"/>
              <a:gd name="connsiteY7126" fmla="*/ 3060939 h 4231124"/>
              <a:gd name="connsiteX7127" fmla="*/ 1148989 w 5598213"/>
              <a:gd name="connsiteY7127" fmla="*/ 3066263 h 4231124"/>
              <a:gd name="connsiteX7128" fmla="*/ 1148989 w 5598213"/>
              <a:gd name="connsiteY7128" fmla="*/ 3076320 h 4231124"/>
              <a:gd name="connsiteX7129" fmla="*/ 1143664 w 5598213"/>
              <a:gd name="connsiteY7129" fmla="*/ 3076320 h 4231124"/>
              <a:gd name="connsiteX7130" fmla="*/ 1122956 w 5598213"/>
              <a:gd name="connsiteY7130" fmla="*/ 3076320 h 4231124"/>
              <a:gd name="connsiteX7131" fmla="*/ 1117631 w 5598213"/>
              <a:gd name="connsiteY7131" fmla="*/ 3081645 h 4231124"/>
              <a:gd name="connsiteX7132" fmla="*/ 1102248 w 5598213"/>
              <a:gd name="connsiteY7132" fmla="*/ 3081645 h 4231124"/>
              <a:gd name="connsiteX7133" fmla="*/ 1096923 w 5598213"/>
              <a:gd name="connsiteY7133" fmla="*/ 3076320 h 4231124"/>
              <a:gd name="connsiteX7134" fmla="*/ 1112306 w 5598213"/>
              <a:gd name="connsiteY7134" fmla="*/ 3071587 h 4231124"/>
              <a:gd name="connsiteX7135" fmla="*/ 1117631 w 5598213"/>
              <a:gd name="connsiteY7135" fmla="*/ 3066263 h 4231124"/>
              <a:gd name="connsiteX7136" fmla="*/ 1122956 w 5598213"/>
              <a:gd name="connsiteY7136" fmla="*/ 3055614 h 4231124"/>
              <a:gd name="connsiteX7137" fmla="*/ 2616877 w 5598213"/>
              <a:gd name="connsiteY7137" fmla="*/ 3044965 h 4231124"/>
              <a:gd name="connsiteX7138" fmla="*/ 2626936 w 5598213"/>
              <a:gd name="connsiteY7138" fmla="*/ 3044965 h 4231124"/>
              <a:gd name="connsiteX7139" fmla="*/ 2632261 w 5598213"/>
              <a:gd name="connsiteY7139" fmla="*/ 3055614 h 4231124"/>
              <a:gd name="connsiteX7140" fmla="*/ 2632261 w 5598213"/>
              <a:gd name="connsiteY7140" fmla="*/ 3060939 h 4231124"/>
              <a:gd name="connsiteX7141" fmla="*/ 2626936 w 5598213"/>
              <a:gd name="connsiteY7141" fmla="*/ 3060939 h 4231124"/>
              <a:gd name="connsiteX7142" fmla="*/ 2621611 w 5598213"/>
              <a:gd name="connsiteY7142" fmla="*/ 3066263 h 4231124"/>
              <a:gd name="connsiteX7143" fmla="*/ 2616877 w 5598213"/>
              <a:gd name="connsiteY7143" fmla="*/ 3055614 h 4231124"/>
              <a:gd name="connsiteX7144" fmla="*/ 2219879 w 5598213"/>
              <a:gd name="connsiteY7144" fmla="*/ 3044965 h 4231124"/>
              <a:gd name="connsiteX7145" fmla="*/ 2224612 w 5598213"/>
              <a:gd name="connsiteY7145" fmla="*/ 3060939 h 4231124"/>
              <a:gd name="connsiteX7146" fmla="*/ 2214554 w 5598213"/>
              <a:gd name="connsiteY7146" fmla="*/ 3060939 h 4231124"/>
              <a:gd name="connsiteX7147" fmla="*/ 2214554 w 5598213"/>
              <a:gd name="connsiteY7147" fmla="*/ 3055614 h 4231124"/>
              <a:gd name="connsiteX7148" fmla="*/ 2209229 w 5598213"/>
              <a:gd name="connsiteY7148" fmla="*/ 3050290 h 4231124"/>
              <a:gd name="connsiteX7149" fmla="*/ 1054916 w 5598213"/>
              <a:gd name="connsiteY7149" fmla="*/ 3044965 h 4231124"/>
              <a:gd name="connsiteX7150" fmla="*/ 1060241 w 5598213"/>
              <a:gd name="connsiteY7150" fmla="*/ 3044965 h 4231124"/>
              <a:gd name="connsiteX7151" fmla="*/ 1060241 w 5598213"/>
              <a:gd name="connsiteY7151" fmla="*/ 3055614 h 4231124"/>
              <a:gd name="connsiteX7152" fmla="*/ 1049591 w 5598213"/>
              <a:gd name="connsiteY7152" fmla="*/ 3066263 h 4231124"/>
              <a:gd name="connsiteX7153" fmla="*/ 1049591 w 5598213"/>
              <a:gd name="connsiteY7153" fmla="*/ 3055614 h 4231124"/>
              <a:gd name="connsiteX7154" fmla="*/ 846063 w 5598213"/>
              <a:gd name="connsiteY7154" fmla="*/ 3044965 h 4231124"/>
              <a:gd name="connsiteX7155" fmla="*/ 851388 w 5598213"/>
              <a:gd name="connsiteY7155" fmla="*/ 3044965 h 4231124"/>
              <a:gd name="connsiteX7156" fmla="*/ 851388 w 5598213"/>
              <a:gd name="connsiteY7156" fmla="*/ 3050290 h 4231124"/>
              <a:gd name="connsiteX7157" fmla="*/ 835413 w 5598213"/>
              <a:gd name="connsiteY7157" fmla="*/ 3044965 h 4231124"/>
              <a:gd name="connsiteX7158" fmla="*/ 846063 w 5598213"/>
              <a:gd name="connsiteY7158" fmla="*/ 3044965 h 4231124"/>
              <a:gd name="connsiteX7159" fmla="*/ 840738 w 5598213"/>
              <a:gd name="connsiteY7159" fmla="*/ 3050290 h 4231124"/>
              <a:gd name="connsiteX7160" fmla="*/ 4355151 w 5598213"/>
              <a:gd name="connsiteY7160" fmla="*/ 3040233 h 4231124"/>
              <a:gd name="connsiteX7161" fmla="*/ 4371126 w 5598213"/>
              <a:gd name="connsiteY7161" fmla="*/ 3050290 h 4231124"/>
              <a:gd name="connsiteX7162" fmla="*/ 4365801 w 5598213"/>
              <a:gd name="connsiteY7162" fmla="*/ 3060939 h 4231124"/>
              <a:gd name="connsiteX7163" fmla="*/ 4355151 w 5598213"/>
              <a:gd name="connsiteY7163" fmla="*/ 3060939 h 4231124"/>
              <a:gd name="connsiteX7164" fmla="*/ 4349827 w 5598213"/>
              <a:gd name="connsiteY7164" fmla="*/ 3066263 h 4231124"/>
              <a:gd name="connsiteX7165" fmla="*/ 4344502 w 5598213"/>
              <a:gd name="connsiteY7165" fmla="*/ 3055614 h 4231124"/>
              <a:gd name="connsiteX7166" fmla="*/ 2684326 w 5598213"/>
              <a:gd name="connsiteY7166" fmla="*/ 3040233 h 4231124"/>
              <a:gd name="connsiteX7167" fmla="*/ 2694976 w 5598213"/>
              <a:gd name="connsiteY7167" fmla="*/ 3040233 h 4231124"/>
              <a:gd name="connsiteX7168" fmla="*/ 2684326 w 5598213"/>
              <a:gd name="connsiteY7168" fmla="*/ 3044965 h 4231124"/>
              <a:gd name="connsiteX7169" fmla="*/ 888070 w 5598213"/>
              <a:gd name="connsiteY7169" fmla="*/ 3040233 h 4231124"/>
              <a:gd name="connsiteX7170" fmla="*/ 888070 w 5598213"/>
              <a:gd name="connsiteY7170" fmla="*/ 3050290 h 4231124"/>
              <a:gd name="connsiteX7171" fmla="*/ 877420 w 5598213"/>
              <a:gd name="connsiteY7171" fmla="*/ 3050290 h 4231124"/>
              <a:gd name="connsiteX7172" fmla="*/ 882745 w 5598213"/>
              <a:gd name="connsiteY7172" fmla="*/ 3044965 h 4231124"/>
              <a:gd name="connsiteX7173" fmla="*/ 720633 w 5598213"/>
              <a:gd name="connsiteY7173" fmla="*/ 3040233 h 4231124"/>
              <a:gd name="connsiteX7174" fmla="*/ 725957 w 5598213"/>
              <a:gd name="connsiteY7174" fmla="*/ 3040233 h 4231124"/>
              <a:gd name="connsiteX7175" fmla="*/ 725957 w 5598213"/>
              <a:gd name="connsiteY7175" fmla="*/ 3044965 h 4231124"/>
              <a:gd name="connsiteX7176" fmla="*/ 720633 w 5598213"/>
              <a:gd name="connsiteY7176" fmla="*/ 3044965 h 4231124"/>
              <a:gd name="connsiteX7177" fmla="*/ 4569330 w 5598213"/>
              <a:gd name="connsiteY7177" fmla="*/ 3034908 h 4231124"/>
              <a:gd name="connsiteX7178" fmla="*/ 4569330 w 5598213"/>
              <a:gd name="connsiteY7178" fmla="*/ 3044965 h 4231124"/>
              <a:gd name="connsiteX7179" fmla="*/ 4558680 w 5598213"/>
              <a:gd name="connsiteY7179" fmla="*/ 3040233 h 4231124"/>
              <a:gd name="connsiteX7180" fmla="*/ 2694976 w 5598213"/>
              <a:gd name="connsiteY7180" fmla="*/ 3034908 h 4231124"/>
              <a:gd name="connsiteX7181" fmla="*/ 2700300 w 5598213"/>
              <a:gd name="connsiteY7181" fmla="*/ 3034908 h 4231124"/>
              <a:gd name="connsiteX7182" fmla="*/ 2700300 w 5598213"/>
              <a:gd name="connsiteY7182" fmla="*/ 3040233 h 4231124"/>
              <a:gd name="connsiteX7183" fmla="*/ 2235262 w 5598213"/>
              <a:gd name="connsiteY7183" fmla="*/ 3034908 h 4231124"/>
              <a:gd name="connsiteX7184" fmla="*/ 2240587 w 5598213"/>
              <a:gd name="connsiteY7184" fmla="*/ 3040233 h 4231124"/>
              <a:gd name="connsiteX7185" fmla="*/ 2255970 w 5598213"/>
              <a:gd name="connsiteY7185" fmla="*/ 3034908 h 4231124"/>
              <a:gd name="connsiteX7186" fmla="*/ 2261295 w 5598213"/>
              <a:gd name="connsiteY7186" fmla="*/ 3044965 h 4231124"/>
              <a:gd name="connsiteX7187" fmla="*/ 2251237 w 5598213"/>
              <a:gd name="connsiteY7187" fmla="*/ 3055614 h 4231124"/>
              <a:gd name="connsiteX7188" fmla="*/ 2240587 w 5598213"/>
              <a:gd name="connsiteY7188" fmla="*/ 3055614 h 4231124"/>
              <a:gd name="connsiteX7189" fmla="*/ 2240587 w 5598213"/>
              <a:gd name="connsiteY7189" fmla="*/ 3066263 h 4231124"/>
              <a:gd name="connsiteX7190" fmla="*/ 2251237 w 5598213"/>
              <a:gd name="connsiteY7190" fmla="*/ 3076320 h 4231124"/>
              <a:gd name="connsiteX7191" fmla="*/ 2235262 w 5598213"/>
              <a:gd name="connsiteY7191" fmla="*/ 3092293 h 4231124"/>
              <a:gd name="connsiteX7192" fmla="*/ 2224612 w 5598213"/>
              <a:gd name="connsiteY7192" fmla="*/ 3092293 h 4231124"/>
              <a:gd name="connsiteX7193" fmla="*/ 2214554 w 5598213"/>
              <a:gd name="connsiteY7193" fmla="*/ 3097618 h 4231124"/>
              <a:gd name="connsiteX7194" fmla="*/ 2209229 w 5598213"/>
              <a:gd name="connsiteY7194" fmla="*/ 3086969 h 4231124"/>
              <a:gd name="connsiteX7195" fmla="*/ 2229937 w 5598213"/>
              <a:gd name="connsiteY7195" fmla="*/ 3071587 h 4231124"/>
              <a:gd name="connsiteX7196" fmla="*/ 2235262 w 5598213"/>
              <a:gd name="connsiteY7196" fmla="*/ 3071587 h 4231124"/>
              <a:gd name="connsiteX7197" fmla="*/ 2235262 w 5598213"/>
              <a:gd name="connsiteY7197" fmla="*/ 3055614 h 4231124"/>
              <a:gd name="connsiteX7198" fmla="*/ 2229937 w 5598213"/>
              <a:gd name="connsiteY7198" fmla="*/ 3050290 h 4231124"/>
              <a:gd name="connsiteX7199" fmla="*/ 2235262 w 5598213"/>
              <a:gd name="connsiteY7199" fmla="*/ 3040233 h 4231124"/>
              <a:gd name="connsiteX7200" fmla="*/ 793997 w 5598213"/>
              <a:gd name="connsiteY7200" fmla="*/ 3034908 h 4231124"/>
              <a:gd name="connsiteX7201" fmla="*/ 799322 w 5598213"/>
              <a:gd name="connsiteY7201" fmla="*/ 3044965 h 4231124"/>
              <a:gd name="connsiteX7202" fmla="*/ 783348 w 5598213"/>
              <a:gd name="connsiteY7202" fmla="*/ 3044965 h 4231124"/>
              <a:gd name="connsiteX7203" fmla="*/ 741340 w 5598213"/>
              <a:gd name="connsiteY7203" fmla="*/ 3034908 h 4231124"/>
              <a:gd name="connsiteX7204" fmla="*/ 751990 w 5598213"/>
              <a:gd name="connsiteY7204" fmla="*/ 3034908 h 4231124"/>
              <a:gd name="connsiteX7205" fmla="*/ 746665 w 5598213"/>
              <a:gd name="connsiteY7205" fmla="*/ 3040233 h 4231124"/>
              <a:gd name="connsiteX7206" fmla="*/ 501130 w 5598213"/>
              <a:gd name="connsiteY7206" fmla="*/ 3034908 h 4231124"/>
              <a:gd name="connsiteX7207" fmla="*/ 501130 w 5598213"/>
              <a:gd name="connsiteY7207" fmla="*/ 3044965 h 4231124"/>
              <a:gd name="connsiteX7208" fmla="*/ 496396 w 5598213"/>
              <a:gd name="connsiteY7208" fmla="*/ 3050290 h 4231124"/>
              <a:gd name="connsiteX7209" fmla="*/ 491072 w 5598213"/>
              <a:gd name="connsiteY7209" fmla="*/ 3040233 h 4231124"/>
              <a:gd name="connsiteX7210" fmla="*/ 4584713 w 5598213"/>
              <a:gd name="connsiteY7210" fmla="*/ 3029584 h 4231124"/>
              <a:gd name="connsiteX7211" fmla="*/ 4590037 w 5598213"/>
              <a:gd name="connsiteY7211" fmla="*/ 3029584 h 4231124"/>
              <a:gd name="connsiteX7212" fmla="*/ 4595362 w 5598213"/>
              <a:gd name="connsiteY7212" fmla="*/ 3040233 h 4231124"/>
              <a:gd name="connsiteX7213" fmla="*/ 4584713 w 5598213"/>
              <a:gd name="connsiteY7213" fmla="*/ 3040233 h 4231124"/>
              <a:gd name="connsiteX7214" fmla="*/ 4522589 w 5598213"/>
              <a:gd name="connsiteY7214" fmla="*/ 3029584 h 4231124"/>
              <a:gd name="connsiteX7215" fmla="*/ 4522589 w 5598213"/>
              <a:gd name="connsiteY7215" fmla="*/ 3034908 h 4231124"/>
              <a:gd name="connsiteX7216" fmla="*/ 4511939 w 5598213"/>
              <a:gd name="connsiteY7216" fmla="*/ 3055614 h 4231124"/>
              <a:gd name="connsiteX7217" fmla="*/ 4511939 w 5598213"/>
              <a:gd name="connsiteY7217" fmla="*/ 3050290 h 4231124"/>
              <a:gd name="connsiteX7218" fmla="*/ 4501290 w 5598213"/>
              <a:gd name="connsiteY7218" fmla="*/ 3044965 h 4231124"/>
              <a:gd name="connsiteX7219" fmla="*/ 4501290 w 5598213"/>
              <a:gd name="connsiteY7219" fmla="*/ 3040233 h 4231124"/>
              <a:gd name="connsiteX7220" fmla="*/ 4506614 w 5598213"/>
              <a:gd name="connsiteY7220" fmla="*/ 3034908 h 4231124"/>
              <a:gd name="connsiteX7221" fmla="*/ 4517264 w 5598213"/>
              <a:gd name="connsiteY7221" fmla="*/ 3034908 h 4231124"/>
              <a:gd name="connsiteX7222" fmla="*/ 2741716 w 5598213"/>
              <a:gd name="connsiteY7222" fmla="*/ 3029584 h 4231124"/>
              <a:gd name="connsiteX7223" fmla="*/ 2757691 w 5598213"/>
              <a:gd name="connsiteY7223" fmla="*/ 3034908 h 4231124"/>
              <a:gd name="connsiteX7224" fmla="*/ 2752366 w 5598213"/>
              <a:gd name="connsiteY7224" fmla="*/ 3044965 h 4231124"/>
              <a:gd name="connsiteX7225" fmla="*/ 2768340 w 5598213"/>
              <a:gd name="connsiteY7225" fmla="*/ 3055614 h 4231124"/>
              <a:gd name="connsiteX7226" fmla="*/ 2757691 w 5598213"/>
              <a:gd name="connsiteY7226" fmla="*/ 3066263 h 4231124"/>
              <a:gd name="connsiteX7227" fmla="*/ 2747041 w 5598213"/>
              <a:gd name="connsiteY7227" fmla="*/ 3066263 h 4231124"/>
              <a:gd name="connsiteX7228" fmla="*/ 2747041 w 5598213"/>
              <a:gd name="connsiteY7228" fmla="*/ 3050290 h 4231124"/>
              <a:gd name="connsiteX7229" fmla="*/ 2736983 w 5598213"/>
              <a:gd name="connsiteY7229" fmla="*/ 3050290 h 4231124"/>
              <a:gd name="connsiteX7230" fmla="*/ 2741716 w 5598213"/>
              <a:gd name="connsiteY7230" fmla="*/ 3040233 h 4231124"/>
              <a:gd name="connsiteX7231" fmla="*/ 2741716 w 5598213"/>
              <a:gd name="connsiteY7231" fmla="*/ 3034908 h 4231124"/>
              <a:gd name="connsiteX7232" fmla="*/ 2668943 w 5598213"/>
              <a:gd name="connsiteY7232" fmla="*/ 3029584 h 4231124"/>
              <a:gd name="connsiteX7233" fmla="*/ 2689651 w 5598213"/>
              <a:gd name="connsiteY7233" fmla="*/ 3029584 h 4231124"/>
              <a:gd name="connsiteX7234" fmla="*/ 2679001 w 5598213"/>
              <a:gd name="connsiteY7234" fmla="*/ 3034908 h 4231124"/>
              <a:gd name="connsiteX7235" fmla="*/ 2679001 w 5598213"/>
              <a:gd name="connsiteY7235" fmla="*/ 3040233 h 4231124"/>
              <a:gd name="connsiteX7236" fmla="*/ 2668943 w 5598213"/>
              <a:gd name="connsiteY7236" fmla="*/ 3044965 h 4231124"/>
              <a:gd name="connsiteX7237" fmla="*/ 2454765 w 5598213"/>
              <a:gd name="connsiteY7237" fmla="*/ 3029584 h 4231124"/>
              <a:gd name="connsiteX7238" fmla="*/ 2470148 w 5598213"/>
              <a:gd name="connsiteY7238" fmla="*/ 3029584 h 4231124"/>
              <a:gd name="connsiteX7239" fmla="*/ 2470148 w 5598213"/>
              <a:gd name="connsiteY7239" fmla="*/ 3040233 h 4231124"/>
              <a:gd name="connsiteX7240" fmla="*/ 2460090 w 5598213"/>
              <a:gd name="connsiteY7240" fmla="*/ 3040233 h 4231124"/>
              <a:gd name="connsiteX7241" fmla="*/ 1279744 w 5598213"/>
              <a:gd name="connsiteY7241" fmla="*/ 3029584 h 4231124"/>
              <a:gd name="connsiteX7242" fmla="*/ 1279744 w 5598213"/>
              <a:gd name="connsiteY7242" fmla="*/ 3040233 h 4231124"/>
              <a:gd name="connsiteX7243" fmla="*/ 1269094 w 5598213"/>
              <a:gd name="connsiteY7243" fmla="*/ 3034908 h 4231124"/>
              <a:gd name="connsiteX7244" fmla="*/ 1180346 w 5598213"/>
              <a:gd name="connsiteY7244" fmla="*/ 3029584 h 4231124"/>
              <a:gd name="connsiteX7245" fmla="*/ 1180346 w 5598213"/>
              <a:gd name="connsiteY7245" fmla="*/ 3040233 h 4231124"/>
              <a:gd name="connsiteX7246" fmla="*/ 1175021 w 5598213"/>
              <a:gd name="connsiteY7246" fmla="*/ 3034908 h 4231124"/>
              <a:gd name="connsiteX7247" fmla="*/ 1112306 w 5598213"/>
              <a:gd name="connsiteY7247" fmla="*/ 3029584 h 4231124"/>
              <a:gd name="connsiteX7248" fmla="*/ 1122956 w 5598213"/>
              <a:gd name="connsiteY7248" fmla="*/ 3029584 h 4231124"/>
              <a:gd name="connsiteX7249" fmla="*/ 1117631 w 5598213"/>
              <a:gd name="connsiteY7249" fmla="*/ 3040233 h 4231124"/>
              <a:gd name="connsiteX7250" fmla="*/ 705250 w 5598213"/>
              <a:gd name="connsiteY7250" fmla="*/ 3029584 h 4231124"/>
              <a:gd name="connsiteX7251" fmla="*/ 715308 w 5598213"/>
              <a:gd name="connsiteY7251" fmla="*/ 3029584 h 4231124"/>
              <a:gd name="connsiteX7252" fmla="*/ 705250 w 5598213"/>
              <a:gd name="connsiteY7252" fmla="*/ 3034908 h 4231124"/>
              <a:gd name="connsiteX7253" fmla="*/ 4412542 w 5598213"/>
              <a:gd name="connsiteY7253" fmla="*/ 3024259 h 4231124"/>
              <a:gd name="connsiteX7254" fmla="*/ 4417867 w 5598213"/>
              <a:gd name="connsiteY7254" fmla="*/ 3024259 h 4231124"/>
              <a:gd name="connsiteX7255" fmla="*/ 4423191 w 5598213"/>
              <a:gd name="connsiteY7255" fmla="*/ 3040233 h 4231124"/>
              <a:gd name="connsiteX7256" fmla="*/ 4412542 w 5598213"/>
              <a:gd name="connsiteY7256" fmla="*/ 3044965 h 4231124"/>
              <a:gd name="connsiteX7257" fmla="*/ 4407217 w 5598213"/>
              <a:gd name="connsiteY7257" fmla="*/ 3044965 h 4231124"/>
              <a:gd name="connsiteX7258" fmla="*/ 4391834 w 5598213"/>
              <a:gd name="connsiteY7258" fmla="*/ 3024259 h 4231124"/>
              <a:gd name="connsiteX7259" fmla="*/ 4391834 w 5598213"/>
              <a:gd name="connsiteY7259" fmla="*/ 3029584 h 4231124"/>
              <a:gd name="connsiteX7260" fmla="*/ 4381184 w 5598213"/>
              <a:gd name="connsiteY7260" fmla="*/ 3029584 h 4231124"/>
              <a:gd name="connsiteX7261" fmla="*/ 1013500 w 5598213"/>
              <a:gd name="connsiteY7261" fmla="*/ 3024259 h 4231124"/>
              <a:gd name="connsiteX7262" fmla="*/ 1028883 w 5598213"/>
              <a:gd name="connsiteY7262" fmla="*/ 3029584 h 4231124"/>
              <a:gd name="connsiteX7263" fmla="*/ 1044266 w 5598213"/>
              <a:gd name="connsiteY7263" fmla="*/ 3034908 h 4231124"/>
              <a:gd name="connsiteX7264" fmla="*/ 1044266 w 5598213"/>
              <a:gd name="connsiteY7264" fmla="*/ 3055614 h 4231124"/>
              <a:gd name="connsiteX7265" fmla="*/ 1028883 w 5598213"/>
              <a:gd name="connsiteY7265" fmla="*/ 3066263 h 4231124"/>
              <a:gd name="connsiteX7266" fmla="*/ 1023559 w 5598213"/>
              <a:gd name="connsiteY7266" fmla="*/ 3071587 h 4231124"/>
              <a:gd name="connsiteX7267" fmla="*/ 1013500 w 5598213"/>
              <a:gd name="connsiteY7267" fmla="*/ 3071587 h 4231124"/>
              <a:gd name="connsiteX7268" fmla="*/ 1008176 w 5598213"/>
              <a:gd name="connsiteY7268" fmla="*/ 3071587 h 4231124"/>
              <a:gd name="connsiteX7269" fmla="*/ 976818 w 5598213"/>
              <a:gd name="connsiteY7269" fmla="*/ 3071587 h 4231124"/>
              <a:gd name="connsiteX7270" fmla="*/ 966168 w 5598213"/>
              <a:gd name="connsiteY7270" fmla="*/ 3086969 h 4231124"/>
              <a:gd name="connsiteX7271" fmla="*/ 955519 w 5598213"/>
              <a:gd name="connsiteY7271" fmla="*/ 3071587 h 4231124"/>
              <a:gd name="connsiteX7272" fmla="*/ 955519 w 5598213"/>
              <a:gd name="connsiteY7272" fmla="*/ 3081645 h 4231124"/>
              <a:gd name="connsiteX7273" fmla="*/ 940136 w 5598213"/>
              <a:gd name="connsiteY7273" fmla="*/ 3097618 h 4231124"/>
              <a:gd name="connsiteX7274" fmla="*/ 919428 w 5598213"/>
              <a:gd name="connsiteY7274" fmla="*/ 3102942 h 4231124"/>
              <a:gd name="connsiteX7275" fmla="*/ 914103 w 5598213"/>
              <a:gd name="connsiteY7275" fmla="*/ 3097618 h 4231124"/>
              <a:gd name="connsiteX7276" fmla="*/ 919428 w 5598213"/>
              <a:gd name="connsiteY7276" fmla="*/ 3092293 h 4231124"/>
              <a:gd name="connsiteX7277" fmla="*/ 919428 w 5598213"/>
              <a:gd name="connsiteY7277" fmla="*/ 3076320 h 4231124"/>
              <a:gd name="connsiteX7278" fmla="*/ 924161 w 5598213"/>
              <a:gd name="connsiteY7278" fmla="*/ 3066263 h 4231124"/>
              <a:gd name="connsiteX7279" fmla="*/ 924161 w 5598213"/>
              <a:gd name="connsiteY7279" fmla="*/ 3050290 h 4231124"/>
              <a:gd name="connsiteX7280" fmla="*/ 940136 w 5598213"/>
              <a:gd name="connsiteY7280" fmla="*/ 3040233 h 4231124"/>
              <a:gd name="connsiteX7281" fmla="*/ 950785 w 5598213"/>
              <a:gd name="connsiteY7281" fmla="*/ 3044965 h 4231124"/>
              <a:gd name="connsiteX7282" fmla="*/ 940136 w 5598213"/>
              <a:gd name="connsiteY7282" fmla="*/ 3050290 h 4231124"/>
              <a:gd name="connsiteX7283" fmla="*/ 940136 w 5598213"/>
              <a:gd name="connsiteY7283" fmla="*/ 3055614 h 4231124"/>
              <a:gd name="connsiteX7284" fmla="*/ 950785 w 5598213"/>
              <a:gd name="connsiteY7284" fmla="*/ 3066263 h 4231124"/>
              <a:gd name="connsiteX7285" fmla="*/ 955519 w 5598213"/>
              <a:gd name="connsiteY7285" fmla="*/ 3060939 h 4231124"/>
              <a:gd name="connsiteX7286" fmla="*/ 960843 w 5598213"/>
              <a:gd name="connsiteY7286" fmla="*/ 3060939 h 4231124"/>
              <a:gd name="connsiteX7287" fmla="*/ 986876 w 5598213"/>
              <a:gd name="connsiteY7287" fmla="*/ 3034908 h 4231124"/>
              <a:gd name="connsiteX7288" fmla="*/ 992201 w 5598213"/>
              <a:gd name="connsiteY7288" fmla="*/ 3034908 h 4231124"/>
              <a:gd name="connsiteX7289" fmla="*/ 997526 w 5598213"/>
              <a:gd name="connsiteY7289" fmla="*/ 3029584 h 4231124"/>
              <a:gd name="connsiteX7290" fmla="*/ 1008176 w 5598213"/>
              <a:gd name="connsiteY7290" fmla="*/ 3029584 h 4231124"/>
              <a:gd name="connsiteX7291" fmla="*/ 914103 w 5598213"/>
              <a:gd name="connsiteY7291" fmla="*/ 3024259 h 4231124"/>
              <a:gd name="connsiteX7292" fmla="*/ 924161 w 5598213"/>
              <a:gd name="connsiteY7292" fmla="*/ 3024259 h 4231124"/>
              <a:gd name="connsiteX7293" fmla="*/ 924161 w 5598213"/>
              <a:gd name="connsiteY7293" fmla="*/ 3040233 h 4231124"/>
              <a:gd name="connsiteX7294" fmla="*/ 914103 w 5598213"/>
              <a:gd name="connsiteY7294" fmla="*/ 3050290 h 4231124"/>
              <a:gd name="connsiteX7295" fmla="*/ 908778 w 5598213"/>
              <a:gd name="connsiteY7295" fmla="*/ 3060939 h 4231124"/>
              <a:gd name="connsiteX7296" fmla="*/ 892803 w 5598213"/>
              <a:gd name="connsiteY7296" fmla="*/ 3071587 h 4231124"/>
              <a:gd name="connsiteX7297" fmla="*/ 888070 w 5598213"/>
              <a:gd name="connsiteY7297" fmla="*/ 3060939 h 4231124"/>
              <a:gd name="connsiteX7298" fmla="*/ 892803 w 5598213"/>
              <a:gd name="connsiteY7298" fmla="*/ 3055614 h 4231124"/>
              <a:gd name="connsiteX7299" fmla="*/ 892803 w 5598213"/>
              <a:gd name="connsiteY7299" fmla="*/ 3050290 h 4231124"/>
              <a:gd name="connsiteX7300" fmla="*/ 898128 w 5598213"/>
              <a:gd name="connsiteY7300" fmla="*/ 3040233 h 4231124"/>
              <a:gd name="connsiteX7301" fmla="*/ 4798891 w 5598213"/>
              <a:gd name="connsiteY7301" fmla="*/ 3018935 h 4231124"/>
              <a:gd name="connsiteX7302" fmla="*/ 4809540 w 5598213"/>
              <a:gd name="connsiteY7302" fmla="*/ 3024259 h 4231124"/>
              <a:gd name="connsiteX7303" fmla="*/ 4804215 w 5598213"/>
              <a:gd name="connsiteY7303" fmla="*/ 3024259 h 4231124"/>
              <a:gd name="connsiteX7304" fmla="*/ 4804215 w 5598213"/>
              <a:gd name="connsiteY7304" fmla="*/ 3040233 h 4231124"/>
              <a:gd name="connsiteX7305" fmla="*/ 4313144 w 5598213"/>
              <a:gd name="connsiteY7305" fmla="*/ 3018935 h 4231124"/>
              <a:gd name="connsiteX7306" fmla="*/ 4323794 w 5598213"/>
              <a:gd name="connsiteY7306" fmla="*/ 3018935 h 4231124"/>
              <a:gd name="connsiteX7307" fmla="*/ 4318469 w 5598213"/>
              <a:gd name="connsiteY7307" fmla="*/ 3024259 h 4231124"/>
              <a:gd name="connsiteX7308" fmla="*/ 4318469 w 5598213"/>
              <a:gd name="connsiteY7308" fmla="*/ 3034908 h 4231124"/>
              <a:gd name="connsiteX7309" fmla="*/ 4308411 w 5598213"/>
              <a:gd name="connsiteY7309" fmla="*/ 3034908 h 4231124"/>
              <a:gd name="connsiteX7310" fmla="*/ 2512155 w 5598213"/>
              <a:gd name="connsiteY7310" fmla="*/ 3018935 h 4231124"/>
              <a:gd name="connsiteX7311" fmla="*/ 2517480 w 5598213"/>
              <a:gd name="connsiteY7311" fmla="*/ 3029584 h 4231124"/>
              <a:gd name="connsiteX7312" fmla="*/ 2512155 w 5598213"/>
              <a:gd name="connsiteY7312" fmla="*/ 3029584 h 4231124"/>
              <a:gd name="connsiteX7313" fmla="*/ 2501505 w 5598213"/>
              <a:gd name="connsiteY7313" fmla="*/ 3034908 h 4231124"/>
              <a:gd name="connsiteX7314" fmla="*/ 2501505 w 5598213"/>
              <a:gd name="connsiteY7314" fmla="*/ 3024259 h 4231124"/>
              <a:gd name="connsiteX7315" fmla="*/ 1237737 w 5598213"/>
              <a:gd name="connsiteY7315" fmla="*/ 3018935 h 4231124"/>
              <a:gd name="connsiteX7316" fmla="*/ 1248386 w 5598213"/>
              <a:gd name="connsiteY7316" fmla="*/ 3024259 h 4231124"/>
              <a:gd name="connsiteX7317" fmla="*/ 1243061 w 5598213"/>
              <a:gd name="connsiteY7317" fmla="*/ 3029584 h 4231124"/>
              <a:gd name="connsiteX7318" fmla="*/ 1248386 w 5598213"/>
              <a:gd name="connsiteY7318" fmla="*/ 3029584 h 4231124"/>
              <a:gd name="connsiteX7319" fmla="*/ 1258444 w 5598213"/>
              <a:gd name="connsiteY7319" fmla="*/ 3044965 h 4231124"/>
              <a:gd name="connsiteX7320" fmla="*/ 1263769 w 5598213"/>
              <a:gd name="connsiteY7320" fmla="*/ 3050290 h 4231124"/>
              <a:gd name="connsiteX7321" fmla="*/ 1253711 w 5598213"/>
              <a:gd name="connsiteY7321" fmla="*/ 3050290 h 4231124"/>
              <a:gd name="connsiteX7322" fmla="*/ 1248386 w 5598213"/>
              <a:gd name="connsiteY7322" fmla="*/ 3050290 h 4231124"/>
              <a:gd name="connsiteX7323" fmla="*/ 1243061 w 5598213"/>
              <a:gd name="connsiteY7323" fmla="*/ 3055614 h 4231124"/>
              <a:gd name="connsiteX7324" fmla="*/ 1222354 w 5598213"/>
              <a:gd name="connsiteY7324" fmla="*/ 3055614 h 4231124"/>
              <a:gd name="connsiteX7325" fmla="*/ 1211704 w 5598213"/>
              <a:gd name="connsiteY7325" fmla="*/ 3066263 h 4231124"/>
              <a:gd name="connsiteX7326" fmla="*/ 1201054 w 5598213"/>
              <a:gd name="connsiteY7326" fmla="*/ 3055614 h 4231124"/>
              <a:gd name="connsiteX7327" fmla="*/ 1211704 w 5598213"/>
              <a:gd name="connsiteY7327" fmla="*/ 3050290 h 4231124"/>
              <a:gd name="connsiteX7328" fmla="*/ 1217029 w 5598213"/>
              <a:gd name="connsiteY7328" fmla="*/ 3040233 h 4231124"/>
              <a:gd name="connsiteX7329" fmla="*/ 1227087 w 5598213"/>
              <a:gd name="connsiteY7329" fmla="*/ 3040233 h 4231124"/>
              <a:gd name="connsiteX7330" fmla="*/ 1227087 w 5598213"/>
              <a:gd name="connsiteY7330" fmla="*/ 3024259 h 4231124"/>
              <a:gd name="connsiteX7331" fmla="*/ 652593 w 5598213"/>
              <a:gd name="connsiteY7331" fmla="*/ 3018935 h 4231124"/>
              <a:gd name="connsiteX7332" fmla="*/ 642535 w 5598213"/>
              <a:gd name="connsiteY7332" fmla="*/ 3029584 h 4231124"/>
              <a:gd name="connsiteX7333" fmla="*/ 637210 w 5598213"/>
              <a:gd name="connsiteY7333" fmla="*/ 3024259 h 4231124"/>
              <a:gd name="connsiteX7334" fmla="*/ 511779 w 5598213"/>
              <a:gd name="connsiteY7334" fmla="*/ 3018935 h 4231124"/>
              <a:gd name="connsiteX7335" fmla="*/ 517104 w 5598213"/>
              <a:gd name="connsiteY7335" fmla="*/ 3034908 h 4231124"/>
              <a:gd name="connsiteX7336" fmla="*/ 501130 w 5598213"/>
              <a:gd name="connsiteY7336" fmla="*/ 3034908 h 4231124"/>
              <a:gd name="connsiteX7337" fmla="*/ 501130 w 5598213"/>
              <a:gd name="connsiteY7337" fmla="*/ 3029584 h 4231124"/>
              <a:gd name="connsiteX7338" fmla="*/ 313576 w 5598213"/>
              <a:gd name="connsiteY7338" fmla="*/ 3018935 h 4231124"/>
              <a:gd name="connsiteX7339" fmla="*/ 318309 w 5598213"/>
              <a:gd name="connsiteY7339" fmla="*/ 3018935 h 4231124"/>
              <a:gd name="connsiteX7340" fmla="*/ 313576 w 5598213"/>
              <a:gd name="connsiteY7340" fmla="*/ 3034908 h 4231124"/>
              <a:gd name="connsiteX7341" fmla="*/ 308251 w 5598213"/>
              <a:gd name="connsiteY7341" fmla="*/ 3034908 h 4231124"/>
              <a:gd name="connsiteX7342" fmla="*/ 308251 w 5598213"/>
              <a:gd name="connsiteY7342" fmla="*/ 3029584 h 4231124"/>
              <a:gd name="connsiteX7343" fmla="*/ 4428516 w 5598213"/>
              <a:gd name="connsiteY7343" fmla="*/ 3013611 h 4231124"/>
              <a:gd name="connsiteX7344" fmla="*/ 4443899 w 5598213"/>
              <a:gd name="connsiteY7344" fmla="*/ 3018935 h 4231124"/>
              <a:gd name="connsiteX7345" fmla="*/ 4443899 w 5598213"/>
              <a:gd name="connsiteY7345" fmla="*/ 3034908 h 4231124"/>
              <a:gd name="connsiteX7346" fmla="*/ 4438574 w 5598213"/>
              <a:gd name="connsiteY7346" fmla="*/ 3034908 h 4231124"/>
              <a:gd name="connsiteX7347" fmla="*/ 4433250 w 5598213"/>
              <a:gd name="connsiteY7347" fmla="*/ 3024259 h 4231124"/>
              <a:gd name="connsiteX7348" fmla="*/ 4355151 w 5598213"/>
              <a:gd name="connsiteY7348" fmla="*/ 3013611 h 4231124"/>
              <a:gd name="connsiteX7349" fmla="*/ 4349827 w 5598213"/>
              <a:gd name="connsiteY7349" fmla="*/ 3024259 h 4231124"/>
              <a:gd name="connsiteX7350" fmla="*/ 4344502 w 5598213"/>
              <a:gd name="connsiteY7350" fmla="*/ 3018935 h 4231124"/>
              <a:gd name="connsiteX7351" fmla="*/ 4329119 w 5598213"/>
              <a:gd name="connsiteY7351" fmla="*/ 3013611 h 4231124"/>
              <a:gd name="connsiteX7352" fmla="*/ 4344502 w 5598213"/>
              <a:gd name="connsiteY7352" fmla="*/ 3024259 h 4231124"/>
              <a:gd name="connsiteX7353" fmla="*/ 4334444 w 5598213"/>
              <a:gd name="connsiteY7353" fmla="*/ 3029584 h 4231124"/>
              <a:gd name="connsiteX7354" fmla="*/ 4323794 w 5598213"/>
              <a:gd name="connsiteY7354" fmla="*/ 3029584 h 4231124"/>
              <a:gd name="connsiteX7355" fmla="*/ 4323794 w 5598213"/>
              <a:gd name="connsiteY7355" fmla="*/ 3024259 h 4231124"/>
              <a:gd name="connsiteX7356" fmla="*/ 2538188 w 5598213"/>
              <a:gd name="connsiteY7356" fmla="*/ 3013611 h 4231124"/>
              <a:gd name="connsiteX7357" fmla="*/ 2554163 w 5598213"/>
              <a:gd name="connsiteY7357" fmla="*/ 3034908 h 4231124"/>
              <a:gd name="connsiteX7358" fmla="*/ 2564221 w 5598213"/>
              <a:gd name="connsiteY7358" fmla="*/ 3034908 h 4231124"/>
              <a:gd name="connsiteX7359" fmla="*/ 2569545 w 5598213"/>
              <a:gd name="connsiteY7359" fmla="*/ 3040233 h 4231124"/>
              <a:gd name="connsiteX7360" fmla="*/ 2569545 w 5598213"/>
              <a:gd name="connsiteY7360" fmla="*/ 3050290 h 4231124"/>
              <a:gd name="connsiteX7361" fmla="*/ 2564221 w 5598213"/>
              <a:gd name="connsiteY7361" fmla="*/ 3060939 h 4231124"/>
              <a:gd name="connsiteX7362" fmla="*/ 2558896 w 5598213"/>
              <a:gd name="connsiteY7362" fmla="*/ 3050290 h 4231124"/>
              <a:gd name="connsiteX7363" fmla="*/ 2554163 w 5598213"/>
              <a:gd name="connsiteY7363" fmla="*/ 3050290 h 4231124"/>
              <a:gd name="connsiteX7364" fmla="*/ 2548837 w 5598213"/>
              <a:gd name="connsiteY7364" fmla="*/ 3060939 h 4231124"/>
              <a:gd name="connsiteX7365" fmla="*/ 2522805 w 5598213"/>
              <a:gd name="connsiteY7365" fmla="*/ 3060939 h 4231124"/>
              <a:gd name="connsiteX7366" fmla="*/ 2522805 w 5598213"/>
              <a:gd name="connsiteY7366" fmla="*/ 3044965 h 4231124"/>
              <a:gd name="connsiteX7367" fmla="*/ 2522805 w 5598213"/>
              <a:gd name="connsiteY7367" fmla="*/ 3034908 h 4231124"/>
              <a:gd name="connsiteX7368" fmla="*/ 2517480 w 5598213"/>
              <a:gd name="connsiteY7368" fmla="*/ 3029584 h 4231124"/>
              <a:gd name="connsiteX7369" fmla="*/ 2438790 w 5598213"/>
              <a:gd name="connsiteY7369" fmla="*/ 3013611 h 4231124"/>
              <a:gd name="connsiteX7370" fmla="*/ 2444115 w 5598213"/>
              <a:gd name="connsiteY7370" fmla="*/ 3029584 h 4231124"/>
              <a:gd name="connsiteX7371" fmla="*/ 2434057 w 5598213"/>
              <a:gd name="connsiteY7371" fmla="*/ 3029584 h 4231124"/>
              <a:gd name="connsiteX7372" fmla="*/ 2434057 w 5598213"/>
              <a:gd name="connsiteY7372" fmla="*/ 3018935 h 4231124"/>
              <a:gd name="connsiteX7373" fmla="*/ 2172547 w 5598213"/>
              <a:gd name="connsiteY7373" fmla="*/ 3013611 h 4231124"/>
              <a:gd name="connsiteX7374" fmla="*/ 2172547 w 5598213"/>
              <a:gd name="connsiteY7374" fmla="*/ 3024259 h 4231124"/>
              <a:gd name="connsiteX7375" fmla="*/ 2167222 w 5598213"/>
              <a:gd name="connsiteY7375" fmla="*/ 3024259 h 4231124"/>
              <a:gd name="connsiteX7376" fmla="*/ 1133606 w 5598213"/>
              <a:gd name="connsiteY7376" fmla="*/ 3013611 h 4231124"/>
              <a:gd name="connsiteX7377" fmla="*/ 1138339 w 5598213"/>
              <a:gd name="connsiteY7377" fmla="*/ 3013611 h 4231124"/>
              <a:gd name="connsiteX7378" fmla="*/ 1133606 w 5598213"/>
              <a:gd name="connsiteY7378" fmla="*/ 3029584 h 4231124"/>
              <a:gd name="connsiteX7379" fmla="*/ 1128281 w 5598213"/>
              <a:gd name="connsiteY7379" fmla="*/ 3018935 h 4231124"/>
              <a:gd name="connsiteX7380" fmla="*/ 1080949 w 5598213"/>
              <a:gd name="connsiteY7380" fmla="*/ 3013611 h 4231124"/>
              <a:gd name="connsiteX7381" fmla="*/ 1086274 w 5598213"/>
              <a:gd name="connsiteY7381" fmla="*/ 3013611 h 4231124"/>
              <a:gd name="connsiteX7382" fmla="*/ 1086274 w 5598213"/>
              <a:gd name="connsiteY7382" fmla="*/ 3018935 h 4231124"/>
              <a:gd name="connsiteX7383" fmla="*/ 1075624 w 5598213"/>
              <a:gd name="connsiteY7383" fmla="*/ 3018935 h 4231124"/>
              <a:gd name="connsiteX7384" fmla="*/ 475097 w 5598213"/>
              <a:gd name="connsiteY7384" fmla="*/ 3013611 h 4231124"/>
              <a:gd name="connsiteX7385" fmla="*/ 485747 w 5598213"/>
              <a:gd name="connsiteY7385" fmla="*/ 3013611 h 4231124"/>
              <a:gd name="connsiteX7386" fmla="*/ 485747 w 5598213"/>
              <a:gd name="connsiteY7386" fmla="*/ 3024259 h 4231124"/>
              <a:gd name="connsiteX7387" fmla="*/ 480422 w 5598213"/>
              <a:gd name="connsiteY7387" fmla="*/ 3029584 h 4231124"/>
              <a:gd name="connsiteX7388" fmla="*/ 459714 w 5598213"/>
              <a:gd name="connsiteY7388" fmla="*/ 3050290 h 4231124"/>
              <a:gd name="connsiteX7389" fmla="*/ 449064 w 5598213"/>
              <a:gd name="connsiteY7389" fmla="*/ 3055614 h 4231124"/>
              <a:gd name="connsiteX7390" fmla="*/ 439006 w 5598213"/>
              <a:gd name="connsiteY7390" fmla="*/ 3066263 h 4231124"/>
              <a:gd name="connsiteX7391" fmla="*/ 433681 w 5598213"/>
              <a:gd name="connsiteY7391" fmla="*/ 3060939 h 4231124"/>
              <a:gd name="connsiteX7392" fmla="*/ 443739 w 5598213"/>
              <a:gd name="connsiteY7392" fmla="*/ 3044965 h 4231124"/>
              <a:gd name="connsiteX7393" fmla="*/ 454389 w 5598213"/>
              <a:gd name="connsiteY7393" fmla="*/ 3034908 h 4231124"/>
              <a:gd name="connsiteX7394" fmla="*/ 459714 w 5598213"/>
              <a:gd name="connsiteY7394" fmla="*/ 3024259 h 4231124"/>
              <a:gd name="connsiteX7395" fmla="*/ 465039 w 5598213"/>
              <a:gd name="connsiteY7395" fmla="*/ 3024259 h 4231124"/>
              <a:gd name="connsiteX7396" fmla="*/ 354991 w 5598213"/>
              <a:gd name="connsiteY7396" fmla="*/ 3013611 h 4231124"/>
              <a:gd name="connsiteX7397" fmla="*/ 360316 w 5598213"/>
              <a:gd name="connsiteY7397" fmla="*/ 3013611 h 4231124"/>
              <a:gd name="connsiteX7398" fmla="*/ 360316 w 5598213"/>
              <a:gd name="connsiteY7398" fmla="*/ 3024259 h 4231124"/>
              <a:gd name="connsiteX7399" fmla="*/ 349667 w 5598213"/>
              <a:gd name="connsiteY7399" fmla="*/ 3029584 h 4231124"/>
              <a:gd name="connsiteX7400" fmla="*/ 344934 w 5598213"/>
              <a:gd name="connsiteY7400" fmla="*/ 3024259 h 4231124"/>
              <a:gd name="connsiteX7401" fmla="*/ 4423191 w 5598213"/>
              <a:gd name="connsiteY7401" fmla="*/ 3008878 h 4231124"/>
              <a:gd name="connsiteX7402" fmla="*/ 4428516 w 5598213"/>
              <a:gd name="connsiteY7402" fmla="*/ 3008878 h 4231124"/>
              <a:gd name="connsiteX7403" fmla="*/ 4428516 w 5598213"/>
              <a:gd name="connsiteY7403" fmla="*/ 3013611 h 4231124"/>
              <a:gd name="connsiteX7404" fmla="*/ 4423191 w 5598213"/>
              <a:gd name="connsiteY7404" fmla="*/ 3018935 h 4231124"/>
              <a:gd name="connsiteX7405" fmla="*/ 2554163 w 5598213"/>
              <a:gd name="connsiteY7405" fmla="*/ 3008878 h 4231124"/>
              <a:gd name="connsiteX7406" fmla="*/ 2558896 w 5598213"/>
              <a:gd name="connsiteY7406" fmla="*/ 3008878 h 4231124"/>
              <a:gd name="connsiteX7407" fmla="*/ 2554163 w 5598213"/>
              <a:gd name="connsiteY7407" fmla="*/ 3013611 h 4231124"/>
              <a:gd name="connsiteX7408" fmla="*/ 2177872 w 5598213"/>
              <a:gd name="connsiteY7408" fmla="*/ 3008878 h 4231124"/>
              <a:gd name="connsiteX7409" fmla="*/ 2188522 w 5598213"/>
              <a:gd name="connsiteY7409" fmla="*/ 3008878 h 4231124"/>
              <a:gd name="connsiteX7410" fmla="*/ 2183197 w 5598213"/>
              <a:gd name="connsiteY7410" fmla="*/ 3013611 h 4231124"/>
              <a:gd name="connsiteX7411" fmla="*/ 2172547 w 5598213"/>
              <a:gd name="connsiteY7411" fmla="*/ 3013611 h 4231124"/>
              <a:gd name="connsiteX7412" fmla="*/ 1065566 w 5598213"/>
              <a:gd name="connsiteY7412" fmla="*/ 3008878 h 4231124"/>
              <a:gd name="connsiteX7413" fmla="*/ 1070891 w 5598213"/>
              <a:gd name="connsiteY7413" fmla="*/ 3018935 h 4231124"/>
              <a:gd name="connsiteX7414" fmla="*/ 1065566 w 5598213"/>
              <a:gd name="connsiteY7414" fmla="*/ 3024259 h 4231124"/>
              <a:gd name="connsiteX7415" fmla="*/ 1065566 w 5598213"/>
              <a:gd name="connsiteY7415" fmla="*/ 3034908 h 4231124"/>
              <a:gd name="connsiteX7416" fmla="*/ 1060241 w 5598213"/>
              <a:gd name="connsiteY7416" fmla="*/ 3040233 h 4231124"/>
              <a:gd name="connsiteX7417" fmla="*/ 1054916 w 5598213"/>
              <a:gd name="connsiteY7417" fmla="*/ 3024259 h 4231124"/>
              <a:gd name="connsiteX7418" fmla="*/ 820030 w 5598213"/>
              <a:gd name="connsiteY7418" fmla="*/ 3008878 h 4231124"/>
              <a:gd name="connsiteX7419" fmla="*/ 825355 w 5598213"/>
              <a:gd name="connsiteY7419" fmla="*/ 3008878 h 4231124"/>
              <a:gd name="connsiteX7420" fmla="*/ 814705 w 5598213"/>
              <a:gd name="connsiteY7420" fmla="*/ 3024259 h 4231124"/>
              <a:gd name="connsiteX7421" fmla="*/ 809381 w 5598213"/>
              <a:gd name="connsiteY7421" fmla="*/ 3024259 h 4231124"/>
              <a:gd name="connsiteX7422" fmla="*/ 804056 w 5598213"/>
              <a:gd name="connsiteY7422" fmla="*/ 3018935 h 4231124"/>
              <a:gd name="connsiteX7423" fmla="*/ 2757691 w 5598213"/>
              <a:gd name="connsiteY7423" fmla="*/ 3003553 h 4231124"/>
              <a:gd name="connsiteX7424" fmla="*/ 2757691 w 5598213"/>
              <a:gd name="connsiteY7424" fmla="*/ 3008878 h 4231124"/>
              <a:gd name="connsiteX7425" fmla="*/ 2747041 w 5598213"/>
              <a:gd name="connsiteY7425" fmla="*/ 3008878 h 4231124"/>
              <a:gd name="connsiteX7426" fmla="*/ 2480797 w 5598213"/>
              <a:gd name="connsiteY7426" fmla="*/ 3003553 h 4231124"/>
              <a:gd name="connsiteX7427" fmla="*/ 2486122 w 5598213"/>
              <a:gd name="connsiteY7427" fmla="*/ 3003553 h 4231124"/>
              <a:gd name="connsiteX7428" fmla="*/ 2501505 w 5598213"/>
              <a:gd name="connsiteY7428" fmla="*/ 3024259 h 4231124"/>
              <a:gd name="connsiteX7429" fmla="*/ 2486122 w 5598213"/>
              <a:gd name="connsiteY7429" fmla="*/ 3024259 h 4231124"/>
              <a:gd name="connsiteX7430" fmla="*/ 2480797 w 5598213"/>
              <a:gd name="connsiteY7430" fmla="*/ 3029584 h 4231124"/>
              <a:gd name="connsiteX7431" fmla="*/ 2475473 w 5598213"/>
              <a:gd name="connsiteY7431" fmla="*/ 3008878 h 4231124"/>
              <a:gd name="connsiteX7432" fmla="*/ 1311101 w 5598213"/>
              <a:gd name="connsiteY7432" fmla="*/ 3003553 h 4231124"/>
              <a:gd name="connsiteX7433" fmla="*/ 1326484 w 5598213"/>
              <a:gd name="connsiteY7433" fmla="*/ 3003553 h 4231124"/>
              <a:gd name="connsiteX7434" fmla="*/ 1311101 w 5598213"/>
              <a:gd name="connsiteY7434" fmla="*/ 3013611 h 4231124"/>
              <a:gd name="connsiteX7435" fmla="*/ 1295127 w 5598213"/>
              <a:gd name="connsiteY7435" fmla="*/ 3024259 h 4231124"/>
              <a:gd name="connsiteX7436" fmla="*/ 1279744 w 5598213"/>
              <a:gd name="connsiteY7436" fmla="*/ 3024259 h 4231124"/>
              <a:gd name="connsiteX7437" fmla="*/ 1274419 w 5598213"/>
              <a:gd name="connsiteY7437" fmla="*/ 3024259 h 4231124"/>
              <a:gd name="connsiteX7438" fmla="*/ 1274419 w 5598213"/>
              <a:gd name="connsiteY7438" fmla="*/ 3013611 h 4231124"/>
              <a:gd name="connsiteX7439" fmla="*/ 1289802 w 5598213"/>
              <a:gd name="connsiteY7439" fmla="*/ 3008878 h 4231124"/>
              <a:gd name="connsiteX7440" fmla="*/ 1311101 w 5598213"/>
              <a:gd name="connsiteY7440" fmla="*/ 3008878 h 4231124"/>
              <a:gd name="connsiteX7441" fmla="*/ 1180346 w 5598213"/>
              <a:gd name="connsiteY7441" fmla="*/ 3003553 h 4231124"/>
              <a:gd name="connsiteX7442" fmla="*/ 1185671 w 5598213"/>
              <a:gd name="connsiteY7442" fmla="*/ 3013611 h 4231124"/>
              <a:gd name="connsiteX7443" fmla="*/ 1169697 w 5598213"/>
              <a:gd name="connsiteY7443" fmla="*/ 3024259 h 4231124"/>
              <a:gd name="connsiteX7444" fmla="*/ 1159639 w 5598213"/>
              <a:gd name="connsiteY7444" fmla="*/ 3024259 h 4231124"/>
              <a:gd name="connsiteX7445" fmla="*/ 1122956 w 5598213"/>
              <a:gd name="connsiteY7445" fmla="*/ 3003553 h 4231124"/>
              <a:gd name="connsiteX7446" fmla="*/ 1128281 w 5598213"/>
              <a:gd name="connsiteY7446" fmla="*/ 3008878 h 4231124"/>
              <a:gd name="connsiteX7447" fmla="*/ 1112306 w 5598213"/>
              <a:gd name="connsiteY7447" fmla="*/ 3013611 h 4231124"/>
              <a:gd name="connsiteX7448" fmla="*/ 1112306 w 5598213"/>
              <a:gd name="connsiteY7448" fmla="*/ 3008878 h 4231124"/>
              <a:gd name="connsiteX7449" fmla="*/ 924161 w 5598213"/>
              <a:gd name="connsiteY7449" fmla="*/ 3003553 h 4231124"/>
              <a:gd name="connsiteX7450" fmla="*/ 929486 w 5598213"/>
              <a:gd name="connsiteY7450" fmla="*/ 3003553 h 4231124"/>
              <a:gd name="connsiteX7451" fmla="*/ 919428 w 5598213"/>
              <a:gd name="connsiteY7451" fmla="*/ 3018935 h 4231124"/>
              <a:gd name="connsiteX7452" fmla="*/ 914103 w 5598213"/>
              <a:gd name="connsiteY7452" fmla="*/ 3018935 h 4231124"/>
              <a:gd name="connsiteX7453" fmla="*/ 914103 w 5598213"/>
              <a:gd name="connsiteY7453" fmla="*/ 3013611 h 4231124"/>
              <a:gd name="connsiteX7454" fmla="*/ 4375859 w 5598213"/>
              <a:gd name="connsiteY7454" fmla="*/ 2998229 h 4231124"/>
              <a:gd name="connsiteX7455" fmla="*/ 4397159 w 5598213"/>
              <a:gd name="connsiteY7455" fmla="*/ 2998229 h 4231124"/>
              <a:gd name="connsiteX7456" fmla="*/ 4397159 w 5598213"/>
              <a:gd name="connsiteY7456" fmla="*/ 3003553 h 4231124"/>
              <a:gd name="connsiteX7457" fmla="*/ 4391834 w 5598213"/>
              <a:gd name="connsiteY7457" fmla="*/ 3013611 h 4231124"/>
              <a:gd name="connsiteX7458" fmla="*/ 4381184 w 5598213"/>
              <a:gd name="connsiteY7458" fmla="*/ 3013611 h 4231124"/>
              <a:gd name="connsiteX7459" fmla="*/ 4381184 w 5598213"/>
              <a:gd name="connsiteY7459" fmla="*/ 3003553 h 4231124"/>
              <a:gd name="connsiteX7460" fmla="*/ 2600903 w 5598213"/>
              <a:gd name="connsiteY7460" fmla="*/ 2998229 h 4231124"/>
              <a:gd name="connsiteX7461" fmla="*/ 2611553 w 5598213"/>
              <a:gd name="connsiteY7461" fmla="*/ 2998229 h 4231124"/>
              <a:gd name="connsiteX7462" fmla="*/ 2611553 w 5598213"/>
              <a:gd name="connsiteY7462" fmla="*/ 3013611 h 4231124"/>
              <a:gd name="connsiteX7463" fmla="*/ 2616877 w 5598213"/>
              <a:gd name="connsiteY7463" fmla="*/ 3018935 h 4231124"/>
              <a:gd name="connsiteX7464" fmla="*/ 2595578 w 5598213"/>
              <a:gd name="connsiteY7464" fmla="*/ 3034908 h 4231124"/>
              <a:gd name="connsiteX7465" fmla="*/ 2611553 w 5598213"/>
              <a:gd name="connsiteY7465" fmla="*/ 3044965 h 4231124"/>
              <a:gd name="connsiteX7466" fmla="*/ 2606228 w 5598213"/>
              <a:gd name="connsiteY7466" fmla="*/ 3055614 h 4231124"/>
              <a:gd name="connsiteX7467" fmla="*/ 2606228 w 5598213"/>
              <a:gd name="connsiteY7467" fmla="*/ 3060939 h 4231124"/>
              <a:gd name="connsiteX7468" fmla="*/ 2600903 w 5598213"/>
              <a:gd name="connsiteY7468" fmla="*/ 3066263 h 4231124"/>
              <a:gd name="connsiteX7469" fmla="*/ 2585520 w 5598213"/>
              <a:gd name="connsiteY7469" fmla="*/ 3066263 h 4231124"/>
              <a:gd name="connsiteX7470" fmla="*/ 2585520 w 5598213"/>
              <a:gd name="connsiteY7470" fmla="*/ 3050290 h 4231124"/>
              <a:gd name="connsiteX7471" fmla="*/ 2590253 w 5598213"/>
              <a:gd name="connsiteY7471" fmla="*/ 3044965 h 4231124"/>
              <a:gd name="connsiteX7472" fmla="*/ 2585520 w 5598213"/>
              <a:gd name="connsiteY7472" fmla="*/ 3040233 h 4231124"/>
              <a:gd name="connsiteX7473" fmla="*/ 2580195 w 5598213"/>
              <a:gd name="connsiteY7473" fmla="*/ 3034908 h 4231124"/>
              <a:gd name="connsiteX7474" fmla="*/ 2585520 w 5598213"/>
              <a:gd name="connsiteY7474" fmla="*/ 3029584 h 4231124"/>
              <a:gd name="connsiteX7475" fmla="*/ 2585520 w 5598213"/>
              <a:gd name="connsiteY7475" fmla="*/ 3018935 h 4231124"/>
              <a:gd name="connsiteX7476" fmla="*/ 2590253 w 5598213"/>
              <a:gd name="connsiteY7476" fmla="*/ 3013611 h 4231124"/>
              <a:gd name="connsiteX7477" fmla="*/ 2590253 w 5598213"/>
              <a:gd name="connsiteY7477" fmla="*/ 3003553 h 4231124"/>
              <a:gd name="connsiteX7478" fmla="*/ 2595578 w 5598213"/>
              <a:gd name="connsiteY7478" fmla="*/ 3003553 h 4231124"/>
              <a:gd name="connsiteX7479" fmla="*/ 2574870 w 5598213"/>
              <a:gd name="connsiteY7479" fmla="*/ 2998229 h 4231124"/>
              <a:gd name="connsiteX7480" fmla="*/ 2580195 w 5598213"/>
              <a:gd name="connsiteY7480" fmla="*/ 3008878 h 4231124"/>
              <a:gd name="connsiteX7481" fmla="*/ 2574870 w 5598213"/>
              <a:gd name="connsiteY7481" fmla="*/ 3008878 h 4231124"/>
              <a:gd name="connsiteX7482" fmla="*/ 866771 w 5598213"/>
              <a:gd name="connsiteY7482" fmla="*/ 2998229 h 4231124"/>
              <a:gd name="connsiteX7483" fmla="*/ 872096 w 5598213"/>
              <a:gd name="connsiteY7483" fmla="*/ 2998229 h 4231124"/>
              <a:gd name="connsiteX7484" fmla="*/ 877420 w 5598213"/>
              <a:gd name="connsiteY7484" fmla="*/ 3003553 h 4231124"/>
              <a:gd name="connsiteX7485" fmla="*/ 877420 w 5598213"/>
              <a:gd name="connsiteY7485" fmla="*/ 3008878 h 4231124"/>
              <a:gd name="connsiteX7486" fmla="*/ 866771 w 5598213"/>
              <a:gd name="connsiteY7486" fmla="*/ 3024259 h 4231124"/>
              <a:gd name="connsiteX7487" fmla="*/ 862037 w 5598213"/>
              <a:gd name="connsiteY7487" fmla="*/ 3034908 h 4231124"/>
              <a:gd name="connsiteX7488" fmla="*/ 856713 w 5598213"/>
              <a:gd name="connsiteY7488" fmla="*/ 3034908 h 4231124"/>
              <a:gd name="connsiteX7489" fmla="*/ 851388 w 5598213"/>
              <a:gd name="connsiteY7489" fmla="*/ 3024259 h 4231124"/>
              <a:gd name="connsiteX7490" fmla="*/ 856713 w 5598213"/>
              <a:gd name="connsiteY7490" fmla="*/ 3018935 h 4231124"/>
              <a:gd name="connsiteX7491" fmla="*/ 856713 w 5598213"/>
              <a:gd name="connsiteY7491" fmla="*/ 3008878 h 4231124"/>
              <a:gd name="connsiteX7492" fmla="*/ 657917 w 5598213"/>
              <a:gd name="connsiteY7492" fmla="*/ 2998229 h 4231124"/>
              <a:gd name="connsiteX7493" fmla="*/ 657917 w 5598213"/>
              <a:gd name="connsiteY7493" fmla="*/ 3008878 h 4231124"/>
              <a:gd name="connsiteX7494" fmla="*/ 652593 w 5598213"/>
              <a:gd name="connsiteY7494" fmla="*/ 3008878 h 4231124"/>
              <a:gd name="connsiteX7495" fmla="*/ 652593 w 5598213"/>
              <a:gd name="connsiteY7495" fmla="*/ 3003553 h 4231124"/>
              <a:gd name="connsiteX7496" fmla="*/ 4611337 w 5598213"/>
              <a:gd name="connsiteY7496" fmla="*/ 2992905 h 4231124"/>
              <a:gd name="connsiteX7497" fmla="*/ 4621395 w 5598213"/>
              <a:gd name="connsiteY7497" fmla="*/ 2998229 h 4231124"/>
              <a:gd name="connsiteX7498" fmla="*/ 4616070 w 5598213"/>
              <a:gd name="connsiteY7498" fmla="*/ 3003553 h 4231124"/>
              <a:gd name="connsiteX7499" fmla="*/ 4532647 w 5598213"/>
              <a:gd name="connsiteY7499" fmla="*/ 2992905 h 4231124"/>
              <a:gd name="connsiteX7500" fmla="*/ 4537972 w 5598213"/>
              <a:gd name="connsiteY7500" fmla="*/ 2992905 h 4231124"/>
              <a:gd name="connsiteX7501" fmla="*/ 4537972 w 5598213"/>
              <a:gd name="connsiteY7501" fmla="*/ 2998229 h 4231124"/>
              <a:gd name="connsiteX7502" fmla="*/ 4532647 w 5598213"/>
              <a:gd name="connsiteY7502" fmla="*/ 2998229 h 4231124"/>
              <a:gd name="connsiteX7503" fmla="*/ 4443899 w 5598213"/>
              <a:gd name="connsiteY7503" fmla="*/ 2992905 h 4231124"/>
              <a:gd name="connsiteX7504" fmla="*/ 4449224 w 5598213"/>
              <a:gd name="connsiteY7504" fmla="*/ 2998229 h 4231124"/>
              <a:gd name="connsiteX7505" fmla="*/ 4433250 w 5598213"/>
              <a:gd name="connsiteY7505" fmla="*/ 3008878 h 4231124"/>
              <a:gd name="connsiteX7506" fmla="*/ 4428516 w 5598213"/>
              <a:gd name="connsiteY7506" fmla="*/ 2998229 h 4231124"/>
              <a:gd name="connsiteX7507" fmla="*/ 4365801 w 5598213"/>
              <a:gd name="connsiteY7507" fmla="*/ 2992905 h 4231124"/>
              <a:gd name="connsiteX7508" fmla="*/ 4371126 w 5598213"/>
              <a:gd name="connsiteY7508" fmla="*/ 2992905 h 4231124"/>
              <a:gd name="connsiteX7509" fmla="*/ 4371126 w 5598213"/>
              <a:gd name="connsiteY7509" fmla="*/ 3013611 h 4231124"/>
              <a:gd name="connsiteX7510" fmla="*/ 4360476 w 5598213"/>
              <a:gd name="connsiteY7510" fmla="*/ 3013611 h 4231124"/>
              <a:gd name="connsiteX7511" fmla="*/ 4360476 w 5598213"/>
              <a:gd name="connsiteY7511" fmla="*/ 2998229 h 4231124"/>
              <a:gd name="connsiteX7512" fmla="*/ 2789048 w 5598213"/>
              <a:gd name="connsiteY7512" fmla="*/ 2992905 h 4231124"/>
              <a:gd name="connsiteX7513" fmla="*/ 2794373 w 5598213"/>
              <a:gd name="connsiteY7513" fmla="*/ 2992905 h 4231124"/>
              <a:gd name="connsiteX7514" fmla="*/ 2794373 w 5598213"/>
              <a:gd name="connsiteY7514" fmla="*/ 2998229 h 4231124"/>
              <a:gd name="connsiteX7515" fmla="*/ 2794373 w 5598213"/>
              <a:gd name="connsiteY7515" fmla="*/ 3003553 h 4231124"/>
              <a:gd name="connsiteX7516" fmla="*/ 2789048 w 5598213"/>
              <a:gd name="connsiteY7516" fmla="*/ 2998229 h 4231124"/>
              <a:gd name="connsiteX7517" fmla="*/ 2715684 w 5598213"/>
              <a:gd name="connsiteY7517" fmla="*/ 2992905 h 4231124"/>
              <a:gd name="connsiteX7518" fmla="*/ 2726333 w 5598213"/>
              <a:gd name="connsiteY7518" fmla="*/ 2992905 h 4231124"/>
              <a:gd name="connsiteX7519" fmla="*/ 2736983 w 5598213"/>
              <a:gd name="connsiteY7519" fmla="*/ 2998229 h 4231124"/>
              <a:gd name="connsiteX7520" fmla="*/ 2736983 w 5598213"/>
              <a:gd name="connsiteY7520" fmla="*/ 3003553 h 4231124"/>
              <a:gd name="connsiteX7521" fmla="*/ 2731658 w 5598213"/>
              <a:gd name="connsiteY7521" fmla="*/ 3013611 h 4231124"/>
              <a:gd name="connsiteX7522" fmla="*/ 2721008 w 5598213"/>
              <a:gd name="connsiteY7522" fmla="*/ 3013611 h 4231124"/>
              <a:gd name="connsiteX7523" fmla="*/ 2705625 w 5598213"/>
              <a:gd name="connsiteY7523" fmla="*/ 3013611 h 4231124"/>
              <a:gd name="connsiteX7524" fmla="*/ 2700300 w 5598213"/>
              <a:gd name="connsiteY7524" fmla="*/ 3024259 h 4231124"/>
              <a:gd name="connsiteX7525" fmla="*/ 2694976 w 5598213"/>
              <a:gd name="connsiteY7525" fmla="*/ 3024259 h 4231124"/>
              <a:gd name="connsiteX7526" fmla="*/ 2689651 w 5598213"/>
              <a:gd name="connsiteY7526" fmla="*/ 3013611 h 4231124"/>
              <a:gd name="connsiteX7527" fmla="*/ 2632261 w 5598213"/>
              <a:gd name="connsiteY7527" fmla="*/ 2992905 h 4231124"/>
              <a:gd name="connsiteX7528" fmla="*/ 2637585 w 5598213"/>
              <a:gd name="connsiteY7528" fmla="*/ 3003553 h 4231124"/>
              <a:gd name="connsiteX7529" fmla="*/ 2621611 w 5598213"/>
              <a:gd name="connsiteY7529" fmla="*/ 3003553 h 4231124"/>
              <a:gd name="connsiteX7530" fmla="*/ 2214554 w 5598213"/>
              <a:gd name="connsiteY7530" fmla="*/ 2992905 h 4231124"/>
              <a:gd name="connsiteX7531" fmla="*/ 2224612 w 5598213"/>
              <a:gd name="connsiteY7531" fmla="*/ 2992905 h 4231124"/>
              <a:gd name="connsiteX7532" fmla="*/ 2224612 w 5598213"/>
              <a:gd name="connsiteY7532" fmla="*/ 3013611 h 4231124"/>
              <a:gd name="connsiteX7533" fmla="*/ 2229937 w 5598213"/>
              <a:gd name="connsiteY7533" fmla="*/ 3018935 h 4231124"/>
              <a:gd name="connsiteX7534" fmla="*/ 2219879 w 5598213"/>
              <a:gd name="connsiteY7534" fmla="*/ 3018935 h 4231124"/>
              <a:gd name="connsiteX7535" fmla="*/ 2219879 w 5598213"/>
              <a:gd name="connsiteY7535" fmla="*/ 3003553 h 4231124"/>
              <a:gd name="connsiteX7536" fmla="*/ 2214554 w 5598213"/>
              <a:gd name="connsiteY7536" fmla="*/ 2998229 h 4231124"/>
              <a:gd name="connsiteX7537" fmla="*/ 1399849 w 5598213"/>
              <a:gd name="connsiteY7537" fmla="*/ 2992905 h 4231124"/>
              <a:gd name="connsiteX7538" fmla="*/ 1399849 w 5598213"/>
              <a:gd name="connsiteY7538" fmla="*/ 2998229 h 4231124"/>
              <a:gd name="connsiteX7539" fmla="*/ 1389199 w 5598213"/>
              <a:gd name="connsiteY7539" fmla="*/ 3008878 h 4231124"/>
              <a:gd name="connsiteX7540" fmla="*/ 1383874 w 5598213"/>
              <a:gd name="connsiteY7540" fmla="*/ 2998229 h 4231124"/>
              <a:gd name="connsiteX7541" fmla="*/ 1394524 w 5598213"/>
              <a:gd name="connsiteY7541" fmla="*/ 2998229 h 4231124"/>
              <a:gd name="connsiteX7542" fmla="*/ 4417867 w 5598213"/>
              <a:gd name="connsiteY7542" fmla="*/ 2987580 h 4231124"/>
              <a:gd name="connsiteX7543" fmla="*/ 4428516 w 5598213"/>
              <a:gd name="connsiteY7543" fmla="*/ 2992905 h 4231124"/>
              <a:gd name="connsiteX7544" fmla="*/ 4417867 w 5598213"/>
              <a:gd name="connsiteY7544" fmla="*/ 2992905 h 4231124"/>
              <a:gd name="connsiteX7545" fmla="*/ 2694976 w 5598213"/>
              <a:gd name="connsiteY7545" fmla="*/ 2987580 h 4231124"/>
              <a:gd name="connsiteX7546" fmla="*/ 2694976 w 5598213"/>
              <a:gd name="connsiteY7546" fmla="*/ 2998229 h 4231124"/>
              <a:gd name="connsiteX7547" fmla="*/ 2689651 w 5598213"/>
              <a:gd name="connsiteY7547" fmla="*/ 2992905 h 4231124"/>
              <a:gd name="connsiteX7548" fmla="*/ 2470148 w 5598213"/>
              <a:gd name="connsiteY7548" fmla="*/ 2987580 h 4231124"/>
              <a:gd name="connsiteX7549" fmla="*/ 2475473 w 5598213"/>
              <a:gd name="connsiteY7549" fmla="*/ 2987580 h 4231124"/>
              <a:gd name="connsiteX7550" fmla="*/ 2486122 w 5598213"/>
              <a:gd name="connsiteY7550" fmla="*/ 2992905 h 4231124"/>
              <a:gd name="connsiteX7551" fmla="*/ 2475473 w 5598213"/>
              <a:gd name="connsiteY7551" fmla="*/ 2998229 h 4231124"/>
              <a:gd name="connsiteX7552" fmla="*/ 2470148 w 5598213"/>
              <a:gd name="connsiteY7552" fmla="*/ 2998229 h 4231124"/>
              <a:gd name="connsiteX7553" fmla="*/ 2460090 w 5598213"/>
              <a:gd name="connsiteY7553" fmla="*/ 2992905 h 4231124"/>
              <a:gd name="connsiteX7554" fmla="*/ 2177872 w 5598213"/>
              <a:gd name="connsiteY7554" fmla="*/ 2987580 h 4231124"/>
              <a:gd name="connsiteX7555" fmla="*/ 2177872 w 5598213"/>
              <a:gd name="connsiteY7555" fmla="*/ 2998229 h 4231124"/>
              <a:gd name="connsiteX7556" fmla="*/ 2172547 w 5598213"/>
              <a:gd name="connsiteY7556" fmla="*/ 3003553 h 4231124"/>
              <a:gd name="connsiteX7557" fmla="*/ 2167222 w 5598213"/>
              <a:gd name="connsiteY7557" fmla="*/ 2998229 h 4231124"/>
              <a:gd name="connsiteX7558" fmla="*/ 825355 w 5598213"/>
              <a:gd name="connsiteY7558" fmla="*/ 2987580 h 4231124"/>
              <a:gd name="connsiteX7559" fmla="*/ 825355 w 5598213"/>
              <a:gd name="connsiteY7559" fmla="*/ 2998229 h 4231124"/>
              <a:gd name="connsiteX7560" fmla="*/ 820030 w 5598213"/>
              <a:gd name="connsiteY7560" fmla="*/ 2998229 h 4231124"/>
              <a:gd name="connsiteX7561" fmla="*/ 814705 w 5598213"/>
              <a:gd name="connsiteY7561" fmla="*/ 3003553 h 4231124"/>
              <a:gd name="connsiteX7562" fmla="*/ 814705 w 5598213"/>
              <a:gd name="connsiteY7562" fmla="*/ 2998229 h 4231124"/>
              <a:gd name="connsiteX7563" fmla="*/ 788673 w 5598213"/>
              <a:gd name="connsiteY7563" fmla="*/ 2987580 h 4231124"/>
              <a:gd name="connsiteX7564" fmla="*/ 793997 w 5598213"/>
              <a:gd name="connsiteY7564" fmla="*/ 2987580 h 4231124"/>
              <a:gd name="connsiteX7565" fmla="*/ 799322 w 5598213"/>
              <a:gd name="connsiteY7565" fmla="*/ 2992905 h 4231124"/>
              <a:gd name="connsiteX7566" fmla="*/ 793997 w 5598213"/>
              <a:gd name="connsiteY7566" fmla="*/ 2998229 h 4231124"/>
              <a:gd name="connsiteX7567" fmla="*/ 793997 w 5598213"/>
              <a:gd name="connsiteY7567" fmla="*/ 3003553 h 4231124"/>
              <a:gd name="connsiteX7568" fmla="*/ 778023 w 5598213"/>
              <a:gd name="connsiteY7568" fmla="*/ 3013611 h 4231124"/>
              <a:gd name="connsiteX7569" fmla="*/ 417707 w 5598213"/>
              <a:gd name="connsiteY7569" fmla="*/ 2987580 h 4231124"/>
              <a:gd name="connsiteX7570" fmla="*/ 423031 w 5598213"/>
              <a:gd name="connsiteY7570" fmla="*/ 2998229 h 4231124"/>
              <a:gd name="connsiteX7571" fmla="*/ 412382 w 5598213"/>
              <a:gd name="connsiteY7571" fmla="*/ 3008878 h 4231124"/>
              <a:gd name="connsiteX7572" fmla="*/ 407648 w 5598213"/>
              <a:gd name="connsiteY7572" fmla="*/ 3008878 h 4231124"/>
              <a:gd name="connsiteX7573" fmla="*/ 407648 w 5598213"/>
              <a:gd name="connsiteY7573" fmla="*/ 3003553 h 4231124"/>
              <a:gd name="connsiteX7574" fmla="*/ 292276 w 5598213"/>
              <a:gd name="connsiteY7574" fmla="*/ 2987580 h 4231124"/>
              <a:gd name="connsiteX7575" fmla="*/ 292276 w 5598213"/>
              <a:gd name="connsiteY7575" fmla="*/ 2992905 h 4231124"/>
              <a:gd name="connsiteX7576" fmla="*/ 287543 w 5598213"/>
              <a:gd name="connsiteY7576" fmla="*/ 2992905 h 4231124"/>
              <a:gd name="connsiteX7577" fmla="*/ 4705410 w 5598213"/>
              <a:gd name="connsiteY7577" fmla="*/ 2982256 h 4231124"/>
              <a:gd name="connsiteX7578" fmla="*/ 4710143 w 5598213"/>
              <a:gd name="connsiteY7578" fmla="*/ 2982256 h 4231124"/>
              <a:gd name="connsiteX7579" fmla="*/ 4710143 w 5598213"/>
              <a:gd name="connsiteY7579" fmla="*/ 2987580 h 4231124"/>
              <a:gd name="connsiteX7580" fmla="*/ 4705410 w 5598213"/>
              <a:gd name="connsiteY7580" fmla="*/ 2987580 h 4231124"/>
              <a:gd name="connsiteX7581" fmla="*/ 4480582 w 5598213"/>
              <a:gd name="connsiteY7581" fmla="*/ 2982256 h 4231124"/>
              <a:gd name="connsiteX7582" fmla="*/ 4480582 w 5598213"/>
              <a:gd name="connsiteY7582" fmla="*/ 2998229 h 4231124"/>
              <a:gd name="connsiteX7583" fmla="*/ 4480582 w 5598213"/>
              <a:gd name="connsiteY7583" fmla="*/ 3003553 h 4231124"/>
              <a:gd name="connsiteX7584" fmla="*/ 4469932 w 5598213"/>
              <a:gd name="connsiteY7584" fmla="*/ 3003553 h 4231124"/>
              <a:gd name="connsiteX7585" fmla="*/ 4469932 w 5598213"/>
              <a:gd name="connsiteY7585" fmla="*/ 2992905 h 4231124"/>
              <a:gd name="connsiteX7586" fmla="*/ 4349827 w 5598213"/>
              <a:gd name="connsiteY7586" fmla="*/ 2982256 h 4231124"/>
              <a:gd name="connsiteX7587" fmla="*/ 4360476 w 5598213"/>
              <a:gd name="connsiteY7587" fmla="*/ 2982256 h 4231124"/>
              <a:gd name="connsiteX7588" fmla="*/ 4360476 w 5598213"/>
              <a:gd name="connsiteY7588" fmla="*/ 2987580 h 4231124"/>
              <a:gd name="connsiteX7589" fmla="*/ 68040 w 5598213"/>
              <a:gd name="connsiteY7589" fmla="*/ 2977523 h 4231124"/>
              <a:gd name="connsiteX7590" fmla="*/ 78098 w 5598213"/>
              <a:gd name="connsiteY7590" fmla="*/ 2982256 h 4231124"/>
              <a:gd name="connsiteX7591" fmla="*/ 73365 w 5598213"/>
              <a:gd name="connsiteY7591" fmla="*/ 2987580 h 4231124"/>
              <a:gd name="connsiteX7592" fmla="*/ 62715 w 5598213"/>
              <a:gd name="connsiteY7592" fmla="*/ 2987580 h 4231124"/>
              <a:gd name="connsiteX7593" fmla="*/ 4720793 w 5598213"/>
              <a:gd name="connsiteY7593" fmla="*/ 2972199 h 4231124"/>
              <a:gd name="connsiteX7594" fmla="*/ 4726117 w 5598213"/>
              <a:gd name="connsiteY7594" fmla="*/ 2972199 h 4231124"/>
              <a:gd name="connsiteX7595" fmla="*/ 4726117 w 5598213"/>
              <a:gd name="connsiteY7595" fmla="*/ 2982256 h 4231124"/>
              <a:gd name="connsiteX7596" fmla="*/ 4381184 w 5598213"/>
              <a:gd name="connsiteY7596" fmla="*/ 2972199 h 4231124"/>
              <a:gd name="connsiteX7597" fmla="*/ 4386509 w 5598213"/>
              <a:gd name="connsiteY7597" fmla="*/ 2977523 h 4231124"/>
              <a:gd name="connsiteX7598" fmla="*/ 4391834 w 5598213"/>
              <a:gd name="connsiteY7598" fmla="*/ 2982256 h 4231124"/>
              <a:gd name="connsiteX7599" fmla="*/ 4381184 w 5598213"/>
              <a:gd name="connsiteY7599" fmla="*/ 2982256 h 4231124"/>
              <a:gd name="connsiteX7600" fmla="*/ 2470148 w 5598213"/>
              <a:gd name="connsiteY7600" fmla="*/ 2972199 h 4231124"/>
              <a:gd name="connsiteX7601" fmla="*/ 2480797 w 5598213"/>
              <a:gd name="connsiteY7601" fmla="*/ 2972199 h 4231124"/>
              <a:gd name="connsiteX7602" fmla="*/ 2480797 w 5598213"/>
              <a:gd name="connsiteY7602" fmla="*/ 2982256 h 4231124"/>
              <a:gd name="connsiteX7603" fmla="*/ 1112306 w 5598213"/>
              <a:gd name="connsiteY7603" fmla="*/ 2972199 h 4231124"/>
              <a:gd name="connsiteX7604" fmla="*/ 1133606 w 5598213"/>
              <a:gd name="connsiteY7604" fmla="*/ 2972199 h 4231124"/>
              <a:gd name="connsiteX7605" fmla="*/ 1122956 w 5598213"/>
              <a:gd name="connsiteY7605" fmla="*/ 2982256 h 4231124"/>
              <a:gd name="connsiteX7606" fmla="*/ 1122956 w 5598213"/>
              <a:gd name="connsiteY7606" fmla="*/ 2992905 h 4231124"/>
              <a:gd name="connsiteX7607" fmla="*/ 1102248 w 5598213"/>
              <a:gd name="connsiteY7607" fmla="*/ 2992905 h 4231124"/>
              <a:gd name="connsiteX7608" fmla="*/ 1112306 w 5598213"/>
              <a:gd name="connsiteY7608" fmla="*/ 2987580 h 4231124"/>
              <a:gd name="connsiteX7609" fmla="*/ 1106981 w 5598213"/>
              <a:gd name="connsiteY7609" fmla="*/ 2982256 h 4231124"/>
              <a:gd name="connsiteX7610" fmla="*/ 982143 w 5598213"/>
              <a:gd name="connsiteY7610" fmla="*/ 2972199 h 4231124"/>
              <a:gd name="connsiteX7611" fmla="*/ 992201 w 5598213"/>
              <a:gd name="connsiteY7611" fmla="*/ 2977523 h 4231124"/>
              <a:gd name="connsiteX7612" fmla="*/ 982143 w 5598213"/>
              <a:gd name="connsiteY7612" fmla="*/ 2998229 h 4231124"/>
              <a:gd name="connsiteX7613" fmla="*/ 982143 w 5598213"/>
              <a:gd name="connsiteY7613" fmla="*/ 3008878 h 4231124"/>
              <a:gd name="connsiteX7614" fmla="*/ 971493 w 5598213"/>
              <a:gd name="connsiteY7614" fmla="*/ 3008878 h 4231124"/>
              <a:gd name="connsiteX7615" fmla="*/ 966168 w 5598213"/>
              <a:gd name="connsiteY7615" fmla="*/ 3013611 h 4231124"/>
              <a:gd name="connsiteX7616" fmla="*/ 971493 w 5598213"/>
              <a:gd name="connsiteY7616" fmla="*/ 2987580 h 4231124"/>
              <a:gd name="connsiteX7617" fmla="*/ 971493 w 5598213"/>
              <a:gd name="connsiteY7617" fmla="*/ 2977523 h 4231124"/>
              <a:gd name="connsiteX7618" fmla="*/ 976818 w 5598213"/>
              <a:gd name="connsiteY7618" fmla="*/ 2982256 h 4231124"/>
              <a:gd name="connsiteX7619" fmla="*/ 4616070 w 5598213"/>
              <a:gd name="connsiteY7619" fmla="*/ 2966874 h 4231124"/>
              <a:gd name="connsiteX7620" fmla="*/ 4621395 w 5598213"/>
              <a:gd name="connsiteY7620" fmla="*/ 2972199 h 4231124"/>
              <a:gd name="connsiteX7621" fmla="*/ 4621395 w 5598213"/>
              <a:gd name="connsiteY7621" fmla="*/ 2982256 h 4231124"/>
              <a:gd name="connsiteX7622" fmla="*/ 4606012 w 5598213"/>
              <a:gd name="connsiteY7622" fmla="*/ 2987580 h 4231124"/>
              <a:gd name="connsiteX7623" fmla="*/ 4606012 w 5598213"/>
              <a:gd name="connsiteY7623" fmla="*/ 2972199 h 4231124"/>
              <a:gd name="connsiteX7624" fmla="*/ 4590037 w 5598213"/>
              <a:gd name="connsiteY7624" fmla="*/ 2966874 h 4231124"/>
              <a:gd name="connsiteX7625" fmla="*/ 4595362 w 5598213"/>
              <a:gd name="connsiteY7625" fmla="*/ 2982256 h 4231124"/>
              <a:gd name="connsiteX7626" fmla="*/ 4584713 w 5598213"/>
              <a:gd name="connsiteY7626" fmla="*/ 2982256 h 4231124"/>
              <a:gd name="connsiteX7627" fmla="*/ 4584713 w 5598213"/>
              <a:gd name="connsiteY7627" fmla="*/ 2977523 h 4231124"/>
              <a:gd name="connsiteX7628" fmla="*/ 2710358 w 5598213"/>
              <a:gd name="connsiteY7628" fmla="*/ 2966874 h 4231124"/>
              <a:gd name="connsiteX7629" fmla="*/ 2710358 w 5598213"/>
              <a:gd name="connsiteY7629" fmla="*/ 2982256 h 4231124"/>
              <a:gd name="connsiteX7630" fmla="*/ 2700300 w 5598213"/>
              <a:gd name="connsiteY7630" fmla="*/ 2972199 h 4231124"/>
              <a:gd name="connsiteX7631" fmla="*/ 2679001 w 5598213"/>
              <a:gd name="connsiteY7631" fmla="*/ 2966874 h 4231124"/>
              <a:gd name="connsiteX7632" fmla="*/ 2684326 w 5598213"/>
              <a:gd name="connsiteY7632" fmla="*/ 2977523 h 4231124"/>
              <a:gd name="connsiteX7633" fmla="*/ 2674268 w 5598213"/>
              <a:gd name="connsiteY7633" fmla="*/ 2977523 h 4231124"/>
              <a:gd name="connsiteX7634" fmla="*/ 2611553 w 5598213"/>
              <a:gd name="connsiteY7634" fmla="*/ 2966874 h 4231124"/>
              <a:gd name="connsiteX7635" fmla="*/ 2621611 w 5598213"/>
              <a:gd name="connsiteY7635" fmla="*/ 2966874 h 4231124"/>
              <a:gd name="connsiteX7636" fmla="*/ 2621611 w 5598213"/>
              <a:gd name="connsiteY7636" fmla="*/ 2977523 h 4231124"/>
              <a:gd name="connsiteX7637" fmla="*/ 2616877 w 5598213"/>
              <a:gd name="connsiteY7637" fmla="*/ 2977523 h 4231124"/>
              <a:gd name="connsiteX7638" fmla="*/ 1326484 w 5598213"/>
              <a:gd name="connsiteY7638" fmla="*/ 2966874 h 4231124"/>
              <a:gd name="connsiteX7639" fmla="*/ 1331809 w 5598213"/>
              <a:gd name="connsiteY7639" fmla="*/ 2966874 h 4231124"/>
              <a:gd name="connsiteX7640" fmla="*/ 1331809 w 5598213"/>
              <a:gd name="connsiteY7640" fmla="*/ 2977523 h 4231124"/>
              <a:gd name="connsiteX7641" fmla="*/ 1321159 w 5598213"/>
              <a:gd name="connsiteY7641" fmla="*/ 2982256 h 4231124"/>
              <a:gd name="connsiteX7642" fmla="*/ 1227087 w 5598213"/>
              <a:gd name="connsiteY7642" fmla="*/ 2966874 h 4231124"/>
              <a:gd name="connsiteX7643" fmla="*/ 1227087 w 5598213"/>
              <a:gd name="connsiteY7643" fmla="*/ 2977523 h 4231124"/>
              <a:gd name="connsiteX7644" fmla="*/ 1222354 w 5598213"/>
              <a:gd name="connsiteY7644" fmla="*/ 2977523 h 4231124"/>
              <a:gd name="connsiteX7645" fmla="*/ 1217029 w 5598213"/>
              <a:gd name="connsiteY7645" fmla="*/ 2982256 h 4231124"/>
              <a:gd name="connsiteX7646" fmla="*/ 1211704 w 5598213"/>
              <a:gd name="connsiteY7646" fmla="*/ 2982256 h 4231124"/>
              <a:gd name="connsiteX7647" fmla="*/ 1211704 w 5598213"/>
              <a:gd name="connsiteY7647" fmla="*/ 2972199 h 4231124"/>
              <a:gd name="connsiteX7648" fmla="*/ 1180346 w 5598213"/>
              <a:gd name="connsiteY7648" fmla="*/ 2966874 h 4231124"/>
              <a:gd name="connsiteX7649" fmla="*/ 1190996 w 5598213"/>
              <a:gd name="connsiteY7649" fmla="*/ 2977523 h 4231124"/>
              <a:gd name="connsiteX7650" fmla="*/ 1185671 w 5598213"/>
              <a:gd name="connsiteY7650" fmla="*/ 2982256 h 4231124"/>
              <a:gd name="connsiteX7651" fmla="*/ 1185671 w 5598213"/>
              <a:gd name="connsiteY7651" fmla="*/ 2987580 h 4231124"/>
              <a:gd name="connsiteX7652" fmla="*/ 1154314 w 5598213"/>
              <a:gd name="connsiteY7652" fmla="*/ 2987580 h 4231124"/>
              <a:gd name="connsiteX7653" fmla="*/ 1154314 w 5598213"/>
              <a:gd name="connsiteY7653" fmla="*/ 2972199 h 4231124"/>
              <a:gd name="connsiteX7654" fmla="*/ 1175021 w 5598213"/>
              <a:gd name="connsiteY7654" fmla="*/ 2972199 h 4231124"/>
              <a:gd name="connsiteX7655" fmla="*/ 945460 w 5598213"/>
              <a:gd name="connsiteY7655" fmla="*/ 2966874 h 4231124"/>
              <a:gd name="connsiteX7656" fmla="*/ 955519 w 5598213"/>
              <a:gd name="connsiteY7656" fmla="*/ 2966874 h 4231124"/>
              <a:gd name="connsiteX7657" fmla="*/ 955519 w 5598213"/>
              <a:gd name="connsiteY7657" fmla="*/ 2972199 h 4231124"/>
              <a:gd name="connsiteX7658" fmla="*/ 940136 w 5598213"/>
              <a:gd name="connsiteY7658" fmla="*/ 2972199 h 4231124"/>
              <a:gd name="connsiteX7659" fmla="*/ 882745 w 5598213"/>
              <a:gd name="connsiteY7659" fmla="*/ 2966874 h 4231124"/>
              <a:gd name="connsiteX7660" fmla="*/ 892803 w 5598213"/>
              <a:gd name="connsiteY7660" fmla="*/ 2966874 h 4231124"/>
              <a:gd name="connsiteX7661" fmla="*/ 892803 w 5598213"/>
              <a:gd name="connsiteY7661" fmla="*/ 2972199 h 4231124"/>
              <a:gd name="connsiteX7662" fmla="*/ 882745 w 5598213"/>
              <a:gd name="connsiteY7662" fmla="*/ 2987580 h 4231124"/>
              <a:gd name="connsiteX7663" fmla="*/ 877420 w 5598213"/>
              <a:gd name="connsiteY7663" fmla="*/ 2987580 h 4231124"/>
              <a:gd name="connsiteX7664" fmla="*/ 4684110 w 5598213"/>
              <a:gd name="connsiteY7664" fmla="*/ 2961550 h 4231124"/>
              <a:gd name="connsiteX7665" fmla="*/ 4694760 w 5598213"/>
              <a:gd name="connsiteY7665" fmla="*/ 2961550 h 4231124"/>
              <a:gd name="connsiteX7666" fmla="*/ 4694760 w 5598213"/>
              <a:gd name="connsiteY7666" fmla="*/ 2966874 h 4231124"/>
              <a:gd name="connsiteX7667" fmla="*/ 4684110 w 5598213"/>
              <a:gd name="connsiteY7667" fmla="*/ 2966874 h 4231124"/>
              <a:gd name="connsiteX7668" fmla="*/ 4637370 w 5598213"/>
              <a:gd name="connsiteY7668" fmla="*/ 2961550 h 4231124"/>
              <a:gd name="connsiteX7669" fmla="*/ 4642694 w 5598213"/>
              <a:gd name="connsiteY7669" fmla="*/ 2961550 h 4231124"/>
              <a:gd name="connsiteX7670" fmla="*/ 4647428 w 5598213"/>
              <a:gd name="connsiteY7670" fmla="*/ 2961550 h 4231124"/>
              <a:gd name="connsiteX7671" fmla="*/ 4647428 w 5598213"/>
              <a:gd name="connsiteY7671" fmla="*/ 2972199 h 4231124"/>
              <a:gd name="connsiteX7672" fmla="*/ 4642694 w 5598213"/>
              <a:gd name="connsiteY7672" fmla="*/ 2972199 h 4231124"/>
              <a:gd name="connsiteX7673" fmla="*/ 4558680 w 5598213"/>
              <a:gd name="connsiteY7673" fmla="*/ 2961550 h 4231124"/>
              <a:gd name="connsiteX7674" fmla="*/ 4569330 w 5598213"/>
              <a:gd name="connsiteY7674" fmla="*/ 2961550 h 4231124"/>
              <a:gd name="connsiteX7675" fmla="*/ 4584713 w 5598213"/>
              <a:gd name="connsiteY7675" fmla="*/ 2961550 h 4231124"/>
              <a:gd name="connsiteX7676" fmla="*/ 4584713 w 5598213"/>
              <a:gd name="connsiteY7676" fmla="*/ 2966874 h 4231124"/>
              <a:gd name="connsiteX7677" fmla="*/ 4569330 w 5598213"/>
              <a:gd name="connsiteY7677" fmla="*/ 2982256 h 4231124"/>
              <a:gd name="connsiteX7678" fmla="*/ 4558680 w 5598213"/>
              <a:gd name="connsiteY7678" fmla="*/ 2972199 h 4231124"/>
              <a:gd name="connsiteX7679" fmla="*/ 862037 w 5598213"/>
              <a:gd name="connsiteY7679" fmla="*/ 2961550 h 4231124"/>
              <a:gd name="connsiteX7680" fmla="*/ 872096 w 5598213"/>
              <a:gd name="connsiteY7680" fmla="*/ 2972199 h 4231124"/>
              <a:gd name="connsiteX7681" fmla="*/ 866771 w 5598213"/>
              <a:gd name="connsiteY7681" fmla="*/ 2982256 h 4231124"/>
              <a:gd name="connsiteX7682" fmla="*/ 856713 w 5598213"/>
              <a:gd name="connsiteY7682" fmla="*/ 2982256 h 4231124"/>
              <a:gd name="connsiteX7683" fmla="*/ 846063 w 5598213"/>
              <a:gd name="connsiteY7683" fmla="*/ 2972199 h 4231124"/>
              <a:gd name="connsiteX7684" fmla="*/ 746665 w 5598213"/>
              <a:gd name="connsiteY7684" fmla="*/ 2961550 h 4231124"/>
              <a:gd name="connsiteX7685" fmla="*/ 751990 w 5598213"/>
              <a:gd name="connsiteY7685" fmla="*/ 2972199 h 4231124"/>
              <a:gd name="connsiteX7686" fmla="*/ 746665 w 5598213"/>
              <a:gd name="connsiteY7686" fmla="*/ 2977523 h 4231124"/>
              <a:gd name="connsiteX7687" fmla="*/ 741340 w 5598213"/>
              <a:gd name="connsiteY7687" fmla="*/ 2972199 h 4231124"/>
              <a:gd name="connsiteX7688" fmla="*/ 4861606 w 5598213"/>
              <a:gd name="connsiteY7688" fmla="*/ 2956225 h 4231124"/>
              <a:gd name="connsiteX7689" fmla="*/ 4866931 w 5598213"/>
              <a:gd name="connsiteY7689" fmla="*/ 2956225 h 4231124"/>
              <a:gd name="connsiteX7690" fmla="*/ 4866931 w 5598213"/>
              <a:gd name="connsiteY7690" fmla="*/ 2961550 h 4231124"/>
              <a:gd name="connsiteX7691" fmla="*/ 4757475 w 5598213"/>
              <a:gd name="connsiteY7691" fmla="*/ 2956225 h 4231124"/>
              <a:gd name="connsiteX7692" fmla="*/ 4767533 w 5598213"/>
              <a:gd name="connsiteY7692" fmla="*/ 2956225 h 4231124"/>
              <a:gd name="connsiteX7693" fmla="*/ 4767533 w 5598213"/>
              <a:gd name="connsiteY7693" fmla="*/ 2961550 h 4231124"/>
              <a:gd name="connsiteX7694" fmla="*/ 4762800 w 5598213"/>
              <a:gd name="connsiteY7694" fmla="*/ 2961550 h 4231124"/>
              <a:gd name="connsiteX7695" fmla="*/ 4537972 w 5598213"/>
              <a:gd name="connsiteY7695" fmla="*/ 2956225 h 4231124"/>
              <a:gd name="connsiteX7696" fmla="*/ 4548622 w 5598213"/>
              <a:gd name="connsiteY7696" fmla="*/ 2956225 h 4231124"/>
              <a:gd name="connsiteX7697" fmla="*/ 4543297 w 5598213"/>
              <a:gd name="connsiteY7697" fmla="*/ 2961550 h 4231124"/>
              <a:gd name="connsiteX7698" fmla="*/ 4537972 w 5598213"/>
              <a:gd name="connsiteY7698" fmla="*/ 2966874 h 4231124"/>
              <a:gd name="connsiteX7699" fmla="*/ 4532647 w 5598213"/>
              <a:gd name="connsiteY7699" fmla="*/ 2961550 h 4231124"/>
              <a:gd name="connsiteX7700" fmla="*/ 4407217 w 5598213"/>
              <a:gd name="connsiteY7700" fmla="*/ 2956225 h 4231124"/>
              <a:gd name="connsiteX7701" fmla="*/ 4423191 w 5598213"/>
              <a:gd name="connsiteY7701" fmla="*/ 2956225 h 4231124"/>
              <a:gd name="connsiteX7702" fmla="*/ 4428516 w 5598213"/>
              <a:gd name="connsiteY7702" fmla="*/ 2961550 h 4231124"/>
              <a:gd name="connsiteX7703" fmla="*/ 4428516 w 5598213"/>
              <a:gd name="connsiteY7703" fmla="*/ 2966874 h 4231124"/>
              <a:gd name="connsiteX7704" fmla="*/ 4417867 w 5598213"/>
              <a:gd name="connsiteY7704" fmla="*/ 2966874 h 4231124"/>
              <a:gd name="connsiteX7705" fmla="*/ 4402484 w 5598213"/>
              <a:gd name="connsiteY7705" fmla="*/ 2982256 h 4231124"/>
              <a:gd name="connsiteX7706" fmla="*/ 4402484 w 5598213"/>
              <a:gd name="connsiteY7706" fmla="*/ 2992905 h 4231124"/>
              <a:gd name="connsiteX7707" fmla="*/ 4391834 w 5598213"/>
              <a:gd name="connsiteY7707" fmla="*/ 2982256 h 4231124"/>
              <a:gd name="connsiteX7708" fmla="*/ 4391834 w 5598213"/>
              <a:gd name="connsiteY7708" fmla="*/ 2961550 h 4231124"/>
              <a:gd name="connsiteX7709" fmla="*/ 2642910 w 5598213"/>
              <a:gd name="connsiteY7709" fmla="*/ 2956225 h 4231124"/>
              <a:gd name="connsiteX7710" fmla="*/ 2652968 w 5598213"/>
              <a:gd name="connsiteY7710" fmla="*/ 2961550 h 4231124"/>
              <a:gd name="connsiteX7711" fmla="*/ 2642910 w 5598213"/>
              <a:gd name="connsiteY7711" fmla="*/ 2961550 h 4231124"/>
              <a:gd name="connsiteX7712" fmla="*/ 2183197 w 5598213"/>
              <a:gd name="connsiteY7712" fmla="*/ 2956225 h 4231124"/>
              <a:gd name="connsiteX7713" fmla="*/ 2183197 w 5598213"/>
              <a:gd name="connsiteY7713" fmla="*/ 2966874 h 4231124"/>
              <a:gd name="connsiteX7714" fmla="*/ 2193846 w 5598213"/>
              <a:gd name="connsiteY7714" fmla="*/ 2972199 h 4231124"/>
              <a:gd name="connsiteX7715" fmla="*/ 2198579 w 5598213"/>
              <a:gd name="connsiteY7715" fmla="*/ 2982256 h 4231124"/>
              <a:gd name="connsiteX7716" fmla="*/ 2203905 w 5598213"/>
              <a:gd name="connsiteY7716" fmla="*/ 2992905 h 4231124"/>
              <a:gd name="connsiteX7717" fmla="*/ 2193846 w 5598213"/>
              <a:gd name="connsiteY7717" fmla="*/ 2992905 h 4231124"/>
              <a:gd name="connsiteX7718" fmla="*/ 2177872 w 5598213"/>
              <a:gd name="connsiteY7718" fmla="*/ 2977523 h 4231124"/>
              <a:gd name="connsiteX7719" fmla="*/ 2172547 w 5598213"/>
              <a:gd name="connsiteY7719" fmla="*/ 2972199 h 4231124"/>
              <a:gd name="connsiteX7720" fmla="*/ 2167222 w 5598213"/>
              <a:gd name="connsiteY7720" fmla="*/ 2977523 h 4231124"/>
              <a:gd name="connsiteX7721" fmla="*/ 2162489 w 5598213"/>
              <a:gd name="connsiteY7721" fmla="*/ 2972199 h 4231124"/>
              <a:gd name="connsiteX7722" fmla="*/ 1169697 w 5598213"/>
              <a:gd name="connsiteY7722" fmla="*/ 2956225 h 4231124"/>
              <a:gd name="connsiteX7723" fmla="*/ 1169697 w 5598213"/>
              <a:gd name="connsiteY7723" fmla="*/ 2966874 h 4231124"/>
              <a:gd name="connsiteX7724" fmla="*/ 1159639 w 5598213"/>
              <a:gd name="connsiteY7724" fmla="*/ 2966874 h 4231124"/>
              <a:gd name="connsiteX7725" fmla="*/ 1159639 w 5598213"/>
              <a:gd name="connsiteY7725" fmla="*/ 2961550 h 4231124"/>
              <a:gd name="connsiteX7726" fmla="*/ 1023559 w 5598213"/>
              <a:gd name="connsiteY7726" fmla="*/ 2956225 h 4231124"/>
              <a:gd name="connsiteX7727" fmla="*/ 1034208 w 5598213"/>
              <a:gd name="connsiteY7727" fmla="*/ 2961550 h 4231124"/>
              <a:gd name="connsiteX7728" fmla="*/ 1023559 w 5598213"/>
              <a:gd name="connsiteY7728" fmla="*/ 2966874 h 4231124"/>
              <a:gd name="connsiteX7729" fmla="*/ 1013500 w 5598213"/>
              <a:gd name="connsiteY7729" fmla="*/ 2966874 h 4231124"/>
              <a:gd name="connsiteX7730" fmla="*/ 517104 w 5598213"/>
              <a:gd name="connsiteY7730" fmla="*/ 2956225 h 4231124"/>
              <a:gd name="connsiteX7731" fmla="*/ 527754 w 5598213"/>
              <a:gd name="connsiteY7731" fmla="*/ 2961550 h 4231124"/>
              <a:gd name="connsiteX7732" fmla="*/ 537812 w 5598213"/>
              <a:gd name="connsiteY7732" fmla="*/ 2956225 h 4231124"/>
              <a:gd name="connsiteX7733" fmla="*/ 537812 w 5598213"/>
              <a:gd name="connsiteY7733" fmla="*/ 2961550 h 4231124"/>
              <a:gd name="connsiteX7734" fmla="*/ 517104 w 5598213"/>
              <a:gd name="connsiteY7734" fmla="*/ 2972199 h 4231124"/>
              <a:gd name="connsiteX7735" fmla="*/ 501130 w 5598213"/>
              <a:gd name="connsiteY7735" fmla="*/ 2987580 h 4231124"/>
              <a:gd name="connsiteX7736" fmla="*/ 496396 w 5598213"/>
              <a:gd name="connsiteY7736" fmla="*/ 2977523 h 4231124"/>
              <a:gd name="connsiteX7737" fmla="*/ 501130 w 5598213"/>
              <a:gd name="connsiteY7737" fmla="*/ 2972199 h 4231124"/>
              <a:gd name="connsiteX7738" fmla="*/ 354991 w 5598213"/>
              <a:gd name="connsiteY7738" fmla="*/ 2956225 h 4231124"/>
              <a:gd name="connsiteX7739" fmla="*/ 354991 w 5598213"/>
              <a:gd name="connsiteY7739" fmla="*/ 2966874 h 4231124"/>
              <a:gd name="connsiteX7740" fmla="*/ 344934 w 5598213"/>
              <a:gd name="connsiteY7740" fmla="*/ 2972199 h 4231124"/>
              <a:gd name="connsiteX7741" fmla="*/ 339608 w 5598213"/>
              <a:gd name="connsiteY7741" fmla="*/ 2972199 h 4231124"/>
              <a:gd name="connsiteX7742" fmla="*/ 4971653 w 5598213"/>
              <a:gd name="connsiteY7742" fmla="*/ 2950901 h 4231124"/>
              <a:gd name="connsiteX7743" fmla="*/ 4976978 w 5598213"/>
              <a:gd name="connsiteY7743" fmla="*/ 2950901 h 4231124"/>
              <a:gd name="connsiteX7744" fmla="*/ 4976978 w 5598213"/>
              <a:gd name="connsiteY7744" fmla="*/ 2956225 h 4231124"/>
              <a:gd name="connsiteX7745" fmla="*/ 4971653 w 5598213"/>
              <a:gd name="connsiteY7745" fmla="*/ 2956225 h 4231124"/>
              <a:gd name="connsiteX7746" fmla="*/ 4736175 w 5598213"/>
              <a:gd name="connsiteY7746" fmla="*/ 2950901 h 4231124"/>
              <a:gd name="connsiteX7747" fmla="*/ 4746825 w 5598213"/>
              <a:gd name="connsiteY7747" fmla="*/ 2950901 h 4231124"/>
              <a:gd name="connsiteX7748" fmla="*/ 4746825 w 5598213"/>
              <a:gd name="connsiteY7748" fmla="*/ 2956225 h 4231124"/>
              <a:gd name="connsiteX7749" fmla="*/ 4736175 w 5598213"/>
              <a:gd name="connsiteY7749" fmla="*/ 2961550 h 4231124"/>
              <a:gd name="connsiteX7750" fmla="*/ 919428 w 5598213"/>
              <a:gd name="connsiteY7750" fmla="*/ 2950901 h 4231124"/>
              <a:gd name="connsiteX7751" fmla="*/ 924161 w 5598213"/>
              <a:gd name="connsiteY7751" fmla="*/ 2950901 h 4231124"/>
              <a:gd name="connsiteX7752" fmla="*/ 924161 w 5598213"/>
              <a:gd name="connsiteY7752" fmla="*/ 2961550 h 4231124"/>
              <a:gd name="connsiteX7753" fmla="*/ 663242 w 5598213"/>
              <a:gd name="connsiteY7753" fmla="*/ 2950901 h 4231124"/>
              <a:gd name="connsiteX7754" fmla="*/ 657917 w 5598213"/>
              <a:gd name="connsiteY7754" fmla="*/ 2961550 h 4231124"/>
              <a:gd name="connsiteX7755" fmla="*/ 647859 w 5598213"/>
              <a:gd name="connsiteY7755" fmla="*/ 2956225 h 4231124"/>
              <a:gd name="connsiteX7756" fmla="*/ 4433250 w 5598213"/>
              <a:gd name="connsiteY7756" fmla="*/ 2946168 h 4231124"/>
              <a:gd name="connsiteX7757" fmla="*/ 4454549 w 5598213"/>
              <a:gd name="connsiteY7757" fmla="*/ 2956225 h 4231124"/>
              <a:gd name="connsiteX7758" fmla="*/ 4454549 w 5598213"/>
              <a:gd name="connsiteY7758" fmla="*/ 2961550 h 4231124"/>
              <a:gd name="connsiteX7759" fmla="*/ 4443899 w 5598213"/>
              <a:gd name="connsiteY7759" fmla="*/ 2972199 h 4231124"/>
              <a:gd name="connsiteX7760" fmla="*/ 4433250 w 5598213"/>
              <a:gd name="connsiteY7760" fmla="*/ 2982256 h 4231124"/>
              <a:gd name="connsiteX7761" fmla="*/ 4428516 w 5598213"/>
              <a:gd name="connsiteY7761" fmla="*/ 2977523 h 4231124"/>
              <a:gd name="connsiteX7762" fmla="*/ 4428516 w 5598213"/>
              <a:gd name="connsiteY7762" fmla="*/ 2966874 h 4231124"/>
              <a:gd name="connsiteX7763" fmla="*/ 4438574 w 5598213"/>
              <a:gd name="connsiteY7763" fmla="*/ 2966874 h 4231124"/>
              <a:gd name="connsiteX7764" fmla="*/ 4433250 w 5598213"/>
              <a:gd name="connsiteY7764" fmla="*/ 2956225 h 4231124"/>
              <a:gd name="connsiteX7765" fmla="*/ 4423191 w 5598213"/>
              <a:gd name="connsiteY7765" fmla="*/ 2956225 h 4231124"/>
              <a:gd name="connsiteX7766" fmla="*/ 4423191 w 5598213"/>
              <a:gd name="connsiteY7766" fmla="*/ 2950901 h 4231124"/>
              <a:gd name="connsiteX7767" fmla="*/ 2705625 w 5598213"/>
              <a:gd name="connsiteY7767" fmla="*/ 2946168 h 4231124"/>
              <a:gd name="connsiteX7768" fmla="*/ 2715684 w 5598213"/>
              <a:gd name="connsiteY7768" fmla="*/ 2946168 h 4231124"/>
              <a:gd name="connsiteX7769" fmla="*/ 2715684 w 5598213"/>
              <a:gd name="connsiteY7769" fmla="*/ 2956225 h 4231124"/>
              <a:gd name="connsiteX7770" fmla="*/ 2705625 w 5598213"/>
              <a:gd name="connsiteY7770" fmla="*/ 2956225 h 4231124"/>
              <a:gd name="connsiteX7771" fmla="*/ 2700300 w 5598213"/>
              <a:gd name="connsiteY7771" fmla="*/ 2950901 h 4231124"/>
              <a:gd name="connsiteX7772" fmla="*/ 1091598 w 5598213"/>
              <a:gd name="connsiteY7772" fmla="*/ 2946168 h 4231124"/>
              <a:gd name="connsiteX7773" fmla="*/ 1096923 w 5598213"/>
              <a:gd name="connsiteY7773" fmla="*/ 2956225 h 4231124"/>
              <a:gd name="connsiteX7774" fmla="*/ 1096923 w 5598213"/>
              <a:gd name="connsiteY7774" fmla="*/ 2966874 h 4231124"/>
              <a:gd name="connsiteX7775" fmla="*/ 1102248 w 5598213"/>
              <a:gd name="connsiteY7775" fmla="*/ 2972199 h 4231124"/>
              <a:gd name="connsiteX7776" fmla="*/ 1086274 w 5598213"/>
              <a:gd name="connsiteY7776" fmla="*/ 2982256 h 4231124"/>
              <a:gd name="connsiteX7777" fmla="*/ 1075624 w 5598213"/>
              <a:gd name="connsiteY7777" fmla="*/ 2987580 h 4231124"/>
              <a:gd name="connsiteX7778" fmla="*/ 1070891 w 5598213"/>
              <a:gd name="connsiteY7778" fmla="*/ 2987580 h 4231124"/>
              <a:gd name="connsiteX7779" fmla="*/ 1060241 w 5598213"/>
              <a:gd name="connsiteY7779" fmla="*/ 2987580 h 4231124"/>
              <a:gd name="connsiteX7780" fmla="*/ 1049591 w 5598213"/>
              <a:gd name="connsiteY7780" fmla="*/ 3003553 h 4231124"/>
              <a:gd name="connsiteX7781" fmla="*/ 1044266 w 5598213"/>
              <a:gd name="connsiteY7781" fmla="*/ 3013611 h 4231124"/>
              <a:gd name="connsiteX7782" fmla="*/ 1023559 w 5598213"/>
              <a:gd name="connsiteY7782" fmla="*/ 3003553 h 4231124"/>
              <a:gd name="connsiteX7783" fmla="*/ 1028883 w 5598213"/>
              <a:gd name="connsiteY7783" fmla="*/ 2998229 h 4231124"/>
              <a:gd name="connsiteX7784" fmla="*/ 1028883 w 5598213"/>
              <a:gd name="connsiteY7784" fmla="*/ 2992905 h 4231124"/>
              <a:gd name="connsiteX7785" fmla="*/ 1008176 w 5598213"/>
              <a:gd name="connsiteY7785" fmla="*/ 2982256 h 4231124"/>
              <a:gd name="connsiteX7786" fmla="*/ 1013500 w 5598213"/>
              <a:gd name="connsiteY7786" fmla="*/ 2982256 h 4231124"/>
              <a:gd name="connsiteX7787" fmla="*/ 1023559 w 5598213"/>
              <a:gd name="connsiteY7787" fmla="*/ 2982256 h 4231124"/>
              <a:gd name="connsiteX7788" fmla="*/ 1044266 w 5598213"/>
              <a:gd name="connsiteY7788" fmla="*/ 2966874 h 4231124"/>
              <a:gd name="connsiteX7789" fmla="*/ 1049591 w 5598213"/>
              <a:gd name="connsiteY7789" fmla="*/ 2977523 h 4231124"/>
              <a:gd name="connsiteX7790" fmla="*/ 1060241 w 5598213"/>
              <a:gd name="connsiteY7790" fmla="*/ 2961550 h 4231124"/>
              <a:gd name="connsiteX7791" fmla="*/ 1070891 w 5598213"/>
              <a:gd name="connsiteY7791" fmla="*/ 2950901 h 4231124"/>
              <a:gd name="connsiteX7792" fmla="*/ 882745 w 5598213"/>
              <a:gd name="connsiteY7792" fmla="*/ 2946168 h 4231124"/>
              <a:gd name="connsiteX7793" fmla="*/ 888070 w 5598213"/>
              <a:gd name="connsiteY7793" fmla="*/ 2950901 h 4231124"/>
              <a:gd name="connsiteX7794" fmla="*/ 872096 w 5598213"/>
              <a:gd name="connsiteY7794" fmla="*/ 2950901 h 4231124"/>
              <a:gd name="connsiteX7795" fmla="*/ 647859 w 5598213"/>
              <a:gd name="connsiteY7795" fmla="*/ 2946168 h 4231124"/>
              <a:gd name="connsiteX7796" fmla="*/ 647859 w 5598213"/>
              <a:gd name="connsiteY7796" fmla="*/ 2956225 h 4231124"/>
              <a:gd name="connsiteX7797" fmla="*/ 642535 w 5598213"/>
              <a:gd name="connsiteY7797" fmla="*/ 2956225 h 4231124"/>
              <a:gd name="connsiteX7798" fmla="*/ 4449224 w 5598213"/>
              <a:gd name="connsiteY7798" fmla="*/ 2940844 h 4231124"/>
              <a:gd name="connsiteX7799" fmla="*/ 4459874 w 5598213"/>
              <a:gd name="connsiteY7799" fmla="*/ 2940844 h 4231124"/>
              <a:gd name="connsiteX7800" fmla="*/ 4459874 w 5598213"/>
              <a:gd name="connsiteY7800" fmla="*/ 2946168 h 4231124"/>
              <a:gd name="connsiteX7801" fmla="*/ 4449224 w 5598213"/>
              <a:gd name="connsiteY7801" fmla="*/ 2946168 h 4231124"/>
              <a:gd name="connsiteX7802" fmla="*/ 1180346 w 5598213"/>
              <a:gd name="connsiteY7802" fmla="*/ 2940844 h 4231124"/>
              <a:gd name="connsiteX7803" fmla="*/ 1185671 w 5598213"/>
              <a:gd name="connsiteY7803" fmla="*/ 2940844 h 4231124"/>
              <a:gd name="connsiteX7804" fmla="*/ 1190996 w 5598213"/>
              <a:gd name="connsiteY7804" fmla="*/ 2940844 h 4231124"/>
              <a:gd name="connsiteX7805" fmla="*/ 1190996 w 5598213"/>
              <a:gd name="connsiteY7805" fmla="*/ 2946168 h 4231124"/>
              <a:gd name="connsiteX7806" fmla="*/ 1185671 w 5598213"/>
              <a:gd name="connsiteY7806" fmla="*/ 2946168 h 4231124"/>
              <a:gd name="connsiteX7807" fmla="*/ 1013500 w 5598213"/>
              <a:gd name="connsiteY7807" fmla="*/ 2940844 h 4231124"/>
              <a:gd name="connsiteX7808" fmla="*/ 1018234 w 5598213"/>
              <a:gd name="connsiteY7808" fmla="*/ 2940844 h 4231124"/>
              <a:gd name="connsiteX7809" fmla="*/ 1018234 w 5598213"/>
              <a:gd name="connsiteY7809" fmla="*/ 2946168 h 4231124"/>
              <a:gd name="connsiteX7810" fmla="*/ 1008176 w 5598213"/>
              <a:gd name="connsiteY7810" fmla="*/ 2956225 h 4231124"/>
              <a:gd name="connsiteX7811" fmla="*/ 1002851 w 5598213"/>
              <a:gd name="connsiteY7811" fmla="*/ 2946168 h 4231124"/>
              <a:gd name="connsiteX7812" fmla="*/ 804056 w 5598213"/>
              <a:gd name="connsiteY7812" fmla="*/ 2940844 h 4231124"/>
              <a:gd name="connsiteX7813" fmla="*/ 809381 w 5598213"/>
              <a:gd name="connsiteY7813" fmla="*/ 2940844 h 4231124"/>
              <a:gd name="connsiteX7814" fmla="*/ 809381 w 5598213"/>
              <a:gd name="connsiteY7814" fmla="*/ 2946168 h 4231124"/>
              <a:gd name="connsiteX7815" fmla="*/ 804056 w 5598213"/>
              <a:gd name="connsiteY7815" fmla="*/ 2946168 h 4231124"/>
              <a:gd name="connsiteX7816" fmla="*/ 313576 w 5598213"/>
              <a:gd name="connsiteY7816" fmla="*/ 2940844 h 4231124"/>
              <a:gd name="connsiteX7817" fmla="*/ 318309 w 5598213"/>
              <a:gd name="connsiteY7817" fmla="*/ 2940844 h 4231124"/>
              <a:gd name="connsiteX7818" fmla="*/ 318309 w 5598213"/>
              <a:gd name="connsiteY7818" fmla="*/ 2946168 h 4231124"/>
              <a:gd name="connsiteX7819" fmla="*/ 313576 w 5598213"/>
              <a:gd name="connsiteY7819" fmla="*/ 2946168 h 4231124"/>
              <a:gd name="connsiteX7820" fmla="*/ 2674268 w 5598213"/>
              <a:gd name="connsiteY7820" fmla="*/ 2935519 h 4231124"/>
              <a:gd name="connsiteX7821" fmla="*/ 2689651 w 5598213"/>
              <a:gd name="connsiteY7821" fmla="*/ 2946168 h 4231124"/>
              <a:gd name="connsiteX7822" fmla="*/ 2663618 w 5598213"/>
              <a:gd name="connsiteY7822" fmla="*/ 2961550 h 4231124"/>
              <a:gd name="connsiteX7823" fmla="*/ 2663618 w 5598213"/>
              <a:gd name="connsiteY7823" fmla="*/ 2966874 h 4231124"/>
              <a:gd name="connsiteX7824" fmla="*/ 2652968 w 5598213"/>
              <a:gd name="connsiteY7824" fmla="*/ 2961550 h 4231124"/>
              <a:gd name="connsiteX7825" fmla="*/ 2674268 w 5598213"/>
              <a:gd name="connsiteY7825" fmla="*/ 2946168 h 4231124"/>
              <a:gd name="connsiteX7826" fmla="*/ 2715684 w 5598213"/>
              <a:gd name="connsiteY7826" fmla="*/ 2930195 h 4231124"/>
              <a:gd name="connsiteX7827" fmla="*/ 2736983 w 5598213"/>
              <a:gd name="connsiteY7827" fmla="*/ 2935519 h 4231124"/>
              <a:gd name="connsiteX7828" fmla="*/ 2726333 w 5598213"/>
              <a:gd name="connsiteY7828" fmla="*/ 2946168 h 4231124"/>
              <a:gd name="connsiteX7829" fmla="*/ 2721008 w 5598213"/>
              <a:gd name="connsiteY7829" fmla="*/ 2940844 h 4231124"/>
              <a:gd name="connsiteX7830" fmla="*/ 2700300 w 5598213"/>
              <a:gd name="connsiteY7830" fmla="*/ 2940844 h 4231124"/>
              <a:gd name="connsiteX7831" fmla="*/ 2700300 w 5598213"/>
              <a:gd name="connsiteY7831" fmla="*/ 2935519 h 4231124"/>
              <a:gd name="connsiteX7832" fmla="*/ 2705625 w 5598213"/>
              <a:gd name="connsiteY7832" fmla="*/ 2935519 h 4231124"/>
              <a:gd name="connsiteX7833" fmla="*/ 2710358 w 5598213"/>
              <a:gd name="connsiteY7833" fmla="*/ 2935519 h 4231124"/>
              <a:gd name="connsiteX7834" fmla="*/ 2715684 w 5598213"/>
              <a:gd name="connsiteY7834" fmla="*/ 2935519 h 4231124"/>
              <a:gd name="connsiteX7835" fmla="*/ 1227087 w 5598213"/>
              <a:gd name="connsiteY7835" fmla="*/ 2930195 h 4231124"/>
              <a:gd name="connsiteX7836" fmla="*/ 1232412 w 5598213"/>
              <a:gd name="connsiteY7836" fmla="*/ 2935519 h 4231124"/>
              <a:gd name="connsiteX7837" fmla="*/ 1217029 w 5598213"/>
              <a:gd name="connsiteY7837" fmla="*/ 2946168 h 4231124"/>
              <a:gd name="connsiteX7838" fmla="*/ 1211704 w 5598213"/>
              <a:gd name="connsiteY7838" fmla="*/ 2946168 h 4231124"/>
              <a:gd name="connsiteX7839" fmla="*/ 1217029 w 5598213"/>
              <a:gd name="connsiteY7839" fmla="*/ 2940844 h 4231124"/>
              <a:gd name="connsiteX7840" fmla="*/ 924161 w 5598213"/>
              <a:gd name="connsiteY7840" fmla="*/ 2930195 h 4231124"/>
              <a:gd name="connsiteX7841" fmla="*/ 924161 w 5598213"/>
              <a:gd name="connsiteY7841" fmla="*/ 2940844 h 4231124"/>
              <a:gd name="connsiteX7842" fmla="*/ 914103 w 5598213"/>
              <a:gd name="connsiteY7842" fmla="*/ 2940844 h 4231124"/>
              <a:gd name="connsiteX7843" fmla="*/ 919428 w 5598213"/>
              <a:gd name="connsiteY7843" fmla="*/ 2935519 h 4231124"/>
              <a:gd name="connsiteX7844" fmla="*/ 866771 w 5598213"/>
              <a:gd name="connsiteY7844" fmla="*/ 2930195 h 4231124"/>
              <a:gd name="connsiteX7845" fmla="*/ 872096 w 5598213"/>
              <a:gd name="connsiteY7845" fmla="*/ 2930195 h 4231124"/>
              <a:gd name="connsiteX7846" fmla="*/ 872096 w 5598213"/>
              <a:gd name="connsiteY7846" fmla="*/ 2935519 h 4231124"/>
              <a:gd name="connsiteX7847" fmla="*/ 866771 w 5598213"/>
              <a:gd name="connsiteY7847" fmla="*/ 2946168 h 4231124"/>
              <a:gd name="connsiteX7848" fmla="*/ 851388 w 5598213"/>
              <a:gd name="connsiteY7848" fmla="*/ 2961550 h 4231124"/>
              <a:gd name="connsiteX7849" fmla="*/ 851388 w 5598213"/>
              <a:gd name="connsiteY7849" fmla="*/ 2940844 h 4231124"/>
              <a:gd name="connsiteX7850" fmla="*/ 741340 w 5598213"/>
              <a:gd name="connsiteY7850" fmla="*/ 2930195 h 4231124"/>
              <a:gd name="connsiteX7851" fmla="*/ 746665 w 5598213"/>
              <a:gd name="connsiteY7851" fmla="*/ 2930195 h 4231124"/>
              <a:gd name="connsiteX7852" fmla="*/ 741340 w 5598213"/>
              <a:gd name="connsiteY7852" fmla="*/ 2946168 h 4231124"/>
              <a:gd name="connsiteX7853" fmla="*/ 731282 w 5598213"/>
              <a:gd name="connsiteY7853" fmla="*/ 2956225 h 4231124"/>
              <a:gd name="connsiteX7854" fmla="*/ 725957 w 5598213"/>
              <a:gd name="connsiteY7854" fmla="*/ 2946168 h 4231124"/>
              <a:gd name="connsiteX7855" fmla="*/ 4569330 w 5598213"/>
              <a:gd name="connsiteY7855" fmla="*/ 2924871 h 4231124"/>
              <a:gd name="connsiteX7856" fmla="*/ 4579979 w 5598213"/>
              <a:gd name="connsiteY7856" fmla="*/ 2930195 h 4231124"/>
              <a:gd name="connsiteX7857" fmla="*/ 4579979 w 5598213"/>
              <a:gd name="connsiteY7857" fmla="*/ 2940844 h 4231124"/>
              <a:gd name="connsiteX7858" fmla="*/ 4569330 w 5598213"/>
              <a:gd name="connsiteY7858" fmla="*/ 2940844 h 4231124"/>
              <a:gd name="connsiteX7859" fmla="*/ 4564005 w 5598213"/>
              <a:gd name="connsiteY7859" fmla="*/ 2946168 h 4231124"/>
              <a:gd name="connsiteX7860" fmla="*/ 4564005 w 5598213"/>
              <a:gd name="connsiteY7860" fmla="*/ 2930195 h 4231124"/>
              <a:gd name="connsiteX7861" fmla="*/ 4569330 w 5598213"/>
              <a:gd name="connsiteY7861" fmla="*/ 2930195 h 4231124"/>
              <a:gd name="connsiteX7862" fmla="*/ 1269094 w 5598213"/>
              <a:gd name="connsiteY7862" fmla="*/ 2924871 h 4231124"/>
              <a:gd name="connsiteX7863" fmla="*/ 1274419 w 5598213"/>
              <a:gd name="connsiteY7863" fmla="*/ 2924871 h 4231124"/>
              <a:gd name="connsiteX7864" fmla="*/ 1279744 w 5598213"/>
              <a:gd name="connsiteY7864" fmla="*/ 2930195 h 4231124"/>
              <a:gd name="connsiteX7865" fmla="*/ 1263769 w 5598213"/>
              <a:gd name="connsiteY7865" fmla="*/ 2946168 h 4231124"/>
              <a:gd name="connsiteX7866" fmla="*/ 1253711 w 5598213"/>
              <a:gd name="connsiteY7866" fmla="*/ 2950901 h 4231124"/>
              <a:gd name="connsiteX7867" fmla="*/ 1248386 w 5598213"/>
              <a:gd name="connsiteY7867" fmla="*/ 2956225 h 4231124"/>
              <a:gd name="connsiteX7868" fmla="*/ 1248386 w 5598213"/>
              <a:gd name="connsiteY7868" fmla="*/ 2946168 h 4231124"/>
              <a:gd name="connsiteX7869" fmla="*/ 1243061 w 5598213"/>
              <a:gd name="connsiteY7869" fmla="*/ 2940844 h 4231124"/>
              <a:gd name="connsiteX7870" fmla="*/ 1248386 w 5598213"/>
              <a:gd name="connsiteY7870" fmla="*/ 2940844 h 4231124"/>
              <a:gd name="connsiteX7871" fmla="*/ 1248386 w 5598213"/>
              <a:gd name="connsiteY7871" fmla="*/ 2930195 h 4231124"/>
              <a:gd name="connsiteX7872" fmla="*/ 1263769 w 5598213"/>
              <a:gd name="connsiteY7872" fmla="*/ 2930195 h 4231124"/>
              <a:gd name="connsiteX7873" fmla="*/ 966168 w 5598213"/>
              <a:gd name="connsiteY7873" fmla="*/ 2924871 h 4231124"/>
              <a:gd name="connsiteX7874" fmla="*/ 971493 w 5598213"/>
              <a:gd name="connsiteY7874" fmla="*/ 2924871 h 4231124"/>
              <a:gd name="connsiteX7875" fmla="*/ 966168 w 5598213"/>
              <a:gd name="connsiteY7875" fmla="*/ 2935519 h 4231124"/>
              <a:gd name="connsiteX7876" fmla="*/ 960843 w 5598213"/>
              <a:gd name="connsiteY7876" fmla="*/ 2930195 h 4231124"/>
              <a:gd name="connsiteX7877" fmla="*/ 929486 w 5598213"/>
              <a:gd name="connsiteY7877" fmla="*/ 2924871 h 4231124"/>
              <a:gd name="connsiteX7878" fmla="*/ 934811 w 5598213"/>
              <a:gd name="connsiteY7878" fmla="*/ 2924871 h 4231124"/>
              <a:gd name="connsiteX7879" fmla="*/ 934811 w 5598213"/>
              <a:gd name="connsiteY7879" fmla="*/ 2930195 h 4231124"/>
              <a:gd name="connsiteX7880" fmla="*/ 386349 w 5598213"/>
              <a:gd name="connsiteY7880" fmla="*/ 2924871 h 4231124"/>
              <a:gd name="connsiteX7881" fmla="*/ 391674 w 5598213"/>
              <a:gd name="connsiteY7881" fmla="*/ 2924871 h 4231124"/>
              <a:gd name="connsiteX7882" fmla="*/ 370966 w 5598213"/>
              <a:gd name="connsiteY7882" fmla="*/ 2946168 h 4231124"/>
              <a:gd name="connsiteX7883" fmla="*/ 370966 w 5598213"/>
              <a:gd name="connsiteY7883" fmla="*/ 2940844 h 4231124"/>
              <a:gd name="connsiteX7884" fmla="*/ 4924321 w 5598213"/>
              <a:gd name="connsiteY7884" fmla="*/ 2919546 h 4231124"/>
              <a:gd name="connsiteX7885" fmla="*/ 4929646 w 5598213"/>
              <a:gd name="connsiteY7885" fmla="*/ 2919546 h 4231124"/>
              <a:gd name="connsiteX7886" fmla="*/ 4945620 w 5598213"/>
              <a:gd name="connsiteY7886" fmla="*/ 2930195 h 4231124"/>
              <a:gd name="connsiteX7887" fmla="*/ 4945620 w 5598213"/>
              <a:gd name="connsiteY7887" fmla="*/ 2946168 h 4231124"/>
              <a:gd name="connsiteX7888" fmla="*/ 4940295 w 5598213"/>
              <a:gd name="connsiteY7888" fmla="*/ 2946168 h 4231124"/>
              <a:gd name="connsiteX7889" fmla="*/ 4924321 w 5598213"/>
              <a:gd name="connsiteY7889" fmla="*/ 2940844 h 4231124"/>
              <a:gd name="connsiteX7890" fmla="*/ 4924321 w 5598213"/>
              <a:gd name="connsiteY7890" fmla="*/ 2935519 h 4231124"/>
              <a:gd name="connsiteX7891" fmla="*/ 4856872 w 5598213"/>
              <a:gd name="connsiteY7891" fmla="*/ 2919546 h 4231124"/>
              <a:gd name="connsiteX7892" fmla="*/ 4866931 w 5598213"/>
              <a:gd name="connsiteY7892" fmla="*/ 2924871 h 4231124"/>
              <a:gd name="connsiteX7893" fmla="*/ 4856872 w 5598213"/>
              <a:gd name="connsiteY7893" fmla="*/ 2924871 h 4231124"/>
              <a:gd name="connsiteX7894" fmla="*/ 4642694 w 5598213"/>
              <a:gd name="connsiteY7894" fmla="*/ 2919546 h 4231124"/>
              <a:gd name="connsiteX7895" fmla="*/ 4652753 w 5598213"/>
              <a:gd name="connsiteY7895" fmla="*/ 2924871 h 4231124"/>
              <a:gd name="connsiteX7896" fmla="*/ 4668727 w 5598213"/>
              <a:gd name="connsiteY7896" fmla="*/ 2924871 h 4231124"/>
              <a:gd name="connsiteX7897" fmla="*/ 4674052 w 5598213"/>
              <a:gd name="connsiteY7897" fmla="*/ 2935519 h 4231124"/>
              <a:gd name="connsiteX7898" fmla="*/ 4663402 w 5598213"/>
              <a:gd name="connsiteY7898" fmla="*/ 2950901 h 4231124"/>
              <a:gd name="connsiteX7899" fmla="*/ 4658077 w 5598213"/>
              <a:gd name="connsiteY7899" fmla="*/ 2950901 h 4231124"/>
              <a:gd name="connsiteX7900" fmla="*/ 4658077 w 5598213"/>
              <a:gd name="connsiteY7900" fmla="*/ 2935519 h 4231124"/>
              <a:gd name="connsiteX7901" fmla="*/ 4642694 w 5598213"/>
              <a:gd name="connsiteY7901" fmla="*/ 2924871 h 4231124"/>
              <a:gd name="connsiteX7902" fmla="*/ 4606012 w 5598213"/>
              <a:gd name="connsiteY7902" fmla="*/ 2919546 h 4231124"/>
              <a:gd name="connsiteX7903" fmla="*/ 4611337 w 5598213"/>
              <a:gd name="connsiteY7903" fmla="*/ 2919546 h 4231124"/>
              <a:gd name="connsiteX7904" fmla="*/ 4632045 w 5598213"/>
              <a:gd name="connsiteY7904" fmla="*/ 2930195 h 4231124"/>
              <a:gd name="connsiteX7905" fmla="*/ 4632045 w 5598213"/>
              <a:gd name="connsiteY7905" fmla="*/ 2940844 h 4231124"/>
              <a:gd name="connsiteX7906" fmla="*/ 4621395 w 5598213"/>
              <a:gd name="connsiteY7906" fmla="*/ 2946168 h 4231124"/>
              <a:gd name="connsiteX7907" fmla="*/ 4616070 w 5598213"/>
              <a:gd name="connsiteY7907" fmla="*/ 2946168 h 4231124"/>
              <a:gd name="connsiteX7908" fmla="*/ 4600687 w 5598213"/>
              <a:gd name="connsiteY7908" fmla="*/ 2940844 h 4231124"/>
              <a:gd name="connsiteX7909" fmla="*/ 4606012 w 5598213"/>
              <a:gd name="connsiteY7909" fmla="*/ 2956225 h 4231124"/>
              <a:gd name="connsiteX7910" fmla="*/ 4595362 w 5598213"/>
              <a:gd name="connsiteY7910" fmla="*/ 2956225 h 4231124"/>
              <a:gd name="connsiteX7911" fmla="*/ 4590037 w 5598213"/>
              <a:gd name="connsiteY7911" fmla="*/ 2946168 h 4231124"/>
              <a:gd name="connsiteX7912" fmla="*/ 4595362 w 5598213"/>
              <a:gd name="connsiteY7912" fmla="*/ 2940844 h 4231124"/>
              <a:gd name="connsiteX7913" fmla="*/ 4595362 w 5598213"/>
              <a:gd name="connsiteY7913" fmla="*/ 2924871 h 4231124"/>
              <a:gd name="connsiteX7914" fmla="*/ 2752366 w 5598213"/>
              <a:gd name="connsiteY7914" fmla="*/ 2919546 h 4231124"/>
              <a:gd name="connsiteX7915" fmla="*/ 2778399 w 5598213"/>
              <a:gd name="connsiteY7915" fmla="*/ 2919546 h 4231124"/>
              <a:gd name="connsiteX7916" fmla="*/ 2783724 w 5598213"/>
              <a:gd name="connsiteY7916" fmla="*/ 2930195 h 4231124"/>
              <a:gd name="connsiteX7917" fmla="*/ 2773074 w 5598213"/>
              <a:gd name="connsiteY7917" fmla="*/ 2935519 h 4231124"/>
              <a:gd name="connsiteX7918" fmla="*/ 2757691 w 5598213"/>
              <a:gd name="connsiteY7918" fmla="*/ 2930195 h 4231124"/>
              <a:gd name="connsiteX7919" fmla="*/ 2757691 w 5598213"/>
              <a:gd name="connsiteY7919" fmla="*/ 2940844 h 4231124"/>
              <a:gd name="connsiteX7920" fmla="*/ 2752366 w 5598213"/>
              <a:gd name="connsiteY7920" fmla="*/ 2950901 h 4231124"/>
              <a:gd name="connsiteX7921" fmla="*/ 2747041 w 5598213"/>
              <a:gd name="connsiteY7921" fmla="*/ 2956225 h 4231124"/>
              <a:gd name="connsiteX7922" fmla="*/ 2736983 w 5598213"/>
              <a:gd name="connsiteY7922" fmla="*/ 2956225 h 4231124"/>
              <a:gd name="connsiteX7923" fmla="*/ 2726333 w 5598213"/>
              <a:gd name="connsiteY7923" fmla="*/ 2950901 h 4231124"/>
              <a:gd name="connsiteX7924" fmla="*/ 2736983 w 5598213"/>
              <a:gd name="connsiteY7924" fmla="*/ 2946168 h 4231124"/>
              <a:gd name="connsiteX7925" fmla="*/ 2736983 w 5598213"/>
              <a:gd name="connsiteY7925" fmla="*/ 2935519 h 4231124"/>
              <a:gd name="connsiteX7926" fmla="*/ 2736983 w 5598213"/>
              <a:gd name="connsiteY7926" fmla="*/ 2924871 h 4231124"/>
              <a:gd name="connsiteX7927" fmla="*/ 4678785 w 5598213"/>
              <a:gd name="connsiteY7927" fmla="*/ 2914813 h 4231124"/>
              <a:gd name="connsiteX7928" fmla="*/ 4684110 w 5598213"/>
              <a:gd name="connsiteY7928" fmla="*/ 2914813 h 4231124"/>
              <a:gd name="connsiteX7929" fmla="*/ 4684110 w 5598213"/>
              <a:gd name="connsiteY7929" fmla="*/ 2919546 h 4231124"/>
              <a:gd name="connsiteX7930" fmla="*/ 4678785 w 5598213"/>
              <a:gd name="connsiteY7930" fmla="*/ 2924871 h 4231124"/>
              <a:gd name="connsiteX7931" fmla="*/ 4532647 w 5598213"/>
              <a:gd name="connsiteY7931" fmla="*/ 2914813 h 4231124"/>
              <a:gd name="connsiteX7932" fmla="*/ 4537972 w 5598213"/>
              <a:gd name="connsiteY7932" fmla="*/ 2914813 h 4231124"/>
              <a:gd name="connsiteX7933" fmla="*/ 4543297 w 5598213"/>
              <a:gd name="connsiteY7933" fmla="*/ 2924871 h 4231124"/>
              <a:gd name="connsiteX7934" fmla="*/ 4532647 w 5598213"/>
              <a:gd name="connsiteY7934" fmla="*/ 2930195 h 4231124"/>
              <a:gd name="connsiteX7935" fmla="*/ 4527322 w 5598213"/>
              <a:gd name="connsiteY7935" fmla="*/ 2924871 h 4231124"/>
              <a:gd name="connsiteX7936" fmla="*/ 4564005 w 5598213"/>
              <a:gd name="connsiteY7936" fmla="*/ 2909489 h 4231124"/>
              <a:gd name="connsiteX7937" fmla="*/ 4564005 w 5598213"/>
              <a:gd name="connsiteY7937" fmla="*/ 2914813 h 4231124"/>
              <a:gd name="connsiteX7938" fmla="*/ 4558680 w 5598213"/>
              <a:gd name="connsiteY7938" fmla="*/ 2924871 h 4231124"/>
              <a:gd name="connsiteX7939" fmla="*/ 4553947 w 5598213"/>
              <a:gd name="connsiteY7939" fmla="*/ 2919546 h 4231124"/>
              <a:gd name="connsiteX7940" fmla="*/ 4553947 w 5598213"/>
              <a:gd name="connsiteY7940" fmla="*/ 2914813 h 4231124"/>
              <a:gd name="connsiteX7941" fmla="*/ 4423191 w 5598213"/>
              <a:gd name="connsiteY7941" fmla="*/ 2909489 h 4231124"/>
              <a:gd name="connsiteX7942" fmla="*/ 4428516 w 5598213"/>
              <a:gd name="connsiteY7942" fmla="*/ 2919546 h 4231124"/>
              <a:gd name="connsiteX7943" fmla="*/ 4423191 w 5598213"/>
              <a:gd name="connsiteY7943" fmla="*/ 2924871 h 4231124"/>
              <a:gd name="connsiteX7944" fmla="*/ 4412542 w 5598213"/>
              <a:gd name="connsiteY7944" fmla="*/ 2919546 h 4231124"/>
              <a:gd name="connsiteX7945" fmla="*/ 898128 w 5598213"/>
              <a:gd name="connsiteY7945" fmla="*/ 2909489 h 4231124"/>
              <a:gd name="connsiteX7946" fmla="*/ 908778 w 5598213"/>
              <a:gd name="connsiteY7946" fmla="*/ 2909489 h 4231124"/>
              <a:gd name="connsiteX7947" fmla="*/ 914103 w 5598213"/>
              <a:gd name="connsiteY7947" fmla="*/ 2914813 h 4231124"/>
              <a:gd name="connsiteX7948" fmla="*/ 898128 w 5598213"/>
              <a:gd name="connsiteY7948" fmla="*/ 2930195 h 4231124"/>
              <a:gd name="connsiteX7949" fmla="*/ 892803 w 5598213"/>
              <a:gd name="connsiteY7949" fmla="*/ 2924871 h 4231124"/>
              <a:gd name="connsiteX7950" fmla="*/ 898128 w 5598213"/>
              <a:gd name="connsiteY7950" fmla="*/ 2919546 h 4231124"/>
              <a:gd name="connsiteX7951" fmla="*/ 621235 w 5598213"/>
              <a:gd name="connsiteY7951" fmla="*/ 2909489 h 4231124"/>
              <a:gd name="connsiteX7952" fmla="*/ 631885 w 5598213"/>
              <a:gd name="connsiteY7952" fmla="*/ 2909489 h 4231124"/>
              <a:gd name="connsiteX7953" fmla="*/ 637210 w 5598213"/>
              <a:gd name="connsiteY7953" fmla="*/ 2919546 h 4231124"/>
              <a:gd name="connsiteX7954" fmla="*/ 631885 w 5598213"/>
              <a:gd name="connsiteY7954" fmla="*/ 2924871 h 4231124"/>
              <a:gd name="connsiteX7955" fmla="*/ 631885 w 5598213"/>
              <a:gd name="connsiteY7955" fmla="*/ 2935519 h 4231124"/>
              <a:gd name="connsiteX7956" fmla="*/ 621235 w 5598213"/>
              <a:gd name="connsiteY7956" fmla="*/ 2940844 h 4231124"/>
              <a:gd name="connsiteX7957" fmla="*/ 616502 w 5598213"/>
              <a:gd name="connsiteY7957" fmla="*/ 2940844 h 4231124"/>
              <a:gd name="connsiteX7958" fmla="*/ 621235 w 5598213"/>
              <a:gd name="connsiteY7958" fmla="*/ 2935519 h 4231124"/>
              <a:gd name="connsiteX7959" fmla="*/ 611177 w 5598213"/>
              <a:gd name="connsiteY7959" fmla="*/ 2930195 h 4231124"/>
              <a:gd name="connsiteX7960" fmla="*/ 605852 w 5598213"/>
              <a:gd name="connsiteY7960" fmla="*/ 2930195 h 4231124"/>
              <a:gd name="connsiteX7961" fmla="*/ 595202 w 5598213"/>
              <a:gd name="connsiteY7961" fmla="*/ 2935519 h 4231124"/>
              <a:gd name="connsiteX7962" fmla="*/ 595202 w 5598213"/>
              <a:gd name="connsiteY7962" fmla="*/ 2919546 h 4231124"/>
              <a:gd name="connsiteX7963" fmla="*/ 611177 w 5598213"/>
              <a:gd name="connsiteY7963" fmla="*/ 2924871 h 4231124"/>
              <a:gd name="connsiteX7964" fmla="*/ 1185265 w 5598213"/>
              <a:gd name="connsiteY7964" fmla="*/ 2905337 h 4231124"/>
              <a:gd name="connsiteX7965" fmla="*/ 1180346 w 5598213"/>
              <a:gd name="connsiteY7965" fmla="*/ 2919546 h 4231124"/>
              <a:gd name="connsiteX7966" fmla="*/ 1175021 w 5598213"/>
              <a:gd name="connsiteY7966" fmla="*/ 2919546 h 4231124"/>
              <a:gd name="connsiteX7967" fmla="*/ 1164963 w 5598213"/>
              <a:gd name="connsiteY7967" fmla="*/ 2909489 h 4231124"/>
              <a:gd name="connsiteX7968" fmla="*/ 1185671 w 5598213"/>
              <a:gd name="connsiteY7968" fmla="*/ 2904165 h 4231124"/>
              <a:gd name="connsiteX7969" fmla="*/ 1190996 w 5598213"/>
              <a:gd name="connsiteY7969" fmla="*/ 2904165 h 4231124"/>
              <a:gd name="connsiteX7970" fmla="*/ 1185265 w 5598213"/>
              <a:gd name="connsiteY7970" fmla="*/ 2905337 h 4231124"/>
              <a:gd name="connsiteX7971" fmla="*/ 1106981 w 5598213"/>
              <a:gd name="connsiteY7971" fmla="*/ 2904165 h 4231124"/>
              <a:gd name="connsiteX7972" fmla="*/ 1117631 w 5598213"/>
              <a:gd name="connsiteY7972" fmla="*/ 2914813 h 4231124"/>
              <a:gd name="connsiteX7973" fmla="*/ 1102248 w 5598213"/>
              <a:gd name="connsiteY7973" fmla="*/ 2914813 h 4231124"/>
              <a:gd name="connsiteX7974" fmla="*/ 1102248 w 5598213"/>
              <a:gd name="connsiteY7974" fmla="*/ 2909489 h 4231124"/>
              <a:gd name="connsiteX7975" fmla="*/ 982143 w 5598213"/>
              <a:gd name="connsiteY7975" fmla="*/ 2904165 h 4231124"/>
              <a:gd name="connsiteX7976" fmla="*/ 986876 w 5598213"/>
              <a:gd name="connsiteY7976" fmla="*/ 2904165 h 4231124"/>
              <a:gd name="connsiteX7977" fmla="*/ 986876 w 5598213"/>
              <a:gd name="connsiteY7977" fmla="*/ 2909489 h 4231124"/>
              <a:gd name="connsiteX7978" fmla="*/ 982143 w 5598213"/>
              <a:gd name="connsiteY7978" fmla="*/ 2909489 h 4231124"/>
              <a:gd name="connsiteX7979" fmla="*/ 339608 w 5598213"/>
              <a:gd name="connsiteY7979" fmla="*/ 2904165 h 4231124"/>
              <a:gd name="connsiteX7980" fmla="*/ 344934 w 5598213"/>
              <a:gd name="connsiteY7980" fmla="*/ 2914813 h 4231124"/>
              <a:gd name="connsiteX7981" fmla="*/ 328959 w 5598213"/>
              <a:gd name="connsiteY7981" fmla="*/ 2914813 h 4231124"/>
              <a:gd name="connsiteX7982" fmla="*/ 334284 w 5598213"/>
              <a:gd name="connsiteY7982" fmla="*/ 2909489 h 4231124"/>
              <a:gd name="connsiteX7983" fmla="*/ 73365 w 5598213"/>
              <a:gd name="connsiteY7983" fmla="*/ 2904165 h 4231124"/>
              <a:gd name="connsiteX7984" fmla="*/ 73365 w 5598213"/>
              <a:gd name="connsiteY7984" fmla="*/ 2914813 h 4231124"/>
              <a:gd name="connsiteX7985" fmla="*/ 68040 w 5598213"/>
              <a:gd name="connsiteY7985" fmla="*/ 2914813 h 4231124"/>
              <a:gd name="connsiteX7986" fmla="*/ 62715 w 5598213"/>
              <a:gd name="connsiteY7986" fmla="*/ 2909489 h 4231124"/>
              <a:gd name="connsiteX7987" fmla="*/ 2851172 w 5598213"/>
              <a:gd name="connsiteY7987" fmla="*/ 2898840 h 4231124"/>
              <a:gd name="connsiteX7988" fmla="*/ 2851172 w 5598213"/>
              <a:gd name="connsiteY7988" fmla="*/ 2914813 h 4231124"/>
              <a:gd name="connsiteX7989" fmla="*/ 2840522 w 5598213"/>
              <a:gd name="connsiteY7989" fmla="*/ 2914813 h 4231124"/>
              <a:gd name="connsiteX7990" fmla="*/ 2835197 w 5598213"/>
              <a:gd name="connsiteY7990" fmla="*/ 2904165 h 4231124"/>
              <a:gd name="connsiteX7991" fmla="*/ 2809165 w 5598213"/>
              <a:gd name="connsiteY7991" fmla="*/ 2898840 h 4231124"/>
              <a:gd name="connsiteX7992" fmla="*/ 2814489 w 5598213"/>
              <a:gd name="connsiteY7992" fmla="*/ 2898840 h 4231124"/>
              <a:gd name="connsiteX7993" fmla="*/ 2814489 w 5598213"/>
              <a:gd name="connsiteY7993" fmla="*/ 2909489 h 4231124"/>
              <a:gd name="connsiteX7994" fmla="*/ 2548837 w 5598213"/>
              <a:gd name="connsiteY7994" fmla="*/ 2898840 h 4231124"/>
              <a:gd name="connsiteX7995" fmla="*/ 2554163 w 5598213"/>
              <a:gd name="connsiteY7995" fmla="*/ 2914813 h 4231124"/>
              <a:gd name="connsiteX7996" fmla="*/ 2548837 w 5598213"/>
              <a:gd name="connsiteY7996" fmla="*/ 2919546 h 4231124"/>
              <a:gd name="connsiteX7997" fmla="*/ 2548837 w 5598213"/>
              <a:gd name="connsiteY7997" fmla="*/ 2924871 h 4231124"/>
              <a:gd name="connsiteX7998" fmla="*/ 2554163 w 5598213"/>
              <a:gd name="connsiteY7998" fmla="*/ 2930195 h 4231124"/>
              <a:gd name="connsiteX7999" fmla="*/ 2554163 w 5598213"/>
              <a:gd name="connsiteY7999" fmla="*/ 2940844 h 4231124"/>
              <a:gd name="connsiteX8000" fmla="*/ 2558896 w 5598213"/>
              <a:gd name="connsiteY8000" fmla="*/ 2950901 h 4231124"/>
              <a:gd name="connsiteX8001" fmla="*/ 2569545 w 5598213"/>
              <a:gd name="connsiteY8001" fmla="*/ 2946168 h 4231124"/>
              <a:gd name="connsiteX8002" fmla="*/ 2564221 w 5598213"/>
              <a:gd name="connsiteY8002" fmla="*/ 2940844 h 4231124"/>
              <a:gd name="connsiteX8003" fmla="*/ 2564221 w 5598213"/>
              <a:gd name="connsiteY8003" fmla="*/ 2930195 h 4231124"/>
              <a:gd name="connsiteX8004" fmla="*/ 2595578 w 5598213"/>
              <a:gd name="connsiteY8004" fmla="*/ 2914813 h 4231124"/>
              <a:gd name="connsiteX8005" fmla="*/ 2595578 w 5598213"/>
              <a:gd name="connsiteY8005" fmla="*/ 2904165 h 4231124"/>
              <a:gd name="connsiteX8006" fmla="*/ 2585520 w 5598213"/>
              <a:gd name="connsiteY8006" fmla="*/ 2914813 h 4231124"/>
              <a:gd name="connsiteX8007" fmla="*/ 2569545 w 5598213"/>
              <a:gd name="connsiteY8007" fmla="*/ 2914813 h 4231124"/>
              <a:gd name="connsiteX8008" fmla="*/ 2554163 w 5598213"/>
              <a:gd name="connsiteY8008" fmla="*/ 2898840 h 4231124"/>
              <a:gd name="connsiteX8009" fmla="*/ 1253711 w 5598213"/>
              <a:gd name="connsiteY8009" fmla="*/ 2898840 h 4231124"/>
              <a:gd name="connsiteX8010" fmla="*/ 1258444 w 5598213"/>
              <a:gd name="connsiteY8010" fmla="*/ 2909489 h 4231124"/>
              <a:gd name="connsiteX8011" fmla="*/ 1248386 w 5598213"/>
              <a:gd name="connsiteY8011" fmla="*/ 2914813 h 4231124"/>
              <a:gd name="connsiteX8012" fmla="*/ 1243061 w 5598213"/>
              <a:gd name="connsiteY8012" fmla="*/ 2914813 h 4231124"/>
              <a:gd name="connsiteX8013" fmla="*/ 1211704 w 5598213"/>
              <a:gd name="connsiteY8013" fmla="*/ 2898840 h 4231124"/>
              <a:gd name="connsiteX8014" fmla="*/ 1217029 w 5598213"/>
              <a:gd name="connsiteY8014" fmla="*/ 2909489 h 4231124"/>
              <a:gd name="connsiteX8015" fmla="*/ 1232412 w 5598213"/>
              <a:gd name="connsiteY8015" fmla="*/ 2909489 h 4231124"/>
              <a:gd name="connsiteX8016" fmla="*/ 1227087 w 5598213"/>
              <a:gd name="connsiteY8016" fmla="*/ 2930195 h 4231124"/>
              <a:gd name="connsiteX8017" fmla="*/ 1206379 w 5598213"/>
              <a:gd name="connsiteY8017" fmla="*/ 2919546 h 4231124"/>
              <a:gd name="connsiteX8018" fmla="*/ 1206379 w 5598213"/>
              <a:gd name="connsiteY8018" fmla="*/ 2930195 h 4231124"/>
              <a:gd name="connsiteX8019" fmla="*/ 1195729 w 5598213"/>
              <a:gd name="connsiteY8019" fmla="*/ 2930195 h 4231124"/>
              <a:gd name="connsiteX8020" fmla="*/ 1201054 w 5598213"/>
              <a:gd name="connsiteY8020" fmla="*/ 2919546 h 4231124"/>
              <a:gd name="connsiteX8021" fmla="*/ 1201054 w 5598213"/>
              <a:gd name="connsiteY8021" fmla="*/ 2914813 h 4231124"/>
              <a:gd name="connsiteX8022" fmla="*/ 1159639 w 5598213"/>
              <a:gd name="connsiteY8022" fmla="*/ 2898840 h 4231124"/>
              <a:gd name="connsiteX8023" fmla="*/ 1159639 w 5598213"/>
              <a:gd name="connsiteY8023" fmla="*/ 2909489 h 4231124"/>
              <a:gd name="connsiteX8024" fmla="*/ 1148989 w 5598213"/>
              <a:gd name="connsiteY8024" fmla="*/ 2914813 h 4231124"/>
              <a:gd name="connsiteX8025" fmla="*/ 1159639 w 5598213"/>
              <a:gd name="connsiteY8025" fmla="*/ 2914813 h 4231124"/>
              <a:gd name="connsiteX8026" fmla="*/ 1159639 w 5598213"/>
              <a:gd name="connsiteY8026" fmla="*/ 2924871 h 4231124"/>
              <a:gd name="connsiteX8027" fmla="*/ 1143664 w 5598213"/>
              <a:gd name="connsiteY8027" fmla="*/ 2940844 h 4231124"/>
              <a:gd name="connsiteX8028" fmla="*/ 1138339 w 5598213"/>
              <a:gd name="connsiteY8028" fmla="*/ 2940844 h 4231124"/>
              <a:gd name="connsiteX8029" fmla="*/ 1128281 w 5598213"/>
              <a:gd name="connsiteY8029" fmla="*/ 2950901 h 4231124"/>
              <a:gd name="connsiteX8030" fmla="*/ 1128281 w 5598213"/>
              <a:gd name="connsiteY8030" fmla="*/ 2956225 h 4231124"/>
              <a:gd name="connsiteX8031" fmla="*/ 1112306 w 5598213"/>
              <a:gd name="connsiteY8031" fmla="*/ 2956225 h 4231124"/>
              <a:gd name="connsiteX8032" fmla="*/ 1112306 w 5598213"/>
              <a:gd name="connsiteY8032" fmla="*/ 2946168 h 4231124"/>
              <a:gd name="connsiteX8033" fmla="*/ 1122956 w 5598213"/>
              <a:gd name="connsiteY8033" fmla="*/ 2940844 h 4231124"/>
              <a:gd name="connsiteX8034" fmla="*/ 1122956 w 5598213"/>
              <a:gd name="connsiteY8034" fmla="*/ 2930195 h 4231124"/>
              <a:gd name="connsiteX8035" fmla="*/ 1143664 w 5598213"/>
              <a:gd name="connsiteY8035" fmla="*/ 2919546 h 4231124"/>
              <a:gd name="connsiteX8036" fmla="*/ 1138339 w 5598213"/>
              <a:gd name="connsiteY8036" fmla="*/ 2909489 h 4231124"/>
              <a:gd name="connsiteX8037" fmla="*/ 1148989 w 5598213"/>
              <a:gd name="connsiteY8037" fmla="*/ 2904165 h 4231124"/>
              <a:gd name="connsiteX8038" fmla="*/ 1154314 w 5598213"/>
              <a:gd name="connsiteY8038" fmla="*/ 2904165 h 4231124"/>
              <a:gd name="connsiteX8039" fmla="*/ 1128281 w 5598213"/>
              <a:gd name="connsiteY8039" fmla="*/ 2898840 h 4231124"/>
              <a:gd name="connsiteX8040" fmla="*/ 1133606 w 5598213"/>
              <a:gd name="connsiteY8040" fmla="*/ 2898840 h 4231124"/>
              <a:gd name="connsiteX8041" fmla="*/ 1138339 w 5598213"/>
              <a:gd name="connsiteY8041" fmla="*/ 2904165 h 4231124"/>
              <a:gd name="connsiteX8042" fmla="*/ 1128281 w 5598213"/>
              <a:gd name="connsiteY8042" fmla="*/ 2904165 h 4231124"/>
              <a:gd name="connsiteX8043" fmla="*/ 1075624 w 5598213"/>
              <a:gd name="connsiteY8043" fmla="*/ 2898840 h 4231124"/>
              <a:gd name="connsiteX8044" fmla="*/ 1086274 w 5598213"/>
              <a:gd name="connsiteY8044" fmla="*/ 2898840 h 4231124"/>
              <a:gd name="connsiteX8045" fmla="*/ 1086274 w 5598213"/>
              <a:gd name="connsiteY8045" fmla="*/ 2909489 h 4231124"/>
              <a:gd name="connsiteX8046" fmla="*/ 1070891 w 5598213"/>
              <a:gd name="connsiteY8046" fmla="*/ 2930195 h 4231124"/>
              <a:gd name="connsiteX8047" fmla="*/ 1065566 w 5598213"/>
              <a:gd name="connsiteY8047" fmla="*/ 2930195 h 4231124"/>
              <a:gd name="connsiteX8048" fmla="*/ 1060241 w 5598213"/>
              <a:gd name="connsiteY8048" fmla="*/ 2924871 h 4231124"/>
              <a:gd name="connsiteX8049" fmla="*/ 1065566 w 5598213"/>
              <a:gd name="connsiteY8049" fmla="*/ 2919546 h 4231124"/>
              <a:gd name="connsiteX8050" fmla="*/ 1065566 w 5598213"/>
              <a:gd name="connsiteY8050" fmla="*/ 2909489 h 4231124"/>
              <a:gd name="connsiteX8051" fmla="*/ 960843 w 5598213"/>
              <a:gd name="connsiteY8051" fmla="*/ 2898840 h 4231124"/>
              <a:gd name="connsiteX8052" fmla="*/ 966168 w 5598213"/>
              <a:gd name="connsiteY8052" fmla="*/ 2904165 h 4231124"/>
              <a:gd name="connsiteX8053" fmla="*/ 955519 w 5598213"/>
              <a:gd name="connsiteY8053" fmla="*/ 2904165 h 4231124"/>
              <a:gd name="connsiteX8054" fmla="*/ 882745 w 5598213"/>
              <a:gd name="connsiteY8054" fmla="*/ 2898840 h 4231124"/>
              <a:gd name="connsiteX8055" fmla="*/ 892803 w 5598213"/>
              <a:gd name="connsiteY8055" fmla="*/ 2898840 h 4231124"/>
              <a:gd name="connsiteX8056" fmla="*/ 888070 w 5598213"/>
              <a:gd name="connsiteY8056" fmla="*/ 2904165 h 4231124"/>
              <a:gd name="connsiteX8057" fmla="*/ 449064 w 5598213"/>
              <a:gd name="connsiteY8057" fmla="*/ 2898840 h 4231124"/>
              <a:gd name="connsiteX8058" fmla="*/ 454389 w 5598213"/>
              <a:gd name="connsiteY8058" fmla="*/ 2898840 h 4231124"/>
              <a:gd name="connsiteX8059" fmla="*/ 449064 w 5598213"/>
              <a:gd name="connsiteY8059" fmla="*/ 2904165 h 4231124"/>
              <a:gd name="connsiteX8060" fmla="*/ 439006 w 5598213"/>
              <a:gd name="connsiteY8060" fmla="*/ 2904165 h 4231124"/>
              <a:gd name="connsiteX8061" fmla="*/ 4475257 w 5598213"/>
              <a:gd name="connsiteY8061" fmla="*/ 2893516 h 4231124"/>
              <a:gd name="connsiteX8062" fmla="*/ 4480582 w 5598213"/>
              <a:gd name="connsiteY8062" fmla="*/ 2893516 h 4231124"/>
              <a:gd name="connsiteX8063" fmla="*/ 4485907 w 5598213"/>
              <a:gd name="connsiteY8063" fmla="*/ 2893516 h 4231124"/>
              <a:gd name="connsiteX8064" fmla="*/ 4506614 w 5598213"/>
              <a:gd name="connsiteY8064" fmla="*/ 2909489 h 4231124"/>
              <a:gd name="connsiteX8065" fmla="*/ 4495965 w 5598213"/>
              <a:gd name="connsiteY8065" fmla="*/ 2924871 h 4231124"/>
              <a:gd name="connsiteX8066" fmla="*/ 4501290 w 5598213"/>
              <a:gd name="connsiteY8066" fmla="*/ 2930195 h 4231124"/>
              <a:gd name="connsiteX8067" fmla="*/ 4501290 w 5598213"/>
              <a:gd name="connsiteY8067" fmla="*/ 2940844 h 4231124"/>
              <a:gd name="connsiteX8068" fmla="*/ 4491231 w 5598213"/>
              <a:gd name="connsiteY8068" fmla="*/ 2956225 h 4231124"/>
              <a:gd name="connsiteX8069" fmla="*/ 4480582 w 5598213"/>
              <a:gd name="connsiteY8069" fmla="*/ 2966874 h 4231124"/>
              <a:gd name="connsiteX8070" fmla="*/ 4480582 w 5598213"/>
              <a:gd name="connsiteY8070" fmla="*/ 2972199 h 4231124"/>
              <a:gd name="connsiteX8071" fmla="*/ 4485907 w 5598213"/>
              <a:gd name="connsiteY8071" fmla="*/ 2977523 h 4231124"/>
              <a:gd name="connsiteX8072" fmla="*/ 4480582 w 5598213"/>
              <a:gd name="connsiteY8072" fmla="*/ 2982256 h 4231124"/>
              <a:gd name="connsiteX8073" fmla="*/ 4469932 w 5598213"/>
              <a:gd name="connsiteY8073" fmla="*/ 2977523 h 4231124"/>
              <a:gd name="connsiteX8074" fmla="*/ 4469932 w 5598213"/>
              <a:gd name="connsiteY8074" fmla="*/ 2966874 h 4231124"/>
              <a:gd name="connsiteX8075" fmla="*/ 4475257 w 5598213"/>
              <a:gd name="connsiteY8075" fmla="*/ 2961550 h 4231124"/>
              <a:gd name="connsiteX8076" fmla="*/ 4469932 w 5598213"/>
              <a:gd name="connsiteY8076" fmla="*/ 2956225 h 4231124"/>
              <a:gd name="connsiteX8077" fmla="*/ 4485907 w 5598213"/>
              <a:gd name="connsiteY8077" fmla="*/ 2946168 h 4231124"/>
              <a:gd name="connsiteX8078" fmla="*/ 4491231 w 5598213"/>
              <a:gd name="connsiteY8078" fmla="*/ 2930195 h 4231124"/>
              <a:gd name="connsiteX8079" fmla="*/ 4485907 w 5598213"/>
              <a:gd name="connsiteY8079" fmla="*/ 2919546 h 4231124"/>
              <a:gd name="connsiteX8080" fmla="*/ 4469932 w 5598213"/>
              <a:gd name="connsiteY8080" fmla="*/ 2924871 h 4231124"/>
              <a:gd name="connsiteX8081" fmla="*/ 4469932 w 5598213"/>
              <a:gd name="connsiteY8081" fmla="*/ 2914813 h 4231124"/>
              <a:gd name="connsiteX8082" fmla="*/ 4475257 w 5598213"/>
              <a:gd name="connsiteY8082" fmla="*/ 2909489 h 4231124"/>
              <a:gd name="connsiteX8083" fmla="*/ 940136 w 5598213"/>
              <a:gd name="connsiteY8083" fmla="*/ 2893516 h 4231124"/>
              <a:gd name="connsiteX8084" fmla="*/ 955519 w 5598213"/>
              <a:gd name="connsiteY8084" fmla="*/ 2898840 h 4231124"/>
              <a:gd name="connsiteX8085" fmla="*/ 945460 w 5598213"/>
              <a:gd name="connsiteY8085" fmla="*/ 2898840 h 4231124"/>
              <a:gd name="connsiteX8086" fmla="*/ 945460 w 5598213"/>
              <a:gd name="connsiteY8086" fmla="*/ 2904165 h 4231124"/>
              <a:gd name="connsiteX8087" fmla="*/ 929486 w 5598213"/>
              <a:gd name="connsiteY8087" fmla="*/ 2904165 h 4231124"/>
              <a:gd name="connsiteX8088" fmla="*/ 940136 w 5598213"/>
              <a:gd name="connsiteY8088" fmla="*/ 2898840 h 4231124"/>
              <a:gd name="connsiteX8089" fmla="*/ 731282 w 5598213"/>
              <a:gd name="connsiteY8089" fmla="*/ 2893516 h 4231124"/>
              <a:gd name="connsiteX8090" fmla="*/ 741340 w 5598213"/>
              <a:gd name="connsiteY8090" fmla="*/ 2898840 h 4231124"/>
              <a:gd name="connsiteX8091" fmla="*/ 731282 w 5598213"/>
              <a:gd name="connsiteY8091" fmla="*/ 2898840 h 4231124"/>
              <a:gd name="connsiteX8092" fmla="*/ 642535 w 5598213"/>
              <a:gd name="connsiteY8092" fmla="*/ 2893516 h 4231124"/>
              <a:gd name="connsiteX8093" fmla="*/ 652593 w 5598213"/>
              <a:gd name="connsiteY8093" fmla="*/ 2893516 h 4231124"/>
              <a:gd name="connsiteX8094" fmla="*/ 652593 w 5598213"/>
              <a:gd name="connsiteY8094" fmla="*/ 2898840 h 4231124"/>
              <a:gd name="connsiteX8095" fmla="*/ 631885 w 5598213"/>
              <a:gd name="connsiteY8095" fmla="*/ 2898840 h 4231124"/>
              <a:gd name="connsiteX8096" fmla="*/ 4543297 w 5598213"/>
              <a:gd name="connsiteY8096" fmla="*/ 2888191 h 4231124"/>
              <a:gd name="connsiteX8097" fmla="*/ 4558680 w 5598213"/>
              <a:gd name="connsiteY8097" fmla="*/ 2888191 h 4231124"/>
              <a:gd name="connsiteX8098" fmla="*/ 4564005 w 5598213"/>
              <a:gd name="connsiteY8098" fmla="*/ 2888191 h 4231124"/>
              <a:gd name="connsiteX8099" fmla="*/ 4564005 w 5598213"/>
              <a:gd name="connsiteY8099" fmla="*/ 2893516 h 4231124"/>
              <a:gd name="connsiteX8100" fmla="*/ 4553947 w 5598213"/>
              <a:gd name="connsiteY8100" fmla="*/ 2898840 h 4231124"/>
              <a:gd name="connsiteX8101" fmla="*/ 4548622 w 5598213"/>
              <a:gd name="connsiteY8101" fmla="*/ 2898840 h 4231124"/>
              <a:gd name="connsiteX8102" fmla="*/ 4543297 w 5598213"/>
              <a:gd name="connsiteY8102" fmla="*/ 2898840 h 4231124"/>
              <a:gd name="connsiteX8103" fmla="*/ 2783724 w 5598213"/>
              <a:gd name="connsiteY8103" fmla="*/ 2888191 h 4231124"/>
              <a:gd name="connsiteX8104" fmla="*/ 2794373 w 5598213"/>
              <a:gd name="connsiteY8104" fmla="*/ 2888191 h 4231124"/>
              <a:gd name="connsiteX8105" fmla="*/ 2794373 w 5598213"/>
              <a:gd name="connsiteY8105" fmla="*/ 2898840 h 4231124"/>
              <a:gd name="connsiteX8106" fmla="*/ 417707 w 5598213"/>
              <a:gd name="connsiteY8106" fmla="*/ 2888191 h 4231124"/>
              <a:gd name="connsiteX8107" fmla="*/ 423031 w 5598213"/>
              <a:gd name="connsiteY8107" fmla="*/ 2898840 h 4231124"/>
              <a:gd name="connsiteX8108" fmla="*/ 412382 w 5598213"/>
              <a:gd name="connsiteY8108" fmla="*/ 2893516 h 4231124"/>
              <a:gd name="connsiteX8109" fmla="*/ 245536 w 5598213"/>
              <a:gd name="connsiteY8109" fmla="*/ 2888191 h 4231124"/>
              <a:gd name="connsiteX8110" fmla="*/ 250861 w 5598213"/>
              <a:gd name="connsiteY8110" fmla="*/ 2888191 h 4231124"/>
              <a:gd name="connsiteX8111" fmla="*/ 250861 w 5598213"/>
              <a:gd name="connsiteY8111" fmla="*/ 2893516 h 4231124"/>
              <a:gd name="connsiteX8112" fmla="*/ 234886 w 5598213"/>
              <a:gd name="connsiteY8112" fmla="*/ 2893516 h 4231124"/>
              <a:gd name="connsiteX8113" fmla="*/ 2809165 w 5598213"/>
              <a:gd name="connsiteY8113" fmla="*/ 2883459 h 4231124"/>
              <a:gd name="connsiteX8114" fmla="*/ 2809165 w 5598213"/>
              <a:gd name="connsiteY8114" fmla="*/ 2898840 h 4231124"/>
              <a:gd name="connsiteX8115" fmla="*/ 2799107 w 5598213"/>
              <a:gd name="connsiteY8115" fmla="*/ 2893516 h 4231124"/>
              <a:gd name="connsiteX8116" fmla="*/ 892803 w 5598213"/>
              <a:gd name="connsiteY8116" fmla="*/ 2883459 h 4231124"/>
              <a:gd name="connsiteX8117" fmla="*/ 888070 w 5598213"/>
              <a:gd name="connsiteY8117" fmla="*/ 2888191 h 4231124"/>
              <a:gd name="connsiteX8118" fmla="*/ 877420 w 5598213"/>
              <a:gd name="connsiteY8118" fmla="*/ 2888191 h 4231124"/>
              <a:gd name="connsiteX8119" fmla="*/ 1232412 w 5598213"/>
              <a:gd name="connsiteY8119" fmla="*/ 2878134 h 4231124"/>
              <a:gd name="connsiteX8120" fmla="*/ 1243061 w 5598213"/>
              <a:gd name="connsiteY8120" fmla="*/ 2888191 h 4231124"/>
              <a:gd name="connsiteX8121" fmla="*/ 1248386 w 5598213"/>
              <a:gd name="connsiteY8121" fmla="*/ 2888191 h 4231124"/>
              <a:gd name="connsiteX8122" fmla="*/ 1253711 w 5598213"/>
              <a:gd name="connsiteY8122" fmla="*/ 2893516 h 4231124"/>
              <a:gd name="connsiteX8123" fmla="*/ 1243061 w 5598213"/>
              <a:gd name="connsiteY8123" fmla="*/ 2898840 h 4231124"/>
              <a:gd name="connsiteX8124" fmla="*/ 1227087 w 5598213"/>
              <a:gd name="connsiteY8124" fmla="*/ 2898840 h 4231124"/>
              <a:gd name="connsiteX8125" fmla="*/ 1222354 w 5598213"/>
              <a:gd name="connsiteY8125" fmla="*/ 2888191 h 4231124"/>
              <a:gd name="connsiteX8126" fmla="*/ 699925 w 5598213"/>
              <a:gd name="connsiteY8126" fmla="*/ 2878134 h 4231124"/>
              <a:gd name="connsiteX8127" fmla="*/ 731282 w 5598213"/>
              <a:gd name="connsiteY8127" fmla="*/ 2878134 h 4231124"/>
              <a:gd name="connsiteX8128" fmla="*/ 731282 w 5598213"/>
              <a:gd name="connsiteY8128" fmla="*/ 2883459 h 4231124"/>
              <a:gd name="connsiteX8129" fmla="*/ 725957 w 5598213"/>
              <a:gd name="connsiteY8129" fmla="*/ 2893516 h 4231124"/>
              <a:gd name="connsiteX8130" fmla="*/ 705250 w 5598213"/>
              <a:gd name="connsiteY8130" fmla="*/ 2898840 h 4231124"/>
              <a:gd name="connsiteX8131" fmla="*/ 689275 w 5598213"/>
              <a:gd name="connsiteY8131" fmla="*/ 2898840 h 4231124"/>
              <a:gd name="connsiteX8132" fmla="*/ 679217 w 5598213"/>
              <a:gd name="connsiteY8132" fmla="*/ 2888191 h 4231124"/>
              <a:gd name="connsiteX8133" fmla="*/ 689275 w 5598213"/>
              <a:gd name="connsiteY8133" fmla="*/ 2883459 h 4231124"/>
              <a:gd name="connsiteX8134" fmla="*/ 699925 w 5598213"/>
              <a:gd name="connsiteY8134" fmla="*/ 2883459 h 4231124"/>
              <a:gd name="connsiteX8135" fmla="*/ 4600687 w 5598213"/>
              <a:gd name="connsiteY8135" fmla="*/ 2872810 h 4231124"/>
              <a:gd name="connsiteX8136" fmla="*/ 4616070 w 5598213"/>
              <a:gd name="connsiteY8136" fmla="*/ 2872810 h 4231124"/>
              <a:gd name="connsiteX8137" fmla="*/ 4611337 w 5598213"/>
              <a:gd name="connsiteY8137" fmla="*/ 2888191 h 4231124"/>
              <a:gd name="connsiteX8138" fmla="*/ 4600687 w 5598213"/>
              <a:gd name="connsiteY8138" fmla="*/ 2893516 h 4231124"/>
              <a:gd name="connsiteX8139" fmla="*/ 4595362 w 5598213"/>
              <a:gd name="connsiteY8139" fmla="*/ 2883459 h 4231124"/>
              <a:gd name="connsiteX8140" fmla="*/ 4595362 w 5598213"/>
              <a:gd name="connsiteY8140" fmla="*/ 2878134 h 4231124"/>
              <a:gd name="connsiteX8141" fmla="*/ 4511939 w 5598213"/>
              <a:gd name="connsiteY8141" fmla="*/ 2872810 h 4231124"/>
              <a:gd name="connsiteX8142" fmla="*/ 4517264 w 5598213"/>
              <a:gd name="connsiteY8142" fmla="*/ 2883459 h 4231124"/>
              <a:gd name="connsiteX8143" fmla="*/ 4522589 w 5598213"/>
              <a:gd name="connsiteY8143" fmla="*/ 2888191 h 4231124"/>
              <a:gd name="connsiteX8144" fmla="*/ 4517264 w 5598213"/>
              <a:gd name="connsiteY8144" fmla="*/ 2898840 h 4231124"/>
              <a:gd name="connsiteX8145" fmla="*/ 4511939 w 5598213"/>
              <a:gd name="connsiteY8145" fmla="*/ 2888191 h 4231124"/>
              <a:gd name="connsiteX8146" fmla="*/ 4506614 w 5598213"/>
              <a:gd name="connsiteY8146" fmla="*/ 2878134 h 4231124"/>
              <a:gd name="connsiteX8147" fmla="*/ 4511939 w 5598213"/>
              <a:gd name="connsiteY8147" fmla="*/ 2878134 h 4231124"/>
              <a:gd name="connsiteX8148" fmla="*/ 1185671 w 5598213"/>
              <a:gd name="connsiteY8148" fmla="*/ 2872810 h 4231124"/>
              <a:gd name="connsiteX8149" fmla="*/ 1201054 w 5598213"/>
              <a:gd name="connsiteY8149" fmla="*/ 2872810 h 4231124"/>
              <a:gd name="connsiteX8150" fmla="*/ 1201054 w 5598213"/>
              <a:gd name="connsiteY8150" fmla="*/ 2878134 h 4231124"/>
              <a:gd name="connsiteX8151" fmla="*/ 1206379 w 5598213"/>
              <a:gd name="connsiteY8151" fmla="*/ 2878134 h 4231124"/>
              <a:gd name="connsiteX8152" fmla="*/ 1211704 w 5598213"/>
              <a:gd name="connsiteY8152" fmla="*/ 2883459 h 4231124"/>
              <a:gd name="connsiteX8153" fmla="*/ 1195729 w 5598213"/>
              <a:gd name="connsiteY8153" fmla="*/ 2883459 h 4231124"/>
              <a:gd name="connsiteX8154" fmla="*/ 1054916 w 5598213"/>
              <a:gd name="connsiteY8154" fmla="*/ 2872810 h 4231124"/>
              <a:gd name="connsiteX8155" fmla="*/ 1060241 w 5598213"/>
              <a:gd name="connsiteY8155" fmla="*/ 2872810 h 4231124"/>
              <a:gd name="connsiteX8156" fmla="*/ 1060241 w 5598213"/>
              <a:gd name="connsiteY8156" fmla="*/ 2878134 h 4231124"/>
              <a:gd name="connsiteX8157" fmla="*/ 1054916 w 5598213"/>
              <a:gd name="connsiteY8157" fmla="*/ 2883459 h 4231124"/>
              <a:gd name="connsiteX8158" fmla="*/ 1054916 w 5598213"/>
              <a:gd name="connsiteY8158" fmla="*/ 2909489 h 4231124"/>
              <a:gd name="connsiteX8159" fmla="*/ 1049591 w 5598213"/>
              <a:gd name="connsiteY8159" fmla="*/ 2914813 h 4231124"/>
              <a:gd name="connsiteX8160" fmla="*/ 1054916 w 5598213"/>
              <a:gd name="connsiteY8160" fmla="*/ 2919546 h 4231124"/>
              <a:gd name="connsiteX8161" fmla="*/ 1049591 w 5598213"/>
              <a:gd name="connsiteY8161" fmla="*/ 2919546 h 4231124"/>
              <a:gd name="connsiteX8162" fmla="*/ 1044266 w 5598213"/>
              <a:gd name="connsiteY8162" fmla="*/ 2930195 h 4231124"/>
              <a:gd name="connsiteX8163" fmla="*/ 1034208 w 5598213"/>
              <a:gd name="connsiteY8163" fmla="*/ 2924871 h 4231124"/>
              <a:gd name="connsiteX8164" fmla="*/ 1013500 w 5598213"/>
              <a:gd name="connsiteY8164" fmla="*/ 2935519 h 4231124"/>
              <a:gd name="connsiteX8165" fmla="*/ 997526 w 5598213"/>
              <a:gd name="connsiteY8165" fmla="*/ 2935519 h 4231124"/>
              <a:gd name="connsiteX8166" fmla="*/ 992201 w 5598213"/>
              <a:gd name="connsiteY8166" fmla="*/ 2930195 h 4231124"/>
              <a:gd name="connsiteX8167" fmla="*/ 997526 w 5598213"/>
              <a:gd name="connsiteY8167" fmla="*/ 2914813 h 4231124"/>
              <a:gd name="connsiteX8168" fmla="*/ 1018234 w 5598213"/>
              <a:gd name="connsiteY8168" fmla="*/ 2893516 h 4231124"/>
              <a:gd name="connsiteX8169" fmla="*/ 1044266 w 5598213"/>
              <a:gd name="connsiteY8169" fmla="*/ 2883459 h 4231124"/>
              <a:gd name="connsiteX8170" fmla="*/ 866771 w 5598213"/>
              <a:gd name="connsiteY8170" fmla="*/ 2872810 h 4231124"/>
              <a:gd name="connsiteX8171" fmla="*/ 866771 w 5598213"/>
              <a:gd name="connsiteY8171" fmla="*/ 2883459 h 4231124"/>
              <a:gd name="connsiteX8172" fmla="*/ 856713 w 5598213"/>
              <a:gd name="connsiteY8172" fmla="*/ 2893516 h 4231124"/>
              <a:gd name="connsiteX8173" fmla="*/ 846063 w 5598213"/>
              <a:gd name="connsiteY8173" fmla="*/ 2888191 h 4231124"/>
              <a:gd name="connsiteX8174" fmla="*/ 846063 w 5598213"/>
              <a:gd name="connsiteY8174" fmla="*/ 2883459 h 4231124"/>
              <a:gd name="connsiteX8175" fmla="*/ 856713 w 5598213"/>
              <a:gd name="connsiteY8175" fmla="*/ 2883459 h 4231124"/>
              <a:gd name="connsiteX8176" fmla="*/ 856713 w 5598213"/>
              <a:gd name="connsiteY8176" fmla="*/ 2878134 h 4231124"/>
              <a:gd name="connsiteX8177" fmla="*/ 522429 w 5598213"/>
              <a:gd name="connsiteY8177" fmla="*/ 2872810 h 4231124"/>
              <a:gd name="connsiteX8178" fmla="*/ 501130 w 5598213"/>
              <a:gd name="connsiteY8178" fmla="*/ 2893516 h 4231124"/>
              <a:gd name="connsiteX8179" fmla="*/ 501130 w 5598213"/>
              <a:gd name="connsiteY8179" fmla="*/ 2883459 h 4231124"/>
              <a:gd name="connsiteX8180" fmla="*/ 506455 w 5598213"/>
              <a:gd name="connsiteY8180" fmla="*/ 2878134 h 4231124"/>
              <a:gd name="connsiteX8181" fmla="*/ 511779 w 5598213"/>
              <a:gd name="connsiteY8181" fmla="*/ 2878134 h 4231124"/>
              <a:gd name="connsiteX8182" fmla="*/ 4684110 w 5598213"/>
              <a:gd name="connsiteY8182" fmla="*/ 2867485 h 4231124"/>
              <a:gd name="connsiteX8183" fmla="*/ 4684110 w 5598213"/>
              <a:gd name="connsiteY8183" fmla="*/ 2878134 h 4231124"/>
              <a:gd name="connsiteX8184" fmla="*/ 4668727 w 5598213"/>
              <a:gd name="connsiteY8184" fmla="*/ 2878134 h 4231124"/>
              <a:gd name="connsiteX8185" fmla="*/ 1060241 w 5598213"/>
              <a:gd name="connsiteY8185" fmla="*/ 2867485 h 4231124"/>
              <a:gd name="connsiteX8186" fmla="*/ 1075624 w 5598213"/>
              <a:gd name="connsiteY8186" fmla="*/ 2867485 h 4231124"/>
              <a:gd name="connsiteX8187" fmla="*/ 1070891 w 5598213"/>
              <a:gd name="connsiteY8187" fmla="*/ 2872810 h 4231124"/>
              <a:gd name="connsiteX8188" fmla="*/ 1060241 w 5598213"/>
              <a:gd name="connsiteY8188" fmla="*/ 2872810 h 4231124"/>
              <a:gd name="connsiteX8189" fmla="*/ 1028883 w 5598213"/>
              <a:gd name="connsiteY8189" fmla="*/ 2867485 h 4231124"/>
              <a:gd name="connsiteX8190" fmla="*/ 1039533 w 5598213"/>
              <a:gd name="connsiteY8190" fmla="*/ 2867485 h 4231124"/>
              <a:gd name="connsiteX8191" fmla="*/ 1028883 w 5598213"/>
              <a:gd name="connsiteY8191" fmla="*/ 2872810 h 4231124"/>
              <a:gd name="connsiteX8192" fmla="*/ 1018234 w 5598213"/>
              <a:gd name="connsiteY8192" fmla="*/ 2872810 h 4231124"/>
              <a:gd name="connsiteX8193" fmla="*/ 778023 w 5598213"/>
              <a:gd name="connsiteY8193" fmla="*/ 2867485 h 4231124"/>
              <a:gd name="connsiteX8194" fmla="*/ 778023 w 5598213"/>
              <a:gd name="connsiteY8194" fmla="*/ 2878134 h 4231124"/>
              <a:gd name="connsiteX8195" fmla="*/ 772698 w 5598213"/>
              <a:gd name="connsiteY8195" fmla="*/ 2883459 h 4231124"/>
              <a:gd name="connsiteX8196" fmla="*/ 767965 w 5598213"/>
              <a:gd name="connsiteY8196" fmla="*/ 2872810 h 4231124"/>
              <a:gd name="connsiteX8197" fmla="*/ 647859 w 5598213"/>
              <a:gd name="connsiteY8197" fmla="*/ 2867485 h 4231124"/>
              <a:gd name="connsiteX8198" fmla="*/ 652593 w 5598213"/>
              <a:gd name="connsiteY8198" fmla="*/ 2872810 h 4231124"/>
              <a:gd name="connsiteX8199" fmla="*/ 637210 w 5598213"/>
              <a:gd name="connsiteY8199" fmla="*/ 2872810 h 4231124"/>
              <a:gd name="connsiteX8200" fmla="*/ 4558680 w 5598213"/>
              <a:gd name="connsiteY8200" fmla="*/ 2862161 h 4231124"/>
              <a:gd name="connsiteX8201" fmla="*/ 4564005 w 5598213"/>
              <a:gd name="connsiteY8201" fmla="*/ 2862161 h 4231124"/>
              <a:gd name="connsiteX8202" fmla="*/ 4564005 w 5598213"/>
              <a:gd name="connsiteY8202" fmla="*/ 2867485 h 4231124"/>
              <a:gd name="connsiteX8203" fmla="*/ 4558680 w 5598213"/>
              <a:gd name="connsiteY8203" fmla="*/ 2867485 h 4231124"/>
              <a:gd name="connsiteX8204" fmla="*/ 888070 w 5598213"/>
              <a:gd name="connsiteY8204" fmla="*/ 2856837 h 4231124"/>
              <a:gd name="connsiteX8205" fmla="*/ 898128 w 5598213"/>
              <a:gd name="connsiteY8205" fmla="*/ 2862161 h 4231124"/>
              <a:gd name="connsiteX8206" fmla="*/ 888070 w 5598213"/>
              <a:gd name="connsiteY8206" fmla="*/ 2862161 h 4231124"/>
              <a:gd name="connsiteX8207" fmla="*/ 605852 w 5598213"/>
              <a:gd name="connsiteY8207" fmla="*/ 2856837 h 4231124"/>
              <a:gd name="connsiteX8208" fmla="*/ 611177 w 5598213"/>
              <a:gd name="connsiteY8208" fmla="*/ 2862161 h 4231124"/>
              <a:gd name="connsiteX8209" fmla="*/ 611177 w 5598213"/>
              <a:gd name="connsiteY8209" fmla="*/ 2867485 h 4231124"/>
              <a:gd name="connsiteX8210" fmla="*/ 595202 w 5598213"/>
              <a:gd name="connsiteY8210" fmla="*/ 2878134 h 4231124"/>
              <a:gd name="connsiteX8211" fmla="*/ 589878 w 5598213"/>
              <a:gd name="connsiteY8211" fmla="*/ 2878134 h 4231124"/>
              <a:gd name="connsiteX8212" fmla="*/ 4527322 w 5598213"/>
              <a:gd name="connsiteY8212" fmla="*/ 2852104 h 4231124"/>
              <a:gd name="connsiteX8213" fmla="*/ 4532647 w 5598213"/>
              <a:gd name="connsiteY8213" fmla="*/ 2856837 h 4231124"/>
              <a:gd name="connsiteX8214" fmla="*/ 4532647 w 5598213"/>
              <a:gd name="connsiteY8214" fmla="*/ 2852104 h 4231124"/>
              <a:gd name="connsiteX8215" fmla="*/ 4548622 w 5598213"/>
              <a:gd name="connsiteY8215" fmla="*/ 2856837 h 4231124"/>
              <a:gd name="connsiteX8216" fmla="*/ 4543297 w 5598213"/>
              <a:gd name="connsiteY8216" fmla="*/ 2867485 h 4231124"/>
              <a:gd name="connsiteX8217" fmla="*/ 4543297 w 5598213"/>
              <a:gd name="connsiteY8217" fmla="*/ 2872810 h 4231124"/>
              <a:gd name="connsiteX8218" fmla="*/ 4532647 w 5598213"/>
              <a:gd name="connsiteY8218" fmla="*/ 2872810 h 4231124"/>
              <a:gd name="connsiteX8219" fmla="*/ 4522589 w 5598213"/>
              <a:gd name="connsiteY8219" fmla="*/ 2862161 h 4231124"/>
              <a:gd name="connsiteX8220" fmla="*/ 4517264 w 5598213"/>
              <a:gd name="connsiteY8220" fmla="*/ 2856837 h 4231124"/>
              <a:gd name="connsiteX8221" fmla="*/ 1008176 w 5598213"/>
              <a:gd name="connsiteY8221" fmla="*/ 2852104 h 4231124"/>
              <a:gd name="connsiteX8222" fmla="*/ 1013500 w 5598213"/>
              <a:gd name="connsiteY8222" fmla="*/ 2856837 h 4231124"/>
              <a:gd name="connsiteX8223" fmla="*/ 1008176 w 5598213"/>
              <a:gd name="connsiteY8223" fmla="*/ 2872810 h 4231124"/>
              <a:gd name="connsiteX8224" fmla="*/ 1002851 w 5598213"/>
              <a:gd name="connsiteY8224" fmla="*/ 2872810 h 4231124"/>
              <a:gd name="connsiteX8225" fmla="*/ 1008176 w 5598213"/>
              <a:gd name="connsiteY8225" fmla="*/ 2862161 h 4231124"/>
              <a:gd name="connsiteX8226" fmla="*/ 997526 w 5598213"/>
              <a:gd name="connsiteY8226" fmla="*/ 2852104 h 4231124"/>
              <a:gd name="connsiteX8227" fmla="*/ 997526 w 5598213"/>
              <a:gd name="connsiteY8227" fmla="*/ 2862161 h 4231124"/>
              <a:gd name="connsiteX8228" fmla="*/ 986876 w 5598213"/>
              <a:gd name="connsiteY8228" fmla="*/ 2862161 h 4231124"/>
              <a:gd name="connsiteX8229" fmla="*/ 872096 w 5598213"/>
              <a:gd name="connsiteY8229" fmla="*/ 2852104 h 4231124"/>
              <a:gd name="connsiteX8230" fmla="*/ 877420 w 5598213"/>
              <a:gd name="connsiteY8230" fmla="*/ 2862161 h 4231124"/>
              <a:gd name="connsiteX8231" fmla="*/ 866771 w 5598213"/>
              <a:gd name="connsiteY8231" fmla="*/ 2867485 h 4231124"/>
              <a:gd name="connsiteX8232" fmla="*/ 866771 w 5598213"/>
              <a:gd name="connsiteY8232" fmla="*/ 2862161 h 4231124"/>
              <a:gd name="connsiteX8233" fmla="*/ 872096 w 5598213"/>
              <a:gd name="connsiteY8233" fmla="*/ 2856837 h 4231124"/>
              <a:gd name="connsiteX8234" fmla="*/ 5003011 w 5598213"/>
              <a:gd name="connsiteY8234" fmla="*/ 2846779 h 4231124"/>
              <a:gd name="connsiteX8235" fmla="*/ 5008335 w 5598213"/>
              <a:gd name="connsiteY8235" fmla="*/ 2846779 h 4231124"/>
              <a:gd name="connsiteX8236" fmla="*/ 5008335 w 5598213"/>
              <a:gd name="connsiteY8236" fmla="*/ 2856837 h 4231124"/>
              <a:gd name="connsiteX8237" fmla="*/ 5003011 w 5598213"/>
              <a:gd name="connsiteY8237" fmla="*/ 2856837 h 4231124"/>
              <a:gd name="connsiteX8238" fmla="*/ 4720793 w 5598213"/>
              <a:gd name="connsiteY8238" fmla="*/ 2846779 h 4231124"/>
              <a:gd name="connsiteX8239" fmla="*/ 4726117 w 5598213"/>
              <a:gd name="connsiteY8239" fmla="*/ 2856837 h 4231124"/>
              <a:gd name="connsiteX8240" fmla="*/ 4715468 w 5598213"/>
              <a:gd name="connsiteY8240" fmla="*/ 2856837 h 4231124"/>
              <a:gd name="connsiteX8241" fmla="*/ 4715468 w 5598213"/>
              <a:gd name="connsiteY8241" fmla="*/ 2852104 h 4231124"/>
              <a:gd name="connsiteX8242" fmla="*/ 4511939 w 5598213"/>
              <a:gd name="connsiteY8242" fmla="*/ 2846779 h 4231124"/>
              <a:gd name="connsiteX8243" fmla="*/ 4517264 w 5598213"/>
              <a:gd name="connsiteY8243" fmla="*/ 2846779 h 4231124"/>
              <a:gd name="connsiteX8244" fmla="*/ 4517264 w 5598213"/>
              <a:gd name="connsiteY8244" fmla="*/ 2856837 h 4231124"/>
              <a:gd name="connsiteX8245" fmla="*/ 4511939 w 5598213"/>
              <a:gd name="connsiteY8245" fmla="*/ 2852104 h 4231124"/>
              <a:gd name="connsiteX8246" fmla="*/ 4495965 w 5598213"/>
              <a:gd name="connsiteY8246" fmla="*/ 2846779 h 4231124"/>
              <a:gd name="connsiteX8247" fmla="*/ 4501290 w 5598213"/>
              <a:gd name="connsiteY8247" fmla="*/ 2846779 h 4231124"/>
              <a:gd name="connsiteX8248" fmla="*/ 4511939 w 5598213"/>
              <a:gd name="connsiteY8248" fmla="*/ 2862161 h 4231124"/>
              <a:gd name="connsiteX8249" fmla="*/ 4495965 w 5598213"/>
              <a:gd name="connsiteY8249" fmla="*/ 2862161 h 4231124"/>
              <a:gd name="connsiteX8250" fmla="*/ 1285069 w 5598213"/>
              <a:gd name="connsiteY8250" fmla="*/ 2846779 h 4231124"/>
              <a:gd name="connsiteX8251" fmla="*/ 1295127 w 5598213"/>
              <a:gd name="connsiteY8251" fmla="*/ 2846779 h 4231124"/>
              <a:gd name="connsiteX8252" fmla="*/ 1289802 w 5598213"/>
              <a:gd name="connsiteY8252" fmla="*/ 2852104 h 4231124"/>
              <a:gd name="connsiteX8253" fmla="*/ 1285069 w 5598213"/>
              <a:gd name="connsiteY8253" fmla="*/ 2852104 h 4231124"/>
              <a:gd name="connsiteX8254" fmla="*/ 491072 w 5598213"/>
              <a:gd name="connsiteY8254" fmla="*/ 2846779 h 4231124"/>
              <a:gd name="connsiteX8255" fmla="*/ 501130 w 5598213"/>
              <a:gd name="connsiteY8255" fmla="*/ 2852104 h 4231124"/>
              <a:gd name="connsiteX8256" fmla="*/ 485747 w 5598213"/>
              <a:gd name="connsiteY8256" fmla="*/ 2862161 h 4231124"/>
              <a:gd name="connsiteX8257" fmla="*/ 480422 w 5598213"/>
              <a:gd name="connsiteY8257" fmla="*/ 2862161 h 4231124"/>
              <a:gd name="connsiteX8258" fmla="*/ 1248386 w 5598213"/>
              <a:gd name="connsiteY8258" fmla="*/ 2841455 h 4231124"/>
              <a:gd name="connsiteX8259" fmla="*/ 1263769 w 5598213"/>
              <a:gd name="connsiteY8259" fmla="*/ 2841455 h 4231124"/>
              <a:gd name="connsiteX8260" fmla="*/ 1269094 w 5598213"/>
              <a:gd name="connsiteY8260" fmla="*/ 2846779 h 4231124"/>
              <a:gd name="connsiteX8261" fmla="*/ 1253711 w 5598213"/>
              <a:gd name="connsiteY8261" fmla="*/ 2856837 h 4231124"/>
              <a:gd name="connsiteX8262" fmla="*/ 1248386 w 5598213"/>
              <a:gd name="connsiteY8262" fmla="*/ 2852104 h 4231124"/>
              <a:gd name="connsiteX8263" fmla="*/ 1237737 w 5598213"/>
              <a:gd name="connsiteY8263" fmla="*/ 2852104 h 4231124"/>
              <a:gd name="connsiteX8264" fmla="*/ 1237737 w 5598213"/>
              <a:gd name="connsiteY8264" fmla="*/ 2846779 h 4231124"/>
              <a:gd name="connsiteX8265" fmla="*/ 929486 w 5598213"/>
              <a:gd name="connsiteY8265" fmla="*/ 2841455 h 4231124"/>
              <a:gd name="connsiteX8266" fmla="*/ 934811 w 5598213"/>
              <a:gd name="connsiteY8266" fmla="*/ 2841455 h 4231124"/>
              <a:gd name="connsiteX8267" fmla="*/ 924161 w 5598213"/>
              <a:gd name="connsiteY8267" fmla="*/ 2852104 h 4231124"/>
              <a:gd name="connsiteX8268" fmla="*/ 914103 w 5598213"/>
              <a:gd name="connsiteY8268" fmla="*/ 2846779 h 4231124"/>
              <a:gd name="connsiteX8269" fmla="*/ 757315 w 5598213"/>
              <a:gd name="connsiteY8269" fmla="*/ 2841455 h 4231124"/>
              <a:gd name="connsiteX8270" fmla="*/ 762640 w 5598213"/>
              <a:gd name="connsiteY8270" fmla="*/ 2846779 h 4231124"/>
              <a:gd name="connsiteX8271" fmla="*/ 751990 w 5598213"/>
              <a:gd name="connsiteY8271" fmla="*/ 2856837 h 4231124"/>
              <a:gd name="connsiteX8272" fmla="*/ 751990 w 5598213"/>
              <a:gd name="connsiteY8272" fmla="*/ 2852104 h 4231124"/>
              <a:gd name="connsiteX8273" fmla="*/ 2799107 w 5598213"/>
              <a:gd name="connsiteY8273" fmla="*/ 2836131 h 4231124"/>
              <a:gd name="connsiteX8274" fmla="*/ 2809165 w 5598213"/>
              <a:gd name="connsiteY8274" fmla="*/ 2836131 h 4231124"/>
              <a:gd name="connsiteX8275" fmla="*/ 2809165 w 5598213"/>
              <a:gd name="connsiteY8275" fmla="*/ 2841455 h 4231124"/>
              <a:gd name="connsiteX8276" fmla="*/ 2799107 w 5598213"/>
              <a:gd name="connsiteY8276" fmla="*/ 2841455 h 4231124"/>
              <a:gd name="connsiteX8277" fmla="*/ 2763016 w 5598213"/>
              <a:gd name="connsiteY8277" fmla="*/ 2836131 h 4231124"/>
              <a:gd name="connsiteX8278" fmla="*/ 2768340 w 5598213"/>
              <a:gd name="connsiteY8278" fmla="*/ 2836131 h 4231124"/>
              <a:gd name="connsiteX8279" fmla="*/ 2789048 w 5598213"/>
              <a:gd name="connsiteY8279" fmla="*/ 2856837 h 4231124"/>
              <a:gd name="connsiteX8280" fmla="*/ 2789048 w 5598213"/>
              <a:gd name="connsiteY8280" fmla="*/ 2867485 h 4231124"/>
              <a:gd name="connsiteX8281" fmla="*/ 2783724 w 5598213"/>
              <a:gd name="connsiteY8281" fmla="*/ 2872810 h 4231124"/>
              <a:gd name="connsiteX8282" fmla="*/ 2783724 w 5598213"/>
              <a:gd name="connsiteY8282" fmla="*/ 2883459 h 4231124"/>
              <a:gd name="connsiteX8283" fmla="*/ 2768340 w 5598213"/>
              <a:gd name="connsiteY8283" fmla="*/ 2883459 h 4231124"/>
              <a:gd name="connsiteX8284" fmla="*/ 2778399 w 5598213"/>
              <a:gd name="connsiteY8284" fmla="*/ 2893516 h 4231124"/>
              <a:gd name="connsiteX8285" fmla="*/ 2773074 w 5598213"/>
              <a:gd name="connsiteY8285" fmla="*/ 2904165 h 4231124"/>
              <a:gd name="connsiteX8286" fmla="*/ 2768340 w 5598213"/>
              <a:gd name="connsiteY8286" fmla="*/ 2909489 h 4231124"/>
              <a:gd name="connsiteX8287" fmla="*/ 2763016 w 5598213"/>
              <a:gd name="connsiteY8287" fmla="*/ 2914813 h 4231124"/>
              <a:gd name="connsiteX8288" fmla="*/ 2747041 w 5598213"/>
              <a:gd name="connsiteY8288" fmla="*/ 2909489 h 4231124"/>
              <a:gd name="connsiteX8289" fmla="*/ 2741716 w 5598213"/>
              <a:gd name="connsiteY8289" fmla="*/ 2914813 h 4231124"/>
              <a:gd name="connsiteX8290" fmla="*/ 2736983 w 5598213"/>
              <a:gd name="connsiteY8290" fmla="*/ 2909489 h 4231124"/>
              <a:gd name="connsiteX8291" fmla="*/ 2747041 w 5598213"/>
              <a:gd name="connsiteY8291" fmla="*/ 2904165 h 4231124"/>
              <a:gd name="connsiteX8292" fmla="*/ 2752366 w 5598213"/>
              <a:gd name="connsiteY8292" fmla="*/ 2883459 h 4231124"/>
              <a:gd name="connsiteX8293" fmla="*/ 2747041 w 5598213"/>
              <a:gd name="connsiteY8293" fmla="*/ 2883459 h 4231124"/>
              <a:gd name="connsiteX8294" fmla="*/ 2757691 w 5598213"/>
              <a:gd name="connsiteY8294" fmla="*/ 2872810 h 4231124"/>
              <a:gd name="connsiteX8295" fmla="*/ 2757691 w 5598213"/>
              <a:gd name="connsiteY8295" fmla="*/ 2862161 h 4231124"/>
              <a:gd name="connsiteX8296" fmla="*/ 2768340 w 5598213"/>
              <a:gd name="connsiteY8296" fmla="*/ 2856837 h 4231124"/>
              <a:gd name="connsiteX8297" fmla="*/ 2768340 w 5598213"/>
              <a:gd name="connsiteY8297" fmla="*/ 2846779 h 4231124"/>
              <a:gd name="connsiteX8298" fmla="*/ 2763016 w 5598213"/>
              <a:gd name="connsiteY8298" fmla="*/ 2841455 h 4231124"/>
              <a:gd name="connsiteX8299" fmla="*/ 1086274 w 5598213"/>
              <a:gd name="connsiteY8299" fmla="*/ 2836131 h 4231124"/>
              <a:gd name="connsiteX8300" fmla="*/ 1096923 w 5598213"/>
              <a:gd name="connsiteY8300" fmla="*/ 2836131 h 4231124"/>
              <a:gd name="connsiteX8301" fmla="*/ 1091598 w 5598213"/>
              <a:gd name="connsiteY8301" fmla="*/ 2841455 h 4231124"/>
              <a:gd name="connsiteX8302" fmla="*/ 1086274 w 5598213"/>
              <a:gd name="connsiteY8302" fmla="*/ 2841455 h 4231124"/>
              <a:gd name="connsiteX8303" fmla="*/ 746665 w 5598213"/>
              <a:gd name="connsiteY8303" fmla="*/ 2836131 h 4231124"/>
              <a:gd name="connsiteX8304" fmla="*/ 751990 w 5598213"/>
              <a:gd name="connsiteY8304" fmla="*/ 2841455 h 4231124"/>
              <a:gd name="connsiteX8305" fmla="*/ 741340 w 5598213"/>
              <a:gd name="connsiteY8305" fmla="*/ 2841455 h 4231124"/>
              <a:gd name="connsiteX8306" fmla="*/ 976818 w 5598213"/>
              <a:gd name="connsiteY8306" fmla="*/ 2830806 h 4231124"/>
              <a:gd name="connsiteX8307" fmla="*/ 992201 w 5598213"/>
              <a:gd name="connsiteY8307" fmla="*/ 2830806 h 4231124"/>
              <a:gd name="connsiteX8308" fmla="*/ 992201 w 5598213"/>
              <a:gd name="connsiteY8308" fmla="*/ 2836131 h 4231124"/>
              <a:gd name="connsiteX8309" fmla="*/ 986876 w 5598213"/>
              <a:gd name="connsiteY8309" fmla="*/ 2846779 h 4231124"/>
              <a:gd name="connsiteX8310" fmla="*/ 976818 w 5598213"/>
              <a:gd name="connsiteY8310" fmla="*/ 2846779 h 4231124"/>
              <a:gd name="connsiteX8311" fmla="*/ 971493 w 5598213"/>
              <a:gd name="connsiteY8311" fmla="*/ 2846779 h 4231124"/>
              <a:gd name="connsiteX8312" fmla="*/ 966168 w 5598213"/>
              <a:gd name="connsiteY8312" fmla="*/ 2846779 h 4231124"/>
              <a:gd name="connsiteX8313" fmla="*/ 960843 w 5598213"/>
              <a:gd name="connsiteY8313" fmla="*/ 2836131 h 4231124"/>
              <a:gd name="connsiteX8314" fmla="*/ 4908938 w 5598213"/>
              <a:gd name="connsiteY8314" fmla="*/ 2820749 h 4231124"/>
              <a:gd name="connsiteX8315" fmla="*/ 4918996 w 5598213"/>
              <a:gd name="connsiteY8315" fmla="*/ 2830806 h 4231124"/>
              <a:gd name="connsiteX8316" fmla="*/ 4908938 w 5598213"/>
              <a:gd name="connsiteY8316" fmla="*/ 2830806 h 4231124"/>
              <a:gd name="connsiteX8317" fmla="*/ 4892963 w 5598213"/>
              <a:gd name="connsiteY8317" fmla="*/ 2830806 h 4231124"/>
              <a:gd name="connsiteX8318" fmla="*/ 4898288 w 5598213"/>
              <a:gd name="connsiteY8318" fmla="*/ 2825482 h 4231124"/>
              <a:gd name="connsiteX8319" fmla="*/ 4694760 w 5598213"/>
              <a:gd name="connsiteY8319" fmla="*/ 2820749 h 4231124"/>
              <a:gd name="connsiteX8320" fmla="*/ 4705410 w 5598213"/>
              <a:gd name="connsiteY8320" fmla="*/ 2820749 h 4231124"/>
              <a:gd name="connsiteX8321" fmla="*/ 4705410 w 5598213"/>
              <a:gd name="connsiteY8321" fmla="*/ 2841455 h 4231124"/>
              <a:gd name="connsiteX8322" fmla="*/ 4694760 w 5598213"/>
              <a:gd name="connsiteY8322" fmla="*/ 2841455 h 4231124"/>
              <a:gd name="connsiteX8323" fmla="*/ 4694760 w 5598213"/>
              <a:gd name="connsiteY8323" fmla="*/ 2852104 h 4231124"/>
              <a:gd name="connsiteX8324" fmla="*/ 4689435 w 5598213"/>
              <a:gd name="connsiteY8324" fmla="*/ 2841455 h 4231124"/>
              <a:gd name="connsiteX8325" fmla="*/ 4694760 w 5598213"/>
              <a:gd name="connsiteY8325" fmla="*/ 2836131 h 4231124"/>
              <a:gd name="connsiteX8326" fmla="*/ 4689435 w 5598213"/>
              <a:gd name="connsiteY8326" fmla="*/ 2830806 h 4231124"/>
              <a:gd name="connsiteX8327" fmla="*/ 950785 w 5598213"/>
              <a:gd name="connsiteY8327" fmla="*/ 2820749 h 4231124"/>
              <a:gd name="connsiteX8328" fmla="*/ 950785 w 5598213"/>
              <a:gd name="connsiteY8328" fmla="*/ 2830806 h 4231124"/>
              <a:gd name="connsiteX8329" fmla="*/ 929486 w 5598213"/>
              <a:gd name="connsiteY8329" fmla="*/ 2841455 h 4231124"/>
              <a:gd name="connsiteX8330" fmla="*/ 929486 w 5598213"/>
              <a:gd name="connsiteY8330" fmla="*/ 2836131 h 4231124"/>
              <a:gd name="connsiteX8331" fmla="*/ 934811 w 5598213"/>
              <a:gd name="connsiteY8331" fmla="*/ 2830806 h 4231124"/>
              <a:gd name="connsiteX8332" fmla="*/ 934811 w 5598213"/>
              <a:gd name="connsiteY8332" fmla="*/ 2825482 h 4231124"/>
              <a:gd name="connsiteX8333" fmla="*/ 825355 w 5598213"/>
              <a:gd name="connsiteY8333" fmla="*/ 2820749 h 4231124"/>
              <a:gd name="connsiteX8334" fmla="*/ 835413 w 5598213"/>
              <a:gd name="connsiteY8334" fmla="*/ 2820749 h 4231124"/>
              <a:gd name="connsiteX8335" fmla="*/ 835413 w 5598213"/>
              <a:gd name="connsiteY8335" fmla="*/ 2830806 h 4231124"/>
              <a:gd name="connsiteX8336" fmla="*/ 835413 w 5598213"/>
              <a:gd name="connsiteY8336" fmla="*/ 2836131 h 4231124"/>
              <a:gd name="connsiteX8337" fmla="*/ 825355 w 5598213"/>
              <a:gd name="connsiteY8337" fmla="*/ 2836131 h 4231124"/>
              <a:gd name="connsiteX8338" fmla="*/ 783348 w 5598213"/>
              <a:gd name="connsiteY8338" fmla="*/ 2820749 h 4231124"/>
              <a:gd name="connsiteX8339" fmla="*/ 788673 w 5598213"/>
              <a:gd name="connsiteY8339" fmla="*/ 2825482 h 4231124"/>
              <a:gd name="connsiteX8340" fmla="*/ 783348 w 5598213"/>
              <a:gd name="connsiteY8340" fmla="*/ 2830806 h 4231124"/>
              <a:gd name="connsiteX8341" fmla="*/ 778023 w 5598213"/>
              <a:gd name="connsiteY8341" fmla="*/ 2825482 h 4231124"/>
              <a:gd name="connsiteX8342" fmla="*/ 626560 w 5598213"/>
              <a:gd name="connsiteY8342" fmla="*/ 2820749 h 4231124"/>
              <a:gd name="connsiteX8343" fmla="*/ 631885 w 5598213"/>
              <a:gd name="connsiteY8343" fmla="*/ 2825482 h 4231124"/>
              <a:gd name="connsiteX8344" fmla="*/ 621235 w 5598213"/>
              <a:gd name="connsiteY8344" fmla="*/ 2830806 h 4231124"/>
              <a:gd name="connsiteX8345" fmla="*/ 621235 w 5598213"/>
              <a:gd name="connsiteY8345" fmla="*/ 2825482 h 4231124"/>
              <a:gd name="connsiteX8346" fmla="*/ 872096 w 5598213"/>
              <a:gd name="connsiteY8346" fmla="*/ 2815425 h 4231124"/>
              <a:gd name="connsiteX8347" fmla="*/ 872096 w 5598213"/>
              <a:gd name="connsiteY8347" fmla="*/ 2820749 h 4231124"/>
              <a:gd name="connsiteX8348" fmla="*/ 862037 w 5598213"/>
              <a:gd name="connsiteY8348" fmla="*/ 2820749 h 4231124"/>
              <a:gd name="connsiteX8349" fmla="*/ 1065566 w 5598213"/>
              <a:gd name="connsiteY8349" fmla="*/ 2810100 h 4231124"/>
              <a:gd name="connsiteX8350" fmla="*/ 1080949 w 5598213"/>
              <a:gd name="connsiteY8350" fmla="*/ 2815425 h 4231124"/>
              <a:gd name="connsiteX8351" fmla="*/ 1070891 w 5598213"/>
              <a:gd name="connsiteY8351" fmla="*/ 2815425 h 4231124"/>
              <a:gd name="connsiteX8352" fmla="*/ 417707 w 5598213"/>
              <a:gd name="connsiteY8352" fmla="*/ 2810100 h 4231124"/>
              <a:gd name="connsiteX8353" fmla="*/ 423031 w 5598213"/>
              <a:gd name="connsiteY8353" fmla="*/ 2810100 h 4231124"/>
              <a:gd name="connsiteX8354" fmla="*/ 412382 w 5598213"/>
              <a:gd name="connsiteY8354" fmla="*/ 2815425 h 4231124"/>
              <a:gd name="connsiteX8355" fmla="*/ 402324 w 5598213"/>
              <a:gd name="connsiteY8355" fmla="*/ 2815425 h 4231124"/>
              <a:gd name="connsiteX8356" fmla="*/ 4647428 w 5598213"/>
              <a:gd name="connsiteY8356" fmla="*/ 2804776 h 4231124"/>
              <a:gd name="connsiteX8357" fmla="*/ 4642694 w 5598213"/>
              <a:gd name="connsiteY8357" fmla="*/ 2815425 h 4231124"/>
              <a:gd name="connsiteX8358" fmla="*/ 4647428 w 5598213"/>
              <a:gd name="connsiteY8358" fmla="*/ 2820749 h 4231124"/>
              <a:gd name="connsiteX8359" fmla="*/ 4637370 w 5598213"/>
              <a:gd name="connsiteY8359" fmla="*/ 2825482 h 4231124"/>
              <a:gd name="connsiteX8360" fmla="*/ 4637370 w 5598213"/>
              <a:gd name="connsiteY8360" fmla="*/ 2815425 h 4231124"/>
              <a:gd name="connsiteX8361" fmla="*/ 4621395 w 5598213"/>
              <a:gd name="connsiteY8361" fmla="*/ 2810100 h 4231124"/>
              <a:gd name="connsiteX8362" fmla="*/ 2861230 w 5598213"/>
              <a:gd name="connsiteY8362" fmla="*/ 2804776 h 4231124"/>
              <a:gd name="connsiteX8363" fmla="*/ 2871880 w 5598213"/>
              <a:gd name="connsiteY8363" fmla="*/ 2804776 h 4231124"/>
              <a:gd name="connsiteX8364" fmla="*/ 2866555 w 5598213"/>
              <a:gd name="connsiteY8364" fmla="*/ 2810100 h 4231124"/>
              <a:gd name="connsiteX8365" fmla="*/ 2877204 w 5598213"/>
              <a:gd name="connsiteY8365" fmla="*/ 2815425 h 4231124"/>
              <a:gd name="connsiteX8366" fmla="*/ 2866555 w 5598213"/>
              <a:gd name="connsiteY8366" fmla="*/ 2815425 h 4231124"/>
              <a:gd name="connsiteX8367" fmla="*/ 2861230 w 5598213"/>
              <a:gd name="connsiteY8367" fmla="*/ 2820749 h 4231124"/>
              <a:gd name="connsiteX8368" fmla="*/ 2840522 w 5598213"/>
              <a:gd name="connsiteY8368" fmla="*/ 2830806 h 4231124"/>
              <a:gd name="connsiteX8369" fmla="*/ 2840522 w 5598213"/>
              <a:gd name="connsiteY8369" fmla="*/ 2825482 h 4231124"/>
              <a:gd name="connsiteX8370" fmla="*/ 2835197 w 5598213"/>
              <a:gd name="connsiteY8370" fmla="*/ 2820749 h 4231124"/>
              <a:gd name="connsiteX8371" fmla="*/ 2845847 w 5598213"/>
              <a:gd name="connsiteY8371" fmla="*/ 2810100 h 4231124"/>
              <a:gd name="connsiteX8372" fmla="*/ 2856497 w 5598213"/>
              <a:gd name="connsiteY8372" fmla="*/ 2810100 h 4231124"/>
              <a:gd name="connsiteX8373" fmla="*/ 856713 w 5598213"/>
              <a:gd name="connsiteY8373" fmla="*/ 2804776 h 4231124"/>
              <a:gd name="connsiteX8374" fmla="*/ 866771 w 5598213"/>
              <a:gd name="connsiteY8374" fmla="*/ 2804776 h 4231124"/>
              <a:gd name="connsiteX8375" fmla="*/ 856713 w 5598213"/>
              <a:gd name="connsiteY8375" fmla="*/ 2815425 h 4231124"/>
              <a:gd name="connsiteX8376" fmla="*/ 5112466 w 5598213"/>
              <a:gd name="connsiteY8376" fmla="*/ 2799451 h 4231124"/>
              <a:gd name="connsiteX8377" fmla="*/ 5107141 w 5598213"/>
              <a:gd name="connsiteY8377" fmla="*/ 2810100 h 4231124"/>
              <a:gd name="connsiteX8378" fmla="*/ 5097083 w 5598213"/>
              <a:gd name="connsiteY8378" fmla="*/ 2804776 h 4231124"/>
              <a:gd name="connsiteX8379" fmla="*/ 4611337 w 5598213"/>
              <a:gd name="connsiteY8379" fmla="*/ 2799451 h 4231124"/>
              <a:gd name="connsiteX8380" fmla="*/ 4611337 w 5598213"/>
              <a:gd name="connsiteY8380" fmla="*/ 2810100 h 4231124"/>
              <a:gd name="connsiteX8381" fmla="*/ 4606012 w 5598213"/>
              <a:gd name="connsiteY8381" fmla="*/ 2815425 h 4231124"/>
              <a:gd name="connsiteX8382" fmla="*/ 4600687 w 5598213"/>
              <a:gd name="connsiteY8382" fmla="*/ 2804776 h 4231124"/>
              <a:gd name="connsiteX8383" fmla="*/ 914103 w 5598213"/>
              <a:gd name="connsiteY8383" fmla="*/ 2799451 h 4231124"/>
              <a:gd name="connsiteX8384" fmla="*/ 914103 w 5598213"/>
              <a:gd name="connsiteY8384" fmla="*/ 2815425 h 4231124"/>
              <a:gd name="connsiteX8385" fmla="*/ 908778 w 5598213"/>
              <a:gd name="connsiteY8385" fmla="*/ 2810100 h 4231124"/>
              <a:gd name="connsiteX8386" fmla="*/ 4564005 w 5598213"/>
              <a:gd name="connsiteY8386" fmla="*/ 2794719 h 4231124"/>
              <a:gd name="connsiteX8387" fmla="*/ 4564005 w 5598213"/>
              <a:gd name="connsiteY8387" fmla="*/ 2815425 h 4231124"/>
              <a:gd name="connsiteX8388" fmla="*/ 4553947 w 5598213"/>
              <a:gd name="connsiteY8388" fmla="*/ 2815425 h 4231124"/>
              <a:gd name="connsiteX8389" fmla="*/ 4553947 w 5598213"/>
              <a:gd name="connsiteY8389" fmla="*/ 2804776 h 4231124"/>
              <a:gd name="connsiteX8390" fmla="*/ 4537972 w 5598213"/>
              <a:gd name="connsiteY8390" fmla="*/ 2794719 h 4231124"/>
              <a:gd name="connsiteX8391" fmla="*/ 4548622 w 5598213"/>
              <a:gd name="connsiteY8391" fmla="*/ 2804776 h 4231124"/>
              <a:gd name="connsiteX8392" fmla="*/ 4543297 w 5598213"/>
              <a:gd name="connsiteY8392" fmla="*/ 2810100 h 4231124"/>
              <a:gd name="connsiteX8393" fmla="*/ 4537972 w 5598213"/>
              <a:gd name="connsiteY8393" fmla="*/ 2820749 h 4231124"/>
              <a:gd name="connsiteX8394" fmla="*/ 4537972 w 5598213"/>
              <a:gd name="connsiteY8394" fmla="*/ 2804776 h 4231124"/>
              <a:gd name="connsiteX8395" fmla="*/ 4532647 w 5598213"/>
              <a:gd name="connsiteY8395" fmla="*/ 2804776 h 4231124"/>
              <a:gd name="connsiteX8396" fmla="*/ 4532647 w 5598213"/>
              <a:gd name="connsiteY8396" fmla="*/ 2799451 h 4231124"/>
              <a:gd name="connsiteX8397" fmla="*/ 846063 w 5598213"/>
              <a:gd name="connsiteY8397" fmla="*/ 2794719 h 4231124"/>
              <a:gd name="connsiteX8398" fmla="*/ 846063 w 5598213"/>
              <a:gd name="connsiteY8398" fmla="*/ 2799451 h 4231124"/>
              <a:gd name="connsiteX8399" fmla="*/ 840738 w 5598213"/>
              <a:gd name="connsiteY8399" fmla="*/ 2810100 h 4231124"/>
              <a:gd name="connsiteX8400" fmla="*/ 840738 w 5598213"/>
              <a:gd name="connsiteY8400" fmla="*/ 2799451 h 4231124"/>
              <a:gd name="connsiteX8401" fmla="*/ 950785 w 5598213"/>
              <a:gd name="connsiteY8401" fmla="*/ 2789394 h 4231124"/>
              <a:gd name="connsiteX8402" fmla="*/ 966168 w 5598213"/>
              <a:gd name="connsiteY8402" fmla="*/ 2789394 h 4231124"/>
              <a:gd name="connsiteX8403" fmla="*/ 960843 w 5598213"/>
              <a:gd name="connsiteY8403" fmla="*/ 2794719 h 4231124"/>
              <a:gd name="connsiteX8404" fmla="*/ 945460 w 5598213"/>
              <a:gd name="connsiteY8404" fmla="*/ 2794719 h 4231124"/>
              <a:gd name="connsiteX8405" fmla="*/ 323634 w 5598213"/>
              <a:gd name="connsiteY8405" fmla="*/ 2789394 h 4231124"/>
              <a:gd name="connsiteX8406" fmla="*/ 334284 w 5598213"/>
              <a:gd name="connsiteY8406" fmla="*/ 2789394 h 4231124"/>
              <a:gd name="connsiteX8407" fmla="*/ 339608 w 5598213"/>
              <a:gd name="connsiteY8407" fmla="*/ 2794719 h 4231124"/>
              <a:gd name="connsiteX8408" fmla="*/ 339608 w 5598213"/>
              <a:gd name="connsiteY8408" fmla="*/ 2799451 h 4231124"/>
              <a:gd name="connsiteX8409" fmla="*/ 318309 w 5598213"/>
              <a:gd name="connsiteY8409" fmla="*/ 2815425 h 4231124"/>
              <a:gd name="connsiteX8410" fmla="*/ 302926 w 5598213"/>
              <a:gd name="connsiteY8410" fmla="*/ 2820749 h 4231124"/>
              <a:gd name="connsiteX8411" fmla="*/ 292276 w 5598213"/>
              <a:gd name="connsiteY8411" fmla="*/ 2830806 h 4231124"/>
              <a:gd name="connsiteX8412" fmla="*/ 287543 w 5598213"/>
              <a:gd name="connsiteY8412" fmla="*/ 2830806 h 4231124"/>
              <a:gd name="connsiteX8413" fmla="*/ 287543 w 5598213"/>
              <a:gd name="connsiteY8413" fmla="*/ 2825482 h 4231124"/>
              <a:gd name="connsiteX8414" fmla="*/ 292276 w 5598213"/>
              <a:gd name="connsiteY8414" fmla="*/ 2820749 h 4231124"/>
              <a:gd name="connsiteX8415" fmla="*/ 292276 w 5598213"/>
              <a:gd name="connsiteY8415" fmla="*/ 2789394 h 4231124"/>
              <a:gd name="connsiteX8416" fmla="*/ 292276 w 5598213"/>
              <a:gd name="connsiteY8416" fmla="*/ 2794719 h 4231124"/>
              <a:gd name="connsiteX8417" fmla="*/ 282218 w 5598213"/>
              <a:gd name="connsiteY8417" fmla="*/ 2799451 h 4231124"/>
              <a:gd name="connsiteX8418" fmla="*/ 282218 w 5598213"/>
              <a:gd name="connsiteY8418" fmla="*/ 2794719 h 4231124"/>
              <a:gd name="connsiteX8419" fmla="*/ 260919 w 5598213"/>
              <a:gd name="connsiteY8419" fmla="*/ 2789394 h 4231124"/>
              <a:gd name="connsiteX8420" fmla="*/ 266244 w 5598213"/>
              <a:gd name="connsiteY8420" fmla="*/ 2799451 h 4231124"/>
              <a:gd name="connsiteX8421" fmla="*/ 256186 w 5598213"/>
              <a:gd name="connsiteY8421" fmla="*/ 2799451 h 4231124"/>
              <a:gd name="connsiteX8422" fmla="*/ 256186 w 5598213"/>
              <a:gd name="connsiteY8422" fmla="*/ 2794719 h 4231124"/>
              <a:gd name="connsiteX8423" fmla="*/ 1201054 w 5598213"/>
              <a:gd name="connsiteY8423" fmla="*/ 2784070 h 4231124"/>
              <a:gd name="connsiteX8424" fmla="*/ 1201054 w 5598213"/>
              <a:gd name="connsiteY8424" fmla="*/ 2794719 h 4231124"/>
              <a:gd name="connsiteX8425" fmla="*/ 1206379 w 5598213"/>
              <a:gd name="connsiteY8425" fmla="*/ 2799451 h 4231124"/>
              <a:gd name="connsiteX8426" fmla="*/ 1195729 w 5598213"/>
              <a:gd name="connsiteY8426" fmla="*/ 2804776 h 4231124"/>
              <a:gd name="connsiteX8427" fmla="*/ 1195729 w 5598213"/>
              <a:gd name="connsiteY8427" fmla="*/ 2794719 h 4231124"/>
              <a:gd name="connsiteX8428" fmla="*/ 1180346 w 5598213"/>
              <a:gd name="connsiteY8428" fmla="*/ 2794719 h 4231124"/>
              <a:gd name="connsiteX8429" fmla="*/ 1185671 w 5598213"/>
              <a:gd name="connsiteY8429" fmla="*/ 2789394 h 4231124"/>
              <a:gd name="connsiteX8430" fmla="*/ 673892 w 5598213"/>
              <a:gd name="connsiteY8430" fmla="*/ 2784070 h 4231124"/>
              <a:gd name="connsiteX8431" fmla="*/ 679217 w 5598213"/>
              <a:gd name="connsiteY8431" fmla="*/ 2789394 h 4231124"/>
              <a:gd name="connsiteX8432" fmla="*/ 657917 w 5598213"/>
              <a:gd name="connsiteY8432" fmla="*/ 2804776 h 4231124"/>
              <a:gd name="connsiteX8433" fmla="*/ 642535 w 5598213"/>
              <a:gd name="connsiteY8433" fmla="*/ 2799451 h 4231124"/>
              <a:gd name="connsiteX8434" fmla="*/ 652593 w 5598213"/>
              <a:gd name="connsiteY8434" fmla="*/ 2799451 h 4231124"/>
              <a:gd name="connsiteX8435" fmla="*/ 652593 w 5598213"/>
              <a:gd name="connsiteY8435" fmla="*/ 2794719 h 4231124"/>
              <a:gd name="connsiteX8436" fmla="*/ 657917 w 5598213"/>
              <a:gd name="connsiteY8436" fmla="*/ 2789394 h 4231124"/>
              <a:gd name="connsiteX8437" fmla="*/ 668567 w 5598213"/>
              <a:gd name="connsiteY8437" fmla="*/ 2789394 h 4231124"/>
              <a:gd name="connsiteX8438" fmla="*/ 647859 w 5598213"/>
              <a:gd name="connsiteY8438" fmla="*/ 2784070 h 4231124"/>
              <a:gd name="connsiteX8439" fmla="*/ 652593 w 5598213"/>
              <a:gd name="connsiteY8439" fmla="*/ 2789394 h 4231124"/>
              <a:gd name="connsiteX8440" fmla="*/ 647859 w 5598213"/>
              <a:gd name="connsiteY8440" fmla="*/ 2789394 h 4231124"/>
              <a:gd name="connsiteX8441" fmla="*/ 643866 w 5598213"/>
              <a:gd name="connsiteY8441" fmla="*/ 2788063 h 4231124"/>
              <a:gd name="connsiteX8442" fmla="*/ 631885 w 5598213"/>
              <a:gd name="connsiteY8442" fmla="*/ 2784070 h 4231124"/>
              <a:gd name="connsiteX8443" fmla="*/ 643866 w 5598213"/>
              <a:gd name="connsiteY8443" fmla="*/ 2788063 h 4231124"/>
              <a:gd name="connsiteX8444" fmla="*/ 642535 w 5598213"/>
              <a:gd name="connsiteY8444" fmla="*/ 2789394 h 4231124"/>
              <a:gd name="connsiteX8445" fmla="*/ 647859 w 5598213"/>
              <a:gd name="connsiteY8445" fmla="*/ 2789394 h 4231124"/>
              <a:gd name="connsiteX8446" fmla="*/ 621235 w 5598213"/>
              <a:gd name="connsiteY8446" fmla="*/ 2815425 h 4231124"/>
              <a:gd name="connsiteX8447" fmla="*/ 611177 w 5598213"/>
              <a:gd name="connsiteY8447" fmla="*/ 2815425 h 4231124"/>
              <a:gd name="connsiteX8448" fmla="*/ 4569330 w 5598213"/>
              <a:gd name="connsiteY8448" fmla="*/ 2778745 h 4231124"/>
              <a:gd name="connsiteX8449" fmla="*/ 4564005 w 5598213"/>
              <a:gd name="connsiteY8449" fmla="*/ 2789394 h 4231124"/>
              <a:gd name="connsiteX8450" fmla="*/ 4553947 w 5598213"/>
              <a:gd name="connsiteY8450" fmla="*/ 2789394 h 4231124"/>
              <a:gd name="connsiteX8451" fmla="*/ 4548622 w 5598213"/>
              <a:gd name="connsiteY8451" fmla="*/ 2794719 h 4231124"/>
              <a:gd name="connsiteX8452" fmla="*/ 4543297 w 5598213"/>
              <a:gd name="connsiteY8452" fmla="*/ 2789394 h 4231124"/>
              <a:gd name="connsiteX8453" fmla="*/ 4543297 w 5598213"/>
              <a:gd name="connsiteY8453" fmla="*/ 2784070 h 4231124"/>
              <a:gd name="connsiteX8454" fmla="*/ 4558680 w 5598213"/>
              <a:gd name="connsiteY8454" fmla="*/ 2784070 h 4231124"/>
              <a:gd name="connsiteX8455" fmla="*/ 4866931 w 5598213"/>
              <a:gd name="connsiteY8455" fmla="*/ 2773421 h 4231124"/>
              <a:gd name="connsiteX8456" fmla="*/ 4872255 w 5598213"/>
              <a:gd name="connsiteY8456" fmla="*/ 2773421 h 4231124"/>
              <a:gd name="connsiteX8457" fmla="*/ 4866931 w 5598213"/>
              <a:gd name="connsiteY8457" fmla="*/ 2784070 h 4231124"/>
              <a:gd name="connsiteX8458" fmla="*/ 4851548 w 5598213"/>
              <a:gd name="connsiteY8458" fmla="*/ 2784070 h 4231124"/>
              <a:gd name="connsiteX8459" fmla="*/ 4851548 w 5598213"/>
              <a:gd name="connsiteY8459" fmla="*/ 2778745 h 4231124"/>
              <a:gd name="connsiteX8460" fmla="*/ 4856872 w 5598213"/>
              <a:gd name="connsiteY8460" fmla="*/ 2778745 h 4231124"/>
              <a:gd name="connsiteX8461" fmla="*/ 4632045 w 5598213"/>
              <a:gd name="connsiteY8461" fmla="*/ 2773421 h 4231124"/>
              <a:gd name="connsiteX8462" fmla="*/ 4642694 w 5598213"/>
              <a:gd name="connsiteY8462" fmla="*/ 2773421 h 4231124"/>
              <a:gd name="connsiteX8463" fmla="*/ 4658077 w 5598213"/>
              <a:gd name="connsiteY8463" fmla="*/ 2794719 h 4231124"/>
              <a:gd name="connsiteX8464" fmla="*/ 4647428 w 5598213"/>
              <a:gd name="connsiteY8464" fmla="*/ 2799451 h 4231124"/>
              <a:gd name="connsiteX8465" fmla="*/ 4637370 w 5598213"/>
              <a:gd name="connsiteY8465" fmla="*/ 2794719 h 4231124"/>
              <a:gd name="connsiteX8466" fmla="*/ 1175021 w 5598213"/>
              <a:gd name="connsiteY8466" fmla="*/ 2773421 h 4231124"/>
              <a:gd name="connsiteX8467" fmla="*/ 1185671 w 5598213"/>
              <a:gd name="connsiteY8467" fmla="*/ 2778745 h 4231124"/>
              <a:gd name="connsiteX8468" fmla="*/ 1180346 w 5598213"/>
              <a:gd name="connsiteY8468" fmla="*/ 2784070 h 4231124"/>
              <a:gd name="connsiteX8469" fmla="*/ 1169697 w 5598213"/>
              <a:gd name="connsiteY8469" fmla="*/ 2789394 h 4231124"/>
              <a:gd name="connsiteX8470" fmla="*/ 1169697 w 5598213"/>
              <a:gd name="connsiteY8470" fmla="*/ 2784070 h 4231124"/>
              <a:gd name="connsiteX8471" fmla="*/ 1148989 w 5598213"/>
              <a:gd name="connsiteY8471" fmla="*/ 2773421 h 4231124"/>
              <a:gd name="connsiteX8472" fmla="*/ 1154314 w 5598213"/>
              <a:gd name="connsiteY8472" fmla="*/ 2773421 h 4231124"/>
              <a:gd name="connsiteX8473" fmla="*/ 1159639 w 5598213"/>
              <a:gd name="connsiteY8473" fmla="*/ 2778745 h 4231124"/>
              <a:gd name="connsiteX8474" fmla="*/ 1148989 w 5598213"/>
              <a:gd name="connsiteY8474" fmla="*/ 2794719 h 4231124"/>
              <a:gd name="connsiteX8475" fmla="*/ 1164963 w 5598213"/>
              <a:gd name="connsiteY8475" fmla="*/ 2799451 h 4231124"/>
              <a:gd name="connsiteX8476" fmla="*/ 1164963 w 5598213"/>
              <a:gd name="connsiteY8476" fmla="*/ 2810100 h 4231124"/>
              <a:gd name="connsiteX8477" fmla="*/ 1148989 w 5598213"/>
              <a:gd name="connsiteY8477" fmla="*/ 2820749 h 4231124"/>
              <a:gd name="connsiteX8478" fmla="*/ 1143664 w 5598213"/>
              <a:gd name="connsiteY8478" fmla="*/ 2820749 h 4231124"/>
              <a:gd name="connsiteX8479" fmla="*/ 1138339 w 5598213"/>
              <a:gd name="connsiteY8479" fmla="*/ 2825482 h 4231124"/>
              <a:gd name="connsiteX8480" fmla="*/ 1080949 w 5598213"/>
              <a:gd name="connsiteY8480" fmla="*/ 2825482 h 4231124"/>
              <a:gd name="connsiteX8481" fmla="*/ 1080949 w 5598213"/>
              <a:gd name="connsiteY8481" fmla="*/ 2815425 h 4231124"/>
              <a:gd name="connsiteX8482" fmla="*/ 1096923 w 5598213"/>
              <a:gd name="connsiteY8482" fmla="*/ 2815425 h 4231124"/>
              <a:gd name="connsiteX8483" fmla="*/ 1102248 w 5598213"/>
              <a:gd name="connsiteY8483" fmla="*/ 2810100 h 4231124"/>
              <a:gd name="connsiteX8484" fmla="*/ 1102248 w 5598213"/>
              <a:gd name="connsiteY8484" fmla="*/ 2799451 h 4231124"/>
              <a:gd name="connsiteX8485" fmla="*/ 1106981 w 5598213"/>
              <a:gd name="connsiteY8485" fmla="*/ 2789394 h 4231124"/>
              <a:gd name="connsiteX8486" fmla="*/ 1122956 w 5598213"/>
              <a:gd name="connsiteY8486" fmla="*/ 2799451 h 4231124"/>
              <a:gd name="connsiteX8487" fmla="*/ 1128281 w 5598213"/>
              <a:gd name="connsiteY8487" fmla="*/ 2794719 h 4231124"/>
              <a:gd name="connsiteX8488" fmla="*/ 1138339 w 5598213"/>
              <a:gd name="connsiteY8488" fmla="*/ 2794719 h 4231124"/>
              <a:gd name="connsiteX8489" fmla="*/ 1023559 w 5598213"/>
              <a:gd name="connsiteY8489" fmla="*/ 2773421 h 4231124"/>
              <a:gd name="connsiteX8490" fmla="*/ 1034208 w 5598213"/>
              <a:gd name="connsiteY8490" fmla="*/ 2773421 h 4231124"/>
              <a:gd name="connsiteX8491" fmla="*/ 1039533 w 5598213"/>
              <a:gd name="connsiteY8491" fmla="*/ 2778745 h 4231124"/>
              <a:gd name="connsiteX8492" fmla="*/ 1034208 w 5598213"/>
              <a:gd name="connsiteY8492" fmla="*/ 2784070 h 4231124"/>
              <a:gd name="connsiteX8493" fmla="*/ 1023559 w 5598213"/>
              <a:gd name="connsiteY8493" fmla="*/ 2789394 h 4231124"/>
              <a:gd name="connsiteX8494" fmla="*/ 1008176 w 5598213"/>
              <a:gd name="connsiteY8494" fmla="*/ 2820749 h 4231124"/>
              <a:gd name="connsiteX8495" fmla="*/ 1002851 w 5598213"/>
              <a:gd name="connsiteY8495" fmla="*/ 2825482 h 4231124"/>
              <a:gd name="connsiteX8496" fmla="*/ 1002851 w 5598213"/>
              <a:gd name="connsiteY8496" fmla="*/ 2810100 h 4231124"/>
              <a:gd name="connsiteX8497" fmla="*/ 1002851 w 5598213"/>
              <a:gd name="connsiteY8497" fmla="*/ 2794719 h 4231124"/>
              <a:gd name="connsiteX8498" fmla="*/ 992201 w 5598213"/>
              <a:gd name="connsiteY8498" fmla="*/ 2789394 h 4231124"/>
              <a:gd name="connsiteX8499" fmla="*/ 986876 w 5598213"/>
              <a:gd name="connsiteY8499" fmla="*/ 2794719 h 4231124"/>
              <a:gd name="connsiteX8500" fmla="*/ 986876 w 5598213"/>
              <a:gd name="connsiteY8500" fmla="*/ 2789394 h 4231124"/>
              <a:gd name="connsiteX8501" fmla="*/ 992201 w 5598213"/>
              <a:gd name="connsiteY8501" fmla="*/ 2784070 h 4231124"/>
              <a:gd name="connsiteX8502" fmla="*/ 1008176 w 5598213"/>
              <a:gd name="connsiteY8502" fmla="*/ 2784070 h 4231124"/>
              <a:gd name="connsiteX8503" fmla="*/ 4940295 w 5598213"/>
              <a:gd name="connsiteY8503" fmla="*/ 2768097 h 4231124"/>
              <a:gd name="connsiteX8504" fmla="*/ 4945620 w 5598213"/>
              <a:gd name="connsiteY8504" fmla="*/ 2768097 h 4231124"/>
              <a:gd name="connsiteX8505" fmla="*/ 4950354 w 5598213"/>
              <a:gd name="connsiteY8505" fmla="*/ 2773421 h 4231124"/>
              <a:gd name="connsiteX8506" fmla="*/ 4945620 w 5598213"/>
              <a:gd name="connsiteY8506" fmla="*/ 2773421 h 4231124"/>
              <a:gd name="connsiteX8507" fmla="*/ 4940295 w 5598213"/>
              <a:gd name="connsiteY8507" fmla="*/ 2773421 h 4231124"/>
              <a:gd name="connsiteX8508" fmla="*/ 1253711 w 5598213"/>
              <a:gd name="connsiteY8508" fmla="*/ 2768097 h 4231124"/>
              <a:gd name="connsiteX8509" fmla="*/ 1253711 w 5598213"/>
              <a:gd name="connsiteY8509" fmla="*/ 2784070 h 4231124"/>
              <a:gd name="connsiteX8510" fmla="*/ 1243061 w 5598213"/>
              <a:gd name="connsiteY8510" fmla="*/ 2789394 h 4231124"/>
              <a:gd name="connsiteX8511" fmla="*/ 1243061 w 5598213"/>
              <a:gd name="connsiteY8511" fmla="*/ 2773421 h 4231124"/>
              <a:gd name="connsiteX8512" fmla="*/ 862037 w 5598213"/>
              <a:gd name="connsiteY8512" fmla="*/ 2768097 h 4231124"/>
              <a:gd name="connsiteX8513" fmla="*/ 877420 w 5598213"/>
              <a:gd name="connsiteY8513" fmla="*/ 2768097 h 4231124"/>
              <a:gd name="connsiteX8514" fmla="*/ 866771 w 5598213"/>
              <a:gd name="connsiteY8514" fmla="*/ 2773421 h 4231124"/>
              <a:gd name="connsiteX8515" fmla="*/ 862037 w 5598213"/>
              <a:gd name="connsiteY8515" fmla="*/ 2773421 h 4231124"/>
              <a:gd name="connsiteX8516" fmla="*/ 856713 w 5598213"/>
              <a:gd name="connsiteY8516" fmla="*/ 2768097 h 4231124"/>
              <a:gd name="connsiteX8517" fmla="*/ 856713 w 5598213"/>
              <a:gd name="connsiteY8517" fmla="*/ 2784070 h 4231124"/>
              <a:gd name="connsiteX8518" fmla="*/ 846063 w 5598213"/>
              <a:gd name="connsiteY8518" fmla="*/ 2773421 h 4231124"/>
              <a:gd name="connsiteX8519" fmla="*/ 814705 w 5598213"/>
              <a:gd name="connsiteY8519" fmla="*/ 2768097 h 4231124"/>
              <a:gd name="connsiteX8520" fmla="*/ 814705 w 5598213"/>
              <a:gd name="connsiteY8520" fmla="*/ 2778745 h 4231124"/>
              <a:gd name="connsiteX8521" fmla="*/ 799322 w 5598213"/>
              <a:gd name="connsiteY8521" fmla="*/ 2799451 h 4231124"/>
              <a:gd name="connsiteX8522" fmla="*/ 799322 w 5598213"/>
              <a:gd name="connsiteY8522" fmla="*/ 2784070 h 4231124"/>
              <a:gd name="connsiteX8523" fmla="*/ 4767533 w 5598213"/>
              <a:gd name="connsiteY8523" fmla="*/ 2763364 h 4231124"/>
              <a:gd name="connsiteX8524" fmla="*/ 4767533 w 5598213"/>
              <a:gd name="connsiteY8524" fmla="*/ 2773421 h 4231124"/>
              <a:gd name="connsiteX8525" fmla="*/ 4762800 w 5598213"/>
              <a:gd name="connsiteY8525" fmla="*/ 2773421 h 4231124"/>
              <a:gd name="connsiteX8526" fmla="*/ 4674052 w 5598213"/>
              <a:gd name="connsiteY8526" fmla="*/ 2763364 h 4231124"/>
              <a:gd name="connsiteX8527" fmla="*/ 4684110 w 5598213"/>
              <a:gd name="connsiteY8527" fmla="*/ 2763364 h 4231124"/>
              <a:gd name="connsiteX8528" fmla="*/ 4684110 w 5598213"/>
              <a:gd name="connsiteY8528" fmla="*/ 2778745 h 4231124"/>
              <a:gd name="connsiteX8529" fmla="*/ 4678785 w 5598213"/>
              <a:gd name="connsiteY8529" fmla="*/ 2784070 h 4231124"/>
              <a:gd name="connsiteX8530" fmla="*/ 4663402 w 5598213"/>
              <a:gd name="connsiteY8530" fmla="*/ 2763364 h 4231124"/>
              <a:gd name="connsiteX8531" fmla="*/ 4668727 w 5598213"/>
              <a:gd name="connsiteY8531" fmla="*/ 2763364 h 4231124"/>
              <a:gd name="connsiteX8532" fmla="*/ 4674052 w 5598213"/>
              <a:gd name="connsiteY8532" fmla="*/ 2768097 h 4231124"/>
              <a:gd name="connsiteX8533" fmla="*/ 4663402 w 5598213"/>
              <a:gd name="connsiteY8533" fmla="*/ 2778745 h 4231124"/>
              <a:gd name="connsiteX8534" fmla="*/ 4606012 w 5598213"/>
              <a:gd name="connsiteY8534" fmla="*/ 2763364 h 4231124"/>
              <a:gd name="connsiteX8535" fmla="*/ 4611337 w 5598213"/>
              <a:gd name="connsiteY8535" fmla="*/ 2768097 h 4231124"/>
              <a:gd name="connsiteX8536" fmla="*/ 4600687 w 5598213"/>
              <a:gd name="connsiteY8536" fmla="*/ 2789394 h 4231124"/>
              <a:gd name="connsiteX8537" fmla="*/ 4595362 w 5598213"/>
              <a:gd name="connsiteY8537" fmla="*/ 2778745 h 4231124"/>
              <a:gd name="connsiteX8538" fmla="*/ 4600687 w 5598213"/>
              <a:gd name="connsiteY8538" fmla="*/ 2773421 h 4231124"/>
              <a:gd name="connsiteX8539" fmla="*/ 1065566 w 5598213"/>
              <a:gd name="connsiteY8539" fmla="*/ 2763364 h 4231124"/>
              <a:gd name="connsiteX8540" fmla="*/ 1075624 w 5598213"/>
              <a:gd name="connsiteY8540" fmla="*/ 2763364 h 4231124"/>
              <a:gd name="connsiteX8541" fmla="*/ 1080949 w 5598213"/>
              <a:gd name="connsiteY8541" fmla="*/ 2778745 h 4231124"/>
              <a:gd name="connsiteX8542" fmla="*/ 1075624 w 5598213"/>
              <a:gd name="connsiteY8542" fmla="*/ 2784070 h 4231124"/>
              <a:gd name="connsiteX8543" fmla="*/ 1070891 w 5598213"/>
              <a:gd name="connsiteY8543" fmla="*/ 2799451 h 4231124"/>
              <a:gd name="connsiteX8544" fmla="*/ 1060241 w 5598213"/>
              <a:gd name="connsiteY8544" fmla="*/ 2810100 h 4231124"/>
              <a:gd name="connsiteX8545" fmla="*/ 1049591 w 5598213"/>
              <a:gd name="connsiteY8545" fmla="*/ 2810100 h 4231124"/>
              <a:gd name="connsiteX8546" fmla="*/ 1039533 w 5598213"/>
              <a:gd name="connsiteY8546" fmla="*/ 2825482 h 4231124"/>
              <a:gd name="connsiteX8547" fmla="*/ 1039533 w 5598213"/>
              <a:gd name="connsiteY8547" fmla="*/ 2830806 h 4231124"/>
              <a:gd name="connsiteX8548" fmla="*/ 1028883 w 5598213"/>
              <a:gd name="connsiteY8548" fmla="*/ 2841455 h 4231124"/>
              <a:gd name="connsiteX8549" fmla="*/ 1023559 w 5598213"/>
              <a:gd name="connsiteY8549" fmla="*/ 2836131 h 4231124"/>
              <a:gd name="connsiteX8550" fmla="*/ 1039533 w 5598213"/>
              <a:gd name="connsiteY8550" fmla="*/ 2815425 h 4231124"/>
              <a:gd name="connsiteX8551" fmla="*/ 1044266 w 5598213"/>
              <a:gd name="connsiteY8551" fmla="*/ 2804776 h 4231124"/>
              <a:gd name="connsiteX8552" fmla="*/ 1044266 w 5598213"/>
              <a:gd name="connsiteY8552" fmla="*/ 2794719 h 4231124"/>
              <a:gd name="connsiteX8553" fmla="*/ 1049591 w 5598213"/>
              <a:gd name="connsiteY8553" fmla="*/ 2789394 h 4231124"/>
              <a:gd name="connsiteX8554" fmla="*/ 1049591 w 5598213"/>
              <a:gd name="connsiteY8554" fmla="*/ 2778745 h 4231124"/>
              <a:gd name="connsiteX8555" fmla="*/ 986876 w 5598213"/>
              <a:gd name="connsiteY8555" fmla="*/ 2763364 h 4231124"/>
              <a:gd name="connsiteX8556" fmla="*/ 986876 w 5598213"/>
              <a:gd name="connsiteY8556" fmla="*/ 2778745 h 4231124"/>
              <a:gd name="connsiteX8557" fmla="*/ 982143 w 5598213"/>
              <a:gd name="connsiteY8557" fmla="*/ 2778745 h 4231124"/>
              <a:gd name="connsiteX8558" fmla="*/ 982143 w 5598213"/>
              <a:gd name="connsiteY8558" fmla="*/ 2773421 h 4231124"/>
              <a:gd name="connsiteX8559" fmla="*/ 710575 w 5598213"/>
              <a:gd name="connsiteY8559" fmla="*/ 2758039 h 4231124"/>
              <a:gd name="connsiteX8560" fmla="*/ 715308 w 5598213"/>
              <a:gd name="connsiteY8560" fmla="*/ 2758039 h 4231124"/>
              <a:gd name="connsiteX8561" fmla="*/ 720633 w 5598213"/>
              <a:gd name="connsiteY8561" fmla="*/ 2763364 h 4231124"/>
              <a:gd name="connsiteX8562" fmla="*/ 731282 w 5598213"/>
              <a:gd name="connsiteY8562" fmla="*/ 2768097 h 4231124"/>
              <a:gd name="connsiteX8563" fmla="*/ 736607 w 5598213"/>
              <a:gd name="connsiteY8563" fmla="*/ 2778745 h 4231124"/>
              <a:gd name="connsiteX8564" fmla="*/ 741340 w 5598213"/>
              <a:gd name="connsiteY8564" fmla="*/ 2784070 h 4231124"/>
              <a:gd name="connsiteX8565" fmla="*/ 741340 w 5598213"/>
              <a:gd name="connsiteY8565" fmla="*/ 2794719 h 4231124"/>
              <a:gd name="connsiteX8566" fmla="*/ 736607 w 5598213"/>
              <a:gd name="connsiteY8566" fmla="*/ 2789394 h 4231124"/>
              <a:gd name="connsiteX8567" fmla="*/ 725957 w 5598213"/>
              <a:gd name="connsiteY8567" fmla="*/ 2799451 h 4231124"/>
              <a:gd name="connsiteX8568" fmla="*/ 720633 w 5598213"/>
              <a:gd name="connsiteY8568" fmla="*/ 2799451 h 4231124"/>
              <a:gd name="connsiteX8569" fmla="*/ 715308 w 5598213"/>
              <a:gd name="connsiteY8569" fmla="*/ 2810100 h 4231124"/>
              <a:gd name="connsiteX8570" fmla="*/ 705250 w 5598213"/>
              <a:gd name="connsiteY8570" fmla="*/ 2810100 h 4231124"/>
              <a:gd name="connsiteX8571" fmla="*/ 694600 w 5598213"/>
              <a:gd name="connsiteY8571" fmla="*/ 2815425 h 4231124"/>
              <a:gd name="connsiteX8572" fmla="*/ 679217 w 5598213"/>
              <a:gd name="connsiteY8572" fmla="*/ 2830806 h 4231124"/>
              <a:gd name="connsiteX8573" fmla="*/ 668567 w 5598213"/>
              <a:gd name="connsiteY8573" fmla="*/ 2830806 h 4231124"/>
              <a:gd name="connsiteX8574" fmla="*/ 668567 w 5598213"/>
              <a:gd name="connsiteY8574" fmla="*/ 2820749 h 4231124"/>
              <a:gd name="connsiteX8575" fmla="*/ 673892 w 5598213"/>
              <a:gd name="connsiteY8575" fmla="*/ 2820749 h 4231124"/>
              <a:gd name="connsiteX8576" fmla="*/ 694600 w 5598213"/>
              <a:gd name="connsiteY8576" fmla="*/ 2804776 h 4231124"/>
              <a:gd name="connsiteX8577" fmla="*/ 694600 w 5598213"/>
              <a:gd name="connsiteY8577" fmla="*/ 2794719 h 4231124"/>
              <a:gd name="connsiteX8578" fmla="*/ 699925 w 5598213"/>
              <a:gd name="connsiteY8578" fmla="*/ 2789394 h 4231124"/>
              <a:gd name="connsiteX8579" fmla="*/ 699925 w 5598213"/>
              <a:gd name="connsiteY8579" fmla="*/ 2773421 h 4231124"/>
              <a:gd name="connsiteX8580" fmla="*/ 668567 w 5598213"/>
              <a:gd name="connsiteY8580" fmla="*/ 2758039 h 4231124"/>
              <a:gd name="connsiteX8581" fmla="*/ 683950 w 5598213"/>
              <a:gd name="connsiteY8581" fmla="*/ 2758039 h 4231124"/>
              <a:gd name="connsiteX8582" fmla="*/ 668567 w 5598213"/>
              <a:gd name="connsiteY8582" fmla="*/ 2763364 h 4231124"/>
              <a:gd name="connsiteX8583" fmla="*/ 433681 w 5598213"/>
              <a:gd name="connsiteY8583" fmla="*/ 2758039 h 4231124"/>
              <a:gd name="connsiteX8584" fmla="*/ 439006 w 5598213"/>
              <a:gd name="connsiteY8584" fmla="*/ 2763364 h 4231124"/>
              <a:gd name="connsiteX8585" fmla="*/ 439006 w 5598213"/>
              <a:gd name="connsiteY8585" fmla="*/ 2773421 h 4231124"/>
              <a:gd name="connsiteX8586" fmla="*/ 428356 w 5598213"/>
              <a:gd name="connsiteY8586" fmla="*/ 2784070 h 4231124"/>
              <a:gd name="connsiteX8587" fmla="*/ 402324 w 5598213"/>
              <a:gd name="connsiteY8587" fmla="*/ 2784070 h 4231124"/>
              <a:gd name="connsiteX8588" fmla="*/ 402324 w 5598213"/>
              <a:gd name="connsiteY8588" fmla="*/ 2778745 h 4231124"/>
              <a:gd name="connsiteX8589" fmla="*/ 407648 w 5598213"/>
              <a:gd name="connsiteY8589" fmla="*/ 2773421 h 4231124"/>
              <a:gd name="connsiteX8590" fmla="*/ 417707 w 5598213"/>
              <a:gd name="connsiteY8590" fmla="*/ 2778745 h 4231124"/>
              <a:gd name="connsiteX8591" fmla="*/ 1237737 w 5598213"/>
              <a:gd name="connsiteY8591" fmla="*/ 2752715 h 4231124"/>
              <a:gd name="connsiteX8592" fmla="*/ 1248386 w 5598213"/>
              <a:gd name="connsiteY8592" fmla="*/ 2752715 h 4231124"/>
              <a:gd name="connsiteX8593" fmla="*/ 1237737 w 5598213"/>
              <a:gd name="connsiteY8593" fmla="*/ 2763364 h 4231124"/>
              <a:gd name="connsiteX8594" fmla="*/ 1222354 w 5598213"/>
              <a:gd name="connsiteY8594" fmla="*/ 2752715 h 4231124"/>
              <a:gd name="connsiteX8595" fmla="*/ 1232412 w 5598213"/>
              <a:gd name="connsiteY8595" fmla="*/ 2752715 h 4231124"/>
              <a:gd name="connsiteX8596" fmla="*/ 1227087 w 5598213"/>
              <a:gd name="connsiteY8596" fmla="*/ 2758039 h 4231124"/>
              <a:gd name="connsiteX8597" fmla="*/ 1217029 w 5598213"/>
              <a:gd name="connsiteY8597" fmla="*/ 2758039 h 4231124"/>
              <a:gd name="connsiteX8598" fmla="*/ 1102248 w 5598213"/>
              <a:gd name="connsiteY8598" fmla="*/ 2752715 h 4231124"/>
              <a:gd name="connsiteX8599" fmla="*/ 1102248 w 5598213"/>
              <a:gd name="connsiteY8599" fmla="*/ 2763364 h 4231124"/>
              <a:gd name="connsiteX8600" fmla="*/ 1096923 w 5598213"/>
              <a:gd name="connsiteY8600" fmla="*/ 2768097 h 4231124"/>
              <a:gd name="connsiteX8601" fmla="*/ 1096923 w 5598213"/>
              <a:gd name="connsiteY8601" fmla="*/ 2763364 h 4231124"/>
              <a:gd name="connsiteX8602" fmla="*/ 354991 w 5598213"/>
              <a:gd name="connsiteY8602" fmla="*/ 2752715 h 4231124"/>
              <a:gd name="connsiteX8603" fmla="*/ 370966 w 5598213"/>
              <a:gd name="connsiteY8603" fmla="*/ 2752715 h 4231124"/>
              <a:gd name="connsiteX8604" fmla="*/ 370966 w 5598213"/>
              <a:gd name="connsiteY8604" fmla="*/ 2758039 h 4231124"/>
              <a:gd name="connsiteX8605" fmla="*/ 360316 w 5598213"/>
              <a:gd name="connsiteY8605" fmla="*/ 2768097 h 4231124"/>
              <a:gd name="connsiteX8606" fmla="*/ 349667 w 5598213"/>
              <a:gd name="connsiteY8606" fmla="*/ 2763364 h 4231124"/>
              <a:gd name="connsiteX8607" fmla="*/ 4590037 w 5598213"/>
              <a:gd name="connsiteY8607" fmla="*/ 2747391 h 4231124"/>
              <a:gd name="connsiteX8608" fmla="*/ 4595362 w 5598213"/>
              <a:gd name="connsiteY8608" fmla="*/ 2747391 h 4231124"/>
              <a:gd name="connsiteX8609" fmla="*/ 4595362 w 5598213"/>
              <a:gd name="connsiteY8609" fmla="*/ 2758039 h 4231124"/>
              <a:gd name="connsiteX8610" fmla="*/ 4584713 w 5598213"/>
              <a:gd name="connsiteY8610" fmla="*/ 2758039 h 4231124"/>
              <a:gd name="connsiteX8611" fmla="*/ 4584713 w 5598213"/>
              <a:gd name="connsiteY8611" fmla="*/ 2752715 h 4231124"/>
              <a:gd name="connsiteX8612" fmla="*/ 960843 w 5598213"/>
              <a:gd name="connsiteY8612" fmla="*/ 2747391 h 4231124"/>
              <a:gd name="connsiteX8613" fmla="*/ 966168 w 5598213"/>
              <a:gd name="connsiteY8613" fmla="*/ 2747391 h 4231124"/>
              <a:gd name="connsiteX8614" fmla="*/ 971493 w 5598213"/>
              <a:gd name="connsiteY8614" fmla="*/ 2752715 h 4231124"/>
              <a:gd name="connsiteX8615" fmla="*/ 971493 w 5598213"/>
              <a:gd name="connsiteY8615" fmla="*/ 2763364 h 4231124"/>
              <a:gd name="connsiteX8616" fmla="*/ 960843 w 5598213"/>
              <a:gd name="connsiteY8616" fmla="*/ 2773421 h 4231124"/>
              <a:gd name="connsiteX8617" fmla="*/ 955519 w 5598213"/>
              <a:gd name="connsiteY8617" fmla="*/ 2768097 h 4231124"/>
              <a:gd name="connsiteX8618" fmla="*/ 950785 w 5598213"/>
              <a:gd name="connsiteY8618" fmla="*/ 2768097 h 4231124"/>
              <a:gd name="connsiteX8619" fmla="*/ 940136 w 5598213"/>
              <a:gd name="connsiteY8619" fmla="*/ 2773421 h 4231124"/>
              <a:gd name="connsiteX8620" fmla="*/ 929486 w 5598213"/>
              <a:gd name="connsiteY8620" fmla="*/ 2789394 h 4231124"/>
              <a:gd name="connsiteX8621" fmla="*/ 934811 w 5598213"/>
              <a:gd name="connsiteY8621" fmla="*/ 2794719 h 4231124"/>
              <a:gd name="connsiteX8622" fmla="*/ 919428 w 5598213"/>
              <a:gd name="connsiteY8622" fmla="*/ 2794719 h 4231124"/>
              <a:gd name="connsiteX8623" fmla="*/ 914103 w 5598213"/>
              <a:gd name="connsiteY8623" fmla="*/ 2778745 h 4231124"/>
              <a:gd name="connsiteX8624" fmla="*/ 908778 w 5598213"/>
              <a:gd name="connsiteY8624" fmla="*/ 2789394 h 4231124"/>
              <a:gd name="connsiteX8625" fmla="*/ 903453 w 5598213"/>
              <a:gd name="connsiteY8625" fmla="*/ 2794719 h 4231124"/>
              <a:gd name="connsiteX8626" fmla="*/ 892803 w 5598213"/>
              <a:gd name="connsiteY8626" fmla="*/ 2794719 h 4231124"/>
              <a:gd name="connsiteX8627" fmla="*/ 872096 w 5598213"/>
              <a:gd name="connsiteY8627" fmla="*/ 2815425 h 4231124"/>
              <a:gd name="connsiteX8628" fmla="*/ 872096 w 5598213"/>
              <a:gd name="connsiteY8628" fmla="*/ 2794719 h 4231124"/>
              <a:gd name="connsiteX8629" fmla="*/ 877420 w 5598213"/>
              <a:gd name="connsiteY8629" fmla="*/ 2784070 h 4231124"/>
              <a:gd name="connsiteX8630" fmla="*/ 888070 w 5598213"/>
              <a:gd name="connsiteY8630" fmla="*/ 2768097 h 4231124"/>
              <a:gd name="connsiteX8631" fmla="*/ 892803 w 5598213"/>
              <a:gd name="connsiteY8631" fmla="*/ 2773421 h 4231124"/>
              <a:gd name="connsiteX8632" fmla="*/ 903453 w 5598213"/>
              <a:gd name="connsiteY8632" fmla="*/ 2773421 h 4231124"/>
              <a:gd name="connsiteX8633" fmla="*/ 908778 w 5598213"/>
              <a:gd name="connsiteY8633" fmla="*/ 2763364 h 4231124"/>
              <a:gd name="connsiteX8634" fmla="*/ 924161 w 5598213"/>
              <a:gd name="connsiteY8634" fmla="*/ 2768097 h 4231124"/>
              <a:gd name="connsiteX8635" fmla="*/ 919428 w 5598213"/>
              <a:gd name="connsiteY8635" fmla="*/ 2773421 h 4231124"/>
              <a:gd name="connsiteX8636" fmla="*/ 929486 w 5598213"/>
              <a:gd name="connsiteY8636" fmla="*/ 2768097 h 4231124"/>
              <a:gd name="connsiteX8637" fmla="*/ 934811 w 5598213"/>
              <a:gd name="connsiteY8637" fmla="*/ 2768097 h 4231124"/>
              <a:gd name="connsiteX8638" fmla="*/ 934811 w 5598213"/>
              <a:gd name="connsiteY8638" fmla="*/ 2763364 h 4231124"/>
              <a:gd name="connsiteX8639" fmla="*/ 945460 w 5598213"/>
              <a:gd name="connsiteY8639" fmla="*/ 2752715 h 4231124"/>
              <a:gd name="connsiteX8640" fmla="*/ 955519 w 5598213"/>
              <a:gd name="connsiteY8640" fmla="*/ 2752715 h 4231124"/>
              <a:gd name="connsiteX8641" fmla="*/ 5003011 w 5598213"/>
              <a:gd name="connsiteY8641" fmla="*/ 2742066 h 4231124"/>
              <a:gd name="connsiteX8642" fmla="*/ 5008335 w 5598213"/>
              <a:gd name="connsiteY8642" fmla="*/ 2742066 h 4231124"/>
              <a:gd name="connsiteX8643" fmla="*/ 5008335 w 5598213"/>
              <a:gd name="connsiteY8643" fmla="*/ 2752715 h 4231124"/>
              <a:gd name="connsiteX8644" fmla="*/ 5003011 w 5598213"/>
              <a:gd name="connsiteY8644" fmla="*/ 2747391 h 4231124"/>
              <a:gd name="connsiteX8645" fmla="*/ 4950354 w 5598213"/>
              <a:gd name="connsiteY8645" fmla="*/ 2742066 h 4231124"/>
              <a:gd name="connsiteX8646" fmla="*/ 4961003 w 5598213"/>
              <a:gd name="connsiteY8646" fmla="*/ 2752715 h 4231124"/>
              <a:gd name="connsiteX8647" fmla="*/ 4966328 w 5598213"/>
              <a:gd name="connsiteY8647" fmla="*/ 2752715 h 4231124"/>
              <a:gd name="connsiteX8648" fmla="*/ 4961003 w 5598213"/>
              <a:gd name="connsiteY8648" fmla="*/ 2758039 h 4231124"/>
              <a:gd name="connsiteX8649" fmla="*/ 4950354 w 5598213"/>
              <a:gd name="connsiteY8649" fmla="*/ 2747391 h 4231124"/>
              <a:gd name="connsiteX8650" fmla="*/ 1263769 w 5598213"/>
              <a:gd name="connsiteY8650" fmla="*/ 2742066 h 4231124"/>
              <a:gd name="connsiteX8651" fmla="*/ 1274419 w 5598213"/>
              <a:gd name="connsiteY8651" fmla="*/ 2747391 h 4231124"/>
              <a:gd name="connsiteX8652" fmla="*/ 1263769 w 5598213"/>
              <a:gd name="connsiteY8652" fmla="*/ 2752715 h 4231124"/>
              <a:gd name="connsiteX8653" fmla="*/ 1269094 w 5598213"/>
              <a:gd name="connsiteY8653" fmla="*/ 2758039 h 4231124"/>
              <a:gd name="connsiteX8654" fmla="*/ 1258444 w 5598213"/>
              <a:gd name="connsiteY8654" fmla="*/ 2758039 h 4231124"/>
              <a:gd name="connsiteX8655" fmla="*/ 1253711 w 5598213"/>
              <a:gd name="connsiteY8655" fmla="*/ 2752715 h 4231124"/>
              <a:gd name="connsiteX8656" fmla="*/ 1008176 w 5598213"/>
              <a:gd name="connsiteY8656" fmla="*/ 2742066 h 4231124"/>
              <a:gd name="connsiteX8657" fmla="*/ 1002851 w 5598213"/>
              <a:gd name="connsiteY8657" fmla="*/ 2747391 h 4231124"/>
              <a:gd name="connsiteX8658" fmla="*/ 1002851 w 5598213"/>
              <a:gd name="connsiteY8658" fmla="*/ 2758039 h 4231124"/>
              <a:gd name="connsiteX8659" fmla="*/ 992201 w 5598213"/>
              <a:gd name="connsiteY8659" fmla="*/ 2763364 h 4231124"/>
              <a:gd name="connsiteX8660" fmla="*/ 986876 w 5598213"/>
              <a:gd name="connsiteY8660" fmla="*/ 2758039 h 4231124"/>
              <a:gd name="connsiteX8661" fmla="*/ 986876 w 5598213"/>
              <a:gd name="connsiteY8661" fmla="*/ 2747391 h 4231124"/>
              <a:gd name="connsiteX8662" fmla="*/ 997526 w 5598213"/>
              <a:gd name="connsiteY8662" fmla="*/ 2747391 h 4231124"/>
              <a:gd name="connsiteX8663" fmla="*/ 4532647 w 5598213"/>
              <a:gd name="connsiteY8663" fmla="*/ 2736742 h 4231124"/>
              <a:gd name="connsiteX8664" fmla="*/ 4543297 w 5598213"/>
              <a:gd name="connsiteY8664" fmla="*/ 2736742 h 4231124"/>
              <a:gd name="connsiteX8665" fmla="*/ 4548622 w 5598213"/>
              <a:gd name="connsiteY8665" fmla="*/ 2736742 h 4231124"/>
              <a:gd name="connsiteX8666" fmla="*/ 4558680 w 5598213"/>
              <a:gd name="connsiteY8666" fmla="*/ 2736742 h 4231124"/>
              <a:gd name="connsiteX8667" fmla="*/ 4574654 w 5598213"/>
              <a:gd name="connsiteY8667" fmla="*/ 2758039 h 4231124"/>
              <a:gd name="connsiteX8668" fmla="*/ 4584713 w 5598213"/>
              <a:gd name="connsiteY8668" fmla="*/ 2758039 h 4231124"/>
              <a:gd name="connsiteX8669" fmla="*/ 4584713 w 5598213"/>
              <a:gd name="connsiteY8669" fmla="*/ 2768097 h 4231124"/>
              <a:gd name="connsiteX8670" fmla="*/ 4574654 w 5598213"/>
              <a:gd name="connsiteY8670" fmla="*/ 2763364 h 4231124"/>
              <a:gd name="connsiteX8671" fmla="*/ 4569330 w 5598213"/>
              <a:gd name="connsiteY8671" fmla="*/ 2768097 h 4231124"/>
              <a:gd name="connsiteX8672" fmla="*/ 4564005 w 5598213"/>
              <a:gd name="connsiteY8672" fmla="*/ 2763364 h 4231124"/>
              <a:gd name="connsiteX8673" fmla="*/ 4553947 w 5598213"/>
              <a:gd name="connsiteY8673" fmla="*/ 2763364 h 4231124"/>
              <a:gd name="connsiteX8674" fmla="*/ 4548622 w 5598213"/>
              <a:gd name="connsiteY8674" fmla="*/ 2773421 h 4231124"/>
              <a:gd name="connsiteX8675" fmla="*/ 4543297 w 5598213"/>
              <a:gd name="connsiteY8675" fmla="*/ 2763364 h 4231124"/>
              <a:gd name="connsiteX8676" fmla="*/ 4543297 w 5598213"/>
              <a:gd name="connsiteY8676" fmla="*/ 2742066 h 4231124"/>
              <a:gd name="connsiteX8677" fmla="*/ 4532647 w 5598213"/>
              <a:gd name="connsiteY8677" fmla="*/ 2742066 h 4231124"/>
              <a:gd name="connsiteX8678" fmla="*/ 4835573 w 5598213"/>
              <a:gd name="connsiteY8678" fmla="*/ 2732009 h 4231124"/>
              <a:gd name="connsiteX8679" fmla="*/ 4840898 w 5598213"/>
              <a:gd name="connsiteY8679" fmla="*/ 2732009 h 4231124"/>
              <a:gd name="connsiteX8680" fmla="*/ 4835573 w 5598213"/>
              <a:gd name="connsiteY8680" fmla="*/ 2736742 h 4231124"/>
              <a:gd name="connsiteX8681" fmla="*/ 4678785 w 5598213"/>
              <a:gd name="connsiteY8681" fmla="*/ 2732009 h 4231124"/>
              <a:gd name="connsiteX8682" fmla="*/ 4694760 w 5598213"/>
              <a:gd name="connsiteY8682" fmla="*/ 2732009 h 4231124"/>
              <a:gd name="connsiteX8683" fmla="*/ 4705410 w 5598213"/>
              <a:gd name="connsiteY8683" fmla="*/ 2742066 h 4231124"/>
              <a:gd name="connsiteX8684" fmla="*/ 4694760 w 5598213"/>
              <a:gd name="connsiteY8684" fmla="*/ 2742066 h 4231124"/>
              <a:gd name="connsiteX8685" fmla="*/ 4678785 w 5598213"/>
              <a:gd name="connsiteY8685" fmla="*/ 2736742 h 4231124"/>
              <a:gd name="connsiteX8686" fmla="*/ 4569330 w 5598213"/>
              <a:gd name="connsiteY8686" fmla="*/ 2732009 h 4231124"/>
              <a:gd name="connsiteX8687" fmla="*/ 4574654 w 5598213"/>
              <a:gd name="connsiteY8687" fmla="*/ 2732009 h 4231124"/>
              <a:gd name="connsiteX8688" fmla="*/ 4579979 w 5598213"/>
              <a:gd name="connsiteY8688" fmla="*/ 2742066 h 4231124"/>
              <a:gd name="connsiteX8689" fmla="*/ 4574654 w 5598213"/>
              <a:gd name="connsiteY8689" fmla="*/ 2742066 h 4231124"/>
              <a:gd name="connsiteX8690" fmla="*/ 4564005 w 5598213"/>
              <a:gd name="connsiteY8690" fmla="*/ 2736742 h 4231124"/>
              <a:gd name="connsiteX8691" fmla="*/ 1253711 w 5598213"/>
              <a:gd name="connsiteY8691" fmla="*/ 2732009 h 4231124"/>
              <a:gd name="connsiteX8692" fmla="*/ 1258444 w 5598213"/>
              <a:gd name="connsiteY8692" fmla="*/ 2732009 h 4231124"/>
              <a:gd name="connsiteX8693" fmla="*/ 1253711 w 5598213"/>
              <a:gd name="connsiteY8693" fmla="*/ 2736742 h 4231124"/>
              <a:gd name="connsiteX8694" fmla="*/ 814705 w 5598213"/>
              <a:gd name="connsiteY8694" fmla="*/ 2732009 h 4231124"/>
              <a:gd name="connsiteX8695" fmla="*/ 820030 w 5598213"/>
              <a:gd name="connsiteY8695" fmla="*/ 2732009 h 4231124"/>
              <a:gd name="connsiteX8696" fmla="*/ 825355 w 5598213"/>
              <a:gd name="connsiteY8696" fmla="*/ 2742066 h 4231124"/>
              <a:gd name="connsiteX8697" fmla="*/ 804056 w 5598213"/>
              <a:gd name="connsiteY8697" fmla="*/ 2758039 h 4231124"/>
              <a:gd name="connsiteX8698" fmla="*/ 799322 w 5598213"/>
              <a:gd name="connsiteY8698" fmla="*/ 2758039 h 4231124"/>
              <a:gd name="connsiteX8699" fmla="*/ 788673 w 5598213"/>
              <a:gd name="connsiteY8699" fmla="*/ 2773421 h 4231124"/>
              <a:gd name="connsiteX8700" fmla="*/ 788673 w 5598213"/>
              <a:gd name="connsiteY8700" fmla="*/ 2768097 h 4231124"/>
              <a:gd name="connsiteX8701" fmla="*/ 804056 w 5598213"/>
              <a:gd name="connsiteY8701" fmla="*/ 2742066 h 4231124"/>
              <a:gd name="connsiteX8702" fmla="*/ 4642694 w 5598213"/>
              <a:gd name="connsiteY8702" fmla="*/ 2726685 h 4231124"/>
              <a:gd name="connsiteX8703" fmla="*/ 4652753 w 5598213"/>
              <a:gd name="connsiteY8703" fmla="*/ 2726685 h 4231124"/>
              <a:gd name="connsiteX8704" fmla="*/ 4652753 w 5598213"/>
              <a:gd name="connsiteY8704" fmla="*/ 2742066 h 4231124"/>
              <a:gd name="connsiteX8705" fmla="*/ 4647428 w 5598213"/>
              <a:gd name="connsiteY8705" fmla="*/ 2752715 h 4231124"/>
              <a:gd name="connsiteX8706" fmla="*/ 4642694 w 5598213"/>
              <a:gd name="connsiteY8706" fmla="*/ 2742066 h 4231124"/>
              <a:gd name="connsiteX8707" fmla="*/ 4642694 w 5598213"/>
              <a:gd name="connsiteY8707" fmla="*/ 2747391 h 4231124"/>
              <a:gd name="connsiteX8708" fmla="*/ 4637370 w 5598213"/>
              <a:gd name="connsiteY8708" fmla="*/ 2736742 h 4231124"/>
              <a:gd name="connsiteX8709" fmla="*/ 4632045 w 5598213"/>
              <a:gd name="connsiteY8709" fmla="*/ 2732009 h 4231124"/>
              <a:gd name="connsiteX8710" fmla="*/ 1289802 w 5598213"/>
              <a:gd name="connsiteY8710" fmla="*/ 2726685 h 4231124"/>
              <a:gd name="connsiteX8711" fmla="*/ 1300452 w 5598213"/>
              <a:gd name="connsiteY8711" fmla="*/ 2732009 h 4231124"/>
              <a:gd name="connsiteX8712" fmla="*/ 1316426 w 5598213"/>
              <a:gd name="connsiteY8712" fmla="*/ 2732009 h 4231124"/>
              <a:gd name="connsiteX8713" fmla="*/ 1316426 w 5598213"/>
              <a:gd name="connsiteY8713" fmla="*/ 2736742 h 4231124"/>
              <a:gd name="connsiteX8714" fmla="*/ 1316426 w 5598213"/>
              <a:gd name="connsiteY8714" fmla="*/ 2747391 h 4231124"/>
              <a:gd name="connsiteX8715" fmla="*/ 1279744 w 5598213"/>
              <a:gd name="connsiteY8715" fmla="*/ 2747391 h 4231124"/>
              <a:gd name="connsiteX8716" fmla="*/ 1279744 w 5598213"/>
              <a:gd name="connsiteY8716" fmla="*/ 2732009 h 4231124"/>
              <a:gd name="connsiteX8717" fmla="*/ 1285069 w 5598213"/>
              <a:gd name="connsiteY8717" fmla="*/ 2732009 h 4231124"/>
              <a:gd name="connsiteX8718" fmla="*/ 1227087 w 5598213"/>
              <a:gd name="connsiteY8718" fmla="*/ 2726685 h 4231124"/>
              <a:gd name="connsiteX8719" fmla="*/ 1243061 w 5598213"/>
              <a:gd name="connsiteY8719" fmla="*/ 2736742 h 4231124"/>
              <a:gd name="connsiteX8720" fmla="*/ 1243061 w 5598213"/>
              <a:gd name="connsiteY8720" fmla="*/ 2742066 h 4231124"/>
              <a:gd name="connsiteX8721" fmla="*/ 1206379 w 5598213"/>
              <a:gd name="connsiteY8721" fmla="*/ 2742066 h 4231124"/>
              <a:gd name="connsiteX8722" fmla="*/ 1201054 w 5598213"/>
              <a:gd name="connsiteY8722" fmla="*/ 2736742 h 4231124"/>
              <a:gd name="connsiteX8723" fmla="*/ 1190996 w 5598213"/>
              <a:gd name="connsiteY8723" fmla="*/ 2732009 h 4231124"/>
              <a:gd name="connsiteX8724" fmla="*/ 1222354 w 5598213"/>
              <a:gd name="connsiteY8724" fmla="*/ 2732009 h 4231124"/>
              <a:gd name="connsiteX8725" fmla="*/ 1185671 w 5598213"/>
              <a:gd name="connsiteY8725" fmla="*/ 2726685 h 4231124"/>
              <a:gd name="connsiteX8726" fmla="*/ 1195729 w 5598213"/>
              <a:gd name="connsiteY8726" fmla="*/ 2726685 h 4231124"/>
              <a:gd name="connsiteX8727" fmla="*/ 1190996 w 5598213"/>
              <a:gd name="connsiteY8727" fmla="*/ 2732009 h 4231124"/>
              <a:gd name="connsiteX8728" fmla="*/ 1175021 w 5598213"/>
              <a:gd name="connsiteY8728" fmla="*/ 2732009 h 4231124"/>
              <a:gd name="connsiteX8729" fmla="*/ 1148989 w 5598213"/>
              <a:gd name="connsiteY8729" fmla="*/ 2726685 h 4231124"/>
              <a:gd name="connsiteX8730" fmla="*/ 1159639 w 5598213"/>
              <a:gd name="connsiteY8730" fmla="*/ 2732009 h 4231124"/>
              <a:gd name="connsiteX8731" fmla="*/ 1164963 w 5598213"/>
              <a:gd name="connsiteY8731" fmla="*/ 2742066 h 4231124"/>
              <a:gd name="connsiteX8732" fmla="*/ 1169697 w 5598213"/>
              <a:gd name="connsiteY8732" fmla="*/ 2736742 h 4231124"/>
              <a:gd name="connsiteX8733" fmla="*/ 1180346 w 5598213"/>
              <a:gd name="connsiteY8733" fmla="*/ 2742066 h 4231124"/>
              <a:gd name="connsiteX8734" fmla="*/ 1190996 w 5598213"/>
              <a:gd name="connsiteY8734" fmla="*/ 2747391 h 4231124"/>
              <a:gd name="connsiteX8735" fmla="*/ 1190996 w 5598213"/>
              <a:gd name="connsiteY8735" fmla="*/ 2763364 h 4231124"/>
              <a:gd name="connsiteX8736" fmla="*/ 1185671 w 5598213"/>
              <a:gd name="connsiteY8736" fmla="*/ 2763364 h 4231124"/>
              <a:gd name="connsiteX8737" fmla="*/ 1175021 w 5598213"/>
              <a:gd name="connsiteY8737" fmla="*/ 2752715 h 4231124"/>
              <a:gd name="connsiteX8738" fmla="*/ 1164963 w 5598213"/>
              <a:gd name="connsiteY8738" fmla="*/ 2752715 h 4231124"/>
              <a:gd name="connsiteX8739" fmla="*/ 1154314 w 5598213"/>
              <a:gd name="connsiteY8739" fmla="*/ 2763364 h 4231124"/>
              <a:gd name="connsiteX8740" fmla="*/ 1148989 w 5598213"/>
              <a:gd name="connsiteY8740" fmla="*/ 2773421 h 4231124"/>
              <a:gd name="connsiteX8741" fmla="*/ 1128281 w 5598213"/>
              <a:gd name="connsiteY8741" fmla="*/ 2763364 h 4231124"/>
              <a:gd name="connsiteX8742" fmla="*/ 1122956 w 5598213"/>
              <a:gd name="connsiteY8742" fmla="*/ 2763364 h 4231124"/>
              <a:gd name="connsiteX8743" fmla="*/ 1122956 w 5598213"/>
              <a:gd name="connsiteY8743" fmla="*/ 2752715 h 4231124"/>
              <a:gd name="connsiteX8744" fmla="*/ 1133606 w 5598213"/>
              <a:gd name="connsiteY8744" fmla="*/ 2747391 h 4231124"/>
              <a:gd name="connsiteX8745" fmla="*/ 1148989 w 5598213"/>
              <a:gd name="connsiteY8745" fmla="*/ 2747391 h 4231124"/>
              <a:gd name="connsiteX8746" fmla="*/ 1154314 w 5598213"/>
              <a:gd name="connsiteY8746" fmla="*/ 2742066 h 4231124"/>
              <a:gd name="connsiteX8747" fmla="*/ 1143664 w 5598213"/>
              <a:gd name="connsiteY8747" fmla="*/ 2736742 h 4231124"/>
              <a:gd name="connsiteX8748" fmla="*/ 1274419 w 5598213"/>
              <a:gd name="connsiteY8748" fmla="*/ 2721360 h 4231124"/>
              <a:gd name="connsiteX8749" fmla="*/ 1279744 w 5598213"/>
              <a:gd name="connsiteY8749" fmla="*/ 2721360 h 4231124"/>
              <a:gd name="connsiteX8750" fmla="*/ 1279744 w 5598213"/>
              <a:gd name="connsiteY8750" fmla="*/ 2732009 h 4231124"/>
              <a:gd name="connsiteX8751" fmla="*/ 1269094 w 5598213"/>
              <a:gd name="connsiteY8751" fmla="*/ 2736742 h 4231124"/>
              <a:gd name="connsiteX8752" fmla="*/ 1263769 w 5598213"/>
              <a:gd name="connsiteY8752" fmla="*/ 2732009 h 4231124"/>
              <a:gd name="connsiteX8753" fmla="*/ 1065566 w 5598213"/>
              <a:gd name="connsiteY8753" fmla="*/ 2721360 h 4231124"/>
              <a:gd name="connsiteX8754" fmla="*/ 1065566 w 5598213"/>
              <a:gd name="connsiteY8754" fmla="*/ 2726685 h 4231124"/>
              <a:gd name="connsiteX8755" fmla="*/ 1060241 w 5598213"/>
              <a:gd name="connsiteY8755" fmla="*/ 2732009 h 4231124"/>
              <a:gd name="connsiteX8756" fmla="*/ 1054916 w 5598213"/>
              <a:gd name="connsiteY8756" fmla="*/ 2726685 h 4231124"/>
              <a:gd name="connsiteX8757" fmla="*/ 1044266 w 5598213"/>
              <a:gd name="connsiteY8757" fmla="*/ 2721360 h 4231124"/>
              <a:gd name="connsiteX8758" fmla="*/ 1049591 w 5598213"/>
              <a:gd name="connsiteY8758" fmla="*/ 2726685 h 4231124"/>
              <a:gd name="connsiteX8759" fmla="*/ 1039533 w 5598213"/>
              <a:gd name="connsiteY8759" fmla="*/ 2726685 h 4231124"/>
              <a:gd name="connsiteX8760" fmla="*/ 5075784 w 5598213"/>
              <a:gd name="connsiteY8760" fmla="*/ 2716036 h 4231124"/>
              <a:gd name="connsiteX8761" fmla="*/ 5086434 w 5598213"/>
              <a:gd name="connsiteY8761" fmla="*/ 2716036 h 4231124"/>
              <a:gd name="connsiteX8762" fmla="*/ 5086434 w 5598213"/>
              <a:gd name="connsiteY8762" fmla="*/ 2726685 h 4231124"/>
              <a:gd name="connsiteX8763" fmla="*/ 5075784 w 5598213"/>
              <a:gd name="connsiteY8763" fmla="*/ 2726685 h 4231124"/>
              <a:gd name="connsiteX8764" fmla="*/ 4705410 w 5598213"/>
              <a:gd name="connsiteY8764" fmla="*/ 2716036 h 4231124"/>
              <a:gd name="connsiteX8765" fmla="*/ 4715468 w 5598213"/>
              <a:gd name="connsiteY8765" fmla="*/ 2716036 h 4231124"/>
              <a:gd name="connsiteX8766" fmla="*/ 4705410 w 5598213"/>
              <a:gd name="connsiteY8766" fmla="*/ 2721360 h 4231124"/>
              <a:gd name="connsiteX8767" fmla="*/ 4647428 w 5598213"/>
              <a:gd name="connsiteY8767" fmla="*/ 2716036 h 4231124"/>
              <a:gd name="connsiteX8768" fmla="*/ 4652753 w 5598213"/>
              <a:gd name="connsiteY8768" fmla="*/ 2716036 h 4231124"/>
              <a:gd name="connsiteX8769" fmla="*/ 4658077 w 5598213"/>
              <a:gd name="connsiteY8769" fmla="*/ 2721360 h 4231124"/>
              <a:gd name="connsiteX8770" fmla="*/ 4652753 w 5598213"/>
              <a:gd name="connsiteY8770" fmla="*/ 2726685 h 4231124"/>
              <a:gd name="connsiteX8771" fmla="*/ 4652753 w 5598213"/>
              <a:gd name="connsiteY8771" fmla="*/ 2721360 h 4231124"/>
              <a:gd name="connsiteX8772" fmla="*/ 1258444 w 5598213"/>
              <a:gd name="connsiteY8772" fmla="*/ 2716036 h 4231124"/>
              <a:gd name="connsiteX8773" fmla="*/ 1269094 w 5598213"/>
              <a:gd name="connsiteY8773" fmla="*/ 2716036 h 4231124"/>
              <a:gd name="connsiteX8774" fmla="*/ 1274419 w 5598213"/>
              <a:gd name="connsiteY8774" fmla="*/ 2721360 h 4231124"/>
              <a:gd name="connsiteX8775" fmla="*/ 1185671 w 5598213"/>
              <a:gd name="connsiteY8775" fmla="*/ 2716036 h 4231124"/>
              <a:gd name="connsiteX8776" fmla="*/ 1195729 w 5598213"/>
              <a:gd name="connsiteY8776" fmla="*/ 2716036 h 4231124"/>
              <a:gd name="connsiteX8777" fmla="*/ 1190996 w 5598213"/>
              <a:gd name="connsiteY8777" fmla="*/ 2721360 h 4231124"/>
              <a:gd name="connsiteX8778" fmla="*/ 1175021 w 5598213"/>
              <a:gd name="connsiteY8778" fmla="*/ 2716036 h 4231124"/>
              <a:gd name="connsiteX8779" fmla="*/ 1185671 w 5598213"/>
              <a:gd name="connsiteY8779" fmla="*/ 2716036 h 4231124"/>
              <a:gd name="connsiteX8780" fmla="*/ 1180346 w 5598213"/>
              <a:gd name="connsiteY8780" fmla="*/ 2721360 h 4231124"/>
              <a:gd name="connsiteX8781" fmla="*/ 1002851 w 5598213"/>
              <a:gd name="connsiteY8781" fmla="*/ 2716036 h 4231124"/>
              <a:gd name="connsiteX8782" fmla="*/ 1002851 w 5598213"/>
              <a:gd name="connsiteY8782" fmla="*/ 2721360 h 4231124"/>
              <a:gd name="connsiteX8783" fmla="*/ 982143 w 5598213"/>
              <a:gd name="connsiteY8783" fmla="*/ 2736742 h 4231124"/>
              <a:gd name="connsiteX8784" fmla="*/ 976818 w 5598213"/>
              <a:gd name="connsiteY8784" fmla="*/ 2742066 h 4231124"/>
              <a:gd name="connsiteX8785" fmla="*/ 976818 w 5598213"/>
              <a:gd name="connsiteY8785" fmla="*/ 2747391 h 4231124"/>
              <a:gd name="connsiteX8786" fmla="*/ 966168 w 5598213"/>
              <a:gd name="connsiteY8786" fmla="*/ 2747391 h 4231124"/>
              <a:gd name="connsiteX8787" fmla="*/ 960843 w 5598213"/>
              <a:gd name="connsiteY8787" fmla="*/ 2736742 h 4231124"/>
              <a:gd name="connsiteX8788" fmla="*/ 960843 w 5598213"/>
              <a:gd name="connsiteY8788" fmla="*/ 2732009 h 4231124"/>
              <a:gd name="connsiteX8789" fmla="*/ 971493 w 5598213"/>
              <a:gd name="connsiteY8789" fmla="*/ 2721360 h 4231124"/>
              <a:gd name="connsiteX8790" fmla="*/ 971493 w 5598213"/>
              <a:gd name="connsiteY8790" fmla="*/ 2726685 h 4231124"/>
              <a:gd name="connsiteX8791" fmla="*/ 971493 w 5598213"/>
              <a:gd name="connsiteY8791" fmla="*/ 2732009 h 4231124"/>
              <a:gd name="connsiteX8792" fmla="*/ 976818 w 5598213"/>
              <a:gd name="connsiteY8792" fmla="*/ 2732009 h 4231124"/>
              <a:gd name="connsiteX8793" fmla="*/ 992201 w 5598213"/>
              <a:gd name="connsiteY8793" fmla="*/ 2721360 h 4231124"/>
              <a:gd name="connsiteX8794" fmla="*/ 4981711 w 5598213"/>
              <a:gd name="connsiteY8794" fmla="*/ 2710711 h 4231124"/>
              <a:gd name="connsiteX8795" fmla="*/ 4987036 w 5598213"/>
              <a:gd name="connsiteY8795" fmla="*/ 2716036 h 4231124"/>
              <a:gd name="connsiteX8796" fmla="*/ 4981711 w 5598213"/>
              <a:gd name="connsiteY8796" fmla="*/ 2721360 h 4231124"/>
              <a:gd name="connsiteX8797" fmla="*/ 4971653 w 5598213"/>
              <a:gd name="connsiteY8797" fmla="*/ 2716036 h 4231124"/>
              <a:gd name="connsiteX8798" fmla="*/ 1106981 w 5598213"/>
              <a:gd name="connsiteY8798" fmla="*/ 2710711 h 4231124"/>
              <a:gd name="connsiteX8799" fmla="*/ 1112306 w 5598213"/>
              <a:gd name="connsiteY8799" fmla="*/ 2710711 h 4231124"/>
              <a:gd name="connsiteX8800" fmla="*/ 1122956 w 5598213"/>
              <a:gd name="connsiteY8800" fmla="*/ 2721360 h 4231124"/>
              <a:gd name="connsiteX8801" fmla="*/ 1117631 w 5598213"/>
              <a:gd name="connsiteY8801" fmla="*/ 2726685 h 4231124"/>
              <a:gd name="connsiteX8802" fmla="*/ 1106981 w 5598213"/>
              <a:gd name="connsiteY8802" fmla="*/ 2726685 h 4231124"/>
              <a:gd name="connsiteX8803" fmla="*/ 976818 w 5598213"/>
              <a:gd name="connsiteY8803" fmla="*/ 2710711 h 4231124"/>
              <a:gd name="connsiteX8804" fmla="*/ 982143 w 5598213"/>
              <a:gd name="connsiteY8804" fmla="*/ 2710711 h 4231124"/>
              <a:gd name="connsiteX8805" fmla="*/ 986876 w 5598213"/>
              <a:gd name="connsiteY8805" fmla="*/ 2716036 h 4231124"/>
              <a:gd name="connsiteX8806" fmla="*/ 982143 w 5598213"/>
              <a:gd name="connsiteY8806" fmla="*/ 2721360 h 4231124"/>
              <a:gd name="connsiteX8807" fmla="*/ 751990 w 5598213"/>
              <a:gd name="connsiteY8807" fmla="*/ 2710711 h 4231124"/>
              <a:gd name="connsiteX8808" fmla="*/ 757315 w 5598213"/>
              <a:gd name="connsiteY8808" fmla="*/ 2716036 h 4231124"/>
              <a:gd name="connsiteX8809" fmla="*/ 746665 w 5598213"/>
              <a:gd name="connsiteY8809" fmla="*/ 2726685 h 4231124"/>
              <a:gd name="connsiteX8810" fmla="*/ 741340 w 5598213"/>
              <a:gd name="connsiteY8810" fmla="*/ 2726685 h 4231124"/>
              <a:gd name="connsiteX8811" fmla="*/ 741340 w 5598213"/>
              <a:gd name="connsiteY8811" fmla="*/ 2716036 h 4231124"/>
              <a:gd name="connsiteX8812" fmla="*/ 731282 w 5598213"/>
              <a:gd name="connsiteY8812" fmla="*/ 2710711 h 4231124"/>
              <a:gd name="connsiteX8813" fmla="*/ 736607 w 5598213"/>
              <a:gd name="connsiteY8813" fmla="*/ 2716036 h 4231124"/>
              <a:gd name="connsiteX8814" fmla="*/ 736607 w 5598213"/>
              <a:gd name="connsiteY8814" fmla="*/ 2721360 h 4231124"/>
              <a:gd name="connsiteX8815" fmla="*/ 720633 w 5598213"/>
              <a:gd name="connsiteY8815" fmla="*/ 2721360 h 4231124"/>
              <a:gd name="connsiteX8816" fmla="*/ 657917 w 5598213"/>
              <a:gd name="connsiteY8816" fmla="*/ 2710711 h 4231124"/>
              <a:gd name="connsiteX8817" fmla="*/ 668567 w 5598213"/>
              <a:gd name="connsiteY8817" fmla="*/ 2710711 h 4231124"/>
              <a:gd name="connsiteX8818" fmla="*/ 679217 w 5598213"/>
              <a:gd name="connsiteY8818" fmla="*/ 2716036 h 4231124"/>
              <a:gd name="connsiteX8819" fmla="*/ 683950 w 5598213"/>
              <a:gd name="connsiteY8819" fmla="*/ 2721360 h 4231124"/>
              <a:gd name="connsiteX8820" fmla="*/ 679217 w 5598213"/>
              <a:gd name="connsiteY8820" fmla="*/ 2732009 h 4231124"/>
              <a:gd name="connsiteX8821" fmla="*/ 657917 w 5598213"/>
              <a:gd name="connsiteY8821" fmla="*/ 2732009 h 4231124"/>
              <a:gd name="connsiteX8822" fmla="*/ 652593 w 5598213"/>
              <a:gd name="connsiteY8822" fmla="*/ 2732009 h 4231124"/>
              <a:gd name="connsiteX8823" fmla="*/ 647859 w 5598213"/>
              <a:gd name="connsiteY8823" fmla="*/ 2726685 h 4231124"/>
              <a:gd name="connsiteX8824" fmla="*/ 642535 w 5598213"/>
              <a:gd name="connsiteY8824" fmla="*/ 2721360 h 4231124"/>
              <a:gd name="connsiteX8825" fmla="*/ 652593 w 5598213"/>
              <a:gd name="connsiteY8825" fmla="*/ 2721360 h 4231124"/>
              <a:gd name="connsiteX8826" fmla="*/ 475097 w 5598213"/>
              <a:gd name="connsiteY8826" fmla="*/ 2710711 h 4231124"/>
              <a:gd name="connsiteX8827" fmla="*/ 475097 w 5598213"/>
              <a:gd name="connsiteY8827" fmla="*/ 2721360 h 4231124"/>
              <a:gd name="connsiteX8828" fmla="*/ 469772 w 5598213"/>
              <a:gd name="connsiteY8828" fmla="*/ 2726685 h 4231124"/>
              <a:gd name="connsiteX8829" fmla="*/ 465039 w 5598213"/>
              <a:gd name="connsiteY8829" fmla="*/ 2732009 h 4231124"/>
              <a:gd name="connsiteX8830" fmla="*/ 465039 w 5598213"/>
              <a:gd name="connsiteY8830" fmla="*/ 2721360 h 4231124"/>
              <a:gd name="connsiteX8831" fmla="*/ 459714 w 5598213"/>
              <a:gd name="connsiteY8831" fmla="*/ 2710711 h 4231124"/>
              <a:gd name="connsiteX8832" fmla="*/ 459714 w 5598213"/>
              <a:gd name="connsiteY8832" fmla="*/ 2716036 h 4231124"/>
              <a:gd name="connsiteX8833" fmla="*/ 459714 w 5598213"/>
              <a:gd name="connsiteY8833" fmla="*/ 2721360 h 4231124"/>
              <a:gd name="connsiteX8834" fmla="*/ 449064 w 5598213"/>
              <a:gd name="connsiteY8834" fmla="*/ 2721360 h 4231124"/>
              <a:gd name="connsiteX8835" fmla="*/ 454389 w 5598213"/>
              <a:gd name="connsiteY8835" fmla="*/ 2716036 h 4231124"/>
              <a:gd name="connsiteX8836" fmla="*/ 1222354 w 5598213"/>
              <a:gd name="connsiteY8836" fmla="*/ 2705387 h 4231124"/>
              <a:gd name="connsiteX8837" fmla="*/ 1222354 w 5598213"/>
              <a:gd name="connsiteY8837" fmla="*/ 2716036 h 4231124"/>
              <a:gd name="connsiteX8838" fmla="*/ 1217029 w 5598213"/>
              <a:gd name="connsiteY8838" fmla="*/ 2716036 h 4231124"/>
              <a:gd name="connsiteX8839" fmla="*/ 1206379 w 5598213"/>
              <a:gd name="connsiteY8839" fmla="*/ 2705387 h 4231124"/>
              <a:gd name="connsiteX8840" fmla="*/ 1211704 w 5598213"/>
              <a:gd name="connsiteY8840" fmla="*/ 2716036 h 4231124"/>
              <a:gd name="connsiteX8841" fmla="*/ 1206379 w 5598213"/>
              <a:gd name="connsiteY8841" fmla="*/ 2716036 h 4231124"/>
              <a:gd name="connsiteX8842" fmla="*/ 1206379 w 5598213"/>
              <a:gd name="connsiteY8842" fmla="*/ 2710711 h 4231124"/>
              <a:gd name="connsiteX8843" fmla="*/ 1154314 w 5598213"/>
              <a:gd name="connsiteY8843" fmla="*/ 2705387 h 4231124"/>
              <a:gd name="connsiteX8844" fmla="*/ 1169697 w 5598213"/>
              <a:gd name="connsiteY8844" fmla="*/ 2710711 h 4231124"/>
              <a:gd name="connsiteX8845" fmla="*/ 1164963 w 5598213"/>
              <a:gd name="connsiteY8845" fmla="*/ 2716036 h 4231124"/>
              <a:gd name="connsiteX8846" fmla="*/ 1159639 w 5598213"/>
              <a:gd name="connsiteY8846" fmla="*/ 2710711 h 4231124"/>
              <a:gd name="connsiteX8847" fmla="*/ 1148989 w 5598213"/>
              <a:gd name="connsiteY8847" fmla="*/ 2710711 h 4231124"/>
              <a:gd name="connsiteX8848" fmla="*/ 1091598 w 5598213"/>
              <a:gd name="connsiteY8848" fmla="*/ 2705387 h 4231124"/>
              <a:gd name="connsiteX8849" fmla="*/ 1102248 w 5598213"/>
              <a:gd name="connsiteY8849" fmla="*/ 2710711 h 4231124"/>
              <a:gd name="connsiteX8850" fmla="*/ 1091598 w 5598213"/>
              <a:gd name="connsiteY8850" fmla="*/ 2716036 h 4231124"/>
              <a:gd name="connsiteX8851" fmla="*/ 1086274 w 5598213"/>
              <a:gd name="connsiteY8851" fmla="*/ 2726685 h 4231124"/>
              <a:gd name="connsiteX8852" fmla="*/ 1086274 w 5598213"/>
              <a:gd name="connsiteY8852" fmla="*/ 2716036 h 4231124"/>
              <a:gd name="connsiteX8853" fmla="*/ 945460 w 5598213"/>
              <a:gd name="connsiteY8853" fmla="*/ 2705387 h 4231124"/>
              <a:gd name="connsiteX8854" fmla="*/ 950785 w 5598213"/>
              <a:gd name="connsiteY8854" fmla="*/ 2705387 h 4231124"/>
              <a:gd name="connsiteX8855" fmla="*/ 955519 w 5598213"/>
              <a:gd name="connsiteY8855" fmla="*/ 2721360 h 4231124"/>
              <a:gd name="connsiteX8856" fmla="*/ 945460 w 5598213"/>
              <a:gd name="connsiteY8856" fmla="*/ 2726685 h 4231124"/>
              <a:gd name="connsiteX8857" fmla="*/ 945460 w 5598213"/>
              <a:gd name="connsiteY8857" fmla="*/ 2732009 h 4231124"/>
              <a:gd name="connsiteX8858" fmla="*/ 940136 w 5598213"/>
              <a:gd name="connsiteY8858" fmla="*/ 2736742 h 4231124"/>
              <a:gd name="connsiteX8859" fmla="*/ 929486 w 5598213"/>
              <a:gd name="connsiteY8859" fmla="*/ 2742066 h 4231124"/>
              <a:gd name="connsiteX8860" fmla="*/ 924161 w 5598213"/>
              <a:gd name="connsiteY8860" fmla="*/ 2742066 h 4231124"/>
              <a:gd name="connsiteX8861" fmla="*/ 919428 w 5598213"/>
              <a:gd name="connsiteY8861" fmla="*/ 2758039 h 4231124"/>
              <a:gd name="connsiteX8862" fmla="*/ 898128 w 5598213"/>
              <a:gd name="connsiteY8862" fmla="*/ 2758039 h 4231124"/>
              <a:gd name="connsiteX8863" fmla="*/ 908778 w 5598213"/>
              <a:gd name="connsiteY8863" fmla="*/ 2747391 h 4231124"/>
              <a:gd name="connsiteX8864" fmla="*/ 919428 w 5598213"/>
              <a:gd name="connsiteY8864" fmla="*/ 2747391 h 4231124"/>
              <a:gd name="connsiteX8865" fmla="*/ 914103 w 5598213"/>
              <a:gd name="connsiteY8865" fmla="*/ 2732009 h 4231124"/>
              <a:gd name="connsiteX8866" fmla="*/ 908778 w 5598213"/>
              <a:gd name="connsiteY8866" fmla="*/ 2732009 h 4231124"/>
              <a:gd name="connsiteX8867" fmla="*/ 892803 w 5598213"/>
              <a:gd name="connsiteY8867" fmla="*/ 2732009 h 4231124"/>
              <a:gd name="connsiteX8868" fmla="*/ 903453 w 5598213"/>
              <a:gd name="connsiteY8868" fmla="*/ 2721360 h 4231124"/>
              <a:gd name="connsiteX8869" fmla="*/ 914103 w 5598213"/>
              <a:gd name="connsiteY8869" fmla="*/ 2716036 h 4231124"/>
              <a:gd name="connsiteX8870" fmla="*/ 924161 w 5598213"/>
              <a:gd name="connsiteY8870" fmla="*/ 2716036 h 4231124"/>
              <a:gd name="connsiteX8871" fmla="*/ 929486 w 5598213"/>
              <a:gd name="connsiteY8871" fmla="*/ 2721360 h 4231124"/>
              <a:gd name="connsiteX8872" fmla="*/ 888070 w 5598213"/>
              <a:gd name="connsiteY8872" fmla="*/ 2705387 h 4231124"/>
              <a:gd name="connsiteX8873" fmla="*/ 892803 w 5598213"/>
              <a:gd name="connsiteY8873" fmla="*/ 2710711 h 4231124"/>
              <a:gd name="connsiteX8874" fmla="*/ 903453 w 5598213"/>
              <a:gd name="connsiteY8874" fmla="*/ 2710711 h 4231124"/>
              <a:gd name="connsiteX8875" fmla="*/ 898128 w 5598213"/>
              <a:gd name="connsiteY8875" fmla="*/ 2716036 h 4231124"/>
              <a:gd name="connsiteX8876" fmla="*/ 898128 w 5598213"/>
              <a:gd name="connsiteY8876" fmla="*/ 2721360 h 4231124"/>
              <a:gd name="connsiteX8877" fmla="*/ 892803 w 5598213"/>
              <a:gd name="connsiteY8877" fmla="*/ 2721360 h 4231124"/>
              <a:gd name="connsiteX8878" fmla="*/ 888070 w 5598213"/>
              <a:gd name="connsiteY8878" fmla="*/ 2732009 h 4231124"/>
              <a:gd name="connsiteX8879" fmla="*/ 877420 w 5598213"/>
              <a:gd name="connsiteY8879" fmla="*/ 2736742 h 4231124"/>
              <a:gd name="connsiteX8880" fmla="*/ 882745 w 5598213"/>
              <a:gd name="connsiteY8880" fmla="*/ 2747391 h 4231124"/>
              <a:gd name="connsiteX8881" fmla="*/ 866771 w 5598213"/>
              <a:gd name="connsiteY8881" fmla="*/ 2763364 h 4231124"/>
              <a:gd name="connsiteX8882" fmla="*/ 866771 w 5598213"/>
              <a:gd name="connsiteY8882" fmla="*/ 2752715 h 4231124"/>
              <a:gd name="connsiteX8883" fmla="*/ 851388 w 5598213"/>
              <a:gd name="connsiteY8883" fmla="*/ 2758039 h 4231124"/>
              <a:gd name="connsiteX8884" fmla="*/ 851388 w 5598213"/>
              <a:gd name="connsiteY8884" fmla="*/ 2747391 h 4231124"/>
              <a:gd name="connsiteX8885" fmla="*/ 851388 w 5598213"/>
              <a:gd name="connsiteY8885" fmla="*/ 2742066 h 4231124"/>
              <a:gd name="connsiteX8886" fmla="*/ 862037 w 5598213"/>
              <a:gd name="connsiteY8886" fmla="*/ 2736742 h 4231124"/>
              <a:gd name="connsiteX8887" fmla="*/ 866771 w 5598213"/>
              <a:gd name="connsiteY8887" fmla="*/ 2716036 h 4231124"/>
              <a:gd name="connsiteX8888" fmla="*/ 830680 w 5598213"/>
              <a:gd name="connsiteY8888" fmla="*/ 2705387 h 4231124"/>
              <a:gd name="connsiteX8889" fmla="*/ 840738 w 5598213"/>
              <a:gd name="connsiteY8889" fmla="*/ 2710711 h 4231124"/>
              <a:gd name="connsiteX8890" fmla="*/ 830680 w 5598213"/>
              <a:gd name="connsiteY8890" fmla="*/ 2716036 h 4231124"/>
              <a:gd name="connsiteX8891" fmla="*/ 4590037 w 5598213"/>
              <a:gd name="connsiteY8891" fmla="*/ 2700654 h 4231124"/>
              <a:gd name="connsiteX8892" fmla="*/ 4595362 w 5598213"/>
              <a:gd name="connsiteY8892" fmla="*/ 2700654 h 4231124"/>
              <a:gd name="connsiteX8893" fmla="*/ 4595362 w 5598213"/>
              <a:gd name="connsiteY8893" fmla="*/ 2705387 h 4231124"/>
              <a:gd name="connsiteX8894" fmla="*/ 4590037 w 5598213"/>
              <a:gd name="connsiteY8894" fmla="*/ 2705387 h 4231124"/>
              <a:gd name="connsiteX8895" fmla="*/ 1295127 w 5598213"/>
              <a:gd name="connsiteY8895" fmla="*/ 2700654 h 4231124"/>
              <a:gd name="connsiteX8896" fmla="*/ 1300452 w 5598213"/>
              <a:gd name="connsiteY8896" fmla="*/ 2705387 h 4231124"/>
              <a:gd name="connsiteX8897" fmla="*/ 1311101 w 5598213"/>
              <a:gd name="connsiteY8897" fmla="*/ 2710711 h 4231124"/>
              <a:gd name="connsiteX8898" fmla="*/ 1295127 w 5598213"/>
              <a:gd name="connsiteY8898" fmla="*/ 2710711 h 4231124"/>
              <a:gd name="connsiteX8899" fmla="*/ 1285069 w 5598213"/>
              <a:gd name="connsiteY8899" fmla="*/ 2721360 h 4231124"/>
              <a:gd name="connsiteX8900" fmla="*/ 1279744 w 5598213"/>
              <a:gd name="connsiteY8900" fmla="*/ 2721360 h 4231124"/>
              <a:gd name="connsiteX8901" fmla="*/ 1285069 w 5598213"/>
              <a:gd name="connsiteY8901" fmla="*/ 2716036 h 4231124"/>
              <a:gd name="connsiteX8902" fmla="*/ 1279744 w 5598213"/>
              <a:gd name="connsiteY8902" fmla="*/ 2710711 h 4231124"/>
              <a:gd name="connsiteX8903" fmla="*/ 699925 w 5598213"/>
              <a:gd name="connsiteY8903" fmla="*/ 2700654 h 4231124"/>
              <a:gd name="connsiteX8904" fmla="*/ 710575 w 5598213"/>
              <a:gd name="connsiteY8904" fmla="*/ 2700654 h 4231124"/>
              <a:gd name="connsiteX8905" fmla="*/ 715308 w 5598213"/>
              <a:gd name="connsiteY8905" fmla="*/ 2700654 h 4231124"/>
              <a:gd name="connsiteX8906" fmla="*/ 699925 w 5598213"/>
              <a:gd name="connsiteY8906" fmla="*/ 2716036 h 4231124"/>
              <a:gd name="connsiteX8907" fmla="*/ 689275 w 5598213"/>
              <a:gd name="connsiteY8907" fmla="*/ 2716036 h 4231124"/>
              <a:gd name="connsiteX8908" fmla="*/ 689275 w 5598213"/>
              <a:gd name="connsiteY8908" fmla="*/ 2710711 h 4231124"/>
              <a:gd name="connsiteX8909" fmla="*/ 4710143 w 5598213"/>
              <a:gd name="connsiteY8909" fmla="*/ 2695330 h 4231124"/>
              <a:gd name="connsiteX8910" fmla="*/ 4720793 w 5598213"/>
              <a:gd name="connsiteY8910" fmla="*/ 2695330 h 4231124"/>
              <a:gd name="connsiteX8911" fmla="*/ 4710143 w 5598213"/>
              <a:gd name="connsiteY8911" fmla="*/ 2705387 h 4231124"/>
              <a:gd name="connsiteX8912" fmla="*/ 840738 w 5598213"/>
              <a:gd name="connsiteY8912" fmla="*/ 2695330 h 4231124"/>
              <a:gd name="connsiteX8913" fmla="*/ 846063 w 5598213"/>
              <a:gd name="connsiteY8913" fmla="*/ 2695330 h 4231124"/>
              <a:gd name="connsiteX8914" fmla="*/ 846063 w 5598213"/>
              <a:gd name="connsiteY8914" fmla="*/ 2700654 h 4231124"/>
              <a:gd name="connsiteX8915" fmla="*/ 840738 w 5598213"/>
              <a:gd name="connsiteY8915" fmla="*/ 2705387 h 4231124"/>
              <a:gd name="connsiteX8916" fmla="*/ 673892 w 5598213"/>
              <a:gd name="connsiteY8916" fmla="*/ 2695330 h 4231124"/>
              <a:gd name="connsiteX8917" fmla="*/ 689275 w 5598213"/>
              <a:gd name="connsiteY8917" fmla="*/ 2695330 h 4231124"/>
              <a:gd name="connsiteX8918" fmla="*/ 683950 w 5598213"/>
              <a:gd name="connsiteY8918" fmla="*/ 2700654 h 4231124"/>
              <a:gd name="connsiteX8919" fmla="*/ 5237896 w 5598213"/>
              <a:gd name="connsiteY8919" fmla="*/ 2690005 h 4231124"/>
              <a:gd name="connsiteX8920" fmla="*/ 5248546 w 5598213"/>
              <a:gd name="connsiteY8920" fmla="*/ 2690005 h 4231124"/>
              <a:gd name="connsiteX8921" fmla="*/ 5248546 w 5598213"/>
              <a:gd name="connsiteY8921" fmla="*/ 2695330 h 4231124"/>
              <a:gd name="connsiteX8922" fmla="*/ 5237896 w 5598213"/>
              <a:gd name="connsiteY8922" fmla="*/ 2695330 h 4231124"/>
              <a:gd name="connsiteX8923" fmla="*/ 4637370 w 5598213"/>
              <a:gd name="connsiteY8923" fmla="*/ 2690005 h 4231124"/>
              <a:gd name="connsiteX8924" fmla="*/ 4652753 w 5598213"/>
              <a:gd name="connsiteY8924" fmla="*/ 2700654 h 4231124"/>
              <a:gd name="connsiteX8925" fmla="*/ 4647428 w 5598213"/>
              <a:gd name="connsiteY8925" fmla="*/ 2716036 h 4231124"/>
              <a:gd name="connsiteX8926" fmla="*/ 4632045 w 5598213"/>
              <a:gd name="connsiteY8926" fmla="*/ 2726685 h 4231124"/>
              <a:gd name="connsiteX8927" fmla="*/ 4632045 w 5598213"/>
              <a:gd name="connsiteY8927" fmla="*/ 2721360 h 4231124"/>
              <a:gd name="connsiteX8928" fmla="*/ 4632045 w 5598213"/>
              <a:gd name="connsiteY8928" fmla="*/ 2700654 h 4231124"/>
              <a:gd name="connsiteX8929" fmla="*/ 1274419 w 5598213"/>
              <a:gd name="connsiteY8929" fmla="*/ 2690005 h 4231124"/>
              <a:gd name="connsiteX8930" fmla="*/ 1279744 w 5598213"/>
              <a:gd name="connsiteY8930" fmla="*/ 2690005 h 4231124"/>
              <a:gd name="connsiteX8931" fmla="*/ 1269094 w 5598213"/>
              <a:gd name="connsiteY8931" fmla="*/ 2700654 h 4231124"/>
              <a:gd name="connsiteX8932" fmla="*/ 1263769 w 5598213"/>
              <a:gd name="connsiteY8932" fmla="*/ 2710711 h 4231124"/>
              <a:gd name="connsiteX8933" fmla="*/ 1258444 w 5598213"/>
              <a:gd name="connsiteY8933" fmla="*/ 2700654 h 4231124"/>
              <a:gd name="connsiteX8934" fmla="*/ 4809540 w 5598213"/>
              <a:gd name="connsiteY8934" fmla="*/ 2684681 h 4231124"/>
              <a:gd name="connsiteX8935" fmla="*/ 4825515 w 5598213"/>
              <a:gd name="connsiteY8935" fmla="*/ 2695330 h 4231124"/>
              <a:gd name="connsiteX8936" fmla="*/ 4814865 w 5598213"/>
              <a:gd name="connsiteY8936" fmla="*/ 2700654 h 4231124"/>
              <a:gd name="connsiteX8937" fmla="*/ 1337134 w 5598213"/>
              <a:gd name="connsiteY8937" fmla="*/ 2684681 h 4231124"/>
              <a:gd name="connsiteX8938" fmla="*/ 1352517 w 5598213"/>
              <a:gd name="connsiteY8938" fmla="*/ 2684681 h 4231124"/>
              <a:gd name="connsiteX8939" fmla="*/ 1352517 w 5598213"/>
              <a:gd name="connsiteY8939" fmla="*/ 2695330 h 4231124"/>
              <a:gd name="connsiteX8940" fmla="*/ 1347192 w 5598213"/>
              <a:gd name="connsiteY8940" fmla="*/ 2700654 h 4231124"/>
              <a:gd name="connsiteX8941" fmla="*/ 1342459 w 5598213"/>
              <a:gd name="connsiteY8941" fmla="*/ 2700654 h 4231124"/>
              <a:gd name="connsiteX8942" fmla="*/ 1337134 w 5598213"/>
              <a:gd name="connsiteY8942" fmla="*/ 2700654 h 4231124"/>
              <a:gd name="connsiteX8943" fmla="*/ 882745 w 5598213"/>
              <a:gd name="connsiteY8943" fmla="*/ 2684681 h 4231124"/>
              <a:gd name="connsiteX8944" fmla="*/ 877420 w 5598213"/>
              <a:gd name="connsiteY8944" fmla="*/ 2695330 h 4231124"/>
              <a:gd name="connsiteX8945" fmla="*/ 877420 w 5598213"/>
              <a:gd name="connsiteY8945" fmla="*/ 2690005 h 4231124"/>
              <a:gd name="connsiteX8946" fmla="*/ 809381 w 5598213"/>
              <a:gd name="connsiteY8946" fmla="*/ 2684681 h 4231124"/>
              <a:gd name="connsiteX8947" fmla="*/ 820030 w 5598213"/>
              <a:gd name="connsiteY8947" fmla="*/ 2695330 h 4231124"/>
              <a:gd name="connsiteX8948" fmla="*/ 799322 w 5598213"/>
              <a:gd name="connsiteY8948" fmla="*/ 2695330 h 4231124"/>
              <a:gd name="connsiteX8949" fmla="*/ 4772858 w 5598213"/>
              <a:gd name="connsiteY8949" fmla="*/ 2679357 h 4231124"/>
              <a:gd name="connsiteX8950" fmla="*/ 4778183 w 5598213"/>
              <a:gd name="connsiteY8950" fmla="*/ 2679357 h 4231124"/>
              <a:gd name="connsiteX8951" fmla="*/ 4788832 w 5598213"/>
              <a:gd name="connsiteY8951" fmla="*/ 2684681 h 4231124"/>
              <a:gd name="connsiteX8952" fmla="*/ 4783508 w 5598213"/>
              <a:gd name="connsiteY8952" fmla="*/ 2695330 h 4231124"/>
              <a:gd name="connsiteX8953" fmla="*/ 4778183 w 5598213"/>
              <a:gd name="connsiteY8953" fmla="*/ 2700654 h 4231124"/>
              <a:gd name="connsiteX8954" fmla="*/ 4762800 w 5598213"/>
              <a:gd name="connsiteY8954" fmla="*/ 2690005 h 4231124"/>
              <a:gd name="connsiteX8955" fmla="*/ 1316426 w 5598213"/>
              <a:gd name="connsiteY8955" fmla="*/ 2679357 h 4231124"/>
              <a:gd name="connsiteX8956" fmla="*/ 1326484 w 5598213"/>
              <a:gd name="connsiteY8956" fmla="*/ 2690005 h 4231124"/>
              <a:gd name="connsiteX8957" fmla="*/ 1316426 w 5598213"/>
              <a:gd name="connsiteY8957" fmla="*/ 2705387 h 4231124"/>
              <a:gd name="connsiteX8958" fmla="*/ 1305777 w 5598213"/>
              <a:gd name="connsiteY8958" fmla="*/ 2695330 h 4231124"/>
              <a:gd name="connsiteX8959" fmla="*/ 1305777 w 5598213"/>
              <a:gd name="connsiteY8959" fmla="*/ 2684681 h 4231124"/>
              <a:gd name="connsiteX8960" fmla="*/ 1148989 w 5598213"/>
              <a:gd name="connsiteY8960" fmla="*/ 2679357 h 4231124"/>
              <a:gd name="connsiteX8961" fmla="*/ 1159639 w 5598213"/>
              <a:gd name="connsiteY8961" fmla="*/ 2690005 h 4231124"/>
              <a:gd name="connsiteX8962" fmla="*/ 1148989 w 5598213"/>
              <a:gd name="connsiteY8962" fmla="*/ 2700654 h 4231124"/>
              <a:gd name="connsiteX8963" fmla="*/ 532487 w 5598213"/>
              <a:gd name="connsiteY8963" fmla="*/ 2679357 h 4231124"/>
              <a:gd name="connsiteX8964" fmla="*/ 537812 w 5598213"/>
              <a:gd name="connsiteY8964" fmla="*/ 2690005 h 4231124"/>
              <a:gd name="connsiteX8965" fmla="*/ 532487 w 5598213"/>
              <a:gd name="connsiteY8965" fmla="*/ 2690005 h 4231124"/>
              <a:gd name="connsiteX8966" fmla="*/ 537812 w 5598213"/>
              <a:gd name="connsiteY8966" fmla="*/ 2700654 h 4231124"/>
              <a:gd name="connsiteX8967" fmla="*/ 522429 w 5598213"/>
              <a:gd name="connsiteY8967" fmla="*/ 2716036 h 4231124"/>
              <a:gd name="connsiteX8968" fmla="*/ 517104 w 5598213"/>
              <a:gd name="connsiteY8968" fmla="*/ 2716036 h 4231124"/>
              <a:gd name="connsiteX8969" fmla="*/ 511779 w 5598213"/>
              <a:gd name="connsiteY8969" fmla="*/ 2721360 h 4231124"/>
              <a:gd name="connsiteX8970" fmla="*/ 501130 w 5598213"/>
              <a:gd name="connsiteY8970" fmla="*/ 2716036 h 4231124"/>
              <a:gd name="connsiteX8971" fmla="*/ 517104 w 5598213"/>
              <a:gd name="connsiteY8971" fmla="*/ 2700654 h 4231124"/>
              <a:gd name="connsiteX8972" fmla="*/ 4658077 w 5598213"/>
              <a:gd name="connsiteY8972" fmla="*/ 2674032 h 4231124"/>
              <a:gd name="connsiteX8973" fmla="*/ 4674052 w 5598213"/>
              <a:gd name="connsiteY8973" fmla="*/ 2690005 h 4231124"/>
              <a:gd name="connsiteX8974" fmla="*/ 4663402 w 5598213"/>
              <a:gd name="connsiteY8974" fmla="*/ 2700654 h 4231124"/>
              <a:gd name="connsiteX8975" fmla="*/ 4652753 w 5598213"/>
              <a:gd name="connsiteY8975" fmla="*/ 2700654 h 4231124"/>
              <a:gd name="connsiteX8976" fmla="*/ 4652753 w 5598213"/>
              <a:gd name="connsiteY8976" fmla="*/ 2690005 h 4231124"/>
              <a:gd name="connsiteX8977" fmla="*/ 4647428 w 5598213"/>
              <a:gd name="connsiteY8977" fmla="*/ 2690005 h 4231124"/>
              <a:gd name="connsiteX8978" fmla="*/ 4611337 w 5598213"/>
              <a:gd name="connsiteY8978" fmla="*/ 2674032 h 4231124"/>
              <a:gd name="connsiteX8979" fmla="*/ 4616070 w 5598213"/>
              <a:gd name="connsiteY8979" fmla="*/ 2674032 h 4231124"/>
              <a:gd name="connsiteX8980" fmla="*/ 4621395 w 5598213"/>
              <a:gd name="connsiteY8980" fmla="*/ 2690005 h 4231124"/>
              <a:gd name="connsiteX8981" fmla="*/ 4611337 w 5598213"/>
              <a:gd name="connsiteY8981" fmla="*/ 2690005 h 4231124"/>
              <a:gd name="connsiteX8982" fmla="*/ 4606012 w 5598213"/>
              <a:gd name="connsiteY8982" fmla="*/ 2684681 h 4231124"/>
              <a:gd name="connsiteX8983" fmla="*/ 4590037 w 5598213"/>
              <a:gd name="connsiteY8983" fmla="*/ 2684681 h 4231124"/>
              <a:gd name="connsiteX8984" fmla="*/ 4606012 w 5598213"/>
              <a:gd name="connsiteY8984" fmla="*/ 2679357 h 4231124"/>
              <a:gd name="connsiteX8985" fmla="*/ 903453 w 5598213"/>
              <a:gd name="connsiteY8985" fmla="*/ 2674032 h 4231124"/>
              <a:gd name="connsiteX8986" fmla="*/ 914103 w 5598213"/>
              <a:gd name="connsiteY8986" fmla="*/ 2674032 h 4231124"/>
              <a:gd name="connsiteX8987" fmla="*/ 919428 w 5598213"/>
              <a:gd name="connsiteY8987" fmla="*/ 2674032 h 4231124"/>
              <a:gd name="connsiteX8988" fmla="*/ 924161 w 5598213"/>
              <a:gd name="connsiteY8988" fmla="*/ 2674032 h 4231124"/>
              <a:gd name="connsiteX8989" fmla="*/ 919428 w 5598213"/>
              <a:gd name="connsiteY8989" fmla="*/ 2690005 h 4231124"/>
              <a:gd name="connsiteX8990" fmla="*/ 908778 w 5598213"/>
              <a:gd name="connsiteY8990" fmla="*/ 2700654 h 4231124"/>
              <a:gd name="connsiteX8991" fmla="*/ 898128 w 5598213"/>
              <a:gd name="connsiteY8991" fmla="*/ 2695330 h 4231124"/>
              <a:gd name="connsiteX8992" fmla="*/ 898128 w 5598213"/>
              <a:gd name="connsiteY8992" fmla="*/ 2679357 h 4231124"/>
              <a:gd name="connsiteX8993" fmla="*/ 762640 w 5598213"/>
              <a:gd name="connsiteY8993" fmla="*/ 2674032 h 4231124"/>
              <a:gd name="connsiteX8994" fmla="*/ 772698 w 5598213"/>
              <a:gd name="connsiteY8994" fmla="*/ 2674032 h 4231124"/>
              <a:gd name="connsiteX8995" fmla="*/ 772698 w 5598213"/>
              <a:gd name="connsiteY8995" fmla="*/ 2684681 h 4231124"/>
              <a:gd name="connsiteX8996" fmla="*/ 751990 w 5598213"/>
              <a:gd name="connsiteY8996" fmla="*/ 2700654 h 4231124"/>
              <a:gd name="connsiteX8997" fmla="*/ 746665 w 5598213"/>
              <a:gd name="connsiteY8997" fmla="*/ 2700654 h 4231124"/>
              <a:gd name="connsiteX8998" fmla="*/ 746665 w 5598213"/>
              <a:gd name="connsiteY8998" fmla="*/ 2690005 h 4231124"/>
              <a:gd name="connsiteX8999" fmla="*/ 417707 w 5598213"/>
              <a:gd name="connsiteY8999" fmla="*/ 2674032 h 4231124"/>
              <a:gd name="connsiteX9000" fmla="*/ 428356 w 5598213"/>
              <a:gd name="connsiteY9000" fmla="*/ 2679357 h 4231124"/>
              <a:gd name="connsiteX9001" fmla="*/ 423031 w 5598213"/>
              <a:gd name="connsiteY9001" fmla="*/ 2684681 h 4231124"/>
              <a:gd name="connsiteX9002" fmla="*/ 417707 w 5598213"/>
              <a:gd name="connsiteY9002" fmla="*/ 2684681 h 4231124"/>
              <a:gd name="connsiteX9003" fmla="*/ 412382 w 5598213"/>
              <a:gd name="connsiteY9003" fmla="*/ 2684681 h 4231124"/>
              <a:gd name="connsiteX9004" fmla="*/ 328959 w 5598213"/>
              <a:gd name="connsiteY9004" fmla="*/ 2674032 h 4231124"/>
              <a:gd name="connsiteX9005" fmla="*/ 344934 w 5598213"/>
              <a:gd name="connsiteY9005" fmla="*/ 2674032 h 4231124"/>
              <a:gd name="connsiteX9006" fmla="*/ 349667 w 5598213"/>
              <a:gd name="connsiteY9006" fmla="*/ 2690005 h 4231124"/>
              <a:gd name="connsiteX9007" fmla="*/ 334284 w 5598213"/>
              <a:gd name="connsiteY9007" fmla="*/ 2695330 h 4231124"/>
              <a:gd name="connsiteX9008" fmla="*/ 328959 w 5598213"/>
              <a:gd name="connsiteY9008" fmla="*/ 2695330 h 4231124"/>
              <a:gd name="connsiteX9009" fmla="*/ 328959 w 5598213"/>
              <a:gd name="connsiteY9009" fmla="*/ 2679357 h 4231124"/>
              <a:gd name="connsiteX9010" fmla="*/ 4892963 w 5598213"/>
              <a:gd name="connsiteY9010" fmla="*/ 2669299 h 4231124"/>
              <a:gd name="connsiteX9011" fmla="*/ 4898288 w 5598213"/>
              <a:gd name="connsiteY9011" fmla="*/ 2669299 h 4231124"/>
              <a:gd name="connsiteX9012" fmla="*/ 4898288 w 5598213"/>
              <a:gd name="connsiteY9012" fmla="*/ 2674032 h 4231124"/>
              <a:gd name="connsiteX9013" fmla="*/ 4892963 w 5598213"/>
              <a:gd name="connsiteY9013" fmla="*/ 2674032 h 4231124"/>
              <a:gd name="connsiteX9014" fmla="*/ 1237737 w 5598213"/>
              <a:gd name="connsiteY9014" fmla="*/ 2669299 h 4231124"/>
              <a:gd name="connsiteX9015" fmla="*/ 1243061 w 5598213"/>
              <a:gd name="connsiteY9015" fmla="*/ 2674032 h 4231124"/>
              <a:gd name="connsiteX9016" fmla="*/ 1253711 w 5598213"/>
              <a:gd name="connsiteY9016" fmla="*/ 2669299 h 4231124"/>
              <a:gd name="connsiteX9017" fmla="*/ 1248386 w 5598213"/>
              <a:gd name="connsiteY9017" fmla="*/ 2679357 h 4231124"/>
              <a:gd name="connsiteX9018" fmla="*/ 1237737 w 5598213"/>
              <a:gd name="connsiteY9018" fmla="*/ 2690005 h 4231124"/>
              <a:gd name="connsiteX9019" fmla="*/ 1232412 w 5598213"/>
              <a:gd name="connsiteY9019" fmla="*/ 2700654 h 4231124"/>
              <a:gd name="connsiteX9020" fmla="*/ 1222354 w 5598213"/>
              <a:gd name="connsiteY9020" fmla="*/ 2695330 h 4231124"/>
              <a:gd name="connsiteX9021" fmla="*/ 1237737 w 5598213"/>
              <a:gd name="connsiteY9021" fmla="*/ 2684681 h 4231124"/>
              <a:gd name="connsiteX9022" fmla="*/ 1232412 w 5598213"/>
              <a:gd name="connsiteY9022" fmla="*/ 2674032 h 4231124"/>
              <a:gd name="connsiteX9023" fmla="*/ 4835573 w 5598213"/>
              <a:gd name="connsiteY9023" fmla="*/ 2663975 h 4231124"/>
              <a:gd name="connsiteX9024" fmla="*/ 4846223 w 5598213"/>
              <a:gd name="connsiteY9024" fmla="*/ 2674032 h 4231124"/>
              <a:gd name="connsiteX9025" fmla="*/ 4846223 w 5598213"/>
              <a:gd name="connsiteY9025" fmla="*/ 2684681 h 4231124"/>
              <a:gd name="connsiteX9026" fmla="*/ 4840898 w 5598213"/>
              <a:gd name="connsiteY9026" fmla="*/ 2690005 h 4231124"/>
              <a:gd name="connsiteX9027" fmla="*/ 4830248 w 5598213"/>
              <a:gd name="connsiteY9027" fmla="*/ 2690005 h 4231124"/>
              <a:gd name="connsiteX9028" fmla="*/ 4830248 w 5598213"/>
              <a:gd name="connsiteY9028" fmla="*/ 2684681 h 4231124"/>
              <a:gd name="connsiteX9029" fmla="*/ 4825515 w 5598213"/>
              <a:gd name="connsiteY9029" fmla="*/ 2674032 h 4231124"/>
              <a:gd name="connsiteX9030" fmla="*/ 4736175 w 5598213"/>
              <a:gd name="connsiteY9030" fmla="*/ 2663975 h 4231124"/>
              <a:gd name="connsiteX9031" fmla="*/ 4746825 w 5598213"/>
              <a:gd name="connsiteY9031" fmla="*/ 2663975 h 4231124"/>
              <a:gd name="connsiteX9032" fmla="*/ 4736175 w 5598213"/>
              <a:gd name="connsiteY9032" fmla="*/ 2674032 h 4231124"/>
              <a:gd name="connsiteX9033" fmla="*/ 1326484 w 5598213"/>
              <a:gd name="connsiteY9033" fmla="*/ 2663975 h 4231124"/>
              <a:gd name="connsiteX9034" fmla="*/ 1331809 w 5598213"/>
              <a:gd name="connsiteY9034" fmla="*/ 2669299 h 4231124"/>
              <a:gd name="connsiteX9035" fmla="*/ 1321159 w 5598213"/>
              <a:gd name="connsiteY9035" fmla="*/ 2679357 h 4231124"/>
              <a:gd name="connsiteX9036" fmla="*/ 1316426 w 5598213"/>
              <a:gd name="connsiteY9036" fmla="*/ 2674032 h 4231124"/>
              <a:gd name="connsiteX9037" fmla="*/ 1305777 w 5598213"/>
              <a:gd name="connsiteY9037" fmla="*/ 2663975 h 4231124"/>
              <a:gd name="connsiteX9038" fmla="*/ 1316426 w 5598213"/>
              <a:gd name="connsiteY9038" fmla="*/ 2669299 h 4231124"/>
              <a:gd name="connsiteX9039" fmla="*/ 1305777 w 5598213"/>
              <a:gd name="connsiteY9039" fmla="*/ 2674032 h 4231124"/>
              <a:gd name="connsiteX9040" fmla="*/ 1143664 w 5598213"/>
              <a:gd name="connsiteY9040" fmla="*/ 2663975 h 4231124"/>
              <a:gd name="connsiteX9041" fmla="*/ 1143664 w 5598213"/>
              <a:gd name="connsiteY9041" fmla="*/ 2669299 h 4231124"/>
              <a:gd name="connsiteX9042" fmla="*/ 1138339 w 5598213"/>
              <a:gd name="connsiteY9042" fmla="*/ 2674032 h 4231124"/>
              <a:gd name="connsiteX9043" fmla="*/ 1133606 w 5598213"/>
              <a:gd name="connsiteY9043" fmla="*/ 2669299 h 4231124"/>
              <a:gd name="connsiteX9044" fmla="*/ 548462 w 5598213"/>
              <a:gd name="connsiteY9044" fmla="*/ 2663975 h 4231124"/>
              <a:gd name="connsiteX9045" fmla="*/ 553787 w 5598213"/>
              <a:gd name="connsiteY9045" fmla="*/ 2663975 h 4231124"/>
              <a:gd name="connsiteX9046" fmla="*/ 553787 w 5598213"/>
              <a:gd name="connsiteY9046" fmla="*/ 2669299 h 4231124"/>
              <a:gd name="connsiteX9047" fmla="*/ 543137 w 5598213"/>
              <a:gd name="connsiteY9047" fmla="*/ 2674032 h 4231124"/>
              <a:gd name="connsiteX9048" fmla="*/ 788673 w 5598213"/>
              <a:gd name="connsiteY9048" fmla="*/ 2658651 h 4231124"/>
              <a:gd name="connsiteX9049" fmla="*/ 788673 w 5598213"/>
              <a:gd name="connsiteY9049" fmla="*/ 2669299 h 4231124"/>
              <a:gd name="connsiteX9050" fmla="*/ 783348 w 5598213"/>
              <a:gd name="connsiteY9050" fmla="*/ 2669299 h 4231124"/>
              <a:gd name="connsiteX9051" fmla="*/ 783348 w 5598213"/>
              <a:gd name="connsiteY9051" fmla="*/ 2663975 h 4231124"/>
              <a:gd name="connsiteX9052" fmla="*/ 4752150 w 5598213"/>
              <a:gd name="connsiteY9052" fmla="*/ 2653326 h 4231124"/>
              <a:gd name="connsiteX9053" fmla="*/ 4752150 w 5598213"/>
              <a:gd name="connsiteY9053" fmla="*/ 2658651 h 4231124"/>
              <a:gd name="connsiteX9054" fmla="*/ 4746825 w 5598213"/>
              <a:gd name="connsiteY9054" fmla="*/ 2663975 h 4231124"/>
              <a:gd name="connsiteX9055" fmla="*/ 4746825 w 5598213"/>
              <a:gd name="connsiteY9055" fmla="*/ 2658651 h 4231124"/>
              <a:gd name="connsiteX9056" fmla="*/ 1180346 w 5598213"/>
              <a:gd name="connsiteY9056" fmla="*/ 2653326 h 4231124"/>
              <a:gd name="connsiteX9057" fmla="*/ 1190996 w 5598213"/>
              <a:gd name="connsiteY9057" fmla="*/ 2653326 h 4231124"/>
              <a:gd name="connsiteX9058" fmla="*/ 1185671 w 5598213"/>
              <a:gd name="connsiteY9058" fmla="*/ 2663975 h 4231124"/>
              <a:gd name="connsiteX9059" fmla="*/ 1201054 w 5598213"/>
              <a:gd name="connsiteY9059" fmla="*/ 2669299 h 4231124"/>
              <a:gd name="connsiteX9060" fmla="*/ 1211704 w 5598213"/>
              <a:gd name="connsiteY9060" fmla="*/ 2658651 h 4231124"/>
              <a:gd name="connsiteX9061" fmla="*/ 1217029 w 5598213"/>
              <a:gd name="connsiteY9061" fmla="*/ 2669299 h 4231124"/>
              <a:gd name="connsiteX9062" fmla="*/ 1227087 w 5598213"/>
              <a:gd name="connsiteY9062" fmla="*/ 2669299 h 4231124"/>
              <a:gd name="connsiteX9063" fmla="*/ 1232412 w 5598213"/>
              <a:gd name="connsiteY9063" fmla="*/ 2674032 h 4231124"/>
              <a:gd name="connsiteX9064" fmla="*/ 1217029 w 5598213"/>
              <a:gd name="connsiteY9064" fmla="*/ 2679357 h 4231124"/>
              <a:gd name="connsiteX9065" fmla="*/ 1206379 w 5598213"/>
              <a:gd name="connsiteY9065" fmla="*/ 2690005 h 4231124"/>
              <a:gd name="connsiteX9066" fmla="*/ 1201054 w 5598213"/>
              <a:gd name="connsiteY9066" fmla="*/ 2679357 h 4231124"/>
              <a:gd name="connsiteX9067" fmla="*/ 1195729 w 5598213"/>
              <a:gd name="connsiteY9067" fmla="*/ 2684681 h 4231124"/>
              <a:gd name="connsiteX9068" fmla="*/ 1190996 w 5598213"/>
              <a:gd name="connsiteY9068" fmla="*/ 2679357 h 4231124"/>
              <a:gd name="connsiteX9069" fmla="*/ 1180346 w 5598213"/>
              <a:gd name="connsiteY9069" fmla="*/ 2684681 h 4231124"/>
              <a:gd name="connsiteX9070" fmla="*/ 1195729 w 5598213"/>
              <a:gd name="connsiteY9070" fmla="*/ 2690005 h 4231124"/>
              <a:gd name="connsiteX9071" fmla="*/ 1190996 w 5598213"/>
              <a:gd name="connsiteY9071" fmla="*/ 2700654 h 4231124"/>
              <a:gd name="connsiteX9072" fmla="*/ 1175021 w 5598213"/>
              <a:gd name="connsiteY9072" fmla="*/ 2690005 h 4231124"/>
              <a:gd name="connsiteX9073" fmla="*/ 1164963 w 5598213"/>
              <a:gd name="connsiteY9073" fmla="*/ 2684681 h 4231124"/>
              <a:gd name="connsiteX9074" fmla="*/ 1175021 w 5598213"/>
              <a:gd name="connsiteY9074" fmla="*/ 2684681 h 4231124"/>
              <a:gd name="connsiteX9075" fmla="*/ 1175021 w 5598213"/>
              <a:gd name="connsiteY9075" fmla="*/ 2679357 h 4231124"/>
              <a:gd name="connsiteX9076" fmla="*/ 1164963 w 5598213"/>
              <a:gd name="connsiteY9076" fmla="*/ 2674032 h 4231124"/>
              <a:gd name="connsiteX9077" fmla="*/ 1159639 w 5598213"/>
              <a:gd name="connsiteY9077" fmla="*/ 2669299 h 4231124"/>
              <a:gd name="connsiteX9078" fmla="*/ 1169697 w 5598213"/>
              <a:gd name="connsiteY9078" fmla="*/ 2663975 h 4231124"/>
              <a:gd name="connsiteX9079" fmla="*/ 1180346 w 5598213"/>
              <a:gd name="connsiteY9079" fmla="*/ 2674032 h 4231124"/>
              <a:gd name="connsiteX9080" fmla="*/ 1180346 w 5598213"/>
              <a:gd name="connsiteY9080" fmla="*/ 2663975 h 4231124"/>
              <a:gd name="connsiteX9081" fmla="*/ 605852 w 5598213"/>
              <a:gd name="connsiteY9081" fmla="*/ 2653326 h 4231124"/>
              <a:gd name="connsiteX9082" fmla="*/ 611177 w 5598213"/>
              <a:gd name="connsiteY9082" fmla="*/ 2658651 h 4231124"/>
              <a:gd name="connsiteX9083" fmla="*/ 600527 w 5598213"/>
              <a:gd name="connsiteY9083" fmla="*/ 2669299 h 4231124"/>
              <a:gd name="connsiteX9084" fmla="*/ 600527 w 5598213"/>
              <a:gd name="connsiteY9084" fmla="*/ 2663975 h 4231124"/>
              <a:gd name="connsiteX9085" fmla="*/ 1243061 w 5598213"/>
              <a:gd name="connsiteY9085" fmla="*/ 2648002 h 4231124"/>
              <a:gd name="connsiteX9086" fmla="*/ 1248386 w 5598213"/>
              <a:gd name="connsiteY9086" fmla="*/ 2648002 h 4231124"/>
              <a:gd name="connsiteX9087" fmla="*/ 1253711 w 5598213"/>
              <a:gd name="connsiteY9087" fmla="*/ 2658651 h 4231124"/>
              <a:gd name="connsiteX9088" fmla="*/ 1243061 w 5598213"/>
              <a:gd name="connsiteY9088" fmla="*/ 2663975 h 4231124"/>
              <a:gd name="connsiteX9089" fmla="*/ 1237737 w 5598213"/>
              <a:gd name="connsiteY9089" fmla="*/ 2663975 h 4231124"/>
              <a:gd name="connsiteX9090" fmla="*/ 1243061 w 5598213"/>
              <a:gd name="connsiteY9090" fmla="*/ 2658651 h 4231124"/>
              <a:gd name="connsiteX9091" fmla="*/ 971493 w 5598213"/>
              <a:gd name="connsiteY9091" fmla="*/ 2648002 h 4231124"/>
              <a:gd name="connsiteX9092" fmla="*/ 982143 w 5598213"/>
              <a:gd name="connsiteY9092" fmla="*/ 2648002 h 4231124"/>
              <a:gd name="connsiteX9093" fmla="*/ 976818 w 5598213"/>
              <a:gd name="connsiteY9093" fmla="*/ 2663975 h 4231124"/>
              <a:gd name="connsiteX9094" fmla="*/ 982143 w 5598213"/>
              <a:gd name="connsiteY9094" fmla="*/ 2669299 h 4231124"/>
              <a:gd name="connsiteX9095" fmla="*/ 986876 w 5598213"/>
              <a:gd name="connsiteY9095" fmla="*/ 2669299 h 4231124"/>
              <a:gd name="connsiteX9096" fmla="*/ 976818 w 5598213"/>
              <a:gd name="connsiteY9096" fmla="*/ 2674032 h 4231124"/>
              <a:gd name="connsiteX9097" fmla="*/ 966168 w 5598213"/>
              <a:gd name="connsiteY9097" fmla="*/ 2684681 h 4231124"/>
              <a:gd name="connsiteX9098" fmla="*/ 966168 w 5598213"/>
              <a:gd name="connsiteY9098" fmla="*/ 2690005 h 4231124"/>
              <a:gd name="connsiteX9099" fmla="*/ 955519 w 5598213"/>
              <a:gd name="connsiteY9099" fmla="*/ 2684681 h 4231124"/>
              <a:gd name="connsiteX9100" fmla="*/ 955519 w 5598213"/>
              <a:gd name="connsiteY9100" fmla="*/ 2690005 h 4231124"/>
              <a:gd name="connsiteX9101" fmla="*/ 945460 w 5598213"/>
              <a:gd name="connsiteY9101" fmla="*/ 2700654 h 4231124"/>
              <a:gd name="connsiteX9102" fmla="*/ 940136 w 5598213"/>
              <a:gd name="connsiteY9102" fmla="*/ 2679357 h 4231124"/>
              <a:gd name="connsiteX9103" fmla="*/ 950785 w 5598213"/>
              <a:gd name="connsiteY9103" fmla="*/ 2674032 h 4231124"/>
              <a:gd name="connsiteX9104" fmla="*/ 955519 w 5598213"/>
              <a:gd name="connsiteY9104" fmla="*/ 2663975 h 4231124"/>
              <a:gd name="connsiteX9105" fmla="*/ 960843 w 5598213"/>
              <a:gd name="connsiteY9105" fmla="*/ 2658651 h 4231124"/>
              <a:gd name="connsiteX9106" fmla="*/ 830680 w 5598213"/>
              <a:gd name="connsiteY9106" fmla="*/ 2648002 h 4231124"/>
              <a:gd name="connsiteX9107" fmla="*/ 835413 w 5598213"/>
              <a:gd name="connsiteY9107" fmla="*/ 2653326 h 4231124"/>
              <a:gd name="connsiteX9108" fmla="*/ 820030 w 5598213"/>
              <a:gd name="connsiteY9108" fmla="*/ 2663975 h 4231124"/>
              <a:gd name="connsiteX9109" fmla="*/ 820030 w 5598213"/>
              <a:gd name="connsiteY9109" fmla="*/ 2658651 h 4231124"/>
              <a:gd name="connsiteX9110" fmla="*/ 699925 w 5598213"/>
              <a:gd name="connsiteY9110" fmla="*/ 2648002 h 4231124"/>
              <a:gd name="connsiteX9111" fmla="*/ 705250 w 5598213"/>
              <a:gd name="connsiteY9111" fmla="*/ 2648002 h 4231124"/>
              <a:gd name="connsiteX9112" fmla="*/ 705250 w 5598213"/>
              <a:gd name="connsiteY9112" fmla="*/ 2653326 h 4231124"/>
              <a:gd name="connsiteX9113" fmla="*/ 689275 w 5598213"/>
              <a:gd name="connsiteY9113" fmla="*/ 2653326 h 4231124"/>
              <a:gd name="connsiteX9114" fmla="*/ 683950 w 5598213"/>
              <a:gd name="connsiteY9114" fmla="*/ 2658651 h 4231124"/>
              <a:gd name="connsiteX9115" fmla="*/ 683950 w 5598213"/>
              <a:gd name="connsiteY9115" fmla="*/ 2653326 h 4231124"/>
              <a:gd name="connsiteX9116" fmla="*/ 668567 w 5598213"/>
              <a:gd name="connsiteY9116" fmla="*/ 2648002 h 4231124"/>
              <a:gd name="connsiteX9117" fmla="*/ 673892 w 5598213"/>
              <a:gd name="connsiteY9117" fmla="*/ 2648002 h 4231124"/>
              <a:gd name="connsiteX9118" fmla="*/ 673892 w 5598213"/>
              <a:gd name="connsiteY9118" fmla="*/ 2653326 h 4231124"/>
              <a:gd name="connsiteX9119" fmla="*/ 663242 w 5598213"/>
              <a:gd name="connsiteY9119" fmla="*/ 2653326 h 4231124"/>
              <a:gd name="connsiteX9120" fmla="*/ 5326644 w 5598213"/>
              <a:gd name="connsiteY9120" fmla="*/ 2642677 h 4231124"/>
              <a:gd name="connsiteX9121" fmla="*/ 5326644 w 5598213"/>
              <a:gd name="connsiteY9121" fmla="*/ 2658651 h 4231124"/>
              <a:gd name="connsiteX9122" fmla="*/ 5315995 w 5598213"/>
              <a:gd name="connsiteY9122" fmla="*/ 2658651 h 4231124"/>
              <a:gd name="connsiteX9123" fmla="*/ 5310670 w 5598213"/>
              <a:gd name="connsiteY9123" fmla="*/ 2648002 h 4231124"/>
              <a:gd name="connsiteX9124" fmla="*/ 4794157 w 5598213"/>
              <a:gd name="connsiteY9124" fmla="*/ 2642677 h 4231124"/>
              <a:gd name="connsiteX9125" fmla="*/ 4809540 w 5598213"/>
              <a:gd name="connsiteY9125" fmla="*/ 2658651 h 4231124"/>
              <a:gd name="connsiteX9126" fmla="*/ 4798891 w 5598213"/>
              <a:gd name="connsiteY9126" fmla="*/ 2674032 h 4231124"/>
              <a:gd name="connsiteX9127" fmla="*/ 4788832 w 5598213"/>
              <a:gd name="connsiteY9127" fmla="*/ 2674032 h 4231124"/>
              <a:gd name="connsiteX9128" fmla="*/ 4783508 w 5598213"/>
              <a:gd name="connsiteY9128" fmla="*/ 2663975 h 4231124"/>
              <a:gd name="connsiteX9129" fmla="*/ 4783508 w 5598213"/>
              <a:gd name="connsiteY9129" fmla="*/ 2658651 h 4231124"/>
              <a:gd name="connsiteX9130" fmla="*/ 4574654 w 5598213"/>
              <a:gd name="connsiteY9130" fmla="*/ 2642677 h 4231124"/>
              <a:gd name="connsiteX9131" fmla="*/ 4574654 w 5598213"/>
              <a:gd name="connsiteY9131" fmla="*/ 2653326 h 4231124"/>
              <a:gd name="connsiteX9132" fmla="*/ 4579979 w 5598213"/>
              <a:gd name="connsiteY9132" fmla="*/ 2653326 h 4231124"/>
              <a:gd name="connsiteX9133" fmla="*/ 4590037 w 5598213"/>
              <a:gd name="connsiteY9133" fmla="*/ 2653326 h 4231124"/>
              <a:gd name="connsiteX9134" fmla="*/ 4590037 w 5598213"/>
              <a:gd name="connsiteY9134" fmla="*/ 2669299 h 4231124"/>
              <a:gd name="connsiteX9135" fmla="*/ 4584713 w 5598213"/>
              <a:gd name="connsiteY9135" fmla="*/ 2669299 h 4231124"/>
              <a:gd name="connsiteX9136" fmla="*/ 4579979 w 5598213"/>
              <a:gd name="connsiteY9136" fmla="*/ 2669299 h 4231124"/>
              <a:gd name="connsiteX9137" fmla="*/ 4579979 w 5598213"/>
              <a:gd name="connsiteY9137" fmla="*/ 2674032 h 4231124"/>
              <a:gd name="connsiteX9138" fmla="*/ 4569330 w 5598213"/>
              <a:gd name="connsiteY9138" fmla="*/ 2674032 h 4231124"/>
              <a:gd name="connsiteX9139" fmla="*/ 4569330 w 5598213"/>
              <a:gd name="connsiteY9139" fmla="*/ 2669299 h 4231124"/>
              <a:gd name="connsiteX9140" fmla="*/ 4553947 w 5598213"/>
              <a:gd name="connsiteY9140" fmla="*/ 2658651 h 4231124"/>
              <a:gd name="connsiteX9141" fmla="*/ 1295127 w 5598213"/>
              <a:gd name="connsiteY9141" fmla="*/ 2642677 h 4231124"/>
              <a:gd name="connsiteX9142" fmla="*/ 1274419 w 5598213"/>
              <a:gd name="connsiteY9142" fmla="*/ 2669299 h 4231124"/>
              <a:gd name="connsiteX9143" fmla="*/ 1274419 w 5598213"/>
              <a:gd name="connsiteY9143" fmla="*/ 2679357 h 4231124"/>
              <a:gd name="connsiteX9144" fmla="*/ 1269094 w 5598213"/>
              <a:gd name="connsiteY9144" fmla="*/ 2684681 h 4231124"/>
              <a:gd name="connsiteX9145" fmla="*/ 1258444 w 5598213"/>
              <a:gd name="connsiteY9145" fmla="*/ 2674032 h 4231124"/>
              <a:gd name="connsiteX9146" fmla="*/ 1253711 w 5598213"/>
              <a:gd name="connsiteY9146" fmla="*/ 2658651 h 4231124"/>
              <a:gd name="connsiteX9147" fmla="*/ 1269094 w 5598213"/>
              <a:gd name="connsiteY9147" fmla="*/ 2648002 h 4231124"/>
              <a:gd name="connsiteX9148" fmla="*/ 1274419 w 5598213"/>
              <a:gd name="connsiteY9148" fmla="*/ 2648002 h 4231124"/>
              <a:gd name="connsiteX9149" fmla="*/ 1285069 w 5598213"/>
              <a:gd name="connsiteY9149" fmla="*/ 2653326 h 4231124"/>
              <a:gd name="connsiteX9150" fmla="*/ 1237737 w 5598213"/>
              <a:gd name="connsiteY9150" fmla="*/ 2642677 h 4231124"/>
              <a:gd name="connsiteX9151" fmla="*/ 1243061 w 5598213"/>
              <a:gd name="connsiteY9151" fmla="*/ 2648002 h 4231124"/>
              <a:gd name="connsiteX9152" fmla="*/ 1227087 w 5598213"/>
              <a:gd name="connsiteY9152" fmla="*/ 2653326 h 4231124"/>
              <a:gd name="connsiteX9153" fmla="*/ 1169697 w 5598213"/>
              <a:gd name="connsiteY9153" fmla="*/ 2642677 h 4231124"/>
              <a:gd name="connsiteX9154" fmla="*/ 1175021 w 5598213"/>
              <a:gd name="connsiteY9154" fmla="*/ 2642677 h 4231124"/>
              <a:gd name="connsiteX9155" fmla="*/ 1175021 w 5598213"/>
              <a:gd name="connsiteY9155" fmla="*/ 2648002 h 4231124"/>
              <a:gd name="connsiteX9156" fmla="*/ 1169697 w 5598213"/>
              <a:gd name="connsiteY9156" fmla="*/ 2658651 h 4231124"/>
              <a:gd name="connsiteX9157" fmla="*/ 1164963 w 5598213"/>
              <a:gd name="connsiteY9157" fmla="*/ 2658651 h 4231124"/>
              <a:gd name="connsiteX9158" fmla="*/ 1169697 w 5598213"/>
              <a:gd name="connsiteY9158" fmla="*/ 2653326 h 4231124"/>
              <a:gd name="connsiteX9159" fmla="*/ 986876 w 5598213"/>
              <a:gd name="connsiteY9159" fmla="*/ 2642677 h 4231124"/>
              <a:gd name="connsiteX9160" fmla="*/ 992201 w 5598213"/>
              <a:gd name="connsiteY9160" fmla="*/ 2642677 h 4231124"/>
              <a:gd name="connsiteX9161" fmla="*/ 997526 w 5598213"/>
              <a:gd name="connsiteY9161" fmla="*/ 2648002 h 4231124"/>
              <a:gd name="connsiteX9162" fmla="*/ 986876 w 5598213"/>
              <a:gd name="connsiteY9162" fmla="*/ 2653326 h 4231124"/>
              <a:gd name="connsiteX9163" fmla="*/ 563845 w 5598213"/>
              <a:gd name="connsiteY9163" fmla="*/ 2642677 h 4231124"/>
              <a:gd name="connsiteX9164" fmla="*/ 574495 w 5598213"/>
              <a:gd name="connsiteY9164" fmla="*/ 2648002 h 4231124"/>
              <a:gd name="connsiteX9165" fmla="*/ 569170 w 5598213"/>
              <a:gd name="connsiteY9165" fmla="*/ 2653326 h 4231124"/>
              <a:gd name="connsiteX9166" fmla="*/ 563845 w 5598213"/>
              <a:gd name="connsiteY9166" fmla="*/ 2648002 h 4231124"/>
              <a:gd name="connsiteX9167" fmla="*/ 4626720 w 5598213"/>
              <a:gd name="connsiteY9167" fmla="*/ 2637945 h 4231124"/>
              <a:gd name="connsiteX9168" fmla="*/ 4637370 w 5598213"/>
              <a:gd name="connsiteY9168" fmla="*/ 2637945 h 4231124"/>
              <a:gd name="connsiteX9169" fmla="*/ 4642694 w 5598213"/>
              <a:gd name="connsiteY9169" fmla="*/ 2648002 h 4231124"/>
              <a:gd name="connsiteX9170" fmla="*/ 4647428 w 5598213"/>
              <a:gd name="connsiteY9170" fmla="*/ 2642677 h 4231124"/>
              <a:gd name="connsiteX9171" fmla="*/ 4652753 w 5598213"/>
              <a:gd name="connsiteY9171" fmla="*/ 2648002 h 4231124"/>
              <a:gd name="connsiteX9172" fmla="*/ 4647428 w 5598213"/>
              <a:gd name="connsiteY9172" fmla="*/ 2653326 h 4231124"/>
              <a:gd name="connsiteX9173" fmla="*/ 4647428 w 5598213"/>
              <a:gd name="connsiteY9173" fmla="*/ 2663975 h 4231124"/>
              <a:gd name="connsiteX9174" fmla="*/ 4637370 w 5598213"/>
              <a:gd name="connsiteY9174" fmla="*/ 2648002 h 4231124"/>
              <a:gd name="connsiteX9175" fmla="*/ 4632045 w 5598213"/>
              <a:gd name="connsiteY9175" fmla="*/ 2653326 h 4231124"/>
              <a:gd name="connsiteX9176" fmla="*/ 4621395 w 5598213"/>
              <a:gd name="connsiteY9176" fmla="*/ 2648002 h 4231124"/>
              <a:gd name="connsiteX9177" fmla="*/ 1164963 w 5598213"/>
              <a:gd name="connsiteY9177" fmla="*/ 2637945 h 4231124"/>
              <a:gd name="connsiteX9178" fmla="*/ 1169697 w 5598213"/>
              <a:gd name="connsiteY9178" fmla="*/ 2642677 h 4231124"/>
              <a:gd name="connsiteX9179" fmla="*/ 1154314 w 5598213"/>
              <a:gd name="connsiteY9179" fmla="*/ 2653326 h 4231124"/>
              <a:gd name="connsiteX9180" fmla="*/ 1148989 w 5598213"/>
              <a:gd name="connsiteY9180" fmla="*/ 2648002 h 4231124"/>
              <a:gd name="connsiteX9181" fmla="*/ 1138339 w 5598213"/>
              <a:gd name="connsiteY9181" fmla="*/ 2653326 h 4231124"/>
              <a:gd name="connsiteX9182" fmla="*/ 1133606 w 5598213"/>
              <a:gd name="connsiteY9182" fmla="*/ 2648002 h 4231124"/>
              <a:gd name="connsiteX9183" fmla="*/ 1138339 w 5598213"/>
              <a:gd name="connsiteY9183" fmla="*/ 2648002 h 4231124"/>
              <a:gd name="connsiteX9184" fmla="*/ 4700085 w 5598213"/>
              <a:gd name="connsiteY9184" fmla="*/ 2632620 h 4231124"/>
              <a:gd name="connsiteX9185" fmla="*/ 4705410 w 5598213"/>
              <a:gd name="connsiteY9185" fmla="*/ 2632620 h 4231124"/>
              <a:gd name="connsiteX9186" fmla="*/ 4705410 w 5598213"/>
              <a:gd name="connsiteY9186" fmla="*/ 2637945 h 4231124"/>
              <a:gd name="connsiteX9187" fmla="*/ 4700085 w 5598213"/>
              <a:gd name="connsiteY9187" fmla="*/ 2642677 h 4231124"/>
              <a:gd name="connsiteX9188" fmla="*/ 4700085 w 5598213"/>
              <a:gd name="connsiteY9188" fmla="*/ 2637945 h 4231124"/>
              <a:gd name="connsiteX9189" fmla="*/ 4590037 w 5598213"/>
              <a:gd name="connsiteY9189" fmla="*/ 2632620 h 4231124"/>
              <a:gd name="connsiteX9190" fmla="*/ 4595362 w 5598213"/>
              <a:gd name="connsiteY9190" fmla="*/ 2632620 h 4231124"/>
              <a:gd name="connsiteX9191" fmla="*/ 4600687 w 5598213"/>
              <a:gd name="connsiteY9191" fmla="*/ 2642677 h 4231124"/>
              <a:gd name="connsiteX9192" fmla="*/ 4595362 w 5598213"/>
              <a:gd name="connsiteY9192" fmla="*/ 2648002 h 4231124"/>
              <a:gd name="connsiteX9193" fmla="*/ 4590037 w 5598213"/>
              <a:gd name="connsiteY9193" fmla="*/ 2637945 h 4231124"/>
              <a:gd name="connsiteX9194" fmla="*/ 4574654 w 5598213"/>
              <a:gd name="connsiteY9194" fmla="*/ 2632620 h 4231124"/>
              <a:gd name="connsiteX9195" fmla="*/ 4579979 w 5598213"/>
              <a:gd name="connsiteY9195" fmla="*/ 2632620 h 4231124"/>
              <a:gd name="connsiteX9196" fmla="*/ 4584713 w 5598213"/>
              <a:gd name="connsiteY9196" fmla="*/ 2637945 h 4231124"/>
              <a:gd name="connsiteX9197" fmla="*/ 4579979 w 5598213"/>
              <a:gd name="connsiteY9197" fmla="*/ 2637945 h 4231124"/>
              <a:gd name="connsiteX9198" fmla="*/ 4574654 w 5598213"/>
              <a:gd name="connsiteY9198" fmla="*/ 2637945 h 4231124"/>
              <a:gd name="connsiteX9199" fmla="*/ 4543297 w 5598213"/>
              <a:gd name="connsiteY9199" fmla="*/ 2632620 h 4231124"/>
              <a:gd name="connsiteX9200" fmla="*/ 4548622 w 5598213"/>
              <a:gd name="connsiteY9200" fmla="*/ 2632620 h 4231124"/>
              <a:gd name="connsiteX9201" fmla="*/ 4543297 w 5598213"/>
              <a:gd name="connsiteY9201" fmla="*/ 2642677 h 4231124"/>
              <a:gd name="connsiteX9202" fmla="*/ 4537972 w 5598213"/>
              <a:gd name="connsiteY9202" fmla="*/ 2642677 h 4231124"/>
              <a:gd name="connsiteX9203" fmla="*/ 914103 w 5598213"/>
              <a:gd name="connsiteY9203" fmla="*/ 2632620 h 4231124"/>
              <a:gd name="connsiteX9204" fmla="*/ 919428 w 5598213"/>
              <a:gd name="connsiteY9204" fmla="*/ 2637945 h 4231124"/>
              <a:gd name="connsiteX9205" fmla="*/ 919428 w 5598213"/>
              <a:gd name="connsiteY9205" fmla="*/ 2653326 h 4231124"/>
              <a:gd name="connsiteX9206" fmla="*/ 919428 w 5598213"/>
              <a:gd name="connsiteY9206" fmla="*/ 2663975 h 4231124"/>
              <a:gd name="connsiteX9207" fmla="*/ 914103 w 5598213"/>
              <a:gd name="connsiteY9207" fmla="*/ 2658651 h 4231124"/>
              <a:gd name="connsiteX9208" fmla="*/ 903453 w 5598213"/>
              <a:gd name="connsiteY9208" fmla="*/ 2663975 h 4231124"/>
              <a:gd name="connsiteX9209" fmla="*/ 903453 w 5598213"/>
              <a:gd name="connsiteY9209" fmla="*/ 2658651 h 4231124"/>
              <a:gd name="connsiteX9210" fmla="*/ 908778 w 5598213"/>
              <a:gd name="connsiteY9210" fmla="*/ 2653326 h 4231124"/>
              <a:gd name="connsiteX9211" fmla="*/ 908778 w 5598213"/>
              <a:gd name="connsiteY9211" fmla="*/ 2637945 h 4231124"/>
              <a:gd name="connsiteX9212" fmla="*/ 4825515 w 5598213"/>
              <a:gd name="connsiteY9212" fmla="*/ 2627296 h 4231124"/>
              <a:gd name="connsiteX9213" fmla="*/ 4825515 w 5598213"/>
              <a:gd name="connsiteY9213" fmla="*/ 2632620 h 4231124"/>
              <a:gd name="connsiteX9214" fmla="*/ 4825515 w 5598213"/>
              <a:gd name="connsiteY9214" fmla="*/ 2637945 h 4231124"/>
              <a:gd name="connsiteX9215" fmla="*/ 4820190 w 5598213"/>
              <a:gd name="connsiteY9215" fmla="*/ 2637945 h 4231124"/>
              <a:gd name="connsiteX9216" fmla="*/ 4820190 w 5598213"/>
              <a:gd name="connsiteY9216" fmla="*/ 2632620 h 4231124"/>
              <a:gd name="connsiteX9217" fmla="*/ 731282 w 5598213"/>
              <a:gd name="connsiteY9217" fmla="*/ 2627296 h 4231124"/>
              <a:gd name="connsiteX9218" fmla="*/ 741340 w 5598213"/>
              <a:gd name="connsiteY9218" fmla="*/ 2627296 h 4231124"/>
              <a:gd name="connsiteX9219" fmla="*/ 720633 w 5598213"/>
              <a:gd name="connsiteY9219" fmla="*/ 2642677 h 4231124"/>
              <a:gd name="connsiteX9220" fmla="*/ 710575 w 5598213"/>
              <a:gd name="connsiteY9220" fmla="*/ 2637945 h 4231124"/>
              <a:gd name="connsiteX9221" fmla="*/ 1316426 w 5598213"/>
              <a:gd name="connsiteY9221" fmla="*/ 2621971 h 4231124"/>
              <a:gd name="connsiteX9222" fmla="*/ 1316426 w 5598213"/>
              <a:gd name="connsiteY9222" fmla="*/ 2632620 h 4231124"/>
              <a:gd name="connsiteX9223" fmla="*/ 1305777 w 5598213"/>
              <a:gd name="connsiteY9223" fmla="*/ 2637945 h 4231124"/>
              <a:gd name="connsiteX9224" fmla="*/ 1305777 w 5598213"/>
              <a:gd name="connsiteY9224" fmla="*/ 2653326 h 4231124"/>
              <a:gd name="connsiteX9225" fmla="*/ 1300452 w 5598213"/>
              <a:gd name="connsiteY9225" fmla="*/ 2653326 h 4231124"/>
              <a:gd name="connsiteX9226" fmla="*/ 1295127 w 5598213"/>
              <a:gd name="connsiteY9226" fmla="*/ 2648002 h 4231124"/>
              <a:gd name="connsiteX9227" fmla="*/ 1300452 w 5598213"/>
              <a:gd name="connsiteY9227" fmla="*/ 2637945 h 4231124"/>
              <a:gd name="connsiteX9228" fmla="*/ 1289802 w 5598213"/>
              <a:gd name="connsiteY9228" fmla="*/ 2632620 h 4231124"/>
              <a:gd name="connsiteX9229" fmla="*/ 1300452 w 5598213"/>
              <a:gd name="connsiteY9229" fmla="*/ 2632620 h 4231124"/>
              <a:gd name="connsiteX9230" fmla="*/ 1300452 w 5598213"/>
              <a:gd name="connsiteY9230" fmla="*/ 2627296 h 4231124"/>
              <a:gd name="connsiteX9231" fmla="*/ 1311101 w 5598213"/>
              <a:gd name="connsiteY9231" fmla="*/ 2627296 h 4231124"/>
              <a:gd name="connsiteX9232" fmla="*/ 224828 w 5598213"/>
              <a:gd name="connsiteY9232" fmla="*/ 2621971 h 4231124"/>
              <a:gd name="connsiteX9233" fmla="*/ 234886 w 5598213"/>
              <a:gd name="connsiteY9233" fmla="*/ 2627296 h 4231124"/>
              <a:gd name="connsiteX9234" fmla="*/ 224828 w 5598213"/>
              <a:gd name="connsiteY9234" fmla="*/ 2632620 h 4231124"/>
              <a:gd name="connsiteX9235" fmla="*/ 224828 w 5598213"/>
              <a:gd name="connsiteY9235" fmla="*/ 2637945 h 4231124"/>
              <a:gd name="connsiteX9236" fmla="*/ 214178 w 5598213"/>
              <a:gd name="connsiteY9236" fmla="*/ 2637945 h 4231124"/>
              <a:gd name="connsiteX9237" fmla="*/ 4809540 w 5598213"/>
              <a:gd name="connsiteY9237" fmla="*/ 2616647 h 4231124"/>
              <a:gd name="connsiteX9238" fmla="*/ 4820190 w 5598213"/>
              <a:gd name="connsiteY9238" fmla="*/ 2616647 h 4231124"/>
              <a:gd name="connsiteX9239" fmla="*/ 4820190 w 5598213"/>
              <a:gd name="connsiteY9239" fmla="*/ 2621971 h 4231124"/>
              <a:gd name="connsiteX9240" fmla="*/ 4809540 w 5598213"/>
              <a:gd name="connsiteY9240" fmla="*/ 2621971 h 4231124"/>
              <a:gd name="connsiteX9241" fmla="*/ 4632045 w 5598213"/>
              <a:gd name="connsiteY9241" fmla="*/ 2616647 h 4231124"/>
              <a:gd name="connsiteX9242" fmla="*/ 4637370 w 5598213"/>
              <a:gd name="connsiteY9242" fmla="*/ 2616647 h 4231124"/>
              <a:gd name="connsiteX9243" fmla="*/ 4637370 w 5598213"/>
              <a:gd name="connsiteY9243" fmla="*/ 2632620 h 4231124"/>
              <a:gd name="connsiteX9244" fmla="*/ 4632045 w 5598213"/>
              <a:gd name="connsiteY9244" fmla="*/ 2632620 h 4231124"/>
              <a:gd name="connsiteX9245" fmla="*/ 1044266 w 5598213"/>
              <a:gd name="connsiteY9245" fmla="*/ 2616647 h 4231124"/>
              <a:gd name="connsiteX9246" fmla="*/ 1034208 w 5598213"/>
              <a:gd name="connsiteY9246" fmla="*/ 2627296 h 4231124"/>
              <a:gd name="connsiteX9247" fmla="*/ 1034208 w 5598213"/>
              <a:gd name="connsiteY9247" fmla="*/ 2621971 h 4231124"/>
              <a:gd name="connsiteX9248" fmla="*/ 757315 w 5598213"/>
              <a:gd name="connsiteY9248" fmla="*/ 2616647 h 4231124"/>
              <a:gd name="connsiteX9249" fmla="*/ 757315 w 5598213"/>
              <a:gd name="connsiteY9249" fmla="*/ 2627296 h 4231124"/>
              <a:gd name="connsiteX9250" fmla="*/ 746665 w 5598213"/>
              <a:gd name="connsiteY9250" fmla="*/ 2627296 h 4231124"/>
              <a:gd name="connsiteX9251" fmla="*/ 751990 w 5598213"/>
              <a:gd name="connsiteY9251" fmla="*/ 2621971 h 4231124"/>
              <a:gd name="connsiteX9252" fmla="*/ 4731442 w 5598213"/>
              <a:gd name="connsiteY9252" fmla="*/ 2611323 h 4231124"/>
              <a:gd name="connsiteX9253" fmla="*/ 4741500 w 5598213"/>
              <a:gd name="connsiteY9253" fmla="*/ 2616647 h 4231124"/>
              <a:gd name="connsiteX9254" fmla="*/ 4752150 w 5598213"/>
              <a:gd name="connsiteY9254" fmla="*/ 2621971 h 4231124"/>
              <a:gd name="connsiteX9255" fmla="*/ 4752150 w 5598213"/>
              <a:gd name="connsiteY9255" fmla="*/ 2632620 h 4231124"/>
              <a:gd name="connsiteX9256" fmla="*/ 4736175 w 5598213"/>
              <a:gd name="connsiteY9256" fmla="*/ 2637945 h 4231124"/>
              <a:gd name="connsiteX9257" fmla="*/ 4731442 w 5598213"/>
              <a:gd name="connsiteY9257" fmla="*/ 2627296 h 4231124"/>
              <a:gd name="connsiteX9258" fmla="*/ 4558680 w 5598213"/>
              <a:gd name="connsiteY9258" fmla="*/ 2611323 h 4231124"/>
              <a:gd name="connsiteX9259" fmla="*/ 4564005 w 5598213"/>
              <a:gd name="connsiteY9259" fmla="*/ 2616647 h 4231124"/>
              <a:gd name="connsiteX9260" fmla="*/ 4558680 w 5598213"/>
              <a:gd name="connsiteY9260" fmla="*/ 2627296 h 4231124"/>
              <a:gd name="connsiteX9261" fmla="*/ 4553947 w 5598213"/>
              <a:gd name="connsiteY9261" fmla="*/ 2627296 h 4231124"/>
              <a:gd name="connsiteX9262" fmla="*/ 4548622 w 5598213"/>
              <a:gd name="connsiteY9262" fmla="*/ 2616647 h 4231124"/>
              <a:gd name="connsiteX9263" fmla="*/ 1169697 w 5598213"/>
              <a:gd name="connsiteY9263" fmla="*/ 2611323 h 4231124"/>
              <a:gd name="connsiteX9264" fmla="*/ 1175021 w 5598213"/>
              <a:gd name="connsiteY9264" fmla="*/ 2611323 h 4231124"/>
              <a:gd name="connsiteX9265" fmla="*/ 1180346 w 5598213"/>
              <a:gd name="connsiteY9265" fmla="*/ 2611323 h 4231124"/>
              <a:gd name="connsiteX9266" fmla="*/ 1180346 w 5598213"/>
              <a:gd name="connsiteY9266" fmla="*/ 2616647 h 4231124"/>
              <a:gd name="connsiteX9267" fmla="*/ 1175021 w 5598213"/>
              <a:gd name="connsiteY9267" fmla="*/ 2621971 h 4231124"/>
              <a:gd name="connsiteX9268" fmla="*/ 4600687 w 5598213"/>
              <a:gd name="connsiteY9268" fmla="*/ 2606590 h 4231124"/>
              <a:gd name="connsiteX9269" fmla="*/ 4611337 w 5598213"/>
              <a:gd name="connsiteY9269" fmla="*/ 2616647 h 4231124"/>
              <a:gd name="connsiteX9270" fmla="*/ 4606012 w 5598213"/>
              <a:gd name="connsiteY9270" fmla="*/ 2621971 h 4231124"/>
              <a:gd name="connsiteX9271" fmla="*/ 4595362 w 5598213"/>
              <a:gd name="connsiteY9271" fmla="*/ 2621971 h 4231124"/>
              <a:gd name="connsiteX9272" fmla="*/ 4595362 w 5598213"/>
              <a:gd name="connsiteY9272" fmla="*/ 2611323 h 4231124"/>
              <a:gd name="connsiteX9273" fmla="*/ 1049591 w 5598213"/>
              <a:gd name="connsiteY9273" fmla="*/ 2606590 h 4231124"/>
              <a:gd name="connsiteX9274" fmla="*/ 1060241 w 5598213"/>
              <a:gd name="connsiteY9274" fmla="*/ 2606590 h 4231124"/>
              <a:gd name="connsiteX9275" fmla="*/ 1065566 w 5598213"/>
              <a:gd name="connsiteY9275" fmla="*/ 2611323 h 4231124"/>
              <a:gd name="connsiteX9276" fmla="*/ 1054916 w 5598213"/>
              <a:gd name="connsiteY9276" fmla="*/ 2621971 h 4231124"/>
              <a:gd name="connsiteX9277" fmla="*/ 1049591 w 5598213"/>
              <a:gd name="connsiteY9277" fmla="*/ 2616647 h 4231124"/>
              <a:gd name="connsiteX9278" fmla="*/ 1044266 w 5598213"/>
              <a:gd name="connsiteY9278" fmla="*/ 2616647 h 4231124"/>
              <a:gd name="connsiteX9279" fmla="*/ 1049591 w 5598213"/>
              <a:gd name="connsiteY9279" fmla="*/ 2611323 h 4231124"/>
              <a:gd name="connsiteX9280" fmla="*/ 282218 w 5598213"/>
              <a:gd name="connsiteY9280" fmla="*/ 2606590 h 4231124"/>
              <a:gd name="connsiteX9281" fmla="*/ 287543 w 5598213"/>
              <a:gd name="connsiteY9281" fmla="*/ 2606590 h 4231124"/>
              <a:gd name="connsiteX9282" fmla="*/ 292276 w 5598213"/>
              <a:gd name="connsiteY9282" fmla="*/ 2606590 h 4231124"/>
              <a:gd name="connsiteX9283" fmla="*/ 292276 w 5598213"/>
              <a:gd name="connsiteY9283" fmla="*/ 2611323 h 4231124"/>
              <a:gd name="connsiteX9284" fmla="*/ 287543 w 5598213"/>
              <a:gd name="connsiteY9284" fmla="*/ 2611323 h 4231124"/>
              <a:gd name="connsiteX9285" fmla="*/ 4767533 w 5598213"/>
              <a:gd name="connsiteY9285" fmla="*/ 2601265 h 4231124"/>
              <a:gd name="connsiteX9286" fmla="*/ 4783508 w 5598213"/>
              <a:gd name="connsiteY9286" fmla="*/ 2606590 h 4231124"/>
              <a:gd name="connsiteX9287" fmla="*/ 4772858 w 5598213"/>
              <a:gd name="connsiteY9287" fmla="*/ 2611323 h 4231124"/>
              <a:gd name="connsiteX9288" fmla="*/ 4678785 w 5598213"/>
              <a:gd name="connsiteY9288" fmla="*/ 2601265 h 4231124"/>
              <a:gd name="connsiteX9289" fmla="*/ 4689435 w 5598213"/>
              <a:gd name="connsiteY9289" fmla="*/ 2601265 h 4231124"/>
              <a:gd name="connsiteX9290" fmla="*/ 4689435 w 5598213"/>
              <a:gd name="connsiteY9290" fmla="*/ 2616647 h 4231124"/>
              <a:gd name="connsiteX9291" fmla="*/ 4678785 w 5598213"/>
              <a:gd name="connsiteY9291" fmla="*/ 2606590 h 4231124"/>
              <a:gd name="connsiteX9292" fmla="*/ 1049591 w 5598213"/>
              <a:gd name="connsiteY9292" fmla="*/ 2595941 h 4231124"/>
              <a:gd name="connsiteX9293" fmla="*/ 1049591 w 5598213"/>
              <a:gd name="connsiteY9293" fmla="*/ 2606590 h 4231124"/>
              <a:gd name="connsiteX9294" fmla="*/ 1044266 w 5598213"/>
              <a:gd name="connsiteY9294" fmla="*/ 2606590 h 4231124"/>
              <a:gd name="connsiteX9295" fmla="*/ 328959 w 5598213"/>
              <a:gd name="connsiteY9295" fmla="*/ 2595941 h 4231124"/>
              <a:gd name="connsiteX9296" fmla="*/ 334284 w 5598213"/>
              <a:gd name="connsiteY9296" fmla="*/ 2601265 h 4231124"/>
              <a:gd name="connsiteX9297" fmla="*/ 323634 w 5598213"/>
              <a:gd name="connsiteY9297" fmla="*/ 2611323 h 4231124"/>
              <a:gd name="connsiteX9298" fmla="*/ 318309 w 5598213"/>
              <a:gd name="connsiteY9298" fmla="*/ 2606590 h 4231124"/>
              <a:gd name="connsiteX9299" fmla="*/ 4981711 w 5598213"/>
              <a:gd name="connsiteY9299" fmla="*/ 2590617 h 4231124"/>
              <a:gd name="connsiteX9300" fmla="*/ 4992361 w 5598213"/>
              <a:gd name="connsiteY9300" fmla="*/ 2601265 h 4231124"/>
              <a:gd name="connsiteX9301" fmla="*/ 4981711 w 5598213"/>
              <a:gd name="connsiteY9301" fmla="*/ 2611323 h 4231124"/>
              <a:gd name="connsiteX9302" fmla="*/ 4976978 w 5598213"/>
              <a:gd name="connsiteY9302" fmla="*/ 2606590 h 4231124"/>
              <a:gd name="connsiteX9303" fmla="*/ 4966328 w 5598213"/>
              <a:gd name="connsiteY9303" fmla="*/ 2606590 h 4231124"/>
              <a:gd name="connsiteX9304" fmla="*/ 4966328 w 5598213"/>
              <a:gd name="connsiteY9304" fmla="*/ 2595941 h 4231124"/>
              <a:gd name="connsiteX9305" fmla="*/ 1175021 w 5598213"/>
              <a:gd name="connsiteY9305" fmla="*/ 2590617 h 4231124"/>
              <a:gd name="connsiteX9306" fmla="*/ 1180346 w 5598213"/>
              <a:gd name="connsiteY9306" fmla="*/ 2595941 h 4231124"/>
              <a:gd name="connsiteX9307" fmla="*/ 1180346 w 5598213"/>
              <a:gd name="connsiteY9307" fmla="*/ 2601265 h 4231124"/>
              <a:gd name="connsiteX9308" fmla="*/ 1169697 w 5598213"/>
              <a:gd name="connsiteY9308" fmla="*/ 2606590 h 4231124"/>
              <a:gd name="connsiteX9309" fmla="*/ 1169697 w 5598213"/>
              <a:gd name="connsiteY9309" fmla="*/ 2595941 h 4231124"/>
              <a:gd name="connsiteX9310" fmla="*/ 1133606 w 5598213"/>
              <a:gd name="connsiteY9310" fmla="*/ 2590617 h 4231124"/>
              <a:gd name="connsiteX9311" fmla="*/ 1138339 w 5598213"/>
              <a:gd name="connsiteY9311" fmla="*/ 2590617 h 4231124"/>
              <a:gd name="connsiteX9312" fmla="*/ 1138339 w 5598213"/>
              <a:gd name="connsiteY9312" fmla="*/ 2611323 h 4231124"/>
              <a:gd name="connsiteX9313" fmla="*/ 1128281 w 5598213"/>
              <a:gd name="connsiteY9313" fmla="*/ 2611323 h 4231124"/>
              <a:gd name="connsiteX9314" fmla="*/ 1122956 w 5598213"/>
              <a:gd name="connsiteY9314" fmla="*/ 2616647 h 4231124"/>
              <a:gd name="connsiteX9315" fmla="*/ 1112306 w 5598213"/>
              <a:gd name="connsiteY9315" fmla="*/ 2606590 h 4231124"/>
              <a:gd name="connsiteX9316" fmla="*/ 1112306 w 5598213"/>
              <a:gd name="connsiteY9316" fmla="*/ 2601265 h 4231124"/>
              <a:gd name="connsiteX9317" fmla="*/ 1128281 w 5598213"/>
              <a:gd name="connsiteY9317" fmla="*/ 2606590 h 4231124"/>
              <a:gd name="connsiteX9318" fmla="*/ 1122956 w 5598213"/>
              <a:gd name="connsiteY9318" fmla="*/ 2601265 h 4231124"/>
              <a:gd name="connsiteX9319" fmla="*/ 1106981 w 5598213"/>
              <a:gd name="connsiteY9319" fmla="*/ 2590617 h 4231124"/>
              <a:gd name="connsiteX9320" fmla="*/ 1117631 w 5598213"/>
              <a:gd name="connsiteY9320" fmla="*/ 2590617 h 4231124"/>
              <a:gd name="connsiteX9321" fmla="*/ 1112306 w 5598213"/>
              <a:gd name="connsiteY9321" fmla="*/ 2595941 h 4231124"/>
              <a:gd name="connsiteX9322" fmla="*/ 1106981 w 5598213"/>
              <a:gd name="connsiteY9322" fmla="*/ 2595941 h 4231124"/>
              <a:gd name="connsiteX9323" fmla="*/ 997526 w 5598213"/>
              <a:gd name="connsiteY9323" fmla="*/ 2590617 h 4231124"/>
              <a:gd name="connsiteX9324" fmla="*/ 1008176 w 5598213"/>
              <a:gd name="connsiteY9324" fmla="*/ 2595941 h 4231124"/>
              <a:gd name="connsiteX9325" fmla="*/ 1002851 w 5598213"/>
              <a:gd name="connsiteY9325" fmla="*/ 2595941 h 4231124"/>
              <a:gd name="connsiteX9326" fmla="*/ 1008176 w 5598213"/>
              <a:gd name="connsiteY9326" fmla="*/ 2611323 h 4231124"/>
              <a:gd name="connsiteX9327" fmla="*/ 1002851 w 5598213"/>
              <a:gd name="connsiteY9327" fmla="*/ 2611323 h 4231124"/>
              <a:gd name="connsiteX9328" fmla="*/ 992201 w 5598213"/>
              <a:gd name="connsiteY9328" fmla="*/ 2632620 h 4231124"/>
              <a:gd name="connsiteX9329" fmla="*/ 976818 w 5598213"/>
              <a:gd name="connsiteY9329" fmla="*/ 2642677 h 4231124"/>
              <a:gd name="connsiteX9330" fmla="*/ 955519 w 5598213"/>
              <a:gd name="connsiteY9330" fmla="*/ 2653326 h 4231124"/>
              <a:gd name="connsiteX9331" fmla="*/ 955519 w 5598213"/>
              <a:gd name="connsiteY9331" fmla="*/ 2658651 h 4231124"/>
              <a:gd name="connsiteX9332" fmla="*/ 945460 w 5598213"/>
              <a:gd name="connsiteY9332" fmla="*/ 2663975 h 4231124"/>
              <a:gd name="connsiteX9333" fmla="*/ 945460 w 5598213"/>
              <a:gd name="connsiteY9333" fmla="*/ 2653326 h 4231124"/>
              <a:gd name="connsiteX9334" fmla="*/ 934811 w 5598213"/>
              <a:gd name="connsiteY9334" fmla="*/ 2642677 h 4231124"/>
              <a:gd name="connsiteX9335" fmla="*/ 950785 w 5598213"/>
              <a:gd name="connsiteY9335" fmla="*/ 2642677 h 4231124"/>
              <a:gd name="connsiteX9336" fmla="*/ 960843 w 5598213"/>
              <a:gd name="connsiteY9336" fmla="*/ 2627296 h 4231124"/>
              <a:gd name="connsiteX9337" fmla="*/ 950785 w 5598213"/>
              <a:gd name="connsiteY9337" fmla="*/ 2621971 h 4231124"/>
              <a:gd name="connsiteX9338" fmla="*/ 960843 w 5598213"/>
              <a:gd name="connsiteY9338" fmla="*/ 2611323 h 4231124"/>
              <a:gd name="connsiteX9339" fmla="*/ 966168 w 5598213"/>
              <a:gd name="connsiteY9339" fmla="*/ 2606590 h 4231124"/>
              <a:gd name="connsiteX9340" fmla="*/ 882745 w 5598213"/>
              <a:gd name="connsiteY9340" fmla="*/ 2590617 h 4231124"/>
              <a:gd name="connsiteX9341" fmla="*/ 882745 w 5598213"/>
              <a:gd name="connsiteY9341" fmla="*/ 2606590 h 4231124"/>
              <a:gd name="connsiteX9342" fmla="*/ 892803 w 5598213"/>
              <a:gd name="connsiteY9342" fmla="*/ 2606590 h 4231124"/>
              <a:gd name="connsiteX9343" fmla="*/ 898128 w 5598213"/>
              <a:gd name="connsiteY9343" fmla="*/ 2621971 h 4231124"/>
              <a:gd name="connsiteX9344" fmla="*/ 892803 w 5598213"/>
              <a:gd name="connsiteY9344" fmla="*/ 2627296 h 4231124"/>
              <a:gd name="connsiteX9345" fmla="*/ 888070 w 5598213"/>
              <a:gd name="connsiteY9345" fmla="*/ 2653326 h 4231124"/>
              <a:gd name="connsiteX9346" fmla="*/ 872096 w 5598213"/>
              <a:gd name="connsiteY9346" fmla="*/ 2674032 h 4231124"/>
              <a:gd name="connsiteX9347" fmla="*/ 862037 w 5598213"/>
              <a:gd name="connsiteY9347" fmla="*/ 2674032 h 4231124"/>
              <a:gd name="connsiteX9348" fmla="*/ 851388 w 5598213"/>
              <a:gd name="connsiteY9348" fmla="*/ 2684681 h 4231124"/>
              <a:gd name="connsiteX9349" fmla="*/ 846063 w 5598213"/>
              <a:gd name="connsiteY9349" fmla="*/ 2679357 h 4231124"/>
              <a:gd name="connsiteX9350" fmla="*/ 835413 w 5598213"/>
              <a:gd name="connsiteY9350" fmla="*/ 2684681 h 4231124"/>
              <a:gd name="connsiteX9351" fmla="*/ 820030 w 5598213"/>
              <a:gd name="connsiteY9351" fmla="*/ 2700654 h 4231124"/>
              <a:gd name="connsiteX9352" fmla="*/ 820030 w 5598213"/>
              <a:gd name="connsiteY9352" fmla="*/ 2695330 h 4231124"/>
              <a:gd name="connsiteX9353" fmla="*/ 820030 w 5598213"/>
              <a:gd name="connsiteY9353" fmla="*/ 2690005 h 4231124"/>
              <a:gd name="connsiteX9354" fmla="*/ 825355 w 5598213"/>
              <a:gd name="connsiteY9354" fmla="*/ 2684681 h 4231124"/>
              <a:gd name="connsiteX9355" fmla="*/ 835413 w 5598213"/>
              <a:gd name="connsiteY9355" fmla="*/ 2674032 h 4231124"/>
              <a:gd name="connsiteX9356" fmla="*/ 835413 w 5598213"/>
              <a:gd name="connsiteY9356" fmla="*/ 2663975 h 4231124"/>
              <a:gd name="connsiteX9357" fmla="*/ 840738 w 5598213"/>
              <a:gd name="connsiteY9357" fmla="*/ 2669299 h 4231124"/>
              <a:gd name="connsiteX9358" fmla="*/ 851388 w 5598213"/>
              <a:gd name="connsiteY9358" fmla="*/ 2653326 h 4231124"/>
              <a:gd name="connsiteX9359" fmla="*/ 856713 w 5598213"/>
              <a:gd name="connsiteY9359" fmla="*/ 2642677 h 4231124"/>
              <a:gd name="connsiteX9360" fmla="*/ 846063 w 5598213"/>
              <a:gd name="connsiteY9360" fmla="*/ 2637945 h 4231124"/>
              <a:gd name="connsiteX9361" fmla="*/ 846063 w 5598213"/>
              <a:gd name="connsiteY9361" fmla="*/ 2627296 h 4231124"/>
              <a:gd name="connsiteX9362" fmla="*/ 856713 w 5598213"/>
              <a:gd name="connsiteY9362" fmla="*/ 2616647 h 4231124"/>
              <a:gd name="connsiteX9363" fmla="*/ 856713 w 5598213"/>
              <a:gd name="connsiteY9363" fmla="*/ 2627296 h 4231124"/>
              <a:gd name="connsiteX9364" fmla="*/ 866771 w 5598213"/>
              <a:gd name="connsiteY9364" fmla="*/ 2627296 h 4231124"/>
              <a:gd name="connsiteX9365" fmla="*/ 866771 w 5598213"/>
              <a:gd name="connsiteY9365" fmla="*/ 2611323 h 4231124"/>
              <a:gd name="connsiteX9366" fmla="*/ 872096 w 5598213"/>
              <a:gd name="connsiteY9366" fmla="*/ 2606590 h 4231124"/>
              <a:gd name="connsiteX9367" fmla="*/ 814705 w 5598213"/>
              <a:gd name="connsiteY9367" fmla="*/ 2590617 h 4231124"/>
              <a:gd name="connsiteX9368" fmla="*/ 820030 w 5598213"/>
              <a:gd name="connsiteY9368" fmla="*/ 2590617 h 4231124"/>
              <a:gd name="connsiteX9369" fmla="*/ 830680 w 5598213"/>
              <a:gd name="connsiteY9369" fmla="*/ 2601265 h 4231124"/>
              <a:gd name="connsiteX9370" fmla="*/ 835413 w 5598213"/>
              <a:gd name="connsiteY9370" fmla="*/ 2606590 h 4231124"/>
              <a:gd name="connsiteX9371" fmla="*/ 840738 w 5598213"/>
              <a:gd name="connsiteY9371" fmla="*/ 2606590 h 4231124"/>
              <a:gd name="connsiteX9372" fmla="*/ 840738 w 5598213"/>
              <a:gd name="connsiteY9372" fmla="*/ 2616647 h 4231124"/>
              <a:gd name="connsiteX9373" fmla="*/ 804056 w 5598213"/>
              <a:gd name="connsiteY9373" fmla="*/ 2642677 h 4231124"/>
              <a:gd name="connsiteX9374" fmla="*/ 793997 w 5598213"/>
              <a:gd name="connsiteY9374" fmla="*/ 2648002 h 4231124"/>
              <a:gd name="connsiteX9375" fmla="*/ 788673 w 5598213"/>
              <a:gd name="connsiteY9375" fmla="*/ 2653326 h 4231124"/>
              <a:gd name="connsiteX9376" fmla="*/ 778023 w 5598213"/>
              <a:gd name="connsiteY9376" fmla="*/ 2653326 h 4231124"/>
              <a:gd name="connsiteX9377" fmla="*/ 772698 w 5598213"/>
              <a:gd name="connsiteY9377" fmla="*/ 2658651 h 4231124"/>
              <a:gd name="connsiteX9378" fmla="*/ 762640 w 5598213"/>
              <a:gd name="connsiteY9378" fmla="*/ 2658651 h 4231124"/>
              <a:gd name="connsiteX9379" fmla="*/ 746665 w 5598213"/>
              <a:gd name="connsiteY9379" fmla="*/ 2674032 h 4231124"/>
              <a:gd name="connsiteX9380" fmla="*/ 741340 w 5598213"/>
              <a:gd name="connsiteY9380" fmla="*/ 2669299 h 4231124"/>
              <a:gd name="connsiteX9381" fmla="*/ 751990 w 5598213"/>
              <a:gd name="connsiteY9381" fmla="*/ 2658651 h 4231124"/>
              <a:gd name="connsiteX9382" fmla="*/ 757315 w 5598213"/>
              <a:gd name="connsiteY9382" fmla="*/ 2658651 h 4231124"/>
              <a:gd name="connsiteX9383" fmla="*/ 757315 w 5598213"/>
              <a:gd name="connsiteY9383" fmla="*/ 2653326 h 4231124"/>
              <a:gd name="connsiteX9384" fmla="*/ 762640 w 5598213"/>
              <a:gd name="connsiteY9384" fmla="*/ 2648002 h 4231124"/>
              <a:gd name="connsiteX9385" fmla="*/ 757315 w 5598213"/>
              <a:gd name="connsiteY9385" fmla="*/ 2642677 h 4231124"/>
              <a:gd name="connsiteX9386" fmla="*/ 751990 w 5598213"/>
              <a:gd name="connsiteY9386" fmla="*/ 2648002 h 4231124"/>
              <a:gd name="connsiteX9387" fmla="*/ 751990 w 5598213"/>
              <a:gd name="connsiteY9387" fmla="*/ 2637945 h 4231124"/>
              <a:gd name="connsiteX9388" fmla="*/ 767965 w 5598213"/>
              <a:gd name="connsiteY9388" fmla="*/ 2627296 h 4231124"/>
              <a:gd name="connsiteX9389" fmla="*/ 788673 w 5598213"/>
              <a:gd name="connsiteY9389" fmla="*/ 2616647 h 4231124"/>
              <a:gd name="connsiteX9390" fmla="*/ 788673 w 5598213"/>
              <a:gd name="connsiteY9390" fmla="*/ 2611323 h 4231124"/>
              <a:gd name="connsiteX9391" fmla="*/ 751990 w 5598213"/>
              <a:gd name="connsiteY9391" fmla="*/ 2590617 h 4231124"/>
              <a:gd name="connsiteX9392" fmla="*/ 767965 w 5598213"/>
              <a:gd name="connsiteY9392" fmla="*/ 2590617 h 4231124"/>
              <a:gd name="connsiteX9393" fmla="*/ 757315 w 5598213"/>
              <a:gd name="connsiteY9393" fmla="*/ 2595941 h 4231124"/>
              <a:gd name="connsiteX9394" fmla="*/ 689275 w 5598213"/>
              <a:gd name="connsiteY9394" fmla="*/ 2590617 h 4231124"/>
              <a:gd name="connsiteX9395" fmla="*/ 694600 w 5598213"/>
              <a:gd name="connsiteY9395" fmla="*/ 2590617 h 4231124"/>
              <a:gd name="connsiteX9396" fmla="*/ 694600 w 5598213"/>
              <a:gd name="connsiteY9396" fmla="*/ 2601265 h 4231124"/>
              <a:gd name="connsiteX9397" fmla="*/ 679217 w 5598213"/>
              <a:gd name="connsiteY9397" fmla="*/ 2606590 h 4231124"/>
              <a:gd name="connsiteX9398" fmla="*/ 668567 w 5598213"/>
              <a:gd name="connsiteY9398" fmla="*/ 2616647 h 4231124"/>
              <a:gd name="connsiteX9399" fmla="*/ 668567 w 5598213"/>
              <a:gd name="connsiteY9399" fmla="*/ 2621971 h 4231124"/>
              <a:gd name="connsiteX9400" fmla="*/ 647859 w 5598213"/>
              <a:gd name="connsiteY9400" fmla="*/ 2637945 h 4231124"/>
              <a:gd name="connsiteX9401" fmla="*/ 637210 w 5598213"/>
              <a:gd name="connsiteY9401" fmla="*/ 2632620 h 4231124"/>
              <a:gd name="connsiteX9402" fmla="*/ 637210 w 5598213"/>
              <a:gd name="connsiteY9402" fmla="*/ 2621971 h 4231124"/>
              <a:gd name="connsiteX9403" fmla="*/ 647859 w 5598213"/>
              <a:gd name="connsiteY9403" fmla="*/ 2621971 h 4231124"/>
              <a:gd name="connsiteX9404" fmla="*/ 668567 w 5598213"/>
              <a:gd name="connsiteY9404" fmla="*/ 2595941 h 4231124"/>
              <a:gd name="connsiteX9405" fmla="*/ 683950 w 5598213"/>
              <a:gd name="connsiteY9405" fmla="*/ 2595941 h 4231124"/>
              <a:gd name="connsiteX9406" fmla="*/ 4741500 w 5598213"/>
              <a:gd name="connsiteY9406" fmla="*/ 2585292 h 4231124"/>
              <a:gd name="connsiteX9407" fmla="*/ 4752150 w 5598213"/>
              <a:gd name="connsiteY9407" fmla="*/ 2590617 h 4231124"/>
              <a:gd name="connsiteX9408" fmla="*/ 4741500 w 5598213"/>
              <a:gd name="connsiteY9408" fmla="*/ 2595941 h 4231124"/>
              <a:gd name="connsiteX9409" fmla="*/ 4736175 w 5598213"/>
              <a:gd name="connsiteY9409" fmla="*/ 2590617 h 4231124"/>
              <a:gd name="connsiteX9410" fmla="*/ 4569330 w 5598213"/>
              <a:gd name="connsiteY9410" fmla="*/ 2585292 h 4231124"/>
              <a:gd name="connsiteX9411" fmla="*/ 4574654 w 5598213"/>
              <a:gd name="connsiteY9411" fmla="*/ 2585292 h 4231124"/>
              <a:gd name="connsiteX9412" fmla="*/ 4579979 w 5598213"/>
              <a:gd name="connsiteY9412" fmla="*/ 2595941 h 4231124"/>
              <a:gd name="connsiteX9413" fmla="*/ 4569330 w 5598213"/>
              <a:gd name="connsiteY9413" fmla="*/ 2601265 h 4231124"/>
              <a:gd name="connsiteX9414" fmla="*/ 4564005 w 5598213"/>
              <a:gd name="connsiteY9414" fmla="*/ 2601265 h 4231124"/>
              <a:gd name="connsiteX9415" fmla="*/ 4558680 w 5598213"/>
              <a:gd name="connsiteY9415" fmla="*/ 2590617 h 4231124"/>
              <a:gd name="connsiteX9416" fmla="*/ 1253711 w 5598213"/>
              <a:gd name="connsiteY9416" fmla="*/ 2585292 h 4231124"/>
              <a:gd name="connsiteX9417" fmla="*/ 1258444 w 5598213"/>
              <a:gd name="connsiteY9417" fmla="*/ 2590617 h 4231124"/>
              <a:gd name="connsiteX9418" fmla="*/ 1248386 w 5598213"/>
              <a:gd name="connsiteY9418" fmla="*/ 2590617 h 4231124"/>
              <a:gd name="connsiteX9419" fmla="*/ 1222354 w 5598213"/>
              <a:gd name="connsiteY9419" fmla="*/ 2585292 h 4231124"/>
              <a:gd name="connsiteX9420" fmla="*/ 1232412 w 5598213"/>
              <a:gd name="connsiteY9420" fmla="*/ 2585292 h 4231124"/>
              <a:gd name="connsiteX9421" fmla="*/ 1232412 w 5598213"/>
              <a:gd name="connsiteY9421" fmla="*/ 2590617 h 4231124"/>
              <a:gd name="connsiteX9422" fmla="*/ 1222354 w 5598213"/>
              <a:gd name="connsiteY9422" fmla="*/ 2595941 h 4231124"/>
              <a:gd name="connsiteX9423" fmla="*/ 318309 w 5598213"/>
              <a:gd name="connsiteY9423" fmla="*/ 2585292 h 4231124"/>
              <a:gd name="connsiteX9424" fmla="*/ 318309 w 5598213"/>
              <a:gd name="connsiteY9424" fmla="*/ 2590617 h 4231124"/>
              <a:gd name="connsiteX9425" fmla="*/ 313576 w 5598213"/>
              <a:gd name="connsiteY9425" fmla="*/ 2601265 h 4231124"/>
              <a:gd name="connsiteX9426" fmla="*/ 302926 w 5598213"/>
              <a:gd name="connsiteY9426" fmla="*/ 2606590 h 4231124"/>
              <a:gd name="connsiteX9427" fmla="*/ 292276 w 5598213"/>
              <a:gd name="connsiteY9427" fmla="*/ 2601265 h 4231124"/>
              <a:gd name="connsiteX9428" fmla="*/ 5258604 w 5598213"/>
              <a:gd name="connsiteY9428" fmla="*/ 2579968 h 4231124"/>
              <a:gd name="connsiteX9429" fmla="*/ 5263929 w 5598213"/>
              <a:gd name="connsiteY9429" fmla="*/ 2585292 h 4231124"/>
              <a:gd name="connsiteX9430" fmla="*/ 5248546 w 5598213"/>
              <a:gd name="connsiteY9430" fmla="*/ 2585292 h 4231124"/>
              <a:gd name="connsiteX9431" fmla="*/ 4689435 w 5598213"/>
              <a:gd name="connsiteY9431" fmla="*/ 2579968 h 4231124"/>
              <a:gd name="connsiteX9432" fmla="*/ 4710143 w 5598213"/>
              <a:gd name="connsiteY9432" fmla="*/ 2579968 h 4231124"/>
              <a:gd name="connsiteX9433" fmla="*/ 4710143 w 5598213"/>
              <a:gd name="connsiteY9433" fmla="*/ 2590617 h 4231124"/>
              <a:gd name="connsiteX9434" fmla="*/ 4694760 w 5598213"/>
              <a:gd name="connsiteY9434" fmla="*/ 2590617 h 4231124"/>
              <a:gd name="connsiteX9435" fmla="*/ 1201054 w 5598213"/>
              <a:gd name="connsiteY9435" fmla="*/ 2579968 h 4231124"/>
              <a:gd name="connsiteX9436" fmla="*/ 1206379 w 5598213"/>
              <a:gd name="connsiteY9436" fmla="*/ 2579968 h 4231124"/>
              <a:gd name="connsiteX9437" fmla="*/ 1201054 w 5598213"/>
              <a:gd name="connsiteY9437" fmla="*/ 2590617 h 4231124"/>
              <a:gd name="connsiteX9438" fmla="*/ 1180346 w 5598213"/>
              <a:gd name="connsiteY9438" fmla="*/ 2579968 h 4231124"/>
              <a:gd name="connsiteX9439" fmla="*/ 1195729 w 5598213"/>
              <a:gd name="connsiteY9439" fmla="*/ 2579968 h 4231124"/>
              <a:gd name="connsiteX9440" fmla="*/ 1190996 w 5598213"/>
              <a:gd name="connsiteY9440" fmla="*/ 2590617 h 4231124"/>
              <a:gd name="connsiteX9441" fmla="*/ 877420 w 5598213"/>
              <a:gd name="connsiteY9441" fmla="*/ 2579968 h 4231124"/>
              <a:gd name="connsiteX9442" fmla="*/ 882745 w 5598213"/>
              <a:gd name="connsiteY9442" fmla="*/ 2579968 h 4231124"/>
              <a:gd name="connsiteX9443" fmla="*/ 892803 w 5598213"/>
              <a:gd name="connsiteY9443" fmla="*/ 2585292 h 4231124"/>
              <a:gd name="connsiteX9444" fmla="*/ 882745 w 5598213"/>
              <a:gd name="connsiteY9444" fmla="*/ 2590617 h 4231124"/>
              <a:gd name="connsiteX9445" fmla="*/ 877420 w 5598213"/>
              <a:gd name="connsiteY9445" fmla="*/ 2585292 h 4231124"/>
              <a:gd name="connsiteX9446" fmla="*/ 4720793 w 5598213"/>
              <a:gd name="connsiteY9446" fmla="*/ 2575235 h 4231124"/>
              <a:gd name="connsiteX9447" fmla="*/ 4731442 w 5598213"/>
              <a:gd name="connsiteY9447" fmla="*/ 2575235 h 4231124"/>
              <a:gd name="connsiteX9448" fmla="*/ 4731442 w 5598213"/>
              <a:gd name="connsiteY9448" fmla="*/ 2585292 h 4231124"/>
              <a:gd name="connsiteX9449" fmla="*/ 846063 w 5598213"/>
              <a:gd name="connsiteY9449" fmla="*/ 2575235 h 4231124"/>
              <a:gd name="connsiteX9450" fmla="*/ 862037 w 5598213"/>
              <a:gd name="connsiteY9450" fmla="*/ 2579968 h 4231124"/>
              <a:gd name="connsiteX9451" fmla="*/ 856713 w 5598213"/>
              <a:gd name="connsiteY9451" fmla="*/ 2585292 h 4231124"/>
              <a:gd name="connsiteX9452" fmla="*/ 851388 w 5598213"/>
              <a:gd name="connsiteY9452" fmla="*/ 2585292 h 4231124"/>
              <a:gd name="connsiteX9453" fmla="*/ 517104 w 5598213"/>
              <a:gd name="connsiteY9453" fmla="*/ 2575235 h 4231124"/>
              <a:gd name="connsiteX9454" fmla="*/ 522429 w 5598213"/>
              <a:gd name="connsiteY9454" fmla="*/ 2575235 h 4231124"/>
              <a:gd name="connsiteX9455" fmla="*/ 517104 w 5598213"/>
              <a:gd name="connsiteY9455" fmla="*/ 2585292 h 4231124"/>
              <a:gd name="connsiteX9456" fmla="*/ 511779 w 5598213"/>
              <a:gd name="connsiteY9456" fmla="*/ 2590617 h 4231124"/>
              <a:gd name="connsiteX9457" fmla="*/ 501130 w 5598213"/>
              <a:gd name="connsiteY9457" fmla="*/ 2601265 h 4231124"/>
              <a:gd name="connsiteX9458" fmla="*/ 496396 w 5598213"/>
              <a:gd name="connsiteY9458" fmla="*/ 2601265 h 4231124"/>
              <a:gd name="connsiteX9459" fmla="*/ 496396 w 5598213"/>
              <a:gd name="connsiteY9459" fmla="*/ 2595941 h 4231124"/>
              <a:gd name="connsiteX9460" fmla="*/ 376291 w 5598213"/>
              <a:gd name="connsiteY9460" fmla="*/ 2575235 h 4231124"/>
              <a:gd name="connsiteX9461" fmla="*/ 381024 w 5598213"/>
              <a:gd name="connsiteY9461" fmla="*/ 2585292 h 4231124"/>
              <a:gd name="connsiteX9462" fmla="*/ 365641 w 5598213"/>
              <a:gd name="connsiteY9462" fmla="*/ 2579968 h 4231124"/>
              <a:gd name="connsiteX9463" fmla="*/ 4543297 w 5598213"/>
              <a:gd name="connsiteY9463" fmla="*/ 2569911 h 4231124"/>
              <a:gd name="connsiteX9464" fmla="*/ 4553947 w 5598213"/>
              <a:gd name="connsiteY9464" fmla="*/ 2575235 h 4231124"/>
              <a:gd name="connsiteX9465" fmla="*/ 4543297 w 5598213"/>
              <a:gd name="connsiteY9465" fmla="*/ 2575235 h 4231124"/>
              <a:gd name="connsiteX9466" fmla="*/ 986876 w 5598213"/>
              <a:gd name="connsiteY9466" fmla="*/ 2569911 h 4231124"/>
              <a:gd name="connsiteX9467" fmla="*/ 992201 w 5598213"/>
              <a:gd name="connsiteY9467" fmla="*/ 2575235 h 4231124"/>
              <a:gd name="connsiteX9468" fmla="*/ 1002851 w 5598213"/>
              <a:gd name="connsiteY9468" fmla="*/ 2575235 h 4231124"/>
              <a:gd name="connsiteX9469" fmla="*/ 986876 w 5598213"/>
              <a:gd name="connsiteY9469" fmla="*/ 2585292 h 4231124"/>
              <a:gd name="connsiteX9470" fmla="*/ 982143 w 5598213"/>
              <a:gd name="connsiteY9470" fmla="*/ 2585292 h 4231124"/>
              <a:gd name="connsiteX9471" fmla="*/ 982143 w 5598213"/>
              <a:gd name="connsiteY9471" fmla="*/ 2575235 h 4231124"/>
              <a:gd name="connsiteX9472" fmla="*/ 4798891 w 5598213"/>
              <a:gd name="connsiteY9472" fmla="*/ 2564586 h 4231124"/>
              <a:gd name="connsiteX9473" fmla="*/ 4809540 w 5598213"/>
              <a:gd name="connsiteY9473" fmla="*/ 2564586 h 4231124"/>
              <a:gd name="connsiteX9474" fmla="*/ 4809540 w 5598213"/>
              <a:gd name="connsiteY9474" fmla="*/ 2575235 h 4231124"/>
              <a:gd name="connsiteX9475" fmla="*/ 4798891 w 5598213"/>
              <a:gd name="connsiteY9475" fmla="*/ 2575235 h 4231124"/>
              <a:gd name="connsiteX9476" fmla="*/ 4783508 w 5598213"/>
              <a:gd name="connsiteY9476" fmla="*/ 2564586 h 4231124"/>
              <a:gd name="connsiteX9477" fmla="*/ 4788832 w 5598213"/>
              <a:gd name="connsiteY9477" fmla="*/ 2569911 h 4231124"/>
              <a:gd name="connsiteX9478" fmla="*/ 4788832 w 5598213"/>
              <a:gd name="connsiteY9478" fmla="*/ 2575235 h 4231124"/>
              <a:gd name="connsiteX9479" fmla="*/ 4783508 w 5598213"/>
              <a:gd name="connsiteY9479" fmla="*/ 2575235 h 4231124"/>
              <a:gd name="connsiteX9480" fmla="*/ 4783508 w 5598213"/>
              <a:gd name="connsiteY9480" fmla="*/ 2569911 h 4231124"/>
              <a:gd name="connsiteX9481" fmla="*/ 4731442 w 5598213"/>
              <a:gd name="connsiteY9481" fmla="*/ 2564586 h 4231124"/>
              <a:gd name="connsiteX9482" fmla="*/ 4741500 w 5598213"/>
              <a:gd name="connsiteY9482" fmla="*/ 2564586 h 4231124"/>
              <a:gd name="connsiteX9483" fmla="*/ 4741500 w 5598213"/>
              <a:gd name="connsiteY9483" fmla="*/ 2569911 h 4231124"/>
              <a:gd name="connsiteX9484" fmla="*/ 4731442 w 5598213"/>
              <a:gd name="connsiteY9484" fmla="*/ 2569911 h 4231124"/>
              <a:gd name="connsiteX9485" fmla="*/ 1028883 w 5598213"/>
              <a:gd name="connsiteY9485" fmla="*/ 2564586 h 4231124"/>
              <a:gd name="connsiteX9486" fmla="*/ 1039533 w 5598213"/>
              <a:gd name="connsiteY9486" fmla="*/ 2575235 h 4231124"/>
              <a:gd name="connsiteX9487" fmla="*/ 1028883 w 5598213"/>
              <a:gd name="connsiteY9487" fmla="*/ 2575235 h 4231124"/>
              <a:gd name="connsiteX9488" fmla="*/ 1018234 w 5598213"/>
              <a:gd name="connsiteY9488" fmla="*/ 2579968 h 4231124"/>
              <a:gd name="connsiteX9489" fmla="*/ 1013500 w 5598213"/>
              <a:gd name="connsiteY9489" fmla="*/ 2575235 h 4231124"/>
              <a:gd name="connsiteX9490" fmla="*/ 417707 w 5598213"/>
              <a:gd name="connsiteY9490" fmla="*/ 2564586 h 4231124"/>
              <a:gd name="connsiteX9491" fmla="*/ 423031 w 5598213"/>
              <a:gd name="connsiteY9491" fmla="*/ 2575235 h 4231124"/>
              <a:gd name="connsiteX9492" fmla="*/ 412382 w 5598213"/>
              <a:gd name="connsiteY9492" fmla="*/ 2575235 h 4231124"/>
              <a:gd name="connsiteX9493" fmla="*/ 412382 w 5598213"/>
              <a:gd name="connsiteY9493" fmla="*/ 2569911 h 4231124"/>
              <a:gd name="connsiteX9494" fmla="*/ 4606012 w 5598213"/>
              <a:gd name="connsiteY9494" fmla="*/ 2559262 h 4231124"/>
              <a:gd name="connsiteX9495" fmla="*/ 4616070 w 5598213"/>
              <a:gd name="connsiteY9495" fmla="*/ 2559262 h 4231124"/>
              <a:gd name="connsiteX9496" fmla="*/ 4621395 w 5598213"/>
              <a:gd name="connsiteY9496" fmla="*/ 2559262 h 4231124"/>
              <a:gd name="connsiteX9497" fmla="*/ 4626720 w 5598213"/>
              <a:gd name="connsiteY9497" fmla="*/ 2575235 h 4231124"/>
              <a:gd name="connsiteX9498" fmla="*/ 4626720 w 5598213"/>
              <a:gd name="connsiteY9498" fmla="*/ 2590617 h 4231124"/>
              <a:gd name="connsiteX9499" fmla="*/ 4621395 w 5598213"/>
              <a:gd name="connsiteY9499" fmla="*/ 2585292 h 4231124"/>
              <a:gd name="connsiteX9500" fmla="*/ 4600687 w 5598213"/>
              <a:gd name="connsiteY9500" fmla="*/ 2569911 h 4231124"/>
              <a:gd name="connsiteX9501" fmla="*/ 1065566 w 5598213"/>
              <a:gd name="connsiteY9501" fmla="*/ 2559262 h 4231124"/>
              <a:gd name="connsiteX9502" fmla="*/ 1065566 w 5598213"/>
              <a:gd name="connsiteY9502" fmla="*/ 2575235 h 4231124"/>
              <a:gd name="connsiteX9503" fmla="*/ 1054916 w 5598213"/>
              <a:gd name="connsiteY9503" fmla="*/ 2569911 h 4231124"/>
              <a:gd name="connsiteX9504" fmla="*/ 1060241 w 5598213"/>
              <a:gd name="connsiteY9504" fmla="*/ 2564586 h 4231124"/>
              <a:gd name="connsiteX9505" fmla="*/ 699925 w 5598213"/>
              <a:gd name="connsiteY9505" fmla="*/ 2559262 h 4231124"/>
              <a:gd name="connsiteX9506" fmla="*/ 710575 w 5598213"/>
              <a:gd name="connsiteY9506" fmla="*/ 2559262 h 4231124"/>
              <a:gd name="connsiteX9507" fmla="*/ 699925 w 5598213"/>
              <a:gd name="connsiteY9507" fmla="*/ 2569911 h 4231124"/>
              <a:gd name="connsiteX9508" fmla="*/ 694600 w 5598213"/>
              <a:gd name="connsiteY9508" fmla="*/ 2569911 h 4231124"/>
              <a:gd name="connsiteX9509" fmla="*/ 694600 w 5598213"/>
              <a:gd name="connsiteY9509" fmla="*/ 2579968 h 4231124"/>
              <a:gd name="connsiteX9510" fmla="*/ 683950 w 5598213"/>
              <a:gd name="connsiteY9510" fmla="*/ 2579968 h 4231124"/>
              <a:gd name="connsiteX9511" fmla="*/ 679217 w 5598213"/>
              <a:gd name="connsiteY9511" fmla="*/ 2585292 h 4231124"/>
              <a:gd name="connsiteX9512" fmla="*/ 668567 w 5598213"/>
              <a:gd name="connsiteY9512" fmla="*/ 2579968 h 4231124"/>
              <a:gd name="connsiteX9513" fmla="*/ 683950 w 5598213"/>
              <a:gd name="connsiteY9513" fmla="*/ 2569911 h 4231124"/>
              <a:gd name="connsiteX9514" fmla="*/ 683950 w 5598213"/>
              <a:gd name="connsiteY9514" fmla="*/ 2564586 h 4231124"/>
              <a:gd name="connsiteX9515" fmla="*/ 501130 w 5598213"/>
              <a:gd name="connsiteY9515" fmla="*/ 2559262 h 4231124"/>
              <a:gd name="connsiteX9516" fmla="*/ 506455 w 5598213"/>
              <a:gd name="connsiteY9516" fmla="*/ 2564586 h 4231124"/>
              <a:gd name="connsiteX9517" fmla="*/ 501130 w 5598213"/>
              <a:gd name="connsiteY9517" fmla="*/ 2569911 h 4231124"/>
              <a:gd name="connsiteX9518" fmla="*/ 496396 w 5598213"/>
              <a:gd name="connsiteY9518" fmla="*/ 2569911 h 4231124"/>
              <a:gd name="connsiteX9519" fmla="*/ 4971653 w 5598213"/>
              <a:gd name="connsiteY9519" fmla="*/ 2553937 h 4231124"/>
              <a:gd name="connsiteX9520" fmla="*/ 4976978 w 5598213"/>
              <a:gd name="connsiteY9520" fmla="*/ 2559262 h 4231124"/>
              <a:gd name="connsiteX9521" fmla="*/ 4976978 w 5598213"/>
              <a:gd name="connsiteY9521" fmla="*/ 2564586 h 4231124"/>
              <a:gd name="connsiteX9522" fmla="*/ 4971653 w 5598213"/>
              <a:gd name="connsiteY9522" fmla="*/ 2564586 h 4231124"/>
              <a:gd name="connsiteX9523" fmla="*/ 4966328 w 5598213"/>
              <a:gd name="connsiteY9523" fmla="*/ 2564586 h 4231124"/>
              <a:gd name="connsiteX9524" fmla="*/ 4637370 w 5598213"/>
              <a:gd name="connsiteY9524" fmla="*/ 2553937 h 4231124"/>
              <a:gd name="connsiteX9525" fmla="*/ 4652753 w 5598213"/>
              <a:gd name="connsiteY9525" fmla="*/ 2553937 h 4231124"/>
              <a:gd name="connsiteX9526" fmla="*/ 4647428 w 5598213"/>
              <a:gd name="connsiteY9526" fmla="*/ 2559262 h 4231124"/>
              <a:gd name="connsiteX9527" fmla="*/ 4537972 w 5598213"/>
              <a:gd name="connsiteY9527" fmla="*/ 2553937 h 4231124"/>
              <a:gd name="connsiteX9528" fmla="*/ 4543297 w 5598213"/>
              <a:gd name="connsiteY9528" fmla="*/ 2559262 h 4231124"/>
              <a:gd name="connsiteX9529" fmla="*/ 4543297 w 5598213"/>
              <a:gd name="connsiteY9529" fmla="*/ 2564586 h 4231124"/>
              <a:gd name="connsiteX9530" fmla="*/ 4532647 w 5598213"/>
              <a:gd name="connsiteY9530" fmla="*/ 2559262 h 4231124"/>
              <a:gd name="connsiteX9531" fmla="*/ 1201054 w 5598213"/>
              <a:gd name="connsiteY9531" fmla="*/ 2553937 h 4231124"/>
              <a:gd name="connsiteX9532" fmla="*/ 1217029 w 5598213"/>
              <a:gd name="connsiteY9532" fmla="*/ 2559262 h 4231124"/>
              <a:gd name="connsiteX9533" fmla="*/ 1217029 w 5598213"/>
              <a:gd name="connsiteY9533" fmla="*/ 2569911 h 4231124"/>
              <a:gd name="connsiteX9534" fmla="*/ 1211704 w 5598213"/>
              <a:gd name="connsiteY9534" fmla="*/ 2575235 h 4231124"/>
              <a:gd name="connsiteX9535" fmla="*/ 1201054 w 5598213"/>
              <a:gd name="connsiteY9535" fmla="*/ 2575235 h 4231124"/>
              <a:gd name="connsiteX9536" fmla="*/ 1206379 w 5598213"/>
              <a:gd name="connsiteY9536" fmla="*/ 2569911 h 4231124"/>
              <a:gd name="connsiteX9537" fmla="*/ 1195729 w 5598213"/>
              <a:gd name="connsiteY9537" fmla="*/ 2559262 h 4231124"/>
              <a:gd name="connsiteX9538" fmla="*/ 4851548 w 5598213"/>
              <a:gd name="connsiteY9538" fmla="*/ 2548613 h 4231124"/>
              <a:gd name="connsiteX9539" fmla="*/ 4872255 w 5598213"/>
              <a:gd name="connsiteY9539" fmla="*/ 2548613 h 4231124"/>
              <a:gd name="connsiteX9540" fmla="*/ 4872255 w 5598213"/>
              <a:gd name="connsiteY9540" fmla="*/ 2553937 h 4231124"/>
              <a:gd name="connsiteX9541" fmla="*/ 4851548 w 5598213"/>
              <a:gd name="connsiteY9541" fmla="*/ 2559262 h 4231124"/>
              <a:gd name="connsiteX9542" fmla="*/ 892803 w 5598213"/>
              <a:gd name="connsiteY9542" fmla="*/ 2548613 h 4231124"/>
              <a:gd name="connsiteX9543" fmla="*/ 908778 w 5598213"/>
              <a:gd name="connsiteY9543" fmla="*/ 2559262 h 4231124"/>
              <a:gd name="connsiteX9544" fmla="*/ 898128 w 5598213"/>
              <a:gd name="connsiteY9544" fmla="*/ 2559262 h 4231124"/>
              <a:gd name="connsiteX9545" fmla="*/ 892803 w 5598213"/>
              <a:gd name="connsiteY9545" fmla="*/ 2559262 h 4231124"/>
              <a:gd name="connsiteX9546" fmla="*/ 616502 w 5598213"/>
              <a:gd name="connsiteY9546" fmla="*/ 2548613 h 4231124"/>
              <a:gd name="connsiteX9547" fmla="*/ 616502 w 5598213"/>
              <a:gd name="connsiteY9547" fmla="*/ 2553937 h 4231124"/>
              <a:gd name="connsiteX9548" fmla="*/ 600527 w 5598213"/>
              <a:gd name="connsiteY9548" fmla="*/ 2569911 h 4231124"/>
              <a:gd name="connsiteX9549" fmla="*/ 595202 w 5598213"/>
              <a:gd name="connsiteY9549" fmla="*/ 2569911 h 4231124"/>
              <a:gd name="connsiteX9550" fmla="*/ 595202 w 5598213"/>
              <a:gd name="connsiteY9550" fmla="*/ 2564586 h 4231124"/>
              <a:gd name="connsiteX9551" fmla="*/ 318309 w 5598213"/>
              <a:gd name="connsiteY9551" fmla="*/ 2548613 h 4231124"/>
              <a:gd name="connsiteX9552" fmla="*/ 323634 w 5598213"/>
              <a:gd name="connsiteY9552" fmla="*/ 2548613 h 4231124"/>
              <a:gd name="connsiteX9553" fmla="*/ 328959 w 5598213"/>
              <a:gd name="connsiteY9553" fmla="*/ 2548613 h 4231124"/>
              <a:gd name="connsiteX9554" fmla="*/ 328959 w 5598213"/>
              <a:gd name="connsiteY9554" fmla="*/ 2553937 h 4231124"/>
              <a:gd name="connsiteX9555" fmla="*/ 323634 w 5598213"/>
              <a:gd name="connsiteY9555" fmla="*/ 2553937 h 4231124"/>
              <a:gd name="connsiteX9556" fmla="*/ 751990 w 5598213"/>
              <a:gd name="connsiteY9556" fmla="*/ 2543880 h 4231124"/>
              <a:gd name="connsiteX9557" fmla="*/ 757315 w 5598213"/>
              <a:gd name="connsiteY9557" fmla="*/ 2559262 h 4231124"/>
              <a:gd name="connsiteX9558" fmla="*/ 746665 w 5598213"/>
              <a:gd name="connsiteY9558" fmla="*/ 2559262 h 4231124"/>
              <a:gd name="connsiteX9559" fmla="*/ 746665 w 5598213"/>
              <a:gd name="connsiteY9559" fmla="*/ 2553937 h 4231124"/>
              <a:gd name="connsiteX9560" fmla="*/ 4710143 w 5598213"/>
              <a:gd name="connsiteY9560" fmla="*/ 2533231 h 4231124"/>
              <a:gd name="connsiteX9561" fmla="*/ 4720793 w 5598213"/>
              <a:gd name="connsiteY9561" fmla="*/ 2533231 h 4231124"/>
              <a:gd name="connsiteX9562" fmla="*/ 4715468 w 5598213"/>
              <a:gd name="connsiteY9562" fmla="*/ 2538556 h 4231124"/>
              <a:gd name="connsiteX9563" fmla="*/ 4710143 w 5598213"/>
              <a:gd name="connsiteY9563" fmla="*/ 2538556 h 4231124"/>
              <a:gd name="connsiteX9564" fmla="*/ 4637370 w 5598213"/>
              <a:gd name="connsiteY9564" fmla="*/ 2533231 h 4231124"/>
              <a:gd name="connsiteX9565" fmla="*/ 4637370 w 5598213"/>
              <a:gd name="connsiteY9565" fmla="*/ 2543880 h 4231124"/>
              <a:gd name="connsiteX9566" fmla="*/ 4632045 w 5598213"/>
              <a:gd name="connsiteY9566" fmla="*/ 2538556 h 4231124"/>
              <a:gd name="connsiteX9567" fmla="*/ 1206379 w 5598213"/>
              <a:gd name="connsiteY9567" fmla="*/ 2527907 h 4231124"/>
              <a:gd name="connsiteX9568" fmla="*/ 1206379 w 5598213"/>
              <a:gd name="connsiteY9568" fmla="*/ 2533231 h 4231124"/>
              <a:gd name="connsiteX9569" fmla="*/ 1195729 w 5598213"/>
              <a:gd name="connsiteY9569" fmla="*/ 2533231 h 4231124"/>
              <a:gd name="connsiteX9570" fmla="*/ 772698 w 5598213"/>
              <a:gd name="connsiteY9570" fmla="*/ 2527907 h 4231124"/>
              <a:gd name="connsiteX9571" fmla="*/ 778023 w 5598213"/>
              <a:gd name="connsiteY9571" fmla="*/ 2527907 h 4231124"/>
              <a:gd name="connsiteX9572" fmla="*/ 772698 w 5598213"/>
              <a:gd name="connsiteY9572" fmla="*/ 2533231 h 4231124"/>
              <a:gd name="connsiteX9573" fmla="*/ 548462 w 5598213"/>
              <a:gd name="connsiteY9573" fmla="*/ 2527907 h 4231124"/>
              <a:gd name="connsiteX9574" fmla="*/ 553787 w 5598213"/>
              <a:gd name="connsiteY9574" fmla="*/ 2527907 h 4231124"/>
              <a:gd name="connsiteX9575" fmla="*/ 553787 w 5598213"/>
              <a:gd name="connsiteY9575" fmla="*/ 2533231 h 4231124"/>
              <a:gd name="connsiteX9576" fmla="*/ 543137 w 5598213"/>
              <a:gd name="connsiteY9576" fmla="*/ 2533231 h 4231124"/>
              <a:gd name="connsiteX9577" fmla="*/ 354991 w 5598213"/>
              <a:gd name="connsiteY9577" fmla="*/ 2527907 h 4231124"/>
              <a:gd name="connsiteX9578" fmla="*/ 365641 w 5598213"/>
              <a:gd name="connsiteY9578" fmla="*/ 2533231 h 4231124"/>
              <a:gd name="connsiteX9579" fmla="*/ 354991 w 5598213"/>
              <a:gd name="connsiteY9579" fmla="*/ 2543880 h 4231124"/>
              <a:gd name="connsiteX9580" fmla="*/ 339608 w 5598213"/>
              <a:gd name="connsiteY9580" fmla="*/ 2548613 h 4231124"/>
              <a:gd name="connsiteX9581" fmla="*/ 339608 w 5598213"/>
              <a:gd name="connsiteY9581" fmla="*/ 2538556 h 4231124"/>
              <a:gd name="connsiteX9582" fmla="*/ 344934 w 5598213"/>
              <a:gd name="connsiteY9582" fmla="*/ 2533231 h 4231124"/>
              <a:gd name="connsiteX9583" fmla="*/ 4772858 w 5598213"/>
              <a:gd name="connsiteY9583" fmla="*/ 2522583 h 4231124"/>
              <a:gd name="connsiteX9584" fmla="*/ 4778183 w 5598213"/>
              <a:gd name="connsiteY9584" fmla="*/ 2522583 h 4231124"/>
              <a:gd name="connsiteX9585" fmla="*/ 4778183 w 5598213"/>
              <a:gd name="connsiteY9585" fmla="*/ 2527907 h 4231124"/>
              <a:gd name="connsiteX9586" fmla="*/ 4772858 w 5598213"/>
              <a:gd name="connsiteY9586" fmla="*/ 2527907 h 4231124"/>
              <a:gd name="connsiteX9587" fmla="*/ 4626720 w 5598213"/>
              <a:gd name="connsiteY9587" fmla="*/ 2522583 h 4231124"/>
              <a:gd name="connsiteX9588" fmla="*/ 4626720 w 5598213"/>
              <a:gd name="connsiteY9588" fmla="*/ 2527907 h 4231124"/>
              <a:gd name="connsiteX9589" fmla="*/ 4616070 w 5598213"/>
              <a:gd name="connsiteY9589" fmla="*/ 2527907 h 4231124"/>
              <a:gd name="connsiteX9590" fmla="*/ 4579979 w 5598213"/>
              <a:gd name="connsiteY9590" fmla="*/ 2522583 h 4231124"/>
              <a:gd name="connsiteX9591" fmla="*/ 4584713 w 5598213"/>
              <a:gd name="connsiteY9591" fmla="*/ 2522583 h 4231124"/>
              <a:gd name="connsiteX9592" fmla="*/ 4600687 w 5598213"/>
              <a:gd name="connsiteY9592" fmla="*/ 2522583 h 4231124"/>
              <a:gd name="connsiteX9593" fmla="*/ 4584713 w 5598213"/>
              <a:gd name="connsiteY9593" fmla="*/ 2533231 h 4231124"/>
              <a:gd name="connsiteX9594" fmla="*/ 4579979 w 5598213"/>
              <a:gd name="connsiteY9594" fmla="*/ 2533231 h 4231124"/>
              <a:gd name="connsiteX9595" fmla="*/ 4537972 w 5598213"/>
              <a:gd name="connsiteY9595" fmla="*/ 2522583 h 4231124"/>
              <a:gd name="connsiteX9596" fmla="*/ 4548622 w 5598213"/>
              <a:gd name="connsiteY9596" fmla="*/ 2522583 h 4231124"/>
              <a:gd name="connsiteX9597" fmla="*/ 4558680 w 5598213"/>
              <a:gd name="connsiteY9597" fmla="*/ 2543880 h 4231124"/>
              <a:gd name="connsiteX9598" fmla="*/ 4564005 w 5598213"/>
              <a:gd name="connsiteY9598" fmla="*/ 2543880 h 4231124"/>
              <a:gd name="connsiteX9599" fmla="*/ 4558680 w 5598213"/>
              <a:gd name="connsiteY9599" fmla="*/ 2553937 h 4231124"/>
              <a:gd name="connsiteX9600" fmla="*/ 4548622 w 5598213"/>
              <a:gd name="connsiteY9600" fmla="*/ 2543880 h 4231124"/>
              <a:gd name="connsiteX9601" fmla="*/ 4532647 w 5598213"/>
              <a:gd name="connsiteY9601" fmla="*/ 2548613 h 4231124"/>
              <a:gd name="connsiteX9602" fmla="*/ 4532647 w 5598213"/>
              <a:gd name="connsiteY9602" fmla="*/ 2543880 h 4231124"/>
              <a:gd name="connsiteX9603" fmla="*/ 4543297 w 5598213"/>
              <a:gd name="connsiteY9603" fmla="*/ 2538556 h 4231124"/>
              <a:gd name="connsiteX9604" fmla="*/ 4537972 w 5598213"/>
              <a:gd name="connsiteY9604" fmla="*/ 2533231 h 4231124"/>
              <a:gd name="connsiteX9605" fmla="*/ 4506614 w 5598213"/>
              <a:gd name="connsiteY9605" fmla="*/ 2522583 h 4231124"/>
              <a:gd name="connsiteX9606" fmla="*/ 4506614 w 5598213"/>
              <a:gd name="connsiteY9606" fmla="*/ 2538556 h 4231124"/>
              <a:gd name="connsiteX9607" fmla="*/ 4506614 w 5598213"/>
              <a:gd name="connsiteY9607" fmla="*/ 2548613 h 4231124"/>
              <a:gd name="connsiteX9608" fmla="*/ 4501290 w 5598213"/>
              <a:gd name="connsiteY9608" fmla="*/ 2559262 h 4231124"/>
              <a:gd name="connsiteX9609" fmla="*/ 4491231 w 5598213"/>
              <a:gd name="connsiteY9609" fmla="*/ 2559262 h 4231124"/>
              <a:gd name="connsiteX9610" fmla="*/ 4480582 w 5598213"/>
              <a:gd name="connsiteY9610" fmla="*/ 2538556 h 4231124"/>
              <a:gd name="connsiteX9611" fmla="*/ 4491231 w 5598213"/>
              <a:gd name="connsiteY9611" fmla="*/ 2533231 h 4231124"/>
              <a:gd name="connsiteX9612" fmla="*/ 4491231 w 5598213"/>
              <a:gd name="connsiteY9612" fmla="*/ 2527907 h 4231124"/>
              <a:gd name="connsiteX9613" fmla="*/ 725957 w 5598213"/>
              <a:gd name="connsiteY9613" fmla="*/ 2522583 h 4231124"/>
              <a:gd name="connsiteX9614" fmla="*/ 736607 w 5598213"/>
              <a:gd name="connsiteY9614" fmla="*/ 2522583 h 4231124"/>
              <a:gd name="connsiteX9615" fmla="*/ 736607 w 5598213"/>
              <a:gd name="connsiteY9615" fmla="*/ 2527907 h 4231124"/>
              <a:gd name="connsiteX9616" fmla="*/ 725957 w 5598213"/>
              <a:gd name="connsiteY9616" fmla="*/ 2533231 h 4231124"/>
              <a:gd name="connsiteX9617" fmla="*/ 4752150 w 5598213"/>
              <a:gd name="connsiteY9617" fmla="*/ 2517258 h 4231124"/>
              <a:gd name="connsiteX9618" fmla="*/ 4757475 w 5598213"/>
              <a:gd name="connsiteY9618" fmla="*/ 2522583 h 4231124"/>
              <a:gd name="connsiteX9619" fmla="*/ 4757475 w 5598213"/>
              <a:gd name="connsiteY9619" fmla="*/ 2533231 h 4231124"/>
              <a:gd name="connsiteX9620" fmla="*/ 4746825 w 5598213"/>
              <a:gd name="connsiteY9620" fmla="*/ 2533231 h 4231124"/>
              <a:gd name="connsiteX9621" fmla="*/ 4746825 w 5598213"/>
              <a:gd name="connsiteY9621" fmla="*/ 2527907 h 4231124"/>
              <a:gd name="connsiteX9622" fmla="*/ 683950 w 5598213"/>
              <a:gd name="connsiteY9622" fmla="*/ 2517258 h 4231124"/>
              <a:gd name="connsiteX9623" fmla="*/ 699925 w 5598213"/>
              <a:gd name="connsiteY9623" fmla="*/ 2517258 h 4231124"/>
              <a:gd name="connsiteX9624" fmla="*/ 699925 w 5598213"/>
              <a:gd name="connsiteY9624" fmla="*/ 2533231 h 4231124"/>
              <a:gd name="connsiteX9625" fmla="*/ 689275 w 5598213"/>
              <a:gd name="connsiteY9625" fmla="*/ 2538556 h 4231124"/>
              <a:gd name="connsiteX9626" fmla="*/ 689275 w 5598213"/>
              <a:gd name="connsiteY9626" fmla="*/ 2548613 h 4231124"/>
              <a:gd name="connsiteX9627" fmla="*/ 683950 w 5598213"/>
              <a:gd name="connsiteY9627" fmla="*/ 2548613 h 4231124"/>
              <a:gd name="connsiteX9628" fmla="*/ 668567 w 5598213"/>
              <a:gd name="connsiteY9628" fmla="*/ 2559262 h 4231124"/>
              <a:gd name="connsiteX9629" fmla="*/ 652593 w 5598213"/>
              <a:gd name="connsiteY9629" fmla="*/ 2575235 h 4231124"/>
              <a:gd name="connsiteX9630" fmla="*/ 647859 w 5598213"/>
              <a:gd name="connsiteY9630" fmla="*/ 2579968 h 4231124"/>
              <a:gd name="connsiteX9631" fmla="*/ 657917 w 5598213"/>
              <a:gd name="connsiteY9631" fmla="*/ 2579968 h 4231124"/>
              <a:gd name="connsiteX9632" fmla="*/ 652593 w 5598213"/>
              <a:gd name="connsiteY9632" fmla="*/ 2585292 h 4231124"/>
              <a:gd name="connsiteX9633" fmla="*/ 642535 w 5598213"/>
              <a:gd name="connsiteY9633" fmla="*/ 2585292 h 4231124"/>
              <a:gd name="connsiteX9634" fmla="*/ 637210 w 5598213"/>
              <a:gd name="connsiteY9634" fmla="*/ 2585292 h 4231124"/>
              <a:gd name="connsiteX9635" fmla="*/ 631885 w 5598213"/>
              <a:gd name="connsiteY9635" fmla="*/ 2590617 h 4231124"/>
              <a:gd name="connsiteX9636" fmla="*/ 626560 w 5598213"/>
              <a:gd name="connsiteY9636" fmla="*/ 2590617 h 4231124"/>
              <a:gd name="connsiteX9637" fmla="*/ 611177 w 5598213"/>
              <a:gd name="connsiteY9637" fmla="*/ 2606590 h 4231124"/>
              <a:gd name="connsiteX9638" fmla="*/ 605852 w 5598213"/>
              <a:gd name="connsiteY9638" fmla="*/ 2606590 h 4231124"/>
              <a:gd name="connsiteX9639" fmla="*/ 600527 w 5598213"/>
              <a:gd name="connsiteY9639" fmla="*/ 2601265 h 4231124"/>
              <a:gd name="connsiteX9640" fmla="*/ 605852 w 5598213"/>
              <a:gd name="connsiteY9640" fmla="*/ 2585292 h 4231124"/>
              <a:gd name="connsiteX9641" fmla="*/ 616502 w 5598213"/>
              <a:gd name="connsiteY9641" fmla="*/ 2579968 h 4231124"/>
              <a:gd name="connsiteX9642" fmla="*/ 605852 w 5598213"/>
              <a:gd name="connsiteY9642" fmla="*/ 2579968 h 4231124"/>
              <a:gd name="connsiteX9643" fmla="*/ 621235 w 5598213"/>
              <a:gd name="connsiteY9643" fmla="*/ 2575235 h 4231124"/>
              <a:gd name="connsiteX9644" fmla="*/ 616502 w 5598213"/>
              <a:gd name="connsiteY9644" fmla="*/ 2569911 h 4231124"/>
              <a:gd name="connsiteX9645" fmla="*/ 626560 w 5598213"/>
              <a:gd name="connsiteY9645" fmla="*/ 2564586 h 4231124"/>
              <a:gd name="connsiteX9646" fmla="*/ 642535 w 5598213"/>
              <a:gd name="connsiteY9646" fmla="*/ 2553937 h 4231124"/>
              <a:gd name="connsiteX9647" fmla="*/ 652593 w 5598213"/>
              <a:gd name="connsiteY9647" fmla="*/ 2543880 h 4231124"/>
              <a:gd name="connsiteX9648" fmla="*/ 657917 w 5598213"/>
              <a:gd name="connsiteY9648" fmla="*/ 2538556 h 4231124"/>
              <a:gd name="connsiteX9649" fmla="*/ 668567 w 5598213"/>
              <a:gd name="connsiteY9649" fmla="*/ 2527907 h 4231124"/>
              <a:gd name="connsiteX9650" fmla="*/ 4705410 w 5598213"/>
              <a:gd name="connsiteY9650" fmla="*/ 2512525 h 4231124"/>
              <a:gd name="connsiteX9651" fmla="*/ 4710143 w 5598213"/>
              <a:gd name="connsiteY9651" fmla="*/ 2517258 h 4231124"/>
              <a:gd name="connsiteX9652" fmla="*/ 4710143 w 5598213"/>
              <a:gd name="connsiteY9652" fmla="*/ 2522583 h 4231124"/>
              <a:gd name="connsiteX9653" fmla="*/ 4705410 w 5598213"/>
              <a:gd name="connsiteY9653" fmla="*/ 2522583 h 4231124"/>
              <a:gd name="connsiteX9654" fmla="*/ 4705410 w 5598213"/>
              <a:gd name="connsiteY9654" fmla="*/ 2517258 h 4231124"/>
              <a:gd name="connsiteX9655" fmla="*/ 616502 w 5598213"/>
              <a:gd name="connsiteY9655" fmla="*/ 2512525 h 4231124"/>
              <a:gd name="connsiteX9656" fmla="*/ 626560 w 5598213"/>
              <a:gd name="connsiteY9656" fmla="*/ 2522583 h 4231124"/>
              <a:gd name="connsiteX9657" fmla="*/ 616502 w 5598213"/>
              <a:gd name="connsiteY9657" fmla="*/ 2527907 h 4231124"/>
              <a:gd name="connsiteX9658" fmla="*/ 605852 w 5598213"/>
              <a:gd name="connsiteY9658" fmla="*/ 2533231 h 4231124"/>
              <a:gd name="connsiteX9659" fmla="*/ 605852 w 5598213"/>
              <a:gd name="connsiteY9659" fmla="*/ 2538556 h 4231124"/>
              <a:gd name="connsiteX9660" fmla="*/ 600527 w 5598213"/>
              <a:gd name="connsiteY9660" fmla="*/ 2543880 h 4231124"/>
              <a:gd name="connsiteX9661" fmla="*/ 595202 w 5598213"/>
              <a:gd name="connsiteY9661" fmla="*/ 2533231 h 4231124"/>
              <a:gd name="connsiteX9662" fmla="*/ 589878 w 5598213"/>
              <a:gd name="connsiteY9662" fmla="*/ 2527907 h 4231124"/>
              <a:gd name="connsiteX9663" fmla="*/ 589878 w 5598213"/>
              <a:gd name="connsiteY9663" fmla="*/ 2522583 h 4231124"/>
              <a:gd name="connsiteX9664" fmla="*/ 600527 w 5598213"/>
              <a:gd name="connsiteY9664" fmla="*/ 2522583 h 4231124"/>
              <a:gd name="connsiteX9665" fmla="*/ 611177 w 5598213"/>
              <a:gd name="connsiteY9665" fmla="*/ 2517258 h 4231124"/>
              <a:gd name="connsiteX9666" fmla="*/ 616502 w 5598213"/>
              <a:gd name="connsiteY9666" fmla="*/ 2517258 h 4231124"/>
              <a:gd name="connsiteX9667" fmla="*/ 449064 w 5598213"/>
              <a:gd name="connsiteY9667" fmla="*/ 2512525 h 4231124"/>
              <a:gd name="connsiteX9668" fmla="*/ 454389 w 5598213"/>
              <a:gd name="connsiteY9668" fmla="*/ 2517258 h 4231124"/>
              <a:gd name="connsiteX9669" fmla="*/ 443739 w 5598213"/>
              <a:gd name="connsiteY9669" fmla="*/ 2527907 h 4231124"/>
              <a:gd name="connsiteX9670" fmla="*/ 439006 w 5598213"/>
              <a:gd name="connsiteY9670" fmla="*/ 2522583 h 4231124"/>
              <a:gd name="connsiteX9671" fmla="*/ 156788 w 5598213"/>
              <a:gd name="connsiteY9671" fmla="*/ 2512525 h 4231124"/>
              <a:gd name="connsiteX9672" fmla="*/ 162113 w 5598213"/>
              <a:gd name="connsiteY9672" fmla="*/ 2517258 h 4231124"/>
              <a:gd name="connsiteX9673" fmla="*/ 146138 w 5598213"/>
              <a:gd name="connsiteY9673" fmla="*/ 2517258 h 4231124"/>
              <a:gd name="connsiteX9674" fmla="*/ 5128441 w 5598213"/>
              <a:gd name="connsiteY9674" fmla="*/ 2507201 h 4231124"/>
              <a:gd name="connsiteX9675" fmla="*/ 5133174 w 5598213"/>
              <a:gd name="connsiteY9675" fmla="*/ 2512525 h 4231124"/>
              <a:gd name="connsiteX9676" fmla="*/ 5123116 w 5598213"/>
              <a:gd name="connsiteY9676" fmla="*/ 2512525 h 4231124"/>
              <a:gd name="connsiteX9677" fmla="*/ 4882905 w 5598213"/>
              <a:gd name="connsiteY9677" fmla="*/ 2507201 h 4231124"/>
              <a:gd name="connsiteX9678" fmla="*/ 4882905 w 5598213"/>
              <a:gd name="connsiteY9678" fmla="*/ 2517258 h 4231124"/>
              <a:gd name="connsiteX9679" fmla="*/ 4877580 w 5598213"/>
              <a:gd name="connsiteY9679" fmla="*/ 2517258 h 4231124"/>
              <a:gd name="connsiteX9680" fmla="*/ 4877580 w 5598213"/>
              <a:gd name="connsiteY9680" fmla="*/ 2512525 h 4231124"/>
              <a:gd name="connsiteX9681" fmla="*/ 1034208 w 5598213"/>
              <a:gd name="connsiteY9681" fmla="*/ 2507201 h 4231124"/>
              <a:gd name="connsiteX9682" fmla="*/ 1044266 w 5598213"/>
              <a:gd name="connsiteY9682" fmla="*/ 2507201 h 4231124"/>
              <a:gd name="connsiteX9683" fmla="*/ 1044266 w 5598213"/>
              <a:gd name="connsiteY9683" fmla="*/ 2522583 h 4231124"/>
              <a:gd name="connsiteX9684" fmla="*/ 1028883 w 5598213"/>
              <a:gd name="connsiteY9684" fmla="*/ 2522583 h 4231124"/>
              <a:gd name="connsiteX9685" fmla="*/ 1023559 w 5598213"/>
              <a:gd name="connsiteY9685" fmla="*/ 2522583 h 4231124"/>
              <a:gd name="connsiteX9686" fmla="*/ 585144 w 5598213"/>
              <a:gd name="connsiteY9686" fmla="*/ 2507201 h 4231124"/>
              <a:gd name="connsiteX9687" fmla="*/ 589878 w 5598213"/>
              <a:gd name="connsiteY9687" fmla="*/ 2507201 h 4231124"/>
              <a:gd name="connsiteX9688" fmla="*/ 595202 w 5598213"/>
              <a:gd name="connsiteY9688" fmla="*/ 2512525 h 4231124"/>
              <a:gd name="connsiteX9689" fmla="*/ 585144 w 5598213"/>
              <a:gd name="connsiteY9689" fmla="*/ 2517258 h 4231124"/>
              <a:gd name="connsiteX9690" fmla="*/ 579819 w 5598213"/>
              <a:gd name="connsiteY9690" fmla="*/ 2517258 h 4231124"/>
              <a:gd name="connsiteX9691" fmla="*/ 4851548 w 5598213"/>
              <a:gd name="connsiteY9691" fmla="*/ 2501877 h 4231124"/>
              <a:gd name="connsiteX9692" fmla="*/ 4856872 w 5598213"/>
              <a:gd name="connsiteY9692" fmla="*/ 2501877 h 4231124"/>
              <a:gd name="connsiteX9693" fmla="*/ 4861606 w 5598213"/>
              <a:gd name="connsiteY9693" fmla="*/ 2501877 h 4231124"/>
              <a:gd name="connsiteX9694" fmla="*/ 4856872 w 5598213"/>
              <a:gd name="connsiteY9694" fmla="*/ 2507201 h 4231124"/>
              <a:gd name="connsiteX9695" fmla="*/ 4726117 w 5598213"/>
              <a:gd name="connsiteY9695" fmla="*/ 2501877 h 4231124"/>
              <a:gd name="connsiteX9696" fmla="*/ 4736175 w 5598213"/>
              <a:gd name="connsiteY9696" fmla="*/ 2501877 h 4231124"/>
              <a:gd name="connsiteX9697" fmla="*/ 4736175 w 5598213"/>
              <a:gd name="connsiteY9697" fmla="*/ 2507201 h 4231124"/>
              <a:gd name="connsiteX9698" fmla="*/ 4726117 w 5598213"/>
              <a:gd name="connsiteY9698" fmla="*/ 2507201 h 4231124"/>
              <a:gd name="connsiteX9699" fmla="*/ 4548622 w 5598213"/>
              <a:gd name="connsiteY9699" fmla="*/ 2501877 h 4231124"/>
              <a:gd name="connsiteX9700" fmla="*/ 4553947 w 5598213"/>
              <a:gd name="connsiteY9700" fmla="*/ 2507201 h 4231124"/>
              <a:gd name="connsiteX9701" fmla="*/ 4543297 w 5598213"/>
              <a:gd name="connsiteY9701" fmla="*/ 2507201 h 4231124"/>
              <a:gd name="connsiteX9702" fmla="*/ 4517264 w 5598213"/>
              <a:gd name="connsiteY9702" fmla="*/ 2501877 h 4231124"/>
              <a:gd name="connsiteX9703" fmla="*/ 4522589 w 5598213"/>
              <a:gd name="connsiteY9703" fmla="*/ 2501877 h 4231124"/>
              <a:gd name="connsiteX9704" fmla="*/ 4517264 w 5598213"/>
              <a:gd name="connsiteY9704" fmla="*/ 2507201 h 4231124"/>
              <a:gd name="connsiteX9705" fmla="*/ 240211 w 5598213"/>
              <a:gd name="connsiteY9705" fmla="*/ 2496552 h 4231124"/>
              <a:gd name="connsiteX9706" fmla="*/ 256186 w 5598213"/>
              <a:gd name="connsiteY9706" fmla="*/ 2496552 h 4231124"/>
              <a:gd name="connsiteX9707" fmla="*/ 256186 w 5598213"/>
              <a:gd name="connsiteY9707" fmla="*/ 2501877 h 4231124"/>
              <a:gd name="connsiteX9708" fmla="*/ 234886 w 5598213"/>
              <a:gd name="connsiteY9708" fmla="*/ 2512525 h 4231124"/>
              <a:gd name="connsiteX9709" fmla="*/ 229561 w 5598213"/>
              <a:gd name="connsiteY9709" fmla="*/ 2507201 h 4231124"/>
              <a:gd name="connsiteX9710" fmla="*/ 224828 w 5598213"/>
              <a:gd name="connsiteY9710" fmla="*/ 2512525 h 4231124"/>
              <a:gd name="connsiteX9711" fmla="*/ 214178 w 5598213"/>
              <a:gd name="connsiteY9711" fmla="*/ 2512525 h 4231124"/>
              <a:gd name="connsiteX9712" fmla="*/ 5384035 w 5598213"/>
              <a:gd name="connsiteY9712" fmla="*/ 2491228 h 4231124"/>
              <a:gd name="connsiteX9713" fmla="*/ 5394684 w 5598213"/>
              <a:gd name="connsiteY9713" fmla="*/ 2491228 h 4231124"/>
              <a:gd name="connsiteX9714" fmla="*/ 5394684 w 5598213"/>
              <a:gd name="connsiteY9714" fmla="*/ 2496552 h 4231124"/>
              <a:gd name="connsiteX9715" fmla="*/ 5384035 w 5598213"/>
              <a:gd name="connsiteY9715" fmla="*/ 2501877 h 4231124"/>
              <a:gd name="connsiteX9716" fmla="*/ 4678785 w 5598213"/>
              <a:gd name="connsiteY9716" fmla="*/ 2491228 h 4231124"/>
              <a:gd name="connsiteX9717" fmla="*/ 4684110 w 5598213"/>
              <a:gd name="connsiteY9717" fmla="*/ 2496552 h 4231124"/>
              <a:gd name="connsiteX9718" fmla="*/ 4684110 w 5598213"/>
              <a:gd name="connsiteY9718" fmla="*/ 2507201 h 4231124"/>
              <a:gd name="connsiteX9719" fmla="*/ 4674052 w 5598213"/>
              <a:gd name="connsiteY9719" fmla="*/ 2512525 h 4231124"/>
              <a:gd name="connsiteX9720" fmla="*/ 4674052 w 5598213"/>
              <a:gd name="connsiteY9720" fmla="*/ 2496552 h 4231124"/>
              <a:gd name="connsiteX9721" fmla="*/ 725957 w 5598213"/>
              <a:gd name="connsiteY9721" fmla="*/ 2491228 h 4231124"/>
              <a:gd name="connsiteX9722" fmla="*/ 731282 w 5598213"/>
              <a:gd name="connsiteY9722" fmla="*/ 2496552 h 4231124"/>
              <a:gd name="connsiteX9723" fmla="*/ 715308 w 5598213"/>
              <a:gd name="connsiteY9723" fmla="*/ 2512525 h 4231124"/>
              <a:gd name="connsiteX9724" fmla="*/ 553787 w 5598213"/>
              <a:gd name="connsiteY9724" fmla="*/ 2491228 h 4231124"/>
              <a:gd name="connsiteX9725" fmla="*/ 559112 w 5598213"/>
              <a:gd name="connsiteY9725" fmla="*/ 2491228 h 4231124"/>
              <a:gd name="connsiteX9726" fmla="*/ 553787 w 5598213"/>
              <a:gd name="connsiteY9726" fmla="*/ 2507201 h 4231124"/>
              <a:gd name="connsiteX9727" fmla="*/ 548462 w 5598213"/>
              <a:gd name="connsiteY9727" fmla="*/ 2507201 h 4231124"/>
              <a:gd name="connsiteX9728" fmla="*/ 548462 w 5598213"/>
              <a:gd name="connsiteY9728" fmla="*/ 2501877 h 4231124"/>
              <a:gd name="connsiteX9729" fmla="*/ 4652753 w 5598213"/>
              <a:gd name="connsiteY9729" fmla="*/ 2485903 h 4231124"/>
              <a:gd name="connsiteX9730" fmla="*/ 4658077 w 5598213"/>
              <a:gd name="connsiteY9730" fmla="*/ 2485903 h 4231124"/>
              <a:gd name="connsiteX9731" fmla="*/ 4658077 w 5598213"/>
              <a:gd name="connsiteY9731" fmla="*/ 2491228 h 4231124"/>
              <a:gd name="connsiteX9732" fmla="*/ 4652753 w 5598213"/>
              <a:gd name="connsiteY9732" fmla="*/ 2496552 h 4231124"/>
              <a:gd name="connsiteX9733" fmla="*/ 4652753 w 5598213"/>
              <a:gd name="connsiteY9733" fmla="*/ 2491228 h 4231124"/>
              <a:gd name="connsiteX9734" fmla="*/ 412382 w 5598213"/>
              <a:gd name="connsiteY9734" fmla="*/ 2485903 h 4231124"/>
              <a:gd name="connsiteX9735" fmla="*/ 423031 w 5598213"/>
              <a:gd name="connsiteY9735" fmla="*/ 2485903 h 4231124"/>
              <a:gd name="connsiteX9736" fmla="*/ 412382 w 5598213"/>
              <a:gd name="connsiteY9736" fmla="*/ 2501877 h 4231124"/>
              <a:gd name="connsiteX9737" fmla="*/ 402324 w 5598213"/>
              <a:gd name="connsiteY9737" fmla="*/ 2501877 h 4231124"/>
              <a:gd name="connsiteX9738" fmla="*/ 4642694 w 5598213"/>
              <a:gd name="connsiteY9738" fmla="*/ 2481171 h 4231124"/>
              <a:gd name="connsiteX9739" fmla="*/ 4647428 w 5598213"/>
              <a:gd name="connsiteY9739" fmla="*/ 2485903 h 4231124"/>
              <a:gd name="connsiteX9740" fmla="*/ 4647428 w 5598213"/>
              <a:gd name="connsiteY9740" fmla="*/ 2496552 h 4231124"/>
              <a:gd name="connsiteX9741" fmla="*/ 4642694 w 5598213"/>
              <a:gd name="connsiteY9741" fmla="*/ 2501877 h 4231124"/>
              <a:gd name="connsiteX9742" fmla="*/ 4642694 w 5598213"/>
              <a:gd name="connsiteY9742" fmla="*/ 2507201 h 4231124"/>
              <a:gd name="connsiteX9743" fmla="*/ 4621395 w 5598213"/>
              <a:gd name="connsiteY9743" fmla="*/ 2512525 h 4231124"/>
              <a:gd name="connsiteX9744" fmla="*/ 4616070 w 5598213"/>
              <a:gd name="connsiteY9744" fmla="*/ 2507201 h 4231124"/>
              <a:gd name="connsiteX9745" fmla="*/ 4616070 w 5598213"/>
              <a:gd name="connsiteY9745" fmla="*/ 2485903 h 4231124"/>
              <a:gd name="connsiteX9746" fmla="*/ 4548622 w 5598213"/>
              <a:gd name="connsiteY9746" fmla="*/ 2481171 h 4231124"/>
              <a:gd name="connsiteX9747" fmla="*/ 4558680 w 5598213"/>
              <a:gd name="connsiteY9747" fmla="*/ 2481171 h 4231124"/>
              <a:gd name="connsiteX9748" fmla="*/ 4558680 w 5598213"/>
              <a:gd name="connsiteY9748" fmla="*/ 2485903 h 4231124"/>
              <a:gd name="connsiteX9749" fmla="*/ 4548622 w 5598213"/>
              <a:gd name="connsiteY9749" fmla="*/ 2501877 h 4231124"/>
              <a:gd name="connsiteX9750" fmla="*/ 4537972 w 5598213"/>
              <a:gd name="connsiteY9750" fmla="*/ 2501877 h 4231124"/>
              <a:gd name="connsiteX9751" fmla="*/ 4537972 w 5598213"/>
              <a:gd name="connsiteY9751" fmla="*/ 2485903 h 4231124"/>
              <a:gd name="connsiteX9752" fmla="*/ 788673 w 5598213"/>
              <a:gd name="connsiteY9752" fmla="*/ 2481171 h 4231124"/>
              <a:gd name="connsiteX9753" fmla="*/ 799322 w 5598213"/>
              <a:gd name="connsiteY9753" fmla="*/ 2481171 h 4231124"/>
              <a:gd name="connsiteX9754" fmla="*/ 788673 w 5598213"/>
              <a:gd name="connsiteY9754" fmla="*/ 2485903 h 4231124"/>
              <a:gd name="connsiteX9755" fmla="*/ 652593 w 5598213"/>
              <a:gd name="connsiteY9755" fmla="*/ 2481171 h 4231124"/>
              <a:gd name="connsiteX9756" fmla="*/ 663242 w 5598213"/>
              <a:gd name="connsiteY9756" fmla="*/ 2481171 h 4231124"/>
              <a:gd name="connsiteX9757" fmla="*/ 657917 w 5598213"/>
              <a:gd name="connsiteY9757" fmla="*/ 2491228 h 4231124"/>
              <a:gd name="connsiteX9758" fmla="*/ 647859 w 5598213"/>
              <a:gd name="connsiteY9758" fmla="*/ 2491228 h 4231124"/>
              <a:gd name="connsiteX9759" fmla="*/ 589878 w 5598213"/>
              <a:gd name="connsiteY9759" fmla="*/ 2481171 h 4231124"/>
              <a:gd name="connsiteX9760" fmla="*/ 595202 w 5598213"/>
              <a:gd name="connsiteY9760" fmla="*/ 2485903 h 4231124"/>
              <a:gd name="connsiteX9761" fmla="*/ 595202 w 5598213"/>
              <a:gd name="connsiteY9761" fmla="*/ 2491228 h 4231124"/>
              <a:gd name="connsiteX9762" fmla="*/ 579819 w 5598213"/>
              <a:gd name="connsiteY9762" fmla="*/ 2485903 h 4231124"/>
              <a:gd name="connsiteX9763" fmla="*/ 308251 w 5598213"/>
              <a:gd name="connsiteY9763" fmla="*/ 2481171 h 4231124"/>
              <a:gd name="connsiteX9764" fmla="*/ 318309 w 5598213"/>
              <a:gd name="connsiteY9764" fmla="*/ 2491228 h 4231124"/>
              <a:gd name="connsiteX9765" fmla="*/ 318309 w 5598213"/>
              <a:gd name="connsiteY9765" fmla="*/ 2496552 h 4231124"/>
              <a:gd name="connsiteX9766" fmla="*/ 308251 w 5598213"/>
              <a:gd name="connsiteY9766" fmla="*/ 2496552 h 4231124"/>
              <a:gd name="connsiteX9767" fmla="*/ 4616070 w 5598213"/>
              <a:gd name="connsiteY9767" fmla="*/ 2475846 h 4231124"/>
              <a:gd name="connsiteX9768" fmla="*/ 4616070 w 5598213"/>
              <a:gd name="connsiteY9768" fmla="*/ 2485903 h 4231124"/>
              <a:gd name="connsiteX9769" fmla="*/ 4611337 w 5598213"/>
              <a:gd name="connsiteY9769" fmla="*/ 2485903 h 4231124"/>
              <a:gd name="connsiteX9770" fmla="*/ 4606012 w 5598213"/>
              <a:gd name="connsiteY9770" fmla="*/ 2481171 h 4231124"/>
              <a:gd name="connsiteX9771" fmla="*/ 4804215 w 5598213"/>
              <a:gd name="connsiteY9771" fmla="*/ 2470522 h 4231124"/>
              <a:gd name="connsiteX9772" fmla="*/ 4820190 w 5598213"/>
              <a:gd name="connsiteY9772" fmla="*/ 2475846 h 4231124"/>
              <a:gd name="connsiteX9773" fmla="*/ 4814865 w 5598213"/>
              <a:gd name="connsiteY9773" fmla="*/ 2481171 h 4231124"/>
              <a:gd name="connsiteX9774" fmla="*/ 4741500 w 5598213"/>
              <a:gd name="connsiteY9774" fmla="*/ 2470522 h 4231124"/>
              <a:gd name="connsiteX9775" fmla="*/ 4752150 w 5598213"/>
              <a:gd name="connsiteY9775" fmla="*/ 2481171 h 4231124"/>
              <a:gd name="connsiteX9776" fmla="*/ 4746825 w 5598213"/>
              <a:gd name="connsiteY9776" fmla="*/ 2485903 h 4231124"/>
              <a:gd name="connsiteX9777" fmla="*/ 4736175 w 5598213"/>
              <a:gd name="connsiteY9777" fmla="*/ 2485903 h 4231124"/>
              <a:gd name="connsiteX9778" fmla="*/ 4736175 w 5598213"/>
              <a:gd name="connsiteY9778" fmla="*/ 2475846 h 4231124"/>
              <a:gd name="connsiteX9779" fmla="*/ 4678785 w 5598213"/>
              <a:gd name="connsiteY9779" fmla="*/ 2465197 h 4231124"/>
              <a:gd name="connsiteX9780" fmla="*/ 4689435 w 5598213"/>
              <a:gd name="connsiteY9780" fmla="*/ 2465197 h 4231124"/>
              <a:gd name="connsiteX9781" fmla="*/ 4689435 w 5598213"/>
              <a:gd name="connsiteY9781" fmla="*/ 2475846 h 4231124"/>
              <a:gd name="connsiteX9782" fmla="*/ 4684110 w 5598213"/>
              <a:gd name="connsiteY9782" fmla="*/ 2475846 h 4231124"/>
              <a:gd name="connsiteX9783" fmla="*/ 631885 w 5598213"/>
              <a:gd name="connsiteY9783" fmla="*/ 2465197 h 4231124"/>
              <a:gd name="connsiteX9784" fmla="*/ 637210 w 5598213"/>
              <a:gd name="connsiteY9784" fmla="*/ 2485903 h 4231124"/>
              <a:gd name="connsiteX9785" fmla="*/ 631885 w 5598213"/>
              <a:gd name="connsiteY9785" fmla="*/ 2491228 h 4231124"/>
              <a:gd name="connsiteX9786" fmla="*/ 621235 w 5598213"/>
              <a:gd name="connsiteY9786" fmla="*/ 2485903 h 4231124"/>
              <a:gd name="connsiteX9787" fmla="*/ 626560 w 5598213"/>
              <a:gd name="connsiteY9787" fmla="*/ 2481171 h 4231124"/>
              <a:gd name="connsiteX9788" fmla="*/ 626560 w 5598213"/>
              <a:gd name="connsiteY9788" fmla="*/ 2470522 h 4231124"/>
              <a:gd name="connsiteX9789" fmla="*/ 485747 w 5598213"/>
              <a:gd name="connsiteY9789" fmla="*/ 2465197 h 4231124"/>
              <a:gd name="connsiteX9790" fmla="*/ 496396 w 5598213"/>
              <a:gd name="connsiteY9790" fmla="*/ 2470522 h 4231124"/>
              <a:gd name="connsiteX9791" fmla="*/ 501130 w 5598213"/>
              <a:gd name="connsiteY9791" fmla="*/ 2465197 h 4231124"/>
              <a:gd name="connsiteX9792" fmla="*/ 522429 w 5598213"/>
              <a:gd name="connsiteY9792" fmla="*/ 2465197 h 4231124"/>
              <a:gd name="connsiteX9793" fmla="*/ 527754 w 5598213"/>
              <a:gd name="connsiteY9793" fmla="*/ 2470522 h 4231124"/>
              <a:gd name="connsiteX9794" fmla="*/ 537812 w 5598213"/>
              <a:gd name="connsiteY9794" fmla="*/ 2470522 h 4231124"/>
              <a:gd name="connsiteX9795" fmla="*/ 537812 w 5598213"/>
              <a:gd name="connsiteY9795" fmla="*/ 2481171 h 4231124"/>
              <a:gd name="connsiteX9796" fmla="*/ 548462 w 5598213"/>
              <a:gd name="connsiteY9796" fmla="*/ 2485903 h 4231124"/>
              <a:gd name="connsiteX9797" fmla="*/ 548462 w 5598213"/>
              <a:gd name="connsiteY9797" fmla="*/ 2491228 h 4231124"/>
              <a:gd name="connsiteX9798" fmla="*/ 532487 w 5598213"/>
              <a:gd name="connsiteY9798" fmla="*/ 2507201 h 4231124"/>
              <a:gd name="connsiteX9799" fmla="*/ 527754 w 5598213"/>
              <a:gd name="connsiteY9799" fmla="*/ 2507201 h 4231124"/>
              <a:gd name="connsiteX9800" fmla="*/ 496396 w 5598213"/>
              <a:gd name="connsiteY9800" fmla="*/ 2522583 h 4231124"/>
              <a:gd name="connsiteX9801" fmla="*/ 491072 w 5598213"/>
              <a:gd name="connsiteY9801" fmla="*/ 2517258 h 4231124"/>
              <a:gd name="connsiteX9802" fmla="*/ 506455 w 5598213"/>
              <a:gd name="connsiteY9802" fmla="*/ 2501877 h 4231124"/>
              <a:gd name="connsiteX9803" fmla="*/ 517104 w 5598213"/>
              <a:gd name="connsiteY9803" fmla="*/ 2491228 h 4231124"/>
              <a:gd name="connsiteX9804" fmla="*/ 506455 w 5598213"/>
              <a:gd name="connsiteY9804" fmla="*/ 2491228 h 4231124"/>
              <a:gd name="connsiteX9805" fmla="*/ 501130 w 5598213"/>
              <a:gd name="connsiteY9805" fmla="*/ 2496552 h 4231124"/>
              <a:gd name="connsiteX9806" fmla="*/ 491072 w 5598213"/>
              <a:gd name="connsiteY9806" fmla="*/ 2496552 h 4231124"/>
              <a:gd name="connsiteX9807" fmla="*/ 480422 w 5598213"/>
              <a:gd name="connsiteY9807" fmla="*/ 2507201 h 4231124"/>
              <a:gd name="connsiteX9808" fmla="*/ 469772 w 5598213"/>
              <a:gd name="connsiteY9808" fmla="*/ 2512525 h 4231124"/>
              <a:gd name="connsiteX9809" fmla="*/ 459714 w 5598213"/>
              <a:gd name="connsiteY9809" fmla="*/ 2512525 h 4231124"/>
              <a:gd name="connsiteX9810" fmla="*/ 459714 w 5598213"/>
              <a:gd name="connsiteY9810" fmla="*/ 2496552 h 4231124"/>
              <a:gd name="connsiteX9811" fmla="*/ 465039 w 5598213"/>
              <a:gd name="connsiteY9811" fmla="*/ 2491228 h 4231124"/>
              <a:gd name="connsiteX9812" fmla="*/ 469772 w 5598213"/>
              <a:gd name="connsiteY9812" fmla="*/ 2491228 h 4231124"/>
              <a:gd name="connsiteX9813" fmla="*/ 491072 w 5598213"/>
              <a:gd name="connsiteY9813" fmla="*/ 2470522 h 4231124"/>
              <a:gd name="connsiteX9814" fmla="*/ 4924321 w 5598213"/>
              <a:gd name="connsiteY9814" fmla="*/ 2459873 h 4231124"/>
              <a:gd name="connsiteX9815" fmla="*/ 4929646 w 5598213"/>
              <a:gd name="connsiteY9815" fmla="*/ 2459873 h 4231124"/>
              <a:gd name="connsiteX9816" fmla="*/ 4929646 w 5598213"/>
              <a:gd name="connsiteY9816" fmla="*/ 2465197 h 4231124"/>
              <a:gd name="connsiteX9817" fmla="*/ 4924321 w 5598213"/>
              <a:gd name="connsiteY9817" fmla="*/ 2465197 h 4231124"/>
              <a:gd name="connsiteX9818" fmla="*/ 4820190 w 5598213"/>
              <a:gd name="connsiteY9818" fmla="*/ 2455140 h 4231124"/>
              <a:gd name="connsiteX9819" fmla="*/ 4825515 w 5598213"/>
              <a:gd name="connsiteY9819" fmla="*/ 2455140 h 4231124"/>
              <a:gd name="connsiteX9820" fmla="*/ 4830248 w 5598213"/>
              <a:gd name="connsiteY9820" fmla="*/ 2459873 h 4231124"/>
              <a:gd name="connsiteX9821" fmla="*/ 4820190 w 5598213"/>
              <a:gd name="connsiteY9821" fmla="*/ 2470522 h 4231124"/>
              <a:gd name="connsiteX9822" fmla="*/ 4736175 w 5598213"/>
              <a:gd name="connsiteY9822" fmla="*/ 2455140 h 4231124"/>
              <a:gd name="connsiteX9823" fmla="*/ 4741500 w 5598213"/>
              <a:gd name="connsiteY9823" fmla="*/ 2465197 h 4231124"/>
              <a:gd name="connsiteX9824" fmla="*/ 4731442 w 5598213"/>
              <a:gd name="connsiteY9824" fmla="*/ 2470522 h 4231124"/>
              <a:gd name="connsiteX9825" fmla="*/ 4731442 w 5598213"/>
              <a:gd name="connsiteY9825" fmla="*/ 2459873 h 4231124"/>
              <a:gd name="connsiteX9826" fmla="*/ 825355 w 5598213"/>
              <a:gd name="connsiteY9826" fmla="*/ 2455140 h 4231124"/>
              <a:gd name="connsiteX9827" fmla="*/ 830680 w 5598213"/>
              <a:gd name="connsiteY9827" fmla="*/ 2459873 h 4231124"/>
              <a:gd name="connsiteX9828" fmla="*/ 830680 w 5598213"/>
              <a:gd name="connsiteY9828" fmla="*/ 2485903 h 4231124"/>
              <a:gd name="connsiteX9829" fmla="*/ 809381 w 5598213"/>
              <a:gd name="connsiteY9829" fmla="*/ 2507201 h 4231124"/>
              <a:gd name="connsiteX9830" fmla="*/ 799322 w 5598213"/>
              <a:gd name="connsiteY9830" fmla="*/ 2507201 h 4231124"/>
              <a:gd name="connsiteX9831" fmla="*/ 793997 w 5598213"/>
              <a:gd name="connsiteY9831" fmla="*/ 2512525 h 4231124"/>
              <a:gd name="connsiteX9832" fmla="*/ 783348 w 5598213"/>
              <a:gd name="connsiteY9832" fmla="*/ 2507201 h 4231124"/>
              <a:gd name="connsiteX9833" fmla="*/ 783348 w 5598213"/>
              <a:gd name="connsiteY9833" fmla="*/ 2496552 h 4231124"/>
              <a:gd name="connsiteX9834" fmla="*/ 809381 w 5598213"/>
              <a:gd name="connsiteY9834" fmla="*/ 2481171 h 4231124"/>
              <a:gd name="connsiteX9835" fmla="*/ 814705 w 5598213"/>
              <a:gd name="connsiteY9835" fmla="*/ 2481171 h 4231124"/>
              <a:gd name="connsiteX9836" fmla="*/ 820030 w 5598213"/>
              <a:gd name="connsiteY9836" fmla="*/ 2475846 h 4231124"/>
              <a:gd name="connsiteX9837" fmla="*/ 814705 w 5598213"/>
              <a:gd name="connsiteY9837" fmla="*/ 2470522 h 4231124"/>
              <a:gd name="connsiteX9838" fmla="*/ 694600 w 5598213"/>
              <a:gd name="connsiteY9838" fmla="*/ 2455140 h 4231124"/>
              <a:gd name="connsiteX9839" fmla="*/ 705250 w 5598213"/>
              <a:gd name="connsiteY9839" fmla="*/ 2455140 h 4231124"/>
              <a:gd name="connsiteX9840" fmla="*/ 705250 w 5598213"/>
              <a:gd name="connsiteY9840" fmla="*/ 2459873 h 4231124"/>
              <a:gd name="connsiteX9841" fmla="*/ 699925 w 5598213"/>
              <a:gd name="connsiteY9841" fmla="*/ 2475846 h 4231124"/>
              <a:gd name="connsiteX9842" fmla="*/ 689275 w 5598213"/>
              <a:gd name="connsiteY9842" fmla="*/ 2465197 h 4231124"/>
              <a:gd name="connsiteX9843" fmla="*/ 146138 w 5598213"/>
              <a:gd name="connsiteY9843" fmla="*/ 2455140 h 4231124"/>
              <a:gd name="connsiteX9844" fmla="*/ 156788 w 5598213"/>
              <a:gd name="connsiteY9844" fmla="*/ 2455140 h 4231124"/>
              <a:gd name="connsiteX9845" fmla="*/ 156788 w 5598213"/>
              <a:gd name="connsiteY9845" fmla="*/ 2459873 h 4231124"/>
              <a:gd name="connsiteX9846" fmla="*/ 146138 w 5598213"/>
              <a:gd name="connsiteY9846" fmla="*/ 2459873 h 4231124"/>
              <a:gd name="connsiteX9847" fmla="*/ 595202 w 5598213"/>
              <a:gd name="connsiteY9847" fmla="*/ 2449816 h 4231124"/>
              <a:gd name="connsiteX9848" fmla="*/ 600527 w 5598213"/>
              <a:gd name="connsiteY9848" fmla="*/ 2449816 h 4231124"/>
              <a:gd name="connsiteX9849" fmla="*/ 600527 w 5598213"/>
              <a:gd name="connsiteY9849" fmla="*/ 2465197 h 4231124"/>
              <a:gd name="connsiteX9850" fmla="*/ 589878 w 5598213"/>
              <a:gd name="connsiteY9850" fmla="*/ 2470522 h 4231124"/>
              <a:gd name="connsiteX9851" fmla="*/ 585144 w 5598213"/>
              <a:gd name="connsiteY9851" fmla="*/ 2470522 h 4231124"/>
              <a:gd name="connsiteX9852" fmla="*/ 4689435 w 5598213"/>
              <a:gd name="connsiteY9852" fmla="*/ 2428518 h 4231124"/>
              <a:gd name="connsiteX9853" fmla="*/ 4694760 w 5598213"/>
              <a:gd name="connsiteY9853" fmla="*/ 2428518 h 4231124"/>
              <a:gd name="connsiteX9854" fmla="*/ 4694760 w 5598213"/>
              <a:gd name="connsiteY9854" fmla="*/ 2433843 h 4231124"/>
              <a:gd name="connsiteX9855" fmla="*/ 4694760 w 5598213"/>
              <a:gd name="connsiteY9855" fmla="*/ 2444491 h 4231124"/>
              <a:gd name="connsiteX9856" fmla="*/ 4684110 w 5598213"/>
              <a:gd name="connsiteY9856" fmla="*/ 2449816 h 4231124"/>
              <a:gd name="connsiteX9857" fmla="*/ 4678785 w 5598213"/>
              <a:gd name="connsiteY9857" fmla="*/ 2433843 h 4231124"/>
              <a:gd name="connsiteX9858" fmla="*/ 710575 w 5598213"/>
              <a:gd name="connsiteY9858" fmla="*/ 2428518 h 4231124"/>
              <a:gd name="connsiteX9859" fmla="*/ 715308 w 5598213"/>
              <a:gd name="connsiteY9859" fmla="*/ 2433843 h 4231124"/>
              <a:gd name="connsiteX9860" fmla="*/ 699925 w 5598213"/>
              <a:gd name="connsiteY9860" fmla="*/ 2439167 h 4231124"/>
              <a:gd name="connsiteX9861" fmla="*/ 705250 w 5598213"/>
              <a:gd name="connsiteY9861" fmla="*/ 2444491 h 4231124"/>
              <a:gd name="connsiteX9862" fmla="*/ 694600 w 5598213"/>
              <a:gd name="connsiteY9862" fmla="*/ 2444491 h 4231124"/>
              <a:gd name="connsiteX9863" fmla="*/ 694600 w 5598213"/>
              <a:gd name="connsiteY9863" fmla="*/ 2439167 h 4231124"/>
              <a:gd name="connsiteX9864" fmla="*/ 323634 w 5598213"/>
              <a:gd name="connsiteY9864" fmla="*/ 2428518 h 4231124"/>
              <a:gd name="connsiteX9865" fmla="*/ 323634 w 5598213"/>
              <a:gd name="connsiteY9865" fmla="*/ 2433843 h 4231124"/>
              <a:gd name="connsiteX9866" fmla="*/ 308251 w 5598213"/>
              <a:gd name="connsiteY9866" fmla="*/ 2433843 h 4231124"/>
              <a:gd name="connsiteX9867" fmla="*/ 5274579 w 5598213"/>
              <a:gd name="connsiteY9867" fmla="*/ 2423785 h 4231124"/>
              <a:gd name="connsiteX9868" fmla="*/ 5274579 w 5598213"/>
              <a:gd name="connsiteY9868" fmla="*/ 2428518 h 4231124"/>
              <a:gd name="connsiteX9869" fmla="*/ 5263929 w 5598213"/>
              <a:gd name="connsiteY9869" fmla="*/ 2428518 h 4231124"/>
              <a:gd name="connsiteX9870" fmla="*/ 4642694 w 5598213"/>
              <a:gd name="connsiteY9870" fmla="*/ 2423785 h 4231124"/>
              <a:gd name="connsiteX9871" fmla="*/ 4647428 w 5598213"/>
              <a:gd name="connsiteY9871" fmla="*/ 2433843 h 4231124"/>
              <a:gd name="connsiteX9872" fmla="*/ 4632045 w 5598213"/>
              <a:gd name="connsiteY9872" fmla="*/ 2449816 h 4231124"/>
              <a:gd name="connsiteX9873" fmla="*/ 4632045 w 5598213"/>
              <a:gd name="connsiteY9873" fmla="*/ 2444491 h 4231124"/>
              <a:gd name="connsiteX9874" fmla="*/ 537812 w 5598213"/>
              <a:gd name="connsiteY9874" fmla="*/ 2423785 h 4231124"/>
              <a:gd name="connsiteX9875" fmla="*/ 537812 w 5598213"/>
              <a:gd name="connsiteY9875" fmla="*/ 2428518 h 4231124"/>
              <a:gd name="connsiteX9876" fmla="*/ 522429 w 5598213"/>
              <a:gd name="connsiteY9876" fmla="*/ 2439167 h 4231124"/>
              <a:gd name="connsiteX9877" fmla="*/ 517104 w 5598213"/>
              <a:gd name="connsiteY9877" fmla="*/ 2444491 h 4231124"/>
              <a:gd name="connsiteX9878" fmla="*/ 506455 w 5598213"/>
              <a:gd name="connsiteY9878" fmla="*/ 2439167 h 4231124"/>
              <a:gd name="connsiteX9879" fmla="*/ 522429 w 5598213"/>
              <a:gd name="connsiteY9879" fmla="*/ 2428518 h 4231124"/>
              <a:gd name="connsiteX9880" fmla="*/ 4720793 w 5598213"/>
              <a:gd name="connsiteY9880" fmla="*/ 2413137 h 4231124"/>
              <a:gd name="connsiteX9881" fmla="*/ 4720793 w 5598213"/>
              <a:gd name="connsiteY9881" fmla="*/ 2418461 h 4231124"/>
              <a:gd name="connsiteX9882" fmla="*/ 4726117 w 5598213"/>
              <a:gd name="connsiteY9882" fmla="*/ 2423785 h 4231124"/>
              <a:gd name="connsiteX9883" fmla="*/ 4715468 w 5598213"/>
              <a:gd name="connsiteY9883" fmla="*/ 2433843 h 4231124"/>
              <a:gd name="connsiteX9884" fmla="*/ 4715468 w 5598213"/>
              <a:gd name="connsiteY9884" fmla="*/ 2444491 h 4231124"/>
              <a:gd name="connsiteX9885" fmla="*/ 4705410 w 5598213"/>
              <a:gd name="connsiteY9885" fmla="*/ 2423785 h 4231124"/>
              <a:gd name="connsiteX9886" fmla="*/ 4757475 w 5598213"/>
              <a:gd name="connsiteY9886" fmla="*/ 2407812 h 4231124"/>
              <a:gd name="connsiteX9887" fmla="*/ 4762800 w 5598213"/>
              <a:gd name="connsiteY9887" fmla="*/ 2407812 h 4231124"/>
              <a:gd name="connsiteX9888" fmla="*/ 4762800 w 5598213"/>
              <a:gd name="connsiteY9888" fmla="*/ 2413137 h 4231124"/>
              <a:gd name="connsiteX9889" fmla="*/ 4757475 w 5598213"/>
              <a:gd name="connsiteY9889" fmla="*/ 2413137 h 4231124"/>
              <a:gd name="connsiteX9890" fmla="*/ 4736175 w 5598213"/>
              <a:gd name="connsiteY9890" fmla="*/ 2407812 h 4231124"/>
              <a:gd name="connsiteX9891" fmla="*/ 4752150 w 5598213"/>
              <a:gd name="connsiteY9891" fmla="*/ 2407812 h 4231124"/>
              <a:gd name="connsiteX9892" fmla="*/ 4752150 w 5598213"/>
              <a:gd name="connsiteY9892" fmla="*/ 2413137 h 4231124"/>
              <a:gd name="connsiteX9893" fmla="*/ 4741500 w 5598213"/>
              <a:gd name="connsiteY9893" fmla="*/ 2418461 h 4231124"/>
              <a:gd name="connsiteX9894" fmla="*/ 381024 w 5598213"/>
              <a:gd name="connsiteY9894" fmla="*/ 2407812 h 4231124"/>
              <a:gd name="connsiteX9895" fmla="*/ 391674 w 5598213"/>
              <a:gd name="connsiteY9895" fmla="*/ 2407812 h 4231124"/>
              <a:gd name="connsiteX9896" fmla="*/ 370966 w 5598213"/>
              <a:gd name="connsiteY9896" fmla="*/ 2423785 h 4231124"/>
              <a:gd name="connsiteX9897" fmla="*/ 360316 w 5598213"/>
              <a:gd name="connsiteY9897" fmla="*/ 2423785 h 4231124"/>
              <a:gd name="connsiteX9898" fmla="*/ 370966 w 5598213"/>
              <a:gd name="connsiteY9898" fmla="*/ 2413137 h 4231124"/>
              <a:gd name="connsiteX9899" fmla="*/ 4652753 w 5598213"/>
              <a:gd name="connsiteY9899" fmla="*/ 2402488 h 4231124"/>
              <a:gd name="connsiteX9900" fmla="*/ 4663402 w 5598213"/>
              <a:gd name="connsiteY9900" fmla="*/ 2402488 h 4231124"/>
              <a:gd name="connsiteX9901" fmla="*/ 4668727 w 5598213"/>
              <a:gd name="connsiteY9901" fmla="*/ 2402488 h 4231124"/>
              <a:gd name="connsiteX9902" fmla="*/ 4668727 w 5598213"/>
              <a:gd name="connsiteY9902" fmla="*/ 2413137 h 4231124"/>
              <a:gd name="connsiteX9903" fmla="*/ 4658077 w 5598213"/>
              <a:gd name="connsiteY9903" fmla="*/ 2413137 h 4231124"/>
              <a:gd name="connsiteX9904" fmla="*/ 647859 w 5598213"/>
              <a:gd name="connsiteY9904" fmla="*/ 2402488 h 4231124"/>
              <a:gd name="connsiteX9905" fmla="*/ 657917 w 5598213"/>
              <a:gd name="connsiteY9905" fmla="*/ 2407812 h 4231124"/>
              <a:gd name="connsiteX9906" fmla="*/ 657917 w 5598213"/>
              <a:gd name="connsiteY9906" fmla="*/ 2423785 h 4231124"/>
              <a:gd name="connsiteX9907" fmla="*/ 647859 w 5598213"/>
              <a:gd name="connsiteY9907" fmla="*/ 2423785 h 4231124"/>
              <a:gd name="connsiteX9908" fmla="*/ 631885 w 5598213"/>
              <a:gd name="connsiteY9908" fmla="*/ 2439167 h 4231124"/>
              <a:gd name="connsiteX9909" fmla="*/ 626560 w 5598213"/>
              <a:gd name="connsiteY9909" fmla="*/ 2439167 h 4231124"/>
              <a:gd name="connsiteX9910" fmla="*/ 637210 w 5598213"/>
              <a:gd name="connsiteY9910" fmla="*/ 2428518 h 4231124"/>
              <a:gd name="connsiteX9911" fmla="*/ 642535 w 5598213"/>
              <a:gd name="connsiteY9911" fmla="*/ 2418461 h 4231124"/>
              <a:gd name="connsiteX9912" fmla="*/ 4861606 w 5598213"/>
              <a:gd name="connsiteY9912" fmla="*/ 2392431 h 4231124"/>
              <a:gd name="connsiteX9913" fmla="*/ 4872255 w 5598213"/>
              <a:gd name="connsiteY9913" fmla="*/ 2392431 h 4231124"/>
              <a:gd name="connsiteX9914" fmla="*/ 4877580 w 5598213"/>
              <a:gd name="connsiteY9914" fmla="*/ 2402488 h 4231124"/>
              <a:gd name="connsiteX9915" fmla="*/ 4866931 w 5598213"/>
              <a:gd name="connsiteY9915" fmla="*/ 2407812 h 4231124"/>
              <a:gd name="connsiteX9916" fmla="*/ 4856872 w 5598213"/>
              <a:gd name="connsiteY9916" fmla="*/ 2397163 h 4231124"/>
              <a:gd name="connsiteX9917" fmla="*/ 4783508 w 5598213"/>
              <a:gd name="connsiteY9917" fmla="*/ 2392431 h 4231124"/>
              <a:gd name="connsiteX9918" fmla="*/ 4798891 w 5598213"/>
              <a:gd name="connsiteY9918" fmla="*/ 2407812 h 4231124"/>
              <a:gd name="connsiteX9919" fmla="*/ 4788832 w 5598213"/>
              <a:gd name="connsiteY9919" fmla="*/ 2413137 h 4231124"/>
              <a:gd name="connsiteX9920" fmla="*/ 4778183 w 5598213"/>
              <a:gd name="connsiteY9920" fmla="*/ 2397163 h 4231124"/>
              <a:gd name="connsiteX9921" fmla="*/ 4700085 w 5598213"/>
              <a:gd name="connsiteY9921" fmla="*/ 2387106 h 4231124"/>
              <a:gd name="connsiteX9922" fmla="*/ 4710143 w 5598213"/>
              <a:gd name="connsiteY9922" fmla="*/ 2402488 h 4231124"/>
              <a:gd name="connsiteX9923" fmla="*/ 4689435 w 5598213"/>
              <a:gd name="connsiteY9923" fmla="*/ 2402488 h 4231124"/>
              <a:gd name="connsiteX9924" fmla="*/ 4720793 w 5598213"/>
              <a:gd name="connsiteY9924" fmla="*/ 2381782 h 4231124"/>
              <a:gd name="connsiteX9925" fmla="*/ 4736175 w 5598213"/>
              <a:gd name="connsiteY9925" fmla="*/ 2381782 h 4231124"/>
              <a:gd name="connsiteX9926" fmla="*/ 4741500 w 5598213"/>
              <a:gd name="connsiteY9926" fmla="*/ 2387106 h 4231124"/>
              <a:gd name="connsiteX9927" fmla="*/ 4741500 w 5598213"/>
              <a:gd name="connsiteY9927" fmla="*/ 2397163 h 4231124"/>
              <a:gd name="connsiteX9928" fmla="*/ 4731442 w 5598213"/>
              <a:gd name="connsiteY9928" fmla="*/ 2397163 h 4231124"/>
              <a:gd name="connsiteX9929" fmla="*/ 4720793 w 5598213"/>
              <a:gd name="connsiteY9929" fmla="*/ 2392431 h 4231124"/>
              <a:gd name="connsiteX9930" fmla="*/ 589878 w 5598213"/>
              <a:gd name="connsiteY9930" fmla="*/ 2376457 h 4231124"/>
              <a:gd name="connsiteX9931" fmla="*/ 595202 w 5598213"/>
              <a:gd name="connsiteY9931" fmla="*/ 2387106 h 4231124"/>
              <a:gd name="connsiteX9932" fmla="*/ 589878 w 5598213"/>
              <a:gd name="connsiteY9932" fmla="*/ 2392431 h 4231124"/>
              <a:gd name="connsiteX9933" fmla="*/ 585144 w 5598213"/>
              <a:gd name="connsiteY9933" fmla="*/ 2402488 h 4231124"/>
              <a:gd name="connsiteX9934" fmla="*/ 569170 w 5598213"/>
              <a:gd name="connsiteY9934" fmla="*/ 2402488 h 4231124"/>
              <a:gd name="connsiteX9935" fmla="*/ 579819 w 5598213"/>
              <a:gd name="connsiteY9935" fmla="*/ 2392431 h 4231124"/>
              <a:gd name="connsiteX9936" fmla="*/ 579819 w 5598213"/>
              <a:gd name="connsiteY9936" fmla="*/ 2381782 h 4231124"/>
              <a:gd name="connsiteX9937" fmla="*/ 4892963 w 5598213"/>
              <a:gd name="connsiteY9937" fmla="*/ 2371133 h 4231124"/>
              <a:gd name="connsiteX9938" fmla="*/ 4898288 w 5598213"/>
              <a:gd name="connsiteY9938" fmla="*/ 2371133 h 4231124"/>
              <a:gd name="connsiteX9939" fmla="*/ 4898288 w 5598213"/>
              <a:gd name="connsiteY9939" fmla="*/ 2376457 h 4231124"/>
              <a:gd name="connsiteX9940" fmla="*/ 4892963 w 5598213"/>
              <a:gd name="connsiteY9940" fmla="*/ 2376457 h 4231124"/>
              <a:gd name="connsiteX9941" fmla="*/ 4887638 w 5598213"/>
              <a:gd name="connsiteY9941" fmla="*/ 2376457 h 4231124"/>
              <a:gd name="connsiteX9942" fmla="*/ 532487 w 5598213"/>
              <a:gd name="connsiteY9942" fmla="*/ 2371133 h 4231124"/>
              <a:gd name="connsiteX9943" fmla="*/ 543137 w 5598213"/>
              <a:gd name="connsiteY9943" fmla="*/ 2371133 h 4231124"/>
              <a:gd name="connsiteX9944" fmla="*/ 548462 w 5598213"/>
              <a:gd name="connsiteY9944" fmla="*/ 2381782 h 4231124"/>
              <a:gd name="connsiteX9945" fmla="*/ 537812 w 5598213"/>
              <a:gd name="connsiteY9945" fmla="*/ 2387106 h 4231124"/>
              <a:gd name="connsiteX9946" fmla="*/ 532487 w 5598213"/>
              <a:gd name="connsiteY9946" fmla="*/ 2392431 h 4231124"/>
              <a:gd name="connsiteX9947" fmla="*/ 517104 w 5598213"/>
              <a:gd name="connsiteY9947" fmla="*/ 2392431 h 4231124"/>
              <a:gd name="connsiteX9948" fmla="*/ 522429 w 5598213"/>
              <a:gd name="connsiteY9948" fmla="*/ 2387106 h 4231124"/>
              <a:gd name="connsiteX9949" fmla="*/ 4945620 w 5598213"/>
              <a:gd name="connsiteY9949" fmla="*/ 2365809 h 4231124"/>
              <a:gd name="connsiteX9950" fmla="*/ 4950354 w 5598213"/>
              <a:gd name="connsiteY9950" fmla="*/ 2365809 h 4231124"/>
              <a:gd name="connsiteX9951" fmla="*/ 4950354 w 5598213"/>
              <a:gd name="connsiteY9951" fmla="*/ 2371133 h 4231124"/>
              <a:gd name="connsiteX9952" fmla="*/ 4934971 w 5598213"/>
              <a:gd name="connsiteY9952" fmla="*/ 2371133 h 4231124"/>
              <a:gd name="connsiteX9953" fmla="*/ 4705410 w 5598213"/>
              <a:gd name="connsiteY9953" fmla="*/ 2365809 h 4231124"/>
              <a:gd name="connsiteX9954" fmla="*/ 4715468 w 5598213"/>
              <a:gd name="connsiteY9954" fmla="*/ 2365809 h 4231124"/>
              <a:gd name="connsiteX9955" fmla="*/ 4710143 w 5598213"/>
              <a:gd name="connsiteY9955" fmla="*/ 2371133 h 4231124"/>
              <a:gd name="connsiteX9956" fmla="*/ 4783508 w 5598213"/>
              <a:gd name="connsiteY9956" fmla="*/ 2361076 h 4231124"/>
              <a:gd name="connsiteX9957" fmla="*/ 4794157 w 5598213"/>
              <a:gd name="connsiteY9957" fmla="*/ 2361076 h 4231124"/>
              <a:gd name="connsiteX9958" fmla="*/ 4783508 w 5598213"/>
              <a:gd name="connsiteY9958" fmla="*/ 2365809 h 4231124"/>
              <a:gd name="connsiteX9959" fmla="*/ 4966328 w 5598213"/>
              <a:gd name="connsiteY9959" fmla="*/ 2355751 h 4231124"/>
              <a:gd name="connsiteX9960" fmla="*/ 4971653 w 5598213"/>
              <a:gd name="connsiteY9960" fmla="*/ 2365809 h 4231124"/>
              <a:gd name="connsiteX9961" fmla="*/ 4961003 w 5598213"/>
              <a:gd name="connsiteY9961" fmla="*/ 2365809 h 4231124"/>
              <a:gd name="connsiteX9962" fmla="*/ 4955678 w 5598213"/>
              <a:gd name="connsiteY9962" fmla="*/ 2361076 h 4231124"/>
              <a:gd name="connsiteX9963" fmla="*/ 344934 w 5598213"/>
              <a:gd name="connsiteY9963" fmla="*/ 2350427 h 4231124"/>
              <a:gd name="connsiteX9964" fmla="*/ 354991 w 5598213"/>
              <a:gd name="connsiteY9964" fmla="*/ 2355751 h 4231124"/>
              <a:gd name="connsiteX9965" fmla="*/ 344934 w 5598213"/>
              <a:gd name="connsiteY9965" fmla="*/ 2365809 h 4231124"/>
              <a:gd name="connsiteX9966" fmla="*/ 339608 w 5598213"/>
              <a:gd name="connsiteY9966" fmla="*/ 2365809 h 4231124"/>
              <a:gd name="connsiteX9967" fmla="*/ 339608 w 5598213"/>
              <a:gd name="connsiteY9967" fmla="*/ 2355751 h 4231124"/>
              <a:gd name="connsiteX9968" fmla="*/ 256186 w 5598213"/>
              <a:gd name="connsiteY9968" fmla="*/ 2350427 h 4231124"/>
              <a:gd name="connsiteX9969" fmla="*/ 260919 w 5598213"/>
              <a:gd name="connsiteY9969" fmla="*/ 2355751 h 4231124"/>
              <a:gd name="connsiteX9970" fmla="*/ 250861 w 5598213"/>
              <a:gd name="connsiteY9970" fmla="*/ 2361076 h 4231124"/>
              <a:gd name="connsiteX9971" fmla="*/ 250861 w 5598213"/>
              <a:gd name="connsiteY9971" fmla="*/ 2355751 h 4231124"/>
              <a:gd name="connsiteX9972" fmla="*/ 166846 w 5598213"/>
              <a:gd name="connsiteY9972" fmla="*/ 2350427 h 4231124"/>
              <a:gd name="connsiteX9973" fmla="*/ 172171 w 5598213"/>
              <a:gd name="connsiteY9973" fmla="*/ 2355751 h 4231124"/>
              <a:gd name="connsiteX9974" fmla="*/ 151463 w 5598213"/>
              <a:gd name="connsiteY9974" fmla="*/ 2371133 h 4231124"/>
              <a:gd name="connsiteX9975" fmla="*/ 146138 w 5598213"/>
              <a:gd name="connsiteY9975" fmla="*/ 2365809 h 4231124"/>
              <a:gd name="connsiteX9976" fmla="*/ 156788 w 5598213"/>
              <a:gd name="connsiteY9976" fmla="*/ 2355751 h 4231124"/>
              <a:gd name="connsiteX9977" fmla="*/ 589878 w 5598213"/>
              <a:gd name="connsiteY9977" fmla="*/ 2345103 h 4231124"/>
              <a:gd name="connsiteX9978" fmla="*/ 600527 w 5598213"/>
              <a:gd name="connsiteY9978" fmla="*/ 2345103 h 4231124"/>
              <a:gd name="connsiteX9979" fmla="*/ 595202 w 5598213"/>
              <a:gd name="connsiteY9979" fmla="*/ 2350427 h 4231124"/>
              <a:gd name="connsiteX9980" fmla="*/ 589878 w 5598213"/>
              <a:gd name="connsiteY9980" fmla="*/ 2355751 h 4231124"/>
              <a:gd name="connsiteX9981" fmla="*/ 579819 w 5598213"/>
              <a:gd name="connsiteY9981" fmla="*/ 2355751 h 4231124"/>
              <a:gd name="connsiteX9982" fmla="*/ 585144 w 5598213"/>
              <a:gd name="connsiteY9982" fmla="*/ 2350427 h 4231124"/>
              <a:gd name="connsiteX9983" fmla="*/ 449064 w 5598213"/>
              <a:gd name="connsiteY9983" fmla="*/ 2345103 h 4231124"/>
              <a:gd name="connsiteX9984" fmla="*/ 459714 w 5598213"/>
              <a:gd name="connsiteY9984" fmla="*/ 2355751 h 4231124"/>
              <a:gd name="connsiteX9985" fmla="*/ 443739 w 5598213"/>
              <a:gd name="connsiteY9985" fmla="*/ 2355751 h 4231124"/>
              <a:gd name="connsiteX9986" fmla="*/ 731282 w 5598213"/>
              <a:gd name="connsiteY9986" fmla="*/ 2339778 h 4231124"/>
              <a:gd name="connsiteX9987" fmla="*/ 736607 w 5598213"/>
              <a:gd name="connsiteY9987" fmla="*/ 2339778 h 4231124"/>
              <a:gd name="connsiteX9988" fmla="*/ 741340 w 5598213"/>
              <a:gd name="connsiteY9988" fmla="*/ 2345103 h 4231124"/>
              <a:gd name="connsiteX9989" fmla="*/ 731282 w 5598213"/>
              <a:gd name="connsiteY9989" fmla="*/ 2345103 h 4231124"/>
              <a:gd name="connsiteX9990" fmla="*/ 621235 w 5598213"/>
              <a:gd name="connsiteY9990" fmla="*/ 2334454 h 4231124"/>
              <a:gd name="connsiteX9991" fmla="*/ 626560 w 5598213"/>
              <a:gd name="connsiteY9991" fmla="*/ 2345103 h 4231124"/>
              <a:gd name="connsiteX9992" fmla="*/ 616502 w 5598213"/>
              <a:gd name="connsiteY9992" fmla="*/ 2345103 h 4231124"/>
              <a:gd name="connsiteX9993" fmla="*/ 616502 w 5598213"/>
              <a:gd name="connsiteY9993" fmla="*/ 2339778 h 4231124"/>
              <a:gd name="connsiteX9994" fmla="*/ 710575 w 5598213"/>
              <a:gd name="connsiteY9994" fmla="*/ 2329721 h 4231124"/>
              <a:gd name="connsiteX9995" fmla="*/ 715308 w 5598213"/>
              <a:gd name="connsiteY9995" fmla="*/ 2329721 h 4231124"/>
              <a:gd name="connsiteX9996" fmla="*/ 720633 w 5598213"/>
              <a:gd name="connsiteY9996" fmla="*/ 2334454 h 4231124"/>
              <a:gd name="connsiteX9997" fmla="*/ 710575 w 5598213"/>
              <a:gd name="connsiteY9997" fmla="*/ 2350427 h 4231124"/>
              <a:gd name="connsiteX9998" fmla="*/ 715308 w 5598213"/>
              <a:gd name="connsiteY9998" fmla="*/ 2355751 h 4231124"/>
              <a:gd name="connsiteX9999" fmla="*/ 715308 w 5598213"/>
              <a:gd name="connsiteY9999" fmla="*/ 2365809 h 4231124"/>
              <a:gd name="connsiteX10000" fmla="*/ 699925 w 5598213"/>
              <a:gd name="connsiteY10000" fmla="*/ 2376457 h 4231124"/>
              <a:gd name="connsiteX10001" fmla="*/ 694600 w 5598213"/>
              <a:gd name="connsiteY10001" fmla="*/ 2376457 h 4231124"/>
              <a:gd name="connsiteX10002" fmla="*/ 689275 w 5598213"/>
              <a:gd name="connsiteY10002" fmla="*/ 2381782 h 4231124"/>
              <a:gd name="connsiteX10003" fmla="*/ 679217 w 5598213"/>
              <a:gd name="connsiteY10003" fmla="*/ 2381782 h 4231124"/>
              <a:gd name="connsiteX10004" fmla="*/ 673892 w 5598213"/>
              <a:gd name="connsiteY10004" fmla="*/ 2387106 h 4231124"/>
              <a:gd name="connsiteX10005" fmla="*/ 652593 w 5598213"/>
              <a:gd name="connsiteY10005" fmla="*/ 2387106 h 4231124"/>
              <a:gd name="connsiteX10006" fmla="*/ 668567 w 5598213"/>
              <a:gd name="connsiteY10006" fmla="*/ 2371133 h 4231124"/>
              <a:gd name="connsiteX10007" fmla="*/ 673892 w 5598213"/>
              <a:gd name="connsiteY10007" fmla="*/ 2365809 h 4231124"/>
              <a:gd name="connsiteX10008" fmla="*/ 679217 w 5598213"/>
              <a:gd name="connsiteY10008" fmla="*/ 2355751 h 4231124"/>
              <a:gd name="connsiteX10009" fmla="*/ 689275 w 5598213"/>
              <a:gd name="connsiteY10009" fmla="*/ 2350427 h 4231124"/>
              <a:gd name="connsiteX10010" fmla="*/ 694600 w 5598213"/>
              <a:gd name="connsiteY10010" fmla="*/ 2345103 h 4231124"/>
              <a:gd name="connsiteX10011" fmla="*/ 705250 w 5598213"/>
              <a:gd name="connsiteY10011" fmla="*/ 2334454 h 4231124"/>
              <a:gd name="connsiteX10012" fmla="*/ 679217 w 5598213"/>
              <a:gd name="connsiteY10012" fmla="*/ 2329721 h 4231124"/>
              <a:gd name="connsiteX10013" fmla="*/ 679217 w 5598213"/>
              <a:gd name="connsiteY10013" fmla="*/ 2334454 h 4231124"/>
              <a:gd name="connsiteX10014" fmla="*/ 668567 w 5598213"/>
              <a:gd name="connsiteY10014" fmla="*/ 2339778 h 4231124"/>
              <a:gd name="connsiteX10015" fmla="*/ 668567 w 5598213"/>
              <a:gd name="connsiteY10015" fmla="*/ 2355751 h 4231124"/>
              <a:gd name="connsiteX10016" fmla="*/ 657917 w 5598213"/>
              <a:gd name="connsiteY10016" fmla="*/ 2361076 h 4231124"/>
              <a:gd name="connsiteX10017" fmla="*/ 652593 w 5598213"/>
              <a:gd name="connsiteY10017" fmla="*/ 2355751 h 4231124"/>
              <a:gd name="connsiteX10018" fmla="*/ 642535 w 5598213"/>
              <a:gd name="connsiteY10018" fmla="*/ 2355751 h 4231124"/>
              <a:gd name="connsiteX10019" fmla="*/ 637210 w 5598213"/>
              <a:gd name="connsiteY10019" fmla="*/ 2361076 h 4231124"/>
              <a:gd name="connsiteX10020" fmla="*/ 647859 w 5598213"/>
              <a:gd name="connsiteY10020" fmla="*/ 2365809 h 4231124"/>
              <a:gd name="connsiteX10021" fmla="*/ 647859 w 5598213"/>
              <a:gd name="connsiteY10021" fmla="*/ 2371133 h 4231124"/>
              <a:gd name="connsiteX10022" fmla="*/ 631885 w 5598213"/>
              <a:gd name="connsiteY10022" fmla="*/ 2387106 h 4231124"/>
              <a:gd name="connsiteX10023" fmla="*/ 616502 w 5598213"/>
              <a:gd name="connsiteY10023" fmla="*/ 2387106 h 4231124"/>
              <a:gd name="connsiteX10024" fmla="*/ 611177 w 5598213"/>
              <a:gd name="connsiteY10024" fmla="*/ 2376457 h 4231124"/>
              <a:gd name="connsiteX10025" fmla="*/ 616502 w 5598213"/>
              <a:gd name="connsiteY10025" fmla="*/ 2365809 h 4231124"/>
              <a:gd name="connsiteX10026" fmla="*/ 631885 w 5598213"/>
              <a:gd name="connsiteY10026" fmla="*/ 2365809 h 4231124"/>
              <a:gd name="connsiteX10027" fmla="*/ 626560 w 5598213"/>
              <a:gd name="connsiteY10027" fmla="*/ 2361076 h 4231124"/>
              <a:gd name="connsiteX10028" fmla="*/ 631885 w 5598213"/>
              <a:gd name="connsiteY10028" fmla="*/ 2350427 h 4231124"/>
              <a:gd name="connsiteX10029" fmla="*/ 642535 w 5598213"/>
              <a:gd name="connsiteY10029" fmla="*/ 2350427 h 4231124"/>
              <a:gd name="connsiteX10030" fmla="*/ 647859 w 5598213"/>
              <a:gd name="connsiteY10030" fmla="*/ 2339778 h 4231124"/>
              <a:gd name="connsiteX10031" fmla="*/ 657917 w 5598213"/>
              <a:gd name="connsiteY10031" fmla="*/ 2334454 h 4231124"/>
              <a:gd name="connsiteX10032" fmla="*/ 663242 w 5598213"/>
              <a:gd name="connsiteY10032" fmla="*/ 2334454 h 4231124"/>
              <a:gd name="connsiteX10033" fmla="*/ 5008335 w 5598213"/>
              <a:gd name="connsiteY10033" fmla="*/ 2324397 h 4231124"/>
              <a:gd name="connsiteX10034" fmla="*/ 5018394 w 5598213"/>
              <a:gd name="connsiteY10034" fmla="*/ 2329721 h 4231124"/>
              <a:gd name="connsiteX10035" fmla="*/ 5013069 w 5598213"/>
              <a:gd name="connsiteY10035" fmla="*/ 2334454 h 4231124"/>
              <a:gd name="connsiteX10036" fmla="*/ 5003011 w 5598213"/>
              <a:gd name="connsiteY10036" fmla="*/ 2329721 h 4231124"/>
              <a:gd name="connsiteX10037" fmla="*/ 4830248 w 5598213"/>
              <a:gd name="connsiteY10037" fmla="*/ 2324397 h 4231124"/>
              <a:gd name="connsiteX10038" fmla="*/ 4840898 w 5598213"/>
              <a:gd name="connsiteY10038" fmla="*/ 2329721 h 4231124"/>
              <a:gd name="connsiteX10039" fmla="*/ 4840898 w 5598213"/>
              <a:gd name="connsiteY10039" fmla="*/ 2339778 h 4231124"/>
              <a:gd name="connsiteX10040" fmla="*/ 4835573 w 5598213"/>
              <a:gd name="connsiteY10040" fmla="*/ 2339778 h 4231124"/>
              <a:gd name="connsiteX10041" fmla="*/ 4825515 w 5598213"/>
              <a:gd name="connsiteY10041" fmla="*/ 2334454 h 4231124"/>
              <a:gd name="connsiteX10042" fmla="*/ 5086434 w 5598213"/>
              <a:gd name="connsiteY10042" fmla="*/ 2313748 h 4231124"/>
              <a:gd name="connsiteX10043" fmla="*/ 5097083 w 5598213"/>
              <a:gd name="connsiteY10043" fmla="*/ 2324397 h 4231124"/>
              <a:gd name="connsiteX10044" fmla="*/ 5097083 w 5598213"/>
              <a:gd name="connsiteY10044" fmla="*/ 2329721 h 4231124"/>
              <a:gd name="connsiteX10045" fmla="*/ 5081109 w 5598213"/>
              <a:gd name="connsiteY10045" fmla="*/ 2329721 h 4231124"/>
              <a:gd name="connsiteX10046" fmla="*/ 5081109 w 5598213"/>
              <a:gd name="connsiteY10046" fmla="*/ 2319072 h 4231124"/>
              <a:gd name="connsiteX10047" fmla="*/ 705250 w 5598213"/>
              <a:gd name="connsiteY10047" fmla="*/ 2313748 h 4231124"/>
              <a:gd name="connsiteX10048" fmla="*/ 705250 w 5598213"/>
              <a:gd name="connsiteY10048" fmla="*/ 2319072 h 4231124"/>
              <a:gd name="connsiteX10049" fmla="*/ 705250 w 5598213"/>
              <a:gd name="connsiteY10049" fmla="*/ 2324397 h 4231124"/>
              <a:gd name="connsiteX10050" fmla="*/ 694600 w 5598213"/>
              <a:gd name="connsiteY10050" fmla="*/ 2324397 h 4231124"/>
              <a:gd name="connsiteX10051" fmla="*/ 699925 w 5598213"/>
              <a:gd name="connsiteY10051" fmla="*/ 2319072 h 4231124"/>
              <a:gd name="connsiteX10052" fmla="*/ 5029043 w 5598213"/>
              <a:gd name="connsiteY10052" fmla="*/ 2308423 h 4231124"/>
              <a:gd name="connsiteX10053" fmla="*/ 5034368 w 5598213"/>
              <a:gd name="connsiteY10053" fmla="*/ 2313748 h 4231124"/>
              <a:gd name="connsiteX10054" fmla="*/ 5044426 w 5598213"/>
              <a:gd name="connsiteY10054" fmla="*/ 2324397 h 4231124"/>
              <a:gd name="connsiteX10055" fmla="*/ 5034368 w 5598213"/>
              <a:gd name="connsiteY10055" fmla="*/ 2324397 h 4231124"/>
              <a:gd name="connsiteX10056" fmla="*/ 5029043 w 5598213"/>
              <a:gd name="connsiteY10056" fmla="*/ 2313748 h 4231124"/>
              <a:gd name="connsiteX10057" fmla="*/ 751990 w 5598213"/>
              <a:gd name="connsiteY10057" fmla="*/ 2308423 h 4231124"/>
              <a:gd name="connsiteX10058" fmla="*/ 757315 w 5598213"/>
              <a:gd name="connsiteY10058" fmla="*/ 2324397 h 4231124"/>
              <a:gd name="connsiteX10059" fmla="*/ 767965 w 5598213"/>
              <a:gd name="connsiteY10059" fmla="*/ 2324397 h 4231124"/>
              <a:gd name="connsiteX10060" fmla="*/ 757315 w 5598213"/>
              <a:gd name="connsiteY10060" fmla="*/ 2329721 h 4231124"/>
              <a:gd name="connsiteX10061" fmla="*/ 751990 w 5598213"/>
              <a:gd name="connsiteY10061" fmla="*/ 2334454 h 4231124"/>
              <a:gd name="connsiteX10062" fmla="*/ 736607 w 5598213"/>
              <a:gd name="connsiteY10062" fmla="*/ 2334454 h 4231124"/>
              <a:gd name="connsiteX10063" fmla="*/ 731282 w 5598213"/>
              <a:gd name="connsiteY10063" fmla="*/ 2329721 h 4231124"/>
              <a:gd name="connsiteX10064" fmla="*/ 725957 w 5598213"/>
              <a:gd name="connsiteY10064" fmla="*/ 2329721 h 4231124"/>
              <a:gd name="connsiteX10065" fmla="*/ 736607 w 5598213"/>
              <a:gd name="connsiteY10065" fmla="*/ 2319072 h 4231124"/>
              <a:gd name="connsiteX10066" fmla="*/ 762640 w 5598213"/>
              <a:gd name="connsiteY10066" fmla="*/ 2298366 h 4231124"/>
              <a:gd name="connsiteX10067" fmla="*/ 772698 w 5598213"/>
              <a:gd name="connsiteY10067" fmla="*/ 2298366 h 4231124"/>
              <a:gd name="connsiteX10068" fmla="*/ 772698 w 5598213"/>
              <a:gd name="connsiteY10068" fmla="*/ 2303099 h 4231124"/>
              <a:gd name="connsiteX10069" fmla="*/ 767965 w 5598213"/>
              <a:gd name="connsiteY10069" fmla="*/ 2308423 h 4231124"/>
              <a:gd name="connsiteX10070" fmla="*/ 433681 w 5598213"/>
              <a:gd name="connsiteY10070" fmla="*/ 2298366 h 4231124"/>
              <a:gd name="connsiteX10071" fmla="*/ 449064 w 5598213"/>
              <a:gd name="connsiteY10071" fmla="*/ 2298366 h 4231124"/>
              <a:gd name="connsiteX10072" fmla="*/ 449064 w 5598213"/>
              <a:gd name="connsiteY10072" fmla="*/ 2303099 h 4231124"/>
              <a:gd name="connsiteX10073" fmla="*/ 439006 w 5598213"/>
              <a:gd name="connsiteY10073" fmla="*/ 2303099 h 4231124"/>
              <a:gd name="connsiteX10074" fmla="*/ 313576 w 5598213"/>
              <a:gd name="connsiteY10074" fmla="*/ 2298366 h 4231124"/>
              <a:gd name="connsiteX10075" fmla="*/ 318309 w 5598213"/>
              <a:gd name="connsiteY10075" fmla="*/ 2298366 h 4231124"/>
              <a:gd name="connsiteX10076" fmla="*/ 318309 w 5598213"/>
              <a:gd name="connsiteY10076" fmla="*/ 2303099 h 4231124"/>
              <a:gd name="connsiteX10077" fmla="*/ 313576 w 5598213"/>
              <a:gd name="connsiteY10077" fmla="*/ 2303099 h 4231124"/>
              <a:gd name="connsiteX10078" fmla="*/ 4934971 w 5598213"/>
              <a:gd name="connsiteY10078" fmla="*/ 2293042 h 4231124"/>
              <a:gd name="connsiteX10079" fmla="*/ 4950354 w 5598213"/>
              <a:gd name="connsiteY10079" fmla="*/ 2293042 h 4231124"/>
              <a:gd name="connsiteX10080" fmla="*/ 4950354 w 5598213"/>
              <a:gd name="connsiteY10080" fmla="*/ 2298366 h 4231124"/>
              <a:gd name="connsiteX10081" fmla="*/ 4934971 w 5598213"/>
              <a:gd name="connsiteY10081" fmla="*/ 2303099 h 4231124"/>
              <a:gd name="connsiteX10082" fmla="*/ 720633 w 5598213"/>
              <a:gd name="connsiteY10082" fmla="*/ 2293042 h 4231124"/>
              <a:gd name="connsiteX10083" fmla="*/ 720633 w 5598213"/>
              <a:gd name="connsiteY10083" fmla="*/ 2298366 h 4231124"/>
              <a:gd name="connsiteX10084" fmla="*/ 715308 w 5598213"/>
              <a:gd name="connsiteY10084" fmla="*/ 2303099 h 4231124"/>
              <a:gd name="connsiteX10085" fmla="*/ 705250 w 5598213"/>
              <a:gd name="connsiteY10085" fmla="*/ 2298366 h 4231124"/>
              <a:gd name="connsiteX10086" fmla="*/ 605852 w 5598213"/>
              <a:gd name="connsiteY10086" fmla="*/ 2293042 h 4231124"/>
              <a:gd name="connsiteX10087" fmla="*/ 621235 w 5598213"/>
              <a:gd name="connsiteY10087" fmla="*/ 2298366 h 4231124"/>
              <a:gd name="connsiteX10088" fmla="*/ 600527 w 5598213"/>
              <a:gd name="connsiteY10088" fmla="*/ 2319072 h 4231124"/>
              <a:gd name="connsiteX10089" fmla="*/ 589878 w 5598213"/>
              <a:gd name="connsiteY10089" fmla="*/ 2319072 h 4231124"/>
              <a:gd name="connsiteX10090" fmla="*/ 585144 w 5598213"/>
              <a:gd name="connsiteY10090" fmla="*/ 2324397 h 4231124"/>
              <a:gd name="connsiteX10091" fmla="*/ 574495 w 5598213"/>
              <a:gd name="connsiteY10091" fmla="*/ 2324397 h 4231124"/>
              <a:gd name="connsiteX10092" fmla="*/ 574495 w 5598213"/>
              <a:gd name="connsiteY10092" fmla="*/ 2303099 h 4231124"/>
              <a:gd name="connsiteX10093" fmla="*/ 585144 w 5598213"/>
              <a:gd name="connsiteY10093" fmla="*/ 2298366 h 4231124"/>
              <a:gd name="connsiteX10094" fmla="*/ 589878 w 5598213"/>
              <a:gd name="connsiteY10094" fmla="*/ 2303099 h 4231124"/>
              <a:gd name="connsiteX10095" fmla="*/ 637210 w 5598213"/>
              <a:gd name="connsiteY10095" fmla="*/ 2287717 h 4231124"/>
              <a:gd name="connsiteX10096" fmla="*/ 652593 w 5598213"/>
              <a:gd name="connsiteY10096" fmla="*/ 2293042 h 4231124"/>
              <a:gd name="connsiteX10097" fmla="*/ 642535 w 5598213"/>
              <a:gd name="connsiteY10097" fmla="*/ 2298366 h 4231124"/>
              <a:gd name="connsiteX10098" fmla="*/ 4966328 w 5598213"/>
              <a:gd name="connsiteY10098" fmla="*/ 2282393 h 4231124"/>
              <a:gd name="connsiteX10099" fmla="*/ 4966328 w 5598213"/>
              <a:gd name="connsiteY10099" fmla="*/ 2293042 h 4231124"/>
              <a:gd name="connsiteX10100" fmla="*/ 4955678 w 5598213"/>
              <a:gd name="connsiteY10100" fmla="*/ 2293042 h 4231124"/>
              <a:gd name="connsiteX10101" fmla="*/ 4961003 w 5598213"/>
              <a:gd name="connsiteY10101" fmla="*/ 2287717 h 4231124"/>
              <a:gd name="connsiteX10102" fmla="*/ 631885 w 5598213"/>
              <a:gd name="connsiteY10102" fmla="*/ 2277069 h 4231124"/>
              <a:gd name="connsiteX10103" fmla="*/ 637210 w 5598213"/>
              <a:gd name="connsiteY10103" fmla="*/ 2287717 h 4231124"/>
              <a:gd name="connsiteX10104" fmla="*/ 626560 w 5598213"/>
              <a:gd name="connsiteY10104" fmla="*/ 2287717 h 4231124"/>
              <a:gd name="connsiteX10105" fmla="*/ 621235 w 5598213"/>
              <a:gd name="connsiteY10105" fmla="*/ 2282393 h 4231124"/>
              <a:gd name="connsiteX10106" fmla="*/ 234886 w 5598213"/>
              <a:gd name="connsiteY10106" fmla="*/ 2277069 h 4231124"/>
              <a:gd name="connsiteX10107" fmla="*/ 245536 w 5598213"/>
              <a:gd name="connsiteY10107" fmla="*/ 2282393 h 4231124"/>
              <a:gd name="connsiteX10108" fmla="*/ 245536 w 5598213"/>
              <a:gd name="connsiteY10108" fmla="*/ 2293042 h 4231124"/>
              <a:gd name="connsiteX10109" fmla="*/ 219503 w 5598213"/>
              <a:gd name="connsiteY10109" fmla="*/ 2308423 h 4231124"/>
              <a:gd name="connsiteX10110" fmla="*/ 214178 w 5598213"/>
              <a:gd name="connsiteY10110" fmla="*/ 2298366 h 4231124"/>
              <a:gd name="connsiteX10111" fmla="*/ 214178 w 5598213"/>
              <a:gd name="connsiteY10111" fmla="*/ 2293042 h 4231124"/>
              <a:gd name="connsiteX10112" fmla="*/ 224828 w 5598213"/>
              <a:gd name="connsiteY10112" fmla="*/ 2282393 h 4231124"/>
              <a:gd name="connsiteX10113" fmla="*/ 496396 w 5598213"/>
              <a:gd name="connsiteY10113" fmla="*/ 2271744 h 4231124"/>
              <a:gd name="connsiteX10114" fmla="*/ 501130 w 5598213"/>
              <a:gd name="connsiteY10114" fmla="*/ 2282393 h 4231124"/>
              <a:gd name="connsiteX10115" fmla="*/ 496396 w 5598213"/>
              <a:gd name="connsiteY10115" fmla="*/ 2287717 h 4231124"/>
              <a:gd name="connsiteX10116" fmla="*/ 480422 w 5598213"/>
              <a:gd name="connsiteY10116" fmla="*/ 2277069 h 4231124"/>
              <a:gd name="connsiteX10117" fmla="*/ 5039101 w 5598213"/>
              <a:gd name="connsiteY10117" fmla="*/ 2267011 h 4231124"/>
              <a:gd name="connsiteX10118" fmla="*/ 5044426 w 5598213"/>
              <a:gd name="connsiteY10118" fmla="*/ 2267011 h 4231124"/>
              <a:gd name="connsiteX10119" fmla="*/ 5044426 w 5598213"/>
              <a:gd name="connsiteY10119" fmla="*/ 2277069 h 4231124"/>
              <a:gd name="connsiteX10120" fmla="*/ 657917 w 5598213"/>
              <a:gd name="connsiteY10120" fmla="*/ 2267011 h 4231124"/>
              <a:gd name="connsiteX10121" fmla="*/ 657917 w 5598213"/>
              <a:gd name="connsiteY10121" fmla="*/ 2277069 h 4231124"/>
              <a:gd name="connsiteX10122" fmla="*/ 642535 w 5598213"/>
              <a:gd name="connsiteY10122" fmla="*/ 2282393 h 4231124"/>
              <a:gd name="connsiteX10123" fmla="*/ 637210 w 5598213"/>
              <a:gd name="connsiteY10123" fmla="*/ 2277069 h 4231124"/>
              <a:gd name="connsiteX10124" fmla="*/ 642535 w 5598213"/>
              <a:gd name="connsiteY10124" fmla="*/ 2271744 h 4231124"/>
              <a:gd name="connsiteX10125" fmla="*/ 647859 w 5598213"/>
              <a:gd name="connsiteY10125" fmla="*/ 2271744 h 4231124"/>
              <a:gd name="connsiteX10126" fmla="*/ 428356 w 5598213"/>
              <a:gd name="connsiteY10126" fmla="*/ 2261687 h 4231124"/>
              <a:gd name="connsiteX10127" fmla="*/ 423031 w 5598213"/>
              <a:gd name="connsiteY10127" fmla="*/ 2271744 h 4231124"/>
              <a:gd name="connsiteX10128" fmla="*/ 417707 w 5598213"/>
              <a:gd name="connsiteY10128" fmla="*/ 2267011 h 4231124"/>
              <a:gd name="connsiteX10129" fmla="*/ 543137 w 5598213"/>
              <a:gd name="connsiteY10129" fmla="*/ 2256363 h 4231124"/>
              <a:gd name="connsiteX10130" fmla="*/ 553787 w 5598213"/>
              <a:gd name="connsiteY10130" fmla="*/ 2256363 h 4231124"/>
              <a:gd name="connsiteX10131" fmla="*/ 559112 w 5598213"/>
              <a:gd name="connsiteY10131" fmla="*/ 2267011 h 4231124"/>
              <a:gd name="connsiteX10132" fmla="*/ 553787 w 5598213"/>
              <a:gd name="connsiteY10132" fmla="*/ 2271744 h 4231124"/>
              <a:gd name="connsiteX10133" fmla="*/ 548462 w 5598213"/>
              <a:gd name="connsiteY10133" fmla="*/ 2277069 h 4231124"/>
              <a:gd name="connsiteX10134" fmla="*/ 543137 w 5598213"/>
              <a:gd name="connsiteY10134" fmla="*/ 2282393 h 4231124"/>
              <a:gd name="connsiteX10135" fmla="*/ 537812 w 5598213"/>
              <a:gd name="connsiteY10135" fmla="*/ 2287717 h 4231124"/>
              <a:gd name="connsiteX10136" fmla="*/ 527754 w 5598213"/>
              <a:gd name="connsiteY10136" fmla="*/ 2277069 h 4231124"/>
              <a:gd name="connsiteX10137" fmla="*/ 527754 w 5598213"/>
              <a:gd name="connsiteY10137" fmla="*/ 2267011 h 4231124"/>
              <a:gd name="connsiteX10138" fmla="*/ 4961003 w 5598213"/>
              <a:gd name="connsiteY10138" fmla="*/ 2245714 h 4231124"/>
              <a:gd name="connsiteX10139" fmla="*/ 4966328 w 5598213"/>
              <a:gd name="connsiteY10139" fmla="*/ 2245714 h 4231124"/>
              <a:gd name="connsiteX10140" fmla="*/ 4966328 w 5598213"/>
              <a:gd name="connsiteY10140" fmla="*/ 2251038 h 4231124"/>
              <a:gd name="connsiteX10141" fmla="*/ 501130 w 5598213"/>
              <a:gd name="connsiteY10141" fmla="*/ 2245714 h 4231124"/>
              <a:gd name="connsiteX10142" fmla="*/ 511779 w 5598213"/>
              <a:gd name="connsiteY10142" fmla="*/ 2245714 h 4231124"/>
              <a:gd name="connsiteX10143" fmla="*/ 506455 w 5598213"/>
              <a:gd name="connsiteY10143" fmla="*/ 2251038 h 4231124"/>
              <a:gd name="connsiteX10144" fmla="*/ 360316 w 5598213"/>
              <a:gd name="connsiteY10144" fmla="*/ 2245714 h 4231124"/>
              <a:gd name="connsiteX10145" fmla="*/ 370966 w 5598213"/>
              <a:gd name="connsiteY10145" fmla="*/ 2245714 h 4231124"/>
              <a:gd name="connsiteX10146" fmla="*/ 370966 w 5598213"/>
              <a:gd name="connsiteY10146" fmla="*/ 2251038 h 4231124"/>
              <a:gd name="connsiteX10147" fmla="*/ 360316 w 5598213"/>
              <a:gd name="connsiteY10147" fmla="*/ 2256363 h 4231124"/>
              <a:gd name="connsiteX10148" fmla="*/ 668567 w 5598213"/>
              <a:gd name="connsiteY10148" fmla="*/ 2240389 h 4231124"/>
              <a:gd name="connsiteX10149" fmla="*/ 673892 w 5598213"/>
              <a:gd name="connsiteY10149" fmla="*/ 2245714 h 4231124"/>
              <a:gd name="connsiteX10150" fmla="*/ 668567 w 5598213"/>
              <a:gd name="connsiteY10150" fmla="*/ 2251038 h 4231124"/>
              <a:gd name="connsiteX10151" fmla="*/ 673892 w 5598213"/>
              <a:gd name="connsiteY10151" fmla="*/ 2256363 h 4231124"/>
              <a:gd name="connsiteX10152" fmla="*/ 663242 w 5598213"/>
              <a:gd name="connsiteY10152" fmla="*/ 2256363 h 4231124"/>
              <a:gd name="connsiteX10153" fmla="*/ 657917 w 5598213"/>
              <a:gd name="connsiteY10153" fmla="*/ 2251038 h 4231124"/>
              <a:gd name="connsiteX10154" fmla="*/ 605852 w 5598213"/>
              <a:gd name="connsiteY10154" fmla="*/ 2230332 h 4231124"/>
              <a:gd name="connsiteX10155" fmla="*/ 616502 w 5598213"/>
              <a:gd name="connsiteY10155" fmla="*/ 2240389 h 4231124"/>
              <a:gd name="connsiteX10156" fmla="*/ 600527 w 5598213"/>
              <a:gd name="connsiteY10156" fmla="*/ 2245714 h 4231124"/>
              <a:gd name="connsiteX10157" fmla="*/ 595202 w 5598213"/>
              <a:gd name="connsiteY10157" fmla="*/ 2240389 h 4231124"/>
              <a:gd name="connsiteX10158" fmla="*/ 360316 w 5598213"/>
              <a:gd name="connsiteY10158" fmla="*/ 2219683 h 4231124"/>
              <a:gd name="connsiteX10159" fmla="*/ 370966 w 5598213"/>
              <a:gd name="connsiteY10159" fmla="*/ 2219683 h 4231124"/>
              <a:gd name="connsiteX10160" fmla="*/ 370966 w 5598213"/>
              <a:gd name="connsiteY10160" fmla="*/ 2225008 h 4231124"/>
              <a:gd name="connsiteX10161" fmla="*/ 360316 w 5598213"/>
              <a:gd name="connsiteY10161" fmla="*/ 2225008 h 4231124"/>
              <a:gd name="connsiteX10162" fmla="*/ 282218 w 5598213"/>
              <a:gd name="connsiteY10162" fmla="*/ 2219683 h 4231124"/>
              <a:gd name="connsiteX10163" fmla="*/ 297601 w 5598213"/>
              <a:gd name="connsiteY10163" fmla="*/ 2225008 h 4231124"/>
              <a:gd name="connsiteX10164" fmla="*/ 282218 w 5598213"/>
              <a:gd name="connsiteY10164" fmla="*/ 2235657 h 4231124"/>
              <a:gd name="connsiteX10165" fmla="*/ 276893 w 5598213"/>
              <a:gd name="connsiteY10165" fmla="*/ 2235657 h 4231124"/>
              <a:gd name="connsiteX10166" fmla="*/ 271568 w 5598213"/>
              <a:gd name="connsiteY10166" fmla="*/ 2230332 h 4231124"/>
              <a:gd name="connsiteX10167" fmla="*/ 172171 w 5598213"/>
              <a:gd name="connsiteY10167" fmla="*/ 2219683 h 4231124"/>
              <a:gd name="connsiteX10168" fmla="*/ 177496 w 5598213"/>
              <a:gd name="connsiteY10168" fmla="*/ 2219683 h 4231124"/>
              <a:gd name="connsiteX10169" fmla="*/ 177496 w 5598213"/>
              <a:gd name="connsiteY10169" fmla="*/ 2225008 h 4231124"/>
              <a:gd name="connsiteX10170" fmla="*/ 172171 w 5598213"/>
              <a:gd name="connsiteY10170" fmla="*/ 2225008 h 4231124"/>
              <a:gd name="connsiteX10171" fmla="*/ 151463 w 5598213"/>
              <a:gd name="connsiteY10171" fmla="*/ 2225008 h 4231124"/>
              <a:gd name="connsiteX10172" fmla="*/ 579819 w 5598213"/>
              <a:gd name="connsiteY10172" fmla="*/ 2214359 h 4231124"/>
              <a:gd name="connsiteX10173" fmla="*/ 589878 w 5598213"/>
              <a:gd name="connsiteY10173" fmla="*/ 2214359 h 4231124"/>
              <a:gd name="connsiteX10174" fmla="*/ 595202 w 5598213"/>
              <a:gd name="connsiteY10174" fmla="*/ 2219683 h 4231124"/>
              <a:gd name="connsiteX10175" fmla="*/ 585144 w 5598213"/>
              <a:gd name="connsiteY10175" fmla="*/ 2225008 h 4231124"/>
              <a:gd name="connsiteX10176" fmla="*/ 339608 w 5598213"/>
              <a:gd name="connsiteY10176" fmla="*/ 2214359 h 4231124"/>
              <a:gd name="connsiteX10177" fmla="*/ 344934 w 5598213"/>
              <a:gd name="connsiteY10177" fmla="*/ 2214359 h 4231124"/>
              <a:gd name="connsiteX10178" fmla="*/ 349667 w 5598213"/>
              <a:gd name="connsiteY10178" fmla="*/ 2219683 h 4231124"/>
              <a:gd name="connsiteX10179" fmla="*/ 334284 w 5598213"/>
              <a:gd name="connsiteY10179" fmla="*/ 2219683 h 4231124"/>
              <a:gd name="connsiteX10180" fmla="*/ 323634 w 5598213"/>
              <a:gd name="connsiteY10180" fmla="*/ 2219683 h 4231124"/>
              <a:gd name="connsiteX10181" fmla="*/ 287543 w 5598213"/>
              <a:gd name="connsiteY10181" fmla="*/ 2209035 h 4231124"/>
              <a:gd name="connsiteX10182" fmla="*/ 292276 w 5598213"/>
              <a:gd name="connsiteY10182" fmla="*/ 2209035 h 4231124"/>
              <a:gd name="connsiteX10183" fmla="*/ 297601 w 5598213"/>
              <a:gd name="connsiteY10183" fmla="*/ 2214359 h 4231124"/>
              <a:gd name="connsiteX10184" fmla="*/ 292276 w 5598213"/>
              <a:gd name="connsiteY10184" fmla="*/ 2214359 h 4231124"/>
              <a:gd name="connsiteX10185" fmla="*/ 287543 w 5598213"/>
              <a:gd name="connsiteY10185" fmla="*/ 2214359 h 4231124"/>
              <a:gd name="connsiteX10186" fmla="*/ 5049751 w 5598213"/>
              <a:gd name="connsiteY10186" fmla="*/ 2204302 h 4231124"/>
              <a:gd name="connsiteX10187" fmla="*/ 5060401 w 5598213"/>
              <a:gd name="connsiteY10187" fmla="*/ 2204302 h 4231124"/>
              <a:gd name="connsiteX10188" fmla="*/ 5060401 w 5598213"/>
              <a:gd name="connsiteY10188" fmla="*/ 2214359 h 4231124"/>
              <a:gd name="connsiteX10189" fmla="*/ 5055076 w 5598213"/>
              <a:gd name="connsiteY10189" fmla="*/ 2219683 h 4231124"/>
              <a:gd name="connsiteX10190" fmla="*/ 5044426 w 5598213"/>
              <a:gd name="connsiteY10190" fmla="*/ 2209035 h 4231124"/>
              <a:gd name="connsiteX10191" fmla="*/ 4892963 w 5598213"/>
              <a:gd name="connsiteY10191" fmla="*/ 2204302 h 4231124"/>
              <a:gd name="connsiteX10192" fmla="*/ 4898288 w 5598213"/>
              <a:gd name="connsiteY10192" fmla="*/ 2209035 h 4231124"/>
              <a:gd name="connsiteX10193" fmla="*/ 4908938 w 5598213"/>
              <a:gd name="connsiteY10193" fmla="*/ 2209035 h 4231124"/>
              <a:gd name="connsiteX10194" fmla="*/ 4908938 w 5598213"/>
              <a:gd name="connsiteY10194" fmla="*/ 2225008 h 4231124"/>
              <a:gd name="connsiteX10195" fmla="*/ 4903613 w 5598213"/>
              <a:gd name="connsiteY10195" fmla="*/ 2235657 h 4231124"/>
              <a:gd name="connsiteX10196" fmla="*/ 4887638 w 5598213"/>
              <a:gd name="connsiteY10196" fmla="*/ 2235657 h 4231124"/>
              <a:gd name="connsiteX10197" fmla="*/ 4882905 w 5598213"/>
              <a:gd name="connsiteY10197" fmla="*/ 2230332 h 4231124"/>
              <a:gd name="connsiteX10198" fmla="*/ 4882905 w 5598213"/>
              <a:gd name="connsiteY10198" fmla="*/ 2214359 h 4231124"/>
              <a:gd name="connsiteX10199" fmla="*/ 689275 w 5598213"/>
              <a:gd name="connsiteY10199" fmla="*/ 2204302 h 4231124"/>
              <a:gd name="connsiteX10200" fmla="*/ 694600 w 5598213"/>
              <a:gd name="connsiteY10200" fmla="*/ 2214359 h 4231124"/>
              <a:gd name="connsiteX10201" fmla="*/ 683950 w 5598213"/>
              <a:gd name="connsiteY10201" fmla="*/ 2214359 h 4231124"/>
              <a:gd name="connsiteX10202" fmla="*/ 652593 w 5598213"/>
              <a:gd name="connsiteY10202" fmla="*/ 2204302 h 4231124"/>
              <a:gd name="connsiteX10203" fmla="*/ 673892 w 5598213"/>
              <a:gd name="connsiteY10203" fmla="*/ 2204302 h 4231124"/>
              <a:gd name="connsiteX10204" fmla="*/ 668567 w 5598213"/>
              <a:gd name="connsiteY10204" fmla="*/ 2209035 h 4231124"/>
              <a:gd name="connsiteX10205" fmla="*/ 673892 w 5598213"/>
              <a:gd name="connsiteY10205" fmla="*/ 2219683 h 4231124"/>
              <a:gd name="connsiteX10206" fmla="*/ 668567 w 5598213"/>
              <a:gd name="connsiteY10206" fmla="*/ 2225008 h 4231124"/>
              <a:gd name="connsiteX10207" fmla="*/ 673892 w 5598213"/>
              <a:gd name="connsiteY10207" fmla="*/ 2235657 h 4231124"/>
              <a:gd name="connsiteX10208" fmla="*/ 663242 w 5598213"/>
              <a:gd name="connsiteY10208" fmla="*/ 2235657 h 4231124"/>
              <a:gd name="connsiteX10209" fmla="*/ 647859 w 5598213"/>
              <a:gd name="connsiteY10209" fmla="*/ 2230332 h 4231124"/>
              <a:gd name="connsiteX10210" fmla="*/ 647859 w 5598213"/>
              <a:gd name="connsiteY10210" fmla="*/ 2251038 h 4231124"/>
              <a:gd name="connsiteX10211" fmla="*/ 642535 w 5598213"/>
              <a:gd name="connsiteY10211" fmla="*/ 2256363 h 4231124"/>
              <a:gd name="connsiteX10212" fmla="*/ 631885 w 5598213"/>
              <a:gd name="connsiteY10212" fmla="*/ 2261687 h 4231124"/>
              <a:gd name="connsiteX10213" fmla="*/ 621235 w 5598213"/>
              <a:gd name="connsiteY10213" fmla="*/ 2261687 h 4231124"/>
              <a:gd name="connsiteX10214" fmla="*/ 611177 w 5598213"/>
              <a:gd name="connsiteY10214" fmla="*/ 2277069 h 4231124"/>
              <a:gd name="connsiteX10215" fmla="*/ 605852 w 5598213"/>
              <a:gd name="connsiteY10215" fmla="*/ 2277069 h 4231124"/>
              <a:gd name="connsiteX10216" fmla="*/ 589878 w 5598213"/>
              <a:gd name="connsiteY10216" fmla="*/ 2277069 h 4231124"/>
              <a:gd name="connsiteX10217" fmla="*/ 611177 w 5598213"/>
              <a:gd name="connsiteY10217" fmla="*/ 2256363 h 4231124"/>
              <a:gd name="connsiteX10218" fmla="*/ 611177 w 5598213"/>
              <a:gd name="connsiteY10218" fmla="*/ 2251038 h 4231124"/>
              <a:gd name="connsiteX10219" fmla="*/ 621235 w 5598213"/>
              <a:gd name="connsiteY10219" fmla="*/ 2240389 h 4231124"/>
              <a:gd name="connsiteX10220" fmla="*/ 621235 w 5598213"/>
              <a:gd name="connsiteY10220" fmla="*/ 2225008 h 4231124"/>
              <a:gd name="connsiteX10221" fmla="*/ 631885 w 5598213"/>
              <a:gd name="connsiteY10221" fmla="*/ 2240389 h 4231124"/>
              <a:gd name="connsiteX10222" fmla="*/ 642535 w 5598213"/>
              <a:gd name="connsiteY10222" fmla="*/ 2219683 h 4231124"/>
              <a:gd name="connsiteX10223" fmla="*/ 553787 w 5598213"/>
              <a:gd name="connsiteY10223" fmla="*/ 2204302 h 4231124"/>
              <a:gd name="connsiteX10224" fmla="*/ 574495 w 5598213"/>
              <a:gd name="connsiteY10224" fmla="*/ 2204302 h 4231124"/>
              <a:gd name="connsiteX10225" fmla="*/ 574495 w 5598213"/>
              <a:gd name="connsiteY10225" fmla="*/ 2209035 h 4231124"/>
              <a:gd name="connsiteX10226" fmla="*/ 569170 w 5598213"/>
              <a:gd name="connsiteY10226" fmla="*/ 2219683 h 4231124"/>
              <a:gd name="connsiteX10227" fmla="*/ 559112 w 5598213"/>
              <a:gd name="connsiteY10227" fmla="*/ 2219683 h 4231124"/>
              <a:gd name="connsiteX10228" fmla="*/ 553787 w 5598213"/>
              <a:gd name="connsiteY10228" fmla="*/ 2209035 h 4231124"/>
              <a:gd name="connsiteX10229" fmla="*/ 407648 w 5598213"/>
              <a:gd name="connsiteY10229" fmla="*/ 2198977 h 4231124"/>
              <a:gd name="connsiteX10230" fmla="*/ 412382 w 5598213"/>
              <a:gd name="connsiteY10230" fmla="*/ 2198977 h 4231124"/>
              <a:gd name="connsiteX10231" fmla="*/ 412382 w 5598213"/>
              <a:gd name="connsiteY10231" fmla="*/ 2209035 h 4231124"/>
              <a:gd name="connsiteX10232" fmla="*/ 391674 w 5598213"/>
              <a:gd name="connsiteY10232" fmla="*/ 2214359 h 4231124"/>
              <a:gd name="connsiteX10233" fmla="*/ 391674 w 5598213"/>
              <a:gd name="connsiteY10233" fmla="*/ 2209035 h 4231124"/>
              <a:gd name="connsiteX10234" fmla="*/ 198204 w 5598213"/>
              <a:gd name="connsiteY10234" fmla="*/ 2193653 h 4231124"/>
              <a:gd name="connsiteX10235" fmla="*/ 193470 w 5598213"/>
              <a:gd name="connsiteY10235" fmla="*/ 2204302 h 4231124"/>
              <a:gd name="connsiteX10236" fmla="*/ 182821 w 5598213"/>
              <a:gd name="connsiteY10236" fmla="*/ 2204302 h 4231124"/>
              <a:gd name="connsiteX10237" fmla="*/ 177496 w 5598213"/>
              <a:gd name="connsiteY10237" fmla="*/ 2198977 h 4231124"/>
              <a:gd name="connsiteX10238" fmla="*/ 130755 w 5598213"/>
              <a:gd name="connsiteY10238" fmla="*/ 2193653 h 4231124"/>
              <a:gd name="connsiteX10239" fmla="*/ 136080 w 5598213"/>
              <a:gd name="connsiteY10239" fmla="*/ 2204302 h 4231124"/>
              <a:gd name="connsiteX10240" fmla="*/ 130755 w 5598213"/>
              <a:gd name="connsiteY10240" fmla="*/ 2204302 h 4231124"/>
              <a:gd name="connsiteX10241" fmla="*/ 339608 w 5598213"/>
              <a:gd name="connsiteY10241" fmla="*/ 2188329 h 4231124"/>
              <a:gd name="connsiteX10242" fmla="*/ 349667 w 5598213"/>
              <a:gd name="connsiteY10242" fmla="*/ 2188329 h 4231124"/>
              <a:gd name="connsiteX10243" fmla="*/ 344934 w 5598213"/>
              <a:gd name="connsiteY10243" fmla="*/ 2193653 h 4231124"/>
              <a:gd name="connsiteX10244" fmla="*/ 339608 w 5598213"/>
              <a:gd name="connsiteY10244" fmla="*/ 2193653 h 4231124"/>
              <a:gd name="connsiteX10245" fmla="*/ 5023718 w 5598213"/>
              <a:gd name="connsiteY10245" fmla="*/ 2183004 h 4231124"/>
              <a:gd name="connsiteX10246" fmla="*/ 5029043 w 5598213"/>
              <a:gd name="connsiteY10246" fmla="*/ 2188329 h 4231124"/>
              <a:gd name="connsiteX10247" fmla="*/ 5023718 w 5598213"/>
              <a:gd name="connsiteY10247" fmla="*/ 2193653 h 4231124"/>
              <a:gd name="connsiteX10248" fmla="*/ 5013069 w 5598213"/>
              <a:gd name="connsiteY10248" fmla="*/ 2188329 h 4231124"/>
              <a:gd name="connsiteX10249" fmla="*/ 449064 w 5598213"/>
              <a:gd name="connsiteY10249" fmla="*/ 2177680 h 4231124"/>
              <a:gd name="connsiteX10250" fmla="*/ 465039 w 5598213"/>
              <a:gd name="connsiteY10250" fmla="*/ 2177680 h 4231124"/>
              <a:gd name="connsiteX10251" fmla="*/ 454389 w 5598213"/>
              <a:gd name="connsiteY10251" fmla="*/ 2188329 h 4231124"/>
              <a:gd name="connsiteX10252" fmla="*/ 449064 w 5598213"/>
              <a:gd name="connsiteY10252" fmla="*/ 2188329 h 4231124"/>
              <a:gd name="connsiteX10253" fmla="*/ 313576 w 5598213"/>
              <a:gd name="connsiteY10253" fmla="*/ 2177680 h 4231124"/>
              <a:gd name="connsiteX10254" fmla="*/ 323634 w 5598213"/>
              <a:gd name="connsiteY10254" fmla="*/ 2177680 h 4231124"/>
              <a:gd name="connsiteX10255" fmla="*/ 323634 w 5598213"/>
              <a:gd name="connsiteY10255" fmla="*/ 2183004 h 4231124"/>
              <a:gd name="connsiteX10256" fmla="*/ 313576 w 5598213"/>
              <a:gd name="connsiteY10256" fmla="*/ 2183004 h 4231124"/>
              <a:gd name="connsiteX10257" fmla="*/ 439006 w 5598213"/>
              <a:gd name="connsiteY10257" fmla="*/ 2172947 h 4231124"/>
              <a:gd name="connsiteX10258" fmla="*/ 439006 w 5598213"/>
              <a:gd name="connsiteY10258" fmla="*/ 2183004 h 4231124"/>
              <a:gd name="connsiteX10259" fmla="*/ 412382 w 5598213"/>
              <a:gd name="connsiteY10259" fmla="*/ 2183004 h 4231124"/>
              <a:gd name="connsiteX10260" fmla="*/ 407648 w 5598213"/>
              <a:gd name="connsiteY10260" fmla="*/ 2188329 h 4231124"/>
              <a:gd name="connsiteX10261" fmla="*/ 407648 w 5598213"/>
              <a:gd name="connsiteY10261" fmla="*/ 2177680 h 4231124"/>
              <a:gd name="connsiteX10262" fmla="*/ 412382 w 5598213"/>
              <a:gd name="connsiteY10262" fmla="*/ 2177680 h 4231124"/>
              <a:gd name="connsiteX10263" fmla="*/ 428356 w 5598213"/>
              <a:gd name="connsiteY10263" fmla="*/ 2177680 h 4231124"/>
              <a:gd name="connsiteX10264" fmla="*/ 663242 w 5598213"/>
              <a:gd name="connsiteY10264" fmla="*/ 2167623 h 4231124"/>
              <a:gd name="connsiteX10265" fmla="*/ 668567 w 5598213"/>
              <a:gd name="connsiteY10265" fmla="*/ 2172947 h 4231124"/>
              <a:gd name="connsiteX10266" fmla="*/ 663242 w 5598213"/>
              <a:gd name="connsiteY10266" fmla="*/ 2183004 h 4231124"/>
              <a:gd name="connsiteX10267" fmla="*/ 673892 w 5598213"/>
              <a:gd name="connsiteY10267" fmla="*/ 2183004 h 4231124"/>
              <a:gd name="connsiteX10268" fmla="*/ 668567 w 5598213"/>
              <a:gd name="connsiteY10268" fmla="*/ 2193653 h 4231124"/>
              <a:gd name="connsiteX10269" fmla="*/ 652593 w 5598213"/>
              <a:gd name="connsiteY10269" fmla="*/ 2177680 h 4231124"/>
              <a:gd name="connsiteX10270" fmla="*/ 517104 w 5598213"/>
              <a:gd name="connsiteY10270" fmla="*/ 2167623 h 4231124"/>
              <a:gd name="connsiteX10271" fmla="*/ 527754 w 5598213"/>
              <a:gd name="connsiteY10271" fmla="*/ 2167623 h 4231124"/>
              <a:gd name="connsiteX10272" fmla="*/ 511779 w 5598213"/>
              <a:gd name="connsiteY10272" fmla="*/ 2177680 h 4231124"/>
              <a:gd name="connsiteX10273" fmla="*/ 511779 w 5598213"/>
              <a:gd name="connsiteY10273" fmla="*/ 2172947 h 4231124"/>
              <a:gd name="connsiteX10274" fmla="*/ 376291 w 5598213"/>
              <a:gd name="connsiteY10274" fmla="*/ 2167623 h 4231124"/>
              <a:gd name="connsiteX10275" fmla="*/ 376291 w 5598213"/>
              <a:gd name="connsiteY10275" fmla="*/ 2172947 h 4231124"/>
              <a:gd name="connsiteX10276" fmla="*/ 370966 w 5598213"/>
              <a:gd name="connsiteY10276" fmla="*/ 2172947 h 4231124"/>
              <a:gd name="connsiteX10277" fmla="*/ 219503 w 5598213"/>
              <a:gd name="connsiteY10277" fmla="*/ 2167623 h 4231124"/>
              <a:gd name="connsiteX10278" fmla="*/ 214178 w 5598213"/>
              <a:gd name="connsiteY10278" fmla="*/ 2177680 h 4231124"/>
              <a:gd name="connsiteX10279" fmla="*/ 208853 w 5598213"/>
              <a:gd name="connsiteY10279" fmla="*/ 2172947 h 4231124"/>
              <a:gd name="connsiteX10280" fmla="*/ 589878 w 5598213"/>
              <a:gd name="connsiteY10280" fmla="*/ 2162298 h 4231124"/>
              <a:gd name="connsiteX10281" fmla="*/ 595202 w 5598213"/>
              <a:gd name="connsiteY10281" fmla="*/ 2162298 h 4231124"/>
              <a:gd name="connsiteX10282" fmla="*/ 595202 w 5598213"/>
              <a:gd name="connsiteY10282" fmla="*/ 2172947 h 4231124"/>
              <a:gd name="connsiteX10283" fmla="*/ 585144 w 5598213"/>
              <a:gd name="connsiteY10283" fmla="*/ 2172947 h 4231124"/>
              <a:gd name="connsiteX10284" fmla="*/ 585144 w 5598213"/>
              <a:gd name="connsiteY10284" fmla="*/ 2167623 h 4231124"/>
              <a:gd name="connsiteX10285" fmla="*/ 563845 w 5598213"/>
              <a:gd name="connsiteY10285" fmla="*/ 2162298 h 4231124"/>
              <a:gd name="connsiteX10286" fmla="*/ 569170 w 5598213"/>
              <a:gd name="connsiteY10286" fmla="*/ 2167623 h 4231124"/>
              <a:gd name="connsiteX10287" fmla="*/ 559112 w 5598213"/>
              <a:gd name="connsiteY10287" fmla="*/ 2167623 h 4231124"/>
              <a:gd name="connsiteX10288" fmla="*/ 491072 w 5598213"/>
              <a:gd name="connsiteY10288" fmla="*/ 2156974 h 4231124"/>
              <a:gd name="connsiteX10289" fmla="*/ 501130 w 5598213"/>
              <a:gd name="connsiteY10289" fmla="*/ 2156974 h 4231124"/>
              <a:gd name="connsiteX10290" fmla="*/ 501130 w 5598213"/>
              <a:gd name="connsiteY10290" fmla="*/ 2162298 h 4231124"/>
              <a:gd name="connsiteX10291" fmla="*/ 485747 w 5598213"/>
              <a:gd name="connsiteY10291" fmla="*/ 2162298 h 4231124"/>
              <a:gd name="connsiteX10292" fmla="*/ 260919 w 5598213"/>
              <a:gd name="connsiteY10292" fmla="*/ 2156974 h 4231124"/>
              <a:gd name="connsiteX10293" fmla="*/ 271568 w 5598213"/>
              <a:gd name="connsiteY10293" fmla="*/ 2156974 h 4231124"/>
              <a:gd name="connsiteX10294" fmla="*/ 276893 w 5598213"/>
              <a:gd name="connsiteY10294" fmla="*/ 2162298 h 4231124"/>
              <a:gd name="connsiteX10295" fmla="*/ 266244 w 5598213"/>
              <a:gd name="connsiteY10295" fmla="*/ 2167623 h 4231124"/>
              <a:gd name="connsiteX10296" fmla="*/ 88748 w 5598213"/>
              <a:gd name="connsiteY10296" fmla="*/ 2156974 h 4231124"/>
              <a:gd name="connsiteX10297" fmla="*/ 109456 w 5598213"/>
              <a:gd name="connsiteY10297" fmla="*/ 2156974 h 4231124"/>
              <a:gd name="connsiteX10298" fmla="*/ 104723 w 5598213"/>
              <a:gd name="connsiteY10298" fmla="*/ 2167623 h 4231124"/>
              <a:gd name="connsiteX10299" fmla="*/ 83423 w 5598213"/>
              <a:gd name="connsiteY10299" fmla="*/ 2167623 h 4231124"/>
              <a:gd name="connsiteX10300" fmla="*/ 83423 w 5598213"/>
              <a:gd name="connsiteY10300" fmla="*/ 2162298 h 4231124"/>
              <a:gd name="connsiteX10301" fmla="*/ 5326644 w 5598213"/>
              <a:gd name="connsiteY10301" fmla="*/ 2151649 h 4231124"/>
              <a:gd name="connsiteX10302" fmla="*/ 5342027 w 5598213"/>
              <a:gd name="connsiteY10302" fmla="*/ 2151649 h 4231124"/>
              <a:gd name="connsiteX10303" fmla="*/ 5342027 w 5598213"/>
              <a:gd name="connsiteY10303" fmla="*/ 2162298 h 4231124"/>
              <a:gd name="connsiteX10304" fmla="*/ 5337294 w 5598213"/>
              <a:gd name="connsiteY10304" fmla="*/ 2167623 h 4231124"/>
              <a:gd name="connsiteX10305" fmla="*/ 5326644 w 5598213"/>
              <a:gd name="connsiteY10305" fmla="*/ 2162298 h 4231124"/>
              <a:gd name="connsiteX10306" fmla="*/ 318309 w 5598213"/>
              <a:gd name="connsiteY10306" fmla="*/ 2151649 h 4231124"/>
              <a:gd name="connsiteX10307" fmla="*/ 323634 w 5598213"/>
              <a:gd name="connsiteY10307" fmla="*/ 2151649 h 4231124"/>
              <a:gd name="connsiteX10308" fmla="*/ 328959 w 5598213"/>
              <a:gd name="connsiteY10308" fmla="*/ 2156974 h 4231124"/>
              <a:gd name="connsiteX10309" fmla="*/ 354991 w 5598213"/>
              <a:gd name="connsiteY10309" fmla="*/ 2156974 h 4231124"/>
              <a:gd name="connsiteX10310" fmla="*/ 354991 w 5598213"/>
              <a:gd name="connsiteY10310" fmla="*/ 2162298 h 4231124"/>
              <a:gd name="connsiteX10311" fmla="*/ 339608 w 5598213"/>
              <a:gd name="connsiteY10311" fmla="*/ 2162298 h 4231124"/>
              <a:gd name="connsiteX10312" fmla="*/ 328959 w 5598213"/>
              <a:gd name="connsiteY10312" fmla="*/ 2172947 h 4231124"/>
              <a:gd name="connsiteX10313" fmla="*/ 308251 w 5598213"/>
              <a:gd name="connsiteY10313" fmla="*/ 2172947 h 4231124"/>
              <a:gd name="connsiteX10314" fmla="*/ 302926 w 5598213"/>
              <a:gd name="connsiteY10314" fmla="*/ 2177680 h 4231124"/>
              <a:gd name="connsiteX10315" fmla="*/ 297601 w 5598213"/>
              <a:gd name="connsiteY10315" fmla="*/ 2172947 h 4231124"/>
              <a:gd name="connsiteX10316" fmla="*/ 287543 w 5598213"/>
              <a:gd name="connsiteY10316" fmla="*/ 2177680 h 4231124"/>
              <a:gd name="connsiteX10317" fmla="*/ 276893 w 5598213"/>
              <a:gd name="connsiteY10317" fmla="*/ 2177680 h 4231124"/>
              <a:gd name="connsiteX10318" fmla="*/ 287543 w 5598213"/>
              <a:gd name="connsiteY10318" fmla="*/ 2167623 h 4231124"/>
              <a:gd name="connsiteX10319" fmla="*/ 302926 w 5598213"/>
              <a:gd name="connsiteY10319" fmla="*/ 2156974 h 4231124"/>
              <a:gd name="connsiteX10320" fmla="*/ 313576 w 5598213"/>
              <a:gd name="connsiteY10320" fmla="*/ 2156974 h 4231124"/>
              <a:gd name="connsiteX10321" fmla="*/ 673892 w 5598213"/>
              <a:gd name="connsiteY10321" fmla="*/ 2146325 h 4231124"/>
              <a:gd name="connsiteX10322" fmla="*/ 679217 w 5598213"/>
              <a:gd name="connsiteY10322" fmla="*/ 2156974 h 4231124"/>
              <a:gd name="connsiteX10323" fmla="*/ 668567 w 5598213"/>
              <a:gd name="connsiteY10323" fmla="*/ 2156974 h 4231124"/>
              <a:gd name="connsiteX10324" fmla="*/ 668567 w 5598213"/>
              <a:gd name="connsiteY10324" fmla="*/ 2151649 h 4231124"/>
              <a:gd name="connsiteX10325" fmla="*/ 506455 w 5598213"/>
              <a:gd name="connsiteY10325" fmla="*/ 2146325 h 4231124"/>
              <a:gd name="connsiteX10326" fmla="*/ 517104 w 5598213"/>
              <a:gd name="connsiteY10326" fmla="*/ 2146325 h 4231124"/>
              <a:gd name="connsiteX10327" fmla="*/ 517104 w 5598213"/>
              <a:gd name="connsiteY10327" fmla="*/ 2156974 h 4231124"/>
              <a:gd name="connsiteX10328" fmla="*/ 511779 w 5598213"/>
              <a:gd name="connsiteY10328" fmla="*/ 2156974 h 4231124"/>
              <a:gd name="connsiteX10329" fmla="*/ 5248546 w 5598213"/>
              <a:gd name="connsiteY10329" fmla="*/ 2141592 h 4231124"/>
              <a:gd name="connsiteX10330" fmla="*/ 5253279 w 5598213"/>
              <a:gd name="connsiteY10330" fmla="*/ 2141592 h 4231124"/>
              <a:gd name="connsiteX10331" fmla="*/ 5248546 w 5598213"/>
              <a:gd name="connsiteY10331" fmla="*/ 2146325 h 4231124"/>
              <a:gd name="connsiteX10332" fmla="*/ 31358 w 5598213"/>
              <a:gd name="connsiteY10332" fmla="*/ 2141592 h 4231124"/>
              <a:gd name="connsiteX10333" fmla="*/ 46741 w 5598213"/>
              <a:gd name="connsiteY10333" fmla="*/ 2141592 h 4231124"/>
              <a:gd name="connsiteX10334" fmla="*/ 36683 w 5598213"/>
              <a:gd name="connsiteY10334" fmla="*/ 2146325 h 4231124"/>
              <a:gd name="connsiteX10335" fmla="*/ 647859 w 5598213"/>
              <a:gd name="connsiteY10335" fmla="*/ 2136268 h 4231124"/>
              <a:gd name="connsiteX10336" fmla="*/ 652593 w 5598213"/>
              <a:gd name="connsiteY10336" fmla="*/ 2141592 h 4231124"/>
              <a:gd name="connsiteX10337" fmla="*/ 657917 w 5598213"/>
              <a:gd name="connsiteY10337" fmla="*/ 2136268 h 4231124"/>
              <a:gd name="connsiteX10338" fmla="*/ 657917 w 5598213"/>
              <a:gd name="connsiteY10338" fmla="*/ 2146325 h 4231124"/>
              <a:gd name="connsiteX10339" fmla="*/ 663242 w 5598213"/>
              <a:gd name="connsiteY10339" fmla="*/ 2151649 h 4231124"/>
              <a:gd name="connsiteX10340" fmla="*/ 642535 w 5598213"/>
              <a:gd name="connsiteY10340" fmla="*/ 2151649 h 4231124"/>
              <a:gd name="connsiteX10341" fmla="*/ 637210 w 5598213"/>
              <a:gd name="connsiteY10341" fmla="*/ 2146325 h 4231124"/>
              <a:gd name="connsiteX10342" fmla="*/ 637210 w 5598213"/>
              <a:gd name="connsiteY10342" fmla="*/ 2141592 h 4231124"/>
              <a:gd name="connsiteX10343" fmla="*/ 611177 w 5598213"/>
              <a:gd name="connsiteY10343" fmla="*/ 2136268 h 4231124"/>
              <a:gd name="connsiteX10344" fmla="*/ 621235 w 5598213"/>
              <a:gd name="connsiteY10344" fmla="*/ 2141592 h 4231124"/>
              <a:gd name="connsiteX10345" fmla="*/ 616502 w 5598213"/>
              <a:gd name="connsiteY10345" fmla="*/ 2146325 h 4231124"/>
              <a:gd name="connsiteX10346" fmla="*/ 621235 w 5598213"/>
              <a:gd name="connsiteY10346" fmla="*/ 2151649 h 4231124"/>
              <a:gd name="connsiteX10347" fmla="*/ 605852 w 5598213"/>
              <a:gd name="connsiteY10347" fmla="*/ 2151649 h 4231124"/>
              <a:gd name="connsiteX10348" fmla="*/ 569170 w 5598213"/>
              <a:gd name="connsiteY10348" fmla="*/ 2136268 h 4231124"/>
              <a:gd name="connsiteX10349" fmla="*/ 595202 w 5598213"/>
              <a:gd name="connsiteY10349" fmla="*/ 2141592 h 4231124"/>
              <a:gd name="connsiteX10350" fmla="*/ 585144 w 5598213"/>
              <a:gd name="connsiteY10350" fmla="*/ 2146325 h 4231124"/>
              <a:gd name="connsiteX10351" fmla="*/ 569170 w 5598213"/>
              <a:gd name="connsiteY10351" fmla="*/ 2141592 h 4231124"/>
              <a:gd name="connsiteX10352" fmla="*/ 563845 w 5598213"/>
              <a:gd name="connsiteY10352" fmla="*/ 2146325 h 4231124"/>
              <a:gd name="connsiteX10353" fmla="*/ 344934 w 5598213"/>
              <a:gd name="connsiteY10353" fmla="*/ 2136268 h 4231124"/>
              <a:gd name="connsiteX10354" fmla="*/ 354991 w 5598213"/>
              <a:gd name="connsiteY10354" fmla="*/ 2136268 h 4231124"/>
              <a:gd name="connsiteX10355" fmla="*/ 360316 w 5598213"/>
              <a:gd name="connsiteY10355" fmla="*/ 2146325 h 4231124"/>
              <a:gd name="connsiteX10356" fmla="*/ 344934 w 5598213"/>
              <a:gd name="connsiteY10356" fmla="*/ 2146325 h 4231124"/>
              <a:gd name="connsiteX10357" fmla="*/ 491072 w 5598213"/>
              <a:gd name="connsiteY10357" fmla="*/ 2130943 h 4231124"/>
              <a:gd name="connsiteX10358" fmla="*/ 506455 w 5598213"/>
              <a:gd name="connsiteY10358" fmla="*/ 2130943 h 4231124"/>
              <a:gd name="connsiteX10359" fmla="*/ 506455 w 5598213"/>
              <a:gd name="connsiteY10359" fmla="*/ 2136268 h 4231124"/>
              <a:gd name="connsiteX10360" fmla="*/ 491072 w 5598213"/>
              <a:gd name="connsiteY10360" fmla="*/ 2141592 h 4231124"/>
              <a:gd name="connsiteX10361" fmla="*/ 433681 w 5598213"/>
              <a:gd name="connsiteY10361" fmla="*/ 2130943 h 4231124"/>
              <a:gd name="connsiteX10362" fmla="*/ 439006 w 5598213"/>
              <a:gd name="connsiteY10362" fmla="*/ 2141592 h 4231124"/>
              <a:gd name="connsiteX10363" fmla="*/ 423031 w 5598213"/>
              <a:gd name="connsiteY10363" fmla="*/ 2141592 h 4231124"/>
              <a:gd name="connsiteX10364" fmla="*/ 407648 w 5598213"/>
              <a:gd name="connsiteY10364" fmla="*/ 2130943 h 4231124"/>
              <a:gd name="connsiteX10365" fmla="*/ 412382 w 5598213"/>
              <a:gd name="connsiteY10365" fmla="*/ 2141592 h 4231124"/>
              <a:gd name="connsiteX10366" fmla="*/ 402324 w 5598213"/>
              <a:gd name="connsiteY10366" fmla="*/ 2151649 h 4231124"/>
              <a:gd name="connsiteX10367" fmla="*/ 370966 w 5598213"/>
              <a:gd name="connsiteY10367" fmla="*/ 2151649 h 4231124"/>
              <a:gd name="connsiteX10368" fmla="*/ 376291 w 5598213"/>
              <a:gd name="connsiteY10368" fmla="*/ 2146325 h 4231124"/>
              <a:gd name="connsiteX10369" fmla="*/ 386349 w 5598213"/>
              <a:gd name="connsiteY10369" fmla="*/ 2141592 h 4231124"/>
              <a:gd name="connsiteX10370" fmla="*/ 146138 w 5598213"/>
              <a:gd name="connsiteY10370" fmla="*/ 2125619 h 4231124"/>
              <a:gd name="connsiteX10371" fmla="*/ 162113 w 5598213"/>
              <a:gd name="connsiteY10371" fmla="*/ 2125619 h 4231124"/>
              <a:gd name="connsiteX10372" fmla="*/ 156788 w 5598213"/>
              <a:gd name="connsiteY10372" fmla="*/ 2136268 h 4231124"/>
              <a:gd name="connsiteX10373" fmla="*/ 151463 w 5598213"/>
              <a:gd name="connsiteY10373" fmla="*/ 2130943 h 4231124"/>
              <a:gd name="connsiteX10374" fmla="*/ 543137 w 5598213"/>
              <a:gd name="connsiteY10374" fmla="*/ 2120295 h 4231124"/>
              <a:gd name="connsiteX10375" fmla="*/ 548462 w 5598213"/>
              <a:gd name="connsiteY10375" fmla="*/ 2125619 h 4231124"/>
              <a:gd name="connsiteX10376" fmla="*/ 532487 w 5598213"/>
              <a:gd name="connsiteY10376" fmla="*/ 2136268 h 4231124"/>
              <a:gd name="connsiteX10377" fmla="*/ 527754 w 5598213"/>
              <a:gd name="connsiteY10377" fmla="*/ 2125619 h 4231124"/>
              <a:gd name="connsiteX10378" fmla="*/ 172171 w 5598213"/>
              <a:gd name="connsiteY10378" fmla="*/ 2120295 h 4231124"/>
              <a:gd name="connsiteX10379" fmla="*/ 182821 w 5598213"/>
              <a:gd name="connsiteY10379" fmla="*/ 2120295 h 4231124"/>
              <a:gd name="connsiteX10380" fmla="*/ 177496 w 5598213"/>
              <a:gd name="connsiteY10380" fmla="*/ 2125619 h 4231124"/>
              <a:gd name="connsiteX10381" fmla="*/ 172171 w 5598213"/>
              <a:gd name="connsiteY10381" fmla="*/ 2125619 h 4231124"/>
              <a:gd name="connsiteX10382" fmla="*/ 4903613 w 5598213"/>
              <a:gd name="connsiteY10382" fmla="*/ 2110829 h 4231124"/>
              <a:gd name="connsiteX10383" fmla="*/ 4914263 w 5598213"/>
              <a:gd name="connsiteY10383" fmla="*/ 2110829 h 4231124"/>
              <a:gd name="connsiteX10384" fmla="*/ 4903613 w 5598213"/>
              <a:gd name="connsiteY10384" fmla="*/ 2115562 h 4231124"/>
              <a:gd name="connsiteX10385" fmla="*/ 386349 w 5598213"/>
              <a:gd name="connsiteY10385" fmla="*/ 2110829 h 4231124"/>
              <a:gd name="connsiteX10386" fmla="*/ 386349 w 5598213"/>
              <a:gd name="connsiteY10386" fmla="*/ 2120295 h 4231124"/>
              <a:gd name="connsiteX10387" fmla="*/ 376291 w 5598213"/>
              <a:gd name="connsiteY10387" fmla="*/ 2120295 h 4231124"/>
              <a:gd name="connsiteX10388" fmla="*/ 166846 w 5598213"/>
              <a:gd name="connsiteY10388" fmla="*/ 2100180 h 4231124"/>
              <a:gd name="connsiteX10389" fmla="*/ 172171 w 5598213"/>
              <a:gd name="connsiteY10389" fmla="*/ 2105505 h 4231124"/>
              <a:gd name="connsiteX10390" fmla="*/ 156788 w 5598213"/>
              <a:gd name="connsiteY10390" fmla="*/ 2110829 h 4231124"/>
              <a:gd name="connsiteX10391" fmla="*/ 156788 w 5598213"/>
              <a:gd name="connsiteY10391" fmla="*/ 2105505 h 4231124"/>
              <a:gd name="connsiteX10392" fmla="*/ 162113 w 5598213"/>
              <a:gd name="connsiteY10392" fmla="*/ 2105505 h 4231124"/>
              <a:gd name="connsiteX10393" fmla="*/ 318309 w 5598213"/>
              <a:gd name="connsiteY10393" fmla="*/ 2094856 h 4231124"/>
              <a:gd name="connsiteX10394" fmla="*/ 323634 w 5598213"/>
              <a:gd name="connsiteY10394" fmla="*/ 2105505 h 4231124"/>
              <a:gd name="connsiteX10395" fmla="*/ 328959 w 5598213"/>
              <a:gd name="connsiteY10395" fmla="*/ 2110829 h 4231124"/>
              <a:gd name="connsiteX10396" fmla="*/ 313576 w 5598213"/>
              <a:gd name="connsiteY10396" fmla="*/ 2115562 h 4231124"/>
              <a:gd name="connsiteX10397" fmla="*/ 318309 w 5598213"/>
              <a:gd name="connsiteY10397" fmla="*/ 2120295 h 4231124"/>
              <a:gd name="connsiteX10398" fmla="*/ 313576 w 5598213"/>
              <a:gd name="connsiteY10398" fmla="*/ 2120295 h 4231124"/>
              <a:gd name="connsiteX10399" fmla="*/ 308251 w 5598213"/>
              <a:gd name="connsiteY10399" fmla="*/ 2120295 h 4231124"/>
              <a:gd name="connsiteX10400" fmla="*/ 287543 w 5598213"/>
              <a:gd name="connsiteY10400" fmla="*/ 2110829 h 4231124"/>
              <a:gd name="connsiteX10401" fmla="*/ 276893 w 5598213"/>
              <a:gd name="connsiteY10401" fmla="*/ 2110829 h 4231124"/>
              <a:gd name="connsiteX10402" fmla="*/ 260919 w 5598213"/>
              <a:gd name="connsiteY10402" fmla="*/ 2115562 h 4231124"/>
              <a:gd name="connsiteX10403" fmla="*/ 271568 w 5598213"/>
              <a:gd name="connsiteY10403" fmla="*/ 2110829 h 4231124"/>
              <a:gd name="connsiteX10404" fmla="*/ 282218 w 5598213"/>
              <a:gd name="connsiteY10404" fmla="*/ 2105505 h 4231124"/>
              <a:gd name="connsiteX10405" fmla="*/ 297601 w 5598213"/>
              <a:gd name="connsiteY10405" fmla="*/ 2100180 h 4231124"/>
              <a:gd name="connsiteX10406" fmla="*/ 214178 w 5598213"/>
              <a:gd name="connsiteY10406" fmla="*/ 2094856 h 4231124"/>
              <a:gd name="connsiteX10407" fmla="*/ 224828 w 5598213"/>
              <a:gd name="connsiteY10407" fmla="*/ 2094856 h 4231124"/>
              <a:gd name="connsiteX10408" fmla="*/ 229561 w 5598213"/>
              <a:gd name="connsiteY10408" fmla="*/ 2100180 h 4231124"/>
              <a:gd name="connsiteX10409" fmla="*/ 224828 w 5598213"/>
              <a:gd name="connsiteY10409" fmla="*/ 2105505 h 4231124"/>
              <a:gd name="connsiteX10410" fmla="*/ 214178 w 5598213"/>
              <a:gd name="connsiteY10410" fmla="*/ 2100180 h 4231124"/>
              <a:gd name="connsiteX10411" fmla="*/ 151463 w 5598213"/>
              <a:gd name="connsiteY10411" fmla="*/ 2094856 h 4231124"/>
              <a:gd name="connsiteX10412" fmla="*/ 156788 w 5598213"/>
              <a:gd name="connsiteY10412" fmla="*/ 2100180 h 4231124"/>
              <a:gd name="connsiteX10413" fmla="*/ 156788 w 5598213"/>
              <a:gd name="connsiteY10413" fmla="*/ 2105505 h 4231124"/>
              <a:gd name="connsiteX10414" fmla="*/ 140813 w 5598213"/>
              <a:gd name="connsiteY10414" fmla="*/ 2110829 h 4231124"/>
              <a:gd name="connsiteX10415" fmla="*/ 130755 w 5598213"/>
              <a:gd name="connsiteY10415" fmla="*/ 2105505 h 4231124"/>
              <a:gd name="connsiteX10416" fmla="*/ 423031 w 5598213"/>
              <a:gd name="connsiteY10416" fmla="*/ 2084799 h 4231124"/>
              <a:gd name="connsiteX10417" fmla="*/ 428356 w 5598213"/>
              <a:gd name="connsiteY10417" fmla="*/ 2094856 h 4231124"/>
              <a:gd name="connsiteX10418" fmla="*/ 417707 w 5598213"/>
              <a:gd name="connsiteY10418" fmla="*/ 2094856 h 4231124"/>
              <a:gd name="connsiteX10419" fmla="*/ 5363327 w 5598213"/>
              <a:gd name="connsiteY10419" fmla="*/ 2079474 h 4231124"/>
              <a:gd name="connsiteX10420" fmla="*/ 5373385 w 5598213"/>
              <a:gd name="connsiteY10420" fmla="*/ 2084799 h 4231124"/>
              <a:gd name="connsiteX10421" fmla="*/ 5363327 w 5598213"/>
              <a:gd name="connsiteY10421" fmla="*/ 2084799 h 4231124"/>
              <a:gd name="connsiteX10422" fmla="*/ 4945620 w 5598213"/>
              <a:gd name="connsiteY10422" fmla="*/ 2079474 h 4231124"/>
              <a:gd name="connsiteX10423" fmla="*/ 4945620 w 5598213"/>
              <a:gd name="connsiteY10423" fmla="*/ 2084799 h 4231124"/>
              <a:gd name="connsiteX10424" fmla="*/ 4918996 w 5598213"/>
              <a:gd name="connsiteY10424" fmla="*/ 2110829 h 4231124"/>
              <a:gd name="connsiteX10425" fmla="*/ 4914263 w 5598213"/>
              <a:gd name="connsiteY10425" fmla="*/ 2110829 h 4231124"/>
              <a:gd name="connsiteX10426" fmla="*/ 4914263 w 5598213"/>
              <a:gd name="connsiteY10426" fmla="*/ 2105505 h 4231124"/>
              <a:gd name="connsiteX10427" fmla="*/ 114781 w 5598213"/>
              <a:gd name="connsiteY10427" fmla="*/ 2074150 h 4231124"/>
              <a:gd name="connsiteX10428" fmla="*/ 120106 w 5598213"/>
              <a:gd name="connsiteY10428" fmla="*/ 2084799 h 4231124"/>
              <a:gd name="connsiteX10429" fmla="*/ 104723 w 5598213"/>
              <a:gd name="connsiteY10429" fmla="*/ 2084799 h 4231124"/>
              <a:gd name="connsiteX10430" fmla="*/ 370966 w 5598213"/>
              <a:gd name="connsiteY10430" fmla="*/ 2063501 h 4231124"/>
              <a:gd name="connsiteX10431" fmla="*/ 376291 w 5598213"/>
              <a:gd name="connsiteY10431" fmla="*/ 2063501 h 4231124"/>
              <a:gd name="connsiteX10432" fmla="*/ 370966 w 5598213"/>
              <a:gd name="connsiteY10432" fmla="*/ 2074150 h 4231124"/>
              <a:gd name="connsiteX10433" fmla="*/ 360316 w 5598213"/>
              <a:gd name="connsiteY10433" fmla="*/ 2074150 h 4231124"/>
              <a:gd name="connsiteX10434" fmla="*/ 605852 w 5598213"/>
              <a:gd name="connsiteY10434" fmla="*/ 2058177 h 4231124"/>
              <a:gd name="connsiteX10435" fmla="*/ 605852 w 5598213"/>
              <a:gd name="connsiteY10435" fmla="*/ 2063501 h 4231124"/>
              <a:gd name="connsiteX10436" fmla="*/ 605852 w 5598213"/>
              <a:gd name="connsiteY10436" fmla="*/ 2068825 h 4231124"/>
              <a:gd name="connsiteX10437" fmla="*/ 595202 w 5598213"/>
              <a:gd name="connsiteY10437" fmla="*/ 2068825 h 4231124"/>
              <a:gd name="connsiteX10438" fmla="*/ 465039 w 5598213"/>
              <a:gd name="connsiteY10438" fmla="*/ 2058177 h 4231124"/>
              <a:gd name="connsiteX10439" fmla="*/ 469772 w 5598213"/>
              <a:gd name="connsiteY10439" fmla="*/ 2058177 h 4231124"/>
              <a:gd name="connsiteX10440" fmla="*/ 469772 w 5598213"/>
              <a:gd name="connsiteY10440" fmla="*/ 2063501 h 4231124"/>
              <a:gd name="connsiteX10441" fmla="*/ 465039 w 5598213"/>
              <a:gd name="connsiteY10441" fmla="*/ 2063501 h 4231124"/>
              <a:gd name="connsiteX10442" fmla="*/ 412382 w 5598213"/>
              <a:gd name="connsiteY10442" fmla="*/ 2058177 h 4231124"/>
              <a:gd name="connsiteX10443" fmla="*/ 412382 w 5598213"/>
              <a:gd name="connsiteY10443" fmla="*/ 2068825 h 4231124"/>
              <a:gd name="connsiteX10444" fmla="*/ 407648 w 5598213"/>
              <a:gd name="connsiteY10444" fmla="*/ 2063501 h 4231124"/>
              <a:gd name="connsiteX10445" fmla="*/ 4981711 w 5598213"/>
              <a:gd name="connsiteY10445" fmla="*/ 2048119 h 4231124"/>
              <a:gd name="connsiteX10446" fmla="*/ 4987036 w 5598213"/>
              <a:gd name="connsiteY10446" fmla="*/ 2048119 h 4231124"/>
              <a:gd name="connsiteX10447" fmla="*/ 4971653 w 5598213"/>
              <a:gd name="connsiteY10447" fmla="*/ 2063501 h 4231124"/>
              <a:gd name="connsiteX10448" fmla="*/ 4966328 w 5598213"/>
              <a:gd name="connsiteY10448" fmla="*/ 2063501 h 4231124"/>
              <a:gd name="connsiteX10449" fmla="*/ 548462 w 5598213"/>
              <a:gd name="connsiteY10449" fmla="*/ 2048119 h 4231124"/>
              <a:gd name="connsiteX10450" fmla="*/ 553787 w 5598213"/>
              <a:gd name="connsiteY10450" fmla="*/ 2053444 h 4231124"/>
              <a:gd name="connsiteX10451" fmla="*/ 543137 w 5598213"/>
              <a:gd name="connsiteY10451" fmla="*/ 2053444 h 4231124"/>
              <a:gd name="connsiteX10452" fmla="*/ 501130 w 5598213"/>
              <a:gd name="connsiteY10452" fmla="*/ 2048119 h 4231124"/>
              <a:gd name="connsiteX10453" fmla="*/ 511779 w 5598213"/>
              <a:gd name="connsiteY10453" fmla="*/ 2053444 h 4231124"/>
              <a:gd name="connsiteX10454" fmla="*/ 501130 w 5598213"/>
              <a:gd name="connsiteY10454" fmla="*/ 2058177 h 4231124"/>
              <a:gd name="connsiteX10455" fmla="*/ 485747 w 5598213"/>
              <a:gd name="connsiteY10455" fmla="*/ 2058177 h 4231124"/>
              <a:gd name="connsiteX10456" fmla="*/ 480422 w 5598213"/>
              <a:gd name="connsiteY10456" fmla="*/ 2058177 h 4231124"/>
              <a:gd name="connsiteX10457" fmla="*/ 480422 w 5598213"/>
              <a:gd name="connsiteY10457" fmla="*/ 2053444 h 4231124"/>
              <a:gd name="connsiteX10458" fmla="*/ 491072 w 5598213"/>
              <a:gd name="connsiteY10458" fmla="*/ 2053444 h 4231124"/>
              <a:gd name="connsiteX10459" fmla="*/ 318309 w 5598213"/>
              <a:gd name="connsiteY10459" fmla="*/ 2037471 h 4231124"/>
              <a:gd name="connsiteX10460" fmla="*/ 328959 w 5598213"/>
              <a:gd name="connsiteY10460" fmla="*/ 2037471 h 4231124"/>
              <a:gd name="connsiteX10461" fmla="*/ 328959 w 5598213"/>
              <a:gd name="connsiteY10461" fmla="*/ 2042795 h 4231124"/>
              <a:gd name="connsiteX10462" fmla="*/ 323634 w 5598213"/>
              <a:gd name="connsiteY10462" fmla="*/ 2048119 h 4231124"/>
              <a:gd name="connsiteX10463" fmla="*/ 182821 w 5598213"/>
              <a:gd name="connsiteY10463" fmla="*/ 2037471 h 4231124"/>
              <a:gd name="connsiteX10464" fmla="*/ 193470 w 5598213"/>
              <a:gd name="connsiteY10464" fmla="*/ 2037471 h 4231124"/>
              <a:gd name="connsiteX10465" fmla="*/ 198204 w 5598213"/>
              <a:gd name="connsiteY10465" fmla="*/ 2048119 h 4231124"/>
              <a:gd name="connsiteX10466" fmla="*/ 182821 w 5598213"/>
              <a:gd name="connsiteY10466" fmla="*/ 2053444 h 4231124"/>
              <a:gd name="connsiteX10467" fmla="*/ 172171 w 5598213"/>
              <a:gd name="connsiteY10467" fmla="*/ 2048119 h 4231124"/>
              <a:gd name="connsiteX10468" fmla="*/ 172171 w 5598213"/>
              <a:gd name="connsiteY10468" fmla="*/ 2042795 h 4231124"/>
              <a:gd name="connsiteX10469" fmla="*/ 579819 w 5598213"/>
              <a:gd name="connsiteY10469" fmla="*/ 2032146 h 4231124"/>
              <a:gd name="connsiteX10470" fmla="*/ 585144 w 5598213"/>
              <a:gd name="connsiteY10470" fmla="*/ 2037471 h 4231124"/>
              <a:gd name="connsiteX10471" fmla="*/ 585144 w 5598213"/>
              <a:gd name="connsiteY10471" fmla="*/ 2042795 h 4231124"/>
              <a:gd name="connsiteX10472" fmla="*/ 595202 w 5598213"/>
              <a:gd name="connsiteY10472" fmla="*/ 2042795 h 4231124"/>
              <a:gd name="connsiteX10473" fmla="*/ 579819 w 5598213"/>
              <a:gd name="connsiteY10473" fmla="*/ 2048119 h 4231124"/>
              <a:gd name="connsiteX10474" fmla="*/ 585144 w 5598213"/>
              <a:gd name="connsiteY10474" fmla="*/ 2053444 h 4231124"/>
              <a:gd name="connsiteX10475" fmla="*/ 579819 w 5598213"/>
              <a:gd name="connsiteY10475" fmla="*/ 2058177 h 4231124"/>
              <a:gd name="connsiteX10476" fmla="*/ 574495 w 5598213"/>
              <a:gd name="connsiteY10476" fmla="*/ 2053444 h 4231124"/>
              <a:gd name="connsiteX10477" fmla="*/ 563845 w 5598213"/>
              <a:gd name="connsiteY10477" fmla="*/ 2053444 h 4231124"/>
              <a:gd name="connsiteX10478" fmla="*/ 559112 w 5598213"/>
              <a:gd name="connsiteY10478" fmla="*/ 2048119 h 4231124"/>
              <a:gd name="connsiteX10479" fmla="*/ 376291 w 5598213"/>
              <a:gd name="connsiteY10479" fmla="*/ 2032146 h 4231124"/>
              <a:gd name="connsiteX10480" fmla="*/ 391674 w 5598213"/>
              <a:gd name="connsiteY10480" fmla="*/ 2032146 h 4231124"/>
              <a:gd name="connsiteX10481" fmla="*/ 396999 w 5598213"/>
              <a:gd name="connsiteY10481" fmla="*/ 2042795 h 4231124"/>
              <a:gd name="connsiteX10482" fmla="*/ 396999 w 5598213"/>
              <a:gd name="connsiteY10482" fmla="*/ 2048119 h 4231124"/>
              <a:gd name="connsiteX10483" fmla="*/ 386349 w 5598213"/>
              <a:gd name="connsiteY10483" fmla="*/ 2053444 h 4231124"/>
              <a:gd name="connsiteX10484" fmla="*/ 376291 w 5598213"/>
              <a:gd name="connsiteY10484" fmla="*/ 2053444 h 4231124"/>
              <a:gd name="connsiteX10485" fmla="*/ 360316 w 5598213"/>
              <a:gd name="connsiteY10485" fmla="*/ 2053444 h 4231124"/>
              <a:gd name="connsiteX10486" fmla="*/ 360316 w 5598213"/>
              <a:gd name="connsiteY10486" fmla="*/ 2063501 h 4231124"/>
              <a:gd name="connsiteX10487" fmla="*/ 354991 w 5598213"/>
              <a:gd name="connsiteY10487" fmla="*/ 2063501 h 4231124"/>
              <a:gd name="connsiteX10488" fmla="*/ 349667 w 5598213"/>
              <a:gd name="connsiteY10488" fmla="*/ 2058177 h 4231124"/>
              <a:gd name="connsiteX10489" fmla="*/ 339608 w 5598213"/>
              <a:gd name="connsiteY10489" fmla="*/ 2053444 h 4231124"/>
              <a:gd name="connsiteX10490" fmla="*/ 349667 w 5598213"/>
              <a:gd name="connsiteY10490" fmla="*/ 2053444 h 4231124"/>
              <a:gd name="connsiteX10491" fmla="*/ 360316 w 5598213"/>
              <a:gd name="connsiteY10491" fmla="*/ 2042795 h 4231124"/>
              <a:gd name="connsiteX10492" fmla="*/ 5003011 w 5598213"/>
              <a:gd name="connsiteY10492" fmla="*/ 2026822 h 4231124"/>
              <a:gd name="connsiteX10493" fmla="*/ 5008335 w 5598213"/>
              <a:gd name="connsiteY10493" fmla="*/ 2032146 h 4231124"/>
              <a:gd name="connsiteX10494" fmla="*/ 5003011 w 5598213"/>
              <a:gd name="connsiteY10494" fmla="*/ 2037471 h 4231124"/>
              <a:gd name="connsiteX10495" fmla="*/ 4997686 w 5598213"/>
              <a:gd name="connsiteY10495" fmla="*/ 2037471 h 4231124"/>
              <a:gd name="connsiteX10496" fmla="*/ 459714 w 5598213"/>
              <a:gd name="connsiteY10496" fmla="*/ 2026822 h 4231124"/>
              <a:gd name="connsiteX10497" fmla="*/ 469772 w 5598213"/>
              <a:gd name="connsiteY10497" fmla="*/ 2026822 h 4231124"/>
              <a:gd name="connsiteX10498" fmla="*/ 459714 w 5598213"/>
              <a:gd name="connsiteY10498" fmla="*/ 2032146 h 4231124"/>
              <a:gd name="connsiteX10499" fmla="*/ 5034368 w 5598213"/>
              <a:gd name="connsiteY10499" fmla="*/ 2022089 h 4231124"/>
              <a:gd name="connsiteX10500" fmla="*/ 5044426 w 5598213"/>
              <a:gd name="connsiteY10500" fmla="*/ 2022089 h 4231124"/>
              <a:gd name="connsiteX10501" fmla="*/ 5044426 w 5598213"/>
              <a:gd name="connsiteY10501" fmla="*/ 2037471 h 4231124"/>
              <a:gd name="connsiteX10502" fmla="*/ 5039101 w 5598213"/>
              <a:gd name="connsiteY10502" fmla="*/ 2037471 h 4231124"/>
              <a:gd name="connsiteX10503" fmla="*/ 5029043 w 5598213"/>
              <a:gd name="connsiteY10503" fmla="*/ 2032146 h 4231124"/>
              <a:gd name="connsiteX10504" fmla="*/ 5029043 w 5598213"/>
              <a:gd name="connsiteY10504" fmla="*/ 2042795 h 4231124"/>
              <a:gd name="connsiteX10505" fmla="*/ 5034368 w 5598213"/>
              <a:gd name="connsiteY10505" fmla="*/ 2053444 h 4231124"/>
              <a:gd name="connsiteX10506" fmla="*/ 5044426 w 5598213"/>
              <a:gd name="connsiteY10506" fmla="*/ 2048119 h 4231124"/>
              <a:gd name="connsiteX10507" fmla="*/ 5039101 w 5598213"/>
              <a:gd name="connsiteY10507" fmla="*/ 2063501 h 4231124"/>
              <a:gd name="connsiteX10508" fmla="*/ 5013069 w 5598213"/>
              <a:gd name="connsiteY10508" fmla="*/ 2084799 h 4231124"/>
              <a:gd name="connsiteX10509" fmla="*/ 5008335 w 5598213"/>
              <a:gd name="connsiteY10509" fmla="*/ 2079474 h 4231124"/>
              <a:gd name="connsiteX10510" fmla="*/ 5018394 w 5598213"/>
              <a:gd name="connsiteY10510" fmla="*/ 2063501 h 4231124"/>
              <a:gd name="connsiteX10511" fmla="*/ 5029043 w 5598213"/>
              <a:gd name="connsiteY10511" fmla="*/ 2053444 h 4231124"/>
              <a:gd name="connsiteX10512" fmla="*/ 5018394 w 5598213"/>
              <a:gd name="connsiteY10512" fmla="*/ 2058177 h 4231124"/>
              <a:gd name="connsiteX10513" fmla="*/ 5018394 w 5598213"/>
              <a:gd name="connsiteY10513" fmla="*/ 2063501 h 4231124"/>
              <a:gd name="connsiteX10514" fmla="*/ 4997686 w 5598213"/>
              <a:gd name="connsiteY10514" fmla="*/ 2063501 h 4231124"/>
              <a:gd name="connsiteX10515" fmla="*/ 4997686 w 5598213"/>
              <a:gd name="connsiteY10515" fmla="*/ 2058177 h 4231124"/>
              <a:gd name="connsiteX10516" fmla="*/ 5018394 w 5598213"/>
              <a:gd name="connsiteY10516" fmla="*/ 2037471 h 4231124"/>
              <a:gd name="connsiteX10517" fmla="*/ 5013069 w 5598213"/>
              <a:gd name="connsiteY10517" fmla="*/ 2032146 h 4231124"/>
              <a:gd name="connsiteX10518" fmla="*/ 5023718 w 5598213"/>
              <a:gd name="connsiteY10518" fmla="*/ 2026822 h 4231124"/>
              <a:gd name="connsiteX10519" fmla="*/ 5029043 w 5598213"/>
              <a:gd name="connsiteY10519" fmla="*/ 2026822 h 4231124"/>
              <a:gd name="connsiteX10520" fmla="*/ 5044426 w 5598213"/>
              <a:gd name="connsiteY10520" fmla="*/ 2011440 h 4231124"/>
              <a:gd name="connsiteX10521" fmla="*/ 5055076 w 5598213"/>
              <a:gd name="connsiteY10521" fmla="*/ 2011440 h 4231124"/>
              <a:gd name="connsiteX10522" fmla="*/ 5044426 w 5598213"/>
              <a:gd name="connsiteY10522" fmla="*/ 2022089 h 4231124"/>
              <a:gd name="connsiteX10523" fmla="*/ 559112 w 5598213"/>
              <a:gd name="connsiteY10523" fmla="*/ 2011440 h 4231124"/>
              <a:gd name="connsiteX10524" fmla="*/ 563845 w 5598213"/>
              <a:gd name="connsiteY10524" fmla="*/ 2011440 h 4231124"/>
              <a:gd name="connsiteX10525" fmla="*/ 563845 w 5598213"/>
              <a:gd name="connsiteY10525" fmla="*/ 2016765 h 4231124"/>
              <a:gd name="connsiteX10526" fmla="*/ 563845 w 5598213"/>
              <a:gd name="connsiteY10526" fmla="*/ 2022089 h 4231124"/>
              <a:gd name="connsiteX10527" fmla="*/ 559112 w 5598213"/>
              <a:gd name="connsiteY10527" fmla="*/ 2016765 h 4231124"/>
              <a:gd name="connsiteX10528" fmla="*/ 517104 w 5598213"/>
              <a:gd name="connsiteY10528" fmla="*/ 2011440 h 4231124"/>
              <a:gd name="connsiteX10529" fmla="*/ 522429 w 5598213"/>
              <a:gd name="connsiteY10529" fmla="*/ 2022089 h 4231124"/>
              <a:gd name="connsiteX10530" fmla="*/ 491072 w 5598213"/>
              <a:gd name="connsiteY10530" fmla="*/ 2022089 h 4231124"/>
              <a:gd name="connsiteX10531" fmla="*/ 491072 w 5598213"/>
              <a:gd name="connsiteY10531" fmla="*/ 2016765 h 4231124"/>
              <a:gd name="connsiteX10532" fmla="*/ 501130 w 5598213"/>
              <a:gd name="connsiteY10532" fmla="*/ 2016765 h 4231124"/>
              <a:gd name="connsiteX10533" fmla="*/ 339608 w 5598213"/>
              <a:gd name="connsiteY10533" fmla="*/ 2011440 h 4231124"/>
              <a:gd name="connsiteX10534" fmla="*/ 360316 w 5598213"/>
              <a:gd name="connsiteY10534" fmla="*/ 2011440 h 4231124"/>
              <a:gd name="connsiteX10535" fmla="*/ 360316 w 5598213"/>
              <a:gd name="connsiteY10535" fmla="*/ 2016765 h 4231124"/>
              <a:gd name="connsiteX10536" fmla="*/ 354991 w 5598213"/>
              <a:gd name="connsiteY10536" fmla="*/ 2026822 h 4231124"/>
              <a:gd name="connsiteX10537" fmla="*/ 344934 w 5598213"/>
              <a:gd name="connsiteY10537" fmla="*/ 2026822 h 4231124"/>
              <a:gd name="connsiteX10538" fmla="*/ 339608 w 5598213"/>
              <a:gd name="connsiteY10538" fmla="*/ 2016765 h 4231124"/>
              <a:gd name="connsiteX10539" fmla="*/ 433681 w 5598213"/>
              <a:gd name="connsiteY10539" fmla="*/ 2006116 h 4231124"/>
              <a:gd name="connsiteX10540" fmla="*/ 428356 w 5598213"/>
              <a:gd name="connsiteY10540" fmla="*/ 2016765 h 4231124"/>
              <a:gd name="connsiteX10541" fmla="*/ 417707 w 5598213"/>
              <a:gd name="connsiteY10541" fmla="*/ 2016765 h 4231124"/>
              <a:gd name="connsiteX10542" fmla="*/ 417707 w 5598213"/>
              <a:gd name="connsiteY10542" fmla="*/ 2011440 h 4231124"/>
              <a:gd name="connsiteX10543" fmla="*/ 260919 w 5598213"/>
              <a:gd name="connsiteY10543" fmla="*/ 2006116 h 4231124"/>
              <a:gd name="connsiteX10544" fmla="*/ 266244 w 5598213"/>
              <a:gd name="connsiteY10544" fmla="*/ 2011440 h 4231124"/>
              <a:gd name="connsiteX10545" fmla="*/ 260919 w 5598213"/>
              <a:gd name="connsiteY10545" fmla="*/ 2016765 h 4231124"/>
              <a:gd name="connsiteX10546" fmla="*/ 260919 w 5598213"/>
              <a:gd name="connsiteY10546" fmla="*/ 2011440 h 4231124"/>
              <a:gd name="connsiteX10547" fmla="*/ 522429 w 5598213"/>
              <a:gd name="connsiteY10547" fmla="*/ 2000791 h 4231124"/>
              <a:gd name="connsiteX10548" fmla="*/ 527754 w 5598213"/>
              <a:gd name="connsiteY10548" fmla="*/ 2000791 h 4231124"/>
              <a:gd name="connsiteX10549" fmla="*/ 527754 w 5598213"/>
              <a:gd name="connsiteY10549" fmla="*/ 2011440 h 4231124"/>
              <a:gd name="connsiteX10550" fmla="*/ 522429 w 5598213"/>
              <a:gd name="connsiteY10550" fmla="*/ 2011440 h 4231124"/>
              <a:gd name="connsiteX10551" fmla="*/ 313576 w 5598213"/>
              <a:gd name="connsiteY10551" fmla="*/ 2000791 h 4231124"/>
              <a:gd name="connsiteX10552" fmla="*/ 318309 w 5598213"/>
              <a:gd name="connsiteY10552" fmla="*/ 2011440 h 4231124"/>
              <a:gd name="connsiteX10553" fmla="*/ 297601 w 5598213"/>
              <a:gd name="connsiteY10553" fmla="*/ 2011440 h 4231124"/>
              <a:gd name="connsiteX10554" fmla="*/ 297601 w 5598213"/>
              <a:gd name="connsiteY10554" fmla="*/ 2006116 h 4231124"/>
              <a:gd name="connsiteX10555" fmla="*/ 417707 w 5598213"/>
              <a:gd name="connsiteY10555" fmla="*/ 1974761 h 4231124"/>
              <a:gd name="connsiteX10556" fmla="*/ 423031 w 5598213"/>
              <a:gd name="connsiteY10556" fmla="*/ 1974761 h 4231124"/>
              <a:gd name="connsiteX10557" fmla="*/ 423031 w 5598213"/>
              <a:gd name="connsiteY10557" fmla="*/ 1985410 h 4231124"/>
              <a:gd name="connsiteX10558" fmla="*/ 365641 w 5598213"/>
              <a:gd name="connsiteY10558" fmla="*/ 1974761 h 4231124"/>
              <a:gd name="connsiteX10559" fmla="*/ 381024 w 5598213"/>
              <a:gd name="connsiteY10559" fmla="*/ 1985410 h 4231124"/>
              <a:gd name="connsiteX10560" fmla="*/ 376291 w 5598213"/>
              <a:gd name="connsiteY10560" fmla="*/ 1995467 h 4231124"/>
              <a:gd name="connsiteX10561" fmla="*/ 349667 w 5598213"/>
              <a:gd name="connsiteY10561" fmla="*/ 1995467 h 4231124"/>
              <a:gd name="connsiteX10562" fmla="*/ 339608 w 5598213"/>
              <a:gd name="connsiteY10562" fmla="*/ 1985410 h 4231124"/>
              <a:gd name="connsiteX10563" fmla="*/ 344934 w 5598213"/>
              <a:gd name="connsiteY10563" fmla="*/ 1980085 h 4231124"/>
              <a:gd name="connsiteX10564" fmla="*/ 360316 w 5598213"/>
              <a:gd name="connsiteY10564" fmla="*/ 1980085 h 4231124"/>
              <a:gd name="connsiteX10565" fmla="*/ 5128441 w 5598213"/>
              <a:gd name="connsiteY10565" fmla="*/ 1969437 h 4231124"/>
              <a:gd name="connsiteX10566" fmla="*/ 5143824 w 5598213"/>
              <a:gd name="connsiteY10566" fmla="*/ 1969437 h 4231124"/>
              <a:gd name="connsiteX10567" fmla="*/ 5138499 w 5598213"/>
              <a:gd name="connsiteY10567" fmla="*/ 1974761 h 4231124"/>
              <a:gd name="connsiteX10568" fmla="*/ 5128441 w 5598213"/>
              <a:gd name="connsiteY10568" fmla="*/ 1974761 h 4231124"/>
              <a:gd name="connsiteX10569" fmla="*/ 559112 w 5598213"/>
              <a:gd name="connsiteY10569" fmla="*/ 1969437 h 4231124"/>
              <a:gd name="connsiteX10570" fmla="*/ 563845 w 5598213"/>
              <a:gd name="connsiteY10570" fmla="*/ 1974761 h 4231124"/>
              <a:gd name="connsiteX10571" fmla="*/ 563845 w 5598213"/>
              <a:gd name="connsiteY10571" fmla="*/ 1980085 h 4231124"/>
              <a:gd name="connsiteX10572" fmla="*/ 553787 w 5598213"/>
              <a:gd name="connsiteY10572" fmla="*/ 1980085 h 4231124"/>
              <a:gd name="connsiteX10573" fmla="*/ 548462 w 5598213"/>
              <a:gd name="connsiteY10573" fmla="*/ 1974761 h 4231124"/>
              <a:gd name="connsiteX10574" fmla="*/ 407648 w 5598213"/>
              <a:gd name="connsiteY10574" fmla="*/ 1969437 h 4231124"/>
              <a:gd name="connsiteX10575" fmla="*/ 412382 w 5598213"/>
              <a:gd name="connsiteY10575" fmla="*/ 1974761 h 4231124"/>
              <a:gd name="connsiteX10576" fmla="*/ 407648 w 5598213"/>
              <a:gd name="connsiteY10576" fmla="*/ 1980085 h 4231124"/>
              <a:gd name="connsiteX10577" fmla="*/ 396999 w 5598213"/>
              <a:gd name="connsiteY10577" fmla="*/ 1974761 h 4231124"/>
              <a:gd name="connsiteX10578" fmla="*/ 5269254 w 5598213"/>
              <a:gd name="connsiteY10578" fmla="*/ 1964112 h 4231124"/>
              <a:gd name="connsiteX10579" fmla="*/ 5284637 w 5598213"/>
              <a:gd name="connsiteY10579" fmla="*/ 1964112 h 4231124"/>
              <a:gd name="connsiteX10580" fmla="*/ 5274579 w 5598213"/>
              <a:gd name="connsiteY10580" fmla="*/ 1969437 h 4231124"/>
              <a:gd name="connsiteX10581" fmla="*/ 5269254 w 5598213"/>
              <a:gd name="connsiteY10581" fmla="*/ 1969437 h 4231124"/>
              <a:gd name="connsiteX10582" fmla="*/ 10650 w 5598213"/>
              <a:gd name="connsiteY10582" fmla="*/ 1959379 h 4231124"/>
              <a:gd name="connsiteX10583" fmla="*/ 15383 w 5598213"/>
              <a:gd name="connsiteY10583" fmla="*/ 1969437 h 4231124"/>
              <a:gd name="connsiteX10584" fmla="*/ 5325 w 5598213"/>
              <a:gd name="connsiteY10584" fmla="*/ 1969437 h 4231124"/>
              <a:gd name="connsiteX10585" fmla="*/ 0 w 5598213"/>
              <a:gd name="connsiteY10585" fmla="*/ 1964112 h 4231124"/>
              <a:gd name="connsiteX10586" fmla="*/ 5097083 w 5598213"/>
              <a:gd name="connsiteY10586" fmla="*/ 1954055 h 4231124"/>
              <a:gd name="connsiteX10587" fmla="*/ 5112466 w 5598213"/>
              <a:gd name="connsiteY10587" fmla="*/ 1980085 h 4231124"/>
              <a:gd name="connsiteX10588" fmla="*/ 5101816 w 5598213"/>
              <a:gd name="connsiteY10588" fmla="*/ 1980085 h 4231124"/>
              <a:gd name="connsiteX10589" fmla="*/ 5097083 w 5598213"/>
              <a:gd name="connsiteY10589" fmla="*/ 1995467 h 4231124"/>
              <a:gd name="connsiteX10590" fmla="*/ 5091758 w 5598213"/>
              <a:gd name="connsiteY10590" fmla="*/ 1995467 h 4231124"/>
              <a:gd name="connsiteX10591" fmla="*/ 5081109 w 5598213"/>
              <a:gd name="connsiteY10591" fmla="*/ 2000791 h 4231124"/>
              <a:gd name="connsiteX10592" fmla="*/ 5075784 w 5598213"/>
              <a:gd name="connsiteY10592" fmla="*/ 2006116 h 4231124"/>
              <a:gd name="connsiteX10593" fmla="*/ 5075784 w 5598213"/>
              <a:gd name="connsiteY10593" fmla="*/ 2016765 h 4231124"/>
              <a:gd name="connsiteX10594" fmla="*/ 5081109 w 5598213"/>
              <a:gd name="connsiteY10594" fmla="*/ 2016765 h 4231124"/>
              <a:gd name="connsiteX10595" fmla="*/ 5086434 w 5598213"/>
              <a:gd name="connsiteY10595" fmla="*/ 2011440 h 4231124"/>
              <a:gd name="connsiteX10596" fmla="*/ 5097083 w 5598213"/>
              <a:gd name="connsiteY10596" fmla="*/ 1995467 h 4231124"/>
              <a:gd name="connsiteX10597" fmla="*/ 5107141 w 5598213"/>
              <a:gd name="connsiteY10597" fmla="*/ 1995467 h 4231124"/>
              <a:gd name="connsiteX10598" fmla="*/ 5123116 w 5598213"/>
              <a:gd name="connsiteY10598" fmla="*/ 1974761 h 4231124"/>
              <a:gd name="connsiteX10599" fmla="*/ 5128441 w 5598213"/>
              <a:gd name="connsiteY10599" fmla="*/ 1974761 h 4231124"/>
              <a:gd name="connsiteX10600" fmla="*/ 5128441 w 5598213"/>
              <a:gd name="connsiteY10600" fmla="*/ 1980085 h 4231124"/>
              <a:gd name="connsiteX10601" fmla="*/ 5117791 w 5598213"/>
              <a:gd name="connsiteY10601" fmla="*/ 1995467 h 4231124"/>
              <a:gd name="connsiteX10602" fmla="*/ 5112466 w 5598213"/>
              <a:gd name="connsiteY10602" fmla="*/ 1995467 h 4231124"/>
              <a:gd name="connsiteX10603" fmla="*/ 5086434 w 5598213"/>
              <a:gd name="connsiteY10603" fmla="*/ 2022089 h 4231124"/>
              <a:gd name="connsiteX10604" fmla="*/ 5091758 w 5598213"/>
              <a:gd name="connsiteY10604" fmla="*/ 2026822 h 4231124"/>
              <a:gd name="connsiteX10605" fmla="*/ 5086434 w 5598213"/>
              <a:gd name="connsiteY10605" fmla="*/ 2026822 h 4231124"/>
              <a:gd name="connsiteX10606" fmla="*/ 5070459 w 5598213"/>
              <a:gd name="connsiteY10606" fmla="*/ 2032146 h 4231124"/>
              <a:gd name="connsiteX10607" fmla="*/ 5055076 w 5598213"/>
              <a:gd name="connsiteY10607" fmla="*/ 2042795 h 4231124"/>
              <a:gd name="connsiteX10608" fmla="*/ 5049751 w 5598213"/>
              <a:gd name="connsiteY10608" fmla="*/ 2042795 h 4231124"/>
              <a:gd name="connsiteX10609" fmla="*/ 5060401 w 5598213"/>
              <a:gd name="connsiteY10609" fmla="*/ 2026822 h 4231124"/>
              <a:gd name="connsiteX10610" fmla="*/ 5070459 w 5598213"/>
              <a:gd name="connsiteY10610" fmla="*/ 2016765 h 4231124"/>
              <a:gd name="connsiteX10611" fmla="*/ 5055076 w 5598213"/>
              <a:gd name="connsiteY10611" fmla="*/ 2011440 h 4231124"/>
              <a:gd name="connsiteX10612" fmla="*/ 5065726 w 5598213"/>
              <a:gd name="connsiteY10612" fmla="*/ 2006116 h 4231124"/>
              <a:gd name="connsiteX10613" fmla="*/ 5065726 w 5598213"/>
              <a:gd name="connsiteY10613" fmla="*/ 1995467 h 4231124"/>
              <a:gd name="connsiteX10614" fmla="*/ 5070459 w 5598213"/>
              <a:gd name="connsiteY10614" fmla="*/ 1995467 h 4231124"/>
              <a:gd name="connsiteX10615" fmla="*/ 5081109 w 5598213"/>
              <a:gd name="connsiteY10615" fmla="*/ 1985410 h 4231124"/>
              <a:gd name="connsiteX10616" fmla="*/ 5070459 w 5598213"/>
              <a:gd name="connsiteY10616" fmla="*/ 1985410 h 4231124"/>
              <a:gd name="connsiteX10617" fmla="*/ 5055076 w 5598213"/>
              <a:gd name="connsiteY10617" fmla="*/ 1990734 h 4231124"/>
              <a:gd name="connsiteX10618" fmla="*/ 5039101 w 5598213"/>
              <a:gd name="connsiteY10618" fmla="*/ 2006116 h 4231124"/>
              <a:gd name="connsiteX10619" fmla="*/ 5039101 w 5598213"/>
              <a:gd name="connsiteY10619" fmla="*/ 2000791 h 4231124"/>
              <a:gd name="connsiteX10620" fmla="*/ 5055076 w 5598213"/>
              <a:gd name="connsiteY10620" fmla="*/ 1985410 h 4231124"/>
              <a:gd name="connsiteX10621" fmla="*/ 5065726 w 5598213"/>
              <a:gd name="connsiteY10621" fmla="*/ 1974761 h 4231124"/>
              <a:gd name="connsiteX10622" fmla="*/ 5075784 w 5598213"/>
              <a:gd name="connsiteY10622" fmla="*/ 1980085 h 4231124"/>
              <a:gd name="connsiteX10623" fmla="*/ 5097083 w 5598213"/>
              <a:gd name="connsiteY10623" fmla="*/ 1969437 h 4231124"/>
              <a:gd name="connsiteX10624" fmla="*/ 5091758 w 5598213"/>
              <a:gd name="connsiteY10624" fmla="*/ 1959379 h 4231124"/>
              <a:gd name="connsiteX10625" fmla="*/ 5029043 w 5598213"/>
              <a:gd name="connsiteY10625" fmla="*/ 1954055 h 4231124"/>
              <a:gd name="connsiteX10626" fmla="*/ 5029043 w 5598213"/>
              <a:gd name="connsiteY10626" fmla="*/ 1964112 h 4231124"/>
              <a:gd name="connsiteX10627" fmla="*/ 5018394 w 5598213"/>
              <a:gd name="connsiteY10627" fmla="*/ 1964112 h 4231124"/>
              <a:gd name="connsiteX10628" fmla="*/ 140813 w 5598213"/>
              <a:gd name="connsiteY10628" fmla="*/ 1954055 h 4231124"/>
              <a:gd name="connsiteX10629" fmla="*/ 172171 w 5598213"/>
              <a:gd name="connsiteY10629" fmla="*/ 1954055 h 4231124"/>
              <a:gd name="connsiteX10630" fmla="*/ 166846 w 5598213"/>
              <a:gd name="connsiteY10630" fmla="*/ 1959379 h 4231124"/>
              <a:gd name="connsiteX10631" fmla="*/ 151463 w 5598213"/>
              <a:gd name="connsiteY10631" fmla="*/ 1959379 h 4231124"/>
              <a:gd name="connsiteX10632" fmla="*/ 548462 w 5598213"/>
              <a:gd name="connsiteY10632" fmla="*/ 1948731 h 4231124"/>
              <a:gd name="connsiteX10633" fmla="*/ 569170 w 5598213"/>
              <a:gd name="connsiteY10633" fmla="*/ 1948731 h 4231124"/>
              <a:gd name="connsiteX10634" fmla="*/ 569170 w 5598213"/>
              <a:gd name="connsiteY10634" fmla="*/ 1959379 h 4231124"/>
              <a:gd name="connsiteX10635" fmla="*/ 548462 w 5598213"/>
              <a:gd name="connsiteY10635" fmla="*/ 1959379 h 4231124"/>
              <a:gd name="connsiteX10636" fmla="*/ 198204 w 5598213"/>
              <a:gd name="connsiteY10636" fmla="*/ 1948731 h 4231124"/>
              <a:gd name="connsiteX10637" fmla="*/ 198204 w 5598213"/>
              <a:gd name="connsiteY10637" fmla="*/ 1954055 h 4231124"/>
              <a:gd name="connsiteX10638" fmla="*/ 188146 w 5598213"/>
              <a:gd name="connsiteY10638" fmla="*/ 1954055 h 4231124"/>
              <a:gd name="connsiteX10639" fmla="*/ 469772 w 5598213"/>
              <a:gd name="connsiteY10639" fmla="*/ 1943406 h 4231124"/>
              <a:gd name="connsiteX10640" fmla="*/ 475097 w 5598213"/>
              <a:gd name="connsiteY10640" fmla="*/ 1954055 h 4231124"/>
              <a:gd name="connsiteX10641" fmla="*/ 459714 w 5598213"/>
              <a:gd name="connsiteY10641" fmla="*/ 1954055 h 4231124"/>
              <a:gd name="connsiteX10642" fmla="*/ 428356 w 5598213"/>
              <a:gd name="connsiteY10642" fmla="*/ 1943406 h 4231124"/>
              <a:gd name="connsiteX10643" fmla="*/ 449064 w 5598213"/>
              <a:gd name="connsiteY10643" fmla="*/ 1943406 h 4231124"/>
              <a:gd name="connsiteX10644" fmla="*/ 454389 w 5598213"/>
              <a:gd name="connsiteY10644" fmla="*/ 1954055 h 4231124"/>
              <a:gd name="connsiteX10645" fmla="*/ 449064 w 5598213"/>
              <a:gd name="connsiteY10645" fmla="*/ 1964112 h 4231124"/>
              <a:gd name="connsiteX10646" fmla="*/ 439006 w 5598213"/>
              <a:gd name="connsiteY10646" fmla="*/ 1964112 h 4231124"/>
              <a:gd name="connsiteX10647" fmla="*/ 449064 w 5598213"/>
              <a:gd name="connsiteY10647" fmla="*/ 1969437 h 4231124"/>
              <a:gd name="connsiteX10648" fmla="*/ 449064 w 5598213"/>
              <a:gd name="connsiteY10648" fmla="*/ 1974761 h 4231124"/>
              <a:gd name="connsiteX10649" fmla="*/ 433681 w 5598213"/>
              <a:gd name="connsiteY10649" fmla="*/ 1974761 h 4231124"/>
              <a:gd name="connsiteX10650" fmla="*/ 433681 w 5598213"/>
              <a:gd name="connsiteY10650" fmla="*/ 1964112 h 4231124"/>
              <a:gd name="connsiteX10651" fmla="*/ 423031 w 5598213"/>
              <a:gd name="connsiteY10651" fmla="*/ 1964112 h 4231124"/>
              <a:gd name="connsiteX10652" fmla="*/ 417707 w 5598213"/>
              <a:gd name="connsiteY10652" fmla="*/ 1969437 h 4231124"/>
              <a:gd name="connsiteX10653" fmla="*/ 412382 w 5598213"/>
              <a:gd name="connsiteY10653" fmla="*/ 1969437 h 4231124"/>
              <a:gd name="connsiteX10654" fmla="*/ 412382 w 5598213"/>
              <a:gd name="connsiteY10654" fmla="*/ 1959379 h 4231124"/>
              <a:gd name="connsiteX10655" fmla="*/ 5128441 w 5598213"/>
              <a:gd name="connsiteY10655" fmla="*/ 1938082 h 4231124"/>
              <a:gd name="connsiteX10656" fmla="*/ 5123116 w 5598213"/>
              <a:gd name="connsiteY10656" fmla="*/ 1943406 h 4231124"/>
              <a:gd name="connsiteX10657" fmla="*/ 5128441 w 5598213"/>
              <a:gd name="connsiteY10657" fmla="*/ 1954055 h 4231124"/>
              <a:gd name="connsiteX10658" fmla="*/ 5138499 w 5598213"/>
              <a:gd name="connsiteY10658" fmla="*/ 1954055 h 4231124"/>
              <a:gd name="connsiteX10659" fmla="*/ 5128441 w 5598213"/>
              <a:gd name="connsiteY10659" fmla="*/ 1969437 h 4231124"/>
              <a:gd name="connsiteX10660" fmla="*/ 5123116 w 5598213"/>
              <a:gd name="connsiteY10660" fmla="*/ 1974761 h 4231124"/>
              <a:gd name="connsiteX10661" fmla="*/ 5112466 w 5598213"/>
              <a:gd name="connsiteY10661" fmla="*/ 1969437 h 4231124"/>
              <a:gd name="connsiteX10662" fmla="*/ 5117791 w 5598213"/>
              <a:gd name="connsiteY10662" fmla="*/ 1964112 h 4231124"/>
              <a:gd name="connsiteX10663" fmla="*/ 5107141 w 5598213"/>
              <a:gd name="connsiteY10663" fmla="*/ 1954055 h 4231124"/>
              <a:gd name="connsiteX10664" fmla="*/ 5107141 w 5598213"/>
              <a:gd name="connsiteY10664" fmla="*/ 1943406 h 4231124"/>
              <a:gd name="connsiteX10665" fmla="*/ 605852 w 5598213"/>
              <a:gd name="connsiteY10665" fmla="*/ 1928025 h 4231124"/>
              <a:gd name="connsiteX10666" fmla="*/ 611177 w 5598213"/>
              <a:gd name="connsiteY10666" fmla="*/ 1932757 h 4231124"/>
              <a:gd name="connsiteX10667" fmla="*/ 595202 w 5598213"/>
              <a:gd name="connsiteY10667" fmla="*/ 1938082 h 4231124"/>
              <a:gd name="connsiteX10668" fmla="*/ 5159207 w 5598213"/>
              <a:gd name="connsiteY10668" fmla="*/ 1922700 h 4231124"/>
              <a:gd name="connsiteX10669" fmla="*/ 5164532 w 5598213"/>
              <a:gd name="connsiteY10669" fmla="*/ 1922700 h 4231124"/>
              <a:gd name="connsiteX10670" fmla="*/ 5169856 w 5598213"/>
              <a:gd name="connsiteY10670" fmla="*/ 1938082 h 4231124"/>
              <a:gd name="connsiteX10671" fmla="*/ 5154474 w 5598213"/>
              <a:gd name="connsiteY10671" fmla="*/ 1938082 h 4231124"/>
              <a:gd name="connsiteX10672" fmla="*/ 5143824 w 5598213"/>
              <a:gd name="connsiteY10672" fmla="*/ 1948731 h 4231124"/>
              <a:gd name="connsiteX10673" fmla="*/ 5133174 w 5598213"/>
              <a:gd name="connsiteY10673" fmla="*/ 1948731 h 4231124"/>
              <a:gd name="connsiteX10674" fmla="*/ 5133174 w 5598213"/>
              <a:gd name="connsiteY10674" fmla="*/ 1943406 h 4231124"/>
              <a:gd name="connsiteX10675" fmla="*/ 5138499 w 5598213"/>
              <a:gd name="connsiteY10675" fmla="*/ 1943406 h 4231124"/>
              <a:gd name="connsiteX10676" fmla="*/ 5159207 w 5598213"/>
              <a:gd name="connsiteY10676" fmla="*/ 1928025 h 4231124"/>
              <a:gd name="connsiteX10677" fmla="*/ 5195889 w 5598213"/>
              <a:gd name="connsiteY10677" fmla="*/ 1917376 h 4231124"/>
              <a:gd name="connsiteX10678" fmla="*/ 5201214 w 5598213"/>
              <a:gd name="connsiteY10678" fmla="*/ 1917376 h 4231124"/>
              <a:gd name="connsiteX10679" fmla="*/ 5195889 w 5598213"/>
              <a:gd name="connsiteY10679" fmla="*/ 1932757 h 4231124"/>
              <a:gd name="connsiteX10680" fmla="*/ 5190564 w 5598213"/>
              <a:gd name="connsiteY10680" fmla="*/ 1932757 h 4231124"/>
              <a:gd name="connsiteX10681" fmla="*/ 5123116 w 5598213"/>
              <a:gd name="connsiteY10681" fmla="*/ 1912051 h 4231124"/>
              <a:gd name="connsiteX10682" fmla="*/ 5133174 w 5598213"/>
              <a:gd name="connsiteY10682" fmla="*/ 1912051 h 4231124"/>
              <a:gd name="connsiteX10683" fmla="*/ 5123116 w 5598213"/>
              <a:gd name="connsiteY10683" fmla="*/ 1917376 h 4231124"/>
              <a:gd name="connsiteX10684" fmla="*/ 5112466 w 5598213"/>
              <a:gd name="connsiteY10684" fmla="*/ 1917376 h 4231124"/>
              <a:gd name="connsiteX10685" fmla="*/ 5101816 w 5598213"/>
              <a:gd name="connsiteY10685" fmla="*/ 1906727 h 4231124"/>
              <a:gd name="connsiteX10686" fmla="*/ 5107141 w 5598213"/>
              <a:gd name="connsiteY10686" fmla="*/ 1912051 h 4231124"/>
              <a:gd name="connsiteX10687" fmla="*/ 5101816 w 5598213"/>
              <a:gd name="connsiteY10687" fmla="*/ 1917376 h 4231124"/>
              <a:gd name="connsiteX10688" fmla="*/ 5097083 w 5598213"/>
              <a:gd name="connsiteY10688" fmla="*/ 1917376 h 4231124"/>
              <a:gd name="connsiteX10689" fmla="*/ 600527 w 5598213"/>
              <a:gd name="connsiteY10689" fmla="*/ 1906727 h 4231124"/>
              <a:gd name="connsiteX10690" fmla="*/ 605852 w 5598213"/>
              <a:gd name="connsiteY10690" fmla="*/ 1912051 h 4231124"/>
              <a:gd name="connsiteX10691" fmla="*/ 605852 w 5598213"/>
              <a:gd name="connsiteY10691" fmla="*/ 1917376 h 4231124"/>
              <a:gd name="connsiteX10692" fmla="*/ 595202 w 5598213"/>
              <a:gd name="connsiteY10692" fmla="*/ 1917376 h 4231124"/>
              <a:gd name="connsiteX10693" fmla="*/ 574495 w 5598213"/>
              <a:gd name="connsiteY10693" fmla="*/ 1906727 h 4231124"/>
              <a:gd name="connsiteX10694" fmla="*/ 579819 w 5598213"/>
              <a:gd name="connsiteY10694" fmla="*/ 1906727 h 4231124"/>
              <a:gd name="connsiteX10695" fmla="*/ 585144 w 5598213"/>
              <a:gd name="connsiteY10695" fmla="*/ 1917376 h 4231124"/>
              <a:gd name="connsiteX10696" fmla="*/ 579819 w 5598213"/>
              <a:gd name="connsiteY10696" fmla="*/ 1917376 h 4231124"/>
              <a:gd name="connsiteX10697" fmla="*/ 569170 w 5598213"/>
              <a:gd name="connsiteY10697" fmla="*/ 1912051 h 4231124"/>
              <a:gd name="connsiteX10698" fmla="*/ 469772 w 5598213"/>
              <a:gd name="connsiteY10698" fmla="*/ 1906727 h 4231124"/>
              <a:gd name="connsiteX10699" fmla="*/ 480422 w 5598213"/>
              <a:gd name="connsiteY10699" fmla="*/ 1906727 h 4231124"/>
              <a:gd name="connsiteX10700" fmla="*/ 480422 w 5598213"/>
              <a:gd name="connsiteY10700" fmla="*/ 1912051 h 4231124"/>
              <a:gd name="connsiteX10701" fmla="*/ 657917 w 5598213"/>
              <a:gd name="connsiteY10701" fmla="*/ 1901403 h 4231124"/>
              <a:gd name="connsiteX10702" fmla="*/ 668567 w 5598213"/>
              <a:gd name="connsiteY10702" fmla="*/ 1901403 h 4231124"/>
              <a:gd name="connsiteX10703" fmla="*/ 668567 w 5598213"/>
              <a:gd name="connsiteY10703" fmla="*/ 1912051 h 4231124"/>
              <a:gd name="connsiteX10704" fmla="*/ 423031 w 5598213"/>
              <a:gd name="connsiteY10704" fmla="*/ 1901403 h 4231124"/>
              <a:gd name="connsiteX10705" fmla="*/ 433681 w 5598213"/>
              <a:gd name="connsiteY10705" fmla="*/ 1901403 h 4231124"/>
              <a:gd name="connsiteX10706" fmla="*/ 433681 w 5598213"/>
              <a:gd name="connsiteY10706" fmla="*/ 1906727 h 4231124"/>
              <a:gd name="connsiteX10707" fmla="*/ 428356 w 5598213"/>
              <a:gd name="connsiteY10707" fmla="*/ 1912051 h 4231124"/>
              <a:gd name="connsiteX10708" fmla="*/ 5227247 w 5598213"/>
              <a:gd name="connsiteY10708" fmla="*/ 1896670 h 4231124"/>
              <a:gd name="connsiteX10709" fmla="*/ 5237896 w 5598213"/>
              <a:gd name="connsiteY10709" fmla="*/ 1896670 h 4231124"/>
              <a:gd name="connsiteX10710" fmla="*/ 5232572 w 5598213"/>
              <a:gd name="connsiteY10710" fmla="*/ 1901403 h 4231124"/>
              <a:gd name="connsiteX10711" fmla="*/ 5227247 w 5598213"/>
              <a:gd name="connsiteY10711" fmla="*/ 1901403 h 4231124"/>
              <a:gd name="connsiteX10712" fmla="*/ 5221922 w 5598213"/>
              <a:gd name="connsiteY10712" fmla="*/ 1906727 h 4231124"/>
              <a:gd name="connsiteX10713" fmla="*/ 5217189 w 5598213"/>
              <a:gd name="connsiteY10713" fmla="*/ 1901403 h 4231124"/>
              <a:gd name="connsiteX10714" fmla="*/ 5164532 w 5598213"/>
              <a:gd name="connsiteY10714" fmla="*/ 1896670 h 4231124"/>
              <a:gd name="connsiteX10715" fmla="*/ 5169856 w 5598213"/>
              <a:gd name="connsiteY10715" fmla="*/ 1896670 h 4231124"/>
              <a:gd name="connsiteX10716" fmla="*/ 5175181 w 5598213"/>
              <a:gd name="connsiteY10716" fmla="*/ 1912051 h 4231124"/>
              <a:gd name="connsiteX10717" fmla="*/ 5190564 w 5598213"/>
              <a:gd name="connsiteY10717" fmla="*/ 1901403 h 4231124"/>
              <a:gd name="connsiteX10718" fmla="*/ 5190564 w 5598213"/>
              <a:gd name="connsiteY10718" fmla="*/ 1906727 h 4231124"/>
              <a:gd name="connsiteX10719" fmla="*/ 5175181 w 5598213"/>
              <a:gd name="connsiteY10719" fmla="*/ 1922700 h 4231124"/>
              <a:gd name="connsiteX10720" fmla="*/ 5164532 w 5598213"/>
              <a:gd name="connsiteY10720" fmla="*/ 1917376 h 4231124"/>
              <a:gd name="connsiteX10721" fmla="*/ 5159207 w 5598213"/>
              <a:gd name="connsiteY10721" fmla="*/ 1912051 h 4231124"/>
              <a:gd name="connsiteX10722" fmla="*/ 657917 w 5598213"/>
              <a:gd name="connsiteY10722" fmla="*/ 1891345 h 4231124"/>
              <a:gd name="connsiteX10723" fmla="*/ 663242 w 5598213"/>
              <a:gd name="connsiteY10723" fmla="*/ 1891345 h 4231124"/>
              <a:gd name="connsiteX10724" fmla="*/ 663242 w 5598213"/>
              <a:gd name="connsiteY10724" fmla="*/ 1896670 h 4231124"/>
              <a:gd name="connsiteX10725" fmla="*/ 657917 w 5598213"/>
              <a:gd name="connsiteY10725" fmla="*/ 1896670 h 4231124"/>
              <a:gd name="connsiteX10726" fmla="*/ 5211864 w 5598213"/>
              <a:gd name="connsiteY10726" fmla="*/ 1886021 h 4231124"/>
              <a:gd name="connsiteX10727" fmla="*/ 5211864 w 5598213"/>
              <a:gd name="connsiteY10727" fmla="*/ 1891345 h 4231124"/>
              <a:gd name="connsiteX10728" fmla="*/ 5211864 w 5598213"/>
              <a:gd name="connsiteY10728" fmla="*/ 1901403 h 4231124"/>
              <a:gd name="connsiteX10729" fmla="*/ 5217189 w 5598213"/>
              <a:gd name="connsiteY10729" fmla="*/ 1906727 h 4231124"/>
              <a:gd name="connsiteX10730" fmla="*/ 5206539 w 5598213"/>
              <a:gd name="connsiteY10730" fmla="*/ 1906727 h 4231124"/>
              <a:gd name="connsiteX10731" fmla="*/ 5201214 w 5598213"/>
              <a:gd name="connsiteY10731" fmla="*/ 1896670 h 4231124"/>
              <a:gd name="connsiteX10732" fmla="*/ 5195889 w 5598213"/>
              <a:gd name="connsiteY10732" fmla="*/ 1901403 h 4231124"/>
              <a:gd name="connsiteX10733" fmla="*/ 5190564 w 5598213"/>
              <a:gd name="connsiteY10733" fmla="*/ 1901403 h 4231124"/>
              <a:gd name="connsiteX10734" fmla="*/ 5195889 w 5598213"/>
              <a:gd name="connsiteY10734" fmla="*/ 1896670 h 4231124"/>
              <a:gd name="connsiteX10735" fmla="*/ 5206539 w 5598213"/>
              <a:gd name="connsiteY10735" fmla="*/ 1891345 h 4231124"/>
              <a:gd name="connsiteX10736" fmla="*/ 5180506 w 5598213"/>
              <a:gd name="connsiteY10736" fmla="*/ 1886021 h 4231124"/>
              <a:gd name="connsiteX10737" fmla="*/ 5180506 w 5598213"/>
              <a:gd name="connsiteY10737" fmla="*/ 1896670 h 4231124"/>
              <a:gd name="connsiteX10738" fmla="*/ 5169856 w 5598213"/>
              <a:gd name="connsiteY10738" fmla="*/ 1896670 h 4231124"/>
              <a:gd name="connsiteX10739" fmla="*/ 449064 w 5598213"/>
              <a:gd name="connsiteY10739" fmla="*/ 1886021 h 4231124"/>
              <a:gd name="connsiteX10740" fmla="*/ 454389 w 5598213"/>
              <a:gd name="connsiteY10740" fmla="*/ 1886021 h 4231124"/>
              <a:gd name="connsiteX10741" fmla="*/ 454389 w 5598213"/>
              <a:gd name="connsiteY10741" fmla="*/ 1891345 h 4231124"/>
              <a:gd name="connsiteX10742" fmla="*/ 439006 w 5598213"/>
              <a:gd name="connsiteY10742" fmla="*/ 1896670 h 4231124"/>
              <a:gd name="connsiteX10743" fmla="*/ 439006 w 5598213"/>
              <a:gd name="connsiteY10743" fmla="*/ 1891345 h 4231124"/>
              <a:gd name="connsiteX10744" fmla="*/ 5164532 w 5598213"/>
              <a:gd name="connsiteY10744" fmla="*/ 1875372 h 4231124"/>
              <a:gd name="connsiteX10745" fmla="*/ 5164532 w 5598213"/>
              <a:gd name="connsiteY10745" fmla="*/ 1880697 h 4231124"/>
              <a:gd name="connsiteX10746" fmla="*/ 5154474 w 5598213"/>
              <a:gd name="connsiteY10746" fmla="*/ 1891345 h 4231124"/>
              <a:gd name="connsiteX10747" fmla="*/ 5149149 w 5598213"/>
              <a:gd name="connsiteY10747" fmla="*/ 1886021 h 4231124"/>
              <a:gd name="connsiteX10748" fmla="*/ 5237896 w 5598213"/>
              <a:gd name="connsiteY10748" fmla="*/ 1870048 h 4231124"/>
              <a:gd name="connsiteX10749" fmla="*/ 5237896 w 5598213"/>
              <a:gd name="connsiteY10749" fmla="*/ 1886021 h 4231124"/>
              <a:gd name="connsiteX10750" fmla="*/ 5227247 w 5598213"/>
              <a:gd name="connsiteY10750" fmla="*/ 1886021 h 4231124"/>
              <a:gd name="connsiteX10751" fmla="*/ 5232572 w 5598213"/>
              <a:gd name="connsiteY10751" fmla="*/ 1880697 h 4231124"/>
              <a:gd name="connsiteX10752" fmla="*/ 5227247 w 5598213"/>
              <a:gd name="connsiteY10752" fmla="*/ 1875372 h 4231124"/>
              <a:gd name="connsiteX10753" fmla="*/ 5128441 w 5598213"/>
              <a:gd name="connsiteY10753" fmla="*/ 1870048 h 4231124"/>
              <a:gd name="connsiteX10754" fmla="*/ 5138499 w 5598213"/>
              <a:gd name="connsiteY10754" fmla="*/ 1875372 h 4231124"/>
              <a:gd name="connsiteX10755" fmla="*/ 5149149 w 5598213"/>
              <a:gd name="connsiteY10755" fmla="*/ 1870048 h 4231124"/>
              <a:gd name="connsiteX10756" fmla="*/ 5138499 w 5598213"/>
              <a:gd name="connsiteY10756" fmla="*/ 1880697 h 4231124"/>
              <a:gd name="connsiteX10757" fmla="*/ 5133174 w 5598213"/>
              <a:gd name="connsiteY10757" fmla="*/ 1880697 h 4231124"/>
              <a:gd name="connsiteX10758" fmla="*/ 5123116 w 5598213"/>
              <a:gd name="connsiteY10758" fmla="*/ 1875372 h 4231124"/>
              <a:gd name="connsiteX10759" fmla="*/ 657917 w 5598213"/>
              <a:gd name="connsiteY10759" fmla="*/ 1870048 h 4231124"/>
              <a:gd name="connsiteX10760" fmla="*/ 668567 w 5598213"/>
              <a:gd name="connsiteY10760" fmla="*/ 1875372 h 4231124"/>
              <a:gd name="connsiteX10761" fmla="*/ 673892 w 5598213"/>
              <a:gd name="connsiteY10761" fmla="*/ 1875372 h 4231124"/>
              <a:gd name="connsiteX10762" fmla="*/ 679217 w 5598213"/>
              <a:gd name="connsiteY10762" fmla="*/ 1880697 h 4231124"/>
              <a:gd name="connsiteX10763" fmla="*/ 663242 w 5598213"/>
              <a:gd name="connsiteY10763" fmla="*/ 1886021 h 4231124"/>
              <a:gd name="connsiteX10764" fmla="*/ 657917 w 5598213"/>
              <a:gd name="connsiteY10764" fmla="*/ 1875372 h 4231124"/>
              <a:gd name="connsiteX10765" fmla="*/ 5206539 w 5598213"/>
              <a:gd name="connsiteY10765" fmla="*/ 1865315 h 4231124"/>
              <a:gd name="connsiteX10766" fmla="*/ 5211864 w 5598213"/>
              <a:gd name="connsiteY10766" fmla="*/ 1865315 h 4231124"/>
              <a:gd name="connsiteX10767" fmla="*/ 5211864 w 5598213"/>
              <a:gd name="connsiteY10767" fmla="*/ 1870048 h 4231124"/>
              <a:gd name="connsiteX10768" fmla="*/ 5206539 w 5598213"/>
              <a:gd name="connsiteY10768" fmla="*/ 1880697 h 4231124"/>
              <a:gd name="connsiteX10769" fmla="*/ 339608 w 5598213"/>
              <a:gd name="connsiteY10769" fmla="*/ 1865315 h 4231124"/>
              <a:gd name="connsiteX10770" fmla="*/ 349667 w 5598213"/>
              <a:gd name="connsiteY10770" fmla="*/ 1870048 h 4231124"/>
              <a:gd name="connsiteX10771" fmla="*/ 328959 w 5598213"/>
              <a:gd name="connsiteY10771" fmla="*/ 1875372 h 4231124"/>
              <a:gd name="connsiteX10772" fmla="*/ 57391 w 5598213"/>
              <a:gd name="connsiteY10772" fmla="*/ 1865315 h 4231124"/>
              <a:gd name="connsiteX10773" fmla="*/ 62715 w 5598213"/>
              <a:gd name="connsiteY10773" fmla="*/ 1865315 h 4231124"/>
              <a:gd name="connsiteX10774" fmla="*/ 73365 w 5598213"/>
              <a:gd name="connsiteY10774" fmla="*/ 1875372 h 4231124"/>
              <a:gd name="connsiteX10775" fmla="*/ 57391 w 5598213"/>
              <a:gd name="connsiteY10775" fmla="*/ 1875372 h 4231124"/>
              <a:gd name="connsiteX10776" fmla="*/ 46741 w 5598213"/>
              <a:gd name="connsiteY10776" fmla="*/ 1875372 h 4231124"/>
              <a:gd name="connsiteX10777" fmla="*/ 5253279 w 5598213"/>
              <a:gd name="connsiteY10777" fmla="*/ 1862169 h 4231124"/>
              <a:gd name="connsiteX10778" fmla="*/ 5253279 w 5598213"/>
              <a:gd name="connsiteY10778" fmla="*/ 1865315 h 4231124"/>
              <a:gd name="connsiteX10779" fmla="*/ 5243221 w 5598213"/>
              <a:gd name="connsiteY10779" fmla="*/ 1865315 h 4231124"/>
              <a:gd name="connsiteX10780" fmla="*/ 5237896 w 5598213"/>
              <a:gd name="connsiteY10780" fmla="*/ 1870048 h 4231124"/>
              <a:gd name="connsiteX10781" fmla="*/ 5237896 w 5598213"/>
              <a:gd name="connsiteY10781" fmla="*/ 1865315 h 4231124"/>
              <a:gd name="connsiteX10782" fmla="*/ 5253279 w 5598213"/>
              <a:gd name="connsiteY10782" fmla="*/ 1859991 h 4231124"/>
              <a:gd name="connsiteX10783" fmla="*/ 5263929 w 5598213"/>
              <a:gd name="connsiteY10783" fmla="*/ 1859991 h 4231124"/>
              <a:gd name="connsiteX10784" fmla="*/ 5253279 w 5598213"/>
              <a:gd name="connsiteY10784" fmla="*/ 1862169 h 4231124"/>
              <a:gd name="connsiteX10785" fmla="*/ 5180506 w 5598213"/>
              <a:gd name="connsiteY10785" fmla="*/ 1859991 h 4231124"/>
              <a:gd name="connsiteX10786" fmla="*/ 5185831 w 5598213"/>
              <a:gd name="connsiteY10786" fmla="*/ 1859991 h 4231124"/>
              <a:gd name="connsiteX10787" fmla="*/ 5185831 w 5598213"/>
              <a:gd name="connsiteY10787" fmla="*/ 1865315 h 4231124"/>
              <a:gd name="connsiteX10788" fmla="*/ 5180506 w 5598213"/>
              <a:gd name="connsiteY10788" fmla="*/ 1865315 h 4231124"/>
              <a:gd name="connsiteX10789" fmla="*/ 621235 w 5598213"/>
              <a:gd name="connsiteY10789" fmla="*/ 1859991 h 4231124"/>
              <a:gd name="connsiteX10790" fmla="*/ 637210 w 5598213"/>
              <a:gd name="connsiteY10790" fmla="*/ 1859991 h 4231124"/>
              <a:gd name="connsiteX10791" fmla="*/ 652593 w 5598213"/>
              <a:gd name="connsiteY10791" fmla="*/ 1859991 h 4231124"/>
              <a:gd name="connsiteX10792" fmla="*/ 652593 w 5598213"/>
              <a:gd name="connsiteY10792" fmla="*/ 1870048 h 4231124"/>
              <a:gd name="connsiteX10793" fmla="*/ 642535 w 5598213"/>
              <a:gd name="connsiteY10793" fmla="*/ 1870048 h 4231124"/>
              <a:gd name="connsiteX10794" fmla="*/ 631885 w 5598213"/>
              <a:gd name="connsiteY10794" fmla="*/ 1870048 h 4231124"/>
              <a:gd name="connsiteX10795" fmla="*/ 621235 w 5598213"/>
              <a:gd name="connsiteY10795" fmla="*/ 1865315 h 4231124"/>
              <a:gd name="connsiteX10796" fmla="*/ 5577505 w 5598213"/>
              <a:gd name="connsiteY10796" fmla="*/ 1854666 h 4231124"/>
              <a:gd name="connsiteX10797" fmla="*/ 5577505 w 5598213"/>
              <a:gd name="connsiteY10797" fmla="*/ 1870048 h 4231124"/>
              <a:gd name="connsiteX10798" fmla="*/ 5566855 w 5598213"/>
              <a:gd name="connsiteY10798" fmla="*/ 1870048 h 4231124"/>
              <a:gd name="connsiteX10799" fmla="*/ 5561530 w 5598213"/>
              <a:gd name="connsiteY10799" fmla="*/ 1875372 h 4231124"/>
              <a:gd name="connsiteX10800" fmla="*/ 5561530 w 5598213"/>
              <a:gd name="connsiteY10800" fmla="*/ 1859991 h 4231124"/>
              <a:gd name="connsiteX10801" fmla="*/ 5190564 w 5598213"/>
              <a:gd name="connsiteY10801" fmla="*/ 1854666 h 4231124"/>
              <a:gd name="connsiteX10802" fmla="*/ 5201214 w 5598213"/>
              <a:gd name="connsiteY10802" fmla="*/ 1854666 h 4231124"/>
              <a:gd name="connsiteX10803" fmla="*/ 5190564 w 5598213"/>
              <a:gd name="connsiteY10803" fmla="*/ 1859991 h 4231124"/>
              <a:gd name="connsiteX10804" fmla="*/ 574495 w 5598213"/>
              <a:gd name="connsiteY10804" fmla="*/ 1849342 h 4231124"/>
              <a:gd name="connsiteX10805" fmla="*/ 579819 w 5598213"/>
              <a:gd name="connsiteY10805" fmla="*/ 1854666 h 4231124"/>
              <a:gd name="connsiteX10806" fmla="*/ 585144 w 5598213"/>
              <a:gd name="connsiteY10806" fmla="*/ 1849342 h 4231124"/>
              <a:gd name="connsiteX10807" fmla="*/ 589878 w 5598213"/>
              <a:gd name="connsiteY10807" fmla="*/ 1854666 h 4231124"/>
              <a:gd name="connsiteX10808" fmla="*/ 605852 w 5598213"/>
              <a:gd name="connsiteY10808" fmla="*/ 1854666 h 4231124"/>
              <a:gd name="connsiteX10809" fmla="*/ 616502 w 5598213"/>
              <a:gd name="connsiteY10809" fmla="*/ 1865315 h 4231124"/>
              <a:gd name="connsiteX10810" fmla="*/ 600527 w 5598213"/>
              <a:gd name="connsiteY10810" fmla="*/ 1870048 h 4231124"/>
              <a:gd name="connsiteX10811" fmla="*/ 605852 w 5598213"/>
              <a:gd name="connsiteY10811" fmla="*/ 1880697 h 4231124"/>
              <a:gd name="connsiteX10812" fmla="*/ 600527 w 5598213"/>
              <a:gd name="connsiteY10812" fmla="*/ 1886021 h 4231124"/>
              <a:gd name="connsiteX10813" fmla="*/ 595202 w 5598213"/>
              <a:gd name="connsiteY10813" fmla="*/ 1880697 h 4231124"/>
              <a:gd name="connsiteX10814" fmla="*/ 579819 w 5598213"/>
              <a:gd name="connsiteY10814" fmla="*/ 1870048 h 4231124"/>
              <a:gd name="connsiteX10815" fmla="*/ 569170 w 5598213"/>
              <a:gd name="connsiteY10815" fmla="*/ 1865315 h 4231124"/>
              <a:gd name="connsiteX10816" fmla="*/ 563845 w 5598213"/>
              <a:gd name="connsiteY10816" fmla="*/ 1859991 h 4231124"/>
              <a:gd name="connsiteX10817" fmla="*/ 559112 w 5598213"/>
              <a:gd name="connsiteY10817" fmla="*/ 1854666 h 4231124"/>
              <a:gd name="connsiteX10818" fmla="*/ 569170 w 5598213"/>
              <a:gd name="connsiteY10818" fmla="*/ 1854666 h 4231124"/>
              <a:gd name="connsiteX10819" fmla="*/ 5237896 w 5598213"/>
              <a:gd name="connsiteY10819" fmla="*/ 1838693 h 4231124"/>
              <a:gd name="connsiteX10820" fmla="*/ 5243221 w 5598213"/>
              <a:gd name="connsiteY10820" fmla="*/ 1849342 h 4231124"/>
              <a:gd name="connsiteX10821" fmla="*/ 5232572 w 5598213"/>
              <a:gd name="connsiteY10821" fmla="*/ 1849342 h 4231124"/>
              <a:gd name="connsiteX10822" fmla="*/ 511779 w 5598213"/>
              <a:gd name="connsiteY10822" fmla="*/ 1838693 h 4231124"/>
              <a:gd name="connsiteX10823" fmla="*/ 517104 w 5598213"/>
              <a:gd name="connsiteY10823" fmla="*/ 1838693 h 4231124"/>
              <a:gd name="connsiteX10824" fmla="*/ 527754 w 5598213"/>
              <a:gd name="connsiteY10824" fmla="*/ 1844017 h 4231124"/>
              <a:gd name="connsiteX10825" fmla="*/ 527754 w 5598213"/>
              <a:gd name="connsiteY10825" fmla="*/ 1854666 h 4231124"/>
              <a:gd name="connsiteX10826" fmla="*/ 511779 w 5598213"/>
              <a:gd name="connsiteY10826" fmla="*/ 1844017 h 4231124"/>
              <a:gd name="connsiteX10827" fmla="*/ 5274579 w 5598213"/>
              <a:gd name="connsiteY10827" fmla="*/ 1833960 h 4231124"/>
              <a:gd name="connsiteX10828" fmla="*/ 5279904 w 5598213"/>
              <a:gd name="connsiteY10828" fmla="*/ 1833960 h 4231124"/>
              <a:gd name="connsiteX10829" fmla="*/ 5284637 w 5598213"/>
              <a:gd name="connsiteY10829" fmla="*/ 1838693 h 4231124"/>
              <a:gd name="connsiteX10830" fmla="*/ 5279904 w 5598213"/>
              <a:gd name="connsiteY10830" fmla="*/ 1849342 h 4231124"/>
              <a:gd name="connsiteX10831" fmla="*/ 5269254 w 5598213"/>
              <a:gd name="connsiteY10831" fmla="*/ 1849342 h 4231124"/>
              <a:gd name="connsiteX10832" fmla="*/ 5269254 w 5598213"/>
              <a:gd name="connsiteY10832" fmla="*/ 1844017 h 4231124"/>
              <a:gd name="connsiteX10833" fmla="*/ 5081109 w 5598213"/>
              <a:gd name="connsiteY10833" fmla="*/ 1828636 h 4231124"/>
              <a:gd name="connsiteX10834" fmla="*/ 5070459 w 5598213"/>
              <a:gd name="connsiteY10834" fmla="*/ 1838693 h 4231124"/>
              <a:gd name="connsiteX10835" fmla="*/ 5075784 w 5598213"/>
              <a:gd name="connsiteY10835" fmla="*/ 1838693 h 4231124"/>
              <a:gd name="connsiteX10836" fmla="*/ 673892 w 5598213"/>
              <a:gd name="connsiteY10836" fmla="*/ 1828636 h 4231124"/>
              <a:gd name="connsiteX10837" fmla="*/ 679217 w 5598213"/>
              <a:gd name="connsiteY10837" fmla="*/ 1833960 h 4231124"/>
              <a:gd name="connsiteX10838" fmla="*/ 673892 w 5598213"/>
              <a:gd name="connsiteY10838" fmla="*/ 1838693 h 4231124"/>
              <a:gd name="connsiteX10839" fmla="*/ 668567 w 5598213"/>
              <a:gd name="connsiteY10839" fmla="*/ 1833960 h 4231124"/>
              <a:gd name="connsiteX10840" fmla="*/ 611177 w 5598213"/>
              <a:gd name="connsiteY10840" fmla="*/ 1828636 h 4231124"/>
              <a:gd name="connsiteX10841" fmla="*/ 621235 w 5598213"/>
              <a:gd name="connsiteY10841" fmla="*/ 1828636 h 4231124"/>
              <a:gd name="connsiteX10842" fmla="*/ 631885 w 5598213"/>
              <a:gd name="connsiteY10842" fmla="*/ 1833960 h 4231124"/>
              <a:gd name="connsiteX10843" fmla="*/ 631885 w 5598213"/>
              <a:gd name="connsiteY10843" fmla="*/ 1844017 h 4231124"/>
              <a:gd name="connsiteX10844" fmla="*/ 616502 w 5598213"/>
              <a:gd name="connsiteY10844" fmla="*/ 1844017 h 4231124"/>
              <a:gd name="connsiteX10845" fmla="*/ 611177 w 5598213"/>
              <a:gd name="connsiteY10845" fmla="*/ 1849342 h 4231124"/>
              <a:gd name="connsiteX10846" fmla="*/ 605852 w 5598213"/>
              <a:gd name="connsiteY10846" fmla="*/ 1838693 h 4231124"/>
              <a:gd name="connsiteX10847" fmla="*/ 595202 w 5598213"/>
              <a:gd name="connsiteY10847" fmla="*/ 1838693 h 4231124"/>
              <a:gd name="connsiteX10848" fmla="*/ 595202 w 5598213"/>
              <a:gd name="connsiteY10848" fmla="*/ 1833960 h 4231124"/>
              <a:gd name="connsiteX10849" fmla="*/ 600527 w 5598213"/>
              <a:gd name="connsiteY10849" fmla="*/ 1833960 h 4231124"/>
              <a:gd name="connsiteX10850" fmla="*/ 5284637 w 5598213"/>
              <a:gd name="connsiteY10850" fmla="*/ 1823311 h 4231124"/>
              <a:gd name="connsiteX10851" fmla="*/ 5300612 w 5598213"/>
              <a:gd name="connsiteY10851" fmla="*/ 1823311 h 4231124"/>
              <a:gd name="connsiteX10852" fmla="*/ 5295287 w 5598213"/>
              <a:gd name="connsiteY10852" fmla="*/ 1828636 h 4231124"/>
              <a:gd name="connsiteX10853" fmla="*/ 5195889 w 5598213"/>
              <a:gd name="connsiteY10853" fmla="*/ 1823311 h 4231124"/>
              <a:gd name="connsiteX10854" fmla="*/ 5206539 w 5598213"/>
              <a:gd name="connsiteY10854" fmla="*/ 1823311 h 4231124"/>
              <a:gd name="connsiteX10855" fmla="*/ 5185831 w 5598213"/>
              <a:gd name="connsiteY10855" fmla="*/ 1838693 h 4231124"/>
              <a:gd name="connsiteX10856" fmla="*/ 5185831 w 5598213"/>
              <a:gd name="connsiteY10856" fmla="*/ 1849342 h 4231124"/>
              <a:gd name="connsiteX10857" fmla="*/ 5180506 w 5598213"/>
              <a:gd name="connsiteY10857" fmla="*/ 1849342 h 4231124"/>
              <a:gd name="connsiteX10858" fmla="*/ 5169856 w 5598213"/>
              <a:gd name="connsiteY10858" fmla="*/ 1854666 h 4231124"/>
              <a:gd name="connsiteX10859" fmla="*/ 5164532 w 5598213"/>
              <a:gd name="connsiteY10859" fmla="*/ 1849342 h 4231124"/>
              <a:gd name="connsiteX10860" fmla="*/ 5169856 w 5598213"/>
              <a:gd name="connsiteY10860" fmla="*/ 1849342 h 4231124"/>
              <a:gd name="connsiteX10861" fmla="*/ 5185831 w 5598213"/>
              <a:gd name="connsiteY10861" fmla="*/ 1833960 h 4231124"/>
              <a:gd name="connsiteX10862" fmla="*/ 83423 w 5598213"/>
              <a:gd name="connsiteY10862" fmla="*/ 1817987 h 4231124"/>
              <a:gd name="connsiteX10863" fmla="*/ 94073 w 5598213"/>
              <a:gd name="connsiteY10863" fmla="*/ 1817987 h 4231124"/>
              <a:gd name="connsiteX10864" fmla="*/ 99398 w 5598213"/>
              <a:gd name="connsiteY10864" fmla="*/ 1828636 h 4231124"/>
              <a:gd name="connsiteX10865" fmla="*/ 83423 w 5598213"/>
              <a:gd name="connsiteY10865" fmla="*/ 1828636 h 4231124"/>
              <a:gd name="connsiteX10866" fmla="*/ 720633 w 5598213"/>
              <a:gd name="connsiteY10866" fmla="*/ 1812663 h 4231124"/>
              <a:gd name="connsiteX10867" fmla="*/ 725957 w 5598213"/>
              <a:gd name="connsiteY10867" fmla="*/ 1817987 h 4231124"/>
              <a:gd name="connsiteX10868" fmla="*/ 725957 w 5598213"/>
              <a:gd name="connsiteY10868" fmla="*/ 1828636 h 4231124"/>
              <a:gd name="connsiteX10869" fmla="*/ 705250 w 5598213"/>
              <a:gd name="connsiteY10869" fmla="*/ 1828636 h 4231124"/>
              <a:gd name="connsiteX10870" fmla="*/ 694600 w 5598213"/>
              <a:gd name="connsiteY10870" fmla="*/ 1823311 h 4231124"/>
              <a:gd name="connsiteX10871" fmla="*/ 663242 w 5598213"/>
              <a:gd name="connsiteY10871" fmla="*/ 1812663 h 4231124"/>
              <a:gd name="connsiteX10872" fmla="*/ 683950 w 5598213"/>
              <a:gd name="connsiteY10872" fmla="*/ 1812663 h 4231124"/>
              <a:gd name="connsiteX10873" fmla="*/ 673892 w 5598213"/>
              <a:gd name="connsiteY10873" fmla="*/ 1823311 h 4231124"/>
              <a:gd name="connsiteX10874" fmla="*/ 663242 w 5598213"/>
              <a:gd name="connsiteY10874" fmla="*/ 1817987 h 4231124"/>
              <a:gd name="connsiteX10875" fmla="*/ 642535 w 5598213"/>
              <a:gd name="connsiteY10875" fmla="*/ 1812663 h 4231124"/>
              <a:gd name="connsiteX10876" fmla="*/ 647859 w 5598213"/>
              <a:gd name="connsiteY10876" fmla="*/ 1812663 h 4231124"/>
              <a:gd name="connsiteX10877" fmla="*/ 652593 w 5598213"/>
              <a:gd name="connsiteY10877" fmla="*/ 1812663 h 4231124"/>
              <a:gd name="connsiteX10878" fmla="*/ 652593 w 5598213"/>
              <a:gd name="connsiteY10878" fmla="*/ 1817987 h 4231124"/>
              <a:gd name="connsiteX10879" fmla="*/ 647859 w 5598213"/>
              <a:gd name="connsiteY10879" fmla="*/ 1817987 h 4231124"/>
              <a:gd name="connsiteX10880" fmla="*/ 5253279 w 5598213"/>
              <a:gd name="connsiteY10880" fmla="*/ 1807338 h 4231124"/>
              <a:gd name="connsiteX10881" fmla="*/ 5263929 w 5598213"/>
              <a:gd name="connsiteY10881" fmla="*/ 1807338 h 4231124"/>
              <a:gd name="connsiteX10882" fmla="*/ 5258604 w 5598213"/>
              <a:gd name="connsiteY10882" fmla="*/ 1812663 h 4231124"/>
              <a:gd name="connsiteX10883" fmla="*/ 381024 w 5598213"/>
              <a:gd name="connsiteY10883" fmla="*/ 1807338 h 4231124"/>
              <a:gd name="connsiteX10884" fmla="*/ 391674 w 5598213"/>
              <a:gd name="connsiteY10884" fmla="*/ 1807338 h 4231124"/>
              <a:gd name="connsiteX10885" fmla="*/ 391674 w 5598213"/>
              <a:gd name="connsiteY10885" fmla="*/ 1817987 h 4231124"/>
              <a:gd name="connsiteX10886" fmla="*/ 386349 w 5598213"/>
              <a:gd name="connsiteY10886" fmla="*/ 1817987 h 4231124"/>
              <a:gd name="connsiteX10887" fmla="*/ 245536 w 5598213"/>
              <a:gd name="connsiteY10887" fmla="*/ 1807338 h 4231124"/>
              <a:gd name="connsiteX10888" fmla="*/ 245536 w 5598213"/>
              <a:gd name="connsiteY10888" fmla="*/ 1817987 h 4231124"/>
              <a:gd name="connsiteX10889" fmla="*/ 240211 w 5598213"/>
              <a:gd name="connsiteY10889" fmla="*/ 1812663 h 4231124"/>
              <a:gd name="connsiteX10890" fmla="*/ 5326644 w 5598213"/>
              <a:gd name="connsiteY10890" fmla="*/ 1802605 h 4231124"/>
              <a:gd name="connsiteX10891" fmla="*/ 5331969 w 5598213"/>
              <a:gd name="connsiteY10891" fmla="*/ 1802605 h 4231124"/>
              <a:gd name="connsiteX10892" fmla="*/ 5326644 w 5598213"/>
              <a:gd name="connsiteY10892" fmla="*/ 1807338 h 4231124"/>
              <a:gd name="connsiteX10893" fmla="*/ 778023 w 5598213"/>
              <a:gd name="connsiteY10893" fmla="*/ 1802605 h 4231124"/>
              <a:gd name="connsiteX10894" fmla="*/ 799322 w 5598213"/>
              <a:gd name="connsiteY10894" fmla="*/ 1812663 h 4231124"/>
              <a:gd name="connsiteX10895" fmla="*/ 799322 w 5598213"/>
              <a:gd name="connsiteY10895" fmla="*/ 1823311 h 4231124"/>
              <a:gd name="connsiteX10896" fmla="*/ 778023 w 5598213"/>
              <a:gd name="connsiteY10896" fmla="*/ 1823311 h 4231124"/>
              <a:gd name="connsiteX10897" fmla="*/ 783348 w 5598213"/>
              <a:gd name="connsiteY10897" fmla="*/ 1817987 h 4231124"/>
              <a:gd name="connsiteX10898" fmla="*/ 605852 w 5598213"/>
              <a:gd name="connsiteY10898" fmla="*/ 1802605 h 4231124"/>
              <a:gd name="connsiteX10899" fmla="*/ 605852 w 5598213"/>
              <a:gd name="connsiteY10899" fmla="*/ 1817987 h 4231124"/>
              <a:gd name="connsiteX10900" fmla="*/ 595202 w 5598213"/>
              <a:gd name="connsiteY10900" fmla="*/ 1812663 h 4231124"/>
              <a:gd name="connsiteX10901" fmla="*/ 846063 w 5598213"/>
              <a:gd name="connsiteY10901" fmla="*/ 1791957 h 4231124"/>
              <a:gd name="connsiteX10902" fmla="*/ 851388 w 5598213"/>
              <a:gd name="connsiteY10902" fmla="*/ 1791957 h 4231124"/>
              <a:gd name="connsiteX10903" fmla="*/ 851388 w 5598213"/>
              <a:gd name="connsiteY10903" fmla="*/ 1797281 h 4231124"/>
              <a:gd name="connsiteX10904" fmla="*/ 846063 w 5598213"/>
              <a:gd name="connsiteY10904" fmla="*/ 1797281 h 4231124"/>
              <a:gd name="connsiteX10905" fmla="*/ 814705 w 5598213"/>
              <a:gd name="connsiteY10905" fmla="*/ 1786632 h 4231124"/>
              <a:gd name="connsiteX10906" fmla="*/ 825355 w 5598213"/>
              <a:gd name="connsiteY10906" fmla="*/ 1786632 h 4231124"/>
              <a:gd name="connsiteX10907" fmla="*/ 835413 w 5598213"/>
              <a:gd name="connsiteY10907" fmla="*/ 1791957 h 4231124"/>
              <a:gd name="connsiteX10908" fmla="*/ 830680 w 5598213"/>
              <a:gd name="connsiteY10908" fmla="*/ 1797281 h 4231124"/>
              <a:gd name="connsiteX10909" fmla="*/ 820030 w 5598213"/>
              <a:gd name="connsiteY10909" fmla="*/ 1797281 h 4231124"/>
              <a:gd name="connsiteX10910" fmla="*/ 804056 w 5598213"/>
              <a:gd name="connsiteY10910" fmla="*/ 1797281 h 4231124"/>
              <a:gd name="connsiteX10911" fmla="*/ 731282 w 5598213"/>
              <a:gd name="connsiteY10911" fmla="*/ 1781308 h 4231124"/>
              <a:gd name="connsiteX10912" fmla="*/ 736607 w 5598213"/>
              <a:gd name="connsiteY10912" fmla="*/ 1786632 h 4231124"/>
              <a:gd name="connsiteX10913" fmla="*/ 741340 w 5598213"/>
              <a:gd name="connsiteY10913" fmla="*/ 1786632 h 4231124"/>
              <a:gd name="connsiteX10914" fmla="*/ 751990 w 5598213"/>
              <a:gd name="connsiteY10914" fmla="*/ 1791957 h 4231124"/>
              <a:gd name="connsiteX10915" fmla="*/ 751990 w 5598213"/>
              <a:gd name="connsiteY10915" fmla="*/ 1797281 h 4231124"/>
              <a:gd name="connsiteX10916" fmla="*/ 736607 w 5598213"/>
              <a:gd name="connsiteY10916" fmla="*/ 1797281 h 4231124"/>
              <a:gd name="connsiteX10917" fmla="*/ 725957 w 5598213"/>
              <a:gd name="connsiteY10917" fmla="*/ 1791957 h 4231124"/>
              <a:gd name="connsiteX10918" fmla="*/ 715308 w 5598213"/>
              <a:gd name="connsiteY10918" fmla="*/ 1786632 h 4231124"/>
              <a:gd name="connsiteX10919" fmla="*/ 720633 w 5598213"/>
              <a:gd name="connsiteY10919" fmla="*/ 1786632 h 4231124"/>
              <a:gd name="connsiteX10920" fmla="*/ 637210 w 5598213"/>
              <a:gd name="connsiteY10920" fmla="*/ 1781308 h 4231124"/>
              <a:gd name="connsiteX10921" fmla="*/ 642535 w 5598213"/>
              <a:gd name="connsiteY10921" fmla="*/ 1781308 h 4231124"/>
              <a:gd name="connsiteX10922" fmla="*/ 647859 w 5598213"/>
              <a:gd name="connsiteY10922" fmla="*/ 1791957 h 4231124"/>
              <a:gd name="connsiteX10923" fmla="*/ 657917 w 5598213"/>
              <a:gd name="connsiteY10923" fmla="*/ 1797281 h 4231124"/>
              <a:gd name="connsiteX10924" fmla="*/ 642535 w 5598213"/>
              <a:gd name="connsiteY10924" fmla="*/ 1802605 h 4231124"/>
              <a:gd name="connsiteX10925" fmla="*/ 637210 w 5598213"/>
              <a:gd name="connsiteY10925" fmla="*/ 1791957 h 4231124"/>
              <a:gd name="connsiteX10926" fmla="*/ 563845 w 5598213"/>
              <a:gd name="connsiteY10926" fmla="*/ 1781308 h 4231124"/>
              <a:gd name="connsiteX10927" fmla="*/ 574495 w 5598213"/>
              <a:gd name="connsiteY10927" fmla="*/ 1781308 h 4231124"/>
              <a:gd name="connsiteX10928" fmla="*/ 574495 w 5598213"/>
              <a:gd name="connsiteY10928" fmla="*/ 1791957 h 4231124"/>
              <a:gd name="connsiteX10929" fmla="*/ 563845 w 5598213"/>
              <a:gd name="connsiteY10929" fmla="*/ 1791957 h 4231124"/>
              <a:gd name="connsiteX10930" fmla="*/ 783348 w 5598213"/>
              <a:gd name="connsiteY10930" fmla="*/ 1775983 h 4231124"/>
              <a:gd name="connsiteX10931" fmla="*/ 799322 w 5598213"/>
              <a:gd name="connsiteY10931" fmla="*/ 1791957 h 4231124"/>
              <a:gd name="connsiteX10932" fmla="*/ 799322 w 5598213"/>
              <a:gd name="connsiteY10932" fmla="*/ 1797281 h 4231124"/>
              <a:gd name="connsiteX10933" fmla="*/ 788673 w 5598213"/>
              <a:gd name="connsiteY10933" fmla="*/ 1797281 h 4231124"/>
              <a:gd name="connsiteX10934" fmla="*/ 772698 w 5598213"/>
              <a:gd name="connsiteY10934" fmla="*/ 1786632 h 4231124"/>
              <a:gd name="connsiteX10935" fmla="*/ 537812 w 5598213"/>
              <a:gd name="connsiteY10935" fmla="*/ 1775983 h 4231124"/>
              <a:gd name="connsiteX10936" fmla="*/ 548462 w 5598213"/>
              <a:gd name="connsiteY10936" fmla="*/ 1775983 h 4231124"/>
              <a:gd name="connsiteX10937" fmla="*/ 548462 w 5598213"/>
              <a:gd name="connsiteY10937" fmla="*/ 1781308 h 4231124"/>
              <a:gd name="connsiteX10938" fmla="*/ 537812 w 5598213"/>
              <a:gd name="connsiteY10938" fmla="*/ 1781308 h 4231124"/>
              <a:gd name="connsiteX10939" fmla="*/ 120106 w 5598213"/>
              <a:gd name="connsiteY10939" fmla="*/ 1775983 h 4231124"/>
              <a:gd name="connsiteX10940" fmla="*/ 125431 w 5598213"/>
              <a:gd name="connsiteY10940" fmla="*/ 1781308 h 4231124"/>
              <a:gd name="connsiteX10941" fmla="*/ 109456 w 5598213"/>
              <a:gd name="connsiteY10941" fmla="*/ 1781308 h 4231124"/>
              <a:gd name="connsiteX10942" fmla="*/ 104723 w 5598213"/>
              <a:gd name="connsiteY10942" fmla="*/ 1781308 h 4231124"/>
              <a:gd name="connsiteX10943" fmla="*/ 517104 w 5598213"/>
              <a:gd name="connsiteY10943" fmla="*/ 1771251 h 4231124"/>
              <a:gd name="connsiteX10944" fmla="*/ 532487 w 5598213"/>
              <a:gd name="connsiteY10944" fmla="*/ 1781308 h 4231124"/>
              <a:gd name="connsiteX10945" fmla="*/ 511779 w 5598213"/>
              <a:gd name="connsiteY10945" fmla="*/ 1786632 h 4231124"/>
              <a:gd name="connsiteX10946" fmla="*/ 517104 w 5598213"/>
              <a:gd name="connsiteY10946" fmla="*/ 1781308 h 4231124"/>
              <a:gd name="connsiteX10947" fmla="*/ 517104 w 5598213"/>
              <a:gd name="connsiteY10947" fmla="*/ 1775983 h 4231124"/>
              <a:gd name="connsiteX10948" fmla="*/ 449064 w 5598213"/>
              <a:gd name="connsiteY10948" fmla="*/ 1771251 h 4231124"/>
              <a:gd name="connsiteX10949" fmla="*/ 459714 w 5598213"/>
              <a:gd name="connsiteY10949" fmla="*/ 1775983 h 4231124"/>
              <a:gd name="connsiteX10950" fmla="*/ 449064 w 5598213"/>
              <a:gd name="connsiteY10950" fmla="*/ 1781308 h 4231124"/>
              <a:gd name="connsiteX10951" fmla="*/ 229561 w 5598213"/>
              <a:gd name="connsiteY10951" fmla="*/ 1771251 h 4231124"/>
              <a:gd name="connsiteX10952" fmla="*/ 219503 w 5598213"/>
              <a:gd name="connsiteY10952" fmla="*/ 1781308 h 4231124"/>
              <a:gd name="connsiteX10953" fmla="*/ 214178 w 5598213"/>
              <a:gd name="connsiteY10953" fmla="*/ 1775983 h 4231124"/>
              <a:gd name="connsiteX10954" fmla="*/ 5206539 w 5598213"/>
              <a:gd name="connsiteY10954" fmla="*/ 1765926 h 4231124"/>
              <a:gd name="connsiteX10955" fmla="*/ 5211864 w 5598213"/>
              <a:gd name="connsiteY10955" fmla="*/ 1775983 h 4231124"/>
              <a:gd name="connsiteX10956" fmla="*/ 5232572 w 5598213"/>
              <a:gd name="connsiteY10956" fmla="*/ 1775983 h 4231124"/>
              <a:gd name="connsiteX10957" fmla="*/ 5227247 w 5598213"/>
              <a:gd name="connsiteY10957" fmla="*/ 1791957 h 4231124"/>
              <a:gd name="connsiteX10958" fmla="*/ 5221922 w 5598213"/>
              <a:gd name="connsiteY10958" fmla="*/ 1797281 h 4231124"/>
              <a:gd name="connsiteX10959" fmla="*/ 5217189 w 5598213"/>
              <a:gd name="connsiteY10959" fmla="*/ 1802605 h 4231124"/>
              <a:gd name="connsiteX10960" fmla="*/ 5227247 w 5598213"/>
              <a:gd name="connsiteY10960" fmla="*/ 1807338 h 4231124"/>
              <a:gd name="connsiteX10961" fmla="*/ 5217189 w 5598213"/>
              <a:gd name="connsiteY10961" fmla="*/ 1828636 h 4231124"/>
              <a:gd name="connsiteX10962" fmla="*/ 5211864 w 5598213"/>
              <a:gd name="connsiteY10962" fmla="*/ 1823311 h 4231124"/>
              <a:gd name="connsiteX10963" fmla="*/ 5206539 w 5598213"/>
              <a:gd name="connsiteY10963" fmla="*/ 1823311 h 4231124"/>
              <a:gd name="connsiteX10964" fmla="*/ 5195889 w 5598213"/>
              <a:gd name="connsiteY10964" fmla="*/ 1812663 h 4231124"/>
              <a:gd name="connsiteX10965" fmla="*/ 5190564 w 5598213"/>
              <a:gd name="connsiteY10965" fmla="*/ 1817987 h 4231124"/>
              <a:gd name="connsiteX10966" fmla="*/ 5185831 w 5598213"/>
              <a:gd name="connsiteY10966" fmla="*/ 1828636 h 4231124"/>
              <a:gd name="connsiteX10967" fmla="*/ 5169856 w 5598213"/>
              <a:gd name="connsiteY10967" fmla="*/ 1828636 h 4231124"/>
              <a:gd name="connsiteX10968" fmla="*/ 5175181 w 5598213"/>
              <a:gd name="connsiteY10968" fmla="*/ 1838693 h 4231124"/>
              <a:gd name="connsiteX10969" fmla="*/ 5154474 w 5598213"/>
              <a:gd name="connsiteY10969" fmla="*/ 1849342 h 4231124"/>
              <a:gd name="connsiteX10970" fmla="*/ 5143824 w 5598213"/>
              <a:gd name="connsiteY10970" fmla="*/ 1865315 h 4231124"/>
              <a:gd name="connsiteX10971" fmla="*/ 5138499 w 5598213"/>
              <a:gd name="connsiteY10971" fmla="*/ 1859991 h 4231124"/>
              <a:gd name="connsiteX10972" fmla="*/ 5128441 w 5598213"/>
              <a:gd name="connsiteY10972" fmla="*/ 1854666 h 4231124"/>
              <a:gd name="connsiteX10973" fmla="*/ 5123116 w 5598213"/>
              <a:gd name="connsiteY10973" fmla="*/ 1849342 h 4231124"/>
              <a:gd name="connsiteX10974" fmla="*/ 5123116 w 5598213"/>
              <a:gd name="connsiteY10974" fmla="*/ 1844017 h 4231124"/>
              <a:gd name="connsiteX10975" fmla="*/ 5128441 w 5598213"/>
              <a:gd name="connsiteY10975" fmla="*/ 1849342 h 4231124"/>
              <a:gd name="connsiteX10976" fmla="*/ 5133174 w 5598213"/>
              <a:gd name="connsiteY10976" fmla="*/ 1838693 h 4231124"/>
              <a:gd name="connsiteX10977" fmla="*/ 5149149 w 5598213"/>
              <a:gd name="connsiteY10977" fmla="*/ 1833960 h 4231124"/>
              <a:gd name="connsiteX10978" fmla="*/ 5164532 w 5598213"/>
              <a:gd name="connsiteY10978" fmla="*/ 1823311 h 4231124"/>
              <a:gd name="connsiteX10979" fmla="*/ 5164532 w 5598213"/>
              <a:gd name="connsiteY10979" fmla="*/ 1817987 h 4231124"/>
              <a:gd name="connsiteX10980" fmla="*/ 5154474 w 5598213"/>
              <a:gd name="connsiteY10980" fmla="*/ 1817987 h 4231124"/>
              <a:gd name="connsiteX10981" fmla="*/ 5149149 w 5598213"/>
              <a:gd name="connsiteY10981" fmla="*/ 1823311 h 4231124"/>
              <a:gd name="connsiteX10982" fmla="*/ 5143824 w 5598213"/>
              <a:gd name="connsiteY10982" fmla="*/ 1823311 h 4231124"/>
              <a:gd name="connsiteX10983" fmla="*/ 5159207 w 5598213"/>
              <a:gd name="connsiteY10983" fmla="*/ 1802605 h 4231124"/>
              <a:gd name="connsiteX10984" fmla="*/ 5169856 w 5598213"/>
              <a:gd name="connsiteY10984" fmla="*/ 1812663 h 4231124"/>
              <a:gd name="connsiteX10985" fmla="*/ 5180506 w 5598213"/>
              <a:gd name="connsiteY10985" fmla="*/ 1817987 h 4231124"/>
              <a:gd name="connsiteX10986" fmla="*/ 5180506 w 5598213"/>
              <a:gd name="connsiteY10986" fmla="*/ 1807338 h 4231124"/>
              <a:gd name="connsiteX10987" fmla="*/ 5190564 w 5598213"/>
              <a:gd name="connsiteY10987" fmla="*/ 1807338 h 4231124"/>
              <a:gd name="connsiteX10988" fmla="*/ 5190564 w 5598213"/>
              <a:gd name="connsiteY10988" fmla="*/ 1802605 h 4231124"/>
              <a:gd name="connsiteX10989" fmla="*/ 5201214 w 5598213"/>
              <a:gd name="connsiteY10989" fmla="*/ 1797281 h 4231124"/>
              <a:gd name="connsiteX10990" fmla="*/ 5201214 w 5598213"/>
              <a:gd name="connsiteY10990" fmla="*/ 1791957 h 4231124"/>
              <a:gd name="connsiteX10991" fmla="*/ 5211864 w 5598213"/>
              <a:gd name="connsiteY10991" fmla="*/ 1791957 h 4231124"/>
              <a:gd name="connsiteX10992" fmla="*/ 5211864 w 5598213"/>
              <a:gd name="connsiteY10992" fmla="*/ 1786632 h 4231124"/>
              <a:gd name="connsiteX10993" fmla="*/ 5206539 w 5598213"/>
              <a:gd name="connsiteY10993" fmla="*/ 1775983 h 4231124"/>
              <a:gd name="connsiteX10994" fmla="*/ 5201214 w 5598213"/>
              <a:gd name="connsiteY10994" fmla="*/ 1781308 h 4231124"/>
              <a:gd name="connsiteX10995" fmla="*/ 5201214 w 5598213"/>
              <a:gd name="connsiteY10995" fmla="*/ 1775983 h 4231124"/>
              <a:gd name="connsiteX10996" fmla="*/ 825355 w 5598213"/>
              <a:gd name="connsiteY10996" fmla="*/ 1765926 h 4231124"/>
              <a:gd name="connsiteX10997" fmla="*/ 830680 w 5598213"/>
              <a:gd name="connsiteY10997" fmla="*/ 1765926 h 4231124"/>
              <a:gd name="connsiteX10998" fmla="*/ 840738 w 5598213"/>
              <a:gd name="connsiteY10998" fmla="*/ 1771251 h 4231124"/>
              <a:gd name="connsiteX10999" fmla="*/ 835413 w 5598213"/>
              <a:gd name="connsiteY10999" fmla="*/ 1781308 h 4231124"/>
              <a:gd name="connsiteX11000" fmla="*/ 825355 w 5598213"/>
              <a:gd name="connsiteY11000" fmla="*/ 1781308 h 4231124"/>
              <a:gd name="connsiteX11001" fmla="*/ 741340 w 5598213"/>
              <a:gd name="connsiteY11001" fmla="*/ 1765926 h 4231124"/>
              <a:gd name="connsiteX11002" fmla="*/ 741340 w 5598213"/>
              <a:gd name="connsiteY11002" fmla="*/ 1775983 h 4231124"/>
              <a:gd name="connsiteX11003" fmla="*/ 736607 w 5598213"/>
              <a:gd name="connsiteY11003" fmla="*/ 1775983 h 4231124"/>
              <a:gd name="connsiteX11004" fmla="*/ 725957 w 5598213"/>
              <a:gd name="connsiteY11004" fmla="*/ 1771251 h 4231124"/>
              <a:gd name="connsiteX11005" fmla="*/ 328959 w 5598213"/>
              <a:gd name="connsiteY11005" fmla="*/ 1765926 h 4231124"/>
              <a:gd name="connsiteX11006" fmla="*/ 349667 w 5598213"/>
              <a:gd name="connsiteY11006" fmla="*/ 1765926 h 4231124"/>
              <a:gd name="connsiteX11007" fmla="*/ 339608 w 5598213"/>
              <a:gd name="connsiteY11007" fmla="*/ 1775983 h 4231124"/>
              <a:gd name="connsiteX11008" fmla="*/ 328959 w 5598213"/>
              <a:gd name="connsiteY11008" fmla="*/ 1786632 h 4231124"/>
              <a:gd name="connsiteX11009" fmla="*/ 313576 w 5598213"/>
              <a:gd name="connsiteY11009" fmla="*/ 1791957 h 4231124"/>
              <a:gd name="connsiteX11010" fmla="*/ 302926 w 5598213"/>
              <a:gd name="connsiteY11010" fmla="*/ 1781308 h 4231124"/>
              <a:gd name="connsiteX11011" fmla="*/ 318309 w 5598213"/>
              <a:gd name="connsiteY11011" fmla="*/ 1771251 h 4231124"/>
              <a:gd name="connsiteX11012" fmla="*/ 328959 w 5598213"/>
              <a:gd name="connsiteY11012" fmla="*/ 1771251 h 4231124"/>
              <a:gd name="connsiteX11013" fmla="*/ 114781 w 5598213"/>
              <a:gd name="connsiteY11013" fmla="*/ 1765926 h 4231124"/>
              <a:gd name="connsiteX11014" fmla="*/ 125431 w 5598213"/>
              <a:gd name="connsiteY11014" fmla="*/ 1765926 h 4231124"/>
              <a:gd name="connsiteX11015" fmla="*/ 136080 w 5598213"/>
              <a:gd name="connsiteY11015" fmla="*/ 1771251 h 4231124"/>
              <a:gd name="connsiteX11016" fmla="*/ 120106 w 5598213"/>
              <a:gd name="connsiteY11016" fmla="*/ 1771251 h 4231124"/>
              <a:gd name="connsiteX11017" fmla="*/ 5081109 w 5598213"/>
              <a:gd name="connsiteY11017" fmla="*/ 1760602 h 4231124"/>
              <a:gd name="connsiteX11018" fmla="*/ 5086434 w 5598213"/>
              <a:gd name="connsiteY11018" fmla="*/ 1765926 h 4231124"/>
              <a:gd name="connsiteX11019" fmla="*/ 5097083 w 5598213"/>
              <a:gd name="connsiteY11019" fmla="*/ 1765926 h 4231124"/>
              <a:gd name="connsiteX11020" fmla="*/ 5097083 w 5598213"/>
              <a:gd name="connsiteY11020" fmla="*/ 1775983 h 4231124"/>
              <a:gd name="connsiteX11021" fmla="*/ 5101816 w 5598213"/>
              <a:gd name="connsiteY11021" fmla="*/ 1781308 h 4231124"/>
              <a:gd name="connsiteX11022" fmla="*/ 5097083 w 5598213"/>
              <a:gd name="connsiteY11022" fmla="*/ 1786632 h 4231124"/>
              <a:gd name="connsiteX11023" fmla="*/ 5091758 w 5598213"/>
              <a:gd name="connsiteY11023" fmla="*/ 1797281 h 4231124"/>
              <a:gd name="connsiteX11024" fmla="*/ 5081109 w 5598213"/>
              <a:gd name="connsiteY11024" fmla="*/ 1797281 h 4231124"/>
              <a:gd name="connsiteX11025" fmla="*/ 5075784 w 5598213"/>
              <a:gd name="connsiteY11025" fmla="*/ 1791957 h 4231124"/>
              <a:gd name="connsiteX11026" fmla="*/ 5070459 w 5598213"/>
              <a:gd name="connsiteY11026" fmla="*/ 1791957 h 4231124"/>
              <a:gd name="connsiteX11027" fmla="*/ 5070459 w 5598213"/>
              <a:gd name="connsiteY11027" fmla="*/ 1797281 h 4231124"/>
              <a:gd name="connsiteX11028" fmla="*/ 5049751 w 5598213"/>
              <a:gd name="connsiteY11028" fmla="*/ 1807338 h 4231124"/>
              <a:gd name="connsiteX11029" fmla="*/ 5049751 w 5598213"/>
              <a:gd name="connsiteY11029" fmla="*/ 1812663 h 4231124"/>
              <a:gd name="connsiteX11030" fmla="*/ 5044426 w 5598213"/>
              <a:gd name="connsiteY11030" fmla="*/ 1797281 h 4231124"/>
              <a:gd name="connsiteX11031" fmla="*/ 5055076 w 5598213"/>
              <a:gd name="connsiteY11031" fmla="*/ 1791957 h 4231124"/>
              <a:gd name="connsiteX11032" fmla="*/ 5049751 w 5598213"/>
              <a:gd name="connsiteY11032" fmla="*/ 1786632 h 4231124"/>
              <a:gd name="connsiteX11033" fmla="*/ 5065726 w 5598213"/>
              <a:gd name="connsiteY11033" fmla="*/ 1786632 h 4231124"/>
              <a:gd name="connsiteX11034" fmla="*/ 5065726 w 5598213"/>
              <a:gd name="connsiteY11034" fmla="*/ 1791957 h 4231124"/>
              <a:gd name="connsiteX11035" fmla="*/ 5081109 w 5598213"/>
              <a:gd name="connsiteY11035" fmla="*/ 1786632 h 4231124"/>
              <a:gd name="connsiteX11036" fmla="*/ 5075784 w 5598213"/>
              <a:gd name="connsiteY11036" fmla="*/ 1775983 h 4231124"/>
              <a:gd name="connsiteX11037" fmla="*/ 5075784 w 5598213"/>
              <a:gd name="connsiteY11037" fmla="*/ 1765926 h 4231124"/>
              <a:gd name="connsiteX11038" fmla="*/ 679217 w 5598213"/>
              <a:gd name="connsiteY11038" fmla="*/ 1760602 h 4231124"/>
              <a:gd name="connsiteX11039" fmla="*/ 699925 w 5598213"/>
              <a:gd name="connsiteY11039" fmla="*/ 1760602 h 4231124"/>
              <a:gd name="connsiteX11040" fmla="*/ 715308 w 5598213"/>
              <a:gd name="connsiteY11040" fmla="*/ 1765926 h 4231124"/>
              <a:gd name="connsiteX11041" fmla="*/ 705250 w 5598213"/>
              <a:gd name="connsiteY11041" fmla="*/ 1771251 h 4231124"/>
              <a:gd name="connsiteX11042" fmla="*/ 689275 w 5598213"/>
              <a:gd name="connsiteY11042" fmla="*/ 1771251 h 4231124"/>
              <a:gd name="connsiteX11043" fmla="*/ 689275 w 5598213"/>
              <a:gd name="connsiteY11043" fmla="*/ 1765926 h 4231124"/>
              <a:gd name="connsiteX11044" fmla="*/ 5248546 w 5598213"/>
              <a:gd name="connsiteY11044" fmla="*/ 1755277 h 4231124"/>
              <a:gd name="connsiteX11045" fmla="*/ 5248546 w 5598213"/>
              <a:gd name="connsiteY11045" fmla="*/ 1765926 h 4231124"/>
              <a:gd name="connsiteX11046" fmla="*/ 5243221 w 5598213"/>
              <a:gd name="connsiteY11046" fmla="*/ 1765926 h 4231124"/>
              <a:gd name="connsiteX11047" fmla="*/ 5175181 w 5598213"/>
              <a:gd name="connsiteY11047" fmla="*/ 1755277 h 4231124"/>
              <a:gd name="connsiteX11048" fmla="*/ 5180506 w 5598213"/>
              <a:gd name="connsiteY11048" fmla="*/ 1755277 h 4231124"/>
              <a:gd name="connsiteX11049" fmla="*/ 5180506 w 5598213"/>
              <a:gd name="connsiteY11049" fmla="*/ 1771251 h 4231124"/>
              <a:gd name="connsiteX11050" fmla="*/ 5169856 w 5598213"/>
              <a:gd name="connsiteY11050" fmla="*/ 1771251 h 4231124"/>
              <a:gd name="connsiteX11051" fmla="*/ 5164532 w 5598213"/>
              <a:gd name="connsiteY11051" fmla="*/ 1771251 h 4231124"/>
              <a:gd name="connsiteX11052" fmla="*/ 851388 w 5598213"/>
              <a:gd name="connsiteY11052" fmla="*/ 1755277 h 4231124"/>
              <a:gd name="connsiteX11053" fmla="*/ 851388 w 5598213"/>
              <a:gd name="connsiteY11053" fmla="*/ 1771251 h 4231124"/>
              <a:gd name="connsiteX11054" fmla="*/ 840738 w 5598213"/>
              <a:gd name="connsiteY11054" fmla="*/ 1760602 h 4231124"/>
              <a:gd name="connsiteX11055" fmla="*/ 559112 w 5598213"/>
              <a:gd name="connsiteY11055" fmla="*/ 1755277 h 4231124"/>
              <a:gd name="connsiteX11056" fmla="*/ 579819 w 5598213"/>
              <a:gd name="connsiteY11056" fmla="*/ 1755277 h 4231124"/>
              <a:gd name="connsiteX11057" fmla="*/ 585144 w 5598213"/>
              <a:gd name="connsiteY11057" fmla="*/ 1765926 h 4231124"/>
              <a:gd name="connsiteX11058" fmla="*/ 559112 w 5598213"/>
              <a:gd name="connsiteY11058" fmla="*/ 1765926 h 4231124"/>
              <a:gd name="connsiteX11059" fmla="*/ 188146 w 5598213"/>
              <a:gd name="connsiteY11059" fmla="*/ 1755277 h 4231124"/>
              <a:gd name="connsiteX11060" fmla="*/ 188146 w 5598213"/>
              <a:gd name="connsiteY11060" fmla="*/ 1760602 h 4231124"/>
              <a:gd name="connsiteX11061" fmla="*/ 188146 w 5598213"/>
              <a:gd name="connsiteY11061" fmla="*/ 1765926 h 4231124"/>
              <a:gd name="connsiteX11062" fmla="*/ 182821 w 5598213"/>
              <a:gd name="connsiteY11062" fmla="*/ 1760602 h 4231124"/>
              <a:gd name="connsiteX11063" fmla="*/ 725957 w 5598213"/>
              <a:gd name="connsiteY11063" fmla="*/ 1749953 h 4231124"/>
              <a:gd name="connsiteX11064" fmla="*/ 731282 w 5598213"/>
              <a:gd name="connsiteY11064" fmla="*/ 1749953 h 4231124"/>
              <a:gd name="connsiteX11065" fmla="*/ 731282 w 5598213"/>
              <a:gd name="connsiteY11065" fmla="*/ 1755277 h 4231124"/>
              <a:gd name="connsiteX11066" fmla="*/ 725957 w 5598213"/>
              <a:gd name="connsiteY11066" fmla="*/ 1755277 h 4231124"/>
              <a:gd name="connsiteX11067" fmla="*/ 5269254 w 5598213"/>
              <a:gd name="connsiteY11067" fmla="*/ 1745220 h 4231124"/>
              <a:gd name="connsiteX11068" fmla="*/ 5274579 w 5598213"/>
              <a:gd name="connsiteY11068" fmla="*/ 1749953 h 4231124"/>
              <a:gd name="connsiteX11069" fmla="*/ 5279904 w 5598213"/>
              <a:gd name="connsiteY11069" fmla="*/ 1745220 h 4231124"/>
              <a:gd name="connsiteX11070" fmla="*/ 5284637 w 5598213"/>
              <a:gd name="connsiteY11070" fmla="*/ 1749953 h 4231124"/>
              <a:gd name="connsiteX11071" fmla="*/ 5289962 w 5598213"/>
              <a:gd name="connsiteY11071" fmla="*/ 1760602 h 4231124"/>
              <a:gd name="connsiteX11072" fmla="*/ 5279904 w 5598213"/>
              <a:gd name="connsiteY11072" fmla="*/ 1765926 h 4231124"/>
              <a:gd name="connsiteX11073" fmla="*/ 5274579 w 5598213"/>
              <a:gd name="connsiteY11073" fmla="*/ 1760602 h 4231124"/>
              <a:gd name="connsiteX11074" fmla="*/ 5274579 w 5598213"/>
              <a:gd name="connsiteY11074" fmla="*/ 1775983 h 4231124"/>
              <a:gd name="connsiteX11075" fmla="*/ 5263929 w 5598213"/>
              <a:gd name="connsiteY11075" fmla="*/ 1786632 h 4231124"/>
              <a:gd name="connsiteX11076" fmla="*/ 5258604 w 5598213"/>
              <a:gd name="connsiteY11076" fmla="*/ 1781308 h 4231124"/>
              <a:gd name="connsiteX11077" fmla="*/ 5253279 w 5598213"/>
              <a:gd name="connsiteY11077" fmla="*/ 1786632 h 4231124"/>
              <a:gd name="connsiteX11078" fmla="*/ 5253279 w 5598213"/>
              <a:gd name="connsiteY11078" fmla="*/ 1775983 h 4231124"/>
              <a:gd name="connsiteX11079" fmla="*/ 5253279 w 5598213"/>
              <a:gd name="connsiteY11079" fmla="*/ 1771251 h 4231124"/>
              <a:gd name="connsiteX11080" fmla="*/ 5253279 w 5598213"/>
              <a:gd name="connsiteY11080" fmla="*/ 1765926 h 4231124"/>
              <a:gd name="connsiteX11081" fmla="*/ 5253279 w 5598213"/>
              <a:gd name="connsiteY11081" fmla="*/ 1755277 h 4231124"/>
              <a:gd name="connsiteX11082" fmla="*/ 621235 w 5598213"/>
              <a:gd name="connsiteY11082" fmla="*/ 1745220 h 4231124"/>
              <a:gd name="connsiteX11083" fmla="*/ 637210 w 5598213"/>
              <a:gd name="connsiteY11083" fmla="*/ 1745220 h 4231124"/>
              <a:gd name="connsiteX11084" fmla="*/ 647859 w 5598213"/>
              <a:gd name="connsiteY11084" fmla="*/ 1749953 h 4231124"/>
              <a:gd name="connsiteX11085" fmla="*/ 647859 w 5598213"/>
              <a:gd name="connsiteY11085" fmla="*/ 1755277 h 4231124"/>
              <a:gd name="connsiteX11086" fmla="*/ 631885 w 5598213"/>
              <a:gd name="connsiteY11086" fmla="*/ 1771251 h 4231124"/>
              <a:gd name="connsiteX11087" fmla="*/ 616502 w 5598213"/>
              <a:gd name="connsiteY11087" fmla="*/ 1760602 h 4231124"/>
              <a:gd name="connsiteX11088" fmla="*/ 621235 w 5598213"/>
              <a:gd name="connsiteY11088" fmla="*/ 1755277 h 4231124"/>
              <a:gd name="connsiteX11089" fmla="*/ 543137 w 5598213"/>
              <a:gd name="connsiteY11089" fmla="*/ 1745220 h 4231124"/>
              <a:gd name="connsiteX11090" fmla="*/ 548462 w 5598213"/>
              <a:gd name="connsiteY11090" fmla="*/ 1755277 h 4231124"/>
              <a:gd name="connsiteX11091" fmla="*/ 537812 w 5598213"/>
              <a:gd name="connsiteY11091" fmla="*/ 1755277 h 4231124"/>
              <a:gd name="connsiteX11092" fmla="*/ 537812 w 5598213"/>
              <a:gd name="connsiteY11092" fmla="*/ 1749953 h 4231124"/>
              <a:gd name="connsiteX11093" fmla="*/ 365641 w 5598213"/>
              <a:gd name="connsiteY11093" fmla="*/ 1745220 h 4231124"/>
              <a:gd name="connsiteX11094" fmla="*/ 376291 w 5598213"/>
              <a:gd name="connsiteY11094" fmla="*/ 1755277 h 4231124"/>
              <a:gd name="connsiteX11095" fmla="*/ 360316 w 5598213"/>
              <a:gd name="connsiteY11095" fmla="*/ 1755277 h 4231124"/>
              <a:gd name="connsiteX11096" fmla="*/ 846063 w 5598213"/>
              <a:gd name="connsiteY11096" fmla="*/ 1739896 h 4231124"/>
              <a:gd name="connsiteX11097" fmla="*/ 862037 w 5598213"/>
              <a:gd name="connsiteY11097" fmla="*/ 1739896 h 4231124"/>
              <a:gd name="connsiteX11098" fmla="*/ 862037 w 5598213"/>
              <a:gd name="connsiteY11098" fmla="*/ 1745220 h 4231124"/>
              <a:gd name="connsiteX11099" fmla="*/ 856713 w 5598213"/>
              <a:gd name="connsiteY11099" fmla="*/ 1745220 h 4231124"/>
              <a:gd name="connsiteX11100" fmla="*/ 783348 w 5598213"/>
              <a:gd name="connsiteY11100" fmla="*/ 1739896 h 4231124"/>
              <a:gd name="connsiteX11101" fmla="*/ 793997 w 5598213"/>
              <a:gd name="connsiteY11101" fmla="*/ 1745220 h 4231124"/>
              <a:gd name="connsiteX11102" fmla="*/ 788673 w 5598213"/>
              <a:gd name="connsiteY11102" fmla="*/ 1749953 h 4231124"/>
              <a:gd name="connsiteX11103" fmla="*/ 772698 w 5598213"/>
              <a:gd name="connsiteY11103" fmla="*/ 1745220 h 4231124"/>
              <a:gd name="connsiteX11104" fmla="*/ 642535 w 5598213"/>
              <a:gd name="connsiteY11104" fmla="*/ 1739896 h 4231124"/>
              <a:gd name="connsiteX11105" fmla="*/ 647859 w 5598213"/>
              <a:gd name="connsiteY11105" fmla="*/ 1739896 h 4231124"/>
              <a:gd name="connsiteX11106" fmla="*/ 647859 w 5598213"/>
              <a:gd name="connsiteY11106" fmla="*/ 1745220 h 4231124"/>
              <a:gd name="connsiteX11107" fmla="*/ 642535 w 5598213"/>
              <a:gd name="connsiteY11107" fmla="*/ 1745220 h 4231124"/>
              <a:gd name="connsiteX11108" fmla="*/ 569170 w 5598213"/>
              <a:gd name="connsiteY11108" fmla="*/ 1739896 h 4231124"/>
              <a:gd name="connsiteX11109" fmla="*/ 579819 w 5598213"/>
              <a:gd name="connsiteY11109" fmla="*/ 1745220 h 4231124"/>
              <a:gd name="connsiteX11110" fmla="*/ 574495 w 5598213"/>
              <a:gd name="connsiteY11110" fmla="*/ 1745220 h 4231124"/>
              <a:gd name="connsiteX11111" fmla="*/ 344934 w 5598213"/>
              <a:gd name="connsiteY11111" fmla="*/ 1739896 h 4231124"/>
              <a:gd name="connsiteX11112" fmla="*/ 354991 w 5598213"/>
              <a:gd name="connsiteY11112" fmla="*/ 1739896 h 4231124"/>
              <a:gd name="connsiteX11113" fmla="*/ 354991 w 5598213"/>
              <a:gd name="connsiteY11113" fmla="*/ 1745220 h 4231124"/>
              <a:gd name="connsiteX11114" fmla="*/ 344934 w 5598213"/>
              <a:gd name="connsiteY11114" fmla="*/ 1745220 h 4231124"/>
              <a:gd name="connsiteX11115" fmla="*/ 136080 w 5598213"/>
              <a:gd name="connsiteY11115" fmla="*/ 1734571 h 4231124"/>
              <a:gd name="connsiteX11116" fmla="*/ 151463 w 5598213"/>
              <a:gd name="connsiteY11116" fmla="*/ 1734571 h 4231124"/>
              <a:gd name="connsiteX11117" fmla="*/ 151463 w 5598213"/>
              <a:gd name="connsiteY11117" fmla="*/ 1739896 h 4231124"/>
              <a:gd name="connsiteX11118" fmla="*/ 140813 w 5598213"/>
              <a:gd name="connsiteY11118" fmla="*/ 1745220 h 4231124"/>
              <a:gd name="connsiteX11119" fmla="*/ 5253279 w 5598213"/>
              <a:gd name="connsiteY11119" fmla="*/ 1729247 h 4231124"/>
              <a:gd name="connsiteX11120" fmla="*/ 5258604 w 5598213"/>
              <a:gd name="connsiteY11120" fmla="*/ 1734571 h 4231124"/>
              <a:gd name="connsiteX11121" fmla="*/ 5248546 w 5598213"/>
              <a:gd name="connsiteY11121" fmla="*/ 1739896 h 4231124"/>
              <a:gd name="connsiteX11122" fmla="*/ 5248546 w 5598213"/>
              <a:gd name="connsiteY11122" fmla="*/ 1755277 h 4231124"/>
              <a:gd name="connsiteX11123" fmla="*/ 5237896 w 5598213"/>
              <a:gd name="connsiteY11123" fmla="*/ 1755277 h 4231124"/>
              <a:gd name="connsiteX11124" fmla="*/ 5227247 w 5598213"/>
              <a:gd name="connsiteY11124" fmla="*/ 1745220 h 4231124"/>
              <a:gd name="connsiteX11125" fmla="*/ 5243221 w 5598213"/>
              <a:gd name="connsiteY11125" fmla="*/ 1739896 h 4231124"/>
              <a:gd name="connsiteX11126" fmla="*/ 830680 w 5598213"/>
              <a:gd name="connsiteY11126" fmla="*/ 1729247 h 4231124"/>
              <a:gd name="connsiteX11127" fmla="*/ 840738 w 5598213"/>
              <a:gd name="connsiteY11127" fmla="*/ 1729247 h 4231124"/>
              <a:gd name="connsiteX11128" fmla="*/ 846063 w 5598213"/>
              <a:gd name="connsiteY11128" fmla="*/ 1734571 h 4231124"/>
              <a:gd name="connsiteX11129" fmla="*/ 846063 w 5598213"/>
              <a:gd name="connsiteY11129" fmla="*/ 1739896 h 4231124"/>
              <a:gd name="connsiteX11130" fmla="*/ 840738 w 5598213"/>
              <a:gd name="connsiteY11130" fmla="*/ 1745220 h 4231124"/>
              <a:gd name="connsiteX11131" fmla="*/ 820030 w 5598213"/>
              <a:gd name="connsiteY11131" fmla="*/ 1745220 h 4231124"/>
              <a:gd name="connsiteX11132" fmla="*/ 814705 w 5598213"/>
              <a:gd name="connsiteY11132" fmla="*/ 1734571 h 4231124"/>
              <a:gd name="connsiteX11133" fmla="*/ 652593 w 5598213"/>
              <a:gd name="connsiteY11133" fmla="*/ 1729247 h 4231124"/>
              <a:gd name="connsiteX11134" fmla="*/ 657917 w 5598213"/>
              <a:gd name="connsiteY11134" fmla="*/ 1729247 h 4231124"/>
              <a:gd name="connsiteX11135" fmla="*/ 663242 w 5598213"/>
              <a:gd name="connsiteY11135" fmla="*/ 1729247 h 4231124"/>
              <a:gd name="connsiteX11136" fmla="*/ 663242 w 5598213"/>
              <a:gd name="connsiteY11136" fmla="*/ 1734571 h 4231124"/>
              <a:gd name="connsiteX11137" fmla="*/ 657917 w 5598213"/>
              <a:gd name="connsiteY11137" fmla="*/ 1734571 h 4231124"/>
              <a:gd name="connsiteX11138" fmla="*/ 5358002 w 5598213"/>
              <a:gd name="connsiteY11138" fmla="*/ 1723923 h 4231124"/>
              <a:gd name="connsiteX11139" fmla="*/ 5347352 w 5598213"/>
              <a:gd name="connsiteY11139" fmla="*/ 1734571 h 4231124"/>
              <a:gd name="connsiteX11140" fmla="*/ 5347352 w 5598213"/>
              <a:gd name="connsiteY11140" fmla="*/ 1729247 h 4231124"/>
              <a:gd name="connsiteX11141" fmla="*/ 872096 w 5598213"/>
              <a:gd name="connsiteY11141" fmla="*/ 1723923 h 4231124"/>
              <a:gd name="connsiteX11142" fmla="*/ 882745 w 5598213"/>
              <a:gd name="connsiteY11142" fmla="*/ 1723923 h 4231124"/>
              <a:gd name="connsiteX11143" fmla="*/ 877420 w 5598213"/>
              <a:gd name="connsiteY11143" fmla="*/ 1729247 h 4231124"/>
              <a:gd name="connsiteX11144" fmla="*/ 877420 w 5598213"/>
              <a:gd name="connsiteY11144" fmla="*/ 1739896 h 4231124"/>
              <a:gd name="connsiteX11145" fmla="*/ 862037 w 5598213"/>
              <a:gd name="connsiteY11145" fmla="*/ 1729247 h 4231124"/>
              <a:gd name="connsiteX11146" fmla="*/ 741340 w 5598213"/>
              <a:gd name="connsiteY11146" fmla="*/ 1723923 h 4231124"/>
              <a:gd name="connsiteX11147" fmla="*/ 751990 w 5598213"/>
              <a:gd name="connsiteY11147" fmla="*/ 1734571 h 4231124"/>
              <a:gd name="connsiteX11148" fmla="*/ 741340 w 5598213"/>
              <a:gd name="connsiteY11148" fmla="*/ 1734571 h 4231124"/>
              <a:gd name="connsiteX11149" fmla="*/ 720633 w 5598213"/>
              <a:gd name="connsiteY11149" fmla="*/ 1723923 h 4231124"/>
              <a:gd name="connsiteX11150" fmla="*/ 725957 w 5598213"/>
              <a:gd name="connsiteY11150" fmla="*/ 1723923 h 4231124"/>
              <a:gd name="connsiteX11151" fmla="*/ 725957 w 5598213"/>
              <a:gd name="connsiteY11151" fmla="*/ 1734571 h 4231124"/>
              <a:gd name="connsiteX11152" fmla="*/ 694600 w 5598213"/>
              <a:gd name="connsiteY11152" fmla="*/ 1723923 h 4231124"/>
              <a:gd name="connsiteX11153" fmla="*/ 699925 w 5598213"/>
              <a:gd name="connsiteY11153" fmla="*/ 1729247 h 4231124"/>
              <a:gd name="connsiteX11154" fmla="*/ 699925 w 5598213"/>
              <a:gd name="connsiteY11154" fmla="*/ 1734571 h 4231124"/>
              <a:gd name="connsiteX11155" fmla="*/ 679217 w 5598213"/>
              <a:gd name="connsiteY11155" fmla="*/ 1734571 h 4231124"/>
              <a:gd name="connsiteX11156" fmla="*/ 673892 w 5598213"/>
              <a:gd name="connsiteY11156" fmla="*/ 1729247 h 4231124"/>
              <a:gd name="connsiteX11157" fmla="*/ 683950 w 5598213"/>
              <a:gd name="connsiteY11157" fmla="*/ 1729247 h 4231124"/>
              <a:gd name="connsiteX11158" fmla="*/ 5269254 w 5598213"/>
              <a:gd name="connsiteY11158" fmla="*/ 1713865 h 4231124"/>
              <a:gd name="connsiteX11159" fmla="*/ 5279904 w 5598213"/>
              <a:gd name="connsiteY11159" fmla="*/ 1713865 h 4231124"/>
              <a:gd name="connsiteX11160" fmla="*/ 5274579 w 5598213"/>
              <a:gd name="connsiteY11160" fmla="*/ 1723923 h 4231124"/>
              <a:gd name="connsiteX11161" fmla="*/ 5279904 w 5598213"/>
              <a:gd name="connsiteY11161" fmla="*/ 1729247 h 4231124"/>
              <a:gd name="connsiteX11162" fmla="*/ 5274579 w 5598213"/>
              <a:gd name="connsiteY11162" fmla="*/ 1734571 h 4231124"/>
              <a:gd name="connsiteX11163" fmla="*/ 5258604 w 5598213"/>
              <a:gd name="connsiteY11163" fmla="*/ 1729247 h 4231124"/>
              <a:gd name="connsiteX11164" fmla="*/ 5263929 w 5598213"/>
              <a:gd name="connsiteY11164" fmla="*/ 1718598 h 4231124"/>
              <a:gd name="connsiteX11165" fmla="*/ 5269254 w 5598213"/>
              <a:gd name="connsiteY11165" fmla="*/ 1718598 h 4231124"/>
              <a:gd name="connsiteX11166" fmla="*/ 5227247 w 5598213"/>
              <a:gd name="connsiteY11166" fmla="*/ 1713865 h 4231124"/>
              <a:gd name="connsiteX11167" fmla="*/ 5232572 w 5598213"/>
              <a:gd name="connsiteY11167" fmla="*/ 1718598 h 4231124"/>
              <a:gd name="connsiteX11168" fmla="*/ 5232572 w 5598213"/>
              <a:gd name="connsiteY11168" fmla="*/ 1723923 h 4231124"/>
              <a:gd name="connsiteX11169" fmla="*/ 5201214 w 5598213"/>
              <a:gd name="connsiteY11169" fmla="*/ 1749953 h 4231124"/>
              <a:gd name="connsiteX11170" fmla="*/ 5195889 w 5598213"/>
              <a:gd name="connsiteY11170" fmla="*/ 1749953 h 4231124"/>
              <a:gd name="connsiteX11171" fmla="*/ 5190564 w 5598213"/>
              <a:gd name="connsiteY11171" fmla="*/ 1755277 h 4231124"/>
              <a:gd name="connsiteX11172" fmla="*/ 5180506 w 5598213"/>
              <a:gd name="connsiteY11172" fmla="*/ 1755277 h 4231124"/>
              <a:gd name="connsiteX11173" fmla="*/ 5195889 w 5598213"/>
              <a:gd name="connsiteY11173" fmla="*/ 1745220 h 4231124"/>
              <a:gd name="connsiteX11174" fmla="*/ 5206539 w 5598213"/>
              <a:gd name="connsiteY11174" fmla="*/ 1734571 h 4231124"/>
              <a:gd name="connsiteX11175" fmla="*/ 5211864 w 5598213"/>
              <a:gd name="connsiteY11175" fmla="*/ 1734571 h 4231124"/>
              <a:gd name="connsiteX11176" fmla="*/ 5217189 w 5598213"/>
              <a:gd name="connsiteY11176" fmla="*/ 1729247 h 4231124"/>
              <a:gd name="connsiteX11177" fmla="*/ 804056 w 5598213"/>
              <a:gd name="connsiteY11177" fmla="*/ 1713865 h 4231124"/>
              <a:gd name="connsiteX11178" fmla="*/ 814705 w 5598213"/>
              <a:gd name="connsiteY11178" fmla="*/ 1713865 h 4231124"/>
              <a:gd name="connsiteX11179" fmla="*/ 820030 w 5598213"/>
              <a:gd name="connsiteY11179" fmla="*/ 1718598 h 4231124"/>
              <a:gd name="connsiteX11180" fmla="*/ 814705 w 5598213"/>
              <a:gd name="connsiteY11180" fmla="*/ 1718598 h 4231124"/>
              <a:gd name="connsiteX11181" fmla="*/ 4564005 w 5598213"/>
              <a:gd name="connsiteY11181" fmla="*/ 1703217 h 4231124"/>
              <a:gd name="connsiteX11182" fmla="*/ 4558680 w 5598213"/>
              <a:gd name="connsiteY11182" fmla="*/ 1713865 h 4231124"/>
              <a:gd name="connsiteX11183" fmla="*/ 4569330 w 5598213"/>
              <a:gd name="connsiteY11183" fmla="*/ 1713865 h 4231124"/>
              <a:gd name="connsiteX11184" fmla="*/ 4553947 w 5598213"/>
              <a:gd name="connsiteY11184" fmla="*/ 1718598 h 4231124"/>
              <a:gd name="connsiteX11185" fmla="*/ 4553947 w 5598213"/>
              <a:gd name="connsiteY11185" fmla="*/ 1713865 h 4231124"/>
              <a:gd name="connsiteX11186" fmla="*/ 4548622 w 5598213"/>
              <a:gd name="connsiteY11186" fmla="*/ 1708541 h 4231124"/>
              <a:gd name="connsiteX11187" fmla="*/ 4543297 w 5598213"/>
              <a:gd name="connsiteY11187" fmla="*/ 1703217 h 4231124"/>
              <a:gd name="connsiteX11188" fmla="*/ 4548622 w 5598213"/>
              <a:gd name="connsiteY11188" fmla="*/ 1713865 h 4231124"/>
              <a:gd name="connsiteX11189" fmla="*/ 4532647 w 5598213"/>
              <a:gd name="connsiteY11189" fmla="*/ 1713865 h 4231124"/>
              <a:gd name="connsiteX11190" fmla="*/ 783348 w 5598213"/>
              <a:gd name="connsiteY11190" fmla="*/ 1703217 h 4231124"/>
              <a:gd name="connsiteX11191" fmla="*/ 793997 w 5598213"/>
              <a:gd name="connsiteY11191" fmla="*/ 1703217 h 4231124"/>
              <a:gd name="connsiteX11192" fmla="*/ 793997 w 5598213"/>
              <a:gd name="connsiteY11192" fmla="*/ 1713865 h 4231124"/>
              <a:gd name="connsiteX11193" fmla="*/ 783348 w 5598213"/>
              <a:gd name="connsiteY11193" fmla="*/ 1713865 h 4231124"/>
              <a:gd name="connsiteX11194" fmla="*/ 99398 w 5598213"/>
              <a:gd name="connsiteY11194" fmla="*/ 1703217 h 4231124"/>
              <a:gd name="connsiteX11195" fmla="*/ 120106 w 5598213"/>
              <a:gd name="connsiteY11195" fmla="*/ 1703217 h 4231124"/>
              <a:gd name="connsiteX11196" fmla="*/ 136080 w 5598213"/>
              <a:gd name="connsiteY11196" fmla="*/ 1708541 h 4231124"/>
              <a:gd name="connsiteX11197" fmla="*/ 136080 w 5598213"/>
              <a:gd name="connsiteY11197" fmla="*/ 1713865 h 4231124"/>
              <a:gd name="connsiteX11198" fmla="*/ 130755 w 5598213"/>
              <a:gd name="connsiteY11198" fmla="*/ 1713865 h 4231124"/>
              <a:gd name="connsiteX11199" fmla="*/ 114781 w 5598213"/>
              <a:gd name="connsiteY11199" fmla="*/ 1713865 h 4231124"/>
              <a:gd name="connsiteX11200" fmla="*/ 104723 w 5598213"/>
              <a:gd name="connsiteY11200" fmla="*/ 1708541 h 4231124"/>
              <a:gd name="connsiteX11201" fmla="*/ 5248546 w 5598213"/>
              <a:gd name="connsiteY11201" fmla="*/ 1697892 h 4231124"/>
              <a:gd name="connsiteX11202" fmla="*/ 5258604 w 5598213"/>
              <a:gd name="connsiteY11202" fmla="*/ 1697892 h 4231124"/>
              <a:gd name="connsiteX11203" fmla="*/ 5253279 w 5598213"/>
              <a:gd name="connsiteY11203" fmla="*/ 1703217 h 4231124"/>
              <a:gd name="connsiteX11204" fmla="*/ 5243221 w 5598213"/>
              <a:gd name="connsiteY11204" fmla="*/ 1713865 h 4231124"/>
              <a:gd name="connsiteX11205" fmla="*/ 4579979 w 5598213"/>
              <a:gd name="connsiteY11205" fmla="*/ 1697892 h 4231124"/>
              <a:gd name="connsiteX11206" fmla="*/ 4584713 w 5598213"/>
              <a:gd name="connsiteY11206" fmla="*/ 1708541 h 4231124"/>
              <a:gd name="connsiteX11207" fmla="*/ 4584713 w 5598213"/>
              <a:gd name="connsiteY11207" fmla="*/ 1713865 h 4231124"/>
              <a:gd name="connsiteX11208" fmla="*/ 4569330 w 5598213"/>
              <a:gd name="connsiteY11208" fmla="*/ 1713865 h 4231124"/>
              <a:gd name="connsiteX11209" fmla="*/ 840738 w 5598213"/>
              <a:gd name="connsiteY11209" fmla="*/ 1697892 h 4231124"/>
              <a:gd name="connsiteX11210" fmla="*/ 851388 w 5598213"/>
              <a:gd name="connsiteY11210" fmla="*/ 1703217 h 4231124"/>
              <a:gd name="connsiteX11211" fmla="*/ 856713 w 5598213"/>
              <a:gd name="connsiteY11211" fmla="*/ 1697892 h 4231124"/>
              <a:gd name="connsiteX11212" fmla="*/ 872096 w 5598213"/>
              <a:gd name="connsiteY11212" fmla="*/ 1703217 h 4231124"/>
              <a:gd name="connsiteX11213" fmla="*/ 882745 w 5598213"/>
              <a:gd name="connsiteY11213" fmla="*/ 1708541 h 4231124"/>
              <a:gd name="connsiteX11214" fmla="*/ 882745 w 5598213"/>
              <a:gd name="connsiteY11214" fmla="*/ 1713865 h 4231124"/>
              <a:gd name="connsiteX11215" fmla="*/ 862037 w 5598213"/>
              <a:gd name="connsiteY11215" fmla="*/ 1718598 h 4231124"/>
              <a:gd name="connsiteX11216" fmla="*/ 856713 w 5598213"/>
              <a:gd name="connsiteY11216" fmla="*/ 1708541 h 4231124"/>
              <a:gd name="connsiteX11217" fmla="*/ 846063 w 5598213"/>
              <a:gd name="connsiteY11217" fmla="*/ 1713865 h 4231124"/>
              <a:gd name="connsiteX11218" fmla="*/ 595202 w 5598213"/>
              <a:gd name="connsiteY11218" fmla="*/ 1692568 h 4231124"/>
              <a:gd name="connsiteX11219" fmla="*/ 600527 w 5598213"/>
              <a:gd name="connsiteY11219" fmla="*/ 1697892 h 4231124"/>
              <a:gd name="connsiteX11220" fmla="*/ 611177 w 5598213"/>
              <a:gd name="connsiteY11220" fmla="*/ 1697892 h 4231124"/>
              <a:gd name="connsiteX11221" fmla="*/ 616502 w 5598213"/>
              <a:gd name="connsiteY11221" fmla="*/ 1708541 h 4231124"/>
              <a:gd name="connsiteX11222" fmla="*/ 616502 w 5598213"/>
              <a:gd name="connsiteY11222" fmla="*/ 1713865 h 4231124"/>
              <a:gd name="connsiteX11223" fmla="*/ 611177 w 5598213"/>
              <a:gd name="connsiteY11223" fmla="*/ 1718598 h 4231124"/>
              <a:gd name="connsiteX11224" fmla="*/ 589878 w 5598213"/>
              <a:gd name="connsiteY11224" fmla="*/ 1718598 h 4231124"/>
              <a:gd name="connsiteX11225" fmla="*/ 574495 w 5598213"/>
              <a:gd name="connsiteY11225" fmla="*/ 1708541 h 4231124"/>
              <a:gd name="connsiteX11226" fmla="*/ 574495 w 5598213"/>
              <a:gd name="connsiteY11226" fmla="*/ 1703217 h 4231124"/>
              <a:gd name="connsiteX11227" fmla="*/ 574495 w 5598213"/>
              <a:gd name="connsiteY11227" fmla="*/ 1697892 h 4231124"/>
              <a:gd name="connsiteX11228" fmla="*/ 5284637 w 5598213"/>
              <a:gd name="connsiteY11228" fmla="*/ 1687243 h 4231124"/>
              <a:gd name="connsiteX11229" fmla="*/ 5289962 w 5598213"/>
              <a:gd name="connsiteY11229" fmla="*/ 1687243 h 4231124"/>
              <a:gd name="connsiteX11230" fmla="*/ 5295287 w 5598213"/>
              <a:gd name="connsiteY11230" fmla="*/ 1703217 h 4231124"/>
              <a:gd name="connsiteX11231" fmla="*/ 5300612 w 5598213"/>
              <a:gd name="connsiteY11231" fmla="*/ 1692568 h 4231124"/>
              <a:gd name="connsiteX11232" fmla="*/ 5305936 w 5598213"/>
              <a:gd name="connsiteY11232" fmla="*/ 1697892 h 4231124"/>
              <a:gd name="connsiteX11233" fmla="*/ 5321319 w 5598213"/>
              <a:gd name="connsiteY11233" fmla="*/ 1687243 h 4231124"/>
              <a:gd name="connsiteX11234" fmla="*/ 5321319 w 5598213"/>
              <a:gd name="connsiteY11234" fmla="*/ 1697892 h 4231124"/>
              <a:gd name="connsiteX11235" fmla="*/ 5315995 w 5598213"/>
              <a:gd name="connsiteY11235" fmla="*/ 1703217 h 4231124"/>
              <a:gd name="connsiteX11236" fmla="*/ 5326644 w 5598213"/>
              <a:gd name="connsiteY11236" fmla="*/ 1703217 h 4231124"/>
              <a:gd name="connsiteX11237" fmla="*/ 5331969 w 5598213"/>
              <a:gd name="connsiteY11237" fmla="*/ 1703217 h 4231124"/>
              <a:gd name="connsiteX11238" fmla="*/ 5321319 w 5598213"/>
              <a:gd name="connsiteY11238" fmla="*/ 1708541 h 4231124"/>
              <a:gd name="connsiteX11239" fmla="*/ 5310670 w 5598213"/>
              <a:gd name="connsiteY11239" fmla="*/ 1713865 h 4231124"/>
              <a:gd name="connsiteX11240" fmla="*/ 5321319 w 5598213"/>
              <a:gd name="connsiteY11240" fmla="*/ 1718598 h 4231124"/>
              <a:gd name="connsiteX11241" fmla="*/ 5331969 w 5598213"/>
              <a:gd name="connsiteY11241" fmla="*/ 1723923 h 4231124"/>
              <a:gd name="connsiteX11242" fmla="*/ 5305936 w 5598213"/>
              <a:gd name="connsiteY11242" fmla="*/ 1739896 h 4231124"/>
              <a:gd name="connsiteX11243" fmla="*/ 5295287 w 5598213"/>
              <a:gd name="connsiteY11243" fmla="*/ 1734571 h 4231124"/>
              <a:gd name="connsiteX11244" fmla="*/ 5289962 w 5598213"/>
              <a:gd name="connsiteY11244" fmla="*/ 1729247 h 4231124"/>
              <a:gd name="connsiteX11245" fmla="*/ 5300612 w 5598213"/>
              <a:gd name="connsiteY11245" fmla="*/ 1718598 h 4231124"/>
              <a:gd name="connsiteX11246" fmla="*/ 5300612 w 5598213"/>
              <a:gd name="connsiteY11246" fmla="*/ 1703217 h 4231124"/>
              <a:gd name="connsiteX11247" fmla="*/ 5295287 w 5598213"/>
              <a:gd name="connsiteY11247" fmla="*/ 1713865 h 4231124"/>
              <a:gd name="connsiteX11248" fmla="*/ 5289962 w 5598213"/>
              <a:gd name="connsiteY11248" fmla="*/ 1703217 h 4231124"/>
              <a:gd name="connsiteX11249" fmla="*/ 5284637 w 5598213"/>
              <a:gd name="connsiteY11249" fmla="*/ 1692568 h 4231124"/>
              <a:gd name="connsiteX11250" fmla="*/ 5195889 w 5598213"/>
              <a:gd name="connsiteY11250" fmla="*/ 1687243 h 4231124"/>
              <a:gd name="connsiteX11251" fmla="*/ 5195889 w 5598213"/>
              <a:gd name="connsiteY11251" fmla="*/ 1697892 h 4231124"/>
              <a:gd name="connsiteX11252" fmla="*/ 5185831 w 5598213"/>
              <a:gd name="connsiteY11252" fmla="*/ 1697892 h 4231124"/>
              <a:gd name="connsiteX11253" fmla="*/ 553787 w 5598213"/>
              <a:gd name="connsiteY11253" fmla="*/ 1687243 h 4231124"/>
              <a:gd name="connsiteX11254" fmla="*/ 559112 w 5598213"/>
              <a:gd name="connsiteY11254" fmla="*/ 1697892 h 4231124"/>
              <a:gd name="connsiteX11255" fmla="*/ 553787 w 5598213"/>
              <a:gd name="connsiteY11255" fmla="*/ 1697892 h 4231124"/>
              <a:gd name="connsiteX11256" fmla="*/ 548462 w 5598213"/>
              <a:gd name="connsiteY11256" fmla="*/ 1692568 h 4231124"/>
              <a:gd name="connsiteX11257" fmla="*/ 459714 w 5598213"/>
              <a:gd name="connsiteY11257" fmla="*/ 1687243 h 4231124"/>
              <a:gd name="connsiteX11258" fmla="*/ 465039 w 5598213"/>
              <a:gd name="connsiteY11258" fmla="*/ 1697892 h 4231124"/>
              <a:gd name="connsiteX11259" fmla="*/ 454389 w 5598213"/>
              <a:gd name="connsiteY11259" fmla="*/ 1697892 h 4231124"/>
              <a:gd name="connsiteX11260" fmla="*/ 449064 w 5598213"/>
              <a:gd name="connsiteY11260" fmla="*/ 1697892 h 4231124"/>
              <a:gd name="connsiteX11261" fmla="*/ 5169856 w 5598213"/>
              <a:gd name="connsiteY11261" fmla="*/ 1682511 h 4231124"/>
              <a:gd name="connsiteX11262" fmla="*/ 5175181 w 5598213"/>
              <a:gd name="connsiteY11262" fmla="*/ 1682511 h 4231124"/>
              <a:gd name="connsiteX11263" fmla="*/ 5180506 w 5598213"/>
              <a:gd name="connsiteY11263" fmla="*/ 1682511 h 4231124"/>
              <a:gd name="connsiteX11264" fmla="*/ 5180506 w 5598213"/>
              <a:gd name="connsiteY11264" fmla="*/ 1687243 h 4231124"/>
              <a:gd name="connsiteX11265" fmla="*/ 5169856 w 5598213"/>
              <a:gd name="connsiteY11265" fmla="*/ 1687243 h 4231124"/>
              <a:gd name="connsiteX11266" fmla="*/ 741340 w 5598213"/>
              <a:gd name="connsiteY11266" fmla="*/ 1682511 h 4231124"/>
              <a:gd name="connsiteX11267" fmla="*/ 757315 w 5598213"/>
              <a:gd name="connsiteY11267" fmla="*/ 1682511 h 4231124"/>
              <a:gd name="connsiteX11268" fmla="*/ 762640 w 5598213"/>
              <a:gd name="connsiteY11268" fmla="*/ 1687243 h 4231124"/>
              <a:gd name="connsiteX11269" fmla="*/ 762640 w 5598213"/>
              <a:gd name="connsiteY11269" fmla="*/ 1692568 h 4231124"/>
              <a:gd name="connsiteX11270" fmla="*/ 746665 w 5598213"/>
              <a:gd name="connsiteY11270" fmla="*/ 1692568 h 4231124"/>
              <a:gd name="connsiteX11271" fmla="*/ 741340 w 5598213"/>
              <a:gd name="connsiteY11271" fmla="*/ 1687243 h 4231124"/>
              <a:gd name="connsiteX11272" fmla="*/ 208853 w 5598213"/>
              <a:gd name="connsiteY11272" fmla="*/ 1682511 h 4231124"/>
              <a:gd name="connsiteX11273" fmla="*/ 240211 w 5598213"/>
              <a:gd name="connsiteY11273" fmla="*/ 1682511 h 4231124"/>
              <a:gd name="connsiteX11274" fmla="*/ 245536 w 5598213"/>
              <a:gd name="connsiteY11274" fmla="*/ 1687243 h 4231124"/>
              <a:gd name="connsiteX11275" fmla="*/ 224828 w 5598213"/>
              <a:gd name="connsiteY11275" fmla="*/ 1687243 h 4231124"/>
              <a:gd name="connsiteX11276" fmla="*/ 219503 w 5598213"/>
              <a:gd name="connsiteY11276" fmla="*/ 1687243 h 4231124"/>
              <a:gd name="connsiteX11277" fmla="*/ 5279904 w 5598213"/>
              <a:gd name="connsiteY11277" fmla="*/ 1677186 h 4231124"/>
              <a:gd name="connsiteX11278" fmla="*/ 5284637 w 5598213"/>
              <a:gd name="connsiteY11278" fmla="*/ 1687243 h 4231124"/>
              <a:gd name="connsiteX11279" fmla="*/ 5263929 w 5598213"/>
              <a:gd name="connsiteY11279" fmla="*/ 1697892 h 4231124"/>
              <a:gd name="connsiteX11280" fmla="*/ 5258604 w 5598213"/>
              <a:gd name="connsiteY11280" fmla="*/ 1697892 h 4231124"/>
              <a:gd name="connsiteX11281" fmla="*/ 5258604 w 5598213"/>
              <a:gd name="connsiteY11281" fmla="*/ 1682511 h 4231124"/>
              <a:gd name="connsiteX11282" fmla="*/ 5269254 w 5598213"/>
              <a:gd name="connsiteY11282" fmla="*/ 1682511 h 4231124"/>
              <a:gd name="connsiteX11283" fmla="*/ 986876 w 5598213"/>
              <a:gd name="connsiteY11283" fmla="*/ 1677186 h 4231124"/>
              <a:gd name="connsiteX11284" fmla="*/ 997526 w 5598213"/>
              <a:gd name="connsiteY11284" fmla="*/ 1682511 h 4231124"/>
              <a:gd name="connsiteX11285" fmla="*/ 992201 w 5598213"/>
              <a:gd name="connsiteY11285" fmla="*/ 1687243 h 4231124"/>
              <a:gd name="connsiteX11286" fmla="*/ 986876 w 5598213"/>
              <a:gd name="connsiteY11286" fmla="*/ 1687243 h 4231124"/>
              <a:gd name="connsiteX11287" fmla="*/ 976818 w 5598213"/>
              <a:gd name="connsiteY11287" fmla="*/ 1687243 h 4231124"/>
              <a:gd name="connsiteX11288" fmla="*/ 966168 w 5598213"/>
              <a:gd name="connsiteY11288" fmla="*/ 1682511 h 4231124"/>
              <a:gd name="connsiteX11289" fmla="*/ 986876 w 5598213"/>
              <a:gd name="connsiteY11289" fmla="*/ 1682511 h 4231124"/>
              <a:gd name="connsiteX11290" fmla="*/ 950785 w 5598213"/>
              <a:gd name="connsiteY11290" fmla="*/ 1677186 h 4231124"/>
              <a:gd name="connsiteX11291" fmla="*/ 955519 w 5598213"/>
              <a:gd name="connsiteY11291" fmla="*/ 1677186 h 4231124"/>
              <a:gd name="connsiteX11292" fmla="*/ 955519 w 5598213"/>
              <a:gd name="connsiteY11292" fmla="*/ 1682511 h 4231124"/>
              <a:gd name="connsiteX11293" fmla="*/ 950785 w 5598213"/>
              <a:gd name="connsiteY11293" fmla="*/ 1687243 h 4231124"/>
              <a:gd name="connsiteX11294" fmla="*/ 4616070 w 5598213"/>
              <a:gd name="connsiteY11294" fmla="*/ 1671862 h 4231124"/>
              <a:gd name="connsiteX11295" fmla="*/ 4621395 w 5598213"/>
              <a:gd name="connsiteY11295" fmla="*/ 1671862 h 4231124"/>
              <a:gd name="connsiteX11296" fmla="*/ 4621395 w 5598213"/>
              <a:gd name="connsiteY11296" fmla="*/ 1682511 h 4231124"/>
              <a:gd name="connsiteX11297" fmla="*/ 4616070 w 5598213"/>
              <a:gd name="connsiteY11297" fmla="*/ 1682511 h 4231124"/>
              <a:gd name="connsiteX11298" fmla="*/ 5243221 w 5598213"/>
              <a:gd name="connsiteY11298" fmla="*/ 1666537 h 4231124"/>
              <a:gd name="connsiteX11299" fmla="*/ 5248546 w 5598213"/>
              <a:gd name="connsiteY11299" fmla="*/ 1677186 h 4231124"/>
              <a:gd name="connsiteX11300" fmla="*/ 5237896 w 5598213"/>
              <a:gd name="connsiteY11300" fmla="*/ 1677186 h 4231124"/>
              <a:gd name="connsiteX11301" fmla="*/ 4564005 w 5598213"/>
              <a:gd name="connsiteY11301" fmla="*/ 1666537 h 4231124"/>
              <a:gd name="connsiteX11302" fmla="*/ 4569330 w 5598213"/>
              <a:gd name="connsiteY11302" fmla="*/ 1666537 h 4231124"/>
              <a:gd name="connsiteX11303" fmla="*/ 4574654 w 5598213"/>
              <a:gd name="connsiteY11303" fmla="*/ 1666537 h 4231124"/>
              <a:gd name="connsiteX11304" fmla="*/ 4574654 w 5598213"/>
              <a:gd name="connsiteY11304" fmla="*/ 1671862 h 4231124"/>
              <a:gd name="connsiteX11305" fmla="*/ 4569330 w 5598213"/>
              <a:gd name="connsiteY11305" fmla="*/ 1671862 h 4231124"/>
              <a:gd name="connsiteX11306" fmla="*/ 4532647 w 5598213"/>
              <a:gd name="connsiteY11306" fmla="*/ 1666537 h 4231124"/>
              <a:gd name="connsiteX11307" fmla="*/ 4532647 w 5598213"/>
              <a:gd name="connsiteY11307" fmla="*/ 1677186 h 4231124"/>
              <a:gd name="connsiteX11308" fmla="*/ 4522589 w 5598213"/>
              <a:gd name="connsiteY11308" fmla="*/ 1677186 h 4231124"/>
              <a:gd name="connsiteX11309" fmla="*/ 4522589 w 5598213"/>
              <a:gd name="connsiteY11309" fmla="*/ 1671862 h 4231124"/>
              <a:gd name="connsiteX11310" fmla="*/ 5378710 w 5598213"/>
              <a:gd name="connsiteY11310" fmla="*/ 1661213 h 4231124"/>
              <a:gd name="connsiteX11311" fmla="*/ 5384035 w 5598213"/>
              <a:gd name="connsiteY11311" fmla="*/ 1671862 h 4231124"/>
              <a:gd name="connsiteX11312" fmla="*/ 5368652 w 5598213"/>
              <a:gd name="connsiteY11312" fmla="*/ 1671862 h 4231124"/>
              <a:gd name="connsiteX11313" fmla="*/ 5363327 w 5598213"/>
              <a:gd name="connsiteY11313" fmla="*/ 1666537 h 4231124"/>
              <a:gd name="connsiteX11314" fmla="*/ 955519 w 5598213"/>
              <a:gd name="connsiteY11314" fmla="*/ 1661213 h 4231124"/>
              <a:gd name="connsiteX11315" fmla="*/ 971493 w 5598213"/>
              <a:gd name="connsiteY11315" fmla="*/ 1661213 h 4231124"/>
              <a:gd name="connsiteX11316" fmla="*/ 976818 w 5598213"/>
              <a:gd name="connsiteY11316" fmla="*/ 1671862 h 4231124"/>
              <a:gd name="connsiteX11317" fmla="*/ 976818 w 5598213"/>
              <a:gd name="connsiteY11317" fmla="*/ 1677186 h 4231124"/>
              <a:gd name="connsiteX11318" fmla="*/ 955519 w 5598213"/>
              <a:gd name="connsiteY11318" fmla="*/ 1677186 h 4231124"/>
              <a:gd name="connsiteX11319" fmla="*/ 866771 w 5598213"/>
              <a:gd name="connsiteY11319" fmla="*/ 1661213 h 4231124"/>
              <a:gd name="connsiteX11320" fmla="*/ 877420 w 5598213"/>
              <a:gd name="connsiteY11320" fmla="*/ 1661213 h 4231124"/>
              <a:gd name="connsiteX11321" fmla="*/ 892803 w 5598213"/>
              <a:gd name="connsiteY11321" fmla="*/ 1661213 h 4231124"/>
              <a:gd name="connsiteX11322" fmla="*/ 892803 w 5598213"/>
              <a:gd name="connsiteY11322" fmla="*/ 1666537 h 4231124"/>
              <a:gd name="connsiteX11323" fmla="*/ 882745 w 5598213"/>
              <a:gd name="connsiteY11323" fmla="*/ 1671862 h 4231124"/>
              <a:gd name="connsiteX11324" fmla="*/ 877420 w 5598213"/>
              <a:gd name="connsiteY11324" fmla="*/ 1666537 h 4231124"/>
              <a:gd name="connsiteX11325" fmla="*/ 872096 w 5598213"/>
              <a:gd name="connsiteY11325" fmla="*/ 1666537 h 4231124"/>
              <a:gd name="connsiteX11326" fmla="*/ 736607 w 5598213"/>
              <a:gd name="connsiteY11326" fmla="*/ 1661213 h 4231124"/>
              <a:gd name="connsiteX11327" fmla="*/ 741340 w 5598213"/>
              <a:gd name="connsiteY11327" fmla="*/ 1661213 h 4231124"/>
              <a:gd name="connsiteX11328" fmla="*/ 751990 w 5598213"/>
              <a:gd name="connsiteY11328" fmla="*/ 1661213 h 4231124"/>
              <a:gd name="connsiteX11329" fmla="*/ 746665 w 5598213"/>
              <a:gd name="connsiteY11329" fmla="*/ 1666537 h 4231124"/>
              <a:gd name="connsiteX11330" fmla="*/ 485747 w 5598213"/>
              <a:gd name="connsiteY11330" fmla="*/ 1661213 h 4231124"/>
              <a:gd name="connsiteX11331" fmla="*/ 491072 w 5598213"/>
              <a:gd name="connsiteY11331" fmla="*/ 1677186 h 4231124"/>
              <a:gd name="connsiteX11332" fmla="*/ 480422 w 5598213"/>
              <a:gd name="connsiteY11332" fmla="*/ 1677186 h 4231124"/>
              <a:gd name="connsiteX11333" fmla="*/ 475097 w 5598213"/>
              <a:gd name="connsiteY11333" fmla="*/ 1671862 h 4231124"/>
              <a:gd name="connsiteX11334" fmla="*/ 5326644 w 5598213"/>
              <a:gd name="connsiteY11334" fmla="*/ 1655889 h 4231124"/>
              <a:gd name="connsiteX11335" fmla="*/ 5347352 w 5598213"/>
              <a:gd name="connsiteY11335" fmla="*/ 1666537 h 4231124"/>
              <a:gd name="connsiteX11336" fmla="*/ 5337294 w 5598213"/>
              <a:gd name="connsiteY11336" fmla="*/ 1666537 h 4231124"/>
              <a:gd name="connsiteX11337" fmla="*/ 5321319 w 5598213"/>
              <a:gd name="connsiteY11337" fmla="*/ 1682511 h 4231124"/>
              <a:gd name="connsiteX11338" fmla="*/ 5321319 w 5598213"/>
              <a:gd name="connsiteY11338" fmla="*/ 1666537 h 4231124"/>
              <a:gd name="connsiteX11339" fmla="*/ 5310670 w 5598213"/>
              <a:gd name="connsiteY11339" fmla="*/ 1666537 h 4231124"/>
              <a:gd name="connsiteX11340" fmla="*/ 751990 w 5598213"/>
              <a:gd name="connsiteY11340" fmla="*/ 1651156 h 4231124"/>
              <a:gd name="connsiteX11341" fmla="*/ 757315 w 5598213"/>
              <a:gd name="connsiteY11341" fmla="*/ 1655889 h 4231124"/>
              <a:gd name="connsiteX11342" fmla="*/ 751990 w 5598213"/>
              <a:gd name="connsiteY11342" fmla="*/ 1661213 h 4231124"/>
              <a:gd name="connsiteX11343" fmla="*/ 5217189 w 5598213"/>
              <a:gd name="connsiteY11343" fmla="*/ 1645831 h 4231124"/>
              <a:gd name="connsiteX11344" fmla="*/ 5221922 w 5598213"/>
              <a:gd name="connsiteY11344" fmla="*/ 1651156 h 4231124"/>
              <a:gd name="connsiteX11345" fmla="*/ 5217189 w 5598213"/>
              <a:gd name="connsiteY11345" fmla="*/ 1655889 h 4231124"/>
              <a:gd name="connsiteX11346" fmla="*/ 5232572 w 5598213"/>
              <a:gd name="connsiteY11346" fmla="*/ 1655889 h 4231124"/>
              <a:gd name="connsiteX11347" fmla="*/ 5237896 w 5598213"/>
              <a:gd name="connsiteY11347" fmla="*/ 1661213 h 4231124"/>
              <a:gd name="connsiteX11348" fmla="*/ 5227247 w 5598213"/>
              <a:gd name="connsiteY11348" fmla="*/ 1671862 h 4231124"/>
              <a:gd name="connsiteX11349" fmla="*/ 5237896 w 5598213"/>
              <a:gd name="connsiteY11349" fmla="*/ 1692568 h 4231124"/>
              <a:gd name="connsiteX11350" fmla="*/ 5221922 w 5598213"/>
              <a:gd name="connsiteY11350" fmla="*/ 1703217 h 4231124"/>
              <a:gd name="connsiteX11351" fmla="*/ 5221922 w 5598213"/>
              <a:gd name="connsiteY11351" fmla="*/ 1708541 h 4231124"/>
              <a:gd name="connsiteX11352" fmla="*/ 5206539 w 5598213"/>
              <a:gd name="connsiteY11352" fmla="*/ 1713865 h 4231124"/>
              <a:gd name="connsiteX11353" fmla="*/ 5206539 w 5598213"/>
              <a:gd name="connsiteY11353" fmla="*/ 1723923 h 4231124"/>
              <a:gd name="connsiteX11354" fmla="*/ 5190564 w 5598213"/>
              <a:gd name="connsiteY11354" fmla="*/ 1734571 h 4231124"/>
              <a:gd name="connsiteX11355" fmla="*/ 5185831 w 5598213"/>
              <a:gd name="connsiteY11355" fmla="*/ 1734571 h 4231124"/>
              <a:gd name="connsiteX11356" fmla="*/ 5185831 w 5598213"/>
              <a:gd name="connsiteY11356" fmla="*/ 1739896 h 4231124"/>
              <a:gd name="connsiteX11357" fmla="*/ 5180506 w 5598213"/>
              <a:gd name="connsiteY11357" fmla="*/ 1745220 h 4231124"/>
              <a:gd name="connsiteX11358" fmla="*/ 5159207 w 5598213"/>
              <a:gd name="connsiteY11358" fmla="*/ 1760602 h 4231124"/>
              <a:gd name="connsiteX11359" fmla="*/ 5154474 w 5598213"/>
              <a:gd name="connsiteY11359" fmla="*/ 1760602 h 4231124"/>
              <a:gd name="connsiteX11360" fmla="*/ 5154474 w 5598213"/>
              <a:gd name="connsiteY11360" fmla="*/ 1765926 h 4231124"/>
              <a:gd name="connsiteX11361" fmla="*/ 5164532 w 5598213"/>
              <a:gd name="connsiteY11361" fmla="*/ 1771251 h 4231124"/>
              <a:gd name="connsiteX11362" fmla="*/ 5164532 w 5598213"/>
              <a:gd name="connsiteY11362" fmla="*/ 1781308 h 4231124"/>
              <a:gd name="connsiteX11363" fmla="*/ 5175181 w 5598213"/>
              <a:gd name="connsiteY11363" fmla="*/ 1775983 h 4231124"/>
              <a:gd name="connsiteX11364" fmla="*/ 5185831 w 5598213"/>
              <a:gd name="connsiteY11364" fmla="*/ 1781308 h 4231124"/>
              <a:gd name="connsiteX11365" fmla="*/ 5159207 w 5598213"/>
              <a:gd name="connsiteY11365" fmla="*/ 1797281 h 4231124"/>
              <a:gd name="connsiteX11366" fmla="*/ 5159207 w 5598213"/>
              <a:gd name="connsiteY11366" fmla="*/ 1802605 h 4231124"/>
              <a:gd name="connsiteX11367" fmla="*/ 5154474 w 5598213"/>
              <a:gd name="connsiteY11367" fmla="*/ 1802605 h 4231124"/>
              <a:gd name="connsiteX11368" fmla="*/ 5143824 w 5598213"/>
              <a:gd name="connsiteY11368" fmla="*/ 1807338 h 4231124"/>
              <a:gd name="connsiteX11369" fmla="*/ 5138499 w 5598213"/>
              <a:gd name="connsiteY11369" fmla="*/ 1791957 h 4231124"/>
              <a:gd name="connsiteX11370" fmla="*/ 5143824 w 5598213"/>
              <a:gd name="connsiteY11370" fmla="*/ 1786632 h 4231124"/>
              <a:gd name="connsiteX11371" fmla="*/ 5143824 w 5598213"/>
              <a:gd name="connsiteY11371" fmla="*/ 1771251 h 4231124"/>
              <a:gd name="connsiteX11372" fmla="*/ 5128441 w 5598213"/>
              <a:gd name="connsiteY11372" fmla="*/ 1781308 h 4231124"/>
              <a:gd name="connsiteX11373" fmla="*/ 5128441 w 5598213"/>
              <a:gd name="connsiteY11373" fmla="*/ 1775983 h 4231124"/>
              <a:gd name="connsiteX11374" fmla="*/ 5128441 w 5598213"/>
              <a:gd name="connsiteY11374" fmla="*/ 1765926 h 4231124"/>
              <a:gd name="connsiteX11375" fmla="*/ 5133174 w 5598213"/>
              <a:gd name="connsiteY11375" fmla="*/ 1760602 h 4231124"/>
              <a:gd name="connsiteX11376" fmla="*/ 5138499 w 5598213"/>
              <a:gd name="connsiteY11376" fmla="*/ 1760602 h 4231124"/>
              <a:gd name="connsiteX11377" fmla="*/ 5154474 w 5598213"/>
              <a:gd name="connsiteY11377" fmla="*/ 1745220 h 4231124"/>
              <a:gd name="connsiteX11378" fmla="*/ 5159207 w 5598213"/>
              <a:gd name="connsiteY11378" fmla="*/ 1734571 h 4231124"/>
              <a:gd name="connsiteX11379" fmla="*/ 5164532 w 5598213"/>
              <a:gd name="connsiteY11379" fmla="*/ 1734571 h 4231124"/>
              <a:gd name="connsiteX11380" fmla="*/ 5169856 w 5598213"/>
              <a:gd name="connsiteY11380" fmla="*/ 1729247 h 4231124"/>
              <a:gd name="connsiteX11381" fmla="*/ 5175181 w 5598213"/>
              <a:gd name="connsiteY11381" fmla="*/ 1734571 h 4231124"/>
              <a:gd name="connsiteX11382" fmla="*/ 5175181 w 5598213"/>
              <a:gd name="connsiteY11382" fmla="*/ 1723923 h 4231124"/>
              <a:gd name="connsiteX11383" fmla="*/ 5190564 w 5598213"/>
              <a:gd name="connsiteY11383" fmla="*/ 1718598 h 4231124"/>
              <a:gd name="connsiteX11384" fmla="*/ 5195889 w 5598213"/>
              <a:gd name="connsiteY11384" fmla="*/ 1718598 h 4231124"/>
              <a:gd name="connsiteX11385" fmla="*/ 5206539 w 5598213"/>
              <a:gd name="connsiteY11385" fmla="*/ 1703217 h 4231124"/>
              <a:gd name="connsiteX11386" fmla="*/ 5201214 w 5598213"/>
              <a:gd name="connsiteY11386" fmla="*/ 1692568 h 4231124"/>
              <a:gd name="connsiteX11387" fmla="*/ 5211864 w 5598213"/>
              <a:gd name="connsiteY11387" fmla="*/ 1687243 h 4231124"/>
              <a:gd name="connsiteX11388" fmla="*/ 5201214 w 5598213"/>
              <a:gd name="connsiteY11388" fmla="*/ 1682511 h 4231124"/>
              <a:gd name="connsiteX11389" fmla="*/ 5206539 w 5598213"/>
              <a:gd name="connsiteY11389" fmla="*/ 1671862 h 4231124"/>
              <a:gd name="connsiteX11390" fmla="*/ 5201214 w 5598213"/>
              <a:gd name="connsiteY11390" fmla="*/ 1671862 h 4231124"/>
              <a:gd name="connsiteX11391" fmla="*/ 5206539 w 5598213"/>
              <a:gd name="connsiteY11391" fmla="*/ 1661213 h 4231124"/>
              <a:gd name="connsiteX11392" fmla="*/ 5211864 w 5598213"/>
              <a:gd name="connsiteY11392" fmla="*/ 1655889 h 4231124"/>
              <a:gd name="connsiteX11393" fmla="*/ 5211864 w 5598213"/>
              <a:gd name="connsiteY11393" fmla="*/ 1651156 h 4231124"/>
              <a:gd name="connsiteX11394" fmla="*/ 4663402 w 5598213"/>
              <a:gd name="connsiteY11394" fmla="*/ 1645831 h 4231124"/>
              <a:gd name="connsiteX11395" fmla="*/ 4668727 w 5598213"/>
              <a:gd name="connsiteY11395" fmla="*/ 1651156 h 4231124"/>
              <a:gd name="connsiteX11396" fmla="*/ 4658077 w 5598213"/>
              <a:gd name="connsiteY11396" fmla="*/ 1651156 h 4231124"/>
              <a:gd name="connsiteX11397" fmla="*/ 762640 w 5598213"/>
              <a:gd name="connsiteY11397" fmla="*/ 1645831 h 4231124"/>
              <a:gd name="connsiteX11398" fmla="*/ 783348 w 5598213"/>
              <a:gd name="connsiteY11398" fmla="*/ 1645831 h 4231124"/>
              <a:gd name="connsiteX11399" fmla="*/ 804056 w 5598213"/>
              <a:gd name="connsiteY11399" fmla="*/ 1666537 h 4231124"/>
              <a:gd name="connsiteX11400" fmla="*/ 814705 w 5598213"/>
              <a:gd name="connsiteY11400" fmla="*/ 1666537 h 4231124"/>
              <a:gd name="connsiteX11401" fmla="*/ 825355 w 5598213"/>
              <a:gd name="connsiteY11401" fmla="*/ 1687243 h 4231124"/>
              <a:gd name="connsiteX11402" fmla="*/ 814705 w 5598213"/>
              <a:gd name="connsiteY11402" fmla="*/ 1697892 h 4231124"/>
              <a:gd name="connsiteX11403" fmla="*/ 799322 w 5598213"/>
              <a:gd name="connsiteY11403" fmla="*/ 1697892 h 4231124"/>
              <a:gd name="connsiteX11404" fmla="*/ 788673 w 5598213"/>
              <a:gd name="connsiteY11404" fmla="*/ 1692568 h 4231124"/>
              <a:gd name="connsiteX11405" fmla="*/ 778023 w 5598213"/>
              <a:gd name="connsiteY11405" fmla="*/ 1687243 h 4231124"/>
              <a:gd name="connsiteX11406" fmla="*/ 772698 w 5598213"/>
              <a:gd name="connsiteY11406" fmla="*/ 1677186 h 4231124"/>
              <a:gd name="connsiteX11407" fmla="*/ 772698 w 5598213"/>
              <a:gd name="connsiteY11407" fmla="*/ 1661213 h 4231124"/>
              <a:gd name="connsiteX11408" fmla="*/ 762640 w 5598213"/>
              <a:gd name="connsiteY11408" fmla="*/ 1651156 h 4231124"/>
              <a:gd name="connsiteX11409" fmla="*/ 725957 w 5598213"/>
              <a:gd name="connsiteY11409" fmla="*/ 1645831 h 4231124"/>
              <a:gd name="connsiteX11410" fmla="*/ 736607 w 5598213"/>
              <a:gd name="connsiteY11410" fmla="*/ 1645831 h 4231124"/>
              <a:gd name="connsiteX11411" fmla="*/ 741340 w 5598213"/>
              <a:gd name="connsiteY11411" fmla="*/ 1645831 h 4231124"/>
              <a:gd name="connsiteX11412" fmla="*/ 741340 w 5598213"/>
              <a:gd name="connsiteY11412" fmla="*/ 1655889 h 4231124"/>
              <a:gd name="connsiteX11413" fmla="*/ 736607 w 5598213"/>
              <a:gd name="connsiteY11413" fmla="*/ 1655889 h 4231124"/>
              <a:gd name="connsiteX11414" fmla="*/ 668567 w 5598213"/>
              <a:gd name="connsiteY11414" fmla="*/ 1645831 h 4231124"/>
              <a:gd name="connsiteX11415" fmla="*/ 673892 w 5598213"/>
              <a:gd name="connsiteY11415" fmla="*/ 1645831 h 4231124"/>
              <a:gd name="connsiteX11416" fmla="*/ 679217 w 5598213"/>
              <a:gd name="connsiteY11416" fmla="*/ 1651156 h 4231124"/>
              <a:gd name="connsiteX11417" fmla="*/ 673892 w 5598213"/>
              <a:gd name="connsiteY11417" fmla="*/ 1655889 h 4231124"/>
              <a:gd name="connsiteX11418" fmla="*/ 234886 w 5598213"/>
              <a:gd name="connsiteY11418" fmla="*/ 1645831 h 4231124"/>
              <a:gd name="connsiteX11419" fmla="*/ 240211 w 5598213"/>
              <a:gd name="connsiteY11419" fmla="*/ 1645831 h 4231124"/>
              <a:gd name="connsiteX11420" fmla="*/ 245536 w 5598213"/>
              <a:gd name="connsiteY11420" fmla="*/ 1651156 h 4231124"/>
              <a:gd name="connsiteX11421" fmla="*/ 234886 w 5598213"/>
              <a:gd name="connsiteY11421" fmla="*/ 1651156 h 4231124"/>
              <a:gd name="connsiteX11422" fmla="*/ 5310670 w 5598213"/>
              <a:gd name="connsiteY11422" fmla="*/ 1640507 h 4231124"/>
              <a:gd name="connsiteX11423" fmla="*/ 5315995 w 5598213"/>
              <a:gd name="connsiteY11423" fmla="*/ 1645831 h 4231124"/>
              <a:gd name="connsiteX11424" fmla="*/ 5295287 w 5598213"/>
              <a:gd name="connsiteY11424" fmla="*/ 1666537 h 4231124"/>
              <a:gd name="connsiteX11425" fmla="*/ 5289962 w 5598213"/>
              <a:gd name="connsiteY11425" fmla="*/ 1661213 h 4231124"/>
              <a:gd name="connsiteX11426" fmla="*/ 5295287 w 5598213"/>
              <a:gd name="connsiteY11426" fmla="*/ 1655889 h 4231124"/>
              <a:gd name="connsiteX11427" fmla="*/ 5289962 w 5598213"/>
              <a:gd name="connsiteY11427" fmla="*/ 1651156 h 4231124"/>
              <a:gd name="connsiteX11428" fmla="*/ 5300612 w 5598213"/>
              <a:gd name="connsiteY11428" fmla="*/ 1651156 h 4231124"/>
              <a:gd name="connsiteX11429" fmla="*/ 1044266 w 5598213"/>
              <a:gd name="connsiteY11429" fmla="*/ 1640507 h 4231124"/>
              <a:gd name="connsiteX11430" fmla="*/ 1054916 w 5598213"/>
              <a:gd name="connsiteY11430" fmla="*/ 1651156 h 4231124"/>
              <a:gd name="connsiteX11431" fmla="*/ 1044266 w 5598213"/>
              <a:gd name="connsiteY11431" fmla="*/ 1655889 h 4231124"/>
              <a:gd name="connsiteX11432" fmla="*/ 5404742 w 5598213"/>
              <a:gd name="connsiteY11432" fmla="*/ 1635183 h 4231124"/>
              <a:gd name="connsiteX11433" fmla="*/ 5415392 w 5598213"/>
              <a:gd name="connsiteY11433" fmla="*/ 1640507 h 4231124"/>
              <a:gd name="connsiteX11434" fmla="*/ 5404742 w 5598213"/>
              <a:gd name="connsiteY11434" fmla="*/ 1645831 h 4231124"/>
              <a:gd name="connsiteX11435" fmla="*/ 5389359 w 5598213"/>
              <a:gd name="connsiteY11435" fmla="*/ 1635183 h 4231124"/>
              <a:gd name="connsiteX11436" fmla="*/ 5394684 w 5598213"/>
              <a:gd name="connsiteY11436" fmla="*/ 1635183 h 4231124"/>
              <a:gd name="connsiteX11437" fmla="*/ 5394684 w 5598213"/>
              <a:gd name="connsiteY11437" fmla="*/ 1645831 h 4231124"/>
              <a:gd name="connsiteX11438" fmla="*/ 5326644 w 5598213"/>
              <a:gd name="connsiteY11438" fmla="*/ 1635183 h 4231124"/>
              <a:gd name="connsiteX11439" fmla="*/ 5315995 w 5598213"/>
              <a:gd name="connsiteY11439" fmla="*/ 1645831 h 4231124"/>
              <a:gd name="connsiteX11440" fmla="*/ 5315995 w 5598213"/>
              <a:gd name="connsiteY11440" fmla="*/ 1640507 h 4231124"/>
              <a:gd name="connsiteX11441" fmla="*/ 4710143 w 5598213"/>
              <a:gd name="connsiteY11441" fmla="*/ 1635183 h 4231124"/>
              <a:gd name="connsiteX11442" fmla="*/ 4715468 w 5598213"/>
              <a:gd name="connsiteY11442" fmla="*/ 1640507 h 4231124"/>
              <a:gd name="connsiteX11443" fmla="*/ 4710143 w 5598213"/>
              <a:gd name="connsiteY11443" fmla="*/ 1645831 h 4231124"/>
              <a:gd name="connsiteX11444" fmla="*/ 4710143 w 5598213"/>
              <a:gd name="connsiteY11444" fmla="*/ 1640507 h 4231124"/>
              <a:gd name="connsiteX11445" fmla="*/ 898128 w 5598213"/>
              <a:gd name="connsiteY11445" fmla="*/ 1635183 h 4231124"/>
              <a:gd name="connsiteX11446" fmla="*/ 898128 w 5598213"/>
              <a:gd name="connsiteY11446" fmla="*/ 1651156 h 4231124"/>
              <a:gd name="connsiteX11447" fmla="*/ 888070 w 5598213"/>
              <a:gd name="connsiteY11447" fmla="*/ 1645831 h 4231124"/>
              <a:gd name="connsiteX11448" fmla="*/ 888070 w 5598213"/>
              <a:gd name="connsiteY11448" fmla="*/ 1640507 h 4231124"/>
              <a:gd name="connsiteX11449" fmla="*/ 5363327 w 5598213"/>
              <a:gd name="connsiteY11449" fmla="*/ 1629858 h 4231124"/>
              <a:gd name="connsiteX11450" fmla="*/ 5378710 w 5598213"/>
              <a:gd name="connsiteY11450" fmla="*/ 1629858 h 4231124"/>
              <a:gd name="connsiteX11451" fmla="*/ 5368652 w 5598213"/>
              <a:gd name="connsiteY11451" fmla="*/ 1635183 h 4231124"/>
              <a:gd name="connsiteX11452" fmla="*/ 5363327 w 5598213"/>
              <a:gd name="connsiteY11452" fmla="*/ 1640507 h 4231124"/>
              <a:gd name="connsiteX11453" fmla="*/ 5358002 w 5598213"/>
              <a:gd name="connsiteY11453" fmla="*/ 1651156 h 4231124"/>
              <a:gd name="connsiteX11454" fmla="*/ 5352677 w 5598213"/>
              <a:gd name="connsiteY11454" fmla="*/ 1640507 h 4231124"/>
              <a:gd name="connsiteX11455" fmla="*/ 5363327 w 5598213"/>
              <a:gd name="connsiteY11455" fmla="*/ 1635183 h 4231124"/>
              <a:gd name="connsiteX11456" fmla="*/ 4642694 w 5598213"/>
              <a:gd name="connsiteY11456" fmla="*/ 1629858 h 4231124"/>
              <a:gd name="connsiteX11457" fmla="*/ 4647428 w 5598213"/>
              <a:gd name="connsiteY11457" fmla="*/ 1629858 h 4231124"/>
              <a:gd name="connsiteX11458" fmla="*/ 4647428 w 5598213"/>
              <a:gd name="connsiteY11458" fmla="*/ 1635183 h 4231124"/>
              <a:gd name="connsiteX11459" fmla="*/ 4642694 w 5598213"/>
              <a:gd name="connsiteY11459" fmla="*/ 1640507 h 4231124"/>
              <a:gd name="connsiteX11460" fmla="*/ 4637370 w 5598213"/>
              <a:gd name="connsiteY11460" fmla="*/ 1635183 h 4231124"/>
              <a:gd name="connsiteX11461" fmla="*/ 1070891 w 5598213"/>
              <a:gd name="connsiteY11461" fmla="*/ 1629858 h 4231124"/>
              <a:gd name="connsiteX11462" fmla="*/ 1075624 w 5598213"/>
              <a:gd name="connsiteY11462" fmla="*/ 1635183 h 4231124"/>
              <a:gd name="connsiteX11463" fmla="*/ 1080949 w 5598213"/>
              <a:gd name="connsiteY11463" fmla="*/ 1640507 h 4231124"/>
              <a:gd name="connsiteX11464" fmla="*/ 1070891 w 5598213"/>
              <a:gd name="connsiteY11464" fmla="*/ 1645831 h 4231124"/>
              <a:gd name="connsiteX11465" fmla="*/ 1054916 w 5598213"/>
              <a:gd name="connsiteY11465" fmla="*/ 1635183 h 4231124"/>
              <a:gd name="connsiteX11466" fmla="*/ 814705 w 5598213"/>
              <a:gd name="connsiteY11466" fmla="*/ 1629858 h 4231124"/>
              <a:gd name="connsiteX11467" fmla="*/ 851388 w 5598213"/>
              <a:gd name="connsiteY11467" fmla="*/ 1629858 h 4231124"/>
              <a:gd name="connsiteX11468" fmla="*/ 862037 w 5598213"/>
              <a:gd name="connsiteY11468" fmla="*/ 1640507 h 4231124"/>
              <a:gd name="connsiteX11469" fmla="*/ 851388 w 5598213"/>
              <a:gd name="connsiteY11469" fmla="*/ 1655889 h 4231124"/>
              <a:gd name="connsiteX11470" fmla="*/ 846063 w 5598213"/>
              <a:gd name="connsiteY11470" fmla="*/ 1651156 h 4231124"/>
              <a:gd name="connsiteX11471" fmla="*/ 830680 w 5598213"/>
              <a:gd name="connsiteY11471" fmla="*/ 1661213 h 4231124"/>
              <a:gd name="connsiteX11472" fmla="*/ 846063 w 5598213"/>
              <a:gd name="connsiteY11472" fmla="*/ 1666537 h 4231124"/>
              <a:gd name="connsiteX11473" fmla="*/ 846063 w 5598213"/>
              <a:gd name="connsiteY11473" fmla="*/ 1671862 h 4231124"/>
              <a:gd name="connsiteX11474" fmla="*/ 835413 w 5598213"/>
              <a:gd name="connsiteY11474" fmla="*/ 1677186 h 4231124"/>
              <a:gd name="connsiteX11475" fmla="*/ 825355 w 5598213"/>
              <a:gd name="connsiteY11475" fmla="*/ 1666537 h 4231124"/>
              <a:gd name="connsiteX11476" fmla="*/ 825355 w 5598213"/>
              <a:gd name="connsiteY11476" fmla="*/ 1655889 h 4231124"/>
              <a:gd name="connsiteX11477" fmla="*/ 809381 w 5598213"/>
              <a:gd name="connsiteY11477" fmla="*/ 1645831 h 4231124"/>
              <a:gd name="connsiteX11478" fmla="*/ 809381 w 5598213"/>
              <a:gd name="connsiteY11478" fmla="*/ 1635183 h 4231124"/>
              <a:gd name="connsiteX11479" fmla="*/ 757315 w 5598213"/>
              <a:gd name="connsiteY11479" fmla="*/ 1629858 h 4231124"/>
              <a:gd name="connsiteX11480" fmla="*/ 772698 w 5598213"/>
              <a:gd name="connsiteY11480" fmla="*/ 1635183 h 4231124"/>
              <a:gd name="connsiteX11481" fmla="*/ 767965 w 5598213"/>
              <a:gd name="connsiteY11481" fmla="*/ 1640507 h 4231124"/>
              <a:gd name="connsiteX11482" fmla="*/ 699925 w 5598213"/>
              <a:gd name="connsiteY11482" fmla="*/ 1629858 h 4231124"/>
              <a:gd name="connsiteX11483" fmla="*/ 710575 w 5598213"/>
              <a:gd name="connsiteY11483" fmla="*/ 1645831 h 4231124"/>
              <a:gd name="connsiteX11484" fmla="*/ 710575 w 5598213"/>
              <a:gd name="connsiteY11484" fmla="*/ 1655889 h 4231124"/>
              <a:gd name="connsiteX11485" fmla="*/ 705250 w 5598213"/>
              <a:gd name="connsiteY11485" fmla="*/ 1655889 h 4231124"/>
              <a:gd name="connsiteX11486" fmla="*/ 683950 w 5598213"/>
              <a:gd name="connsiteY11486" fmla="*/ 1645831 h 4231124"/>
              <a:gd name="connsiteX11487" fmla="*/ 689275 w 5598213"/>
              <a:gd name="connsiteY11487" fmla="*/ 1645831 h 4231124"/>
              <a:gd name="connsiteX11488" fmla="*/ 683950 w 5598213"/>
              <a:gd name="connsiteY11488" fmla="*/ 1640507 h 4231124"/>
              <a:gd name="connsiteX11489" fmla="*/ 694600 w 5598213"/>
              <a:gd name="connsiteY11489" fmla="*/ 1635183 h 4231124"/>
              <a:gd name="connsiteX11490" fmla="*/ 585144 w 5598213"/>
              <a:gd name="connsiteY11490" fmla="*/ 1629858 h 4231124"/>
              <a:gd name="connsiteX11491" fmla="*/ 595202 w 5598213"/>
              <a:gd name="connsiteY11491" fmla="*/ 1629858 h 4231124"/>
              <a:gd name="connsiteX11492" fmla="*/ 605852 w 5598213"/>
              <a:gd name="connsiteY11492" fmla="*/ 1640507 h 4231124"/>
              <a:gd name="connsiteX11493" fmla="*/ 600527 w 5598213"/>
              <a:gd name="connsiteY11493" fmla="*/ 1640507 h 4231124"/>
              <a:gd name="connsiteX11494" fmla="*/ 600527 w 5598213"/>
              <a:gd name="connsiteY11494" fmla="*/ 1651156 h 4231124"/>
              <a:gd name="connsiteX11495" fmla="*/ 585144 w 5598213"/>
              <a:gd name="connsiteY11495" fmla="*/ 1651156 h 4231124"/>
              <a:gd name="connsiteX11496" fmla="*/ 579819 w 5598213"/>
              <a:gd name="connsiteY11496" fmla="*/ 1645831 h 4231124"/>
              <a:gd name="connsiteX11497" fmla="*/ 328959 w 5598213"/>
              <a:gd name="connsiteY11497" fmla="*/ 1629858 h 4231124"/>
              <a:gd name="connsiteX11498" fmla="*/ 339608 w 5598213"/>
              <a:gd name="connsiteY11498" fmla="*/ 1640507 h 4231124"/>
              <a:gd name="connsiteX11499" fmla="*/ 318309 w 5598213"/>
              <a:gd name="connsiteY11499" fmla="*/ 1640507 h 4231124"/>
              <a:gd name="connsiteX11500" fmla="*/ 308251 w 5598213"/>
              <a:gd name="connsiteY11500" fmla="*/ 1635183 h 4231124"/>
              <a:gd name="connsiteX11501" fmla="*/ 5263929 w 5598213"/>
              <a:gd name="connsiteY11501" fmla="*/ 1619801 h 4231124"/>
              <a:gd name="connsiteX11502" fmla="*/ 5274579 w 5598213"/>
              <a:gd name="connsiteY11502" fmla="*/ 1629858 h 4231124"/>
              <a:gd name="connsiteX11503" fmla="*/ 5284637 w 5598213"/>
              <a:gd name="connsiteY11503" fmla="*/ 1629858 h 4231124"/>
              <a:gd name="connsiteX11504" fmla="*/ 5289962 w 5598213"/>
              <a:gd name="connsiteY11504" fmla="*/ 1645831 h 4231124"/>
              <a:gd name="connsiteX11505" fmla="*/ 5284637 w 5598213"/>
              <a:gd name="connsiteY11505" fmla="*/ 1651156 h 4231124"/>
              <a:gd name="connsiteX11506" fmla="*/ 5274579 w 5598213"/>
              <a:gd name="connsiteY11506" fmla="*/ 1651156 h 4231124"/>
              <a:gd name="connsiteX11507" fmla="*/ 5263929 w 5598213"/>
              <a:gd name="connsiteY11507" fmla="*/ 1661213 h 4231124"/>
              <a:gd name="connsiteX11508" fmla="*/ 5258604 w 5598213"/>
              <a:gd name="connsiteY11508" fmla="*/ 1655889 h 4231124"/>
              <a:gd name="connsiteX11509" fmla="*/ 5274579 w 5598213"/>
              <a:gd name="connsiteY11509" fmla="*/ 1645831 h 4231124"/>
              <a:gd name="connsiteX11510" fmla="*/ 5284637 w 5598213"/>
              <a:gd name="connsiteY11510" fmla="*/ 1640507 h 4231124"/>
              <a:gd name="connsiteX11511" fmla="*/ 5279904 w 5598213"/>
              <a:gd name="connsiteY11511" fmla="*/ 1635183 h 4231124"/>
              <a:gd name="connsiteX11512" fmla="*/ 5274579 w 5598213"/>
              <a:gd name="connsiteY11512" fmla="*/ 1640507 h 4231124"/>
              <a:gd name="connsiteX11513" fmla="*/ 5253279 w 5598213"/>
              <a:gd name="connsiteY11513" fmla="*/ 1640507 h 4231124"/>
              <a:gd name="connsiteX11514" fmla="*/ 574495 w 5598213"/>
              <a:gd name="connsiteY11514" fmla="*/ 1619801 h 4231124"/>
              <a:gd name="connsiteX11515" fmla="*/ 579819 w 5598213"/>
              <a:gd name="connsiteY11515" fmla="*/ 1619801 h 4231124"/>
              <a:gd name="connsiteX11516" fmla="*/ 589878 w 5598213"/>
              <a:gd name="connsiteY11516" fmla="*/ 1624534 h 4231124"/>
              <a:gd name="connsiteX11517" fmla="*/ 574495 w 5598213"/>
              <a:gd name="connsiteY11517" fmla="*/ 1629858 h 4231124"/>
              <a:gd name="connsiteX11518" fmla="*/ 5342027 w 5598213"/>
              <a:gd name="connsiteY11518" fmla="*/ 1614477 h 4231124"/>
              <a:gd name="connsiteX11519" fmla="*/ 5347352 w 5598213"/>
              <a:gd name="connsiteY11519" fmla="*/ 1614477 h 4231124"/>
              <a:gd name="connsiteX11520" fmla="*/ 5337294 w 5598213"/>
              <a:gd name="connsiteY11520" fmla="*/ 1629858 h 4231124"/>
              <a:gd name="connsiteX11521" fmla="*/ 5331969 w 5598213"/>
              <a:gd name="connsiteY11521" fmla="*/ 1624534 h 4231124"/>
              <a:gd name="connsiteX11522" fmla="*/ 4537972 w 5598213"/>
              <a:gd name="connsiteY11522" fmla="*/ 1614477 h 4231124"/>
              <a:gd name="connsiteX11523" fmla="*/ 4548622 w 5598213"/>
              <a:gd name="connsiteY11523" fmla="*/ 1619801 h 4231124"/>
              <a:gd name="connsiteX11524" fmla="*/ 4537972 w 5598213"/>
              <a:gd name="connsiteY11524" fmla="*/ 1629858 h 4231124"/>
              <a:gd name="connsiteX11525" fmla="*/ 5289962 w 5598213"/>
              <a:gd name="connsiteY11525" fmla="*/ 1609152 h 4231124"/>
              <a:gd name="connsiteX11526" fmla="*/ 5289962 w 5598213"/>
              <a:gd name="connsiteY11526" fmla="*/ 1619801 h 4231124"/>
              <a:gd name="connsiteX11527" fmla="*/ 5279904 w 5598213"/>
              <a:gd name="connsiteY11527" fmla="*/ 1624534 h 4231124"/>
              <a:gd name="connsiteX11528" fmla="*/ 5279904 w 5598213"/>
              <a:gd name="connsiteY11528" fmla="*/ 1614477 h 4231124"/>
              <a:gd name="connsiteX11529" fmla="*/ 814705 w 5598213"/>
              <a:gd name="connsiteY11529" fmla="*/ 1609152 h 4231124"/>
              <a:gd name="connsiteX11530" fmla="*/ 820030 w 5598213"/>
              <a:gd name="connsiteY11530" fmla="*/ 1619801 h 4231124"/>
              <a:gd name="connsiteX11531" fmla="*/ 814705 w 5598213"/>
              <a:gd name="connsiteY11531" fmla="*/ 1619801 h 4231124"/>
              <a:gd name="connsiteX11532" fmla="*/ 177496 w 5598213"/>
              <a:gd name="connsiteY11532" fmla="*/ 1609152 h 4231124"/>
              <a:gd name="connsiteX11533" fmla="*/ 182821 w 5598213"/>
              <a:gd name="connsiteY11533" fmla="*/ 1614477 h 4231124"/>
              <a:gd name="connsiteX11534" fmla="*/ 172171 w 5598213"/>
              <a:gd name="connsiteY11534" fmla="*/ 1614477 h 4231124"/>
              <a:gd name="connsiteX11535" fmla="*/ 5310670 w 5598213"/>
              <a:gd name="connsiteY11535" fmla="*/ 1603828 h 4231124"/>
              <a:gd name="connsiteX11536" fmla="*/ 5315995 w 5598213"/>
              <a:gd name="connsiteY11536" fmla="*/ 1614477 h 4231124"/>
              <a:gd name="connsiteX11537" fmla="*/ 5315995 w 5598213"/>
              <a:gd name="connsiteY11537" fmla="*/ 1619801 h 4231124"/>
              <a:gd name="connsiteX11538" fmla="*/ 5300612 w 5598213"/>
              <a:gd name="connsiteY11538" fmla="*/ 1635183 h 4231124"/>
              <a:gd name="connsiteX11539" fmla="*/ 5295287 w 5598213"/>
              <a:gd name="connsiteY11539" fmla="*/ 1624534 h 4231124"/>
              <a:gd name="connsiteX11540" fmla="*/ 5300612 w 5598213"/>
              <a:gd name="connsiteY11540" fmla="*/ 1619801 h 4231124"/>
              <a:gd name="connsiteX11541" fmla="*/ 5300612 w 5598213"/>
              <a:gd name="connsiteY11541" fmla="*/ 1609152 h 4231124"/>
              <a:gd name="connsiteX11542" fmla="*/ 4637370 w 5598213"/>
              <a:gd name="connsiteY11542" fmla="*/ 1603828 h 4231124"/>
              <a:gd name="connsiteX11543" fmla="*/ 4642694 w 5598213"/>
              <a:gd name="connsiteY11543" fmla="*/ 1603828 h 4231124"/>
              <a:gd name="connsiteX11544" fmla="*/ 4642694 w 5598213"/>
              <a:gd name="connsiteY11544" fmla="*/ 1614477 h 4231124"/>
              <a:gd name="connsiteX11545" fmla="*/ 4637370 w 5598213"/>
              <a:gd name="connsiteY11545" fmla="*/ 1614477 h 4231124"/>
              <a:gd name="connsiteX11546" fmla="*/ 862037 w 5598213"/>
              <a:gd name="connsiteY11546" fmla="*/ 1603828 h 4231124"/>
              <a:gd name="connsiteX11547" fmla="*/ 862037 w 5598213"/>
              <a:gd name="connsiteY11547" fmla="*/ 1614477 h 4231124"/>
              <a:gd name="connsiteX11548" fmla="*/ 866771 w 5598213"/>
              <a:gd name="connsiteY11548" fmla="*/ 1619801 h 4231124"/>
              <a:gd name="connsiteX11549" fmla="*/ 851388 w 5598213"/>
              <a:gd name="connsiteY11549" fmla="*/ 1619801 h 4231124"/>
              <a:gd name="connsiteX11550" fmla="*/ 851388 w 5598213"/>
              <a:gd name="connsiteY11550" fmla="*/ 1609152 h 4231124"/>
              <a:gd name="connsiteX11551" fmla="*/ 814705 w 5598213"/>
              <a:gd name="connsiteY11551" fmla="*/ 1603828 h 4231124"/>
              <a:gd name="connsiteX11552" fmla="*/ 820030 w 5598213"/>
              <a:gd name="connsiteY11552" fmla="*/ 1603828 h 4231124"/>
              <a:gd name="connsiteX11553" fmla="*/ 825355 w 5598213"/>
              <a:gd name="connsiteY11553" fmla="*/ 1609152 h 4231124"/>
              <a:gd name="connsiteX11554" fmla="*/ 4548622 w 5598213"/>
              <a:gd name="connsiteY11554" fmla="*/ 1598503 h 4231124"/>
              <a:gd name="connsiteX11555" fmla="*/ 4558680 w 5598213"/>
              <a:gd name="connsiteY11555" fmla="*/ 1598503 h 4231124"/>
              <a:gd name="connsiteX11556" fmla="*/ 4553947 w 5598213"/>
              <a:gd name="connsiteY11556" fmla="*/ 1609152 h 4231124"/>
              <a:gd name="connsiteX11557" fmla="*/ 914103 w 5598213"/>
              <a:gd name="connsiteY11557" fmla="*/ 1598503 h 4231124"/>
              <a:gd name="connsiteX11558" fmla="*/ 919428 w 5598213"/>
              <a:gd name="connsiteY11558" fmla="*/ 1598503 h 4231124"/>
              <a:gd name="connsiteX11559" fmla="*/ 934811 w 5598213"/>
              <a:gd name="connsiteY11559" fmla="*/ 1614477 h 4231124"/>
              <a:gd name="connsiteX11560" fmla="*/ 934811 w 5598213"/>
              <a:gd name="connsiteY11560" fmla="*/ 1619801 h 4231124"/>
              <a:gd name="connsiteX11561" fmla="*/ 924161 w 5598213"/>
              <a:gd name="connsiteY11561" fmla="*/ 1614477 h 4231124"/>
              <a:gd name="connsiteX11562" fmla="*/ 914103 w 5598213"/>
              <a:gd name="connsiteY11562" fmla="*/ 1609152 h 4231124"/>
              <a:gd name="connsiteX11563" fmla="*/ 5400009 w 5598213"/>
              <a:gd name="connsiteY11563" fmla="*/ 1593179 h 4231124"/>
              <a:gd name="connsiteX11564" fmla="*/ 5404742 w 5598213"/>
              <a:gd name="connsiteY11564" fmla="*/ 1593179 h 4231124"/>
              <a:gd name="connsiteX11565" fmla="*/ 5404742 w 5598213"/>
              <a:gd name="connsiteY11565" fmla="*/ 1603828 h 4231124"/>
              <a:gd name="connsiteX11566" fmla="*/ 5400009 w 5598213"/>
              <a:gd name="connsiteY11566" fmla="*/ 1609152 h 4231124"/>
              <a:gd name="connsiteX11567" fmla="*/ 5410067 w 5598213"/>
              <a:gd name="connsiteY11567" fmla="*/ 1609152 h 4231124"/>
              <a:gd name="connsiteX11568" fmla="*/ 5404742 w 5598213"/>
              <a:gd name="connsiteY11568" fmla="*/ 1619801 h 4231124"/>
              <a:gd name="connsiteX11569" fmla="*/ 5404742 w 5598213"/>
              <a:gd name="connsiteY11569" fmla="*/ 1614477 h 4231124"/>
              <a:gd name="connsiteX11570" fmla="*/ 5384035 w 5598213"/>
              <a:gd name="connsiteY11570" fmla="*/ 1614477 h 4231124"/>
              <a:gd name="connsiteX11571" fmla="*/ 5394684 w 5598213"/>
              <a:gd name="connsiteY11571" fmla="*/ 1609152 h 4231124"/>
              <a:gd name="connsiteX11572" fmla="*/ 5394684 w 5598213"/>
              <a:gd name="connsiteY11572" fmla="*/ 1598503 h 4231124"/>
              <a:gd name="connsiteX11573" fmla="*/ 5258604 w 5598213"/>
              <a:gd name="connsiteY11573" fmla="*/ 1593179 h 4231124"/>
              <a:gd name="connsiteX11574" fmla="*/ 5269254 w 5598213"/>
              <a:gd name="connsiteY11574" fmla="*/ 1593179 h 4231124"/>
              <a:gd name="connsiteX11575" fmla="*/ 5269254 w 5598213"/>
              <a:gd name="connsiteY11575" fmla="*/ 1603828 h 4231124"/>
              <a:gd name="connsiteX11576" fmla="*/ 5279904 w 5598213"/>
              <a:gd name="connsiteY11576" fmla="*/ 1598503 h 4231124"/>
              <a:gd name="connsiteX11577" fmla="*/ 5284637 w 5598213"/>
              <a:gd name="connsiteY11577" fmla="*/ 1603828 h 4231124"/>
              <a:gd name="connsiteX11578" fmla="*/ 5263929 w 5598213"/>
              <a:gd name="connsiteY11578" fmla="*/ 1619801 h 4231124"/>
              <a:gd name="connsiteX11579" fmla="*/ 5258604 w 5598213"/>
              <a:gd name="connsiteY11579" fmla="*/ 1609152 h 4231124"/>
              <a:gd name="connsiteX11580" fmla="*/ 5248546 w 5598213"/>
              <a:gd name="connsiteY11580" fmla="*/ 1609152 h 4231124"/>
              <a:gd name="connsiteX11581" fmla="*/ 5258604 w 5598213"/>
              <a:gd name="connsiteY11581" fmla="*/ 1603828 h 4231124"/>
              <a:gd name="connsiteX11582" fmla="*/ 4684110 w 5598213"/>
              <a:gd name="connsiteY11582" fmla="*/ 1593179 h 4231124"/>
              <a:gd name="connsiteX11583" fmla="*/ 4684110 w 5598213"/>
              <a:gd name="connsiteY11583" fmla="*/ 1603828 h 4231124"/>
              <a:gd name="connsiteX11584" fmla="*/ 4678785 w 5598213"/>
              <a:gd name="connsiteY11584" fmla="*/ 1609152 h 4231124"/>
              <a:gd name="connsiteX11585" fmla="*/ 4674052 w 5598213"/>
              <a:gd name="connsiteY11585" fmla="*/ 1603828 h 4231124"/>
              <a:gd name="connsiteX11586" fmla="*/ 4532647 w 5598213"/>
              <a:gd name="connsiteY11586" fmla="*/ 1593179 h 4231124"/>
              <a:gd name="connsiteX11587" fmla="*/ 4537972 w 5598213"/>
              <a:gd name="connsiteY11587" fmla="*/ 1593179 h 4231124"/>
              <a:gd name="connsiteX11588" fmla="*/ 4543297 w 5598213"/>
              <a:gd name="connsiteY11588" fmla="*/ 1593179 h 4231124"/>
              <a:gd name="connsiteX11589" fmla="*/ 4532647 w 5598213"/>
              <a:gd name="connsiteY11589" fmla="*/ 1603828 h 4231124"/>
              <a:gd name="connsiteX11590" fmla="*/ 888070 w 5598213"/>
              <a:gd name="connsiteY11590" fmla="*/ 1588446 h 4231124"/>
              <a:gd name="connsiteX11591" fmla="*/ 892803 w 5598213"/>
              <a:gd name="connsiteY11591" fmla="*/ 1593179 h 4231124"/>
              <a:gd name="connsiteX11592" fmla="*/ 892803 w 5598213"/>
              <a:gd name="connsiteY11592" fmla="*/ 1598503 h 4231124"/>
              <a:gd name="connsiteX11593" fmla="*/ 888070 w 5598213"/>
              <a:gd name="connsiteY11593" fmla="*/ 1598503 h 4231124"/>
              <a:gd name="connsiteX11594" fmla="*/ 715308 w 5598213"/>
              <a:gd name="connsiteY11594" fmla="*/ 1588446 h 4231124"/>
              <a:gd name="connsiteX11595" fmla="*/ 720633 w 5598213"/>
              <a:gd name="connsiteY11595" fmla="*/ 1588446 h 4231124"/>
              <a:gd name="connsiteX11596" fmla="*/ 720633 w 5598213"/>
              <a:gd name="connsiteY11596" fmla="*/ 1593179 h 4231124"/>
              <a:gd name="connsiteX11597" fmla="*/ 715308 w 5598213"/>
              <a:gd name="connsiteY11597" fmla="*/ 1593179 h 4231124"/>
              <a:gd name="connsiteX11598" fmla="*/ 1133606 w 5598213"/>
              <a:gd name="connsiteY11598" fmla="*/ 1583122 h 4231124"/>
              <a:gd name="connsiteX11599" fmla="*/ 1122956 w 5598213"/>
              <a:gd name="connsiteY11599" fmla="*/ 1593179 h 4231124"/>
              <a:gd name="connsiteX11600" fmla="*/ 1117631 w 5598213"/>
              <a:gd name="connsiteY11600" fmla="*/ 1588446 h 4231124"/>
              <a:gd name="connsiteX11601" fmla="*/ 924161 w 5598213"/>
              <a:gd name="connsiteY11601" fmla="*/ 1583122 h 4231124"/>
              <a:gd name="connsiteX11602" fmla="*/ 929486 w 5598213"/>
              <a:gd name="connsiteY11602" fmla="*/ 1583122 h 4231124"/>
              <a:gd name="connsiteX11603" fmla="*/ 929486 w 5598213"/>
              <a:gd name="connsiteY11603" fmla="*/ 1588446 h 4231124"/>
              <a:gd name="connsiteX11604" fmla="*/ 924161 w 5598213"/>
              <a:gd name="connsiteY11604" fmla="*/ 1588446 h 4231124"/>
              <a:gd name="connsiteX11605" fmla="*/ 820030 w 5598213"/>
              <a:gd name="connsiteY11605" fmla="*/ 1583122 h 4231124"/>
              <a:gd name="connsiteX11606" fmla="*/ 830680 w 5598213"/>
              <a:gd name="connsiteY11606" fmla="*/ 1593179 h 4231124"/>
              <a:gd name="connsiteX11607" fmla="*/ 830680 w 5598213"/>
              <a:gd name="connsiteY11607" fmla="*/ 1598503 h 4231124"/>
              <a:gd name="connsiteX11608" fmla="*/ 825355 w 5598213"/>
              <a:gd name="connsiteY11608" fmla="*/ 1598503 h 4231124"/>
              <a:gd name="connsiteX11609" fmla="*/ 814705 w 5598213"/>
              <a:gd name="connsiteY11609" fmla="*/ 1588446 h 4231124"/>
              <a:gd name="connsiteX11610" fmla="*/ 5331969 w 5598213"/>
              <a:gd name="connsiteY11610" fmla="*/ 1577797 h 4231124"/>
              <a:gd name="connsiteX11611" fmla="*/ 5337294 w 5598213"/>
              <a:gd name="connsiteY11611" fmla="*/ 1577797 h 4231124"/>
              <a:gd name="connsiteX11612" fmla="*/ 5337294 w 5598213"/>
              <a:gd name="connsiteY11612" fmla="*/ 1598503 h 4231124"/>
              <a:gd name="connsiteX11613" fmla="*/ 5331969 w 5598213"/>
              <a:gd name="connsiteY11613" fmla="*/ 1593179 h 4231124"/>
              <a:gd name="connsiteX11614" fmla="*/ 4741500 w 5598213"/>
              <a:gd name="connsiteY11614" fmla="*/ 1577797 h 4231124"/>
              <a:gd name="connsiteX11615" fmla="*/ 4752150 w 5598213"/>
              <a:gd name="connsiteY11615" fmla="*/ 1583122 h 4231124"/>
              <a:gd name="connsiteX11616" fmla="*/ 4741500 w 5598213"/>
              <a:gd name="connsiteY11616" fmla="*/ 1583122 h 4231124"/>
              <a:gd name="connsiteX11617" fmla="*/ 4726117 w 5598213"/>
              <a:gd name="connsiteY11617" fmla="*/ 1577797 h 4231124"/>
              <a:gd name="connsiteX11618" fmla="*/ 4726117 w 5598213"/>
              <a:gd name="connsiteY11618" fmla="*/ 1588446 h 4231124"/>
              <a:gd name="connsiteX11619" fmla="*/ 4741500 w 5598213"/>
              <a:gd name="connsiteY11619" fmla="*/ 1603828 h 4231124"/>
              <a:gd name="connsiteX11620" fmla="*/ 4736175 w 5598213"/>
              <a:gd name="connsiteY11620" fmla="*/ 1603828 h 4231124"/>
              <a:gd name="connsiteX11621" fmla="*/ 4726117 w 5598213"/>
              <a:gd name="connsiteY11621" fmla="*/ 1614477 h 4231124"/>
              <a:gd name="connsiteX11622" fmla="*/ 4705410 w 5598213"/>
              <a:gd name="connsiteY11622" fmla="*/ 1614477 h 4231124"/>
              <a:gd name="connsiteX11623" fmla="*/ 4700085 w 5598213"/>
              <a:gd name="connsiteY11623" fmla="*/ 1619801 h 4231124"/>
              <a:gd name="connsiteX11624" fmla="*/ 4700085 w 5598213"/>
              <a:gd name="connsiteY11624" fmla="*/ 1609152 h 4231124"/>
              <a:gd name="connsiteX11625" fmla="*/ 4710143 w 5598213"/>
              <a:gd name="connsiteY11625" fmla="*/ 1593179 h 4231124"/>
              <a:gd name="connsiteX11626" fmla="*/ 4715468 w 5598213"/>
              <a:gd name="connsiteY11626" fmla="*/ 1583122 h 4231124"/>
              <a:gd name="connsiteX11627" fmla="*/ 4548622 w 5598213"/>
              <a:gd name="connsiteY11627" fmla="*/ 1577797 h 4231124"/>
              <a:gd name="connsiteX11628" fmla="*/ 4558680 w 5598213"/>
              <a:gd name="connsiteY11628" fmla="*/ 1577797 h 4231124"/>
              <a:gd name="connsiteX11629" fmla="*/ 4548622 w 5598213"/>
              <a:gd name="connsiteY11629" fmla="*/ 1583122 h 4231124"/>
              <a:gd name="connsiteX11630" fmla="*/ 5457399 w 5598213"/>
              <a:gd name="connsiteY11630" fmla="*/ 1572473 h 4231124"/>
              <a:gd name="connsiteX11631" fmla="*/ 5462133 w 5598213"/>
              <a:gd name="connsiteY11631" fmla="*/ 1572473 h 4231124"/>
              <a:gd name="connsiteX11632" fmla="*/ 5457399 w 5598213"/>
              <a:gd name="connsiteY11632" fmla="*/ 1583122 h 4231124"/>
              <a:gd name="connsiteX11633" fmla="*/ 5452075 w 5598213"/>
              <a:gd name="connsiteY11633" fmla="*/ 1583122 h 4231124"/>
              <a:gd name="connsiteX11634" fmla="*/ 5384035 w 5598213"/>
              <a:gd name="connsiteY11634" fmla="*/ 1572473 h 4231124"/>
              <a:gd name="connsiteX11635" fmla="*/ 5384035 w 5598213"/>
              <a:gd name="connsiteY11635" fmla="*/ 1583122 h 4231124"/>
              <a:gd name="connsiteX11636" fmla="*/ 5378710 w 5598213"/>
              <a:gd name="connsiteY11636" fmla="*/ 1588446 h 4231124"/>
              <a:gd name="connsiteX11637" fmla="*/ 5378710 w 5598213"/>
              <a:gd name="connsiteY11637" fmla="*/ 1583122 h 4231124"/>
              <a:gd name="connsiteX11638" fmla="*/ 5310670 w 5598213"/>
              <a:gd name="connsiteY11638" fmla="*/ 1572473 h 4231124"/>
              <a:gd name="connsiteX11639" fmla="*/ 5315995 w 5598213"/>
              <a:gd name="connsiteY11639" fmla="*/ 1577797 h 4231124"/>
              <a:gd name="connsiteX11640" fmla="*/ 5305936 w 5598213"/>
              <a:gd name="connsiteY11640" fmla="*/ 1577797 h 4231124"/>
              <a:gd name="connsiteX11641" fmla="*/ 1154314 w 5598213"/>
              <a:gd name="connsiteY11641" fmla="*/ 1572473 h 4231124"/>
              <a:gd name="connsiteX11642" fmla="*/ 1154314 w 5598213"/>
              <a:gd name="connsiteY11642" fmla="*/ 1583122 h 4231124"/>
              <a:gd name="connsiteX11643" fmla="*/ 1143664 w 5598213"/>
              <a:gd name="connsiteY11643" fmla="*/ 1583122 h 4231124"/>
              <a:gd name="connsiteX11644" fmla="*/ 1143664 w 5598213"/>
              <a:gd name="connsiteY11644" fmla="*/ 1577797 h 4231124"/>
              <a:gd name="connsiteX11645" fmla="*/ 637210 w 5598213"/>
              <a:gd name="connsiteY11645" fmla="*/ 1572473 h 4231124"/>
              <a:gd name="connsiteX11646" fmla="*/ 642535 w 5598213"/>
              <a:gd name="connsiteY11646" fmla="*/ 1572473 h 4231124"/>
              <a:gd name="connsiteX11647" fmla="*/ 642535 w 5598213"/>
              <a:gd name="connsiteY11647" fmla="*/ 1583122 h 4231124"/>
              <a:gd name="connsiteX11648" fmla="*/ 637210 w 5598213"/>
              <a:gd name="connsiteY11648" fmla="*/ 1577797 h 4231124"/>
              <a:gd name="connsiteX11649" fmla="*/ 882745 w 5598213"/>
              <a:gd name="connsiteY11649" fmla="*/ 1567149 h 4231124"/>
              <a:gd name="connsiteX11650" fmla="*/ 888070 w 5598213"/>
              <a:gd name="connsiteY11650" fmla="*/ 1567149 h 4231124"/>
              <a:gd name="connsiteX11651" fmla="*/ 888070 w 5598213"/>
              <a:gd name="connsiteY11651" fmla="*/ 1572473 h 4231124"/>
              <a:gd name="connsiteX11652" fmla="*/ 4621395 w 5598213"/>
              <a:gd name="connsiteY11652" fmla="*/ 1561824 h 4231124"/>
              <a:gd name="connsiteX11653" fmla="*/ 4632045 w 5598213"/>
              <a:gd name="connsiteY11653" fmla="*/ 1561824 h 4231124"/>
              <a:gd name="connsiteX11654" fmla="*/ 4632045 w 5598213"/>
              <a:gd name="connsiteY11654" fmla="*/ 1567149 h 4231124"/>
              <a:gd name="connsiteX11655" fmla="*/ 4637370 w 5598213"/>
              <a:gd name="connsiteY11655" fmla="*/ 1572473 h 4231124"/>
              <a:gd name="connsiteX11656" fmla="*/ 4616070 w 5598213"/>
              <a:gd name="connsiteY11656" fmla="*/ 1572473 h 4231124"/>
              <a:gd name="connsiteX11657" fmla="*/ 1117631 w 5598213"/>
              <a:gd name="connsiteY11657" fmla="*/ 1561824 h 4231124"/>
              <a:gd name="connsiteX11658" fmla="*/ 1122956 w 5598213"/>
              <a:gd name="connsiteY11658" fmla="*/ 1561824 h 4231124"/>
              <a:gd name="connsiteX11659" fmla="*/ 1122956 w 5598213"/>
              <a:gd name="connsiteY11659" fmla="*/ 1567149 h 4231124"/>
              <a:gd name="connsiteX11660" fmla="*/ 1117631 w 5598213"/>
              <a:gd name="connsiteY11660" fmla="*/ 1567149 h 4231124"/>
              <a:gd name="connsiteX11661" fmla="*/ 668567 w 5598213"/>
              <a:gd name="connsiteY11661" fmla="*/ 1561824 h 4231124"/>
              <a:gd name="connsiteX11662" fmla="*/ 683950 w 5598213"/>
              <a:gd name="connsiteY11662" fmla="*/ 1561824 h 4231124"/>
              <a:gd name="connsiteX11663" fmla="*/ 694600 w 5598213"/>
              <a:gd name="connsiteY11663" fmla="*/ 1567149 h 4231124"/>
              <a:gd name="connsiteX11664" fmla="*/ 689275 w 5598213"/>
              <a:gd name="connsiteY11664" fmla="*/ 1577797 h 4231124"/>
              <a:gd name="connsiteX11665" fmla="*/ 673892 w 5598213"/>
              <a:gd name="connsiteY11665" fmla="*/ 1577797 h 4231124"/>
              <a:gd name="connsiteX11666" fmla="*/ 668567 w 5598213"/>
              <a:gd name="connsiteY11666" fmla="*/ 1572473 h 4231124"/>
              <a:gd name="connsiteX11667" fmla="*/ 5342027 w 5598213"/>
              <a:gd name="connsiteY11667" fmla="*/ 1557091 h 4231124"/>
              <a:gd name="connsiteX11668" fmla="*/ 5352677 w 5598213"/>
              <a:gd name="connsiteY11668" fmla="*/ 1567149 h 4231124"/>
              <a:gd name="connsiteX11669" fmla="*/ 5342027 w 5598213"/>
              <a:gd name="connsiteY11669" fmla="*/ 1567149 h 4231124"/>
              <a:gd name="connsiteX11670" fmla="*/ 5363327 w 5598213"/>
              <a:gd name="connsiteY11670" fmla="*/ 1551767 h 4231124"/>
              <a:gd name="connsiteX11671" fmla="*/ 5373385 w 5598213"/>
              <a:gd name="connsiteY11671" fmla="*/ 1551767 h 4231124"/>
              <a:gd name="connsiteX11672" fmla="*/ 5363327 w 5598213"/>
              <a:gd name="connsiteY11672" fmla="*/ 1572473 h 4231124"/>
              <a:gd name="connsiteX11673" fmla="*/ 5358002 w 5598213"/>
              <a:gd name="connsiteY11673" fmla="*/ 1561824 h 4231124"/>
              <a:gd name="connsiteX11674" fmla="*/ 5331969 w 5598213"/>
              <a:gd name="connsiteY11674" fmla="*/ 1551767 h 4231124"/>
              <a:gd name="connsiteX11675" fmla="*/ 5342027 w 5598213"/>
              <a:gd name="connsiteY11675" fmla="*/ 1551767 h 4231124"/>
              <a:gd name="connsiteX11676" fmla="*/ 5342027 w 5598213"/>
              <a:gd name="connsiteY11676" fmla="*/ 1557091 h 4231124"/>
              <a:gd name="connsiteX11677" fmla="*/ 5331969 w 5598213"/>
              <a:gd name="connsiteY11677" fmla="*/ 1561824 h 4231124"/>
              <a:gd name="connsiteX11678" fmla="*/ 5321319 w 5598213"/>
              <a:gd name="connsiteY11678" fmla="*/ 1551767 h 4231124"/>
              <a:gd name="connsiteX11679" fmla="*/ 5326644 w 5598213"/>
              <a:gd name="connsiteY11679" fmla="*/ 1561824 h 4231124"/>
              <a:gd name="connsiteX11680" fmla="*/ 5321319 w 5598213"/>
              <a:gd name="connsiteY11680" fmla="*/ 1561824 h 4231124"/>
              <a:gd name="connsiteX11681" fmla="*/ 5305936 w 5598213"/>
              <a:gd name="connsiteY11681" fmla="*/ 1557091 h 4231124"/>
              <a:gd name="connsiteX11682" fmla="*/ 1122956 w 5598213"/>
              <a:gd name="connsiteY11682" fmla="*/ 1551767 h 4231124"/>
              <a:gd name="connsiteX11683" fmla="*/ 1138339 w 5598213"/>
              <a:gd name="connsiteY11683" fmla="*/ 1551767 h 4231124"/>
              <a:gd name="connsiteX11684" fmla="*/ 1133606 w 5598213"/>
              <a:gd name="connsiteY11684" fmla="*/ 1561824 h 4231124"/>
              <a:gd name="connsiteX11685" fmla="*/ 1143664 w 5598213"/>
              <a:gd name="connsiteY11685" fmla="*/ 1546443 h 4231124"/>
              <a:gd name="connsiteX11686" fmla="*/ 1154314 w 5598213"/>
              <a:gd name="connsiteY11686" fmla="*/ 1546443 h 4231124"/>
              <a:gd name="connsiteX11687" fmla="*/ 1154314 w 5598213"/>
              <a:gd name="connsiteY11687" fmla="*/ 1551767 h 4231124"/>
              <a:gd name="connsiteX11688" fmla="*/ 830680 w 5598213"/>
              <a:gd name="connsiteY11688" fmla="*/ 1546443 h 4231124"/>
              <a:gd name="connsiteX11689" fmla="*/ 840738 w 5598213"/>
              <a:gd name="connsiteY11689" fmla="*/ 1557091 h 4231124"/>
              <a:gd name="connsiteX11690" fmla="*/ 835413 w 5598213"/>
              <a:gd name="connsiteY11690" fmla="*/ 1561824 h 4231124"/>
              <a:gd name="connsiteX11691" fmla="*/ 830680 w 5598213"/>
              <a:gd name="connsiteY11691" fmla="*/ 1561824 h 4231124"/>
              <a:gd name="connsiteX11692" fmla="*/ 820030 w 5598213"/>
              <a:gd name="connsiteY11692" fmla="*/ 1557091 h 4231124"/>
              <a:gd name="connsiteX11693" fmla="*/ 820030 w 5598213"/>
              <a:gd name="connsiteY11693" fmla="*/ 1551767 h 4231124"/>
              <a:gd name="connsiteX11694" fmla="*/ 710575 w 5598213"/>
              <a:gd name="connsiteY11694" fmla="*/ 1546443 h 4231124"/>
              <a:gd name="connsiteX11695" fmla="*/ 720633 w 5598213"/>
              <a:gd name="connsiteY11695" fmla="*/ 1546443 h 4231124"/>
              <a:gd name="connsiteX11696" fmla="*/ 731282 w 5598213"/>
              <a:gd name="connsiteY11696" fmla="*/ 1561824 h 4231124"/>
              <a:gd name="connsiteX11697" fmla="*/ 725957 w 5598213"/>
              <a:gd name="connsiteY11697" fmla="*/ 1567149 h 4231124"/>
              <a:gd name="connsiteX11698" fmla="*/ 699925 w 5598213"/>
              <a:gd name="connsiteY11698" fmla="*/ 1551767 h 4231124"/>
              <a:gd name="connsiteX11699" fmla="*/ 621235 w 5598213"/>
              <a:gd name="connsiteY11699" fmla="*/ 1546443 h 4231124"/>
              <a:gd name="connsiteX11700" fmla="*/ 626560 w 5598213"/>
              <a:gd name="connsiteY11700" fmla="*/ 1546443 h 4231124"/>
              <a:gd name="connsiteX11701" fmla="*/ 631885 w 5598213"/>
              <a:gd name="connsiteY11701" fmla="*/ 1557091 h 4231124"/>
              <a:gd name="connsiteX11702" fmla="*/ 621235 w 5598213"/>
              <a:gd name="connsiteY11702" fmla="*/ 1557091 h 4231124"/>
              <a:gd name="connsiteX11703" fmla="*/ 5446750 w 5598213"/>
              <a:gd name="connsiteY11703" fmla="*/ 1541118 h 4231124"/>
              <a:gd name="connsiteX11704" fmla="*/ 5452075 w 5598213"/>
              <a:gd name="connsiteY11704" fmla="*/ 1541118 h 4231124"/>
              <a:gd name="connsiteX11705" fmla="*/ 5452075 w 5598213"/>
              <a:gd name="connsiteY11705" fmla="*/ 1546443 h 4231124"/>
              <a:gd name="connsiteX11706" fmla="*/ 5446750 w 5598213"/>
              <a:gd name="connsiteY11706" fmla="*/ 1546443 h 4231124"/>
              <a:gd name="connsiteX11707" fmla="*/ 4491231 w 5598213"/>
              <a:gd name="connsiteY11707" fmla="*/ 1541118 h 4231124"/>
              <a:gd name="connsiteX11708" fmla="*/ 4501290 w 5598213"/>
              <a:gd name="connsiteY11708" fmla="*/ 1541118 h 4231124"/>
              <a:gd name="connsiteX11709" fmla="*/ 4491231 w 5598213"/>
              <a:gd name="connsiteY11709" fmla="*/ 1546443 h 4231124"/>
              <a:gd name="connsiteX11710" fmla="*/ 522429 w 5598213"/>
              <a:gd name="connsiteY11710" fmla="*/ 1541118 h 4231124"/>
              <a:gd name="connsiteX11711" fmla="*/ 537812 w 5598213"/>
              <a:gd name="connsiteY11711" fmla="*/ 1541118 h 4231124"/>
              <a:gd name="connsiteX11712" fmla="*/ 548462 w 5598213"/>
              <a:gd name="connsiteY11712" fmla="*/ 1546443 h 4231124"/>
              <a:gd name="connsiteX11713" fmla="*/ 532487 w 5598213"/>
              <a:gd name="connsiteY11713" fmla="*/ 1546443 h 4231124"/>
              <a:gd name="connsiteX11714" fmla="*/ 4558680 w 5598213"/>
              <a:gd name="connsiteY11714" fmla="*/ 1535794 h 4231124"/>
              <a:gd name="connsiteX11715" fmla="*/ 4569330 w 5598213"/>
              <a:gd name="connsiteY11715" fmla="*/ 1541118 h 4231124"/>
              <a:gd name="connsiteX11716" fmla="*/ 4564005 w 5598213"/>
              <a:gd name="connsiteY11716" fmla="*/ 1546443 h 4231124"/>
              <a:gd name="connsiteX11717" fmla="*/ 4558680 w 5598213"/>
              <a:gd name="connsiteY11717" fmla="*/ 1546443 h 4231124"/>
              <a:gd name="connsiteX11718" fmla="*/ 4402484 w 5598213"/>
              <a:gd name="connsiteY11718" fmla="*/ 1535794 h 4231124"/>
              <a:gd name="connsiteX11719" fmla="*/ 4412542 w 5598213"/>
              <a:gd name="connsiteY11719" fmla="*/ 1546443 h 4231124"/>
              <a:gd name="connsiteX11720" fmla="*/ 4412542 w 5598213"/>
              <a:gd name="connsiteY11720" fmla="*/ 1551767 h 4231124"/>
              <a:gd name="connsiteX11721" fmla="*/ 4397159 w 5598213"/>
              <a:gd name="connsiteY11721" fmla="*/ 1551767 h 4231124"/>
              <a:gd name="connsiteX11722" fmla="*/ 4397159 w 5598213"/>
              <a:gd name="connsiteY11722" fmla="*/ 1541118 h 4231124"/>
              <a:gd name="connsiteX11723" fmla="*/ 318309 w 5598213"/>
              <a:gd name="connsiteY11723" fmla="*/ 1535794 h 4231124"/>
              <a:gd name="connsiteX11724" fmla="*/ 328959 w 5598213"/>
              <a:gd name="connsiteY11724" fmla="*/ 1541118 h 4231124"/>
              <a:gd name="connsiteX11725" fmla="*/ 328959 w 5598213"/>
              <a:gd name="connsiteY11725" fmla="*/ 1546443 h 4231124"/>
              <a:gd name="connsiteX11726" fmla="*/ 318309 w 5598213"/>
              <a:gd name="connsiteY11726" fmla="*/ 1546443 h 4231124"/>
              <a:gd name="connsiteX11727" fmla="*/ 308251 w 5598213"/>
              <a:gd name="connsiteY11727" fmla="*/ 1541118 h 4231124"/>
              <a:gd name="connsiteX11728" fmla="*/ 5426042 w 5598213"/>
              <a:gd name="connsiteY11728" fmla="*/ 1530469 h 4231124"/>
              <a:gd name="connsiteX11729" fmla="*/ 5431367 w 5598213"/>
              <a:gd name="connsiteY11729" fmla="*/ 1530469 h 4231124"/>
              <a:gd name="connsiteX11730" fmla="*/ 5431367 w 5598213"/>
              <a:gd name="connsiteY11730" fmla="*/ 1541118 h 4231124"/>
              <a:gd name="connsiteX11731" fmla="*/ 5426042 w 5598213"/>
              <a:gd name="connsiteY11731" fmla="*/ 1541118 h 4231124"/>
              <a:gd name="connsiteX11732" fmla="*/ 5373385 w 5598213"/>
              <a:gd name="connsiteY11732" fmla="*/ 1530469 h 4231124"/>
              <a:gd name="connsiteX11733" fmla="*/ 5378710 w 5598213"/>
              <a:gd name="connsiteY11733" fmla="*/ 1546443 h 4231124"/>
              <a:gd name="connsiteX11734" fmla="*/ 5378710 w 5598213"/>
              <a:gd name="connsiteY11734" fmla="*/ 1551767 h 4231124"/>
              <a:gd name="connsiteX11735" fmla="*/ 5378710 w 5598213"/>
              <a:gd name="connsiteY11735" fmla="*/ 1557091 h 4231124"/>
              <a:gd name="connsiteX11736" fmla="*/ 5373385 w 5598213"/>
              <a:gd name="connsiteY11736" fmla="*/ 1551767 h 4231124"/>
              <a:gd name="connsiteX11737" fmla="*/ 5347352 w 5598213"/>
              <a:gd name="connsiteY11737" fmla="*/ 1530469 h 4231124"/>
              <a:gd name="connsiteX11738" fmla="*/ 5363327 w 5598213"/>
              <a:gd name="connsiteY11738" fmla="*/ 1535794 h 4231124"/>
              <a:gd name="connsiteX11739" fmla="*/ 5352677 w 5598213"/>
              <a:gd name="connsiteY11739" fmla="*/ 1541118 h 4231124"/>
              <a:gd name="connsiteX11740" fmla="*/ 4726117 w 5598213"/>
              <a:gd name="connsiteY11740" fmla="*/ 1530469 h 4231124"/>
              <a:gd name="connsiteX11741" fmla="*/ 4736175 w 5598213"/>
              <a:gd name="connsiteY11741" fmla="*/ 1535794 h 4231124"/>
              <a:gd name="connsiteX11742" fmla="*/ 4731442 w 5598213"/>
              <a:gd name="connsiteY11742" fmla="*/ 1546443 h 4231124"/>
              <a:gd name="connsiteX11743" fmla="*/ 4726117 w 5598213"/>
              <a:gd name="connsiteY11743" fmla="*/ 1546443 h 4231124"/>
              <a:gd name="connsiteX11744" fmla="*/ 4715468 w 5598213"/>
              <a:gd name="connsiteY11744" fmla="*/ 1535794 h 4231124"/>
              <a:gd name="connsiteX11745" fmla="*/ 4626720 w 5598213"/>
              <a:gd name="connsiteY11745" fmla="*/ 1530469 h 4231124"/>
              <a:gd name="connsiteX11746" fmla="*/ 4637370 w 5598213"/>
              <a:gd name="connsiteY11746" fmla="*/ 1530469 h 4231124"/>
              <a:gd name="connsiteX11747" fmla="*/ 4647428 w 5598213"/>
              <a:gd name="connsiteY11747" fmla="*/ 1535794 h 4231124"/>
              <a:gd name="connsiteX11748" fmla="*/ 4647428 w 5598213"/>
              <a:gd name="connsiteY11748" fmla="*/ 1546443 h 4231124"/>
              <a:gd name="connsiteX11749" fmla="*/ 4637370 w 5598213"/>
              <a:gd name="connsiteY11749" fmla="*/ 1551767 h 4231124"/>
              <a:gd name="connsiteX11750" fmla="*/ 4632045 w 5598213"/>
              <a:gd name="connsiteY11750" fmla="*/ 1557091 h 4231124"/>
              <a:gd name="connsiteX11751" fmla="*/ 4632045 w 5598213"/>
              <a:gd name="connsiteY11751" fmla="*/ 1551767 h 4231124"/>
              <a:gd name="connsiteX11752" fmla="*/ 4626720 w 5598213"/>
              <a:gd name="connsiteY11752" fmla="*/ 1546443 h 4231124"/>
              <a:gd name="connsiteX11753" fmla="*/ 4632045 w 5598213"/>
              <a:gd name="connsiteY11753" fmla="*/ 1535794 h 4231124"/>
              <a:gd name="connsiteX11754" fmla="*/ 1175021 w 5598213"/>
              <a:gd name="connsiteY11754" fmla="*/ 1530469 h 4231124"/>
              <a:gd name="connsiteX11755" fmla="*/ 1180346 w 5598213"/>
              <a:gd name="connsiteY11755" fmla="*/ 1541118 h 4231124"/>
              <a:gd name="connsiteX11756" fmla="*/ 1180346 w 5598213"/>
              <a:gd name="connsiteY11756" fmla="*/ 1551767 h 4231124"/>
              <a:gd name="connsiteX11757" fmla="*/ 1175021 w 5598213"/>
              <a:gd name="connsiteY11757" fmla="*/ 1551767 h 4231124"/>
              <a:gd name="connsiteX11758" fmla="*/ 626560 w 5598213"/>
              <a:gd name="connsiteY11758" fmla="*/ 1530469 h 4231124"/>
              <a:gd name="connsiteX11759" fmla="*/ 637210 w 5598213"/>
              <a:gd name="connsiteY11759" fmla="*/ 1530469 h 4231124"/>
              <a:gd name="connsiteX11760" fmla="*/ 631885 w 5598213"/>
              <a:gd name="connsiteY11760" fmla="*/ 1535794 h 4231124"/>
              <a:gd name="connsiteX11761" fmla="*/ 511779 w 5598213"/>
              <a:gd name="connsiteY11761" fmla="*/ 1530469 h 4231124"/>
              <a:gd name="connsiteX11762" fmla="*/ 517104 w 5598213"/>
              <a:gd name="connsiteY11762" fmla="*/ 1530469 h 4231124"/>
              <a:gd name="connsiteX11763" fmla="*/ 517104 w 5598213"/>
              <a:gd name="connsiteY11763" fmla="*/ 1541118 h 4231124"/>
              <a:gd name="connsiteX11764" fmla="*/ 511779 w 5598213"/>
              <a:gd name="connsiteY11764" fmla="*/ 1541118 h 4231124"/>
              <a:gd name="connsiteX11765" fmla="*/ 282218 w 5598213"/>
              <a:gd name="connsiteY11765" fmla="*/ 1530469 h 4231124"/>
              <a:gd name="connsiteX11766" fmla="*/ 287543 w 5598213"/>
              <a:gd name="connsiteY11766" fmla="*/ 1530469 h 4231124"/>
              <a:gd name="connsiteX11767" fmla="*/ 287543 w 5598213"/>
              <a:gd name="connsiteY11767" fmla="*/ 1541118 h 4231124"/>
              <a:gd name="connsiteX11768" fmla="*/ 4527322 w 5598213"/>
              <a:gd name="connsiteY11768" fmla="*/ 1525737 h 4231124"/>
              <a:gd name="connsiteX11769" fmla="*/ 4532647 w 5598213"/>
              <a:gd name="connsiteY11769" fmla="*/ 1535794 h 4231124"/>
              <a:gd name="connsiteX11770" fmla="*/ 4537972 w 5598213"/>
              <a:gd name="connsiteY11770" fmla="*/ 1535794 h 4231124"/>
              <a:gd name="connsiteX11771" fmla="*/ 4543297 w 5598213"/>
              <a:gd name="connsiteY11771" fmla="*/ 1541118 h 4231124"/>
              <a:gd name="connsiteX11772" fmla="*/ 4532647 w 5598213"/>
              <a:gd name="connsiteY11772" fmla="*/ 1557091 h 4231124"/>
              <a:gd name="connsiteX11773" fmla="*/ 4537972 w 5598213"/>
              <a:gd name="connsiteY11773" fmla="*/ 1557091 h 4231124"/>
              <a:gd name="connsiteX11774" fmla="*/ 4532647 w 5598213"/>
              <a:gd name="connsiteY11774" fmla="*/ 1572473 h 4231124"/>
              <a:gd name="connsiteX11775" fmla="*/ 4527322 w 5598213"/>
              <a:gd name="connsiteY11775" fmla="*/ 1572473 h 4231124"/>
              <a:gd name="connsiteX11776" fmla="*/ 4522589 w 5598213"/>
              <a:gd name="connsiteY11776" fmla="*/ 1551767 h 4231124"/>
              <a:gd name="connsiteX11777" fmla="*/ 4511939 w 5598213"/>
              <a:gd name="connsiteY11777" fmla="*/ 1551767 h 4231124"/>
              <a:gd name="connsiteX11778" fmla="*/ 4506614 w 5598213"/>
              <a:gd name="connsiteY11778" fmla="*/ 1546443 h 4231124"/>
              <a:gd name="connsiteX11779" fmla="*/ 4517264 w 5598213"/>
              <a:gd name="connsiteY11779" fmla="*/ 1541118 h 4231124"/>
              <a:gd name="connsiteX11780" fmla="*/ 4517264 w 5598213"/>
              <a:gd name="connsiteY11780" fmla="*/ 1530469 h 4231124"/>
              <a:gd name="connsiteX11781" fmla="*/ 4480582 w 5598213"/>
              <a:gd name="connsiteY11781" fmla="*/ 1525737 h 4231124"/>
              <a:gd name="connsiteX11782" fmla="*/ 4480582 w 5598213"/>
              <a:gd name="connsiteY11782" fmla="*/ 1535794 h 4231124"/>
              <a:gd name="connsiteX11783" fmla="*/ 4475257 w 5598213"/>
              <a:gd name="connsiteY11783" fmla="*/ 1541118 h 4231124"/>
              <a:gd name="connsiteX11784" fmla="*/ 4469932 w 5598213"/>
              <a:gd name="connsiteY11784" fmla="*/ 1535794 h 4231124"/>
              <a:gd name="connsiteX11785" fmla="*/ 4464607 w 5598213"/>
              <a:gd name="connsiteY11785" fmla="*/ 1530469 h 4231124"/>
              <a:gd name="connsiteX11786" fmla="*/ 4475257 w 5598213"/>
              <a:gd name="connsiteY11786" fmla="*/ 1530469 h 4231124"/>
              <a:gd name="connsiteX11787" fmla="*/ 162113 w 5598213"/>
              <a:gd name="connsiteY11787" fmla="*/ 1525737 h 4231124"/>
              <a:gd name="connsiteX11788" fmla="*/ 177496 w 5598213"/>
              <a:gd name="connsiteY11788" fmla="*/ 1530469 h 4231124"/>
              <a:gd name="connsiteX11789" fmla="*/ 177496 w 5598213"/>
              <a:gd name="connsiteY11789" fmla="*/ 1535794 h 4231124"/>
              <a:gd name="connsiteX11790" fmla="*/ 162113 w 5598213"/>
              <a:gd name="connsiteY11790" fmla="*/ 1541118 h 4231124"/>
              <a:gd name="connsiteX11791" fmla="*/ 4736175 w 5598213"/>
              <a:gd name="connsiteY11791" fmla="*/ 1520412 h 4231124"/>
              <a:gd name="connsiteX11792" fmla="*/ 4741500 w 5598213"/>
              <a:gd name="connsiteY11792" fmla="*/ 1525737 h 4231124"/>
              <a:gd name="connsiteX11793" fmla="*/ 4736175 w 5598213"/>
              <a:gd name="connsiteY11793" fmla="*/ 1525737 h 4231124"/>
              <a:gd name="connsiteX11794" fmla="*/ 4731442 w 5598213"/>
              <a:gd name="connsiteY11794" fmla="*/ 1525737 h 4231124"/>
              <a:gd name="connsiteX11795" fmla="*/ 4595362 w 5598213"/>
              <a:gd name="connsiteY11795" fmla="*/ 1520412 h 4231124"/>
              <a:gd name="connsiteX11796" fmla="*/ 4595362 w 5598213"/>
              <a:gd name="connsiteY11796" fmla="*/ 1525737 h 4231124"/>
              <a:gd name="connsiteX11797" fmla="*/ 4590037 w 5598213"/>
              <a:gd name="connsiteY11797" fmla="*/ 1530469 h 4231124"/>
              <a:gd name="connsiteX11798" fmla="*/ 4600687 w 5598213"/>
              <a:gd name="connsiteY11798" fmla="*/ 1530469 h 4231124"/>
              <a:gd name="connsiteX11799" fmla="*/ 4590037 w 5598213"/>
              <a:gd name="connsiteY11799" fmla="*/ 1551767 h 4231124"/>
              <a:gd name="connsiteX11800" fmla="*/ 4584713 w 5598213"/>
              <a:gd name="connsiteY11800" fmla="*/ 1551767 h 4231124"/>
              <a:gd name="connsiteX11801" fmla="*/ 4584713 w 5598213"/>
              <a:gd name="connsiteY11801" fmla="*/ 1541118 h 4231124"/>
              <a:gd name="connsiteX11802" fmla="*/ 4579979 w 5598213"/>
              <a:gd name="connsiteY11802" fmla="*/ 1535794 h 4231124"/>
              <a:gd name="connsiteX11803" fmla="*/ 4417867 w 5598213"/>
              <a:gd name="connsiteY11803" fmla="*/ 1520412 h 4231124"/>
              <a:gd name="connsiteX11804" fmla="*/ 4423191 w 5598213"/>
              <a:gd name="connsiteY11804" fmla="*/ 1520412 h 4231124"/>
              <a:gd name="connsiteX11805" fmla="*/ 4428516 w 5598213"/>
              <a:gd name="connsiteY11805" fmla="*/ 1520412 h 4231124"/>
              <a:gd name="connsiteX11806" fmla="*/ 4428516 w 5598213"/>
              <a:gd name="connsiteY11806" fmla="*/ 1530469 h 4231124"/>
              <a:gd name="connsiteX11807" fmla="*/ 4428516 w 5598213"/>
              <a:gd name="connsiteY11807" fmla="*/ 1541118 h 4231124"/>
              <a:gd name="connsiteX11808" fmla="*/ 4417867 w 5598213"/>
              <a:gd name="connsiteY11808" fmla="*/ 1546443 h 4231124"/>
              <a:gd name="connsiteX11809" fmla="*/ 4412542 w 5598213"/>
              <a:gd name="connsiteY11809" fmla="*/ 1546443 h 4231124"/>
              <a:gd name="connsiteX11810" fmla="*/ 4412542 w 5598213"/>
              <a:gd name="connsiteY11810" fmla="*/ 1535794 h 4231124"/>
              <a:gd name="connsiteX11811" fmla="*/ 4417867 w 5598213"/>
              <a:gd name="connsiteY11811" fmla="*/ 1530469 h 4231124"/>
              <a:gd name="connsiteX11812" fmla="*/ 4046901 w 5598213"/>
              <a:gd name="connsiteY11812" fmla="*/ 1520412 h 4231124"/>
              <a:gd name="connsiteX11813" fmla="*/ 4052225 w 5598213"/>
              <a:gd name="connsiteY11813" fmla="*/ 1525737 h 4231124"/>
              <a:gd name="connsiteX11814" fmla="*/ 4052225 w 5598213"/>
              <a:gd name="connsiteY11814" fmla="*/ 1530469 h 4231124"/>
              <a:gd name="connsiteX11815" fmla="*/ 4046901 w 5598213"/>
              <a:gd name="connsiteY11815" fmla="*/ 1530469 h 4231124"/>
              <a:gd name="connsiteX11816" fmla="*/ 1206379 w 5598213"/>
              <a:gd name="connsiteY11816" fmla="*/ 1520412 h 4231124"/>
              <a:gd name="connsiteX11817" fmla="*/ 1195729 w 5598213"/>
              <a:gd name="connsiteY11817" fmla="*/ 1530469 h 4231124"/>
              <a:gd name="connsiteX11818" fmla="*/ 1190996 w 5598213"/>
              <a:gd name="connsiteY11818" fmla="*/ 1525737 h 4231124"/>
              <a:gd name="connsiteX11819" fmla="*/ 783348 w 5598213"/>
              <a:gd name="connsiteY11819" fmla="*/ 1520412 h 4231124"/>
              <a:gd name="connsiteX11820" fmla="*/ 788673 w 5598213"/>
              <a:gd name="connsiteY11820" fmla="*/ 1530469 h 4231124"/>
              <a:gd name="connsiteX11821" fmla="*/ 793997 w 5598213"/>
              <a:gd name="connsiteY11821" fmla="*/ 1530469 h 4231124"/>
              <a:gd name="connsiteX11822" fmla="*/ 804056 w 5598213"/>
              <a:gd name="connsiteY11822" fmla="*/ 1546443 h 4231124"/>
              <a:gd name="connsiteX11823" fmla="*/ 783348 w 5598213"/>
              <a:gd name="connsiteY11823" fmla="*/ 1541118 h 4231124"/>
              <a:gd name="connsiteX11824" fmla="*/ 778023 w 5598213"/>
              <a:gd name="connsiteY11824" fmla="*/ 1530469 h 4231124"/>
              <a:gd name="connsiteX11825" fmla="*/ 778023 w 5598213"/>
              <a:gd name="connsiteY11825" fmla="*/ 1525737 h 4231124"/>
              <a:gd name="connsiteX11826" fmla="*/ 5400009 w 5598213"/>
              <a:gd name="connsiteY11826" fmla="*/ 1515088 h 4231124"/>
              <a:gd name="connsiteX11827" fmla="*/ 5410067 w 5598213"/>
              <a:gd name="connsiteY11827" fmla="*/ 1515088 h 4231124"/>
              <a:gd name="connsiteX11828" fmla="*/ 5404742 w 5598213"/>
              <a:gd name="connsiteY11828" fmla="*/ 1520412 h 4231124"/>
              <a:gd name="connsiteX11829" fmla="*/ 5400009 w 5598213"/>
              <a:gd name="connsiteY11829" fmla="*/ 1520412 h 4231124"/>
              <a:gd name="connsiteX11830" fmla="*/ 328959 w 5598213"/>
              <a:gd name="connsiteY11830" fmla="*/ 1515088 h 4231124"/>
              <a:gd name="connsiteX11831" fmla="*/ 344934 w 5598213"/>
              <a:gd name="connsiteY11831" fmla="*/ 1515088 h 4231124"/>
              <a:gd name="connsiteX11832" fmla="*/ 354991 w 5598213"/>
              <a:gd name="connsiteY11832" fmla="*/ 1520412 h 4231124"/>
              <a:gd name="connsiteX11833" fmla="*/ 354991 w 5598213"/>
              <a:gd name="connsiteY11833" fmla="*/ 1525737 h 4231124"/>
              <a:gd name="connsiteX11834" fmla="*/ 344934 w 5598213"/>
              <a:gd name="connsiteY11834" fmla="*/ 1525737 h 4231124"/>
              <a:gd name="connsiteX11835" fmla="*/ 5452075 w 5598213"/>
              <a:gd name="connsiteY11835" fmla="*/ 1509763 h 4231124"/>
              <a:gd name="connsiteX11836" fmla="*/ 5457399 w 5598213"/>
              <a:gd name="connsiteY11836" fmla="*/ 1509763 h 4231124"/>
              <a:gd name="connsiteX11837" fmla="*/ 5452075 w 5598213"/>
              <a:gd name="connsiteY11837" fmla="*/ 1520412 h 4231124"/>
              <a:gd name="connsiteX11838" fmla="*/ 5384035 w 5598213"/>
              <a:gd name="connsiteY11838" fmla="*/ 1509763 h 4231124"/>
              <a:gd name="connsiteX11839" fmla="*/ 5389359 w 5598213"/>
              <a:gd name="connsiteY11839" fmla="*/ 1509763 h 4231124"/>
              <a:gd name="connsiteX11840" fmla="*/ 5389359 w 5598213"/>
              <a:gd name="connsiteY11840" fmla="*/ 1515088 h 4231124"/>
              <a:gd name="connsiteX11841" fmla="*/ 5384035 w 5598213"/>
              <a:gd name="connsiteY11841" fmla="*/ 1515088 h 4231124"/>
              <a:gd name="connsiteX11842" fmla="*/ 4407217 w 5598213"/>
              <a:gd name="connsiteY11842" fmla="*/ 1509763 h 4231124"/>
              <a:gd name="connsiteX11843" fmla="*/ 4417867 w 5598213"/>
              <a:gd name="connsiteY11843" fmla="*/ 1509763 h 4231124"/>
              <a:gd name="connsiteX11844" fmla="*/ 4412542 w 5598213"/>
              <a:gd name="connsiteY11844" fmla="*/ 1515088 h 4231124"/>
              <a:gd name="connsiteX11845" fmla="*/ 1217029 w 5598213"/>
              <a:gd name="connsiteY11845" fmla="*/ 1509763 h 4231124"/>
              <a:gd name="connsiteX11846" fmla="*/ 1227087 w 5598213"/>
              <a:gd name="connsiteY11846" fmla="*/ 1509763 h 4231124"/>
              <a:gd name="connsiteX11847" fmla="*/ 1232412 w 5598213"/>
              <a:gd name="connsiteY11847" fmla="*/ 1515088 h 4231124"/>
              <a:gd name="connsiteX11848" fmla="*/ 1222354 w 5598213"/>
              <a:gd name="connsiteY11848" fmla="*/ 1515088 h 4231124"/>
              <a:gd name="connsiteX11849" fmla="*/ 4720793 w 5598213"/>
              <a:gd name="connsiteY11849" fmla="*/ 1504439 h 4231124"/>
              <a:gd name="connsiteX11850" fmla="*/ 4731442 w 5598213"/>
              <a:gd name="connsiteY11850" fmla="*/ 1504439 h 4231124"/>
              <a:gd name="connsiteX11851" fmla="*/ 4731442 w 5598213"/>
              <a:gd name="connsiteY11851" fmla="*/ 1509763 h 4231124"/>
              <a:gd name="connsiteX11852" fmla="*/ 4726117 w 5598213"/>
              <a:gd name="connsiteY11852" fmla="*/ 1515088 h 4231124"/>
              <a:gd name="connsiteX11853" fmla="*/ 4511939 w 5598213"/>
              <a:gd name="connsiteY11853" fmla="*/ 1499115 h 4231124"/>
              <a:gd name="connsiteX11854" fmla="*/ 4522589 w 5598213"/>
              <a:gd name="connsiteY11854" fmla="*/ 1499115 h 4231124"/>
              <a:gd name="connsiteX11855" fmla="*/ 4522589 w 5598213"/>
              <a:gd name="connsiteY11855" fmla="*/ 1504439 h 4231124"/>
              <a:gd name="connsiteX11856" fmla="*/ 4517264 w 5598213"/>
              <a:gd name="connsiteY11856" fmla="*/ 1515088 h 4231124"/>
              <a:gd name="connsiteX11857" fmla="*/ 4449224 w 5598213"/>
              <a:gd name="connsiteY11857" fmla="*/ 1499115 h 4231124"/>
              <a:gd name="connsiteX11858" fmla="*/ 4454549 w 5598213"/>
              <a:gd name="connsiteY11858" fmla="*/ 1499115 h 4231124"/>
              <a:gd name="connsiteX11859" fmla="*/ 4464607 w 5598213"/>
              <a:gd name="connsiteY11859" fmla="*/ 1509763 h 4231124"/>
              <a:gd name="connsiteX11860" fmla="*/ 4464607 w 5598213"/>
              <a:gd name="connsiteY11860" fmla="*/ 1530469 h 4231124"/>
              <a:gd name="connsiteX11861" fmla="*/ 4454549 w 5598213"/>
              <a:gd name="connsiteY11861" fmla="*/ 1535794 h 4231124"/>
              <a:gd name="connsiteX11862" fmla="*/ 4449224 w 5598213"/>
              <a:gd name="connsiteY11862" fmla="*/ 1535794 h 4231124"/>
              <a:gd name="connsiteX11863" fmla="*/ 4438574 w 5598213"/>
              <a:gd name="connsiteY11863" fmla="*/ 1546443 h 4231124"/>
              <a:gd name="connsiteX11864" fmla="*/ 4443899 w 5598213"/>
              <a:gd name="connsiteY11864" fmla="*/ 1551767 h 4231124"/>
              <a:gd name="connsiteX11865" fmla="*/ 4438574 w 5598213"/>
              <a:gd name="connsiteY11865" fmla="*/ 1551767 h 4231124"/>
              <a:gd name="connsiteX11866" fmla="*/ 4428516 w 5598213"/>
              <a:gd name="connsiteY11866" fmla="*/ 1541118 h 4231124"/>
              <a:gd name="connsiteX11867" fmla="*/ 4433250 w 5598213"/>
              <a:gd name="connsiteY11867" fmla="*/ 1535794 h 4231124"/>
              <a:gd name="connsiteX11868" fmla="*/ 4428516 w 5598213"/>
              <a:gd name="connsiteY11868" fmla="*/ 1530469 h 4231124"/>
              <a:gd name="connsiteX11869" fmla="*/ 4433250 w 5598213"/>
              <a:gd name="connsiteY11869" fmla="*/ 1525737 h 4231124"/>
              <a:gd name="connsiteX11870" fmla="*/ 4433250 w 5598213"/>
              <a:gd name="connsiteY11870" fmla="*/ 1515088 h 4231124"/>
              <a:gd name="connsiteX11871" fmla="*/ 4443899 w 5598213"/>
              <a:gd name="connsiteY11871" fmla="*/ 1515088 h 4231124"/>
              <a:gd name="connsiteX11872" fmla="*/ 4449224 w 5598213"/>
              <a:gd name="connsiteY11872" fmla="*/ 1515088 h 4231124"/>
              <a:gd name="connsiteX11873" fmla="*/ 4454549 w 5598213"/>
              <a:gd name="connsiteY11873" fmla="*/ 1525737 h 4231124"/>
              <a:gd name="connsiteX11874" fmla="*/ 4449224 w 5598213"/>
              <a:gd name="connsiteY11874" fmla="*/ 1509763 h 4231124"/>
              <a:gd name="connsiteX11875" fmla="*/ 4443899 w 5598213"/>
              <a:gd name="connsiteY11875" fmla="*/ 1509763 h 4231124"/>
              <a:gd name="connsiteX11876" fmla="*/ 4449224 w 5598213"/>
              <a:gd name="connsiteY11876" fmla="*/ 1504439 h 4231124"/>
              <a:gd name="connsiteX11877" fmla="*/ 788673 w 5598213"/>
              <a:gd name="connsiteY11877" fmla="*/ 1499115 h 4231124"/>
              <a:gd name="connsiteX11878" fmla="*/ 793997 w 5598213"/>
              <a:gd name="connsiteY11878" fmla="*/ 1509763 h 4231124"/>
              <a:gd name="connsiteX11879" fmla="*/ 788673 w 5598213"/>
              <a:gd name="connsiteY11879" fmla="*/ 1509763 h 4231124"/>
              <a:gd name="connsiteX11880" fmla="*/ 705250 w 5598213"/>
              <a:gd name="connsiteY11880" fmla="*/ 1499115 h 4231124"/>
              <a:gd name="connsiteX11881" fmla="*/ 710575 w 5598213"/>
              <a:gd name="connsiteY11881" fmla="*/ 1499115 h 4231124"/>
              <a:gd name="connsiteX11882" fmla="*/ 720633 w 5598213"/>
              <a:gd name="connsiteY11882" fmla="*/ 1504439 h 4231124"/>
              <a:gd name="connsiteX11883" fmla="*/ 4767533 w 5598213"/>
              <a:gd name="connsiteY11883" fmla="*/ 1494382 h 4231124"/>
              <a:gd name="connsiteX11884" fmla="*/ 4767533 w 5598213"/>
              <a:gd name="connsiteY11884" fmla="*/ 1499115 h 4231124"/>
              <a:gd name="connsiteX11885" fmla="*/ 4767533 w 5598213"/>
              <a:gd name="connsiteY11885" fmla="*/ 1520412 h 4231124"/>
              <a:gd name="connsiteX11886" fmla="*/ 4772858 w 5598213"/>
              <a:gd name="connsiteY11886" fmla="*/ 1525737 h 4231124"/>
              <a:gd name="connsiteX11887" fmla="*/ 4757475 w 5598213"/>
              <a:gd name="connsiteY11887" fmla="*/ 1525737 h 4231124"/>
              <a:gd name="connsiteX11888" fmla="*/ 4762800 w 5598213"/>
              <a:gd name="connsiteY11888" fmla="*/ 1520412 h 4231124"/>
              <a:gd name="connsiteX11889" fmla="*/ 4752150 w 5598213"/>
              <a:gd name="connsiteY11889" fmla="*/ 1504439 h 4231124"/>
              <a:gd name="connsiteX11890" fmla="*/ 4281787 w 5598213"/>
              <a:gd name="connsiteY11890" fmla="*/ 1494382 h 4231124"/>
              <a:gd name="connsiteX11891" fmla="*/ 4281787 w 5598213"/>
              <a:gd name="connsiteY11891" fmla="*/ 1499115 h 4231124"/>
              <a:gd name="connsiteX11892" fmla="*/ 4281787 w 5598213"/>
              <a:gd name="connsiteY11892" fmla="*/ 1504439 h 4231124"/>
              <a:gd name="connsiteX11893" fmla="*/ 4277053 w 5598213"/>
              <a:gd name="connsiteY11893" fmla="*/ 1504439 h 4231124"/>
              <a:gd name="connsiteX11894" fmla="*/ 4277053 w 5598213"/>
              <a:gd name="connsiteY11894" fmla="*/ 1499115 h 4231124"/>
              <a:gd name="connsiteX11895" fmla="*/ 757315 w 5598213"/>
              <a:gd name="connsiteY11895" fmla="*/ 1494382 h 4231124"/>
              <a:gd name="connsiteX11896" fmla="*/ 757315 w 5598213"/>
              <a:gd name="connsiteY11896" fmla="*/ 1504439 h 4231124"/>
              <a:gd name="connsiteX11897" fmla="*/ 751990 w 5598213"/>
              <a:gd name="connsiteY11897" fmla="*/ 1499115 h 4231124"/>
              <a:gd name="connsiteX11898" fmla="*/ 694600 w 5598213"/>
              <a:gd name="connsiteY11898" fmla="*/ 1494382 h 4231124"/>
              <a:gd name="connsiteX11899" fmla="*/ 699925 w 5598213"/>
              <a:gd name="connsiteY11899" fmla="*/ 1504439 h 4231124"/>
              <a:gd name="connsiteX11900" fmla="*/ 705250 w 5598213"/>
              <a:gd name="connsiteY11900" fmla="*/ 1504439 h 4231124"/>
              <a:gd name="connsiteX11901" fmla="*/ 694600 w 5598213"/>
              <a:gd name="connsiteY11901" fmla="*/ 1515088 h 4231124"/>
              <a:gd name="connsiteX11902" fmla="*/ 689275 w 5598213"/>
              <a:gd name="connsiteY11902" fmla="*/ 1509763 h 4231124"/>
              <a:gd name="connsiteX11903" fmla="*/ 673892 w 5598213"/>
              <a:gd name="connsiteY11903" fmla="*/ 1499115 h 4231124"/>
              <a:gd name="connsiteX11904" fmla="*/ 5472782 w 5598213"/>
              <a:gd name="connsiteY11904" fmla="*/ 1489057 h 4231124"/>
              <a:gd name="connsiteX11905" fmla="*/ 5483432 w 5598213"/>
              <a:gd name="connsiteY11905" fmla="*/ 1489057 h 4231124"/>
              <a:gd name="connsiteX11906" fmla="*/ 5478107 w 5598213"/>
              <a:gd name="connsiteY11906" fmla="*/ 1494382 h 4231124"/>
              <a:gd name="connsiteX11907" fmla="*/ 5472782 w 5598213"/>
              <a:gd name="connsiteY11907" fmla="*/ 1494382 h 4231124"/>
              <a:gd name="connsiteX11908" fmla="*/ 5410067 w 5598213"/>
              <a:gd name="connsiteY11908" fmla="*/ 1489057 h 4231124"/>
              <a:gd name="connsiteX11909" fmla="*/ 5415392 w 5598213"/>
              <a:gd name="connsiteY11909" fmla="*/ 1489057 h 4231124"/>
              <a:gd name="connsiteX11910" fmla="*/ 5420717 w 5598213"/>
              <a:gd name="connsiteY11910" fmla="*/ 1494382 h 4231124"/>
              <a:gd name="connsiteX11911" fmla="*/ 5410067 w 5598213"/>
              <a:gd name="connsiteY11911" fmla="*/ 1494382 h 4231124"/>
              <a:gd name="connsiteX11912" fmla="*/ 4674052 w 5598213"/>
              <a:gd name="connsiteY11912" fmla="*/ 1489057 h 4231124"/>
              <a:gd name="connsiteX11913" fmla="*/ 4694760 w 5598213"/>
              <a:gd name="connsiteY11913" fmla="*/ 1489057 h 4231124"/>
              <a:gd name="connsiteX11914" fmla="*/ 4710143 w 5598213"/>
              <a:gd name="connsiteY11914" fmla="*/ 1509763 h 4231124"/>
              <a:gd name="connsiteX11915" fmla="*/ 4700085 w 5598213"/>
              <a:gd name="connsiteY11915" fmla="*/ 1515088 h 4231124"/>
              <a:gd name="connsiteX11916" fmla="*/ 4710143 w 5598213"/>
              <a:gd name="connsiteY11916" fmla="*/ 1520412 h 4231124"/>
              <a:gd name="connsiteX11917" fmla="*/ 4700085 w 5598213"/>
              <a:gd name="connsiteY11917" fmla="*/ 1535794 h 4231124"/>
              <a:gd name="connsiteX11918" fmla="*/ 4700085 w 5598213"/>
              <a:gd name="connsiteY11918" fmla="*/ 1525737 h 4231124"/>
              <a:gd name="connsiteX11919" fmla="*/ 4694760 w 5598213"/>
              <a:gd name="connsiteY11919" fmla="*/ 1520412 h 4231124"/>
              <a:gd name="connsiteX11920" fmla="*/ 4678785 w 5598213"/>
              <a:gd name="connsiteY11920" fmla="*/ 1525737 h 4231124"/>
              <a:gd name="connsiteX11921" fmla="*/ 4663402 w 5598213"/>
              <a:gd name="connsiteY11921" fmla="*/ 1504439 h 4231124"/>
              <a:gd name="connsiteX11922" fmla="*/ 4177656 w 5598213"/>
              <a:gd name="connsiteY11922" fmla="*/ 1489057 h 4231124"/>
              <a:gd name="connsiteX11923" fmla="*/ 4182981 w 5598213"/>
              <a:gd name="connsiteY11923" fmla="*/ 1499115 h 4231124"/>
              <a:gd name="connsiteX11924" fmla="*/ 4172331 w 5598213"/>
              <a:gd name="connsiteY11924" fmla="*/ 1499115 h 4231124"/>
              <a:gd name="connsiteX11925" fmla="*/ 4172331 w 5598213"/>
              <a:gd name="connsiteY11925" fmla="*/ 1494382 h 4231124"/>
              <a:gd name="connsiteX11926" fmla="*/ 1227087 w 5598213"/>
              <a:gd name="connsiteY11926" fmla="*/ 1489057 h 4231124"/>
              <a:gd name="connsiteX11927" fmla="*/ 1232412 w 5598213"/>
              <a:gd name="connsiteY11927" fmla="*/ 1489057 h 4231124"/>
              <a:gd name="connsiteX11928" fmla="*/ 1243061 w 5598213"/>
              <a:gd name="connsiteY11928" fmla="*/ 1504439 h 4231124"/>
              <a:gd name="connsiteX11929" fmla="*/ 1237737 w 5598213"/>
              <a:gd name="connsiteY11929" fmla="*/ 1504439 h 4231124"/>
              <a:gd name="connsiteX11930" fmla="*/ 1227087 w 5598213"/>
              <a:gd name="connsiteY11930" fmla="*/ 1499115 h 4231124"/>
              <a:gd name="connsiteX11931" fmla="*/ 543137 w 5598213"/>
              <a:gd name="connsiteY11931" fmla="*/ 1489057 h 4231124"/>
              <a:gd name="connsiteX11932" fmla="*/ 548462 w 5598213"/>
              <a:gd name="connsiteY11932" fmla="*/ 1494382 h 4231124"/>
              <a:gd name="connsiteX11933" fmla="*/ 543137 w 5598213"/>
              <a:gd name="connsiteY11933" fmla="*/ 1494382 h 4231124"/>
              <a:gd name="connsiteX11934" fmla="*/ 4809540 w 5598213"/>
              <a:gd name="connsiteY11934" fmla="*/ 1483733 h 4231124"/>
              <a:gd name="connsiteX11935" fmla="*/ 4814865 w 5598213"/>
              <a:gd name="connsiteY11935" fmla="*/ 1489057 h 4231124"/>
              <a:gd name="connsiteX11936" fmla="*/ 4804215 w 5598213"/>
              <a:gd name="connsiteY11936" fmla="*/ 1499115 h 4231124"/>
              <a:gd name="connsiteX11937" fmla="*/ 4798891 w 5598213"/>
              <a:gd name="connsiteY11937" fmla="*/ 1499115 h 4231124"/>
              <a:gd name="connsiteX11938" fmla="*/ 4798891 w 5598213"/>
              <a:gd name="connsiteY11938" fmla="*/ 1494382 h 4231124"/>
              <a:gd name="connsiteX11939" fmla="*/ 125431 w 5598213"/>
              <a:gd name="connsiteY11939" fmla="*/ 1483733 h 4231124"/>
              <a:gd name="connsiteX11940" fmla="*/ 136080 w 5598213"/>
              <a:gd name="connsiteY11940" fmla="*/ 1483733 h 4231124"/>
              <a:gd name="connsiteX11941" fmla="*/ 136080 w 5598213"/>
              <a:gd name="connsiteY11941" fmla="*/ 1489057 h 4231124"/>
              <a:gd name="connsiteX11942" fmla="*/ 4851548 w 5598213"/>
              <a:gd name="connsiteY11942" fmla="*/ 1478409 h 4231124"/>
              <a:gd name="connsiteX11943" fmla="*/ 4861606 w 5598213"/>
              <a:gd name="connsiteY11943" fmla="*/ 1478409 h 4231124"/>
              <a:gd name="connsiteX11944" fmla="*/ 4861606 w 5598213"/>
              <a:gd name="connsiteY11944" fmla="*/ 1504439 h 4231124"/>
              <a:gd name="connsiteX11945" fmla="*/ 4851548 w 5598213"/>
              <a:gd name="connsiteY11945" fmla="*/ 1520412 h 4231124"/>
              <a:gd name="connsiteX11946" fmla="*/ 4840898 w 5598213"/>
              <a:gd name="connsiteY11946" fmla="*/ 1509763 h 4231124"/>
              <a:gd name="connsiteX11947" fmla="*/ 4830248 w 5598213"/>
              <a:gd name="connsiteY11947" fmla="*/ 1515088 h 4231124"/>
              <a:gd name="connsiteX11948" fmla="*/ 4820190 w 5598213"/>
              <a:gd name="connsiteY11948" fmla="*/ 1509763 h 4231124"/>
              <a:gd name="connsiteX11949" fmla="*/ 4825515 w 5598213"/>
              <a:gd name="connsiteY11949" fmla="*/ 1509763 h 4231124"/>
              <a:gd name="connsiteX11950" fmla="*/ 4851548 w 5598213"/>
              <a:gd name="connsiteY11950" fmla="*/ 1483733 h 4231124"/>
              <a:gd name="connsiteX11951" fmla="*/ 4553947 w 5598213"/>
              <a:gd name="connsiteY11951" fmla="*/ 1478409 h 4231124"/>
              <a:gd name="connsiteX11952" fmla="*/ 4558680 w 5598213"/>
              <a:gd name="connsiteY11952" fmla="*/ 1483733 h 4231124"/>
              <a:gd name="connsiteX11953" fmla="*/ 4564005 w 5598213"/>
              <a:gd name="connsiteY11953" fmla="*/ 1489057 h 4231124"/>
              <a:gd name="connsiteX11954" fmla="*/ 4558680 w 5598213"/>
              <a:gd name="connsiteY11954" fmla="*/ 1494382 h 4231124"/>
              <a:gd name="connsiteX11955" fmla="*/ 4548622 w 5598213"/>
              <a:gd name="connsiteY11955" fmla="*/ 1494382 h 4231124"/>
              <a:gd name="connsiteX11956" fmla="*/ 4543297 w 5598213"/>
              <a:gd name="connsiteY11956" fmla="*/ 1489057 h 4231124"/>
              <a:gd name="connsiteX11957" fmla="*/ 4475257 w 5598213"/>
              <a:gd name="connsiteY11957" fmla="*/ 1478409 h 4231124"/>
              <a:gd name="connsiteX11958" fmla="*/ 4491231 w 5598213"/>
              <a:gd name="connsiteY11958" fmla="*/ 1489057 h 4231124"/>
              <a:gd name="connsiteX11959" fmla="*/ 4495965 w 5598213"/>
              <a:gd name="connsiteY11959" fmla="*/ 1478409 h 4231124"/>
              <a:gd name="connsiteX11960" fmla="*/ 4506614 w 5598213"/>
              <a:gd name="connsiteY11960" fmla="*/ 1489057 h 4231124"/>
              <a:gd name="connsiteX11961" fmla="*/ 4491231 w 5598213"/>
              <a:gd name="connsiteY11961" fmla="*/ 1499115 h 4231124"/>
              <a:gd name="connsiteX11962" fmla="*/ 4491231 w 5598213"/>
              <a:gd name="connsiteY11962" fmla="*/ 1504439 h 4231124"/>
              <a:gd name="connsiteX11963" fmla="*/ 4469932 w 5598213"/>
              <a:gd name="connsiteY11963" fmla="*/ 1499115 h 4231124"/>
              <a:gd name="connsiteX11964" fmla="*/ 4475257 w 5598213"/>
              <a:gd name="connsiteY11964" fmla="*/ 1494382 h 4231124"/>
              <a:gd name="connsiteX11965" fmla="*/ 4469932 w 5598213"/>
              <a:gd name="connsiteY11965" fmla="*/ 1489057 h 4231124"/>
              <a:gd name="connsiteX11966" fmla="*/ 4209013 w 5598213"/>
              <a:gd name="connsiteY11966" fmla="*/ 1478409 h 4231124"/>
              <a:gd name="connsiteX11967" fmla="*/ 4229721 w 5598213"/>
              <a:gd name="connsiteY11967" fmla="*/ 1478409 h 4231124"/>
              <a:gd name="connsiteX11968" fmla="*/ 4219663 w 5598213"/>
              <a:gd name="connsiteY11968" fmla="*/ 1489057 h 4231124"/>
              <a:gd name="connsiteX11969" fmla="*/ 4219663 w 5598213"/>
              <a:gd name="connsiteY11969" fmla="*/ 1499115 h 4231124"/>
              <a:gd name="connsiteX11970" fmla="*/ 4224396 w 5598213"/>
              <a:gd name="connsiteY11970" fmla="*/ 1504439 h 4231124"/>
              <a:gd name="connsiteX11971" fmla="*/ 4214338 w 5598213"/>
              <a:gd name="connsiteY11971" fmla="*/ 1515088 h 4231124"/>
              <a:gd name="connsiteX11972" fmla="*/ 4219663 w 5598213"/>
              <a:gd name="connsiteY11972" fmla="*/ 1515088 h 4231124"/>
              <a:gd name="connsiteX11973" fmla="*/ 4224396 w 5598213"/>
              <a:gd name="connsiteY11973" fmla="*/ 1515088 h 4231124"/>
              <a:gd name="connsiteX11974" fmla="*/ 4235046 w 5598213"/>
              <a:gd name="connsiteY11974" fmla="*/ 1504439 h 4231124"/>
              <a:gd name="connsiteX11975" fmla="*/ 4245696 w 5598213"/>
              <a:gd name="connsiteY11975" fmla="*/ 1504439 h 4231124"/>
              <a:gd name="connsiteX11976" fmla="*/ 4245696 w 5598213"/>
              <a:gd name="connsiteY11976" fmla="*/ 1499115 h 4231124"/>
              <a:gd name="connsiteX11977" fmla="*/ 4251021 w 5598213"/>
              <a:gd name="connsiteY11977" fmla="*/ 1494382 h 4231124"/>
              <a:gd name="connsiteX11978" fmla="*/ 4261079 w 5598213"/>
              <a:gd name="connsiteY11978" fmla="*/ 1504439 h 4231124"/>
              <a:gd name="connsiteX11979" fmla="*/ 4255754 w 5598213"/>
              <a:gd name="connsiteY11979" fmla="*/ 1509763 h 4231124"/>
              <a:gd name="connsiteX11980" fmla="*/ 4261079 w 5598213"/>
              <a:gd name="connsiteY11980" fmla="*/ 1515088 h 4231124"/>
              <a:gd name="connsiteX11981" fmla="*/ 4261079 w 5598213"/>
              <a:gd name="connsiteY11981" fmla="*/ 1525737 h 4231124"/>
              <a:gd name="connsiteX11982" fmla="*/ 4251021 w 5598213"/>
              <a:gd name="connsiteY11982" fmla="*/ 1525737 h 4231124"/>
              <a:gd name="connsiteX11983" fmla="*/ 4245696 w 5598213"/>
              <a:gd name="connsiteY11983" fmla="*/ 1520412 h 4231124"/>
              <a:gd name="connsiteX11984" fmla="*/ 4240371 w 5598213"/>
              <a:gd name="connsiteY11984" fmla="*/ 1541118 h 4231124"/>
              <a:gd name="connsiteX11985" fmla="*/ 4229721 w 5598213"/>
              <a:gd name="connsiteY11985" fmla="*/ 1535794 h 4231124"/>
              <a:gd name="connsiteX11986" fmla="*/ 4235046 w 5598213"/>
              <a:gd name="connsiteY11986" fmla="*/ 1530469 h 4231124"/>
              <a:gd name="connsiteX11987" fmla="*/ 4229721 w 5598213"/>
              <a:gd name="connsiteY11987" fmla="*/ 1520412 h 4231124"/>
              <a:gd name="connsiteX11988" fmla="*/ 4224396 w 5598213"/>
              <a:gd name="connsiteY11988" fmla="*/ 1525737 h 4231124"/>
              <a:gd name="connsiteX11989" fmla="*/ 4214338 w 5598213"/>
              <a:gd name="connsiteY11989" fmla="*/ 1520412 h 4231124"/>
              <a:gd name="connsiteX11990" fmla="*/ 4209013 w 5598213"/>
              <a:gd name="connsiteY11990" fmla="*/ 1520412 h 4231124"/>
              <a:gd name="connsiteX11991" fmla="*/ 4203689 w 5598213"/>
              <a:gd name="connsiteY11991" fmla="*/ 1504439 h 4231124"/>
              <a:gd name="connsiteX11992" fmla="*/ 4209013 w 5598213"/>
              <a:gd name="connsiteY11992" fmla="*/ 1504439 h 4231124"/>
              <a:gd name="connsiteX11993" fmla="*/ 4203689 w 5598213"/>
              <a:gd name="connsiteY11993" fmla="*/ 1499115 h 4231124"/>
              <a:gd name="connsiteX11994" fmla="*/ 4214338 w 5598213"/>
              <a:gd name="connsiteY11994" fmla="*/ 1489057 h 4231124"/>
              <a:gd name="connsiteX11995" fmla="*/ 4167006 w 5598213"/>
              <a:gd name="connsiteY11995" fmla="*/ 1478409 h 4231124"/>
              <a:gd name="connsiteX11996" fmla="*/ 4177656 w 5598213"/>
              <a:gd name="connsiteY11996" fmla="*/ 1478409 h 4231124"/>
              <a:gd name="connsiteX11997" fmla="*/ 4172331 w 5598213"/>
              <a:gd name="connsiteY11997" fmla="*/ 1483733 h 4231124"/>
              <a:gd name="connsiteX11998" fmla="*/ 4172331 w 5598213"/>
              <a:gd name="connsiteY11998" fmla="*/ 1494382 h 4231124"/>
              <a:gd name="connsiteX11999" fmla="*/ 4156948 w 5598213"/>
              <a:gd name="connsiteY11999" fmla="*/ 1494382 h 4231124"/>
              <a:gd name="connsiteX12000" fmla="*/ 4151623 w 5598213"/>
              <a:gd name="connsiteY12000" fmla="*/ 1483733 h 4231124"/>
              <a:gd name="connsiteX12001" fmla="*/ 4161681 w 5598213"/>
              <a:gd name="connsiteY12001" fmla="*/ 1489057 h 4231124"/>
              <a:gd name="connsiteX12002" fmla="*/ 4167006 w 5598213"/>
              <a:gd name="connsiteY12002" fmla="*/ 1489057 h 4231124"/>
              <a:gd name="connsiteX12003" fmla="*/ 4720793 w 5598213"/>
              <a:gd name="connsiteY12003" fmla="*/ 1473084 h 4231124"/>
              <a:gd name="connsiteX12004" fmla="*/ 4720793 w 5598213"/>
              <a:gd name="connsiteY12004" fmla="*/ 1489057 h 4231124"/>
              <a:gd name="connsiteX12005" fmla="*/ 4710143 w 5598213"/>
              <a:gd name="connsiteY12005" fmla="*/ 1489057 h 4231124"/>
              <a:gd name="connsiteX12006" fmla="*/ 4710143 w 5598213"/>
              <a:gd name="connsiteY12006" fmla="*/ 1483733 h 4231124"/>
              <a:gd name="connsiteX12007" fmla="*/ 4700085 w 5598213"/>
              <a:gd name="connsiteY12007" fmla="*/ 1473084 h 4231124"/>
              <a:gd name="connsiteX12008" fmla="*/ 4705410 w 5598213"/>
              <a:gd name="connsiteY12008" fmla="*/ 1483733 h 4231124"/>
              <a:gd name="connsiteX12009" fmla="*/ 4694760 w 5598213"/>
              <a:gd name="connsiteY12009" fmla="*/ 1483733 h 4231124"/>
              <a:gd name="connsiteX12010" fmla="*/ 4313144 w 5598213"/>
              <a:gd name="connsiteY12010" fmla="*/ 1473084 h 4231124"/>
              <a:gd name="connsiteX12011" fmla="*/ 4318469 w 5598213"/>
              <a:gd name="connsiteY12011" fmla="*/ 1478409 h 4231124"/>
              <a:gd name="connsiteX12012" fmla="*/ 4318469 w 5598213"/>
              <a:gd name="connsiteY12012" fmla="*/ 1489057 h 4231124"/>
              <a:gd name="connsiteX12013" fmla="*/ 4313144 w 5598213"/>
              <a:gd name="connsiteY12013" fmla="*/ 1494382 h 4231124"/>
              <a:gd name="connsiteX12014" fmla="*/ 4308411 w 5598213"/>
              <a:gd name="connsiteY12014" fmla="*/ 1494382 h 4231124"/>
              <a:gd name="connsiteX12015" fmla="*/ 4292436 w 5598213"/>
              <a:gd name="connsiteY12015" fmla="*/ 1494382 h 4231124"/>
              <a:gd name="connsiteX12016" fmla="*/ 4292436 w 5598213"/>
              <a:gd name="connsiteY12016" fmla="*/ 1483733 h 4231124"/>
              <a:gd name="connsiteX12017" fmla="*/ 4303086 w 5598213"/>
              <a:gd name="connsiteY12017" fmla="*/ 1483733 h 4231124"/>
              <a:gd name="connsiteX12018" fmla="*/ 4308411 w 5598213"/>
              <a:gd name="connsiteY12018" fmla="*/ 1489057 h 4231124"/>
              <a:gd name="connsiteX12019" fmla="*/ 4313144 w 5598213"/>
              <a:gd name="connsiteY12019" fmla="*/ 1483733 h 4231124"/>
              <a:gd name="connsiteX12020" fmla="*/ 4303086 w 5598213"/>
              <a:gd name="connsiteY12020" fmla="*/ 1483733 h 4231124"/>
              <a:gd name="connsiteX12021" fmla="*/ 4198364 w 5598213"/>
              <a:gd name="connsiteY12021" fmla="*/ 1473084 h 4231124"/>
              <a:gd name="connsiteX12022" fmla="*/ 4203689 w 5598213"/>
              <a:gd name="connsiteY12022" fmla="*/ 1478409 h 4231124"/>
              <a:gd name="connsiteX12023" fmla="*/ 4209013 w 5598213"/>
              <a:gd name="connsiteY12023" fmla="*/ 1478409 h 4231124"/>
              <a:gd name="connsiteX12024" fmla="*/ 4203689 w 5598213"/>
              <a:gd name="connsiteY12024" fmla="*/ 1489057 h 4231124"/>
              <a:gd name="connsiteX12025" fmla="*/ 4193039 w 5598213"/>
              <a:gd name="connsiteY12025" fmla="*/ 1489057 h 4231124"/>
              <a:gd name="connsiteX12026" fmla="*/ 4198364 w 5598213"/>
              <a:gd name="connsiteY12026" fmla="*/ 1478409 h 4231124"/>
              <a:gd name="connsiteX12027" fmla="*/ 5394684 w 5598213"/>
              <a:gd name="connsiteY12027" fmla="*/ 1467760 h 4231124"/>
              <a:gd name="connsiteX12028" fmla="*/ 5400009 w 5598213"/>
              <a:gd name="connsiteY12028" fmla="*/ 1473084 h 4231124"/>
              <a:gd name="connsiteX12029" fmla="*/ 5389359 w 5598213"/>
              <a:gd name="connsiteY12029" fmla="*/ 1489057 h 4231124"/>
              <a:gd name="connsiteX12030" fmla="*/ 5378710 w 5598213"/>
              <a:gd name="connsiteY12030" fmla="*/ 1489057 h 4231124"/>
              <a:gd name="connsiteX12031" fmla="*/ 5389359 w 5598213"/>
              <a:gd name="connsiteY12031" fmla="*/ 1473084 h 4231124"/>
              <a:gd name="connsiteX12032" fmla="*/ 1253711 w 5598213"/>
              <a:gd name="connsiteY12032" fmla="*/ 1467760 h 4231124"/>
              <a:gd name="connsiteX12033" fmla="*/ 1258444 w 5598213"/>
              <a:gd name="connsiteY12033" fmla="*/ 1467760 h 4231124"/>
              <a:gd name="connsiteX12034" fmla="*/ 1258444 w 5598213"/>
              <a:gd name="connsiteY12034" fmla="*/ 1478409 h 4231124"/>
              <a:gd name="connsiteX12035" fmla="*/ 1253711 w 5598213"/>
              <a:gd name="connsiteY12035" fmla="*/ 1478409 h 4231124"/>
              <a:gd name="connsiteX12036" fmla="*/ 4037346 w 5598213"/>
              <a:gd name="connsiteY12036" fmla="*/ 1466125 h 4231124"/>
              <a:gd name="connsiteX12037" fmla="*/ 4041576 w 5598213"/>
              <a:gd name="connsiteY12037" fmla="*/ 1467760 h 4231124"/>
              <a:gd name="connsiteX12038" fmla="*/ 4036843 w 5598213"/>
              <a:gd name="connsiteY12038" fmla="*/ 1467760 h 4231124"/>
              <a:gd name="connsiteX12039" fmla="*/ 4892963 w 5598213"/>
              <a:gd name="connsiteY12039" fmla="*/ 1463027 h 4231124"/>
              <a:gd name="connsiteX12040" fmla="*/ 4903613 w 5598213"/>
              <a:gd name="connsiteY12040" fmla="*/ 1463027 h 4231124"/>
              <a:gd name="connsiteX12041" fmla="*/ 4898288 w 5598213"/>
              <a:gd name="connsiteY12041" fmla="*/ 1467760 h 4231124"/>
              <a:gd name="connsiteX12042" fmla="*/ 4887638 w 5598213"/>
              <a:gd name="connsiteY12042" fmla="*/ 1467760 h 4231124"/>
              <a:gd name="connsiteX12043" fmla="*/ 4433250 w 5598213"/>
              <a:gd name="connsiteY12043" fmla="*/ 1463027 h 4231124"/>
              <a:gd name="connsiteX12044" fmla="*/ 4438574 w 5598213"/>
              <a:gd name="connsiteY12044" fmla="*/ 1478409 h 4231124"/>
              <a:gd name="connsiteX12045" fmla="*/ 4443899 w 5598213"/>
              <a:gd name="connsiteY12045" fmla="*/ 1478409 h 4231124"/>
              <a:gd name="connsiteX12046" fmla="*/ 4443899 w 5598213"/>
              <a:gd name="connsiteY12046" fmla="*/ 1467760 h 4231124"/>
              <a:gd name="connsiteX12047" fmla="*/ 4454549 w 5598213"/>
              <a:gd name="connsiteY12047" fmla="*/ 1467760 h 4231124"/>
              <a:gd name="connsiteX12048" fmla="*/ 4454549 w 5598213"/>
              <a:gd name="connsiteY12048" fmla="*/ 1478409 h 4231124"/>
              <a:gd name="connsiteX12049" fmla="*/ 4469932 w 5598213"/>
              <a:gd name="connsiteY12049" fmla="*/ 1489057 h 4231124"/>
              <a:gd name="connsiteX12050" fmla="*/ 4459874 w 5598213"/>
              <a:gd name="connsiteY12050" fmla="*/ 1499115 h 4231124"/>
              <a:gd name="connsiteX12051" fmla="*/ 4459874 w 5598213"/>
              <a:gd name="connsiteY12051" fmla="*/ 1494382 h 4231124"/>
              <a:gd name="connsiteX12052" fmla="*/ 4449224 w 5598213"/>
              <a:gd name="connsiteY12052" fmla="*/ 1489057 h 4231124"/>
              <a:gd name="connsiteX12053" fmla="*/ 4438574 w 5598213"/>
              <a:gd name="connsiteY12053" fmla="*/ 1489057 h 4231124"/>
              <a:gd name="connsiteX12054" fmla="*/ 4428516 w 5598213"/>
              <a:gd name="connsiteY12054" fmla="*/ 1494382 h 4231124"/>
              <a:gd name="connsiteX12055" fmla="*/ 4428516 w 5598213"/>
              <a:gd name="connsiteY12055" fmla="*/ 1489057 h 4231124"/>
              <a:gd name="connsiteX12056" fmla="*/ 4417867 w 5598213"/>
              <a:gd name="connsiteY12056" fmla="*/ 1489057 h 4231124"/>
              <a:gd name="connsiteX12057" fmla="*/ 4423191 w 5598213"/>
              <a:gd name="connsiteY12057" fmla="*/ 1499115 h 4231124"/>
              <a:gd name="connsiteX12058" fmla="*/ 4428516 w 5598213"/>
              <a:gd name="connsiteY12058" fmla="*/ 1494382 h 4231124"/>
              <a:gd name="connsiteX12059" fmla="*/ 4428516 w 5598213"/>
              <a:gd name="connsiteY12059" fmla="*/ 1509763 h 4231124"/>
              <a:gd name="connsiteX12060" fmla="*/ 4423191 w 5598213"/>
              <a:gd name="connsiteY12060" fmla="*/ 1509763 h 4231124"/>
              <a:gd name="connsiteX12061" fmla="*/ 4417867 w 5598213"/>
              <a:gd name="connsiteY12061" fmla="*/ 1509763 h 4231124"/>
              <a:gd name="connsiteX12062" fmla="*/ 4412542 w 5598213"/>
              <a:gd name="connsiteY12062" fmla="*/ 1504439 h 4231124"/>
              <a:gd name="connsiteX12063" fmla="*/ 4407217 w 5598213"/>
              <a:gd name="connsiteY12063" fmla="*/ 1509763 h 4231124"/>
              <a:gd name="connsiteX12064" fmla="*/ 4402484 w 5598213"/>
              <a:gd name="connsiteY12064" fmla="*/ 1509763 h 4231124"/>
              <a:gd name="connsiteX12065" fmla="*/ 4402484 w 5598213"/>
              <a:gd name="connsiteY12065" fmla="*/ 1504439 h 4231124"/>
              <a:gd name="connsiteX12066" fmla="*/ 4391834 w 5598213"/>
              <a:gd name="connsiteY12066" fmla="*/ 1504439 h 4231124"/>
              <a:gd name="connsiteX12067" fmla="*/ 4397159 w 5598213"/>
              <a:gd name="connsiteY12067" fmla="*/ 1494382 h 4231124"/>
              <a:gd name="connsiteX12068" fmla="*/ 4397159 w 5598213"/>
              <a:gd name="connsiteY12068" fmla="*/ 1483733 h 4231124"/>
              <a:gd name="connsiteX12069" fmla="*/ 4391834 w 5598213"/>
              <a:gd name="connsiteY12069" fmla="*/ 1478409 h 4231124"/>
              <a:gd name="connsiteX12070" fmla="*/ 4407217 w 5598213"/>
              <a:gd name="connsiteY12070" fmla="*/ 1473084 h 4231124"/>
              <a:gd name="connsiteX12071" fmla="*/ 4417867 w 5598213"/>
              <a:gd name="connsiteY12071" fmla="*/ 1473084 h 4231124"/>
              <a:gd name="connsiteX12072" fmla="*/ 4423191 w 5598213"/>
              <a:gd name="connsiteY12072" fmla="*/ 1478409 h 4231124"/>
              <a:gd name="connsiteX12073" fmla="*/ 4428516 w 5598213"/>
              <a:gd name="connsiteY12073" fmla="*/ 1473084 h 4231124"/>
              <a:gd name="connsiteX12074" fmla="*/ 4360476 w 5598213"/>
              <a:gd name="connsiteY12074" fmla="*/ 1463027 h 4231124"/>
              <a:gd name="connsiteX12075" fmla="*/ 4371126 w 5598213"/>
              <a:gd name="connsiteY12075" fmla="*/ 1467760 h 4231124"/>
              <a:gd name="connsiteX12076" fmla="*/ 4365801 w 5598213"/>
              <a:gd name="connsiteY12076" fmla="*/ 1473084 h 4231124"/>
              <a:gd name="connsiteX12077" fmla="*/ 4371126 w 5598213"/>
              <a:gd name="connsiteY12077" fmla="*/ 1473084 h 4231124"/>
              <a:gd name="connsiteX12078" fmla="*/ 4381184 w 5598213"/>
              <a:gd name="connsiteY12078" fmla="*/ 1478409 h 4231124"/>
              <a:gd name="connsiteX12079" fmla="*/ 4386509 w 5598213"/>
              <a:gd name="connsiteY12079" fmla="*/ 1478409 h 4231124"/>
              <a:gd name="connsiteX12080" fmla="*/ 4375859 w 5598213"/>
              <a:gd name="connsiteY12080" fmla="*/ 1483733 h 4231124"/>
              <a:gd name="connsiteX12081" fmla="*/ 4375859 w 5598213"/>
              <a:gd name="connsiteY12081" fmla="*/ 1494382 h 4231124"/>
              <a:gd name="connsiteX12082" fmla="*/ 4365801 w 5598213"/>
              <a:gd name="connsiteY12082" fmla="*/ 1489057 h 4231124"/>
              <a:gd name="connsiteX12083" fmla="*/ 4365801 w 5598213"/>
              <a:gd name="connsiteY12083" fmla="*/ 1483733 h 4231124"/>
              <a:gd name="connsiteX12084" fmla="*/ 4360476 w 5598213"/>
              <a:gd name="connsiteY12084" fmla="*/ 1478409 h 4231124"/>
              <a:gd name="connsiteX12085" fmla="*/ 731282 w 5598213"/>
              <a:gd name="connsiteY12085" fmla="*/ 1463027 h 4231124"/>
              <a:gd name="connsiteX12086" fmla="*/ 751990 w 5598213"/>
              <a:gd name="connsiteY12086" fmla="*/ 1473084 h 4231124"/>
              <a:gd name="connsiteX12087" fmla="*/ 741340 w 5598213"/>
              <a:gd name="connsiteY12087" fmla="*/ 1473084 h 4231124"/>
              <a:gd name="connsiteX12088" fmla="*/ 585144 w 5598213"/>
              <a:gd name="connsiteY12088" fmla="*/ 1463027 h 4231124"/>
              <a:gd name="connsiteX12089" fmla="*/ 585144 w 5598213"/>
              <a:gd name="connsiteY12089" fmla="*/ 1473084 h 4231124"/>
              <a:gd name="connsiteX12090" fmla="*/ 574495 w 5598213"/>
              <a:gd name="connsiteY12090" fmla="*/ 1467760 h 4231124"/>
              <a:gd name="connsiteX12091" fmla="*/ 5404742 w 5598213"/>
              <a:gd name="connsiteY12091" fmla="*/ 1457703 h 4231124"/>
              <a:gd name="connsiteX12092" fmla="*/ 5415392 w 5598213"/>
              <a:gd name="connsiteY12092" fmla="*/ 1463027 h 4231124"/>
              <a:gd name="connsiteX12093" fmla="*/ 5404742 w 5598213"/>
              <a:gd name="connsiteY12093" fmla="*/ 1467760 h 4231124"/>
              <a:gd name="connsiteX12094" fmla="*/ 4908938 w 5598213"/>
              <a:gd name="connsiteY12094" fmla="*/ 1457703 h 4231124"/>
              <a:gd name="connsiteX12095" fmla="*/ 4914263 w 5598213"/>
              <a:gd name="connsiteY12095" fmla="*/ 1463027 h 4231124"/>
              <a:gd name="connsiteX12096" fmla="*/ 4903613 w 5598213"/>
              <a:gd name="connsiteY12096" fmla="*/ 1463027 h 4231124"/>
              <a:gd name="connsiteX12097" fmla="*/ 4835573 w 5598213"/>
              <a:gd name="connsiteY12097" fmla="*/ 1457703 h 4231124"/>
              <a:gd name="connsiteX12098" fmla="*/ 4840898 w 5598213"/>
              <a:gd name="connsiteY12098" fmla="*/ 1457703 h 4231124"/>
              <a:gd name="connsiteX12099" fmla="*/ 4840898 w 5598213"/>
              <a:gd name="connsiteY12099" fmla="*/ 1463027 h 4231124"/>
              <a:gd name="connsiteX12100" fmla="*/ 4835573 w 5598213"/>
              <a:gd name="connsiteY12100" fmla="*/ 1463027 h 4231124"/>
              <a:gd name="connsiteX12101" fmla="*/ 4501290 w 5598213"/>
              <a:gd name="connsiteY12101" fmla="*/ 1457703 h 4231124"/>
              <a:gd name="connsiteX12102" fmla="*/ 4511939 w 5598213"/>
              <a:gd name="connsiteY12102" fmla="*/ 1463027 h 4231124"/>
              <a:gd name="connsiteX12103" fmla="*/ 4501290 w 5598213"/>
              <a:gd name="connsiteY12103" fmla="*/ 1463027 h 4231124"/>
              <a:gd name="connsiteX12104" fmla="*/ 4344502 w 5598213"/>
              <a:gd name="connsiteY12104" fmla="*/ 1452378 h 4231124"/>
              <a:gd name="connsiteX12105" fmla="*/ 4349827 w 5598213"/>
              <a:gd name="connsiteY12105" fmla="*/ 1452378 h 4231124"/>
              <a:gd name="connsiteX12106" fmla="*/ 4344502 w 5598213"/>
              <a:gd name="connsiteY12106" fmla="*/ 1457703 h 4231124"/>
              <a:gd name="connsiteX12107" fmla="*/ 224828 w 5598213"/>
              <a:gd name="connsiteY12107" fmla="*/ 1452378 h 4231124"/>
              <a:gd name="connsiteX12108" fmla="*/ 229561 w 5598213"/>
              <a:gd name="connsiteY12108" fmla="*/ 1457703 h 4231124"/>
              <a:gd name="connsiteX12109" fmla="*/ 219503 w 5598213"/>
              <a:gd name="connsiteY12109" fmla="*/ 1457703 h 4231124"/>
              <a:gd name="connsiteX12110" fmla="*/ 4407217 w 5598213"/>
              <a:gd name="connsiteY12110" fmla="*/ 1447054 h 4231124"/>
              <a:gd name="connsiteX12111" fmla="*/ 4417867 w 5598213"/>
              <a:gd name="connsiteY12111" fmla="*/ 1447054 h 4231124"/>
              <a:gd name="connsiteX12112" fmla="*/ 4417867 w 5598213"/>
              <a:gd name="connsiteY12112" fmla="*/ 1452378 h 4231124"/>
              <a:gd name="connsiteX12113" fmla="*/ 4407217 w 5598213"/>
              <a:gd name="connsiteY12113" fmla="*/ 1457703 h 4231124"/>
              <a:gd name="connsiteX12114" fmla="*/ 751990 w 5598213"/>
              <a:gd name="connsiteY12114" fmla="*/ 1447054 h 4231124"/>
              <a:gd name="connsiteX12115" fmla="*/ 757315 w 5598213"/>
              <a:gd name="connsiteY12115" fmla="*/ 1452378 h 4231124"/>
              <a:gd name="connsiteX12116" fmla="*/ 751990 w 5598213"/>
              <a:gd name="connsiteY12116" fmla="*/ 1457703 h 4231124"/>
              <a:gd name="connsiteX12117" fmla="*/ 746665 w 5598213"/>
              <a:gd name="connsiteY12117" fmla="*/ 1452378 h 4231124"/>
              <a:gd name="connsiteX12118" fmla="*/ 5389359 w 5598213"/>
              <a:gd name="connsiteY12118" fmla="*/ 1441729 h 4231124"/>
              <a:gd name="connsiteX12119" fmla="*/ 5394684 w 5598213"/>
              <a:gd name="connsiteY12119" fmla="*/ 1441729 h 4231124"/>
              <a:gd name="connsiteX12120" fmla="*/ 5389359 w 5598213"/>
              <a:gd name="connsiteY12120" fmla="*/ 1447054 h 4231124"/>
              <a:gd name="connsiteX12121" fmla="*/ 5400009 w 5598213"/>
              <a:gd name="connsiteY12121" fmla="*/ 1452378 h 4231124"/>
              <a:gd name="connsiteX12122" fmla="*/ 5389359 w 5598213"/>
              <a:gd name="connsiteY12122" fmla="*/ 1463027 h 4231124"/>
              <a:gd name="connsiteX12123" fmla="*/ 5378710 w 5598213"/>
              <a:gd name="connsiteY12123" fmla="*/ 1457703 h 4231124"/>
              <a:gd name="connsiteX12124" fmla="*/ 5363327 w 5598213"/>
              <a:gd name="connsiteY12124" fmla="*/ 1473084 h 4231124"/>
              <a:gd name="connsiteX12125" fmla="*/ 5358002 w 5598213"/>
              <a:gd name="connsiteY12125" fmla="*/ 1473084 h 4231124"/>
              <a:gd name="connsiteX12126" fmla="*/ 4553947 w 5598213"/>
              <a:gd name="connsiteY12126" fmla="*/ 1441729 h 4231124"/>
              <a:gd name="connsiteX12127" fmla="*/ 4558680 w 5598213"/>
              <a:gd name="connsiteY12127" fmla="*/ 1447054 h 4231124"/>
              <a:gd name="connsiteX12128" fmla="*/ 4553947 w 5598213"/>
              <a:gd name="connsiteY12128" fmla="*/ 1452378 h 4231124"/>
              <a:gd name="connsiteX12129" fmla="*/ 4564005 w 5598213"/>
              <a:gd name="connsiteY12129" fmla="*/ 1452378 h 4231124"/>
              <a:gd name="connsiteX12130" fmla="*/ 4558680 w 5598213"/>
              <a:gd name="connsiteY12130" fmla="*/ 1457703 h 4231124"/>
              <a:gd name="connsiteX12131" fmla="*/ 4558680 w 5598213"/>
              <a:gd name="connsiteY12131" fmla="*/ 1467760 h 4231124"/>
              <a:gd name="connsiteX12132" fmla="*/ 4553947 w 5598213"/>
              <a:gd name="connsiteY12132" fmla="*/ 1467760 h 4231124"/>
              <a:gd name="connsiteX12133" fmla="*/ 4553947 w 5598213"/>
              <a:gd name="connsiteY12133" fmla="*/ 1463027 h 4231124"/>
              <a:gd name="connsiteX12134" fmla="*/ 4553947 w 5598213"/>
              <a:gd name="connsiteY12134" fmla="*/ 1457703 h 4231124"/>
              <a:gd name="connsiteX12135" fmla="*/ 4548622 w 5598213"/>
              <a:gd name="connsiteY12135" fmla="*/ 1452378 h 4231124"/>
              <a:gd name="connsiteX12136" fmla="*/ 4543297 w 5598213"/>
              <a:gd name="connsiteY12136" fmla="*/ 1457703 h 4231124"/>
              <a:gd name="connsiteX12137" fmla="*/ 4532647 w 5598213"/>
              <a:gd name="connsiteY12137" fmla="*/ 1452378 h 4231124"/>
              <a:gd name="connsiteX12138" fmla="*/ 4522589 w 5598213"/>
              <a:gd name="connsiteY12138" fmla="*/ 1447054 h 4231124"/>
              <a:gd name="connsiteX12139" fmla="*/ 4543297 w 5598213"/>
              <a:gd name="connsiteY12139" fmla="*/ 1447054 h 4231124"/>
              <a:gd name="connsiteX12140" fmla="*/ 4203689 w 5598213"/>
              <a:gd name="connsiteY12140" fmla="*/ 1441729 h 4231124"/>
              <a:gd name="connsiteX12141" fmla="*/ 4214338 w 5598213"/>
              <a:gd name="connsiteY12141" fmla="*/ 1441729 h 4231124"/>
              <a:gd name="connsiteX12142" fmla="*/ 4203689 w 5598213"/>
              <a:gd name="connsiteY12142" fmla="*/ 1452378 h 4231124"/>
              <a:gd name="connsiteX12143" fmla="*/ 4203689 w 5598213"/>
              <a:gd name="connsiteY12143" fmla="*/ 1457703 h 4231124"/>
              <a:gd name="connsiteX12144" fmla="*/ 4193039 w 5598213"/>
              <a:gd name="connsiteY12144" fmla="*/ 1457703 h 4231124"/>
              <a:gd name="connsiteX12145" fmla="*/ 4172331 w 5598213"/>
              <a:gd name="connsiteY12145" fmla="*/ 1441729 h 4231124"/>
              <a:gd name="connsiteX12146" fmla="*/ 4172331 w 5598213"/>
              <a:gd name="connsiteY12146" fmla="*/ 1463027 h 4231124"/>
              <a:gd name="connsiteX12147" fmla="*/ 4167006 w 5598213"/>
              <a:gd name="connsiteY12147" fmla="*/ 1457703 h 4231124"/>
              <a:gd name="connsiteX12148" fmla="*/ 4161681 w 5598213"/>
              <a:gd name="connsiteY12148" fmla="*/ 1457703 h 4231124"/>
              <a:gd name="connsiteX12149" fmla="*/ 611177 w 5598213"/>
              <a:gd name="connsiteY12149" fmla="*/ 1441729 h 4231124"/>
              <a:gd name="connsiteX12150" fmla="*/ 616502 w 5598213"/>
              <a:gd name="connsiteY12150" fmla="*/ 1441729 h 4231124"/>
              <a:gd name="connsiteX12151" fmla="*/ 621235 w 5598213"/>
              <a:gd name="connsiteY12151" fmla="*/ 1441729 h 4231124"/>
              <a:gd name="connsiteX12152" fmla="*/ 621235 w 5598213"/>
              <a:gd name="connsiteY12152" fmla="*/ 1447054 h 4231124"/>
              <a:gd name="connsiteX12153" fmla="*/ 616502 w 5598213"/>
              <a:gd name="connsiteY12153" fmla="*/ 1447054 h 4231124"/>
              <a:gd name="connsiteX12154" fmla="*/ 4532647 w 5598213"/>
              <a:gd name="connsiteY12154" fmla="*/ 1431672 h 4231124"/>
              <a:gd name="connsiteX12155" fmla="*/ 4537972 w 5598213"/>
              <a:gd name="connsiteY12155" fmla="*/ 1431672 h 4231124"/>
              <a:gd name="connsiteX12156" fmla="*/ 4537972 w 5598213"/>
              <a:gd name="connsiteY12156" fmla="*/ 1436405 h 4231124"/>
              <a:gd name="connsiteX12157" fmla="*/ 4532647 w 5598213"/>
              <a:gd name="connsiteY12157" fmla="*/ 1436405 h 4231124"/>
              <a:gd name="connsiteX12158" fmla="*/ 4475257 w 5598213"/>
              <a:gd name="connsiteY12158" fmla="*/ 1431672 h 4231124"/>
              <a:gd name="connsiteX12159" fmla="*/ 4480582 w 5598213"/>
              <a:gd name="connsiteY12159" fmla="*/ 1436405 h 4231124"/>
              <a:gd name="connsiteX12160" fmla="*/ 4491231 w 5598213"/>
              <a:gd name="connsiteY12160" fmla="*/ 1441729 h 4231124"/>
              <a:gd name="connsiteX12161" fmla="*/ 4485907 w 5598213"/>
              <a:gd name="connsiteY12161" fmla="*/ 1452378 h 4231124"/>
              <a:gd name="connsiteX12162" fmla="*/ 4475257 w 5598213"/>
              <a:gd name="connsiteY12162" fmla="*/ 1452378 h 4231124"/>
              <a:gd name="connsiteX12163" fmla="*/ 4475257 w 5598213"/>
              <a:gd name="connsiteY12163" fmla="*/ 1463027 h 4231124"/>
              <a:gd name="connsiteX12164" fmla="*/ 4459874 w 5598213"/>
              <a:gd name="connsiteY12164" fmla="*/ 1463027 h 4231124"/>
              <a:gd name="connsiteX12165" fmla="*/ 4454549 w 5598213"/>
              <a:gd name="connsiteY12165" fmla="*/ 1452378 h 4231124"/>
              <a:gd name="connsiteX12166" fmla="*/ 4459874 w 5598213"/>
              <a:gd name="connsiteY12166" fmla="*/ 1452378 h 4231124"/>
              <a:gd name="connsiteX12167" fmla="*/ 4464607 w 5598213"/>
              <a:gd name="connsiteY12167" fmla="*/ 1441729 h 4231124"/>
              <a:gd name="connsiteX12168" fmla="*/ 4454549 w 5598213"/>
              <a:gd name="connsiteY12168" fmla="*/ 1436405 h 4231124"/>
              <a:gd name="connsiteX12169" fmla="*/ 772698 w 5598213"/>
              <a:gd name="connsiteY12169" fmla="*/ 1431672 h 4231124"/>
              <a:gd name="connsiteX12170" fmla="*/ 783348 w 5598213"/>
              <a:gd name="connsiteY12170" fmla="*/ 1436405 h 4231124"/>
              <a:gd name="connsiteX12171" fmla="*/ 783348 w 5598213"/>
              <a:gd name="connsiteY12171" fmla="*/ 1441729 h 4231124"/>
              <a:gd name="connsiteX12172" fmla="*/ 778023 w 5598213"/>
              <a:gd name="connsiteY12172" fmla="*/ 1441729 h 4231124"/>
              <a:gd name="connsiteX12173" fmla="*/ 767965 w 5598213"/>
              <a:gd name="connsiteY12173" fmla="*/ 1436405 h 4231124"/>
              <a:gd name="connsiteX12174" fmla="*/ 4767533 w 5598213"/>
              <a:gd name="connsiteY12174" fmla="*/ 1426348 h 4231124"/>
              <a:gd name="connsiteX12175" fmla="*/ 4772858 w 5598213"/>
              <a:gd name="connsiteY12175" fmla="*/ 1431672 h 4231124"/>
              <a:gd name="connsiteX12176" fmla="*/ 4778183 w 5598213"/>
              <a:gd name="connsiteY12176" fmla="*/ 1436405 h 4231124"/>
              <a:gd name="connsiteX12177" fmla="*/ 4767533 w 5598213"/>
              <a:gd name="connsiteY12177" fmla="*/ 1436405 h 4231124"/>
              <a:gd name="connsiteX12178" fmla="*/ 4762800 w 5598213"/>
              <a:gd name="connsiteY12178" fmla="*/ 1431672 h 4231124"/>
              <a:gd name="connsiteX12179" fmla="*/ 417707 w 5598213"/>
              <a:gd name="connsiteY12179" fmla="*/ 1426348 h 4231124"/>
              <a:gd name="connsiteX12180" fmla="*/ 423031 w 5598213"/>
              <a:gd name="connsiteY12180" fmla="*/ 1426348 h 4231124"/>
              <a:gd name="connsiteX12181" fmla="*/ 428356 w 5598213"/>
              <a:gd name="connsiteY12181" fmla="*/ 1431672 h 4231124"/>
              <a:gd name="connsiteX12182" fmla="*/ 417707 w 5598213"/>
              <a:gd name="connsiteY12182" fmla="*/ 1431672 h 4231124"/>
              <a:gd name="connsiteX12183" fmla="*/ 4846223 w 5598213"/>
              <a:gd name="connsiteY12183" fmla="*/ 1421023 h 4231124"/>
              <a:gd name="connsiteX12184" fmla="*/ 4846223 w 5598213"/>
              <a:gd name="connsiteY12184" fmla="*/ 1426348 h 4231124"/>
              <a:gd name="connsiteX12185" fmla="*/ 4840898 w 5598213"/>
              <a:gd name="connsiteY12185" fmla="*/ 1436405 h 4231124"/>
              <a:gd name="connsiteX12186" fmla="*/ 4835573 w 5598213"/>
              <a:gd name="connsiteY12186" fmla="*/ 1436405 h 4231124"/>
              <a:gd name="connsiteX12187" fmla="*/ 4835573 w 5598213"/>
              <a:gd name="connsiteY12187" fmla="*/ 1431672 h 4231124"/>
              <a:gd name="connsiteX12188" fmla="*/ 4658077 w 5598213"/>
              <a:gd name="connsiteY12188" fmla="*/ 1421023 h 4231124"/>
              <a:gd name="connsiteX12189" fmla="*/ 4674052 w 5598213"/>
              <a:gd name="connsiteY12189" fmla="*/ 1431672 h 4231124"/>
              <a:gd name="connsiteX12190" fmla="*/ 4674052 w 5598213"/>
              <a:gd name="connsiteY12190" fmla="*/ 1436405 h 4231124"/>
              <a:gd name="connsiteX12191" fmla="*/ 4668727 w 5598213"/>
              <a:gd name="connsiteY12191" fmla="*/ 1447054 h 4231124"/>
              <a:gd name="connsiteX12192" fmla="*/ 4658077 w 5598213"/>
              <a:gd name="connsiteY12192" fmla="*/ 1441729 h 4231124"/>
              <a:gd name="connsiteX12193" fmla="*/ 4647428 w 5598213"/>
              <a:gd name="connsiteY12193" fmla="*/ 1441729 h 4231124"/>
              <a:gd name="connsiteX12194" fmla="*/ 4658077 w 5598213"/>
              <a:gd name="connsiteY12194" fmla="*/ 1436405 h 4231124"/>
              <a:gd name="connsiteX12195" fmla="*/ 4652753 w 5598213"/>
              <a:gd name="connsiteY12195" fmla="*/ 1431672 h 4231124"/>
              <a:gd name="connsiteX12196" fmla="*/ 4652753 w 5598213"/>
              <a:gd name="connsiteY12196" fmla="*/ 1426348 h 4231124"/>
              <a:gd name="connsiteX12197" fmla="*/ 4438574 w 5598213"/>
              <a:gd name="connsiteY12197" fmla="*/ 1421023 h 4231124"/>
              <a:gd name="connsiteX12198" fmla="*/ 4438574 w 5598213"/>
              <a:gd name="connsiteY12198" fmla="*/ 1431672 h 4231124"/>
              <a:gd name="connsiteX12199" fmla="*/ 4433250 w 5598213"/>
              <a:gd name="connsiteY12199" fmla="*/ 1431672 h 4231124"/>
              <a:gd name="connsiteX12200" fmla="*/ 4344502 w 5598213"/>
              <a:gd name="connsiteY12200" fmla="*/ 1421023 h 4231124"/>
              <a:gd name="connsiteX12201" fmla="*/ 4349827 w 5598213"/>
              <a:gd name="connsiteY12201" fmla="*/ 1421023 h 4231124"/>
              <a:gd name="connsiteX12202" fmla="*/ 4349827 w 5598213"/>
              <a:gd name="connsiteY12202" fmla="*/ 1436405 h 4231124"/>
              <a:gd name="connsiteX12203" fmla="*/ 4339769 w 5598213"/>
              <a:gd name="connsiteY12203" fmla="*/ 1436405 h 4231124"/>
              <a:gd name="connsiteX12204" fmla="*/ 4339769 w 5598213"/>
              <a:gd name="connsiteY12204" fmla="*/ 1426348 h 4231124"/>
              <a:gd name="connsiteX12205" fmla="*/ 4099558 w 5598213"/>
              <a:gd name="connsiteY12205" fmla="*/ 1421023 h 4231124"/>
              <a:gd name="connsiteX12206" fmla="*/ 4104291 w 5598213"/>
              <a:gd name="connsiteY12206" fmla="*/ 1421023 h 4231124"/>
              <a:gd name="connsiteX12207" fmla="*/ 4099558 w 5598213"/>
              <a:gd name="connsiteY12207" fmla="*/ 1426348 h 4231124"/>
              <a:gd name="connsiteX12208" fmla="*/ 4099558 w 5598213"/>
              <a:gd name="connsiteY12208" fmla="*/ 1436405 h 4231124"/>
              <a:gd name="connsiteX12209" fmla="*/ 4104291 w 5598213"/>
              <a:gd name="connsiteY12209" fmla="*/ 1441729 h 4231124"/>
              <a:gd name="connsiteX12210" fmla="*/ 4099558 w 5598213"/>
              <a:gd name="connsiteY12210" fmla="*/ 1447054 h 4231124"/>
              <a:gd name="connsiteX12211" fmla="*/ 4099558 w 5598213"/>
              <a:gd name="connsiteY12211" fmla="*/ 1457703 h 4231124"/>
              <a:gd name="connsiteX12212" fmla="*/ 4094233 w 5598213"/>
              <a:gd name="connsiteY12212" fmla="*/ 1457703 h 4231124"/>
              <a:gd name="connsiteX12213" fmla="*/ 4078258 w 5598213"/>
              <a:gd name="connsiteY12213" fmla="*/ 1457703 h 4231124"/>
              <a:gd name="connsiteX12214" fmla="*/ 4072933 w 5598213"/>
              <a:gd name="connsiteY12214" fmla="*/ 1463027 h 4231124"/>
              <a:gd name="connsiteX12215" fmla="*/ 4072933 w 5598213"/>
              <a:gd name="connsiteY12215" fmla="*/ 1447054 h 4231124"/>
              <a:gd name="connsiteX12216" fmla="*/ 4068200 w 5598213"/>
              <a:gd name="connsiteY12216" fmla="*/ 1447054 h 4231124"/>
              <a:gd name="connsiteX12217" fmla="*/ 4083583 w 5598213"/>
              <a:gd name="connsiteY12217" fmla="*/ 1431672 h 4231124"/>
              <a:gd name="connsiteX12218" fmla="*/ 4088908 w 5598213"/>
              <a:gd name="connsiteY12218" fmla="*/ 1426348 h 4231124"/>
              <a:gd name="connsiteX12219" fmla="*/ 657917 w 5598213"/>
              <a:gd name="connsiteY12219" fmla="*/ 1421023 h 4231124"/>
              <a:gd name="connsiteX12220" fmla="*/ 673892 w 5598213"/>
              <a:gd name="connsiteY12220" fmla="*/ 1426348 h 4231124"/>
              <a:gd name="connsiteX12221" fmla="*/ 673892 w 5598213"/>
              <a:gd name="connsiteY12221" fmla="*/ 1431672 h 4231124"/>
              <a:gd name="connsiteX12222" fmla="*/ 663242 w 5598213"/>
              <a:gd name="connsiteY12222" fmla="*/ 1441729 h 4231124"/>
              <a:gd name="connsiteX12223" fmla="*/ 652593 w 5598213"/>
              <a:gd name="connsiteY12223" fmla="*/ 1436405 h 4231124"/>
              <a:gd name="connsiteX12224" fmla="*/ 652593 w 5598213"/>
              <a:gd name="connsiteY12224" fmla="*/ 1426348 h 4231124"/>
              <a:gd name="connsiteX12225" fmla="*/ 5436100 w 5598213"/>
              <a:gd name="connsiteY12225" fmla="*/ 1415699 h 4231124"/>
              <a:gd name="connsiteX12226" fmla="*/ 5436100 w 5598213"/>
              <a:gd name="connsiteY12226" fmla="*/ 1431672 h 4231124"/>
              <a:gd name="connsiteX12227" fmla="*/ 5426042 w 5598213"/>
              <a:gd name="connsiteY12227" fmla="*/ 1431672 h 4231124"/>
              <a:gd name="connsiteX12228" fmla="*/ 5420717 w 5598213"/>
              <a:gd name="connsiteY12228" fmla="*/ 1436405 h 4231124"/>
              <a:gd name="connsiteX12229" fmla="*/ 5431367 w 5598213"/>
              <a:gd name="connsiteY12229" fmla="*/ 1441729 h 4231124"/>
              <a:gd name="connsiteX12230" fmla="*/ 5426042 w 5598213"/>
              <a:gd name="connsiteY12230" fmla="*/ 1447054 h 4231124"/>
              <a:gd name="connsiteX12231" fmla="*/ 5436100 w 5598213"/>
              <a:gd name="connsiteY12231" fmla="*/ 1447054 h 4231124"/>
              <a:gd name="connsiteX12232" fmla="*/ 5431367 w 5598213"/>
              <a:gd name="connsiteY12232" fmla="*/ 1452378 h 4231124"/>
              <a:gd name="connsiteX12233" fmla="*/ 5420717 w 5598213"/>
              <a:gd name="connsiteY12233" fmla="*/ 1463027 h 4231124"/>
              <a:gd name="connsiteX12234" fmla="*/ 5415392 w 5598213"/>
              <a:gd name="connsiteY12234" fmla="*/ 1463027 h 4231124"/>
              <a:gd name="connsiteX12235" fmla="*/ 5415392 w 5598213"/>
              <a:gd name="connsiteY12235" fmla="*/ 1447054 h 4231124"/>
              <a:gd name="connsiteX12236" fmla="*/ 5404742 w 5598213"/>
              <a:gd name="connsiteY12236" fmla="*/ 1452378 h 4231124"/>
              <a:gd name="connsiteX12237" fmla="*/ 5400009 w 5598213"/>
              <a:gd name="connsiteY12237" fmla="*/ 1447054 h 4231124"/>
              <a:gd name="connsiteX12238" fmla="*/ 5415392 w 5598213"/>
              <a:gd name="connsiteY12238" fmla="*/ 1436405 h 4231124"/>
              <a:gd name="connsiteX12239" fmla="*/ 5415392 w 5598213"/>
              <a:gd name="connsiteY12239" fmla="*/ 1426348 h 4231124"/>
              <a:gd name="connsiteX12240" fmla="*/ 5426042 w 5598213"/>
              <a:gd name="connsiteY12240" fmla="*/ 1426348 h 4231124"/>
              <a:gd name="connsiteX12241" fmla="*/ 4887638 w 5598213"/>
              <a:gd name="connsiteY12241" fmla="*/ 1410375 h 4231124"/>
              <a:gd name="connsiteX12242" fmla="*/ 4892963 w 5598213"/>
              <a:gd name="connsiteY12242" fmla="*/ 1421023 h 4231124"/>
              <a:gd name="connsiteX12243" fmla="*/ 4892963 w 5598213"/>
              <a:gd name="connsiteY12243" fmla="*/ 1426348 h 4231124"/>
              <a:gd name="connsiteX12244" fmla="*/ 4877580 w 5598213"/>
              <a:gd name="connsiteY12244" fmla="*/ 1421023 h 4231124"/>
              <a:gd name="connsiteX12245" fmla="*/ 4632045 w 5598213"/>
              <a:gd name="connsiteY12245" fmla="*/ 1410375 h 4231124"/>
              <a:gd name="connsiteX12246" fmla="*/ 4637370 w 5598213"/>
              <a:gd name="connsiteY12246" fmla="*/ 1415699 h 4231124"/>
              <a:gd name="connsiteX12247" fmla="*/ 4642694 w 5598213"/>
              <a:gd name="connsiteY12247" fmla="*/ 1415699 h 4231124"/>
              <a:gd name="connsiteX12248" fmla="*/ 4647428 w 5598213"/>
              <a:gd name="connsiteY12248" fmla="*/ 1410375 h 4231124"/>
              <a:gd name="connsiteX12249" fmla="*/ 4652753 w 5598213"/>
              <a:gd name="connsiteY12249" fmla="*/ 1426348 h 4231124"/>
              <a:gd name="connsiteX12250" fmla="*/ 4647428 w 5598213"/>
              <a:gd name="connsiteY12250" fmla="*/ 1426348 h 4231124"/>
              <a:gd name="connsiteX12251" fmla="*/ 4642694 w 5598213"/>
              <a:gd name="connsiteY12251" fmla="*/ 1431672 h 4231124"/>
              <a:gd name="connsiteX12252" fmla="*/ 4621395 w 5598213"/>
              <a:gd name="connsiteY12252" fmla="*/ 1431672 h 4231124"/>
              <a:gd name="connsiteX12253" fmla="*/ 4621395 w 5598213"/>
              <a:gd name="connsiteY12253" fmla="*/ 1415699 h 4231124"/>
              <a:gd name="connsiteX12254" fmla="*/ 4491231 w 5598213"/>
              <a:gd name="connsiteY12254" fmla="*/ 1410375 h 4231124"/>
              <a:gd name="connsiteX12255" fmla="*/ 4501290 w 5598213"/>
              <a:gd name="connsiteY12255" fmla="*/ 1415699 h 4231124"/>
              <a:gd name="connsiteX12256" fmla="*/ 4495965 w 5598213"/>
              <a:gd name="connsiteY12256" fmla="*/ 1421023 h 4231124"/>
              <a:gd name="connsiteX12257" fmla="*/ 4501290 w 5598213"/>
              <a:gd name="connsiteY12257" fmla="*/ 1426348 h 4231124"/>
              <a:gd name="connsiteX12258" fmla="*/ 4491231 w 5598213"/>
              <a:gd name="connsiteY12258" fmla="*/ 1436405 h 4231124"/>
              <a:gd name="connsiteX12259" fmla="*/ 4485907 w 5598213"/>
              <a:gd name="connsiteY12259" fmla="*/ 1431672 h 4231124"/>
              <a:gd name="connsiteX12260" fmla="*/ 4485907 w 5598213"/>
              <a:gd name="connsiteY12260" fmla="*/ 1426348 h 4231124"/>
              <a:gd name="connsiteX12261" fmla="*/ 4491231 w 5598213"/>
              <a:gd name="connsiteY12261" fmla="*/ 1421023 h 4231124"/>
              <a:gd name="connsiteX12262" fmla="*/ 4454549 w 5598213"/>
              <a:gd name="connsiteY12262" fmla="*/ 1410375 h 4231124"/>
              <a:gd name="connsiteX12263" fmla="*/ 4459874 w 5598213"/>
              <a:gd name="connsiteY12263" fmla="*/ 1415699 h 4231124"/>
              <a:gd name="connsiteX12264" fmla="*/ 4459874 w 5598213"/>
              <a:gd name="connsiteY12264" fmla="*/ 1426348 h 4231124"/>
              <a:gd name="connsiteX12265" fmla="*/ 4449224 w 5598213"/>
              <a:gd name="connsiteY12265" fmla="*/ 1431672 h 4231124"/>
              <a:gd name="connsiteX12266" fmla="*/ 4438574 w 5598213"/>
              <a:gd name="connsiteY12266" fmla="*/ 1447054 h 4231124"/>
              <a:gd name="connsiteX12267" fmla="*/ 4443899 w 5598213"/>
              <a:gd name="connsiteY12267" fmla="*/ 1447054 h 4231124"/>
              <a:gd name="connsiteX12268" fmla="*/ 4443899 w 5598213"/>
              <a:gd name="connsiteY12268" fmla="*/ 1467760 h 4231124"/>
              <a:gd name="connsiteX12269" fmla="*/ 4433250 w 5598213"/>
              <a:gd name="connsiteY12269" fmla="*/ 1463027 h 4231124"/>
              <a:gd name="connsiteX12270" fmla="*/ 4433250 w 5598213"/>
              <a:gd name="connsiteY12270" fmla="*/ 1457703 h 4231124"/>
              <a:gd name="connsiteX12271" fmla="*/ 4428516 w 5598213"/>
              <a:gd name="connsiteY12271" fmla="*/ 1452378 h 4231124"/>
              <a:gd name="connsiteX12272" fmla="*/ 4433250 w 5598213"/>
              <a:gd name="connsiteY12272" fmla="*/ 1447054 h 4231124"/>
              <a:gd name="connsiteX12273" fmla="*/ 4433250 w 5598213"/>
              <a:gd name="connsiteY12273" fmla="*/ 1441729 h 4231124"/>
              <a:gd name="connsiteX12274" fmla="*/ 4438574 w 5598213"/>
              <a:gd name="connsiteY12274" fmla="*/ 1436405 h 4231124"/>
              <a:gd name="connsiteX12275" fmla="*/ 4438574 w 5598213"/>
              <a:gd name="connsiteY12275" fmla="*/ 1431672 h 4231124"/>
              <a:gd name="connsiteX12276" fmla="*/ 4443899 w 5598213"/>
              <a:gd name="connsiteY12276" fmla="*/ 1426348 h 4231124"/>
              <a:gd name="connsiteX12277" fmla="*/ 4443899 w 5598213"/>
              <a:gd name="connsiteY12277" fmla="*/ 1415699 h 4231124"/>
              <a:gd name="connsiteX12278" fmla="*/ 4125590 w 5598213"/>
              <a:gd name="connsiteY12278" fmla="*/ 1410375 h 4231124"/>
              <a:gd name="connsiteX12279" fmla="*/ 4130324 w 5598213"/>
              <a:gd name="connsiteY12279" fmla="*/ 1415699 h 4231124"/>
              <a:gd name="connsiteX12280" fmla="*/ 4114941 w 5598213"/>
              <a:gd name="connsiteY12280" fmla="*/ 1421023 h 4231124"/>
              <a:gd name="connsiteX12281" fmla="*/ 668567 w 5598213"/>
              <a:gd name="connsiteY12281" fmla="*/ 1410375 h 4231124"/>
              <a:gd name="connsiteX12282" fmla="*/ 689275 w 5598213"/>
              <a:gd name="connsiteY12282" fmla="*/ 1410375 h 4231124"/>
              <a:gd name="connsiteX12283" fmla="*/ 699925 w 5598213"/>
              <a:gd name="connsiteY12283" fmla="*/ 1415699 h 4231124"/>
              <a:gd name="connsiteX12284" fmla="*/ 699925 w 5598213"/>
              <a:gd name="connsiteY12284" fmla="*/ 1421023 h 4231124"/>
              <a:gd name="connsiteX12285" fmla="*/ 683950 w 5598213"/>
              <a:gd name="connsiteY12285" fmla="*/ 1426348 h 4231124"/>
              <a:gd name="connsiteX12286" fmla="*/ 679217 w 5598213"/>
              <a:gd name="connsiteY12286" fmla="*/ 1421023 h 4231124"/>
              <a:gd name="connsiteX12287" fmla="*/ 668567 w 5598213"/>
              <a:gd name="connsiteY12287" fmla="*/ 1421023 h 4231124"/>
              <a:gd name="connsiteX12288" fmla="*/ 250861 w 5598213"/>
              <a:gd name="connsiteY12288" fmla="*/ 1410375 h 4231124"/>
              <a:gd name="connsiteX12289" fmla="*/ 271568 w 5598213"/>
              <a:gd name="connsiteY12289" fmla="*/ 1410375 h 4231124"/>
              <a:gd name="connsiteX12290" fmla="*/ 276893 w 5598213"/>
              <a:gd name="connsiteY12290" fmla="*/ 1426348 h 4231124"/>
              <a:gd name="connsiteX12291" fmla="*/ 266244 w 5598213"/>
              <a:gd name="connsiteY12291" fmla="*/ 1426348 h 4231124"/>
              <a:gd name="connsiteX12292" fmla="*/ 256186 w 5598213"/>
              <a:gd name="connsiteY12292" fmla="*/ 1415699 h 4231124"/>
              <a:gd name="connsiteX12293" fmla="*/ 250861 w 5598213"/>
              <a:gd name="connsiteY12293" fmla="*/ 1415699 h 4231124"/>
              <a:gd name="connsiteX12294" fmla="*/ 5592888 w 5598213"/>
              <a:gd name="connsiteY12294" fmla="*/ 1405642 h 4231124"/>
              <a:gd name="connsiteX12295" fmla="*/ 5598213 w 5598213"/>
              <a:gd name="connsiteY12295" fmla="*/ 1405642 h 4231124"/>
              <a:gd name="connsiteX12296" fmla="*/ 5598213 w 5598213"/>
              <a:gd name="connsiteY12296" fmla="*/ 1410375 h 4231124"/>
              <a:gd name="connsiteX12297" fmla="*/ 5592888 w 5598213"/>
              <a:gd name="connsiteY12297" fmla="*/ 1410375 h 4231124"/>
              <a:gd name="connsiteX12298" fmla="*/ 4783508 w 5598213"/>
              <a:gd name="connsiteY12298" fmla="*/ 1405642 h 4231124"/>
              <a:gd name="connsiteX12299" fmla="*/ 4788832 w 5598213"/>
              <a:gd name="connsiteY12299" fmla="*/ 1415699 h 4231124"/>
              <a:gd name="connsiteX12300" fmla="*/ 4788832 w 5598213"/>
              <a:gd name="connsiteY12300" fmla="*/ 1426348 h 4231124"/>
              <a:gd name="connsiteX12301" fmla="*/ 4778183 w 5598213"/>
              <a:gd name="connsiteY12301" fmla="*/ 1431672 h 4231124"/>
              <a:gd name="connsiteX12302" fmla="*/ 4772858 w 5598213"/>
              <a:gd name="connsiteY12302" fmla="*/ 1426348 h 4231124"/>
              <a:gd name="connsiteX12303" fmla="*/ 4772858 w 5598213"/>
              <a:gd name="connsiteY12303" fmla="*/ 1410375 h 4231124"/>
              <a:gd name="connsiteX12304" fmla="*/ 4480582 w 5598213"/>
              <a:gd name="connsiteY12304" fmla="*/ 1405642 h 4231124"/>
              <a:gd name="connsiteX12305" fmla="*/ 4485907 w 5598213"/>
              <a:gd name="connsiteY12305" fmla="*/ 1405642 h 4231124"/>
              <a:gd name="connsiteX12306" fmla="*/ 4485907 w 5598213"/>
              <a:gd name="connsiteY12306" fmla="*/ 1426348 h 4231124"/>
              <a:gd name="connsiteX12307" fmla="*/ 4475257 w 5598213"/>
              <a:gd name="connsiteY12307" fmla="*/ 1426348 h 4231124"/>
              <a:gd name="connsiteX12308" fmla="*/ 4480582 w 5598213"/>
              <a:gd name="connsiteY12308" fmla="*/ 1410375 h 4231124"/>
              <a:gd name="connsiteX12309" fmla="*/ 4402484 w 5598213"/>
              <a:gd name="connsiteY12309" fmla="*/ 1405642 h 4231124"/>
              <a:gd name="connsiteX12310" fmla="*/ 4407217 w 5598213"/>
              <a:gd name="connsiteY12310" fmla="*/ 1410375 h 4231124"/>
              <a:gd name="connsiteX12311" fmla="*/ 4402484 w 5598213"/>
              <a:gd name="connsiteY12311" fmla="*/ 1415699 h 4231124"/>
              <a:gd name="connsiteX12312" fmla="*/ 4214338 w 5598213"/>
              <a:gd name="connsiteY12312" fmla="*/ 1405642 h 4231124"/>
              <a:gd name="connsiteX12313" fmla="*/ 4224396 w 5598213"/>
              <a:gd name="connsiteY12313" fmla="*/ 1410375 h 4231124"/>
              <a:gd name="connsiteX12314" fmla="*/ 4214338 w 5598213"/>
              <a:gd name="connsiteY12314" fmla="*/ 1415699 h 4231124"/>
              <a:gd name="connsiteX12315" fmla="*/ 475097 w 5598213"/>
              <a:gd name="connsiteY12315" fmla="*/ 1405642 h 4231124"/>
              <a:gd name="connsiteX12316" fmla="*/ 491072 w 5598213"/>
              <a:gd name="connsiteY12316" fmla="*/ 1405642 h 4231124"/>
              <a:gd name="connsiteX12317" fmla="*/ 485747 w 5598213"/>
              <a:gd name="connsiteY12317" fmla="*/ 1410375 h 4231124"/>
              <a:gd name="connsiteX12318" fmla="*/ 480422 w 5598213"/>
              <a:gd name="connsiteY12318" fmla="*/ 1410375 h 4231124"/>
              <a:gd name="connsiteX12319" fmla="*/ 391674 w 5598213"/>
              <a:gd name="connsiteY12319" fmla="*/ 1405642 h 4231124"/>
              <a:gd name="connsiteX12320" fmla="*/ 396999 w 5598213"/>
              <a:gd name="connsiteY12320" fmla="*/ 1415699 h 4231124"/>
              <a:gd name="connsiteX12321" fmla="*/ 386349 w 5598213"/>
              <a:gd name="connsiteY12321" fmla="*/ 1415699 h 4231124"/>
              <a:gd name="connsiteX12322" fmla="*/ 4966328 w 5598213"/>
              <a:gd name="connsiteY12322" fmla="*/ 1400317 h 4231124"/>
              <a:gd name="connsiteX12323" fmla="*/ 4976978 w 5598213"/>
              <a:gd name="connsiteY12323" fmla="*/ 1400317 h 4231124"/>
              <a:gd name="connsiteX12324" fmla="*/ 4971653 w 5598213"/>
              <a:gd name="connsiteY12324" fmla="*/ 1405642 h 4231124"/>
              <a:gd name="connsiteX12325" fmla="*/ 4976978 w 5598213"/>
              <a:gd name="connsiteY12325" fmla="*/ 1410375 h 4231124"/>
              <a:gd name="connsiteX12326" fmla="*/ 4971653 w 5598213"/>
              <a:gd name="connsiteY12326" fmla="*/ 1410375 h 4231124"/>
              <a:gd name="connsiteX12327" fmla="*/ 4428516 w 5598213"/>
              <a:gd name="connsiteY12327" fmla="*/ 1394993 h 4231124"/>
              <a:gd name="connsiteX12328" fmla="*/ 4433250 w 5598213"/>
              <a:gd name="connsiteY12328" fmla="*/ 1400317 h 4231124"/>
              <a:gd name="connsiteX12329" fmla="*/ 4428516 w 5598213"/>
              <a:gd name="connsiteY12329" fmla="*/ 1405642 h 4231124"/>
              <a:gd name="connsiteX12330" fmla="*/ 4433250 w 5598213"/>
              <a:gd name="connsiteY12330" fmla="*/ 1410375 h 4231124"/>
              <a:gd name="connsiteX12331" fmla="*/ 4417867 w 5598213"/>
              <a:gd name="connsiteY12331" fmla="*/ 1410375 h 4231124"/>
              <a:gd name="connsiteX12332" fmla="*/ 4412542 w 5598213"/>
              <a:gd name="connsiteY12332" fmla="*/ 1415699 h 4231124"/>
              <a:gd name="connsiteX12333" fmla="*/ 4412542 w 5598213"/>
              <a:gd name="connsiteY12333" fmla="*/ 1410375 h 4231124"/>
              <a:gd name="connsiteX12334" fmla="*/ 5446750 w 5598213"/>
              <a:gd name="connsiteY12334" fmla="*/ 1384344 h 4231124"/>
              <a:gd name="connsiteX12335" fmla="*/ 5457399 w 5598213"/>
              <a:gd name="connsiteY12335" fmla="*/ 1384344 h 4231124"/>
              <a:gd name="connsiteX12336" fmla="*/ 5446750 w 5598213"/>
              <a:gd name="connsiteY12336" fmla="*/ 1394993 h 4231124"/>
              <a:gd name="connsiteX12337" fmla="*/ 5441425 w 5598213"/>
              <a:gd name="connsiteY12337" fmla="*/ 1394993 h 4231124"/>
              <a:gd name="connsiteX12338" fmla="*/ 5378710 w 5598213"/>
              <a:gd name="connsiteY12338" fmla="*/ 1384344 h 4231124"/>
              <a:gd name="connsiteX12339" fmla="*/ 5378710 w 5598213"/>
              <a:gd name="connsiteY12339" fmla="*/ 1394993 h 4231124"/>
              <a:gd name="connsiteX12340" fmla="*/ 5389359 w 5598213"/>
              <a:gd name="connsiteY12340" fmla="*/ 1410375 h 4231124"/>
              <a:gd name="connsiteX12341" fmla="*/ 5384035 w 5598213"/>
              <a:gd name="connsiteY12341" fmla="*/ 1415699 h 4231124"/>
              <a:gd name="connsiteX12342" fmla="*/ 5389359 w 5598213"/>
              <a:gd name="connsiteY12342" fmla="*/ 1421023 h 4231124"/>
              <a:gd name="connsiteX12343" fmla="*/ 5384035 w 5598213"/>
              <a:gd name="connsiteY12343" fmla="*/ 1426348 h 4231124"/>
              <a:gd name="connsiteX12344" fmla="*/ 5384035 w 5598213"/>
              <a:gd name="connsiteY12344" fmla="*/ 1436405 h 4231124"/>
              <a:gd name="connsiteX12345" fmla="*/ 5378710 w 5598213"/>
              <a:gd name="connsiteY12345" fmla="*/ 1431672 h 4231124"/>
              <a:gd name="connsiteX12346" fmla="*/ 5373385 w 5598213"/>
              <a:gd name="connsiteY12346" fmla="*/ 1415699 h 4231124"/>
              <a:gd name="connsiteX12347" fmla="*/ 5368652 w 5598213"/>
              <a:gd name="connsiteY12347" fmla="*/ 1410375 h 4231124"/>
              <a:gd name="connsiteX12348" fmla="*/ 5352677 w 5598213"/>
              <a:gd name="connsiteY12348" fmla="*/ 1426348 h 4231124"/>
              <a:gd name="connsiteX12349" fmla="*/ 5347352 w 5598213"/>
              <a:gd name="connsiteY12349" fmla="*/ 1421023 h 4231124"/>
              <a:gd name="connsiteX12350" fmla="*/ 5363327 w 5598213"/>
              <a:gd name="connsiteY12350" fmla="*/ 1410375 h 4231124"/>
              <a:gd name="connsiteX12351" fmla="*/ 5358002 w 5598213"/>
              <a:gd name="connsiteY12351" fmla="*/ 1405642 h 4231124"/>
              <a:gd name="connsiteX12352" fmla="*/ 5363327 w 5598213"/>
              <a:gd name="connsiteY12352" fmla="*/ 1400317 h 4231124"/>
              <a:gd name="connsiteX12353" fmla="*/ 5368652 w 5598213"/>
              <a:gd name="connsiteY12353" fmla="*/ 1405642 h 4231124"/>
              <a:gd name="connsiteX12354" fmla="*/ 5373385 w 5598213"/>
              <a:gd name="connsiteY12354" fmla="*/ 1405642 h 4231124"/>
              <a:gd name="connsiteX12355" fmla="*/ 5358002 w 5598213"/>
              <a:gd name="connsiteY12355" fmla="*/ 1384344 h 4231124"/>
              <a:gd name="connsiteX12356" fmla="*/ 5373385 w 5598213"/>
              <a:gd name="connsiteY12356" fmla="*/ 1389669 h 4231124"/>
              <a:gd name="connsiteX12357" fmla="*/ 5358002 w 5598213"/>
              <a:gd name="connsiteY12357" fmla="*/ 1394993 h 4231124"/>
              <a:gd name="connsiteX12358" fmla="*/ 5352677 w 5598213"/>
              <a:gd name="connsiteY12358" fmla="*/ 1405642 h 4231124"/>
              <a:gd name="connsiteX12359" fmla="*/ 5342027 w 5598213"/>
              <a:gd name="connsiteY12359" fmla="*/ 1394993 h 4231124"/>
              <a:gd name="connsiteX12360" fmla="*/ 5342027 w 5598213"/>
              <a:gd name="connsiteY12360" fmla="*/ 1389669 h 4231124"/>
              <a:gd name="connsiteX12361" fmla="*/ 5352677 w 5598213"/>
              <a:gd name="connsiteY12361" fmla="*/ 1394993 h 4231124"/>
              <a:gd name="connsiteX12362" fmla="*/ 4924321 w 5598213"/>
              <a:gd name="connsiteY12362" fmla="*/ 1384344 h 4231124"/>
              <a:gd name="connsiteX12363" fmla="*/ 4929646 w 5598213"/>
              <a:gd name="connsiteY12363" fmla="*/ 1384344 h 4231124"/>
              <a:gd name="connsiteX12364" fmla="*/ 4924321 w 5598213"/>
              <a:gd name="connsiteY12364" fmla="*/ 1389669 h 4231124"/>
              <a:gd name="connsiteX12365" fmla="*/ 4798891 w 5598213"/>
              <a:gd name="connsiteY12365" fmla="*/ 1384344 h 4231124"/>
              <a:gd name="connsiteX12366" fmla="*/ 4809540 w 5598213"/>
              <a:gd name="connsiteY12366" fmla="*/ 1384344 h 4231124"/>
              <a:gd name="connsiteX12367" fmla="*/ 4809540 w 5598213"/>
              <a:gd name="connsiteY12367" fmla="*/ 1389669 h 4231124"/>
              <a:gd name="connsiteX12368" fmla="*/ 4804215 w 5598213"/>
              <a:gd name="connsiteY12368" fmla="*/ 1400317 h 4231124"/>
              <a:gd name="connsiteX12369" fmla="*/ 4715468 w 5598213"/>
              <a:gd name="connsiteY12369" fmla="*/ 1384344 h 4231124"/>
              <a:gd name="connsiteX12370" fmla="*/ 4720793 w 5598213"/>
              <a:gd name="connsiteY12370" fmla="*/ 1394993 h 4231124"/>
              <a:gd name="connsiteX12371" fmla="*/ 4710143 w 5598213"/>
              <a:gd name="connsiteY12371" fmla="*/ 1400317 h 4231124"/>
              <a:gd name="connsiteX12372" fmla="*/ 4705410 w 5598213"/>
              <a:gd name="connsiteY12372" fmla="*/ 1410375 h 4231124"/>
              <a:gd name="connsiteX12373" fmla="*/ 4694760 w 5598213"/>
              <a:gd name="connsiteY12373" fmla="*/ 1421023 h 4231124"/>
              <a:gd name="connsiteX12374" fmla="*/ 4710143 w 5598213"/>
              <a:gd name="connsiteY12374" fmla="*/ 1426348 h 4231124"/>
              <a:gd name="connsiteX12375" fmla="*/ 4720793 w 5598213"/>
              <a:gd name="connsiteY12375" fmla="*/ 1410375 h 4231124"/>
              <a:gd name="connsiteX12376" fmla="*/ 4726117 w 5598213"/>
              <a:gd name="connsiteY12376" fmla="*/ 1410375 h 4231124"/>
              <a:gd name="connsiteX12377" fmla="*/ 4731442 w 5598213"/>
              <a:gd name="connsiteY12377" fmla="*/ 1405642 h 4231124"/>
              <a:gd name="connsiteX12378" fmla="*/ 4731442 w 5598213"/>
              <a:gd name="connsiteY12378" fmla="*/ 1415699 h 4231124"/>
              <a:gd name="connsiteX12379" fmla="*/ 4726117 w 5598213"/>
              <a:gd name="connsiteY12379" fmla="*/ 1415699 h 4231124"/>
              <a:gd name="connsiteX12380" fmla="*/ 4720793 w 5598213"/>
              <a:gd name="connsiteY12380" fmla="*/ 1426348 h 4231124"/>
              <a:gd name="connsiteX12381" fmla="*/ 4731442 w 5598213"/>
              <a:gd name="connsiteY12381" fmla="*/ 1431672 h 4231124"/>
              <a:gd name="connsiteX12382" fmla="*/ 4726117 w 5598213"/>
              <a:gd name="connsiteY12382" fmla="*/ 1436405 h 4231124"/>
              <a:gd name="connsiteX12383" fmla="*/ 4720793 w 5598213"/>
              <a:gd name="connsiteY12383" fmla="*/ 1436405 h 4231124"/>
              <a:gd name="connsiteX12384" fmla="*/ 4720793 w 5598213"/>
              <a:gd name="connsiteY12384" fmla="*/ 1452378 h 4231124"/>
              <a:gd name="connsiteX12385" fmla="*/ 4726117 w 5598213"/>
              <a:gd name="connsiteY12385" fmla="*/ 1447054 h 4231124"/>
              <a:gd name="connsiteX12386" fmla="*/ 4736175 w 5598213"/>
              <a:gd name="connsiteY12386" fmla="*/ 1452378 h 4231124"/>
              <a:gd name="connsiteX12387" fmla="*/ 4746825 w 5598213"/>
              <a:gd name="connsiteY12387" fmla="*/ 1447054 h 4231124"/>
              <a:gd name="connsiteX12388" fmla="*/ 4746825 w 5598213"/>
              <a:gd name="connsiteY12388" fmla="*/ 1441729 h 4231124"/>
              <a:gd name="connsiteX12389" fmla="*/ 4741500 w 5598213"/>
              <a:gd name="connsiteY12389" fmla="*/ 1436405 h 4231124"/>
              <a:gd name="connsiteX12390" fmla="*/ 4741500 w 5598213"/>
              <a:gd name="connsiteY12390" fmla="*/ 1431672 h 4231124"/>
              <a:gd name="connsiteX12391" fmla="*/ 4752150 w 5598213"/>
              <a:gd name="connsiteY12391" fmla="*/ 1431672 h 4231124"/>
              <a:gd name="connsiteX12392" fmla="*/ 4752150 w 5598213"/>
              <a:gd name="connsiteY12392" fmla="*/ 1436405 h 4231124"/>
              <a:gd name="connsiteX12393" fmla="*/ 4757475 w 5598213"/>
              <a:gd name="connsiteY12393" fmla="*/ 1447054 h 4231124"/>
              <a:gd name="connsiteX12394" fmla="*/ 4762800 w 5598213"/>
              <a:gd name="connsiteY12394" fmla="*/ 1441729 h 4231124"/>
              <a:gd name="connsiteX12395" fmla="*/ 4772858 w 5598213"/>
              <a:gd name="connsiteY12395" fmla="*/ 1441729 h 4231124"/>
              <a:gd name="connsiteX12396" fmla="*/ 4772858 w 5598213"/>
              <a:gd name="connsiteY12396" fmla="*/ 1447054 h 4231124"/>
              <a:gd name="connsiteX12397" fmla="*/ 4767533 w 5598213"/>
              <a:gd name="connsiteY12397" fmla="*/ 1457703 h 4231124"/>
              <a:gd name="connsiteX12398" fmla="*/ 4772858 w 5598213"/>
              <a:gd name="connsiteY12398" fmla="*/ 1457703 h 4231124"/>
              <a:gd name="connsiteX12399" fmla="*/ 4778183 w 5598213"/>
              <a:gd name="connsiteY12399" fmla="*/ 1452378 h 4231124"/>
              <a:gd name="connsiteX12400" fmla="*/ 4788832 w 5598213"/>
              <a:gd name="connsiteY12400" fmla="*/ 1452378 h 4231124"/>
              <a:gd name="connsiteX12401" fmla="*/ 4788832 w 5598213"/>
              <a:gd name="connsiteY12401" fmla="*/ 1441729 h 4231124"/>
              <a:gd name="connsiteX12402" fmla="*/ 4794157 w 5598213"/>
              <a:gd name="connsiteY12402" fmla="*/ 1441729 h 4231124"/>
              <a:gd name="connsiteX12403" fmla="*/ 4798891 w 5598213"/>
              <a:gd name="connsiteY12403" fmla="*/ 1436405 h 4231124"/>
              <a:gd name="connsiteX12404" fmla="*/ 4804215 w 5598213"/>
              <a:gd name="connsiteY12404" fmla="*/ 1431672 h 4231124"/>
              <a:gd name="connsiteX12405" fmla="*/ 4798891 w 5598213"/>
              <a:gd name="connsiteY12405" fmla="*/ 1447054 h 4231124"/>
              <a:gd name="connsiteX12406" fmla="*/ 4788832 w 5598213"/>
              <a:gd name="connsiteY12406" fmla="*/ 1457703 h 4231124"/>
              <a:gd name="connsiteX12407" fmla="*/ 4788832 w 5598213"/>
              <a:gd name="connsiteY12407" fmla="*/ 1467760 h 4231124"/>
              <a:gd name="connsiteX12408" fmla="*/ 4778183 w 5598213"/>
              <a:gd name="connsiteY12408" fmla="*/ 1463027 h 4231124"/>
              <a:gd name="connsiteX12409" fmla="*/ 4772858 w 5598213"/>
              <a:gd name="connsiteY12409" fmla="*/ 1473084 h 4231124"/>
              <a:gd name="connsiteX12410" fmla="*/ 4767533 w 5598213"/>
              <a:gd name="connsiteY12410" fmla="*/ 1467760 h 4231124"/>
              <a:gd name="connsiteX12411" fmla="*/ 4762800 w 5598213"/>
              <a:gd name="connsiteY12411" fmla="*/ 1483733 h 4231124"/>
              <a:gd name="connsiteX12412" fmla="*/ 4746825 w 5598213"/>
              <a:gd name="connsiteY12412" fmla="*/ 1494382 h 4231124"/>
              <a:gd name="connsiteX12413" fmla="*/ 4731442 w 5598213"/>
              <a:gd name="connsiteY12413" fmla="*/ 1504439 h 4231124"/>
              <a:gd name="connsiteX12414" fmla="*/ 4731442 w 5598213"/>
              <a:gd name="connsiteY12414" fmla="*/ 1499115 h 4231124"/>
              <a:gd name="connsiteX12415" fmla="*/ 4741500 w 5598213"/>
              <a:gd name="connsiteY12415" fmla="*/ 1483733 h 4231124"/>
              <a:gd name="connsiteX12416" fmla="*/ 4752150 w 5598213"/>
              <a:gd name="connsiteY12416" fmla="*/ 1483733 h 4231124"/>
              <a:gd name="connsiteX12417" fmla="*/ 4757475 w 5598213"/>
              <a:gd name="connsiteY12417" fmla="*/ 1473084 h 4231124"/>
              <a:gd name="connsiteX12418" fmla="*/ 4741500 w 5598213"/>
              <a:gd name="connsiteY12418" fmla="*/ 1473084 h 4231124"/>
              <a:gd name="connsiteX12419" fmla="*/ 4726117 w 5598213"/>
              <a:gd name="connsiteY12419" fmla="*/ 1483733 h 4231124"/>
              <a:gd name="connsiteX12420" fmla="*/ 4726117 w 5598213"/>
              <a:gd name="connsiteY12420" fmla="*/ 1473084 h 4231124"/>
              <a:gd name="connsiteX12421" fmla="*/ 4720793 w 5598213"/>
              <a:gd name="connsiteY12421" fmla="*/ 1473084 h 4231124"/>
              <a:gd name="connsiteX12422" fmla="*/ 4715468 w 5598213"/>
              <a:gd name="connsiteY12422" fmla="*/ 1473084 h 4231124"/>
              <a:gd name="connsiteX12423" fmla="*/ 4720793 w 5598213"/>
              <a:gd name="connsiteY12423" fmla="*/ 1467760 h 4231124"/>
              <a:gd name="connsiteX12424" fmla="*/ 4705410 w 5598213"/>
              <a:gd name="connsiteY12424" fmla="*/ 1452378 h 4231124"/>
              <a:gd name="connsiteX12425" fmla="*/ 4700085 w 5598213"/>
              <a:gd name="connsiteY12425" fmla="*/ 1436405 h 4231124"/>
              <a:gd name="connsiteX12426" fmla="*/ 4700085 w 5598213"/>
              <a:gd name="connsiteY12426" fmla="*/ 1452378 h 4231124"/>
              <a:gd name="connsiteX12427" fmla="*/ 4700085 w 5598213"/>
              <a:gd name="connsiteY12427" fmla="*/ 1457703 h 4231124"/>
              <a:gd name="connsiteX12428" fmla="*/ 4689435 w 5598213"/>
              <a:gd name="connsiteY12428" fmla="*/ 1463027 h 4231124"/>
              <a:gd name="connsiteX12429" fmla="*/ 4689435 w 5598213"/>
              <a:gd name="connsiteY12429" fmla="*/ 1483733 h 4231124"/>
              <a:gd name="connsiteX12430" fmla="*/ 4678785 w 5598213"/>
              <a:gd name="connsiteY12430" fmla="*/ 1483733 h 4231124"/>
              <a:gd name="connsiteX12431" fmla="*/ 4674052 w 5598213"/>
              <a:gd name="connsiteY12431" fmla="*/ 1478409 h 4231124"/>
              <a:gd name="connsiteX12432" fmla="*/ 4674052 w 5598213"/>
              <a:gd name="connsiteY12432" fmla="*/ 1489057 h 4231124"/>
              <a:gd name="connsiteX12433" fmla="*/ 4642694 w 5598213"/>
              <a:gd name="connsiteY12433" fmla="*/ 1489057 h 4231124"/>
              <a:gd name="connsiteX12434" fmla="*/ 4637370 w 5598213"/>
              <a:gd name="connsiteY12434" fmla="*/ 1494382 h 4231124"/>
              <a:gd name="connsiteX12435" fmla="*/ 4626720 w 5598213"/>
              <a:gd name="connsiteY12435" fmla="*/ 1494382 h 4231124"/>
              <a:gd name="connsiteX12436" fmla="*/ 4621395 w 5598213"/>
              <a:gd name="connsiteY12436" fmla="*/ 1509763 h 4231124"/>
              <a:gd name="connsiteX12437" fmla="*/ 4611337 w 5598213"/>
              <a:gd name="connsiteY12437" fmla="*/ 1499115 h 4231124"/>
              <a:gd name="connsiteX12438" fmla="*/ 4606012 w 5598213"/>
              <a:gd name="connsiteY12438" fmla="*/ 1494382 h 4231124"/>
              <a:gd name="connsiteX12439" fmla="*/ 4600687 w 5598213"/>
              <a:gd name="connsiteY12439" fmla="*/ 1499115 h 4231124"/>
              <a:gd name="connsiteX12440" fmla="*/ 4595362 w 5598213"/>
              <a:gd name="connsiteY12440" fmla="*/ 1494382 h 4231124"/>
              <a:gd name="connsiteX12441" fmla="*/ 4590037 w 5598213"/>
              <a:gd name="connsiteY12441" fmla="*/ 1499115 h 4231124"/>
              <a:gd name="connsiteX12442" fmla="*/ 4574654 w 5598213"/>
              <a:gd name="connsiteY12442" fmla="*/ 1509763 h 4231124"/>
              <a:gd name="connsiteX12443" fmla="*/ 4574654 w 5598213"/>
              <a:gd name="connsiteY12443" fmla="*/ 1515088 h 4231124"/>
              <a:gd name="connsiteX12444" fmla="*/ 4569330 w 5598213"/>
              <a:gd name="connsiteY12444" fmla="*/ 1515088 h 4231124"/>
              <a:gd name="connsiteX12445" fmla="*/ 4558680 w 5598213"/>
              <a:gd name="connsiteY12445" fmla="*/ 1509763 h 4231124"/>
              <a:gd name="connsiteX12446" fmla="*/ 4574654 w 5598213"/>
              <a:gd name="connsiteY12446" fmla="*/ 1499115 h 4231124"/>
              <a:gd name="connsiteX12447" fmla="*/ 4574654 w 5598213"/>
              <a:gd name="connsiteY12447" fmla="*/ 1483733 h 4231124"/>
              <a:gd name="connsiteX12448" fmla="*/ 4579979 w 5598213"/>
              <a:gd name="connsiteY12448" fmla="*/ 1483733 h 4231124"/>
              <a:gd name="connsiteX12449" fmla="*/ 4584713 w 5598213"/>
              <a:gd name="connsiteY12449" fmla="*/ 1489057 h 4231124"/>
              <a:gd name="connsiteX12450" fmla="*/ 4595362 w 5598213"/>
              <a:gd name="connsiteY12450" fmla="*/ 1478409 h 4231124"/>
              <a:gd name="connsiteX12451" fmla="*/ 4600687 w 5598213"/>
              <a:gd name="connsiteY12451" fmla="*/ 1489057 h 4231124"/>
              <a:gd name="connsiteX12452" fmla="*/ 4611337 w 5598213"/>
              <a:gd name="connsiteY12452" fmla="*/ 1489057 h 4231124"/>
              <a:gd name="connsiteX12453" fmla="*/ 4616070 w 5598213"/>
              <a:gd name="connsiteY12453" fmla="*/ 1489057 h 4231124"/>
              <a:gd name="connsiteX12454" fmla="*/ 4621395 w 5598213"/>
              <a:gd name="connsiteY12454" fmla="*/ 1483733 h 4231124"/>
              <a:gd name="connsiteX12455" fmla="*/ 4621395 w 5598213"/>
              <a:gd name="connsiteY12455" fmla="*/ 1473084 h 4231124"/>
              <a:gd name="connsiteX12456" fmla="*/ 4616070 w 5598213"/>
              <a:gd name="connsiteY12456" fmla="*/ 1478409 h 4231124"/>
              <a:gd name="connsiteX12457" fmla="*/ 4611337 w 5598213"/>
              <a:gd name="connsiteY12457" fmla="*/ 1489057 h 4231124"/>
              <a:gd name="connsiteX12458" fmla="*/ 4600687 w 5598213"/>
              <a:gd name="connsiteY12458" fmla="*/ 1478409 h 4231124"/>
              <a:gd name="connsiteX12459" fmla="*/ 4606012 w 5598213"/>
              <a:gd name="connsiteY12459" fmla="*/ 1473084 h 4231124"/>
              <a:gd name="connsiteX12460" fmla="*/ 4616070 w 5598213"/>
              <a:gd name="connsiteY12460" fmla="*/ 1467760 h 4231124"/>
              <a:gd name="connsiteX12461" fmla="*/ 4626720 w 5598213"/>
              <a:gd name="connsiteY12461" fmla="*/ 1457703 h 4231124"/>
              <a:gd name="connsiteX12462" fmla="*/ 4621395 w 5598213"/>
              <a:gd name="connsiteY12462" fmla="*/ 1452378 h 4231124"/>
              <a:gd name="connsiteX12463" fmla="*/ 4632045 w 5598213"/>
              <a:gd name="connsiteY12463" fmla="*/ 1447054 h 4231124"/>
              <a:gd name="connsiteX12464" fmla="*/ 4642694 w 5598213"/>
              <a:gd name="connsiteY12464" fmla="*/ 1436405 h 4231124"/>
              <a:gd name="connsiteX12465" fmla="*/ 4642694 w 5598213"/>
              <a:gd name="connsiteY12465" fmla="*/ 1452378 h 4231124"/>
              <a:gd name="connsiteX12466" fmla="*/ 4652753 w 5598213"/>
              <a:gd name="connsiteY12466" fmla="*/ 1452378 h 4231124"/>
              <a:gd name="connsiteX12467" fmla="*/ 4652753 w 5598213"/>
              <a:gd name="connsiteY12467" fmla="*/ 1473084 h 4231124"/>
              <a:gd name="connsiteX12468" fmla="*/ 4647428 w 5598213"/>
              <a:gd name="connsiteY12468" fmla="*/ 1483733 h 4231124"/>
              <a:gd name="connsiteX12469" fmla="*/ 4652753 w 5598213"/>
              <a:gd name="connsiteY12469" fmla="*/ 1483733 h 4231124"/>
              <a:gd name="connsiteX12470" fmla="*/ 4663402 w 5598213"/>
              <a:gd name="connsiteY12470" fmla="*/ 1467760 h 4231124"/>
              <a:gd name="connsiteX12471" fmla="*/ 4674052 w 5598213"/>
              <a:gd name="connsiteY12471" fmla="*/ 1457703 h 4231124"/>
              <a:gd name="connsiteX12472" fmla="*/ 4678785 w 5598213"/>
              <a:gd name="connsiteY12472" fmla="*/ 1447054 h 4231124"/>
              <a:gd name="connsiteX12473" fmla="*/ 4684110 w 5598213"/>
              <a:gd name="connsiteY12473" fmla="*/ 1436405 h 4231124"/>
              <a:gd name="connsiteX12474" fmla="*/ 4674052 w 5598213"/>
              <a:gd name="connsiteY12474" fmla="*/ 1431672 h 4231124"/>
              <a:gd name="connsiteX12475" fmla="*/ 4674052 w 5598213"/>
              <a:gd name="connsiteY12475" fmla="*/ 1421023 h 4231124"/>
              <a:gd name="connsiteX12476" fmla="*/ 4678785 w 5598213"/>
              <a:gd name="connsiteY12476" fmla="*/ 1410375 h 4231124"/>
              <a:gd name="connsiteX12477" fmla="*/ 4694760 w 5598213"/>
              <a:gd name="connsiteY12477" fmla="*/ 1405642 h 4231124"/>
              <a:gd name="connsiteX12478" fmla="*/ 4694760 w 5598213"/>
              <a:gd name="connsiteY12478" fmla="*/ 1394993 h 4231124"/>
              <a:gd name="connsiteX12479" fmla="*/ 4700085 w 5598213"/>
              <a:gd name="connsiteY12479" fmla="*/ 1400317 h 4231124"/>
              <a:gd name="connsiteX12480" fmla="*/ 4705410 w 5598213"/>
              <a:gd name="connsiteY12480" fmla="*/ 1394993 h 4231124"/>
              <a:gd name="connsiteX12481" fmla="*/ 4365801 w 5598213"/>
              <a:gd name="connsiteY12481" fmla="*/ 1384344 h 4231124"/>
              <a:gd name="connsiteX12482" fmla="*/ 4365801 w 5598213"/>
              <a:gd name="connsiteY12482" fmla="*/ 1394993 h 4231124"/>
              <a:gd name="connsiteX12483" fmla="*/ 4360476 w 5598213"/>
              <a:gd name="connsiteY12483" fmla="*/ 1394993 h 4231124"/>
              <a:gd name="connsiteX12484" fmla="*/ 4355151 w 5598213"/>
              <a:gd name="connsiteY12484" fmla="*/ 1389669 h 4231124"/>
              <a:gd name="connsiteX12485" fmla="*/ 4261079 w 5598213"/>
              <a:gd name="connsiteY12485" fmla="*/ 1384344 h 4231124"/>
              <a:gd name="connsiteX12486" fmla="*/ 4266404 w 5598213"/>
              <a:gd name="connsiteY12486" fmla="*/ 1384344 h 4231124"/>
              <a:gd name="connsiteX12487" fmla="*/ 4266404 w 5598213"/>
              <a:gd name="connsiteY12487" fmla="*/ 1394993 h 4231124"/>
              <a:gd name="connsiteX12488" fmla="*/ 4261079 w 5598213"/>
              <a:gd name="connsiteY12488" fmla="*/ 1394993 h 4231124"/>
              <a:gd name="connsiteX12489" fmla="*/ 219503 w 5598213"/>
              <a:gd name="connsiteY12489" fmla="*/ 1384344 h 4231124"/>
              <a:gd name="connsiteX12490" fmla="*/ 224828 w 5598213"/>
              <a:gd name="connsiteY12490" fmla="*/ 1394993 h 4231124"/>
              <a:gd name="connsiteX12491" fmla="*/ 214178 w 5598213"/>
              <a:gd name="connsiteY12491" fmla="*/ 1394993 h 4231124"/>
              <a:gd name="connsiteX12492" fmla="*/ 214178 w 5598213"/>
              <a:gd name="connsiteY12492" fmla="*/ 1389669 h 4231124"/>
              <a:gd name="connsiteX12493" fmla="*/ 5483432 w 5598213"/>
              <a:gd name="connsiteY12493" fmla="*/ 1379020 h 4231124"/>
              <a:gd name="connsiteX12494" fmla="*/ 5488757 w 5598213"/>
              <a:gd name="connsiteY12494" fmla="*/ 1384344 h 4231124"/>
              <a:gd name="connsiteX12495" fmla="*/ 5478107 w 5598213"/>
              <a:gd name="connsiteY12495" fmla="*/ 1394993 h 4231124"/>
              <a:gd name="connsiteX12496" fmla="*/ 5472782 w 5598213"/>
              <a:gd name="connsiteY12496" fmla="*/ 1394993 h 4231124"/>
              <a:gd name="connsiteX12497" fmla="*/ 5441425 w 5598213"/>
              <a:gd name="connsiteY12497" fmla="*/ 1379020 h 4231124"/>
              <a:gd name="connsiteX12498" fmla="*/ 5446750 w 5598213"/>
              <a:gd name="connsiteY12498" fmla="*/ 1384344 h 4231124"/>
              <a:gd name="connsiteX12499" fmla="*/ 5436100 w 5598213"/>
              <a:gd name="connsiteY12499" fmla="*/ 1384344 h 4231124"/>
              <a:gd name="connsiteX12500" fmla="*/ 5331969 w 5598213"/>
              <a:gd name="connsiteY12500" fmla="*/ 1374287 h 4231124"/>
              <a:gd name="connsiteX12501" fmla="*/ 5337294 w 5598213"/>
              <a:gd name="connsiteY12501" fmla="*/ 1374287 h 4231124"/>
              <a:gd name="connsiteX12502" fmla="*/ 5331969 w 5598213"/>
              <a:gd name="connsiteY12502" fmla="*/ 1384344 h 4231124"/>
              <a:gd name="connsiteX12503" fmla="*/ 5321319 w 5598213"/>
              <a:gd name="connsiteY12503" fmla="*/ 1384344 h 4231124"/>
              <a:gd name="connsiteX12504" fmla="*/ 5326644 w 5598213"/>
              <a:gd name="connsiteY12504" fmla="*/ 1379020 h 4231124"/>
              <a:gd name="connsiteX12505" fmla="*/ 485747 w 5598213"/>
              <a:gd name="connsiteY12505" fmla="*/ 1374287 h 4231124"/>
              <a:gd name="connsiteX12506" fmla="*/ 496396 w 5598213"/>
              <a:gd name="connsiteY12506" fmla="*/ 1374287 h 4231124"/>
              <a:gd name="connsiteX12507" fmla="*/ 496396 w 5598213"/>
              <a:gd name="connsiteY12507" fmla="*/ 1379020 h 4231124"/>
              <a:gd name="connsiteX12508" fmla="*/ 5462133 w 5598213"/>
              <a:gd name="connsiteY12508" fmla="*/ 1368963 h 4231124"/>
              <a:gd name="connsiteX12509" fmla="*/ 5462133 w 5598213"/>
              <a:gd name="connsiteY12509" fmla="*/ 1379020 h 4231124"/>
              <a:gd name="connsiteX12510" fmla="*/ 5457399 w 5598213"/>
              <a:gd name="connsiteY12510" fmla="*/ 1374287 h 4231124"/>
              <a:gd name="connsiteX12511" fmla="*/ 4720793 w 5598213"/>
              <a:gd name="connsiteY12511" fmla="*/ 1368963 h 4231124"/>
              <a:gd name="connsiteX12512" fmla="*/ 4720793 w 5598213"/>
              <a:gd name="connsiteY12512" fmla="*/ 1379020 h 4231124"/>
              <a:gd name="connsiteX12513" fmla="*/ 4715468 w 5598213"/>
              <a:gd name="connsiteY12513" fmla="*/ 1374287 h 4231124"/>
              <a:gd name="connsiteX12514" fmla="*/ 4459874 w 5598213"/>
              <a:gd name="connsiteY12514" fmla="*/ 1363638 h 4231124"/>
              <a:gd name="connsiteX12515" fmla="*/ 4464607 w 5598213"/>
              <a:gd name="connsiteY12515" fmla="*/ 1363638 h 4231124"/>
              <a:gd name="connsiteX12516" fmla="*/ 4469932 w 5598213"/>
              <a:gd name="connsiteY12516" fmla="*/ 1374287 h 4231124"/>
              <a:gd name="connsiteX12517" fmla="*/ 4449224 w 5598213"/>
              <a:gd name="connsiteY12517" fmla="*/ 1389669 h 4231124"/>
              <a:gd name="connsiteX12518" fmla="*/ 4454549 w 5598213"/>
              <a:gd name="connsiteY12518" fmla="*/ 1389669 h 4231124"/>
              <a:gd name="connsiteX12519" fmla="*/ 4443899 w 5598213"/>
              <a:gd name="connsiteY12519" fmla="*/ 1394993 h 4231124"/>
              <a:gd name="connsiteX12520" fmla="*/ 4438574 w 5598213"/>
              <a:gd name="connsiteY12520" fmla="*/ 1389669 h 4231124"/>
              <a:gd name="connsiteX12521" fmla="*/ 4438574 w 5598213"/>
              <a:gd name="connsiteY12521" fmla="*/ 1374287 h 4231124"/>
              <a:gd name="connsiteX12522" fmla="*/ 4443899 w 5598213"/>
              <a:gd name="connsiteY12522" fmla="*/ 1374287 h 4231124"/>
              <a:gd name="connsiteX12523" fmla="*/ 4443899 w 5598213"/>
              <a:gd name="connsiteY12523" fmla="*/ 1379020 h 4231124"/>
              <a:gd name="connsiteX12524" fmla="*/ 4449224 w 5598213"/>
              <a:gd name="connsiteY12524" fmla="*/ 1379020 h 4231124"/>
              <a:gd name="connsiteX12525" fmla="*/ 4449224 w 5598213"/>
              <a:gd name="connsiteY12525" fmla="*/ 1374287 h 4231124"/>
              <a:gd name="connsiteX12526" fmla="*/ 4454549 w 5598213"/>
              <a:gd name="connsiteY12526" fmla="*/ 1374287 h 4231124"/>
              <a:gd name="connsiteX12527" fmla="*/ 4443899 w 5598213"/>
              <a:gd name="connsiteY12527" fmla="*/ 1363638 h 4231124"/>
              <a:gd name="connsiteX12528" fmla="*/ 4449224 w 5598213"/>
              <a:gd name="connsiteY12528" fmla="*/ 1363638 h 4231124"/>
              <a:gd name="connsiteX12529" fmla="*/ 4449224 w 5598213"/>
              <a:gd name="connsiteY12529" fmla="*/ 1374287 h 4231124"/>
              <a:gd name="connsiteX12530" fmla="*/ 4443899 w 5598213"/>
              <a:gd name="connsiteY12530" fmla="*/ 1374287 h 4231124"/>
              <a:gd name="connsiteX12531" fmla="*/ 73365 w 5598213"/>
              <a:gd name="connsiteY12531" fmla="*/ 1363638 h 4231124"/>
              <a:gd name="connsiteX12532" fmla="*/ 94073 w 5598213"/>
              <a:gd name="connsiteY12532" fmla="*/ 1363638 h 4231124"/>
              <a:gd name="connsiteX12533" fmla="*/ 88748 w 5598213"/>
              <a:gd name="connsiteY12533" fmla="*/ 1374287 h 4231124"/>
              <a:gd name="connsiteX12534" fmla="*/ 83423 w 5598213"/>
              <a:gd name="connsiteY12534" fmla="*/ 1368963 h 4231124"/>
              <a:gd name="connsiteX12535" fmla="*/ 4981711 w 5598213"/>
              <a:gd name="connsiteY12535" fmla="*/ 1352989 h 4231124"/>
              <a:gd name="connsiteX12536" fmla="*/ 4981711 w 5598213"/>
              <a:gd name="connsiteY12536" fmla="*/ 1363638 h 4231124"/>
              <a:gd name="connsiteX12537" fmla="*/ 4971653 w 5598213"/>
              <a:gd name="connsiteY12537" fmla="*/ 1363638 h 4231124"/>
              <a:gd name="connsiteX12538" fmla="*/ 4313144 w 5598213"/>
              <a:gd name="connsiteY12538" fmla="*/ 1352989 h 4231124"/>
              <a:gd name="connsiteX12539" fmla="*/ 4313144 w 5598213"/>
              <a:gd name="connsiteY12539" fmla="*/ 1363638 h 4231124"/>
              <a:gd name="connsiteX12540" fmla="*/ 4318469 w 5598213"/>
              <a:gd name="connsiteY12540" fmla="*/ 1368963 h 4231124"/>
              <a:gd name="connsiteX12541" fmla="*/ 4313144 w 5598213"/>
              <a:gd name="connsiteY12541" fmla="*/ 1379020 h 4231124"/>
              <a:gd name="connsiteX12542" fmla="*/ 4318469 w 5598213"/>
              <a:gd name="connsiteY12542" fmla="*/ 1389669 h 4231124"/>
              <a:gd name="connsiteX12543" fmla="*/ 4313144 w 5598213"/>
              <a:gd name="connsiteY12543" fmla="*/ 1394993 h 4231124"/>
              <a:gd name="connsiteX12544" fmla="*/ 4303086 w 5598213"/>
              <a:gd name="connsiteY12544" fmla="*/ 1389669 h 4231124"/>
              <a:gd name="connsiteX12545" fmla="*/ 4303086 w 5598213"/>
              <a:gd name="connsiteY12545" fmla="*/ 1394993 h 4231124"/>
              <a:gd name="connsiteX12546" fmla="*/ 4313144 w 5598213"/>
              <a:gd name="connsiteY12546" fmla="*/ 1405642 h 4231124"/>
              <a:gd name="connsiteX12547" fmla="*/ 4329119 w 5598213"/>
              <a:gd name="connsiteY12547" fmla="*/ 1415699 h 4231124"/>
              <a:gd name="connsiteX12548" fmla="*/ 4323794 w 5598213"/>
              <a:gd name="connsiteY12548" fmla="*/ 1426348 h 4231124"/>
              <a:gd name="connsiteX12549" fmla="*/ 4329119 w 5598213"/>
              <a:gd name="connsiteY12549" fmla="*/ 1431672 h 4231124"/>
              <a:gd name="connsiteX12550" fmla="*/ 4323794 w 5598213"/>
              <a:gd name="connsiteY12550" fmla="*/ 1436405 h 4231124"/>
              <a:gd name="connsiteX12551" fmla="*/ 4334444 w 5598213"/>
              <a:gd name="connsiteY12551" fmla="*/ 1441729 h 4231124"/>
              <a:gd name="connsiteX12552" fmla="*/ 4334444 w 5598213"/>
              <a:gd name="connsiteY12552" fmla="*/ 1447054 h 4231124"/>
              <a:gd name="connsiteX12553" fmla="*/ 4339769 w 5598213"/>
              <a:gd name="connsiteY12553" fmla="*/ 1452378 h 4231124"/>
              <a:gd name="connsiteX12554" fmla="*/ 4318469 w 5598213"/>
              <a:gd name="connsiteY12554" fmla="*/ 1457703 h 4231124"/>
              <a:gd name="connsiteX12555" fmla="*/ 4334444 w 5598213"/>
              <a:gd name="connsiteY12555" fmla="*/ 1463027 h 4231124"/>
              <a:gd name="connsiteX12556" fmla="*/ 4318469 w 5598213"/>
              <a:gd name="connsiteY12556" fmla="*/ 1463027 h 4231124"/>
              <a:gd name="connsiteX12557" fmla="*/ 4313144 w 5598213"/>
              <a:gd name="connsiteY12557" fmla="*/ 1467760 h 4231124"/>
              <a:gd name="connsiteX12558" fmla="*/ 4297761 w 5598213"/>
              <a:gd name="connsiteY12558" fmla="*/ 1467760 h 4231124"/>
              <a:gd name="connsiteX12559" fmla="*/ 4292436 w 5598213"/>
              <a:gd name="connsiteY12559" fmla="*/ 1473084 h 4231124"/>
              <a:gd name="connsiteX12560" fmla="*/ 4292436 w 5598213"/>
              <a:gd name="connsiteY12560" fmla="*/ 1483733 h 4231124"/>
              <a:gd name="connsiteX12561" fmla="*/ 4287112 w 5598213"/>
              <a:gd name="connsiteY12561" fmla="*/ 1483733 h 4231124"/>
              <a:gd name="connsiteX12562" fmla="*/ 4281787 w 5598213"/>
              <a:gd name="connsiteY12562" fmla="*/ 1489057 h 4231124"/>
              <a:gd name="connsiteX12563" fmla="*/ 4277053 w 5598213"/>
              <a:gd name="connsiteY12563" fmla="*/ 1489057 h 4231124"/>
              <a:gd name="connsiteX12564" fmla="*/ 4266404 w 5598213"/>
              <a:gd name="connsiteY12564" fmla="*/ 1494382 h 4231124"/>
              <a:gd name="connsiteX12565" fmla="*/ 4261079 w 5598213"/>
              <a:gd name="connsiteY12565" fmla="*/ 1489057 h 4231124"/>
              <a:gd name="connsiteX12566" fmla="*/ 4271729 w 5598213"/>
              <a:gd name="connsiteY12566" fmla="*/ 1478409 h 4231124"/>
              <a:gd name="connsiteX12567" fmla="*/ 4277053 w 5598213"/>
              <a:gd name="connsiteY12567" fmla="*/ 1473084 h 4231124"/>
              <a:gd name="connsiteX12568" fmla="*/ 4266404 w 5598213"/>
              <a:gd name="connsiteY12568" fmla="*/ 1463027 h 4231124"/>
              <a:gd name="connsiteX12569" fmla="*/ 4261079 w 5598213"/>
              <a:gd name="connsiteY12569" fmla="*/ 1463027 h 4231124"/>
              <a:gd name="connsiteX12570" fmla="*/ 4261079 w 5598213"/>
              <a:gd name="connsiteY12570" fmla="*/ 1467760 h 4231124"/>
              <a:gd name="connsiteX12571" fmla="*/ 4255754 w 5598213"/>
              <a:gd name="connsiteY12571" fmla="*/ 1463027 h 4231124"/>
              <a:gd name="connsiteX12572" fmla="*/ 4219663 w 5598213"/>
              <a:gd name="connsiteY12572" fmla="*/ 1463027 h 4231124"/>
              <a:gd name="connsiteX12573" fmla="*/ 4224396 w 5598213"/>
              <a:gd name="connsiteY12573" fmla="*/ 1441729 h 4231124"/>
              <a:gd name="connsiteX12574" fmla="*/ 4229721 w 5598213"/>
              <a:gd name="connsiteY12574" fmla="*/ 1441729 h 4231124"/>
              <a:gd name="connsiteX12575" fmla="*/ 4240371 w 5598213"/>
              <a:gd name="connsiteY12575" fmla="*/ 1426348 h 4231124"/>
              <a:gd name="connsiteX12576" fmla="*/ 4255754 w 5598213"/>
              <a:gd name="connsiteY12576" fmla="*/ 1421023 h 4231124"/>
              <a:gd name="connsiteX12577" fmla="*/ 4271729 w 5598213"/>
              <a:gd name="connsiteY12577" fmla="*/ 1405642 h 4231124"/>
              <a:gd name="connsiteX12578" fmla="*/ 4287112 w 5598213"/>
              <a:gd name="connsiteY12578" fmla="*/ 1400317 h 4231124"/>
              <a:gd name="connsiteX12579" fmla="*/ 4287112 w 5598213"/>
              <a:gd name="connsiteY12579" fmla="*/ 1389669 h 4231124"/>
              <a:gd name="connsiteX12580" fmla="*/ 4308411 w 5598213"/>
              <a:gd name="connsiteY12580" fmla="*/ 1374287 h 4231124"/>
              <a:gd name="connsiteX12581" fmla="*/ 4308411 w 5598213"/>
              <a:gd name="connsiteY12581" fmla="*/ 1368963 h 4231124"/>
              <a:gd name="connsiteX12582" fmla="*/ 4308411 w 5598213"/>
              <a:gd name="connsiteY12582" fmla="*/ 1363638 h 4231124"/>
              <a:gd name="connsiteX12583" fmla="*/ 4287112 w 5598213"/>
              <a:gd name="connsiteY12583" fmla="*/ 1352989 h 4231124"/>
              <a:gd name="connsiteX12584" fmla="*/ 4287112 w 5598213"/>
              <a:gd name="connsiteY12584" fmla="*/ 1363638 h 4231124"/>
              <a:gd name="connsiteX12585" fmla="*/ 4281787 w 5598213"/>
              <a:gd name="connsiteY12585" fmla="*/ 1363638 h 4231124"/>
              <a:gd name="connsiteX12586" fmla="*/ 4292436 w 5598213"/>
              <a:gd name="connsiteY12586" fmla="*/ 1368963 h 4231124"/>
              <a:gd name="connsiteX12587" fmla="*/ 4281787 w 5598213"/>
              <a:gd name="connsiteY12587" fmla="*/ 1384344 h 4231124"/>
              <a:gd name="connsiteX12588" fmla="*/ 4266404 w 5598213"/>
              <a:gd name="connsiteY12588" fmla="*/ 1384344 h 4231124"/>
              <a:gd name="connsiteX12589" fmla="*/ 4271729 w 5598213"/>
              <a:gd name="connsiteY12589" fmla="*/ 1374287 h 4231124"/>
              <a:gd name="connsiteX12590" fmla="*/ 4261079 w 5598213"/>
              <a:gd name="connsiteY12590" fmla="*/ 1374287 h 4231124"/>
              <a:gd name="connsiteX12591" fmla="*/ 4261079 w 5598213"/>
              <a:gd name="connsiteY12591" fmla="*/ 1368963 h 4231124"/>
              <a:gd name="connsiteX12592" fmla="*/ 4277053 w 5598213"/>
              <a:gd name="connsiteY12592" fmla="*/ 1358314 h 4231124"/>
              <a:gd name="connsiteX12593" fmla="*/ 589878 w 5598213"/>
              <a:gd name="connsiteY12593" fmla="*/ 1352989 h 4231124"/>
              <a:gd name="connsiteX12594" fmla="*/ 595202 w 5598213"/>
              <a:gd name="connsiteY12594" fmla="*/ 1352989 h 4231124"/>
              <a:gd name="connsiteX12595" fmla="*/ 595202 w 5598213"/>
              <a:gd name="connsiteY12595" fmla="*/ 1358314 h 4231124"/>
              <a:gd name="connsiteX12596" fmla="*/ 589878 w 5598213"/>
              <a:gd name="connsiteY12596" fmla="*/ 1358314 h 4231124"/>
              <a:gd name="connsiteX12597" fmla="*/ 5436100 w 5598213"/>
              <a:gd name="connsiteY12597" fmla="*/ 1347665 h 4231124"/>
              <a:gd name="connsiteX12598" fmla="*/ 5446750 w 5598213"/>
              <a:gd name="connsiteY12598" fmla="*/ 1347665 h 4231124"/>
              <a:gd name="connsiteX12599" fmla="*/ 5457399 w 5598213"/>
              <a:gd name="connsiteY12599" fmla="*/ 1347665 h 4231124"/>
              <a:gd name="connsiteX12600" fmla="*/ 5452075 w 5598213"/>
              <a:gd name="connsiteY12600" fmla="*/ 1358314 h 4231124"/>
              <a:gd name="connsiteX12601" fmla="*/ 5431367 w 5598213"/>
              <a:gd name="connsiteY12601" fmla="*/ 1374287 h 4231124"/>
              <a:gd name="connsiteX12602" fmla="*/ 5426042 w 5598213"/>
              <a:gd name="connsiteY12602" fmla="*/ 1368963 h 4231124"/>
              <a:gd name="connsiteX12603" fmla="*/ 4287112 w 5598213"/>
              <a:gd name="connsiteY12603" fmla="*/ 1347665 h 4231124"/>
              <a:gd name="connsiteX12604" fmla="*/ 4297761 w 5598213"/>
              <a:gd name="connsiteY12604" fmla="*/ 1347665 h 4231124"/>
              <a:gd name="connsiteX12605" fmla="*/ 4287112 w 5598213"/>
              <a:gd name="connsiteY12605" fmla="*/ 1352989 h 4231124"/>
              <a:gd name="connsiteX12606" fmla="*/ 4255754 w 5598213"/>
              <a:gd name="connsiteY12606" fmla="*/ 1347665 h 4231124"/>
              <a:gd name="connsiteX12607" fmla="*/ 4266404 w 5598213"/>
              <a:gd name="connsiteY12607" fmla="*/ 1347665 h 4231124"/>
              <a:gd name="connsiteX12608" fmla="*/ 4271729 w 5598213"/>
              <a:gd name="connsiteY12608" fmla="*/ 1352989 h 4231124"/>
              <a:gd name="connsiteX12609" fmla="*/ 4255754 w 5598213"/>
              <a:gd name="connsiteY12609" fmla="*/ 1368963 h 4231124"/>
              <a:gd name="connsiteX12610" fmla="*/ 4251021 w 5598213"/>
              <a:gd name="connsiteY12610" fmla="*/ 1363638 h 4231124"/>
              <a:gd name="connsiteX12611" fmla="*/ 4251021 w 5598213"/>
              <a:gd name="connsiteY12611" fmla="*/ 1352989 h 4231124"/>
              <a:gd name="connsiteX12612" fmla="*/ 5493490 w 5598213"/>
              <a:gd name="connsiteY12612" fmla="*/ 1342932 h 4231124"/>
              <a:gd name="connsiteX12613" fmla="*/ 5498815 w 5598213"/>
              <a:gd name="connsiteY12613" fmla="*/ 1347665 h 4231124"/>
              <a:gd name="connsiteX12614" fmla="*/ 5493490 w 5598213"/>
              <a:gd name="connsiteY12614" fmla="*/ 1347665 h 4231124"/>
              <a:gd name="connsiteX12615" fmla="*/ 4914263 w 5598213"/>
              <a:gd name="connsiteY12615" fmla="*/ 1342932 h 4231124"/>
              <a:gd name="connsiteX12616" fmla="*/ 4918996 w 5598213"/>
              <a:gd name="connsiteY12616" fmla="*/ 1342932 h 4231124"/>
              <a:gd name="connsiteX12617" fmla="*/ 4918996 w 5598213"/>
              <a:gd name="connsiteY12617" fmla="*/ 1347665 h 4231124"/>
              <a:gd name="connsiteX12618" fmla="*/ 4746825 w 5598213"/>
              <a:gd name="connsiteY12618" fmla="*/ 1342932 h 4231124"/>
              <a:gd name="connsiteX12619" fmla="*/ 4757475 w 5598213"/>
              <a:gd name="connsiteY12619" fmla="*/ 1352989 h 4231124"/>
              <a:gd name="connsiteX12620" fmla="*/ 4767533 w 5598213"/>
              <a:gd name="connsiteY12620" fmla="*/ 1347665 h 4231124"/>
              <a:gd name="connsiteX12621" fmla="*/ 4772858 w 5598213"/>
              <a:gd name="connsiteY12621" fmla="*/ 1342932 h 4231124"/>
              <a:gd name="connsiteX12622" fmla="*/ 4778183 w 5598213"/>
              <a:gd name="connsiteY12622" fmla="*/ 1347665 h 4231124"/>
              <a:gd name="connsiteX12623" fmla="*/ 4778183 w 5598213"/>
              <a:gd name="connsiteY12623" fmla="*/ 1352989 h 4231124"/>
              <a:gd name="connsiteX12624" fmla="*/ 4798891 w 5598213"/>
              <a:gd name="connsiteY12624" fmla="*/ 1358314 h 4231124"/>
              <a:gd name="connsiteX12625" fmla="*/ 4794157 w 5598213"/>
              <a:gd name="connsiteY12625" fmla="*/ 1358314 h 4231124"/>
              <a:gd name="connsiteX12626" fmla="*/ 4798891 w 5598213"/>
              <a:gd name="connsiteY12626" fmla="*/ 1374287 h 4231124"/>
              <a:gd name="connsiteX12627" fmla="*/ 4783508 w 5598213"/>
              <a:gd name="connsiteY12627" fmla="*/ 1394993 h 4231124"/>
              <a:gd name="connsiteX12628" fmla="*/ 4778183 w 5598213"/>
              <a:gd name="connsiteY12628" fmla="*/ 1400317 h 4231124"/>
              <a:gd name="connsiteX12629" fmla="*/ 4767533 w 5598213"/>
              <a:gd name="connsiteY12629" fmla="*/ 1405642 h 4231124"/>
              <a:gd name="connsiteX12630" fmla="*/ 4772858 w 5598213"/>
              <a:gd name="connsiteY12630" fmla="*/ 1410375 h 4231124"/>
              <a:gd name="connsiteX12631" fmla="*/ 4767533 w 5598213"/>
              <a:gd name="connsiteY12631" fmla="*/ 1410375 h 4231124"/>
              <a:gd name="connsiteX12632" fmla="*/ 4757475 w 5598213"/>
              <a:gd name="connsiteY12632" fmla="*/ 1426348 h 4231124"/>
              <a:gd name="connsiteX12633" fmla="*/ 4746825 w 5598213"/>
              <a:gd name="connsiteY12633" fmla="*/ 1421023 h 4231124"/>
              <a:gd name="connsiteX12634" fmla="*/ 4741500 w 5598213"/>
              <a:gd name="connsiteY12634" fmla="*/ 1431672 h 4231124"/>
              <a:gd name="connsiteX12635" fmla="*/ 4736175 w 5598213"/>
              <a:gd name="connsiteY12635" fmla="*/ 1426348 h 4231124"/>
              <a:gd name="connsiteX12636" fmla="*/ 4736175 w 5598213"/>
              <a:gd name="connsiteY12636" fmla="*/ 1394993 h 4231124"/>
              <a:gd name="connsiteX12637" fmla="*/ 4741500 w 5598213"/>
              <a:gd name="connsiteY12637" fmla="*/ 1394993 h 4231124"/>
              <a:gd name="connsiteX12638" fmla="*/ 4746825 w 5598213"/>
              <a:gd name="connsiteY12638" fmla="*/ 1400317 h 4231124"/>
              <a:gd name="connsiteX12639" fmla="*/ 4752150 w 5598213"/>
              <a:gd name="connsiteY12639" fmla="*/ 1394993 h 4231124"/>
              <a:gd name="connsiteX12640" fmla="*/ 4741500 w 5598213"/>
              <a:gd name="connsiteY12640" fmla="*/ 1384344 h 4231124"/>
              <a:gd name="connsiteX12641" fmla="*/ 4736175 w 5598213"/>
              <a:gd name="connsiteY12641" fmla="*/ 1394993 h 4231124"/>
              <a:gd name="connsiteX12642" fmla="*/ 4731442 w 5598213"/>
              <a:gd name="connsiteY12642" fmla="*/ 1394993 h 4231124"/>
              <a:gd name="connsiteX12643" fmla="*/ 4720793 w 5598213"/>
              <a:gd name="connsiteY12643" fmla="*/ 1389669 h 4231124"/>
              <a:gd name="connsiteX12644" fmla="*/ 4720793 w 5598213"/>
              <a:gd name="connsiteY12644" fmla="*/ 1379020 h 4231124"/>
              <a:gd name="connsiteX12645" fmla="*/ 4726117 w 5598213"/>
              <a:gd name="connsiteY12645" fmla="*/ 1379020 h 4231124"/>
              <a:gd name="connsiteX12646" fmla="*/ 4746825 w 5598213"/>
              <a:gd name="connsiteY12646" fmla="*/ 1363638 h 4231124"/>
              <a:gd name="connsiteX12647" fmla="*/ 4349827 w 5598213"/>
              <a:gd name="connsiteY12647" fmla="*/ 1342932 h 4231124"/>
              <a:gd name="connsiteX12648" fmla="*/ 4365801 w 5598213"/>
              <a:gd name="connsiteY12648" fmla="*/ 1342932 h 4231124"/>
              <a:gd name="connsiteX12649" fmla="*/ 4360476 w 5598213"/>
              <a:gd name="connsiteY12649" fmla="*/ 1347665 h 4231124"/>
              <a:gd name="connsiteX12650" fmla="*/ 4365801 w 5598213"/>
              <a:gd name="connsiteY12650" fmla="*/ 1352989 h 4231124"/>
              <a:gd name="connsiteX12651" fmla="*/ 4365801 w 5598213"/>
              <a:gd name="connsiteY12651" fmla="*/ 1358314 h 4231124"/>
              <a:gd name="connsiteX12652" fmla="*/ 4360476 w 5598213"/>
              <a:gd name="connsiteY12652" fmla="*/ 1352989 h 4231124"/>
              <a:gd name="connsiteX12653" fmla="*/ 4349827 w 5598213"/>
              <a:gd name="connsiteY12653" fmla="*/ 1363638 h 4231124"/>
              <a:gd name="connsiteX12654" fmla="*/ 4344502 w 5598213"/>
              <a:gd name="connsiteY12654" fmla="*/ 1363638 h 4231124"/>
              <a:gd name="connsiteX12655" fmla="*/ 4344502 w 5598213"/>
              <a:gd name="connsiteY12655" fmla="*/ 1374287 h 4231124"/>
              <a:gd name="connsiteX12656" fmla="*/ 4349827 w 5598213"/>
              <a:gd name="connsiteY12656" fmla="*/ 1379020 h 4231124"/>
              <a:gd name="connsiteX12657" fmla="*/ 4349827 w 5598213"/>
              <a:gd name="connsiteY12657" fmla="*/ 1384344 h 4231124"/>
              <a:gd name="connsiteX12658" fmla="*/ 4344502 w 5598213"/>
              <a:gd name="connsiteY12658" fmla="*/ 1394993 h 4231124"/>
              <a:gd name="connsiteX12659" fmla="*/ 4334444 w 5598213"/>
              <a:gd name="connsiteY12659" fmla="*/ 1394993 h 4231124"/>
              <a:gd name="connsiteX12660" fmla="*/ 4323794 w 5598213"/>
              <a:gd name="connsiteY12660" fmla="*/ 1405642 h 4231124"/>
              <a:gd name="connsiteX12661" fmla="*/ 4318469 w 5598213"/>
              <a:gd name="connsiteY12661" fmla="*/ 1400317 h 4231124"/>
              <a:gd name="connsiteX12662" fmla="*/ 4329119 w 5598213"/>
              <a:gd name="connsiteY12662" fmla="*/ 1389669 h 4231124"/>
              <a:gd name="connsiteX12663" fmla="*/ 4334444 w 5598213"/>
              <a:gd name="connsiteY12663" fmla="*/ 1389669 h 4231124"/>
              <a:gd name="connsiteX12664" fmla="*/ 4339769 w 5598213"/>
              <a:gd name="connsiteY12664" fmla="*/ 1379020 h 4231124"/>
              <a:gd name="connsiteX12665" fmla="*/ 4323794 w 5598213"/>
              <a:gd name="connsiteY12665" fmla="*/ 1379020 h 4231124"/>
              <a:gd name="connsiteX12666" fmla="*/ 4329119 w 5598213"/>
              <a:gd name="connsiteY12666" fmla="*/ 1363638 h 4231124"/>
              <a:gd name="connsiteX12667" fmla="*/ 4334444 w 5598213"/>
              <a:gd name="connsiteY12667" fmla="*/ 1363638 h 4231124"/>
              <a:gd name="connsiteX12668" fmla="*/ 4344502 w 5598213"/>
              <a:gd name="connsiteY12668" fmla="*/ 1352989 h 4231124"/>
              <a:gd name="connsiteX12669" fmla="*/ 4329119 w 5598213"/>
              <a:gd name="connsiteY12669" fmla="*/ 1342932 h 4231124"/>
              <a:gd name="connsiteX12670" fmla="*/ 4329119 w 5598213"/>
              <a:gd name="connsiteY12670" fmla="*/ 1352989 h 4231124"/>
              <a:gd name="connsiteX12671" fmla="*/ 4318469 w 5598213"/>
              <a:gd name="connsiteY12671" fmla="*/ 1352989 h 4231124"/>
              <a:gd name="connsiteX12672" fmla="*/ 4318469 w 5598213"/>
              <a:gd name="connsiteY12672" fmla="*/ 1347665 h 4231124"/>
              <a:gd name="connsiteX12673" fmla="*/ 757315 w 5598213"/>
              <a:gd name="connsiteY12673" fmla="*/ 1342932 h 4231124"/>
              <a:gd name="connsiteX12674" fmla="*/ 767965 w 5598213"/>
              <a:gd name="connsiteY12674" fmla="*/ 1342932 h 4231124"/>
              <a:gd name="connsiteX12675" fmla="*/ 762640 w 5598213"/>
              <a:gd name="connsiteY12675" fmla="*/ 1347665 h 4231124"/>
              <a:gd name="connsiteX12676" fmla="*/ 4997686 w 5598213"/>
              <a:gd name="connsiteY12676" fmla="*/ 1337608 h 4231124"/>
              <a:gd name="connsiteX12677" fmla="*/ 5003011 w 5598213"/>
              <a:gd name="connsiteY12677" fmla="*/ 1337608 h 4231124"/>
              <a:gd name="connsiteX12678" fmla="*/ 5003011 w 5598213"/>
              <a:gd name="connsiteY12678" fmla="*/ 1342932 h 4231124"/>
              <a:gd name="connsiteX12679" fmla="*/ 4997686 w 5598213"/>
              <a:gd name="connsiteY12679" fmla="*/ 1352989 h 4231124"/>
              <a:gd name="connsiteX12680" fmla="*/ 4992361 w 5598213"/>
              <a:gd name="connsiteY12680" fmla="*/ 1347665 h 4231124"/>
              <a:gd name="connsiteX12681" fmla="*/ 4203689 w 5598213"/>
              <a:gd name="connsiteY12681" fmla="*/ 1337608 h 4231124"/>
              <a:gd name="connsiteX12682" fmla="*/ 4203689 w 5598213"/>
              <a:gd name="connsiteY12682" fmla="*/ 1347665 h 4231124"/>
              <a:gd name="connsiteX12683" fmla="*/ 4209013 w 5598213"/>
              <a:gd name="connsiteY12683" fmla="*/ 1342932 h 4231124"/>
              <a:gd name="connsiteX12684" fmla="*/ 4224396 w 5598213"/>
              <a:gd name="connsiteY12684" fmla="*/ 1342932 h 4231124"/>
              <a:gd name="connsiteX12685" fmla="*/ 4224396 w 5598213"/>
              <a:gd name="connsiteY12685" fmla="*/ 1347665 h 4231124"/>
              <a:gd name="connsiteX12686" fmla="*/ 4224396 w 5598213"/>
              <a:gd name="connsiteY12686" fmla="*/ 1358314 h 4231124"/>
              <a:gd name="connsiteX12687" fmla="*/ 4219663 w 5598213"/>
              <a:gd name="connsiteY12687" fmla="*/ 1363638 h 4231124"/>
              <a:gd name="connsiteX12688" fmla="*/ 4219663 w 5598213"/>
              <a:gd name="connsiteY12688" fmla="*/ 1368963 h 4231124"/>
              <a:gd name="connsiteX12689" fmla="*/ 4219663 w 5598213"/>
              <a:gd name="connsiteY12689" fmla="*/ 1374287 h 4231124"/>
              <a:gd name="connsiteX12690" fmla="*/ 4209013 w 5598213"/>
              <a:gd name="connsiteY12690" fmla="*/ 1384344 h 4231124"/>
              <a:gd name="connsiteX12691" fmla="*/ 4209013 w 5598213"/>
              <a:gd name="connsiteY12691" fmla="*/ 1389669 h 4231124"/>
              <a:gd name="connsiteX12692" fmla="*/ 4214338 w 5598213"/>
              <a:gd name="connsiteY12692" fmla="*/ 1384344 h 4231124"/>
              <a:gd name="connsiteX12693" fmla="*/ 4219663 w 5598213"/>
              <a:gd name="connsiteY12693" fmla="*/ 1384344 h 4231124"/>
              <a:gd name="connsiteX12694" fmla="*/ 4224396 w 5598213"/>
              <a:gd name="connsiteY12694" fmla="*/ 1389669 h 4231124"/>
              <a:gd name="connsiteX12695" fmla="*/ 4214338 w 5598213"/>
              <a:gd name="connsiteY12695" fmla="*/ 1394993 h 4231124"/>
              <a:gd name="connsiteX12696" fmla="*/ 4214338 w 5598213"/>
              <a:gd name="connsiteY12696" fmla="*/ 1400317 h 4231124"/>
              <a:gd name="connsiteX12697" fmla="*/ 4198364 w 5598213"/>
              <a:gd name="connsiteY12697" fmla="*/ 1410375 h 4231124"/>
              <a:gd name="connsiteX12698" fmla="*/ 4198364 w 5598213"/>
              <a:gd name="connsiteY12698" fmla="*/ 1436405 h 4231124"/>
              <a:gd name="connsiteX12699" fmla="*/ 4193039 w 5598213"/>
              <a:gd name="connsiteY12699" fmla="*/ 1426348 h 4231124"/>
              <a:gd name="connsiteX12700" fmla="*/ 4182981 w 5598213"/>
              <a:gd name="connsiteY12700" fmla="*/ 1426348 h 4231124"/>
              <a:gd name="connsiteX12701" fmla="*/ 4182981 w 5598213"/>
              <a:gd name="connsiteY12701" fmla="*/ 1410375 h 4231124"/>
              <a:gd name="connsiteX12702" fmla="*/ 4182981 w 5598213"/>
              <a:gd name="connsiteY12702" fmla="*/ 1405642 h 4231124"/>
              <a:gd name="connsiteX12703" fmla="*/ 4182981 w 5598213"/>
              <a:gd name="connsiteY12703" fmla="*/ 1394993 h 4231124"/>
              <a:gd name="connsiteX12704" fmla="*/ 4193039 w 5598213"/>
              <a:gd name="connsiteY12704" fmla="*/ 1384344 h 4231124"/>
              <a:gd name="connsiteX12705" fmla="*/ 4188305 w 5598213"/>
              <a:gd name="connsiteY12705" fmla="*/ 1374287 h 4231124"/>
              <a:gd name="connsiteX12706" fmla="*/ 4188305 w 5598213"/>
              <a:gd name="connsiteY12706" fmla="*/ 1368963 h 4231124"/>
              <a:gd name="connsiteX12707" fmla="*/ 4182981 w 5598213"/>
              <a:gd name="connsiteY12707" fmla="*/ 1368963 h 4231124"/>
              <a:gd name="connsiteX12708" fmla="*/ 4182981 w 5598213"/>
              <a:gd name="connsiteY12708" fmla="*/ 1363638 h 4231124"/>
              <a:gd name="connsiteX12709" fmla="*/ 4177656 w 5598213"/>
              <a:gd name="connsiteY12709" fmla="*/ 1358314 h 4231124"/>
              <a:gd name="connsiteX12710" fmla="*/ 4172331 w 5598213"/>
              <a:gd name="connsiteY12710" fmla="*/ 1352989 h 4231124"/>
              <a:gd name="connsiteX12711" fmla="*/ 4193039 w 5598213"/>
              <a:gd name="connsiteY12711" fmla="*/ 1342932 h 4231124"/>
              <a:gd name="connsiteX12712" fmla="*/ 5504140 w 5598213"/>
              <a:gd name="connsiteY12712" fmla="*/ 1332283 h 4231124"/>
              <a:gd name="connsiteX12713" fmla="*/ 5509465 w 5598213"/>
              <a:gd name="connsiteY12713" fmla="*/ 1332283 h 4231124"/>
              <a:gd name="connsiteX12714" fmla="*/ 5509465 w 5598213"/>
              <a:gd name="connsiteY12714" fmla="*/ 1342932 h 4231124"/>
              <a:gd name="connsiteX12715" fmla="*/ 5504140 w 5598213"/>
              <a:gd name="connsiteY12715" fmla="*/ 1342932 h 4231124"/>
              <a:gd name="connsiteX12716" fmla="*/ 5389359 w 5598213"/>
              <a:gd name="connsiteY12716" fmla="*/ 1332283 h 4231124"/>
              <a:gd name="connsiteX12717" fmla="*/ 5389359 w 5598213"/>
              <a:gd name="connsiteY12717" fmla="*/ 1337608 h 4231124"/>
              <a:gd name="connsiteX12718" fmla="*/ 5389359 w 5598213"/>
              <a:gd name="connsiteY12718" fmla="*/ 1358314 h 4231124"/>
              <a:gd name="connsiteX12719" fmla="*/ 5373385 w 5598213"/>
              <a:gd name="connsiteY12719" fmla="*/ 1358314 h 4231124"/>
              <a:gd name="connsiteX12720" fmla="*/ 5373385 w 5598213"/>
              <a:gd name="connsiteY12720" fmla="*/ 1363638 h 4231124"/>
              <a:gd name="connsiteX12721" fmla="*/ 5400009 w 5598213"/>
              <a:gd name="connsiteY12721" fmla="*/ 1379020 h 4231124"/>
              <a:gd name="connsiteX12722" fmla="*/ 5400009 w 5598213"/>
              <a:gd name="connsiteY12722" fmla="*/ 1384344 h 4231124"/>
              <a:gd name="connsiteX12723" fmla="*/ 5410067 w 5598213"/>
              <a:gd name="connsiteY12723" fmla="*/ 1379020 h 4231124"/>
              <a:gd name="connsiteX12724" fmla="*/ 5420717 w 5598213"/>
              <a:gd name="connsiteY12724" fmla="*/ 1379020 h 4231124"/>
              <a:gd name="connsiteX12725" fmla="*/ 5404742 w 5598213"/>
              <a:gd name="connsiteY12725" fmla="*/ 1394993 h 4231124"/>
              <a:gd name="connsiteX12726" fmla="*/ 5394684 w 5598213"/>
              <a:gd name="connsiteY12726" fmla="*/ 1400317 h 4231124"/>
              <a:gd name="connsiteX12727" fmla="*/ 5384035 w 5598213"/>
              <a:gd name="connsiteY12727" fmla="*/ 1384344 h 4231124"/>
              <a:gd name="connsiteX12728" fmla="*/ 5378710 w 5598213"/>
              <a:gd name="connsiteY12728" fmla="*/ 1384344 h 4231124"/>
              <a:gd name="connsiteX12729" fmla="*/ 5373385 w 5598213"/>
              <a:gd name="connsiteY12729" fmla="*/ 1379020 h 4231124"/>
              <a:gd name="connsiteX12730" fmla="*/ 5363327 w 5598213"/>
              <a:gd name="connsiteY12730" fmla="*/ 1374287 h 4231124"/>
              <a:gd name="connsiteX12731" fmla="*/ 5352677 w 5598213"/>
              <a:gd name="connsiteY12731" fmla="*/ 1379020 h 4231124"/>
              <a:gd name="connsiteX12732" fmla="*/ 5342027 w 5598213"/>
              <a:gd name="connsiteY12732" fmla="*/ 1379020 h 4231124"/>
              <a:gd name="connsiteX12733" fmla="*/ 5363327 w 5598213"/>
              <a:gd name="connsiteY12733" fmla="*/ 1363638 h 4231124"/>
              <a:gd name="connsiteX12734" fmla="*/ 5347352 w 5598213"/>
              <a:gd name="connsiteY12734" fmla="*/ 1363638 h 4231124"/>
              <a:gd name="connsiteX12735" fmla="*/ 5347352 w 5598213"/>
              <a:gd name="connsiteY12735" fmla="*/ 1352989 h 4231124"/>
              <a:gd name="connsiteX12736" fmla="*/ 5363327 w 5598213"/>
              <a:gd name="connsiteY12736" fmla="*/ 1352989 h 4231124"/>
              <a:gd name="connsiteX12737" fmla="*/ 5363327 w 5598213"/>
              <a:gd name="connsiteY12737" fmla="*/ 1347665 h 4231124"/>
              <a:gd name="connsiteX12738" fmla="*/ 4955678 w 5598213"/>
              <a:gd name="connsiteY12738" fmla="*/ 1326959 h 4231124"/>
              <a:gd name="connsiteX12739" fmla="*/ 4966328 w 5598213"/>
              <a:gd name="connsiteY12739" fmla="*/ 1332283 h 4231124"/>
              <a:gd name="connsiteX12740" fmla="*/ 4950354 w 5598213"/>
              <a:gd name="connsiteY12740" fmla="*/ 1342932 h 4231124"/>
              <a:gd name="connsiteX12741" fmla="*/ 4950354 w 5598213"/>
              <a:gd name="connsiteY12741" fmla="*/ 1337608 h 4231124"/>
              <a:gd name="connsiteX12742" fmla="*/ 4866931 w 5598213"/>
              <a:gd name="connsiteY12742" fmla="*/ 1326959 h 4231124"/>
              <a:gd name="connsiteX12743" fmla="*/ 4872255 w 5598213"/>
              <a:gd name="connsiteY12743" fmla="*/ 1326959 h 4231124"/>
              <a:gd name="connsiteX12744" fmla="*/ 4861606 w 5598213"/>
              <a:gd name="connsiteY12744" fmla="*/ 1337608 h 4231124"/>
              <a:gd name="connsiteX12745" fmla="*/ 4856872 w 5598213"/>
              <a:gd name="connsiteY12745" fmla="*/ 1337608 h 4231124"/>
              <a:gd name="connsiteX12746" fmla="*/ 4820190 w 5598213"/>
              <a:gd name="connsiteY12746" fmla="*/ 1326959 h 4231124"/>
              <a:gd name="connsiteX12747" fmla="*/ 4830248 w 5598213"/>
              <a:gd name="connsiteY12747" fmla="*/ 1332283 h 4231124"/>
              <a:gd name="connsiteX12748" fmla="*/ 4825515 w 5598213"/>
              <a:gd name="connsiteY12748" fmla="*/ 1337608 h 4231124"/>
              <a:gd name="connsiteX12749" fmla="*/ 4825515 w 5598213"/>
              <a:gd name="connsiteY12749" fmla="*/ 1352989 h 4231124"/>
              <a:gd name="connsiteX12750" fmla="*/ 4814865 w 5598213"/>
              <a:gd name="connsiteY12750" fmla="*/ 1347665 h 4231124"/>
              <a:gd name="connsiteX12751" fmla="*/ 4820190 w 5598213"/>
              <a:gd name="connsiteY12751" fmla="*/ 1337608 h 4231124"/>
              <a:gd name="connsiteX12752" fmla="*/ 4809540 w 5598213"/>
              <a:gd name="connsiteY12752" fmla="*/ 1337608 h 4231124"/>
              <a:gd name="connsiteX12753" fmla="*/ 5483432 w 5598213"/>
              <a:gd name="connsiteY12753" fmla="*/ 1321635 h 4231124"/>
              <a:gd name="connsiteX12754" fmla="*/ 5493490 w 5598213"/>
              <a:gd name="connsiteY12754" fmla="*/ 1321635 h 4231124"/>
              <a:gd name="connsiteX12755" fmla="*/ 5478107 w 5598213"/>
              <a:gd name="connsiteY12755" fmla="*/ 1337608 h 4231124"/>
              <a:gd name="connsiteX12756" fmla="*/ 5478107 w 5598213"/>
              <a:gd name="connsiteY12756" fmla="*/ 1326959 h 4231124"/>
              <a:gd name="connsiteX12757" fmla="*/ 4339769 w 5598213"/>
              <a:gd name="connsiteY12757" fmla="*/ 1321635 h 4231124"/>
              <a:gd name="connsiteX12758" fmla="*/ 4344502 w 5598213"/>
              <a:gd name="connsiteY12758" fmla="*/ 1321635 h 4231124"/>
              <a:gd name="connsiteX12759" fmla="*/ 4344502 w 5598213"/>
              <a:gd name="connsiteY12759" fmla="*/ 1326959 h 4231124"/>
              <a:gd name="connsiteX12760" fmla="*/ 4329119 w 5598213"/>
              <a:gd name="connsiteY12760" fmla="*/ 1342932 h 4231124"/>
              <a:gd name="connsiteX12761" fmla="*/ 4329119 w 5598213"/>
              <a:gd name="connsiteY12761" fmla="*/ 1332283 h 4231124"/>
              <a:gd name="connsiteX12762" fmla="*/ 266244 w 5598213"/>
              <a:gd name="connsiteY12762" fmla="*/ 1321635 h 4231124"/>
              <a:gd name="connsiteX12763" fmla="*/ 266244 w 5598213"/>
              <a:gd name="connsiteY12763" fmla="*/ 1332283 h 4231124"/>
              <a:gd name="connsiteX12764" fmla="*/ 260919 w 5598213"/>
              <a:gd name="connsiteY12764" fmla="*/ 1332283 h 4231124"/>
              <a:gd name="connsiteX12765" fmla="*/ 256186 w 5598213"/>
              <a:gd name="connsiteY12765" fmla="*/ 1326959 h 4231124"/>
              <a:gd name="connsiteX12766" fmla="*/ 5410067 w 5598213"/>
              <a:gd name="connsiteY12766" fmla="*/ 1316310 h 4231124"/>
              <a:gd name="connsiteX12767" fmla="*/ 5420717 w 5598213"/>
              <a:gd name="connsiteY12767" fmla="*/ 1316310 h 4231124"/>
              <a:gd name="connsiteX12768" fmla="*/ 5404742 w 5598213"/>
              <a:gd name="connsiteY12768" fmla="*/ 1326959 h 4231124"/>
              <a:gd name="connsiteX12769" fmla="*/ 5404742 w 5598213"/>
              <a:gd name="connsiteY12769" fmla="*/ 1321635 h 4231124"/>
              <a:gd name="connsiteX12770" fmla="*/ 5049751 w 5598213"/>
              <a:gd name="connsiteY12770" fmla="*/ 1316310 h 4231124"/>
              <a:gd name="connsiteX12771" fmla="*/ 5055076 w 5598213"/>
              <a:gd name="connsiteY12771" fmla="*/ 1321635 h 4231124"/>
              <a:gd name="connsiteX12772" fmla="*/ 5060401 w 5598213"/>
              <a:gd name="connsiteY12772" fmla="*/ 1321635 h 4231124"/>
              <a:gd name="connsiteX12773" fmla="*/ 5060401 w 5598213"/>
              <a:gd name="connsiteY12773" fmla="*/ 1326959 h 4231124"/>
              <a:gd name="connsiteX12774" fmla="*/ 5049751 w 5598213"/>
              <a:gd name="connsiteY12774" fmla="*/ 1326959 h 4231124"/>
              <a:gd name="connsiteX12775" fmla="*/ 4600687 w 5598213"/>
              <a:gd name="connsiteY12775" fmla="*/ 1316310 h 4231124"/>
              <a:gd name="connsiteX12776" fmla="*/ 4611337 w 5598213"/>
              <a:gd name="connsiteY12776" fmla="*/ 1316310 h 4231124"/>
              <a:gd name="connsiteX12777" fmla="*/ 4616070 w 5598213"/>
              <a:gd name="connsiteY12777" fmla="*/ 1316310 h 4231124"/>
              <a:gd name="connsiteX12778" fmla="*/ 4626720 w 5598213"/>
              <a:gd name="connsiteY12778" fmla="*/ 1316310 h 4231124"/>
              <a:gd name="connsiteX12779" fmla="*/ 4637370 w 5598213"/>
              <a:gd name="connsiteY12779" fmla="*/ 1321635 h 4231124"/>
              <a:gd name="connsiteX12780" fmla="*/ 4637370 w 5598213"/>
              <a:gd name="connsiteY12780" fmla="*/ 1332283 h 4231124"/>
              <a:gd name="connsiteX12781" fmla="*/ 4626720 w 5598213"/>
              <a:gd name="connsiteY12781" fmla="*/ 1337608 h 4231124"/>
              <a:gd name="connsiteX12782" fmla="*/ 4632045 w 5598213"/>
              <a:gd name="connsiteY12782" fmla="*/ 1342932 h 4231124"/>
              <a:gd name="connsiteX12783" fmla="*/ 4632045 w 5598213"/>
              <a:gd name="connsiteY12783" fmla="*/ 1363638 h 4231124"/>
              <a:gd name="connsiteX12784" fmla="*/ 4642694 w 5598213"/>
              <a:gd name="connsiteY12784" fmla="*/ 1368963 h 4231124"/>
              <a:gd name="connsiteX12785" fmla="*/ 4642694 w 5598213"/>
              <a:gd name="connsiteY12785" fmla="*/ 1363638 h 4231124"/>
              <a:gd name="connsiteX12786" fmla="*/ 4637370 w 5598213"/>
              <a:gd name="connsiteY12786" fmla="*/ 1352989 h 4231124"/>
              <a:gd name="connsiteX12787" fmla="*/ 4647428 w 5598213"/>
              <a:gd name="connsiteY12787" fmla="*/ 1342932 h 4231124"/>
              <a:gd name="connsiteX12788" fmla="*/ 4647428 w 5598213"/>
              <a:gd name="connsiteY12788" fmla="*/ 1352989 h 4231124"/>
              <a:gd name="connsiteX12789" fmla="*/ 4663402 w 5598213"/>
              <a:gd name="connsiteY12789" fmla="*/ 1363638 h 4231124"/>
              <a:gd name="connsiteX12790" fmla="*/ 4652753 w 5598213"/>
              <a:gd name="connsiteY12790" fmla="*/ 1363638 h 4231124"/>
              <a:gd name="connsiteX12791" fmla="*/ 4658077 w 5598213"/>
              <a:gd name="connsiteY12791" fmla="*/ 1374287 h 4231124"/>
              <a:gd name="connsiteX12792" fmla="*/ 4652753 w 5598213"/>
              <a:gd name="connsiteY12792" fmla="*/ 1384344 h 4231124"/>
              <a:gd name="connsiteX12793" fmla="*/ 4658077 w 5598213"/>
              <a:gd name="connsiteY12793" fmla="*/ 1384344 h 4231124"/>
              <a:gd name="connsiteX12794" fmla="*/ 4668727 w 5598213"/>
              <a:gd name="connsiteY12794" fmla="*/ 1379020 h 4231124"/>
              <a:gd name="connsiteX12795" fmla="*/ 4674052 w 5598213"/>
              <a:gd name="connsiteY12795" fmla="*/ 1379020 h 4231124"/>
              <a:gd name="connsiteX12796" fmla="*/ 4678785 w 5598213"/>
              <a:gd name="connsiteY12796" fmla="*/ 1384344 h 4231124"/>
              <a:gd name="connsiteX12797" fmla="*/ 4674052 w 5598213"/>
              <a:gd name="connsiteY12797" fmla="*/ 1389669 h 4231124"/>
              <a:gd name="connsiteX12798" fmla="*/ 4674052 w 5598213"/>
              <a:gd name="connsiteY12798" fmla="*/ 1400317 h 4231124"/>
              <a:gd name="connsiteX12799" fmla="*/ 4652753 w 5598213"/>
              <a:gd name="connsiteY12799" fmla="*/ 1405642 h 4231124"/>
              <a:gd name="connsiteX12800" fmla="*/ 4647428 w 5598213"/>
              <a:gd name="connsiteY12800" fmla="*/ 1394993 h 4231124"/>
              <a:gd name="connsiteX12801" fmla="*/ 4632045 w 5598213"/>
              <a:gd name="connsiteY12801" fmla="*/ 1394993 h 4231124"/>
              <a:gd name="connsiteX12802" fmla="*/ 4621395 w 5598213"/>
              <a:gd name="connsiteY12802" fmla="*/ 1405642 h 4231124"/>
              <a:gd name="connsiteX12803" fmla="*/ 4606012 w 5598213"/>
              <a:gd name="connsiteY12803" fmla="*/ 1405642 h 4231124"/>
              <a:gd name="connsiteX12804" fmla="*/ 4606012 w 5598213"/>
              <a:gd name="connsiteY12804" fmla="*/ 1400317 h 4231124"/>
              <a:gd name="connsiteX12805" fmla="*/ 4611337 w 5598213"/>
              <a:gd name="connsiteY12805" fmla="*/ 1394993 h 4231124"/>
              <a:gd name="connsiteX12806" fmla="*/ 4606012 w 5598213"/>
              <a:gd name="connsiteY12806" fmla="*/ 1389669 h 4231124"/>
              <a:gd name="connsiteX12807" fmla="*/ 4616070 w 5598213"/>
              <a:gd name="connsiteY12807" fmla="*/ 1389669 h 4231124"/>
              <a:gd name="connsiteX12808" fmla="*/ 4621395 w 5598213"/>
              <a:gd name="connsiteY12808" fmla="*/ 1374287 h 4231124"/>
              <a:gd name="connsiteX12809" fmla="*/ 4621395 w 5598213"/>
              <a:gd name="connsiteY12809" fmla="*/ 1368963 h 4231124"/>
              <a:gd name="connsiteX12810" fmla="*/ 4611337 w 5598213"/>
              <a:gd name="connsiteY12810" fmla="*/ 1368963 h 4231124"/>
              <a:gd name="connsiteX12811" fmla="*/ 4606012 w 5598213"/>
              <a:gd name="connsiteY12811" fmla="*/ 1352989 h 4231124"/>
              <a:gd name="connsiteX12812" fmla="*/ 4600687 w 5598213"/>
              <a:gd name="connsiteY12812" fmla="*/ 1358314 h 4231124"/>
              <a:gd name="connsiteX12813" fmla="*/ 4584713 w 5598213"/>
              <a:gd name="connsiteY12813" fmla="*/ 1358314 h 4231124"/>
              <a:gd name="connsiteX12814" fmla="*/ 4579979 w 5598213"/>
              <a:gd name="connsiteY12814" fmla="*/ 1368963 h 4231124"/>
              <a:gd name="connsiteX12815" fmla="*/ 4574654 w 5598213"/>
              <a:gd name="connsiteY12815" fmla="*/ 1379020 h 4231124"/>
              <a:gd name="connsiteX12816" fmla="*/ 4574654 w 5598213"/>
              <a:gd name="connsiteY12816" fmla="*/ 1374287 h 4231124"/>
              <a:gd name="connsiteX12817" fmla="*/ 4579979 w 5598213"/>
              <a:gd name="connsiteY12817" fmla="*/ 1358314 h 4231124"/>
              <a:gd name="connsiteX12818" fmla="*/ 4569330 w 5598213"/>
              <a:gd name="connsiteY12818" fmla="*/ 1358314 h 4231124"/>
              <a:gd name="connsiteX12819" fmla="*/ 4579979 w 5598213"/>
              <a:gd name="connsiteY12819" fmla="*/ 1352989 h 4231124"/>
              <a:gd name="connsiteX12820" fmla="*/ 4574654 w 5598213"/>
              <a:gd name="connsiteY12820" fmla="*/ 1337608 h 4231124"/>
              <a:gd name="connsiteX12821" fmla="*/ 4579979 w 5598213"/>
              <a:gd name="connsiteY12821" fmla="*/ 1332283 h 4231124"/>
              <a:gd name="connsiteX12822" fmla="*/ 4584713 w 5598213"/>
              <a:gd name="connsiteY12822" fmla="*/ 1337608 h 4231124"/>
              <a:gd name="connsiteX12823" fmla="*/ 4595362 w 5598213"/>
              <a:gd name="connsiteY12823" fmla="*/ 1326959 h 4231124"/>
              <a:gd name="connsiteX12824" fmla="*/ 4188305 w 5598213"/>
              <a:gd name="connsiteY12824" fmla="*/ 1316310 h 4231124"/>
              <a:gd name="connsiteX12825" fmla="*/ 4198364 w 5598213"/>
              <a:gd name="connsiteY12825" fmla="*/ 1316310 h 4231124"/>
              <a:gd name="connsiteX12826" fmla="*/ 4198364 w 5598213"/>
              <a:gd name="connsiteY12826" fmla="*/ 1321635 h 4231124"/>
              <a:gd name="connsiteX12827" fmla="*/ 4193039 w 5598213"/>
              <a:gd name="connsiteY12827" fmla="*/ 1321635 h 4231124"/>
              <a:gd name="connsiteX12828" fmla="*/ 3159422 w 5598213"/>
              <a:gd name="connsiteY12828" fmla="*/ 1316310 h 4231124"/>
              <a:gd name="connsiteX12829" fmla="*/ 3164156 w 5598213"/>
              <a:gd name="connsiteY12829" fmla="*/ 1316310 h 4231124"/>
              <a:gd name="connsiteX12830" fmla="*/ 3164156 w 5598213"/>
              <a:gd name="connsiteY12830" fmla="*/ 1321635 h 4231124"/>
              <a:gd name="connsiteX12831" fmla="*/ 4767533 w 5598213"/>
              <a:gd name="connsiteY12831" fmla="*/ 1311577 h 4231124"/>
              <a:gd name="connsiteX12832" fmla="*/ 4778183 w 5598213"/>
              <a:gd name="connsiteY12832" fmla="*/ 1311577 h 4231124"/>
              <a:gd name="connsiteX12833" fmla="*/ 4778183 w 5598213"/>
              <a:gd name="connsiteY12833" fmla="*/ 1316310 h 4231124"/>
              <a:gd name="connsiteX12834" fmla="*/ 4767533 w 5598213"/>
              <a:gd name="connsiteY12834" fmla="*/ 1321635 h 4231124"/>
              <a:gd name="connsiteX12835" fmla="*/ 439006 w 5598213"/>
              <a:gd name="connsiteY12835" fmla="*/ 1311577 h 4231124"/>
              <a:gd name="connsiteX12836" fmla="*/ 449064 w 5598213"/>
              <a:gd name="connsiteY12836" fmla="*/ 1311577 h 4231124"/>
              <a:gd name="connsiteX12837" fmla="*/ 449064 w 5598213"/>
              <a:gd name="connsiteY12837" fmla="*/ 1316310 h 4231124"/>
              <a:gd name="connsiteX12838" fmla="*/ 439006 w 5598213"/>
              <a:gd name="connsiteY12838" fmla="*/ 1316310 h 4231124"/>
              <a:gd name="connsiteX12839" fmla="*/ 4313144 w 5598213"/>
              <a:gd name="connsiteY12839" fmla="*/ 1306253 h 4231124"/>
              <a:gd name="connsiteX12840" fmla="*/ 4323794 w 5598213"/>
              <a:gd name="connsiteY12840" fmla="*/ 1306253 h 4231124"/>
              <a:gd name="connsiteX12841" fmla="*/ 4318469 w 5598213"/>
              <a:gd name="connsiteY12841" fmla="*/ 1316310 h 4231124"/>
              <a:gd name="connsiteX12842" fmla="*/ 4313144 w 5598213"/>
              <a:gd name="connsiteY12842" fmla="*/ 1316310 h 4231124"/>
              <a:gd name="connsiteX12843" fmla="*/ 4308411 w 5598213"/>
              <a:gd name="connsiteY12843" fmla="*/ 1316310 h 4231124"/>
              <a:gd name="connsiteX12844" fmla="*/ 5520115 w 5598213"/>
              <a:gd name="connsiteY12844" fmla="*/ 1300929 h 4231124"/>
              <a:gd name="connsiteX12845" fmla="*/ 5524848 w 5598213"/>
              <a:gd name="connsiteY12845" fmla="*/ 1300929 h 4231124"/>
              <a:gd name="connsiteX12846" fmla="*/ 5504140 w 5598213"/>
              <a:gd name="connsiteY12846" fmla="*/ 1316310 h 4231124"/>
              <a:gd name="connsiteX12847" fmla="*/ 5504140 w 5598213"/>
              <a:gd name="connsiteY12847" fmla="*/ 1311577 h 4231124"/>
              <a:gd name="connsiteX12848" fmla="*/ 4245696 w 5598213"/>
              <a:gd name="connsiteY12848" fmla="*/ 1300929 h 4231124"/>
              <a:gd name="connsiteX12849" fmla="*/ 4245696 w 5598213"/>
              <a:gd name="connsiteY12849" fmla="*/ 1316310 h 4231124"/>
              <a:gd name="connsiteX12850" fmla="*/ 4240371 w 5598213"/>
              <a:gd name="connsiteY12850" fmla="*/ 1306253 h 4231124"/>
              <a:gd name="connsiteX12851" fmla="*/ 553787 w 5598213"/>
              <a:gd name="connsiteY12851" fmla="*/ 1300929 h 4231124"/>
              <a:gd name="connsiteX12852" fmla="*/ 563845 w 5598213"/>
              <a:gd name="connsiteY12852" fmla="*/ 1300929 h 4231124"/>
              <a:gd name="connsiteX12853" fmla="*/ 569170 w 5598213"/>
              <a:gd name="connsiteY12853" fmla="*/ 1311577 h 4231124"/>
              <a:gd name="connsiteX12854" fmla="*/ 569170 w 5598213"/>
              <a:gd name="connsiteY12854" fmla="*/ 1316310 h 4231124"/>
              <a:gd name="connsiteX12855" fmla="*/ 5358002 w 5598213"/>
              <a:gd name="connsiteY12855" fmla="*/ 1295604 h 4231124"/>
              <a:gd name="connsiteX12856" fmla="*/ 5363327 w 5598213"/>
              <a:gd name="connsiteY12856" fmla="*/ 1295604 h 4231124"/>
              <a:gd name="connsiteX12857" fmla="*/ 5352677 w 5598213"/>
              <a:gd name="connsiteY12857" fmla="*/ 1311577 h 4231124"/>
              <a:gd name="connsiteX12858" fmla="*/ 5347352 w 5598213"/>
              <a:gd name="connsiteY12858" fmla="*/ 1311577 h 4231124"/>
              <a:gd name="connsiteX12859" fmla="*/ 4861606 w 5598213"/>
              <a:gd name="connsiteY12859" fmla="*/ 1295604 h 4231124"/>
              <a:gd name="connsiteX12860" fmla="*/ 4861606 w 5598213"/>
              <a:gd name="connsiteY12860" fmla="*/ 1306253 h 4231124"/>
              <a:gd name="connsiteX12861" fmla="*/ 4856872 w 5598213"/>
              <a:gd name="connsiteY12861" fmla="*/ 1306253 h 4231124"/>
              <a:gd name="connsiteX12862" fmla="*/ 4856872 w 5598213"/>
              <a:gd name="connsiteY12862" fmla="*/ 1300929 h 4231124"/>
              <a:gd name="connsiteX12863" fmla="*/ 4209013 w 5598213"/>
              <a:gd name="connsiteY12863" fmla="*/ 1295604 h 4231124"/>
              <a:gd name="connsiteX12864" fmla="*/ 4209013 w 5598213"/>
              <a:gd name="connsiteY12864" fmla="*/ 1311577 h 4231124"/>
              <a:gd name="connsiteX12865" fmla="*/ 4203689 w 5598213"/>
              <a:gd name="connsiteY12865" fmla="*/ 1306253 h 4231124"/>
              <a:gd name="connsiteX12866" fmla="*/ 3174805 w 5598213"/>
              <a:gd name="connsiteY12866" fmla="*/ 1295604 h 4231124"/>
              <a:gd name="connsiteX12867" fmla="*/ 3180130 w 5598213"/>
              <a:gd name="connsiteY12867" fmla="*/ 1295604 h 4231124"/>
              <a:gd name="connsiteX12868" fmla="*/ 3185455 w 5598213"/>
              <a:gd name="connsiteY12868" fmla="*/ 1300929 h 4231124"/>
              <a:gd name="connsiteX12869" fmla="*/ 3180130 w 5598213"/>
              <a:gd name="connsiteY12869" fmla="*/ 1300929 h 4231124"/>
              <a:gd name="connsiteX12870" fmla="*/ 3174805 w 5598213"/>
              <a:gd name="connsiteY12870" fmla="*/ 1300929 h 4231124"/>
              <a:gd name="connsiteX12871" fmla="*/ 5049751 w 5598213"/>
              <a:gd name="connsiteY12871" fmla="*/ 1290280 h 4231124"/>
              <a:gd name="connsiteX12872" fmla="*/ 5049751 w 5598213"/>
              <a:gd name="connsiteY12872" fmla="*/ 1295604 h 4231124"/>
              <a:gd name="connsiteX12873" fmla="*/ 5044426 w 5598213"/>
              <a:gd name="connsiteY12873" fmla="*/ 1295604 h 4231124"/>
              <a:gd name="connsiteX12874" fmla="*/ 4961003 w 5598213"/>
              <a:gd name="connsiteY12874" fmla="*/ 1290280 h 4231124"/>
              <a:gd name="connsiteX12875" fmla="*/ 4961003 w 5598213"/>
              <a:gd name="connsiteY12875" fmla="*/ 1295604 h 4231124"/>
              <a:gd name="connsiteX12876" fmla="*/ 4955678 w 5598213"/>
              <a:gd name="connsiteY12876" fmla="*/ 1306253 h 4231124"/>
              <a:gd name="connsiteX12877" fmla="*/ 4950354 w 5598213"/>
              <a:gd name="connsiteY12877" fmla="*/ 1306253 h 4231124"/>
              <a:gd name="connsiteX12878" fmla="*/ 4219663 w 5598213"/>
              <a:gd name="connsiteY12878" fmla="*/ 1290280 h 4231124"/>
              <a:gd name="connsiteX12879" fmla="*/ 4224396 w 5598213"/>
              <a:gd name="connsiteY12879" fmla="*/ 1290280 h 4231124"/>
              <a:gd name="connsiteX12880" fmla="*/ 4229721 w 5598213"/>
              <a:gd name="connsiteY12880" fmla="*/ 1295604 h 4231124"/>
              <a:gd name="connsiteX12881" fmla="*/ 4219663 w 5598213"/>
              <a:gd name="connsiteY12881" fmla="*/ 1295604 h 4231124"/>
              <a:gd name="connsiteX12882" fmla="*/ 3206163 w 5598213"/>
              <a:gd name="connsiteY12882" fmla="*/ 1290280 h 4231124"/>
              <a:gd name="connsiteX12883" fmla="*/ 3206163 w 5598213"/>
              <a:gd name="connsiteY12883" fmla="*/ 1295604 h 4231124"/>
              <a:gd name="connsiteX12884" fmla="*/ 3200838 w 5598213"/>
              <a:gd name="connsiteY12884" fmla="*/ 1300929 h 4231124"/>
              <a:gd name="connsiteX12885" fmla="*/ 3195513 w 5598213"/>
              <a:gd name="connsiteY12885" fmla="*/ 1300929 h 4231124"/>
              <a:gd name="connsiteX12886" fmla="*/ 3190780 w 5598213"/>
              <a:gd name="connsiteY12886" fmla="*/ 1295604 h 4231124"/>
              <a:gd name="connsiteX12887" fmla="*/ 5086434 w 5598213"/>
              <a:gd name="connsiteY12887" fmla="*/ 1284955 h 4231124"/>
              <a:gd name="connsiteX12888" fmla="*/ 5091758 w 5598213"/>
              <a:gd name="connsiteY12888" fmla="*/ 1290280 h 4231124"/>
              <a:gd name="connsiteX12889" fmla="*/ 5070459 w 5598213"/>
              <a:gd name="connsiteY12889" fmla="*/ 1306253 h 4231124"/>
              <a:gd name="connsiteX12890" fmla="*/ 5060401 w 5598213"/>
              <a:gd name="connsiteY12890" fmla="*/ 1300929 h 4231124"/>
              <a:gd name="connsiteX12891" fmla="*/ 5055076 w 5598213"/>
              <a:gd name="connsiteY12891" fmla="*/ 1300929 h 4231124"/>
              <a:gd name="connsiteX12892" fmla="*/ 5060401 w 5598213"/>
              <a:gd name="connsiteY12892" fmla="*/ 1295604 h 4231124"/>
              <a:gd name="connsiteX12893" fmla="*/ 5075784 w 5598213"/>
              <a:gd name="connsiteY12893" fmla="*/ 1295604 h 4231124"/>
              <a:gd name="connsiteX12894" fmla="*/ 5008335 w 5598213"/>
              <a:gd name="connsiteY12894" fmla="*/ 1284955 h 4231124"/>
              <a:gd name="connsiteX12895" fmla="*/ 5018394 w 5598213"/>
              <a:gd name="connsiteY12895" fmla="*/ 1284955 h 4231124"/>
              <a:gd name="connsiteX12896" fmla="*/ 5013069 w 5598213"/>
              <a:gd name="connsiteY12896" fmla="*/ 1295604 h 4231124"/>
              <a:gd name="connsiteX12897" fmla="*/ 4151623 w 5598213"/>
              <a:gd name="connsiteY12897" fmla="*/ 1284955 h 4231124"/>
              <a:gd name="connsiteX12898" fmla="*/ 4161681 w 5598213"/>
              <a:gd name="connsiteY12898" fmla="*/ 1290280 h 4231124"/>
              <a:gd name="connsiteX12899" fmla="*/ 4156948 w 5598213"/>
              <a:gd name="connsiteY12899" fmla="*/ 1295604 h 4231124"/>
              <a:gd name="connsiteX12900" fmla="*/ 778023 w 5598213"/>
              <a:gd name="connsiteY12900" fmla="*/ 1284955 h 4231124"/>
              <a:gd name="connsiteX12901" fmla="*/ 788673 w 5598213"/>
              <a:gd name="connsiteY12901" fmla="*/ 1290280 h 4231124"/>
              <a:gd name="connsiteX12902" fmla="*/ 783348 w 5598213"/>
              <a:gd name="connsiteY12902" fmla="*/ 1295604 h 4231124"/>
              <a:gd name="connsiteX12903" fmla="*/ 757315 w 5598213"/>
              <a:gd name="connsiteY12903" fmla="*/ 1284955 h 4231124"/>
              <a:gd name="connsiteX12904" fmla="*/ 762640 w 5598213"/>
              <a:gd name="connsiteY12904" fmla="*/ 1290280 h 4231124"/>
              <a:gd name="connsiteX12905" fmla="*/ 757315 w 5598213"/>
              <a:gd name="connsiteY12905" fmla="*/ 1290280 h 4231124"/>
              <a:gd name="connsiteX12906" fmla="*/ 4637370 w 5598213"/>
              <a:gd name="connsiteY12906" fmla="*/ 1280223 h 4231124"/>
              <a:gd name="connsiteX12907" fmla="*/ 4626720 w 5598213"/>
              <a:gd name="connsiteY12907" fmla="*/ 1284955 h 4231124"/>
              <a:gd name="connsiteX12908" fmla="*/ 4621395 w 5598213"/>
              <a:gd name="connsiteY12908" fmla="*/ 1290280 h 4231124"/>
              <a:gd name="connsiteX12909" fmla="*/ 4626720 w 5598213"/>
              <a:gd name="connsiteY12909" fmla="*/ 1290280 h 4231124"/>
              <a:gd name="connsiteX12910" fmla="*/ 4637370 w 5598213"/>
              <a:gd name="connsiteY12910" fmla="*/ 1284955 h 4231124"/>
              <a:gd name="connsiteX12911" fmla="*/ 4642694 w 5598213"/>
              <a:gd name="connsiteY12911" fmla="*/ 1280223 h 4231124"/>
              <a:gd name="connsiteX12912" fmla="*/ 4281787 w 5598213"/>
              <a:gd name="connsiteY12912" fmla="*/ 1274898 h 4231124"/>
              <a:gd name="connsiteX12913" fmla="*/ 4281787 w 5598213"/>
              <a:gd name="connsiteY12913" fmla="*/ 1280223 h 4231124"/>
              <a:gd name="connsiteX12914" fmla="*/ 4277053 w 5598213"/>
              <a:gd name="connsiteY12914" fmla="*/ 1284955 h 4231124"/>
              <a:gd name="connsiteX12915" fmla="*/ 4266404 w 5598213"/>
              <a:gd name="connsiteY12915" fmla="*/ 1295604 h 4231124"/>
              <a:gd name="connsiteX12916" fmla="*/ 4261079 w 5598213"/>
              <a:gd name="connsiteY12916" fmla="*/ 1290280 h 4231124"/>
              <a:gd name="connsiteX12917" fmla="*/ 673892 w 5598213"/>
              <a:gd name="connsiteY12917" fmla="*/ 1274898 h 4231124"/>
              <a:gd name="connsiteX12918" fmla="*/ 679217 w 5598213"/>
              <a:gd name="connsiteY12918" fmla="*/ 1274898 h 4231124"/>
              <a:gd name="connsiteX12919" fmla="*/ 689275 w 5598213"/>
              <a:gd name="connsiteY12919" fmla="*/ 1284955 h 4231124"/>
              <a:gd name="connsiteX12920" fmla="*/ 683950 w 5598213"/>
              <a:gd name="connsiteY12920" fmla="*/ 1290280 h 4231124"/>
              <a:gd name="connsiteX12921" fmla="*/ 5420717 w 5598213"/>
              <a:gd name="connsiteY12921" fmla="*/ 1269574 h 4231124"/>
              <a:gd name="connsiteX12922" fmla="*/ 5431367 w 5598213"/>
              <a:gd name="connsiteY12922" fmla="*/ 1269574 h 4231124"/>
              <a:gd name="connsiteX12923" fmla="*/ 5431367 w 5598213"/>
              <a:gd name="connsiteY12923" fmla="*/ 1280223 h 4231124"/>
              <a:gd name="connsiteX12924" fmla="*/ 5426042 w 5598213"/>
              <a:gd name="connsiteY12924" fmla="*/ 1280223 h 4231124"/>
              <a:gd name="connsiteX12925" fmla="*/ 5394684 w 5598213"/>
              <a:gd name="connsiteY12925" fmla="*/ 1269574 h 4231124"/>
              <a:gd name="connsiteX12926" fmla="*/ 5394684 w 5598213"/>
              <a:gd name="connsiteY12926" fmla="*/ 1280223 h 4231124"/>
              <a:gd name="connsiteX12927" fmla="*/ 5384035 w 5598213"/>
              <a:gd name="connsiteY12927" fmla="*/ 1280223 h 4231124"/>
              <a:gd name="connsiteX12928" fmla="*/ 5211864 w 5598213"/>
              <a:gd name="connsiteY12928" fmla="*/ 1269574 h 4231124"/>
              <a:gd name="connsiteX12929" fmla="*/ 5211864 w 5598213"/>
              <a:gd name="connsiteY12929" fmla="*/ 1274898 h 4231124"/>
              <a:gd name="connsiteX12930" fmla="*/ 5206539 w 5598213"/>
              <a:gd name="connsiteY12930" fmla="*/ 1274898 h 4231124"/>
              <a:gd name="connsiteX12931" fmla="*/ 4940295 w 5598213"/>
              <a:gd name="connsiteY12931" fmla="*/ 1269574 h 4231124"/>
              <a:gd name="connsiteX12932" fmla="*/ 4940295 w 5598213"/>
              <a:gd name="connsiteY12932" fmla="*/ 1274898 h 4231124"/>
              <a:gd name="connsiteX12933" fmla="*/ 4940295 w 5598213"/>
              <a:gd name="connsiteY12933" fmla="*/ 1280223 h 4231124"/>
              <a:gd name="connsiteX12934" fmla="*/ 4934971 w 5598213"/>
              <a:gd name="connsiteY12934" fmla="*/ 1280223 h 4231124"/>
              <a:gd name="connsiteX12935" fmla="*/ 4934971 w 5598213"/>
              <a:gd name="connsiteY12935" fmla="*/ 1274898 h 4231124"/>
              <a:gd name="connsiteX12936" fmla="*/ 3154098 w 5598213"/>
              <a:gd name="connsiteY12936" fmla="*/ 1269574 h 4231124"/>
              <a:gd name="connsiteX12937" fmla="*/ 3164156 w 5598213"/>
              <a:gd name="connsiteY12937" fmla="*/ 1269574 h 4231124"/>
              <a:gd name="connsiteX12938" fmla="*/ 3164156 w 5598213"/>
              <a:gd name="connsiteY12938" fmla="*/ 1280223 h 4231124"/>
              <a:gd name="connsiteX12939" fmla="*/ 3159422 w 5598213"/>
              <a:gd name="connsiteY12939" fmla="*/ 1280223 h 4231124"/>
              <a:gd name="connsiteX12940" fmla="*/ 5279904 w 5598213"/>
              <a:gd name="connsiteY12940" fmla="*/ 1264249 h 4231124"/>
              <a:gd name="connsiteX12941" fmla="*/ 5284637 w 5598213"/>
              <a:gd name="connsiteY12941" fmla="*/ 1274898 h 4231124"/>
              <a:gd name="connsiteX12942" fmla="*/ 5289962 w 5598213"/>
              <a:gd name="connsiteY12942" fmla="*/ 1274898 h 4231124"/>
              <a:gd name="connsiteX12943" fmla="*/ 5289962 w 5598213"/>
              <a:gd name="connsiteY12943" fmla="*/ 1264249 h 4231124"/>
              <a:gd name="connsiteX12944" fmla="*/ 5300612 w 5598213"/>
              <a:gd name="connsiteY12944" fmla="*/ 1264249 h 4231124"/>
              <a:gd name="connsiteX12945" fmla="*/ 5305936 w 5598213"/>
              <a:gd name="connsiteY12945" fmla="*/ 1264249 h 4231124"/>
              <a:gd name="connsiteX12946" fmla="*/ 5310670 w 5598213"/>
              <a:gd name="connsiteY12946" fmla="*/ 1264249 h 4231124"/>
              <a:gd name="connsiteX12947" fmla="*/ 5315995 w 5598213"/>
              <a:gd name="connsiteY12947" fmla="*/ 1269574 h 4231124"/>
              <a:gd name="connsiteX12948" fmla="*/ 5321319 w 5598213"/>
              <a:gd name="connsiteY12948" fmla="*/ 1264249 h 4231124"/>
              <a:gd name="connsiteX12949" fmla="*/ 5331969 w 5598213"/>
              <a:gd name="connsiteY12949" fmla="*/ 1264249 h 4231124"/>
              <a:gd name="connsiteX12950" fmla="*/ 5331969 w 5598213"/>
              <a:gd name="connsiteY12950" fmla="*/ 1274898 h 4231124"/>
              <a:gd name="connsiteX12951" fmla="*/ 5321319 w 5598213"/>
              <a:gd name="connsiteY12951" fmla="*/ 1280223 h 4231124"/>
              <a:gd name="connsiteX12952" fmla="*/ 5310670 w 5598213"/>
              <a:gd name="connsiteY12952" fmla="*/ 1280223 h 4231124"/>
              <a:gd name="connsiteX12953" fmla="*/ 5310670 w 5598213"/>
              <a:gd name="connsiteY12953" fmla="*/ 1284955 h 4231124"/>
              <a:gd name="connsiteX12954" fmla="*/ 5289962 w 5598213"/>
              <a:gd name="connsiteY12954" fmla="*/ 1306253 h 4231124"/>
              <a:gd name="connsiteX12955" fmla="*/ 5284637 w 5598213"/>
              <a:gd name="connsiteY12955" fmla="*/ 1295604 h 4231124"/>
              <a:gd name="connsiteX12956" fmla="*/ 5295287 w 5598213"/>
              <a:gd name="connsiteY12956" fmla="*/ 1290280 h 4231124"/>
              <a:gd name="connsiteX12957" fmla="*/ 5284637 w 5598213"/>
              <a:gd name="connsiteY12957" fmla="*/ 1284955 h 4231124"/>
              <a:gd name="connsiteX12958" fmla="*/ 5289962 w 5598213"/>
              <a:gd name="connsiteY12958" fmla="*/ 1280223 h 4231124"/>
              <a:gd name="connsiteX12959" fmla="*/ 5279904 w 5598213"/>
              <a:gd name="connsiteY12959" fmla="*/ 1280223 h 4231124"/>
              <a:gd name="connsiteX12960" fmla="*/ 5227247 w 5598213"/>
              <a:gd name="connsiteY12960" fmla="*/ 1264249 h 4231124"/>
              <a:gd name="connsiteX12961" fmla="*/ 5227247 w 5598213"/>
              <a:gd name="connsiteY12961" fmla="*/ 1269574 h 4231124"/>
              <a:gd name="connsiteX12962" fmla="*/ 5217189 w 5598213"/>
              <a:gd name="connsiteY12962" fmla="*/ 1284955 h 4231124"/>
              <a:gd name="connsiteX12963" fmla="*/ 5211864 w 5598213"/>
              <a:gd name="connsiteY12963" fmla="*/ 1280223 h 4231124"/>
              <a:gd name="connsiteX12964" fmla="*/ 5211864 w 5598213"/>
              <a:gd name="connsiteY12964" fmla="*/ 1274898 h 4231124"/>
              <a:gd name="connsiteX12965" fmla="*/ 5112466 w 5598213"/>
              <a:gd name="connsiteY12965" fmla="*/ 1264249 h 4231124"/>
              <a:gd name="connsiteX12966" fmla="*/ 5123116 w 5598213"/>
              <a:gd name="connsiteY12966" fmla="*/ 1269574 h 4231124"/>
              <a:gd name="connsiteX12967" fmla="*/ 5107141 w 5598213"/>
              <a:gd name="connsiteY12967" fmla="*/ 1284955 h 4231124"/>
              <a:gd name="connsiteX12968" fmla="*/ 5097083 w 5598213"/>
              <a:gd name="connsiteY12968" fmla="*/ 1284955 h 4231124"/>
              <a:gd name="connsiteX12969" fmla="*/ 5363327 w 5598213"/>
              <a:gd name="connsiteY12969" fmla="*/ 1258925 h 4231124"/>
              <a:gd name="connsiteX12970" fmla="*/ 5373385 w 5598213"/>
              <a:gd name="connsiteY12970" fmla="*/ 1258925 h 4231124"/>
              <a:gd name="connsiteX12971" fmla="*/ 5378710 w 5598213"/>
              <a:gd name="connsiteY12971" fmla="*/ 1264249 h 4231124"/>
              <a:gd name="connsiteX12972" fmla="*/ 5368652 w 5598213"/>
              <a:gd name="connsiteY12972" fmla="*/ 1269574 h 4231124"/>
              <a:gd name="connsiteX12973" fmla="*/ 5352677 w 5598213"/>
              <a:gd name="connsiteY12973" fmla="*/ 1280223 h 4231124"/>
              <a:gd name="connsiteX12974" fmla="*/ 5342027 w 5598213"/>
              <a:gd name="connsiteY12974" fmla="*/ 1290280 h 4231124"/>
              <a:gd name="connsiteX12975" fmla="*/ 5347352 w 5598213"/>
              <a:gd name="connsiteY12975" fmla="*/ 1295604 h 4231124"/>
              <a:gd name="connsiteX12976" fmla="*/ 5342027 w 5598213"/>
              <a:gd name="connsiteY12976" fmla="*/ 1300929 h 4231124"/>
              <a:gd name="connsiteX12977" fmla="*/ 5337294 w 5598213"/>
              <a:gd name="connsiteY12977" fmla="*/ 1300929 h 4231124"/>
              <a:gd name="connsiteX12978" fmla="*/ 5331969 w 5598213"/>
              <a:gd name="connsiteY12978" fmla="*/ 1295604 h 4231124"/>
              <a:gd name="connsiteX12979" fmla="*/ 5321319 w 5598213"/>
              <a:gd name="connsiteY12979" fmla="*/ 1306253 h 4231124"/>
              <a:gd name="connsiteX12980" fmla="*/ 5315995 w 5598213"/>
              <a:gd name="connsiteY12980" fmla="*/ 1300929 h 4231124"/>
              <a:gd name="connsiteX12981" fmla="*/ 5321319 w 5598213"/>
              <a:gd name="connsiteY12981" fmla="*/ 1290280 h 4231124"/>
              <a:gd name="connsiteX12982" fmla="*/ 5326644 w 5598213"/>
              <a:gd name="connsiteY12982" fmla="*/ 1284955 h 4231124"/>
              <a:gd name="connsiteX12983" fmla="*/ 5337294 w 5598213"/>
              <a:gd name="connsiteY12983" fmla="*/ 1280223 h 4231124"/>
              <a:gd name="connsiteX12984" fmla="*/ 5347352 w 5598213"/>
              <a:gd name="connsiteY12984" fmla="*/ 1274898 h 4231124"/>
              <a:gd name="connsiteX12985" fmla="*/ 5363327 w 5598213"/>
              <a:gd name="connsiteY12985" fmla="*/ 1264249 h 4231124"/>
              <a:gd name="connsiteX12986" fmla="*/ 5321319 w 5598213"/>
              <a:gd name="connsiteY12986" fmla="*/ 1258925 h 4231124"/>
              <a:gd name="connsiteX12987" fmla="*/ 5321319 w 5598213"/>
              <a:gd name="connsiteY12987" fmla="*/ 1264249 h 4231124"/>
              <a:gd name="connsiteX12988" fmla="*/ 5310670 w 5598213"/>
              <a:gd name="connsiteY12988" fmla="*/ 1264249 h 4231124"/>
              <a:gd name="connsiteX12989" fmla="*/ 5253279 w 5598213"/>
              <a:gd name="connsiteY12989" fmla="*/ 1258925 h 4231124"/>
              <a:gd name="connsiteX12990" fmla="*/ 5258604 w 5598213"/>
              <a:gd name="connsiteY12990" fmla="*/ 1264249 h 4231124"/>
              <a:gd name="connsiteX12991" fmla="*/ 5269254 w 5598213"/>
              <a:gd name="connsiteY12991" fmla="*/ 1269574 h 4231124"/>
              <a:gd name="connsiteX12992" fmla="*/ 5253279 w 5598213"/>
              <a:gd name="connsiteY12992" fmla="*/ 1274898 h 4231124"/>
              <a:gd name="connsiteX12993" fmla="*/ 5248546 w 5598213"/>
              <a:gd name="connsiteY12993" fmla="*/ 1284955 h 4231124"/>
              <a:gd name="connsiteX12994" fmla="*/ 5243221 w 5598213"/>
              <a:gd name="connsiteY12994" fmla="*/ 1290280 h 4231124"/>
              <a:gd name="connsiteX12995" fmla="*/ 5243221 w 5598213"/>
              <a:gd name="connsiteY12995" fmla="*/ 1300929 h 4231124"/>
              <a:gd name="connsiteX12996" fmla="*/ 5232572 w 5598213"/>
              <a:gd name="connsiteY12996" fmla="*/ 1295604 h 4231124"/>
              <a:gd name="connsiteX12997" fmla="*/ 5232572 w 5598213"/>
              <a:gd name="connsiteY12997" fmla="*/ 1269574 h 4231124"/>
              <a:gd name="connsiteX12998" fmla="*/ 5248546 w 5598213"/>
              <a:gd name="connsiteY12998" fmla="*/ 1269574 h 4231124"/>
              <a:gd name="connsiteX12999" fmla="*/ 5013069 w 5598213"/>
              <a:gd name="connsiteY12999" fmla="*/ 1253601 h 4231124"/>
              <a:gd name="connsiteX13000" fmla="*/ 5013069 w 5598213"/>
              <a:gd name="connsiteY13000" fmla="*/ 1258925 h 4231124"/>
              <a:gd name="connsiteX13001" fmla="*/ 5008335 w 5598213"/>
              <a:gd name="connsiteY13001" fmla="*/ 1264249 h 4231124"/>
              <a:gd name="connsiteX13002" fmla="*/ 5013069 w 5598213"/>
              <a:gd name="connsiteY13002" fmla="*/ 1269574 h 4231124"/>
              <a:gd name="connsiteX13003" fmla="*/ 5008335 w 5598213"/>
              <a:gd name="connsiteY13003" fmla="*/ 1280223 h 4231124"/>
              <a:gd name="connsiteX13004" fmla="*/ 5003011 w 5598213"/>
              <a:gd name="connsiteY13004" fmla="*/ 1274898 h 4231124"/>
              <a:gd name="connsiteX13005" fmla="*/ 4997686 w 5598213"/>
              <a:gd name="connsiteY13005" fmla="*/ 1264249 h 4231124"/>
              <a:gd name="connsiteX13006" fmla="*/ 506455 w 5598213"/>
              <a:gd name="connsiteY13006" fmla="*/ 1253601 h 4231124"/>
              <a:gd name="connsiteX13007" fmla="*/ 517104 w 5598213"/>
              <a:gd name="connsiteY13007" fmla="*/ 1253601 h 4231124"/>
              <a:gd name="connsiteX13008" fmla="*/ 517104 w 5598213"/>
              <a:gd name="connsiteY13008" fmla="*/ 1258925 h 4231124"/>
              <a:gd name="connsiteX13009" fmla="*/ 511779 w 5598213"/>
              <a:gd name="connsiteY13009" fmla="*/ 1258925 h 4231124"/>
              <a:gd name="connsiteX13010" fmla="*/ 5452075 w 5598213"/>
              <a:gd name="connsiteY13010" fmla="*/ 1248868 h 4231124"/>
              <a:gd name="connsiteX13011" fmla="*/ 5457399 w 5598213"/>
              <a:gd name="connsiteY13011" fmla="*/ 1258925 h 4231124"/>
              <a:gd name="connsiteX13012" fmla="*/ 5446750 w 5598213"/>
              <a:gd name="connsiteY13012" fmla="*/ 1253601 h 4231124"/>
              <a:gd name="connsiteX13013" fmla="*/ 4929646 w 5598213"/>
              <a:gd name="connsiteY13013" fmla="*/ 1248868 h 4231124"/>
              <a:gd name="connsiteX13014" fmla="*/ 4940295 w 5598213"/>
              <a:gd name="connsiteY13014" fmla="*/ 1248868 h 4231124"/>
              <a:gd name="connsiteX13015" fmla="*/ 4940295 w 5598213"/>
              <a:gd name="connsiteY13015" fmla="*/ 1253601 h 4231124"/>
              <a:gd name="connsiteX13016" fmla="*/ 4929646 w 5598213"/>
              <a:gd name="connsiteY13016" fmla="*/ 1253601 h 4231124"/>
              <a:gd name="connsiteX13017" fmla="*/ 4423191 w 5598213"/>
              <a:gd name="connsiteY13017" fmla="*/ 1248868 h 4231124"/>
              <a:gd name="connsiteX13018" fmla="*/ 4428516 w 5598213"/>
              <a:gd name="connsiteY13018" fmla="*/ 1248868 h 4231124"/>
              <a:gd name="connsiteX13019" fmla="*/ 4423191 w 5598213"/>
              <a:gd name="connsiteY13019" fmla="*/ 1253601 h 4231124"/>
              <a:gd name="connsiteX13020" fmla="*/ 4417867 w 5598213"/>
              <a:gd name="connsiteY13020" fmla="*/ 1264249 h 4231124"/>
              <a:gd name="connsiteX13021" fmla="*/ 4412542 w 5598213"/>
              <a:gd name="connsiteY13021" fmla="*/ 1253601 h 4231124"/>
              <a:gd name="connsiteX13022" fmla="*/ 3190780 w 5598213"/>
              <a:gd name="connsiteY13022" fmla="*/ 1248868 h 4231124"/>
              <a:gd name="connsiteX13023" fmla="*/ 3200838 w 5598213"/>
              <a:gd name="connsiteY13023" fmla="*/ 1248868 h 4231124"/>
              <a:gd name="connsiteX13024" fmla="*/ 3190780 w 5598213"/>
              <a:gd name="connsiteY13024" fmla="*/ 1258925 h 4231124"/>
              <a:gd name="connsiteX13025" fmla="*/ 3190780 w 5598213"/>
              <a:gd name="connsiteY13025" fmla="*/ 1269574 h 4231124"/>
              <a:gd name="connsiteX13026" fmla="*/ 3180130 w 5598213"/>
              <a:gd name="connsiteY13026" fmla="*/ 1274898 h 4231124"/>
              <a:gd name="connsiteX13027" fmla="*/ 3169481 w 5598213"/>
              <a:gd name="connsiteY13027" fmla="*/ 1269574 h 4231124"/>
              <a:gd name="connsiteX13028" fmla="*/ 3164156 w 5598213"/>
              <a:gd name="connsiteY13028" fmla="*/ 1269574 h 4231124"/>
              <a:gd name="connsiteX13029" fmla="*/ 3164156 w 5598213"/>
              <a:gd name="connsiteY13029" fmla="*/ 1264249 h 4231124"/>
              <a:gd name="connsiteX13030" fmla="*/ 3169481 w 5598213"/>
              <a:gd name="connsiteY13030" fmla="*/ 1264249 h 4231124"/>
              <a:gd name="connsiteX13031" fmla="*/ 3180130 w 5598213"/>
              <a:gd name="connsiteY13031" fmla="*/ 1264249 h 4231124"/>
              <a:gd name="connsiteX13032" fmla="*/ 5467457 w 5598213"/>
              <a:gd name="connsiteY13032" fmla="*/ 1243543 h 4231124"/>
              <a:gd name="connsiteX13033" fmla="*/ 5478107 w 5598213"/>
              <a:gd name="connsiteY13033" fmla="*/ 1243543 h 4231124"/>
              <a:gd name="connsiteX13034" fmla="*/ 5478107 w 5598213"/>
              <a:gd name="connsiteY13034" fmla="*/ 1253601 h 4231124"/>
              <a:gd name="connsiteX13035" fmla="*/ 5472782 w 5598213"/>
              <a:gd name="connsiteY13035" fmla="*/ 1253601 h 4231124"/>
              <a:gd name="connsiteX13036" fmla="*/ 5269254 w 5598213"/>
              <a:gd name="connsiteY13036" fmla="*/ 1243543 h 4231124"/>
              <a:gd name="connsiteX13037" fmla="*/ 5274579 w 5598213"/>
              <a:gd name="connsiteY13037" fmla="*/ 1243543 h 4231124"/>
              <a:gd name="connsiteX13038" fmla="*/ 5274579 w 5598213"/>
              <a:gd name="connsiteY13038" fmla="*/ 1253601 h 4231124"/>
              <a:gd name="connsiteX13039" fmla="*/ 5263929 w 5598213"/>
              <a:gd name="connsiteY13039" fmla="*/ 1264249 h 4231124"/>
              <a:gd name="connsiteX13040" fmla="*/ 5258604 w 5598213"/>
              <a:gd name="connsiteY13040" fmla="*/ 1258925 h 4231124"/>
              <a:gd name="connsiteX13041" fmla="*/ 5263929 w 5598213"/>
              <a:gd name="connsiteY13041" fmla="*/ 1253601 h 4231124"/>
              <a:gd name="connsiteX13042" fmla="*/ 5149149 w 5598213"/>
              <a:gd name="connsiteY13042" fmla="*/ 1243543 h 4231124"/>
              <a:gd name="connsiteX13043" fmla="*/ 5149149 w 5598213"/>
              <a:gd name="connsiteY13043" fmla="*/ 1253601 h 4231124"/>
              <a:gd name="connsiteX13044" fmla="*/ 5143824 w 5598213"/>
              <a:gd name="connsiteY13044" fmla="*/ 1253601 h 4231124"/>
              <a:gd name="connsiteX13045" fmla="*/ 5138499 w 5598213"/>
              <a:gd name="connsiteY13045" fmla="*/ 1253601 h 4231124"/>
              <a:gd name="connsiteX13046" fmla="*/ 4804215 w 5598213"/>
              <a:gd name="connsiteY13046" fmla="*/ 1243543 h 4231124"/>
              <a:gd name="connsiteX13047" fmla="*/ 4809540 w 5598213"/>
              <a:gd name="connsiteY13047" fmla="*/ 1248868 h 4231124"/>
              <a:gd name="connsiteX13048" fmla="*/ 4814865 w 5598213"/>
              <a:gd name="connsiteY13048" fmla="*/ 1253601 h 4231124"/>
              <a:gd name="connsiteX13049" fmla="*/ 4809540 w 5598213"/>
              <a:gd name="connsiteY13049" fmla="*/ 1258925 h 4231124"/>
              <a:gd name="connsiteX13050" fmla="*/ 4798891 w 5598213"/>
              <a:gd name="connsiteY13050" fmla="*/ 1248868 h 4231124"/>
              <a:gd name="connsiteX13051" fmla="*/ 5394684 w 5598213"/>
              <a:gd name="connsiteY13051" fmla="*/ 1238219 h 4231124"/>
              <a:gd name="connsiteX13052" fmla="*/ 5389359 w 5598213"/>
              <a:gd name="connsiteY13052" fmla="*/ 1248868 h 4231124"/>
              <a:gd name="connsiteX13053" fmla="*/ 5384035 w 5598213"/>
              <a:gd name="connsiteY13053" fmla="*/ 1248868 h 4231124"/>
              <a:gd name="connsiteX13054" fmla="*/ 5389359 w 5598213"/>
              <a:gd name="connsiteY13054" fmla="*/ 1243543 h 4231124"/>
              <a:gd name="connsiteX13055" fmla="*/ 5352677 w 5598213"/>
              <a:gd name="connsiteY13055" fmla="*/ 1238219 h 4231124"/>
              <a:gd name="connsiteX13056" fmla="*/ 5358002 w 5598213"/>
              <a:gd name="connsiteY13056" fmla="*/ 1243543 h 4231124"/>
              <a:gd name="connsiteX13057" fmla="*/ 5373385 w 5598213"/>
              <a:gd name="connsiteY13057" fmla="*/ 1238219 h 4231124"/>
              <a:gd name="connsiteX13058" fmla="*/ 5358002 w 5598213"/>
              <a:gd name="connsiteY13058" fmla="*/ 1253601 h 4231124"/>
              <a:gd name="connsiteX13059" fmla="*/ 5347352 w 5598213"/>
              <a:gd name="connsiteY13059" fmla="*/ 1258925 h 4231124"/>
              <a:gd name="connsiteX13060" fmla="*/ 5337294 w 5598213"/>
              <a:gd name="connsiteY13060" fmla="*/ 1258925 h 4231124"/>
              <a:gd name="connsiteX13061" fmla="*/ 5342027 w 5598213"/>
              <a:gd name="connsiteY13061" fmla="*/ 1248868 h 4231124"/>
              <a:gd name="connsiteX13062" fmla="*/ 5342027 w 5598213"/>
              <a:gd name="connsiteY13062" fmla="*/ 1243543 h 4231124"/>
              <a:gd name="connsiteX13063" fmla="*/ 5060401 w 5598213"/>
              <a:gd name="connsiteY13063" fmla="*/ 1238219 h 4231124"/>
              <a:gd name="connsiteX13064" fmla="*/ 5075784 w 5598213"/>
              <a:gd name="connsiteY13064" fmla="*/ 1238219 h 4231124"/>
              <a:gd name="connsiteX13065" fmla="*/ 5075784 w 5598213"/>
              <a:gd name="connsiteY13065" fmla="*/ 1248868 h 4231124"/>
              <a:gd name="connsiteX13066" fmla="*/ 5065726 w 5598213"/>
              <a:gd name="connsiteY13066" fmla="*/ 1253601 h 4231124"/>
              <a:gd name="connsiteX13067" fmla="*/ 5373385 w 5598213"/>
              <a:gd name="connsiteY13067" fmla="*/ 1232895 h 4231124"/>
              <a:gd name="connsiteX13068" fmla="*/ 5378710 w 5598213"/>
              <a:gd name="connsiteY13068" fmla="*/ 1232895 h 4231124"/>
              <a:gd name="connsiteX13069" fmla="*/ 5373385 w 5598213"/>
              <a:gd name="connsiteY13069" fmla="*/ 1238219 h 4231124"/>
              <a:gd name="connsiteX13070" fmla="*/ 5310670 w 5598213"/>
              <a:gd name="connsiteY13070" fmla="*/ 1232895 h 4231124"/>
              <a:gd name="connsiteX13071" fmla="*/ 5321319 w 5598213"/>
              <a:gd name="connsiteY13071" fmla="*/ 1232895 h 4231124"/>
              <a:gd name="connsiteX13072" fmla="*/ 5315995 w 5598213"/>
              <a:gd name="connsiteY13072" fmla="*/ 1238219 h 4231124"/>
              <a:gd name="connsiteX13073" fmla="*/ 5326644 w 5598213"/>
              <a:gd name="connsiteY13073" fmla="*/ 1243543 h 4231124"/>
              <a:gd name="connsiteX13074" fmla="*/ 5342027 w 5598213"/>
              <a:gd name="connsiteY13074" fmla="*/ 1238219 h 4231124"/>
              <a:gd name="connsiteX13075" fmla="*/ 5342027 w 5598213"/>
              <a:gd name="connsiteY13075" fmla="*/ 1243543 h 4231124"/>
              <a:gd name="connsiteX13076" fmla="*/ 5326644 w 5598213"/>
              <a:gd name="connsiteY13076" fmla="*/ 1258925 h 4231124"/>
              <a:gd name="connsiteX13077" fmla="*/ 5321319 w 5598213"/>
              <a:gd name="connsiteY13077" fmla="*/ 1258925 h 4231124"/>
              <a:gd name="connsiteX13078" fmla="*/ 5321319 w 5598213"/>
              <a:gd name="connsiteY13078" fmla="*/ 1248868 h 4231124"/>
              <a:gd name="connsiteX13079" fmla="*/ 5310670 w 5598213"/>
              <a:gd name="connsiteY13079" fmla="*/ 1238219 h 4231124"/>
              <a:gd name="connsiteX13080" fmla="*/ 5305936 w 5598213"/>
              <a:gd name="connsiteY13080" fmla="*/ 1243543 h 4231124"/>
              <a:gd name="connsiteX13081" fmla="*/ 5300612 w 5598213"/>
              <a:gd name="connsiteY13081" fmla="*/ 1248868 h 4231124"/>
              <a:gd name="connsiteX13082" fmla="*/ 5300612 w 5598213"/>
              <a:gd name="connsiteY13082" fmla="*/ 1258925 h 4231124"/>
              <a:gd name="connsiteX13083" fmla="*/ 5289962 w 5598213"/>
              <a:gd name="connsiteY13083" fmla="*/ 1264249 h 4231124"/>
              <a:gd name="connsiteX13084" fmla="*/ 5289962 w 5598213"/>
              <a:gd name="connsiteY13084" fmla="*/ 1248868 h 4231124"/>
              <a:gd name="connsiteX13085" fmla="*/ 5248546 w 5598213"/>
              <a:gd name="connsiteY13085" fmla="*/ 1232895 h 4231124"/>
              <a:gd name="connsiteX13086" fmla="*/ 5258604 w 5598213"/>
              <a:gd name="connsiteY13086" fmla="*/ 1238219 h 4231124"/>
              <a:gd name="connsiteX13087" fmla="*/ 5243221 w 5598213"/>
              <a:gd name="connsiteY13087" fmla="*/ 1258925 h 4231124"/>
              <a:gd name="connsiteX13088" fmla="*/ 5232572 w 5598213"/>
              <a:gd name="connsiteY13088" fmla="*/ 1253601 h 4231124"/>
              <a:gd name="connsiteX13089" fmla="*/ 5232572 w 5598213"/>
              <a:gd name="connsiteY13089" fmla="*/ 1243543 h 4231124"/>
              <a:gd name="connsiteX13090" fmla="*/ 5237896 w 5598213"/>
              <a:gd name="connsiteY13090" fmla="*/ 1243543 h 4231124"/>
              <a:gd name="connsiteX13091" fmla="*/ 5154474 w 5598213"/>
              <a:gd name="connsiteY13091" fmla="*/ 1232895 h 4231124"/>
              <a:gd name="connsiteX13092" fmla="*/ 5159207 w 5598213"/>
              <a:gd name="connsiteY13092" fmla="*/ 1243543 h 4231124"/>
              <a:gd name="connsiteX13093" fmla="*/ 5149149 w 5598213"/>
              <a:gd name="connsiteY13093" fmla="*/ 1243543 h 4231124"/>
              <a:gd name="connsiteX13094" fmla="*/ 5149149 w 5598213"/>
              <a:gd name="connsiteY13094" fmla="*/ 1238219 h 4231124"/>
              <a:gd name="connsiteX13095" fmla="*/ 4945620 w 5598213"/>
              <a:gd name="connsiteY13095" fmla="*/ 1232895 h 4231124"/>
              <a:gd name="connsiteX13096" fmla="*/ 4955678 w 5598213"/>
              <a:gd name="connsiteY13096" fmla="*/ 1238219 h 4231124"/>
              <a:gd name="connsiteX13097" fmla="*/ 4945620 w 5598213"/>
              <a:gd name="connsiteY13097" fmla="*/ 1243543 h 4231124"/>
              <a:gd name="connsiteX13098" fmla="*/ 5044426 w 5598213"/>
              <a:gd name="connsiteY13098" fmla="*/ 1227570 h 4231124"/>
              <a:gd name="connsiteX13099" fmla="*/ 5044426 w 5598213"/>
              <a:gd name="connsiteY13099" fmla="*/ 1238219 h 4231124"/>
              <a:gd name="connsiteX13100" fmla="*/ 5039101 w 5598213"/>
              <a:gd name="connsiteY13100" fmla="*/ 1232895 h 4231124"/>
              <a:gd name="connsiteX13101" fmla="*/ 3320943 w 5598213"/>
              <a:gd name="connsiteY13101" fmla="*/ 1222246 h 4231124"/>
              <a:gd name="connsiteX13102" fmla="*/ 3326268 w 5598213"/>
              <a:gd name="connsiteY13102" fmla="*/ 1222246 h 4231124"/>
              <a:gd name="connsiteX13103" fmla="*/ 3326268 w 5598213"/>
              <a:gd name="connsiteY13103" fmla="*/ 1232895 h 4231124"/>
              <a:gd name="connsiteX13104" fmla="*/ 3320943 w 5598213"/>
              <a:gd name="connsiteY13104" fmla="*/ 1232895 h 4231124"/>
              <a:gd name="connsiteX13105" fmla="*/ 882745 w 5598213"/>
              <a:gd name="connsiteY13105" fmla="*/ 1222246 h 4231124"/>
              <a:gd name="connsiteX13106" fmla="*/ 888070 w 5598213"/>
              <a:gd name="connsiteY13106" fmla="*/ 1227570 h 4231124"/>
              <a:gd name="connsiteX13107" fmla="*/ 888070 w 5598213"/>
              <a:gd name="connsiteY13107" fmla="*/ 1232895 h 4231124"/>
              <a:gd name="connsiteX13108" fmla="*/ 882745 w 5598213"/>
              <a:gd name="connsiteY13108" fmla="*/ 1227570 h 4231124"/>
              <a:gd name="connsiteX13109" fmla="*/ 5125173 w 5598213"/>
              <a:gd name="connsiteY13109" fmla="*/ 1218481 h 4231124"/>
              <a:gd name="connsiteX13110" fmla="*/ 5128441 w 5598213"/>
              <a:gd name="connsiteY13110" fmla="*/ 1220019 h 4231124"/>
              <a:gd name="connsiteX13111" fmla="*/ 5128441 w 5598213"/>
              <a:gd name="connsiteY13111" fmla="*/ 1232895 h 4231124"/>
              <a:gd name="connsiteX13112" fmla="*/ 5112466 w 5598213"/>
              <a:gd name="connsiteY13112" fmla="*/ 1238219 h 4231124"/>
              <a:gd name="connsiteX13113" fmla="*/ 5112466 w 5598213"/>
              <a:gd name="connsiteY13113" fmla="*/ 1222246 h 4231124"/>
              <a:gd name="connsiteX13114" fmla="*/ 5321319 w 5598213"/>
              <a:gd name="connsiteY13114" fmla="*/ 1217513 h 4231124"/>
              <a:gd name="connsiteX13115" fmla="*/ 5326644 w 5598213"/>
              <a:gd name="connsiteY13115" fmla="*/ 1227570 h 4231124"/>
              <a:gd name="connsiteX13116" fmla="*/ 5321319 w 5598213"/>
              <a:gd name="connsiteY13116" fmla="*/ 1232895 h 4231124"/>
              <a:gd name="connsiteX13117" fmla="*/ 4318469 w 5598213"/>
              <a:gd name="connsiteY13117" fmla="*/ 1217513 h 4231124"/>
              <a:gd name="connsiteX13118" fmla="*/ 4329119 w 5598213"/>
              <a:gd name="connsiteY13118" fmla="*/ 1217513 h 4231124"/>
              <a:gd name="connsiteX13119" fmla="*/ 4318469 w 5598213"/>
              <a:gd name="connsiteY13119" fmla="*/ 1227570 h 4231124"/>
              <a:gd name="connsiteX13120" fmla="*/ 3279528 w 5598213"/>
              <a:gd name="connsiteY13120" fmla="*/ 1217513 h 4231124"/>
              <a:gd name="connsiteX13121" fmla="*/ 3279528 w 5598213"/>
              <a:gd name="connsiteY13121" fmla="*/ 1222246 h 4231124"/>
              <a:gd name="connsiteX13122" fmla="*/ 3268878 w 5598213"/>
              <a:gd name="connsiteY13122" fmla="*/ 1227570 h 4231124"/>
              <a:gd name="connsiteX13123" fmla="*/ 3195513 w 5598213"/>
              <a:gd name="connsiteY13123" fmla="*/ 1217513 h 4231124"/>
              <a:gd name="connsiteX13124" fmla="*/ 3211488 w 5598213"/>
              <a:gd name="connsiteY13124" fmla="*/ 1222246 h 4231124"/>
              <a:gd name="connsiteX13125" fmla="*/ 3211488 w 5598213"/>
              <a:gd name="connsiteY13125" fmla="*/ 1243543 h 4231124"/>
              <a:gd name="connsiteX13126" fmla="*/ 3200838 w 5598213"/>
              <a:gd name="connsiteY13126" fmla="*/ 1248868 h 4231124"/>
              <a:gd name="connsiteX13127" fmla="*/ 3200838 w 5598213"/>
              <a:gd name="connsiteY13127" fmla="*/ 1243543 h 4231124"/>
              <a:gd name="connsiteX13128" fmla="*/ 3190780 w 5598213"/>
              <a:gd name="connsiteY13128" fmla="*/ 1243543 h 4231124"/>
              <a:gd name="connsiteX13129" fmla="*/ 3200838 w 5598213"/>
              <a:gd name="connsiteY13129" fmla="*/ 1238219 h 4231124"/>
              <a:gd name="connsiteX13130" fmla="*/ 3190780 w 5598213"/>
              <a:gd name="connsiteY13130" fmla="*/ 1227570 h 4231124"/>
              <a:gd name="connsiteX13131" fmla="*/ 459714 w 5598213"/>
              <a:gd name="connsiteY13131" fmla="*/ 1217513 h 4231124"/>
              <a:gd name="connsiteX13132" fmla="*/ 465039 w 5598213"/>
              <a:gd name="connsiteY13132" fmla="*/ 1222246 h 4231124"/>
              <a:gd name="connsiteX13133" fmla="*/ 465039 w 5598213"/>
              <a:gd name="connsiteY13133" fmla="*/ 1227570 h 4231124"/>
              <a:gd name="connsiteX13134" fmla="*/ 459714 w 5598213"/>
              <a:gd name="connsiteY13134" fmla="*/ 1227570 h 4231124"/>
              <a:gd name="connsiteX13135" fmla="*/ 5431367 w 5598213"/>
              <a:gd name="connsiteY13135" fmla="*/ 1212189 h 4231124"/>
              <a:gd name="connsiteX13136" fmla="*/ 5436100 w 5598213"/>
              <a:gd name="connsiteY13136" fmla="*/ 1217513 h 4231124"/>
              <a:gd name="connsiteX13137" fmla="*/ 5426042 w 5598213"/>
              <a:gd name="connsiteY13137" fmla="*/ 1227570 h 4231124"/>
              <a:gd name="connsiteX13138" fmla="*/ 5420717 w 5598213"/>
              <a:gd name="connsiteY13138" fmla="*/ 1227570 h 4231124"/>
              <a:gd name="connsiteX13139" fmla="*/ 5410067 w 5598213"/>
              <a:gd name="connsiteY13139" fmla="*/ 1232895 h 4231124"/>
              <a:gd name="connsiteX13140" fmla="*/ 5404742 w 5598213"/>
              <a:gd name="connsiteY13140" fmla="*/ 1232895 h 4231124"/>
              <a:gd name="connsiteX13141" fmla="*/ 5410067 w 5598213"/>
              <a:gd name="connsiteY13141" fmla="*/ 1222246 h 4231124"/>
              <a:gd name="connsiteX13142" fmla="*/ 5420717 w 5598213"/>
              <a:gd name="connsiteY13142" fmla="*/ 1217513 h 4231124"/>
              <a:gd name="connsiteX13143" fmla="*/ 5284637 w 5598213"/>
              <a:gd name="connsiteY13143" fmla="*/ 1212189 h 4231124"/>
              <a:gd name="connsiteX13144" fmla="*/ 5284637 w 5598213"/>
              <a:gd name="connsiteY13144" fmla="*/ 1227570 h 4231124"/>
              <a:gd name="connsiteX13145" fmla="*/ 5295287 w 5598213"/>
              <a:gd name="connsiteY13145" fmla="*/ 1232895 h 4231124"/>
              <a:gd name="connsiteX13146" fmla="*/ 5284637 w 5598213"/>
              <a:gd name="connsiteY13146" fmla="*/ 1238219 h 4231124"/>
              <a:gd name="connsiteX13147" fmla="*/ 5274579 w 5598213"/>
              <a:gd name="connsiteY13147" fmla="*/ 1227570 h 4231124"/>
              <a:gd name="connsiteX13148" fmla="*/ 934811 w 5598213"/>
              <a:gd name="connsiteY13148" fmla="*/ 1212189 h 4231124"/>
              <a:gd name="connsiteX13149" fmla="*/ 945460 w 5598213"/>
              <a:gd name="connsiteY13149" fmla="*/ 1217513 h 4231124"/>
              <a:gd name="connsiteX13150" fmla="*/ 945460 w 5598213"/>
              <a:gd name="connsiteY13150" fmla="*/ 1222246 h 4231124"/>
              <a:gd name="connsiteX13151" fmla="*/ 934811 w 5598213"/>
              <a:gd name="connsiteY13151" fmla="*/ 1217513 h 4231124"/>
              <a:gd name="connsiteX13152" fmla="*/ 731282 w 5598213"/>
              <a:gd name="connsiteY13152" fmla="*/ 1212189 h 4231124"/>
              <a:gd name="connsiteX13153" fmla="*/ 741340 w 5598213"/>
              <a:gd name="connsiteY13153" fmla="*/ 1227570 h 4231124"/>
              <a:gd name="connsiteX13154" fmla="*/ 736607 w 5598213"/>
              <a:gd name="connsiteY13154" fmla="*/ 1227570 h 4231124"/>
              <a:gd name="connsiteX13155" fmla="*/ 720633 w 5598213"/>
              <a:gd name="connsiteY13155" fmla="*/ 1217513 h 4231124"/>
              <a:gd name="connsiteX13156" fmla="*/ 5404742 w 5598213"/>
              <a:gd name="connsiteY13156" fmla="*/ 1206864 h 4231124"/>
              <a:gd name="connsiteX13157" fmla="*/ 5410067 w 5598213"/>
              <a:gd name="connsiteY13157" fmla="*/ 1212189 h 4231124"/>
              <a:gd name="connsiteX13158" fmla="*/ 5404742 w 5598213"/>
              <a:gd name="connsiteY13158" fmla="*/ 1217513 h 4231124"/>
              <a:gd name="connsiteX13159" fmla="*/ 5133174 w 5598213"/>
              <a:gd name="connsiteY13159" fmla="*/ 1206864 h 4231124"/>
              <a:gd name="connsiteX13160" fmla="*/ 5133174 w 5598213"/>
              <a:gd name="connsiteY13160" fmla="*/ 1212189 h 4231124"/>
              <a:gd name="connsiteX13161" fmla="*/ 5133174 w 5598213"/>
              <a:gd name="connsiteY13161" fmla="*/ 1222246 h 4231124"/>
              <a:gd name="connsiteX13162" fmla="*/ 5128441 w 5598213"/>
              <a:gd name="connsiteY13162" fmla="*/ 1220019 h 4231124"/>
              <a:gd name="connsiteX13163" fmla="*/ 5128441 w 5598213"/>
              <a:gd name="connsiteY13163" fmla="*/ 1217513 h 4231124"/>
              <a:gd name="connsiteX13164" fmla="*/ 5125173 w 5598213"/>
              <a:gd name="connsiteY13164" fmla="*/ 1218481 h 4231124"/>
              <a:gd name="connsiteX13165" fmla="*/ 5123116 w 5598213"/>
              <a:gd name="connsiteY13165" fmla="*/ 1217513 h 4231124"/>
              <a:gd name="connsiteX13166" fmla="*/ 4987036 w 5598213"/>
              <a:gd name="connsiteY13166" fmla="*/ 1206864 h 4231124"/>
              <a:gd name="connsiteX13167" fmla="*/ 4997686 w 5598213"/>
              <a:gd name="connsiteY13167" fmla="*/ 1206864 h 4231124"/>
              <a:gd name="connsiteX13168" fmla="*/ 4987036 w 5598213"/>
              <a:gd name="connsiteY13168" fmla="*/ 1212189 h 4231124"/>
              <a:gd name="connsiteX13169" fmla="*/ 4981711 w 5598213"/>
              <a:gd name="connsiteY13169" fmla="*/ 1212189 h 4231124"/>
              <a:gd name="connsiteX13170" fmla="*/ 4386509 w 5598213"/>
              <a:gd name="connsiteY13170" fmla="*/ 1206864 h 4231124"/>
              <a:gd name="connsiteX13171" fmla="*/ 4391834 w 5598213"/>
              <a:gd name="connsiteY13171" fmla="*/ 1212189 h 4231124"/>
              <a:gd name="connsiteX13172" fmla="*/ 4386509 w 5598213"/>
              <a:gd name="connsiteY13172" fmla="*/ 1222246 h 4231124"/>
              <a:gd name="connsiteX13173" fmla="*/ 574495 w 5598213"/>
              <a:gd name="connsiteY13173" fmla="*/ 1206864 h 4231124"/>
              <a:gd name="connsiteX13174" fmla="*/ 589878 w 5598213"/>
              <a:gd name="connsiteY13174" fmla="*/ 1222246 h 4231124"/>
              <a:gd name="connsiteX13175" fmla="*/ 585144 w 5598213"/>
              <a:gd name="connsiteY13175" fmla="*/ 1227570 h 4231124"/>
              <a:gd name="connsiteX13176" fmla="*/ 569170 w 5598213"/>
              <a:gd name="connsiteY13176" fmla="*/ 1217513 h 4231124"/>
              <a:gd name="connsiteX13177" fmla="*/ 5269254 w 5598213"/>
              <a:gd name="connsiteY13177" fmla="*/ 1201540 h 4231124"/>
              <a:gd name="connsiteX13178" fmla="*/ 5274579 w 5598213"/>
              <a:gd name="connsiteY13178" fmla="*/ 1201540 h 4231124"/>
              <a:gd name="connsiteX13179" fmla="*/ 5279904 w 5598213"/>
              <a:gd name="connsiteY13179" fmla="*/ 1201540 h 4231124"/>
              <a:gd name="connsiteX13180" fmla="*/ 5279904 w 5598213"/>
              <a:gd name="connsiteY13180" fmla="*/ 1206864 h 4231124"/>
              <a:gd name="connsiteX13181" fmla="*/ 5263929 w 5598213"/>
              <a:gd name="connsiteY13181" fmla="*/ 1212189 h 4231124"/>
              <a:gd name="connsiteX13182" fmla="*/ 5258604 w 5598213"/>
              <a:gd name="connsiteY13182" fmla="*/ 1212189 h 4231124"/>
              <a:gd name="connsiteX13183" fmla="*/ 5258604 w 5598213"/>
              <a:gd name="connsiteY13183" fmla="*/ 1206864 h 4231124"/>
              <a:gd name="connsiteX13184" fmla="*/ 5263929 w 5598213"/>
              <a:gd name="connsiteY13184" fmla="*/ 1206864 h 4231124"/>
              <a:gd name="connsiteX13185" fmla="*/ 4861606 w 5598213"/>
              <a:gd name="connsiteY13185" fmla="*/ 1201540 h 4231124"/>
              <a:gd name="connsiteX13186" fmla="*/ 4866931 w 5598213"/>
              <a:gd name="connsiteY13186" fmla="*/ 1206864 h 4231124"/>
              <a:gd name="connsiteX13187" fmla="*/ 4861606 w 5598213"/>
              <a:gd name="connsiteY13187" fmla="*/ 1212189 h 4231124"/>
              <a:gd name="connsiteX13188" fmla="*/ 4856872 w 5598213"/>
              <a:gd name="connsiteY13188" fmla="*/ 1212189 h 4231124"/>
              <a:gd name="connsiteX13189" fmla="*/ 4151623 w 5598213"/>
              <a:gd name="connsiteY13189" fmla="*/ 1201540 h 4231124"/>
              <a:gd name="connsiteX13190" fmla="*/ 4161681 w 5598213"/>
              <a:gd name="connsiteY13190" fmla="*/ 1201540 h 4231124"/>
              <a:gd name="connsiteX13191" fmla="*/ 4151623 w 5598213"/>
              <a:gd name="connsiteY13191" fmla="*/ 1206864 h 4231124"/>
              <a:gd name="connsiteX13192" fmla="*/ 3289586 w 5598213"/>
              <a:gd name="connsiteY13192" fmla="*/ 1201540 h 4231124"/>
              <a:gd name="connsiteX13193" fmla="*/ 3305561 w 5598213"/>
              <a:gd name="connsiteY13193" fmla="*/ 1201540 h 4231124"/>
              <a:gd name="connsiteX13194" fmla="*/ 3300236 w 5598213"/>
              <a:gd name="connsiteY13194" fmla="*/ 1206864 h 4231124"/>
              <a:gd name="connsiteX13195" fmla="*/ 3289586 w 5598213"/>
              <a:gd name="connsiteY13195" fmla="*/ 1217513 h 4231124"/>
              <a:gd name="connsiteX13196" fmla="*/ 3279528 w 5598213"/>
              <a:gd name="connsiteY13196" fmla="*/ 1217513 h 4231124"/>
              <a:gd name="connsiteX13197" fmla="*/ 3289586 w 5598213"/>
              <a:gd name="connsiteY13197" fmla="*/ 1212189 h 4231124"/>
              <a:gd name="connsiteX13198" fmla="*/ 5389359 w 5598213"/>
              <a:gd name="connsiteY13198" fmla="*/ 1196215 h 4231124"/>
              <a:gd name="connsiteX13199" fmla="*/ 5389359 w 5598213"/>
              <a:gd name="connsiteY13199" fmla="*/ 1206864 h 4231124"/>
              <a:gd name="connsiteX13200" fmla="*/ 5384035 w 5598213"/>
              <a:gd name="connsiteY13200" fmla="*/ 1206864 h 4231124"/>
              <a:gd name="connsiteX13201" fmla="*/ 4349827 w 5598213"/>
              <a:gd name="connsiteY13201" fmla="*/ 1196215 h 4231124"/>
              <a:gd name="connsiteX13202" fmla="*/ 4349827 w 5598213"/>
              <a:gd name="connsiteY13202" fmla="*/ 1217513 h 4231124"/>
              <a:gd name="connsiteX13203" fmla="*/ 4344502 w 5598213"/>
              <a:gd name="connsiteY13203" fmla="*/ 1222246 h 4231124"/>
              <a:gd name="connsiteX13204" fmla="*/ 4344502 w 5598213"/>
              <a:gd name="connsiteY13204" fmla="*/ 1201540 h 4231124"/>
              <a:gd name="connsiteX13205" fmla="*/ 652593 w 5598213"/>
              <a:gd name="connsiteY13205" fmla="*/ 1196215 h 4231124"/>
              <a:gd name="connsiteX13206" fmla="*/ 663242 w 5598213"/>
              <a:gd name="connsiteY13206" fmla="*/ 1196215 h 4231124"/>
              <a:gd name="connsiteX13207" fmla="*/ 683950 w 5598213"/>
              <a:gd name="connsiteY13207" fmla="*/ 1212189 h 4231124"/>
              <a:gd name="connsiteX13208" fmla="*/ 683950 w 5598213"/>
              <a:gd name="connsiteY13208" fmla="*/ 1227570 h 4231124"/>
              <a:gd name="connsiteX13209" fmla="*/ 679217 w 5598213"/>
              <a:gd name="connsiteY13209" fmla="*/ 1232895 h 4231124"/>
              <a:gd name="connsiteX13210" fmla="*/ 668567 w 5598213"/>
              <a:gd name="connsiteY13210" fmla="*/ 1232895 h 4231124"/>
              <a:gd name="connsiteX13211" fmla="*/ 657917 w 5598213"/>
              <a:gd name="connsiteY13211" fmla="*/ 1227570 h 4231124"/>
              <a:gd name="connsiteX13212" fmla="*/ 642535 w 5598213"/>
              <a:gd name="connsiteY13212" fmla="*/ 1217513 h 4231124"/>
              <a:gd name="connsiteX13213" fmla="*/ 642535 w 5598213"/>
              <a:gd name="connsiteY13213" fmla="*/ 1201540 h 4231124"/>
              <a:gd name="connsiteX13214" fmla="*/ 888070 w 5598213"/>
              <a:gd name="connsiteY13214" fmla="*/ 1190891 h 4231124"/>
              <a:gd name="connsiteX13215" fmla="*/ 888070 w 5598213"/>
              <a:gd name="connsiteY13215" fmla="*/ 1196215 h 4231124"/>
              <a:gd name="connsiteX13216" fmla="*/ 898128 w 5598213"/>
              <a:gd name="connsiteY13216" fmla="*/ 1206864 h 4231124"/>
              <a:gd name="connsiteX13217" fmla="*/ 892803 w 5598213"/>
              <a:gd name="connsiteY13217" fmla="*/ 1212189 h 4231124"/>
              <a:gd name="connsiteX13218" fmla="*/ 882745 w 5598213"/>
              <a:gd name="connsiteY13218" fmla="*/ 1206864 h 4231124"/>
              <a:gd name="connsiteX13219" fmla="*/ 877420 w 5598213"/>
              <a:gd name="connsiteY13219" fmla="*/ 1196215 h 4231124"/>
              <a:gd name="connsiteX13220" fmla="*/ 532487 w 5598213"/>
              <a:gd name="connsiteY13220" fmla="*/ 1190891 h 4231124"/>
              <a:gd name="connsiteX13221" fmla="*/ 537812 w 5598213"/>
              <a:gd name="connsiteY13221" fmla="*/ 1190891 h 4231124"/>
              <a:gd name="connsiteX13222" fmla="*/ 553787 w 5598213"/>
              <a:gd name="connsiteY13222" fmla="*/ 1206864 h 4231124"/>
              <a:gd name="connsiteX13223" fmla="*/ 559112 w 5598213"/>
              <a:gd name="connsiteY13223" fmla="*/ 1222246 h 4231124"/>
              <a:gd name="connsiteX13224" fmla="*/ 548462 w 5598213"/>
              <a:gd name="connsiteY13224" fmla="*/ 1222246 h 4231124"/>
              <a:gd name="connsiteX13225" fmla="*/ 527754 w 5598213"/>
              <a:gd name="connsiteY13225" fmla="*/ 1196215 h 4231124"/>
              <a:gd name="connsiteX13226" fmla="*/ 5133174 w 5598213"/>
              <a:gd name="connsiteY13226" fmla="*/ 1186158 h 4231124"/>
              <a:gd name="connsiteX13227" fmla="*/ 5143824 w 5598213"/>
              <a:gd name="connsiteY13227" fmla="*/ 1186158 h 4231124"/>
              <a:gd name="connsiteX13228" fmla="*/ 5138499 w 5598213"/>
              <a:gd name="connsiteY13228" fmla="*/ 1190891 h 4231124"/>
              <a:gd name="connsiteX13229" fmla="*/ 5101816 w 5598213"/>
              <a:gd name="connsiteY13229" fmla="*/ 1186158 h 4231124"/>
              <a:gd name="connsiteX13230" fmla="*/ 5107141 w 5598213"/>
              <a:gd name="connsiteY13230" fmla="*/ 1186158 h 4231124"/>
              <a:gd name="connsiteX13231" fmla="*/ 5097083 w 5598213"/>
              <a:gd name="connsiteY13231" fmla="*/ 1201540 h 4231124"/>
              <a:gd name="connsiteX13232" fmla="*/ 5086434 w 5598213"/>
              <a:gd name="connsiteY13232" fmla="*/ 1201540 h 4231124"/>
              <a:gd name="connsiteX13233" fmla="*/ 4167006 w 5598213"/>
              <a:gd name="connsiteY13233" fmla="*/ 1186158 h 4231124"/>
              <a:gd name="connsiteX13234" fmla="*/ 4172331 w 5598213"/>
              <a:gd name="connsiteY13234" fmla="*/ 1186158 h 4231124"/>
              <a:gd name="connsiteX13235" fmla="*/ 4172331 w 5598213"/>
              <a:gd name="connsiteY13235" fmla="*/ 1196215 h 4231124"/>
              <a:gd name="connsiteX13236" fmla="*/ 4161681 w 5598213"/>
              <a:gd name="connsiteY13236" fmla="*/ 1201540 h 4231124"/>
              <a:gd name="connsiteX13237" fmla="*/ 4161681 w 5598213"/>
              <a:gd name="connsiteY13237" fmla="*/ 1196215 h 4231124"/>
              <a:gd name="connsiteX13238" fmla="*/ 5331969 w 5598213"/>
              <a:gd name="connsiteY13238" fmla="*/ 1180834 h 4231124"/>
              <a:gd name="connsiteX13239" fmla="*/ 5331969 w 5598213"/>
              <a:gd name="connsiteY13239" fmla="*/ 1196215 h 4231124"/>
              <a:gd name="connsiteX13240" fmla="*/ 5310670 w 5598213"/>
              <a:gd name="connsiteY13240" fmla="*/ 1217513 h 4231124"/>
              <a:gd name="connsiteX13241" fmla="*/ 5310670 w 5598213"/>
              <a:gd name="connsiteY13241" fmla="*/ 1212189 h 4231124"/>
              <a:gd name="connsiteX13242" fmla="*/ 5305936 w 5598213"/>
              <a:gd name="connsiteY13242" fmla="*/ 1212189 h 4231124"/>
              <a:gd name="connsiteX13243" fmla="*/ 5315995 w 5598213"/>
              <a:gd name="connsiteY13243" fmla="*/ 1206864 h 4231124"/>
              <a:gd name="connsiteX13244" fmla="*/ 5321319 w 5598213"/>
              <a:gd name="connsiteY13244" fmla="*/ 1201540 h 4231124"/>
              <a:gd name="connsiteX13245" fmla="*/ 5310670 w 5598213"/>
              <a:gd name="connsiteY13245" fmla="*/ 1196215 h 4231124"/>
              <a:gd name="connsiteX13246" fmla="*/ 5321319 w 5598213"/>
              <a:gd name="connsiteY13246" fmla="*/ 1190891 h 4231124"/>
              <a:gd name="connsiteX13247" fmla="*/ 5075784 w 5598213"/>
              <a:gd name="connsiteY13247" fmla="*/ 1180834 h 4231124"/>
              <a:gd name="connsiteX13248" fmla="*/ 5081109 w 5598213"/>
              <a:gd name="connsiteY13248" fmla="*/ 1186158 h 4231124"/>
              <a:gd name="connsiteX13249" fmla="*/ 5081109 w 5598213"/>
              <a:gd name="connsiteY13249" fmla="*/ 1201540 h 4231124"/>
              <a:gd name="connsiteX13250" fmla="*/ 5086434 w 5598213"/>
              <a:gd name="connsiteY13250" fmla="*/ 1201540 h 4231124"/>
              <a:gd name="connsiteX13251" fmla="*/ 5086434 w 5598213"/>
              <a:gd name="connsiteY13251" fmla="*/ 1206864 h 4231124"/>
              <a:gd name="connsiteX13252" fmla="*/ 5075784 w 5598213"/>
              <a:gd name="connsiteY13252" fmla="*/ 1206864 h 4231124"/>
              <a:gd name="connsiteX13253" fmla="*/ 5075784 w 5598213"/>
              <a:gd name="connsiteY13253" fmla="*/ 1201540 h 4231124"/>
              <a:gd name="connsiteX13254" fmla="*/ 5060401 w 5598213"/>
              <a:gd name="connsiteY13254" fmla="*/ 1201540 h 4231124"/>
              <a:gd name="connsiteX13255" fmla="*/ 5060401 w 5598213"/>
              <a:gd name="connsiteY13255" fmla="*/ 1190891 h 4231124"/>
              <a:gd name="connsiteX13256" fmla="*/ 5070459 w 5598213"/>
              <a:gd name="connsiteY13256" fmla="*/ 1190891 h 4231124"/>
              <a:gd name="connsiteX13257" fmla="*/ 4161681 w 5598213"/>
              <a:gd name="connsiteY13257" fmla="*/ 1180834 h 4231124"/>
              <a:gd name="connsiteX13258" fmla="*/ 4167006 w 5598213"/>
              <a:gd name="connsiteY13258" fmla="*/ 1186158 h 4231124"/>
              <a:gd name="connsiteX13259" fmla="*/ 4156948 w 5598213"/>
              <a:gd name="connsiteY13259" fmla="*/ 1186158 h 4231124"/>
              <a:gd name="connsiteX13260" fmla="*/ 3274203 w 5598213"/>
              <a:gd name="connsiteY13260" fmla="*/ 1180834 h 4231124"/>
              <a:gd name="connsiteX13261" fmla="*/ 3274203 w 5598213"/>
              <a:gd name="connsiteY13261" fmla="*/ 1190891 h 4231124"/>
              <a:gd name="connsiteX13262" fmla="*/ 3268878 w 5598213"/>
              <a:gd name="connsiteY13262" fmla="*/ 1196215 h 4231124"/>
              <a:gd name="connsiteX13263" fmla="*/ 3268878 w 5598213"/>
              <a:gd name="connsiteY13263" fmla="*/ 1190891 h 4231124"/>
              <a:gd name="connsiteX13264" fmla="*/ 5107141 w 5598213"/>
              <a:gd name="connsiteY13264" fmla="*/ 1175509 h 4231124"/>
              <a:gd name="connsiteX13265" fmla="*/ 5123116 w 5598213"/>
              <a:gd name="connsiteY13265" fmla="*/ 1180834 h 4231124"/>
              <a:gd name="connsiteX13266" fmla="*/ 5112466 w 5598213"/>
              <a:gd name="connsiteY13266" fmla="*/ 1186158 h 4231124"/>
              <a:gd name="connsiteX13267" fmla="*/ 5107141 w 5598213"/>
              <a:gd name="connsiteY13267" fmla="*/ 1186158 h 4231124"/>
              <a:gd name="connsiteX13268" fmla="*/ 4177656 w 5598213"/>
              <a:gd name="connsiteY13268" fmla="*/ 1175509 h 4231124"/>
              <a:gd name="connsiteX13269" fmla="*/ 4182981 w 5598213"/>
              <a:gd name="connsiteY13269" fmla="*/ 1180834 h 4231124"/>
              <a:gd name="connsiteX13270" fmla="*/ 4172331 w 5598213"/>
              <a:gd name="connsiteY13270" fmla="*/ 1186158 h 4231124"/>
              <a:gd name="connsiteX13271" fmla="*/ 4172331 w 5598213"/>
              <a:gd name="connsiteY13271" fmla="*/ 1180834 h 4231124"/>
              <a:gd name="connsiteX13272" fmla="*/ 5363327 w 5598213"/>
              <a:gd name="connsiteY13272" fmla="*/ 1170185 h 4231124"/>
              <a:gd name="connsiteX13273" fmla="*/ 5368652 w 5598213"/>
              <a:gd name="connsiteY13273" fmla="*/ 1170185 h 4231124"/>
              <a:gd name="connsiteX13274" fmla="*/ 5352677 w 5598213"/>
              <a:gd name="connsiteY13274" fmla="*/ 1180834 h 4231124"/>
              <a:gd name="connsiteX13275" fmla="*/ 5352677 w 5598213"/>
              <a:gd name="connsiteY13275" fmla="*/ 1175509 h 4231124"/>
              <a:gd name="connsiteX13276" fmla="*/ 3342243 w 5598213"/>
              <a:gd name="connsiteY13276" fmla="*/ 1170185 h 4231124"/>
              <a:gd name="connsiteX13277" fmla="*/ 3342243 w 5598213"/>
              <a:gd name="connsiteY13277" fmla="*/ 1190891 h 4231124"/>
              <a:gd name="connsiteX13278" fmla="*/ 3331593 w 5598213"/>
              <a:gd name="connsiteY13278" fmla="*/ 1190891 h 4231124"/>
              <a:gd name="connsiteX13279" fmla="*/ 3320943 w 5598213"/>
              <a:gd name="connsiteY13279" fmla="*/ 1201540 h 4231124"/>
              <a:gd name="connsiteX13280" fmla="*/ 3315619 w 5598213"/>
              <a:gd name="connsiteY13280" fmla="*/ 1196215 h 4231124"/>
              <a:gd name="connsiteX13281" fmla="*/ 3326268 w 5598213"/>
              <a:gd name="connsiteY13281" fmla="*/ 1180834 h 4231124"/>
              <a:gd name="connsiteX13282" fmla="*/ 339608 w 5598213"/>
              <a:gd name="connsiteY13282" fmla="*/ 1170185 h 4231124"/>
              <a:gd name="connsiteX13283" fmla="*/ 344934 w 5598213"/>
              <a:gd name="connsiteY13283" fmla="*/ 1175509 h 4231124"/>
              <a:gd name="connsiteX13284" fmla="*/ 339608 w 5598213"/>
              <a:gd name="connsiteY13284" fmla="*/ 1180834 h 4231124"/>
              <a:gd name="connsiteX13285" fmla="*/ 5101816 w 5598213"/>
              <a:gd name="connsiteY13285" fmla="*/ 1164861 h 4231124"/>
              <a:gd name="connsiteX13286" fmla="*/ 5101816 w 5598213"/>
              <a:gd name="connsiteY13286" fmla="*/ 1170185 h 4231124"/>
              <a:gd name="connsiteX13287" fmla="*/ 5091758 w 5598213"/>
              <a:gd name="connsiteY13287" fmla="*/ 1175509 h 4231124"/>
              <a:gd name="connsiteX13288" fmla="*/ 3399633 w 5598213"/>
              <a:gd name="connsiteY13288" fmla="*/ 1164861 h 4231124"/>
              <a:gd name="connsiteX13289" fmla="*/ 3409691 w 5598213"/>
              <a:gd name="connsiteY13289" fmla="*/ 1170185 h 4231124"/>
              <a:gd name="connsiteX13290" fmla="*/ 3399633 w 5598213"/>
              <a:gd name="connsiteY13290" fmla="*/ 1175509 h 4231124"/>
              <a:gd name="connsiteX13291" fmla="*/ 4856872 w 5598213"/>
              <a:gd name="connsiteY13291" fmla="*/ 1159536 h 4231124"/>
              <a:gd name="connsiteX13292" fmla="*/ 4856872 w 5598213"/>
              <a:gd name="connsiteY13292" fmla="*/ 1164861 h 4231124"/>
              <a:gd name="connsiteX13293" fmla="*/ 4846223 w 5598213"/>
              <a:gd name="connsiteY13293" fmla="*/ 1170185 h 4231124"/>
              <a:gd name="connsiteX13294" fmla="*/ 4281787 w 5598213"/>
              <a:gd name="connsiteY13294" fmla="*/ 1159536 h 4231124"/>
              <a:gd name="connsiteX13295" fmla="*/ 4277053 w 5598213"/>
              <a:gd name="connsiteY13295" fmla="*/ 1170185 h 4231124"/>
              <a:gd name="connsiteX13296" fmla="*/ 4271729 w 5598213"/>
              <a:gd name="connsiteY13296" fmla="*/ 1164861 h 4231124"/>
              <a:gd name="connsiteX13297" fmla="*/ 3300236 w 5598213"/>
              <a:gd name="connsiteY13297" fmla="*/ 1159536 h 4231124"/>
              <a:gd name="connsiteX13298" fmla="*/ 3300236 w 5598213"/>
              <a:gd name="connsiteY13298" fmla="*/ 1175509 h 4231124"/>
              <a:gd name="connsiteX13299" fmla="*/ 3294911 w 5598213"/>
              <a:gd name="connsiteY13299" fmla="*/ 1164861 h 4231124"/>
              <a:gd name="connsiteX13300" fmla="*/ 5289962 w 5598213"/>
              <a:gd name="connsiteY13300" fmla="*/ 1154803 h 4231124"/>
              <a:gd name="connsiteX13301" fmla="*/ 5295287 w 5598213"/>
              <a:gd name="connsiteY13301" fmla="*/ 1154803 h 4231124"/>
              <a:gd name="connsiteX13302" fmla="*/ 5289962 w 5598213"/>
              <a:gd name="connsiteY13302" fmla="*/ 1164861 h 4231124"/>
              <a:gd name="connsiteX13303" fmla="*/ 5284637 w 5598213"/>
              <a:gd name="connsiteY13303" fmla="*/ 1164861 h 4231124"/>
              <a:gd name="connsiteX13304" fmla="*/ 4934971 w 5598213"/>
              <a:gd name="connsiteY13304" fmla="*/ 1154803 h 4231124"/>
              <a:gd name="connsiteX13305" fmla="*/ 4940295 w 5598213"/>
              <a:gd name="connsiteY13305" fmla="*/ 1159536 h 4231124"/>
              <a:gd name="connsiteX13306" fmla="*/ 4924321 w 5598213"/>
              <a:gd name="connsiteY13306" fmla="*/ 1164861 h 4231124"/>
              <a:gd name="connsiteX13307" fmla="*/ 4918996 w 5598213"/>
              <a:gd name="connsiteY13307" fmla="*/ 1164861 h 4231124"/>
              <a:gd name="connsiteX13308" fmla="*/ 4203689 w 5598213"/>
              <a:gd name="connsiteY13308" fmla="*/ 1154803 h 4231124"/>
              <a:gd name="connsiteX13309" fmla="*/ 4209013 w 5598213"/>
              <a:gd name="connsiteY13309" fmla="*/ 1154803 h 4231124"/>
              <a:gd name="connsiteX13310" fmla="*/ 4214338 w 5598213"/>
              <a:gd name="connsiteY13310" fmla="*/ 1154803 h 4231124"/>
              <a:gd name="connsiteX13311" fmla="*/ 4203689 w 5598213"/>
              <a:gd name="connsiteY13311" fmla="*/ 1170185 h 4231124"/>
              <a:gd name="connsiteX13312" fmla="*/ 4209013 w 5598213"/>
              <a:gd name="connsiteY13312" fmla="*/ 1175509 h 4231124"/>
              <a:gd name="connsiteX13313" fmla="*/ 4203689 w 5598213"/>
              <a:gd name="connsiteY13313" fmla="*/ 1180834 h 4231124"/>
              <a:gd name="connsiteX13314" fmla="*/ 4214338 w 5598213"/>
              <a:gd name="connsiteY13314" fmla="*/ 1186158 h 4231124"/>
              <a:gd name="connsiteX13315" fmla="*/ 4203689 w 5598213"/>
              <a:gd name="connsiteY13315" fmla="*/ 1196215 h 4231124"/>
              <a:gd name="connsiteX13316" fmla="*/ 4188305 w 5598213"/>
              <a:gd name="connsiteY13316" fmla="*/ 1180834 h 4231124"/>
              <a:gd name="connsiteX13317" fmla="*/ 4203689 w 5598213"/>
              <a:gd name="connsiteY13317" fmla="*/ 1164861 h 4231124"/>
              <a:gd name="connsiteX13318" fmla="*/ 840738 w 5598213"/>
              <a:gd name="connsiteY13318" fmla="*/ 1154803 h 4231124"/>
              <a:gd name="connsiteX13319" fmla="*/ 846063 w 5598213"/>
              <a:gd name="connsiteY13319" fmla="*/ 1154803 h 4231124"/>
              <a:gd name="connsiteX13320" fmla="*/ 846063 w 5598213"/>
              <a:gd name="connsiteY13320" fmla="*/ 1164861 h 4231124"/>
              <a:gd name="connsiteX13321" fmla="*/ 840738 w 5598213"/>
              <a:gd name="connsiteY13321" fmla="*/ 1159536 h 4231124"/>
              <a:gd name="connsiteX13322" fmla="*/ 673892 w 5598213"/>
              <a:gd name="connsiteY13322" fmla="*/ 1154803 h 4231124"/>
              <a:gd name="connsiteX13323" fmla="*/ 679217 w 5598213"/>
              <a:gd name="connsiteY13323" fmla="*/ 1164861 h 4231124"/>
              <a:gd name="connsiteX13324" fmla="*/ 673892 w 5598213"/>
              <a:gd name="connsiteY13324" fmla="*/ 1164861 h 4231124"/>
              <a:gd name="connsiteX13325" fmla="*/ 5195889 w 5598213"/>
              <a:gd name="connsiteY13325" fmla="*/ 1149479 h 4231124"/>
              <a:gd name="connsiteX13326" fmla="*/ 5195889 w 5598213"/>
              <a:gd name="connsiteY13326" fmla="*/ 1154803 h 4231124"/>
              <a:gd name="connsiteX13327" fmla="*/ 5185831 w 5598213"/>
              <a:gd name="connsiteY13327" fmla="*/ 1154803 h 4231124"/>
              <a:gd name="connsiteX13328" fmla="*/ 4861606 w 5598213"/>
              <a:gd name="connsiteY13328" fmla="*/ 1149479 h 4231124"/>
              <a:gd name="connsiteX13329" fmla="*/ 4872255 w 5598213"/>
              <a:gd name="connsiteY13329" fmla="*/ 1154803 h 4231124"/>
              <a:gd name="connsiteX13330" fmla="*/ 4861606 w 5598213"/>
              <a:gd name="connsiteY13330" fmla="*/ 1159536 h 4231124"/>
              <a:gd name="connsiteX13331" fmla="*/ 4856872 w 5598213"/>
              <a:gd name="connsiteY13331" fmla="*/ 1159536 h 4231124"/>
              <a:gd name="connsiteX13332" fmla="*/ 4788832 w 5598213"/>
              <a:gd name="connsiteY13332" fmla="*/ 1149479 h 4231124"/>
              <a:gd name="connsiteX13333" fmla="*/ 4788832 w 5598213"/>
              <a:gd name="connsiteY13333" fmla="*/ 1164861 h 4231124"/>
              <a:gd name="connsiteX13334" fmla="*/ 4772858 w 5598213"/>
              <a:gd name="connsiteY13334" fmla="*/ 1164861 h 4231124"/>
              <a:gd name="connsiteX13335" fmla="*/ 4772858 w 5598213"/>
              <a:gd name="connsiteY13335" fmla="*/ 1159536 h 4231124"/>
              <a:gd name="connsiteX13336" fmla="*/ 4778183 w 5598213"/>
              <a:gd name="connsiteY13336" fmla="*/ 1154803 h 4231124"/>
              <a:gd name="connsiteX13337" fmla="*/ 4762800 w 5598213"/>
              <a:gd name="connsiteY13337" fmla="*/ 1149479 h 4231124"/>
              <a:gd name="connsiteX13338" fmla="*/ 4767533 w 5598213"/>
              <a:gd name="connsiteY13338" fmla="*/ 1149479 h 4231124"/>
              <a:gd name="connsiteX13339" fmla="*/ 4778183 w 5598213"/>
              <a:gd name="connsiteY13339" fmla="*/ 1149479 h 4231124"/>
              <a:gd name="connsiteX13340" fmla="*/ 4778183 w 5598213"/>
              <a:gd name="connsiteY13340" fmla="*/ 1154803 h 4231124"/>
              <a:gd name="connsiteX13341" fmla="*/ 4757475 w 5598213"/>
              <a:gd name="connsiteY13341" fmla="*/ 1154803 h 4231124"/>
              <a:gd name="connsiteX13342" fmla="*/ 423031 w 5598213"/>
              <a:gd name="connsiteY13342" fmla="*/ 1149479 h 4231124"/>
              <a:gd name="connsiteX13343" fmla="*/ 428356 w 5598213"/>
              <a:gd name="connsiteY13343" fmla="*/ 1149479 h 4231124"/>
              <a:gd name="connsiteX13344" fmla="*/ 433681 w 5598213"/>
              <a:gd name="connsiteY13344" fmla="*/ 1159536 h 4231124"/>
              <a:gd name="connsiteX13345" fmla="*/ 423031 w 5598213"/>
              <a:gd name="connsiteY13345" fmla="*/ 1154803 h 4231124"/>
              <a:gd name="connsiteX13346" fmla="*/ 5107141 w 5598213"/>
              <a:gd name="connsiteY13346" fmla="*/ 1138830 h 4231124"/>
              <a:gd name="connsiteX13347" fmla="*/ 5112466 w 5598213"/>
              <a:gd name="connsiteY13347" fmla="*/ 1138830 h 4231124"/>
              <a:gd name="connsiteX13348" fmla="*/ 5107141 w 5598213"/>
              <a:gd name="connsiteY13348" fmla="*/ 1149479 h 4231124"/>
              <a:gd name="connsiteX13349" fmla="*/ 5101816 w 5598213"/>
              <a:gd name="connsiteY13349" fmla="*/ 1149479 h 4231124"/>
              <a:gd name="connsiteX13350" fmla="*/ 5097083 w 5598213"/>
              <a:gd name="connsiteY13350" fmla="*/ 1144155 h 4231124"/>
              <a:gd name="connsiteX13351" fmla="*/ 4914263 w 5598213"/>
              <a:gd name="connsiteY13351" fmla="*/ 1138830 h 4231124"/>
              <a:gd name="connsiteX13352" fmla="*/ 4918996 w 5598213"/>
              <a:gd name="connsiteY13352" fmla="*/ 1138830 h 4231124"/>
              <a:gd name="connsiteX13353" fmla="*/ 4903613 w 5598213"/>
              <a:gd name="connsiteY13353" fmla="*/ 1144155 h 4231124"/>
              <a:gd name="connsiteX13354" fmla="*/ 4898288 w 5598213"/>
              <a:gd name="connsiteY13354" fmla="*/ 1144155 h 4231124"/>
              <a:gd name="connsiteX13355" fmla="*/ 3446374 w 5598213"/>
              <a:gd name="connsiteY13355" fmla="*/ 1138830 h 4231124"/>
              <a:gd name="connsiteX13356" fmla="*/ 3446374 w 5598213"/>
              <a:gd name="connsiteY13356" fmla="*/ 1144155 h 4231124"/>
              <a:gd name="connsiteX13357" fmla="*/ 3435724 w 5598213"/>
              <a:gd name="connsiteY13357" fmla="*/ 1149479 h 4231124"/>
              <a:gd name="connsiteX13358" fmla="*/ 5138499 w 5598213"/>
              <a:gd name="connsiteY13358" fmla="*/ 1133506 h 4231124"/>
              <a:gd name="connsiteX13359" fmla="*/ 5138499 w 5598213"/>
              <a:gd name="connsiteY13359" fmla="*/ 1138830 h 4231124"/>
              <a:gd name="connsiteX13360" fmla="*/ 5133174 w 5598213"/>
              <a:gd name="connsiteY13360" fmla="*/ 1138830 h 4231124"/>
              <a:gd name="connsiteX13361" fmla="*/ 4099558 w 5598213"/>
              <a:gd name="connsiteY13361" fmla="*/ 1133506 h 4231124"/>
              <a:gd name="connsiteX13362" fmla="*/ 4109616 w 5598213"/>
              <a:gd name="connsiteY13362" fmla="*/ 1133506 h 4231124"/>
              <a:gd name="connsiteX13363" fmla="*/ 4104291 w 5598213"/>
              <a:gd name="connsiteY13363" fmla="*/ 1138830 h 4231124"/>
              <a:gd name="connsiteX13364" fmla="*/ 1018234 w 5598213"/>
              <a:gd name="connsiteY13364" fmla="*/ 1128181 h 4231124"/>
              <a:gd name="connsiteX13365" fmla="*/ 1023559 w 5598213"/>
              <a:gd name="connsiteY13365" fmla="*/ 1133506 h 4231124"/>
              <a:gd name="connsiteX13366" fmla="*/ 1018234 w 5598213"/>
              <a:gd name="connsiteY13366" fmla="*/ 1133506 h 4231124"/>
              <a:gd name="connsiteX13367" fmla="*/ 5175181 w 5598213"/>
              <a:gd name="connsiteY13367" fmla="*/ 1123449 h 4231124"/>
              <a:gd name="connsiteX13368" fmla="*/ 5175181 w 5598213"/>
              <a:gd name="connsiteY13368" fmla="*/ 1138830 h 4231124"/>
              <a:gd name="connsiteX13369" fmla="*/ 5169856 w 5598213"/>
              <a:gd name="connsiteY13369" fmla="*/ 1133506 h 4231124"/>
              <a:gd name="connsiteX13370" fmla="*/ 4746825 w 5598213"/>
              <a:gd name="connsiteY13370" fmla="*/ 1123449 h 4231124"/>
              <a:gd name="connsiteX13371" fmla="*/ 4762800 w 5598213"/>
              <a:gd name="connsiteY13371" fmla="*/ 1123449 h 4231124"/>
              <a:gd name="connsiteX13372" fmla="*/ 4772858 w 5598213"/>
              <a:gd name="connsiteY13372" fmla="*/ 1123449 h 4231124"/>
              <a:gd name="connsiteX13373" fmla="*/ 4752150 w 5598213"/>
              <a:gd name="connsiteY13373" fmla="*/ 1138830 h 4231124"/>
              <a:gd name="connsiteX13374" fmla="*/ 4684110 w 5598213"/>
              <a:gd name="connsiteY13374" fmla="*/ 1123449 h 4231124"/>
              <a:gd name="connsiteX13375" fmla="*/ 4689435 w 5598213"/>
              <a:gd name="connsiteY13375" fmla="*/ 1133506 h 4231124"/>
              <a:gd name="connsiteX13376" fmla="*/ 4700085 w 5598213"/>
              <a:gd name="connsiteY13376" fmla="*/ 1149479 h 4231124"/>
              <a:gd name="connsiteX13377" fmla="*/ 4700085 w 5598213"/>
              <a:gd name="connsiteY13377" fmla="*/ 1138830 h 4231124"/>
              <a:gd name="connsiteX13378" fmla="*/ 4705410 w 5598213"/>
              <a:gd name="connsiteY13378" fmla="*/ 1128181 h 4231124"/>
              <a:gd name="connsiteX13379" fmla="*/ 4694760 w 5598213"/>
              <a:gd name="connsiteY13379" fmla="*/ 1128181 h 4231124"/>
              <a:gd name="connsiteX13380" fmla="*/ 4694760 w 5598213"/>
              <a:gd name="connsiteY13380" fmla="*/ 1123449 h 4231124"/>
              <a:gd name="connsiteX13381" fmla="*/ 4255754 w 5598213"/>
              <a:gd name="connsiteY13381" fmla="*/ 1123449 h 4231124"/>
              <a:gd name="connsiteX13382" fmla="*/ 4251021 w 5598213"/>
              <a:gd name="connsiteY13382" fmla="*/ 1133506 h 4231124"/>
              <a:gd name="connsiteX13383" fmla="*/ 4245696 w 5598213"/>
              <a:gd name="connsiteY13383" fmla="*/ 1133506 h 4231124"/>
              <a:gd name="connsiteX13384" fmla="*/ 4245696 w 5598213"/>
              <a:gd name="connsiteY13384" fmla="*/ 1128181 h 4231124"/>
              <a:gd name="connsiteX13385" fmla="*/ 4083583 w 5598213"/>
              <a:gd name="connsiteY13385" fmla="*/ 1123449 h 4231124"/>
              <a:gd name="connsiteX13386" fmla="*/ 4083583 w 5598213"/>
              <a:gd name="connsiteY13386" fmla="*/ 1133506 h 4231124"/>
              <a:gd name="connsiteX13387" fmla="*/ 4072933 w 5598213"/>
              <a:gd name="connsiteY13387" fmla="*/ 1133506 h 4231124"/>
              <a:gd name="connsiteX13388" fmla="*/ 4072933 w 5598213"/>
              <a:gd name="connsiteY13388" fmla="*/ 1128181 h 4231124"/>
              <a:gd name="connsiteX13389" fmla="*/ 3462348 w 5598213"/>
              <a:gd name="connsiteY13389" fmla="*/ 1123449 h 4231124"/>
              <a:gd name="connsiteX13390" fmla="*/ 3467082 w 5598213"/>
              <a:gd name="connsiteY13390" fmla="*/ 1123449 h 4231124"/>
              <a:gd name="connsiteX13391" fmla="*/ 3457023 w 5598213"/>
              <a:gd name="connsiteY13391" fmla="*/ 1138830 h 4231124"/>
              <a:gd name="connsiteX13392" fmla="*/ 3446374 w 5598213"/>
              <a:gd name="connsiteY13392" fmla="*/ 1138830 h 4231124"/>
              <a:gd name="connsiteX13393" fmla="*/ 4788832 w 5598213"/>
              <a:gd name="connsiteY13393" fmla="*/ 1118124 h 4231124"/>
              <a:gd name="connsiteX13394" fmla="*/ 4788832 w 5598213"/>
              <a:gd name="connsiteY13394" fmla="*/ 1128181 h 4231124"/>
              <a:gd name="connsiteX13395" fmla="*/ 4778183 w 5598213"/>
              <a:gd name="connsiteY13395" fmla="*/ 1128181 h 4231124"/>
              <a:gd name="connsiteX13396" fmla="*/ 4778183 w 5598213"/>
              <a:gd name="connsiteY13396" fmla="*/ 1123449 h 4231124"/>
              <a:gd name="connsiteX13397" fmla="*/ 4146298 w 5598213"/>
              <a:gd name="connsiteY13397" fmla="*/ 1118124 h 4231124"/>
              <a:gd name="connsiteX13398" fmla="*/ 4146298 w 5598213"/>
              <a:gd name="connsiteY13398" fmla="*/ 1123449 h 4231124"/>
              <a:gd name="connsiteX13399" fmla="*/ 4140973 w 5598213"/>
              <a:gd name="connsiteY13399" fmla="*/ 1128181 h 4231124"/>
              <a:gd name="connsiteX13400" fmla="*/ 4135648 w 5598213"/>
              <a:gd name="connsiteY13400" fmla="*/ 1128181 h 4231124"/>
              <a:gd name="connsiteX13401" fmla="*/ 4135648 w 5598213"/>
              <a:gd name="connsiteY13401" fmla="*/ 1123449 h 4231124"/>
              <a:gd name="connsiteX13402" fmla="*/ 4120265 w 5598213"/>
              <a:gd name="connsiteY13402" fmla="*/ 1118124 h 4231124"/>
              <a:gd name="connsiteX13403" fmla="*/ 4130324 w 5598213"/>
              <a:gd name="connsiteY13403" fmla="*/ 1123449 h 4231124"/>
              <a:gd name="connsiteX13404" fmla="*/ 4120265 w 5598213"/>
              <a:gd name="connsiteY13404" fmla="*/ 1128181 h 4231124"/>
              <a:gd name="connsiteX13405" fmla="*/ 3477731 w 5598213"/>
              <a:gd name="connsiteY13405" fmla="*/ 1112800 h 4231124"/>
              <a:gd name="connsiteX13406" fmla="*/ 3483056 w 5598213"/>
              <a:gd name="connsiteY13406" fmla="*/ 1112800 h 4231124"/>
              <a:gd name="connsiteX13407" fmla="*/ 3472406 w 5598213"/>
              <a:gd name="connsiteY13407" fmla="*/ 1123449 h 4231124"/>
              <a:gd name="connsiteX13408" fmla="*/ 3467082 w 5598213"/>
              <a:gd name="connsiteY13408" fmla="*/ 1123449 h 4231124"/>
              <a:gd name="connsiteX13409" fmla="*/ 3409691 w 5598213"/>
              <a:gd name="connsiteY13409" fmla="*/ 1112800 h 4231124"/>
              <a:gd name="connsiteX13410" fmla="*/ 3425666 w 5598213"/>
              <a:gd name="connsiteY13410" fmla="*/ 1118124 h 4231124"/>
              <a:gd name="connsiteX13411" fmla="*/ 3435724 w 5598213"/>
              <a:gd name="connsiteY13411" fmla="*/ 1118124 h 4231124"/>
              <a:gd name="connsiteX13412" fmla="*/ 3420341 w 5598213"/>
              <a:gd name="connsiteY13412" fmla="*/ 1128181 h 4231124"/>
              <a:gd name="connsiteX13413" fmla="*/ 3415016 w 5598213"/>
              <a:gd name="connsiteY13413" fmla="*/ 1128181 h 4231124"/>
              <a:gd name="connsiteX13414" fmla="*/ 3420341 w 5598213"/>
              <a:gd name="connsiteY13414" fmla="*/ 1123449 h 4231124"/>
              <a:gd name="connsiteX13415" fmla="*/ 3409691 w 5598213"/>
              <a:gd name="connsiteY13415" fmla="*/ 1118124 h 4231124"/>
              <a:gd name="connsiteX13416" fmla="*/ 2517480 w 5598213"/>
              <a:gd name="connsiteY13416" fmla="*/ 1112800 h 4231124"/>
              <a:gd name="connsiteX13417" fmla="*/ 2527538 w 5598213"/>
              <a:gd name="connsiteY13417" fmla="*/ 1112800 h 4231124"/>
              <a:gd name="connsiteX13418" fmla="*/ 2517480 w 5598213"/>
              <a:gd name="connsiteY13418" fmla="*/ 1118124 h 4231124"/>
              <a:gd name="connsiteX13419" fmla="*/ 657917 w 5598213"/>
              <a:gd name="connsiteY13419" fmla="*/ 1112800 h 4231124"/>
              <a:gd name="connsiteX13420" fmla="*/ 663242 w 5598213"/>
              <a:gd name="connsiteY13420" fmla="*/ 1112800 h 4231124"/>
              <a:gd name="connsiteX13421" fmla="*/ 673892 w 5598213"/>
              <a:gd name="connsiteY13421" fmla="*/ 1118124 h 4231124"/>
              <a:gd name="connsiteX13422" fmla="*/ 668567 w 5598213"/>
              <a:gd name="connsiteY13422" fmla="*/ 1123449 h 4231124"/>
              <a:gd name="connsiteX13423" fmla="*/ 663242 w 5598213"/>
              <a:gd name="connsiteY13423" fmla="*/ 1123449 h 4231124"/>
              <a:gd name="connsiteX13424" fmla="*/ 4271729 w 5598213"/>
              <a:gd name="connsiteY13424" fmla="*/ 1107475 h 4231124"/>
              <a:gd name="connsiteX13425" fmla="*/ 4277053 w 5598213"/>
              <a:gd name="connsiteY13425" fmla="*/ 1107475 h 4231124"/>
              <a:gd name="connsiteX13426" fmla="*/ 4271729 w 5598213"/>
              <a:gd name="connsiteY13426" fmla="*/ 1118124 h 4231124"/>
              <a:gd name="connsiteX13427" fmla="*/ 4266404 w 5598213"/>
              <a:gd name="connsiteY13427" fmla="*/ 1112800 h 4231124"/>
              <a:gd name="connsiteX13428" fmla="*/ 4156948 w 5598213"/>
              <a:gd name="connsiteY13428" fmla="*/ 1107475 h 4231124"/>
              <a:gd name="connsiteX13429" fmla="*/ 4161681 w 5598213"/>
              <a:gd name="connsiteY13429" fmla="*/ 1107475 h 4231124"/>
              <a:gd name="connsiteX13430" fmla="*/ 4167006 w 5598213"/>
              <a:gd name="connsiteY13430" fmla="*/ 1112800 h 4231124"/>
              <a:gd name="connsiteX13431" fmla="*/ 4161681 w 5598213"/>
              <a:gd name="connsiteY13431" fmla="*/ 1112800 h 4231124"/>
              <a:gd name="connsiteX13432" fmla="*/ 4156948 w 5598213"/>
              <a:gd name="connsiteY13432" fmla="*/ 1112800 h 4231124"/>
              <a:gd name="connsiteX13433" fmla="*/ 914103 w 5598213"/>
              <a:gd name="connsiteY13433" fmla="*/ 1107475 h 4231124"/>
              <a:gd name="connsiteX13434" fmla="*/ 924161 w 5598213"/>
              <a:gd name="connsiteY13434" fmla="*/ 1112800 h 4231124"/>
              <a:gd name="connsiteX13435" fmla="*/ 919428 w 5598213"/>
              <a:gd name="connsiteY13435" fmla="*/ 1118124 h 4231124"/>
              <a:gd name="connsiteX13436" fmla="*/ 914103 w 5598213"/>
              <a:gd name="connsiteY13436" fmla="*/ 1112800 h 4231124"/>
              <a:gd name="connsiteX13437" fmla="*/ 553787 w 5598213"/>
              <a:gd name="connsiteY13437" fmla="*/ 1107475 h 4231124"/>
              <a:gd name="connsiteX13438" fmla="*/ 563845 w 5598213"/>
              <a:gd name="connsiteY13438" fmla="*/ 1107475 h 4231124"/>
              <a:gd name="connsiteX13439" fmla="*/ 563845 w 5598213"/>
              <a:gd name="connsiteY13439" fmla="*/ 1112800 h 4231124"/>
              <a:gd name="connsiteX13440" fmla="*/ 559112 w 5598213"/>
              <a:gd name="connsiteY13440" fmla="*/ 1112800 h 4231124"/>
              <a:gd name="connsiteX13441" fmla="*/ 553787 w 5598213"/>
              <a:gd name="connsiteY13441" fmla="*/ 1112800 h 4231124"/>
              <a:gd name="connsiteX13442" fmla="*/ 475097 w 5598213"/>
              <a:gd name="connsiteY13442" fmla="*/ 1107475 h 4231124"/>
              <a:gd name="connsiteX13443" fmla="*/ 480422 w 5598213"/>
              <a:gd name="connsiteY13443" fmla="*/ 1107475 h 4231124"/>
              <a:gd name="connsiteX13444" fmla="*/ 480422 w 5598213"/>
              <a:gd name="connsiteY13444" fmla="*/ 1112800 h 4231124"/>
              <a:gd name="connsiteX13445" fmla="*/ 475097 w 5598213"/>
              <a:gd name="connsiteY13445" fmla="*/ 1112800 h 4231124"/>
              <a:gd name="connsiteX13446" fmla="*/ 4182981 w 5598213"/>
              <a:gd name="connsiteY13446" fmla="*/ 1102151 h 4231124"/>
              <a:gd name="connsiteX13447" fmla="*/ 4182981 w 5598213"/>
              <a:gd name="connsiteY13447" fmla="*/ 1107475 h 4231124"/>
              <a:gd name="connsiteX13448" fmla="*/ 4193039 w 5598213"/>
              <a:gd name="connsiteY13448" fmla="*/ 1118124 h 4231124"/>
              <a:gd name="connsiteX13449" fmla="*/ 4193039 w 5598213"/>
              <a:gd name="connsiteY13449" fmla="*/ 1128181 h 4231124"/>
              <a:gd name="connsiteX13450" fmla="*/ 4198364 w 5598213"/>
              <a:gd name="connsiteY13450" fmla="*/ 1138830 h 4231124"/>
              <a:gd name="connsiteX13451" fmla="*/ 4193039 w 5598213"/>
              <a:gd name="connsiteY13451" fmla="*/ 1144155 h 4231124"/>
              <a:gd name="connsiteX13452" fmla="*/ 4198364 w 5598213"/>
              <a:gd name="connsiteY13452" fmla="*/ 1149479 h 4231124"/>
              <a:gd name="connsiteX13453" fmla="*/ 4193039 w 5598213"/>
              <a:gd name="connsiteY13453" fmla="*/ 1159536 h 4231124"/>
              <a:gd name="connsiteX13454" fmla="*/ 4188305 w 5598213"/>
              <a:gd name="connsiteY13454" fmla="*/ 1159536 h 4231124"/>
              <a:gd name="connsiteX13455" fmla="*/ 4182981 w 5598213"/>
              <a:gd name="connsiteY13455" fmla="*/ 1149479 h 4231124"/>
              <a:gd name="connsiteX13456" fmla="*/ 4177656 w 5598213"/>
              <a:gd name="connsiteY13456" fmla="*/ 1144155 h 4231124"/>
              <a:gd name="connsiteX13457" fmla="*/ 4172331 w 5598213"/>
              <a:gd name="connsiteY13457" fmla="*/ 1133506 h 4231124"/>
              <a:gd name="connsiteX13458" fmla="*/ 4177656 w 5598213"/>
              <a:gd name="connsiteY13458" fmla="*/ 1128181 h 4231124"/>
              <a:gd name="connsiteX13459" fmla="*/ 4177656 w 5598213"/>
              <a:gd name="connsiteY13459" fmla="*/ 1112800 h 4231124"/>
              <a:gd name="connsiteX13460" fmla="*/ 3451699 w 5598213"/>
              <a:gd name="connsiteY13460" fmla="*/ 1096827 h 4231124"/>
              <a:gd name="connsiteX13461" fmla="*/ 3451699 w 5598213"/>
              <a:gd name="connsiteY13461" fmla="*/ 1102151 h 4231124"/>
              <a:gd name="connsiteX13462" fmla="*/ 3451699 w 5598213"/>
              <a:gd name="connsiteY13462" fmla="*/ 1107475 h 4231124"/>
              <a:gd name="connsiteX13463" fmla="*/ 3446374 w 5598213"/>
              <a:gd name="connsiteY13463" fmla="*/ 1107475 h 4231124"/>
              <a:gd name="connsiteX13464" fmla="*/ 3446374 w 5598213"/>
              <a:gd name="connsiteY13464" fmla="*/ 1102151 h 4231124"/>
              <a:gd name="connsiteX13465" fmla="*/ 4804215 w 5598213"/>
              <a:gd name="connsiteY13465" fmla="*/ 1092094 h 4231124"/>
              <a:gd name="connsiteX13466" fmla="*/ 4809540 w 5598213"/>
              <a:gd name="connsiteY13466" fmla="*/ 1092094 h 4231124"/>
              <a:gd name="connsiteX13467" fmla="*/ 4809540 w 5598213"/>
              <a:gd name="connsiteY13467" fmla="*/ 1102151 h 4231124"/>
              <a:gd name="connsiteX13468" fmla="*/ 4804215 w 5598213"/>
              <a:gd name="connsiteY13468" fmla="*/ 1102151 h 4231124"/>
              <a:gd name="connsiteX13469" fmla="*/ 4365801 w 5598213"/>
              <a:gd name="connsiteY13469" fmla="*/ 1092094 h 4231124"/>
              <a:gd name="connsiteX13470" fmla="*/ 4371126 w 5598213"/>
              <a:gd name="connsiteY13470" fmla="*/ 1092094 h 4231124"/>
              <a:gd name="connsiteX13471" fmla="*/ 4375859 w 5598213"/>
              <a:gd name="connsiteY13471" fmla="*/ 1092094 h 4231124"/>
              <a:gd name="connsiteX13472" fmla="*/ 4375859 w 5598213"/>
              <a:gd name="connsiteY13472" fmla="*/ 1096827 h 4231124"/>
              <a:gd name="connsiteX13473" fmla="*/ 4365801 w 5598213"/>
              <a:gd name="connsiteY13473" fmla="*/ 1096827 h 4231124"/>
              <a:gd name="connsiteX13474" fmla="*/ 4130324 w 5598213"/>
              <a:gd name="connsiteY13474" fmla="*/ 1092094 h 4231124"/>
              <a:gd name="connsiteX13475" fmla="*/ 4135648 w 5598213"/>
              <a:gd name="connsiteY13475" fmla="*/ 1096827 h 4231124"/>
              <a:gd name="connsiteX13476" fmla="*/ 4125590 w 5598213"/>
              <a:gd name="connsiteY13476" fmla="*/ 1096827 h 4231124"/>
              <a:gd name="connsiteX13477" fmla="*/ 924161 w 5598213"/>
              <a:gd name="connsiteY13477" fmla="*/ 1092094 h 4231124"/>
              <a:gd name="connsiteX13478" fmla="*/ 929486 w 5598213"/>
              <a:gd name="connsiteY13478" fmla="*/ 1102151 h 4231124"/>
              <a:gd name="connsiteX13479" fmla="*/ 924161 w 5598213"/>
              <a:gd name="connsiteY13479" fmla="*/ 1102151 h 4231124"/>
              <a:gd name="connsiteX13480" fmla="*/ 919428 w 5598213"/>
              <a:gd name="connsiteY13480" fmla="*/ 1096827 h 4231124"/>
              <a:gd name="connsiteX13481" fmla="*/ 877420 w 5598213"/>
              <a:gd name="connsiteY13481" fmla="*/ 1092094 h 4231124"/>
              <a:gd name="connsiteX13482" fmla="*/ 882745 w 5598213"/>
              <a:gd name="connsiteY13482" fmla="*/ 1092094 h 4231124"/>
              <a:gd name="connsiteX13483" fmla="*/ 877420 w 5598213"/>
              <a:gd name="connsiteY13483" fmla="*/ 1096827 h 4231124"/>
              <a:gd name="connsiteX13484" fmla="*/ 4981711 w 5598213"/>
              <a:gd name="connsiteY13484" fmla="*/ 1086769 h 4231124"/>
              <a:gd name="connsiteX13485" fmla="*/ 4987036 w 5598213"/>
              <a:gd name="connsiteY13485" fmla="*/ 1086769 h 4231124"/>
              <a:gd name="connsiteX13486" fmla="*/ 4981711 w 5598213"/>
              <a:gd name="connsiteY13486" fmla="*/ 1092094 h 4231124"/>
              <a:gd name="connsiteX13487" fmla="*/ 4778183 w 5598213"/>
              <a:gd name="connsiteY13487" fmla="*/ 1086769 h 4231124"/>
              <a:gd name="connsiteX13488" fmla="*/ 4783508 w 5598213"/>
              <a:gd name="connsiteY13488" fmla="*/ 1086769 h 4231124"/>
              <a:gd name="connsiteX13489" fmla="*/ 4788832 w 5598213"/>
              <a:gd name="connsiteY13489" fmla="*/ 1092094 h 4231124"/>
              <a:gd name="connsiteX13490" fmla="*/ 4778183 w 5598213"/>
              <a:gd name="connsiteY13490" fmla="*/ 1096827 h 4231124"/>
              <a:gd name="connsiteX13491" fmla="*/ 4825515 w 5598213"/>
              <a:gd name="connsiteY13491" fmla="*/ 1081445 h 4231124"/>
              <a:gd name="connsiteX13492" fmla="*/ 4830248 w 5598213"/>
              <a:gd name="connsiteY13492" fmla="*/ 1081445 h 4231124"/>
              <a:gd name="connsiteX13493" fmla="*/ 4830248 w 5598213"/>
              <a:gd name="connsiteY13493" fmla="*/ 1092094 h 4231124"/>
              <a:gd name="connsiteX13494" fmla="*/ 4825515 w 5598213"/>
              <a:gd name="connsiteY13494" fmla="*/ 1092094 h 4231124"/>
              <a:gd name="connsiteX13495" fmla="*/ 3603162 w 5598213"/>
              <a:gd name="connsiteY13495" fmla="*/ 1081445 h 4231124"/>
              <a:gd name="connsiteX13496" fmla="*/ 3608486 w 5598213"/>
              <a:gd name="connsiteY13496" fmla="*/ 1086769 h 4231124"/>
              <a:gd name="connsiteX13497" fmla="*/ 3603162 w 5598213"/>
              <a:gd name="connsiteY13497" fmla="*/ 1092094 h 4231124"/>
              <a:gd name="connsiteX13498" fmla="*/ 3597837 w 5598213"/>
              <a:gd name="connsiteY13498" fmla="*/ 1092094 h 4231124"/>
              <a:gd name="connsiteX13499" fmla="*/ 626560 w 5598213"/>
              <a:gd name="connsiteY13499" fmla="*/ 1076121 h 4231124"/>
              <a:gd name="connsiteX13500" fmla="*/ 631885 w 5598213"/>
              <a:gd name="connsiteY13500" fmla="*/ 1086769 h 4231124"/>
              <a:gd name="connsiteX13501" fmla="*/ 631885 w 5598213"/>
              <a:gd name="connsiteY13501" fmla="*/ 1092094 h 4231124"/>
              <a:gd name="connsiteX13502" fmla="*/ 626560 w 5598213"/>
              <a:gd name="connsiteY13502" fmla="*/ 1081445 h 4231124"/>
              <a:gd name="connsiteX13503" fmla="*/ 4203689 w 5598213"/>
              <a:gd name="connsiteY13503" fmla="*/ 1070796 h 4231124"/>
              <a:gd name="connsiteX13504" fmla="*/ 4214338 w 5598213"/>
              <a:gd name="connsiteY13504" fmla="*/ 1070796 h 4231124"/>
              <a:gd name="connsiteX13505" fmla="*/ 4209013 w 5598213"/>
              <a:gd name="connsiteY13505" fmla="*/ 1081445 h 4231124"/>
              <a:gd name="connsiteX13506" fmla="*/ 4203689 w 5598213"/>
              <a:gd name="connsiteY13506" fmla="*/ 1081445 h 4231124"/>
              <a:gd name="connsiteX13507" fmla="*/ 4203689 w 5598213"/>
              <a:gd name="connsiteY13507" fmla="*/ 1076121 h 4231124"/>
              <a:gd name="connsiteX13508" fmla="*/ 4772858 w 5598213"/>
              <a:gd name="connsiteY13508" fmla="*/ 1065472 h 4231124"/>
              <a:gd name="connsiteX13509" fmla="*/ 4783508 w 5598213"/>
              <a:gd name="connsiteY13509" fmla="*/ 1065472 h 4231124"/>
              <a:gd name="connsiteX13510" fmla="*/ 4783508 w 5598213"/>
              <a:gd name="connsiteY13510" fmla="*/ 1076121 h 4231124"/>
              <a:gd name="connsiteX13511" fmla="*/ 4778183 w 5598213"/>
              <a:gd name="connsiteY13511" fmla="*/ 1086769 h 4231124"/>
              <a:gd name="connsiteX13512" fmla="*/ 4772858 w 5598213"/>
              <a:gd name="connsiteY13512" fmla="*/ 1081445 h 4231124"/>
              <a:gd name="connsiteX13513" fmla="*/ 4762800 w 5598213"/>
              <a:gd name="connsiteY13513" fmla="*/ 1076121 h 4231124"/>
              <a:gd name="connsiteX13514" fmla="*/ 4772858 w 5598213"/>
              <a:gd name="connsiteY13514" fmla="*/ 1070796 h 4231124"/>
              <a:gd name="connsiteX13515" fmla="*/ 4365801 w 5598213"/>
              <a:gd name="connsiteY13515" fmla="*/ 1065472 h 4231124"/>
              <a:gd name="connsiteX13516" fmla="*/ 4371126 w 5598213"/>
              <a:gd name="connsiteY13516" fmla="*/ 1065472 h 4231124"/>
              <a:gd name="connsiteX13517" fmla="*/ 4375859 w 5598213"/>
              <a:gd name="connsiteY13517" fmla="*/ 1076121 h 4231124"/>
              <a:gd name="connsiteX13518" fmla="*/ 4365801 w 5598213"/>
              <a:gd name="connsiteY13518" fmla="*/ 1070796 h 4231124"/>
              <a:gd name="connsiteX13519" fmla="*/ 4177656 w 5598213"/>
              <a:gd name="connsiteY13519" fmla="*/ 1065472 h 4231124"/>
              <a:gd name="connsiteX13520" fmla="*/ 4182981 w 5598213"/>
              <a:gd name="connsiteY13520" fmla="*/ 1086769 h 4231124"/>
              <a:gd name="connsiteX13521" fmla="*/ 4188305 w 5598213"/>
              <a:gd name="connsiteY13521" fmla="*/ 1092094 h 4231124"/>
              <a:gd name="connsiteX13522" fmla="*/ 4182981 w 5598213"/>
              <a:gd name="connsiteY13522" fmla="*/ 1096827 h 4231124"/>
              <a:gd name="connsiteX13523" fmla="*/ 4182981 w 5598213"/>
              <a:gd name="connsiteY13523" fmla="*/ 1102151 h 4231124"/>
              <a:gd name="connsiteX13524" fmla="*/ 4177656 w 5598213"/>
              <a:gd name="connsiteY13524" fmla="*/ 1096827 h 4231124"/>
              <a:gd name="connsiteX13525" fmla="*/ 4177656 w 5598213"/>
              <a:gd name="connsiteY13525" fmla="*/ 1086769 h 4231124"/>
              <a:gd name="connsiteX13526" fmla="*/ 4172331 w 5598213"/>
              <a:gd name="connsiteY13526" fmla="*/ 1070796 h 4231124"/>
              <a:gd name="connsiteX13527" fmla="*/ 4068200 w 5598213"/>
              <a:gd name="connsiteY13527" fmla="*/ 1065472 h 4231124"/>
              <a:gd name="connsiteX13528" fmla="*/ 4072933 w 5598213"/>
              <a:gd name="connsiteY13528" fmla="*/ 1070796 h 4231124"/>
              <a:gd name="connsiteX13529" fmla="*/ 4062875 w 5598213"/>
              <a:gd name="connsiteY13529" fmla="*/ 1070796 h 4231124"/>
              <a:gd name="connsiteX13530" fmla="*/ 3984185 w 5598213"/>
              <a:gd name="connsiteY13530" fmla="*/ 1065472 h 4231124"/>
              <a:gd name="connsiteX13531" fmla="*/ 3989510 w 5598213"/>
              <a:gd name="connsiteY13531" fmla="*/ 1065472 h 4231124"/>
              <a:gd name="connsiteX13532" fmla="*/ 3994835 w 5598213"/>
              <a:gd name="connsiteY13532" fmla="*/ 1065472 h 4231124"/>
              <a:gd name="connsiteX13533" fmla="*/ 3989510 w 5598213"/>
              <a:gd name="connsiteY13533" fmla="*/ 1076121 h 4231124"/>
              <a:gd name="connsiteX13534" fmla="*/ 511779 w 5598213"/>
              <a:gd name="connsiteY13534" fmla="*/ 1055415 h 4231124"/>
              <a:gd name="connsiteX13535" fmla="*/ 517104 w 5598213"/>
              <a:gd name="connsiteY13535" fmla="*/ 1055415 h 4231124"/>
              <a:gd name="connsiteX13536" fmla="*/ 527754 w 5598213"/>
              <a:gd name="connsiteY13536" fmla="*/ 1065472 h 4231124"/>
              <a:gd name="connsiteX13537" fmla="*/ 522429 w 5598213"/>
              <a:gd name="connsiteY13537" fmla="*/ 1070796 h 4231124"/>
              <a:gd name="connsiteX13538" fmla="*/ 511779 w 5598213"/>
              <a:gd name="connsiteY13538" fmla="*/ 1060739 h 4231124"/>
              <a:gd name="connsiteX13539" fmla="*/ 2517480 w 5598213"/>
              <a:gd name="connsiteY13539" fmla="*/ 1044766 h 4231124"/>
              <a:gd name="connsiteX13540" fmla="*/ 2522805 w 5598213"/>
              <a:gd name="connsiteY13540" fmla="*/ 1044766 h 4231124"/>
              <a:gd name="connsiteX13541" fmla="*/ 2527538 w 5598213"/>
              <a:gd name="connsiteY13541" fmla="*/ 1050090 h 4231124"/>
              <a:gd name="connsiteX13542" fmla="*/ 2517480 w 5598213"/>
              <a:gd name="connsiteY13542" fmla="*/ 1050090 h 4231124"/>
              <a:gd name="connsiteX13543" fmla="*/ 4371126 w 5598213"/>
              <a:gd name="connsiteY13543" fmla="*/ 1039441 h 4231124"/>
              <a:gd name="connsiteX13544" fmla="*/ 4381184 w 5598213"/>
              <a:gd name="connsiteY13544" fmla="*/ 1039441 h 4231124"/>
              <a:gd name="connsiteX13545" fmla="*/ 4381184 w 5598213"/>
              <a:gd name="connsiteY13545" fmla="*/ 1050090 h 4231124"/>
              <a:gd name="connsiteX13546" fmla="*/ 4386509 w 5598213"/>
              <a:gd name="connsiteY13546" fmla="*/ 1050090 h 4231124"/>
              <a:gd name="connsiteX13547" fmla="*/ 4386509 w 5598213"/>
              <a:gd name="connsiteY13547" fmla="*/ 1055415 h 4231124"/>
              <a:gd name="connsiteX13548" fmla="*/ 4375859 w 5598213"/>
              <a:gd name="connsiteY13548" fmla="*/ 1055415 h 4231124"/>
              <a:gd name="connsiteX13549" fmla="*/ 4365801 w 5598213"/>
              <a:gd name="connsiteY13549" fmla="*/ 1055415 h 4231124"/>
              <a:gd name="connsiteX13550" fmla="*/ 4371126 w 5598213"/>
              <a:gd name="connsiteY13550" fmla="*/ 1050090 h 4231124"/>
              <a:gd name="connsiteX13551" fmla="*/ 4365801 w 5598213"/>
              <a:gd name="connsiteY13551" fmla="*/ 1044766 h 4231124"/>
              <a:gd name="connsiteX13552" fmla="*/ 2512155 w 5598213"/>
              <a:gd name="connsiteY13552" fmla="*/ 1039441 h 4231124"/>
              <a:gd name="connsiteX13553" fmla="*/ 2517480 w 5598213"/>
              <a:gd name="connsiteY13553" fmla="*/ 1044766 h 4231124"/>
              <a:gd name="connsiteX13554" fmla="*/ 2506830 w 5598213"/>
              <a:gd name="connsiteY13554" fmla="*/ 1044766 h 4231124"/>
              <a:gd name="connsiteX13555" fmla="*/ 2444115 w 5598213"/>
              <a:gd name="connsiteY13555" fmla="*/ 1039441 h 4231124"/>
              <a:gd name="connsiteX13556" fmla="*/ 2449440 w 5598213"/>
              <a:gd name="connsiteY13556" fmla="*/ 1039441 h 4231124"/>
              <a:gd name="connsiteX13557" fmla="*/ 2454765 w 5598213"/>
              <a:gd name="connsiteY13557" fmla="*/ 1050090 h 4231124"/>
              <a:gd name="connsiteX13558" fmla="*/ 2444115 w 5598213"/>
              <a:gd name="connsiteY13558" fmla="*/ 1050090 h 4231124"/>
              <a:gd name="connsiteX13559" fmla="*/ 4772858 w 5598213"/>
              <a:gd name="connsiteY13559" fmla="*/ 1034709 h 4231124"/>
              <a:gd name="connsiteX13560" fmla="*/ 4778183 w 5598213"/>
              <a:gd name="connsiteY13560" fmla="*/ 1039441 h 4231124"/>
              <a:gd name="connsiteX13561" fmla="*/ 4767533 w 5598213"/>
              <a:gd name="connsiteY13561" fmla="*/ 1044766 h 4231124"/>
              <a:gd name="connsiteX13562" fmla="*/ 4762800 w 5598213"/>
              <a:gd name="connsiteY13562" fmla="*/ 1039441 h 4231124"/>
              <a:gd name="connsiteX13563" fmla="*/ 3535122 w 5598213"/>
              <a:gd name="connsiteY13563" fmla="*/ 1034709 h 4231124"/>
              <a:gd name="connsiteX13564" fmla="*/ 3540446 w 5598213"/>
              <a:gd name="connsiteY13564" fmla="*/ 1044766 h 4231124"/>
              <a:gd name="connsiteX13565" fmla="*/ 3535122 w 5598213"/>
              <a:gd name="connsiteY13565" fmla="*/ 1055415 h 4231124"/>
              <a:gd name="connsiteX13566" fmla="*/ 3525063 w 5598213"/>
              <a:gd name="connsiteY13566" fmla="*/ 1050090 h 4231124"/>
              <a:gd name="connsiteX13567" fmla="*/ 3529797 w 5598213"/>
              <a:gd name="connsiteY13567" fmla="*/ 1044766 h 4231124"/>
              <a:gd name="connsiteX13568" fmla="*/ 3525063 w 5598213"/>
              <a:gd name="connsiteY13568" fmla="*/ 1039441 h 4231124"/>
              <a:gd name="connsiteX13569" fmla="*/ 945460 w 5598213"/>
              <a:gd name="connsiteY13569" fmla="*/ 1034709 h 4231124"/>
              <a:gd name="connsiteX13570" fmla="*/ 950785 w 5598213"/>
              <a:gd name="connsiteY13570" fmla="*/ 1034709 h 4231124"/>
              <a:gd name="connsiteX13571" fmla="*/ 960843 w 5598213"/>
              <a:gd name="connsiteY13571" fmla="*/ 1044766 h 4231124"/>
              <a:gd name="connsiteX13572" fmla="*/ 950785 w 5598213"/>
              <a:gd name="connsiteY13572" fmla="*/ 1044766 h 4231124"/>
              <a:gd name="connsiteX13573" fmla="*/ 950785 w 5598213"/>
              <a:gd name="connsiteY13573" fmla="*/ 1039441 h 4231124"/>
              <a:gd name="connsiteX13574" fmla="*/ 4736175 w 5598213"/>
              <a:gd name="connsiteY13574" fmla="*/ 1029384 h 4231124"/>
              <a:gd name="connsiteX13575" fmla="*/ 4741500 w 5598213"/>
              <a:gd name="connsiteY13575" fmla="*/ 1029384 h 4231124"/>
              <a:gd name="connsiteX13576" fmla="*/ 4741500 w 5598213"/>
              <a:gd name="connsiteY13576" fmla="*/ 1039441 h 4231124"/>
              <a:gd name="connsiteX13577" fmla="*/ 4386509 w 5598213"/>
              <a:gd name="connsiteY13577" fmla="*/ 1029384 h 4231124"/>
              <a:gd name="connsiteX13578" fmla="*/ 4386509 w 5598213"/>
              <a:gd name="connsiteY13578" fmla="*/ 1034709 h 4231124"/>
              <a:gd name="connsiteX13579" fmla="*/ 4381184 w 5598213"/>
              <a:gd name="connsiteY13579" fmla="*/ 1039441 h 4231124"/>
              <a:gd name="connsiteX13580" fmla="*/ 4271729 w 5598213"/>
              <a:gd name="connsiteY13580" fmla="*/ 1029384 h 4231124"/>
              <a:gd name="connsiteX13581" fmla="*/ 4277053 w 5598213"/>
              <a:gd name="connsiteY13581" fmla="*/ 1029384 h 4231124"/>
              <a:gd name="connsiteX13582" fmla="*/ 4271729 w 5598213"/>
              <a:gd name="connsiteY13582" fmla="*/ 1039441 h 4231124"/>
              <a:gd name="connsiteX13583" fmla="*/ 4266404 w 5598213"/>
              <a:gd name="connsiteY13583" fmla="*/ 1034709 h 4231124"/>
              <a:gd name="connsiteX13584" fmla="*/ 4762800 w 5598213"/>
              <a:gd name="connsiteY13584" fmla="*/ 1013411 h 4231124"/>
              <a:gd name="connsiteX13585" fmla="*/ 4767533 w 5598213"/>
              <a:gd name="connsiteY13585" fmla="*/ 1013411 h 4231124"/>
              <a:gd name="connsiteX13586" fmla="*/ 4767533 w 5598213"/>
              <a:gd name="connsiteY13586" fmla="*/ 1018735 h 4231124"/>
              <a:gd name="connsiteX13587" fmla="*/ 4752150 w 5598213"/>
              <a:gd name="connsiteY13587" fmla="*/ 1029384 h 4231124"/>
              <a:gd name="connsiteX13588" fmla="*/ 4752150 w 5598213"/>
              <a:gd name="connsiteY13588" fmla="*/ 1018735 h 4231124"/>
              <a:gd name="connsiteX13589" fmla="*/ 4757475 w 5598213"/>
              <a:gd name="connsiteY13589" fmla="*/ 1018735 h 4231124"/>
              <a:gd name="connsiteX13590" fmla="*/ 4741500 w 5598213"/>
              <a:gd name="connsiteY13590" fmla="*/ 1008087 h 4231124"/>
              <a:gd name="connsiteX13591" fmla="*/ 4741500 w 5598213"/>
              <a:gd name="connsiteY13591" fmla="*/ 1018735 h 4231124"/>
              <a:gd name="connsiteX13592" fmla="*/ 4731442 w 5598213"/>
              <a:gd name="connsiteY13592" fmla="*/ 1018735 h 4231124"/>
              <a:gd name="connsiteX13593" fmla="*/ 4726117 w 5598213"/>
              <a:gd name="connsiteY13593" fmla="*/ 1029384 h 4231124"/>
              <a:gd name="connsiteX13594" fmla="*/ 4720793 w 5598213"/>
              <a:gd name="connsiteY13594" fmla="*/ 1024060 h 4231124"/>
              <a:gd name="connsiteX13595" fmla="*/ 4700085 w 5598213"/>
              <a:gd name="connsiteY13595" fmla="*/ 1008087 h 4231124"/>
              <a:gd name="connsiteX13596" fmla="*/ 4700085 w 5598213"/>
              <a:gd name="connsiteY13596" fmla="*/ 1018735 h 4231124"/>
              <a:gd name="connsiteX13597" fmla="*/ 4689435 w 5598213"/>
              <a:gd name="connsiteY13597" fmla="*/ 1018735 h 4231124"/>
              <a:gd name="connsiteX13598" fmla="*/ 4694760 w 5598213"/>
              <a:gd name="connsiteY13598" fmla="*/ 1013411 h 4231124"/>
              <a:gd name="connsiteX13599" fmla="*/ 4303086 w 5598213"/>
              <a:gd name="connsiteY13599" fmla="*/ 1008087 h 4231124"/>
              <a:gd name="connsiteX13600" fmla="*/ 4313144 w 5598213"/>
              <a:gd name="connsiteY13600" fmla="*/ 1008087 h 4231124"/>
              <a:gd name="connsiteX13601" fmla="*/ 4303086 w 5598213"/>
              <a:gd name="connsiteY13601" fmla="*/ 1013411 h 4231124"/>
              <a:gd name="connsiteX13602" fmla="*/ 4104291 w 5598213"/>
              <a:gd name="connsiteY13602" fmla="*/ 1008087 h 4231124"/>
              <a:gd name="connsiteX13603" fmla="*/ 4109616 w 5598213"/>
              <a:gd name="connsiteY13603" fmla="*/ 1008087 h 4231124"/>
              <a:gd name="connsiteX13604" fmla="*/ 4109616 w 5598213"/>
              <a:gd name="connsiteY13604" fmla="*/ 1013411 h 4231124"/>
              <a:gd name="connsiteX13605" fmla="*/ 4104291 w 5598213"/>
              <a:gd name="connsiteY13605" fmla="*/ 1018735 h 4231124"/>
              <a:gd name="connsiteX13606" fmla="*/ 4094233 w 5598213"/>
              <a:gd name="connsiteY13606" fmla="*/ 1018735 h 4231124"/>
              <a:gd name="connsiteX13607" fmla="*/ 4094233 w 5598213"/>
              <a:gd name="connsiteY13607" fmla="*/ 1013411 h 4231124"/>
              <a:gd name="connsiteX13608" fmla="*/ 2366017 w 5598213"/>
              <a:gd name="connsiteY13608" fmla="*/ 1003354 h 4231124"/>
              <a:gd name="connsiteX13609" fmla="*/ 2371342 w 5598213"/>
              <a:gd name="connsiteY13609" fmla="*/ 1003354 h 4231124"/>
              <a:gd name="connsiteX13610" fmla="*/ 2366017 w 5598213"/>
              <a:gd name="connsiteY13610" fmla="*/ 1008087 h 4231124"/>
              <a:gd name="connsiteX13611" fmla="*/ 4726117 w 5598213"/>
              <a:gd name="connsiteY13611" fmla="*/ 998029 h 4231124"/>
              <a:gd name="connsiteX13612" fmla="*/ 4731442 w 5598213"/>
              <a:gd name="connsiteY13612" fmla="*/ 998029 h 4231124"/>
              <a:gd name="connsiteX13613" fmla="*/ 4731442 w 5598213"/>
              <a:gd name="connsiteY13613" fmla="*/ 1003354 h 4231124"/>
              <a:gd name="connsiteX13614" fmla="*/ 4726117 w 5598213"/>
              <a:gd name="connsiteY13614" fmla="*/ 1003354 h 4231124"/>
              <a:gd name="connsiteX13615" fmla="*/ 2606228 w 5598213"/>
              <a:gd name="connsiteY13615" fmla="*/ 998029 h 4231124"/>
              <a:gd name="connsiteX13616" fmla="*/ 2611553 w 5598213"/>
              <a:gd name="connsiteY13616" fmla="*/ 1008087 h 4231124"/>
              <a:gd name="connsiteX13617" fmla="*/ 2600903 w 5598213"/>
              <a:gd name="connsiteY13617" fmla="*/ 1008087 h 4231124"/>
              <a:gd name="connsiteX13618" fmla="*/ 4652753 w 5598213"/>
              <a:gd name="connsiteY13618" fmla="*/ 992705 h 4231124"/>
              <a:gd name="connsiteX13619" fmla="*/ 4663402 w 5598213"/>
              <a:gd name="connsiteY13619" fmla="*/ 992705 h 4231124"/>
              <a:gd name="connsiteX13620" fmla="*/ 4663402 w 5598213"/>
              <a:gd name="connsiteY13620" fmla="*/ 1003354 h 4231124"/>
              <a:gd name="connsiteX13621" fmla="*/ 4658077 w 5598213"/>
              <a:gd name="connsiteY13621" fmla="*/ 998029 h 4231124"/>
              <a:gd name="connsiteX13622" fmla="*/ 4443899 w 5598213"/>
              <a:gd name="connsiteY13622" fmla="*/ 992705 h 4231124"/>
              <a:gd name="connsiteX13623" fmla="*/ 4449224 w 5598213"/>
              <a:gd name="connsiteY13623" fmla="*/ 992705 h 4231124"/>
              <a:gd name="connsiteX13624" fmla="*/ 4443899 w 5598213"/>
              <a:gd name="connsiteY13624" fmla="*/ 1003354 h 4231124"/>
              <a:gd name="connsiteX13625" fmla="*/ 4464607 w 5598213"/>
              <a:gd name="connsiteY13625" fmla="*/ 1018735 h 4231124"/>
              <a:gd name="connsiteX13626" fmla="*/ 4449224 w 5598213"/>
              <a:gd name="connsiteY13626" fmla="*/ 1024060 h 4231124"/>
              <a:gd name="connsiteX13627" fmla="*/ 4449224 w 5598213"/>
              <a:gd name="connsiteY13627" fmla="*/ 1013411 h 4231124"/>
              <a:gd name="connsiteX13628" fmla="*/ 4443899 w 5598213"/>
              <a:gd name="connsiteY13628" fmla="*/ 1018735 h 4231124"/>
              <a:gd name="connsiteX13629" fmla="*/ 4433250 w 5598213"/>
              <a:gd name="connsiteY13629" fmla="*/ 1013411 h 4231124"/>
              <a:gd name="connsiteX13630" fmla="*/ 4433250 w 5598213"/>
              <a:gd name="connsiteY13630" fmla="*/ 998029 h 4231124"/>
              <a:gd name="connsiteX13631" fmla="*/ 4365801 w 5598213"/>
              <a:gd name="connsiteY13631" fmla="*/ 992705 h 4231124"/>
              <a:gd name="connsiteX13632" fmla="*/ 4371126 w 5598213"/>
              <a:gd name="connsiteY13632" fmla="*/ 992705 h 4231124"/>
              <a:gd name="connsiteX13633" fmla="*/ 4360476 w 5598213"/>
              <a:gd name="connsiteY13633" fmla="*/ 1003354 h 4231124"/>
              <a:gd name="connsiteX13634" fmla="*/ 4355151 w 5598213"/>
              <a:gd name="connsiteY13634" fmla="*/ 1003354 h 4231124"/>
              <a:gd name="connsiteX13635" fmla="*/ 2094449 w 5598213"/>
              <a:gd name="connsiteY13635" fmla="*/ 992705 h 4231124"/>
              <a:gd name="connsiteX13636" fmla="*/ 2104507 w 5598213"/>
              <a:gd name="connsiteY13636" fmla="*/ 992705 h 4231124"/>
              <a:gd name="connsiteX13637" fmla="*/ 2094449 w 5598213"/>
              <a:gd name="connsiteY13637" fmla="*/ 1003354 h 4231124"/>
              <a:gd name="connsiteX13638" fmla="*/ 4674052 w 5598213"/>
              <a:gd name="connsiteY13638" fmla="*/ 987381 h 4231124"/>
              <a:gd name="connsiteX13639" fmla="*/ 4678785 w 5598213"/>
              <a:gd name="connsiteY13639" fmla="*/ 987381 h 4231124"/>
              <a:gd name="connsiteX13640" fmla="*/ 4684110 w 5598213"/>
              <a:gd name="connsiteY13640" fmla="*/ 992705 h 4231124"/>
              <a:gd name="connsiteX13641" fmla="*/ 4689435 w 5598213"/>
              <a:gd name="connsiteY13641" fmla="*/ 987381 h 4231124"/>
              <a:gd name="connsiteX13642" fmla="*/ 4689435 w 5598213"/>
              <a:gd name="connsiteY13642" fmla="*/ 998029 h 4231124"/>
              <a:gd name="connsiteX13643" fmla="*/ 4674052 w 5598213"/>
              <a:gd name="connsiteY13643" fmla="*/ 998029 h 4231124"/>
              <a:gd name="connsiteX13644" fmla="*/ 4329119 w 5598213"/>
              <a:gd name="connsiteY13644" fmla="*/ 987381 h 4231124"/>
              <a:gd name="connsiteX13645" fmla="*/ 4349827 w 5598213"/>
              <a:gd name="connsiteY13645" fmla="*/ 987381 h 4231124"/>
              <a:gd name="connsiteX13646" fmla="*/ 4329119 w 5598213"/>
              <a:gd name="connsiteY13646" fmla="*/ 992705 h 4231124"/>
              <a:gd name="connsiteX13647" fmla="*/ 4000160 w 5598213"/>
              <a:gd name="connsiteY13647" fmla="*/ 987381 h 4231124"/>
              <a:gd name="connsiteX13648" fmla="*/ 4005485 w 5598213"/>
              <a:gd name="connsiteY13648" fmla="*/ 998029 h 4231124"/>
              <a:gd name="connsiteX13649" fmla="*/ 3994835 w 5598213"/>
              <a:gd name="connsiteY13649" fmla="*/ 992705 h 4231124"/>
              <a:gd name="connsiteX13650" fmla="*/ 3603162 w 5598213"/>
              <a:gd name="connsiteY13650" fmla="*/ 987381 h 4231124"/>
              <a:gd name="connsiteX13651" fmla="*/ 3613811 w 5598213"/>
              <a:gd name="connsiteY13651" fmla="*/ 992705 h 4231124"/>
              <a:gd name="connsiteX13652" fmla="*/ 3608486 w 5598213"/>
              <a:gd name="connsiteY13652" fmla="*/ 1008087 h 4231124"/>
              <a:gd name="connsiteX13653" fmla="*/ 3597837 w 5598213"/>
              <a:gd name="connsiteY13653" fmla="*/ 998029 h 4231124"/>
              <a:gd name="connsiteX13654" fmla="*/ 2585520 w 5598213"/>
              <a:gd name="connsiteY13654" fmla="*/ 987381 h 4231124"/>
              <a:gd name="connsiteX13655" fmla="*/ 2590253 w 5598213"/>
              <a:gd name="connsiteY13655" fmla="*/ 992705 h 4231124"/>
              <a:gd name="connsiteX13656" fmla="*/ 2574870 w 5598213"/>
              <a:gd name="connsiteY13656" fmla="*/ 998029 h 4231124"/>
              <a:gd name="connsiteX13657" fmla="*/ 4700085 w 5598213"/>
              <a:gd name="connsiteY13657" fmla="*/ 982056 h 4231124"/>
              <a:gd name="connsiteX13658" fmla="*/ 4705410 w 5598213"/>
              <a:gd name="connsiteY13658" fmla="*/ 982056 h 4231124"/>
              <a:gd name="connsiteX13659" fmla="*/ 4710143 w 5598213"/>
              <a:gd name="connsiteY13659" fmla="*/ 992705 h 4231124"/>
              <a:gd name="connsiteX13660" fmla="*/ 4710143 w 5598213"/>
              <a:gd name="connsiteY13660" fmla="*/ 998029 h 4231124"/>
              <a:gd name="connsiteX13661" fmla="*/ 4705410 w 5598213"/>
              <a:gd name="connsiteY13661" fmla="*/ 998029 h 4231124"/>
              <a:gd name="connsiteX13662" fmla="*/ 4700085 w 5598213"/>
              <a:gd name="connsiteY13662" fmla="*/ 1003354 h 4231124"/>
              <a:gd name="connsiteX13663" fmla="*/ 4689435 w 5598213"/>
              <a:gd name="connsiteY13663" fmla="*/ 1008087 h 4231124"/>
              <a:gd name="connsiteX13664" fmla="*/ 4689435 w 5598213"/>
              <a:gd name="connsiteY13664" fmla="*/ 1013411 h 4231124"/>
              <a:gd name="connsiteX13665" fmla="*/ 4684110 w 5598213"/>
              <a:gd name="connsiteY13665" fmla="*/ 1018735 h 4231124"/>
              <a:gd name="connsiteX13666" fmla="*/ 4668727 w 5598213"/>
              <a:gd name="connsiteY13666" fmla="*/ 1018735 h 4231124"/>
              <a:gd name="connsiteX13667" fmla="*/ 4668727 w 5598213"/>
              <a:gd name="connsiteY13667" fmla="*/ 1013411 h 4231124"/>
              <a:gd name="connsiteX13668" fmla="*/ 4678785 w 5598213"/>
              <a:gd name="connsiteY13668" fmla="*/ 1008087 h 4231124"/>
              <a:gd name="connsiteX13669" fmla="*/ 4694760 w 5598213"/>
              <a:gd name="connsiteY13669" fmla="*/ 1003354 h 4231124"/>
              <a:gd name="connsiteX13670" fmla="*/ 4694760 w 5598213"/>
              <a:gd name="connsiteY13670" fmla="*/ 992705 h 4231124"/>
              <a:gd name="connsiteX13671" fmla="*/ 4705410 w 5598213"/>
              <a:gd name="connsiteY13671" fmla="*/ 992705 h 4231124"/>
              <a:gd name="connsiteX13672" fmla="*/ 3671202 w 5598213"/>
              <a:gd name="connsiteY13672" fmla="*/ 982056 h 4231124"/>
              <a:gd name="connsiteX13673" fmla="*/ 3676526 w 5598213"/>
              <a:gd name="connsiteY13673" fmla="*/ 987381 h 4231124"/>
              <a:gd name="connsiteX13674" fmla="*/ 3671202 w 5598213"/>
              <a:gd name="connsiteY13674" fmla="*/ 987381 h 4231124"/>
              <a:gd name="connsiteX13675" fmla="*/ 3665877 w 5598213"/>
              <a:gd name="connsiteY13675" fmla="*/ 987381 h 4231124"/>
              <a:gd name="connsiteX13676" fmla="*/ 2418082 w 5598213"/>
              <a:gd name="connsiteY13676" fmla="*/ 982056 h 4231124"/>
              <a:gd name="connsiteX13677" fmla="*/ 2423407 w 5598213"/>
              <a:gd name="connsiteY13677" fmla="*/ 992705 h 4231124"/>
              <a:gd name="connsiteX13678" fmla="*/ 2407433 w 5598213"/>
              <a:gd name="connsiteY13678" fmla="*/ 992705 h 4231124"/>
              <a:gd name="connsiteX13679" fmla="*/ 4046901 w 5598213"/>
              <a:gd name="connsiteY13679" fmla="*/ 976732 h 4231124"/>
              <a:gd name="connsiteX13680" fmla="*/ 4052225 w 5598213"/>
              <a:gd name="connsiteY13680" fmla="*/ 976732 h 4231124"/>
              <a:gd name="connsiteX13681" fmla="*/ 4052225 w 5598213"/>
              <a:gd name="connsiteY13681" fmla="*/ 987381 h 4231124"/>
              <a:gd name="connsiteX13682" fmla="*/ 4046901 w 5598213"/>
              <a:gd name="connsiteY13682" fmla="*/ 992705 h 4231124"/>
              <a:gd name="connsiteX13683" fmla="*/ 4052225 w 5598213"/>
              <a:gd name="connsiteY13683" fmla="*/ 992705 h 4231124"/>
              <a:gd name="connsiteX13684" fmla="*/ 4052225 w 5598213"/>
              <a:gd name="connsiteY13684" fmla="*/ 998029 h 4231124"/>
              <a:gd name="connsiteX13685" fmla="*/ 4052225 w 5598213"/>
              <a:gd name="connsiteY13685" fmla="*/ 1008087 h 4231124"/>
              <a:gd name="connsiteX13686" fmla="*/ 4041576 w 5598213"/>
              <a:gd name="connsiteY13686" fmla="*/ 1008087 h 4231124"/>
              <a:gd name="connsiteX13687" fmla="*/ 4041576 w 5598213"/>
              <a:gd name="connsiteY13687" fmla="*/ 998029 h 4231124"/>
              <a:gd name="connsiteX13688" fmla="*/ 4036843 w 5598213"/>
              <a:gd name="connsiteY13688" fmla="*/ 998029 h 4231124"/>
              <a:gd name="connsiteX13689" fmla="*/ 4026193 w 5598213"/>
              <a:gd name="connsiteY13689" fmla="*/ 1003354 h 4231124"/>
              <a:gd name="connsiteX13690" fmla="*/ 4026193 w 5598213"/>
              <a:gd name="connsiteY13690" fmla="*/ 1018735 h 4231124"/>
              <a:gd name="connsiteX13691" fmla="*/ 4020868 w 5598213"/>
              <a:gd name="connsiteY13691" fmla="*/ 1018735 h 4231124"/>
              <a:gd name="connsiteX13692" fmla="*/ 4020868 w 5598213"/>
              <a:gd name="connsiteY13692" fmla="*/ 1003354 h 4231124"/>
              <a:gd name="connsiteX13693" fmla="*/ 4015543 w 5598213"/>
              <a:gd name="connsiteY13693" fmla="*/ 1008087 h 4231124"/>
              <a:gd name="connsiteX13694" fmla="*/ 4005485 w 5598213"/>
              <a:gd name="connsiteY13694" fmla="*/ 1008087 h 4231124"/>
              <a:gd name="connsiteX13695" fmla="*/ 4010218 w 5598213"/>
              <a:gd name="connsiteY13695" fmla="*/ 1003354 h 4231124"/>
              <a:gd name="connsiteX13696" fmla="*/ 4020868 w 5598213"/>
              <a:gd name="connsiteY13696" fmla="*/ 992705 h 4231124"/>
              <a:gd name="connsiteX13697" fmla="*/ 4026193 w 5598213"/>
              <a:gd name="connsiteY13697" fmla="*/ 998029 h 4231124"/>
              <a:gd name="connsiteX13698" fmla="*/ 4031518 w 5598213"/>
              <a:gd name="connsiteY13698" fmla="*/ 987381 h 4231124"/>
              <a:gd name="connsiteX13699" fmla="*/ 4036843 w 5598213"/>
              <a:gd name="connsiteY13699" fmla="*/ 987381 h 4231124"/>
              <a:gd name="connsiteX13700" fmla="*/ 2094449 w 5598213"/>
              <a:gd name="connsiteY13700" fmla="*/ 976732 h 4231124"/>
              <a:gd name="connsiteX13701" fmla="*/ 2099774 w 5598213"/>
              <a:gd name="connsiteY13701" fmla="*/ 976732 h 4231124"/>
              <a:gd name="connsiteX13702" fmla="*/ 2099774 w 5598213"/>
              <a:gd name="connsiteY13702" fmla="*/ 987381 h 4231124"/>
              <a:gd name="connsiteX13703" fmla="*/ 2094449 w 5598213"/>
              <a:gd name="connsiteY13703" fmla="*/ 992705 h 4231124"/>
              <a:gd name="connsiteX13704" fmla="*/ 2078474 w 5598213"/>
              <a:gd name="connsiteY13704" fmla="*/ 1003354 h 4231124"/>
              <a:gd name="connsiteX13705" fmla="*/ 2078474 w 5598213"/>
              <a:gd name="connsiteY13705" fmla="*/ 992705 h 4231124"/>
              <a:gd name="connsiteX13706" fmla="*/ 2083799 w 5598213"/>
              <a:gd name="connsiteY13706" fmla="*/ 992705 h 4231124"/>
              <a:gd name="connsiteX13707" fmla="*/ 2089124 w 5598213"/>
              <a:gd name="connsiteY13707" fmla="*/ 987381 h 4231124"/>
              <a:gd name="connsiteX13708" fmla="*/ 2083799 w 5598213"/>
              <a:gd name="connsiteY13708" fmla="*/ 982056 h 4231124"/>
              <a:gd name="connsiteX13709" fmla="*/ 4146298 w 5598213"/>
              <a:gd name="connsiteY13709" fmla="*/ 971999 h 4231124"/>
              <a:gd name="connsiteX13710" fmla="*/ 4151623 w 5598213"/>
              <a:gd name="connsiteY13710" fmla="*/ 971999 h 4231124"/>
              <a:gd name="connsiteX13711" fmla="*/ 4151623 w 5598213"/>
              <a:gd name="connsiteY13711" fmla="*/ 976732 h 4231124"/>
              <a:gd name="connsiteX13712" fmla="*/ 4146298 w 5598213"/>
              <a:gd name="connsiteY13712" fmla="*/ 976732 h 4231124"/>
              <a:gd name="connsiteX13713" fmla="*/ 3989510 w 5598213"/>
              <a:gd name="connsiteY13713" fmla="*/ 971999 h 4231124"/>
              <a:gd name="connsiteX13714" fmla="*/ 4000160 w 5598213"/>
              <a:gd name="connsiteY13714" fmla="*/ 971999 h 4231124"/>
              <a:gd name="connsiteX13715" fmla="*/ 3994835 w 5598213"/>
              <a:gd name="connsiteY13715" fmla="*/ 982056 h 4231124"/>
              <a:gd name="connsiteX13716" fmla="*/ 3691909 w 5598213"/>
              <a:gd name="connsiteY13716" fmla="*/ 971999 h 4231124"/>
              <a:gd name="connsiteX13717" fmla="*/ 3691909 w 5598213"/>
              <a:gd name="connsiteY13717" fmla="*/ 976732 h 4231124"/>
              <a:gd name="connsiteX13718" fmla="*/ 3681260 w 5598213"/>
              <a:gd name="connsiteY13718" fmla="*/ 976732 h 4231124"/>
              <a:gd name="connsiteX13719" fmla="*/ 2527538 w 5598213"/>
              <a:gd name="connsiteY13719" fmla="*/ 971999 h 4231124"/>
              <a:gd name="connsiteX13720" fmla="*/ 2527538 w 5598213"/>
              <a:gd name="connsiteY13720" fmla="*/ 976732 h 4231124"/>
              <a:gd name="connsiteX13721" fmla="*/ 2517480 w 5598213"/>
              <a:gd name="connsiteY13721" fmla="*/ 976732 h 4231124"/>
              <a:gd name="connsiteX13722" fmla="*/ 4005485 w 5598213"/>
              <a:gd name="connsiteY13722" fmla="*/ 966675 h 4231124"/>
              <a:gd name="connsiteX13723" fmla="*/ 4015543 w 5598213"/>
              <a:gd name="connsiteY13723" fmla="*/ 966675 h 4231124"/>
              <a:gd name="connsiteX13724" fmla="*/ 4005485 w 5598213"/>
              <a:gd name="connsiteY13724" fmla="*/ 976732 h 4231124"/>
              <a:gd name="connsiteX13725" fmla="*/ 2658293 w 5598213"/>
              <a:gd name="connsiteY13725" fmla="*/ 966675 h 4231124"/>
              <a:gd name="connsiteX13726" fmla="*/ 2663618 w 5598213"/>
              <a:gd name="connsiteY13726" fmla="*/ 966675 h 4231124"/>
              <a:gd name="connsiteX13727" fmla="*/ 2658293 w 5598213"/>
              <a:gd name="connsiteY13727" fmla="*/ 976732 h 4231124"/>
              <a:gd name="connsiteX13728" fmla="*/ 2654134 w 5598213"/>
              <a:gd name="connsiteY13728" fmla="*/ 968876 h 4231124"/>
              <a:gd name="connsiteX13729" fmla="*/ 2606228 w 5598213"/>
              <a:gd name="connsiteY13729" fmla="*/ 966675 h 4231124"/>
              <a:gd name="connsiteX13730" fmla="*/ 2606228 w 5598213"/>
              <a:gd name="connsiteY13730" fmla="*/ 976732 h 4231124"/>
              <a:gd name="connsiteX13731" fmla="*/ 2595578 w 5598213"/>
              <a:gd name="connsiteY13731" fmla="*/ 971999 h 4231124"/>
              <a:gd name="connsiteX13732" fmla="*/ 2151839 w 5598213"/>
              <a:gd name="connsiteY13732" fmla="*/ 966675 h 4231124"/>
              <a:gd name="connsiteX13733" fmla="*/ 2157164 w 5598213"/>
              <a:gd name="connsiteY13733" fmla="*/ 966675 h 4231124"/>
              <a:gd name="connsiteX13734" fmla="*/ 2151839 w 5598213"/>
              <a:gd name="connsiteY13734" fmla="*/ 976732 h 4231124"/>
              <a:gd name="connsiteX13735" fmla="*/ 2569545 w 5598213"/>
              <a:gd name="connsiteY13735" fmla="*/ 961350 h 4231124"/>
              <a:gd name="connsiteX13736" fmla="*/ 2574870 w 5598213"/>
              <a:gd name="connsiteY13736" fmla="*/ 961350 h 4231124"/>
              <a:gd name="connsiteX13737" fmla="*/ 2574870 w 5598213"/>
              <a:gd name="connsiteY13737" fmla="*/ 966675 h 4231124"/>
              <a:gd name="connsiteX13738" fmla="*/ 2569545 w 5598213"/>
              <a:gd name="connsiteY13738" fmla="*/ 966675 h 4231124"/>
              <a:gd name="connsiteX13739" fmla="*/ 2517480 w 5598213"/>
              <a:gd name="connsiteY13739" fmla="*/ 961350 h 4231124"/>
              <a:gd name="connsiteX13740" fmla="*/ 2517480 w 5598213"/>
              <a:gd name="connsiteY13740" fmla="*/ 966675 h 4231124"/>
              <a:gd name="connsiteX13741" fmla="*/ 2496772 w 5598213"/>
              <a:gd name="connsiteY13741" fmla="*/ 987381 h 4231124"/>
              <a:gd name="connsiteX13742" fmla="*/ 2480797 w 5598213"/>
              <a:gd name="connsiteY13742" fmla="*/ 987381 h 4231124"/>
              <a:gd name="connsiteX13743" fmla="*/ 2475473 w 5598213"/>
              <a:gd name="connsiteY13743" fmla="*/ 998029 h 4231124"/>
              <a:gd name="connsiteX13744" fmla="*/ 2486122 w 5598213"/>
              <a:gd name="connsiteY13744" fmla="*/ 998029 h 4231124"/>
              <a:gd name="connsiteX13745" fmla="*/ 2491447 w 5598213"/>
              <a:gd name="connsiteY13745" fmla="*/ 992705 h 4231124"/>
              <a:gd name="connsiteX13746" fmla="*/ 2496772 w 5598213"/>
              <a:gd name="connsiteY13746" fmla="*/ 987381 h 4231124"/>
              <a:gd name="connsiteX13747" fmla="*/ 2501505 w 5598213"/>
              <a:gd name="connsiteY13747" fmla="*/ 987381 h 4231124"/>
              <a:gd name="connsiteX13748" fmla="*/ 2501505 w 5598213"/>
              <a:gd name="connsiteY13748" fmla="*/ 998029 h 4231124"/>
              <a:gd name="connsiteX13749" fmla="*/ 2506830 w 5598213"/>
              <a:gd name="connsiteY13749" fmla="*/ 1003354 h 4231124"/>
              <a:gd name="connsiteX13750" fmla="*/ 2506830 w 5598213"/>
              <a:gd name="connsiteY13750" fmla="*/ 1013411 h 4231124"/>
              <a:gd name="connsiteX13751" fmla="*/ 2501505 w 5598213"/>
              <a:gd name="connsiteY13751" fmla="*/ 1018735 h 4231124"/>
              <a:gd name="connsiteX13752" fmla="*/ 2512155 w 5598213"/>
              <a:gd name="connsiteY13752" fmla="*/ 1024060 h 4231124"/>
              <a:gd name="connsiteX13753" fmla="*/ 2512155 w 5598213"/>
              <a:gd name="connsiteY13753" fmla="*/ 1029384 h 4231124"/>
              <a:gd name="connsiteX13754" fmla="*/ 2480797 w 5598213"/>
              <a:gd name="connsiteY13754" fmla="*/ 1029384 h 4231124"/>
              <a:gd name="connsiteX13755" fmla="*/ 2475473 w 5598213"/>
              <a:gd name="connsiteY13755" fmla="*/ 1034709 h 4231124"/>
              <a:gd name="connsiteX13756" fmla="*/ 2465415 w 5598213"/>
              <a:gd name="connsiteY13756" fmla="*/ 1034709 h 4231124"/>
              <a:gd name="connsiteX13757" fmla="*/ 2465415 w 5598213"/>
              <a:gd name="connsiteY13757" fmla="*/ 1029384 h 4231124"/>
              <a:gd name="connsiteX13758" fmla="*/ 2486122 w 5598213"/>
              <a:gd name="connsiteY13758" fmla="*/ 1018735 h 4231124"/>
              <a:gd name="connsiteX13759" fmla="*/ 2491447 w 5598213"/>
              <a:gd name="connsiteY13759" fmla="*/ 1013411 h 4231124"/>
              <a:gd name="connsiteX13760" fmla="*/ 2480797 w 5598213"/>
              <a:gd name="connsiteY13760" fmla="*/ 1008087 h 4231124"/>
              <a:gd name="connsiteX13761" fmla="*/ 2465415 w 5598213"/>
              <a:gd name="connsiteY13761" fmla="*/ 1008087 h 4231124"/>
              <a:gd name="connsiteX13762" fmla="*/ 2449440 w 5598213"/>
              <a:gd name="connsiteY13762" fmla="*/ 1013411 h 4231124"/>
              <a:gd name="connsiteX13763" fmla="*/ 2454765 w 5598213"/>
              <a:gd name="connsiteY13763" fmla="*/ 1018735 h 4231124"/>
              <a:gd name="connsiteX13764" fmla="*/ 2454765 w 5598213"/>
              <a:gd name="connsiteY13764" fmla="*/ 1024060 h 4231124"/>
              <a:gd name="connsiteX13765" fmla="*/ 2449440 w 5598213"/>
              <a:gd name="connsiteY13765" fmla="*/ 1029384 h 4231124"/>
              <a:gd name="connsiteX13766" fmla="*/ 2438790 w 5598213"/>
              <a:gd name="connsiteY13766" fmla="*/ 1034709 h 4231124"/>
              <a:gd name="connsiteX13767" fmla="*/ 2428732 w 5598213"/>
              <a:gd name="connsiteY13767" fmla="*/ 1034709 h 4231124"/>
              <a:gd name="connsiteX13768" fmla="*/ 2438790 w 5598213"/>
              <a:gd name="connsiteY13768" fmla="*/ 1029384 h 4231124"/>
              <a:gd name="connsiteX13769" fmla="*/ 2438790 w 5598213"/>
              <a:gd name="connsiteY13769" fmla="*/ 1018735 h 4231124"/>
              <a:gd name="connsiteX13770" fmla="*/ 2444115 w 5598213"/>
              <a:gd name="connsiteY13770" fmla="*/ 1013411 h 4231124"/>
              <a:gd name="connsiteX13771" fmla="*/ 2444115 w 5598213"/>
              <a:gd name="connsiteY13771" fmla="*/ 1003354 h 4231124"/>
              <a:gd name="connsiteX13772" fmla="*/ 2449440 w 5598213"/>
              <a:gd name="connsiteY13772" fmla="*/ 998029 h 4231124"/>
              <a:gd name="connsiteX13773" fmla="*/ 2434057 w 5598213"/>
              <a:gd name="connsiteY13773" fmla="*/ 992705 h 4231124"/>
              <a:gd name="connsiteX13774" fmla="*/ 2449440 w 5598213"/>
              <a:gd name="connsiteY13774" fmla="*/ 976732 h 4231124"/>
              <a:gd name="connsiteX13775" fmla="*/ 2460090 w 5598213"/>
              <a:gd name="connsiteY13775" fmla="*/ 971999 h 4231124"/>
              <a:gd name="connsiteX13776" fmla="*/ 2470148 w 5598213"/>
              <a:gd name="connsiteY13776" fmla="*/ 971999 h 4231124"/>
              <a:gd name="connsiteX13777" fmla="*/ 2475473 w 5598213"/>
              <a:gd name="connsiteY13777" fmla="*/ 966675 h 4231124"/>
              <a:gd name="connsiteX13778" fmla="*/ 2480797 w 5598213"/>
              <a:gd name="connsiteY13778" fmla="*/ 966675 h 4231124"/>
              <a:gd name="connsiteX13779" fmla="*/ 2470148 w 5598213"/>
              <a:gd name="connsiteY13779" fmla="*/ 982056 h 4231124"/>
              <a:gd name="connsiteX13780" fmla="*/ 2475473 w 5598213"/>
              <a:gd name="connsiteY13780" fmla="*/ 982056 h 4231124"/>
              <a:gd name="connsiteX13781" fmla="*/ 2486122 w 5598213"/>
              <a:gd name="connsiteY13781" fmla="*/ 982056 h 4231124"/>
              <a:gd name="connsiteX13782" fmla="*/ 2496772 w 5598213"/>
              <a:gd name="connsiteY13782" fmla="*/ 976732 h 4231124"/>
              <a:gd name="connsiteX13783" fmla="*/ 2506830 w 5598213"/>
              <a:gd name="connsiteY13783" fmla="*/ 966675 h 4231124"/>
              <a:gd name="connsiteX13784" fmla="*/ 2501505 w 5598213"/>
              <a:gd name="connsiteY13784" fmla="*/ 966675 h 4231124"/>
              <a:gd name="connsiteX13785" fmla="*/ 2109832 w 5598213"/>
              <a:gd name="connsiteY13785" fmla="*/ 961350 h 4231124"/>
              <a:gd name="connsiteX13786" fmla="*/ 2115156 w 5598213"/>
              <a:gd name="connsiteY13786" fmla="*/ 961350 h 4231124"/>
              <a:gd name="connsiteX13787" fmla="*/ 2115156 w 5598213"/>
              <a:gd name="connsiteY13787" fmla="*/ 966675 h 4231124"/>
              <a:gd name="connsiteX13788" fmla="*/ 2109832 w 5598213"/>
              <a:gd name="connsiteY13788" fmla="*/ 966675 h 4231124"/>
              <a:gd name="connsiteX13789" fmla="*/ 4757475 w 5598213"/>
              <a:gd name="connsiteY13789" fmla="*/ 956026 h 4231124"/>
              <a:gd name="connsiteX13790" fmla="*/ 4767533 w 5598213"/>
              <a:gd name="connsiteY13790" fmla="*/ 956026 h 4231124"/>
              <a:gd name="connsiteX13791" fmla="*/ 4762800 w 5598213"/>
              <a:gd name="connsiteY13791" fmla="*/ 961350 h 4231124"/>
              <a:gd name="connsiteX13792" fmla="*/ 4506614 w 5598213"/>
              <a:gd name="connsiteY13792" fmla="*/ 956026 h 4231124"/>
              <a:gd name="connsiteX13793" fmla="*/ 4517264 w 5598213"/>
              <a:gd name="connsiteY13793" fmla="*/ 956026 h 4231124"/>
              <a:gd name="connsiteX13794" fmla="*/ 4511939 w 5598213"/>
              <a:gd name="connsiteY13794" fmla="*/ 961350 h 4231124"/>
              <a:gd name="connsiteX13795" fmla="*/ 4511939 w 5598213"/>
              <a:gd name="connsiteY13795" fmla="*/ 966675 h 4231124"/>
              <a:gd name="connsiteX13796" fmla="*/ 4511939 w 5598213"/>
              <a:gd name="connsiteY13796" fmla="*/ 982056 h 4231124"/>
              <a:gd name="connsiteX13797" fmla="*/ 4491231 w 5598213"/>
              <a:gd name="connsiteY13797" fmla="*/ 982056 h 4231124"/>
              <a:gd name="connsiteX13798" fmla="*/ 4495965 w 5598213"/>
              <a:gd name="connsiteY13798" fmla="*/ 976732 h 4231124"/>
              <a:gd name="connsiteX13799" fmla="*/ 4491231 w 5598213"/>
              <a:gd name="connsiteY13799" fmla="*/ 971999 h 4231124"/>
              <a:gd name="connsiteX13800" fmla="*/ 4480582 w 5598213"/>
              <a:gd name="connsiteY13800" fmla="*/ 982056 h 4231124"/>
              <a:gd name="connsiteX13801" fmla="*/ 4475257 w 5598213"/>
              <a:gd name="connsiteY13801" fmla="*/ 971999 h 4231124"/>
              <a:gd name="connsiteX13802" fmla="*/ 4485907 w 5598213"/>
              <a:gd name="connsiteY13802" fmla="*/ 966675 h 4231124"/>
              <a:gd name="connsiteX13803" fmla="*/ 4495965 w 5598213"/>
              <a:gd name="connsiteY13803" fmla="*/ 961350 h 4231124"/>
              <a:gd name="connsiteX13804" fmla="*/ 4375859 w 5598213"/>
              <a:gd name="connsiteY13804" fmla="*/ 956026 h 4231124"/>
              <a:gd name="connsiteX13805" fmla="*/ 4381184 w 5598213"/>
              <a:gd name="connsiteY13805" fmla="*/ 956026 h 4231124"/>
              <a:gd name="connsiteX13806" fmla="*/ 4381184 w 5598213"/>
              <a:gd name="connsiteY13806" fmla="*/ 961350 h 4231124"/>
              <a:gd name="connsiteX13807" fmla="*/ 4375859 w 5598213"/>
              <a:gd name="connsiteY13807" fmla="*/ 961350 h 4231124"/>
              <a:gd name="connsiteX13808" fmla="*/ 2402700 w 5598213"/>
              <a:gd name="connsiteY13808" fmla="*/ 956026 h 4231124"/>
              <a:gd name="connsiteX13809" fmla="*/ 2407433 w 5598213"/>
              <a:gd name="connsiteY13809" fmla="*/ 956026 h 4231124"/>
              <a:gd name="connsiteX13810" fmla="*/ 2397375 w 5598213"/>
              <a:gd name="connsiteY13810" fmla="*/ 971999 h 4231124"/>
              <a:gd name="connsiteX13811" fmla="*/ 2392050 w 5598213"/>
              <a:gd name="connsiteY13811" fmla="*/ 971999 h 4231124"/>
              <a:gd name="connsiteX13812" fmla="*/ 2141189 w 5598213"/>
              <a:gd name="connsiteY13812" fmla="*/ 956026 h 4231124"/>
              <a:gd name="connsiteX13813" fmla="*/ 2151839 w 5598213"/>
              <a:gd name="connsiteY13813" fmla="*/ 956026 h 4231124"/>
              <a:gd name="connsiteX13814" fmla="*/ 2141189 w 5598213"/>
              <a:gd name="connsiteY13814" fmla="*/ 966675 h 4231124"/>
              <a:gd name="connsiteX13815" fmla="*/ 2135864 w 5598213"/>
              <a:gd name="connsiteY13815" fmla="*/ 966675 h 4231124"/>
              <a:gd name="connsiteX13816" fmla="*/ 4746825 w 5598213"/>
              <a:gd name="connsiteY13816" fmla="*/ 950701 h 4231124"/>
              <a:gd name="connsiteX13817" fmla="*/ 4752150 w 5598213"/>
              <a:gd name="connsiteY13817" fmla="*/ 956026 h 4231124"/>
              <a:gd name="connsiteX13818" fmla="*/ 4746825 w 5598213"/>
              <a:gd name="connsiteY13818" fmla="*/ 961350 h 4231124"/>
              <a:gd name="connsiteX13819" fmla="*/ 4746825 w 5598213"/>
              <a:gd name="connsiteY13819" fmla="*/ 976732 h 4231124"/>
              <a:gd name="connsiteX13820" fmla="*/ 4736175 w 5598213"/>
              <a:gd name="connsiteY13820" fmla="*/ 966675 h 4231124"/>
              <a:gd name="connsiteX13821" fmla="*/ 4736175 w 5598213"/>
              <a:gd name="connsiteY13821" fmla="*/ 961350 h 4231124"/>
              <a:gd name="connsiteX13822" fmla="*/ 4741500 w 5598213"/>
              <a:gd name="connsiteY13822" fmla="*/ 961350 h 4231124"/>
              <a:gd name="connsiteX13823" fmla="*/ 4010218 w 5598213"/>
              <a:gd name="connsiteY13823" fmla="*/ 950701 h 4231124"/>
              <a:gd name="connsiteX13824" fmla="*/ 4020868 w 5598213"/>
              <a:gd name="connsiteY13824" fmla="*/ 956026 h 4231124"/>
              <a:gd name="connsiteX13825" fmla="*/ 4031518 w 5598213"/>
              <a:gd name="connsiteY13825" fmla="*/ 950701 h 4231124"/>
              <a:gd name="connsiteX13826" fmla="*/ 4031518 w 5598213"/>
              <a:gd name="connsiteY13826" fmla="*/ 956026 h 4231124"/>
              <a:gd name="connsiteX13827" fmla="*/ 4020868 w 5598213"/>
              <a:gd name="connsiteY13827" fmla="*/ 971999 h 4231124"/>
              <a:gd name="connsiteX13828" fmla="*/ 4015543 w 5598213"/>
              <a:gd name="connsiteY13828" fmla="*/ 966675 h 4231124"/>
              <a:gd name="connsiteX13829" fmla="*/ 4010218 w 5598213"/>
              <a:gd name="connsiteY13829" fmla="*/ 956026 h 4231124"/>
              <a:gd name="connsiteX13830" fmla="*/ 2642910 w 5598213"/>
              <a:gd name="connsiteY13830" fmla="*/ 950701 h 4231124"/>
              <a:gd name="connsiteX13831" fmla="*/ 2648235 w 5598213"/>
              <a:gd name="connsiteY13831" fmla="*/ 950701 h 4231124"/>
              <a:gd name="connsiteX13832" fmla="*/ 2658293 w 5598213"/>
              <a:gd name="connsiteY13832" fmla="*/ 956026 h 4231124"/>
              <a:gd name="connsiteX13833" fmla="*/ 2658293 w 5598213"/>
              <a:gd name="connsiteY13833" fmla="*/ 966675 h 4231124"/>
              <a:gd name="connsiteX13834" fmla="*/ 2652968 w 5598213"/>
              <a:gd name="connsiteY13834" fmla="*/ 966675 h 4231124"/>
              <a:gd name="connsiteX13835" fmla="*/ 2654134 w 5598213"/>
              <a:gd name="connsiteY13835" fmla="*/ 968876 h 4231124"/>
              <a:gd name="connsiteX13836" fmla="*/ 2648235 w 5598213"/>
              <a:gd name="connsiteY13836" fmla="*/ 971999 h 4231124"/>
              <a:gd name="connsiteX13837" fmla="*/ 2642910 w 5598213"/>
              <a:gd name="connsiteY13837" fmla="*/ 971999 h 4231124"/>
              <a:gd name="connsiteX13838" fmla="*/ 2648235 w 5598213"/>
              <a:gd name="connsiteY13838" fmla="*/ 966675 h 4231124"/>
              <a:gd name="connsiteX13839" fmla="*/ 2648235 w 5598213"/>
              <a:gd name="connsiteY13839" fmla="*/ 956026 h 4231124"/>
              <a:gd name="connsiteX13840" fmla="*/ 4397159 w 5598213"/>
              <a:gd name="connsiteY13840" fmla="*/ 945377 h 4231124"/>
              <a:gd name="connsiteX13841" fmla="*/ 4402484 w 5598213"/>
              <a:gd name="connsiteY13841" fmla="*/ 945377 h 4231124"/>
              <a:gd name="connsiteX13842" fmla="*/ 4397159 w 5598213"/>
              <a:gd name="connsiteY13842" fmla="*/ 950701 h 4231124"/>
              <a:gd name="connsiteX13843" fmla="*/ 2621611 w 5598213"/>
              <a:gd name="connsiteY13843" fmla="*/ 945377 h 4231124"/>
              <a:gd name="connsiteX13844" fmla="*/ 2621611 w 5598213"/>
              <a:gd name="connsiteY13844" fmla="*/ 956026 h 4231124"/>
              <a:gd name="connsiteX13845" fmla="*/ 2637585 w 5598213"/>
              <a:gd name="connsiteY13845" fmla="*/ 956026 h 4231124"/>
              <a:gd name="connsiteX13846" fmla="*/ 2637585 w 5598213"/>
              <a:gd name="connsiteY13846" fmla="*/ 961350 h 4231124"/>
              <a:gd name="connsiteX13847" fmla="*/ 2621611 w 5598213"/>
              <a:gd name="connsiteY13847" fmla="*/ 976732 h 4231124"/>
              <a:gd name="connsiteX13848" fmla="*/ 2611553 w 5598213"/>
              <a:gd name="connsiteY13848" fmla="*/ 971999 h 4231124"/>
              <a:gd name="connsiteX13849" fmla="*/ 2611553 w 5598213"/>
              <a:gd name="connsiteY13849" fmla="*/ 966675 h 4231124"/>
              <a:gd name="connsiteX13850" fmla="*/ 2606228 w 5598213"/>
              <a:gd name="connsiteY13850" fmla="*/ 966675 h 4231124"/>
              <a:gd name="connsiteX13851" fmla="*/ 2606228 w 5598213"/>
              <a:gd name="connsiteY13851" fmla="*/ 956026 h 4231124"/>
              <a:gd name="connsiteX13852" fmla="*/ 2600903 w 5598213"/>
              <a:gd name="connsiteY13852" fmla="*/ 950701 h 4231124"/>
              <a:gd name="connsiteX13853" fmla="*/ 2616877 w 5598213"/>
              <a:gd name="connsiteY13853" fmla="*/ 950701 h 4231124"/>
              <a:gd name="connsiteX13854" fmla="*/ 4454549 w 5598213"/>
              <a:gd name="connsiteY13854" fmla="*/ 940644 h 4231124"/>
              <a:gd name="connsiteX13855" fmla="*/ 4454549 w 5598213"/>
              <a:gd name="connsiteY13855" fmla="*/ 945377 h 4231124"/>
              <a:gd name="connsiteX13856" fmla="*/ 4438574 w 5598213"/>
              <a:gd name="connsiteY13856" fmla="*/ 945377 h 4231124"/>
              <a:gd name="connsiteX13857" fmla="*/ 4046901 w 5598213"/>
              <a:gd name="connsiteY13857" fmla="*/ 940644 h 4231124"/>
              <a:gd name="connsiteX13858" fmla="*/ 4046901 w 5598213"/>
              <a:gd name="connsiteY13858" fmla="*/ 950701 h 4231124"/>
              <a:gd name="connsiteX13859" fmla="*/ 4036843 w 5598213"/>
              <a:gd name="connsiteY13859" fmla="*/ 956026 h 4231124"/>
              <a:gd name="connsiteX13860" fmla="*/ 4036843 w 5598213"/>
              <a:gd name="connsiteY13860" fmla="*/ 945377 h 4231124"/>
              <a:gd name="connsiteX13861" fmla="*/ 2491447 w 5598213"/>
              <a:gd name="connsiteY13861" fmla="*/ 940644 h 4231124"/>
              <a:gd name="connsiteX13862" fmla="*/ 2496772 w 5598213"/>
              <a:gd name="connsiteY13862" fmla="*/ 940644 h 4231124"/>
              <a:gd name="connsiteX13863" fmla="*/ 2496772 w 5598213"/>
              <a:gd name="connsiteY13863" fmla="*/ 950701 h 4231124"/>
              <a:gd name="connsiteX13864" fmla="*/ 2167222 w 5598213"/>
              <a:gd name="connsiteY13864" fmla="*/ 940644 h 4231124"/>
              <a:gd name="connsiteX13865" fmla="*/ 2172547 w 5598213"/>
              <a:gd name="connsiteY13865" fmla="*/ 940644 h 4231124"/>
              <a:gd name="connsiteX13866" fmla="*/ 2177872 w 5598213"/>
              <a:gd name="connsiteY13866" fmla="*/ 940644 h 4231124"/>
              <a:gd name="connsiteX13867" fmla="*/ 2177872 w 5598213"/>
              <a:gd name="connsiteY13867" fmla="*/ 945377 h 4231124"/>
              <a:gd name="connsiteX13868" fmla="*/ 2172547 w 5598213"/>
              <a:gd name="connsiteY13868" fmla="*/ 945377 h 4231124"/>
              <a:gd name="connsiteX13869" fmla="*/ 3592512 w 5598213"/>
              <a:gd name="connsiteY13869" fmla="*/ 929995 h 4231124"/>
              <a:gd name="connsiteX13870" fmla="*/ 3592512 w 5598213"/>
              <a:gd name="connsiteY13870" fmla="*/ 940644 h 4231124"/>
              <a:gd name="connsiteX13871" fmla="*/ 3582454 w 5598213"/>
              <a:gd name="connsiteY13871" fmla="*/ 945377 h 4231124"/>
              <a:gd name="connsiteX13872" fmla="*/ 3582454 w 5598213"/>
              <a:gd name="connsiteY13872" fmla="*/ 935320 h 4231124"/>
              <a:gd name="connsiteX13873" fmla="*/ 2778399 w 5598213"/>
              <a:gd name="connsiteY13873" fmla="*/ 929995 h 4231124"/>
              <a:gd name="connsiteX13874" fmla="*/ 2783724 w 5598213"/>
              <a:gd name="connsiteY13874" fmla="*/ 929995 h 4231124"/>
              <a:gd name="connsiteX13875" fmla="*/ 2778399 w 5598213"/>
              <a:gd name="connsiteY13875" fmla="*/ 935320 h 4231124"/>
              <a:gd name="connsiteX13876" fmla="*/ 2694976 w 5598213"/>
              <a:gd name="connsiteY13876" fmla="*/ 929995 h 4231124"/>
              <a:gd name="connsiteX13877" fmla="*/ 2705625 w 5598213"/>
              <a:gd name="connsiteY13877" fmla="*/ 929995 h 4231124"/>
              <a:gd name="connsiteX13878" fmla="*/ 2700300 w 5598213"/>
              <a:gd name="connsiteY13878" fmla="*/ 935320 h 4231124"/>
              <a:gd name="connsiteX13879" fmla="*/ 2606228 w 5598213"/>
              <a:gd name="connsiteY13879" fmla="*/ 929995 h 4231124"/>
              <a:gd name="connsiteX13880" fmla="*/ 2611553 w 5598213"/>
              <a:gd name="connsiteY13880" fmla="*/ 929995 h 4231124"/>
              <a:gd name="connsiteX13881" fmla="*/ 2616877 w 5598213"/>
              <a:gd name="connsiteY13881" fmla="*/ 940644 h 4231124"/>
              <a:gd name="connsiteX13882" fmla="*/ 2606228 w 5598213"/>
              <a:gd name="connsiteY13882" fmla="*/ 940644 h 4231124"/>
              <a:gd name="connsiteX13883" fmla="*/ 2501505 w 5598213"/>
              <a:gd name="connsiteY13883" fmla="*/ 929995 h 4231124"/>
              <a:gd name="connsiteX13884" fmla="*/ 2512155 w 5598213"/>
              <a:gd name="connsiteY13884" fmla="*/ 929995 h 4231124"/>
              <a:gd name="connsiteX13885" fmla="*/ 2512155 w 5598213"/>
              <a:gd name="connsiteY13885" fmla="*/ 935320 h 4231124"/>
              <a:gd name="connsiteX13886" fmla="*/ 2501505 w 5598213"/>
              <a:gd name="connsiteY13886" fmla="*/ 935320 h 4231124"/>
              <a:gd name="connsiteX13887" fmla="*/ 491072 w 5598213"/>
              <a:gd name="connsiteY13887" fmla="*/ 929995 h 4231124"/>
              <a:gd name="connsiteX13888" fmla="*/ 501130 w 5598213"/>
              <a:gd name="connsiteY13888" fmla="*/ 940644 h 4231124"/>
              <a:gd name="connsiteX13889" fmla="*/ 501130 w 5598213"/>
              <a:gd name="connsiteY13889" fmla="*/ 945377 h 4231124"/>
              <a:gd name="connsiteX13890" fmla="*/ 491072 w 5598213"/>
              <a:gd name="connsiteY13890" fmla="*/ 940644 h 4231124"/>
              <a:gd name="connsiteX13891" fmla="*/ 4752150 w 5598213"/>
              <a:gd name="connsiteY13891" fmla="*/ 926446 h 4231124"/>
              <a:gd name="connsiteX13892" fmla="*/ 4752150 w 5598213"/>
              <a:gd name="connsiteY13892" fmla="*/ 929995 h 4231124"/>
              <a:gd name="connsiteX13893" fmla="*/ 4749107 w 5598213"/>
              <a:gd name="connsiteY13893" fmla="*/ 928474 h 4231124"/>
              <a:gd name="connsiteX13894" fmla="*/ 4772858 w 5598213"/>
              <a:gd name="connsiteY13894" fmla="*/ 924671 h 4231124"/>
              <a:gd name="connsiteX13895" fmla="*/ 4772858 w 5598213"/>
              <a:gd name="connsiteY13895" fmla="*/ 929995 h 4231124"/>
              <a:gd name="connsiteX13896" fmla="*/ 4762800 w 5598213"/>
              <a:gd name="connsiteY13896" fmla="*/ 929995 h 4231124"/>
              <a:gd name="connsiteX13897" fmla="*/ 4423191 w 5598213"/>
              <a:gd name="connsiteY13897" fmla="*/ 924671 h 4231124"/>
              <a:gd name="connsiteX13898" fmla="*/ 4428516 w 5598213"/>
              <a:gd name="connsiteY13898" fmla="*/ 929995 h 4231124"/>
              <a:gd name="connsiteX13899" fmla="*/ 4438574 w 5598213"/>
              <a:gd name="connsiteY13899" fmla="*/ 929995 h 4231124"/>
              <a:gd name="connsiteX13900" fmla="*/ 4438574 w 5598213"/>
              <a:gd name="connsiteY13900" fmla="*/ 940644 h 4231124"/>
              <a:gd name="connsiteX13901" fmla="*/ 4428516 w 5598213"/>
              <a:gd name="connsiteY13901" fmla="*/ 945377 h 4231124"/>
              <a:gd name="connsiteX13902" fmla="*/ 4428516 w 5598213"/>
              <a:gd name="connsiteY13902" fmla="*/ 935320 h 4231124"/>
              <a:gd name="connsiteX13903" fmla="*/ 4417867 w 5598213"/>
              <a:gd name="connsiteY13903" fmla="*/ 935320 h 4231124"/>
              <a:gd name="connsiteX13904" fmla="*/ 3712617 w 5598213"/>
              <a:gd name="connsiteY13904" fmla="*/ 924671 h 4231124"/>
              <a:gd name="connsiteX13905" fmla="*/ 3712617 w 5598213"/>
              <a:gd name="connsiteY13905" fmla="*/ 935320 h 4231124"/>
              <a:gd name="connsiteX13906" fmla="*/ 3707292 w 5598213"/>
              <a:gd name="connsiteY13906" fmla="*/ 935320 h 4231124"/>
              <a:gd name="connsiteX13907" fmla="*/ 3707292 w 5598213"/>
              <a:gd name="connsiteY13907" fmla="*/ 929995 h 4231124"/>
              <a:gd name="connsiteX13908" fmla="*/ 2814489 w 5598213"/>
              <a:gd name="connsiteY13908" fmla="*/ 924671 h 4231124"/>
              <a:gd name="connsiteX13909" fmla="*/ 2825139 w 5598213"/>
              <a:gd name="connsiteY13909" fmla="*/ 924671 h 4231124"/>
              <a:gd name="connsiteX13910" fmla="*/ 2819814 w 5598213"/>
              <a:gd name="connsiteY13910" fmla="*/ 929995 h 4231124"/>
              <a:gd name="connsiteX13911" fmla="*/ 2814489 w 5598213"/>
              <a:gd name="connsiteY13911" fmla="*/ 929995 h 4231124"/>
              <a:gd name="connsiteX13912" fmla="*/ 2721008 w 5598213"/>
              <a:gd name="connsiteY13912" fmla="*/ 924671 h 4231124"/>
              <a:gd name="connsiteX13913" fmla="*/ 2721008 w 5598213"/>
              <a:gd name="connsiteY13913" fmla="*/ 935320 h 4231124"/>
              <a:gd name="connsiteX13914" fmla="*/ 2726333 w 5598213"/>
              <a:gd name="connsiteY13914" fmla="*/ 940644 h 4231124"/>
              <a:gd name="connsiteX13915" fmla="*/ 2726333 w 5598213"/>
              <a:gd name="connsiteY13915" fmla="*/ 950701 h 4231124"/>
              <a:gd name="connsiteX13916" fmla="*/ 2715684 w 5598213"/>
              <a:gd name="connsiteY13916" fmla="*/ 950701 h 4231124"/>
              <a:gd name="connsiteX13917" fmla="*/ 2705625 w 5598213"/>
              <a:gd name="connsiteY13917" fmla="*/ 956026 h 4231124"/>
              <a:gd name="connsiteX13918" fmla="*/ 2705625 w 5598213"/>
              <a:gd name="connsiteY13918" fmla="*/ 950701 h 4231124"/>
              <a:gd name="connsiteX13919" fmla="*/ 2710358 w 5598213"/>
              <a:gd name="connsiteY13919" fmla="*/ 945377 h 4231124"/>
              <a:gd name="connsiteX13920" fmla="*/ 2705625 w 5598213"/>
              <a:gd name="connsiteY13920" fmla="*/ 940644 h 4231124"/>
              <a:gd name="connsiteX13921" fmla="*/ 2532863 w 5598213"/>
              <a:gd name="connsiteY13921" fmla="*/ 924671 h 4231124"/>
              <a:gd name="connsiteX13922" fmla="*/ 2543513 w 5598213"/>
              <a:gd name="connsiteY13922" fmla="*/ 929995 h 4231124"/>
              <a:gd name="connsiteX13923" fmla="*/ 2538188 w 5598213"/>
              <a:gd name="connsiteY13923" fmla="*/ 935320 h 4231124"/>
              <a:gd name="connsiteX13924" fmla="*/ 2548837 w 5598213"/>
              <a:gd name="connsiteY13924" fmla="*/ 935320 h 4231124"/>
              <a:gd name="connsiteX13925" fmla="*/ 2554163 w 5598213"/>
              <a:gd name="connsiteY13925" fmla="*/ 940644 h 4231124"/>
              <a:gd name="connsiteX13926" fmla="*/ 2558896 w 5598213"/>
              <a:gd name="connsiteY13926" fmla="*/ 935320 h 4231124"/>
              <a:gd name="connsiteX13927" fmla="*/ 2558896 w 5598213"/>
              <a:gd name="connsiteY13927" fmla="*/ 924671 h 4231124"/>
              <a:gd name="connsiteX13928" fmla="*/ 2580195 w 5598213"/>
              <a:gd name="connsiteY13928" fmla="*/ 924671 h 4231124"/>
              <a:gd name="connsiteX13929" fmla="*/ 2558896 w 5598213"/>
              <a:gd name="connsiteY13929" fmla="*/ 945377 h 4231124"/>
              <a:gd name="connsiteX13930" fmla="*/ 2554163 w 5598213"/>
              <a:gd name="connsiteY13930" fmla="*/ 945377 h 4231124"/>
              <a:gd name="connsiteX13931" fmla="*/ 2548837 w 5598213"/>
              <a:gd name="connsiteY13931" fmla="*/ 961350 h 4231124"/>
              <a:gd name="connsiteX13932" fmla="*/ 2538188 w 5598213"/>
              <a:gd name="connsiteY13932" fmla="*/ 966675 h 4231124"/>
              <a:gd name="connsiteX13933" fmla="*/ 2532863 w 5598213"/>
              <a:gd name="connsiteY13933" fmla="*/ 966675 h 4231124"/>
              <a:gd name="connsiteX13934" fmla="*/ 2538188 w 5598213"/>
              <a:gd name="connsiteY13934" fmla="*/ 961350 h 4231124"/>
              <a:gd name="connsiteX13935" fmla="*/ 2527538 w 5598213"/>
              <a:gd name="connsiteY13935" fmla="*/ 956026 h 4231124"/>
              <a:gd name="connsiteX13936" fmla="*/ 2532863 w 5598213"/>
              <a:gd name="connsiteY13936" fmla="*/ 945377 h 4231124"/>
              <a:gd name="connsiteX13937" fmla="*/ 2532863 w 5598213"/>
              <a:gd name="connsiteY13937" fmla="*/ 940644 h 4231124"/>
              <a:gd name="connsiteX13938" fmla="*/ 2517480 w 5598213"/>
              <a:gd name="connsiteY13938" fmla="*/ 940644 h 4231124"/>
              <a:gd name="connsiteX13939" fmla="*/ 2517480 w 5598213"/>
              <a:gd name="connsiteY13939" fmla="*/ 929995 h 4231124"/>
              <a:gd name="connsiteX13940" fmla="*/ 2527538 w 5598213"/>
              <a:gd name="connsiteY13940" fmla="*/ 929995 h 4231124"/>
              <a:gd name="connsiteX13941" fmla="*/ 2412758 w 5598213"/>
              <a:gd name="connsiteY13941" fmla="*/ 924671 h 4231124"/>
              <a:gd name="connsiteX13942" fmla="*/ 2423407 w 5598213"/>
              <a:gd name="connsiteY13942" fmla="*/ 924671 h 4231124"/>
              <a:gd name="connsiteX13943" fmla="*/ 2423407 w 5598213"/>
              <a:gd name="connsiteY13943" fmla="*/ 929995 h 4231124"/>
              <a:gd name="connsiteX13944" fmla="*/ 4135648 w 5598213"/>
              <a:gd name="connsiteY13944" fmla="*/ 919347 h 4231124"/>
              <a:gd name="connsiteX13945" fmla="*/ 4140973 w 5598213"/>
              <a:gd name="connsiteY13945" fmla="*/ 919347 h 4231124"/>
              <a:gd name="connsiteX13946" fmla="*/ 4135648 w 5598213"/>
              <a:gd name="connsiteY13946" fmla="*/ 929995 h 4231124"/>
              <a:gd name="connsiteX13947" fmla="*/ 3660552 w 5598213"/>
              <a:gd name="connsiteY13947" fmla="*/ 919347 h 4231124"/>
              <a:gd name="connsiteX13948" fmla="*/ 3676526 w 5598213"/>
              <a:gd name="connsiteY13948" fmla="*/ 919347 h 4231124"/>
              <a:gd name="connsiteX13949" fmla="*/ 3671202 w 5598213"/>
              <a:gd name="connsiteY13949" fmla="*/ 924671 h 4231124"/>
              <a:gd name="connsiteX13950" fmla="*/ 3660552 w 5598213"/>
              <a:gd name="connsiteY13950" fmla="*/ 924671 h 4231124"/>
              <a:gd name="connsiteX13951" fmla="*/ 2381400 w 5598213"/>
              <a:gd name="connsiteY13951" fmla="*/ 919347 h 4231124"/>
              <a:gd name="connsiteX13952" fmla="*/ 2386725 w 5598213"/>
              <a:gd name="connsiteY13952" fmla="*/ 929995 h 4231124"/>
              <a:gd name="connsiteX13953" fmla="*/ 2371342 w 5598213"/>
              <a:gd name="connsiteY13953" fmla="*/ 929995 h 4231124"/>
              <a:gd name="connsiteX13954" fmla="*/ 4752150 w 5598213"/>
              <a:gd name="connsiteY13954" fmla="*/ 914022 h 4231124"/>
              <a:gd name="connsiteX13955" fmla="*/ 4757475 w 5598213"/>
              <a:gd name="connsiteY13955" fmla="*/ 914022 h 4231124"/>
              <a:gd name="connsiteX13956" fmla="*/ 4762800 w 5598213"/>
              <a:gd name="connsiteY13956" fmla="*/ 919347 h 4231124"/>
              <a:gd name="connsiteX13957" fmla="*/ 4752150 w 5598213"/>
              <a:gd name="connsiteY13957" fmla="*/ 926446 h 4231124"/>
              <a:gd name="connsiteX13958" fmla="*/ 4579979 w 5598213"/>
              <a:gd name="connsiteY13958" fmla="*/ 914022 h 4231124"/>
              <a:gd name="connsiteX13959" fmla="*/ 4590037 w 5598213"/>
              <a:gd name="connsiteY13959" fmla="*/ 914022 h 4231124"/>
              <a:gd name="connsiteX13960" fmla="*/ 4590037 w 5598213"/>
              <a:gd name="connsiteY13960" fmla="*/ 919347 h 4231124"/>
              <a:gd name="connsiteX13961" fmla="*/ 4595362 w 5598213"/>
              <a:gd name="connsiteY13961" fmla="*/ 919347 h 4231124"/>
              <a:gd name="connsiteX13962" fmla="*/ 4600687 w 5598213"/>
              <a:gd name="connsiteY13962" fmla="*/ 924671 h 4231124"/>
              <a:gd name="connsiteX13963" fmla="*/ 4606012 w 5598213"/>
              <a:gd name="connsiteY13963" fmla="*/ 924671 h 4231124"/>
              <a:gd name="connsiteX13964" fmla="*/ 4600687 w 5598213"/>
              <a:gd name="connsiteY13964" fmla="*/ 929995 h 4231124"/>
              <a:gd name="connsiteX13965" fmla="*/ 4600687 w 5598213"/>
              <a:gd name="connsiteY13965" fmla="*/ 940644 h 4231124"/>
              <a:gd name="connsiteX13966" fmla="*/ 4595362 w 5598213"/>
              <a:gd name="connsiteY13966" fmla="*/ 945377 h 4231124"/>
              <a:gd name="connsiteX13967" fmla="*/ 4584713 w 5598213"/>
              <a:gd name="connsiteY13967" fmla="*/ 945377 h 4231124"/>
              <a:gd name="connsiteX13968" fmla="*/ 4579979 w 5598213"/>
              <a:gd name="connsiteY13968" fmla="*/ 935320 h 4231124"/>
              <a:gd name="connsiteX13969" fmla="*/ 4569330 w 5598213"/>
              <a:gd name="connsiteY13969" fmla="*/ 929995 h 4231124"/>
              <a:gd name="connsiteX13970" fmla="*/ 4564005 w 5598213"/>
              <a:gd name="connsiteY13970" fmla="*/ 940644 h 4231124"/>
              <a:gd name="connsiteX13971" fmla="*/ 4584713 w 5598213"/>
              <a:gd name="connsiteY13971" fmla="*/ 945377 h 4231124"/>
              <a:gd name="connsiteX13972" fmla="*/ 4574654 w 5598213"/>
              <a:gd name="connsiteY13972" fmla="*/ 956026 h 4231124"/>
              <a:gd name="connsiteX13973" fmla="*/ 4564005 w 5598213"/>
              <a:gd name="connsiteY13973" fmla="*/ 956026 h 4231124"/>
              <a:gd name="connsiteX13974" fmla="*/ 4553947 w 5598213"/>
              <a:gd name="connsiteY13974" fmla="*/ 971999 h 4231124"/>
              <a:gd name="connsiteX13975" fmla="*/ 4548622 w 5598213"/>
              <a:gd name="connsiteY13975" fmla="*/ 966675 h 4231124"/>
              <a:gd name="connsiteX13976" fmla="*/ 4548622 w 5598213"/>
              <a:gd name="connsiteY13976" fmla="*/ 961350 h 4231124"/>
              <a:gd name="connsiteX13977" fmla="*/ 4548622 w 5598213"/>
              <a:gd name="connsiteY13977" fmla="*/ 940644 h 4231124"/>
              <a:gd name="connsiteX13978" fmla="*/ 4558680 w 5598213"/>
              <a:gd name="connsiteY13978" fmla="*/ 935320 h 4231124"/>
              <a:gd name="connsiteX13979" fmla="*/ 4553947 w 5598213"/>
              <a:gd name="connsiteY13979" fmla="*/ 929995 h 4231124"/>
              <a:gd name="connsiteX13980" fmla="*/ 4558680 w 5598213"/>
              <a:gd name="connsiteY13980" fmla="*/ 924671 h 4231124"/>
              <a:gd name="connsiteX13981" fmla="*/ 4407217 w 5598213"/>
              <a:gd name="connsiteY13981" fmla="*/ 914022 h 4231124"/>
              <a:gd name="connsiteX13982" fmla="*/ 4412542 w 5598213"/>
              <a:gd name="connsiteY13982" fmla="*/ 914022 h 4231124"/>
              <a:gd name="connsiteX13983" fmla="*/ 4407217 w 5598213"/>
              <a:gd name="connsiteY13983" fmla="*/ 924671 h 4231124"/>
              <a:gd name="connsiteX13984" fmla="*/ 4402484 w 5598213"/>
              <a:gd name="connsiteY13984" fmla="*/ 929995 h 4231124"/>
              <a:gd name="connsiteX13985" fmla="*/ 4397159 w 5598213"/>
              <a:gd name="connsiteY13985" fmla="*/ 919347 h 4231124"/>
              <a:gd name="connsiteX13986" fmla="*/ 2073149 w 5598213"/>
              <a:gd name="connsiteY13986" fmla="*/ 914022 h 4231124"/>
              <a:gd name="connsiteX13987" fmla="*/ 2083799 w 5598213"/>
              <a:gd name="connsiteY13987" fmla="*/ 929995 h 4231124"/>
              <a:gd name="connsiteX13988" fmla="*/ 2073149 w 5598213"/>
              <a:gd name="connsiteY13988" fmla="*/ 929995 h 4231124"/>
              <a:gd name="connsiteX13989" fmla="*/ 689275 w 5598213"/>
              <a:gd name="connsiteY13989" fmla="*/ 914022 h 4231124"/>
              <a:gd name="connsiteX13990" fmla="*/ 694600 w 5598213"/>
              <a:gd name="connsiteY13990" fmla="*/ 919347 h 4231124"/>
              <a:gd name="connsiteX13991" fmla="*/ 694600 w 5598213"/>
              <a:gd name="connsiteY13991" fmla="*/ 929995 h 4231124"/>
              <a:gd name="connsiteX13992" fmla="*/ 683950 w 5598213"/>
              <a:gd name="connsiteY13992" fmla="*/ 919347 h 4231124"/>
              <a:gd name="connsiteX13993" fmla="*/ 2923945 w 5598213"/>
              <a:gd name="connsiteY13993" fmla="*/ 909289 h 4231124"/>
              <a:gd name="connsiteX13994" fmla="*/ 2929270 w 5598213"/>
              <a:gd name="connsiteY13994" fmla="*/ 919347 h 4231124"/>
              <a:gd name="connsiteX13995" fmla="*/ 2923945 w 5598213"/>
              <a:gd name="connsiteY13995" fmla="*/ 924671 h 4231124"/>
              <a:gd name="connsiteX13996" fmla="*/ 2700300 w 5598213"/>
              <a:gd name="connsiteY13996" fmla="*/ 909289 h 4231124"/>
              <a:gd name="connsiteX13997" fmla="*/ 2694976 w 5598213"/>
              <a:gd name="connsiteY13997" fmla="*/ 924671 h 4231124"/>
              <a:gd name="connsiteX13998" fmla="*/ 2684326 w 5598213"/>
              <a:gd name="connsiteY13998" fmla="*/ 929995 h 4231124"/>
              <a:gd name="connsiteX13999" fmla="*/ 2674268 w 5598213"/>
              <a:gd name="connsiteY13999" fmla="*/ 940644 h 4231124"/>
              <a:gd name="connsiteX14000" fmla="*/ 2684326 w 5598213"/>
              <a:gd name="connsiteY14000" fmla="*/ 940644 h 4231124"/>
              <a:gd name="connsiteX14001" fmla="*/ 2684326 w 5598213"/>
              <a:gd name="connsiteY14001" fmla="*/ 945377 h 4231124"/>
              <a:gd name="connsiteX14002" fmla="*/ 2674268 w 5598213"/>
              <a:gd name="connsiteY14002" fmla="*/ 950701 h 4231124"/>
              <a:gd name="connsiteX14003" fmla="*/ 2663618 w 5598213"/>
              <a:gd name="connsiteY14003" fmla="*/ 940644 h 4231124"/>
              <a:gd name="connsiteX14004" fmla="*/ 2663618 w 5598213"/>
              <a:gd name="connsiteY14004" fmla="*/ 935320 h 4231124"/>
              <a:gd name="connsiteX14005" fmla="*/ 2684326 w 5598213"/>
              <a:gd name="connsiteY14005" fmla="*/ 919347 h 4231124"/>
              <a:gd name="connsiteX14006" fmla="*/ 762640 w 5598213"/>
              <a:gd name="connsiteY14006" fmla="*/ 909289 h 4231124"/>
              <a:gd name="connsiteX14007" fmla="*/ 772698 w 5598213"/>
              <a:gd name="connsiteY14007" fmla="*/ 919347 h 4231124"/>
              <a:gd name="connsiteX14008" fmla="*/ 767965 w 5598213"/>
              <a:gd name="connsiteY14008" fmla="*/ 924671 h 4231124"/>
              <a:gd name="connsiteX14009" fmla="*/ 757315 w 5598213"/>
              <a:gd name="connsiteY14009" fmla="*/ 914022 h 4231124"/>
              <a:gd name="connsiteX14010" fmla="*/ 4146298 w 5598213"/>
              <a:gd name="connsiteY14010" fmla="*/ 903965 h 4231124"/>
              <a:gd name="connsiteX14011" fmla="*/ 4146298 w 5598213"/>
              <a:gd name="connsiteY14011" fmla="*/ 909289 h 4231124"/>
              <a:gd name="connsiteX14012" fmla="*/ 4140973 w 5598213"/>
              <a:gd name="connsiteY14012" fmla="*/ 909289 h 4231124"/>
              <a:gd name="connsiteX14013" fmla="*/ 3843372 w 5598213"/>
              <a:gd name="connsiteY14013" fmla="*/ 903965 h 4231124"/>
              <a:gd name="connsiteX14014" fmla="*/ 3848697 w 5598213"/>
              <a:gd name="connsiteY14014" fmla="*/ 903965 h 4231124"/>
              <a:gd name="connsiteX14015" fmla="*/ 3843372 w 5598213"/>
              <a:gd name="connsiteY14015" fmla="*/ 909289 h 4231124"/>
              <a:gd name="connsiteX14016" fmla="*/ 2564221 w 5598213"/>
              <a:gd name="connsiteY14016" fmla="*/ 903965 h 4231124"/>
              <a:gd name="connsiteX14017" fmla="*/ 2569545 w 5598213"/>
              <a:gd name="connsiteY14017" fmla="*/ 914022 h 4231124"/>
              <a:gd name="connsiteX14018" fmla="*/ 2558896 w 5598213"/>
              <a:gd name="connsiteY14018" fmla="*/ 914022 h 4231124"/>
              <a:gd name="connsiteX14019" fmla="*/ 2068416 w 5598213"/>
              <a:gd name="connsiteY14019" fmla="*/ 903965 h 4231124"/>
              <a:gd name="connsiteX14020" fmla="*/ 2078474 w 5598213"/>
              <a:gd name="connsiteY14020" fmla="*/ 903965 h 4231124"/>
              <a:gd name="connsiteX14021" fmla="*/ 2073149 w 5598213"/>
              <a:gd name="connsiteY14021" fmla="*/ 914022 h 4231124"/>
              <a:gd name="connsiteX14022" fmla="*/ 2063091 w 5598213"/>
              <a:gd name="connsiteY14022" fmla="*/ 914022 h 4231124"/>
              <a:gd name="connsiteX14023" fmla="*/ 2057766 w 5598213"/>
              <a:gd name="connsiteY14023" fmla="*/ 919347 h 4231124"/>
              <a:gd name="connsiteX14024" fmla="*/ 2063091 w 5598213"/>
              <a:gd name="connsiteY14024" fmla="*/ 929995 h 4231124"/>
              <a:gd name="connsiteX14025" fmla="*/ 2052442 w 5598213"/>
              <a:gd name="connsiteY14025" fmla="*/ 935320 h 4231124"/>
              <a:gd name="connsiteX14026" fmla="*/ 2057766 w 5598213"/>
              <a:gd name="connsiteY14026" fmla="*/ 940644 h 4231124"/>
              <a:gd name="connsiteX14027" fmla="*/ 2063091 w 5598213"/>
              <a:gd name="connsiteY14027" fmla="*/ 935320 h 4231124"/>
              <a:gd name="connsiteX14028" fmla="*/ 2073149 w 5598213"/>
              <a:gd name="connsiteY14028" fmla="*/ 950701 h 4231124"/>
              <a:gd name="connsiteX14029" fmla="*/ 2052442 w 5598213"/>
              <a:gd name="connsiteY14029" fmla="*/ 956026 h 4231124"/>
              <a:gd name="connsiteX14030" fmla="*/ 2042383 w 5598213"/>
              <a:gd name="connsiteY14030" fmla="*/ 950701 h 4231124"/>
              <a:gd name="connsiteX14031" fmla="*/ 2042383 w 5598213"/>
              <a:gd name="connsiteY14031" fmla="*/ 945377 h 4231124"/>
              <a:gd name="connsiteX14032" fmla="*/ 2037059 w 5598213"/>
              <a:gd name="connsiteY14032" fmla="*/ 940644 h 4231124"/>
              <a:gd name="connsiteX14033" fmla="*/ 2026409 w 5598213"/>
              <a:gd name="connsiteY14033" fmla="*/ 940644 h 4231124"/>
              <a:gd name="connsiteX14034" fmla="*/ 2026409 w 5598213"/>
              <a:gd name="connsiteY14034" fmla="*/ 935320 h 4231124"/>
              <a:gd name="connsiteX14035" fmla="*/ 2042383 w 5598213"/>
              <a:gd name="connsiteY14035" fmla="*/ 924671 h 4231124"/>
              <a:gd name="connsiteX14036" fmla="*/ 2047117 w 5598213"/>
              <a:gd name="connsiteY14036" fmla="*/ 919347 h 4231124"/>
              <a:gd name="connsiteX14037" fmla="*/ 2063091 w 5598213"/>
              <a:gd name="connsiteY14037" fmla="*/ 909289 h 4231124"/>
              <a:gd name="connsiteX14038" fmla="*/ 4621395 w 5598213"/>
              <a:gd name="connsiteY14038" fmla="*/ 898641 h 4231124"/>
              <a:gd name="connsiteX14039" fmla="*/ 4626720 w 5598213"/>
              <a:gd name="connsiteY14039" fmla="*/ 898641 h 4231124"/>
              <a:gd name="connsiteX14040" fmla="*/ 4632045 w 5598213"/>
              <a:gd name="connsiteY14040" fmla="*/ 898641 h 4231124"/>
              <a:gd name="connsiteX14041" fmla="*/ 4632045 w 5598213"/>
              <a:gd name="connsiteY14041" fmla="*/ 914022 h 4231124"/>
              <a:gd name="connsiteX14042" fmla="*/ 4621395 w 5598213"/>
              <a:gd name="connsiteY14042" fmla="*/ 914022 h 4231124"/>
              <a:gd name="connsiteX14043" fmla="*/ 4616070 w 5598213"/>
              <a:gd name="connsiteY14043" fmla="*/ 909289 h 4231124"/>
              <a:gd name="connsiteX14044" fmla="*/ 4522589 w 5598213"/>
              <a:gd name="connsiteY14044" fmla="*/ 898641 h 4231124"/>
              <a:gd name="connsiteX14045" fmla="*/ 4527322 w 5598213"/>
              <a:gd name="connsiteY14045" fmla="*/ 903965 h 4231124"/>
              <a:gd name="connsiteX14046" fmla="*/ 4517264 w 5598213"/>
              <a:gd name="connsiteY14046" fmla="*/ 919347 h 4231124"/>
              <a:gd name="connsiteX14047" fmla="*/ 4517264 w 5598213"/>
              <a:gd name="connsiteY14047" fmla="*/ 929995 h 4231124"/>
              <a:gd name="connsiteX14048" fmla="*/ 4511939 w 5598213"/>
              <a:gd name="connsiteY14048" fmla="*/ 929995 h 4231124"/>
              <a:gd name="connsiteX14049" fmla="*/ 4506614 w 5598213"/>
              <a:gd name="connsiteY14049" fmla="*/ 919347 h 4231124"/>
              <a:gd name="connsiteX14050" fmla="*/ 4491231 w 5598213"/>
              <a:gd name="connsiteY14050" fmla="*/ 935320 h 4231124"/>
              <a:gd name="connsiteX14051" fmla="*/ 4491231 w 5598213"/>
              <a:gd name="connsiteY14051" fmla="*/ 924671 h 4231124"/>
              <a:gd name="connsiteX14052" fmla="*/ 4480582 w 5598213"/>
              <a:gd name="connsiteY14052" fmla="*/ 919347 h 4231124"/>
              <a:gd name="connsiteX14053" fmla="*/ 4491231 w 5598213"/>
              <a:gd name="connsiteY14053" fmla="*/ 914022 h 4231124"/>
              <a:gd name="connsiteX14054" fmla="*/ 4501290 w 5598213"/>
              <a:gd name="connsiteY14054" fmla="*/ 909289 h 4231124"/>
              <a:gd name="connsiteX14055" fmla="*/ 4506614 w 5598213"/>
              <a:gd name="connsiteY14055" fmla="*/ 914022 h 4231124"/>
              <a:gd name="connsiteX14056" fmla="*/ 4511939 w 5598213"/>
              <a:gd name="connsiteY14056" fmla="*/ 903965 h 4231124"/>
              <a:gd name="connsiteX14057" fmla="*/ 4046901 w 5598213"/>
              <a:gd name="connsiteY14057" fmla="*/ 898641 h 4231124"/>
              <a:gd name="connsiteX14058" fmla="*/ 4052225 w 5598213"/>
              <a:gd name="connsiteY14058" fmla="*/ 903965 h 4231124"/>
              <a:gd name="connsiteX14059" fmla="*/ 4041576 w 5598213"/>
              <a:gd name="connsiteY14059" fmla="*/ 903965 h 4231124"/>
              <a:gd name="connsiteX14060" fmla="*/ 3948095 w 5598213"/>
              <a:gd name="connsiteY14060" fmla="*/ 898641 h 4231124"/>
              <a:gd name="connsiteX14061" fmla="*/ 3952828 w 5598213"/>
              <a:gd name="connsiteY14061" fmla="*/ 898641 h 4231124"/>
              <a:gd name="connsiteX14062" fmla="*/ 3948095 w 5598213"/>
              <a:gd name="connsiteY14062" fmla="*/ 903965 h 4231124"/>
              <a:gd name="connsiteX14063" fmla="*/ 3937445 w 5598213"/>
              <a:gd name="connsiteY14063" fmla="*/ 909289 h 4231124"/>
              <a:gd name="connsiteX14064" fmla="*/ 3932120 w 5598213"/>
              <a:gd name="connsiteY14064" fmla="*/ 914022 h 4231124"/>
              <a:gd name="connsiteX14065" fmla="*/ 3921470 w 5598213"/>
              <a:gd name="connsiteY14065" fmla="*/ 919347 h 4231124"/>
              <a:gd name="connsiteX14066" fmla="*/ 3921470 w 5598213"/>
              <a:gd name="connsiteY14066" fmla="*/ 914022 h 4231124"/>
              <a:gd name="connsiteX14067" fmla="*/ 3932120 w 5598213"/>
              <a:gd name="connsiteY14067" fmla="*/ 903965 h 4231124"/>
              <a:gd name="connsiteX14068" fmla="*/ 2694976 w 5598213"/>
              <a:gd name="connsiteY14068" fmla="*/ 898641 h 4231124"/>
              <a:gd name="connsiteX14069" fmla="*/ 2705625 w 5598213"/>
              <a:gd name="connsiteY14069" fmla="*/ 903965 h 4231124"/>
              <a:gd name="connsiteX14070" fmla="*/ 2700300 w 5598213"/>
              <a:gd name="connsiteY14070" fmla="*/ 909289 h 4231124"/>
              <a:gd name="connsiteX14071" fmla="*/ 2700300 w 5598213"/>
              <a:gd name="connsiteY14071" fmla="*/ 903965 h 4231124"/>
              <a:gd name="connsiteX14072" fmla="*/ 2271945 w 5598213"/>
              <a:gd name="connsiteY14072" fmla="*/ 898641 h 4231124"/>
              <a:gd name="connsiteX14073" fmla="*/ 2282594 w 5598213"/>
              <a:gd name="connsiteY14073" fmla="*/ 898641 h 4231124"/>
              <a:gd name="connsiteX14074" fmla="*/ 2282594 w 5598213"/>
              <a:gd name="connsiteY14074" fmla="*/ 903965 h 4231124"/>
              <a:gd name="connsiteX14075" fmla="*/ 2282594 w 5598213"/>
              <a:gd name="connsiteY14075" fmla="*/ 909289 h 4231124"/>
              <a:gd name="connsiteX14076" fmla="*/ 2277269 w 5598213"/>
              <a:gd name="connsiteY14076" fmla="*/ 909289 h 4231124"/>
              <a:gd name="connsiteX14077" fmla="*/ 2277269 w 5598213"/>
              <a:gd name="connsiteY14077" fmla="*/ 914022 h 4231124"/>
              <a:gd name="connsiteX14078" fmla="*/ 2261295 w 5598213"/>
              <a:gd name="connsiteY14078" fmla="*/ 909289 h 4231124"/>
              <a:gd name="connsiteX14079" fmla="*/ 830680 w 5598213"/>
              <a:gd name="connsiteY14079" fmla="*/ 898641 h 4231124"/>
              <a:gd name="connsiteX14080" fmla="*/ 840738 w 5598213"/>
              <a:gd name="connsiteY14080" fmla="*/ 898641 h 4231124"/>
              <a:gd name="connsiteX14081" fmla="*/ 846063 w 5598213"/>
              <a:gd name="connsiteY14081" fmla="*/ 909289 h 4231124"/>
              <a:gd name="connsiteX14082" fmla="*/ 846063 w 5598213"/>
              <a:gd name="connsiteY14082" fmla="*/ 935320 h 4231124"/>
              <a:gd name="connsiteX14083" fmla="*/ 840738 w 5598213"/>
              <a:gd name="connsiteY14083" fmla="*/ 929995 h 4231124"/>
              <a:gd name="connsiteX14084" fmla="*/ 840738 w 5598213"/>
              <a:gd name="connsiteY14084" fmla="*/ 919347 h 4231124"/>
              <a:gd name="connsiteX14085" fmla="*/ 825355 w 5598213"/>
              <a:gd name="connsiteY14085" fmla="*/ 909289 h 4231124"/>
              <a:gd name="connsiteX14086" fmla="*/ 4788832 w 5598213"/>
              <a:gd name="connsiteY14086" fmla="*/ 893316 h 4231124"/>
              <a:gd name="connsiteX14087" fmla="*/ 4794157 w 5598213"/>
              <a:gd name="connsiteY14087" fmla="*/ 903965 h 4231124"/>
              <a:gd name="connsiteX14088" fmla="*/ 4783508 w 5598213"/>
              <a:gd name="connsiteY14088" fmla="*/ 903965 h 4231124"/>
              <a:gd name="connsiteX14089" fmla="*/ 4783508 w 5598213"/>
              <a:gd name="connsiteY14089" fmla="*/ 898641 h 4231124"/>
              <a:gd name="connsiteX14090" fmla="*/ 4574654 w 5598213"/>
              <a:gd name="connsiteY14090" fmla="*/ 893316 h 4231124"/>
              <a:gd name="connsiteX14091" fmla="*/ 4584713 w 5598213"/>
              <a:gd name="connsiteY14091" fmla="*/ 893316 h 4231124"/>
              <a:gd name="connsiteX14092" fmla="*/ 4579979 w 5598213"/>
              <a:gd name="connsiteY14092" fmla="*/ 898641 h 4231124"/>
              <a:gd name="connsiteX14093" fmla="*/ 4584713 w 5598213"/>
              <a:gd name="connsiteY14093" fmla="*/ 903965 h 4231124"/>
              <a:gd name="connsiteX14094" fmla="*/ 4579979 w 5598213"/>
              <a:gd name="connsiteY14094" fmla="*/ 903965 h 4231124"/>
              <a:gd name="connsiteX14095" fmla="*/ 3754624 w 5598213"/>
              <a:gd name="connsiteY14095" fmla="*/ 893316 h 4231124"/>
              <a:gd name="connsiteX14096" fmla="*/ 3754624 w 5598213"/>
              <a:gd name="connsiteY14096" fmla="*/ 903965 h 4231124"/>
              <a:gd name="connsiteX14097" fmla="*/ 3743975 w 5598213"/>
              <a:gd name="connsiteY14097" fmla="*/ 903965 h 4231124"/>
              <a:gd name="connsiteX14098" fmla="*/ 3743975 w 5598213"/>
              <a:gd name="connsiteY14098" fmla="*/ 898641 h 4231124"/>
              <a:gd name="connsiteX14099" fmla="*/ 2611553 w 5598213"/>
              <a:gd name="connsiteY14099" fmla="*/ 893316 h 4231124"/>
              <a:gd name="connsiteX14100" fmla="*/ 2621611 w 5598213"/>
              <a:gd name="connsiteY14100" fmla="*/ 893316 h 4231124"/>
              <a:gd name="connsiteX14101" fmla="*/ 2632261 w 5598213"/>
              <a:gd name="connsiteY14101" fmla="*/ 903965 h 4231124"/>
              <a:gd name="connsiteX14102" fmla="*/ 2632261 w 5598213"/>
              <a:gd name="connsiteY14102" fmla="*/ 909289 h 4231124"/>
              <a:gd name="connsiteX14103" fmla="*/ 2616877 w 5598213"/>
              <a:gd name="connsiteY14103" fmla="*/ 909289 h 4231124"/>
              <a:gd name="connsiteX14104" fmla="*/ 2611553 w 5598213"/>
              <a:gd name="connsiteY14104" fmla="*/ 903965 h 4231124"/>
              <a:gd name="connsiteX14105" fmla="*/ 2600903 w 5598213"/>
              <a:gd name="connsiteY14105" fmla="*/ 914022 h 4231124"/>
              <a:gd name="connsiteX14106" fmla="*/ 2611553 w 5598213"/>
              <a:gd name="connsiteY14106" fmla="*/ 914022 h 4231124"/>
              <a:gd name="connsiteX14107" fmla="*/ 2611553 w 5598213"/>
              <a:gd name="connsiteY14107" fmla="*/ 919347 h 4231124"/>
              <a:gd name="connsiteX14108" fmla="*/ 2611553 w 5598213"/>
              <a:gd name="connsiteY14108" fmla="*/ 924671 h 4231124"/>
              <a:gd name="connsiteX14109" fmla="*/ 2606228 w 5598213"/>
              <a:gd name="connsiteY14109" fmla="*/ 929995 h 4231124"/>
              <a:gd name="connsiteX14110" fmla="*/ 2595578 w 5598213"/>
              <a:gd name="connsiteY14110" fmla="*/ 940644 h 4231124"/>
              <a:gd name="connsiteX14111" fmla="*/ 2590253 w 5598213"/>
              <a:gd name="connsiteY14111" fmla="*/ 945377 h 4231124"/>
              <a:gd name="connsiteX14112" fmla="*/ 2595578 w 5598213"/>
              <a:gd name="connsiteY14112" fmla="*/ 950701 h 4231124"/>
              <a:gd name="connsiteX14113" fmla="*/ 2585520 w 5598213"/>
              <a:gd name="connsiteY14113" fmla="*/ 956026 h 4231124"/>
              <a:gd name="connsiteX14114" fmla="*/ 2580195 w 5598213"/>
              <a:gd name="connsiteY14114" fmla="*/ 945377 h 4231124"/>
              <a:gd name="connsiteX14115" fmla="*/ 2585520 w 5598213"/>
              <a:gd name="connsiteY14115" fmla="*/ 940644 h 4231124"/>
              <a:gd name="connsiteX14116" fmla="*/ 2580195 w 5598213"/>
              <a:gd name="connsiteY14116" fmla="*/ 940644 h 4231124"/>
              <a:gd name="connsiteX14117" fmla="*/ 2585520 w 5598213"/>
              <a:gd name="connsiteY14117" fmla="*/ 929995 h 4231124"/>
              <a:gd name="connsiteX14118" fmla="*/ 2585520 w 5598213"/>
              <a:gd name="connsiteY14118" fmla="*/ 924671 h 4231124"/>
              <a:gd name="connsiteX14119" fmla="*/ 2580195 w 5598213"/>
              <a:gd name="connsiteY14119" fmla="*/ 924671 h 4231124"/>
              <a:gd name="connsiteX14120" fmla="*/ 2580195 w 5598213"/>
              <a:gd name="connsiteY14120" fmla="*/ 909289 h 4231124"/>
              <a:gd name="connsiteX14121" fmla="*/ 4642694 w 5598213"/>
              <a:gd name="connsiteY14121" fmla="*/ 887992 h 4231124"/>
              <a:gd name="connsiteX14122" fmla="*/ 4652753 w 5598213"/>
              <a:gd name="connsiteY14122" fmla="*/ 893316 h 4231124"/>
              <a:gd name="connsiteX14123" fmla="*/ 4642694 w 5598213"/>
              <a:gd name="connsiteY14123" fmla="*/ 898641 h 4231124"/>
              <a:gd name="connsiteX14124" fmla="*/ 4532647 w 5598213"/>
              <a:gd name="connsiteY14124" fmla="*/ 887992 h 4231124"/>
              <a:gd name="connsiteX14125" fmla="*/ 4543297 w 5598213"/>
              <a:gd name="connsiteY14125" fmla="*/ 887992 h 4231124"/>
              <a:gd name="connsiteX14126" fmla="*/ 4532647 w 5598213"/>
              <a:gd name="connsiteY14126" fmla="*/ 898641 h 4231124"/>
              <a:gd name="connsiteX14127" fmla="*/ 4491231 w 5598213"/>
              <a:gd name="connsiteY14127" fmla="*/ 887992 h 4231124"/>
              <a:gd name="connsiteX14128" fmla="*/ 4495965 w 5598213"/>
              <a:gd name="connsiteY14128" fmla="*/ 887992 h 4231124"/>
              <a:gd name="connsiteX14129" fmla="*/ 4495965 w 5598213"/>
              <a:gd name="connsiteY14129" fmla="*/ 903965 h 4231124"/>
              <a:gd name="connsiteX14130" fmla="*/ 4485907 w 5598213"/>
              <a:gd name="connsiteY14130" fmla="*/ 909289 h 4231124"/>
              <a:gd name="connsiteX14131" fmla="*/ 4485907 w 5598213"/>
              <a:gd name="connsiteY14131" fmla="*/ 898641 h 4231124"/>
              <a:gd name="connsiteX14132" fmla="*/ 4459874 w 5598213"/>
              <a:gd name="connsiteY14132" fmla="*/ 887992 h 4231124"/>
              <a:gd name="connsiteX14133" fmla="*/ 4464607 w 5598213"/>
              <a:gd name="connsiteY14133" fmla="*/ 893316 h 4231124"/>
              <a:gd name="connsiteX14134" fmla="*/ 4475257 w 5598213"/>
              <a:gd name="connsiteY14134" fmla="*/ 893316 h 4231124"/>
              <a:gd name="connsiteX14135" fmla="*/ 4475257 w 5598213"/>
              <a:gd name="connsiteY14135" fmla="*/ 919347 h 4231124"/>
              <a:gd name="connsiteX14136" fmla="*/ 4469932 w 5598213"/>
              <a:gd name="connsiteY14136" fmla="*/ 914022 h 4231124"/>
              <a:gd name="connsiteX14137" fmla="*/ 4464607 w 5598213"/>
              <a:gd name="connsiteY14137" fmla="*/ 909289 h 4231124"/>
              <a:gd name="connsiteX14138" fmla="*/ 4459874 w 5598213"/>
              <a:gd name="connsiteY14138" fmla="*/ 903965 h 4231124"/>
              <a:gd name="connsiteX14139" fmla="*/ 4083583 w 5598213"/>
              <a:gd name="connsiteY14139" fmla="*/ 887992 h 4231124"/>
              <a:gd name="connsiteX14140" fmla="*/ 4088908 w 5598213"/>
              <a:gd name="connsiteY14140" fmla="*/ 887992 h 4231124"/>
              <a:gd name="connsiteX14141" fmla="*/ 4094233 w 5598213"/>
              <a:gd name="connsiteY14141" fmla="*/ 887992 h 4231124"/>
              <a:gd name="connsiteX14142" fmla="*/ 4088908 w 5598213"/>
              <a:gd name="connsiteY14142" fmla="*/ 893316 h 4231124"/>
              <a:gd name="connsiteX14143" fmla="*/ 4083583 w 5598213"/>
              <a:gd name="connsiteY14143" fmla="*/ 893316 h 4231124"/>
              <a:gd name="connsiteX14144" fmla="*/ 4015543 w 5598213"/>
              <a:gd name="connsiteY14144" fmla="*/ 887992 h 4231124"/>
              <a:gd name="connsiteX14145" fmla="*/ 4031518 w 5598213"/>
              <a:gd name="connsiteY14145" fmla="*/ 887992 h 4231124"/>
              <a:gd name="connsiteX14146" fmla="*/ 4036843 w 5598213"/>
              <a:gd name="connsiteY14146" fmla="*/ 893316 h 4231124"/>
              <a:gd name="connsiteX14147" fmla="*/ 4041576 w 5598213"/>
              <a:gd name="connsiteY14147" fmla="*/ 887992 h 4231124"/>
              <a:gd name="connsiteX14148" fmla="*/ 4046901 w 5598213"/>
              <a:gd name="connsiteY14148" fmla="*/ 893316 h 4231124"/>
              <a:gd name="connsiteX14149" fmla="*/ 4031518 w 5598213"/>
              <a:gd name="connsiteY14149" fmla="*/ 903965 h 4231124"/>
              <a:gd name="connsiteX14150" fmla="*/ 4041576 w 5598213"/>
              <a:gd name="connsiteY14150" fmla="*/ 903965 h 4231124"/>
              <a:gd name="connsiteX14151" fmla="*/ 4046901 w 5598213"/>
              <a:gd name="connsiteY14151" fmla="*/ 909289 h 4231124"/>
              <a:gd name="connsiteX14152" fmla="*/ 4052225 w 5598213"/>
              <a:gd name="connsiteY14152" fmla="*/ 903965 h 4231124"/>
              <a:gd name="connsiteX14153" fmla="*/ 4057550 w 5598213"/>
              <a:gd name="connsiteY14153" fmla="*/ 903965 h 4231124"/>
              <a:gd name="connsiteX14154" fmla="*/ 4062875 w 5598213"/>
              <a:gd name="connsiteY14154" fmla="*/ 898641 h 4231124"/>
              <a:gd name="connsiteX14155" fmla="*/ 4072933 w 5598213"/>
              <a:gd name="connsiteY14155" fmla="*/ 903965 h 4231124"/>
              <a:gd name="connsiteX14156" fmla="*/ 4057550 w 5598213"/>
              <a:gd name="connsiteY14156" fmla="*/ 909289 h 4231124"/>
              <a:gd name="connsiteX14157" fmla="*/ 4057550 w 5598213"/>
              <a:gd name="connsiteY14157" fmla="*/ 914022 h 4231124"/>
              <a:gd name="connsiteX14158" fmla="*/ 4057550 w 5598213"/>
              <a:gd name="connsiteY14158" fmla="*/ 919347 h 4231124"/>
              <a:gd name="connsiteX14159" fmla="*/ 4046901 w 5598213"/>
              <a:gd name="connsiteY14159" fmla="*/ 924671 h 4231124"/>
              <a:gd name="connsiteX14160" fmla="*/ 4036843 w 5598213"/>
              <a:gd name="connsiteY14160" fmla="*/ 929995 h 4231124"/>
              <a:gd name="connsiteX14161" fmla="*/ 4026193 w 5598213"/>
              <a:gd name="connsiteY14161" fmla="*/ 935320 h 4231124"/>
              <a:gd name="connsiteX14162" fmla="*/ 4020868 w 5598213"/>
              <a:gd name="connsiteY14162" fmla="*/ 929995 h 4231124"/>
              <a:gd name="connsiteX14163" fmla="*/ 4026193 w 5598213"/>
              <a:gd name="connsiteY14163" fmla="*/ 924671 h 4231124"/>
              <a:gd name="connsiteX14164" fmla="*/ 4026193 w 5598213"/>
              <a:gd name="connsiteY14164" fmla="*/ 919347 h 4231124"/>
              <a:gd name="connsiteX14165" fmla="*/ 4020868 w 5598213"/>
              <a:gd name="connsiteY14165" fmla="*/ 919347 h 4231124"/>
              <a:gd name="connsiteX14166" fmla="*/ 4020868 w 5598213"/>
              <a:gd name="connsiteY14166" fmla="*/ 914022 h 4231124"/>
              <a:gd name="connsiteX14167" fmla="*/ 4026193 w 5598213"/>
              <a:gd name="connsiteY14167" fmla="*/ 914022 h 4231124"/>
              <a:gd name="connsiteX14168" fmla="*/ 4020868 w 5598213"/>
              <a:gd name="connsiteY14168" fmla="*/ 909289 h 4231124"/>
              <a:gd name="connsiteX14169" fmla="*/ 4015543 w 5598213"/>
              <a:gd name="connsiteY14169" fmla="*/ 909289 h 4231124"/>
              <a:gd name="connsiteX14170" fmla="*/ 2470148 w 5598213"/>
              <a:gd name="connsiteY14170" fmla="*/ 887992 h 4231124"/>
              <a:gd name="connsiteX14171" fmla="*/ 2475473 w 5598213"/>
              <a:gd name="connsiteY14171" fmla="*/ 893316 h 4231124"/>
              <a:gd name="connsiteX14172" fmla="*/ 2480797 w 5598213"/>
              <a:gd name="connsiteY14172" fmla="*/ 909289 h 4231124"/>
              <a:gd name="connsiteX14173" fmla="*/ 2486122 w 5598213"/>
              <a:gd name="connsiteY14173" fmla="*/ 914022 h 4231124"/>
              <a:gd name="connsiteX14174" fmla="*/ 2480797 w 5598213"/>
              <a:gd name="connsiteY14174" fmla="*/ 919347 h 4231124"/>
              <a:gd name="connsiteX14175" fmla="*/ 2480797 w 5598213"/>
              <a:gd name="connsiteY14175" fmla="*/ 924671 h 4231124"/>
              <a:gd name="connsiteX14176" fmla="*/ 2491447 w 5598213"/>
              <a:gd name="connsiteY14176" fmla="*/ 929995 h 4231124"/>
              <a:gd name="connsiteX14177" fmla="*/ 2486122 w 5598213"/>
              <a:gd name="connsiteY14177" fmla="*/ 935320 h 4231124"/>
              <a:gd name="connsiteX14178" fmla="*/ 2480797 w 5598213"/>
              <a:gd name="connsiteY14178" fmla="*/ 929995 h 4231124"/>
              <a:gd name="connsiteX14179" fmla="*/ 2470148 w 5598213"/>
              <a:gd name="connsiteY14179" fmla="*/ 929995 h 4231124"/>
              <a:gd name="connsiteX14180" fmla="*/ 2460090 w 5598213"/>
              <a:gd name="connsiteY14180" fmla="*/ 924671 h 4231124"/>
              <a:gd name="connsiteX14181" fmla="*/ 2444115 w 5598213"/>
              <a:gd name="connsiteY14181" fmla="*/ 945377 h 4231124"/>
              <a:gd name="connsiteX14182" fmla="*/ 2438790 w 5598213"/>
              <a:gd name="connsiteY14182" fmla="*/ 945377 h 4231124"/>
              <a:gd name="connsiteX14183" fmla="*/ 2434057 w 5598213"/>
              <a:gd name="connsiteY14183" fmla="*/ 950701 h 4231124"/>
              <a:gd name="connsiteX14184" fmla="*/ 2438790 w 5598213"/>
              <a:gd name="connsiteY14184" fmla="*/ 966675 h 4231124"/>
              <a:gd name="connsiteX14185" fmla="*/ 2423407 w 5598213"/>
              <a:gd name="connsiteY14185" fmla="*/ 971999 h 4231124"/>
              <a:gd name="connsiteX14186" fmla="*/ 2428732 w 5598213"/>
              <a:gd name="connsiteY14186" fmla="*/ 961350 h 4231124"/>
              <a:gd name="connsiteX14187" fmla="*/ 2407433 w 5598213"/>
              <a:gd name="connsiteY14187" fmla="*/ 956026 h 4231124"/>
              <a:gd name="connsiteX14188" fmla="*/ 2418082 w 5598213"/>
              <a:gd name="connsiteY14188" fmla="*/ 950701 h 4231124"/>
              <a:gd name="connsiteX14189" fmla="*/ 2423407 w 5598213"/>
              <a:gd name="connsiteY14189" fmla="*/ 929995 h 4231124"/>
              <a:gd name="connsiteX14190" fmla="*/ 2428732 w 5598213"/>
              <a:gd name="connsiteY14190" fmla="*/ 929995 h 4231124"/>
              <a:gd name="connsiteX14191" fmla="*/ 2438790 w 5598213"/>
              <a:gd name="connsiteY14191" fmla="*/ 935320 h 4231124"/>
              <a:gd name="connsiteX14192" fmla="*/ 2449440 w 5598213"/>
              <a:gd name="connsiteY14192" fmla="*/ 929995 h 4231124"/>
              <a:gd name="connsiteX14193" fmla="*/ 2460090 w 5598213"/>
              <a:gd name="connsiteY14193" fmla="*/ 919347 h 4231124"/>
              <a:gd name="connsiteX14194" fmla="*/ 2470148 w 5598213"/>
              <a:gd name="connsiteY14194" fmla="*/ 909289 h 4231124"/>
              <a:gd name="connsiteX14195" fmla="*/ 4600687 w 5598213"/>
              <a:gd name="connsiteY14195" fmla="*/ 882667 h 4231124"/>
              <a:gd name="connsiteX14196" fmla="*/ 4611337 w 5598213"/>
              <a:gd name="connsiteY14196" fmla="*/ 887992 h 4231124"/>
              <a:gd name="connsiteX14197" fmla="*/ 4621395 w 5598213"/>
              <a:gd name="connsiteY14197" fmla="*/ 898641 h 4231124"/>
              <a:gd name="connsiteX14198" fmla="*/ 4616070 w 5598213"/>
              <a:gd name="connsiteY14198" fmla="*/ 898641 h 4231124"/>
              <a:gd name="connsiteX14199" fmla="*/ 4611337 w 5598213"/>
              <a:gd name="connsiteY14199" fmla="*/ 914022 h 4231124"/>
              <a:gd name="connsiteX14200" fmla="*/ 4616070 w 5598213"/>
              <a:gd name="connsiteY14200" fmla="*/ 919347 h 4231124"/>
              <a:gd name="connsiteX14201" fmla="*/ 4626720 w 5598213"/>
              <a:gd name="connsiteY14201" fmla="*/ 919347 h 4231124"/>
              <a:gd name="connsiteX14202" fmla="*/ 4616070 w 5598213"/>
              <a:gd name="connsiteY14202" fmla="*/ 929995 h 4231124"/>
              <a:gd name="connsiteX14203" fmla="*/ 4616070 w 5598213"/>
              <a:gd name="connsiteY14203" fmla="*/ 924671 h 4231124"/>
              <a:gd name="connsiteX14204" fmla="*/ 4606012 w 5598213"/>
              <a:gd name="connsiteY14204" fmla="*/ 924671 h 4231124"/>
              <a:gd name="connsiteX14205" fmla="*/ 4606012 w 5598213"/>
              <a:gd name="connsiteY14205" fmla="*/ 914022 h 4231124"/>
              <a:gd name="connsiteX14206" fmla="*/ 4600687 w 5598213"/>
              <a:gd name="connsiteY14206" fmla="*/ 914022 h 4231124"/>
              <a:gd name="connsiteX14207" fmla="*/ 4600687 w 5598213"/>
              <a:gd name="connsiteY14207" fmla="*/ 909289 h 4231124"/>
              <a:gd name="connsiteX14208" fmla="*/ 4595362 w 5598213"/>
              <a:gd name="connsiteY14208" fmla="*/ 903965 h 4231124"/>
              <a:gd name="connsiteX14209" fmla="*/ 4595362 w 5598213"/>
              <a:gd name="connsiteY14209" fmla="*/ 898641 h 4231124"/>
              <a:gd name="connsiteX14210" fmla="*/ 4595362 w 5598213"/>
              <a:gd name="connsiteY14210" fmla="*/ 893316 h 4231124"/>
              <a:gd name="connsiteX14211" fmla="*/ 4443899 w 5598213"/>
              <a:gd name="connsiteY14211" fmla="*/ 882667 h 4231124"/>
              <a:gd name="connsiteX14212" fmla="*/ 4449224 w 5598213"/>
              <a:gd name="connsiteY14212" fmla="*/ 882667 h 4231124"/>
              <a:gd name="connsiteX14213" fmla="*/ 4449224 w 5598213"/>
              <a:gd name="connsiteY14213" fmla="*/ 887992 h 4231124"/>
              <a:gd name="connsiteX14214" fmla="*/ 4454549 w 5598213"/>
              <a:gd name="connsiteY14214" fmla="*/ 893316 h 4231124"/>
              <a:gd name="connsiteX14215" fmla="*/ 4454549 w 5598213"/>
              <a:gd name="connsiteY14215" fmla="*/ 903965 h 4231124"/>
              <a:gd name="connsiteX14216" fmla="*/ 4438574 w 5598213"/>
              <a:gd name="connsiteY14216" fmla="*/ 903965 h 4231124"/>
              <a:gd name="connsiteX14217" fmla="*/ 4428516 w 5598213"/>
              <a:gd name="connsiteY14217" fmla="*/ 919347 h 4231124"/>
              <a:gd name="connsiteX14218" fmla="*/ 4423191 w 5598213"/>
              <a:gd name="connsiteY14218" fmla="*/ 914022 h 4231124"/>
              <a:gd name="connsiteX14219" fmla="*/ 4428516 w 5598213"/>
              <a:gd name="connsiteY14219" fmla="*/ 903965 h 4231124"/>
              <a:gd name="connsiteX14220" fmla="*/ 4428516 w 5598213"/>
              <a:gd name="connsiteY14220" fmla="*/ 893316 h 4231124"/>
              <a:gd name="connsiteX14221" fmla="*/ 4652753 w 5598213"/>
              <a:gd name="connsiteY14221" fmla="*/ 877935 h 4231124"/>
              <a:gd name="connsiteX14222" fmla="*/ 4658077 w 5598213"/>
              <a:gd name="connsiteY14222" fmla="*/ 882667 h 4231124"/>
              <a:gd name="connsiteX14223" fmla="*/ 4637370 w 5598213"/>
              <a:gd name="connsiteY14223" fmla="*/ 882667 h 4231124"/>
              <a:gd name="connsiteX14224" fmla="*/ 4564005 w 5598213"/>
              <a:gd name="connsiteY14224" fmla="*/ 877935 h 4231124"/>
              <a:gd name="connsiteX14225" fmla="*/ 4564005 w 5598213"/>
              <a:gd name="connsiteY14225" fmla="*/ 887992 h 4231124"/>
              <a:gd name="connsiteX14226" fmla="*/ 4558680 w 5598213"/>
              <a:gd name="connsiteY14226" fmla="*/ 887992 h 4231124"/>
              <a:gd name="connsiteX14227" fmla="*/ 2517480 w 5598213"/>
              <a:gd name="connsiteY14227" fmla="*/ 877935 h 4231124"/>
              <a:gd name="connsiteX14228" fmla="*/ 2527538 w 5598213"/>
              <a:gd name="connsiteY14228" fmla="*/ 877935 h 4231124"/>
              <a:gd name="connsiteX14229" fmla="*/ 2517480 w 5598213"/>
              <a:gd name="connsiteY14229" fmla="*/ 887992 h 4231124"/>
              <a:gd name="connsiteX14230" fmla="*/ 4595362 w 5598213"/>
              <a:gd name="connsiteY14230" fmla="*/ 872610 h 4231124"/>
              <a:gd name="connsiteX14231" fmla="*/ 4606012 w 5598213"/>
              <a:gd name="connsiteY14231" fmla="*/ 877935 h 4231124"/>
              <a:gd name="connsiteX14232" fmla="*/ 4600687 w 5598213"/>
              <a:gd name="connsiteY14232" fmla="*/ 882667 h 4231124"/>
              <a:gd name="connsiteX14233" fmla="*/ 4595362 w 5598213"/>
              <a:gd name="connsiteY14233" fmla="*/ 877935 h 4231124"/>
              <a:gd name="connsiteX14234" fmla="*/ 4485907 w 5598213"/>
              <a:gd name="connsiteY14234" fmla="*/ 872610 h 4231124"/>
              <a:gd name="connsiteX14235" fmla="*/ 4485907 w 5598213"/>
              <a:gd name="connsiteY14235" fmla="*/ 887992 h 4231124"/>
              <a:gd name="connsiteX14236" fmla="*/ 4480582 w 5598213"/>
              <a:gd name="connsiteY14236" fmla="*/ 877935 h 4231124"/>
              <a:gd name="connsiteX14237" fmla="*/ 3952828 w 5598213"/>
              <a:gd name="connsiteY14237" fmla="*/ 872610 h 4231124"/>
              <a:gd name="connsiteX14238" fmla="*/ 3974127 w 5598213"/>
              <a:gd name="connsiteY14238" fmla="*/ 872610 h 4231124"/>
              <a:gd name="connsiteX14239" fmla="*/ 3968803 w 5598213"/>
              <a:gd name="connsiteY14239" fmla="*/ 877935 h 4231124"/>
              <a:gd name="connsiteX14240" fmla="*/ 3948095 w 5598213"/>
              <a:gd name="connsiteY14240" fmla="*/ 893316 h 4231124"/>
              <a:gd name="connsiteX14241" fmla="*/ 3937445 w 5598213"/>
              <a:gd name="connsiteY14241" fmla="*/ 893316 h 4231124"/>
              <a:gd name="connsiteX14242" fmla="*/ 3948095 w 5598213"/>
              <a:gd name="connsiteY14242" fmla="*/ 877935 h 4231124"/>
              <a:gd name="connsiteX14243" fmla="*/ 3838047 w 5598213"/>
              <a:gd name="connsiteY14243" fmla="*/ 872610 h 4231124"/>
              <a:gd name="connsiteX14244" fmla="*/ 3848697 w 5598213"/>
              <a:gd name="connsiteY14244" fmla="*/ 872610 h 4231124"/>
              <a:gd name="connsiteX14245" fmla="*/ 3838047 w 5598213"/>
              <a:gd name="connsiteY14245" fmla="*/ 882667 h 4231124"/>
              <a:gd name="connsiteX14246" fmla="*/ 3832723 w 5598213"/>
              <a:gd name="connsiteY14246" fmla="*/ 882667 h 4231124"/>
              <a:gd name="connsiteX14247" fmla="*/ 2949978 w 5598213"/>
              <a:gd name="connsiteY14247" fmla="*/ 872610 h 4231124"/>
              <a:gd name="connsiteX14248" fmla="*/ 2955302 w 5598213"/>
              <a:gd name="connsiteY14248" fmla="*/ 872610 h 4231124"/>
              <a:gd name="connsiteX14249" fmla="*/ 2955302 w 5598213"/>
              <a:gd name="connsiteY14249" fmla="*/ 882667 h 4231124"/>
              <a:gd name="connsiteX14250" fmla="*/ 2945244 w 5598213"/>
              <a:gd name="connsiteY14250" fmla="*/ 887992 h 4231124"/>
              <a:gd name="connsiteX14251" fmla="*/ 2949978 w 5598213"/>
              <a:gd name="connsiteY14251" fmla="*/ 893316 h 4231124"/>
              <a:gd name="connsiteX14252" fmla="*/ 2945244 w 5598213"/>
              <a:gd name="connsiteY14252" fmla="*/ 909289 h 4231124"/>
              <a:gd name="connsiteX14253" fmla="*/ 2923945 w 5598213"/>
              <a:gd name="connsiteY14253" fmla="*/ 898641 h 4231124"/>
              <a:gd name="connsiteX14254" fmla="*/ 2934595 w 5598213"/>
              <a:gd name="connsiteY14254" fmla="*/ 893316 h 4231124"/>
              <a:gd name="connsiteX14255" fmla="*/ 2934595 w 5598213"/>
              <a:gd name="connsiteY14255" fmla="*/ 887992 h 4231124"/>
              <a:gd name="connsiteX14256" fmla="*/ 2934595 w 5598213"/>
              <a:gd name="connsiteY14256" fmla="*/ 877935 h 4231124"/>
              <a:gd name="connsiteX14257" fmla="*/ 2939920 w 5598213"/>
              <a:gd name="connsiteY14257" fmla="*/ 882667 h 4231124"/>
              <a:gd name="connsiteX14258" fmla="*/ 2527538 w 5598213"/>
              <a:gd name="connsiteY14258" fmla="*/ 872610 h 4231124"/>
              <a:gd name="connsiteX14259" fmla="*/ 2532863 w 5598213"/>
              <a:gd name="connsiteY14259" fmla="*/ 872610 h 4231124"/>
              <a:gd name="connsiteX14260" fmla="*/ 2532863 w 5598213"/>
              <a:gd name="connsiteY14260" fmla="*/ 877935 h 4231124"/>
              <a:gd name="connsiteX14261" fmla="*/ 2527538 w 5598213"/>
              <a:gd name="connsiteY14261" fmla="*/ 877935 h 4231124"/>
              <a:gd name="connsiteX14262" fmla="*/ 2475473 w 5598213"/>
              <a:gd name="connsiteY14262" fmla="*/ 872610 h 4231124"/>
              <a:gd name="connsiteX14263" fmla="*/ 2475473 w 5598213"/>
              <a:gd name="connsiteY14263" fmla="*/ 877935 h 4231124"/>
              <a:gd name="connsiteX14264" fmla="*/ 2460090 w 5598213"/>
              <a:gd name="connsiteY14264" fmla="*/ 877935 h 4231124"/>
              <a:gd name="connsiteX14265" fmla="*/ 2052442 w 5598213"/>
              <a:gd name="connsiteY14265" fmla="*/ 872610 h 4231124"/>
              <a:gd name="connsiteX14266" fmla="*/ 2063091 w 5598213"/>
              <a:gd name="connsiteY14266" fmla="*/ 872610 h 4231124"/>
              <a:gd name="connsiteX14267" fmla="*/ 2063091 w 5598213"/>
              <a:gd name="connsiteY14267" fmla="*/ 877935 h 4231124"/>
              <a:gd name="connsiteX14268" fmla="*/ 2047117 w 5598213"/>
              <a:gd name="connsiteY14268" fmla="*/ 887992 h 4231124"/>
              <a:gd name="connsiteX14269" fmla="*/ 2047117 w 5598213"/>
              <a:gd name="connsiteY14269" fmla="*/ 882667 h 4231124"/>
              <a:gd name="connsiteX14270" fmla="*/ 2773074 w 5598213"/>
              <a:gd name="connsiteY14270" fmla="*/ 867286 h 4231124"/>
              <a:gd name="connsiteX14271" fmla="*/ 2773074 w 5598213"/>
              <a:gd name="connsiteY14271" fmla="*/ 872610 h 4231124"/>
              <a:gd name="connsiteX14272" fmla="*/ 2763016 w 5598213"/>
              <a:gd name="connsiteY14272" fmla="*/ 872610 h 4231124"/>
              <a:gd name="connsiteX14273" fmla="*/ 2736983 w 5598213"/>
              <a:gd name="connsiteY14273" fmla="*/ 867286 h 4231124"/>
              <a:gd name="connsiteX14274" fmla="*/ 2752366 w 5598213"/>
              <a:gd name="connsiteY14274" fmla="*/ 867286 h 4231124"/>
              <a:gd name="connsiteX14275" fmla="*/ 2763016 w 5598213"/>
              <a:gd name="connsiteY14275" fmla="*/ 877935 h 4231124"/>
              <a:gd name="connsiteX14276" fmla="*/ 2757691 w 5598213"/>
              <a:gd name="connsiteY14276" fmla="*/ 882667 h 4231124"/>
              <a:gd name="connsiteX14277" fmla="*/ 2752366 w 5598213"/>
              <a:gd name="connsiteY14277" fmla="*/ 877935 h 4231124"/>
              <a:gd name="connsiteX14278" fmla="*/ 2736983 w 5598213"/>
              <a:gd name="connsiteY14278" fmla="*/ 872610 h 4231124"/>
              <a:gd name="connsiteX14279" fmla="*/ 2658293 w 5598213"/>
              <a:gd name="connsiteY14279" fmla="*/ 867286 h 4231124"/>
              <a:gd name="connsiteX14280" fmla="*/ 2658293 w 5598213"/>
              <a:gd name="connsiteY14280" fmla="*/ 872610 h 4231124"/>
              <a:gd name="connsiteX14281" fmla="*/ 2652968 w 5598213"/>
              <a:gd name="connsiteY14281" fmla="*/ 872610 h 4231124"/>
              <a:gd name="connsiteX14282" fmla="*/ 2334659 w 5598213"/>
              <a:gd name="connsiteY14282" fmla="*/ 867286 h 4231124"/>
              <a:gd name="connsiteX14283" fmla="*/ 2334659 w 5598213"/>
              <a:gd name="connsiteY14283" fmla="*/ 872610 h 4231124"/>
              <a:gd name="connsiteX14284" fmla="*/ 2329335 w 5598213"/>
              <a:gd name="connsiteY14284" fmla="*/ 872610 h 4231124"/>
              <a:gd name="connsiteX14285" fmla="*/ 4752150 w 5598213"/>
              <a:gd name="connsiteY14285" fmla="*/ 861961 h 4231124"/>
              <a:gd name="connsiteX14286" fmla="*/ 4762800 w 5598213"/>
              <a:gd name="connsiteY14286" fmla="*/ 861961 h 4231124"/>
              <a:gd name="connsiteX14287" fmla="*/ 4757475 w 5598213"/>
              <a:gd name="connsiteY14287" fmla="*/ 867286 h 4231124"/>
              <a:gd name="connsiteX14288" fmla="*/ 4757475 w 5598213"/>
              <a:gd name="connsiteY14288" fmla="*/ 882667 h 4231124"/>
              <a:gd name="connsiteX14289" fmla="*/ 4741500 w 5598213"/>
              <a:gd name="connsiteY14289" fmla="*/ 882667 h 4231124"/>
              <a:gd name="connsiteX14290" fmla="*/ 4741500 w 5598213"/>
              <a:gd name="connsiteY14290" fmla="*/ 867286 h 4231124"/>
              <a:gd name="connsiteX14291" fmla="*/ 4668727 w 5598213"/>
              <a:gd name="connsiteY14291" fmla="*/ 861961 h 4231124"/>
              <a:gd name="connsiteX14292" fmla="*/ 4684110 w 5598213"/>
              <a:gd name="connsiteY14292" fmla="*/ 861961 h 4231124"/>
              <a:gd name="connsiteX14293" fmla="*/ 4684110 w 5598213"/>
              <a:gd name="connsiteY14293" fmla="*/ 877935 h 4231124"/>
              <a:gd name="connsiteX14294" fmla="*/ 4678785 w 5598213"/>
              <a:gd name="connsiteY14294" fmla="*/ 893316 h 4231124"/>
              <a:gd name="connsiteX14295" fmla="*/ 4668727 w 5598213"/>
              <a:gd name="connsiteY14295" fmla="*/ 867286 h 4231124"/>
              <a:gd name="connsiteX14296" fmla="*/ 2955302 w 5598213"/>
              <a:gd name="connsiteY14296" fmla="*/ 861961 h 4231124"/>
              <a:gd name="connsiteX14297" fmla="*/ 2960627 w 5598213"/>
              <a:gd name="connsiteY14297" fmla="*/ 867286 h 4231124"/>
              <a:gd name="connsiteX14298" fmla="*/ 2960627 w 5598213"/>
              <a:gd name="connsiteY14298" fmla="*/ 872610 h 4231124"/>
              <a:gd name="connsiteX14299" fmla="*/ 2929270 w 5598213"/>
              <a:gd name="connsiteY14299" fmla="*/ 861961 h 4231124"/>
              <a:gd name="connsiteX14300" fmla="*/ 2929270 w 5598213"/>
              <a:gd name="connsiteY14300" fmla="*/ 872610 h 4231124"/>
              <a:gd name="connsiteX14301" fmla="*/ 2923945 w 5598213"/>
              <a:gd name="connsiteY14301" fmla="*/ 867286 h 4231124"/>
              <a:gd name="connsiteX14302" fmla="*/ 2710358 w 5598213"/>
              <a:gd name="connsiteY14302" fmla="*/ 861961 h 4231124"/>
              <a:gd name="connsiteX14303" fmla="*/ 2715684 w 5598213"/>
              <a:gd name="connsiteY14303" fmla="*/ 867286 h 4231124"/>
              <a:gd name="connsiteX14304" fmla="*/ 2710358 w 5598213"/>
              <a:gd name="connsiteY14304" fmla="*/ 877935 h 4231124"/>
              <a:gd name="connsiteX14305" fmla="*/ 2705625 w 5598213"/>
              <a:gd name="connsiteY14305" fmla="*/ 877935 h 4231124"/>
              <a:gd name="connsiteX14306" fmla="*/ 2700300 w 5598213"/>
              <a:gd name="connsiteY14306" fmla="*/ 867286 h 4231124"/>
              <a:gd name="connsiteX14307" fmla="*/ 2548837 w 5598213"/>
              <a:gd name="connsiteY14307" fmla="*/ 861961 h 4231124"/>
              <a:gd name="connsiteX14308" fmla="*/ 2543513 w 5598213"/>
              <a:gd name="connsiteY14308" fmla="*/ 872610 h 4231124"/>
              <a:gd name="connsiteX14309" fmla="*/ 2532863 w 5598213"/>
              <a:gd name="connsiteY14309" fmla="*/ 872610 h 4231124"/>
              <a:gd name="connsiteX14310" fmla="*/ 2532863 w 5598213"/>
              <a:gd name="connsiteY14310" fmla="*/ 867286 h 4231124"/>
              <a:gd name="connsiteX14311" fmla="*/ 4757475 w 5598213"/>
              <a:gd name="connsiteY14311" fmla="*/ 856637 h 4231124"/>
              <a:gd name="connsiteX14312" fmla="*/ 4767533 w 5598213"/>
              <a:gd name="connsiteY14312" fmla="*/ 856637 h 4231124"/>
              <a:gd name="connsiteX14313" fmla="*/ 4772858 w 5598213"/>
              <a:gd name="connsiteY14313" fmla="*/ 861961 h 4231124"/>
              <a:gd name="connsiteX14314" fmla="*/ 4767533 w 5598213"/>
              <a:gd name="connsiteY14314" fmla="*/ 872610 h 4231124"/>
              <a:gd name="connsiteX14315" fmla="*/ 4762800 w 5598213"/>
              <a:gd name="connsiteY14315" fmla="*/ 861961 h 4231124"/>
              <a:gd name="connsiteX14316" fmla="*/ 4031518 w 5598213"/>
              <a:gd name="connsiteY14316" fmla="*/ 856637 h 4231124"/>
              <a:gd name="connsiteX14317" fmla="*/ 4026193 w 5598213"/>
              <a:gd name="connsiteY14317" fmla="*/ 867286 h 4231124"/>
              <a:gd name="connsiteX14318" fmla="*/ 4031518 w 5598213"/>
              <a:gd name="connsiteY14318" fmla="*/ 877935 h 4231124"/>
              <a:gd name="connsiteX14319" fmla="*/ 4026193 w 5598213"/>
              <a:gd name="connsiteY14319" fmla="*/ 877935 h 4231124"/>
              <a:gd name="connsiteX14320" fmla="*/ 4020868 w 5598213"/>
              <a:gd name="connsiteY14320" fmla="*/ 872610 h 4231124"/>
              <a:gd name="connsiteX14321" fmla="*/ 4015543 w 5598213"/>
              <a:gd name="connsiteY14321" fmla="*/ 867286 h 4231124"/>
              <a:gd name="connsiteX14322" fmla="*/ 4020868 w 5598213"/>
              <a:gd name="connsiteY14322" fmla="*/ 867286 h 4231124"/>
              <a:gd name="connsiteX14323" fmla="*/ 3812015 w 5598213"/>
              <a:gd name="connsiteY14323" fmla="*/ 856637 h 4231124"/>
              <a:gd name="connsiteX14324" fmla="*/ 3817340 w 5598213"/>
              <a:gd name="connsiteY14324" fmla="*/ 867286 h 4231124"/>
              <a:gd name="connsiteX14325" fmla="*/ 3812015 w 5598213"/>
              <a:gd name="connsiteY14325" fmla="*/ 872610 h 4231124"/>
              <a:gd name="connsiteX14326" fmla="*/ 3806690 w 5598213"/>
              <a:gd name="connsiteY14326" fmla="*/ 877935 h 4231124"/>
              <a:gd name="connsiteX14327" fmla="*/ 3801365 w 5598213"/>
              <a:gd name="connsiteY14327" fmla="*/ 872610 h 4231124"/>
              <a:gd name="connsiteX14328" fmla="*/ 3801365 w 5598213"/>
              <a:gd name="connsiteY14328" fmla="*/ 861961 h 4231124"/>
              <a:gd name="connsiteX14329" fmla="*/ 2668943 w 5598213"/>
              <a:gd name="connsiteY14329" fmla="*/ 856637 h 4231124"/>
              <a:gd name="connsiteX14330" fmla="*/ 2679001 w 5598213"/>
              <a:gd name="connsiteY14330" fmla="*/ 861961 h 4231124"/>
              <a:gd name="connsiteX14331" fmla="*/ 2679001 w 5598213"/>
              <a:gd name="connsiteY14331" fmla="*/ 877935 h 4231124"/>
              <a:gd name="connsiteX14332" fmla="*/ 2674268 w 5598213"/>
              <a:gd name="connsiteY14332" fmla="*/ 877935 h 4231124"/>
              <a:gd name="connsiteX14333" fmla="*/ 2668943 w 5598213"/>
              <a:gd name="connsiteY14333" fmla="*/ 867286 h 4231124"/>
              <a:gd name="connsiteX14334" fmla="*/ 2381400 w 5598213"/>
              <a:gd name="connsiteY14334" fmla="*/ 856637 h 4231124"/>
              <a:gd name="connsiteX14335" fmla="*/ 2392050 w 5598213"/>
              <a:gd name="connsiteY14335" fmla="*/ 861961 h 4231124"/>
              <a:gd name="connsiteX14336" fmla="*/ 2397375 w 5598213"/>
              <a:gd name="connsiteY14336" fmla="*/ 861961 h 4231124"/>
              <a:gd name="connsiteX14337" fmla="*/ 2402700 w 5598213"/>
              <a:gd name="connsiteY14337" fmla="*/ 867286 h 4231124"/>
              <a:gd name="connsiteX14338" fmla="*/ 2412758 w 5598213"/>
              <a:gd name="connsiteY14338" fmla="*/ 867286 h 4231124"/>
              <a:gd name="connsiteX14339" fmla="*/ 2418082 w 5598213"/>
              <a:gd name="connsiteY14339" fmla="*/ 872610 h 4231124"/>
              <a:gd name="connsiteX14340" fmla="*/ 2412758 w 5598213"/>
              <a:gd name="connsiteY14340" fmla="*/ 877935 h 4231124"/>
              <a:gd name="connsiteX14341" fmla="*/ 2423407 w 5598213"/>
              <a:gd name="connsiteY14341" fmla="*/ 877935 h 4231124"/>
              <a:gd name="connsiteX14342" fmla="*/ 2428732 w 5598213"/>
              <a:gd name="connsiteY14342" fmla="*/ 867286 h 4231124"/>
              <a:gd name="connsiteX14343" fmla="*/ 2434057 w 5598213"/>
              <a:gd name="connsiteY14343" fmla="*/ 882667 h 4231124"/>
              <a:gd name="connsiteX14344" fmla="*/ 2444115 w 5598213"/>
              <a:gd name="connsiteY14344" fmla="*/ 887992 h 4231124"/>
              <a:gd name="connsiteX14345" fmla="*/ 2444115 w 5598213"/>
              <a:gd name="connsiteY14345" fmla="*/ 903965 h 4231124"/>
              <a:gd name="connsiteX14346" fmla="*/ 2454765 w 5598213"/>
              <a:gd name="connsiteY14346" fmla="*/ 909289 h 4231124"/>
              <a:gd name="connsiteX14347" fmla="*/ 2449440 w 5598213"/>
              <a:gd name="connsiteY14347" fmla="*/ 919347 h 4231124"/>
              <a:gd name="connsiteX14348" fmla="*/ 2444115 w 5598213"/>
              <a:gd name="connsiteY14348" fmla="*/ 914022 h 4231124"/>
              <a:gd name="connsiteX14349" fmla="*/ 2434057 w 5598213"/>
              <a:gd name="connsiteY14349" fmla="*/ 914022 h 4231124"/>
              <a:gd name="connsiteX14350" fmla="*/ 2428732 w 5598213"/>
              <a:gd name="connsiteY14350" fmla="*/ 909289 h 4231124"/>
              <a:gd name="connsiteX14351" fmla="*/ 2418082 w 5598213"/>
              <a:gd name="connsiteY14351" fmla="*/ 914022 h 4231124"/>
              <a:gd name="connsiteX14352" fmla="*/ 2402700 w 5598213"/>
              <a:gd name="connsiteY14352" fmla="*/ 929995 h 4231124"/>
              <a:gd name="connsiteX14353" fmla="*/ 2386725 w 5598213"/>
              <a:gd name="connsiteY14353" fmla="*/ 929995 h 4231124"/>
              <a:gd name="connsiteX14354" fmla="*/ 2392050 w 5598213"/>
              <a:gd name="connsiteY14354" fmla="*/ 919347 h 4231124"/>
              <a:gd name="connsiteX14355" fmla="*/ 2386725 w 5598213"/>
              <a:gd name="connsiteY14355" fmla="*/ 914022 h 4231124"/>
              <a:gd name="connsiteX14356" fmla="*/ 2402700 w 5598213"/>
              <a:gd name="connsiteY14356" fmla="*/ 914022 h 4231124"/>
              <a:gd name="connsiteX14357" fmla="*/ 2407433 w 5598213"/>
              <a:gd name="connsiteY14357" fmla="*/ 909289 h 4231124"/>
              <a:gd name="connsiteX14358" fmla="*/ 2397375 w 5598213"/>
              <a:gd name="connsiteY14358" fmla="*/ 903965 h 4231124"/>
              <a:gd name="connsiteX14359" fmla="*/ 2397375 w 5598213"/>
              <a:gd name="connsiteY14359" fmla="*/ 898641 h 4231124"/>
              <a:gd name="connsiteX14360" fmla="*/ 2402700 w 5598213"/>
              <a:gd name="connsiteY14360" fmla="*/ 893316 h 4231124"/>
              <a:gd name="connsiteX14361" fmla="*/ 2402700 w 5598213"/>
              <a:gd name="connsiteY14361" fmla="*/ 882667 h 4231124"/>
              <a:gd name="connsiteX14362" fmla="*/ 2392050 w 5598213"/>
              <a:gd name="connsiteY14362" fmla="*/ 877935 h 4231124"/>
              <a:gd name="connsiteX14363" fmla="*/ 2381400 w 5598213"/>
              <a:gd name="connsiteY14363" fmla="*/ 877935 h 4231124"/>
              <a:gd name="connsiteX14364" fmla="*/ 2386725 w 5598213"/>
              <a:gd name="connsiteY14364" fmla="*/ 867286 h 4231124"/>
              <a:gd name="connsiteX14365" fmla="*/ 2376075 w 5598213"/>
              <a:gd name="connsiteY14365" fmla="*/ 861961 h 4231124"/>
              <a:gd name="connsiteX14366" fmla="*/ 4506614 w 5598213"/>
              <a:gd name="connsiteY14366" fmla="*/ 851313 h 4231124"/>
              <a:gd name="connsiteX14367" fmla="*/ 4501290 w 5598213"/>
              <a:gd name="connsiteY14367" fmla="*/ 856637 h 4231124"/>
              <a:gd name="connsiteX14368" fmla="*/ 4506614 w 5598213"/>
              <a:gd name="connsiteY14368" fmla="*/ 861961 h 4231124"/>
              <a:gd name="connsiteX14369" fmla="*/ 4495965 w 5598213"/>
              <a:gd name="connsiteY14369" fmla="*/ 867286 h 4231124"/>
              <a:gd name="connsiteX14370" fmla="*/ 4491231 w 5598213"/>
              <a:gd name="connsiteY14370" fmla="*/ 867286 h 4231124"/>
              <a:gd name="connsiteX14371" fmla="*/ 4495965 w 5598213"/>
              <a:gd name="connsiteY14371" fmla="*/ 861961 h 4231124"/>
              <a:gd name="connsiteX14372" fmla="*/ 4485907 w 5598213"/>
              <a:gd name="connsiteY14372" fmla="*/ 861961 h 4231124"/>
              <a:gd name="connsiteX14373" fmla="*/ 4485907 w 5598213"/>
              <a:gd name="connsiteY14373" fmla="*/ 867286 h 4231124"/>
              <a:gd name="connsiteX14374" fmla="*/ 4480582 w 5598213"/>
              <a:gd name="connsiteY14374" fmla="*/ 867286 h 4231124"/>
              <a:gd name="connsiteX14375" fmla="*/ 4480582 w 5598213"/>
              <a:gd name="connsiteY14375" fmla="*/ 856637 h 4231124"/>
              <a:gd name="connsiteX14376" fmla="*/ 4491231 w 5598213"/>
              <a:gd name="connsiteY14376" fmla="*/ 856637 h 4231124"/>
              <a:gd name="connsiteX14377" fmla="*/ 4000160 w 5598213"/>
              <a:gd name="connsiteY14377" fmla="*/ 851313 h 4231124"/>
              <a:gd name="connsiteX14378" fmla="*/ 4005485 w 5598213"/>
              <a:gd name="connsiteY14378" fmla="*/ 856637 h 4231124"/>
              <a:gd name="connsiteX14379" fmla="*/ 3989510 w 5598213"/>
              <a:gd name="connsiteY14379" fmla="*/ 867286 h 4231124"/>
              <a:gd name="connsiteX14380" fmla="*/ 3974127 w 5598213"/>
              <a:gd name="connsiteY14380" fmla="*/ 872610 h 4231124"/>
              <a:gd name="connsiteX14381" fmla="*/ 3968803 w 5598213"/>
              <a:gd name="connsiteY14381" fmla="*/ 867286 h 4231124"/>
              <a:gd name="connsiteX14382" fmla="*/ 2558896 w 5598213"/>
              <a:gd name="connsiteY14382" fmla="*/ 851313 h 4231124"/>
              <a:gd name="connsiteX14383" fmla="*/ 2564221 w 5598213"/>
              <a:gd name="connsiteY14383" fmla="*/ 851313 h 4231124"/>
              <a:gd name="connsiteX14384" fmla="*/ 2558896 w 5598213"/>
              <a:gd name="connsiteY14384" fmla="*/ 861961 h 4231124"/>
              <a:gd name="connsiteX14385" fmla="*/ 683950 w 5598213"/>
              <a:gd name="connsiteY14385" fmla="*/ 851313 h 4231124"/>
              <a:gd name="connsiteX14386" fmla="*/ 694600 w 5598213"/>
              <a:gd name="connsiteY14386" fmla="*/ 851313 h 4231124"/>
              <a:gd name="connsiteX14387" fmla="*/ 705250 w 5598213"/>
              <a:gd name="connsiteY14387" fmla="*/ 861961 h 4231124"/>
              <a:gd name="connsiteX14388" fmla="*/ 699925 w 5598213"/>
              <a:gd name="connsiteY14388" fmla="*/ 867286 h 4231124"/>
              <a:gd name="connsiteX14389" fmla="*/ 4527322 w 5598213"/>
              <a:gd name="connsiteY14389" fmla="*/ 846580 h 4231124"/>
              <a:gd name="connsiteX14390" fmla="*/ 4522589 w 5598213"/>
              <a:gd name="connsiteY14390" fmla="*/ 861961 h 4231124"/>
              <a:gd name="connsiteX14391" fmla="*/ 4543297 w 5598213"/>
              <a:gd name="connsiteY14391" fmla="*/ 872610 h 4231124"/>
              <a:gd name="connsiteX14392" fmla="*/ 4532647 w 5598213"/>
              <a:gd name="connsiteY14392" fmla="*/ 882667 h 4231124"/>
              <a:gd name="connsiteX14393" fmla="*/ 4527322 w 5598213"/>
              <a:gd name="connsiteY14393" fmla="*/ 882667 h 4231124"/>
              <a:gd name="connsiteX14394" fmla="*/ 4522589 w 5598213"/>
              <a:gd name="connsiteY14394" fmla="*/ 887992 h 4231124"/>
              <a:gd name="connsiteX14395" fmla="*/ 4517264 w 5598213"/>
              <a:gd name="connsiteY14395" fmla="*/ 882667 h 4231124"/>
              <a:gd name="connsiteX14396" fmla="*/ 4511939 w 5598213"/>
              <a:gd name="connsiteY14396" fmla="*/ 893316 h 4231124"/>
              <a:gd name="connsiteX14397" fmla="*/ 4506614 w 5598213"/>
              <a:gd name="connsiteY14397" fmla="*/ 893316 h 4231124"/>
              <a:gd name="connsiteX14398" fmla="*/ 4506614 w 5598213"/>
              <a:gd name="connsiteY14398" fmla="*/ 882667 h 4231124"/>
              <a:gd name="connsiteX14399" fmla="*/ 4511939 w 5598213"/>
              <a:gd name="connsiteY14399" fmla="*/ 877935 h 4231124"/>
              <a:gd name="connsiteX14400" fmla="*/ 4511939 w 5598213"/>
              <a:gd name="connsiteY14400" fmla="*/ 867286 h 4231124"/>
              <a:gd name="connsiteX14401" fmla="*/ 4511939 w 5598213"/>
              <a:gd name="connsiteY14401" fmla="*/ 861961 h 4231124"/>
              <a:gd name="connsiteX14402" fmla="*/ 4506614 w 5598213"/>
              <a:gd name="connsiteY14402" fmla="*/ 856637 h 4231124"/>
              <a:gd name="connsiteX14403" fmla="*/ 4517264 w 5598213"/>
              <a:gd name="connsiteY14403" fmla="*/ 856637 h 4231124"/>
              <a:gd name="connsiteX14404" fmla="*/ 2684326 w 5598213"/>
              <a:gd name="connsiteY14404" fmla="*/ 846580 h 4231124"/>
              <a:gd name="connsiteX14405" fmla="*/ 2694976 w 5598213"/>
              <a:gd name="connsiteY14405" fmla="*/ 846580 h 4231124"/>
              <a:gd name="connsiteX14406" fmla="*/ 2684326 w 5598213"/>
              <a:gd name="connsiteY14406" fmla="*/ 861961 h 4231124"/>
              <a:gd name="connsiteX14407" fmla="*/ 2679001 w 5598213"/>
              <a:gd name="connsiteY14407" fmla="*/ 861961 h 4231124"/>
              <a:gd name="connsiteX14408" fmla="*/ 2679001 w 5598213"/>
              <a:gd name="connsiteY14408" fmla="*/ 851313 h 4231124"/>
              <a:gd name="connsiteX14409" fmla="*/ 4229721 w 5598213"/>
              <a:gd name="connsiteY14409" fmla="*/ 841255 h 4231124"/>
              <a:gd name="connsiteX14410" fmla="*/ 4240371 w 5598213"/>
              <a:gd name="connsiteY14410" fmla="*/ 841255 h 4231124"/>
              <a:gd name="connsiteX14411" fmla="*/ 4240371 w 5598213"/>
              <a:gd name="connsiteY14411" fmla="*/ 846580 h 4231124"/>
              <a:gd name="connsiteX14412" fmla="*/ 4015543 w 5598213"/>
              <a:gd name="connsiteY14412" fmla="*/ 841255 h 4231124"/>
              <a:gd name="connsiteX14413" fmla="*/ 4031518 w 5598213"/>
              <a:gd name="connsiteY14413" fmla="*/ 841255 h 4231124"/>
              <a:gd name="connsiteX14414" fmla="*/ 4026193 w 5598213"/>
              <a:gd name="connsiteY14414" fmla="*/ 846580 h 4231124"/>
              <a:gd name="connsiteX14415" fmla="*/ 4020868 w 5598213"/>
              <a:gd name="connsiteY14415" fmla="*/ 846580 h 4231124"/>
              <a:gd name="connsiteX14416" fmla="*/ 2554163 w 5598213"/>
              <a:gd name="connsiteY14416" fmla="*/ 841255 h 4231124"/>
              <a:gd name="connsiteX14417" fmla="*/ 2554163 w 5598213"/>
              <a:gd name="connsiteY14417" fmla="*/ 846580 h 4231124"/>
              <a:gd name="connsiteX14418" fmla="*/ 2548837 w 5598213"/>
              <a:gd name="connsiteY14418" fmla="*/ 851313 h 4231124"/>
              <a:gd name="connsiteX14419" fmla="*/ 2538188 w 5598213"/>
              <a:gd name="connsiteY14419" fmla="*/ 851313 h 4231124"/>
              <a:gd name="connsiteX14420" fmla="*/ 4741500 w 5598213"/>
              <a:gd name="connsiteY14420" fmla="*/ 830607 h 4231124"/>
              <a:gd name="connsiteX14421" fmla="*/ 4746825 w 5598213"/>
              <a:gd name="connsiteY14421" fmla="*/ 835931 h 4231124"/>
              <a:gd name="connsiteX14422" fmla="*/ 4736175 w 5598213"/>
              <a:gd name="connsiteY14422" fmla="*/ 846580 h 4231124"/>
              <a:gd name="connsiteX14423" fmla="*/ 4715468 w 5598213"/>
              <a:gd name="connsiteY14423" fmla="*/ 846580 h 4231124"/>
              <a:gd name="connsiteX14424" fmla="*/ 4705410 w 5598213"/>
              <a:gd name="connsiteY14424" fmla="*/ 867286 h 4231124"/>
              <a:gd name="connsiteX14425" fmla="*/ 4705410 w 5598213"/>
              <a:gd name="connsiteY14425" fmla="*/ 861961 h 4231124"/>
              <a:gd name="connsiteX14426" fmla="*/ 4689435 w 5598213"/>
              <a:gd name="connsiteY14426" fmla="*/ 861961 h 4231124"/>
              <a:gd name="connsiteX14427" fmla="*/ 4694760 w 5598213"/>
              <a:gd name="connsiteY14427" fmla="*/ 856637 h 4231124"/>
              <a:gd name="connsiteX14428" fmla="*/ 4705410 w 5598213"/>
              <a:gd name="connsiteY14428" fmla="*/ 856637 h 4231124"/>
              <a:gd name="connsiteX14429" fmla="*/ 4705410 w 5598213"/>
              <a:gd name="connsiteY14429" fmla="*/ 846580 h 4231124"/>
              <a:gd name="connsiteX14430" fmla="*/ 4715468 w 5598213"/>
              <a:gd name="connsiteY14430" fmla="*/ 841255 h 4231124"/>
              <a:gd name="connsiteX14431" fmla="*/ 4720793 w 5598213"/>
              <a:gd name="connsiteY14431" fmla="*/ 841255 h 4231124"/>
              <a:gd name="connsiteX14432" fmla="*/ 4731442 w 5598213"/>
              <a:gd name="connsiteY14432" fmla="*/ 835931 h 4231124"/>
              <a:gd name="connsiteX14433" fmla="*/ 4041576 w 5598213"/>
              <a:gd name="connsiteY14433" fmla="*/ 830607 h 4231124"/>
              <a:gd name="connsiteX14434" fmla="*/ 4041576 w 5598213"/>
              <a:gd name="connsiteY14434" fmla="*/ 835931 h 4231124"/>
              <a:gd name="connsiteX14435" fmla="*/ 4031518 w 5598213"/>
              <a:gd name="connsiteY14435" fmla="*/ 841255 h 4231124"/>
              <a:gd name="connsiteX14436" fmla="*/ 2945244 w 5598213"/>
              <a:gd name="connsiteY14436" fmla="*/ 830607 h 4231124"/>
              <a:gd name="connsiteX14437" fmla="*/ 2949978 w 5598213"/>
              <a:gd name="connsiteY14437" fmla="*/ 835931 h 4231124"/>
              <a:gd name="connsiteX14438" fmla="*/ 2955302 w 5598213"/>
              <a:gd name="connsiteY14438" fmla="*/ 841255 h 4231124"/>
              <a:gd name="connsiteX14439" fmla="*/ 2945244 w 5598213"/>
              <a:gd name="connsiteY14439" fmla="*/ 851313 h 4231124"/>
              <a:gd name="connsiteX14440" fmla="*/ 2710358 w 5598213"/>
              <a:gd name="connsiteY14440" fmla="*/ 830607 h 4231124"/>
              <a:gd name="connsiteX14441" fmla="*/ 2715684 w 5598213"/>
              <a:gd name="connsiteY14441" fmla="*/ 830607 h 4231124"/>
              <a:gd name="connsiteX14442" fmla="*/ 2710358 w 5598213"/>
              <a:gd name="connsiteY14442" fmla="*/ 835931 h 4231124"/>
              <a:gd name="connsiteX14443" fmla="*/ 2705625 w 5598213"/>
              <a:gd name="connsiteY14443" fmla="*/ 835931 h 4231124"/>
              <a:gd name="connsiteX14444" fmla="*/ 2700300 w 5598213"/>
              <a:gd name="connsiteY14444" fmla="*/ 830607 h 4231124"/>
              <a:gd name="connsiteX14445" fmla="*/ 2705625 w 5598213"/>
              <a:gd name="connsiteY14445" fmla="*/ 835931 h 4231124"/>
              <a:gd name="connsiteX14446" fmla="*/ 2705625 w 5598213"/>
              <a:gd name="connsiteY14446" fmla="*/ 841255 h 4231124"/>
              <a:gd name="connsiteX14447" fmla="*/ 2710358 w 5598213"/>
              <a:gd name="connsiteY14447" fmla="*/ 846580 h 4231124"/>
              <a:gd name="connsiteX14448" fmla="*/ 2710358 w 5598213"/>
              <a:gd name="connsiteY14448" fmla="*/ 856637 h 4231124"/>
              <a:gd name="connsiteX14449" fmla="*/ 2705625 w 5598213"/>
              <a:gd name="connsiteY14449" fmla="*/ 851313 h 4231124"/>
              <a:gd name="connsiteX14450" fmla="*/ 2694976 w 5598213"/>
              <a:gd name="connsiteY14450" fmla="*/ 846580 h 4231124"/>
              <a:gd name="connsiteX14451" fmla="*/ 2694976 w 5598213"/>
              <a:gd name="connsiteY14451" fmla="*/ 841255 h 4231124"/>
              <a:gd name="connsiteX14452" fmla="*/ 2694976 w 5598213"/>
              <a:gd name="connsiteY14452" fmla="*/ 835931 h 4231124"/>
              <a:gd name="connsiteX14453" fmla="*/ 846063 w 5598213"/>
              <a:gd name="connsiteY14453" fmla="*/ 830607 h 4231124"/>
              <a:gd name="connsiteX14454" fmla="*/ 856713 w 5598213"/>
              <a:gd name="connsiteY14454" fmla="*/ 830607 h 4231124"/>
              <a:gd name="connsiteX14455" fmla="*/ 856713 w 5598213"/>
              <a:gd name="connsiteY14455" fmla="*/ 841255 h 4231124"/>
              <a:gd name="connsiteX14456" fmla="*/ 2778399 w 5598213"/>
              <a:gd name="connsiteY14456" fmla="*/ 825282 h 4231124"/>
              <a:gd name="connsiteX14457" fmla="*/ 2783724 w 5598213"/>
              <a:gd name="connsiteY14457" fmla="*/ 825282 h 4231124"/>
              <a:gd name="connsiteX14458" fmla="*/ 2783724 w 5598213"/>
              <a:gd name="connsiteY14458" fmla="*/ 830607 h 4231124"/>
              <a:gd name="connsiteX14459" fmla="*/ 2789048 w 5598213"/>
              <a:gd name="connsiteY14459" fmla="*/ 835931 h 4231124"/>
              <a:gd name="connsiteX14460" fmla="*/ 2799107 w 5598213"/>
              <a:gd name="connsiteY14460" fmla="*/ 835931 h 4231124"/>
              <a:gd name="connsiteX14461" fmla="*/ 2814489 w 5598213"/>
              <a:gd name="connsiteY14461" fmla="*/ 841255 h 4231124"/>
              <a:gd name="connsiteX14462" fmla="*/ 2803840 w 5598213"/>
              <a:gd name="connsiteY14462" fmla="*/ 846580 h 4231124"/>
              <a:gd name="connsiteX14463" fmla="*/ 2794373 w 5598213"/>
              <a:gd name="connsiteY14463" fmla="*/ 846580 h 4231124"/>
              <a:gd name="connsiteX14464" fmla="*/ 2789048 w 5598213"/>
              <a:gd name="connsiteY14464" fmla="*/ 851313 h 4231124"/>
              <a:gd name="connsiteX14465" fmla="*/ 2783724 w 5598213"/>
              <a:gd name="connsiteY14465" fmla="*/ 851313 h 4231124"/>
              <a:gd name="connsiteX14466" fmla="*/ 2778399 w 5598213"/>
              <a:gd name="connsiteY14466" fmla="*/ 846580 h 4231124"/>
              <a:gd name="connsiteX14467" fmla="*/ 2768340 w 5598213"/>
              <a:gd name="connsiteY14467" fmla="*/ 841255 h 4231124"/>
              <a:gd name="connsiteX14468" fmla="*/ 2763016 w 5598213"/>
              <a:gd name="connsiteY14468" fmla="*/ 835931 h 4231124"/>
              <a:gd name="connsiteX14469" fmla="*/ 2763016 w 5598213"/>
              <a:gd name="connsiteY14469" fmla="*/ 830607 h 4231124"/>
              <a:gd name="connsiteX14470" fmla="*/ 2768340 w 5598213"/>
              <a:gd name="connsiteY14470" fmla="*/ 835931 h 4231124"/>
              <a:gd name="connsiteX14471" fmla="*/ 2423407 w 5598213"/>
              <a:gd name="connsiteY14471" fmla="*/ 825282 h 4231124"/>
              <a:gd name="connsiteX14472" fmla="*/ 2434057 w 5598213"/>
              <a:gd name="connsiteY14472" fmla="*/ 825282 h 4231124"/>
              <a:gd name="connsiteX14473" fmla="*/ 2434057 w 5598213"/>
              <a:gd name="connsiteY14473" fmla="*/ 830607 h 4231124"/>
              <a:gd name="connsiteX14474" fmla="*/ 2418082 w 5598213"/>
              <a:gd name="connsiteY14474" fmla="*/ 841255 h 4231124"/>
              <a:gd name="connsiteX14475" fmla="*/ 2423407 w 5598213"/>
              <a:gd name="connsiteY14475" fmla="*/ 846580 h 4231124"/>
              <a:gd name="connsiteX14476" fmla="*/ 2434057 w 5598213"/>
              <a:gd name="connsiteY14476" fmla="*/ 835931 h 4231124"/>
              <a:gd name="connsiteX14477" fmla="*/ 2438790 w 5598213"/>
              <a:gd name="connsiteY14477" fmla="*/ 830607 h 4231124"/>
              <a:gd name="connsiteX14478" fmla="*/ 2449440 w 5598213"/>
              <a:gd name="connsiteY14478" fmla="*/ 825282 h 4231124"/>
              <a:gd name="connsiteX14479" fmla="*/ 2449440 w 5598213"/>
              <a:gd name="connsiteY14479" fmla="*/ 835931 h 4231124"/>
              <a:gd name="connsiteX14480" fmla="*/ 2444115 w 5598213"/>
              <a:gd name="connsiteY14480" fmla="*/ 841255 h 4231124"/>
              <a:gd name="connsiteX14481" fmla="*/ 2434057 w 5598213"/>
              <a:gd name="connsiteY14481" fmla="*/ 846580 h 4231124"/>
              <a:gd name="connsiteX14482" fmla="*/ 2428732 w 5598213"/>
              <a:gd name="connsiteY14482" fmla="*/ 846580 h 4231124"/>
              <a:gd name="connsiteX14483" fmla="*/ 2418082 w 5598213"/>
              <a:gd name="connsiteY14483" fmla="*/ 856637 h 4231124"/>
              <a:gd name="connsiteX14484" fmla="*/ 2412758 w 5598213"/>
              <a:gd name="connsiteY14484" fmla="*/ 851313 h 4231124"/>
              <a:gd name="connsiteX14485" fmla="*/ 2407433 w 5598213"/>
              <a:gd name="connsiteY14485" fmla="*/ 841255 h 4231124"/>
              <a:gd name="connsiteX14486" fmla="*/ 2407433 w 5598213"/>
              <a:gd name="connsiteY14486" fmla="*/ 835931 h 4231124"/>
              <a:gd name="connsiteX14487" fmla="*/ 2418082 w 5598213"/>
              <a:gd name="connsiteY14487" fmla="*/ 835931 h 4231124"/>
              <a:gd name="connsiteX14488" fmla="*/ 3770007 w 5598213"/>
              <a:gd name="connsiteY14488" fmla="*/ 819958 h 4231124"/>
              <a:gd name="connsiteX14489" fmla="*/ 3780657 w 5598213"/>
              <a:gd name="connsiteY14489" fmla="*/ 819958 h 4231124"/>
              <a:gd name="connsiteX14490" fmla="*/ 3780657 w 5598213"/>
              <a:gd name="connsiteY14490" fmla="*/ 825282 h 4231124"/>
              <a:gd name="connsiteX14491" fmla="*/ 3775332 w 5598213"/>
              <a:gd name="connsiteY14491" fmla="*/ 830607 h 4231124"/>
              <a:gd name="connsiteX14492" fmla="*/ 2726333 w 5598213"/>
              <a:gd name="connsiteY14492" fmla="*/ 819958 h 4231124"/>
              <a:gd name="connsiteX14493" fmla="*/ 2731658 w 5598213"/>
              <a:gd name="connsiteY14493" fmla="*/ 825282 h 4231124"/>
              <a:gd name="connsiteX14494" fmla="*/ 2726333 w 5598213"/>
              <a:gd name="connsiteY14494" fmla="*/ 841255 h 4231124"/>
              <a:gd name="connsiteX14495" fmla="*/ 2721008 w 5598213"/>
              <a:gd name="connsiteY14495" fmla="*/ 830607 h 4231124"/>
              <a:gd name="connsiteX14496" fmla="*/ 2715684 w 5598213"/>
              <a:gd name="connsiteY14496" fmla="*/ 830607 h 4231124"/>
              <a:gd name="connsiteX14497" fmla="*/ 2512155 w 5598213"/>
              <a:gd name="connsiteY14497" fmla="*/ 819958 h 4231124"/>
              <a:gd name="connsiteX14498" fmla="*/ 2512155 w 5598213"/>
              <a:gd name="connsiteY14498" fmla="*/ 825282 h 4231124"/>
              <a:gd name="connsiteX14499" fmla="*/ 2512155 w 5598213"/>
              <a:gd name="connsiteY14499" fmla="*/ 830607 h 4231124"/>
              <a:gd name="connsiteX14500" fmla="*/ 2517480 w 5598213"/>
              <a:gd name="connsiteY14500" fmla="*/ 835931 h 4231124"/>
              <a:gd name="connsiteX14501" fmla="*/ 2522805 w 5598213"/>
              <a:gd name="connsiteY14501" fmla="*/ 830607 h 4231124"/>
              <a:gd name="connsiteX14502" fmla="*/ 2517480 w 5598213"/>
              <a:gd name="connsiteY14502" fmla="*/ 825282 h 4231124"/>
              <a:gd name="connsiteX14503" fmla="*/ 2522805 w 5598213"/>
              <a:gd name="connsiteY14503" fmla="*/ 819958 h 4231124"/>
              <a:gd name="connsiteX14504" fmla="*/ 2532863 w 5598213"/>
              <a:gd name="connsiteY14504" fmla="*/ 825282 h 4231124"/>
              <a:gd name="connsiteX14505" fmla="*/ 2527538 w 5598213"/>
              <a:gd name="connsiteY14505" fmla="*/ 830607 h 4231124"/>
              <a:gd name="connsiteX14506" fmla="*/ 2532863 w 5598213"/>
              <a:gd name="connsiteY14506" fmla="*/ 835931 h 4231124"/>
              <a:gd name="connsiteX14507" fmla="*/ 2532863 w 5598213"/>
              <a:gd name="connsiteY14507" fmla="*/ 841255 h 4231124"/>
              <a:gd name="connsiteX14508" fmla="*/ 2527538 w 5598213"/>
              <a:gd name="connsiteY14508" fmla="*/ 841255 h 4231124"/>
              <a:gd name="connsiteX14509" fmla="*/ 2517480 w 5598213"/>
              <a:gd name="connsiteY14509" fmla="*/ 856637 h 4231124"/>
              <a:gd name="connsiteX14510" fmla="*/ 2517480 w 5598213"/>
              <a:gd name="connsiteY14510" fmla="*/ 867286 h 4231124"/>
              <a:gd name="connsiteX14511" fmla="*/ 2506830 w 5598213"/>
              <a:gd name="connsiteY14511" fmla="*/ 867286 h 4231124"/>
              <a:gd name="connsiteX14512" fmla="*/ 2506830 w 5598213"/>
              <a:gd name="connsiteY14512" fmla="*/ 856637 h 4231124"/>
              <a:gd name="connsiteX14513" fmla="*/ 2491447 w 5598213"/>
              <a:gd name="connsiteY14513" fmla="*/ 856637 h 4231124"/>
              <a:gd name="connsiteX14514" fmla="*/ 2480797 w 5598213"/>
              <a:gd name="connsiteY14514" fmla="*/ 846580 h 4231124"/>
              <a:gd name="connsiteX14515" fmla="*/ 2486122 w 5598213"/>
              <a:gd name="connsiteY14515" fmla="*/ 835931 h 4231124"/>
              <a:gd name="connsiteX14516" fmla="*/ 2491447 w 5598213"/>
              <a:gd name="connsiteY14516" fmla="*/ 835931 h 4231124"/>
              <a:gd name="connsiteX14517" fmla="*/ 2491447 w 5598213"/>
              <a:gd name="connsiteY14517" fmla="*/ 841255 h 4231124"/>
              <a:gd name="connsiteX14518" fmla="*/ 2501505 w 5598213"/>
              <a:gd name="connsiteY14518" fmla="*/ 841255 h 4231124"/>
              <a:gd name="connsiteX14519" fmla="*/ 2491447 w 5598213"/>
              <a:gd name="connsiteY14519" fmla="*/ 835931 h 4231124"/>
              <a:gd name="connsiteX14520" fmla="*/ 2491447 w 5598213"/>
              <a:gd name="connsiteY14520" fmla="*/ 830607 h 4231124"/>
              <a:gd name="connsiteX14521" fmla="*/ 2501505 w 5598213"/>
              <a:gd name="connsiteY14521" fmla="*/ 825282 h 4231124"/>
              <a:gd name="connsiteX14522" fmla="*/ 2506830 w 5598213"/>
              <a:gd name="connsiteY14522" fmla="*/ 830607 h 4231124"/>
              <a:gd name="connsiteX14523" fmla="*/ 2506830 w 5598213"/>
              <a:gd name="connsiteY14523" fmla="*/ 825282 h 4231124"/>
              <a:gd name="connsiteX14524" fmla="*/ 4606012 w 5598213"/>
              <a:gd name="connsiteY14524" fmla="*/ 809901 h 4231124"/>
              <a:gd name="connsiteX14525" fmla="*/ 4611337 w 5598213"/>
              <a:gd name="connsiteY14525" fmla="*/ 819958 h 4231124"/>
              <a:gd name="connsiteX14526" fmla="*/ 4621395 w 5598213"/>
              <a:gd name="connsiteY14526" fmla="*/ 815225 h 4231124"/>
              <a:gd name="connsiteX14527" fmla="*/ 4621395 w 5598213"/>
              <a:gd name="connsiteY14527" fmla="*/ 830607 h 4231124"/>
              <a:gd name="connsiteX14528" fmla="*/ 4616070 w 5598213"/>
              <a:gd name="connsiteY14528" fmla="*/ 841255 h 4231124"/>
              <a:gd name="connsiteX14529" fmla="*/ 4637370 w 5598213"/>
              <a:gd name="connsiteY14529" fmla="*/ 841255 h 4231124"/>
              <a:gd name="connsiteX14530" fmla="*/ 4642694 w 5598213"/>
              <a:gd name="connsiteY14530" fmla="*/ 841255 h 4231124"/>
              <a:gd name="connsiteX14531" fmla="*/ 4642694 w 5598213"/>
              <a:gd name="connsiteY14531" fmla="*/ 867286 h 4231124"/>
              <a:gd name="connsiteX14532" fmla="*/ 4637370 w 5598213"/>
              <a:gd name="connsiteY14532" fmla="*/ 867286 h 4231124"/>
              <a:gd name="connsiteX14533" fmla="*/ 4626720 w 5598213"/>
              <a:gd name="connsiteY14533" fmla="*/ 861961 h 4231124"/>
              <a:gd name="connsiteX14534" fmla="*/ 4637370 w 5598213"/>
              <a:gd name="connsiteY14534" fmla="*/ 861961 h 4231124"/>
              <a:gd name="connsiteX14535" fmla="*/ 4637370 w 5598213"/>
              <a:gd name="connsiteY14535" fmla="*/ 851313 h 4231124"/>
              <a:gd name="connsiteX14536" fmla="*/ 4632045 w 5598213"/>
              <a:gd name="connsiteY14536" fmla="*/ 851313 h 4231124"/>
              <a:gd name="connsiteX14537" fmla="*/ 4626720 w 5598213"/>
              <a:gd name="connsiteY14537" fmla="*/ 846580 h 4231124"/>
              <a:gd name="connsiteX14538" fmla="*/ 4621395 w 5598213"/>
              <a:gd name="connsiteY14538" fmla="*/ 846580 h 4231124"/>
              <a:gd name="connsiteX14539" fmla="*/ 4626720 w 5598213"/>
              <a:gd name="connsiteY14539" fmla="*/ 851313 h 4231124"/>
              <a:gd name="connsiteX14540" fmla="*/ 4621395 w 5598213"/>
              <a:gd name="connsiteY14540" fmla="*/ 856637 h 4231124"/>
              <a:gd name="connsiteX14541" fmla="*/ 4616070 w 5598213"/>
              <a:gd name="connsiteY14541" fmla="*/ 867286 h 4231124"/>
              <a:gd name="connsiteX14542" fmla="*/ 4611337 w 5598213"/>
              <a:gd name="connsiteY14542" fmla="*/ 856637 h 4231124"/>
              <a:gd name="connsiteX14543" fmla="*/ 4606012 w 5598213"/>
              <a:gd name="connsiteY14543" fmla="*/ 841255 h 4231124"/>
              <a:gd name="connsiteX14544" fmla="*/ 4595362 w 5598213"/>
              <a:gd name="connsiteY14544" fmla="*/ 851313 h 4231124"/>
              <a:gd name="connsiteX14545" fmla="*/ 4600687 w 5598213"/>
              <a:gd name="connsiteY14545" fmla="*/ 861961 h 4231124"/>
              <a:gd name="connsiteX14546" fmla="*/ 4595362 w 5598213"/>
              <a:gd name="connsiteY14546" fmla="*/ 867286 h 4231124"/>
              <a:gd name="connsiteX14547" fmla="*/ 4595362 w 5598213"/>
              <a:gd name="connsiteY14547" fmla="*/ 872610 h 4231124"/>
              <a:gd name="connsiteX14548" fmla="*/ 4590037 w 5598213"/>
              <a:gd name="connsiteY14548" fmla="*/ 877935 h 4231124"/>
              <a:gd name="connsiteX14549" fmla="*/ 4584713 w 5598213"/>
              <a:gd name="connsiteY14549" fmla="*/ 887992 h 4231124"/>
              <a:gd name="connsiteX14550" fmla="*/ 4584713 w 5598213"/>
              <a:gd name="connsiteY14550" fmla="*/ 893316 h 4231124"/>
              <a:gd name="connsiteX14551" fmla="*/ 4574654 w 5598213"/>
              <a:gd name="connsiteY14551" fmla="*/ 872610 h 4231124"/>
              <a:gd name="connsiteX14552" fmla="*/ 4579979 w 5598213"/>
              <a:gd name="connsiteY14552" fmla="*/ 861961 h 4231124"/>
              <a:gd name="connsiteX14553" fmla="*/ 4584713 w 5598213"/>
              <a:gd name="connsiteY14553" fmla="*/ 861961 h 4231124"/>
              <a:gd name="connsiteX14554" fmla="*/ 4590037 w 5598213"/>
              <a:gd name="connsiteY14554" fmla="*/ 851313 h 4231124"/>
              <a:gd name="connsiteX14555" fmla="*/ 4579979 w 5598213"/>
              <a:gd name="connsiteY14555" fmla="*/ 851313 h 4231124"/>
              <a:gd name="connsiteX14556" fmla="*/ 4579979 w 5598213"/>
              <a:gd name="connsiteY14556" fmla="*/ 846580 h 4231124"/>
              <a:gd name="connsiteX14557" fmla="*/ 4569330 w 5598213"/>
              <a:gd name="connsiteY14557" fmla="*/ 846580 h 4231124"/>
              <a:gd name="connsiteX14558" fmla="*/ 4574654 w 5598213"/>
              <a:gd name="connsiteY14558" fmla="*/ 851313 h 4231124"/>
              <a:gd name="connsiteX14559" fmla="*/ 4558680 w 5598213"/>
              <a:gd name="connsiteY14559" fmla="*/ 861961 h 4231124"/>
              <a:gd name="connsiteX14560" fmla="*/ 4558680 w 5598213"/>
              <a:gd name="connsiteY14560" fmla="*/ 867286 h 4231124"/>
              <a:gd name="connsiteX14561" fmla="*/ 4548622 w 5598213"/>
              <a:gd name="connsiteY14561" fmla="*/ 872610 h 4231124"/>
              <a:gd name="connsiteX14562" fmla="*/ 4548622 w 5598213"/>
              <a:gd name="connsiteY14562" fmla="*/ 861961 h 4231124"/>
              <a:gd name="connsiteX14563" fmla="*/ 4548622 w 5598213"/>
              <a:gd name="connsiteY14563" fmla="*/ 856637 h 4231124"/>
              <a:gd name="connsiteX14564" fmla="*/ 4548622 w 5598213"/>
              <a:gd name="connsiteY14564" fmla="*/ 841255 h 4231124"/>
              <a:gd name="connsiteX14565" fmla="*/ 4543297 w 5598213"/>
              <a:gd name="connsiteY14565" fmla="*/ 835931 h 4231124"/>
              <a:gd name="connsiteX14566" fmla="*/ 4548622 w 5598213"/>
              <a:gd name="connsiteY14566" fmla="*/ 830607 h 4231124"/>
              <a:gd name="connsiteX14567" fmla="*/ 4548622 w 5598213"/>
              <a:gd name="connsiteY14567" fmla="*/ 819958 h 4231124"/>
              <a:gd name="connsiteX14568" fmla="*/ 4553947 w 5598213"/>
              <a:gd name="connsiteY14568" fmla="*/ 819958 h 4231124"/>
              <a:gd name="connsiteX14569" fmla="*/ 4553947 w 5598213"/>
              <a:gd name="connsiteY14569" fmla="*/ 825282 h 4231124"/>
              <a:gd name="connsiteX14570" fmla="*/ 4553947 w 5598213"/>
              <a:gd name="connsiteY14570" fmla="*/ 830607 h 4231124"/>
              <a:gd name="connsiteX14571" fmla="*/ 4553947 w 5598213"/>
              <a:gd name="connsiteY14571" fmla="*/ 835931 h 4231124"/>
              <a:gd name="connsiteX14572" fmla="*/ 4558680 w 5598213"/>
              <a:gd name="connsiteY14572" fmla="*/ 835931 h 4231124"/>
              <a:gd name="connsiteX14573" fmla="*/ 4564005 w 5598213"/>
              <a:gd name="connsiteY14573" fmla="*/ 830607 h 4231124"/>
              <a:gd name="connsiteX14574" fmla="*/ 4569330 w 5598213"/>
              <a:gd name="connsiteY14574" fmla="*/ 830607 h 4231124"/>
              <a:gd name="connsiteX14575" fmla="*/ 4574654 w 5598213"/>
              <a:gd name="connsiteY14575" fmla="*/ 819958 h 4231124"/>
              <a:gd name="connsiteX14576" fmla="*/ 4590037 w 5598213"/>
              <a:gd name="connsiteY14576" fmla="*/ 825282 h 4231124"/>
              <a:gd name="connsiteX14577" fmla="*/ 4579979 w 5598213"/>
              <a:gd name="connsiteY14577" fmla="*/ 825282 h 4231124"/>
              <a:gd name="connsiteX14578" fmla="*/ 4579979 w 5598213"/>
              <a:gd name="connsiteY14578" fmla="*/ 835931 h 4231124"/>
              <a:gd name="connsiteX14579" fmla="*/ 4584713 w 5598213"/>
              <a:gd name="connsiteY14579" fmla="*/ 835931 h 4231124"/>
              <a:gd name="connsiteX14580" fmla="*/ 4584713 w 5598213"/>
              <a:gd name="connsiteY14580" fmla="*/ 846580 h 4231124"/>
              <a:gd name="connsiteX14581" fmla="*/ 4590037 w 5598213"/>
              <a:gd name="connsiteY14581" fmla="*/ 835931 h 4231124"/>
              <a:gd name="connsiteX14582" fmla="*/ 4595362 w 5598213"/>
              <a:gd name="connsiteY14582" fmla="*/ 825282 h 4231124"/>
              <a:gd name="connsiteX14583" fmla="*/ 4600687 w 5598213"/>
              <a:gd name="connsiteY14583" fmla="*/ 815225 h 4231124"/>
              <a:gd name="connsiteX14584" fmla="*/ 4491231 w 5598213"/>
              <a:gd name="connsiteY14584" fmla="*/ 809901 h 4231124"/>
              <a:gd name="connsiteX14585" fmla="*/ 4495965 w 5598213"/>
              <a:gd name="connsiteY14585" fmla="*/ 809901 h 4231124"/>
              <a:gd name="connsiteX14586" fmla="*/ 4495965 w 5598213"/>
              <a:gd name="connsiteY14586" fmla="*/ 815225 h 4231124"/>
              <a:gd name="connsiteX14587" fmla="*/ 4491231 w 5598213"/>
              <a:gd name="connsiteY14587" fmla="*/ 815225 h 4231124"/>
              <a:gd name="connsiteX14588" fmla="*/ 2976602 w 5598213"/>
              <a:gd name="connsiteY14588" fmla="*/ 809901 h 4231124"/>
              <a:gd name="connsiteX14589" fmla="*/ 2976602 w 5598213"/>
              <a:gd name="connsiteY14589" fmla="*/ 819958 h 4231124"/>
              <a:gd name="connsiteX14590" fmla="*/ 2971277 w 5598213"/>
              <a:gd name="connsiteY14590" fmla="*/ 815225 h 4231124"/>
              <a:gd name="connsiteX14591" fmla="*/ 2897912 w 5598213"/>
              <a:gd name="connsiteY14591" fmla="*/ 809901 h 4231124"/>
              <a:gd name="connsiteX14592" fmla="*/ 2892587 w 5598213"/>
              <a:gd name="connsiteY14592" fmla="*/ 819958 h 4231124"/>
              <a:gd name="connsiteX14593" fmla="*/ 2897912 w 5598213"/>
              <a:gd name="connsiteY14593" fmla="*/ 819958 h 4231124"/>
              <a:gd name="connsiteX14594" fmla="*/ 2913887 w 5598213"/>
              <a:gd name="connsiteY14594" fmla="*/ 809901 h 4231124"/>
              <a:gd name="connsiteX14595" fmla="*/ 2919212 w 5598213"/>
              <a:gd name="connsiteY14595" fmla="*/ 809901 h 4231124"/>
              <a:gd name="connsiteX14596" fmla="*/ 2913887 w 5598213"/>
              <a:gd name="connsiteY14596" fmla="*/ 815225 h 4231124"/>
              <a:gd name="connsiteX14597" fmla="*/ 2913887 w 5598213"/>
              <a:gd name="connsiteY14597" fmla="*/ 825282 h 4231124"/>
              <a:gd name="connsiteX14598" fmla="*/ 2908562 w 5598213"/>
              <a:gd name="connsiteY14598" fmla="*/ 819958 h 4231124"/>
              <a:gd name="connsiteX14599" fmla="*/ 2908562 w 5598213"/>
              <a:gd name="connsiteY14599" fmla="*/ 835931 h 4231124"/>
              <a:gd name="connsiteX14600" fmla="*/ 2908562 w 5598213"/>
              <a:gd name="connsiteY14600" fmla="*/ 841255 h 4231124"/>
              <a:gd name="connsiteX14601" fmla="*/ 2919212 w 5598213"/>
              <a:gd name="connsiteY14601" fmla="*/ 835931 h 4231124"/>
              <a:gd name="connsiteX14602" fmla="*/ 2919212 w 5598213"/>
              <a:gd name="connsiteY14602" fmla="*/ 846580 h 4231124"/>
              <a:gd name="connsiteX14603" fmla="*/ 2908562 w 5598213"/>
              <a:gd name="connsiteY14603" fmla="*/ 846580 h 4231124"/>
              <a:gd name="connsiteX14604" fmla="*/ 2903237 w 5598213"/>
              <a:gd name="connsiteY14604" fmla="*/ 846580 h 4231124"/>
              <a:gd name="connsiteX14605" fmla="*/ 2903237 w 5598213"/>
              <a:gd name="connsiteY14605" fmla="*/ 851313 h 4231124"/>
              <a:gd name="connsiteX14606" fmla="*/ 2897912 w 5598213"/>
              <a:gd name="connsiteY14606" fmla="*/ 861961 h 4231124"/>
              <a:gd name="connsiteX14607" fmla="*/ 2882529 w 5598213"/>
              <a:gd name="connsiteY14607" fmla="*/ 856637 h 4231124"/>
              <a:gd name="connsiteX14608" fmla="*/ 2871880 w 5598213"/>
              <a:gd name="connsiteY14608" fmla="*/ 851313 h 4231124"/>
              <a:gd name="connsiteX14609" fmla="*/ 2877204 w 5598213"/>
              <a:gd name="connsiteY14609" fmla="*/ 846580 h 4231124"/>
              <a:gd name="connsiteX14610" fmla="*/ 2882529 w 5598213"/>
              <a:gd name="connsiteY14610" fmla="*/ 841255 h 4231124"/>
              <a:gd name="connsiteX14611" fmla="*/ 2887854 w 5598213"/>
              <a:gd name="connsiteY14611" fmla="*/ 830607 h 4231124"/>
              <a:gd name="connsiteX14612" fmla="*/ 2887854 w 5598213"/>
              <a:gd name="connsiteY14612" fmla="*/ 815225 h 4231124"/>
              <a:gd name="connsiteX14613" fmla="*/ 2626936 w 5598213"/>
              <a:gd name="connsiteY14613" fmla="*/ 809901 h 4231124"/>
              <a:gd name="connsiteX14614" fmla="*/ 2632261 w 5598213"/>
              <a:gd name="connsiteY14614" fmla="*/ 809901 h 4231124"/>
              <a:gd name="connsiteX14615" fmla="*/ 2626936 w 5598213"/>
              <a:gd name="connsiteY14615" fmla="*/ 815225 h 4231124"/>
              <a:gd name="connsiteX14616" fmla="*/ 2626936 w 5598213"/>
              <a:gd name="connsiteY14616" fmla="*/ 819958 h 4231124"/>
              <a:gd name="connsiteX14617" fmla="*/ 2621611 w 5598213"/>
              <a:gd name="connsiteY14617" fmla="*/ 830607 h 4231124"/>
              <a:gd name="connsiteX14618" fmla="*/ 2616877 w 5598213"/>
              <a:gd name="connsiteY14618" fmla="*/ 830607 h 4231124"/>
              <a:gd name="connsiteX14619" fmla="*/ 2616877 w 5598213"/>
              <a:gd name="connsiteY14619" fmla="*/ 825282 h 4231124"/>
              <a:gd name="connsiteX14620" fmla="*/ 2606228 w 5598213"/>
              <a:gd name="connsiteY14620" fmla="*/ 825282 h 4231124"/>
              <a:gd name="connsiteX14621" fmla="*/ 2606228 w 5598213"/>
              <a:gd name="connsiteY14621" fmla="*/ 819958 h 4231124"/>
              <a:gd name="connsiteX14622" fmla="*/ 2616877 w 5598213"/>
              <a:gd name="connsiteY14622" fmla="*/ 819958 h 4231124"/>
              <a:gd name="connsiteX14623" fmla="*/ 2949978 w 5598213"/>
              <a:gd name="connsiteY14623" fmla="*/ 804576 h 4231124"/>
              <a:gd name="connsiteX14624" fmla="*/ 2965952 w 5598213"/>
              <a:gd name="connsiteY14624" fmla="*/ 804576 h 4231124"/>
              <a:gd name="connsiteX14625" fmla="*/ 2965952 w 5598213"/>
              <a:gd name="connsiteY14625" fmla="*/ 809901 h 4231124"/>
              <a:gd name="connsiteX14626" fmla="*/ 2949978 w 5598213"/>
              <a:gd name="connsiteY14626" fmla="*/ 809901 h 4231124"/>
              <a:gd name="connsiteX14627" fmla="*/ 2705625 w 5598213"/>
              <a:gd name="connsiteY14627" fmla="*/ 804576 h 4231124"/>
              <a:gd name="connsiteX14628" fmla="*/ 2715684 w 5598213"/>
              <a:gd name="connsiteY14628" fmla="*/ 804576 h 4231124"/>
              <a:gd name="connsiteX14629" fmla="*/ 2715684 w 5598213"/>
              <a:gd name="connsiteY14629" fmla="*/ 815225 h 4231124"/>
              <a:gd name="connsiteX14630" fmla="*/ 2219879 w 5598213"/>
              <a:gd name="connsiteY14630" fmla="*/ 804576 h 4231124"/>
              <a:gd name="connsiteX14631" fmla="*/ 2224612 w 5598213"/>
              <a:gd name="connsiteY14631" fmla="*/ 804576 h 4231124"/>
              <a:gd name="connsiteX14632" fmla="*/ 2235262 w 5598213"/>
              <a:gd name="connsiteY14632" fmla="*/ 809901 h 4231124"/>
              <a:gd name="connsiteX14633" fmla="*/ 2240587 w 5598213"/>
              <a:gd name="connsiteY14633" fmla="*/ 809901 h 4231124"/>
              <a:gd name="connsiteX14634" fmla="*/ 2245912 w 5598213"/>
              <a:gd name="connsiteY14634" fmla="*/ 809901 h 4231124"/>
              <a:gd name="connsiteX14635" fmla="*/ 2245912 w 5598213"/>
              <a:gd name="connsiteY14635" fmla="*/ 819958 h 4231124"/>
              <a:gd name="connsiteX14636" fmla="*/ 2255970 w 5598213"/>
              <a:gd name="connsiteY14636" fmla="*/ 815225 h 4231124"/>
              <a:gd name="connsiteX14637" fmla="*/ 2261295 w 5598213"/>
              <a:gd name="connsiteY14637" fmla="*/ 815225 h 4231124"/>
              <a:gd name="connsiteX14638" fmla="*/ 2251237 w 5598213"/>
              <a:gd name="connsiteY14638" fmla="*/ 830607 h 4231124"/>
              <a:gd name="connsiteX14639" fmla="*/ 2266619 w 5598213"/>
              <a:gd name="connsiteY14639" fmla="*/ 830607 h 4231124"/>
              <a:gd name="connsiteX14640" fmla="*/ 2245912 w 5598213"/>
              <a:gd name="connsiteY14640" fmla="*/ 846580 h 4231124"/>
              <a:gd name="connsiteX14641" fmla="*/ 2235262 w 5598213"/>
              <a:gd name="connsiteY14641" fmla="*/ 846580 h 4231124"/>
              <a:gd name="connsiteX14642" fmla="*/ 2224612 w 5598213"/>
              <a:gd name="connsiteY14642" fmla="*/ 841255 h 4231124"/>
              <a:gd name="connsiteX14643" fmla="*/ 2224612 w 5598213"/>
              <a:gd name="connsiteY14643" fmla="*/ 846580 h 4231124"/>
              <a:gd name="connsiteX14644" fmla="*/ 2219879 w 5598213"/>
              <a:gd name="connsiteY14644" fmla="*/ 841255 h 4231124"/>
              <a:gd name="connsiteX14645" fmla="*/ 2209229 w 5598213"/>
              <a:gd name="connsiteY14645" fmla="*/ 846580 h 4231124"/>
              <a:gd name="connsiteX14646" fmla="*/ 2214554 w 5598213"/>
              <a:gd name="connsiteY14646" fmla="*/ 851313 h 4231124"/>
              <a:gd name="connsiteX14647" fmla="*/ 2209229 w 5598213"/>
              <a:gd name="connsiteY14647" fmla="*/ 856637 h 4231124"/>
              <a:gd name="connsiteX14648" fmla="*/ 2203905 w 5598213"/>
              <a:gd name="connsiteY14648" fmla="*/ 851313 h 4231124"/>
              <a:gd name="connsiteX14649" fmla="*/ 2183197 w 5598213"/>
              <a:gd name="connsiteY14649" fmla="*/ 867286 h 4231124"/>
              <a:gd name="connsiteX14650" fmla="*/ 2172547 w 5598213"/>
              <a:gd name="connsiteY14650" fmla="*/ 872610 h 4231124"/>
              <a:gd name="connsiteX14651" fmla="*/ 2172547 w 5598213"/>
              <a:gd name="connsiteY14651" fmla="*/ 887992 h 4231124"/>
              <a:gd name="connsiteX14652" fmla="*/ 2167222 w 5598213"/>
              <a:gd name="connsiteY14652" fmla="*/ 898641 h 4231124"/>
              <a:gd name="connsiteX14653" fmla="*/ 2157164 w 5598213"/>
              <a:gd name="connsiteY14653" fmla="*/ 903965 h 4231124"/>
              <a:gd name="connsiteX14654" fmla="*/ 2151839 w 5598213"/>
              <a:gd name="connsiteY14654" fmla="*/ 898641 h 4231124"/>
              <a:gd name="connsiteX14655" fmla="*/ 2135864 w 5598213"/>
              <a:gd name="connsiteY14655" fmla="*/ 909289 h 4231124"/>
              <a:gd name="connsiteX14656" fmla="*/ 2141189 w 5598213"/>
              <a:gd name="connsiteY14656" fmla="*/ 914022 h 4231124"/>
              <a:gd name="connsiteX14657" fmla="*/ 2131131 w 5598213"/>
              <a:gd name="connsiteY14657" fmla="*/ 924671 h 4231124"/>
              <a:gd name="connsiteX14658" fmla="*/ 2120482 w 5598213"/>
              <a:gd name="connsiteY14658" fmla="*/ 924671 h 4231124"/>
              <a:gd name="connsiteX14659" fmla="*/ 2115156 w 5598213"/>
              <a:gd name="connsiteY14659" fmla="*/ 924671 h 4231124"/>
              <a:gd name="connsiteX14660" fmla="*/ 2099774 w 5598213"/>
              <a:gd name="connsiteY14660" fmla="*/ 924671 h 4231124"/>
              <a:gd name="connsiteX14661" fmla="*/ 2089124 w 5598213"/>
              <a:gd name="connsiteY14661" fmla="*/ 914022 h 4231124"/>
              <a:gd name="connsiteX14662" fmla="*/ 2099774 w 5598213"/>
              <a:gd name="connsiteY14662" fmla="*/ 909289 h 4231124"/>
              <a:gd name="connsiteX14663" fmla="*/ 2099774 w 5598213"/>
              <a:gd name="connsiteY14663" fmla="*/ 893316 h 4231124"/>
              <a:gd name="connsiteX14664" fmla="*/ 2089124 w 5598213"/>
              <a:gd name="connsiteY14664" fmla="*/ 898641 h 4231124"/>
              <a:gd name="connsiteX14665" fmla="*/ 2083799 w 5598213"/>
              <a:gd name="connsiteY14665" fmla="*/ 898641 h 4231124"/>
              <a:gd name="connsiteX14666" fmla="*/ 2089124 w 5598213"/>
              <a:gd name="connsiteY14666" fmla="*/ 893316 h 4231124"/>
              <a:gd name="connsiteX14667" fmla="*/ 2099774 w 5598213"/>
              <a:gd name="connsiteY14667" fmla="*/ 882667 h 4231124"/>
              <a:gd name="connsiteX14668" fmla="*/ 2115156 w 5598213"/>
              <a:gd name="connsiteY14668" fmla="*/ 872610 h 4231124"/>
              <a:gd name="connsiteX14669" fmla="*/ 2131131 w 5598213"/>
              <a:gd name="connsiteY14669" fmla="*/ 861961 h 4231124"/>
              <a:gd name="connsiteX14670" fmla="*/ 2146514 w 5598213"/>
              <a:gd name="connsiteY14670" fmla="*/ 851313 h 4231124"/>
              <a:gd name="connsiteX14671" fmla="*/ 2157164 w 5598213"/>
              <a:gd name="connsiteY14671" fmla="*/ 846580 h 4231124"/>
              <a:gd name="connsiteX14672" fmla="*/ 2172547 w 5598213"/>
              <a:gd name="connsiteY14672" fmla="*/ 835931 h 4231124"/>
              <a:gd name="connsiteX14673" fmla="*/ 2183197 w 5598213"/>
              <a:gd name="connsiteY14673" fmla="*/ 830607 h 4231124"/>
              <a:gd name="connsiteX14674" fmla="*/ 2198579 w 5598213"/>
              <a:gd name="connsiteY14674" fmla="*/ 819958 h 4231124"/>
              <a:gd name="connsiteX14675" fmla="*/ 3812015 w 5598213"/>
              <a:gd name="connsiteY14675" fmla="*/ 799252 h 4231124"/>
              <a:gd name="connsiteX14676" fmla="*/ 3817340 w 5598213"/>
              <a:gd name="connsiteY14676" fmla="*/ 809901 h 4231124"/>
              <a:gd name="connsiteX14677" fmla="*/ 3801365 w 5598213"/>
              <a:gd name="connsiteY14677" fmla="*/ 804576 h 4231124"/>
              <a:gd name="connsiteX14678" fmla="*/ 2923945 w 5598213"/>
              <a:gd name="connsiteY14678" fmla="*/ 799252 h 4231124"/>
              <a:gd name="connsiteX14679" fmla="*/ 2939920 w 5598213"/>
              <a:gd name="connsiteY14679" fmla="*/ 799252 h 4231124"/>
              <a:gd name="connsiteX14680" fmla="*/ 2923945 w 5598213"/>
              <a:gd name="connsiteY14680" fmla="*/ 815225 h 4231124"/>
              <a:gd name="connsiteX14681" fmla="*/ 2303302 w 5598213"/>
              <a:gd name="connsiteY14681" fmla="*/ 799252 h 4231124"/>
              <a:gd name="connsiteX14682" fmla="*/ 2303302 w 5598213"/>
              <a:gd name="connsiteY14682" fmla="*/ 804576 h 4231124"/>
              <a:gd name="connsiteX14683" fmla="*/ 2297977 w 5598213"/>
              <a:gd name="connsiteY14683" fmla="*/ 809901 h 4231124"/>
              <a:gd name="connsiteX14684" fmla="*/ 731282 w 5598213"/>
              <a:gd name="connsiteY14684" fmla="*/ 799252 h 4231124"/>
              <a:gd name="connsiteX14685" fmla="*/ 741340 w 5598213"/>
              <a:gd name="connsiteY14685" fmla="*/ 804576 h 4231124"/>
              <a:gd name="connsiteX14686" fmla="*/ 736607 w 5598213"/>
              <a:gd name="connsiteY14686" fmla="*/ 809901 h 4231124"/>
              <a:gd name="connsiteX14687" fmla="*/ 731282 w 5598213"/>
              <a:gd name="connsiteY14687" fmla="*/ 804576 h 4231124"/>
              <a:gd name="connsiteX14688" fmla="*/ 3738650 w 5598213"/>
              <a:gd name="connsiteY14688" fmla="*/ 793927 h 4231124"/>
              <a:gd name="connsiteX14689" fmla="*/ 3743975 w 5598213"/>
              <a:gd name="connsiteY14689" fmla="*/ 793927 h 4231124"/>
              <a:gd name="connsiteX14690" fmla="*/ 3743975 w 5598213"/>
              <a:gd name="connsiteY14690" fmla="*/ 799252 h 4231124"/>
              <a:gd name="connsiteX14691" fmla="*/ 3738650 w 5598213"/>
              <a:gd name="connsiteY14691" fmla="*/ 804576 h 4231124"/>
              <a:gd name="connsiteX14692" fmla="*/ 3738650 w 5598213"/>
              <a:gd name="connsiteY14692" fmla="*/ 799252 h 4231124"/>
              <a:gd name="connsiteX14693" fmla="*/ 3007959 w 5598213"/>
              <a:gd name="connsiteY14693" fmla="*/ 793927 h 4231124"/>
              <a:gd name="connsiteX14694" fmla="*/ 3007959 w 5598213"/>
              <a:gd name="connsiteY14694" fmla="*/ 804576 h 4231124"/>
              <a:gd name="connsiteX14695" fmla="*/ 3023342 w 5598213"/>
              <a:gd name="connsiteY14695" fmla="*/ 793927 h 4231124"/>
              <a:gd name="connsiteX14696" fmla="*/ 3023342 w 5598213"/>
              <a:gd name="connsiteY14696" fmla="*/ 799252 h 4231124"/>
              <a:gd name="connsiteX14697" fmla="*/ 3023342 w 5598213"/>
              <a:gd name="connsiteY14697" fmla="*/ 815225 h 4231124"/>
              <a:gd name="connsiteX14698" fmla="*/ 3007959 w 5598213"/>
              <a:gd name="connsiteY14698" fmla="*/ 815225 h 4231124"/>
              <a:gd name="connsiteX14699" fmla="*/ 3018018 w 5598213"/>
              <a:gd name="connsiteY14699" fmla="*/ 809901 h 4231124"/>
              <a:gd name="connsiteX14700" fmla="*/ 3012693 w 5598213"/>
              <a:gd name="connsiteY14700" fmla="*/ 804576 h 4231124"/>
              <a:gd name="connsiteX14701" fmla="*/ 2997310 w 5598213"/>
              <a:gd name="connsiteY14701" fmla="*/ 815225 h 4231124"/>
              <a:gd name="connsiteX14702" fmla="*/ 2986660 w 5598213"/>
              <a:gd name="connsiteY14702" fmla="*/ 815225 h 4231124"/>
              <a:gd name="connsiteX14703" fmla="*/ 2986660 w 5598213"/>
              <a:gd name="connsiteY14703" fmla="*/ 809901 h 4231124"/>
              <a:gd name="connsiteX14704" fmla="*/ 2991985 w 5598213"/>
              <a:gd name="connsiteY14704" fmla="*/ 804576 h 4231124"/>
              <a:gd name="connsiteX14705" fmla="*/ 2913887 w 5598213"/>
              <a:gd name="connsiteY14705" fmla="*/ 793927 h 4231124"/>
              <a:gd name="connsiteX14706" fmla="*/ 2923945 w 5598213"/>
              <a:gd name="connsiteY14706" fmla="*/ 793927 h 4231124"/>
              <a:gd name="connsiteX14707" fmla="*/ 2923945 w 5598213"/>
              <a:gd name="connsiteY14707" fmla="*/ 799252 h 4231124"/>
              <a:gd name="connsiteX14708" fmla="*/ 2908562 w 5598213"/>
              <a:gd name="connsiteY14708" fmla="*/ 804576 h 4231124"/>
              <a:gd name="connsiteX14709" fmla="*/ 2908562 w 5598213"/>
              <a:gd name="connsiteY14709" fmla="*/ 799252 h 4231124"/>
              <a:gd name="connsiteX14710" fmla="*/ 2783724 w 5598213"/>
              <a:gd name="connsiteY14710" fmla="*/ 793927 h 4231124"/>
              <a:gd name="connsiteX14711" fmla="*/ 2799107 w 5598213"/>
              <a:gd name="connsiteY14711" fmla="*/ 793927 h 4231124"/>
              <a:gd name="connsiteX14712" fmla="*/ 2803840 w 5598213"/>
              <a:gd name="connsiteY14712" fmla="*/ 799252 h 4231124"/>
              <a:gd name="connsiteX14713" fmla="*/ 2814489 w 5598213"/>
              <a:gd name="connsiteY14713" fmla="*/ 793927 h 4231124"/>
              <a:gd name="connsiteX14714" fmla="*/ 2825139 w 5598213"/>
              <a:gd name="connsiteY14714" fmla="*/ 793927 h 4231124"/>
              <a:gd name="connsiteX14715" fmla="*/ 2819814 w 5598213"/>
              <a:gd name="connsiteY14715" fmla="*/ 799252 h 4231124"/>
              <a:gd name="connsiteX14716" fmla="*/ 2819814 w 5598213"/>
              <a:gd name="connsiteY14716" fmla="*/ 809901 h 4231124"/>
              <a:gd name="connsiteX14717" fmla="*/ 2819814 w 5598213"/>
              <a:gd name="connsiteY14717" fmla="*/ 815225 h 4231124"/>
              <a:gd name="connsiteX14718" fmla="*/ 2814489 w 5598213"/>
              <a:gd name="connsiteY14718" fmla="*/ 825282 h 4231124"/>
              <a:gd name="connsiteX14719" fmla="*/ 2809165 w 5598213"/>
              <a:gd name="connsiteY14719" fmla="*/ 819958 h 4231124"/>
              <a:gd name="connsiteX14720" fmla="*/ 2814489 w 5598213"/>
              <a:gd name="connsiteY14720" fmla="*/ 815225 h 4231124"/>
              <a:gd name="connsiteX14721" fmla="*/ 2803840 w 5598213"/>
              <a:gd name="connsiteY14721" fmla="*/ 815225 h 4231124"/>
              <a:gd name="connsiteX14722" fmla="*/ 2794373 w 5598213"/>
              <a:gd name="connsiteY14722" fmla="*/ 815225 h 4231124"/>
              <a:gd name="connsiteX14723" fmla="*/ 2789048 w 5598213"/>
              <a:gd name="connsiteY14723" fmla="*/ 809901 h 4231124"/>
              <a:gd name="connsiteX14724" fmla="*/ 2794373 w 5598213"/>
              <a:gd name="connsiteY14724" fmla="*/ 799252 h 4231124"/>
              <a:gd name="connsiteX14725" fmla="*/ 2783724 w 5598213"/>
              <a:gd name="connsiteY14725" fmla="*/ 799252 h 4231124"/>
              <a:gd name="connsiteX14726" fmla="*/ 2679001 w 5598213"/>
              <a:gd name="connsiteY14726" fmla="*/ 793927 h 4231124"/>
              <a:gd name="connsiteX14727" fmla="*/ 2694976 w 5598213"/>
              <a:gd name="connsiteY14727" fmla="*/ 799252 h 4231124"/>
              <a:gd name="connsiteX14728" fmla="*/ 2684326 w 5598213"/>
              <a:gd name="connsiteY14728" fmla="*/ 799252 h 4231124"/>
              <a:gd name="connsiteX14729" fmla="*/ 2668943 w 5598213"/>
              <a:gd name="connsiteY14729" fmla="*/ 809901 h 4231124"/>
              <a:gd name="connsiteX14730" fmla="*/ 2652968 w 5598213"/>
              <a:gd name="connsiteY14730" fmla="*/ 825282 h 4231124"/>
              <a:gd name="connsiteX14731" fmla="*/ 2652968 w 5598213"/>
              <a:gd name="connsiteY14731" fmla="*/ 830607 h 4231124"/>
              <a:gd name="connsiteX14732" fmla="*/ 2658293 w 5598213"/>
              <a:gd name="connsiteY14732" fmla="*/ 830607 h 4231124"/>
              <a:gd name="connsiteX14733" fmla="*/ 2663618 w 5598213"/>
              <a:gd name="connsiteY14733" fmla="*/ 835931 h 4231124"/>
              <a:gd name="connsiteX14734" fmla="*/ 2668943 w 5598213"/>
              <a:gd name="connsiteY14734" fmla="*/ 830607 h 4231124"/>
              <a:gd name="connsiteX14735" fmla="*/ 2679001 w 5598213"/>
              <a:gd name="connsiteY14735" fmla="*/ 815225 h 4231124"/>
              <a:gd name="connsiteX14736" fmla="*/ 2684326 w 5598213"/>
              <a:gd name="connsiteY14736" fmla="*/ 809901 h 4231124"/>
              <a:gd name="connsiteX14737" fmla="*/ 2689651 w 5598213"/>
              <a:gd name="connsiteY14737" fmla="*/ 815225 h 4231124"/>
              <a:gd name="connsiteX14738" fmla="*/ 2694976 w 5598213"/>
              <a:gd name="connsiteY14738" fmla="*/ 819958 h 4231124"/>
              <a:gd name="connsiteX14739" fmla="*/ 2689651 w 5598213"/>
              <a:gd name="connsiteY14739" fmla="*/ 825282 h 4231124"/>
              <a:gd name="connsiteX14740" fmla="*/ 2679001 w 5598213"/>
              <a:gd name="connsiteY14740" fmla="*/ 830607 h 4231124"/>
              <a:gd name="connsiteX14741" fmla="*/ 2668943 w 5598213"/>
              <a:gd name="connsiteY14741" fmla="*/ 846580 h 4231124"/>
              <a:gd name="connsiteX14742" fmla="*/ 2652968 w 5598213"/>
              <a:gd name="connsiteY14742" fmla="*/ 846580 h 4231124"/>
              <a:gd name="connsiteX14743" fmla="*/ 2648235 w 5598213"/>
              <a:gd name="connsiteY14743" fmla="*/ 841255 h 4231124"/>
              <a:gd name="connsiteX14744" fmla="*/ 2648235 w 5598213"/>
              <a:gd name="connsiteY14744" fmla="*/ 835931 h 4231124"/>
              <a:gd name="connsiteX14745" fmla="*/ 2626936 w 5598213"/>
              <a:gd name="connsiteY14745" fmla="*/ 835931 h 4231124"/>
              <a:gd name="connsiteX14746" fmla="*/ 2621611 w 5598213"/>
              <a:gd name="connsiteY14746" fmla="*/ 830607 h 4231124"/>
              <a:gd name="connsiteX14747" fmla="*/ 2632261 w 5598213"/>
              <a:gd name="connsiteY14747" fmla="*/ 830607 h 4231124"/>
              <a:gd name="connsiteX14748" fmla="*/ 2632261 w 5598213"/>
              <a:gd name="connsiteY14748" fmla="*/ 819958 h 4231124"/>
              <a:gd name="connsiteX14749" fmla="*/ 2652968 w 5598213"/>
              <a:gd name="connsiteY14749" fmla="*/ 809901 h 4231124"/>
              <a:gd name="connsiteX14750" fmla="*/ 2652968 w 5598213"/>
              <a:gd name="connsiteY14750" fmla="*/ 804576 h 4231124"/>
              <a:gd name="connsiteX14751" fmla="*/ 2658293 w 5598213"/>
              <a:gd name="connsiteY14751" fmla="*/ 804576 h 4231124"/>
              <a:gd name="connsiteX14752" fmla="*/ 2663618 w 5598213"/>
              <a:gd name="connsiteY14752" fmla="*/ 809901 h 4231124"/>
              <a:gd name="connsiteX14753" fmla="*/ 2674268 w 5598213"/>
              <a:gd name="connsiteY14753" fmla="*/ 799252 h 4231124"/>
              <a:gd name="connsiteX14754" fmla="*/ 2229937 w 5598213"/>
              <a:gd name="connsiteY14754" fmla="*/ 793927 h 4231124"/>
              <a:gd name="connsiteX14755" fmla="*/ 2235262 w 5598213"/>
              <a:gd name="connsiteY14755" fmla="*/ 793927 h 4231124"/>
              <a:gd name="connsiteX14756" fmla="*/ 2229937 w 5598213"/>
              <a:gd name="connsiteY14756" fmla="*/ 804576 h 4231124"/>
              <a:gd name="connsiteX14757" fmla="*/ 2224612 w 5598213"/>
              <a:gd name="connsiteY14757" fmla="*/ 804576 h 4231124"/>
              <a:gd name="connsiteX14758" fmla="*/ 4736175 w 5598213"/>
              <a:gd name="connsiteY14758" fmla="*/ 788603 h 4231124"/>
              <a:gd name="connsiteX14759" fmla="*/ 4736175 w 5598213"/>
              <a:gd name="connsiteY14759" fmla="*/ 799252 h 4231124"/>
              <a:gd name="connsiteX14760" fmla="*/ 4726117 w 5598213"/>
              <a:gd name="connsiteY14760" fmla="*/ 799252 h 4231124"/>
              <a:gd name="connsiteX14761" fmla="*/ 3728592 w 5598213"/>
              <a:gd name="connsiteY14761" fmla="*/ 788603 h 4231124"/>
              <a:gd name="connsiteX14762" fmla="*/ 3728592 w 5598213"/>
              <a:gd name="connsiteY14762" fmla="*/ 799252 h 4231124"/>
              <a:gd name="connsiteX14763" fmla="*/ 3723267 w 5598213"/>
              <a:gd name="connsiteY14763" fmla="*/ 799252 h 4231124"/>
              <a:gd name="connsiteX14764" fmla="*/ 3723267 w 5598213"/>
              <a:gd name="connsiteY14764" fmla="*/ 793927 h 4231124"/>
              <a:gd name="connsiteX14765" fmla="*/ 4606012 w 5598213"/>
              <a:gd name="connsiteY14765" fmla="*/ 783870 h 4231124"/>
              <a:gd name="connsiteX14766" fmla="*/ 4606012 w 5598213"/>
              <a:gd name="connsiteY14766" fmla="*/ 793927 h 4231124"/>
              <a:gd name="connsiteX14767" fmla="*/ 4595362 w 5598213"/>
              <a:gd name="connsiteY14767" fmla="*/ 799252 h 4231124"/>
              <a:gd name="connsiteX14768" fmla="*/ 4595362 w 5598213"/>
              <a:gd name="connsiteY14768" fmla="*/ 793927 h 4231124"/>
              <a:gd name="connsiteX14769" fmla="*/ 2710358 w 5598213"/>
              <a:gd name="connsiteY14769" fmla="*/ 783870 h 4231124"/>
              <a:gd name="connsiteX14770" fmla="*/ 2715684 w 5598213"/>
              <a:gd name="connsiteY14770" fmla="*/ 783870 h 4231124"/>
              <a:gd name="connsiteX14771" fmla="*/ 2721008 w 5598213"/>
              <a:gd name="connsiteY14771" fmla="*/ 788603 h 4231124"/>
              <a:gd name="connsiteX14772" fmla="*/ 2726333 w 5598213"/>
              <a:gd name="connsiteY14772" fmla="*/ 788603 h 4231124"/>
              <a:gd name="connsiteX14773" fmla="*/ 2726333 w 5598213"/>
              <a:gd name="connsiteY14773" fmla="*/ 793927 h 4231124"/>
              <a:gd name="connsiteX14774" fmla="*/ 2721008 w 5598213"/>
              <a:gd name="connsiteY14774" fmla="*/ 799252 h 4231124"/>
              <a:gd name="connsiteX14775" fmla="*/ 2715684 w 5598213"/>
              <a:gd name="connsiteY14775" fmla="*/ 799252 h 4231124"/>
              <a:gd name="connsiteX14776" fmla="*/ 2710358 w 5598213"/>
              <a:gd name="connsiteY14776" fmla="*/ 793927 h 4231124"/>
              <a:gd name="connsiteX14777" fmla="*/ 2705625 w 5598213"/>
              <a:gd name="connsiteY14777" fmla="*/ 788603 h 4231124"/>
              <a:gd name="connsiteX14778" fmla="*/ 2480797 w 5598213"/>
              <a:gd name="connsiteY14778" fmla="*/ 783870 h 4231124"/>
              <a:gd name="connsiteX14779" fmla="*/ 2491447 w 5598213"/>
              <a:gd name="connsiteY14779" fmla="*/ 793927 h 4231124"/>
              <a:gd name="connsiteX14780" fmla="*/ 2496772 w 5598213"/>
              <a:gd name="connsiteY14780" fmla="*/ 788603 h 4231124"/>
              <a:gd name="connsiteX14781" fmla="*/ 2501505 w 5598213"/>
              <a:gd name="connsiteY14781" fmla="*/ 793927 h 4231124"/>
              <a:gd name="connsiteX14782" fmla="*/ 2496772 w 5598213"/>
              <a:gd name="connsiteY14782" fmla="*/ 809901 h 4231124"/>
              <a:gd name="connsiteX14783" fmla="*/ 2486122 w 5598213"/>
              <a:gd name="connsiteY14783" fmla="*/ 809901 h 4231124"/>
              <a:gd name="connsiteX14784" fmla="*/ 2480797 w 5598213"/>
              <a:gd name="connsiteY14784" fmla="*/ 815225 h 4231124"/>
              <a:gd name="connsiteX14785" fmla="*/ 2470148 w 5598213"/>
              <a:gd name="connsiteY14785" fmla="*/ 815225 h 4231124"/>
              <a:gd name="connsiteX14786" fmla="*/ 2470148 w 5598213"/>
              <a:gd name="connsiteY14786" fmla="*/ 819958 h 4231124"/>
              <a:gd name="connsiteX14787" fmla="*/ 2460090 w 5598213"/>
              <a:gd name="connsiteY14787" fmla="*/ 809901 h 4231124"/>
              <a:gd name="connsiteX14788" fmla="*/ 2465415 w 5598213"/>
              <a:gd name="connsiteY14788" fmla="*/ 799252 h 4231124"/>
              <a:gd name="connsiteX14789" fmla="*/ 2480797 w 5598213"/>
              <a:gd name="connsiteY14789" fmla="*/ 793927 h 4231124"/>
              <a:gd name="connsiteX14790" fmla="*/ 2475473 w 5598213"/>
              <a:gd name="connsiteY14790" fmla="*/ 788603 h 4231124"/>
              <a:gd name="connsiteX14791" fmla="*/ 2172547 w 5598213"/>
              <a:gd name="connsiteY14791" fmla="*/ 783870 h 4231124"/>
              <a:gd name="connsiteX14792" fmla="*/ 2183197 w 5598213"/>
              <a:gd name="connsiteY14792" fmla="*/ 788603 h 4231124"/>
              <a:gd name="connsiteX14793" fmla="*/ 2172547 w 5598213"/>
              <a:gd name="connsiteY14793" fmla="*/ 793927 h 4231124"/>
              <a:gd name="connsiteX14794" fmla="*/ 846063 w 5598213"/>
              <a:gd name="connsiteY14794" fmla="*/ 783870 h 4231124"/>
              <a:gd name="connsiteX14795" fmla="*/ 856713 w 5598213"/>
              <a:gd name="connsiteY14795" fmla="*/ 783870 h 4231124"/>
              <a:gd name="connsiteX14796" fmla="*/ 856713 w 5598213"/>
              <a:gd name="connsiteY14796" fmla="*/ 788603 h 4231124"/>
              <a:gd name="connsiteX14797" fmla="*/ 851388 w 5598213"/>
              <a:gd name="connsiteY14797" fmla="*/ 788603 h 4231124"/>
              <a:gd name="connsiteX14798" fmla="*/ 694600 w 5598213"/>
              <a:gd name="connsiteY14798" fmla="*/ 783870 h 4231124"/>
              <a:gd name="connsiteX14799" fmla="*/ 705250 w 5598213"/>
              <a:gd name="connsiteY14799" fmla="*/ 788603 h 4231124"/>
              <a:gd name="connsiteX14800" fmla="*/ 694600 w 5598213"/>
              <a:gd name="connsiteY14800" fmla="*/ 788603 h 4231124"/>
              <a:gd name="connsiteX14801" fmla="*/ 4621395 w 5598213"/>
              <a:gd name="connsiteY14801" fmla="*/ 778546 h 4231124"/>
              <a:gd name="connsiteX14802" fmla="*/ 4632045 w 5598213"/>
              <a:gd name="connsiteY14802" fmla="*/ 778546 h 4231124"/>
              <a:gd name="connsiteX14803" fmla="*/ 4621395 w 5598213"/>
              <a:gd name="connsiteY14803" fmla="*/ 783870 h 4231124"/>
              <a:gd name="connsiteX14804" fmla="*/ 4616070 w 5598213"/>
              <a:gd name="connsiteY14804" fmla="*/ 783870 h 4231124"/>
              <a:gd name="connsiteX14805" fmla="*/ 3049375 w 5598213"/>
              <a:gd name="connsiteY14805" fmla="*/ 778546 h 4231124"/>
              <a:gd name="connsiteX14806" fmla="*/ 3054700 w 5598213"/>
              <a:gd name="connsiteY14806" fmla="*/ 778546 h 4231124"/>
              <a:gd name="connsiteX14807" fmla="*/ 3065350 w 5598213"/>
              <a:gd name="connsiteY14807" fmla="*/ 783870 h 4231124"/>
              <a:gd name="connsiteX14808" fmla="*/ 3065350 w 5598213"/>
              <a:gd name="connsiteY14808" fmla="*/ 788603 h 4231124"/>
              <a:gd name="connsiteX14809" fmla="*/ 3049375 w 5598213"/>
              <a:gd name="connsiteY14809" fmla="*/ 788603 h 4231124"/>
              <a:gd name="connsiteX14810" fmla="*/ 2554163 w 5598213"/>
              <a:gd name="connsiteY14810" fmla="*/ 778546 h 4231124"/>
              <a:gd name="connsiteX14811" fmla="*/ 2564221 w 5598213"/>
              <a:gd name="connsiteY14811" fmla="*/ 783870 h 4231124"/>
              <a:gd name="connsiteX14812" fmla="*/ 2558896 w 5598213"/>
              <a:gd name="connsiteY14812" fmla="*/ 783870 h 4231124"/>
              <a:gd name="connsiteX14813" fmla="*/ 4700085 w 5598213"/>
              <a:gd name="connsiteY14813" fmla="*/ 773221 h 4231124"/>
              <a:gd name="connsiteX14814" fmla="*/ 4705410 w 5598213"/>
              <a:gd name="connsiteY14814" fmla="*/ 773221 h 4231124"/>
              <a:gd name="connsiteX14815" fmla="*/ 4700085 w 5598213"/>
              <a:gd name="connsiteY14815" fmla="*/ 778546 h 4231124"/>
              <a:gd name="connsiteX14816" fmla="*/ 4705410 w 5598213"/>
              <a:gd name="connsiteY14816" fmla="*/ 788603 h 4231124"/>
              <a:gd name="connsiteX14817" fmla="*/ 4694760 w 5598213"/>
              <a:gd name="connsiteY14817" fmla="*/ 788603 h 4231124"/>
              <a:gd name="connsiteX14818" fmla="*/ 4678785 w 5598213"/>
              <a:gd name="connsiteY14818" fmla="*/ 799252 h 4231124"/>
              <a:gd name="connsiteX14819" fmla="*/ 4689435 w 5598213"/>
              <a:gd name="connsiteY14819" fmla="*/ 804576 h 4231124"/>
              <a:gd name="connsiteX14820" fmla="*/ 4689435 w 5598213"/>
              <a:gd name="connsiteY14820" fmla="*/ 809901 h 4231124"/>
              <a:gd name="connsiteX14821" fmla="*/ 4678785 w 5598213"/>
              <a:gd name="connsiteY14821" fmla="*/ 815225 h 4231124"/>
              <a:gd name="connsiteX14822" fmla="*/ 4674052 w 5598213"/>
              <a:gd name="connsiteY14822" fmla="*/ 819958 h 4231124"/>
              <a:gd name="connsiteX14823" fmla="*/ 4663402 w 5598213"/>
              <a:gd name="connsiteY14823" fmla="*/ 819958 h 4231124"/>
              <a:gd name="connsiteX14824" fmla="*/ 4674052 w 5598213"/>
              <a:gd name="connsiteY14824" fmla="*/ 809901 h 4231124"/>
              <a:gd name="connsiteX14825" fmla="*/ 4658077 w 5598213"/>
              <a:gd name="connsiteY14825" fmla="*/ 809901 h 4231124"/>
              <a:gd name="connsiteX14826" fmla="*/ 4652753 w 5598213"/>
              <a:gd name="connsiteY14826" fmla="*/ 819958 h 4231124"/>
              <a:gd name="connsiteX14827" fmla="*/ 4663402 w 5598213"/>
              <a:gd name="connsiteY14827" fmla="*/ 819958 h 4231124"/>
              <a:gd name="connsiteX14828" fmla="*/ 4668727 w 5598213"/>
              <a:gd name="connsiteY14828" fmla="*/ 825282 h 4231124"/>
              <a:gd name="connsiteX14829" fmla="*/ 4674052 w 5598213"/>
              <a:gd name="connsiteY14829" fmla="*/ 819958 h 4231124"/>
              <a:gd name="connsiteX14830" fmla="*/ 4694760 w 5598213"/>
              <a:gd name="connsiteY14830" fmla="*/ 815225 h 4231124"/>
              <a:gd name="connsiteX14831" fmla="*/ 4700085 w 5598213"/>
              <a:gd name="connsiteY14831" fmla="*/ 809901 h 4231124"/>
              <a:gd name="connsiteX14832" fmla="*/ 4705410 w 5598213"/>
              <a:gd name="connsiteY14832" fmla="*/ 819958 h 4231124"/>
              <a:gd name="connsiteX14833" fmla="*/ 4694760 w 5598213"/>
              <a:gd name="connsiteY14833" fmla="*/ 825282 h 4231124"/>
              <a:gd name="connsiteX14834" fmla="*/ 4694760 w 5598213"/>
              <a:gd name="connsiteY14834" fmla="*/ 841255 h 4231124"/>
              <a:gd name="connsiteX14835" fmla="*/ 4678785 w 5598213"/>
              <a:gd name="connsiteY14835" fmla="*/ 851313 h 4231124"/>
              <a:gd name="connsiteX14836" fmla="*/ 4668727 w 5598213"/>
              <a:gd name="connsiteY14836" fmla="*/ 851313 h 4231124"/>
              <a:gd name="connsiteX14837" fmla="*/ 4663402 w 5598213"/>
              <a:gd name="connsiteY14837" fmla="*/ 846580 h 4231124"/>
              <a:gd name="connsiteX14838" fmla="*/ 4658077 w 5598213"/>
              <a:gd name="connsiteY14838" fmla="*/ 851313 h 4231124"/>
              <a:gd name="connsiteX14839" fmla="*/ 4652753 w 5598213"/>
              <a:gd name="connsiteY14839" fmla="*/ 851313 h 4231124"/>
              <a:gd name="connsiteX14840" fmla="*/ 4647428 w 5598213"/>
              <a:gd name="connsiteY14840" fmla="*/ 846580 h 4231124"/>
              <a:gd name="connsiteX14841" fmla="*/ 4642694 w 5598213"/>
              <a:gd name="connsiteY14841" fmla="*/ 841255 h 4231124"/>
              <a:gd name="connsiteX14842" fmla="*/ 4642694 w 5598213"/>
              <a:gd name="connsiteY14842" fmla="*/ 835931 h 4231124"/>
              <a:gd name="connsiteX14843" fmla="*/ 4647428 w 5598213"/>
              <a:gd name="connsiteY14843" fmla="*/ 830607 h 4231124"/>
              <a:gd name="connsiteX14844" fmla="*/ 4647428 w 5598213"/>
              <a:gd name="connsiteY14844" fmla="*/ 819958 h 4231124"/>
              <a:gd name="connsiteX14845" fmla="*/ 4637370 w 5598213"/>
              <a:gd name="connsiteY14845" fmla="*/ 825282 h 4231124"/>
              <a:gd name="connsiteX14846" fmla="*/ 4637370 w 5598213"/>
              <a:gd name="connsiteY14846" fmla="*/ 835931 h 4231124"/>
              <a:gd name="connsiteX14847" fmla="*/ 4637370 w 5598213"/>
              <a:gd name="connsiteY14847" fmla="*/ 841255 h 4231124"/>
              <a:gd name="connsiteX14848" fmla="*/ 4626720 w 5598213"/>
              <a:gd name="connsiteY14848" fmla="*/ 825282 h 4231124"/>
              <a:gd name="connsiteX14849" fmla="*/ 4637370 w 5598213"/>
              <a:gd name="connsiteY14849" fmla="*/ 819958 h 4231124"/>
              <a:gd name="connsiteX14850" fmla="*/ 4621395 w 5598213"/>
              <a:gd name="connsiteY14850" fmla="*/ 815225 h 4231124"/>
              <a:gd name="connsiteX14851" fmla="*/ 4621395 w 5598213"/>
              <a:gd name="connsiteY14851" fmla="*/ 809901 h 4231124"/>
              <a:gd name="connsiteX14852" fmla="*/ 4626720 w 5598213"/>
              <a:gd name="connsiteY14852" fmla="*/ 799252 h 4231124"/>
              <a:gd name="connsiteX14853" fmla="*/ 4637370 w 5598213"/>
              <a:gd name="connsiteY14853" fmla="*/ 804576 h 4231124"/>
              <a:gd name="connsiteX14854" fmla="*/ 4647428 w 5598213"/>
              <a:gd name="connsiteY14854" fmla="*/ 804576 h 4231124"/>
              <a:gd name="connsiteX14855" fmla="*/ 4647428 w 5598213"/>
              <a:gd name="connsiteY14855" fmla="*/ 788603 h 4231124"/>
              <a:gd name="connsiteX14856" fmla="*/ 4658077 w 5598213"/>
              <a:gd name="connsiteY14856" fmla="*/ 788603 h 4231124"/>
              <a:gd name="connsiteX14857" fmla="*/ 4658077 w 5598213"/>
              <a:gd name="connsiteY14857" fmla="*/ 804576 h 4231124"/>
              <a:gd name="connsiteX14858" fmla="*/ 4668727 w 5598213"/>
              <a:gd name="connsiteY14858" fmla="*/ 804576 h 4231124"/>
              <a:gd name="connsiteX14859" fmla="*/ 4674052 w 5598213"/>
              <a:gd name="connsiteY14859" fmla="*/ 793927 h 4231124"/>
              <a:gd name="connsiteX14860" fmla="*/ 4684110 w 5598213"/>
              <a:gd name="connsiteY14860" fmla="*/ 793927 h 4231124"/>
              <a:gd name="connsiteX14861" fmla="*/ 4678785 w 5598213"/>
              <a:gd name="connsiteY14861" fmla="*/ 783870 h 4231124"/>
              <a:gd name="connsiteX14862" fmla="*/ 4689435 w 5598213"/>
              <a:gd name="connsiteY14862" fmla="*/ 778546 h 4231124"/>
              <a:gd name="connsiteX14863" fmla="*/ 4632045 w 5598213"/>
              <a:gd name="connsiteY14863" fmla="*/ 773221 h 4231124"/>
              <a:gd name="connsiteX14864" fmla="*/ 4637370 w 5598213"/>
              <a:gd name="connsiteY14864" fmla="*/ 773221 h 4231124"/>
              <a:gd name="connsiteX14865" fmla="*/ 4637370 w 5598213"/>
              <a:gd name="connsiteY14865" fmla="*/ 778546 h 4231124"/>
              <a:gd name="connsiteX14866" fmla="*/ 4632045 w 5598213"/>
              <a:gd name="connsiteY14866" fmla="*/ 778546 h 4231124"/>
              <a:gd name="connsiteX14867" fmla="*/ 4334444 w 5598213"/>
              <a:gd name="connsiteY14867" fmla="*/ 773221 h 4231124"/>
              <a:gd name="connsiteX14868" fmla="*/ 4334444 w 5598213"/>
              <a:gd name="connsiteY14868" fmla="*/ 778546 h 4231124"/>
              <a:gd name="connsiteX14869" fmla="*/ 4334444 w 5598213"/>
              <a:gd name="connsiteY14869" fmla="*/ 793927 h 4231124"/>
              <a:gd name="connsiteX14870" fmla="*/ 4323794 w 5598213"/>
              <a:gd name="connsiteY14870" fmla="*/ 793927 h 4231124"/>
              <a:gd name="connsiteX14871" fmla="*/ 4323794 w 5598213"/>
              <a:gd name="connsiteY14871" fmla="*/ 778546 h 4231124"/>
              <a:gd name="connsiteX14872" fmla="*/ 3754624 w 5598213"/>
              <a:gd name="connsiteY14872" fmla="*/ 773221 h 4231124"/>
              <a:gd name="connsiteX14873" fmla="*/ 3754624 w 5598213"/>
              <a:gd name="connsiteY14873" fmla="*/ 778546 h 4231124"/>
              <a:gd name="connsiteX14874" fmla="*/ 3738650 w 5598213"/>
              <a:gd name="connsiteY14874" fmla="*/ 788603 h 4231124"/>
              <a:gd name="connsiteX14875" fmla="*/ 3738650 w 5598213"/>
              <a:gd name="connsiteY14875" fmla="*/ 783870 h 4231124"/>
              <a:gd name="connsiteX14876" fmla="*/ 3743975 w 5598213"/>
              <a:gd name="connsiteY14876" fmla="*/ 778546 h 4231124"/>
              <a:gd name="connsiteX14877" fmla="*/ 2949978 w 5598213"/>
              <a:gd name="connsiteY14877" fmla="*/ 773221 h 4231124"/>
              <a:gd name="connsiteX14878" fmla="*/ 2949978 w 5598213"/>
              <a:gd name="connsiteY14878" fmla="*/ 778546 h 4231124"/>
              <a:gd name="connsiteX14879" fmla="*/ 2945244 w 5598213"/>
              <a:gd name="connsiteY14879" fmla="*/ 783870 h 4231124"/>
              <a:gd name="connsiteX14880" fmla="*/ 2945244 w 5598213"/>
              <a:gd name="connsiteY14880" fmla="*/ 778546 h 4231124"/>
              <a:gd name="connsiteX14881" fmla="*/ 3154098 w 5598213"/>
              <a:gd name="connsiteY14881" fmla="*/ 767897 h 4231124"/>
              <a:gd name="connsiteX14882" fmla="*/ 3159422 w 5598213"/>
              <a:gd name="connsiteY14882" fmla="*/ 767897 h 4231124"/>
              <a:gd name="connsiteX14883" fmla="*/ 3159422 w 5598213"/>
              <a:gd name="connsiteY14883" fmla="*/ 778546 h 4231124"/>
              <a:gd name="connsiteX14884" fmla="*/ 2903237 w 5598213"/>
              <a:gd name="connsiteY14884" fmla="*/ 767897 h 4231124"/>
              <a:gd name="connsiteX14885" fmla="*/ 2913887 w 5598213"/>
              <a:gd name="connsiteY14885" fmla="*/ 767897 h 4231124"/>
              <a:gd name="connsiteX14886" fmla="*/ 2913887 w 5598213"/>
              <a:gd name="connsiteY14886" fmla="*/ 773221 h 4231124"/>
              <a:gd name="connsiteX14887" fmla="*/ 2908562 w 5598213"/>
              <a:gd name="connsiteY14887" fmla="*/ 783870 h 4231124"/>
              <a:gd name="connsiteX14888" fmla="*/ 2903237 w 5598213"/>
              <a:gd name="connsiteY14888" fmla="*/ 778546 h 4231124"/>
              <a:gd name="connsiteX14889" fmla="*/ 2887854 w 5598213"/>
              <a:gd name="connsiteY14889" fmla="*/ 793927 h 4231124"/>
              <a:gd name="connsiteX14890" fmla="*/ 2882529 w 5598213"/>
              <a:gd name="connsiteY14890" fmla="*/ 788603 h 4231124"/>
              <a:gd name="connsiteX14891" fmla="*/ 2887854 w 5598213"/>
              <a:gd name="connsiteY14891" fmla="*/ 783870 h 4231124"/>
              <a:gd name="connsiteX14892" fmla="*/ 2892587 w 5598213"/>
              <a:gd name="connsiteY14892" fmla="*/ 783870 h 4231124"/>
              <a:gd name="connsiteX14893" fmla="*/ 2892587 w 5598213"/>
              <a:gd name="connsiteY14893" fmla="*/ 773221 h 4231124"/>
              <a:gd name="connsiteX14894" fmla="*/ 2517480 w 5598213"/>
              <a:gd name="connsiteY14894" fmla="*/ 767897 h 4231124"/>
              <a:gd name="connsiteX14895" fmla="*/ 2522805 w 5598213"/>
              <a:gd name="connsiteY14895" fmla="*/ 767897 h 4231124"/>
              <a:gd name="connsiteX14896" fmla="*/ 2517480 w 5598213"/>
              <a:gd name="connsiteY14896" fmla="*/ 773221 h 4231124"/>
              <a:gd name="connsiteX14897" fmla="*/ 2522805 w 5598213"/>
              <a:gd name="connsiteY14897" fmla="*/ 778546 h 4231124"/>
              <a:gd name="connsiteX14898" fmla="*/ 2522805 w 5598213"/>
              <a:gd name="connsiteY14898" fmla="*/ 788603 h 4231124"/>
              <a:gd name="connsiteX14899" fmla="*/ 2527538 w 5598213"/>
              <a:gd name="connsiteY14899" fmla="*/ 793927 h 4231124"/>
              <a:gd name="connsiteX14900" fmla="*/ 2517480 w 5598213"/>
              <a:gd name="connsiteY14900" fmla="*/ 793927 h 4231124"/>
              <a:gd name="connsiteX14901" fmla="*/ 2517480 w 5598213"/>
              <a:gd name="connsiteY14901" fmla="*/ 788603 h 4231124"/>
              <a:gd name="connsiteX14902" fmla="*/ 2506830 w 5598213"/>
              <a:gd name="connsiteY14902" fmla="*/ 788603 h 4231124"/>
              <a:gd name="connsiteX14903" fmla="*/ 2496772 w 5598213"/>
              <a:gd name="connsiteY14903" fmla="*/ 783870 h 4231124"/>
              <a:gd name="connsiteX14904" fmla="*/ 2501505 w 5598213"/>
              <a:gd name="connsiteY14904" fmla="*/ 778546 h 4231124"/>
              <a:gd name="connsiteX14905" fmla="*/ 2506830 w 5598213"/>
              <a:gd name="connsiteY14905" fmla="*/ 773221 h 4231124"/>
              <a:gd name="connsiteX14906" fmla="*/ 3791307 w 5598213"/>
              <a:gd name="connsiteY14906" fmla="*/ 762573 h 4231124"/>
              <a:gd name="connsiteX14907" fmla="*/ 3785982 w 5598213"/>
              <a:gd name="connsiteY14907" fmla="*/ 778546 h 4231124"/>
              <a:gd name="connsiteX14908" fmla="*/ 3780657 w 5598213"/>
              <a:gd name="connsiteY14908" fmla="*/ 778546 h 4231124"/>
              <a:gd name="connsiteX14909" fmla="*/ 3775332 w 5598213"/>
              <a:gd name="connsiteY14909" fmla="*/ 767897 h 4231124"/>
              <a:gd name="connsiteX14910" fmla="*/ 3143448 w 5598213"/>
              <a:gd name="connsiteY14910" fmla="*/ 762573 h 4231124"/>
              <a:gd name="connsiteX14911" fmla="*/ 3148773 w 5598213"/>
              <a:gd name="connsiteY14911" fmla="*/ 773221 h 4231124"/>
              <a:gd name="connsiteX14912" fmla="*/ 3138123 w 5598213"/>
              <a:gd name="connsiteY14912" fmla="*/ 773221 h 4231124"/>
              <a:gd name="connsiteX14913" fmla="*/ 3049375 w 5598213"/>
              <a:gd name="connsiteY14913" fmla="*/ 762573 h 4231124"/>
              <a:gd name="connsiteX14914" fmla="*/ 3049375 w 5598213"/>
              <a:gd name="connsiteY14914" fmla="*/ 778546 h 4231124"/>
              <a:gd name="connsiteX14915" fmla="*/ 3033992 w 5598213"/>
              <a:gd name="connsiteY14915" fmla="*/ 778546 h 4231124"/>
              <a:gd name="connsiteX14916" fmla="*/ 3033992 w 5598213"/>
              <a:gd name="connsiteY14916" fmla="*/ 767897 h 4231124"/>
              <a:gd name="connsiteX14917" fmla="*/ 2543513 w 5598213"/>
              <a:gd name="connsiteY14917" fmla="*/ 762573 h 4231124"/>
              <a:gd name="connsiteX14918" fmla="*/ 2543513 w 5598213"/>
              <a:gd name="connsiteY14918" fmla="*/ 773221 h 4231124"/>
              <a:gd name="connsiteX14919" fmla="*/ 2538188 w 5598213"/>
              <a:gd name="connsiteY14919" fmla="*/ 773221 h 4231124"/>
              <a:gd name="connsiteX14920" fmla="*/ 4663402 w 5598213"/>
              <a:gd name="connsiteY14920" fmla="*/ 757248 h 4231124"/>
              <a:gd name="connsiteX14921" fmla="*/ 4663402 w 5598213"/>
              <a:gd name="connsiteY14921" fmla="*/ 762573 h 4231124"/>
              <a:gd name="connsiteX14922" fmla="*/ 4658077 w 5598213"/>
              <a:gd name="connsiteY14922" fmla="*/ 762573 h 4231124"/>
              <a:gd name="connsiteX14923" fmla="*/ 3743975 w 5598213"/>
              <a:gd name="connsiteY14923" fmla="*/ 757248 h 4231124"/>
              <a:gd name="connsiteX14924" fmla="*/ 3759949 w 5598213"/>
              <a:gd name="connsiteY14924" fmla="*/ 757248 h 4231124"/>
              <a:gd name="connsiteX14925" fmla="*/ 3743975 w 5598213"/>
              <a:gd name="connsiteY14925" fmla="*/ 767897 h 4231124"/>
              <a:gd name="connsiteX14926" fmla="*/ 3723267 w 5598213"/>
              <a:gd name="connsiteY14926" fmla="*/ 783870 h 4231124"/>
              <a:gd name="connsiteX14927" fmla="*/ 3723267 w 5598213"/>
              <a:gd name="connsiteY14927" fmla="*/ 773221 h 4231124"/>
              <a:gd name="connsiteX14928" fmla="*/ 2871880 w 5598213"/>
              <a:gd name="connsiteY14928" fmla="*/ 757248 h 4231124"/>
              <a:gd name="connsiteX14929" fmla="*/ 2877204 w 5598213"/>
              <a:gd name="connsiteY14929" fmla="*/ 762573 h 4231124"/>
              <a:gd name="connsiteX14930" fmla="*/ 2877204 w 5598213"/>
              <a:gd name="connsiteY14930" fmla="*/ 767897 h 4231124"/>
              <a:gd name="connsiteX14931" fmla="*/ 2861230 w 5598213"/>
              <a:gd name="connsiteY14931" fmla="*/ 767897 h 4231124"/>
              <a:gd name="connsiteX14932" fmla="*/ 2829872 w 5598213"/>
              <a:gd name="connsiteY14932" fmla="*/ 757248 h 4231124"/>
              <a:gd name="connsiteX14933" fmla="*/ 2840522 w 5598213"/>
              <a:gd name="connsiteY14933" fmla="*/ 757248 h 4231124"/>
              <a:gd name="connsiteX14934" fmla="*/ 2835197 w 5598213"/>
              <a:gd name="connsiteY14934" fmla="*/ 767897 h 4231124"/>
              <a:gd name="connsiteX14935" fmla="*/ 2642910 w 5598213"/>
              <a:gd name="connsiteY14935" fmla="*/ 757248 h 4231124"/>
              <a:gd name="connsiteX14936" fmla="*/ 2642910 w 5598213"/>
              <a:gd name="connsiteY14936" fmla="*/ 767897 h 4231124"/>
              <a:gd name="connsiteX14937" fmla="*/ 2632261 w 5598213"/>
              <a:gd name="connsiteY14937" fmla="*/ 767897 h 4231124"/>
              <a:gd name="connsiteX14938" fmla="*/ 2626936 w 5598213"/>
              <a:gd name="connsiteY14938" fmla="*/ 778546 h 4231124"/>
              <a:gd name="connsiteX14939" fmla="*/ 2642910 w 5598213"/>
              <a:gd name="connsiteY14939" fmla="*/ 773221 h 4231124"/>
              <a:gd name="connsiteX14940" fmla="*/ 2642910 w 5598213"/>
              <a:gd name="connsiteY14940" fmla="*/ 767897 h 4231124"/>
              <a:gd name="connsiteX14941" fmla="*/ 2652968 w 5598213"/>
              <a:gd name="connsiteY14941" fmla="*/ 778546 h 4231124"/>
              <a:gd name="connsiteX14942" fmla="*/ 2642910 w 5598213"/>
              <a:gd name="connsiteY14942" fmla="*/ 783870 h 4231124"/>
              <a:gd name="connsiteX14943" fmla="*/ 2632261 w 5598213"/>
              <a:gd name="connsiteY14943" fmla="*/ 788603 h 4231124"/>
              <a:gd name="connsiteX14944" fmla="*/ 2616877 w 5598213"/>
              <a:gd name="connsiteY14944" fmla="*/ 788603 h 4231124"/>
              <a:gd name="connsiteX14945" fmla="*/ 2621611 w 5598213"/>
              <a:gd name="connsiteY14945" fmla="*/ 783870 h 4231124"/>
              <a:gd name="connsiteX14946" fmla="*/ 2616877 w 5598213"/>
              <a:gd name="connsiteY14946" fmla="*/ 783870 h 4231124"/>
              <a:gd name="connsiteX14947" fmla="*/ 2611553 w 5598213"/>
              <a:gd name="connsiteY14947" fmla="*/ 783870 h 4231124"/>
              <a:gd name="connsiteX14948" fmla="*/ 2600903 w 5598213"/>
              <a:gd name="connsiteY14948" fmla="*/ 783870 h 4231124"/>
              <a:gd name="connsiteX14949" fmla="*/ 2600903 w 5598213"/>
              <a:gd name="connsiteY14949" fmla="*/ 788603 h 4231124"/>
              <a:gd name="connsiteX14950" fmla="*/ 2590253 w 5598213"/>
              <a:gd name="connsiteY14950" fmla="*/ 788603 h 4231124"/>
              <a:gd name="connsiteX14951" fmla="*/ 2585520 w 5598213"/>
              <a:gd name="connsiteY14951" fmla="*/ 804576 h 4231124"/>
              <a:gd name="connsiteX14952" fmla="*/ 2569545 w 5598213"/>
              <a:gd name="connsiteY14952" fmla="*/ 815225 h 4231124"/>
              <a:gd name="connsiteX14953" fmla="*/ 2558896 w 5598213"/>
              <a:gd name="connsiteY14953" fmla="*/ 825282 h 4231124"/>
              <a:gd name="connsiteX14954" fmla="*/ 2548837 w 5598213"/>
              <a:gd name="connsiteY14954" fmla="*/ 819958 h 4231124"/>
              <a:gd name="connsiteX14955" fmla="*/ 2554163 w 5598213"/>
              <a:gd name="connsiteY14955" fmla="*/ 815225 h 4231124"/>
              <a:gd name="connsiteX14956" fmla="*/ 2548837 w 5598213"/>
              <a:gd name="connsiteY14956" fmla="*/ 793927 h 4231124"/>
              <a:gd name="connsiteX14957" fmla="*/ 2554163 w 5598213"/>
              <a:gd name="connsiteY14957" fmla="*/ 793927 h 4231124"/>
              <a:gd name="connsiteX14958" fmla="*/ 2554163 w 5598213"/>
              <a:gd name="connsiteY14958" fmla="*/ 799252 h 4231124"/>
              <a:gd name="connsiteX14959" fmla="*/ 2564221 w 5598213"/>
              <a:gd name="connsiteY14959" fmla="*/ 799252 h 4231124"/>
              <a:gd name="connsiteX14960" fmla="*/ 2574870 w 5598213"/>
              <a:gd name="connsiteY14960" fmla="*/ 793927 h 4231124"/>
              <a:gd name="connsiteX14961" fmla="*/ 2564221 w 5598213"/>
              <a:gd name="connsiteY14961" fmla="*/ 788603 h 4231124"/>
              <a:gd name="connsiteX14962" fmla="*/ 2564221 w 5598213"/>
              <a:gd name="connsiteY14962" fmla="*/ 783870 h 4231124"/>
              <a:gd name="connsiteX14963" fmla="*/ 2574870 w 5598213"/>
              <a:gd name="connsiteY14963" fmla="*/ 778546 h 4231124"/>
              <a:gd name="connsiteX14964" fmla="*/ 2569545 w 5598213"/>
              <a:gd name="connsiteY14964" fmla="*/ 773221 h 4231124"/>
              <a:gd name="connsiteX14965" fmla="*/ 2569545 w 5598213"/>
              <a:gd name="connsiteY14965" fmla="*/ 767897 h 4231124"/>
              <a:gd name="connsiteX14966" fmla="*/ 2580195 w 5598213"/>
              <a:gd name="connsiteY14966" fmla="*/ 767897 h 4231124"/>
              <a:gd name="connsiteX14967" fmla="*/ 2595578 w 5598213"/>
              <a:gd name="connsiteY14967" fmla="*/ 773221 h 4231124"/>
              <a:gd name="connsiteX14968" fmla="*/ 2595578 w 5598213"/>
              <a:gd name="connsiteY14968" fmla="*/ 778546 h 4231124"/>
              <a:gd name="connsiteX14969" fmla="*/ 2606228 w 5598213"/>
              <a:gd name="connsiteY14969" fmla="*/ 778546 h 4231124"/>
              <a:gd name="connsiteX14970" fmla="*/ 2611553 w 5598213"/>
              <a:gd name="connsiteY14970" fmla="*/ 778546 h 4231124"/>
              <a:gd name="connsiteX14971" fmla="*/ 2282594 w 5598213"/>
              <a:gd name="connsiteY14971" fmla="*/ 757248 h 4231124"/>
              <a:gd name="connsiteX14972" fmla="*/ 2282594 w 5598213"/>
              <a:gd name="connsiteY14972" fmla="*/ 762573 h 4231124"/>
              <a:gd name="connsiteX14973" fmla="*/ 2271945 w 5598213"/>
              <a:gd name="connsiteY14973" fmla="*/ 778546 h 4231124"/>
              <a:gd name="connsiteX14974" fmla="*/ 2261295 w 5598213"/>
              <a:gd name="connsiteY14974" fmla="*/ 778546 h 4231124"/>
              <a:gd name="connsiteX14975" fmla="*/ 2266619 w 5598213"/>
              <a:gd name="connsiteY14975" fmla="*/ 773221 h 4231124"/>
              <a:gd name="connsiteX14976" fmla="*/ 2277269 w 5598213"/>
              <a:gd name="connsiteY14976" fmla="*/ 767897 h 4231124"/>
              <a:gd name="connsiteX14977" fmla="*/ 2167222 w 5598213"/>
              <a:gd name="connsiteY14977" fmla="*/ 757248 h 4231124"/>
              <a:gd name="connsiteX14978" fmla="*/ 2167222 w 5598213"/>
              <a:gd name="connsiteY14978" fmla="*/ 762573 h 4231124"/>
              <a:gd name="connsiteX14979" fmla="*/ 2162489 w 5598213"/>
              <a:gd name="connsiteY14979" fmla="*/ 762573 h 4231124"/>
              <a:gd name="connsiteX14980" fmla="*/ 3759949 w 5598213"/>
              <a:gd name="connsiteY14980" fmla="*/ 752515 h 4231124"/>
              <a:gd name="connsiteX14981" fmla="*/ 3765274 w 5598213"/>
              <a:gd name="connsiteY14981" fmla="*/ 752515 h 4231124"/>
              <a:gd name="connsiteX14982" fmla="*/ 3759949 w 5598213"/>
              <a:gd name="connsiteY14982" fmla="*/ 757248 h 4231124"/>
              <a:gd name="connsiteX14983" fmla="*/ 2997310 w 5598213"/>
              <a:gd name="connsiteY14983" fmla="*/ 752515 h 4231124"/>
              <a:gd name="connsiteX14984" fmla="*/ 3012693 w 5598213"/>
              <a:gd name="connsiteY14984" fmla="*/ 752515 h 4231124"/>
              <a:gd name="connsiteX14985" fmla="*/ 2991985 w 5598213"/>
              <a:gd name="connsiteY14985" fmla="*/ 773221 h 4231124"/>
              <a:gd name="connsiteX14986" fmla="*/ 2991985 w 5598213"/>
              <a:gd name="connsiteY14986" fmla="*/ 788603 h 4231124"/>
              <a:gd name="connsiteX14987" fmla="*/ 2986660 w 5598213"/>
              <a:gd name="connsiteY14987" fmla="*/ 788603 h 4231124"/>
              <a:gd name="connsiteX14988" fmla="*/ 2976602 w 5598213"/>
              <a:gd name="connsiteY14988" fmla="*/ 783870 h 4231124"/>
              <a:gd name="connsiteX14989" fmla="*/ 2971277 w 5598213"/>
              <a:gd name="connsiteY14989" fmla="*/ 793927 h 4231124"/>
              <a:gd name="connsiteX14990" fmla="*/ 2991985 w 5598213"/>
              <a:gd name="connsiteY14990" fmla="*/ 793927 h 4231124"/>
              <a:gd name="connsiteX14991" fmla="*/ 2991985 w 5598213"/>
              <a:gd name="connsiteY14991" fmla="*/ 804576 h 4231124"/>
              <a:gd name="connsiteX14992" fmla="*/ 2986660 w 5598213"/>
              <a:gd name="connsiteY14992" fmla="*/ 804576 h 4231124"/>
              <a:gd name="connsiteX14993" fmla="*/ 2981335 w 5598213"/>
              <a:gd name="connsiteY14993" fmla="*/ 799252 h 4231124"/>
              <a:gd name="connsiteX14994" fmla="*/ 2981335 w 5598213"/>
              <a:gd name="connsiteY14994" fmla="*/ 809901 h 4231124"/>
              <a:gd name="connsiteX14995" fmla="*/ 2976602 w 5598213"/>
              <a:gd name="connsiteY14995" fmla="*/ 809901 h 4231124"/>
              <a:gd name="connsiteX14996" fmla="*/ 2976602 w 5598213"/>
              <a:gd name="connsiteY14996" fmla="*/ 799252 h 4231124"/>
              <a:gd name="connsiteX14997" fmla="*/ 2960627 w 5598213"/>
              <a:gd name="connsiteY14997" fmla="*/ 799252 h 4231124"/>
              <a:gd name="connsiteX14998" fmla="*/ 2960627 w 5598213"/>
              <a:gd name="connsiteY14998" fmla="*/ 793927 h 4231124"/>
              <a:gd name="connsiteX14999" fmla="*/ 2945244 w 5598213"/>
              <a:gd name="connsiteY14999" fmla="*/ 793927 h 4231124"/>
              <a:gd name="connsiteX15000" fmla="*/ 2945244 w 5598213"/>
              <a:gd name="connsiteY15000" fmla="*/ 783870 h 4231124"/>
              <a:gd name="connsiteX15001" fmla="*/ 2955302 w 5598213"/>
              <a:gd name="connsiteY15001" fmla="*/ 788603 h 4231124"/>
              <a:gd name="connsiteX15002" fmla="*/ 2960627 w 5598213"/>
              <a:gd name="connsiteY15002" fmla="*/ 788603 h 4231124"/>
              <a:gd name="connsiteX15003" fmla="*/ 2960627 w 5598213"/>
              <a:gd name="connsiteY15003" fmla="*/ 767897 h 4231124"/>
              <a:gd name="connsiteX15004" fmla="*/ 2955302 w 5598213"/>
              <a:gd name="connsiteY15004" fmla="*/ 767897 h 4231124"/>
              <a:gd name="connsiteX15005" fmla="*/ 2955302 w 5598213"/>
              <a:gd name="connsiteY15005" fmla="*/ 762573 h 4231124"/>
              <a:gd name="connsiteX15006" fmla="*/ 2945244 w 5598213"/>
              <a:gd name="connsiteY15006" fmla="*/ 757248 h 4231124"/>
              <a:gd name="connsiteX15007" fmla="*/ 2960627 w 5598213"/>
              <a:gd name="connsiteY15007" fmla="*/ 757248 h 4231124"/>
              <a:gd name="connsiteX15008" fmla="*/ 2971277 w 5598213"/>
              <a:gd name="connsiteY15008" fmla="*/ 767897 h 4231124"/>
              <a:gd name="connsiteX15009" fmla="*/ 2981335 w 5598213"/>
              <a:gd name="connsiteY15009" fmla="*/ 762573 h 4231124"/>
              <a:gd name="connsiteX15010" fmla="*/ 2991985 w 5598213"/>
              <a:gd name="connsiteY15010" fmla="*/ 762573 h 4231124"/>
              <a:gd name="connsiteX15011" fmla="*/ 2668943 w 5598213"/>
              <a:gd name="connsiteY15011" fmla="*/ 752515 h 4231124"/>
              <a:gd name="connsiteX15012" fmla="*/ 2674268 w 5598213"/>
              <a:gd name="connsiteY15012" fmla="*/ 762573 h 4231124"/>
              <a:gd name="connsiteX15013" fmla="*/ 2674268 w 5598213"/>
              <a:gd name="connsiteY15013" fmla="*/ 788603 h 4231124"/>
              <a:gd name="connsiteX15014" fmla="*/ 2668943 w 5598213"/>
              <a:gd name="connsiteY15014" fmla="*/ 793927 h 4231124"/>
              <a:gd name="connsiteX15015" fmla="*/ 2658293 w 5598213"/>
              <a:gd name="connsiteY15015" fmla="*/ 788603 h 4231124"/>
              <a:gd name="connsiteX15016" fmla="*/ 2658293 w 5598213"/>
              <a:gd name="connsiteY15016" fmla="*/ 773221 h 4231124"/>
              <a:gd name="connsiteX15017" fmla="*/ 2663618 w 5598213"/>
              <a:gd name="connsiteY15017" fmla="*/ 767897 h 4231124"/>
              <a:gd name="connsiteX15018" fmla="*/ 2564221 w 5598213"/>
              <a:gd name="connsiteY15018" fmla="*/ 752515 h 4231124"/>
              <a:gd name="connsiteX15019" fmla="*/ 2569545 w 5598213"/>
              <a:gd name="connsiteY15019" fmla="*/ 757248 h 4231124"/>
              <a:gd name="connsiteX15020" fmla="*/ 2554163 w 5598213"/>
              <a:gd name="connsiteY15020" fmla="*/ 767897 h 4231124"/>
              <a:gd name="connsiteX15021" fmla="*/ 2554163 w 5598213"/>
              <a:gd name="connsiteY15021" fmla="*/ 762573 h 4231124"/>
              <a:gd name="connsiteX15022" fmla="*/ 2449440 w 5598213"/>
              <a:gd name="connsiteY15022" fmla="*/ 752515 h 4231124"/>
              <a:gd name="connsiteX15023" fmla="*/ 2460090 w 5598213"/>
              <a:gd name="connsiteY15023" fmla="*/ 752515 h 4231124"/>
              <a:gd name="connsiteX15024" fmla="*/ 2454765 w 5598213"/>
              <a:gd name="connsiteY15024" fmla="*/ 757248 h 4231124"/>
              <a:gd name="connsiteX15025" fmla="*/ 2454765 w 5598213"/>
              <a:gd name="connsiteY15025" fmla="*/ 767897 h 4231124"/>
              <a:gd name="connsiteX15026" fmla="*/ 2861230 w 5598213"/>
              <a:gd name="connsiteY15026" fmla="*/ 741867 h 4231124"/>
              <a:gd name="connsiteX15027" fmla="*/ 2871880 w 5598213"/>
              <a:gd name="connsiteY15027" fmla="*/ 741867 h 4231124"/>
              <a:gd name="connsiteX15028" fmla="*/ 2866555 w 5598213"/>
              <a:gd name="connsiteY15028" fmla="*/ 747191 h 4231124"/>
              <a:gd name="connsiteX15029" fmla="*/ 2861230 w 5598213"/>
              <a:gd name="connsiteY15029" fmla="*/ 747191 h 4231124"/>
              <a:gd name="connsiteX15030" fmla="*/ 914103 w 5598213"/>
              <a:gd name="connsiteY15030" fmla="*/ 741867 h 4231124"/>
              <a:gd name="connsiteX15031" fmla="*/ 924161 w 5598213"/>
              <a:gd name="connsiteY15031" fmla="*/ 747191 h 4231124"/>
              <a:gd name="connsiteX15032" fmla="*/ 914103 w 5598213"/>
              <a:gd name="connsiteY15032" fmla="*/ 747191 h 4231124"/>
              <a:gd name="connsiteX15033" fmla="*/ 3712617 w 5598213"/>
              <a:gd name="connsiteY15033" fmla="*/ 736542 h 4231124"/>
              <a:gd name="connsiteX15034" fmla="*/ 3723267 w 5598213"/>
              <a:gd name="connsiteY15034" fmla="*/ 736542 h 4231124"/>
              <a:gd name="connsiteX15035" fmla="*/ 3712617 w 5598213"/>
              <a:gd name="connsiteY15035" fmla="*/ 752515 h 4231124"/>
              <a:gd name="connsiteX15036" fmla="*/ 3707292 w 5598213"/>
              <a:gd name="connsiteY15036" fmla="*/ 752515 h 4231124"/>
              <a:gd name="connsiteX15037" fmla="*/ 2548837 w 5598213"/>
              <a:gd name="connsiteY15037" fmla="*/ 736542 h 4231124"/>
              <a:gd name="connsiteX15038" fmla="*/ 2569545 w 5598213"/>
              <a:gd name="connsiteY15038" fmla="*/ 736542 h 4231124"/>
              <a:gd name="connsiteX15039" fmla="*/ 2548837 w 5598213"/>
              <a:gd name="connsiteY15039" fmla="*/ 752515 h 4231124"/>
              <a:gd name="connsiteX15040" fmla="*/ 616502 w 5598213"/>
              <a:gd name="connsiteY15040" fmla="*/ 736542 h 4231124"/>
              <a:gd name="connsiteX15041" fmla="*/ 626560 w 5598213"/>
              <a:gd name="connsiteY15041" fmla="*/ 736542 h 4231124"/>
              <a:gd name="connsiteX15042" fmla="*/ 626560 w 5598213"/>
              <a:gd name="connsiteY15042" fmla="*/ 752515 h 4231124"/>
              <a:gd name="connsiteX15043" fmla="*/ 616502 w 5598213"/>
              <a:gd name="connsiteY15043" fmla="*/ 752515 h 4231124"/>
              <a:gd name="connsiteX15044" fmla="*/ 3007959 w 5598213"/>
              <a:gd name="connsiteY15044" fmla="*/ 731218 h 4231124"/>
              <a:gd name="connsiteX15045" fmla="*/ 3012693 w 5598213"/>
              <a:gd name="connsiteY15045" fmla="*/ 731218 h 4231124"/>
              <a:gd name="connsiteX15046" fmla="*/ 3007959 w 5598213"/>
              <a:gd name="connsiteY15046" fmla="*/ 741867 h 4231124"/>
              <a:gd name="connsiteX15047" fmla="*/ 2919212 w 5598213"/>
              <a:gd name="connsiteY15047" fmla="*/ 731218 h 4231124"/>
              <a:gd name="connsiteX15048" fmla="*/ 2934595 w 5598213"/>
              <a:gd name="connsiteY15048" fmla="*/ 731218 h 4231124"/>
              <a:gd name="connsiteX15049" fmla="*/ 2945244 w 5598213"/>
              <a:gd name="connsiteY15049" fmla="*/ 741867 h 4231124"/>
              <a:gd name="connsiteX15050" fmla="*/ 2945244 w 5598213"/>
              <a:gd name="connsiteY15050" fmla="*/ 747191 h 4231124"/>
              <a:gd name="connsiteX15051" fmla="*/ 2934595 w 5598213"/>
              <a:gd name="connsiteY15051" fmla="*/ 757248 h 4231124"/>
              <a:gd name="connsiteX15052" fmla="*/ 2934595 w 5598213"/>
              <a:gd name="connsiteY15052" fmla="*/ 773221 h 4231124"/>
              <a:gd name="connsiteX15053" fmla="*/ 2923945 w 5598213"/>
              <a:gd name="connsiteY15053" fmla="*/ 778546 h 4231124"/>
              <a:gd name="connsiteX15054" fmla="*/ 2923945 w 5598213"/>
              <a:gd name="connsiteY15054" fmla="*/ 767897 h 4231124"/>
              <a:gd name="connsiteX15055" fmla="*/ 2913887 w 5598213"/>
              <a:gd name="connsiteY15055" fmla="*/ 767897 h 4231124"/>
              <a:gd name="connsiteX15056" fmla="*/ 2919212 w 5598213"/>
              <a:gd name="connsiteY15056" fmla="*/ 762573 h 4231124"/>
              <a:gd name="connsiteX15057" fmla="*/ 2919212 w 5598213"/>
              <a:gd name="connsiteY15057" fmla="*/ 747191 h 4231124"/>
              <a:gd name="connsiteX15058" fmla="*/ 2913887 w 5598213"/>
              <a:gd name="connsiteY15058" fmla="*/ 741867 h 4231124"/>
              <a:gd name="connsiteX15059" fmla="*/ 1551312 w 5598213"/>
              <a:gd name="connsiteY15059" fmla="*/ 731218 h 4231124"/>
              <a:gd name="connsiteX15060" fmla="*/ 1561370 w 5598213"/>
              <a:gd name="connsiteY15060" fmla="*/ 731218 h 4231124"/>
              <a:gd name="connsiteX15061" fmla="*/ 1556637 w 5598213"/>
              <a:gd name="connsiteY15061" fmla="*/ 736542 h 4231124"/>
              <a:gd name="connsiteX15062" fmla="*/ 3629194 w 5598213"/>
              <a:gd name="connsiteY15062" fmla="*/ 725893 h 4231124"/>
              <a:gd name="connsiteX15063" fmla="*/ 3629194 w 5598213"/>
              <a:gd name="connsiteY15063" fmla="*/ 731218 h 4231124"/>
              <a:gd name="connsiteX15064" fmla="*/ 3629194 w 5598213"/>
              <a:gd name="connsiteY15064" fmla="*/ 741867 h 4231124"/>
              <a:gd name="connsiteX15065" fmla="*/ 3634519 w 5598213"/>
              <a:gd name="connsiteY15065" fmla="*/ 736542 h 4231124"/>
              <a:gd name="connsiteX15066" fmla="*/ 3645169 w 5598213"/>
              <a:gd name="connsiteY15066" fmla="*/ 741867 h 4231124"/>
              <a:gd name="connsiteX15067" fmla="*/ 3645169 w 5598213"/>
              <a:gd name="connsiteY15067" fmla="*/ 747191 h 4231124"/>
              <a:gd name="connsiteX15068" fmla="*/ 3634519 w 5598213"/>
              <a:gd name="connsiteY15068" fmla="*/ 747191 h 4231124"/>
              <a:gd name="connsiteX15069" fmla="*/ 3623869 w 5598213"/>
              <a:gd name="connsiteY15069" fmla="*/ 752515 h 4231124"/>
              <a:gd name="connsiteX15070" fmla="*/ 3618544 w 5598213"/>
              <a:gd name="connsiteY15070" fmla="*/ 736542 h 4231124"/>
              <a:gd name="connsiteX15071" fmla="*/ 3039317 w 5598213"/>
              <a:gd name="connsiteY15071" fmla="*/ 725893 h 4231124"/>
              <a:gd name="connsiteX15072" fmla="*/ 3039317 w 5598213"/>
              <a:gd name="connsiteY15072" fmla="*/ 731218 h 4231124"/>
              <a:gd name="connsiteX15073" fmla="*/ 3049375 w 5598213"/>
              <a:gd name="connsiteY15073" fmla="*/ 736542 h 4231124"/>
              <a:gd name="connsiteX15074" fmla="*/ 3039317 w 5598213"/>
              <a:gd name="connsiteY15074" fmla="*/ 747191 h 4231124"/>
              <a:gd name="connsiteX15075" fmla="*/ 3033992 w 5598213"/>
              <a:gd name="connsiteY15075" fmla="*/ 747191 h 4231124"/>
              <a:gd name="connsiteX15076" fmla="*/ 3028667 w 5598213"/>
              <a:gd name="connsiteY15076" fmla="*/ 752515 h 4231124"/>
              <a:gd name="connsiteX15077" fmla="*/ 3023342 w 5598213"/>
              <a:gd name="connsiteY15077" fmla="*/ 741867 h 4231124"/>
              <a:gd name="connsiteX15078" fmla="*/ 3023342 w 5598213"/>
              <a:gd name="connsiteY15078" fmla="*/ 736542 h 4231124"/>
              <a:gd name="connsiteX15079" fmla="*/ 3028667 w 5598213"/>
              <a:gd name="connsiteY15079" fmla="*/ 731218 h 4231124"/>
              <a:gd name="connsiteX15080" fmla="*/ 2606228 w 5598213"/>
              <a:gd name="connsiteY15080" fmla="*/ 725893 h 4231124"/>
              <a:gd name="connsiteX15081" fmla="*/ 2611553 w 5598213"/>
              <a:gd name="connsiteY15081" fmla="*/ 731218 h 4231124"/>
              <a:gd name="connsiteX15082" fmla="*/ 2616877 w 5598213"/>
              <a:gd name="connsiteY15082" fmla="*/ 741867 h 4231124"/>
              <a:gd name="connsiteX15083" fmla="*/ 2611553 w 5598213"/>
              <a:gd name="connsiteY15083" fmla="*/ 747191 h 4231124"/>
              <a:gd name="connsiteX15084" fmla="*/ 2606228 w 5598213"/>
              <a:gd name="connsiteY15084" fmla="*/ 757248 h 4231124"/>
              <a:gd name="connsiteX15085" fmla="*/ 2600903 w 5598213"/>
              <a:gd name="connsiteY15085" fmla="*/ 752515 h 4231124"/>
              <a:gd name="connsiteX15086" fmla="*/ 2606228 w 5598213"/>
              <a:gd name="connsiteY15086" fmla="*/ 741867 h 4231124"/>
              <a:gd name="connsiteX15087" fmla="*/ 2595578 w 5598213"/>
              <a:gd name="connsiteY15087" fmla="*/ 731218 h 4231124"/>
              <a:gd name="connsiteX15088" fmla="*/ 2157164 w 5598213"/>
              <a:gd name="connsiteY15088" fmla="*/ 725893 h 4231124"/>
              <a:gd name="connsiteX15089" fmla="*/ 2167222 w 5598213"/>
              <a:gd name="connsiteY15089" fmla="*/ 725893 h 4231124"/>
              <a:gd name="connsiteX15090" fmla="*/ 2157164 w 5598213"/>
              <a:gd name="connsiteY15090" fmla="*/ 741867 h 4231124"/>
              <a:gd name="connsiteX15091" fmla="*/ 2151839 w 5598213"/>
              <a:gd name="connsiteY15091" fmla="*/ 741867 h 4231124"/>
              <a:gd name="connsiteX15092" fmla="*/ 2151839 w 5598213"/>
              <a:gd name="connsiteY15092" fmla="*/ 736542 h 4231124"/>
              <a:gd name="connsiteX15093" fmla="*/ 2981335 w 5598213"/>
              <a:gd name="connsiteY15093" fmla="*/ 721161 h 4231124"/>
              <a:gd name="connsiteX15094" fmla="*/ 2971277 w 5598213"/>
              <a:gd name="connsiteY15094" fmla="*/ 741867 h 4231124"/>
              <a:gd name="connsiteX15095" fmla="*/ 2971277 w 5598213"/>
              <a:gd name="connsiteY15095" fmla="*/ 725893 h 4231124"/>
              <a:gd name="connsiteX15096" fmla="*/ 2778399 w 5598213"/>
              <a:gd name="connsiteY15096" fmla="*/ 721161 h 4231124"/>
              <a:gd name="connsiteX15097" fmla="*/ 2789048 w 5598213"/>
              <a:gd name="connsiteY15097" fmla="*/ 721161 h 4231124"/>
              <a:gd name="connsiteX15098" fmla="*/ 2799107 w 5598213"/>
              <a:gd name="connsiteY15098" fmla="*/ 731218 h 4231124"/>
              <a:gd name="connsiteX15099" fmla="*/ 2814489 w 5598213"/>
              <a:gd name="connsiteY15099" fmla="*/ 731218 h 4231124"/>
              <a:gd name="connsiteX15100" fmla="*/ 2819814 w 5598213"/>
              <a:gd name="connsiteY15100" fmla="*/ 731218 h 4231124"/>
              <a:gd name="connsiteX15101" fmla="*/ 2825139 w 5598213"/>
              <a:gd name="connsiteY15101" fmla="*/ 731218 h 4231124"/>
              <a:gd name="connsiteX15102" fmla="*/ 2835197 w 5598213"/>
              <a:gd name="connsiteY15102" fmla="*/ 731218 h 4231124"/>
              <a:gd name="connsiteX15103" fmla="*/ 2851172 w 5598213"/>
              <a:gd name="connsiteY15103" fmla="*/ 736542 h 4231124"/>
              <a:gd name="connsiteX15104" fmla="*/ 2845847 w 5598213"/>
              <a:gd name="connsiteY15104" fmla="*/ 741867 h 4231124"/>
              <a:gd name="connsiteX15105" fmla="*/ 2829872 w 5598213"/>
              <a:gd name="connsiteY15105" fmla="*/ 752515 h 4231124"/>
              <a:gd name="connsiteX15106" fmla="*/ 2829872 w 5598213"/>
              <a:gd name="connsiteY15106" fmla="*/ 757248 h 4231124"/>
              <a:gd name="connsiteX15107" fmla="*/ 2825139 w 5598213"/>
              <a:gd name="connsiteY15107" fmla="*/ 757248 h 4231124"/>
              <a:gd name="connsiteX15108" fmla="*/ 2819814 w 5598213"/>
              <a:gd name="connsiteY15108" fmla="*/ 773221 h 4231124"/>
              <a:gd name="connsiteX15109" fmla="*/ 2814489 w 5598213"/>
              <a:gd name="connsiteY15109" fmla="*/ 783870 h 4231124"/>
              <a:gd name="connsiteX15110" fmla="*/ 2814489 w 5598213"/>
              <a:gd name="connsiteY15110" fmla="*/ 773221 h 4231124"/>
              <a:gd name="connsiteX15111" fmla="*/ 2799107 w 5598213"/>
              <a:gd name="connsiteY15111" fmla="*/ 773221 h 4231124"/>
              <a:gd name="connsiteX15112" fmla="*/ 2794373 w 5598213"/>
              <a:gd name="connsiteY15112" fmla="*/ 788603 h 4231124"/>
              <a:gd name="connsiteX15113" fmla="*/ 2783724 w 5598213"/>
              <a:gd name="connsiteY15113" fmla="*/ 793927 h 4231124"/>
              <a:gd name="connsiteX15114" fmla="*/ 2773074 w 5598213"/>
              <a:gd name="connsiteY15114" fmla="*/ 799252 h 4231124"/>
              <a:gd name="connsiteX15115" fmla="*/ 2783724 w 5598213"/>
              <a:gd name="connsiteY15115" fmla="*/ 799252 h 4231124"/>
              <a:gd name="connsiteX15116" fmla="*/ 2783724 w 5598213"/>
              <a:gd name="connsiteY15116" fmla="*/ 804576 h 4231124"/>
              <a:gd name="connsiteX15117" fmla="*/ 2778399 w 5598213"/>
              <a:gd name="connsiteY15117" fmla="*/ 809901 h 4231124"/>
              <a:gd name="connsiteX15118" fmla="*/ 2752366 w 5598213"/>
              <a:gd name="connsiteY15118" fmla="*/ 809901 h 4231124"/>
              <a:gd name="connsiteX15119" fmla="*/ 2741716 w 5598213"/>
              <a:gd name="connsiteY15119" fmla="*/ 815225 h 4231124"/>
              <a:gd name="connsiteX15120" fmla="*/ 2747041 w 5598213"/>
              <a:gd name="connsiteY15120" fmla="*/ 804576 h 4231124"/>
              <a:gd name="connsiteX15121" fmla="*/ 2752366 w 5598213"/>
              <a:gd name="connsiteY15121" fmla="*/ 799252 h 4231124"/>
              <a:gd name="connsiteX15122" fmla="*/ 2752366 w 5598213"/>
              <a:gd name="connsiteY15122" fmla="*/ 804576 h 4231124"/>
              <a:gd name="connsiteX15123" fmla="*/ 2763016 w 5598213"/>
              <a:gd name="connsiteY15123" fmla="*/ 788603 h 4231124"/>
              <a:gd name="connsiteX15124" fmla="*/ 2773074 w 5598213"/>
              <a:gd name="connsiteY15124" fmla="*/ 788603 h 4231124"/>
              <a:gd name="connsiteX15125" fmla="*/ 2778399 w 5598213"/>
              <a:gd name="connsiteY15125" fmla="*/ 783870 h 4231124"/>
              <a:gd name="connsiteX15126" fmla="*/ 2773074 w 5598213"/>
              <a:gd name="connsiteY15126" fmla="*/ 783870 h 4231124"/>
              <a:gd name="connsiteX15127" fmla="*/ 2763016 w 5598213"/>
              <a:gd name="connsiteY15127" fmla="*/ 767897 h 4231124"/>
              <a:gd name="connsiteX15128" fmla="*/ 2773074 w 5598213"/>
              <a:gd name="connsiteY15128" fmla="*/ 757248 h 4231124"/>
              <a:gd name="connsiteX15129" fmla="*/ 2778399 w 5598213"/>
              <a:gd name="connsiteY15129" fmla="*/ 767897 h 4231124"/>
              <a:gd name="connsiteX15130" fmla="*/ 2803840 w 5598213"/>
              <a:gd name="connsiteY15130" fmla="*/ 767897 h 4231124"/>
              <a:gd name="connsiteX15131" fmla="*/ 2809165 w 5598213"/>
              <a:gd name="connsiteY15131" fmla="*/ 752515 h 4231124"/>
              <a:gd name="connsiteX15132" fmla="*/ 2803840 w 5598213"/>
              <a:gd name="connsiteY15132" fmla="*/ 747191 h 4231124"/>
              <a:gd name="connsiteX15133" fmla="*/ 2794373 w 5598213"/>
              <a:gd name="connsiteY15133" fmla="*/ 752515 h 4231124"/>
              <a:gd name="connsiteX15134" fmla="*/ 2794373 w 5598213"/>
              <a:gd name="connsiteY15134" fmla="*/ 741867 h 4231124"/>
              <a:gd name="connsiteX15135" fmla="*/ 2778399 w 5598213"/>
              <a:gd name="connsiteY15135" fmla="*/ 741867 h 4231124"/>
              <a:gd name="connsiteX15136" fmla="*/ 2773074 w 5598213"/>
              <a:gd name="connsiteY15136" fmla="*/ 736542 h 4231124"/>
              <a:gd name="connsiteX15137" fmla="*/ 2773074 w 5598213"/>
              <a:gd name="connsiteY15137" fmla="*/ 725893 h 4231124"/>
              <a:gd name="connsiteX15138" fmla="*/ 3681260 w 5598213"/>
              <a:gd name="connsiteY15138" fmla="*/ 715836 h 4231124"/>
              <a:gd name="connsiteX15139" fmla="*/ 3686584 w 5598213"/>
              <a:gd name="connsiteY15139" fmla="*/ 715836 h 4231124"/>
              <a:gd name="connsiteX15140" fmla="*/ 3686584 w 5598213"/>
              <a:gd name="connsiteY15140" fmla="*/ 721161 h 4231124"/>
              <a:gd name="connsiteX15141" fmla="*/ 3681260 w 5598213"/>
              <a:gd name="connsiteY15141" fmla="*/ 725893 h 4231124"/>
              <a:gd name="connsiteX15142" fmla="*/ 3555829 w 5598213"/>
              <a:gd name="connsiteY15142" fmla="*/ 715836 h 4231124"/>
              <a:gd name="connsiteX15143" fmla="*/ 3561154 w 5598213"/>
              <a:gd name="connsiteY15143" fmla="*/ 715836 h 4231124"/>
              <a:gd name="connsiteX15144" fmla="*/ 3566479 w 5598213"/>
              <a:gd name="connsiteY15144" fmla="*/ 725893 h 4231124"/>
              <a:gd name="connsiteX15145" fmla="*/ 3582454 w 5598213"/>
              <a:gd name="connsiteY15145" fmla="*/ 731218 h 4231124"/>
              <a:gd name="connsiteX15146" fmla="*/ 3577129 w 5598213"/>
              <a:gd name="connsiteY15146" fmla="*/ 736542 h 4231124"/>
              <a:gd name="connsiteX15147" fmla="*/ 3561154 w 5598213"/>
              <a:gd name="connsiteY15147" fmla="*/ 731218 h 4231124"/>
              <a:gd name="connsiteX15148" fmla="*/ 2705625 w 5598213"/>
              <a:gd name="connsiteY15148" fmla="*/ 715836 h 4231124"/>
              <a:gd name="connsiteX15149" fmla="*/ 2705625 w 5598213"/>
              <a:gd name="connsiteY15149" fmla="*/ 721161 h 4231124"/>
              <a:gd name="connsiteX15150" fmla="*/ 2700300 w 5598213"/>
              <a:gd name="connsiteY15150" fmla="*/ 721161 h 4231124"/>
              <a:gd name="connsiteX15151" fmla="*/ 2590253 w 5598213"/>
              <a:gd name="connsiteY15151" fmla="*/ 715836 h 4231124"/>
              <a:gd name="connsiteX15152" fmla="*/ 2590253 w 5598213"/>
              <a:gd name="connsiteY15152" fmla="*/ 725893 h 4231124"/>
              <a:gd name="connsiteX15153" fmla="*/ 2580195 w 5598213"/>
              <a:gd name="connsiteY15153" fmla="*/ 725893 h 4231124"/>
              <a:gd name="connsiteX15154" fmla="*/ 2350042 w 5598213"/>
              <a:gd name="connsiteY15154" fmla="*/ 715836 h 4231124"/>
              <a:gd name="connsiteX15155" fmla="*/ 2355367 w 5598213"/>
              <a:gd name="connsiteY15155" fmla="*/ 715836 h 4231124"/>
              <a:gd name="connsiteX15156" fmla="*/ 2355367 w 5598213"/>
              <a:gd name="connsiteY15156" fmla="*/ 731218 h 4231124"/>
              <a:gd name="connsiteX15157" fmla="*/ 2345309 w 5598213"/>
              <a:gd name="connsiteY15157" fmla="*/ 725893 h 4231124"/>
              <a:gd name="connsiteX15158" fmla="*/ 2324010 w 5598213"/>
              <a:gd name="connsiteY15158" fmla="*/ 741867 h 4231124"/>
              <a:gd name="connsiteX15159" fmla="*/ 2334659 w 5598213"/>
              <a:gd name="connsiteY15159" fmla="*/ 747191 h 4231124"/>
              <a:gd name="connsiteX15160" fmla="*/ 2345309 w 5598213"/>
              <a:gd name="connsiteY15160" fmla="*/ 747191 h 4231124"/>
              <a:gd name="connsiteX15161" fmla="*/ 2355367 w 5598213"/>
              <a:gd name="connsiteY15161" fmla="*/ 731218 h 4231124"/>
              <a:gd name="connsiteX15162" fmla="*/ 2360692 w 5598213"/>
              <a:gd name="connsiteY15162" fmla="*/ 731218 h 4231124"/>
              <a:gd name="connsiteX15163" fmla="*/ 2350042 w 5598213"/>
              <a:gd name="connsiteY15163" fmla="*/ 752515 h 4231124"/>
              <a:gd name="connsiteX15164" fmla="*/ 2339985 w 5598213"/>
              <a:gd name="connsiteY15164" fmla="*/ 757248 h 4231124"/>
              <a:gd name="connsiteX15165" fmla="*/ 2334659 w 5598213"/>
              <a:gd name="connsiteY15165" fmla="*/ 757248 h 4231124"/>
              <a:gd name="connsiteX15166" fmla="*/ 2334659 w 5598213"/>
              <a:gd name="connsiteY15166" fmla="*/ 767897 h 4231124"/>
              <a:gd name="connsiteX15167" fmla="*/ 2329335 w 5598213"/>
              <a:gd name="connsiteY15167" fmla="*/ 773221 h 4231124"/>
              <a:gd name="connsiteX15168" fmla="*/ 2334659 w 5598213"/>
              <a:gd name="connsiteY15168" fmla="*/ 778546 h 4231124"/>
              <a:gd name="connsiteX15169" fmla="*/ 2318685 w 5598213"/>
              <a:gd name="connsiteY15169" fmla="*/ 783870 h 4231124"/>
              <a:gd name="connsiteX15170" fmla="*/ 2313952 w 5598213"/>
              <a:gd name="connsiteY15170" fmla="*/ 788603 h 4231124"/>
              <a:gd name="connsiteX15171" fmla="*/ 2303302 w 5598213"/>
              <a:gd name="connsiteY15171" fmla="*/ 788603 h 4231124"/>
              <a:gd name="connsiteX15172" fmla="*/ 2297977 w 5598213"/>
              <a:gd name="connsiteY15172" fmla="*/ 799252 h 4231124"/>
              <a:gd name="connsiteX15173" fmla="*/ 2292652 w 5598213"/>
              <a:gd name="connsiteY15173" fmla="*/ 799252 h 4231124"/>
              <a:gd name="connsiteX15174" fmla="*/ 2287327 w 5598213"/>
              <a:gd name="connsiteY15174" fmla="*/ 804576 h 4231124"/>
              <a:gd name="connsiteX15175" fmla="*/ 2277269 w 5598213"/>
              <a:gd name="connsiteY15175" fmla="*/ 809901 h 4231124"/>
              <a:gd name="connsiteX15176" fmla="*/ 2271945 w 5598213"/>
              <a:gd name="connsiteY15176" fmla="*/ 799252 h 4231124"/>
              <a:gd name="connsiteX15177" fmla="*/ 2282594 w 5598213"/>
              <a:gd name="connsiteY15177" fmla="*/ 799252 h 4231124"/>
              <a:gd name="connsiteX15178" fmla="*/ 2287327 w 5598213"/>
              <a:gd name="connsiteY15178" fmla="*/ 783870 h 4231124"/>
              <a:gd name="connsiteX15179" fmla="*/ 2297977 w 5598213"/>
              <a:gd name="connsiteY15179" fmla="*/ 778546 h 4231124"/>
              <a:gd name="connsiteX15180" fmla="*/ 2303302 w 5598213"/>
              <a:gd name="connsiteY15180" fmla="*/ 773221 h 4231124"/>
              <a:gd name="connsiteX15181" fmla="*/ 2292652 w 5598213"/>
              <a:gd name="connsiteY15181" fmla="*/ 757248 h 4231124"/>
              <a:gd name="connsiteX15182" fmla="*/ 2303302 w 5598213"/>
              <a:gd name="connsiteY15182" fmla="*/ 747191 h 4231124"/>
              <a:gd name="connsiteX15183" fmla="*/ 2324010 w 5598213"/>
              <a:gd name="connsiteY15183" fmla="*/ 731218 h 4231124"/>
              <a:gd name="connsiteX15184" fmla="*/ 2198579 w 5598213"/>
              <a:gd name="connsiteY15184" fmla="*/ 715836 h 4231124"/>
              <a:gd name="connsiteX15185" fmla="*/ 2203905 w 5598213"/>
              <a:gd name="connsiteY15185" fmla="*/ 721161 h 4231124"/>
              <a:gd name="connsiteX15186" fmla="*/ 2198579 w 5598213"/>
              <a:gd name="connsiteY15186" fmla="*/ 725893 h 4231124"/>
              <a:gd name="connsiteX15187" fmla="*/ 2198579 w 5598213"/>
              <a:gd name="connsiteY15187" fmla="*/ 721161 h 4231124"/>
              <a:gd name="connsiteX15188" fmla="*/ 2167222 w 5598213"/>
              <a:gd name="connsiteY15188" fmla="*/ 715836 h 4231124"/>
              <a:gd name="connsiteX15189" fmla="*/ 2183197 w 5598213"/>
              <a:gd name="connsiteY15189" fmla="*/ 715836 h 4231124"/>
              <a:gd name="connsiteX15190" fmla="*/ 2167222 w 5598213"/>
              <a:gd name="connsiteY15190" fmla="*/ 731218 h 4231124"/>
              <a:gd name="connsiteX15191" fmla="*/ 2167222 w 5598213"/>
              <a:gd name="connsiteY15191" fmla="*/ 725893 h 4231124"/>
              <a:gd name="connsiteX15192" fmla="*/ 3749300 w 5598213"/>
              <a:gd name="connsiteY15192" fmla="*/ 710512 h 4231124"/>
              <a:gd name="connsiteX15193" fmla="*/ 3749300 w 5598213"/>
              <a:gd name="connsiteY15193" fmla="*/ 715836 h 4231124"/>
              <a:gd name="connsiteX15194" fmla="*/ 3743975 w 5598213"/>
              <a:gd name="connsiteY15194" fmla="*/ 721161 h 4231124"/>
              <a:gd name="connsiteX15195" fmla="*/ 3738650 w 5598213"/>
              <a:gd name="connsiteY15195" fmla="*/ 721161 h 4231124"/>
              <a:gd name="connsiteX15196" fmla="*/ 3577129 w 5598213"/>
              <a:gd name="connsiteY15196" fmla="*/ 705187 h 4231124"/>
              <a:gd name="connsiteX15197" fmla="*/ 3592512 w 5598213"/>
              <a:gd name="connsiteY15197" fmla="*/ 715836 h 4231124"/>
              <a:gd name="connsiteX15198" fmla="*/ 3582454 w 5598213"/>
              <a:gd name="connsiteY15198" fmla="*/ 725893 h 4231124"/>
              <a:gd name="connsiteX15199" fmla="*/ 3582454 w 5598213"/>
              <a:gd name="connsiteY15199" fmla="*/ 721161 h 4231124"/>
              <a:gd name="connsiteX15200" fmla="*/ 3577129 w 5598213"/>
              <a:gd name="connsiteY15200" fmla="*/ 715836 h 4231124"/>
              <a:gd name="connsiteX15201" fmla="*/ 3514414 w 5598213"/>
              <a:gd name="connsiteY15201" fmla="*/ 705187 h 4231124"/>
              <a:gd name="connsiteX15202" fmla="*/ 3519739 w 5598213"/>
              <a:gd name="connsiteY15202" fmla="*/ 705187 h 4231124"/>
              <a:gd name="connsiteX15203" fmla="*/ 3529797 w 5598213"/>
              <a:gd name="connsiteY15203" fmla="*/ 705187 h 4231124"/>
              <a:gd name="connsiteX15204" fmla="*/ 3525063 w 5598213"/>
              <a:gd name="connsiteY15204" fmla="*/ 710512 h 4231124"/>
              <a:gd name="connsiteX15205" fmla="*/ 3509089 w 5598213"/>
              <a:gd name="connsiteY15205" fmla="*/ 710512 h 4231124"/>
              <a:gd name="connsiteX15206" fmla="*/ 3493706 w 5598213"/>
              <a:gd name="connsiteY15206" fmla="*/ 705187 h 4231124"/>
              <a:gd name="connsiteX15207" fmla="*/ 3498439 w 5598213"/>
              <a:gd name="connsiteY15207" fmla="*/ 705187 h 4231124"/>
              <a:gd name="connsiteX15208" fmla="*/ 3498439 w 5598213"/>
              <a:gd name="connsiteY15208" fmla="*/ 715836 h 4231124"/>
              <a:gd name="connsiteX15209" fmla="*/ 3509089 w 5598213"/>
              <a:gd name="connsiteY15209" fmla="*/ 715836 h 4231124"/>
              <a:gd name="connsiteX15210" fmla="*/ 3503764 w 5598213"/>
              <a:gd name="connsiteY15210" fmla="*/ 721161 h 4231124"/>
              <a:gd name="connsiteX15211" fmla="*/ 3509089 w 5598213"/>
              <a:gd name="connsiteY15211" fmla="*/ 725893 h 4231124"/>
              <a:gd name="connsiteX15212" fmla="*/ 3493706 w 5598213"/>
              <a:gd name="connsiteY15212" fmla="*/ 725893 h 4231124"/>
              <a:gd name="connsiteX15213" fmla="*/ 3493706 w 5598213"/>
              <a:gd name="connsiteY15213" fmla="*/ 721161 h 4231124"/>
              <a:gd name="connsiteX15214" fmla="*/ 3483056 w 5598213"/>
              <a:gd name="connsiteY15214" fmla="*/ 721161 h 4231124"/>
              <a:gd name="connsiteX15215" fmla="*/ 2803840 w 5598213"/>
              <a:gd name="connsiteY15215" fmla="*/ 705187 h 4231124"/>
              <a:gd name="connsiteX15216" fmla="*/ 2809165 w 5598213"/>
              <a:gd name="connsiteY15216" fmla="*/ 710512 h 4231124"/>
              <a:gd name="connsiteX15217" fmla="*/ 2799107 w 5598213"/>
              <a:gd name="connsiteY15217" fmla="*/ 721161 h 4231124"/>
              <a:gd name="connsiteX15218" fmla="*/ 2789048 w 5598213"/>
              <a:gd name="connsiteY15218" fmla="*/ 710512 h 4231124"/>
              <a:gd name="connsiteX15219" fmla="*/ 3645169 w 5598213"/>
              <a:gd name="connsiteY15219" fmla="*/ 699863 h 4231124"/>
              <a:gd name="connsiteX15220" fmla="*/ 3660552 w 5598213"/>
              <a:gd name="connsiteY15220" fmla="*/ 699863 h 4231124"/>
              <a:gd name="connsiteX15221" fmla="*/ 3665877 w 5598213"/>
              <a:gd name="connsiteY15221" fmla="*/ 699863 h 4231124"/>
              <a:gd name="connsiteX15222" fmla="*/ 3671202 w 5598213"/>
              <a:gd name="connsiteY15222" fmla="*/ 705187 h 4231124"/>
              <a:gd name="connsiteX15223" fmla="*/ 3660552 w 5598213"/>
              <a:gd name="connsiteY15223" fmla="*/ 715836 h 4231124"/>
              <a:gd name="connsiteX15224" fmla="*/ 3671202 w 5598213"/>
              <a:gd name="connsiteY15224" fmla="*/ 721161 h 4231124"/>
              <a:gd name="connsiteX15225" fmla="*/ 3660552 w 5598213"/>
              <a:gd name="connsiteY15225" fmla="*/ 725893 h 4231124"/>
              <a:gd name="connsiteX15226" fmla="*/ 3660552 w 5598213"/>
              <a:gd name="connsiteY15226" fmla="*/ 731218 h 4231124"/>
              <a:gd name="connsiteX15227" fmla="*/ 3649902 w 5598213"/>
              <a:gd name="connsiteY15227" fmla="*/ 731218 h 4231124"/>
              <a:gd name="connsiteX15228" fmla="*/ 3655227 w 5598213"/>
              <a:gd name="connsiteY15228" fmla="*/ 725893 h 4231124"/>
              <a:gd name="connsiteX15229" fmla="*/ 3639844 w 5598213"/>
              <a:gd name="connsiteY15229" fmla="*/ 715836 h 4231124"/>
              <a:gd name="connsiteX15230" fmla="*/ 3645169 w 5598213"/>
              <a:gd name="connsiteY15230" fmla="*/ 705187 h 4231124"/>
              <a:gd name="connsiteX15231" fmla="*/ 3639844 w 5598213"/>
              <a:gd name="connsiteY15231" fmla="*/ 705187 h 4231124"/>
              <a:gd name="connsiteX15232" fmla="*/ 3634519 w 5598213"/>
              <a:gd name="connsiteY15232" fmla="*/ 710512 h 4231124"/>
              <a:gd name="connsiteX15233" fmla="*/ 3634519 w 5598213"/>
              <a:gd name="connsiteY15233" fmla="*/ 705187 h 4231124"/>
              <a:gd name="connsiteX15234" fmla="*/ 3545771 w 5598213"/>
              <a:gd name="connsiteY15234" fmla="*/ 699863 h 4231124"/>
              <a:gd name="connsiteX15235" fmla="*/ 3551096 w 5598213"/>
              <a:gd name="connsiteY15235" fmla="*/ 710512 h 4231124"/>
              <a:gd name="connsiteX15236" fmla="*/ 3551096 w 5598213"/>
              <a:gd name="connsiteY15236" fmla="*/ 715836 h 4231124"/>
              <a:gd name="connsiteX15237" fmla="*/ 3535122 w 5598213"/>
              <a:gd name="connsiteY15237" fmla="*/ 715836 h 4231124"/>
              <a:gd name="connsiteX15238" fmla="*/ 3535122 w 5598213"/>
              <a:gd name="connsiteY15238" fmla="*/ 710512 h 4231124"/>
              <a:gd name="connsiteX15239" fmla="*/ 3028667 w 5598213"/>
              <a:gd name="connsiteY15239" fmla="*/ 699863 h 4231124"/>
              <a:gd name="connsiteX15240" fmla="*/ 3044050 w 5598213"/>
              <a:gd name="connsiteY15240" fmla="*/ 715836 h 4231124"/>
              <a:gd name="connsiteX15241" fmla="*/ 3028667 w 5598213"/>
              <a:gd name="connsiteY15241" fmla="*/ 715836 h 4231124"/>
              <a:gd name="connsiteX15242" fmla="*/ 3028667 w 5598213"/>
              <a:gd name="connsiteY15242" fmla="*/ 705187 h 4231124"/>
              <a:gd name="connsiteX15243" fmla="*/ 2778399 w 5598213"/>
              <a:gd name="connsiteY15243" fmla="*/ 699863 h 4231124"/>
              <a:gd name="connsiteX15244" fmla="*/ 2783724 w 5598213"/>
              <a:gd name="connsiteY15244" fmla="*/ 705187 h 4231124"/>
              <a:gd name="connsiteX15245" fmla="*/ 2773074 w 5598213"/>
              <a:gd name="connsiteY15245" fmla="*/ 715836 h 4231124"/>
              <a:gd name="connsiteX15246" fmla="*/ 2768340 w 5598213"/>
              <a:gd name="connsiteY15246" fmla="*/ 710512 h 4231124"/>
              <a:gd name="connsiteX15247" fmla="*/ 2829872 w 5598213"/>
              <a:gd name="connsiteY15247" fmla="*/ 695130 h 4231124"/>
              <a:gd name="connsiteX15248" fmla="*/ 2840522 w 5598213"/>
              <a:gd name="connsiteY15248" fmla="*/ 710512 h 4231124"/>
              <a:gd name="connsiteX15249" fmla="*/ 2829872 w 5598213"/>
              <a:gd name="connsiteY15249" fmla="*/ 721161 h 4231124"/>
              <a:gd name="connsiteX15250" fmla="*/ 2819814 w 5598213"/>
              <a:gd name="connsiteY15250" fmla="*/ 721161 h 4231124"/>
              <a:gd name="connsiteX15251" fmla="*/ 2829872 w 5598213"/>
              <a:gd name="connsiteY15251" fmla="*/ 710512 h 4231124"/>
              <a:gd name="connsiteX15252" fmla="*/ 2626936 w 5598213"/>
              <a:gd name="connsiteY15252" fmla="*/ 695130 h 4231124"/>
              <a:gd name="connsiteX15253" fmla="*/ 2626936 w 5598213"/>
              <a:gd name="connsiteY15253" fmla="*/ 699863 h 4231124"/>
              <a:gd name="connsiteX15254" fmla="*/ 2642910 w 5598213"/>
              <a:gd name="connsiteY15254" fmla="*/ 705187 h 4231124"/>
              <a:gd name="connsiteX15255" fmla="*/ 2626936 w 5598213"/>
              <a:gd name="connsiteY15255" fmla="*/ 705187 h 4231124"/>
              <a:gd name="connsiteX15256" fmla="*/ 2616877 w 5598213"/>
              <a:gd name="connsiteY15256" fmla="*/ 699863 h 4231124"/>
              <a:gd name="connsiteX15257" fmla="*/ 2418082 w 5598213"/>
              <a:gd name="connsiteY15257" fmla="*/ 689806 h 4231124"/>
              <a:gd name="connsiteX15258" fmla="*/ 2418082 w 5598213"/>
              <a:gd name="connsiteY15258" fmla="*/ 710512 h 4231124"/>
              <a:gd name="connsiteX15259" fmla="*/ 2412758 w 5598213"/>
              <a:gd name="connsiteY15259" fmla="*/ 715836 h 4231124"/>
              <a:gd name="connsiteX15260" fmla="*/ 2407433 w 5598213"/>
              <a:gd name="connsiteY15260" fmla="*/ 715836 h 4231124"/>
              <a:gd name="connsiteX15261" fmla="*/ 2407433 w 5598213"/>
              <a:gd name="connsiteY15261" fmla="*/ 699863 h 4231124"/>
              <a:gd name="connsiteX15262" fmla="*/ 3049375 w 5598213"/>
              <a:gd name="connsiteY15262" fmla="*/ 684481 h 4231124"/>
              <a:gd name="connsiteX15263" fmla="*/ 3054700 w 5598213"/>
              <a:gd name="connsiteY15263" fmla="*/ 684481 h 4231124"/>
              <a:gd name="connsiteX15264" fmla="*/ 3060025 w 5598213"/>
              <a:gd name="connsiteY15264" fmla="*/ 689806 h 4231124"/>
              <a:gd name="connsiteX15265" fmla="*/ 3065350 w 5598213"/>
              <a:gd name="connsiteY15265" fmla="*/ 699863 h 4231124"/>
              <a:gd name="connsiteX15266" fmla="*/ 3070675 w 5598213"/>
              <a:gd name="connsiteY15266" fmla="*/ 684481 h 4231124"/>
              <a:gd name="connsiteX15267" fmla="*/ 3075408 w 5598213"/>
              <a:gd name="connsiteY15267" fmla="*/ 689806 h 4231124"/>
              <a:gd name="connsiteX15268" fmla="*/ 3075408 w 5598213"/>
              <a:gd name="connsiteY15268" fmla="*/ 705187 h 4231124"/>
              <a:gd name="connsiteX15269" fmla="*/ 3070675 w 5598213"/>
              <a:gd name="connsiteY15269" fmla="*/ 710512 h 4231124"/>
              <a:gd name="connsiteX15270" fmla="*/ 3065350 w 5598213"/>
              <a:gd name="connsiteY15270" fmla="*/ 705187 h 4231124"/>
              <a:gd name="connsiteX15271" fmla="*/ 3049375 w 5598213"/>
              <a:gd name="connsiteY15271" fmla="*/ 699863 h 4231124"/>
              <a:gd name="connsiteX15272" fmla="*/ 2752366 w 5598213"/>
              <a:gd name="connsiteY15272" fmla="*/ 684481 h 4231124"/>
              <a:gd name="connsiteX15273" fmla="*/ 2752366 w 5598213"/>
              <a:gd name="connsiteY15273" fmla="*/ 695130 h 4231124"/>
              <a:gd name="connsiteX15274" fmla="*/ 2741716 w 5598213"/>
              <a:gd name="connsiteY15274" fmla="*/ 689806 h 4231124"/>
              <a:gd name="connsiteX15275" fmla="*/ 2392050 w 5598213"/>
              <a:gd name="connsiteY15275" fmla="*/ 684481 h 4231124"/>
              <a:gd name="connsiteX15276" fmla="*/ 2402700 w 5598213"/>
              <a:gd name="connsiteY15276" fmla="*/ 684481 h 4231124"/>
              <a:gd name="connsiteX15277" fmla="*/ 2381400 w 5598213"/>
              <a:gd name="connsiteY15277" fmla="*/ 705187 h 4231124"/>
              <a:gd name="connsiteX15278" fmla="*/ 2366017 w 5598213"/>
              <a:gd name="connsiteY15278" fmla="*/ 710512 h 4231124"/>
              <a:gd name="connsiteX15279" fmla="*/ 2355367 w 5598213"/>
              <a:gd name="connsiteY15279" fmla="*/ 715836 h 4231124"/>
              <a:gd name="connsiteX15280" fmla="*/ 2371342 w 5598213"/>
              <a:gd name="connsiteY15280" fmla="*/ 699863 h 4231124"/>
              <a:gd name="connsiteX15281" fmla="*/ 2068416 w 5598213"/>
              <a:gd name="connsiteY15281" fmla="*/ 684481 h 4231124"/>
              <a:gd name="connsiteX15282" fmla="*/ 2073149 w 5598213"/>
              <a:gd name="connsiteY15282" fmla="*/ 684481 h 4231124"/>
              <a:gd name="connsiteX15283" fmla="*/ 2078474 w 5598213"/>
              <a:gd name="connsiteY15283" fmla="*/ 689806 h 4231124"/>
              <a:gd name="connsiteX15284" fmla="*/ 2068416 w 5598213"/>
              <a:gd name="connsiteY15284" fmla="*/ 689806 h 4231124"/>
              <a:gd name="connsiteX15285" fmla="*/ 3086058 w 5598213"/>
              <a:gd name="connsiteY15285" fmla="*/ 679157 h 4231124"/>
              <a:gd name="connsiteX15286" fmla="*/ 3086058 w 5598213"/>
              <a:gd name="connsiteY15286" fmla="*/ 689806 h 4231124"/>
              <a:gd name="connsiteX15287" fmla="*/ 3075408 w 5598213"/>
              <a:gd name="connsiteY15287" fmla="*/ 689806 h 4231124"/>
              <a:gd name="connsiteX15288" fmla="*/ 2449440 w 5598213"/>
              <a:gd name="connsiteY15288" fmla="*/ 679157 h 4231124"/>
              <a:gd name="connsiteX15289" fmla="*/ 2454765 w 5598213"/>
              <a:gd name="connsiteY15289" fmla="*/ 684481 h 4231124"/>
              <a:gd name="connsiteX15290" fmla="*/ 2454765 w 5598213"/>
              <a:gd name="connsiteY15290" fmla="*/ 689806 h 4231124"/>
              <a:gd name="connsiteX15291" fmla="*/ 2449440 w 5598213"/>
              <a:gd name="connsiteY15291" fmla="*/ 689806 h 4231124"/>
              <a:gd name="connsiteX15292" fmla="*/ 2434057 w 5598213"/>
              <a:gd name="connsiteY15292" fmla="*/ 679157 h 4231124"/>
              <a:gd name="connsiteX15293" fmla="*/ 2444115 w 5598213"/>
              <a:gd name="connsiteY15293" fmla="*/ 679157 h 4231124"/>
              <a:gd name="connsiteX15294" fmla="*/ 2434057 w 5598213"/>
              <a:gd name="connsiteY15294" fmla="*/ 689806 h 4231124"/>
              <a:gd name="connsiteX15295" fmla="*/ 2434057 w 5598213"/>
              <a:gd name="connsiteY15295" fmla="*/ 684481 h 4231124"/>
              <a:gd name="connsiteX15296" fmla="*/ 1587995 w 5598213"/>
              <a:gd name="connsiteY15296" fmla="*/ 679157 h 4231124"/>
              <a:gd name="connsiteX15297" fmla="*/ 1592728 w 5598213"/>
              <a:gd name="connsiteY15297" fmla="*/ 679157 h 4231124"/>
              <a:gd name="connsiteX15298" fmla="*/ 1587995 w 5598213"/>
              <a:gd name="connsiteY15298" fmla="*/ 689806 h 4231124"/>
              <a:gd name="connsiteX15299" fmla="*/ 1587995 w 5598213"/>
              <a:gd name="connsiteY15299" fmla="*/ 684481 h 4231124"/>
              <a:gd name="connsiteX15300" fmla="*/ 2794373 w 5598213"/>
              <a:gd name="connsiteY15300" fmla="*/ 673833 h 4231124"/>
              <a:gd name="connsiteX15301" fmla="*/ 2799107 w 5598213"/>
              <a:gd name="connsiteY15301" fmla="*/ 679157 h 4231124"/>
              <a:gd name="connsiteX15302" fmla="*/ 2778399 w 5598213"/>
              <a:gd name="connsiteY15302" fmla="*/ 679157 h 4231124"/>
              <a:gd name="connsiteX15303" fmla="*/ 2763016 w 5598213"/>
              <a:gd name="connsiteY15303" fmla="*/ 673833 h 4231124"/>
              <a:gd name="connsiteX15304" fmla="*/ 2763016 w 5598213"/>
              <a:gd name="connsiteY15304" fmla="*/ 684481 h 4231124"/>
              <a:gd name="connsiteX15305" fmla="*/ 2752366 w 5598213"/>
              <a:gd name="connsiteY15305" fmla="*/ 684481 h 4231124"/>
              <a:gd name="connsiteX15306" fmla="*/ 2162489 w 5598213"/>
              <a:gd name="connsiteY15306" fmla="*/ 673833 h 4231124"/>
              <a:gd name="connsiteX15307" fmla="*/ 2167222 w 5598213"/>
              <a:gd name="connsiteY15307" fmla="*/ 673833 h 4231124"/>
              <a:gd name="connsiteX15308" fmla="*/ 2172547 w 5598213"/>
              <a:gd name="connsiteY15308" fmla="*/ 684481 h 4231124"/>
              <a:gd name="connsiteX15309" fmla="*/ 2162489 w 5598213"/>
              <a:gd name="connsiteY15309" fmla="*/ 684481 h 4231124"/>
              <a:gd name="connsiteX15310" fmla="*/ 3388983 w 5598213"/>
              <a:gd name="connsiteY15310" fmla="*/ 668508 h 4231124"/>
              <a:gd name="connsiteX15311" fmla="*/ 3394308 w 5598213"/>
              <a:gd name="connsiteY15311" fmla="*/ 673833 h 4231124"/>
              <a:gd name="connsiteX15312" fmla="*/ 3399633 w 5598213"/>
              <a:gd name="connsiteY15312" fmla="*/ 679157 h 4231124"/>
              <a:gd name="connsiteX15313" fmla="*/ 3378334 w 5598213"/>
              <a:gd name="connsiteY15313" fmla="*/ 679157 h 4231124"/>
              <a:gd name="connsiteX15314" fmla="*/ 3378334 w 5598213"/>
              <a:gd name="connsiteY15314" fmla="*/ 673833 h 4231124"/>
              <a:gd name="connsiteX15315" fmla="*/ 3128065 w 5598213"/>
              <a:gd name="connsiteY15315" fmla="*/ 668508 h 4231124"/>
              <a:gd name="connsiteX15316" fmla="*/ 3138123 w 5598213"/>
              <a:gd name="connsiteY15316" fmla="*/ 673833 h 4231124"/>
              <a:gd name="connsiteX15317" fmla="*/ 3128065 w 5598213"/>
              <a:gd name="connsiteY15317" fmla="*/ 684481 h 4231124"/>
              <a:gd name="connsiteX15318" fmla="*/ 3122740 w 5598213"/>
              <a:gd name="connsiteY15318" fmla="*/ 679157 h 4231124"/>
              <a:gd name="connsiteX15319" fmla="*/ 2908562 w 5598213"/>
              <a:gd name="connsiteY15319" fmla="*/ 668508 h 4231124"/>
              <a:gd name="connsiteX15320" fmla="*/ 2913887 w 5598213"/>
              <a:gd name="connsiteY15320" fmla="*/ 668508 h 4231124"/>
              <a:gd name="connsiteX15321" fmla="*/ 2913887 w 5598213"/>
              <a:gd name="connsiteY15321" fmla="*/ 679157 h 4231124"/>
              <a:gd name="connsiteX15322" fmla="*/ 2929270 w 5598213"/>
              <a:gd name="connsiteY15322" fmla="*/ 668508 h 4231124"/>
              <a:gd name="connsiteX15323" fmla="*/ 2934595 w 5598213"/>
              <a:gd name="connsiteY15323" fmla="*/ 673833 h 4231124"/>
              <a:gd name="connsiteX15324" fmla="*/ 2945244 w 5598213"/>
              <a:gd name="connsiteY15324" fmla="*/ 673833 h 4231124"/>
              <a:gd name="connsiteX15325" fmla="*/ 2939920 w 5598213"/>
              <a:gd name="connsiteY15325" fmla="*/ 684481 h 4231124"/>
              <a:gd name="connsiteX15326" fmla="*/ 2934595 w 5598213"/>
              <a:gd name="connsiteY15326" fmla="*/ 699863 h 4231124"/>
              <a:gd name="connsiteX15327" fmla="*/ 2934595 w 5598213"/>
              <a:gd name="connsiteY15327" fmla="*/ 684481 h 4231124"/>
              <a:gd name="connsiteX15328" fmla="*/ 2913887 w 5598213"/>
              <a:gd name="connsiteY15328" fmla="*/ 684481 h 4231124"/>
              <a:gd name="connsiteX15329" fmla="*/ 2919212 w 5598213"/>
              <a:gd name="connsiteY15329" fmla="*/ 689806 h 4231124"/>
              <a:gd name="connsiteX15330" fmla="*/ 2913887 w 5598213"/>
              <a:gd name="connsiteY15330" fmla="*/ 705187 h 4231124"/>
              <a:gd name="connsiteX15331" fmla="*/ 2903237 w 5598213"/>
              <a:gd name="connsiteY15331" fmla="*/ 695130 h 4231124"/>
              <a:gd name="connsiteX15332" fmla="*/ 2908562 w 5598213"/>
              <a:gd name="connsiteY15332" fmla="*/ 689806 h 4231124"/>
              <a:gd name="connsiteX15333" fmla="*/ 2908562 w 5598213"/>
              <a:gd name="connsiteY15333" fmla="*/ 679157 h 4231124"/>
              <a:gd name="connsiteX15334" fmla="*/ 2877204 w 5598213"/>
              <a:gd name="connsiteY15334" fmla="*/ 668508 h 4231124"/>
              <a:gd name="connsiteX15335" fmla="*/ 2877204 w 5598213"/>
              <a:gd name="connsiteY15335" fmla="*/ 679157 h 4231124"/>
              <a:gd name="connsiteX15336" fmla="*/ 2871880 w 5598213"/>
              <a:gd name="connsiteY15336" fmla="*/ 679157 h 4231124"/>
              <a:gd name="connsiteX15337" fmla="*/ 2866555 w 5598213"/>
              <a:gd name="connsiteY15337" fmla="*/ 673833 h 4231124"/>
              <a:gd name="connsiteX15338" fmla="*/ 3571804 w 5598213"/>
              <a:gd name="connsiteY15338" fmla="*/ 663775 h 4231124"/>
              <a:gd name="connsiteX15339" fmla="*/ 3571804 w 5598213"/>
              <a:gd name="connsiteY15339" fmla="*/ 673833 h 4231124"/>
              <a:gd name="connsiteX15340" fmla="*/ 3566479 w 5598213"/>
              <a:gd name="connsiteY15340" fmla="*/ 679157 h 4231124"/>
              <a:gd name="connsiteX15341" fmla="*/ 3561154 w 5598213"/>
              <a:gd name="connsiteY15341" fmla="*/ 679157 h 4231124"/>
              <a:gd name="connsiteX15342" fmla="*/ 3561154 w 5598213"/>
              <a:gd name="connsiteY15342" fmla="*/ 673833 h 4231124"/>
              <a:gd name="connsiteX15343" fmla="*/ 3566479 w 5598213"/>
              <a:gd name="connsiteY15343" fmla="*/ 668508 h 4231124"/>
              <a:gd name="connsiteX15344" fmla="*/ 3519739 w 5598213"/>
              <a:gd name="connsiteY15344" fmla="*/ 663775 h 4231124"/>
              <a:gd name="connsiteX15345" fmla="*/ 3529797 w 5598213"/>
              <a:gd name="connsiteY15345" fmla="*/ 663775 h 4231124"/>
              <a:gd name="connsiteX15346" fmla="*/ 3529797 w 5598213"/>
              <a:gd name="connsiteY15346" fmla="*/ 668508 h 4231124"/>
              <a:gd name="connsiteX15347" fmla="*/ 3525063 w 5598213"/>
              <a:gd name="connsiteY15347" fmla="*/ 668508 h 4231124"/>
              <a:gd name="connsiteX15348" fmla="*/ 3289586 w 5598213"/>
              <a:gd name="connsiteY15348" fmla="*/ 663775 h 4231124"/>
              <a:gd name="connsiteX15349" fmla="*/ 3300236 w 5598213"/>
              <a:gd name="connsiteY15349" fmla="*/ 663775 h 4231124"/>
              <a:gd name="connsiteX15350" fmla="*/ 3300236 w 5598213"/>
              <a:gd name="connsiteY15350" fmla="*/ 668508 h 4231124"/>
              <a:gd name="connsiteX15351" fmla="*/ 3206163 w 5598213"/>
              <a:gd name="connsiteY15351" fmla="*/ 663775 h 4231124"/>
              <a:gd name="connsiteX15352" fmla="*/ 3216813 w 5598213"/>
              <a:gd name="connsiteY15352" fmla="*/ 668508 h 4231124"/>
              <a:gd name="connsiteX15353" fmla="*/ 3211488 w 5598213"/>
              <a:gd name="connsiteY15353" fmla="*/ 668508 h 4231124"/>
              <a:gd name="connsiteX15354" fmla="*/ 3195513 w 5598213"/>
              <a:gd name="connsiteY15354" fmla="*/ 663775 h 4231124"/>
              <a:gd name="connsiteX15355" fmla="*/ 3200838 w 5598213"/>
              <a:gd name="connsiteY15355" fmla="*/ 663775 h 4231124"/>
              <a:gd name="connsiteX15356" fmla="*/ 3200838 w 5598213"/>
              <a:gd name="connsiteY15356" fmla="*/ 668508 h 4231124"/>
              <a:gd name="connsiteX15357" fmla="*/ 2778399 w 5598213"/>
              <a:gd name="connsiteY15357" fmla="*/ 663775 h 4231124"/>
              <a:gd name="connsiteX15358" fmla="*/ 2783724 w 5598213"/>
              <a:gd name="connsiteY15358" fmla="*/ 668508 h 4231124"/>
              <a:gd name="connsiteX15359" fmla="*/ 2773074 w 5598213"/>
              <a:gd name="connsiteY15359" fmla="*/ 673833 h 4231124"/>
              <a:gd name="connsiteX15360" fmla="*/ 2768340 w 5598213"/>
              <a:gd name="connsiteY15360" fmla="*/ 673833 h 4231124"/>
              <a:gd name="connsiteX15361" fmla="*/ 2434057 w 5598213"/>
              <a:gd name="connsiteY15361" fmla="*/ 663775 h 4231124"/>
              <a:gd name="connsiteX15362" fmla="*/ 2434057 w 5598213"/>
              <a:gd name="connsiteY15362" fmla="*/ 668508 h 4231124"/>
              <a:gd name="connsiteX15363" fmla="*/ 2428732 w 5598213"/>
              <a:gd name="connsiteY15363" fmla="*/ 668508 h 4231124"/>
              <a:gd name="connsiteX15364" fmla="*/ 2423407 w 5598213"/>
              <a:gd name="connsiteY15364" fmla="*/ 668508 h 4231124"/>
              <a:gd name="connsiteX15365" fmla="*/ 3007959 w 5598213"/>
              <a:gd name="connsiteY15365" fmla="*/ 658451 h 4231124"/>
              <a:gd name="connsiteX15366" fmla="*/ 3018018 w 5598213"/>
              <a:gd name="connsiteY15366" fmla="*/ 663775 h 4231124"/>
              <a:gd name="connsiteX15367" fmla="*/ 3023342 w 5598213"/>
              <a:gd name="connsiteY15367" fmla="*/ 663775 h 4231124"/>
              <a:gd name="connsiteX15368" fmla="*/ 3023342 w 5598213"/>
              <a:gd name="connsiteY15368" fmla="*/ 673833 h 4231124"/>
              <a:gd name="connsiteX15369" fmla="*/ 3023342 w 5598213"/>
              <a:gd name="connsiteY15369" fmla="*/ 684481 h 4231124"/>
              <a:gd name="connsiteX15370" fmla="*/ 3007959 w 5598213"/>
              <a:gd name="connsiteY15370" fmla="*/ 684481 h 4231124"/>
              <a:gd name="connsiteX15371" fmla="*/ 2689651 w 5598213"/>
              <a:gd name="connsiteY15371" fmla="*/ 658451 h 4231124"/>
              <a:gd name="connsiteX15372" fmla="*/ 2694976 w 5598213"/>
              <a:gd name="connsiteY15372" fmla="*/ 658451 h 4231124"/>
              <a:gd name="connsiteX15373" fmla="*/ 2700300 w 5598213"/>
              <a:gd name="connsiteY15373" fmla="*/ 663775 h 4231124"/>
              <a:gd name="connsiteX15374" fmla="*/ 2689651 w 5598213"/>
              <a:gd name="connsiteY15374" fmla="*/ 673833 h 4231124"/>
              <a:gd name="connsiteX15375" fmla="*/ 2694976 w 5598213"/>
              <a:gd name="connsiteY15375" fmla="*/ 679157 h 4231124"/>
              <a:gd name="connsiteX15376" fmla="*/ 2689651 w 5598213"/>
              <a:gd name="connsiteY15376" fmla="*/ 679157 h 4231124"/>
              <a:gd name="connsiteX15377" fmla="*/ 2684326 w 5598213"/>
              <a:gd name="connsiteY15377" fmla="*/ 684481 h 4231124"/>
              <a:gd name="connsiteX15378" fmla="*/ 2679001 w 5598213"/>
              <a:gd name="connsiteY15378" fmla="*/ 679157 h 4231124"/>
              <a:gd name="connsiteX15379" fmla="*/ 2674268 w 5598213"/>
              <a:gd name="connsiteY15379" fmla="*/ 684481 h 4231124"/>
              <a:gd name="connsiteX15380" fmla="*/ 2668943 w 5598213"/>
              <a:gd name="connsiteY15380" fmla="*/ 684481 h 4231124"/>
              <a:gd name="connsiteX15381" fmla="*/ 2663618 w 5598213"/>
              <a:gd name="connsiteY15381" fmla="*/ 684481 h 4231124"/>
              <a:gd name="connsiteX15382" fmla="*/ 2674268 w 5598213"/>
              <a:gd name="connsiteY15382" fmla="*/ 673833 h 4231124"/>
              <a:gd name="connsiteX15383" fmla="*/ 2684326 w 5598213"/>
              <a:gd name="connsiteY15383" fmla="*/ 668508 h 4231124"/>
              <a:gd name="connsiteX15384" fmla="*/ 2684326 w 5598213"/>
              <a:gd name="connsiteY15384" fmla="*/ 663775 h 4231124"/>
              <a:gd name="connsiteX15385" fmla="*/ 3555829 w 5598213"/>
              <a:gd name="connsiteY15385" fmla="*/ 653127 h 4231124"/>
              <a:gd name="connsiteX15386" fmla="*/ 3566479 w 5598213"/>
              <a:gd name="connsiteY15386" fmla="*/ 658451 h 4231124"/>
              <a:gd name="connsiteX15387" fmla="*/ 3551096 w 5598213"/>
              <a:gd name="connsiteY15387" fmla="*/ 673833 h 4231124"/>
              <a:gd name="connsiteX15388" fmla="*/ 3555829 w 5598213"/>
              <a:gd name="connsiteY15388" fmla="*/ 679157 h 4231124"/>
              <a:gd name="connsiteX15389" fmla="*/ 3561154 w 5598213"/>
              <a:gd name="connsiteY15389" fmla="*/ 684481 h 4231124"/>
              <a:gd name="connsiteX15390" fmla="*/ 3555829 w 5598213"/>
              <a:gd name="connsiteY15390" fmla="*/ 695130 h 4231124"/>
              <a:gd name="connsiteX15391" fmla="*/ 3545771 w 5598213"/>
              <a:gd name="connsiteY15391" fmla="*/ 689806 h 4231124"/>
              <a:gd name="connsiteX15392" fmla="*/ 3545771 w 5598213"/>
              <a:gd name="connsiteY15392" fmla="*/ 679157 h 4231124"/>
              <a:gd name="connsiteX15393" fmla="*/ 3540446 w 5598213"/>
              <a:gd name="connsiteY15393" fmla="*/ 673833 h 4231124"/>
              <a:gd name="connsiteX15394" fmla="*/ 3154098 w 5598213"/>
              <a:gd name="connsiteY15394" fmla="*/ 653127 h 4231124"/>
              <a:gd name="connsiteX15395" fmla="*/ 3164156 w 5598213"/>
              <a:gd name="connsiteY15395" fmla="*/ 658451 h 4231124"/>
              <a:gd name="connsiteX15396" fmla="*/ 3180130 w 5598213"/>
              <a:gd name="connsiteY15396" fmla="*/ 658451 h 4231124"/>
              <a:gd name="connsiteX15397" fmla="*/ 3190780 w 5598213"/>
              <a:gd name="connsiteY15397" fmla="*/ 663775 h 4231124"/>
              <a:gd name="connsiteX15398" fmla="*/ 3174805 w 5598213"/>
              <a:gd name="connsiteY15398" fmla="*/ 673833 h 4231124"/>
              <a:gd name="connsiteX15399" fmla="*/ 3180130 w 5598213"/>
              <a:gd name="connsiteY15399" fmla="*/ 684481 h 4231124"/>
              <a:gd name="connsiteX15400" fmla="*/ 3174805 w 5598213"/>
              <a:gd name="connsiteY15400" fmla="*/ 684481 h 4231124"/>
              <a:gd name="connsiteX15401" fmla="*/ 3164156 w 5598213"/>
              <a:gd name="connsiteY15401" fmla="*/ 673833 h 4231124"/>
              <a:gd name="connsiteX15402" fmla="*/ 3169481 w 5598213"/>
              <a:gd name="connsiteY15402" fmla="*/ 663775 h 4231124"/>
              <a:gd name="connsiteX15403" fmla="*/ 3159422 w 5598213"/>
              <a:gd name="connsiteY15403" fmla="*/ 663775 h 4231124"/>
              <a:gd name="connsiteX15404" fmla="*/ 2183197 w 5598213"/>
              <a:gd name="connsiteY15404" fmla="*/ 653127 h 4231124"/>
              <a:gd name="connsiteX15405" fmla="*/ 2183197 w 5598213"/>
              <a:gd name="connsiteY15405" fmla="*/ 658451 h 4231124"/>
              <a:gd name="connsiteX15406" fmla="*/ 2198579 w 5598213"/>
              <a:gd name="connsiteY15406" fmla="*/ 658451 h 4231124"/>
              <a:gd name="connsiteX15407" fmla="*/ 2198579 w 5598213"/>
              <a:gd name="connsiteY15407" fmla="*/ 663775 h 4231124"/>
              <a:gd name="connsiteX15408" fmla="*/ 2188522 w 5598213"/>
              <a:gd name="connsiteY15408" fmla="*/ 663775 h 4231124"/>
              <a:gd name="connsiteX15409" fmla="*/ 2183197 w 5598213"/>
              <a:gd name="connsiteY15409" fmla="*/ 668508 h 4231124"/>
              <a:gd name="connsiteX15410" fmla="*/ 2177872 w 5598213"/>
              <a:gd name="connsiteY15410" fmla="*/ 663775 h 4231124"/>
              <a:gd name="connsiteX15411" fmla="*/ 2167222 w 5598213"/>
              <a:gd name="connsiteY15411" fmla="*/ 658451 h 4231124"/>
              <a:gd name="connsiteX15412" fmla="*/ 3399633 w 5598213"/>
              <a:gd name="connsiteY15412" fmla="*/ 647802 h 4231124"/>
              <a:gd name="connsiteX15413" fmla="*/ 3404366 w 5598213"/>
              <a:gd name="connsiteY15413" fmla="*/ 658451 h 4231124"/>
              <a:gd name="connsiteX15414" fmla="*/ 3394308 w 5598213"/>
              <a:gd name="connsiteY15414" fmla="*/ 663775 h 4231124"/>
              <a:gd name="connsiteX15415" fmla="*/ 3388983 w 5598213"/>
              <a:gd name="connsiteY15415" fmla="*/ 663775 h 4231124"/>
              <a:gd name="connsiteX15416" fmla="*/ 3388983 w 5598213"/>
              <a:gd name="connsiteY15416" fmla="*/ 658451 h 4231124"/>
              <a:gd name="connsiteX15417" fmla="*/ 2856497 w 5598213"/>
              <a:gd name="connsiteY15417" fmla="*/ 647802 h 4231124"/>
              <a:gd name="connsiteX15418" fmla="*/ 2866555 w 5598213"/>
              <a:gd name="connsiteY15418" fmla="*/ 647802 h 4231124"/>
              <a:gd name="connsiteX15419" fmla="*/ 2866555 w 5598213"/>
              <a:gd name="connsiteY15419" fmla="*/ 658451 h 4231124"/>
              <a:gd name="connsiteX15420" fmla="*/ 2871880 w 5598213"/>
              <a:gd name="connsiteY15420" fmla="*/ 663775 h 4231124"/>
              <a:gd name="connsiteX15421" fmla="*/ 2866555 w 5598213"/>
              <a:gd name="connsiteY15421" fmla="*/ 668508 h 4231124"/>
              <a:gd name="connsiteX15422" fmla="*/ 2856497 w 5598213"/>
              <a:gd name="connsiteY15422" fmla="*/ 679157 h 4231124"/>
              <a:gd name="connsiteX15423" fmla="*/ 2851172 w 5598213"/>
              <a:gd name="connsiteY15423" fmla="*/ 673833 h 4231124"/>
              <a:gd name="connsiteX15424" fmla="*/ 2851172 w 5598213"/>
              <a:gd name="connsiteY15424" fmla="*/ 658451 h 4231124"/>
              <a:gd name="connsiteX15425" fmla="*/ 2214554 w 5598213"/>
              <a:gd name="connsiteY15425" fmla="*/ 647802 h 4231124"/>
              <a:gd name="connsiteX15426" fmla="*/ 2214554 w 5598213"/>
              <a:gd name="connsiteY15426" fmla="*/ 653127 h 4231124"/>
              <a:gd name="connsiteX15427" fmla="*/ 2203905 w 5598213"/>
              <a:gd name="connsiteY15427" fmla="*/ 653127 h 4231124"/>
              <a:gd name="connsiteX15428" fmla="*/ 3759949 w 5598213"/>
              <a:gd name="connsiteY15428" fmla="*/ 642478 h 4231124"/>
              <a:gd name="connsiteX15429" fmla="*/ 3765274 w 5598213"/>
              <a:gd name="connsiteY15429" fmla="*/ 647802 h 4231124"/>
              <a:gd name="connsiteX15430" fmla="*/ 3791307 w 5598213"/>
              <a:gd name="connsiteY15430" fmla="*/ 658451 h 4231124"/>
              <a:gd name="connsiteX15431" fmla="*/ 3791307 w 5598213"/>
              <a:gd name="connsiteY15431" fmla="*/ 653127 h 4231124"/>
              <a:gd name="connsiteX15432" fmla="*/ 3801365 w 5598213"/>
              <a:gd name="connsiteY15432" fmla="*/ 663775 h 4231124"/>
              <a:gd name="connsiteX15433" fmla="*/ 3796632 w 5598213"/>
              <a:gd name="connsiteY15433" fmla="*/ 673833 h 4231124"/>
              <a:gd name="connsiteX15434" fmla="*/ 3801365 w 5598213"/>
              <a:gd name="connsiteY15434" fmla="*/ 679157 h 4231124"/>
              <a:gd name="connsiteX15435" fmla="*/ 3796632 w 5598213"/>
              <a:gd name="connsiteY15435" fmla="*/ 684481 h 4231124"/>
              <a:gd name="connsiteX15436" fmla="*/ 3796632 w 5598213"/>
              <a:gd name="connsiteY15436" fmla="*/ 689806 h 4231124"/>
              <a:gd name="connsiteX15437" fmla="*/ 3785982 w 5598213"/>
              <a:gd name="connsiteY15437" fmla="*/ 695130 h 4231124"/>
              <a:gd name="connsiteX15438" fmla="*/ 3780657 w 5598213"/>
              <a:gd name="connsiteY15438" fmla="*/ 699863 h 4231124"/>
              <a:gd name="connsiteX15439" fmla="*/ 3775332 w 5598213"/>
              <a:gd name="connsiteY15439" fmla="*/ 699863 h 4231124"/>
              <a:gd name="connsiteX15440" fmla="*/ 3770007 w 5598213"/>
              <a:gd name="connsiteY15440" fmla="*/ 695130 h 4231124"/>
              <a:gd name="connsiteX15441" fmla="*/ 3749300 w 5598213"/>
              <a:gd name="connsiteY15441" fmla="*/ 689806 h 4231124"/>
              <a:gd name="connsiteX15442" fmla="*/ 3759949 w 5598213"/>
              <a:gd name="connsiteY15442" fmla="*/ 684481 h 4231124"/>
              <a:gd name="connsiteX15443" fmla="*/ 3765274 w 5598213"/>
              <a:gd name="connsiteY15443" fmla="*/ 684481 h 4231124"/>
              <a:gd name="connsiteX15444" fmla="*/ 3765274 w 5598213"/>
              <a:gd name="connsiteY15444" fmla="*/ 679157 h 4231124"/>
              <a:gd name="connsiteX15445" fmla="*/ 3765274 w 5598213"/>
              <a:gd name="connsiteY15445" fmla="*/ 668508 h 4231124"/>
              <a:gd name="connsiteX15446" fmla="*/ 3749300 w 5598213"/>
              <a:gd name="connsiteY15446" fmla="*/ 653127 h 4231124"/>
              <a:gd name="connsiteX15447" fmla="*/ 3749300 w 5598213"/>
              <a:gd name="connsiteY15447" fmla="*/ 647802 h 4231124"/>
              <a:gd name="connsiteX15448" fmla="*/ 3430991 w 5598213"/>
              <a:gd name="connsiteY15448" fmla="*/ 642478 h 4231124"/>
              <a:gd name="connsiteX15449" fmla="*/ 3435724 w 5598213"/>
              <a:gd name="connsiteY15449" fmla="*/ 653127 h 4231124"/>
              <a:gd name="connsiteX15450" fmla="*/ 3425666 w 5598213"/>
              <a:gd name="connsiteY15450" fmla="*/ 653127 h 4231124"/>
              <a:gd name="connsiteX15451" fmla="*/ 3425666 w 5598213"/>
              <a:gd name="connsiteY15451" fmla="*/ 647802 h 4231124"/>
              <a:gd name="connsiteX15452" fmla="*/ 3101441 w 5598213"/>
              <a:gd name="connsiteY15452" fmla="*/ 642478 h 4231124"/>
              <a:gd name="connsiteX15453" fmla="*/ 3106765 w 5598213"/>
              <a:gd name="connsiteY15453" fmla="*/ 653127 h 4231124"/>
              <a:gd name="connsiteX15454" fmla="*/ 3096707 w 5598213"/>
              <a:gd name="connsiteY15454" fmla="*/ 663775 h 4231124"/>
              <a:gd name="connsiteX15455" fmla="*/ 3091382 w 5598213"/>
              <a:gd name="connsiteY15455" fmla="*/ 658451 h 4231124"/>
              <a:gd name="connsiteX15456" fmla="*/ 3086058 w 5598213"/>
              <a:gd name="connsiteY15456" fmla="*/ 653127 h 4231124"/>
              <a:gd name="connsiteX15457" fmla="*/ 2047117 w 5598213"/>
              <a:gd name="connsiteY15457" fmla="*/ 642478 h 4231124"/>
              <a:gd name="connsiteX15458" fmla="*/ 2047117 w 5598213"/>
              <a:gd name="connsiteY15458" fmla="*/ 647802 h 4231124"/>
              <a:gd name="connsiteX15459" fmla="*/ 2037059 w 5598213"/>
              <a:gd name="connsiteY15459" fmla="*/ 647802 h 4231124"/>
              <a:gd name="connsiteX15460" fmla="*/ 3368276 w 5598213"/>
              <a:gd name="connsiteY15460" fmla="*/ 637153 h 4231124"/>
              <a:gd name="connsiteX15461" fmla="*/ 3378334 w 5598213"/>
              <a:gd name="connsiteY15461" fmla="*/ 637153 h 4231124"/>
              <a:gd name="connsiteX15462" fmla="*/ 3378334 w 5598213"/>
              <a:gd name="connsiteY15462" fmla="*/ 642478 h 4231124"/>
              <a:gd name="connsiteX15463" fmla="*/ 3373601 w 5598213"/>
              <a:gd name="connsiteY15463" fmla="*/ 647802 h 4231124"/>
              <a:gd name="connsiteX15464" fmla="*/ 3362951 w 5598213"/>
              <a:gd name="connsiteY15464" fmla="*/ 647802 h 4231124"/>
              <a:gd name="connsiteX15465" fmla="*/ 3362951 w 5598213"/>
              <a:gd name="connsiteY15465" fmla="*/ 642478 h 4231124"/>
              <a:gd name="connsiteX15466" fmla="*/ 3060025 w 5598213"/>
              <a:gd name="connsiteY15466" fmla="*/ 637153 h 4231124"/>
              <a:gd name="connsiteX15467" fmla="*/ 3065350 w 5598213"/>
              <a:gd name="connsiteY15467" fmla="*/ 637153 h 4231124"/>
              <a:gd name="connsiteX15468" fmla="*/ 3070675 w 5598213"/>
              <a:gd name="connsiteY15468" fmla="*/ 642478 h 4231124"/>
              <a:gd name="connsiteX15469" fmla="*/ 3075408 w 5598213"/>
              <a:gd name="connsiteY15469" fmla="*/ 637153 h 4231124"/>
              <a:gd name="connsiteX15470" fmla="*/ 3086058 w 5598213"/>
              <a:gd name="connsiteY15470" fmla="*/ 637153 h 4231124"/>
              <a:gd name="connsiteX15471" fmla="*/ 3080733 w 5598213"/>
              <a:gd name="connsiteY15471" fmla="*/ 647802 h 4231124"/>
              <a:gd name="connsiteX15472" fmla="*/ 3075408 w 5598213"/>
              <a:gd name="connsiteY15472" fmla="*/ 653127 h 4231124"/>
              <a:gd name="connsiteX15473" fmla="*/ 3070675 w 5598213"/>
              <a:gd name="connsiteY15473" fmla="*/ 647802 h 4231124"/>
              <a:gd name="connsiteX15474" fmla="*/ 3065350 w 5598213"/>
              <a:gd name="connsiteY15474" fmla="*/ 653127 h 4231124"/>
              <a:gd name="connsiteX15475" fmla="*/ 2929270 w 5598213"/>
              <a:gd name="connsiteY15475" fmla="*/ 637153 h 4231124"/>
              <a:gd name="connsiteX15476" fmla="*/ 2939920 w 5598213"/>
              <a:gd name="connsiteY15476" fmla="*/ 637153 h 4231124"/>
              <a:gd name="connsiteX15477" fmla="*/ 2945244 w 5598213"/>
              <a:gd name="connsiteY15477" fmla="*/ 642478 h 4231124"/>
              <a:gd name="connsiteX15478" fmla="*/ 2939920 w 5598213"/>
              <a:gd name="connsiteY15478" fmla="*/ 642478 h 4231124"/>
              <a:gd name="connsiteX15479" fmla="*/ 2934595 w 5598213"/>
              <a:gd name="connsiteY15479" fmla="*/ 658451 h 4231124"/>
              <a:gd name="connsiteX15480" fmla="*/ 2945244 w 5598213"/>
              <a:gd name="connsiteY15480" fmla="*/ 653127 h 4231124"/>
              <a:gd name="connsiteX15481" fmla="*/ 2945244 w 5598213"/>
              <a:gd name="connsiteY15481" fmla="*/ 658451 h 4231124"/>
              <a:gd name="connsiteX15482" fmla="*/ 2934595 w 5598213"/>
              <a:gd name="connsiteY15482" fmla="*/ 663775 h 4231124"/>
              <a:gd name="connsiteX15483" fmla="*/ 2919212 w 5598213"/>
              <a:gd name="connsiteY15483" fmla="*/ 653127 h 4231124"/>
              <a:gd name="connsiteX15484" fmla="*/ 2892587 w 5598213"/>
              <a:gd name="connsiteY15484" fmla="*/ 637153 h 4231124"/>
              <a:gd name="connsiteX15485" fmla="*/ 2897912 w 5598213"/>
              <a:gd name="connsiteY15485" fmla="*/ 637153 h 4231124"/>
              <a:gd name="connsiteX15486" fmla="*/ 2908562 w 5598213"/>
              <a:gd name="connsiteY15486" fmla="*/ 642478 h 4231124"/>
              <a:gd name="connsiteX15487" fmla="*/ 2913887 w 5598213"/>
              <a:gd name="connsiteY15487" fmla="*/ 637153 h 4231124"/>
              <a:gd name="connsiteX15488" fmla="*/ 2913887 w 5598213"/>
              <a:gd name="connsiteY15488" fmla="*/ 642478 h 4231124"/>
              <a:gd name="connsiteX15489" fmla="*/ 2897912 w 5598213"/>
              <a:gd name="connsiteY15489" fmla="*/ 653127 h 4231124"/>
              <a:gd name="connsiteX15490" fmla="*/ 2892587 w 5598213"/>
              <a:gd name="connsiteY15490" fmla="*/ 653127 h 4231124"/>
              <a:gd name="connsiteX15491" fmla="*/ 2763016 w 5598213"/>
              <a:gd name="connsiteY15491" fmla="*/ 637153 h 4231124"/>
              <a:gd name="connsiteX15492" fmla="*/ 2768340 w 5598213"/>
              <a:gd name="connsiteY15492" fmla="*/ 637153 h 4231124"/>
              <a:gd name="connsiteX15493" fmla="*/ 2773074 w 5598213"/>
              <a:gd name="connsiteY15493" fmla="*/ 647802 h 4231124"/>
              <a:gd name="connsiteX15494" fmla="*/ 2763016 w 5598213"/>
              <a:gd name="connsiteY15494" fmla="*/ 653127 h 4231124"/>
              <a:gd name="connsiteX15495" fmla="*/ 862037 w 5598213"/>
              <a:gd name="connsiteY15495" fmla="*/ 637153 h 4231124"/>
              <a:gd name="connsiteX15496" fmla="*/ 872096 w 5598213"/>
              <a:gd name="connsiteY15496" fmla="*/ 647802 h 4231124"/>
              <a:gd name="connsiteX15497" fmla="*/ 872096 w 5598213"/>
              <a:gd name="connsiteY15497" fmla="*/ 658451 h 4231124"/>
              <a:gd name="connsiteX15498" fmla="*/ 856713 w 5598213"/>
              <a:gd name="connsiteY15498" fmla="*/ 642478 h 4231124"/>
              <a:gd name="connsiteX15499" fmla="*/ 3242845 w 5598213"/>
              <a:gd name="connsiteY15499" fmla="*/ 632421 h 4231124"/>
              <a:gd name="connsiteX15500" fmla="*/ 3248170 w 5598213"/>
              <a:gd name="connsiteY15500" fmla="*/ 653127 h 4231124"/>
              <a:gd name="connsiteX15501" fmla="*/ 3242845 w 5598213"/>
              <a:gd name="connsiteY15501" fmla="*/ 647802 h 4231124"/>
              <a:gd name="connsiteX15502" fmla="*/ 3237521 w 5598213"/>
              <a:gd name="connsiteY15502" fmla="*/ 653127 h 4231124"/>
              <a:gd name="connsiteX15503" fmla="*/ 3232196 w 5598213"/>
              <a:gd name="connsiteY15503" fmla="*/ 637153 h 4231124"/>
              <a:gd name="connsiteX15504" fmla="*/ 2997310 w 5598213"/>
              <a:gd name="connsiteY15504" fmla="*/ 632421 h 4231124"/>
              <a:gd name="connsiteX15505" fmla="*/ 3002635 w 5598213"/>
              <a:gd name="connsiteY15505" fmla="*/ 632421 h 4231124"/>
              <a:gd name="connsiteX15506" fmla="*/ 3007959 w 5598213"/>
              <a:gd name="connsiteY15506" fmla="*/ 637153 h 4231124"/>
              <a:gd name="connsiteX15507" fmla="*/ 3002635 w 5598213"/>
              <a:gd name="connsiteY15507" fmla="*/ 647802 h 4231124"/>
              <a:gd name="connsiteX15508" fmla="*/ 2991985 w 5598213"/>
              <a:gd name="connsiteY15508" fmla="*/ 642478 h 4231124"/>
              <a:gd name="connsiteX15509" fmla="*/ 809381 w 5598213"/>
              <a:gd name="connsiteY15509" fmla="*/ 632421 h 4231124"/>
              <a:gd name="connsiteX15510" fmla="*/ 825355 w 5598213"/>
              <a:gd name="connsiteY15510" fmla="*/ 632421 h 4231124"/>
              <a:gd name="connsiteX15511" fmla="*/ 835413 w 5598213"/>
              <a:gd name="connsiteY15511" fmla="*/ 637153 h 4231124"/>
              <a:gd name="connsiteX15512" fmla="*/ 825355 w 5598213"/>
              <a:gd name="connsiteY15512" fmla="*/ 647802 h 4231124"/>
              <a:gd name="connsiteX15513" fmla="*/ 814705 w 5598213"/>
              <a:gd name="connsiteY15513" fmla="*/ 642478 h 4231124"/>
              <a:gd name="connsiteX15514" fmla="*/ 814705 w 5598213"/>
              <a:gd name="connsiteY15514" fmla="*/ 637153 h 4231124"/>
              <a:gd name="connsiteX15515" fmla="*/ 3681260 w 5598213"/>
              <a:gd name="connsiteY15515" fmla="*/ 627096 h 4231124"/>
              <a:gd name="connsiteX15516" fmla="*/ 3686584 w 5598213"/>
              <a:gd name="connsiteY15516" fmla="*/ 632421 h 4231124"/>
              <a:gd name="connsiteX15517" fmla="*/ 3676526 w 5598213"/>
              <a:gd name="connsiteY15517" fmla="*/ 632421 h 4231124"/>
              <a:gd name="connsiteX15518" fmla="*/ 3623869 w 5598213"/>
              <a:gd name="connsiteY15518" fmla="*/ 627096 h 4231124"/>
              <a:gd name="connsiteX15519" fmla="*/ 3634519 w 5598213"/>
              <a:gd name="connsiteY15519" fmla="*/ 642478 h 4231124"/>
              <a:gd name="connsiteX15520" fmla="*/ 3660552 w 5598213"/>
              <a:gd name="connsiteY15520" fmla="*/ 653127 h 4231124"/>
              <a:gd name="connsiteX15521" fmla="*/ 3649902 w 5598213"/>
              <a:gd name="connsiteY15521" fmla="*/ 668508 h 4231124"/>
              <a:gd name="connsiteX15522" fmla="*/ 3655227 w 5598213"/>
              <a:gd name="connsiteY15522" fmla="*/ 673833 h 4231124"/>
              <a:gd name="connsiteX15523" fmla="*/ 3649902 w 5598213"/>
              <a:gd name="connsiteY15523" fmla="*/ 679157 h 4231124"/>
              <a:gd name="connsiteX15524" fmla="*/ 3645169 w 5598213"/>
              <a:gd name="connsiteY15524" fmla="*/ 679157 h 4231124"/>
              <a:gd name="connsiteX15525" fmla="*/ 3634519 w 5598213"/>
              <a:gd name="connsiteY15525" fmla="*/ 695130 h 4231124"/>
              <a:gd name="connsiteX15526" fmla="*/ 3623869 w 5598213"/>
              <a:gd name="connsiteY15526" fmla="*/ 699863 h 4231124"/>
              <a:gd name="connsiteX15527" fmla="*/ 3608486 w 5598213"/>
              <a:gd name="connsiteY15527" fmla="*/ 699863 h 4231124"/>
              <a:gd name="connsiteX15528" fmla="*/ 3603162 w 5598213"/>
              <a:gd name="connsiteY15528" fmla="*/ 695130 h 4231124"/>
              <a:gd name="connsiteX15529" fmla="*/ 3587187 w 5598213"/>
              <a:gd name="connsiteY15529" fmla="*/ 695130 h 4231124"/>
              <a:gd name="connsiteX15530" fmla="*/ 3587187 w 5598213"/>
              <a:gd name="connsiteY15530" fmla="*/ 689806 h 4231124"/>
              <a:gd name="connsiteX15531" fmla="*/ 3587187 w 5598213"/>
              <a:gd name="connsiteY15531" fmla="*/ 658451 h 4231124"/>
              <a:gd name="connsiteX15532" fmla="*/ 3592512 w 5598213"/>
              <a:gd name="connsiteY15532" fmla="*/ 653127 h 4231124"/>
              <a:gd name="connsiteX15533" fmla="*/ 3582454 w 5598213"/>
              <a:gd name="connsiteY15533" fmla="*/ 642478 h 4231124"/>
              <a:gd name="connsiteX15534" fmla="*/ 3587187 w 5598213"/>
              <a:gd name="connsiteY15534" fmla="*/ 632421 h 4231124"/>
              <a:gd name="connsiteX15535" fmla="*/ 3603162 w 5598213"/>
              <a:gd name="connsiteY15535" fmla="*/ 647802 h 4231124"/>
              <a:gd name="connsiteX15536" fmla="*/ 3613811 w 5598213"/>
              <a:gd name="connsiteY15536" fmla="*/ 653127 h 4231124"/>
              <a:gd name="connsiteX15537" fmla="*/ 3613811 w 5598213"/>
              <a:gd name="connsiteY15537" fmla="*/ 647802 h 4231124"/>
              <a:gd name="connsiteX15538" fmla="*/ 3623869 w 5598213"/>
              <a:gd name="connsiteY15538" fmla="*/ 642478 h 4231124"/>
              <a:gd name="connsiteX15539" fmla="*/ 3258228 w 5598213"/>
              <a:gd name="connsiteY15539" fmla="*/ 627096 h 4231124"/>
              <a:gd name="connsiteX15540" fmla="*/ 3268878 w 5598213"/>
              <a:gd name="connsiteY15540" fmla="*/ 627096 h 4231124"/>
              <a:gd name="connsiteX15541" fmla="*/ 3268878 w 5598213"/>
              <a:gd name="connsiteY15541" fmla="*/ 632421 h 4231124"/>
              <a:gd name="connsiteX15542" fmla="*/ 3258228 w 5598213"/>
              <a:gd name="connsiteY15542" fmla="*/ 637153 h 4231124"/>
              <a:gd name="connsiteX15543" fmla="*/ 3112090 w 5598213"/>
              <a:gd name="connsiteY15543" fmla="*/ 627096 h 4231124"/>
              <a:gd name="connsiteX15544" fmla="*/ 3122740 w 5598213"/>
              <a:gd name="connsiteY15544" fmla="*/ 627096 h 4231124"/>
              <a:gd name="connsiteX15545" fmla="*/ 3122740 w 5598213"/>
              <a:gd name="connsiteY15545" fmla="*/ 637153 h 4231124"/>
              <a:gd name="connsiteX15546" fmla="*/ 3132798 w 5598213"/>
              <a:gd name="connsiteY15546" fmla="*/ 632421 h 4231124"/>
              <a:gd name="connsiteX15547" fmla="*/ 3132798 w 5598213"/>
              <a:gd name="connsiteY15547" fmla="*/ 642478 h 4231124"/>
              <a:gd name="connsiteX15548" fmla="*/ 3143448 w 5598213"/>
              <a:gd name="connsiteY15548" fmla="*/ 647802 h 4231124"/>
              <a:gd name="connsiteX15549" fmla="*/ 3138123 w 5598213"/>
              <a:gd name="connsiteY15549" fmla="*/ 647802 h 4231124"/>
              <a:gd name="connsiteX15550" fmla="*/ 3112090 w 5598213"/>
              <a:gd name="connsiteY15550" fmla="*/ 673833 h 4231124"/>
              <a:gd name="connsiteX15551" fmla="*/ 3106765 w 5598213"/>
              <a:gd name="connsiteY15551" fmla="*/ 668508 h 4231124"/>
              <a:gd name="connsiteX15552" fmla="*/ 3117415 w 5598213"/>
              <a:gd name="connsiteY15552" fmla="*/ 658451 h 4231124"/>
              <a:gd name="connsiteX15553" fmla="*/ 3117415 w 5598213"/>
              <a:gd name="connsiteY15553" fmla="*/ 653127 h 4231124"/>
              <a:gd name="connsiteX15554" fmla="*/ 3112090 w 5598213"/>
              <a:gd name="connsiteY15554" fmla="*/ 647802 h 4231124"/>
              <a:gd name="connsiteX15555" fmla="*/ 3117415 w 5598213"/>
              <a:gd name="connsiteY15555" fmla="*/ 642478 h 4231124"/>
              <a:gd name="connsiteX15556" fmla="*/ 3117415 w 5598213"/>
              <a:gd name="connsiteY15556" fmla="*/ 637153 h 4231124"/>
              <a:gd name="connsiteX15557" fmla="*/ 3488381 w 5598213"/>
              <a:gd name="connsiteY15557" fmla="*/ 621772 h 4231124"/>
              <a:gd name="connsiteX15558" fmla="*/ 3488381 w 5598213"/>
              <a:gd name="connsiteY15558" fmla="*/ 627096 h 4231124"/>
              <a:gd name="connsiteX15559" fmla="*/ 3477731 w 5598213"/>
              <a:gd name="connsiteY15559" fmla="*/ 637153 h 4231124"/>
              <a:gd name="connsiteX15560" fmla="*/ 3477731 w 5598213"/>
              <a:gd name="connsiteY15560" fmla="*/ 627096 h 4231124"/>
              <a:gd name="connsiteX15561" fmla="*/ 2976602 w 5598213"/>
              <a:gd name="connsiteY15561" fmla="*/ 621772 h 4231124"/>
              <a:gd name="connsiteX15562" fmla="*/ 2986660 w 5598213"/>
              <a:gd name="connsiteY15562" fmla="*/ 621772 h 4231124"/>
              <a:gd name="connsiteX15563" fmla="*/ 2981335 w 5598213"/>
              <a:gd name="connsiteY15563" fmla="*/ 627096 h 4231124"/>
              <a:gd name="connsiteX15564" fmla="*/ 2063091 w 5598213"/>
              <a:gd name="connsiteY15564" fmla="*/ 621772 h 4231124"/>
              <a:gd name="connsiteX15565" fmla="*/ 2078474 w 5598213"/>
              <a:gd name="connsiteY15565" fmla="*/ 627096 h 4231124"/>
              <a:gd name="connsiteX15566" fmla="*/ 2068416 w 5598213"/>
              <a:gd name="connsiteY15566" fmla="*/ 632421 h 4231124"/>
              <a:gd name="connsiteX15567" fmla="*/ 694600 w 5598213"/>
              <a:gd name="connsiteY15567" fmla="*/ 621772 h 4231124"/>
              <a:gd name="connsiteX15568" fmla="*/ 705250 w 5598213"/>
              <a:gd name="connsiteY15568" fmla="*/ 632421 h 4231124"/>
              <a:gd name="connsiteX15569" fmla="*/ 699925 w 5598213"/>
              <a:gd name="connsiteY15569" fmla="*/ 632421 h 4231124"/>
              <a:gd name="connsiteX15570" fmla="*/ 3780657 w 5598213"/>
              <a:gd name="connsiteY15570" fmla="*/ 616447 h 4231124"/>
              <a:gd name="connsiteX15571" fmla="*/ 3780657 w 5598213"/>
              <a:gd name="connsiteY15571" fmla="*/ 621772 h 4231124"/>
              <a:gd name="connsiteX15572" fmla="*/ 3775332 w 5598213"/>
              <a:gd name="connsiteY15572" fmla="*/ 621772 h 4231124"/>
              <a:gd name="connsiteX15573" fmla="*/ 3148773 w 5598213"/>
              <a:gd name="connsiteY15573" fmla="*/ 616447 h 4231124"/>
              <a:gd name="connsiteX15574" fmla="*/ 3159422 w 5598213"/>
              <a:gd name="connsiteY15574" fmla="*/ 616447 h 4231124"/>
              <a:gd name="connsiteX15575" fmla="*/ 3159422 w 5598213"/>
              <a:gd name="connsiteY15575" fmla="*/ 621772 h 4231124"/>
              <a:gd name="connsiteX15576" fmla="*/ 3154098 w 5598213"/>
              <a:gd name="connsiteY15576" fmla="*/ 621772 h 4231124"/>
              <a:gd name="connsiteX15577" fmla="*/ 3070675 w 5598213"/>
              <a:gd name="connsiteY15577" fmla="*/ 616447 h 4231124"/>
              <a:gd name="connsiteX15578" fmla="*/ 3080733 w 5598213"/>
              <a:gd name="connsiteY15578" fmla="*/ 627096 h 4231124"/>
              <a:gd name="connsiteX15579" fmla="*/ 3075408 w 5598213"/>
              <a:gd name="connsiteY15579" fmla="*/ 632421 h 4231124"/>
              <a:gd name="connsiteX15580" fmla="*/ 2997310 w 5598213"/>
              <a:gd name="connsiteY15580" fmla="*/ 616447 h 4231124"/>
              <a:gd name="connsiteX15581" fmla="*/ 3007959 w 5598213"/>
              <a:gd name="connsiteY15581" fmla="*/ 627096 h 4231124"/>
              <a:gd name="connsiteX15582" fmla="*/ 3002635 w 5598213"/>
              <a:gd name="connsiteY15582" fmla="*/ 632421 h 4231124"/>
              <a:gd name="connsiteX15583" fmla="*/ 3002635 w 5598213"/>
              <a:gd name="connsiteY15583" fmla="*/ 627096 h 4231124"/>
              <a:gd name="connsiteX15584" fmla="*/ 2997310 w 5598213"/>
              <a:gd name="connsiteY15584" fmla="*/ 627096 h 4231124"/>
              <a:gd name="connsiteX15585" fmla="*/ 2991985 w 5598213"/>
              <a:gd name="connsiteY15585" fmla="*/ 621772 h 4231124"/>
              <a:gd name="connsiteX15586" fmla="*/ 2908562 w 5598213"/>
              <a:gd name="connsiteY15586" fmla="*/ 616447 h 4231124"/>
              <a:gd name="connsiteX15587" fmla="*/ 2913887 w 5598213"/>
              <a:gd name="connsiteY15587" fmla="*/ 616447 h 4231124"/>
              <a:gd name="connsiteX15588" fmla="*/ 2919212 w 5598213"/>
              <a:gd name="connsiteY15588" fmla="*/ 616447 h 4231124"/>
              <a:gd name="connsiteX15589" fmla="*/ 2913887 w 5598213"/>
              <a:gd name="connsiteY15589" fmla="*/ 621772 h 4231124"/>
              <a:gd name="connsiteX15590" fmla="*/ 2897912 w 5598213"/>
              <a:gd name="connsiteY15590" fmla="*/ 621772 h 4231124"/>
              <a:gd name="connsiteX15591" fmla="*/ 3702559 w 5598213"/>
              <a:gd name="connsiteY15591" fmla="*/ 611123 h 4231124"/>
              <a:gd name="connsiteX15592" fmla="*/ 3707292 w 5598213"/>
              <a:gd name="connsiteY15592" fmla="*/ 611123 h 4231124"/>
              <a:gd name="connsiteX15593" fmla="*/ 3723267 w 5598213"/>
              <a:gd name="connsiteY15593" fmla="*/ 616447 h 4231124"/>
              <a:gd name="connsiteX15594" fmla="*/ 3723267 w 5598213"/>
              <a:gd name="connsiteY15594" fmla="*/ 621772 h 4231124"/>
              <a:gd name="connsiteX15595" fmla="*/ 3717942 w 5598213"/>
              <a:gd name="connsiteY15595" fmla="*/ 621772 h 4231124"/>
              <a:gd name="connsiteX15596" fmla="*/ 3697234 w 5598213"/>
              <a:gd name="connsiteY15596" fmla="*/ 621772 h 4231124"/>
              <a:gd name="connsiteX15597" fmla="*/ 3691909 w 5598213"/>
              <a:gd name="connsiteY15597" fmla="*/ 616447 h 4231124"/>
              <a:gd name="connsiteX15598" fmla="*/ 3608486 w 5598213"/>
              <a:gd name="connsiteY15598" fmla="*/ 611123 h 4231124"/>
              <a:gd name="connsiteX15599" fmla="*/ 3608486 w 5598213"/>
              <a:gd name="connsiteY15599" fmla="*/ 621772 h 4231124"/>
              <a:gd name="connsiteX15600" fmla="*/ 3603162 w 5598213"/>
              <a:gd name="connsiteY15600" fmla="*/ 627096 h 4231124"/>
              <a:gd name="connsiteX15601" fmla="*/ 3603162 w 5598213"/>
              <a:gd name="connsiteY15601" fmla="*/ 621772 h 4231124"/>
              <a:gd name="connsiteX15602" fmla="*/ 3529797 w 5598213"/>
              <a:gd name="connsiteY15602" fmla="*/ 611123 h 4231124"/>
              <a:gd name="connsiteX15603" fmla="*/ 3529797 w 5598213"/>
              <a:gd name="connsiteY15603" fmla="*/ 616447 h 4231124"/>
              <a:gd name="connsiteX15604" fmla="*/ 3519739 w 5598213"/>
              <a:gd name="connsiteY15604" fmla="*/ 616447 h 4231124"/>
              <a:gd name="connsiteX15605" fmla="*/ 3399633 w 5598213"/>
              <a:gd name="connsiteY15605" fmla="*/ 611123 h 4231124"/>
              <a:gd name="connsiteX15606" fmla="*/ 3404366 w 5598213"/>
              <a:gd name="connsiteY15606" fmla="*/ 611123 h 4231124"/>
              <a:gd name="connsiteX15607" fmla="*/ 3404366 w 5598213"/>
              <a:gd name="connsiteY15607" fmla="*/ 616447 h 4231124"/>
              <a:gd name="connsiteX15608" fmla="*/ 3169481 w 5598213"/>
              <a:gd name="connsiteY15608" fmla="*/ 611123 h 4231124"/>
              <a:gd name="connsiteX15609" fmla="*/ 3169481 w 5598213"/>
              <a:gd name="connsiteY15609" fmla="*/ 616447 h 4231124"/>
              <a:gd name="connsiteX15610" fmla="*/ 3180130 w 5598213"/>
              <a:gd name="connsiteY15610" fmla="*/ 621772 h 4231124"/>
              <a:gd name="connsiteX15611" fmla="*/ 3185455 w 5598213"/>
              <a:gd name="connsiteY15611" fmla="*/ 616447 h 4231124"/>
              <a:gd name="connsiteX15612" fmla="*/ 3195513 w 5598213"/>
              <a:gd name="connsiteY15612" fmla="*/ 632421 h 4231124"/>
              <a:gd name="connsiteX15613" fmla="*/ 3190780 w 5598213"/>
              <a:gd name="connsiteY15613" fmla="*/ 642478 h 4231124"/>
              <a:gd name="connsiteX15614" fmla="*/ 3174805 w 5598213"/>
              <a:gd name="connsiteY15614" fmla="*/ 642478 h 4231124"/>
              <a:gd name="connsiteX15615" fmla="*/ 3180130 w 5598213"/>
              <a:gd name="connsiteY15615" fmla="*/ 647802 h 4231124"/>
              <a:gd name="connsiteX15616" fmla="*/ 3159422 w 5598213"/>
              <a:gd name="connsiteY15616" fmla="*/ 647802 h 4231124"/>
              <a:gd name="connsiteX15617" fmla="*/ 3159422 w 5598213"/>
              <a:gd name="connsiteY15617" fmla="*/ 632421 h 4231124"/>
              <a:gd name="connsiteX15618" fmla="*/ 3169481 w 5598213"/>
              <a:gd name="connsiteY15618" fmla="*/ 627096 h 4231124"/>
              <a:gd name="connsiteX15619" fmla="*/ 3164156 w 5598213"/>
              <a:gd name="connsiteY15619" fmla="*/ 627096 h 4231124"/>
              <a:gd name="connsiteX15620" fmla="*/ 3159422 w 5598213"/>
              <a:gd name="connsiteY15620" fmla="*/ 621772 h 4231124"/>
              <a:gd name="connsiteX15621" fmla="*/ 3164156 w 5598213"/>
              <a:gd name="connsiteY15621" fmla="*/ 621772 h 4231124"/>
              <a:gd name="connsiteX15622" fmla="*/ 1895654 w 5598213"/>
              <a:gd name="connsiteY15622" fmla="*/ 611123 h 4231124"/>
              <a:gd name="connsiteX15623" fmla="*/ 1900979 w 5598213"/>
              <a:gd name="connsiteY15623" fmla="*/ 616447 h 4231124"/>
              <a:gd name="connsiteX15624" fmla="*/ 1890920 w 5598213"/>
              <a:gd name="connsiteY15624" fmla="*/ 616447 h 4231124"/>
              <a:gd name="connsiteX15625" fmla="*/ 1676742 w 5598213"/>
              <a:gd name="connsiteY15625" fmla="*/ 605799 h 4231124"/>
              <a:gd name="connsiteX15626" fmla="*/ 1686801 w 5598213"/>
              <a:gd name="connsiteY15626" fmla="*/ 605799 h 4231124"/>
              <a:gd name="connsiteX15627" fmla="*/ 1681476 w 5598213"/>
              <a:gd name="connsiteY15627" fmla="*/ 616447 h 4231124"/>
              <a:gd name="connsiteX15628" fmla="*/ 1671417 w 5598213"/>
              <a:gd name="connsiteY15628" fmla="*/ 611123 h 4231124"/>
              <a:gd name="connsiteX15629" fmla="*/ 2757691 w 5598213"/>
              <a:gd name="connsiteY15629" fmla="*/ 601066 h 4231124"/>
              <a:gd name="connsiteX15630" fmla="*/ 2763016 w 5598213"/>
              <a:gd name="connsiteY15630" fmla="*/ 605799 h 4231124"/>
              <a:gd name="connsiteX15631" fmla="*/ 2763016 w 5598213"/>
              <a:gd name="connsiteY15631" fmla="*/ 616447 h 4231124"/>
              <a:gd name="connsiteX15632" fmla="*/ 2757691 w 5598213"/>
              <a:gd name="connsiteY15632" fmla="*/ 611123 h 4231124"/>
              <a:gd name="connsiteX15633" fmla="*/ 2752366 w 5598213"/>
              <a:gd name="connsiteY15633" fmla="*/ 616447 h 4231124"/>
              <a:gd name="connsiteX15634" fmla="*/ 2747041 w 5598213"/>
              <a:gd name="connsiteY15634" fmla="*/ 605799 h 4231124"/>
              <a:gd name="connsiteX15635" fmla="*/ 2083799 w 5598213"/>
              <a:gd name="connsiteY15635" fmla="*/ 601066 h 4231124"/>
              <a:gd name="connsiteX15636" fmla="*/ 2089124 w 5598213"/>
              <a:gd name="connsiteY15636" fmla="*/ 601066 h 4231124"/>
              <a:gd name="connsiteX15637" fmla="*/ 2089124 w 5598213"/>
              <a:gd name="connsiteY15637" fmla="*/ 605799 h 4231124"/>
              <a:gd name="connsiteX15638" fmla="*/ 2083799 w 5598213"/>
              <a:gd name="connsiteY15638" fmla="*/ 605799 h 4231124"/>
              <a:gd name="connsiteX15639" fmla="*/ 2929270 w 5598213"/>
              <a:gd name="connsiteY15639" fmla="*/ 595741 h 4231124"/>
              <a:gd name="connsiteX15640" fmla="*/ 2939920 w 5598213"/>
              <a:gd name="connsiteY15640" fmla="*/ 601066 h 4231124"/>
              <a:gd name="connsiteX15641" fmla="*/ 2923945 w 5598213"/>
              <a:gd name="connsiteY15641" fmla="*/ 616447 h 4231124"/>
              <a:gd name="connsiteX15642" fmla="*/ 2919212 w 5598213"/>
              <a:gd name="connsiteY15642" fmla="*/ 616447 h 4231124"/>
              <a:gd name="connsiteX15643" fmla="*/ 2919212 w 5598213"/>
              <a:gd name="connsiteY15643" fmla="*/ 601066 h 4231124"/>
              <a:gd name="connsiteX15644" fmla="*/ 2063091 w 5598213"/>
              <a:gd name="connsiteY15644" fmla="*/ 595741 h 4231124"/>
              <a:gd name="connsiteX15645" fmla="*/ 2063091 w 5598213"/>
              <a:gd name="connsiteY15645" fmla="*/ 601066 h 4231124"/>
              <a:gd name="connsiteX15646" fmla="*/ 2063091 w 5598213"/>
              <a:gd name="connsiteY15646" fmla="*/ 605799 h 4231124"/>
              <a:gd name="connsiteX15647" fmla="*/ 2057766 w 5598213"/>
              <a:gd name="connsiteY15647" fmla="*/ 605799 h 4231124"/>
              <a:gd name="connsiteX15648" fmla="*/ 2057766 w 5598213"/>
              <a:gd name="connsiteY15648" fmla="*/ 601066 h 4231124"/>
              <a:gd name="connsiteX15649" fmla="*/ 3671202 w 5598213"/>
              <a:gd name="connsiteY15649" fmla="*/ 590417 h 4231124"/>
              <a:gd name="connsiteX15650" fmla="*/ 3676526 w 5598213"/>
              <a:gd name="connsiteY15650" fmla="*/ 601066 h 4231124"/>
              <a:gd name="connsiteX15651" fmla="*/ 3681260 w 5598213"/>
              <a:gd name="connsiteY15651" fmla="*/ 611123 h 4231124"/>
              <a:gd name="connsiteX15652" fmla="*/ 3676526 w 5598213"/>
              <a:gd name="connsiteY15652" fmla="*/ 616447 h 4231124"/>
              <a:gd name="connsiteX15653" fmla="*/ 3676526 w 5598213"/>
              <a:gd name="connsiteY15653" fmla="*/ 627096 h 4231124"/>
              <a:gd name="connsiteX15654" fmla="*/ 3655227 w 5598213"/>
              <a:gd name="connsiteY15654" fmla="*/ 627096 h 4231124"/>
              <a:gd name="connsiteX15655" fmla="*/ 3655227 w 5598213"/>
              <a:gd name="connsiteY15655" fmla="*/ 621772 h 4231124"/>
              <a:gd name="connsiteX15656" fmla="*/ 3671202 w 5598213"/>
              <a:gd name="connsiteY15656" fmla="*/ 605799 h 4231124"/>
              <a:gd name="connsiteX15657" fmla="*/ 3660552 w 5598213"/>
              <a:gd name="connsiteY15657" fmla="*/ 605799 h 4231124"/>
              <a:gd name="connsiteX15658" fmla="*/ 3660552 w 5598213"/>
              <a:gd name="connsiteY15658" fmla="*/ 601066 h 4231124"/>
              <a:gd name="connsiteX15659" fmla="*/ 3216813 w 5598213"/>
              <a:gd name="connsiteY15659" fmla="*/ 590417 h 4231124"/>
              <a:gd name="connsiteX15660" fmla="*/ 3237521 w 5598213"/>
              <a:gd name="connsiteY15660" fmla="*/ 590417 h 4231124"/>
              <a:gd name="connsiteX15661" fmla="*/ 3232196 w 5598213"/>
              <a:gd name="connsiteY15661" fmla="*/ 601066 h 4231124"/>
              <a:gd name="connsiteX15662" fmla="*/ 3237521 w 5598213"/>
              <a:gd name="connsiteY15662" fmla="*/ 601066 h 4231124"/>
              <a:gd name="connsiteX15663" fmla="*/ 3232196 w 5598213"/>
              <a:gd name="connsiteY15663" fmla="*/ 605799 h 4231124"/>
              <a:gd name="connsiteX15664" fmla="*/ 3232196 w 5598213"/>
              <a:gd name="connsiteY15664" fmla="*/ 621772 h 4231124"/>
              <a:gd name="connsiteX15665" fmla="*/ 3232196 w 5598213"/>
              <a:gd name="connsiteY15665" fmla="*/ 627096 h 4231124"/>
              <a:gd name="connsiteX15666" fmla="*/ 3232196 w 5598213"/>
              <a:gd name="connsiteY15666" fmla="*/ 632421 h 4231124"/>
              <a:gd name="connsiteX15667" fmla="*/ 3226871 w 5598213"/>
              <a:gd name="connsiteY15667" fmla="*/ 637153 h 4231124"/>
              <a:gd name="connsiteX15668" fmla="*/ 3232196 w 5598213"/>
              <a:gd name="connsiteY15668" fmla="*/ 653127 h 4231124"/>
              <a:gd name="connsiteX15669" fmla="*/ 3216813 w 5598213"/>
              <a:gd name="connsiteY15669" fmla="*/ 653127 h 4231124"/>
              <a:gd name="connsiteX15670" fmla="*/ 3216813 w 5598213"/>
              <a:gd name="connsiteY15670" fmla="*/ 642478 h 4231124"/>
              <a:gd name="connsiteX15671" fmla="*/ 3211488 w 5598213"/>
              <a:gd name="connsiteY15671" fmla="*/ 621772 h 4231124"/>
              <a:gd name="connsiteX15672" fmla="*/ 3216813 w 5598213"/>
              <a:gd name="connsiteY15672" fmla="*/ 616447 h 4231124"/>
              <a:gd name="connsiteX15673" fmla="*/ 3222138 w 5598213"/>
              <a:gd name="connsiteY15673" fmla="*/ 621772 h 4231124"/>
              <a:gd name="connsiteX15674" fmla="*/ 3226871 w 5598213"/>
              <a:gd name="connsiteY15674" fmla="*/ 616447 h 4231124"/>
              <a:gd name="connsiteX15675" fmla="*/ 3206163 w 5598213"/>
              <a:gd name="connsiteY15675" fmla="*/ 611123 h 4231124"/>
              <a:gd name="connsiteX15676" fmla="*/ 3216813 w 5598213"/>
              <a:gd name="connsiteY15676" fmla="*/ 611123 h 4231124"/>
              <a:gd name="connsiteX15677" fmla="*/ 3226871 w 5598213"/>
              <a:gd name="connsiteY15677" fmla="*/ 611123 h 4231124"/>
              <a:gd name="connsiteX15678" fmla="*/ 3216813 w 5598213"/>
              <a:gd name="connsiteY15678" fmla="*/ 595741 h 4231124"/>
              <a:gd name="connsiteX15679" fmla="*/ 3101441 w 5598213"/>
              <a:gd name="connsiteY15679" fmla="*/ 590417 h 4231124"/>
              <a:gd name="connsiteX15680" fmla="*/ 3122740 w 5598213"/>
              <a:gd name="connsiteY15680" fmla="*/ 590417 h 4231124"/>
              <a:gd name="connsiteX15681" fmla="*/ 3128065 w 5598213"/>
              <a:gd name="connsiteY15681" fmla="*/ 601066 h 4231124"/>
              <a:gd name="connsiteX15682" fmla="*/ 3132798 w 5598213"/>
              <a:gd name="connsiteY15682" fmla="*/ 595741 h 4231124"/>
              <a:gd name="connsiteX15683" fmla="*/ 3132798 w 5598213"/>
              <a:gd name="connsiteY15683" fmla="*/ 605799 h 4231124"/>
              <a:gd name="connsiteX15684" fmla="*/ 3128065 w 5598213"/>
              <a:gd name="connsiteY15684" fmla="*/ 616447 h 4231124"/>
              <a:gd name="connsiteX15685" fmla="*/ 3122740 w 5598213"/>
              <a:gd name="connsiteY15685" fmla="*/ 621772 h 4231124"/>
              <a:gd name="connsiteX15686" fmla="*/ 3112090 w 5598213"/>
              <a:gd name="connsiteY15686" fmla="*/ 621772 h 4231124"/>
              <a:gd name="connsiteX15687" fmla="*/ 3112090 w 5598213"/>
              <a:gd name="connsiteY15687" fmla="*/ 601066 h 4231124"/>
              <a:gd name="connsiteX15688" fmla="*/ 3106765 w 5598213"/>
              <a:gd name="connsiteY15688" fmla="*/ 601066 h 4231124"/>
              <a:gd name="connsiteX15689" fmla="*/ 3101441 w 5598213"/>
              <a:gd name="connsiteY15689" fmla="*/ 605799 h 4231124"/>
              <a:gd name="connsiteX15690" fmla="*/ 3096707 w 5598213"/>
              <a:gd name="connsiteY15690" fmla="*/ 611123 h 4231124"/>
              <a:gd name="connsiteX15691" fmla="*/ 3091382 w 5598213"/>
              <a:gd name="connsiteY15691" fmla="*/ 616447 h 4231124"/>
              <a:gd name="connsiteX15692" fmla="*/ 3091382 w 5598213"/>
              <a:gd name="connsiteY15692" fmla="*/ 601066 h 4231124"/>
              <a:gd name="connsiteX15693" fmla="*/ 3060025 w 5598213"/>
              <a:gd name="connsiteY15693" fmla="*/ 590417 h 4231124"/>
              <a:gd name="connsiteX15694" fmla="*/ 3065350 w 5598213"/>
              <a:gd name="connsiteY15694" fmla="*/ 590417 h 4231124"/>
              <a:gd name="connsiteX15695" fmla="*/ 3075408 w 5598213"/>
              <a:gd name="connsiteY15695" fmla="*/ 601066 h 4231124"/>
              <a:gd name="connsiteX15696" fmla="*/ 3060025 w 5598213"/>
              <a:gd name="connsiteY15696" fmla="*/ 611123 h 4231124"/>
              <a:gd name="connsiteX15697" fmla="*/ 2945244 w 5598213"/>
              <a:gd name="connsiteY15697" fmla="*/ 590417 h 4231124"/>
              <a:gd name="connsiteX15698" fmla="*/ 2949978 w 5598213"/>
              <a:gd name="connsiteY15698" fmla="*/ 601066 h 4231124"/>
              <a:gd name="connsiteX15699" fmla="*/ 2945244 w 5598213"/>
              <a:gd name="connsiteY15699" fmla="*/ 601066 h 4231124"/>
              <a:gd name="connsiteX15700" fmla="*/ 2949978 w 5598213"/>
              <a:gd name="connsiteY15700" fmla="*/ 605799 h 4231124"/>
              <a:gd name="connsiteX15701" fmla="*/ 2945244 w 5598213"/>
              <a:gd name="connsiteY15701" fmla="*/ 616447 h 4231124"/>
              <a:gd name="connsiteX15702" fmla="*/ 2939920 w 5598213"/>
              <a:gd name="connsiteY15702" fmla="*/ 616447 h 4231124"/>
              <a:gd name="connsiteX15703" fmla="*/ 2945244 w 5598213"/>
              <a:gd name="connsiteY15703" fmla="*/ 605799 h 4231124"/>
              <a:gd name="connsiteX15704" fmla="*/ 2939920 w 5598213"/>
              <a:gd name="connsiteY15704" fmla="*/ 601066 h 4231124"/>
              <a:gd name="connsiteX15705" fmla="*/ 2939920 w 5598213"/>
              <a:gd name="connsiteY15705" fmla="*/ 595741 h 4231124"/>
              <a:gd name="connsiteX15706" fmla="*/ 3900763 w 5598213"/>
              <a:gd name="connsiteY15706" fmla="*/ 585093 h 4231124"/>
              <a:gd name="connsiteX15707" fmla="*/ 3911412 w 5598213"/>
              <a:gd name="connsiteY15707" fmla="*/ 585093 h 4231124"/>
              <a:gd name="connsiteX15708" fmla="*/ 3916737 w 5598213"/>
              <a:gd name="connsiteY15708" fmla="*/ 590417 h 4231124"/>
              <a:gd name="connsiteX15709" fmla="*/ 3911412 w 5598213"/>
              <a:gd name="connsiteY15709" fmla="*/ 595741 h 4231124"/>
              <a:gd name="connsiteX15710" fmla="*/ 3906087 w 5598213"/>
              <a:gd name="connsiteY15710" fmla="*/ 605799 h 4231124"/>
              <a:gd name="connsiteX15711" fmla="*/ 3895438 w 5598213"/>
              <a:gd name="connsiteY15711" fmla="*/ 601066 h 4231124"/>
              <a:gd name="connsiteX15712" fmla="*/ 3895438 w 5598213"/>
              <a:gd name="connsiteY15712" fmla="*/ 595741 h 4231124"/>
              <a:gd name="connsiteX15713" fmla="*/ 3759949 w 5598213"/>
              <a:gd name="connsiteY15713" fmla="*/ 585093 h 4231124"/>
              <a:gd name="connsiteX15714" fmla="*/ 3770007 w 5598213"/>
              <a:gd name="connsiteY15714" fmla="*/ 585093 h 4231124"/>
              <a:gd name="connsiteX15715" fmla="*/ 3759949 w 5598213"/>
              <a:gd name="connsiteY15715" fmla="*/ 590417 h 4231124"/>
              <a:gd name="connsiteX15716" fmla="*/ 3733917 w 5598213"/>
              <a:gd name="connsiteY15716" fmla="*/ 585093 h 4231124"/>
              <a:gd name="connsiteX15717" fmla="*/ 3749300 w 5598213"/>
              <a:gd name="connsiteY15717" fmla="*/ 601066 h 4231124"/>
              <a:gd name="connsiteX15718" fmla="*/ 3728592 w 5598213"/>
              <a:gd name="connsiteY15718" fmla="*/ 590417 h 4231124"/>
              <a:gd name="connsiteX15719" fmla="*/ 3529797 w 5598213"/>
              <a:gd name="connsiteY15719" fmla="*/ 585093 h 4231124"/>
              <a:gd name="connsiteX15720" fmla="*/ 3535122 w 5598213"/>
              <a:gd name="connsiteY15720" fmla="*/ 585093 h 4231124"/>
              <a:gd name="connsiteX15721" fmla="*/ 3540446 w 5598213"/>
              <a:gd name="connsiteY15721" fmla="*/ 585093 h 4231124"/>
              <a:gd name="connsiteX15722" fmla="*/ 3540446 w 5598213"/>
              <a:gd name="connsiteY15722" fmla="*/ 601066 h 4231124"/>
              <a:gd name="connsiteX15723" fmla="*/ 3551096 w 5598213"/>
              <a:gd name="connsiteY15723" fmla="*/ 601066 h 4231124"/>
              <a:gd name="connsiteX15724" fmla="*/ 3529797 w 5598213"/>
              <a:gd name="connsiteY15724" fmla="*/ 605799 h 4231124"/>
              <a:gd name="connsiteX15725" fmla="*/ 3519739 w 5598213"/>
              <a:gd name="connsiteY15725" fmla="*/ 590417 h 4231124"/>
              <a:gd name="connsiteX15726" fmla="*/ 3420341 w 5598213"/>
              <a:gd name="connsiteY15726" fmla="*/ 585093 h 4231124"/>
              <a:gd name="connsiteX15727" fmla="*/ 3425666 w 5598213"/>
              <a:gd name="connsiteY15727" fmla="*/ 595741 h 4231124"/>
              <a:gd name="connsiteX15728" fmla="*/ 3415016 w 5598213"/>
              <a:gd name="connsiteY15728" fmla="*/ 590417 h 4231124"/>
              <a:gd name="connsiteX15729" fmla="*/ 3404366 w 5598213"/>
              <a:gd name="connsiteY15729" fmla="*/ 590417 h 4231124"/>
              <a:gd name="connsiteX15730" fmla="*/ 3289586 w 5598213"/>
              <a:gd name="connsiteY15730" fmla="*/ 585093 h 4231124"/>
              <a:gd name="connsiteX15731" fmla="*/ 3289586 w 5598213"/>
              <a:gd name="connsiteY15731" fmla="*/ 595741 h 4231124"/>
              <a:gd name="connsiteX15732" fmla="*/ 3284261 w 5598213"/>
              <a:gd name="connsiteY15732" fmla="*/ 590417 h 4231124"/>
              <a:gd name="connsiteX15733" fmla="*/ 1545987 w 5598213"/>
              <a:gd name="connsiteY15733" fmla="*/ 585093 h 4231124"/>
              <a:gd name="connsiteX15734" fmla="*/ 1551312 w 5598213"/>
              <a:gd name="connsiteY15734" fmla="*/ 585093 h 4231124"/>
              <a:gd name="connsiteX15735" fmla="*/ 1545987 w 5598213"/>
              <a:gd name="connsiteY15735" fmla="*/ 590417 h 4231124"/>
              <a:gd name="connsiteX15736" fmla="*/ 1540662 w 5598213"/>
              <a:gd name="connsiteY15736" fmla="*/ 590417 h 4231124"/>
              <a:gd name="connsiteX15737" fmla="*/ 1974343 w 5598213"/>
              <a:gd name="connsiteY15737" fmla="*/ 579768 h 4231124"/>
              <a:gd name="connsiteX15738" fmla="*/ 1984402 w 5598213"/>
              <a:gd name="connsiteY15738" fmla="*/ 579768 h 4231124"/>
              <a:gd name="connsiteX15739" fmla="*/ 1979668 w 5598213"/>
              <a:gd name="connsiteY15739" fmla="*/ 590417 h 4231124"/>
              <a:gd name="connsiteX15740" fmla="*/ 1969019 w 5598213"/>
              <a:gd name="connsiteY15740" fmla="*/ 590417 h 4231124"/>
              <a:gd name="connsiteX15741" fmla="*/ 3373601 w 5598213"/>
              <a:gd name="connsiteY15741" fmla="*/ 574444 h 4231124"/>
              <a:gd name="connsiteX15742" fmla="*/ 3383659 w 5598213"/>
              <a:gd name="connsiteY15742" fmla="*/ 579768 h 4231124"/>
              <a:gd name="connsiteX15743" fmla="*/ 3383659 w 5598213"/>
              <a:gd name="connsiteY15743" fmla="*/ 590417 h 4231124"/>
              <a:gd name="connsiteX15744" fmla="*/ 3373601 w 5598213"/>
              <a:gd name="connsiteY15744" fmla="*/ 601066 h 4231124"/>
              <a:gd name="connsiteX15745" fmla="*/ 3368276 w 5598213"/>
              <a:gd name="connsiteY15745" fmla="*/ 601066 h 4231124"/>
              <a:gd name="connsiteX15746" fmla="*/ 3373601 w 5598213"/>
              <a:gd name="connsiteY15746" fmla="*/ 590417 h 4231124"/>
              <a:gd name="connsiteX15747" fmla="*/ 3373601 w 5598213"/>
              <a:gd name="connsiteY15747" fmla="*/ 585093 h 4231124"/>
              <a:gd name="connsiteX15748" fmla="*/ 3368276 w 5598213"/>
              <a:gd name="connsiteY15748" fmla="*/ 590417 h 4231124"/>
              <a:gd name="connsiteX15749" fmla="*/ 3357626 w 5598213"/>
              <a:gd name="connsiteY15749" fmla="*/ 595741 h 4231124"/>
              <a:gd name="connsiteX15750" fmla="*/ 3357626 w 5598213"/>
              <a:gd name="connsiteY15750" fmla="*/ 585093 h 4231124"/>
              <a:gd name="connsiteX15751" fmla="*/ 3357626 w 5598213"/>
              <a:gd name="connsiteY15751" fmla="*/ 579768 h 4231124"/>
              <a:gd name="connsiteX15752" fmla="*/ 3368276 w 5598213"/>
              <a:gd name="connsiteY15752" fmla="*/ 579768 h 4231124"/>
              <a:gd name="connsiteX15753" fmla="*/ 2991985 w 5598213"/>
              <a:gd name="connsiteY15753" fmla="*/ 574444 h 4231124"/>
              <a:gd name="connsiteX15754" fmla="*/ 2986660 w 5598213"/>
              <a:gd name="connsiteY15754" fmla="*/ 585093 h 4231124"/>
              <a:gd name="connsiteX15755" fmla="*/ 2997310 w 5598213"/>
              <a:gd name="connsiteY15755" fmla="*/ 595741 h 4231124"/>
              <a:gd name="connsiteX15756" fmla="*/ 3002635 w 5598213"/>
              <a:gd name="connsiteY15756" fmla="*/ 605799 h 4231124"/>
              <a:gd name="connsiteX15757" fmla="*/ 3002635 w 5598213"/>
              <a:gd name="connsiteY15757" fmla="*/ 611123 h 4231124"/>
              <a:gd name="connsiteX15758" fmla="*/ 2997310 w 5598213"/>
              <a:gd name="connsiteY15758" fmla="*/ 616447 h 4231124"/>
              <a:gd name="connsiteX15759" fmla="*/ 2981335 w 5598213"/>
              <a:gd name="connsiteY15759" fmla="*/ 590417 h 4231124"/>
              <a:gd name="connsiteX15760" fmla="*/ 3346976 w 5598213"/>
              <a:gd name="connsiteY15760" fmla="*/ 569711 h 4231124"/>
              <a:gd name="connsiteX15761" fmla="*/ 3352301 w 5598213"/>
              <a:gd name="connsiteY15761" fmla="*/ 574444 h 4231124"/>
              <a:gd name="connsiteX15762" fmla="*/ 3357626 w 5598213"/>
              <a:gd name="connsiteY15762" fmla="*/ 569711 h 4231124"/>
              <a:gd name="connsiteX15763" fmla="*/ 3357626 w 5598213"/>
              <a:gd name="connsiteY15763" fmla="*/ 579768 h 4231124"/>
              <a:gd name="connsiteX15764" fmla="*/ 3346976 w 5598213"/>
              <a:gd name="connsiteY15764" fmla="*/ 579768 h 4231124"/>
              <a:gd name="connsiteX15765" fmla="*/ 3346976 w 5598213"/>
              <a:gd name="connsiteY15765" fmla="*/ 585093 h 4231124"/>
              <a:gd name="connsiteX15766" fmla="*/ 3336918 w 5598213"/>
              <a:gd name="connsiteY15766" fmla="*/ 585093 h 4231124"/>
              <a:gd name="connsiteX15767" fmla="*/ 3336918 w 5598213"/>
              <a:gd name="connsiteY15767" fmla="*/ 590417 h 4231124"/>
              <a:gd name="connsiteX15768" fmla="*/ 3331593 w 5598213"/>
              <a:gd name="connsiteY15768" fmla="*/ 590417 h 4231124"/>
              <a:gd name="connsiteX15769" fmla="*/ 3326268 w 5598213"/>
              <a:gd name="connsiteY15769" fmla="*/ 585093 h 4231124"/>
              <a:gd name="connsiteX15770" fmla="*/ 3336918 w 5598213"/>
              <a:gd name="connsiteY15770" fmla="*/ 579768 h 4231124"/>
              <a:gd name="connsiteX15771" fmla="*/ 3044050 w 5598213"/>
              <a:gd name="connsiteY15771" fmla="*/ 569711 h 4231124"/>
              <a:gd name="connsiteX15772" fmla="*/ 3044050 w 5598213"/>
              <a:gd name="connsiteY15772" fmla="*/ 574444 h 4231124"/>
              <a:gd name="connsiteX15773" fmla="*/ 3044050 w 5598213"/>
              <a:gd name="connsiteY15773" fmla="*/ 585093 h 4231124"/>
              <a:gd name="connsiteX15774" fmla="*/ 3033992 w 5598213"/>
              <a:gd name="connsiteY15774" fmla="*/ 579768 h 4231124"/>
              <a:gd name="connsiteX15775" fmla="*/ 3007959 w 5598213"/>
              <a:gd name="connsiteY15775" fmla="*/ 569711 h 4231124"/>
              <a:gd name="connsiteX15776" fmla="*/ 3018018 w 5598213"/>
              <a:gd name="connsiteY15776" fmla="*/ 569711 h 4231124"/>
              <a:gd name="connsiteX15777" fmla="*/ 3018018 w 5598213"/>
              <a:gd name="connsiteY15777" fmla="*/ 579768 h 4231124"/>
              <a:gd name="connsiteX15778" fmla="*/ 3023342 w 5598213"/>
              <a:gd name="connsiteY15778" fmla="*/ 574444 h 4231124"/>
              <a:gd name="connsiteX15779" fmla="*/ 3028667 w 5598213"/>
              <a:gd name="connsiteY15779" fmla="*/ 579768 h 4231124"/>
              <a:gd name="connsiteX15780" fmla="*/ 3033992 w 5598213"/>
              <a:gd name="connsiteY15780" fmla="*/ 579768 h 4231124"/>
              <a:gd name="connsiteX15781" fmla="*/ 3028667 w 5598213"/>
              <a:gd name="connsiteY15781" fmla="*/ 585093 h 4231124"/>
              <a:gd name="connsiteX15782" fmla="*/ 3023342 w 5598213"/>
              <a:gd name="connsiteY15782" fmla="*/ 590417 h 4231124"/>
              <a:gd name="connsiteX15783" fmla="*/ 3023342 w 5598213"/>
              <a:gd name="connsiteY15783" fmla="*/ 585093 h 4231124"/>
              <a:gd name="connsiteX15784" fmla="*/ 3007959 w 5598213"/>
              <a:gd name="connsiteY15784" fmla="*/ 585093 h 4231124"/>
              <a:gd name="connsiteX15785" fmla="*/ 3002635 w 5598213"/>
              <a:gd name="connsiteY15785" fmla="*/ 574444 h 4231124"/>
              <a:gd name="connsiteX15786" fmla="*/ 1222354 w 5598213"/>
              <a:gd name="connsiteY15786" fmla="*/ 569711 h 4231124"/>
              <a:gd name="connsiteX15787" fmla="*/ 1232412 w 5598213"/>
              <a:gd name="connsiteY15787" fmla="*/ 569711 h 4231124"/>
              <a:gd name="connsiteX15788" fmla="*/ 1217029 w 5598213"/>
              <a:gd name="connsiteY15788" fmla="*/ 579768 h 4231124"/>
              <a:gd name="connsiteX15789" fmla="*/ 1211704 w 5598213"/>
              <a:gd name="connsiteY15789" fmla="*/ 574444 h 4231124"/>
              <a:gd name="connsiteX15790" fmla="*/ 3681260 w 5598213"/>
              <a:gd name="connsiteY15790" fmla="*/ 564387 h 4231124"/>
              <a:gd name="connsiteX15791" fmla="*/ 3681260 w 5598213"/>
              <a:gd name="connsiteY15791" fmla="*/ 569711 h 4231124"/>
              <a:gd name="connsiteX15792" fmla="*/ 3686584 w 5598213"/>
              <a:gd name="connsiteY15792" fmla="*/ 574444 h 4231124"/>
              <a:gd name="connsiteX15793" fmla="*/ 3671202 w 5598213"/>
              <a:gd name="connsiteY15793" fmla="*/ 585093 h 4231124"/>
              <a:gd name="connsiteX15794" fmla="*/ 3665877 w 5598213"/>
              <a:gd name="connsiteY15794" fmla="*/ 569711 h 4231124"/>
              <a:gd name="connsiteX15795" fmla="*/ 3211488 w 5598213"/>
              <a:gd name="connsiteY15795" fmla="*/ 564387 h 4231124"/>
              <a:gd name="connsiteX15796" fmla="*/ 3211488 w 5598213"/>
              <a:gd name="connsiteY15796" fmla="*/ 574444 h 4231124"/>
              <a:gd name="connsiteX15797" fmla="*/ 3195513 w 5598213"/>
              <a:gd name="connsiteY15797" fmla="*/ 585093 h 4231124"/>
              <a:gd name="connsiteX15798" fmla="*/ 3195513 w 5598213"/>
              <a:gd name="connsiteY15798" fmla="*/ 590417 h 4231124"/>
              <a:gd name="connsiteX15799" fmla="*/ 3185455 w 5598213"/>
              <a:gd name="connsiteY15799" fmla="*/ 590417 h 4231124"/>
              <a:gd name="connsiteX15800" fmla="*/ 3190780 w 5598213"/>
              <a:gd name="connsiteY15800" fmla="*/ 585093 h 4231124"/>
              <a:gd name="connsiteX15801" fmla="*/ 3190780 w 5598213"/>
              <a:gd name="connsiteY15801" fmla="*/ 579768 h 4231124"/>
              <a:gd name="connsiteX15802" fmla="*/ 3185455 w 5598213"/>
              <a:gd name="connsiteY15802" fmla="*/ 564387 h 4231124"/>
              <a:gd name="connsiteX15803" fmla="*/ 3195513 w 5598213"/>
              <a:gd name="connsiteY15803" fmla="*/ 564387 h 4231124"/>
              <a:gd name="connsiteX15804" fmla="*/ 3190780 w 5598213"/>
              <a:gd name="connsiteY15804" fmla="*/ 569711 h 4231124"/>
              <a:gd name="connsiteX15805" fmla="*/ 3190780 w 5598213"/>
              <a:gd name="connsiteY15805" fmla="*/ 579768 h 4231124"/>
              <a:gd name="connsiteX15806" fmla="*/ 3185455 w 5598213"/>
              <a:gd name="connsiteY15806" fmla="*/ 579768 h 4231124"/>
              <a:gd name="connsiteX15807" fmla="*/ 3180130 w 5598213"/>
              <a:gd name="connsiteY15807" fmla="*/ 579768 h 4231124"/>
              <a:gd name="connsiteX15808" fmla="*/ 3185455 w 5598213"/>
              <a:gd name="connsiteY15808" fmla="*/ 574444 h 4231124"/>
              <a:gd name="connsiteX15809" fmla="*/ 3180130 w 5598213"/>
              <a:gd name="connsiteY15809" fmla="*/ 574444 h 4231124"/>
              <a:gd name="connsiteX15810" fmla="*/ 2960627 w 5598213"/>
              <a:gd name="connsiteY15810" fmla="*/ 564387 h 4231124"/>
              <a:gd name="connsiteX15811" fmla="*/ 2965952 w 5598213"/>
              <a:gd name="connsiteY15811" fmla="*/ 564387 h 4231124"/>
              <a:gd name="connsiteX15812" fmla="*/ 2971277 w 5598213"/>
              <a:gd name="connsiteY15812" fmla="*/ 569711 h 4231124"/>
              <a:gd name="connsiteX15813" fmla="*/ 2965952 w 5598213"/>
              <a:gd name="connsiteY15813" fmla="*/ 579768 h 4231124"/>
              <a:gd name="connsiteX15814" fmla="*/ 2955302 w 5598213"/>
              <a:gd name="connsiteY15814" fmla="*/ 579768 h 4231124"/>
              <a:gd name="connsiteX15815" fmla="*/ 2099774 w 5598213"/>
              <a:gd name="connsiteY15815" fmla="*/ 564387 h 4231124"/>
              <a:gd name="connsiteX15816" fmla="*/ 2104507 w 5598213"/>
              <a:gd name="connsiteY15816" fmla="*/ 569711 h 4231124"/>
              <a:gd name="connsiteX15817" fmla="*/ 2089124 w 5598213"/>
              <a:gd name="connsiteY15817" fmla="*/ 585093 h 4231124"/>
              <a:gd name="connsiteX15818" fmla="*/ 2083799 w 5598213"/>
              <a:gd name="connsiteY15818" fmla="*/ 579768 h 4231124"/>
              <a:gd name="connsiteX15819" fmla="*/ 3555829 w 5598213"/>
              <a:gd name="connsiteY15819" fmla="*/ 559062 h 4231124"/>
              <a:gd name="connsiteX15820" fmla="*/ 3566479 w 5598213"/>
              <a:gd name="connsiteY15820" fmla="*/ 574444 h 4231124"/>
              <a:gd name="connsiteX15821" fmla="*/ 3571804 w 5598213"/>
              <a:gd name="connsiteY15821" fmla="*/ 574444 h 4231124"/>
              <a:gd name="connsiteX15822" fmla="*/ 3561154 w 5598213"/>
              <a:gd name="connsiteY15822" fmla="*/ 579768 h 4231124"/>
              <a:gd name="connsiteX15823" fmla="*/ 3394308 w 5598213"/>
              <a:gd name="connsiteY15823" fmla="*/ 559062 h 4231124"/>
              <a:gd name="connsiteX15824" fmla="*/ 3394308 w 5598213"/>
              <a:gd name="connsiteY15824" fmla="*/ 564387 h 4231124"/>
              <a:gd name="connsiteX15825" fmla="*/ 3388983 w 5598213"/>
              <a:gd name="connsiteY15825" fmla="*/ 574444 h 4231124"/>
              <a:gd name="connsiteX15826" fmla="*/ 3383659 w 5598213"/>
              <a:gd name="connsiteY15826" fmla="*/ 569711 h 4231124"/>
              <a:gd name="connsiteX15827" fmla="*/ 3362951 w 5598213"/>
              <a:gd name="connsiteY15827" fmla="*/ 569711 h 4231124"/>
              <a:gd name="connsiteX15828" fmla="*/ 3378334 w 5598213"/>
              <a:gd name="connsiteY15828" fmla="*/ 564387 h 4231124"/>
              <a:gd name="connsiteX15829" fmla="*/ 3383659 w 5598213"/>
              <a:gd name="connsiteY15829" fmla="*/ 564387 h 4231124"/>
              <a:gd name="connsiteX15830" fmla="*/ 3101441 w 5598213"/>
              <a:gd name="connsiteY15830" fmla="*/ 559062 h 4231124"/>
              <a:gd name="connsiteX15831" fmla="*/ 3106765 w 5598213"/>
              <a:gd name="connsiteY15831" fmla="*/ 569711 h 4231124"/>
              <a:gd name="connsiteX15832" fmla="*/ 3096707 w 5598213"/>
              <a:gd name="connsiteY15832" fmla="*/ 569711 h 4231124"/>
              <a:gd name="connsiteX15833" fmla="*/ 3080733 w 5598213"/>
              <a:gd name="connsiteY15833" fmla="*/ 559062 h 4231124"/>
              <a:gd name="connsiteX15834" fmla="*/ 3086058 w 5598213"/>
              <a:gd name="connsiteY15834" fmla="*/ 569711 h 4231124"/>
              <a:gd name="connsiteX15835" fmla="*/ 3080733 w 5598213"/>
              <a:gd name="connsiteY15835" fmla="*/ 574444 h 4231124"/>
              <a:gd name="connsiteX15836" fmla="*/ 3070675 w 5598213"/>
              <a:gd name="connsiteY15836" fmla="*/ 574444 h 4231124"/>
              <a:gd name="connsiteX15837" fmla="*/ 3070675 w 5598213"/>
              <a:gd name="connsiteY15837" fmla="*/ 569711 h 4231124"/>
              <a:gd name="connsiteX15838" fmla="*/ 2803840 w 5598213"/>
              <a:gd name="connsiteY15838" fmla="*/ 559062 h 4231124"/>
              <a:gd name="connsiteX15839" fmla="*/ 2809165 w 5598213"/>
              <a:gd name="connsiteY15839" fmla="*/ 559062 h 4231124"/>
              <a:gd name="connsiteX15840" fmla="*/ 2819814 w 5598213"/>
              <a:gd name="connsiteY15840" fmla="*/ 564387 h 4231124"/>
              <a:gd name="connsiteX15841" fmla="*/ 2809165 w 5598213"/>
              <a:gd name="connsiteY15841" fmla="*/ 564387 h 4231124"/>
              <a:gd name="connsiteX15842" fmla="*/ 1577345 w 5598213"/>
              <a:gd name="connsiteY15842" fmla="*/ 559062 h 4231124"/>
              <a:gd name="connsiteX15843" fmla="*/ 1587995 w 5598213"/>
              <a:gd name="connsiteY15843" fmla="*/ 559062 h 4231124"/>
              <a:gd name="connsiteX15844" fmla="*/ 1577345 w 5598213"/>
              <a:gd name="connsiteY15844" fmla="*/ 564387 h 4231124"/>
              <a:gd name="connsiteX15845" fmla="*/ 3681260 w 5598213"/>
              <a:gd name="connsiteY15845" fmla="*/ 553738 h 4231124"/>
              <a:gd name="connsiteX15846" fmla="*/ 3686584 w 5598213"/>
              <a:gd name="connsiteY15846" fmla="*/ 553738 h 4231124"/>
              <a:gd name="connsiteX15847" fmla="*/ 3681260 w 5598213"/>
              <a:gd name="connsiteY15847" fmla="*/ 564387 h 4231124"/>
              <a:gd name="connsiteX15848" fmla="*/ 3676526 w 5598213"/>
              <a:gd name="connsiteY15848" fmla="*/ 559062 h 4231124"/>
              <a:gd name="connsiteX15849" fmla="*/ 3796632 w 5598213"/>
              <a:gd name="connsiteY15849" fmla="*/ 548413 h 4231124"/>
              <a:gd name="connsiteX15850" fmla="*/ 3806690 w 5598213"/>
              <a:gd name="connsiteY15850" fmla="*/ 548413 h 4231124"/>
              <a:gd name="connsiteX15851" fmla="*/ 3796632 w 5598213"/>
              <a:gd name="connsiteY15851" fmla="*/ 559062 h 4231124"/>
              <a:gd name="connsiteX15852" fmla="*/ 3791307 w 5598213"/>
              <a:gd name="connsiteY15852" fmla="*/ 553738 h 4231124"/>
              <a:gd name="connsiteX15853" fmla="*/ 3592512 w 5598213"/>
              <a:gd name="connsiteY15853" fmla="*/ 543089 h 4231124"/>
              <a:gd name="connsiteX15854" fmla="*/ 3597837 w 5598213"/>
              <a:gd name="connsiteY15854" fmla="*/ 543089 h 4231124"/>
              <a:gd name="connsiteX15855" fmla="*/ 3608486 w 5598213"/>
              <a:gd name="connsiteY15855" fmla="*/ 553738 h 4231124"/>
              <a:gd name="connsiteX15856" fmla="*/ 3597837 w 5598213"/>
              <a:gd name="connsiteY15856" fmla="*/ 559062 h 4231124"/>
              <a:gd name="connsiteX15857" fmla="*/ 3587187 w 5598213"/>
              <a:gd name="connsiteY15857" fmla="*/ 559062 h 4231124"/>
              <a:gd name="connsiteX15858" fmla="*/ 3587187 w 5598213"/>
              <a:gd name="connsiteY15858" fmla="*/ 553738 h 4231124"/>
              <a:gd name="connsiteX15859" fmla="*/ 3336918 w 5598213"/>
              <a:gd name="connsiteY15859" fmla="*/ 543089 h 4231124"/>
              <a:gd name="connsiteX15860" fmla="*/ 3342243 w 5598213"/>
              <a:gd name="connsiteY15860" fmla="*/ 553738 h 4231124"/>
              <a:gd name="connsiteX15861" fmla="*/ 3331593 w 5598213"/>
              <a:gd name="connsiteY15861" fmla="*/ 559062 h 4231124"/>
              <a:gd name="connsiteX15862" fmla="*/ 3326268 w 5598213"/>
              <a:gd name="connsiteY15862" fmla="*/ 548413 h 4231124"/>
              <a:gd name="connsiteX15863" fmla="*/ 3248170 w 5598213"/>
              <a:gd name="connsiteY15863" fmla="*/ 543089 h 4231124"/>
              <a:gd name="connsiteX15864" fmla="*/ 3252903 w 5598213"/>
              <a:gd name="connsiteY15864" fmla="*/ 543089 h 4231124"/>
              <a:gd name="connsiteX15865" fmla="*/ 3258228 w 5598213"/>
              <a:gd name="connsiteY15865" fmla="*/ 548413 h 4231124"/>
              <a:gd name="connsiteX15866" fmla="*/ 3252903 w 5598213"/>
              <a:gd name="connsiteY15866" fmla="*/ 548413 h 4231124"/>
              <a:gd name="connsiteX15867" fmla="*/ 3248170 w 5598213"/>
              <a:gd name="connsiteY15867" fmla="*/ 548413 h 4231124"/>
              <a:gd name="connsiteX15868" fmla="*/ 3216813 w 5598213"/>
              <a:gd name="connsiteY15868" fmla="*/ 543089 h 4231124"/>
              <a:gd name="connsiteX15869" fmla="*/ 3222138 w 5598213"/>
              <a:gd name="connsiteY15869" fmla="*/ 553738 h 4231124"/>
              <a:gd name="connsiteX15870" fmla="*/ 3211488 w 5598213"/>
              <a:gd name="connsiteY15870" fmla="*/ 553738 h 4231124"/>
              <a:gd name="connsiteX15871" fmla="*/ 3164156 w 5598213"/>
              <a:gd name="connsiteY15871" fmla="*/ 543089 h 4231124"/>
              <a:gd name="connsiteX15872" fmla="*/ 3169481 w 5598213"/>
              <a:gd name="connsiteY15872" fmla="*/ 543089 h 4231124"/>
              <a:gd name="connsiteX15873" fmla="*/ 3169481 w 5598213"/>
              <a:gd name="connsiteY15873" fmla="*/ 553738 h 4231124"/>
              <a:gd name="connsiteX15874" fmla="*/ 3164156 w 5598213"/>
              <a:gd name="connsiteY15874" fmla="*/ 553738 h 4231124"/>
              <a:gd name="connsiteX15875" fmla="*/ 3159422 w 5598213"/>
              <a:gd name="connsiteY15875" fmla="*/ 559062 h 4231124"/>
              <a:gd name="connsiteX15876" fmla="*/ 1728808 w 5598213"/>
              <a:gd name="connsiteY15876" fmla="*/ 543089 h 4231124"/>
              <a:gd name="connsiteX15877" fmla="*/ 1739457 w 5598213"/>
              <a:gd name="connsiteY15877" fmla="*/ 543089 h 4231124"/>
              <a:gd name="connsiteX15878" fmla="*/ 1728808 w 5598213"/>
              <a:gd name="connsiteY15878" fmla="*/ 553738 h 4231124"/>
              <a:gd name="connsiteX15879" fmla="*/ 1723483 w 5598213"/>
              <a:gd name="connsiteY15879" fmla="*/ 564387 h 4231124"/>
              <a:gd name="connsiteX15880" fmla="*/ 1708100 w 5598213"/>
              <a:gd name="connsiteY15880" fmla="*/ 569711 h 4231124"/>
              <a:gd name="connsiteX15881" fmla="*/ 1708100 w 5598213"/>
              <a:gd name="connsiteY15881" fmla="*/ 574444 h 4231124"/>
              <a:gd name="connsiteX15882" fmla="*/ 1734133 w 5598213"/>
              <a:gd name="connsiteY15882" fmla="*/ 590417 h 4231124"/>
              <a:gd name="connsiteX15883" fmla="*/ 1749516 w 5598213"/>
              <a:gd name="connsiteY15883" fmla="*/ 605799 h 4231124"/>
              <a:gd name="connsiteX15884" fmla="*/ 1749516 w 5598213"/>
              <a:gd name="connsiteY15884" fmla="*/ 611123 h 4231124"/>
              <a:gd name="connsiteX15885" fmla="*/ 1728808 w 5598213"/>
              <a:gd name="connsiteY15885" fmla="*/ 611123 h 4231124"/>
              <a:gd name="connsiteX15886" fmla="*/ 1718158 w 5598213"/>
              <a:gd name="connsiteY15886" fmla="*/ 595741 h 4231124"/>
              <a:gd name="connsiteX15887" fmla="*/ 1708100 w 5598213"/>
              <a:gd name="connsiteY15887" fmla="*/ 579768 h 4231124"/>
              <a:gd name="connsiteX15888" fmla="*/ 1697450 w 5598213"/>
              <a:gd name="connsiteY15888" fmla="*/ 585093 h 4231124"/>
              <a:gd name="connsiteX15889" fmla="*/ 1681476 w 5598213"/>
              <a:gd name="connsiteY15889" fmla="*/ 585093 h 4231124"/>
              <a:gd name="connsiteX15890" fmla="*/ 1676742 w 5598213"/>
              <a:gd name="connsiteY15890" fmla="*/ 595741 h 4231124"/>
              <a:gd name="connsiteX15891" fmla="*/ 1666093 w 5598213"/>
              <a:gd name="connsiteY15891" fmla="*/ 595741 h 4231124"/>
              <a:gd name="connsiteX15892" fmla="*/ 1666093 w 5598213"/>
              <a:gd name="connsiteY15892" fmla="*/ 590417 h 4231124"/>
              <a:gd name="connsiteX15893" fmla="*/ 1686801 w 5598213"/>
              <a:gd name="connsiteY15893" fmla="*/ 574444 h 4231124"/>
              <a:gd name="connsiteX15894" fmla="*/ 1686801 w 5598213"/>
              <a:gd name="connsiteY15894" fmla="*/ 559062 h 4231124"/>
              <a:gd name="connsiteX15895" fmla="*/ 1692125 w 5598213"/>
              <a:gd name="connsiteY15895" fmla="*/ 564387 h 4231124"/>
              <a:gd name="connsiteX15896" fmla="*/ 1708100 w 5598213"/>
              <a:gd name="connsiteY15896" fmla="*/ 559062 h 4231124"/>
              <a:gd name="connsiteX15897" fmla="*/ 1718158 w 5598213"/>
              <a:gd name="connsiteY15897" fmla="*/ 553738 h 4231124"/>
              <a:gd name="connsiteX15898" fmla="*/ 3785982 w 5598213"/>
              <a:gd name="connsiteY15898" fmla="*/ 538356 h 4231124"/>
              <a:gd name="connsiteX15899" fmla="*/ 3796632 w 5598213"/>
              <a:gd name="connsiteY15899" fmla="*/ 538356 h 4231124"/>
              <a:gd name="connsiteX15900" fmla="*/ 3791307 w 5598213"/>
              <a:gd name="connsiteY15900" fmla="*/ 548413 h 4231124"/>
              <a:gd name="connsiteX15901" fmla="*/ 3791307 w 5598213"/>
              <a:gd name="connsiteY15901" fmla="*/ 553738 h 4231124"/>
              <a:gd name="connsiteX15902" fmla="*/ 3665877 w 5598213"/>
              <a:gd name="connsiteY15902" fmla="*/ 538356 h 4231124"/>
              <a:gd name="connsiteX15903" fmla="*/ 3676526 w 5598213"/>
              <a:gd name="connsiteY15903" fmla="*/ 548413 h 4231124"/>
              <a:gd name="connsiteX15904" fmla="*/ 3665877 w 5598213"/>
              <a:gd name="connsiteY15904" fmla="*/ 559062 h 4231124"/>
              <a:gd name="connsiteX15905" fmla="*/ 3655227 w 5598213"/>
              <a:gd name="connsiteY15905" fmla="*/ 543089 h 4231124"/>
              <a:gd name="connsiteX15906" fmla="*/ 3226871 w 5598213"/>
              <a:gd name="connsiteY15906" fmla="*/ 538356 h 4231124"/>
              <a:gd name="connsiteX15907" fmla="*/ 3237521 w 5598213"/>
              <a:gd name="connsiteY15907" fmla="*/ 538356 h 4231124"/>
              <a:gd name="connsiteX15908" fmla="*/ 3232196 w 5598213"/>
              <a:gd name="connsiteY15908" fmla="*/ 543089 h 4231124"/>
              <a:gd name="connsiteX15909" fmla="*/ 3226871 w 5598213"/>
              <a:gd name="connsiteY15909" fmla="*/ 548413 h 4231124"/>
              <a:gd name="connsiteX15910" fmla="*/ 3226871 w 5598213"/>
              <a:gd name="connsiteY15910" fmla="*/ 543089 h 4231124"/>
              <a:gd name="connsiteX15911" fmla="*/ 1018234 w 5598213"/>
              <a:gd name="connsiteY15911" fmla="*/ 538356 h 4231124"/>
              <a:gd name="connsiteX15912" fmla="*/ 1023559 w 5598213"/>
              <a:gd name="connsiteY15912" fmla="*/ 538356 h 4231124"/>
              <a:gd name="connsiteX15913" fmla="*/ 1034208 w 5598213"/>
              <a:gd name="connsiteY15913" fmla="*/ 553738 h 4231124"/>
              <a:gd name="connsiteX15914" fmla="*/ 1034208 w 5598213"/>
              <a:gd name="connsiteY15914" fmla="*/ 564387 h 4231124"/>
              <a:gd name="connsiteX15915" fmla="*/ 1023559 w 5598213"/>
              <a:gd name="connsiteY15915" fmla="*/ 564387 h 4231124"/>
              <a:gd name="connsiteX15916" fmla="*/ 1023559 w 5598213"/>
              <a:gd name="connsiteY15916" fmla="*/ 543089 h 4231124"/>
              <a:gd name="connsiteX15917" fmla="*/ 3592512 w 5598213"/>
              <a:gd name="connsiteY15917" fmla="*/ 533032 h 4231124"/>
              <a:gd name="connsiteX15918" fmla="*/ 3597837 w 5598213"/>
              <a:gd name="connsiteY15918" fmla="*/ 533032 h 4231124"/>
              <a:gd name="connsiteX15919" fmla="*/ 3597837 w 5598213"/>
              <a:gd name="connsiteY15919" fmla="*/ 543089 h 4231124"/>
              <a:gd name="connsiteX15920" fmla="*/ 3488381 w 5598213"/>
              <a:gd name="connsiteY15920" fmla="*/ 533032 h 4231124"/>
              <a:gd name="connsiteX15921" fmla="*/ 3493706 w 5598213"/>
              <a:gd name="connsiteY15921" fmla="*/ 538356 h 4231124"/>
              <a:gd name="connsiteX15922" fmla="*/ 3488381 w 5598213"/>
              <a:gd name="connsiteY15922" fmla="*/ 543089 h 4231124"/>
              <a:gd name="connsiteX15923" fmla="*/ 3488381 w 5598213"/>
              <a:gd name="connsiteY15923" fmla="*/ 559062 h 4231124"/>
              <a:gd name="connsiteX15924" fmla="*/ 3477731 w 5598213"/>
              <a:gd name="connsiteY15924" fmla="*/ 559062 h 4231124"/>
              <a:gd name="connsiteX15925" fmla="*/ 3472406 w 5598213"/>
              <a:gd name="connsiteY15925" fmla="*/ 553738 h 4231124"/>
              <a:gd name="connsiteX15926" fmla="*/ 3472406 w 5598213"/>
              <a:gd name="connsiteY15926" fmla="*/ 548413 h 4231124"/>
              <a:gd name="connsiteX15927" fmla="*/ 3477731 w 5598213"/>
              <a:gd name="connsiteY15927" fmla="*/ 553738 h 4231124"/>
              <a:gd name="connsiteX15928" fmla="*/ 3483056 w 5598213"/>
              <a:gd name="connsiteY15928" fmla="*/ 538356 h 4231124"/>
              <a:gd name="connsiteX15929" fmla="*/ 3065350 w 5598213"/>
              <a:gd name="connsiteY15929" fmla="*/ 533032 h 4231124"/>
              <a:gd name="connsiteX15930" fmla="*/ 3070675 w 5598213"/>
              <a:gd name="connsiteY15930" fmla="*/ 543089 h 4231124"/>
              <a:gd name="connsiteX15931" fmla="*/ 3054700 w 5598213"/>
              <a:gd name="connsiteY15931" fmla="*/ 538356 h 4231124"/>
              <a:gd name="connsiteX15932" fmla="*/ 3007959 w 5598213"/>
              <a:gd name="connsiteY15932" fmla="*/ 533032 h 4231124"/>
              <a:gd name="connsiteX15933" fmla="*/ 3012693 w 5598213"/>
              <a:gd name="connsiteY15933" fmla="*/ 538356 h 4231124"/>
              <a:gd name="connsiteX15934" fmla="*/ 3018018 w 5598213"/>
              <a:gd name="connsiteY15934" fmla="*/ 533032 h 4231124"/>
              <a:gd name="connsiteX15935" fmla="*/ 3023342 w 5598213"/>
              <a:gd name="connsiteY15935" fmla="*/ 543089 h 4231124"/>
              <a:gd name="connsiteX15936" fmla="*/ 3007959 w 5598213"/>
              <a:gd name="connsiteY15936" fmla="*/ 553738 h 4231124"/>
              <a:gd name="connsiteX15937" fmla="*/ 3012693 w 5598213"/>
              <a:gd name="connsiteY15937" fmla="*/ 559062 h 4231124"/>
              <a:gd name="connsiteX15938" fmla="*/ 3018018 w 5598213"/>
              <a:gd name="connsiteY15938" fmla="*/ 553738 h 4231124"/>
              <a:gd name="connsiteX15939" fmla="*/ 3028667 w 5598213"/>
              <a:gd name="connsiteY15939" fmla="*/ 564387 h 4231124"/>
              <a:gd name="connsiteX15940" fmla="*/ 3023342 w 5598213"/>
              <a:gd name="connsiteY15940" fmla="*/ 569711 h 4231124"/>
              <a:gd name="connsiteX15941" fmla="*/ 3018018 w 5598213"/>
              <a:gd name="connsiteY15941" fmla="*/ 569711 h 4231124"/>
              <a:gd name="connsiteX15942" fmla="*/ 3012693 w 5598213"/>
              <a:gd name="connsiteY15942" fmla="*/ 564387 h 4231124"/>
              <a:gd name="connsiteX15943" fmla="*/ 2997310 w 5598213"/>
              <a:gd name="connsiteY15943" fmla="*/ 564387 h 4231124"/>
              <a:gd name="connsiteX15944" fmla="*/ 2986660 w 5598213"/>
              <a:gd name="connsiteY15944" fmla="*/ 574444 h 4231124"/>
              <a:gd name="connsiteX15945" fmla="*/ 2981335 w 5598213"/>
              <a:gd name="connsiteY15945" fmla="*/ 574444 h 4231124"/>
              <a:gd name="connsiteX15946" fmla="*/ 3007959 w 5598213"/>
              <a:gd name="connsiteY15946" fmla="*/ 548413 h 4231124"/>
              <a:gd name="connsiteX15947" fmla="*/ 3007959 w 5598213"/>
              <a:gd name="connsiteY15947" fmla="*/ 538356 h 4231124"/>
              <a:gd name="connsiteX15948" fmla="*/ 2997310 w 5598213"/>
              <a:gd name="connsiteY15948" fmla="*/ 533032 h 4231124"/>
              <a:gd name="connsiteX15949" fmla="*/ 3002635 w 5598213"/>
              <a:gd name="connsiteY15949" fmla="*/ 543089 h 4231124"/>
              <a:gd name="connsiteX15950" fmla="*/ 2997310 w 5598213"/>
              <a:gd name="connsiteY15950" fmla="*/ 548413 h 4231124"/>
              <a:gd name="connsiteX15951" fmla="*/ 1890920 w 5598213"/>
              <a:gd name="connsiteY15951" fmla="*/ 533032 h 4231124"/>
              <a:gd name="connsiteX15952" fmla="*/ 1890920 w 5598213"/>
              <a:gd name="connsiteY15952" fmla="*/ 543089 h 4231124"/>
              <a:gd name="connsiteX15953" fmla="*/ 1895654 w 5598213"/>
              <a:gd name="connsiteY15953" fmla="*/ 553738 h 4231124"/>
              <a:gd name="connsiteX15954" fmla="*/ 1885596 w 5598213"/>
              <a:gd name="connsiteY15954" fmla="*/ 564387 h 4231124"/>
              <a:gd name="connsiteX15955" fmla="*/ 1885596 w 5598213"/>
              <a:gd name="connsiteY15955" fmla="*/ 574444 h 4231124"/>
              <a:gd name="connsiteX15956" fmla="*/ 1890920 w 5598213"/>
              <a:gd name="connsiteY15956" fmla="*/ 569711 h 4231124"/>
              <a:gd name="connsiteX15957" fmla="*/ 1900979 w 5598213"/>
              <a:gd name="connsiteY15957" fmla="*/ 574444 h 4231124"/>
              <a:gd name="connsiteX15958" fmla="*/ 1890920 w 5598213"/>
              <a:gd name="connsiteY15958" fmla="*/ 574444 h 4231124"/>
              <a:gd name="connsiteX15959" fmla="*/ 1890920 w 5598213"/>
              <a:gd name="connsiteY15959" fmla="*/ 579768 h 4231124"/>
              <a:gd name="connsiteX15960" fmla="*/ 1885596 w 5598213"/>
              <a:gd name="connsiteY15960" fmla="*/ 579768 h 4231124"/>
              <a:gd name="connsiteX15961" fmla="*/ 1885596 w 5598213"/>
              <a:gd name="connsiteY15961" fmla="*/ 585093 h 4231124"/>
              <a:gd name="connsiteX15962" fmla="*/ 1880271 w 5598213"/>
              <a:gd name="connsiteY15962" fmla="*/ 590417 h 4231124"/>
              <a:gd name="connsiteX15963" fmla="*/ 1864296 w 5598213"/>
              <a:gd name="connsiteY15963" fmla="*/ 616447 h 4231124"/>
              <a:gd name="connsiteX15964" fmla="*/ 1859563 w 5598213"/>
              <a:gd name="connsiteY15964" fmla="*/ 616447 h 4231124"/>
              <a:gd name="connsiteX15965" fmla="*/ 1859563 w 5598213"/>
              <a:gd name="connsiteY15965" fmla="*/ 611123 h 4231124"/>
              <a:gd name="connsiteX15966" fmla="*/ 1864296 w 5598213"/>
              <a:gd name="connsiteY15966" fmla="*/ 605799 h 4231124"/>
              <a:gd name="connsiteX15967" fmla="*/ 1859563 w 5598213"/>
              <a:gd name="connsiteY15967" fmla="*/ 605799 h 4231124"/>
              <a:gd name="connsiteX15968" fmla="*/ 1854238 w 5598213"/>
              <a:gd name="connsiteY15968" fmla="*/ 611123 h 4231124"/>
              <a:gd name="connsiteX15969" fmla="*/ 1843588 w 5598213"/>
              <a:gd name="connsiteY15969" fmla="*/ 611123 h 4231124"/>
              <a:gd name="connsiteX15970" fmla="*/ 1843588 w 5598213"/>
              <a:gd name="connsiteY15970" fmla="*/ 616447 h 4231124"/>
              <a:gd name="connsiteX15971" fmla="*/ 1864296 w 5598213"/>
              <a:gd name="connsiteY15971" fmla="*/ 621772 h 4231124"/>
              <a:gd name="connsiteX15972" fmla="*/ 1864296 w 5598213"/>
              <a:gd name="connsiteY15972" fmla="*/ 627096 h 4231124"/>
              <a:gd name="connsiteX15973" fmla="*/ 1874946 w 5598213"/>
              <a:gd name="connsiteY15973" fmla="*/ 627096 h 4231124"/>
              <a:gd name="connsiteX15974" fmla="*/ 1874946 w 5598213"/>
              <a:gd name="connsiteY15974" fmla="*/ 632421 h 4231124"/>
              <a:gd name="connsiteX15975" fmla="*/ 1874946 w 5598213"/>
              <a:gd name="connsiteY15975" fmla="*/ 642478 h 4231124"/>
              <a:gd name="connsiteX15976" fmla="*/ 1885596 w 5598213"/>
              <a:gd name="connsiteY15976" fmla="*/ 627096 h 4231124"/>
              <a:gd name="connsiteX15977" fmla="*/ 1885596 w 5598213"/>
              <a:gd name="connsiteY15977" fmla="*/ 621772 h 4231124"/>
              <a:gd name="connsiteX15978" fmla="*/ 1895654 w 5598213"/>
              <a:gd name="connsiteY15978" fmla="*/ 621772 h 4231124"/>
              <a:gd name="connsiteX15979" fmla="*/ 1900979 w 5598213"/>
              <a:gd name="connsiteY15979" fmla="*/ 616447 h 4231124"/>
              <a:gd name="connsiteX15980" fmla="*/ 1906303 w 5598213"/>
              <a:gd name="connsiteY15980" fmla="*/ 611123 h 4231124"/>
              <a:gd name="connsiteX15981" fmla="*/ 1906303 w 5598213"/>
              <a:gd name="connsiteY15981" fmla="*/ 601066 h 4231124"/>
              <a:gd name="connsiteX15982" fmla="*/ 1916953 w 5598213"/>
              <a:gd name="connsiteY15982" fmla="*/ 595741 h 4231124"/>
              <a:gd name="connsiteX15983" fmla="*/ 1900979 w 5598213"/>
              <a:gd name="connsiteY15983" fmla="*/ 595741 h 4231124"/>
              <a:gd name="connsiteX15984" fmla="*/ 1895654 w 5598213"/>
              <a:gd name="connsiteY15984" fmla="*/ 590417 h 4231124"/>
              <a:gd name="connsiteX15985" fmla="*/ 1906303 w 5598213"/>
              <a:gd name="connsiteY15985" fmla="*/ 585093 h 4231124"/>
              <a:gd name="connsiteX15986" fmla="*/ 1911628 w 5598213"/>
              <a:gd name="connsiteY15986" fmla="*/ 585093 h 4231124"/>
              <a:gd name="connsiteX15987" fmla="*/ 1927011 w 5598213"/>
              <a:gd name="connsiteY15987" fmla="*/ 585093 h 4231124"/>
              <a:gd name="connsiteX15988" fmla="*/ 1942986 w 5598213"/>
              <a:gd name="connsiteY15988" fmla="*/ 574444 h 4231124"/>
              <a:gd name="connsiteX15989" fmla="*/ 1942986 w 5598213"/>
              <a:gd name="connsiteY15989" fmla="*/ 585093 h 4231124"/>
              <a:gd name="connsiteX15990" fmla="*/ 1932336 w 5598213"/>
              <a:gd name="connsiteY15990" fmla="*/ 590417 h 4231124"/>
              <a:gd name="connsiteX15991" fmla="*/ 1932336 w 5598213"/>
              <a:gd name="connsiteY15991" fmla="*/ 595741 h 4231124"/>
              <a:gd name="connsiteX15992" fmla="*/ 1927011 w 5598213"/>
              <a:gd name="connsiteY15992" fmla="*/ 595741 h 4231124"/>
              <a:gd name="connsiteX15993" fmla="*/ 1911628 w 5598213"/>
              <a:gd name="connsiteY15993" fmla="*/ 616447 h 4231124"/>
              <a:gd name="connsiteX15994" fmla="*/ 1921686 w 5598213"/>
              <a:gd name="connsiteY15994" fmla="*/ 616447 h 4231124"/>
              <a:gd name="connsiteX15995" fmla="*/ 1927011 w 5598213"/>
              <a:gd name="connsiteY15995" fmla="*/ 616447 h 4231124"/>
              <a:gd name="connsiteX15996" fmla="*/ 1927011 w 5598213"/>
              <a:gd name="connsiteY15996" fmla="*/ 611123 h 4231124"/>
              <a:gd name="connsiteX15997" fmla="*/ 1937661 w 5598213"/>
              <a:gd name="connsiteY15997" fmla="*/ 611123 h 4231124"/>
              <a:gd name="connsiteX15998" fmla="*/ 1942986 w 5598213"/>
              <a:gd name="connsiteY15998" fmla="*/ 601066 h 4231124"/>
              <a:gd name="connsiteX15999" fmla="*/ 1948311 w 5598213"/>
              <a:gd name="connsiteY15999" fmla="*/ 595741 h 4231124"/>
              <a:gd name="connsiteX16000" fmla="*/ 1948311 w 5598213"/>
              <a:gd name="connsiteY16000" fmla="*/ 590417 h 4231124"/>
              <a:gd name="connsiteX16001" fmla="*/ 1953044 w 5598213"/>
              <a:gd name="connsiteY16001" fmla="*/ 585093 h 4231124"/>
              <a:gd name="connsiteX16002" fmla="*/ 1969019 w 5598213"/>
              <a:gd name="connsiteY16002" fmla="*/ 590417 h 4231124"/>
              <a:gd name="connsiteX16003" fmla="*/ 1963694 w 5598213"/>
              <a:gd name="connsiteY16003" fmla="*/ 595741 h 4231124"/>
              <a:gd name="connsiteX16004" fmla="*/ 1958369 w 5598213"/>
              <a:gd name="connsiteY16004" fmla="*/ 605799 h 4231124"/>
              <a:gd name="connsiteX16005" fmla="*/ 1974343 w 5598213"/>
              <a:gd name="connsiteY16005" fmla="*/ 611123 h 4231124"/>
              <a:gd name="connsiteX16006" fmla="*/ 1974343 w 5598213"/>
              <a:gd name="connsiteY16006" fmla="*/ 601066 h 4231124"/>
              <a:gd name="connsiteX16007" fmla="*/ 1989726 w 5598213"/>
              <a:gd name="connsiteY16007" fmla="*/ 611123 h 4231124"/>
              <a:gd name="connsiteX16008" fmla="*/ 1979668 w 5598213"/>
              <a:gd name="connsiteY16008" fmla="*/ 611123 h 4231124"/>
              <a:gd name="connsiteX16009" fmla="*/ 1979668 w 5598213"/>
              <a:gd name="connsiteY16009" fmla="*/ 616447 h 4231124"/>
              <a:gd name="connsiteX16010" fmla="*/ 1969019 w 5598213"/>
              <a:gd name="connsiteY16010" fmla="*/ 621772 h 4231124"/>
              <a:gd name="connsiteX16011" fmla="*/ 1979668 w 5598213"/>
              <a:gd name="connsiteY16011" fmla="*/ 621772 h 4231124"/>
              <a:gd name="connsiteX16012" fmla="*/ 1995051 w 5598213"/>
              <a:gd name="connsiteY16012" fmla="*/ 616447 h 4231124"/>
              <a:gd name="connsiteX16013" fmla="*/ 1989726 w 5598213"/>
              <a:gd name="connsiteY16013" fmla="*/ 611123 h 4231124"/>
              <a:gd name="connsiteX16014" fmla="*/ 2000376 w 5598213"/>
              <a:gd name="connsiteY16014" fmla="*/ 611123 h 4231124"/>
              <a:gd name="connsiteX16015" fmla="*/ 2005701 w 5598213"/>
              <a:gd name="connsiteY16015" fmla="*/ 611123 h 4231124"/>
              <a:gd name="connsiteX16016" fmla="*/ 2011026 w 5598213"/>
              <a:gd name="connsiteY16016" fmla="*/ 616447 h 4231124"/>
              <a:gd name="connsiteX16017" fmla="*/ 2015759 w 5598213"/>
              <a:gd name="connsiteY16017" fmla="*/ 611123 h 4231124"/>
              <a:gd name="connsiteX16018" fmla="*/ 2021084 w 5598213"/>
              <a:gd name="connsiteY16018" fmla="*/ 611123 h 4231124"/>
              <a:gd name="connsiteX16019" fmla="*/ 2026409 w 5598213"/>
              <a:gd name="connsiteY16019" fmla="*/ 611123 h 4231124"/>
              <a:gd name="connsiteX16020" fmla="*/ 2031734 w 5598213"/>
              <a:gd name="connsiteY16020" fmla="*/ 611123 h 4231124"/>
              <a:gd name="connsiteX16021" fmla="*/ 2037059 w 5598213"/>
              <a:gd name="connsiteY16021" fmla="*/ 611123 h 4231124"/>
              <a:gd name="connsiteX16022" fmla="*/ 2052442 w 5598213"/>
              <a:gd name="connsiteY16022" fmla="*/ 611123 h 4231124"/>
              <a:gd name="connsiteX16023" fmla="*/ 2052442 w 5598213"/>
              <a:gd name="connsiteY16023" fmla="*/ 616447 h 4231124"/>
              <a:gd name="connsiteX16024" fmla="*/ 2042383 w 5598213"/>
              <a:gd name="connsiteY16024" fmla="*/ 627096 h 4231124"/>
              <a:gd name="connsiteX16025" fmla="*/ 2042383 w 5598213"/>
              <a:gd name="connsiteY16025" fmla="*/ 632421 h 4231124"/>
              <a:gd name="connsiteX16026" fmla="*/ 2031734 w 5598213"/>
              <a:gd name="connsiteY16026" fmla="*/ 642478 h 4231124"/>
              <a:gd name="connsiteX16027" fmla="*/ 2026409 w 5598213"/>
              <a:gd name="connsiteY16027" fmla="*/ 642478 h 4231124"/>
              <a:gd name="connsiteX16028" fmla="*/ 2026409 w 5598213"/>
              <a:gd name="connsiteY16028" fmla="*/ 653127 h 4231124"/>
              <a:gd name="connsiteX16029" fmla="*/ 2037059 w 5598213"/>
              <a:gd name="connsiteY16029" fmla="*/ 653127 h 4231124"/>
              <a:gd name="connsiteX16030" fmla="*/ 2026409 w 5598213"/>
              <a:gd name="connsiteY16030" fmla="*/ 668508 h 4231124"/>
              <a:gd name="connsiteX16031" fmla="*/ 2015759 w 5598213"/>
              <a:gd name="connsiteY16031" fmla="*/ 663775 h 4231124"/>
              <a:gd name="connsiteX16032" fmla="*/ 2015759 w 5598213"/>
              <a:gd name="connsiteY16032" fmla="*/ 668508 h 4231124"/>
              <a:gd name="connsiteX16033" fmla="*/ 2026409 w 5598213"/>
              <a:gd name="connsiteY16033" fmla="*/ 673833 h 4231124"/>
              <a:gd name="connsiteX16034" fmla="*/ 2031734 w 5598213"/>
              <a:gd name="connsiteY16034" fmla="*/ 673833 h 4231124"/>
              <a:gd name="connsiteX16035" fmla="*/ 2037059 w 5598213"/>
              <a:gd name="connsiteY16035" fmla="*/ 668508 h 4231124"/>
              <a:gd name="connsiteX16036" fmla="*/ 2047117 w 5598213"/>
              <a:gd name="connsiteY16036" fmla="*/ 647802 h 4231124"/>
              <a:gd name="connsiteX16037" fmla="*/ 2068416 w 5598213"/>
              <a:gd name="connsiteY16037" fmla="*/ 647802 h 4231124"/>
              <a:gd name="connsiteX16038" fmla="*/ 2073149 w 5598213"/>
              <a:gd name="connsiteY16038" fmla="*/ 653127 h 4231124"/>
              <a:gd name="connsiteX16039" fmla="*/ 2057766 w 5598213"/>
              <a:gd name="connsiteY16039" fmla="*/ 663775 h 4231124"/>
              <a:gd name="connsiteX16040" fmla="*/ 2057766 w 5598213"/>
              <a:gd name="connsiteY16040" fmla="*/ 673833 h 4231124"/>
              <a:gd name="connsiteX16041" fmla="*/ 2063091 w 5598213"/>
              <a:gd name="connsiteY16041" fmla="*/ 679157 h 4231124"/>
              <a:gd name="connsiteX16042" fmla="*/ 2063091 w 5598213"/>
              <a:gd name="connsiteY16042" fmla="*/ 684481 h 4231124"/>
              <a:gd name="connsiteX16043" fmla="*/ 2052442 w 5598213"/>
              <a:gd name="connsiteY16043" fmla="*/ 695130 h 4231124"/>
              <a:gd name="connsiteX16044" fmla="*/ 2057766 w 5598213"/>
              <a:gd name="connsiteY16044" fmla="*/ 699863 h 4231124"/>
              <a:gd name="connsiteX16045" fmla="*/ 2047117 w 5598213"/>
              <a:gd name="connsiteY16045" fmla="*/ 705187 h 4231124"/>
              <a:gd name="connsiteX16046" fmla="*/ 2047117 w 5598213"/>
              <a:gd name="connsiteY16046" fmla="*/ 699863 h 4231124"/>
              <a:gd name="connsiteX16047" fmla="*/ 2026409 w 5598213"/>
              <a:gd name="connsiteY16047" fmla="*/ 695130 h 4231124"/>
              <a:gd name="connsiteX16048" fmla="*/ 2021084 w 5598213"/>
              <a:gd name="connsiteY16048" fmla="*/ 684481 h 4231124"/>
              <a:gd name="connsiteX16049" fmla="*/ 2000376 w 5598213"/>
              <a:gd name="connsiteY16049" fmla="*/ 705187 h 4231124"/>
              <a:gd name="connsiteX16050" fmla="*/ 2000376 w 5598213"/>
              <a:gd name="connsiteY16050" fmla="*/ 710512 h 4231124"/>
              <a:gd name="connsiteX16051" fmla="*/ 2005701 w 5598213"/>
              <a:gd name="connsiteY16051" fmla="*/ 710512 h 4231124"/>
              <a:gd name="connsiteX16052" fmla="*/ 2015759 w 5598213"/>
              <a:gd name="connsiteY16052" fmla="*/ 705187 h 4231124"/>
              <a:gd name="connsiteX16053" fmla="*/ 2026409 w 5598213"/>
              <a:gd name="connsiteY16053" fmla="*/ 699863 h 4231124"/>
              <a:gd name="connsiteX16054" fmla="*/ 2026409 w 5598213"/>
              <a:gd name="connsiteY16054" fmla="*/ 715836 h 4231124"/>
              <a:gd name="connsiteX16055" fmla="*/ 2031734 w 5598213"/>
              <a:gd name="connsiteY16055" fmla="*/ 715836 h 4231124"/>
              <a:gd name="connsiteX16056" fmla="*/ 2042383 w 5598213"/>
              <a:gd name="connsiteY16056" fmla="*/ 705187 h 4231124"/>
              <a:gd name="connsiteX16057" fmla="*/ 2047117 w 5598213"/>
              <a:gd name="connsiteY16057" fmla="*/ 705187 h 4231124"/>
              <a:gd name="connsiteX16058" fmla="*/ 2047117 w 5598213"/>
              <a:gd name="connsiteY16058" fmla="*/ 710512 h 4231124"/>
              <a:gd name="connsiteX16059" fmla="*/ 2052442 w 5598213"/>
              <a:gd name="connsiteY16059" fmla="*/ 710512 h 4231124"/>
              <a:gd name="connsiteX16060" fmla="*/ 2063091 w 5598213"/>
              <a:gd name="connsiteY16060" fmla="*/ 705187 h 4231124"/>
              <a:gd name="connsiteX16061" fmla="*/ 2073149 w 5598213"/>
              <a:gd name="connsiteY16061" fmla="*/ 699863 h 4231124"/>
              <a:gd name="connsiteX16062" fmla="*/ 2083799 w 5598213"/>
              <a:gd name="connsiteY16062" fmla="*/ 695130 h 4231124"/>
              <a:gd name="connsiteX16063" fmla="*/ 2094449 w 5598213"/>
              <a:gd name="connsiteY16063" fmla="*/ 689806 h 4231124"/>
              <a:gd name="connsiteX16064" fmla="*/ 2099774 w 5598213"/>
              <a:gd name="connsiteY16064" fmla="*/ 689806 h 4231124"/>
              <a:gd name="connsiteX16065" fmla="*/ 2104507 w 5598213"/>
              <a:gd name="connsiteY16065" fmla="*/ 695130 h 4231124"/>
              <a:gd name="connsiteX16066" fmla="*/ 2089124 w 5598213"/>
              <a:gd name="connsiteY16066" fmla="*/ 705187 h 4231124"/>
              <a:gd name="connsiteX16067" fmla="*/ 2094449 w 5598213"/>
              <a:gd name="connsiteY16067" fmla="*/ 705187 h 4231124"/>
              <a:gd name="connsiteX16068" fmla="*/ 2135864 w 5598213"/>
              <a:gd name="connsiteY16068" fmla="*/ 689806 h 4231124"/>
              <a:gd name="connsiteX16069" fmla="*/ 2131131 w 5598213"/>
              <a:gd name="connsiteY16069" fmla="*/ 673833 h 4231124"/>
              <a:gd name="connsiteX16070" fmla="*/ 2120482 w 5598213"/>
              <a:gd name="connsiteY16070" fmla="*/ 679157 h 4231124"/>
              <a:gd name="connsiteX16071" fmla="*/ 2120482 w 5598213"/>
              <a:gd name="connsiteY16071" fmla="*/ 673833 h 4231124"/>
              <a:gd name="connsiteX16072" fmla="*/ 2141189 w 5598213"/>
              <a:gd name="connsiteY16072" fmla="*/ 653127 h 4231124"/>
              <a:gd name="connsiteX16073" fmla="*/ 2157164 w 5598213"/>
              <a:gd name="connsiteY16073" fmla="*/ 637153 h 4231124"/>
              <a:gd name="connsiteX16074" fmla="*/ 2172547 w 5598213"/>
              <a:gd name="connsiteY16074" fmla="*/ 627096 h 4231124"/>
              <a:gd name="connsiteX16075" fmla="*/ 2188522 w 5598213"/>
              <a:gd name="connsiteY16075" fmla="*/ 621772 h 4231124"/>
              <a:gd name="connsiteX16076" fmla="*/ 2157164 w 5598213"/>
              <a:gd name="connsiteY16076" fmla="*/ 653127 h 4231124"/>
              <a:gd name="connsiteX16077" fmla="*/ 2151839 w 5598213"/>
              <a:gd name="connsiteY16077" fmla="*/ 663775 h 4231124"/>
              <a:gd name="connsiteX16078" fmla="*/ 2151839 w 5598213"/>
              <a:gd name="connsiteY16078" fmla="*/ 668508 h 4231124"/>
              <a:gd name="connsiteX16079" fmla="*/ 2157164 w 5598213"/>
              <a:gd name="connsiteY16079" fmla="*/ 673833 h 4231124"/>
              <a:gd name="connsiteX16080" fmla="*/ 2162489 w 5598213"/>
              <a:gd name="connsiteY16080" fmla="*/ 673833 h 4231124"/>
              <a:gd name="connsiteX16081" fmla="*/ 2157164 w 5598213"/>
              <a:gd name="connsiteY16081" fmla="*/ 679157 h 4231124"/>
              <a:gd name="connsiteX16082" fmla="*/ 2162489 w 5598213"/>
              <a:gd name="connsiteY16082" fmla="*/ 684481 h 4231124"/>
              <a:gd name="connsiteX16083" fmla="*/ 2162489 w 5598213"/>
              <a:gd name="connsiteY16083" fmla="*/ 689806 h 4231124"/>
              <a:gd name="connsiteX16084" fmla="*/ 2151839 w 5598213"/>
              <a:gd name="connsiteY16084" fmla="*/ 699863 h 4231124"/>
              <a:gd name="connsiteX16085" fmla="*/ 2146514 w 5598213"/>
              <a:gd name="connsiteY16085" fmla="*/ 689806 h 4231124"/>
              <a:gd name="connsiteX16086" fmla="*/ 2141189 w 5598213"/>
              <a:gd name="connsiteY16086" fmla="*/ 689806 h 4231124"/>
              <a:gd name="connsiteX16087" fmla="*/ 2135864 w 5598213"/>
              <a:gd name="connsiteY16087" fmla="*/ 695130 h 4231124"/>
              <a:gd name="connsiteX16088" fmla="*/ 2157164 w 5598213"/>
              <a:gd name="connsiteY16088" fmla="*/ 710512 h 4231124"/>
              <a:gd name="connsiteX16089" fmla="*/ 2162489 w 5598213"/>
              <a:gd name="connsiteY16089" fmla="*/ 710512 h 4231124"/>
              <a:gd name="connsiteX16090" fmla="*/ 2141189 w 5598213"/>
              <a:gd name="connsiteY16090" fmla="*/ 725893 h 4231124"/>
              <a:gd name="connsiteX16091" fmla="*/ 2131131 w 5598213"/>
              <a:gd name="connsiteY16091" fmla="*/ 725893 h 4231124"/>
              <a:gd name="connsiteX16092" fmla="*/ 2141189 w 5598213"/>
              <a:gd name="connsiteY16092" fmla="*/ 715836 h 4231124"/>
              <a:gd name="connsiteX16093" fmla="*/ 2141189 w 5598213"/>
              <a:gd name="connsiteY16093" fmla="*/ 710512 h 4231124"/>
              <a:gd name="connsiteX16094" fmla="*/ 2120482 w 5598213"/>
              <a:gd name="connsiteY16094" fmla="*/ 731218 h 4231124"/>
              <a:gd name="connsiteX16095" fmla="*/ 2109832 w 5598213"/>
              <a:gd name="connsiteY16095" fmla="*/ 731218 h 4231124"/>
              <a:gd name="connsiteX16096" fmla="*/ 2104507 w 5598213"/>
              <a:gd name="connsiteY16096" fmla="*/ 747191 h 4231124"/>
              <a:gd name="connsiteX16097" fmla="*/ 2120482 w 5598213"/>
              <a:gd name="connsiteY16097" fmla="*/ 731218 h 4231124"/>
              <a:gd name="connsiteX16098" fmla="*/ 2125806 w 5598213"/>
              <a:gd name="connsiteY16098" fmla="*/ 731218 h 4231124"/>
              <a:gd name="connsiteX16099" fmla="*/ 2131131 w 5598213"/>
              <a:gd name="connsiteY16099" fmla="*/ 725893 h 4231124"/>
              <a:gd name="connsiteX16100" fmla="*/ 2131131 w 5598213"/>
              <a:gd name="connsiteY16100" fmla="*/ 736542 h 4231124"/>
              <a:gd name="connsiteX16101" fmla="*/ 2120482 w 5598213"/>
              <a:gd name="connsiteY16101" fmla="*/ 747191 h 4231124"/>
              <a:gd name="connsiteX16102" fmla="*/ 2120482 w 5598213"/>
              <a:gd name="connsiteY16102" fmla="*/ 757248 h 4231124"/>
              <a:gd name="connsiteX16103" fmla="*/ 2115156 w 5598213"/>
              <a:gd name="connsiteY16103" fmla="*/ 757248 h 4231124"/>
              <a:gd name="connsiteX16104" fmla="*/ 2089124 w 5598213"/>
              <a:gd name="connsiteY16104" fmla="*/ 767897 h 4231124"/>
              <a:gd name="connsiteX16105" fmla="*/ 2094449 w 5598213"/>
              <a:gd name="connsiteY16105" fmla="*/ 773221 h 4231124"/>
              <a:gd name="connsiteX16106" fmla="*/ 2094449 w 5598213"/>
              <a:gd name="connsiteY16106" fmla="*/ 767897 h 4231124"/>
              <a:gd name="connsiteX16107" fmla="*/ 2109832 w 5598213"/>
              <a:gd name="connsiteY16107" fmla="*/ 767897 h 4231124"/>
              <a:gd name="connsiteX16108" fmla="*/ 2120482 w 5598213"/>
              <a:gd name="connsiteY16108" fmla="*/ 762573 h 4231124"/>
              <a:gd name="connsiteX16109" fmla="*/ 2120482 w 5598213"/>
              <a:gd name="connsiteY16109" fmla="*/ 757248 h 4231124"/>
              <a:gd name="connsiteX16110" fmla="*/ 2125806 w 5598213"/>
              <a:gd name="connsiteY16110" fmla="*/ 752515 h 4231124"/>
              <a:gd name="connsiteX16111" fmla="*/ 2135864 w 5598213"/>
              <a:gd name="connsiteY16111" fmla="*/ 752515 h 4231124"/>
              <a:gd name="connsiteX16112" fmla="*/ 2141189 w 5598213"/>
              <a:gd name="connsiteY16112" fmla="*/ 741867 h 4231124"/>
              <a:gd name="connsiteX16113" fmla="*/ 2151839 w 5598213"/>
              <a:gd name="connsiteY16113" fmla="*/ 741867 h 4231124"/>
              <a:gd name="connsiteX16114" fmla="*/ 2141189 w 5598213"/>
              <a:gd name="connsiteY16114" fmla="*/ 752515 h 4231124"/>
              <a:gd name="connsiteX16115" fmla="*/ 2135864 w 5598213"/>
              <a:gd name="connsiteY16115" fmla="*/ 757248 h 4231124"/>
              <a:gd name="connsiteX16116" fmla="*/ 2125806 w 5598213"/>
              <a:gd name="connsiteY16116" fmla="*/ 767897 h 4231124"/>
              <a:gd name="connsiteX16117" fmla="*/ 2120482 w 5598213"/>
              <a:gd name="connsiteY16117" fmla="*/ 767897 h 4231124"/>
              <a:gd name="connsiteX16118" fmla="*/ 2115156 w 5598213"/>
              <a:gd name="connsiteY16118" fmla="*/ 778546 h 4231124"/>
              <a:gd name="connsiteX16119" fmla="*/ 2109832 w 5598213"/>
              <a:gd name="connsiteY16119" fmla="*/ 773221 h 4231124"/>
              <a:gd name="connsiteX16120" fmla="*/ 2109832 w 5598213"/>
              <a:gd name="connsiteY16120" fmla="*/ 783870 h 4231124"/>
              <a:gd name="connsiteX16121" fmla="*/ 2104507 w 5598213"/>
              <a:gd name="connsiteY16121" fmla="*/ 783870 h 4231124"/>
              <a:gd name="connsiteX16122" fmla="*/ 2099774 w 5598213"/>
              <a:gd name="connsiteY16122" fmla="*/ 788603 h 4231124"/>
              <a:gd name="connsiteX16123" fmla="*/ 2089124 w 5598213"/>
              <a:gd name="connsiteY16123" fmla="*/ 788603 h 4231124"/>
              <a:gd name="connsiteX16124" fmla="*/ 2078474 w 5598213"/>
              <a:gd name="connsiteY16124" fmla="*/ 799252 h 4231124"/>
              <a:gd name="connsiteX16125" fmla="*/ 2078474 w 5598213"/>
              <a:gd name="connsiteY16125" fmla="*/ 809901 h 4231124"/>
              <a:gd name="connsiteX16126" fmla="*/ 2089124 w 5598213"/>
              <a:gd name="connsiteY16126" fmla="*/ 815225 h 4231124"/>
              <a:gd name="connsiteX16127" fmla="*/ 2099774 w 5598213"/>
              <a:gd name="connsiteY16127" fmla="*/ 809901 h 4231124"/>
              <a:gd name="connsiteX16128" fmla="*/ 2089124 w 5598213"/>
              <a:gd name="connsiteY16128" fmla="*/ 804576 h 4231124"/>
              <a:gd name="connsiteX16129" fmla="*/ 2109832 w 5598213"/>
              <a:gd name="connsiteY16129" fmla="*/ 788603 h 4231124"/>
              <a:gd name="connsiteX16130" fmla="*/ 2115156 w 5598213"/>
              <a:gd name="connsiteY16130" fmla="*/ 793927 h 4231124"/>
              <a:gd name="connsiteX16131" fmla="*/ 2104507 w 5598213"/>
              <a:gd name="connsiteY16131" fmla="*/ 799252 h 4231124"/>
              <a:gd name="connsiteX16132" fmla="*/ 2120482 w 5598213"/>
              <a:gd name="connsiteY16132" fmla="*/ 804576 h 4231124"/>
              <a:gd name="connsiteX16133" fmla="*/ 2109832 w 5598213"/>
              <a:gd name="connsiteY16133" fmla="*/ 815225 h 4231124"/>
              <a:gd name="connsiteX16134" fmla="*/ 2109832 w 5598213"/>
              <a:gd name="connsiteY16134" fmla="*/ 819958 h 4231124"/>
              <a:gd name="connsiteX16135" fmla="*/ 2115156 w 5598213"/>
              <a:gd name="connsiteY16135" fmla="*/ 825282 h 4231124"/>
              <a:gd name="connsiteX16136" fmla="*/ 2115156 w 5598213"/>
              <a:gd name="connsiteY16136" fmla="*/ 830607 h 4231124"/>
              <a:gd name="connsiteX16137" fmla="*/ 2120482 w 5598213"/>
              <a:gd name="connsiteY16137" fmla="*/ 835931 h 4231124"/>
              <a:gd name="connsiteX16138" fmla="*/ 2109832 w 5598213"/>
              <a:gd name="connsiteY16138" fmla="*/ 846580 h 4231124"/>
              <a:gd name="connsiteX16139" fmla="*/ 2094449 w 5598213"/>
              <a:gd name="connsiteY16139" fmla="*/ 851313 h 4231124"/>
              <a:gd name="connsiteX16140" fmla="*/ 2089124 w 5598213"/>
              <a:gd name="connsiteY16140" fmla="*/ 861961 h 4231124"/>
              <a:gd name="connsiteX16141" fmla="*/ 2083799 w 5598213"/>
              <a:gd name="connsiteY16141" fmla="*/ 856637 h 4231124"/>
              <a:gd name="connsiteX16142" fmla="*/ 2083799 w 5598213"/>
              <a:gd name="connsiteY16142" fmla="*/ 851313 h 4231124"/>
              <a:gd name="connsiteX16143" fmla="*/ 2104507 w 5598213"/>
              <a:gd name="connsiteY16143" fmla="*/ 835931 h 4231124"/>
              <a:gd name="connsiteX16144" fmla="*/ 2089124 w 5598213"/>
              <a:gd name="connsiteY16144" fmla="*/ 835931 h 4231124"/>
              <a:gd name="connsiteX16145" fmla="*/ 2073149 w 5598213"/>
              <a:gd name="connsiteY16145" fmla="*/ 851313 h 4231124"/>
              <a:gd name="connsiteX16146" fmla="*/ 2063091 w 5598213"/>
              <a:gd name="connsiteY16146" fmla="*/ 867286 h 4231124"/>
              <a:gd name="connsiteX16147" fmla="*/ 2052442 w 5598213"/>
              <a:gd name="connsiteY16147" fmla="*/ 861961 h 4231124"/>
              <a:gd name="connsiteX16148" fmla="*/ 2047117 w 5598213"/>
              <a:gd name="connsiteY16148" fmla="*/ 861961 h 4231124"/>
              <a:gd name="connsiteX16149" fmla="*/ 2037059 w 5598213"/>
              <a:gd name="connsiteY16149" fmla="*/ 851313 h 4231124"/>
              <a:gd name="connsiteX16150" fmla="*/ 2026409 w 5598213"/>
              <a:gd name="connsiteY16150" fmla="*/ 861961 h 4231124"/>
              <a:gd name="connsiteX16151" fmla="*/ 2005701 w 5598213"/>
              <a:gd name="connsiteY16151" fmla="*/ 861961 h 4231124"/>
              <a:gd name="connsiteX16152" fmla="*/ 2011026 w 5598213"/>
              <a:gd name="connsiteY16152" fmla="*/ 867286 h 4231124"/>
              <a:gd name="connsiteX16153" fmla="*/ 2021084 w 5598213"/>
              <a:gd name="connsiteY16153" fmla="*/ 867286 h 4231124"/>
              <a:gd name="connsiteX16154" fmla="*/ 2026409 w 5598213"/>
              <a:gd name="connsiteY16154" fmla="*/ 867286 h 4231124"/>
              <a:gd name="connsiteX16155" fmla="*/ 2031734 w 5598213"/>
              <a:gd name="connsiteY16155" fmla="*/ 867286 h 4231124"/>
              <a:gd name="connsiteX16156" fmla="*/ 2026409 w 5598213"/>
              <a:gd name="connsiteY16156" fmla="*/ 887992 h 4231124"/>
              <a:gd name="connsiteX16157" fmla="*/ 2021084 w 5598213"/>
              <a:gd name="connsiteY16157" fmla="*/ 887992 h 4231124"/>
              <a:gd name="connsiteX16158" fmla="*/ 2031734 w 5598213"/>
              <a:gd name="connsiteY16158" fmla="*/ 893316 h 4231124"/>
              <a:gd name="connsiteX16159" fmla="*/ 2037059 w 5598213"/>
              <a:gd name="connsiteY16159" fmla="*/ 898641 h 4231124"/>
              <a:gd name="connsiteX16160" fmla="*/ 2031734 w 5598213"/>
              <a:gd name="connsiteY16160" fmla="*/ 903965 h 4231124"/>
              <a:gd name="connsiteX16161" fmla="*/ 2021084 w 5598213"/>
              <a:gd name="connsiteY16161" fmla="*/ 903965 h 4231124"/>
              <a:gd name="connsiteX16162" fmla="*/ 2021084 w 5598213"/>
              <a:gd name="connsiteY16162" fmla="*/ 914022 h 4231124"/>
              <a:gd name="connsiteX16163" fmla="*/ 2000376 w 5598213"/>
              <a:gd name="connsiteY16163" fmla="*/ 924671 h 4231124"/>
              <a:gd name="connsiteX16164" fmla="*/ 1995051 w 5598213"/>
              <a:gd name="connsiteY16164" fmla="*/ 924671 h 4231124"/>
              <a:gd name="connsiteX16165" fmla="*/ 1995051 w 5598213"/>
              <a:gd name="connsiteY16165" fmla="*/ 919347 h 4231124"/>
              <a:gd name="connsiteX16166" fmla="*/ 2015759 w 5598213"/>
              <a:gd name="connsiteY16166" fmla="*/ 909289 h 4231124"/>
              <a:gd name="connsiteX16167" fmla="*/ 2015759 w 5598213"/>
              <a:gd name="connsiteY16167" fmla="*/ 903965 h 4231124"/>
              <a:gd name="connsiteX16168" fmla="*/ 2005701 w 5598213"/>
              <a:gd name="connsiteY16168" fmla="*/ 903965 h 4231124"/>
              <a:gd name="connsiteX16169" fmla="*/ 2005701 w 5598213"/>
              <a:gd name="connsiteY16169" fmla="*/ 898641 h 4231124"/>
              <a:gd name="connsiteX16170" fmla="*/ 2005701 w 5598213"/>
              <a:gd name="connsiteY16170" fmla="*/ 887992 h 4231124"/>
              <a:gd name="connsiteX16171" fmla="*/ 1995051 w 5598213"/>
              <a:gd name="connsiteY16171" fmla="*/ 882667 h 4231124"/>
              <a:gd name="connsiteX16172" fmla="*/ 1989726 w 5598213"/>
              <a:gd name="connsiteY16172" fmla="*/ 893316 h 4231124"/>
              <a:gd name="connsiteX16173" fmla="*/ 2005701 w 5598213"/>
              <a:gd name="connsiteY16173" fmla="*/ 898641 h 4231124"/>
              <a:gd name="connsiteX16174" fmla="*/ 1995051 w 5598213"/>
              <a:gd name="connsiteY16174" fmla="*/ 909289 h 4231124"/>
              <a:gd name="connsiteX16175" fmla="*/ 1995051 w 5598213"/>
              <a:gd name="connsiteY16175" fmla="*/ 919347 h 4231124"/>
              <a:gd name="connsiteX16176" fmla="*/ 1979668 w 5598213"/>
              <a:gd name="connsiteY16176" fmla="*/ 919347 h 4231124"/>
              <a:gd name="connsiteX16177" fmla="*/ 1979668 w 5598213"/>
              <a:gd name="connsiteY16177" fmla="*/ 929995 h 4231124"/>
              <a:gd name="connsiteX16178" fmla="*/ 1969019 w 5598213"/>
              <a:gd name="connsiteY16178" fmla="*/ 924671 h 4231124"/>
              <a:gd name="connsiteX16179" fmla="*/ 1969019 w 5598213"/>
              <a:gd name="connsiteY16179" fmla="*/ 929995 h 4231124"/>
              <a:gd name="connsiteX16180" fmla="*/ 1979668 w 5598213"/>
              <a:gd name="connsiteY16180" fmla="*/ 929995 h 4231124"/>
              <a:gd name="connsiteX16181" fmla="*/ 1984402 w 5598213"/>
              <a:gd name="connsiteY16181" fmla="*/ 924671 h 4231124"/>
              <a:gd name="connsiteX16182" fmla="*/ 1989726 w 5598213"/>
              <a:gd name="connsiteY16182" fmla="*/ 935320 h 4231124"/>
              <a:gd name="connsiteX16183" fmla="*/ 1979668 w 5598213"/>
              <a:gd name="connsiteY16183" fmla="*/ 940644 h 4231124"/>
              <a:gd name="connsiteX16184" fmla="*/ 1969019 w 5598213"/>
              <a:gd name="connsiteY16184" fmla="*/ 950701 h 4231124"/>
              <a:gd name="connsiteX16185" fmla="*/ 1963694 w 5598213"/>
              <a:gd name="connsiteY16185" fmla="*/ 945377 h 4231124"/>
              <a:gd name="connsiteX16186" fmla="*/ 1958369 w 5598213"/>
              <a:gd name="connsiteY16186" fmla="*/ 940644 h 4231124"/>
              <a:gd name="connsiteX16187" fmla="*/ 1948311 w 5598213"/>
              <a:gd name="connsiteY16187" fmla="*/ 940644 h 4231124"/>
              <a:gd name="connsiteX16188" fmla="*/ 1942986 w 5598213"/>
              <a:gd name="connsiteY16188" fmla="*/ 950701 h 4231124"/>
              <a:gd name="connsiteX16189" fmla="*/ 1937661 w 5598213"/>
              <a:gd name="connsiteY16189" fmla="*/ 950701 h 4231124"/>
              <a:gd name="connsiteX16190" fmla="*/ 1937661 w 5598213"/>
              <a:gd name="connsiteY16190" fmla="*/ 961350 h 4231124"/>
              <a:gd name="connsiteX16191" fmla="*/ 1948311 w 5598213"/>
              <a:gd name="connsiteY16191" fmla="*/ 971999 h 4231124"/>
              <a:gd name="connsiteX16192" fmla="*/ 1937661 w 5598213"/>
              <a:gd name="connsiteY16192" fmla="*/ 976732 h 4231124"/>
              <a:gd name="connsiteX16193" fmla="*/ 1932336 w 5598213"/>
              <a:gd name="connsiteY16193" fmla="*/ 976732 h 4231124"/>
              <a:gd name="connsiteX16194" fmla="*/ 1921686 w 5598213"/>
              <a:gd name="connsiteY16194" fmla="*/ 992705 h 4231124"/>
              <a:gd name="connsiteX16195" fmla="*/ 1911628 w 5598213"/>
              <a:gd name="connsiteY16195" fmla="*/ 992705 h 4231124"/>
              <a:gd name="connsiteX16196" fmla="*/ 1900979 w 5598213"/>
              <a:gd name="connsiteY16196" fmla="*/ 1003354 h 4231124"/>
              <a:gd name="connsiteX16197" fmla="*/ 1890920 w 5598213"/>
              <a:gd name="connsiteY16197" fmla="*/ 1003354 h 4231124"/>
              <a:gd name="connsiteX16198" fmla="*/ 1890920 w 5598213"/>
              <a:gd name="connsiteY16198" fmla="*/ 998029 h 4231124"/>
              <a:gd name="connsiteX16199" fmla="*/ 1900979 w 5598213"/>
              <a:gd name="connsiteY16199" fmla="*/ 982056 h 4231124"/>
              <a:gd name="connsiteX16200" fmla="*/ 1906303 w 5598213"/>
              <a:gd name="connsiteY16200" fmla="*/ 982056 h 4231124"/>
              <a:gd name="connsiteX16201" fmla="*/ 1916953 w 5598213"/>
              <a:gd name="connsiteY16201" fmla="*/ 976732 h 4231124"/>
              <a:gd name="connsiteX16202" fmla="*/ 1921686 w 5598213"/>
              <a:gd name="connsiteY16202" fmla="*/ 971999 h 4231124"/>
              <a:gd name="connsiteX16203" fmla="*/ 1916953 w 5598213"/>
              <a:gd name="connsiteY16203" fmla="*/ 961350 h 4231124"/>
              <a:gd name="connsiteX16204" fmla="*/ 1900979 w 5598213"/>
              <a:gd name="connsiteY16204" fmla="*/ 971999 h 4231124"/>
              <a:gd name="connsiteX16205" fmla="*/ 1900979 w 5598213"/>
              <a:gd name="connsiteY16205" fmla="*/ 982056 h 4231124"/>
              <a:gd name="connsiteX16206" fmla="*/ 1890920 w 5598213"/>
              <a:gd name="connsiteY16206" fmla="*/ 982056 h 4231124"/>
              <a:gd name="connsiteX16207" fmla="*/ 1885596 w 5598213"/>
              <a:gd name="connsiteY16207" fmla="*/ 992705 h 4231124"/>
              <a:gd name="connsiteX16208" fmla="*/ 1885596 w 5598213"/>
              <a:gd name="connsiteY16208" fmla="*/ 998029 h 4231124"/>
              <a:gd name="connsiteX16209" fmla="*/ 1874946 w 5598213"/>
              <a:gd name="connsiteY16209" fmla="*/ 1008087 h 4231124"/>
              <a:gd name="connsiteX16210" fmla="*/ 1885596 w 5598213"/>
              <a:gd name="connsiteY16210" fmla="*/ 1013411 h 4231124"/>
              <a:gd name="connsiteX16211" fmla="*/ 1874946 w 5598213"/>
              <a:gd name="connsiteY16211" fmla="*/ 1024060 h 4231124"/>
              <a:gd name="connsiteX16212" fmla="*/ 1864296 w 5598213"/>
              <a:gd name="connsiteY16212" fmla="*/ 1029384 h 4231124"/>
              <a:gd name="connsiteX16213" fmla="*/ 1854238 w 5598213"/>
              <a:gd name="connsiteY16213" fmla="*/ 1029384 h 4231124"/>
              <a:gd name="connsiteX16214" fmla="*/ 1854238 w 5598213"/>
              <a:gd name="connsiteY16214" fmla="*/ 1018735 h 4231124"/>
              <a:gd name="connsiteX16215" fmla="*/ 1843588 w 5598213"/>
              <a:gd name="connsiteY16215" fmla="*/ 1024060 h 4231124"/>
              <a:gd name="connsiteX16216" fmla="*/ 1843588 w 5598213"/>
              <a:gd name="connsiteY16216" fmla="*/ 1044766 h 4231124"/>
              <a:gd name="connsiteX16217" fmla="*/ 1822880 w 5598213"/>
              <a:gd name="connsiteY16217" fmla="*/ 1055415 h 4231124"/>
              <a:gd name="connsiteX16218" fmla="*/ 1822880 w 5598213"/>
              <a:gd name="connsiteY16218" fmla="*/ 1050090 h 4231124"/>
              <a:gd name="connsiteX16219" fmla="*/ 1838263 w 5598213"/>
              <a:gd name="connsiteY16219" fmla="*/ 1039441 h 4231124"/>
              <a:gd name="connsiteX16220" fmla="*/ 1822880 w 5598213"/>
              <a:gd name="connsiteY16220" fmla="*/ 1034709 h 4231124"/>
              <a:gd name="connsiteX16221" fmla="*/ 1812231 w 5598213"/>
              <a:gd name="connsiteY16221" fmla="*/ 1050090 h 4231124"/>
              <a:gd name="connsiteX16222" fmla="*/ 1812231 w 5598213"/>
              <a:gd name="connsiteY16222" fmla="*/ 1060739 h 4231124"/>
              <a:gd name="connsiteX16223" fmla="*/ 1817556 w 5598213"/>
              <a:gd name="connsiteY16223" fmla="*/ 1065472 h 4231124"/>
              <a:gd name="connsiteX16224" fmla="*/ 1796848 w 5598213"/>
              <a:gd name="connsiteY16224" fmla="*/ 1070796 h 4231124"/>
              <a:gd name="connsiteX16225" fmla="*/ 1801581 w 5598213"/>
              <a:gd name="connsiteY16225" fmla="*/ 1076121 h 4231124"/>
              <a:gd name="connsiteX16226" fmla="*/ 1791523 w 5598213"/>
              <a:gd name="connsiteY16226" fmla="*/ 1086769 h 4231124"/>
              <a:gd name="connsiteX16227" fmla="*/ 1775548 w 5598213"/>
              <a:gd name="connsiteY16227" fmla="*/ 1092094 h 4231124"/>
              <a:gd name="connsiteX16228" fmla="*/ 1770223 w 5598213"/>
              <a:gd name="connsiteY16228" fmla="*/ 1092094 h 4231124"/>
              <a:gd name="connsiteX16229" fmla="*/ 1760165 w 5598213"/>
              <a:gd name="connsiteY16229" fmla="*/ 1092094 h 4231124"/>
              <a:gd name="connsiteX16230" fmla="*/ 1765490 w 5598213"/>
              <a:gd name="connsiteY16230" fmla="*/ 1086769 h 4231124"/>
              <a:gd name="connsiteX16231" fmla="*/ 1786198 w 5598213"/>
              <a:gd name="connsiteY16231" fmla="*/ 1076121 h 4231124"/>
              <a:gd name="connsiteX16232" fmla="*/ 1786198 w 5598213"/>
              <a:gd name="connsiteY16232" fmla="*/ 1065472 h 4231124"/>
              <a:gd name="connsiteX16233" fmla="*/ 1775548 w 5598213"/>
              <a:gd name="connsiteY16233" fmla="*/ 1065472 h 4231124"/>
              <a:gd name="connsiteX16234" fmla="*/ 1770223 w 5598213"/>
              <a:gd name="connsiteY16234" fmla="*/ 1076121 h 4231124"/>
              <a:gd name="connsiteX16235" fmla="*/ 1760165 w 5598213"/>
              <a:gd name="connsiteY16235" fmla="*/ 1076121 h 4231124"/>
              <a:gd name="connsiteX16236" fmla="*/ 1765490 w 5598213"/>
              <a:gd name="connsiteY16236" fmla="*/ 1086769 h 4231124"/>
              <a:gd name="connsiteX16237" fmla="*/ 1754840 w 5598213"/>
              <a:gd name="connsiteY16237" fmla="*/ 1086769 h 4231124"/>
              <a:gd name="connsiteX16238" fmla="*/ 1744191 w 5598213"/>
              <a:gd name="connsiteY16238" fmla="*/ 1096827 h 4231124"/>
              <a:gd name="connsiteX16239" fmla="*/ 1744191 w 5598213"/>
              <a:gd name="connsiteY16239" fmla="*/ 1102151 h 4231124"/>
              <a:gd name="connsiteX16240" fmla="*/ 1749516 w 5598213"/>
              <a:gd name="connsiteY16240" fmla="*/ 1096827 h 4231124"/>
              <a:gd name="connsiteX16241" fmla="*/ 1760165 w 5598213"/>
              <a:gd name="connsiteY16241" fmla="*/ 1092094 h 4231124"/>
              <a:gd name="connsiteX16242" fmla="*/ 1760165 w 5598213"/>
              <a:gd name="connsiteY16242" fmla="*/ 1107475 h 4231124"/>
              <a:gd name="connsiteX16243" fmla="*/ 1754840 w 5598213"/>
              <a:gd name="connsiteY16243" fmla="*/ 1107475 h 4231124"/>
              <a:gd name="connsiteX16244" fmla="*/ 1749516 w 5598213"/>
              <a:gd name="connsiteY16244" fmla="*/ 1112800 h 4231124"/>
              <a:gd name="connsiteX16245" fmla="*/ 1739457 w 5598213"/>
              <a:gd name="connsiteY16245" fmla="*/ 1118124 h 4231124"/>
              <a:gd name="connsiteX16246" fmla="*/ 1734133 w 5598213"/>
              <a:gd name="connsiteY16246" fmla="*/ 1123449 h 4231124"/>
              <a:gd name="connsiteX16247" fmla="*/ 1728808 w 5598213"/>
              <a:gd name="connsiteY16247" fmla="*/ 1118124 h 4231124"/>
              <a:gd name="connsiteX16248" fmla="*/ 1728808 w 5598213"/>
              <a:gd name="connsiteY16248" fmla="*/ 1123449 h 4231124"/>
              <a:gd name="connsiteX16249" fmla="*/ 1718158 w 5598213"/>
              <a:gd name="connsiteY16249" fmla="*/ 1112800 h 4231124"/>
              <a:gd name="connsiteX16250" fmla="*/ 1708100 w 5598213"/>
              <a:gd name="connsiteY16250" fmla="*/ 1128181 h 4231124"/>
              <a:gd name="connsiteX16251" fmla="*/ 1712833 w 5598213"/>
              <a:gd name="connsiteY16251" fmla="*/ 1128181 h 4231124"/>
              <a:gd name="connsiteX16252" fmla="*/ 1718158 w 5598213"/>
              <a:gd name="connsiteY16252" fmla="*/ 1133506 h 4231124"/>
              <a:gd name="connsiteX16253" fmla="*/ 1708100 w 5598213"/>
              <a:gd name="connsiteY16253" fmla="*/ 1149479 h 4231124"/>
              <a:gd name="connsiteX16254" fmla="*/ 1692125 w 5598213"/>
              <a:gd name="connsiteY16254" fmla="*/ 1149479 h 4231124"/>
              <a:gd name="connsiteX16255" fmla="*/ 1692125 w 5598213"/>
              <a:gd name="connsiteY16255" fmla="*/ 1159536 h 4231124"/>
              <a:gd name="connsiteX16256" fmla="*/ 1686801 w 5598213"/>
              <a:gd name="connsiteY16256" fmla="*/ 1154803 h 4231124"/>
              <a:gd name="connsiteX16257" fmla="*/ 1671417 w 5598213"/>
              <a:gd name="connsiteY16257" fmla="*/ 1164861 h 4231124"/>
              <a:gd name="connsiteX16258" fmla="*/ 1671417 w 5598213"/>
              <a:gd name="connsiteY16258" fmla="*/ 1170185 h 4231124"/>
              <a:gd name="connsiteX16259" fmla="*/ 1660768 w 5598213"/>
              <a:gd name="connsiteY16259" fmla="*/ 1170185 h 4231124"/>
              <a:gd name="connsiteX16260" fmla="*/ 1660768 w 5598213"/>
              <a:gd name="connsiteY16260" fmla="*/ 1175509 h 4231124"/>
              <a:gd name="connsiteX16261" fmla="*/ 1676742 w 5598213"/>
              <a:gd name="connsiteY16261" fmla="*/ 1175509 h 4231124"/>
              <a:gd name="connsiteX16262" fmla="*/ 1692125 w 5598213"/>
              <a:gd name="connsiteY16262" fmla="*/ 1159536 h 4231124"/>
              <a:gd name="connsiteX16263" fmla="*/ 1697450 w 5598213"/>
              <a:gd name="connsiteY16263" fmla="*/ 1159536 h 4231124"/>
              <a:gd name="connsiteX16264" fmla="*/ 1708100 w 5598213"/>
              <a:gd name="connsiteY16264" fmla="*/ 1149479 h 4231124"/>
              <a:gd name="connsiteX16265" fmla="*/ 1712833 w 5598213"/>
              <a:gd name="connsiteY16265" fmla="*/ 1149479 h 4231124"/>
              <a:gd name="connsiteX16266" fmla="*/ 1718158 w 5598213"/>
              <a:gd name="connsiteY16266" fmla="*/ 1144155 h 4231124"/>
              <a:gd name="connsiteX16267" fmla="*/ 1744191 w 5598213"/>
              <a:gd name="connsiteY16267" fmla="*/ 1123449 h 4231124"/>
              <a:gd name="connsiteX16268" fmla="*/ 1749516 w 5598213"/>
              <a:gd name="connsiteY16268" fmla="*/ 1123449 h 4231124"/>
              <a:gd name="connsiteX16269" fmla="*/ 1780873 w 5598213"/>
              <a:gd name="connsiteY16269" fmla="*/ 1102151 h 4231124"/>
              <a:gd name="connsiteX16270" fmla="*/ 1791523 w 5598213"/>
              <a:gd name="connsiteY16270" fmla="*/ 1092094 h 4231124"/>
              <a:gd name="connsiteX16271" fmla="*/ 1801581 w 5598213"/>
              <a:gd name="connsiteY16271" fmla="*/ 1086769 h 4231124"/>
              <a:gd name="connsiteX16272" fmla="*/ 1817556 w 5598213"/>
              <a:gd name="connsiteY16272" fmla="*/ 1076121 h 4231124"/>
              <a:gd name="connsiteX16273" fmla="*/ 1832939 w 5598213"/>
              <a:gd name="connsiteY16273" fmla="*/ 1065472 h 4231124"/>
              <a:gd name="connsiteX16274" fmla="*/ 1838263 w 5598213"/>
              <a:gd name="connsiteY16274" fmla="*/ 1065472 h 4231124"/>
              <a:gd name="connsiteX16275" fmla="*/ 1854238 w 5598213"/>
              <a:gd name="connsiteY16275" fmla="*/ 1044766 h 4231124"/>
              <a:gd name="connsiteX16276" fmla="*/ 1874946 w 5598213"/>
              <a:gd name="connsiteY16276" fmla="*/ 1034709 h 4231124"/>
              <a:gd name="connsiteX16277" fmla="*/ 1885596 w 5598213"/>
              <a:gd name="connsiteY16277" fmla="*/ 1029384 h 4231124"/>
              <a:gd name="connsiteX16278" fmla="*/ 1895654 w 5598213"/>
              <a:gd name="connsiteY16278" fmla="*/ 1024060 h 4231124"/>
              <a:gd name="connsiteX16279" fmla="*/ 1906303 w 5598213"/>
              <a:gd name="connsiteY16279" fmla="*/ 1013411 h 4231124"/>
              <a:gd name="connsiteX16280" fmla="*/ 1911628 w 5598213"/>
              <a:gd name="connsiteY16280" fmla="*/ 1013411 h 4231124"/>
              <a:gd name="connsiteX16281" fmla="*/ 1927011 w 5598213"/>
              <a:gd name="connsiteY16281" fmla="*/ 1003354 h 4231124"/>
              <a:gd name="connsiteX16282" fmla="*/ 1937661 w 5598213"/>
              <a:gd name="connsiteY16282" fmla="*/ 992705 h 4231124"/>
              <a:gd name="connsiteX16283" fmla="*/ 1948311 w 5598213"/>
              <a:gd name="connsiteY16283" fmla="*/ 987381 h 4231124"/>
              <a:gd name="connsiteX16284" fmla="*/ 1958369 w 5598213"/>
              <a:gd name="connsiteY16284" fmla="*/ 982056 h 4231124"/>
              <a:gd name="connsiteX16285" fmla="*/ 1963694 w 5598213"/>
              <a:gd name="connsiteY16285" fmla="*/ 982056 h 4231124"/>
              <a:gd name="connsiteX16286" fmla="*/ 1979668 w 5598213"/>
              <a:gd name="connsiteY16286" fmla="*/ 961350 h 4231124"/>
              <a:gd name="connsiteX16287" fmla="*/ 2000376 w 5598213"/>
              <a:gd name="connsiteY16287" fmla="*/ 950701 h 4231124"/>
              <a:gd name="connsiteX16288" fmla="*/ 2011026 w 5598213"/>
              <a:gd name="connsiteY16288" fmla="*/ 945377 h 4231124"/>
              <a:gd name="connsiteX16289" fmla="*/ 2021084 w 5598213"/>
              <a:gd name="connsiteY16289" fmla="*/ 940644 h 4231124"/>
              <a:gd name="connsiteX16290" fmla="*/ 2021084 w 5598213"/>
              <a:gd name="connsiteY16290" fmla="*/ 945377 h 4231124"/>
              <a:gd name="connsiteX16291" fmla="*/ 2015759 w 5598213"/>
              <a:gd name="connsiteY16291" fmla="*/ 950701 h 4231124"/>
              <a:gd name="connsiteX16292" fmla="*/ 2021084 w 5598213"/>
              <a:gd name="connsiteY16292" fmla="*/ 956026 h 4231124"/>
              <a:gd name="connsiteX16293" fmla="*/ 2021084 w 5598213"/>
              <a:gd name="connsiteY16293" fmla="*/ 966675 h 4231124"/>
              <a:gd name="connsiteX16294" fmla="*/ 2031734 w 5598213"/>
              <a:gd name="connsiteY16294" fmla="*/ 950701 h 4231124"/>
              <a:gd name="connsiteX16295" fmla="*/ 2042383 w 5598213"/>
              <a:gd name="connsiteY16295" fmla="*/ 950701 h 4231124"/>
              <a:gd name="connsiteX16296" fmla="*/ 2042383 w 5598213"/>
              <a:gd name="connsiteY16296" fmla="*/ 956026 h 4231124"/>
              <a:gd name="connsiteX16297" fmla="*/ 2052442 w 5598213"/>
              <a:gd name="connsiteY16297" fmla="*/ 956026 h 4231124"/>
              <a:gd name="connsiteX16298" fmla="*/ 2047117 w 5598213"/>
              <a:gd name="connsiteY16298" fmla="*/ 966675 h 4231124"/>
              <a:gd name="connsiteX16299" fmla="*/ 2031734 w 5598213"/>
              <a:gd name="connsiteY16299" fmla="*/ 966675 h 4231124"/>
              <a:gd name="connsiteX16300" fmla="*/ 2031734 w 5598213"/>
              <a:gd name="connsiteY16300" fmla="*/ 976732 h 4231124"/>
              <a:gd name="connsiteX16301" fmla="*/ 2037059 w 5598213"/>
              <a:gd name="connsiteY16301" fmla="*/ 976732 h 4231124"/>
              <a:gd name="connsiteX16302" fmla="*/ 2047117 w 5598213"/>
              <a:gd name="connsiteY16302" fmla="*/ 976732 h 4231124"/>
              <a:gd name="connsiteX16303" fmla="*/ 2047117 w 5598213"/>
              <a:gd name="connsiteY16303" fmla="*/ 982056 h 4231124"/>
              <a:gd name="connsiteX16304" fmla="*/ 2037059 w 5598213"/>
              <a:gd name="connsiteY16304" fmla="*/ 987381 h 4231124"/>
              <a:gd name="connsiteX16305" fmla="*/ 2021084 w 5598213"/>
              <a:gd name="connsiteY16305" fmla="*/ 987381 h 4231124"/>
              <a:gd name="connsiteX16306" fmla="*/ 2021084 w 5598213"/>
              <a:gd name="connsiteY16306" fmla="*/ 998029 h 4231124"/>
              <a:gd name="connsiteX16307" fmla="*/ 2026409 w 5598213"/>
              <a:gd name="connsiteY16307" fmla="*/ 998029 h 4231124"/>
              <a:gd name="connsiteX16308" fmla="*/ 2037059 w 5598213"/>
              <a:gd name="connsiteY16308" fmla="*/ 998029 h 4231124"/>
              <a:gd name="connsiteX16309" fmla="*/ 2026409 w 5598213"/>
              <a:gd name="connsiteY16309" fmla="*/ 1008087 h 4231124"/>
              <a:gd name="connsiteX16310" fmla="*/ 2011026 w 5598213"/>
              <a:gd name="connsiteY16310" fmla="*/ 1018735 h 4231124"/>
              <a:gd name="connsiteX16311" fmla="*/ 2015759 w 5598213"/>
              <a:gd name="connsiteY16311" fmla="*/ 1018735 h 4231124"/>
              <a:gd name="connsiteX16312" fmla="*/ 2021084 w 5598213"/>
              <a:gd name="connsiteY16312" fmla="*/ 1024060 h 4231124"/>
              <a:gd name="connsiteX16313" fmla="*/ 2015759 w 5598213"/>
              <a:gd name="connsiteY16313" fmla="*/ 1024060 h 4231124"/>
              <a:gd name="connsiteX16314" fmla="*/ 2011026 w 5598213"/>
              <a:gd name="connsiteY16314" fmla="*/ 1024060 h 4231124"/>
              <a:gd name="connsiteX16315" fmla="*/ 2005701 w 5598213"/>
              <a:gd name="connsiteY16315" fmla="*/ 1029384 h 4231124"/>
              <a:gd name="connsiteX16316" fmla="*/ 2000376 w 5598213"/>
              <a:gd name="connsiteY16316" fmla="*/ 1029384 h 4231124"/>
              <a:gd name="connsiteX16317" fmla="*/ 1995051 w 5598213"/>
              <a:gd name="connsiteY16317" fmla="*/ 1029384 h 4231124"/>
              <a:gd name="connsiteX16318" fmla="*/ 1995051 w 5598213"/>
              <a:gd name="connsiteY16318" fmla="*/ 1034709 h 4231124"/>
              <a:gd name="connsiteX16319" fmla="*/ 2000376 w 5598213"/>
              <a:gd name="connsiteY16319" fmla="*/ 1034709 h 4231124"/>
              <a:gd name="connsiteX16320" fmla="*/ 2000376 w 5598213"/>
              <a:gd name="connsiteY16320" fmla="*/ 1039441 h 4231124"/>
              <a:gd name="connsiteX16321" fmla="*/ 2005701 w 5598213"/>
              <a:gd name="connsiteY16321" fmla="*/ 1044766 h 4231124"/>
              <a:gd name="connsiteX16322" fmla="*/ 2011026 w 5598213"/>
              <a:gd name="connsiteY16322" fmla="*/ 1044766 h 4231124"/>
              <a:gd name="connsiteX16323" fmla="*/ 2005701 w 5598213"/>
              <a:gd name="connsiteY16323" fmla="*/ 1039441 h 4231124"/>
              <a:gd name="connsiteX16324" fmla="*/ 2015759 w 5598213"/>
              <a:gd name="connsiteY16324" fmla="*/ 1034709 h 4231124"/>
              <a:gd name="connsiteX16325" fmla="*/ 2015759 w 5598213"/>
              <a:gd name="connsiteY16325" fmla="*/ 1039441 h 4231124"/>
              <a:gd name="connsiteX16326" fmla="*/ 2031734 w 5598213"/>
              <a:gd name="connsiteY16326" fmla="*/ 1034709 h 4231124"/>
              <a:gd name="connsiteX16327" fmla="*/ 2026409 w 5598213"/>
              <a:gd name="connsiteY16327" fmla="*/ 1029384 h 4231124"/>
              <a:gd name="connsiteX16328" fmla="*/ 2031734 w 5598213"/>
              <a:gd name="connsiteY16328" fmla="*/ 1029384 h 4231124"/>
              <a:gd name="connsiteX16329" fmla="*/ 2037059 w 5598213"/>
              <a:gd name="connsiteY16329" fmla="*/ 1024060 h 4231124"/>
              <a:gd name="connsiteX16330" fmla="*/ 2042383 w 5598213"/>
              <a:gd name="connsiteY16330" fmla="*/ 1008087 h 4231124"/>
              <a:gd name="connsiteX16331" fmla="*/ 2047117 w 5598213"/>
              <a:gd name="connsiteY16331" fmla="*/ 1003354 h 4231124"/>
              <a:gd name="connsiteX16332" fmla="*/ 2052442 w 5598213"/>
              <a:gd name="connsiteY16332" fmla="*/ 1008087 h 4231124"/>
              <a:gd name="connsiteX16333" fmla="*/ 2057766 w 5598213"/>
              <a:gd name="connsiteY16333" fmla="*/ 998029 h 4231124"/>
              <a:gd name="connsiteX16334" fmla="*/ 2068416 w 5598213"/>
              <a:gd name="connsiteY16334" fmla="*/ 998029 h 4231124"/>
              <a:gd name="connsiteX16335" fmla="*/ 2078474 w 5598213"/>
              <a:gd name="connsiteY16335" fmla="*/ 1018735 h 4231124"/>
              <a:gd name="connsiteX16336" fmla="*/ 2083799 w 5598213"/>
              <a:gd name="connsiteY16336" fmla="*/ 1013411 h 4231124"/>
              <a:gd name="connsiteX16337" fmla="*/ 2083799 w 5598213"/>
              <a:gd name="connsiteY16337" fmla="*/ 1008087 h 4231124"/>
              <a:gd name="connsiteX16338" fmla="*/ 2089124 w 5598213"/>
              <a:gd name="connsiteY16338" fmla="*/ 1008087 h 4231124"/>
              <a:gd name="connsiteX16339" fmla="*/ 2089124 w 5598213"/>
              <a:gd name="connsiteY16339" fmla="*/ 1018735 h 4231124"/>
              <a:gd name="connsiteX16340" fmla="*/ 2099774 w 5598213"/>
              <a:gd name="connsiteY16340" fmla="*/ 1013411 h 4231124"/>
              <a:gd name="connsiteX16341" fmla="*/ 2109832 w 5598213"/>
              <a:gd name="connsiteY16341" fmla="*/ 1013411 h 4231124"/>
              <a:gd name="connsiteX16342" fmla="*/ 2115156 w 5598213"/>
              <a:gd name="connsiteY16342" fmla="*/ 1018735 h 4231124"/>
              <a:gd name="connsiteX16343" fmla="*/ 2125806 w 5598213"/>
              <a:gd name="connsiteY16343" fmla="*/ 1018735 h 4231124"/>
              <a:gd name="connsiteX16344" fmla="*/ 2125806 w 5598213"/>
              <a:gd name="connsiteY16344" fmla="*/ 1008087 h 4231124"/>
              <a:gd name="connsiteX16345" fmla="*/ 2135864 w 5598213"/>
              <a:gd name="connsiteY16345" fmla="*/ 1013411 h 4231124"/>
              <a:gd name="connsiteX16346" fmla="*/ 2146514 w 5598213"/>
              <a:gd name="connsiteY16346" fmla="*/ 1003354 h 4231124"/>
              <a:gd name="connsiteX16347" fmla="*/ 2151839 w 5598213"/>
              <a:gd name="connsiteY16347" fmla="*/ 998029 h 4231124"/>
              <a:gd name="connsiteX16348" fmla="*/ 2135864 w 5598213"/>
              <a:gd name="connsiteY16348" fmla="*/ 998029 h 4231124"/>
              <a:gd name="connsiteX16349" fmla="*/ 2125806 w 5598213"/>
              <a:gd name="connsiteY16349" fmla="*/ 1008087 h 4231124"/>
              <a:gd name="connsiteX16350" fmla="*/ 2120482 w 5598213"/>
              <a:gd name="connsiteY16350" fmla="*/ 998029 h 4231124"/>
              <a:gd name="connsiteX16351" fmla="*/ 2115156 w 5598213"/>
              <a:gd name="connsiteY16351" fmla="*/ 998029 h 4231124"/>
              <a:gd name="connsiteX16352" fmla="*/ 2115156 w 5598213"/>
              <a:gd name="connsiteY16352" fmla="*/ 987381 h 4231124"/>
              <a:gd name="connsiteX16353" fmla="*/ 2120482 w 5598213"/>
              <a:gd name="connsiteY16353" fmla="*/ 987381 h 4231124"/>
              <a:gd name="connsiteX16354" fmla="*/ 2135864 w 5598213"/>
              <a:gd name="connsiteY16354" fmla="*/ 992705 h 4231124"/>
              <a:gd name="connsiteX16355" fmla="*/ 2135864 w 5598213"/>
              <a:gd name="connsiteY16355" fmla="*/ 982056 h 4231124"/>
              <a:gd name="connsiteX16356" fmla="*/ 2125806 w 5598213"/>
              <a:gd name="connsiteY16356" fmla="*/ 971999 h 4231124"/>
              <a:gd name="connsiteX16357" fmla="*/ 2131131 w 5598213"/>
              <a:gd name="connsiteY16357" fmla="*/ 966675 h 4231124"/>
              <a:gd name="connsiteX16358" fmla="*/ 2135864 w 5598213"/>
              <a:gd name="connsiteY16358" fmla="*/ 966675 h 4231124"/>
              <a:gd name="connsiteX16359" fmla="*/ 2135864 w 5598213"/>
              <a:gd name="connsiteY16359" fmla="*/ 976732 h 4231124"/>
              <a:gd name="connsiteX16360" fmla="*/ 2141189 w 5598213"/>
              <a:gd name="connsiteY16360" fmla="*/ 982056 h 4231124"/>
              <a:gd name="connsiteX16361" fmla="*/ 2151839 w 5598213"/>
              <a:gd name="connsiteY16361" fmla="*/ 982056 h 4231124"/>
              <a:gd name="connsiteX16362" fmla="*/ 2162489 w 5598213"/>
              <a:gd name="connsiteY16362" fmla="*/ 982056 h 4231124"/>
              <a:gd name="connsiteX16363" fmla="*/ 2172547 w 5598213"/>
              <a:gd name="connsiteY16363" fmla="*/ 987381 h 4231124"/>
              <a:gd name="connsiteX16364" fmla="*/ 2183197 w 5598213"/>
              <a:gd name="connsiteY16364" fmla="*/ 987381 h 4231124"/>
              <a:gd name="connsiteX16365" fmla="*/ 2198579 w 5598213"/>
              <a:gd name="connsiteY16365" fmla="*/ 971999 h 4231124"/>
              <a:gd name="connsiteX16366" fmla="*/ 2183197 w 5598213"/>
              <a:gd name="connsiteY16366" fmla="*/ 966675 h 4231124"/>
              <a:gd name="connsiteX16367" fmla="*/ 2188522 w 5598213"/>
              <a:gd name="connsiteY16367" fmla="*/ 971999 h 4231124"/>
              <a:gd name="connsiteX16368" fmla="*/ 2177872 w 5598213"/>
              <a:gd name="connsiteY16368" fmla="*/ 982056 h 4231124"/>
              <a:gd name="connsiteX16369" fmla="*/ 2167222 w 5598213"/>
              <a:gd name="connsiteY16369" fmla="*/ 971999 h 4231124"/>
              <a:gd name="connsiteX16370" fmla="*/ 2183197 w 5598213"/>
              <a:gd name="connsiteY16370" fmla="*/ 961350 h 4231124"/>
              <a:gd name="connsiteX16371" fmla="*/ 2183197 w 5598213"/>
              <a:gd name="connsiteY16371" fmla="*/ 950701 h 4231124"/>
              <a:gd name="connsiteX16372" fmla="*/ 2193846 w 5598213"/>
              <a:gd name="connsiteY16372" fmla="*/ 956026 h 4231124"/>
              <a:gd name="connsiteX16373" fmla="*/ 2209229 w 5598213"/>
              <a:gd name="connsiteY16373" fmla="*/ 945377 h 4231124"/>
              <a:gd name="connsiteX16374" fmla="*/ 2209229 w 5598213"/>
              <a:gd name="connsiteY16374" fmla="*/ 961350 h 4231124"/>
              <a:gd name="connsiteX16375" fmla="*/ 2229937 w 5598213"/>
              <a:gd name="connsiteY16375" fmla="*/ 961350 h 4231124"/>
              <a:gd name="connsiteX16376" fmla="*/ 2229937 w 5598213"/>
              <a:gd name="connsiteY16376" fmla="*/ 950701 h 4231124"/>
              <a:gd name="connsiteX16377" fmla="*/ 2235262 w 5598213"/>
              <a:gd name="connsiteY16377" fmla="*/ 950701 h 4231124"/>
              <a:gd name="connsiteX16378" fmla="*/ 2245912 w 5598213"/>
              <a:gd name="connsiteY16378" fmla="*/ 945377 h 4231124"/>
              <a:gd name="connsiteX16379" fmla="*/ 2251237 w 5598213"/>
              <a:gd name="connsiteY16379" fmla="*/ 929995 h 4231124"/>
              <a:gd name="connsiteX16380" fmla="*/ 2266619 w 5598213"/>
              <a:gd name="connsiteY16380" fmla="*/ 929995 h 4231124"/>
              <a:gd name="connsiteX16381" fmla="*/ 2277269 w 5598213"/>
              <a:gd name="connsiteY16381" fmla="*/ 914022 h 4231124"/>
              <a:gd name="connsiteX16382" fmla="*/ 2282594 w 5598213"/>
              <a:gd name="connsiteY16382" fmla="*/ 914022 h 4231124"/>
              <a:gd name="connsiteX16383" fmla="*/ 2287327 w 5598213"/>
              <a:gd name="connsiteY16383" fmla="*/ 924671 h 4231124"/>
              <a:gd name="connsiteX16384" fmla="*/ 2308627 w 5598213"/>
              <a:gd name="connsiteY16384" fmla="*/ 903965 h 4231124"/>
              <a:gd name="connsiteX16385" fmla="*/ 2313952 w 5598213"/>
              <a:gd name="connsiteY16385" fmla="*/ 903965 h 4231124"/>
              <a:gd name="connsiteX16386" fmla="*/ 2324010 w 5598213"/>
              <a:gd name="connsiteY16386" fmla="*/ 898641 h 4231124"/>
              <a:gd name="connsiteX16387" fmla="*/ 2324010 w 5598213"/>
              <a:gd name="connsiteY16387" fmla="*/ 893316 h 4231124"/>
              <a:gd name="connsiteX16388" fmla="*/ 2334659 w 5598213"/>
              <a:gd name="connsiteY16388" fmla="*/ 882667 h 4231124"/>
              <a:gd name="connsiteX16389" fmla="*/ 2345309 w 5598213"/>
              <a:gd name="connsiteY16389" fmla="*/ 882667 h 4231124"/>
              <a:gd name="connsiteX16390" fmla="*/ 2345309 w 5598213"/>
              <a:gd name="connsiteY16390" fmla="*/ 893316 h 4231124"/>
              <a:gd name="connsiteX16391" fmla="*/ 2355367 w 5598213"/>
              <a:gd name="connsiteY16391" fmla="*/ 887992 h 4231124"/>
              <a:gd name="connsiteX16392" fmla="*/ 2366017 w 5598213"/>
              <a:gd name="connsiteY16392" fmla="*/ 887992 h 4231124"/>
              <a:gd name="connsiteX16393" fmla="*/ 2350042 w 5598213"/>
              <a:gd name="connsiteY16393" fmla="*/ 903965 h 4231124"/>
              <a:gd name="connsiteX16394" fmla="*/ 2334659 w 5598213"/>
              <a:gd name="connsiteY16394" fmla="*/ 914022 h 4231124"/>
              <a:gd name="connsiteX16395" fmla="*/ 2329335 w 5598213"/>
              <a:gd name="connsiteY16395" fmla="*/ 919347 h 4231124"/>
              <a:gd name="connsiteX16396" fmla="*/ 2324010 w 5598213"/>
              <a:gd name="connsiteY16396" fmla="*/ 924671 h 4231124"/>
              <a:gd name="connsiteX16397" fmla="*/ 2313952 w 5598213"/>
              <a:gd name="connsiteY16397" fmla="*/ 940644 h 4231124"/>
              <a:gd name="connsiteX16398" fmla="*/ 2313952 w 5598213"/>
              <a:gd name="connsiteY16398" fmla="*/ 950701 h 4231124"/>
              <a:gd name="connsiteX16399" fmla="*/ 2318685 w 5598213"/>
              <a:gd name="connsiteY16399" fmla="*/ 956026 h 4231124"/>
              <a:gd name="connsiteX16400" fmla="*/ 2324010 w 5598213"/>
              <a:gd name="connsiteY16400" fmla="*/ 961350 h 4231124"/>
              <a:gd name="connsiteX16401" fmla="*/ 2329335 w 5598213"/>
              <a:gd name="connsiteY16401" fmla="*/ 961350 h 4231124"/>
              <a:gd name="connsiteX16402" fmla="*/ 2334659 w 5598213"/>
              <a:gd name="connsiteY16402" fmla="*/ 956026 h 4231124"/>
              <a:gd name="connsiteX16403" fmla="*/ 2339985 w 5598213"/>
              <a:gd name="connsiteY16403" fmla="*/ 956026 h 4231124"/>
              <a:gd name="connsiteX16404" fmla="*/ 2350042 w 5598213"/>
              <a:gd name="connsiteY16404" fmla="*/ 945377 h 4231124"/>
              <a:gd name="connsiteX16405" fmla="*/ 2355367 w 5598213"/>
              <a:gd name="connsiteY16405" fmla="*/ 935320 h 4231124"/>
              <a:gd name="connsiteX16406" fmla="*/ 2355367 w 5598213"/>
              <a:gd name="connsiteY16406" fmla="*/ 929995 h 4231124"/>
              <a:gd name="connsiteX16407" fmla="*/ 2366017 w 5598213"/>
              <a:gd name="connsiteY16407" fmla="*/ 940644 h 4231124"/>
              <a:gd name="connsiteX16408" fmla="*/ 2371342 w 5598213"/>
              <a:gd name="connsiteY16408" fmla="*/ 935320 h 4231124"/>
              <a:gd name="connsiteX16409" fmla="*/ 2371342 w 5598213"/>
              <a:gd name="connsiteY16409" fmla="*/ 945377 h 4231124"/>
              <a:gd name="connsiteX16410" fmla="*/ 2366017 w 5598213"/>
              <a:gd name="connsiteY16410" fmla="*/ 950701 h 4231124"/>
              <a:gd name="connsiteX16411" fmla="*/ 2360692 w 5598213"/>
              <a:gd name="connsiteY16411" fmla="*/ 950701 h 4231124"/>
              <a:gd name="connsiteX16412" fmla="*/ 2350042 w 5598213"/>
              <a:gd name="connsiteY16412" fmla="*/ 956026 h 4231124"/>
              <a:gd name="connsiteX16413" fmla="*/ 2350042 w 5598213"/>
              <a:gd name="connsiteY16413" fmla="*/ 966675 h 4231124"/>
              <a:gd name="connsiteX16414" fmla="*/ 2345309 w 5598213"/>
              <a:gd name="connsiteY16414" fmla="*/ 966675 h 4231124"/>
              <a:gd name="connsiteX16415" fmla="*/ 2350042 w 5598213"/>
              <a:gd name="connsiteY16415" fmla="*/ 971999 h 4231124"/>
              <a:gd name="connsiteX16416" fmla="*/ 2350042 w 5598213"/>
              <a:gd name="connsiteY16416" fmla="*/ 987381 h 4231124"/>
              <a:gd name="connsiteX16417" fmla="*/ 2339985 w 5598213"/>
              <a:gd name="connsiteY16417" fmla="*/ 998029 h 4231124"/>
              <a:gd name="connsiteX16418" fmla="*/ 2324010 w 5598213"/>
              <a:gd name="connsiteY16418" fmla="*/ 998029 h 4231124"/>
              <a:gd name="connsiteX16419" fmla="*/ 2324010 w 5598213"/>
              <a:gd name="connsiteY16419" fmla="*/ 1008087 h 4231124"/>
              <a:gd name="connsiteX16420" fmla="*/ 2313952 w 5598213"/>
              <a:gd name="connsiteY16420" fmla="*/ 1008087 h 4231124"/>
              <a:gd name="connsiteX16421" fmla="*/ 2318685 w 5598213"/>
              <a:gd name="connsiteY16421" fmla="*/ 1003354 h 4231124"/>
              <a:gd name="connsiteX16422" fmla="*/ 2308627 w 5598213"/>
              <a:gd name="connsiteY16422" fmla="*/ 992705 h 4231124"/>
              <a:gd name="connsiteX16423" fmla="*/ 2308627 w 5598213"/>
              <a:gd name="connsiteY16423" fmla="*/ 998029 h 4231124"/>
              <a:gd name="connsiteX16424" fmla="*/ 2308627 w 5598213"/>
              <a:gd name="connsiteY16424" fmla="*/ 1003354 h 4231124"/>
              <a:gd name="connsiteX16425" fmla="*/ 2303302 w 5598213"/>
              <a:gd name="connsiteY16425" fmla="*/ 998029 h 4231124"/>
              <a:gd name="connsiteX16426" fmla="*/ 2282594 w 5598213"/>
              <a:gd name="connsiteY16426" fmla="*/ 1003354 h 4231124"/>
              <a:gd name="connsiteX16427" fmla="*/ 2282594 w 5598213"/>
              <a:gd name="connsiteY16427" fmla="*/ 1013411 h 4231124"/>
              <a:gd name="connsiteX16428" fmla="*/ 2287327 w 5598213"/>
              <a:gd name="connsiteY16428" fmla="*/ 1018735 h 4231124"/>
              <a:gd name="connsiteX16429" fmla="*/ 2282594 w 5598213"/>
              <a:gd name="connsiteY16429" fmla="*/ 1029384 h 4231124"/>
              <a:gd name="connsiteX16430" fmla="*/ 2287327 w 5598213"/>
              <a:gd name="connsiteY16430" fmla="*/ 1034709 h 4231124"/>
              <a:gd name="connsiteX16431" fmla="*/ 2292652 w 5598213"/>
              <a:gd name="connsiteY16431" fmla="*/ 1024060 h 4231124"/>
              <a:gd name="connsiteX16432" fmla="*/ 2297977 w 5598213"/>
              <a:gd name="connsiteY16432" fmla="*/ 1024060 h 4231124"/>
              <a:gd name="connsiteX16433" fmla="*/ 2308627 w 5598213"/>
              <a:gd name="connsiteY16433" fmla="*/ 1013411 h 4231124"/>
              <a:gd name="connsiteX16434" fmla="*/ 2318685 w 5598213"/>
              <a:gd name="connsiteY16434" fmla="*/ 1013411 h 4231124"/>
              <a:gd name="connsiteX16435" fmla="*/ 2324010 w 5598213"/>
              <a:gd name="connsiteY16435" fmla="*/ 1008087 h 4231124"/>
              <a:gd name="connsiteX16436" fmla="*/ 2339985 w 5598213"/>
              <a:gd name="connsiteY16436" fmla="*/ 998029 h 4231124"/>
              <a:gd name="connsiteX16437" fmla="*/ 2345309 w 5598213"/>
              <a:gd name="connsiteY16437" fmla="*/ 998029 h 4231124"/>
              <a:gd name="connsiteX16438" fmla="*/ 2355367 w 5598213"/>
              <a:gd name="connsiteY16438" fmla="*/ 992705 h 4231124"/>
              <a:gd name="connsiteX16439" fmla="*/ 2360692 w 5598213"/>
              <a:gd name="connsiteY16439" fmla="*/ 987381 h 4231124"/>
              <a:gd name="connsiteX16440" fmla="*/ 2376075 w 5598213"/>
              <a:gd name="connsiteY16440" fmla="*/ 976732 h 4231124"/>
              <a:gd name="connsiteX16441" fmla="*/ 2376075 w 5598213"/>
              <a:gd name="connsiteY16441" fmla="*/ 966675 h 4231124"/>
              <a:gd name="connsiteX16442" fmla="*/ 2386725 w 5598213"/>
              <a:gd name="connsiteY16442" fmla="*/ 971999 h 4231124"/>
              <a:gd name="connsiteX16443" fmla="*/ 2392050 w 5598213"/>
              <a:gd name="connsiteY16443" fmla="*/ 971999 h 4231124"/>
              <a:gd name="connsiteX16444" fmla="*/ 2392050 w 5598213"/>
              <a:gd name="connsiteY16444" fmla="*/ 976732 h 4231124"/>
              <a:gd name="connsiteX16445" fmla="*/ 2386725 w 5598213"/>
              <a:gd name="connsiteY16445" fmla="*/ 987381 h 4231124"/>
              <a:gd name="connsiteX16446" fmla="*/ 2371342 w 5598213"/>
              <a:gd name="connsiteY16446" fmla="*/ 992705 h 4231124"/>
              <a:gd name="connsiteX16447" fmla="*/ 2355367 w 5598213"/>
              <a:gd name="connsiteY16447" fmla="*/ 998029 h 4231124"/>
              <a:gd name="connsiteX16448" fmla="*/ 2339985 w 5598213"/>
              <a:gd name="connsiteY16448" fmla="*/ 1013411 h 4231124"/>
              <a:gd name="connsiteX16449" fmla="*/ 2345309 w 5598213"/>
              <a:gd name="connsiteY16449" fmla="*/ 1018735 h 4231124"/>
              <a:gd name="connsiteX16450" fmla="*/ 2334659 w 5598213"/>
              <a:gd name="connsiteY16450" fmla="*/ 1024060 h 4231124"/>
              <a:gd name="connsiteX16451" fmla="*/ 2329335 w 5598213"/>
              <a:gd name="connsiteY16451" fmla="*/ 1034709 h 4231124"/>
              <a:gd name="connsiteX16452" fmla="*/ 2318685 w 5598213"/>
              <a:gd name="connsiteY16452" fmla="*/ 1039441 h 4231124"/>
              <a:gd name="connsiteX16453" fmla="*/ 2329335 w 5598213"/>
              <a:gd name="connsiteY16453" fmla="*/ 1050090 h 4231124"/>
              <a:gd name="connsiteX16454" fmla="*/ 2339985 w 5598213"/>
              <a:gd name="connsiteY16454" fmla="*/ 1044766 h 4231124"/>
              <a:gd name="connsiteX16455" fmla="*/ 2345309 w 5598213"/>
              <a:gd name="connsiteY16455" fmla="*/ 1039441 h 4231124"/>
              <a:gd name="connsiteX16456" fmla="*/ 2345309 w 5598213"/>
              <a:gd name="connsiteY16456" fmla="*/ 1044766 h 4231124"/>
              <a:gd name="connsiteX16457" fmla="*/ 2350042 w 5598213"/>
              <a:gd name="connsiteY16457" fmla="*/ 1044766 h 4231124"/>
              <a:gd name="connsiteX16458" fmla="*/ 2376075 w 5598213"/>
              <a:gd name="connsiteY16458" fmla="*/ 1018735 h 4231124"/>
              <a:gd name="connsiteX16459" fmla="*/ 2392050 w 5598213"/>
              <a:gd name="connsiteY16459" fmla="*/ 1018735 h 4231124"/>
              <a:gd name="connsiteX16460" fmla="*/ 2402700 w 5598213"/>
              <a:gd name="connsiteY16460" fmla="*/ 1018735 h 4231124"/>
              <a:gd name="connsiteX16461" fmla="*/ 2402700 w 5598213"/>
              <a:gd name="connsiteY16461" fmla="*/ 1029384 h 4231124"/>
              <a:gd name="connsiteX16462" fmla="*/ 2402700 w 5598213"/>
              <a:gd name="connsiteY16462" fmla="*/ 1034709 h 4231124"/>
              <a:gd name="connsiteX16463" fmla="*/ 2428732 w 5598213"/>
              <a:gd name="connsiteY16463" fmla="*/ 1024060 h 4231124"/>
              <a:gd name="connsiteX16464" fmla="*/ 2428732 w 5598213"/>
              <a:gd name="connsiteY16464" fmla="*/ 1029384 h 4231124"/>
              <a:gd name="connsiteX16465" fmla="*/ 2418082 w 5598213"/>
              <a:gd name="connsiteY16465" fmla="*/ 1034709 h 4231124"/>
              <a:gd name="connsiteX16466" fmla="*/ 2418082 w 5598213"/>
              <a:gd name="connsiteY16466" fmla="*/ 1050090 h 4231124"/>
              <a:gd name="connsiteX16467" fmla="*/ 2407433 w 5598213"/>
              <a:gd name="connsiteY16467" fmla="*/ 1060739 h 4231124"/>
              <a:gd name="connsiteX16468" fmla="*/ 2392050 w 5598213"/>
              <a:gd name="connsiteY16468" fmla="*/ 1065472 h 4231124"/>
              <a:gd name="connsiteX16469" fmla="*/ 2381400 w 5598213"/>
              <a:gd name="connsiteY16469" fmla="*/ 1065472 h 4231124"/>
              <a:gd name="connsiteX16470" fmla="*/ 2376075 w 5598213"/>
              <a:gd name="connsiteY16470" fmla="*/ 1065472 h 4231124"/>
              <a:gd name="connsiteX16471" fmla="*/ 2371342 w 5598213"/>
              <a:gd name="connsiteY16471" fmla="*/ 1070796 h 4231124"/>
              <a:gd name="connsiteX16472" fmla="*/ 2381400 w 5598213"/>
              <a:gd name="connsiteY16472" fmla="*/ 1076121 h 4231124"/>
              <a:gd name="connsiteX16473" fmla="*/ 2381400 w 5598213"/>
              <a:gd name="connsiteY16473" fmla="*/ 1086769 h 4231124"/>
              <a:gd name="connsiteX16474" fmla="*/ 2386725 w 5598213"/>
              <a:gd name="connsiteY16474" fmla="*/ 1086769 h 4231124"/>
              <a:gd name="connsiteX16475" fmla="*/ 2402700 w 5598213"/>
              <a:gd name="connsiteY16475" fmla="*/ 1070796 h 4231124"/>
              <a:gd name="connsiteX16476" fmla="*/ 2407433 w 5598213"/>
              <a:gd name="connsiteY16476" fmla="*/ 1076121 h 4231124"/>
              <a:gd name="connsiteX16477" fmla="*/ 2397375 w 5598213"/>
              <a:gd name="connsiteY16477" fmla="*/ 1081445 h 4231124"/>
              <a:gd name="connsiteX16478" fmla="*/ 2397375 w 5598213"/>
              <a:gd name="connsiteY16478" fmla="*/ 1092094 h 4231124"/>
              <a:gd name="connsiteX16479" fmla="*/ 2407433 w 5598213"/>
              <a:gd name="connsiteY16479" fmla="*/ 1081445 h 4231124"/>
              <a:gd name="connsiteX16480" fmla="*/ 2423407 w 5598213"/>
              <a:gd name="connsiteY16480" fmla="*/ 1076121 h 4231124"/>
              <a:gd name="connsiteX16481" fmla="*/ 2428732 w 5598213"/>
              <a:gd name="connsiteY16481" fmla="*/ 1070796 h 4231124"/>
              <a:gd name="connsiteX16482" fmla="*/ 2418082 w 5598213"/>
              <a:gd name="connsiteY16482" fmla="*/ 1060739 h 4231124"/>
              <a:gd name="connsiteX16483" fmla="*/ 2428732 w 5598213"/>
              <a:gd name="connsiteY16483" fmla="*/ 1055415 h 4231124"/>
              <a:gd name="connsiteX16484" fmla="*/ 2434057 w 5598213"/>
              <a:gd name="connsiteY16484" fmla="*/ 1055415 h 4231124"/>
              <a:gd name="connsiteX16485" fmla="*/ 2434057 w 5598213"/>
              <a:gd name="connsiteY16485" fmla="*/ 1081445 h 4231124"/>
              <a:gd name="connsiteX16486" fmla="*/ 2428732 w 5598213"/>
              <a:gd name="connsiteY16486" fmla="*/ 1081445 h 4231124"/>
              <a:gd name="connsiteX16487" fmla="*/ 2428732 w 5598213"/>
              <a:gd name="connsiteY16487" fmla="*/ 1096827 h 4231124"/>
              <a:gd name="connsiteX16488" fmla="*/ 2438790 w 5598213"/>
              <a:gd name="connsiteY16488" fmla="*/ 1086769 h 4231124"/>
              <a:gd name="connsiteX16489" fmla="*/ 2444115 w 5598213"/>
              <a:gd name="connsiteY16489" fmla="*/ 1081445 h 4231124"/>
              <a:gd name="connsiteX16490" fmla="*/ 2449440 w 5598213"/>
              <a:gd name="connsiteY16490" fmla="*/ 1076121 h 4231124"/>
              <a:gd name="connsiteX16491" fmla="*/ 2449440 w 5598213"/>
              <a:gd name="connsiteY16491" fmla="*/ 1055415 h 4231124"/>
              <a:gd name="connsiteX16492" fmla="*/ 2465415 w 5598213"/>
              <a:gd name="connsiteY16492" fmla="*/ 1050090 h 4231124"/>
              <a:gd name="connsiteX16493" fmla="*/ 2480797 w 5598213"/>
              <a:gd name="connsiteY16493" fmla="*/ 1060739 h 4231124"/>
              <a:gd name="connsiteX16494" fmla="*/ 2470148 w 5598213"/>
              <a:gd name="connsiteY16494" fmla="*/ 1070796 h 4231124"/>
              <a:gd name="connsiteX16495" fmla="*/ 2470148 w 5598213"/>
              <a:gd name="connsiteY16495" fmla="*/ 1065472 h 4231124"/>
              <a:gd name="connsiteX16496" fmla="*/ 2465415 w 5598213"/>
              <a:gd name="connsiteY16496" fmla="*/ 1065472 h 4231124"/>
              <a:gd name="connsiteX16497" fmla="*/ 2454765 w 5598213"/>
              <a:gd name="connsiteY16497" fmla="*/ 1070796 h 4231124"/>
              <a:gd name="connsiteX16498" fmla="*/ 2460090 w 5598213"/>
              <a:gd name="connsiteY16498" fmla="*/ 1076121 h 4231124"/>
              <a:gd name="connsiteX16499" fmla="*/ 2465415 w 5598213"/>
              <a:gd name="connsiteY16499" fmla="*/ 1070796 h 4231124"/>
              <a:gd name="connsiteX16500" fmla="*/ 2470148 w 5598213"/>
              <a:gd name="connsiteY16500" fmla="*/ 1070796 h 4231124"/>
              <a:gd name="connsiteX16501" fmla="*/ 2449440 w 5598213"/>
              <a:gd name="connsiteY16501" fmla="*/ 1096827 h 4231124"/>
              <a:gd name="connsiteX16502" fmla="*/ 2449440 w 5598213"/>
              <a:gd name="connsiteY16502" fmla="*/ 1102151 h 4231124"/>
              <a:gd name="connsiteX16503" fmla="*/ 2465415 w 5598213"/>
              <a:gd name="connsiteY16503" fmla="*/ 1102151 h 4231124"/>
              <a:gd name="connsiteX16504" fmla="*/ 2460090 w 5598213"/>
              <a:gd name="connsiteY16504" fmla="*/ 1092094 h 4231124"/>
              <a:gd name="connsiteX16505" fmla="*/ 2470148 w 5598213"/>
              <a:gd name="connsiteY16505" fmla="*/ 1086769 h 4231124"/>
              <a:gd name="connsiteX16506" fmla="*/ 2480797 w 5598213"/>
              <a:gd name="connsiteY16506" fmla="*/ 1092094 h 4231124"/>
              <a:gd name="connsiteX16507" fmla="*/ 2486122 w 5598213"/>
              <a:gd name="connsiteY16507" fmla="*/ 1092094 h 4231124"/>
              <a:gd name="connsiteX16508" fmla="*/ 2491447 w 5598213"/>
              <a:gd name="connsiteY16508" fmla="*/ 1081445 h 4231124"/>
              <a:gd name="connsiteX16509" fmla="*/ 2486122 w 5598213"/>
              <a:gd name="connsiteY16509" fmla="*/ 1076121 h 4231124"/>
              <a:gd name="connsiteX16510" fmla="*/ 2496772 w 5598213"/>
              <a:gd name="connsiteY16510" fmla="*/ 1060739 h 4231124"/>
              <a:gd name="connsiteX16511" fmla="*/ 2486122 w 5598213"/>
              <a:gd name="connsiteY16511" fmla="*/ 1060739 h 4231124"/>
              <a:gd name="connsiteX16512" fmla="*/ 2480797 w 5598213"/>
              <a:gd name="connsiteY16512" fmla="*/ 1050090 h 4231124"/>
              <a:gd name="connsiteX16513" fmla="*/ 2491447 w 5598213"/>
              <a:gd name="connsiteY16513" fmla="*/ 1039441 h 4231124"/>
              <a:gd name="connsiteX16514" fmla="*/ 2496772 w 5598213"/>
              <a:gd name="connsiteY16514" fmla="*/ 1044766 h 4231124"/>
              <a:gd name="connsiteX16515" fmla="*/ 2491447 w 5598213"/>
              <a:gd name="connsiteY16515" fmla="*/ 1050090 h 4231124"/>
              <a:gd name="connsiteX16516" fmla="*/ 2506830 w 5598213"/>
              <a:gd name="connsiteY16516" fmla="*/ 1055415 h 4231124"/>
              <a:gd name="connsiteX16517" fmla="*/ 2512155 w 5598213"/>
              <a:gd name="connsiteY16517" fmla="*/ 1050090 h 4231124"/>
              <a:gd name="connsiteX16518" fmla="*/ 2517480 w 5598213"/>
              <a:gd name="connsiteY16518" fmla="*/ 1050090 h 4231124"/>
              <a:gd name="connsiteX16519" fmla="*/ 2512155 w 5598213"/>
              <a:gd name="connsiteY16519" fmla="*/ 1060739 h 4231124"/>
              <a:gd name="connsiteX16520" fmla="*/ 2527538 w 5598213"/>
              <a:gd name="connsiteY16520" fmla="*/ 1060739 h 4231124"/>
              <a:gd name="connsiteX16521" fmla="*/ 2522805 w 5598213"/>
              <a:gd name="connsiteY16521" fmla="*/ 1070796 h 4231124"/>
              <a:gd name="connsiteX16522" fmla="*/ 2512155 w 5598213"/>
              <a:gd name="connsiteY16522" fmla="*/ 1070796 h 4231124"/>
              <a:gd name="connsiteX16523" fmla="*/ 2506830 w 5598213"/>
              <a:gd name="connsiteY16523" fmla="*/ 1076121 h 4231124"/>
              <a:gd name="connsiteX16524" fmla="*/ 2501505 w 5598213"/>
              <a:gd name="connsiteY16524" fmla="*/ 1092094 h 4231124"/>
              <a:gd name="connsiteX16525" fmla="*/ 2517480 w 5598213"/>
              <a:gd name="connsiteY16525" fmla="*/ 1107475 h 4231124"/>
              <a:gd name="connsiteX16526" fmla="*/ 2506830 w 5598213"/>
              <a:gd name="connsiteY16526" fmla="*/ 1118124 h 4231124"/>
              <a:gd name="connsiteX16527" fmla="*/ 2496772 w 5598213"/>
              <a:gd name="connsiteY16527" fmla="*/ 1118124 h 4231124"/>
              <a:gd name="connsiteX16528" fmla="*/ 2491447 w 5598213"/>
              <a:gd name="connsiteY16528" fmla="*/ 1123449 h 4231124"/>
              <a:gd name="connsiteX16529" fmla="*/ 2480797 w 5598213"/>
              <a:gd name="connsiteY16529" fmla="*/ 1133506 h 4231124"/>
              <a:gd name="connsiteX16530" fmla="*/ 2480797 w 5598213"/>
              <a:gd name="connsiteY16530" fmla="*/ 1138830 h 4231124"/>
              <a:gd name="connsiteX16531" fmla="*/ 2486122 w 5598213"/>
              <a:gd name="connsiteY16531" fmla="*/ 1138830 h 4231124"/>
              <a:gd name="connsiteX16532" fmla="*/ 2496772 w 5598213"/>
              <a:gd name="connsiteY16532" fmla="*/ 1128181 h 4231124"/>
              <a:gd name="connsiteX16533" fmla="*/ 2506830 w 5598213"/>
              <a:gd name="connsiteY16533" fmla="*/ 1133506 h 4231124"/>
              <a:gd name="connsiteX16534" fmla="*/ 2501505 w 5598213"/>
              <a:gd name="connsiteY16534" fmla="*/ 1138830 h 4231124"/>
              <a:gd name="connsiteX16535" fmla="*/ 2512155 w 5598213"/>
              <a:gd name="connsiteY16535" fmla="*/ 1138830 h 4231124"/>
              <a:gd name="connsiteX16536" fmla="*/ 2517480 w 5598213"/>
              <a:gd name="connsiteY16536" fmla="*/ 1128181 h 4231124"/>
              <a:gd name="connsiteX16537" fmla="*/ 2522805 w 5598213"/>
              <a:gd name="connsiteY16537" fmla="*/ 1133506 h 4231124"/>
              <a:gd name="connsiteX16538" fmla="*/ 2538188 w 5598213"/>
              <a:gd name="connsiteY16538" fmla="*/ 1112800 h 4231124"/>
              <a:gd name="connsiteX16539" fmla="*/ 2527538 w 5598213"/>
              <a:gd name="connsiteY16539" fmla="*/ 1102151 h 4231124"/>
              <a:gd name="connsiteX16540" fmla="*/ 2522805 w 5598213"/>
              <a:gd name="connsiteY16540" fmla="*/ 1096827 h 4231124"/>
              <a:gd name="connsiteX16541" fmla="*/ 2532863 w 5598213"/>
              <a:gd name="connsiteY16541" fmla="*/ 1081445 h 4231124"/>
              <a:gd name="connsiteX16542" fmla="*/ 2522805 w 5598213"/>
              <a:gd name="connsiteY16542" fmla="*/ 1081445 h 4231124"/>
              <a:gd name="connsiteX16543" fmla="*/ 2517480 w 5598213"/>
              <a:gd name="connsiteY16543" fmla="*/ 1086769 h 4231124"/>
              <a:gd name="connsiteX16544" fmla="*/ 2512155 w 5598213"/>
              <a:gd name="connsiteY16544" fmla="*/ 1086769 h 4231124"/>
              <a:gd name="connsiteX16545" fmla="*/ 2522805 w 5598213"/>
              <a:gd name="connsiteY16545" fmla="*/ 1070796 h 4231124"/>
              <a:gd name="connsiteX16546" fmla="*/ 2527538 w 5598213"/>
              <a:gd name="connsiteY16546" fmla="*/ 1070796 h 4231124"/>
              <a:gd name="connsiteX16547" fmla="*/ 2527538 w 5598213"/>
              <a:gd name="connsiteY16547" fmla="*/ 1060739 h 4231124"/>
              <a:gd name="connsiteX16548" fmla="*/ 2527538 w 5598213"/>
              <a:gd name="connsiteY16548" fmla="*/ 1055415 h 4231124"/>
              <a:gd name="connsiteX16549" fmla="*/ 2527538 w 5598213"/>
              <a:gd name="connsiteY16549" fmla="*/ 1050090 h 4231124"/>
              <a:gd name="connsiteX16550" fmla="*/ 2538188 w 5598213"/>
              <a:gd name="connsiteY16550" fmla="*/ 1050090 h 4231124"/>
              <a:gd name="connsiteX16551" fmla="*/ 2543513 w 5598213"/>
              <a:gd name="connsiteY16551" fmla="*/ 1044766 h 4231124"/>
              <a:gd name="connsiteX16552" fmla="*/ 2543513 w 5598213"/>
              <a:gd name="connsiteY16552" fmla="*/ 1050090 h 4231124"/>
              <a:gd name="connsiteX16553" fmla="*/ 2538188 w 5598213"/>
              <a:gd name="connsiteY16553" fmla="*/ 1055415 h 4231124"/>
              <a:gd name="connsiteX16554" fmla="*/ 2548837 w 5598213"/>
              <a:gd name="connsiteY16554" fmla="*/ 1060739 h 4231124"/>
              <a:gd name="connsiteX16555" fmla="*/ 2538188 w 5598213"/>
              <a:gd name="connsiteY16555" fmla="*/ 1070796 h 4231124"/>
              <a:gd name="connsiteX16556" fmla="*/ 2538188 w 5598213"/>
              <a:gd name="connsiteY16556" fmla="*/ 1076121 h 4231124"/>
              <a:gd name="connsiteX16557" fmla="*/ 2554163 w 5598213"/>
              <a:gd name="connsiteY16557" fmla="*/ 1076121 h 4231124"/>
              <a:gd name="connsiteX16558" fmla="*/ 2548837 w 5598213"/>
              <a:gd name="connsiteY16558" fmla="*/ 1081445 h 4231124"/>
              <a:gd name="connsiteX16559" fmla="*/ 2554163 w 5598213"/>
              <a:gd name="connsiteY16559" fmla="*/ 1092094 h 4231124"/>
              <a:gd name="connsiteX16560" fmla="*/ 2548837 w 5598213"/>
              <a:gd name="connsiteY16560" fmla="*/ 1096827 h 4231124"/>
              <a:gd name="connsiteX16561" fmla="*/ 2554163 w 5598213"/>
              <a:gd name="connsiteY16561" fmla="*/ 1102151 h 4231124"/>
              <a:gd name="connsiteX16562" fmla="*/ 2569545 w 5598213"/>
              <a:gd name="connsiteY16562" fmla="*/ 1096827 h 4231124"/>
              <a:gd name="connsiteX16563" fmla="*/ 2569545 w 5598213"/>
              <a:gd name="connsiteY16563" fmla="*/ 1092094 h 4231124"/>
              <a:gd name="connsiteX16564" fmla="*/ 2574870 w 5598213"/>
              <a:gd name="connsiteY16564" fmla="*/ 1092094 h 4231124"/>
              <a:gd name="connsiteX16565" fmla="*/ 2580195 w 5598213"/>
              <a:gd name="connsiteY16565" fmla="*/ 1081445 h 4231124"/>
              <a:gd name="connsiteX16566" fmla="*/ 2574870 w 5598213"/>
              <a:gd name="connsiteY16566" fmla="*/ 1081445 h 4231124"/>
              <a:gd name="connsiteX16567" fmla="*/ 2585520 w 5598213"/>
              <a:gd name="connsiteY16567" fmla="*/ 1070796 h 4231124"/>
              <a:gd name="connsiteX16568" fmla="*/ 2590253 w 5598213"/>
              <a:gd name="connsiteY16568" fmla="*/ 1070796 h 4231124"/>
              <a:gd name="connsiteX16569" fmla="*/ 2595578 w 5598213"/>
              <a:gd name="connsiteY16569" fmla="*/ 1060739 h 4231124"/>
              <a:gd name="connsiteX16570" fmla="*/ 2590253 w 5598213"/>
              <a:gd name="connsiteY16570" fmla="*/ 1060739 h 4231124"/>
              <a:gd name="connsiteX16571" fmla="*/ 2580195 w 5598213"/>
              <a:gd name="connsiteY16571" fmla="*/ 1065472 h 4231124"/>
              <a:gd name="connsiteX16572" fmla="*/ 2574870 w 5598213"/>
              <a:gd name="connsiteY16572" fmla="*/ 1065472 h 4231124"/>
              <a:gd name="connsiteX16573" fmla="*/ 2564221 w 5598213"/>
              <a:gd name="connsiteY16573" fmla="*/ 1076121 h 4231124"/>
              <a:gd name="connsiteX16574" fmla="*/ 2554163 w 5598213"/>
              <a:gd name="connsiteY16574" fmla="*/ 1076121 h 4231124"/>
              <a:gd name="connsiteX16575" fmla="*/ 2554163 w 5598213"/>
              <a:gd name="connsiteY16575" fmla="*/ 1070796 h 4231124"/>
              <a:gd name="connsiteX16576" fmla="*/ 2574870 w 5598213"/>
              <a:gd name="connsiteY16576" fmla="*/ 1055415 h 4231124"/>
              <a:gd name="connsiteX16577" fmla="*/ 2574870 w 5598213"/>
              <a:gd name="connsiteY16577" fmla="*/ 1050090 h 4231124"/>
              <a:gd name="connsiteX16578" fmla="*/ 2580195 w 5598213"/>
              <a:gd name="connsiteY16578" fmla="*/ 1044766 h 4231124"/>
              <a:gd name="connsiteX16579" fmla="*/ 2580195 w 5598213"/>
              <a:gd name="connsiteY16579" fmla="*/ 1034709 h 4231124"/>
              <a:gd name="connsiteX16580" fmla="*/ 2569545 w 5598213"/>
              <a:gd name="connsiteY16580" fmla="*/ 1039441 h 4231124"/>
              <a:gd name="connsiteX16581" fmla="*/ 2574870 w 5598213"/>
              <a:gd name="connsiteY16581" fmla="*/ 1044766 h 4231124"/>
              <a:gd name="connsiteX16582" fmla="*/ 2574870 w 5598213"/>
              <a:gd name="connsiteY16582" fmla="*/ 1050090 h 4231124"/>
              <a:gd name="connsiteX16583" fmla="*/ 2569545 w 5598213"/>
              <a:gd name="connsiteY16583" fmla="*/ 1055415 h 4231124"/>
              <a:gd name="connsiteX16584" fmla="*/ 2564221 w 5598213"/>
              <a:gd name="connsiteY16584" fmla="*/ 1050090 h 4231124"/>
              <a:gd name="connsiteX16585" fmla="*/ 2564221 w 5598213"/>
              <a:gd name="connsiteY16585" fmla="*/ 1039441 h 4231124"/>
              <a:gd name="connsiteX16586" fmla="*/ 2569545 w 5598213"/>
              <a:gd name="connsiteY16586" fmla="*/ 1034709 h 4231124"/>
              <a:gd name="connsiteX16587" fmla="*/ 2564221 w 5598213"/>
              <a:gd name="connsiteY16587" fmla="*/ 1024060 h 4231124"/>
              <a:gd name="connsiteX16588" fmla="*/ 2564221 w 5598213"/>
              <a:gd name="connsiteY16588" fmla="*/ 1029384 h 4231124"/>
              <a:gd name="connsiteX16589" fmla="*/ 2554163 w 5598213"/>
              <a:gd name="connsiteY16589" fmla="*/ 1034709 h 4231124"/>
              <a:gd name="connsiteX16590" fmla="*/ 2548837 w 5598213"/>
              <a:gd name="connsiteY16590" fmla="*/ 1039441 h 4231124"/>
              <a:gd name="connsiteX16591" fmla="*/ 2538188 w 5598213"/>
              <a:gd name="connsiteY16591" fmla="*/ 1034709 h 4231124"/>
              <a:gd name="connsiteX16592" fmla="*/ 2527538 w 5598213"/>
              <a:gd name="connsiteY16592" fmla="*/ 1034709 h 4231124"/>
              <a:gd name="connsiteX16593" fmla="*/ 2527538 w 5598213"/>
              <a:gd name="connsiteY16593" fmla="*/ 1029384 h 4231124"/>
              <a:gd name="connsiteX16594" fmla="*/ 2532863 w 5598213"/>
              <a:gd name="connsiteY16594" fmla="*/ 1018735 h 4231124"/>
              <a:gd name="connsiteX16595" fmla="*/ 2543513 w 5598213"/>
              <a:gd name="connsiteY16595" fmla="*/ 1018735 h 4231124"/>
              <a:gd name="connsiteX16596" fmla="*/ 2554163 w 5598213"/>
              <a:gd name="connsiteY16596" fmla="*/ 1013411 h 4231124"/>
              <a:gd name="connsiteX16597" fmla="*/ 2564221 w 5598213"/>
              <a:gd name="connsiteY16597" fmla="*/ 1018735 h 4231124"/>
              <a:gd name="connsiteX16598" fmla="*/ 2569545 w 5598213"/>
              <a:gd name="connsiteY16598" fmla="*/ 1003354 h 4231124"/>
              <a:gd name="connsiteX16599" fmla="*/ 2574870 w 5598213"/>
              <a:gd name="connsiteY16599" fmla="*/ 1003354 h 4231124"/>
              <a:gd name="connsiteX16600" fmla="*/ 2574870 w 5598213"/>
              <a:gd name="connsiteY16600" fmla="*/ 1008087 h 4231124"/>
              <a:gd name="connsiteX16601" fmla="*/ 2580195 w 5598213"/>
              <a:gd name="connsiteY16601" fmla="*/ 1003354 h 4231124"/>
              <a:gd name="connsiteX16602" fmla="*/ 2590253 w 5598213"/>
              <a:gd name="connsiteY16602" fmla="*/ 1003354 h 4231124"/>
              <a:gd name="connsiteX16603" fmla="*/ 2590253 w 5598213"/>
              <a:gd name="connsiteY16603" fmla="*/ 992705 h 4231124"/>
              <a:gd name="connsiteX16604" fmla="*/ 2595578 w 5598213"/>
              <a:gd name="connsiteY16604" fmla="*/ 992705 h 4231124"/>
              <a:gd name="connsiteX16605" fmla="*/ 2600903 w 5598213"/>
              <a:gd name="connsiteY16605" fmla="*/ 982056 h 4231124"/>
              <a:gd name="connsiteX16606" fmla="*/ 2621611 w 5598213"/>
              <a:gd name="connsiteY16606" fmla="*/ 982056 h 4231124"/>
              <a:gd name="connsiteX16607" fmla="*/ 2626936 w 5598213"/>
              <a:gd name="connsiteY16607" fmla="*/ 987381 h 4231124"/>
              <a:gd name="connsiteX16608" fmla="*/ 2626936 w 5598213"/>
              <a:gd name="connsiteY16608" fmla="*/ 992705 h 4231124"/>
              <a:gd name="connsiteX16609" fmla="*/ 2642910 w 5598213"/>
              <a:gd name="connsiteY16609" fmla="*/ 992705 h 4231124"/>
              <a:gd name="connsiteX16610" fmla="*/ 2652968 w 5598213"/>
              <a:gd name="connsiteY16610" fmla="*/ 976732 h 4231124"/>
              <a:gd name="connsiteX16611" fmla="*/ 2658293 w 5598213"/>
              <a:gd name="connsiteY16611" fmla="*/ 987381 h 4231124"/>
              <a:gd name="connsiteX16612" fmla="*/ 2663618 w 5598213"/>
              <a:gd name="connsiteY16612" fmla="*/ 982056 h 4231124"/>
              <a:gd name="connsiteX16613" fmla="*/ 2684326 w 5598213"/>
              <a:gd name="connsiteY16613" fmla="*/ 987381 h 4231124"/>
              <a:gd name="connsiteX16614" fmla="*/ 2694976 w 5598213"/>
              <a:gd name="connsiteY16614" fmla="*/ 976732 h 4231124"/>
              <a:gd name="connsiteX16615" fmla="*/ 2700300 w 5598213"/>
              <a:gd name="connsiteY16615" fmla="*/ 976732 h 4231124"/>
              <a:gd name="connsiteX16616" fmla="*/ 2705625 w 5598213"/>
              <a:gd name="connsiteY16616" fmla="*/ 998029 h 4231124"/>
              <a:gd name="connsiteX16617" fmla="*/ 2694976 w 5598213"/>
              <a:gd name="connsiteY16617" fmla="*/ 998029 h 4231124"/>
              <a:gd name="connsiteX16618" fmla="*/ 2689651 w 5598213"/>
              <a:gd name="connsiteY16618" fmla="*/ 998029 h 4231124"/>
              <a:gd name="connsiteX16619" fmla="*/ 2684326 w 5598213"/>
              <a:gd name="connsiteY16619" fmla="*/ 1003354 h 4231124"/>
              <a:gd name="connsiteX16620" fmla="*/ 2689651 w 5598213"/>
              <a:gd name="connsiteY16620" fmla="*/ 1008087 h 4231124"/>
              <a:gd name="connsiteX16621" fmla="*/ 2694976 w 5598213"/>
              <a:gd name="connsiteY16621" fmla="*/ 1018735 h 4231124"/>
              <a:gd name="connsiteX16622" fmla="*/ 2684326 w 5598213"/>
              <a:gd name="connsiteY16622" fmla="*/ 1024060 h 4231124"/>
              <a:gd name="connsiteX16623" fmla="*/ 2679001 w 5598213"/>
              <a:gd name="connsiteY16623" fmla="*/ 1024060 h 4231124"/>
              <a:gd name="connsiteX16624" fmla="*/ 2674268 w 5598213"/>
              <a:gd name="connsiteY16624" fmla="*/ 1018735 h 4231124"/>
              <a:gd name="connsiteX16625" fmla="*/ 2674268 w 5598213"/>
              <a:gd name="connsiteY16625" fmla="*/ 1008087 h 4231124"/>
              <a:gd name="connsiteX16626" fmla="*/ 2663618 w 5598213"/>
              <a:gd name="connsiteY16626" fmla="*/ 1008087 h 4231124"/>
              <a:gd name="connsiteX16627" fmla="*/ 2658293 w 5598213"/>
              <a:gd name="connsiteY16627" fmla="*/ 1018735 h 4231124"/>
              <a:gd name="connsiteX16628" fmla="*/ 2652968 w 5598213"/>
              <a:gd name="connsiteY16628" fmla="*/ 1018735 h 4231124"/>
              <a:gd name="connsiteX16629" fmla="*/ 2658293 w 5598213"/>
              <a:gd name="connsiteY16629" fmla="*/ 1008087 h 4231124"/>
              <a:gd name="connsiteX16630" fmla="*/ 2652968 w 5598213"/>
              <a:gd name="connsiteY16630" fmla="*/ 992705 h 4231124"/>
              <a:gd name="connsiteX16631" fmla="*/ 2648235 w 5598213"/>
              <a:gd name="connsiteY16631" fmla="*/ 992705 h 4231124"/>
              <a:gd name="connsiteX16632" fmla="*/ 2642910 w 5598213"/>
              <a:gd name="connsiteY16632" fmla="*/ 1003354 h 4231124"/>
              <a:gd name="connsiteX16633" fmla="*/ 2637585 w 5598213"/>
              <a:gd name="connsiteY16633" fmla="*/ 1003354 h 4231124"/>
              <a:gd name="connsiteX16634" fmla="*/ 2637585 w 5598213"/>
              <a:gd name="connsiteY16634" fmla="*/ 1008087 h 4231124"/>
              <a:gd name="connsiteX16635" fmla="*/ 2626936 w 5598213"/>
              <a:gd name="connsiteY16635" fmla="*/ 998029 h 4231124"/>
              <a:gd name="connsiteX16636" fmla="*/ 2606228 w 5598213"/>
              <a:gd name="connsiteY16636" fmla="*/ 987381 h 4231124"/>
              <a:gd name="connsiteX16637" fmla="*/ 2600903 w 5598213"/>
              <a:gd name="connsiteY16637" fmla="*/ 992705 h 4231124"/>
              <a:gd name="connsiteX16638" fmla="*/ 2595578 w 5598213"/>
              <a:gd name="connsiteY16638" fmla="*/ 1003354 h 4231124"/>
              <a:gd name="connsiteX16639" fmla="*/ 2590253 w 5598213"/>
              <a:gd name="connsiteY16639" fmla="*/ 1008087 h 4231124"/>
              <a:gd name="connsiteX16640" fmla="*/ 2590253 w 5598213"/>
              <a:gd name="connsiteY16640" fmla="*/ 1013411 h 4231124"/>
              <a:gd name="connsiteX16641" fmla="*/ 2595578 w 5598213"/>
              <a:gd name="connsiteY16641" fmla="*/ 1018735 h 4231124"/>
              <a:gd name="connsiteX16642" fmla="*/ 2585520 w 5598213"/>
              <a:gd name="connsiteY16642" fmla="*/ 1024060 h 4231124"/>
              <a:gd name="connsiteX16643" fmla="*/ 2590253 w 5598213"/>
              <a:gd name="connsiteY16643" fmla="*/ 1029384 h 4231124"/>
              <a:gd name="connsiteX16644" fmla="*/ 2595578 w 5598213"/>
              <a:gd name="connsiteY16644" fmla="*/ 1039441 h 4231124"/>
              <a:gd name="connsiteX16645" fmla="*/ 2600903 w 5598213"/>
              <a:gd name="connsiteY16645" fmla="*/ 1039441 h 4231124"/>
              <a:gd name="connsiteX16646" fmla="*/ 2611553 w 5598213"/>
              <a:gd name="connsiteY16646" fmla="*/ 1034709 h 4231124"/>
              <a:gd name="connsiteX16647" fmla="*/ 2616877 w 5598213"/>
              <a:gd name="connsiteY16647" fmla="*/ 1034709 h 4231124"/>
              <a:gd name="connsiteX16648" fmla="*/ 2626936 w 5598213"/>
              <a:gd name="connsiteY16648" fmla="*/ 1018735 h 4231124"/>
              <a:gd name="connsiteX16649" fmla="*/ 2637585 w 5598213"/>
              <a:gd name="connsiteY16649" fmla="*/ 1034709 h 4231124"/>
              <a:gd name="connsiteX16650" fmla="*/ 2626936 w 5598213"/>
              <a:gd name="connsiteY16650" fmla="*/ 1044766 h 4231124"/>
              <a:gd name="connsiteX16651" fmla="*/ 2632261 w 5598213"/>
              <a:gd name="connsiteY16651" fmla="*/ 1050090 h 4231124"/>
              <a:gd name="connsiteX16652" fmla="*/ 2642910 w 5598213"/>
              <a:gd name="connsiteY16652" fmla="*/ 1044766 h 4231124"/>
              <a:gd name="connsiteX16653" fmla="*/ 2648235 w 5598213"/>
              <a:gd name="connsiteY16653" fmla="*/ 1039441 h 4231124"/>
              <a:gd name="connsiteX16654" fmla="*/ 2652968 w 5598213"/>
              <a:gd name="connsiteY16654" fmla="*/ 1034709 h 4231124"/>
              <a:gd name="connsiteX16655" fmla="*/ 2658293 w 5598213"/>
              <a:gd name="connsiteY16655" fmla="*/ 1024060 h 4231124"/>
              <a:gd name="connsiteX16656" fmla="*/ 2663618 w 5598213"/>
              <a:gd name="connsiteY16656" fmla="*/ 1034709 h 4231124"/>
              <a:gd name="connsiteX16657" fmla="*/ 2668943 w 5598213"/>
              <a:gd name="connsiteY16657" fmla="*/ 1029384 h 4231124"/>
              <a:gd name="connsiteX16658" fmla="*/ 2674268 w 5598213"/>
              <a:gd name="connsiteY16658" fmla="*/ 1029384 h 4231124"/>
              <a:gd name="connsiteX16659" fmla="*/ 2674268 w 5598213"/>
              <a:gd name="connsiteY16659" fmla="*/ 1034709 h 4231124"/>
              <a:gd name="connsiteX16660" fmla="*/ 2679001 w 5598213"/>
              <a:gd name="connsiteY16660" fmla="*/ 1039441 h 4231124"/>
              <a:gd name="connsiteX16661" fmla="*/ 2668943 w 5598213"/>
              <a:gd name="connsiteY16661" fmla="*/ 1039441 h 4231124"/>
              <a:gd name="connsiteX16662" fmla="*/ 2668943 w 5598213"/>
              <a:gd name="connsiteY16662" fmla="*/ 1050090 h 4231124"/>
              <a:gd name="connsiteX16663" fmla="*/ 2679001 w 5598213"/>
              <a:gd name="connsiteY16663" fmla="*/ 1050090 h 4231124"/>
              <a:gd name="connsiteX16664" fmla="*/ 2679001 w 5598213"/>
              <a:gd name="connsiteY16664" fmla="*/ 1039441 h 4231124"/>
              <a:gd name="connsiteX16665" fmla="*/ 2684326 w 5598213"/>
              <a:gd name="connsiteY16665" fmla="*/ 1039441 h 4231124"/>
              <a:gd name="connsiteX16666" fmla="*/ 2694976 w 5598213"/>
              <a:gd name="connsiteY16666" fmla="*/ 1039441 h 4231124"/>
              <a:gd name="connsiteX16667" fmla="*/ 2700300 w 5598213"/>
              <a:gd name="connsiteY16667" fmla="*/ 1039441 h 4231124"/>
              <a:gd name="connsiteX16668" fmla="*/ 2694976 w 5598213"/>
              <a:gd name="connsiteY16668" fmla="*/ 1044766 h 4231124"/>
              <a:gd name="connsiteX16669" fmla="*/ 2689651 w 5598213"/>
              <a:gd name="connsiteY16669" fmla="*/ 1050090 h 4231124"/>
              <a:gd name="connsiteX16670" fmla="*/ 2694976 w 5598213"/>
              <a:gd name="connsiteY16670" fmla="*/ 1060739 h 4231124"/>
              <a:gd name="connsiteX16671" fmla="*/ 2694976 w 5598213"/>
              <a:gd name="connsiteY16671" fmla="*/ 1065472 h 4231124"/>
              <a:gd name="connsiteX16672" fmla="*/ 2700300 w 5598213"/>
              <a:gd name="connsiteY16672" fmla="*/ 1065472 h 4231124"/>
              <a:gd name="connsiteX16673" fmla="*/ 2705625 w 5598213"/>
              <a:gd name="connsiteY16673" fmla="*/ 1065472 h 4231124"/>
              <a:gd name="connsiteX16674" fmla="*/ 2710358 w 5598213"/>
              <a:gd name="connsiteY16674" fmla="*/ 1060739 h 4231124"/>
              <a:gd name="connsiteX16675" fmla="*/ 2715684 w 5598213"/>
              <a:gd name="connsiteY16675" fmla="*/ 1055415 h 4231124"/>
              <a:gd name="connsiteX16676" fmla="*/ 2700300 w 5598213"/>
              <a:gd name="connsiteY16676" fmla="*/ 1039441 h 4231124"/>
              <a:gd name="connsiteX16677" fmla="*/ 2694976 w 5598213"/>
              <a:gd name="connsiteY16677" fmla="*/ 1029384 h 4231124"/>
              <a:gd name="connsiteX16678" fmla="*/ 2705625 w 5598213"/>
              <a:gd name="connsiteY16678" fmla="*/ 1018735 h 4231124"/>
              <a:gd name="connsiteX16679" fmla="*/ 2710358 w 5598213"/>
              <a:gd name="connsiteY16679" fmla="*/ 1013411 h 4231124"/>
              <a:gd name="connsiteX16680" fmla="*/ 2715684 w 5598213"/>
              <a:gd name="connsiteY16680" fmla="*/ 1008087 h 4231124"/>
              <a:gd name="connsiteX16681" fmla="*/ 2726333 w 5598213"/>
              <a:gd name="connsiteY16681" fmla="*/ 998029 h 4231124"/>
              <a:gd name="connsiteX16682" fmla="*/ 2710358 w 5598213"/>
              <a:gd name="connsiteY16682" fmla="*/ 1003354 h 4231124"/>
              <a:gd name="connsiteX16683" fmla="*/ 2705625 w 5598213"/>
              <a:gd name="connsiteY16683" fmla="*/ 998029 h 4231124"/>
              <a:gd name="connsiteX16684" fmla="*/ 2721008 w 5598213"/>
              <a:gd name="connsiteY16684" fmla="*/ 982056 h 4231124"/>
              <a:gd name="connsiteX16685" fmla="*/ 2731658 w 5598213"/>
              <a:gd name="connsiteY16685" fmla="*/ 982056 h 4231124"/>
              <a:gd name="connsiteX16686" fmla="*/ 2726333 w 5598213"/>
              <a:gd name="connsiteY16686" fmla="*/ 971999 h 4231124"/>
              <a:gd name="connsiteX16687" fmla="*/ 2726333 w 5598213"/>
              <a:gd name="connsiteY16687" fmla="*/ 950701 h 4231124"/>
              <a:gd name="connsiteX16688" fmla="*/ 2731658 w 5598213"/>
              <a:gd name="connsiteY16688" fmla="*/ 945377 h 4231124"/>
              <a:gd name="connsiteX16689" fmla="*/ 2741716 w 5598213"/>
              <a:gd name="connsiteY16689" fmla="*/ 945377 h 4231124"/>
              <a:gd name="connsiteX16690" fmla="*/ 2752366 w 5598213"/>
              <a:gd name="connsiteY16690" fmla="*/ 940644 h 4231124"/>
              <a:gd name="connsiteX16691" fmla="*/ 2747041 w 5598213"/>
              <a:gd name="connsiteY16691" fmla="*/ 929995 h 4231124"/>
              <a:gd name="connsiteX16692" fmla="*/ 2757691 w 5598213"/>
              <a:gd name="connsiteY16692" fmla="*/ 924671 h 4231124"/>
              <a:gd name="connsiteX16693" fmla="*/ 2757691 w 5598213"/>
              <a:gd name="connsiteY16693" fmla="*/ 919347 h 4231124"/>
              <a:gd name="connsiteX16694" fmla="*/ 2741716 w 5598213"/>
              <a:gd name="connsiteY16694" fmla="*/ 914022 h 4231124"/>
              <a:gd name="connsiteX16695" fmla="*/ 2757691 w 5598213"/>
              <a:gd name="connsiteY16695" fmla="*/ 898641 h 4231124"/>
              <a:gd name="connsiteX16696" fmla="*/ 2768340 w 5598213"/>
              <a:gd name="connsiteY16696" fmla="*/ 898641 h 4231124"/>
              <a:gd name="connsiteX16697" fmla="*/ 2778399 w 5598213"/>
              <a:gd name="connsiteY16697" fmla="*/ 887992 h 4231124"/>
              <a:gd name="connsiteX16698" fmla="*/ 2773074 w 5598213"/>
              <a:gd name="connsiteY16698" fmla="*/ 877935 h 4231124"/>
              <a:gd name="connsiteX16699" fmla="*/ 2783724 w 5598213"/>
              <a:gd name="connsiteY16699" fmla="*/ 877935 h 4231124"/>
              <a:gd name="connsiteX16700" fmla="*/ 2789048 w 5598213"/>
              <a:gd name="connsiteY16700" fmla="*/ 887992 h 4231124"/>
              <a:gd name="connsiteX16701" fmla="*/ 2783724 w 5598213"/>
              <a:gd name="connsiteY16701" fmla="*/ 893316 h 4231124"/>
              <a:gd name="connsiteX16702" fmla="*/ 2794373 w 5598213"/>
              <a:gd name="connsiteY16702" fmla="*/ 898641 h 4231124"/>
              <a:gd name="connsiteX16703" fmla="*/ 2799107 w 5598213"/>
              <a:gd name="connsiteY16703" fmla="*/ 914022 h 4231124"/>
              <a:gd name="connsiteX16704" fmla="*/ 2803840 w 5598213"/>
              <a:gd name="connsiteY16704" fmla="*/ 914022 h 4231124"/>
              <a:gd name="connsiteX16705" fmla="*/ 2809165 w 5598213"/>
              <a:gd name="connsiteY16705" fmla="*/ 903965 h 4231124"/>
              <a:gd name="connsiteX16706" fmla="*/ 2814489 w 5598213"/>
              <a:gd name="connsiteY16706" fmla="*/ 914022 h 4231124"/>
              <a:gd name="connsiteX16707" fmla="*/ 2803840 w 5598213"/>
              <a:gd name="connsiteY16707" fmla="*/ 919347 h 4231124"/>
              <a:gd name="connsiteX16708" fmla="*/ 2794373 w 5598213"/>
              <a:gd name="connsiteY16708" fmla="*/ 929995 h 4231124"/>
              <a:gd name="connsiteX16709" fmla="*/ 2783724 w 5598213"/>
              <a:gd name="connsiteY16709" fmla="*/ 929995 h 4231124"/>
              <a:gd name="connsiteX16710" fmla="*/ 2783724 w 5598213"/>
              <a:gd name="connsiteY16710" fmla="*/ 924671 h 4231124"/>
              <a:gd name="connsiteX16711" fmla="*/ 2778399 w 5598213"/>
              <a:gd name="connsiteY16711" fmla="*/ 929995 h 4231124"/>
              <a:gd name="connsiteX16712" fmla="*/ 2763016 w 5598213"/>
              <a:gd name="connsiteY16712" fmla="*/ 940644 h 4231124"/>
              <a:gd name="connsiteX16713" fmla="*/ 2752366 w 5598213"/>
              <a:gd name="connsiteY16713" fmla="*/ 945377 h 4231124"/>
              <a:gd name="connsiteX16714" fmla="*/ 2741716 w 5598213"/>
              <a:gd name="connsiteY16714" fmla="*/ 950701 h 4231124"/>
              <a:gd name="connsiteX16715" fmla="*/ 2736983 w 5598213"/>
              <a:gd name="connsiteY16715" fmla="*/ 961350 h 4231124"/>
              <a:gd name="connsiteX16716" fmla="*/ 2731658 w 5598213"/>
              <a:gd name="connsiteY16716" fmla="*/ 961350 h 4231124"/>
              <a:gd name="connsiteX16717" fmla="*/ 2731658 w 5598213"/>
              <a:gd name="connsiteY16717" fmla="*/ 971999 h 4231124"/>
              <a:gd name="connsiteX16718" fmla="*/ 2736983 w 5598213"/>
              <a:gd name="connsiteY16718" fmla="*/ 971999 h 4231124"/>
              <a:gd name="connsiteX16719" fmla="*/ 2736983 w 5598213"/>
              <a:gd name="connsiteY16719" fmla="*/ 961350 h 4231124"/>
              <a:gd name="connsiteX16720" fmla="*/ 2757691 w 5598213"/>
              <a:gd name="connsiteY16720" fmla="*/ 961350 h 4231124"/>
              <a:gd name="connsiteX16721" fmla="*/ 2763016 w 5598213"/>
              <a:gd name="connsiteY16721" fmla="*/ 956026 h 4231124"/>
              <a:gd name="connsiteX16722" fmla="*/ 2763016 w 5598213"/>
              <a:gd name="connsiteY16722" fmla="*/ 966675 h 4231124"/>
              <a:gd name="connsiteX16723" fmla="*/ 2747041 w 5598213"/>
              <a:gd name="connsiteY16723" fmla="*/ 966675 h 4231124"/>
              <a:gd name="connsiteX16724" fmla="*/ 2736983 w 5598213"/>
              <a:gd name="connsiteY16724" fmla="*/ 982056 h 4231124"/>
              <a:gd name="connsiteX16725" fmla="*/ 2736983 w 5598213"/>
              <a:gd name="connsiteY16725" fmla="*/ 992705 h 4231124"/>
              <a:gd name="connsiteX16726" fmla="*/ 2752366 w 5598213"/>
              <a:gd name="connsiteY16726" fmla="*/ 998029 h 4231124"/>
              <a:gd name="connsiteX16727" fmla="*/ 2747041 w 5598213"/>
              <a:gd name="connsiteY16727" fmla="*/ 992705 h 4231124"/>
              <a:gd name="connsiteX16728" fmla="*/ 2757691 w 5598213"/>
              <a:gd name="connsiteY16728" fmla="*/ 982056 h 4231124"/>
              <a:gd name="connsiteX16729" fmla="*/ 2763016 w 5598213"/>
              <a:gd name="connsiteY16729" fmla="*/ 982056 h 4231124"/>
              <a:gd name="connsiteX16730" fmla="*/ 2768340 w 5598213"/>
              <a:gd name="connsiteY16730" fmla="*/ 982056 h 4231124"/>
              <a:gd name="connsiteX16731" fmla="*/ 2773074 w 5598213"/>
              <a:gd name="connsiteY16731" fmla="*/ 976732 h 4231124"/>
              <a:gd name="connsiteX16732" fmla="*/ 2783724 w 5598213"/>
              <a:gd name="connsiteY16732" fmla="*/ 966675 h 4231124"/>
              <a:gd name="connsiteX16733" fmla="*/ 2789048 w 5598213"/>
              <a:gd name="connsiteY16733" fmla="*/ 966675 h 4231124"/>
              <a:gd name="connsiteX16734" fmla="*/ 2789048 w 5598213"/>
              <a:gd name="connsiteY16734" fmla="*/ 982056 h 4231124"/>
              <a:gd name="connsiteX16735" fmla="*/ 2783724 w 5598213"/>
              <a:gd name="connsiteY16735" fmla="*/ 982056 h 4231124"/>
              <a:gd name="connsiteX16736" fmla="*/ 2773074 w 5598213"/>
              <a:gd name="connsiteY16736" fmla="*/ 987381 h 4231124"/>
              <a:gd name="connsiteX16737" fmla="*/ 2763016 w 5598213"/>
              <a:gd name="connsiteY16737" fmla="*/ 992705 h 4231124"/>
              <a:gd name="connsiteX16738" fmla="*/ 2763016 w 5598213"/>
              <a:gd name="connsiteY16738" fmla="*/ 1003354 h 4231124"/>
              <a:gd name="connsiteX16739" fmla="*/ 2768340 w 5598213"/>
              <a:gd name="connsiteY16739" fmla="*/ 1003354 h 4231124"/>
              <a:gd name="connsiteX16740" fmla="*/ 2778399 w 5598213"/>
              <a:gd name="connsiteY16740" fmla="*/ 998029 h 4231124"/>
              <a:gd name="connsiteX16741" fmla="*/ 2783724 w 5598213"/>
              <a:gd name="connsiteY16741" fmla="*/ 998029 h 4231124"/>
              <a:gd name="connsiteX16742" fmla="*/ 2789048 w 5598213"/>
              <a:gd name="connsiteY16742" fmla="*/ 992705 h 4231124"/>
              <a:gd name="connsiteX16743" fmla="*/ 2789048 w 5598213"/>
              <a:gd name="connsiteY16743" fmla="*/ 982056 h 4231124"/>
              <a:gd name="connsiteX16744" fmla="*/ 2799107 w 5598213"/>
              <a:gd name="connsiteY16744" fmla="*/ 982056 h 4231124"/>
              <a:gd name="connsiteX16745" fmla="*/ 2799107 w 5598213"/>
              <a:gd name="connsiteY16745" fmla="*/ 976732 h 4231124"/>
              <a:gd name="connsiteX16746" fmla="*/ 2814489 w 5598213"/>
              <a:gd name="connsiteY16746" fmla="*/ 971999 h 4231124"/>
              <a:gd name="connsiteX16747" fmla="*/ 2799107 w 5598213"/>
              <a:gd name="connsiteY16747" fmla="*/ 961350 h 4231124"/>
              <a:gd name="connsiteX16748" fmla="*/ 2794373 w 5598213"/>
              <a:gd name="connsiteY16748" fmla="*/ 961350 h 4231124"/>
              <a:gd name="connsiteX16749" fmla="*/ 2783724 w 5598213"/>
              <a:gd name="connsiteY16749" fmla="*/ 950701 h 4231124"/>
              <a:gd name="connsiteX16750" fmla="*/ 2789048 w 5598213"/>
              <a:gd name="connsiteY16750" fmla="*/ 945377 h 4231124"/>
              <a:gd name="connsiteX16751" fmla="*/ 2794373 w 5598213"/>
              <a:gd name="connsiteY16751" fmla="*/ 940644 h 4231124"/>
              <a:gd name="connsiteX16752" fmla="*/ 2794373 w 5598213"/>
              <a:gd name="connsiteY16752" fmla="*/ 945377 h 4231124"/>
              <a:gd name="connsiteX16753" fmla="*/ 2794373 w 5598213"/>
              <a:gd name="connsiteY16753" fmla="*/ 956026 h 4231124"/>
              <a:gd name="connsiteX16754" fmla="*/ 2809165 w 5598213"/>
              <a:gd name="connsiteY16754" fmla="*/ 950701 h 4231124"/>
              <a:gd name="connsiteX16755" fmla="*/ 2814489 w 5598213"/>
              <a:gd name="connsiteY16755" fmla="*/ 945377 h 4231124"/>
              <a:gd name="connsiteX16756" fmla="*/ 2825139 w 5598213"/>
              <a:gd name="connsiteY16756" fmla="*/ 945377 h 4231124"/>
              <a:gd name="connsiteX16757" fmla="*/ 2829872 w 5598213"/>
              <a:gd name="connsiteY16757" fmla="*/ 950701 h 4231124"/>
              <a:gd name="connsiteX16758" fmla="*/ 2829872 w 5598213"/>
              <a:gd name="connsiteY16758" fmla="*/ 956026 h 4231124"/>
              <a:gd name="connsiteX16759" fmla="*/ 2840522 w 5598213"/>
              <a:gd name="connsiteY16759" fmla="*/ 956026 h 4231124"/>
              <a:gd name="connsiteX16760" fmla="*/ 2845847 w 5598213"/>
              <a:gd name="connsiteY16760" fmla="*/ 961350 h 4231124"/>
              <a:gd name="connsiteX16761" fmla="*/ 2845847 w 5598213"/>
              <a:gd name="connsiteY16761" fmla="*/ 956026 h 4231124"/>
              <a:gd name="connsiteX16762" fmla="*/ 2856497 w 5598213"/>
              <a:gd name="connsiteY16762" fmla="*/ 950701 h 4231124"/>
              <a:gd name="connsiteX16763" fmla="*/ 2845847 w 5598213"/>
              <a:gd name="connsiteY16763" fmla="*/ 940644 h 4231124"/>
              <a:gd name="connsiteX16764" fmla="*/ 2851172 w 5598213"/>
              <a:gd name="connsiteY16764" fmla="*/ 940644 h 4231124"/>
              <a:gd name="connsiteX16765" fmla="*/ 2851172 w 5598213"/>
              <a:gd name="connsiteY16765" fmla="*/ 924671 h 4231124"/>
              <a:gd name="connsiteX16766" fmla="*/ 2861230 w 5598213"/>
              <a:gd name="connsiteY16766" fmla="*/ 919347 h 4231124"/>
              <a:gd name="connsiteX16767" fmla="*/ 2851172 w 5598213"/>
              <a:gd name="connsiteY16767" fmla="*/ 914022 h 4231124"/>
              <a:gd name="connsiteX16768" fmla="*/ 2835197 w 5598213"/>
              <a:gd name="connsiteY16768" fmla="*/ 914022 h 4231124"/>
              <a:gd name="connsiteX16769" fmla="*/ 2845847 w 5598213"/>
              <a:gd name="connsiteY16769" fmla="*/ 919347 h 4231124"/>
              <a:gd name="connsiteX16770" fmla="*/ 2835197 w 5598213"/>
              <a:gd name="connsiteY16770" fmla="*/ 924671 h 4231124"/>
              <a:gd name="connsiteX16771" fmla="*/ 2829872 w 5598213"/>
              <a:gd name="connsiteY16771" fmla="*/ 919347 h 4231124"/>
              <a:gd name="connsiteX16772" fmla="*/ 2829872 w 5598213"/>
              <a:gd name="connsiteY16772" fmla="*/ 903965 h 4231124"/>
              <a:gd name="connsiteX16773" fmla="*/ 2835197 w 5598213"/>
              <a:gd name="connsiteY16773" fmla="*/ 898641 h 4231124"/>
              <a:gd name="connsiteX16774" fmla="*/ 2825139 w 5598213"/>
              <a:gd name="connsiteY16774" fmla="*/ 887992 h 4231124"/>
              <a:gd name="connsiteX16775" fmla="*/ 2825139 w 5598213"/>
              <a:gd name="connsiteY16775" fmla="*/ 877935 h 4231124"/>
              <a:gd name="connsiteX16776" fmla="*/ 2814489 w 5598213"/>
              <a:gd name="connsiteY16776" fmla="*/ 887992 h 4231124"/>
              <a:gd name="connsiteX16777" fmla="*/ 2814489 w 5598213"/>
              <a:gd name="connsiteY16777" fmla="*/ 882667 h 4231124"/>
              <a:gd name="connsiteX16778" fmla="*/ 2814489 w 5598213"/>
              <a:gd name="connsiteY16778" fmla="*/ 877935 h 4231124"/>
              <a:gd name="connsiteX16779" fmla="*/ 2814489 w 5598213"/>
              <a:gd name="connsiteY16779" fmla="*/ 872610 h 4231124"/>
              <a:gd name="connsiteX16780" fmla="*/ 2814489 w 5598213"/>
              <a:gd name="connsiteY16780" fmla="*/ 867286 h 4231124"/>
              <a:gd name="connsiteX16781" fmla="*/ 2819814 w 5598213"/>
              <a:gd name="connsiteY16781" fmla="*/ 867286 h 4231124"/>
              <a:gd name="connsiteX16782" fmla="*/ 2835197 w 5598213"/>
              <a:gd name="connsiteY16782" fmla="*/ 861961 h 4231124"/>
              <a:gd name="connsiteX16783" fmla="*/ 2835197 w 5598213"/>
              <a:gd name="connsiteY16783" fmla="*/ 851313 h 4231124"/>
              <a:gd name="connsiteX16784" fmla="*/ 2845847 w 5598213"/>
              <a:gd name="connsiteY16784" fmla="*/ 851313 h 4231124"/>
              <a:gd name="connsiteX16785" fmla="*/ 2851172 w 5598213"/>
              <a:gd name="connsiteY16785" fmla="*/ 841255 h 4231124"/>
              <a:gd name="connsiteX16786" fmla="*/ 2840522 w 5598213"/>
              <a:gd name="connsiteY16786" fmla="*/ 841255 h 4231124"/>
              <a:gd name="connsiteX16787" fmla="*/ 2829872 w 5598213"/>
              <a:gd name="connsiteY16787" fmla="*/ 830607 h 4231124"/>
              <a:gd name="connsiteX16788" fmla="*/ 2825139 w 5598213"/>
              <a:gd name="connsiteY16788" fmla="*/ 825282 h 4231124"/>
              <a:gd name="connsiteX16789" fmla="*/ 2835197 w 5598213"/>
              <a:gd name="connsiteY16789" fmla="*/ 819958 h 4231124"/>
              <a:gd name="connsiteX16790" fmla="*/ 2829872 w 5598213"/>
              <a:gd name="connsiteY16790" fmla="*/ 804576 h 4231124"/>
              <a:gd name="connsiteX16791" fmla="*/ 2835197 w 5598213"/>
              <a:gd name="connsiteY16791" fmla="*/ 804576 h 4231124"/>
              <a:gd name="connsiteX16792" fmla="*/ 2845847 w 5598213"/>
              <a:gd name="connsiteY16792" fmla="*/ 804576 h 4231124"/>
              <a:gd name="connsiteX16793" fmla="*/ 2851172 w 5598213"/>
              <a:gd name="connsiteY16793" fmla="*/ 809901 h 4231124"/>
              <a:gd name="connsiteX16794" fmla="*/ 2861230 w 5598213"/>
              <a:gd name="connsiteY16794" fmla="*/ 809901 h 4231124"/>
              <a:gd name="connsiteX16795" fmla="*/ 2851172 w 5598213"/>
              <a:gd name="connsiteY16795" fmla="*/ 815225 h 4231124"/>
              <a:gd name="connsiteX16796" fmla="*/ 2851172 w 5598213"/>
              <a:gd name="connsiteY16796" fmla="*/ 819958 h 4231124"/>
              <a:gd name="connsiteX16797" fmla="*/ 2866555 w 5598213"/>
              <a:gd name="connsiteY16797" fmla="*/ 819958 h 4231124"/>
              <a:gd name="connsiteX16798" fmla="*/ 2866555 w 5598213"/>
              <a:gd name="connsiteY16798" fmla="*/ 815225 h 4231124"/>
              <a:gd name="connsiteX16799" fmla="*/ 2871880 w 5598213"/>
              <a:gd name="connsiteY16799" fmla="*/ 809901 h 4231124"/>
              <a:gd name="connsiteX16800" fmla="*/ 2877204 w 5598213"/>
              <a:gd name="connsiteY16800" fmla="*/ 799252 h 4231124"/>
              <a:gd name="connsiteX16801" fmla="*/ 2882529 w 5598213"/>
              <a:gd name="connsiteY16801" fmla="*/ 799252 h 4231124"/>
              <a:gd name="connsiteX16802" fmla="*/ 2882529 w 5598213"/>
              <a:gd name="connsiteY16802" fmla="*/ 809901 h 4231124"/>
              <a:gd name="connsiteX16803" fmla="*/ 2871880 w 5598213"/>
              <a:gd name="connsiteY16803" fmla="*/ 819958 h 4231124"/>
              <a:gd name="connsiteX16804" fmla="*/ 2877204 w 5598213"/>
              <a:gd name="connsiteY16804" fmla="*/ 830607 h 4231124"/>
              <a:gd name="connsiteX16805" fmla="*/ 2871880 w 5598213"/>
              <a:gd name="connsiteY16805" fmla="*/ 830607 h 4231124"/>
              <a:gd name="connsiteX16806" fmla="*/ 2871880 w 5598213"/>
              <a:gd name="connsiteY16806" fmla="*/ 835931 h 4231124"/>
              <a:gd name="connsiteX16807" fmla="*/ 2866555 w 5598213"/>
              <a:gd name="connsiteY16807" fmla="*/ 841255 h 4231124"/>
              <a:gd name="connsiteX16808" fmla="*/ 2866555 w 5598213"/>
              <a:gd name="connsiteY16808" fmla="*/ 846580 h 4231124"/>
              <a:gd name="connsiteX16809" fmla="*/ 2856497 w 5598213"/>
              <a:gd name="connsiteY16809" fmla="*/ 851313 h 4231124"/>
              <a:gd name="connsiteX16810" fmla="*/ 2851172 w 5598213"/>
              <a:gd name="connsiteY16810" fmla="*/ 856637 h 4231124"/>
              <a:gd name="connsiteX16811" fmla="*/ 2856497 w 5598213"/>
              <a:gd name="connsiteY16811" fmla="*/ 872610 h 4231124"/>
              <a:gd name="connsiteX16812" fmla="*/ 2851172 w 5598213"/>
              <a:gd name="connsiteY16812" fmla="*/ 877935 h 4231124"/>
              <a:gd name="connsiteX16813" fmla="*/ 2845847 w 5598213"/>
              <a:gd name="connsiteY16813" fmla="*/ 872610 h 4231124"/>
              <a:gd name="connsiteX16814" fmla="*/ 2845847 w 5598213"/>
              <a:gd name="connsiteY16814" fmla="*/ 882667 h 4231124"/>
              <a:gd name="connsiteX16815" fmla="*/ 2851172 w 5598213"/>
              <a:gd name="connsiteY16815" fmla="*/ 887992 h 4231124"/>
              <a:gd name="connsiteX16816" fmla="*/ 2861230 w 5598213"/>
              <a:gd name="connsiteY16816" fmla="*/ 893316 h 4231124"/>
              <a:gd name="connsiteX16817" fmla="*/ 2861230 w 5598213"/>
              <a:gd name="connsiteY16817" fmla="*/ 887992 h 4231124"/>
              <a:gd name="connsiteX16818" fmla="*/ 2871880 w 5598213"/>
              <a:gd name="connsiteY16818" fmla="*/ 872610 h 4231124"/>
              <a:gd name="connsiteX16819" fmla="*/ 2871880 w 5598213"/>
              <a:gd name="connsiteY16819" fmla="*/ 877935 h 4231124"/>
              <a:gd name="connsiteX16820" fmla="*/ 2866555 w 5598213"/>
              <a:gd name="connsiteY16820" fmla="*/ 887992 h 4231124"/>
              <a:gd name="connsiteX16821" fmla="*/ 2882529 w 5598213"/>
              <a:gd name="connsiteY16821" fmla="*/ 893316 h 4231124"/>
              <a:gd name="connsiteX16822" fmla="*/ 2871880 w 5598213"/>
              <a:gd name="connsiteY16822" fmla="*/ 903965 h 4231124"/>
              <a:gd name="connsiteX16823" fmla="*/ 2892587 w 5598213"/>
              <a:gd name="connsiteY16823" fmla="*/ 909289 h 4231124"/>
              <a:gd name="connsiteX16824" fmla="*/ 2882529 w 5598213"/>
              <a:gd name="connsiteY16824" fmla="*/ 924671 h 4231124"/>
              <a:gd name="connsiteX16825" fmla="*/ 2877204 w 5598213"/>
              <a:gd name="connsiteY16825" fmla="*/ 924671 h 4231124"/>
              <a:gd name="connsiteX16826" fmla="*/ 2866555 w 5598213"/>
              <a:gd name="connsiteY16826" fmla="*/ 924671 h 4231124"/>
              <a:gd name="connsiteX16827" fmla="*/ 2866555 w 5598213"/>
              <a:gd name="connsiteY16827" fmla="*/ 935320 h 4231124"/>
              <a:gd name="connsiteX16828" fmla="*/ 2866555 w 5598213"/>
              <a:gd name="connsiteY16828" fmla="*/ 945377 h 4231124"/>
              <a:gd name="connsiteX16829" fmla="*/ 2871880 w 5598213"/>
              <a:gd name="connsiteY16829" fmla="*/ 940644 h 4231124"/>
              <a:gd name="connsiteX16830" fmla="*/ 2877204 w 5598213"/>
              <a:gd name="connsiteY16830" fmla="*/ 945377 h 4231124"/>
              <a:gd name="connsiteX16831" fmla="*/ 2882529 w 5598213"/>
              <a:gd name="connsiteY16831" fmla="*/ 935320 h 4231124"/>
              <a:gd name="connsiteX16832" fmla="*/ 2892587 w 5598213"/>
              <a:gd name="connsiteY16832" fmla="*/ 935320 h 4231124"/>
              <a:gd name="connsiteX16833" fmla="*/ 2892587 w 5598213"/>
              <a:gd name="connsiteY16833" fmla="*/ 929995 h 4231124"/>
              <a:gd name="connsiteX16834" fmla="*/ 2903237 w 5598213"/>
              <a:gd name="connsiteY16834" fmla="*/ 924671 h 4231124"/>
              <a:gd name="connsiteX16835" fmla="*/ 2897912 w 5598213"/>
              <a:gd name="connsiteY16835" fmla="*/ 919347 h 4231124"/>
              <a:gd name="connsiteX16836" fmla="*/ 2903237 w 5598213"/>
              <a:gd name="connsiteY16836" fmla="*/ 914022 h 4231124"/>
              <a:gd name="connsiteX16837" fmla="*/ 2903237 w 5598213"/>
              <a:gd name="connsiteY16837" fmla="*/ 909289 h 4231124"/>
              <a:gd name="connsiteX16838" fmla="*/ 2903237 w 5598213"/>
              <a:gd name="connsiteY16838" fmla="*/ 893316 h 4231124"/>
              <a:gd name="connsiteX16839" fmla="*/ 2908562 w 5598213"/>
              <a:gd name="connsiteY16839" fmla="*/ 893316 h 4231124"/>
              <a:gd name="connsiteX16840" fmla="*/ 2908562 w 5598213"/>
              <a:gd name="connsiteY16840" fmla="*/ 903965 h 4231124"/>
              <a:gd name="connsiteX16841" fmla="*/ 2913887 w 5598213"/>
              <a:gd name="connsiteY16841" fmla="*/ 909289 h 4231124"/>
              <a:gd name="connsiteX16842" fmla="*/ 2908562 w 5598213"/>
              <a:gd name="connsiteY16842" fmla="*/ 914022 h 4231124"/>
              <a:gd name="connsiteX16843" fmla="*/ 2919212 w 5598213"/>
              <a:gd name="connsiteY16843" fmla="*/ 914022 h 4231124"/>
              <a:gd name="connsiteX16844" fmla="*/ 2919212 w 5598213"/>
              <a:gd name="connsiteY16844" fmla="*/ 919347 h 4231124"/>
              <a:gd name="connsiteX16845" fmla="*/ 2923945 w 5598213"/>
              <a:gd name="connsiteY16845" fmla="*/ 924671 h 4231124"/>
              <a:gd name="connsiteX16846" fmla="*/ 2929270 w 5598213"/>
              <a:gd name="connsiteY16846" fmla="*/ 924671 h 4231124"/>
              <a:gd name="connsiteX16847" fmla="*/ 2945244 w 5598213"/>
              <a:gd name="connsiteY16847" fmla="*/ 909289 h 4231124"/>
              <a:gd name="connsiteX16848" fmla="*/ 2949978 w 5598213"/>
              <a:gd name="connsiteY16848" fmla="*/ 909289 h 4231124"/>
              <a:gd name="connsiteX16849" fmla="*/ 2955302 w 5598213"/>
              <a:gd name="connsiteY16849" fmla="*/ 919347 h 4231124"/>
              <a:gd name="connsiteX16850" fmla="*/ 2960627 w 5598213"/>
              <a:gd name="connsiteY16850" fmla="*/ 909289 h 4231124"/>
              <a:gd name="connsiteX16851" fmla="*/ 2965952 w 5598213"/>
              <a:gd name="connsiteY16851" fmla="*/ 898641 h 4231124"/>
              <a:gd name="connsiteX16852" fmla="*/ 2971277 w 5598213"/>
              <a:gd name="connsiteY16852" fmla="*/ 893316 h 4231124"/>
              <a:gd name="connsiteX16853" fmla="*/ 2976602 w 5598213"/>
              <a:gd name="connsiteY16853" fmla="*/ 903965 h 4231124"/>
              <a:gd name="connsiteX16854" fmla="*/ 2981335 w 5598213"/>
              <a:gd name="connsiteY16854" fmla="*/ 898641 h 4231124"/>
              <a:gd name="connsiteX16855" fmla="*/ 2981335 w 5598213"/>
              <a:gd name="connsiteY16855" fmla="*/ 887992 h 4231124"/>
              <a:gd name="connsiteX16856" fmla="*/ 2971277 w 5598213"/>
              <a:gd name="connsiteY16856" fmla="*/ 882667 h 4231124"/>
              <a:gd name="connsiteX16857" fmla="*/ 2971277 w 5598213"/>
              <a:gd name="connsiteY16857" fmla="*/ 893316 h 4231124"/>
              <a:gd name="connsiteX16858" fmla="*/ 2960627 w 5598213"/>
              <a:gd name="connsiteY16858" fmla="*/ 882667 h 4231124"/>
              <a:gd name="connsiteX16859" fmla="*/ 2965952 w 5598213"/>
              <a:gd name="connsiteY16859" fmla="*/ 882667 h 4231124"/>
              <a:gd name="connsiteX16860" fmla="*/ 2965952 w 5598213"/>
              <a:gd name="connsiteY16860" fmla="*/ 872610 h 4231124"/>
              <a:gd name="connsiteX16861" fmla="*/ 2971277 w 5598213"/>
              <a:gd name="connsiteY16861" fmla="*/ 867286 h 4231124"/>
              <a:gd name="connsiteX16862" fmla="*/ 2965952 w 5598213"/>
              <a:gd name="connsiteY16862" fmla="*/ 861961 h 4231124"/>
              <a:gd name="connsiteX16863" fmla="*/ 2971277 w 5598213"/>
              <a:gd name="connsiteY16863" fmla="*/ 851313 h 4231124"/>
              <a:gd name="connsiteX16864" fmla="*/ 2971277 w 5598213"/>
              <a:gd name="connsiteY16864" fmla="*/ 846580 h 4231124"/>
              <a:gd name="connsiteX16865" fmla="*/ 2965952 w 5598213"/>
              <a:gd name="connsiteY16865" fmla="*/ 841255 h 4231124"/>
              <a:gd name="connsiteX16866" fmla="*/ 2971277 w 5598213"/>
              <a:gd name="connsiteY16866" fmla="*/ 835931 h 4231124"/>
              <a:gd name="connsiteX16867" fmla="*/ 2965952 w 5598213"/>
              <a:gd name="connsiteY16867" fmla="*/ 835931 h 4231124"/>
              <a:gd name="connsiteX16868" fmla="*/ 2960627 w 5598213"/>
              <a:gd name="connsiteY16868" fmla="*/ 830607 h 4231124"/>
              <a:gd name="connsiteX16869" fmla="*/ 2971277 w 5598213"/>
              <a:gd name="connsiteY16869" fmla="*/ 825282 h 4231124"/>
              <a:gd name="connsiteX16870" fmla="*/ 2976602 w 5598213"/>
              <a:gd name="connsiteY16870" fmla="*/ 819958 h 4231124"/>
              <a:gd name="connsiteX16871" fmla="*/ 2986660 w 5598213"/>
              <a:gd name="connsiteY16871" fmla="*/ 819958 h 4231124"/>
              <a:gd name="connsiteX16872" fmla="*/ 2997310 w 5598213"/>
              <a:gd name="connsiteY16872" fmla="*/ 825282 h 4231124"/>
              <a:gd name="connsiteX16873" fmla="*/ 3002635 w 5598213"/>
              <a:gd name="connsiteY16873" fmla="*/ 825282 h 4231124"/>
              <a:gd name="connsiteX16874" fmla="*/ 2997310 w 5598213"/>
              <a:gd name="connsiteY16874" fmla="*/ 830607 h 4231124"/>
              <a:gd name="connsiteX16875" fmla="*/ 3007959 w 5598213"/>
              <a:gd name="connsiteY16875" fmla="*/ 835931 h 4231124"/>
              <a:gd name="connsiteX16876" fmla="*/ 3007959 w 5598213"/>
              <a:gd name="connsiteY16876" fmla="*/ 825282 h 4231124"/>
              <a:gd name="connsiteX16877" fmla="*/ 3012693 w 5598213"/>
              <a:gd name="connsiteY16877" fmla="*/ 830607 h 4231124"/>
              <a:gd name="connsiteX16878" fmla="*/ 3023342 w 5598213"/>
              <a:gd name="connsiteY16878" fmla="*/ 830607 h 4231124"/>
              <a:gd name="connsiteX16879" fmla="*/ 3028667 w 5598213"/>
              <a:gd name="connsiteY16879" fmla="*/ 835931 h 4231124"/>
              <a:gd name="connsiteX16880" fmla="*/ 3028667 w 5598213"/>
              <a:gd name="connsiteY16880" fmla="*/ 846580 h 4231124"/>
              <a:gd name="connsiteX16881" fmla="*/ 3028667 w 5598213"/>
              <a:gd name="connsiteY16881" fmla="*/ 851313 h 4231124"/>
              <a:gd name="connsiteX16882" fmla="*/ 3028667 w 5598213"/>
              <a:gd name="connsiteY16882" fmla="*/ 856637 h 4231124"/>
              <a:gd name="connsiteX16883" fmla="*/ 3039317 w 5598213"/>
              <a:gd name="connsiteY16883" fmla="*/ 861961 h 4231124"/>
              <a:gd name="connsiteX16884" fmla="*/ 3049375 w 5598213"/>
              <a:gd name="connsiteY16884" fmla="*/ 851313 h 4231124"/>
              <a:gd name="connsiteX16885" fmla="*/ 3049375 w 5598213"/>
              <a:gd name="connsiteY16885" fmla="*/ 841255 h 4231124"/>
              <a:gd name="connsiteX16886" fmla="*/ 3060025 w 5598213"/>
              <a:gd name="connsiteY16886" fmla="*/ 830607 h 4231124"/>
              <a:gd name="connsiteX16887" fmla="*/ 3060025 w 5598213"/>
              <a:gd name="connsiteY16887" fmla="*/ 825282 h 4231124"/>
              <a:gd name="connsiteX16888" fmla="*/ 3049375 w 5598213"/>
              <a:gd name="connsiteY16888" fmla="*/ 819958 h 4231124"/>
              <a:gd name="connsiteX16889" fmla="*/ 3060025 w 5598213"/>
              <a:gd name="connsiteY16889" fmla="*/ 815225 h 4231124"/>
              <a:gd name="connsiteX16890" fmla="*/ 3044050 w 5598213"/>
              <a:gd name="connsiteY16890" fmla="*/ 809901 h 4231124"/>
              <a:gd name="connsiteX16891" fmla="*/ 3039317 w 5598213"/>
              <a:gd name="connsiteY16891" fmla="*/ 804576 h 4231124"/>
              <a:gd name="connsiteX16892" fmla="*/ 3039317 w 5598213"/>
              <a:gd name="connsiteY16892" fmla="*/ 799252 h 4231124"/>
              <a:gd name="connsiteX16893" fmla="*/ 3044050 w 5598213"/>
              <a:gd name="connsiteY16893" fmla="*/ 799252 h 4231124"/>
              <a:gd name="connsiteX16894" fmla="*/ 3065350 w 5598213"/>
              <a:gd name="connsiteY16894" fmla="*/ 799252 h 4231124"/>
              <a:gd name="connsiteX16895" fmla="*/ 3070675 w 5598213"/>
              <a:gd name="connsiteY16895" fmla="*/ 793927 h 4231124"/>
              <a:gd name="connsiteX16896" fmla="*/ 3070675 w 5598213"/>
              <a:gd name="connsiteY16896" fmla="*/ 804576 h 4231124"/>
              <a:gd name="connsiteX16897" fmla="*/ 3086058 w 5598213"/>
              <a:gd name="connsiteY16897" fmla="*/ 809901 h 4231124"/>
              <a:gd name="connsiteX16898" fmla="*/ 3086058 w 5598213"/>
              <a:gd name="connsiteY16898" fmla="*/ 815225 h 4231124"/>
              <a:gd name="connsiteX16899" fmla="*/ 3080733 w 5598213"/>
              <a:gd name="connsiteY16899" fmla="*/ 815225 h 4231124"/>
              <a:gd name="connsiteX16900" fmla="*/ 3075408 w 5598213"/>
              <a:gd name="connsiteY16900" fmla="*/ 809901 h 4231124"/>
              <a:gd name="connsiteX16901" fmla="*/ 3065350 w 5598213"/>
              <a:gd name="connsiteY16901" fmla="*/ 819958 h 4231124"/>
              <a:gd name="connsiteX16902" fmla="*/ 3070675 w 5598213"/>
              <a:gd name="connsiteY16902" fmla="*/ 825282 h 4231124"/>
              <a:gd name="connsiteX16903" fmla="*/ 3075408 w 5598213"/>
              <a:gd name="connsiteY16903" fmla="*/ 819958 h 4231124"/>
              <a:gd name="connsiteX16904" fmla="*/ 3080733 w 5598213"/>
              <a:gd name="connsiteY16904" fmla="*/ 830607 h 4231124"/>
              <a:gd name="connsiteX16905" fmla="*/ 3080733 w 5598213"/>
              <a:gd name="connsiteY16905" fmla="*/ 825282 h 4231124"/>
              <a:gd name="connsiteX16906" fmla="*/ 3086058 w 5598213"/>
              <a:gd name="connsiteY16906" fmla="*/ 819958 h 4231124"/>
              <a:gd name="connsiteX16907" fmla="*/ 3101441 w 5598213"/>
              <a:gd name="connsiteY16907" fmla="*/ 819958 h 4231124"/>
              <a:gd name="connsiteX16908" fmla="*/ 3096707 w 5598213"/>
              <a:gd name="connsiteY16908" fmla="*/ 830607 h 4231124"/>
              <a:gd name="connsiteX16909" fmla="*/ 3101441 w 5598213"/>
              <a:gd name="connsiteY16909" fmla="*/ 830607 h 4231124"/>
              <a:gd name="connsiteX16910" fmla="*/ 3112090 w 5598213"/>
              <a:gd name="connsiteY16910" fmla="*/ 825282 h 4231124"/>
              <a:gd name="connsiteX16911" fmla="*/ 3106765 w 5598213"/>
              <a:gd name="connsiteY16911" fmla="*/ 815225 h 4231124"/>
              <a:gd name="connsiteX16912" fmla="*/ 3101441 w 5598213"/>
              <a:gd name="connsiteY16912" fmla="*/ 815225 h 4231124"/>
              <a:gd name="connsiteX16913" fmla="*/ 3091382 w 5598213"/>
              <a:gd name="connsiteY16913" fmla="*/ 804576 h 4231124"/>
              <a:gd name="connsiteX16914" fmla="*/ 3091382 w 5598213"/>
              <a:gd name="connsiteY16914" fmla="*/ 793927 h 4231124"/>
              <a:gd name="connsiteX16915" fmla="*/ 3070675 w 5598213"/>
              <a:gd name="connsiteY16915" fmla="*/ 793927 h 4231124"/>
              <a:gd name="connsiteX16916" fmla="*/ 3070675 w 5598213"/>
              <a:gd name="connsiteY16916" fmla="*/ 783870 h 4231124"/>
              <a:gd name="connsiteX16917" fmla="*/ 3080733 w 5598213"/>
              <a:gd name="connsiteY16917" fmla="*/ 783870 h 4231124"/>
              <a:gd name="connsiteX16918" fmla="*/ 3080733 w 5598213"/>
              <a:gd name="connsiteY16918" fmla="*/ 778546 h 4231124"/>
              <a:gd name="connsiteX16919" fmla="*/ 3070675 w 5598213"/>
              <a:gd name="connsiteY16919" fmla="*/ 767897 h 4231124"/>
              <a:gd name="connsiteX16920" fmla="*/ 3075408 w 5598213"/>
              <a:gd name="connsiteY16920" fmla="*/ 757248 h 4231124"/>
              <a:gd name="connsiteX16921" fmla="*/ 3086058 w 5598213"/>
              <a:gd name="connsiteY16921" fmla="*/ 762573 h 4231124"/>
              <a:gd name="connsiteX16922" fmla="*/ 3096707 w 5598213"/>
              <a:gd name="connsiteY16922" fmla="*/ 752515 h 4231124"/>
              <a:gd name="connsiteX16923" fmla="*/ 3096707 w 5598213"/>
              <a:gd name="connsiteY16923" fmla="*/ 736542 h 4231124"/>
              <a:gd name="connsiteX16924" fmla="*/ 3101441 w 5598213"/>
              <a:gd name="connsiteY16924" fmla="*/ 747191 h 4231124"/>
              <a:gd name="connsiteX16925" fmla="*/ 3122740 w 5598213"/>
              <a:gd name="connsiteY16925" fmla="*/ 731218 h 4231124"/>
              <a:gd name="connsiteX16926" fmla="*/ 3128065 w 5598213"/>
              <a:gd name="connsiteY16926" fmla="*/ 741867 h 4231124"/>
              <a:gd name="connsiteX16927" fmla="*/ 3112090 w 5598213"/>
              <a:gd name="connsiteY16927" fmla="*/ 747191 h 4231124"/>
              <a:gd name="connsiteX16928" fmla="*/ 3106765 w 5598213"/>
              <a:gd name="connsiteY16928" fmla="*/ 752515 h 4231124"/>
              <a:gd name="connsiteX16929" fmla="*/ 3117415 w 5598213"/>
              <a:gd name="connsiteY16929" fmla="*/ 773221 h 4231124"/>
              <a:gd name="connsiteX16930" fmla="*/ 3117415 w 5598213"/>
              <a:gd name="connsiteY16930" fmla="*/ 778546 h 4231124"/>
              <a:gd name="connsiteX16931" fmla="*/ 3112090 w 5598213"/>
              <a:gd name="connsiteY16931" fmla="*/ 783870 h 4231124"/>
              <a:gd name="connsiteX16932" fmla="*/ 3112090 w 5598213"/>
              <a:gd name="connsiteY16932" fmla="*/ 788603 h 4231124"/>
              <a:gd name="connsiteX16933" fmla="*/ 3106765 w 5598213"/>
              <a:gd name="connsiteY16933" fmla="*/ 783870 h 4231124"/>
              <a:gd name="connsiteX16934" fmla="*/ 3101441 w 5598213"/>
              <a:gd name="connsiteY16934" fmla="*/ 799252 h 4231124"/>
              <a:gd name="connsiteX16935" fmla="*/ 3106765 w 5598213"/>
              <a:gd name="connsiteY16935" fmla="*/ 809901 h 4231124"/>
              <a:gd name="connsiteX16936" fmla="*/ 3112090 w 5598213"/>
              <a:gd name="connsiteY16936" fmla="*/ 809901 h 4231124"/>
              <a:gd name="connsiteX16937" fmla="*/ 3117415 w 5598213"/>
              <a:gd name="connsiteY16937" fmla="*/ 819958 h 4231124"/>
              <a:gd name="connsiteX16938" fmla="*/ 3128065 w 5598213"/>
              <a:gd name="connsiteY16938" fmla="*/ 815225 h 4231124"/>
              <a:gd name="connsiteX16939" fmla="*/ 3128065 w 5598213"/>
              <a:gd name="connsiteY16939" fmla="*/ 809901 h 4231124"/>
              <a:gd name="connsiteX16940" fmla="*/ 3138123 w 5598213"/>
              <a:gd name="connsiteY16940" fmla="*/ 809901 h 4231124"/>
              <a:gd name="connsiteX16941" fmla="*/ 3132798 w 5598213"/>
              <a:gd name="connsiteY16941" fmla="*/ 793927 h 4231124"/>
              <a:gd name="connsiteX16942" fmla="*/ 3128065 w 5598213"/>
              <a:gd name="connsiteY16942" fmla="*/ 809901 h 4231124"/>
              <a:gd name="connsiteX16943" fmla="*/ 3122740 w 5598213"/>
              <a:gd name="connsiteY16943" fmla="*/ 809901 h 4231124"/>
              <a:gd name="connsiteX16944" fmla="*/ 3112090 w 5598213"/>
              <a:gd name="connsiteY16944" fmla="*/ 809901 h 4231124"/>
              <a:gd name="connsiteX16945" fmla="*/ 3117415 w 5598213"/>
              <a:gd name="connsiteY16945" fmla="*/ 804576 h 4231124"/>
              <a:gd name="connsiteX16946" fmla="*/ 3122740 w 5598213"/>
              <a:gd name="connsiteY16946" fmla="*/ 799252 h 4231124"/>
              <a:gd name="connsiteX16947" fmla="*/ 3122740 w 5598213"/>
              <a:gd name="connsiteY16947" fmla="*/ 793927 h 4231124"/>
              <a:gd name="connsiteX16948" fmla="*/ 3132798 w 5598213"/>
              <a:gd name="connsiteY16948" fmla="*/ 783870 h 4231124"/>
              <a:gd name="connsiteX16949" fmla="*/ 3143448 w 5598213"/>
              <a:gd name="connsiteY16949" fmla="*/ 788603 h 4231124"/>
              <a:gd name="connsiteX16950" fmla="*/ 3148773 w 5598213"/>
              <a:gd name="connsiteY16950" fmla="*/ 783870 h 4231124"/>
              <a:gd name="connsiteX16951" fmla="*/ 3154098 w 5598213"/>
              <a:gd name="connsiteY16951" fmla="*/ 788603 h 4231124"/>
              <a:gd name="connsiteX16952" fmla="*/ 3169481 w 5598213"/>
              <a:gd name="connsiteY16952" fmla="*/ 783870 h 4231124"/>
              <a:gd name="connsiteX16953" fmla="*/ 3174805 w 5598213"/>
              <a:gd name="connsiteY16953" fmla="*/ 778546 h 4231124"/>
              <a:gd name="connsiteX16954" fmla="*/ 3169481 w 5598213"/>
              <a:gd name="connsiteY16954" fmla="*/ 773221 h 4231124"/>
              <a:gd name="connsiteX16955" fmla="*/ 3174805 w 5598213"/>
              <a:gd name="connsiteY16955" fmla="*/ 767897 h 4231124"/>
              <a:gd name="connsiteX16956" fmla="*/ 3169481 w 5598213"/>
              <a:gd name="connsiteY16956" fmla="*/ 762573 h 4231124"/>
              <a:gd name="connsiteX16957" fmla="*/ 3154098 w 5598213"/>
              <a:gd name="connsiteY16957" fmla="*/ 762573 h 4231124"/>
              <a:gd name="connsiteX16958" fmla="*/ 3169481 w 5598213"/>
              <a:gd name="connsiteY16958" fmla="*/ 747191 h 4231124"/>
              <a:gd name="connsiteX16959" fmla="*/ 3169481 w 5598213"/>
              <a:gd name="connsiteY16959" fmla="*/ 736542 h 4231124"/>
              <a:gd name="connsiteX16960" fmla="*/ 3159422 w 5598213"/>
              <a:gd name="connsiteY16960" fmla="*/ 736542 h 4231124"/>
              <a:gd name="connsiteX16961" fmla="*/ 3143448 w 5598213"/>
              <a:gd name="connsiteY16961" fmla="*/ 757248 h 4231124"/>
              <a:gd name="connsiteX16962" fmla="*/ 3138123 w 5598213"/>
              <a:gd name="connsiteY16962" fmla="*/ 752515 h 4231124"/>
              <a:gd name="connsiteX16963" fmla="*/ 3132798 w 5598213"/>
              <a:gd name="connsiteY16963" fmla="*/ 752515 h 4231124"/>
              <a:gd name="connsiteX16964" fmla="*/ 3128065 w 5598213"/>
              <a:gd name="connsiteY16964" fmla="*/ 747191 h 4231124"/>
              <a:gd name="connsiteX16965" fmla="*/ 3128065 w 5598213"/>
              <a:gd name="connsiteY16965" fmla="*/ 741867 h 4231124"/>
              <a:gd name="connsiteX16966" fmla="*/ 3138123 w 5598213"/>
              <a:gd name="connsiteY16966" fmla="*/ 741867 h 4231124"/>
              <a:gd name="connsiteX16967" fmla="*/ 3132798 w 5598213"/>
              <a:gd name="connsiteY16967" fmla="*/ 736542 h 4231124"/>
              <a:gd name="connsiteX16968" fmla="*/ 3143448 w 5598213"/>
              <a:gd name="connsiteY16968" fmla="*/ 731218 h 4231124"/>
              <a:gd name="connsiteX16969" fmla="*/ 3143448 w 5598213"/>
              <a:gd name="connsiteY16969" fmla="*/ 725893 h 4231124"/>
              <a:gd name="connsiteX16970" fmla="*/ 3128065 w 5598213"/>
              <a:gd name="connsiteY16970" fmla="*/ 725893 h 4231124"/>
              <a:gd name="connsiteX16971" fmla="*/ 3117415 w 5598213"/>
              <a:gd name="connsiteY16971" fmla="*/ 731218 h 4231124"/>
              <a:gd name="connsiteX16972" fmla="*/ 3117415 w 5598213"/>
              <a:gd name="connsiteY16972" fmla="*/ 721161 h 4231124"/>
              <a:gd name="connsiteX16973" fmla="*/ 3101441 w 5598213"/>
              <a:gd name="connsiteY16973" fmla="*/ 715836 h 4231124"/>
              <a:gd name="connsiteX16974" fmla="*/ 3112090 w 5598213"/>
              <a:gd name="connsiteY16974" fmla="*/ 710512 h 4231124"/>
              <a:gd name="connsiteX16975" fmla="*/ 3101441 w 5598213"/>
              <a:gd name="connsiteY16975" fmla="*/ 710512 h 4231124"/>
              <a:gd name="connsiteX16976" fmla="*/ 3101441 w 5598213"/>
              <a:gd name="connsiteY16976" fmla="*/ 715836 h 4231124"/>
              <a:gd name="connsiteX16977" fmla="*/ 3080733 w 5598213"/>
              <a:gd name="connsiteY16977" fmla="*/ 721161 h 4231124"/>
              <a:gd name="connsiteX16978" fmla="*/ 3080733 w 5598213"/>
              <a:gd name="connsiteY16978" fmla="*/ 725893 h 4231124"/>
              <a:gd name="connsiteX16979" fmla="*/ 3075408 w 5598213"/>
              <a:gd name="connsiteY16979" fmla="*/ 721161 h 4231124"/>
              <a:gd name="connsiteX16980" fmla="*/ 3096707 w 5598213"/>
              <a:gd name="connsiteY16980" fmla="*/ 695130 h 4231124"/>
              <a:gd name="connsiteX16981" fmla="*/ 3101441 w 5598213"/>
              <a:gd name="connsiteY16981" fmla="*/ 699863 h 4231124"/>
              <a:gd name="connsiteX16982" fmla="*/ 3106765 w 5598213"/>
              <a:gd name="connsiteY16982" fmla="*/ 699863 h 4231124"/>
              <a:gd name="connsiteX16983" fmla="*/ 3122740 w 5598213"/>
              <a:gd name="connsiteY16983" fmla="*/ 699863 h 4231124"/>
              <a:gd name="connsiteX16984" fmla="*/ 3138123 w 5598213"/>
              <a:gd name="connsiteY16984" fmla="*/ 689806 h 4231124"/>
              <a:gd name="connsiteX16985" fmla="*/ 3138123 w 5598213"/>
              <a:gd name="connsiteY16985" fmla="*/ 699863 h 4231124"/>
              <a:gd name="connsiteX16986" fmla="*/ 3128065 w 5598213"/>
              <a:gd name="connsiteY16986" fmla="*/ 705187 h 4231124"/>
              <a:gd name="connsiteX16987" fmla="*/ 3128065 w 5598213"/>
              <a:gd name="connsiteY16987" fmla="*/ 710512 h 4231124"/>
              <a:gd name="connsiteX16988" fmla="*/ 3138123 w 5598213"/>
              <a:gd name="connsiteY16988" fmla="*/ 710512 h 4231124"/>
              <a:gd name="connsiteX16989" fmla="*/ 3143448 w 5598213"/>
              <a:gd name="connsiteY16989" fmla="*/ 715836 h 4231124"/>
              <a:gd name="connsiteX16990" fmla="*/ 3148773 w 5598213"/>
              <a:gd name="connsiteY16990" fmla="*/ 721161 h 4231124"/>
              <a:gd name="connsiteX16991" fmla="*/ 3154098 w 5598213"/>
              <a:gd name="connsiteY16991" fmla="*/ 715836 h 4231124"/>
              <a:gd name="connsiteX16992" fmla="*/ 3148773 w 5598213"/>
              <a:gd name="connsiteY16992" fmla="*/ 705187 h 4231124"/>
              <a:gd name="connsiteX16993" fmla="*/ 3148773 w 5598213"/>
              <a:gd name="connsiteY16993" fmla="*/ 695130 h 4231124"/>
              <a:gd name="connsiteX16994" fmla="*/ 3159422 w 5598213"/>
              <a:gd name="connsiteY16994" fmla="*/ 689806 h 4231124"/>
              <a:gd name="connsiteX16995" fmla="*/ 3164156 w 5598213"/>
              <a:gd name="connsiteY16995" fmla="*/ 699863 h 4231124"/>
              <a:gd name="connsiteX16996" fmla="*/ 3174805 w 5598213"/>
              <a:gd name="connsiteY16996" fmla="*/ 699863 h 4231124"/>
              <a:gd name="connsiteX16997" fmla="*/ 3185455 w 5598213"/>
              <a:gd name="connsiteY16997" fmla="*/ 710512 h 4231124"/>
              <a:gd name="connsiteX16998" fmla="*/ 3195513 w 5598213"/>
              <a:gd name="connsiteY16998" fmla="*/ 699863 h 4231124"/>
              <a:gd name="connsiteX16999" fmla="*/ 3200838 w 5598213"/>
              <a:gd name="connsiteY16999" fmla="*/ 699863 h 4231124"/>
              <a:gd name="connsiteX17000" fmla="*/ 3206163 w 5598213"/>
              <a:gd name="connsiteY17000" fmla="*/ 689806 h 4231124"/>
              <a:gd name="connsiteX17001" fmla="*/ 3211488 w 5598213"/>
              <a:gd name="connsiteY17001" fmla="*/ 679157 h 4231124"/>
              <a:gd name="connsiteX17002" fmla="*/ 3216813 w 5598213"/>
              <a:gd name="connsiteY17002" fmla="*/ 668508 h 4231124"/>
              <a:gd name="connsiteX17003" fmla="*/ 3222138 w 5598213"/>
              <a:gd name="connsiteY17003" fmla="*/ 668508 h 4231124"/>
              <a:gd name="connsiteX17004" fmla="*/ 3222138 w 5598213"/>
              <a:gd name="connsiteY17004" fmla="*/ 663775 h 4231124"/>
              <a:gd name="connsiteX17005" fmla="*/ 3226871 w 5598213"/>
              <a:gd name="connsiteY17005" fmla="*/ 668508 h 4231124"/>
              <a:gd name="connsiteX17006" fmla="*/ 3232196 w 5598213"/>
              <a:gd name="connsiteY17006" fmla="*/ 663775 h 4231124"/>
              <a:gd name="connsiteX17007" fmla="*/ 3242845 w 5598213"/>
              <a:gd name="connsiteY17007" fmla="*/ 668508 h 4231124"/>
              <a:gd name="connsiteX17008" fmla="*/ 3232196 w 5598213"/>
              <a:gd name="connsiteY17008" fmla="*/ 684481 h 4231124"/>
              <a:gd name="connsiteX17009" fmla="*/ 3232196 w 5598213"/>
              <a:gd name="connsiteY17009" fmla="*/ 689806 h 4231124"/>
              <a:gd name="connsiteX17010" fmla="*/ 3226871 w 5598213"/>
              <a:gd name="connsiteY17010" fmla="*/ 689806 h 4231124"/>
              <a:gd name="connsiteX17011" fmla="*/ 3226871 w 5598213"/>
              <a:gd name="connsiteY17011" fmla="*/ 699863 h 4231124"/>
              <a:gd name="connsiteX17012" fmla="*/ 3226871 w 5598213"/>
              <a:gd name="connsiteY17012" fmla="*/ 710512 h 4231124"/>
              <a:gd name="connsiteX17013" fmla="*/ 3242845 w 5598213"/>
              <a:gd name="connsiteY17013" fmla="*/ 710512 h 4231124"/>
              <a:gd name="connsiteX17014" fmla="*/ 3237521 w 5598213"/>
              <a:gd name="connsiteY17014" fmla="*/ 705187 h 4231124"/>
              <a:gd name="connsiteX17015" fmla="*/ 3237521 w 5598213"/>
              <a:gd name="connsiteY17015" fmla="*/ 699863 h 4231124"/>
              <a:gd name="connsiteX17016" fmla="*/ 3252903 w 5598213"/>
              <a:gd name="connsiteY17016" fmla="*/ 699863 h 4231124"/>
              <a:gd name="connsiteX17017" fmla="*/ 3263553 w 5598213"/>
              <a:gd name="connsiteY17017" fmla="*/ 689806 h 4231124"/>
              <a:gd name="connsiteX17018" fmla="*/ 3248170 w 5598213"/>
              <a:gd name="connsiteY17018" fmla="*/ 679157 h 4231124"/>
              <a:gd name="connsiteX17019" fmla="*/ 3258228 w 5598213"/>
              <a:gd name="connsiteY17019" fmla="*/ 663775 h 4231124"/>
              <a:gd name="connsiteX17020" fmla="*/ 3252903 w 5598213"/>
              <a:gd name="connsiteY17020" fmla="*/ 647802 h 4231124"/>
              <a:gd name="connsiteX17021" fmla="*/ 3263553 w 5598213"/>
              <a:gd name="connsiteY17021" fmla="*/ 653127 h 4231124"/>
              <a:gd name="connsiteX17022" fmla="*/ 3268878 w 5598213"/>
              <a:gd name="connsiteY17022" fmla="*/ 663775 h 4231124"/>
              <a:gd name="connsiteX17023" fmla="*/ 3279528 w 5598213"/>
              <a:gd name="connsiteY17023" fmla="*/ 663775 h 4231124"/>
              <a:gd name="connsiteX17024" fmla="*/ 3274203 w 5598213"/>
              <a:gd name="connsiteY17024" fmla="*/ 673833 h 4231124"/>
              <a:gd name="connsiteX17025" fmla="*/ 3284261 w 5598213"/>
              <a:gd name="connsiteY17025" fmla="*/ 679157 h 4231124"/>
              <a:gd name="connsiteX17026" fmla="*/ 3279528 w 5598213"/>
              <a:gd name="connsiteY17026" fmla="*/ 684481 h 4231124"/>
              <a:gd name="connsiteX17027" fmla="*/ 3294911 w 5598213"/>
              <a:gd name="connsiteY17027" fmla="*/ 684481 h 4231124"/>
              <a:gd name="connsiteX17028" fmla="*/ 3289586 w 5598213"/>
              <a:gd name="connsiteY17028" fmla="*/ 679157 h 4231124"/>
              <a:gd name="connsiteX17029" fmla="*/ 3310885 w 5598213"/>
              <a:gd name="connsiteY17029" fmla="*/ 673833 h 4231124"/>
              <a:gd name="connsiteX17030" fmla="*/ 3315619 w 5598213"/>
              <a:gd name="connsiteY17030" fmla="*/ 668508 h 4231124"/>
              <a:gd name="connsiteX17031" fmla="*/ 3315619 w 5598213"/>
              <a:gd name="connsiteY17031" fmla="*/ 673833 h 4231124"/>
              <a:gd name="connsiteX17032" fmla="*/ 3320943 w 5598213"/>
              <a:gd name="connsiteY17032" fmla="*/ 679157 h 4231124"/>
              <a:gd name="connsiteX17033" fmla="*/ 3315619 w 5598213"/>
              <a:gd name="connsiteY17033" fmla="*/ 679157 h 4231124"/>
              <a:gd name="connsiteX17034" fmla="*/ 3315619 w 5598213"/>
              <a:gd name="connsiteY17034" fmla="*/ 689806 h 4231124"/>
              <a:gd name="connsiteX17035" fmla="*/ 3305561 w 5598213"/>
              <a:gd name="connsiteY17035" fmla="*/ 689806 h 4231124"/>
              <a:gd name="connsiteX17036" fmla="*/ 3300236 w 5598213"/>
              <a:gd name="connsiteY17036" fmla="*/ 695130 h 4231124"/>
              <a:gd name="connsiteX17037" fmla="*/ 3289586 w 5598213"/>
              <a:gd name="connsiteY17037" fmla="*/ 695130 h 4231124"/>
              <a:gd name="connsiteX17038" fmla="*/ 3279528 w 5598213"/>
              <a:gd name="connsiteY17038" fmla="*/ 710512 h 4231124"/>
              <a:gd name="connsiteX17039" fmla="*/ 3274203 w 5598213"/>
              <a:gd name="connsiteY17039" fmla="*/ 725893 h 4231124"/>
              <a:gd name="connsiteX17040" fmla="*/ 3279528 w 5598213"/>
              <a:gd name="connsiteY17040" fmla="*/ 725893 h 4231124"/>
              <a:gd name="connsiteX17041" fmla="*/ 3284261 w 5598213"/>
              <a:gd name="connsiteY17041" fmla="*/ 725893 h 4231124"/>
              <a:gd name="connsiteX17042" fmla="*/ 3300236 w 5598213"/>
              <a:gd name="connsiteY17042" fmla="*/ 699863 h 4231124"/>
              <a:gd name="connsiteX17043" fmla="*/ 3310885 w 5598213"/>
              <a:gd name="connsiteY17043" fmla="*/ 710512 h 4231124"/>
              <a:gd name="connsiteX17044" fmla="*/ 3310885 w 5598213"/>
              <a:gd name="connsiteY17044" fmla="*/ 715836 h 4231124"/>
              <a:gd name="connsiteX17045" fmla="*/ 3331593 w 5598213"/>
              <a:gd name="connsiteY17045" fmla="*/ 705187 h 4231124"/>
              <a:gd name="connsiteX17046" fmla="*/ 3342243 w 5598213"/>
              <a:gd name="connsiteY17046" fmla="*/ 695130 h 4231124"/>
              <a:gd name="connsiteX17047" fmla="*/ 3342243 w 5598213"/>
              <a:gd name="connsiteY17047" fmla="*/ 684481 h 4231124"/>
              <a:gd name="connsiteX17048" fmla="*/ 3326268 w 5598213"/>
              <a:gd name="connsiteY17048" fmla="*/ 668508 h 4231124"/>
              <a:gd name="connsiteX17049" fmla="*/ 3326268 w 5598213"/>
              <a:gd name="connsiteY17049" fmla="*/ 658451 h 4231124"/>
              <a:gd name="connsiteX17050" fmla="*/ 3315619 w 5598213"/>
              <a:gd name="connsiteY17050" fmla="*/ 642478 h 4231124"/>
              <a:gd name="connsiteX17051" fmla="*/ 3294911 w 5598213"/>
              <a:gd name="connsiteY17051" fmla="*/ 658451 h 4231124"/>
              <a:gd name="connsiteX17052" fmla="*/ 3289586 w 5598213"/>
              <a:gd name="connsiteY17052" fmla="*/ 658451 h 4231124"/>
              <a:gd name="connsiteX17053" fmla="*/ 3279528 w 5598213"/>
              <a:gd name="connsiteY17053" fmla="*/ 647802 h 4231124"/>
              <a:gd name="connsiteX17054" fmla="*/ 3294911 w 5598213"/>
              <a:gd name="connsiteY17054" fmla="*/ 637153 h 4231124"/>
              <a:gd name="connsiteX17055" fmla="*/ 3300236 w 5598213"/>
              <a:gd name="connsiteY17055" fmla="*/ 632421 h 4231124"/>
              <a:gd name="connsiteX17056" fmla="*/ 3289586 w 5598213"/>
              <a:gd name="connsiteY17056" fmla="*/ 632421 h 4231124"/>
              <a:gd name="connsiteX17057" fmla="*/ 3289586 w 5598213"/>
              <a:gd name="connsiteY17057" fmla="*/ 627096 h 4231124"/>
              <a:gd name="connsiteX17058" fmla="*/ 3284261 w 5598213"/>
              <a:gd name="connsiteY17058" fmla="*/ 616447 h 4231124"/>
              <a:gd name="connsiteX17059" fmla="*/ 3279528 w 5598213"/>
              <a:gd name="connsiteY17059" fmla="*/ 627096 h 4231124"/>
              <a:gd name="connsiteX17060" fmla="*/ 3268878 w 5598213"/>
              <a:gd name="connsiteY17060" fmla="*/ 627096 h 4231124"/>
              <a:gd name="connsiteX17061" fmla="*/ 3274203 w 5598213"/>
              <a:gd name="connsiteY17061" fmla="*/ 616447 h 4231124"/>
              <a:gd name="connsiteX17062" fmla="*/ 3274203 w 5598213"/>
              <a:gd name="connsiteY17062" fmla="*/ 611123 h 4231124"/>
              <a:gd name="connsiteX17063" fmla="*/ 3258228 w 5598213"/>
              <a:gd name="connsiteY17063" fmla="*/ 595741 h 4231124"/>
              <a:gd name="connsiteX17064" fmla="*/ 3237521 w 5598213"/>
              <a:gd name="connsiteY17064" fmla="*/ 595741 h 4231124"/>
              <a:gd name="connsiteX17065" fmla="*/ 3242845 w 5598213"/>
              <a:gd name="connsiteY17065" fmla="*/ 585093 h 4231124"/>
              <a:gd name="connsiteX17066" fmla="*/ 3242845 w 5598213"/>
              <a:gd name="connsiteY17066" fmla="*/ 574444 h 4231124"/>
              <a:gd name="connsiteX17067" fmla="*/ 3252903 w 5598213"/>
              <a:gd name="connsiteY17067" fmla="*/ 574444 h 4231124"/>
              <a:gd name="connsiteX17068" fmla="*/ 3248170 w 5598213"/>
              <a:gd name="connsiteY17068" fmla="*/ 569711 h 4231124"/>
              <a:gd name="connsiteX17069" fmla="*/ 3258228 w 5598213"/>
              <a:gd name="connsiteY17069" fmla="*/ 564387 h 4231124"/>
              <a:gd name="connsiteX17070" fmla="*/ 3258228 w 5598213"/>
              <a:gd name="connsiteY17070" fmla="*/ 574444 h 4231124"/>
              <a:gd name="connsiteX17071" fmla="*/ 3263553 w 5598213"/>
              <a:gd name="connsiteY17071" fmla="*/ 569711 h 4231124"/>
              <a:gd name="connsiteX17072" fmla="*/ 3268878 w 5598213"/>
              <a:gd name="connsiteY17072" fmla="*/ 553738 h 4231124"/>
              <a:gd name="connsiteX17073" fmla="*/ 3279528 w 5598213"/>
              <a:gd name="connsiteY17073" fmla="*/ 569711 h 4231124"/>
              <a:gd name="connsiteX17074" fmla="*/ 3274203 w 5598213"/>
              <a:gd name="connsiteY17074" fmla="*/ 574444 h 4231124"/>
              <a:gd name="connsiteX17075" fmla="*/ 3274203 w 5598213"/>
              <a:gd name="connsiteY17075" fmla="*/ 585093 h 4231124"/>
              <a:gd name="connsiteX17076" fmla="*/ 3274203 w 5598213"/>
              <a:gd name="connsiteY17076" fmla="*/ 590417 h 4231124"/>
              <a:gd name="connsiteX17077" fmla="*/ 3279528 w 5598213"/>
              <a:gd name="connsiteY17077" fmla="*/ 601066 h 4231124"/>
              <a:gd name="connsiteX17078" fmla="*/ 3279528 w 5598213"/>
              <a:gd name="connsiteY17078" fmla="*/ 611123 h 4231124"/>
              <a:gd name="connsiteX17079" fmla="*/ 3289586 w 5598213"/>
              <a:gd name="connsiteY17079" fmla="*/ 616447 h 4231124"/>
              <a:gd name="connsiteX17080" fmla="*/ 3294911 w 5598213"/>
              <a:gd name="connsiteY17080" fmla="*/ 611123 h 4231124"/>
              <a:gd name="connsiteX17081" fmla="*/ 3300236 w 5598213"/>
              <a:gd name="connsiteY17081" fmla="*/ 611123 h 4231124"/>
              <a:gd name="connsiteX17082" fmla="*/ 3294911 w 5598213"/>
              <a:gd name="connsiteY17082" fmla="*/ 616447 h 4231124"/>
              <a:gd name="connsiteX17083" fmla="*/ 3305561 w 5598213"/>
              <a:gd name="connsiteY17083" fmla="*/ 616447 h 4231124"/>
              <a:gd name="connsiteX17084" fmla="*/ 3315619 w 5598213"/>
              <a:gd name="connsiteY17084" fmla="*/ 616447 h 4231124"/>
              <a:gd name="connsiteX17085" fmla="*/ 3315619 w 5598213"/>
              <a:gd name="connsiteY17085" fmla="*/ 627096 h 4231124"/>
              <a:gd name="connsiteX17086" fmla="*/ 3320943 w 5598213"/>
              <a:gd name="connsiteY17086" fmla="*/ 632421 h 4231124"/>
              <a:gd name="connsiteX17087" fmla="*/ 3320943 w 5598213"/>
              <a:gd name="connsiteY17087" fmla="*/ 637153 h 4231124"/>
              <a:gd name="connsiteX17088" fmla="*/ 3326268 w 5598213"/>
              <a:gd name="connsiteY17088" fmla="*/ 642478 h 4231124"/>
              <a:gd name="connsiteX17089" fmla="*/ 3326268 w 5598213"/>
              <a:gd name="connsiteY17089" fmla="*/ 647802 h 4231124"/>
              <a:gd name="connsiteX17090" fmla="*/ 3336918 w 5598213"/>
              <a:gd name="connsiteY17090" fmla="*/ 642478 h 4231124"/>
              <a:gd name="connsiteX17091" fmla="*/ 3326268 w 5598213"/>
              <a:gd name="connsiteY17091" fmla="*/ 632421 h 4231124"/>
              <a:gd name="connsiteX17092" fmla="*/ 3326268 w 5598213"/>
              <a:gd name="connsiteY17092" fmla="*/ 621772 h 4231124"/>
              <a:gd name="connsiteX17093" fmla="*/ 3336918 w 5598213"/>
              <a:gd name="connsiteY17093" fmla="*/ 616447 h 4231124"/>
              <a:gd name="connsiteX17094" fmla="*/ 3336918 w 5598213"/>
              <a:gd name="connsiteY17094" fmla="*/ 605799 h 4231124"/>
              <a:gd name="connsiteX17095" fmla="*/ 3357626 w 5598213"/>
              <a:gd name="connsiteY17095" fmla="*/ 595741 h 4231124"/>
              <a:gd name="connsiteX17096" fmla="*/ 3362951 w 5598213"/>
              <a:gd name="connsiteY17096" fmla="*/ 601066 h 4231124"/>
              <a:gd name="connsiteX17097" fmla="*/ 3368276 w 5598213"/>
              <a:gd name="connsiteY17097" fmla="*/ 601066 h 4231124"/>
              <a:gd name="connsiteX17098" fmla="*/ 3368276 w 5598213"/>
              <a:gd name="connsiteY17098" fmla="*/ 611123 h 4231124"/>
              <a:gd name="connsiteX17099" fmla="*/ 3373601 w 5598213"/>
              <a:gd name="connsiteY17099" fmla="*/ 616447 h 4231124"/>
              <a:gd name="connsiteX17100" fmla="*/ 3362951 w 5598213"/>
              <a:gd name="connsiteY17100" fmla="*/ 627096 h 4231124"/>
              <a:gd name="connsiteX17101" fmla="*/ 3362951 w 5598213"/>
              <a:gd name="connsiteY17101" fmla="*/ 642478 h 4231124"/>
              <a:gd name="connsiteX17102" fmla="*/ 3357626 w 5598213"/>
              <a:gd name="connsiteY17102" fmla="*/ 642478 h 4231124"/>
              <a:gd name="connsiteX17103" fmla="*/ 3352301 w 5598213"/>
              <a:gd name="connsiteY17103" fmla="*/ 627096 h 4231124"/>
              <a:gd name="connsiteX17104" fmla="*/ 3346976 w 5598213"/>
              <a:gd name="connsiteY17104" fmla="*/ 632421 h 4231124"/>
              <a:gd name="connsiteX17105" fmla="*/ 3352301 w 5598213"/>
              <a:gd name="connsiteY17105" fmla="*/ 642478 h 4231124"/>
              <a:gd name="connsiteX17106" fmla="*/ 3352301 w 5598213"/>
              <a:gd name="connsiteY17106" fmla="*/ 663775 h 4231124"/>
              <a:gd name="connsiteX17107" fmla="*/ 3336918 w 5598213"/>
              <a:gd name="connsiteY17107" fmla="*/ 668508 h 4231124"/>
              <a:gd name="connsiteX17108" fmla="*/ 3352301 w 5598213"/>
              <a:gd name="connsiteY17108" fmla="*/ 668508 h 4231124"/>
              <a:gd name="connsiteX17109" fmla="*/ 3352301 w 5598213"/>
              <a:gd name="connsiteY17109" fmla="*/ 663775 h 4231124"/>
              <a:gd name="connsiteX17110" fmla="*/ 3357626 w 5598213"/>
              <a:gd name="connsiteY17110" fmla="*/ 663775 h 4231124"/>
              <a:gd name="connsiteX17111" fmla="*/ 3362951 w 5598213"/>
              <a:gd name="connsiteY17111" fmla="*/ 658451 h 4231124"/>
              <a:gd name="connsiteX17112" fmla="*/ 3368276 w 5598213"/>
              <a:gd name="connsiteY17112" fmla="*/ 663775 h 4231124"/>
              <a:gd name="connsiteX17113" fmla="*/ 3357626 w 5598213"/>
              <a:gd name="connsiteY17113" fmla="*/ 673833 h 4231124"/>
              <a:gd name="connsiteX17114" fmla="*/ 3362951 w 5598213"/>
              <a:gd name="connsiteY17114" fmla="*/ 684481 h 4231124"/>
              <a:gd name="connsiteX17115" fmla="*/ 3362951 w 5598213"/>
              <a:gd name="connsiteY17115" fmla="*/ 695130 h 4231124"/>
              <a:gd name="connsiteX17116" fmla="*/ 3352301 w 5598213"/>
              <a:gd name="connsiteY17116" fmla="*/ 695130 h 4231124"/>
              <a:gd name="connsiteX17117" fmla="*/ 3352301 w 5598213"/>
              <a:gd name="connsiteY17117" fmla="*/ 699863 h 4231124"/>
              <a:gd name="connsiteX17118" fmla="*/ 3357626 w 5598213"/>
              <a:gd name="connsiteY17118" fmla="*/ 710512 h 4231124"/>
              <a:gd name="connsiteX17119" fmla="*/ 3362951 w 5598213"/>
              <a:gd name="connsiteY17119" fmla="*/ 710512 h 4231124"/>
              <a:gd name="connsiteX17120" fmla="*/ 3368276 w 5598213"/>
              <a:gd name="connsiteY17120" fmla="*/ 705187 h 4231124"/>
              <a:gd name="connsiteX17121" fmla="*/ 3383659 w 5598213"/>
              <a:gd name="connsiteY17121" fmla="*/ 705187 h 4231124"/>
              <a:gd name="connsiteX17122" fmla="*/ 3378334 w 5598213"/>
              <a:gd name="connsiteY17122" fmla="*/ 699863 h 4231124"/>
              <a:gd name="connsiteX17123" fmla="*/ 3383659 w 5598213"/>
              <a:gd name="connsiteY17123" fmla="*/ 695130 h 4231124"/>
              <a:gd name="connsiteX17124" fmla="*/ 3399633 w 5598213"/>
              <a:gd name="connsiteY17124" fmla="*/ 695130 h 4231124"/>
              <a:gd name="connsiteX17125" fmla="*/ 3399633 w 5598213"/>
              <a:gd name="connsiteY17125" fmla="*/ 689806 h 4231124"/>
              <a:gd name="connsiteX17126" fmla="*/ 3399633 w 5598213"/>
              <a:gd name="connsiteY17126" fmla="*/ 679157 h 4231124"/>
              <a:gd name="connsiteX17127" fmla="*/ 3404366 w 5598213"/>
              <a:gd name="connsiteY17127" fmla="*/ 679157 h 4231124"/>
              <a:gd name="connsiteX17128" fmla="*/ 3415016 w 5598213"/>
              <a:gd name="connsiteY17128" fmla="*/ 689806 h 4231124"/>
              <a:gd name="connsiteX17129" fmla="*/ 3420341 w 5598213"/>
              <a:gd name="connsiteY17129" fmla="*/ 684481 h 4231124"/>
              <a:gd name="connsiteX17130" fmla="*/ 3425666 w 5598213"/>
              <a:gd name="connsiteY17130" fmla="*/ 673833 h 4231124"/>
              <a:gd name="connsiteX17131" fmla="*/ 3435724 w 5598213"/>
              <a:gd name="connsiteY17131" fmla="*/ 673833 h 4231124"/>
              <a:gd name="connsiteX17132" fmla="*/ 3441049 w 5598213"/>
              <a:gd name="connsiteY17132" fmla="*/ 658451 h 4231124"/>
              <a:gd name="connsiteX17133" fmla="*/ 3446374 w 5598213"/>
              <a:gd name="connsiteY17133" fmla="*/ 658451 h 4231124"/>
              <a:gd name="connsiteX17134" fmla="*/ 3462348 w 5598213"/>
              <a:gd name="connsiteY17134" fmla="*/ 642478 h 4231124"/>
              <a:gd name="connsiteX17135" fmla="*/ 3462348 w 5598213"/>
              <a:gd name="connsiteY17135" fmla="*/ 637153 h 4231124"/>
              <a:gd name="connsiteX17136" fmla="*/ 3472406 w 5598213"/>
              <a:gd name="connsiteY17136" fmla="*/ 642478 h 4231124"/>
              <a:gd name="connsiteX17137" fmla="*/ 3498439 w 5598213"/>
              <a:gd name="connsiteY17137" fmla="*/ 642478 h 4231124"/>
              <a:gd name="connsiteX17138" fmla="*/ 3477731 w 5598213"/>
              <a:gd name="connsiteY17138" fmla="*/ 663775 h 4231124"/>
              <a:gd name="connsiteX17139" fmla="*/ 3467082 w 5598213"/>
              <a:gd name="connsiteY17139" fmla="*/ 668508 h 4231124"/>
              <a:gd name="connsiteX17140" fmla="*/ 3467082 w 5598213"/>
              <a:gd name="connsiteY17140" fmla="*/ 679157 h 4231124"/>
              <a:gd name="connsiteX17141" fmla="*/ 3457023 w 5598213"/>
              <a:gd name="connsiteY17141" fmla="*/ 689806 h 4231124"/>
              <a:gd name="connsiteX17142" fmla="*/ 3457023 w 5598213"/>
              <a:gd name="connsiteY17142" fmla="*/ 695130 h 4231124"/>
              <a:gd name="connsiteX17143" fmla="*/ 3441049 w 5598213"/>
              <a:gd name="connsiteY17143" fmla="*/ 705187 h 4231124"/>
              <a:gd name="connsiteX17144" fmla="*/ 3430991 w 5598213"/>
              <a:gd name="connsiteY17144" fmla="*/ 695130 h 4231124"/>
              <a:gd name="connsiteX17145" fmla="*/ 3409691 w 5598213"/>
              <a:gd name="connsiteY17145" fmla="*/ 725893 h 4231124"/>
              <a:gd name="connsiteX17146" fmla="*/ 3409691 w 5598213"/>
              <a:gd name="connsiteY17146" fmla="*/ 741867 h 4231124"/>
              <a:gd name="connsiteX17147" fmla="*/ 3420341 w 5598213"/>
              <a:gd name="connsiteY17147" fmla="*/ 741867 h 4231124"/>
              <a:gd name="connsiteX17148" fmla="*/ 3420341 w 5598213"/>
              <a:gd name="connsiteY17148" fmla="*/ 731218 h 4231124"/>
              <a:gd name="connsiteX17149" fmla="*/ 3425666 w 5598213"/>
              <a:gd name="connsiteY17149" fmla="*/ 736542 h 4231124"/>
              <a:gd name="connsiteX17150" fmla="*/ 3430991 w 5598213"/>
              <a:gd name="connsiteY17150" fmla="*/ 736542 h 4231124"/>
              <a:gd name="connsiteX17151" fmla="*/ 3435724 w 5598213"/>
              <a:gd name="connsiteY17151" fmla="*/ 741867 h 4231124"/>
              <a:gd name="connsiteX17152" fmla="*/ 3446374 w 5598213"/>
              <a:gd name="connsiteY17152" fmla="*/ 741867 h 4231124"/>
              <a:gd name="connsiteX17153" fmla="*/ 3435724 w 5598213"/>
              <a:gd name="connsiteY17153" fmla="*/ 757248 h 4231124"/>
              <a:gd name="connsiteX17154" fmla="*/ 3446374 w 5598213"/>
              <a:gd name="connsiteY17154" fmla="*/ 757248 h 4231124"/>
              <a:gd name="connsiteX17155" fmla="*/ 3457023 w 5598213"/>
              <a:gd name="connsiteY17155" fmla="*/ 741867 h 4231124"/>
              <a:gd name="connsiteX17156" fmla="*/ 3462348 w 5598213"/>
              <a:gd name="connsiteY17156" fmla="*/ 741867 h 4231124"/>
              <a:gd name="connsiteX17157" fmla="*/ 3467082 w 5598213"/>
              <a:gd name="connsiteY17157" fmla="*/ 725893 h 4231124"/>
              <a:gd name="connsiteX17158" fmla="*/ 3477731 w 5598213"/>
              <a:gd name="connsiteY17158" fmla="*/ 725893 h 4231124"/>
              <a:gd name="connsiteX17159" fmla="*/ 3493706 w 5598213"/>
              <a:gd name="connsiteY17159" fmla="*/ 736542 h 4231124"/>
              <a:gd name="connsiteX17160" fmla="*/ 3483056 w 5598213"/>
              <a:gd name="connsiteY17160" fmla="*/ 741867 h 4231124"/>
              <a:gd name="connsiteX17161" fmla="*/ 3477731 w 5598213"/>
              <a:gd name="connsiteY17161" fmla="*/ 747191 h 4231124"/>
              <a:gd name="connsiteX17162" fmla="*/ 3483056 w 5598213"/>
              <a:gd name="connsiteY17162" fmla="*/ 757248 h 4231124"/>
              <a:gd name="connsiteX17163" fmla="*/ 3493706 w 5598213"/>
              <a:gd name="connsiteY17163" fmla="*/ 747191 h 4231124"/>
              <a:gd name="connsiteX17164" fmla="*/ 3503764 w 5598213"/>
              <a:gd name="connsiteY17164" fmla="*/ 747191 h 4231124"/>
              <a:gd name="connsiteX17165" fmla="*/ 3514414 w 5598213"/>
              <a:gd name="connsiteY17165" fmla="*/ 741867 h 4231124"/>
              <a:gd name="connsiteX17166" fmla="*/ 3519739 w 5598213"/>
              <a:gd name="connsiteY17166" fmla="*/ 747191 h 4231124"/>
              <a:gd name="connsiteX17167" fmla="*/ 3519739 w 5598213"/>
              <a:gd name="connsiteY17167" fmla="*/ 757248 h 4231124"/>
              <a:gd name="connsiteX17168" fmla="*/ 3535122 w 5598213"/>
              <a:gd name="connsiteY17168" fmla="*/ 757248 h 4231124"/>
              <a:gd name="connsiteX17169" fmla="*/ 3529797 w 5598213"/>
              <a:gd name="connsiteY17169" fmla="*/ 752515 h 4231124"/>
              <a:gd name="connsiteX17170" fmla="*/ 3529797 w 5598213"/>
              <a:gd name="connsiteY17170" fmla="*/ 747191 h 4231124"/>
              <a:gd name="connsiteX17171" fmla="*/ 3535122 w 5598213"/>
              <a:gd name="connsiteY17171" fmla="*/ 736542 h 4231124"/>
              <a:gd name="connsiteX17172" fmla="*/ 3525063 w 5598213"/>
              <a:gd name="connsiteY17172" fmla="*/ 731218 h 4231124"/>
              <a:gd name="connsiteX17173" fmla="*/ 3529797 w 5598213"/>
              <a:gd name="connsiteY17173" fmla="*/ 731218 h 4231124"/>
              <a:gd name="connsiteX17174" fmla="*/ 3540446 w 5598213"/>
              <a:gd name="connsiteY17174" fmla="*/ 725893 h 4231124"/>
              <a:gd name="connsiteX17175" fmla="*/ 3540446 w 5598213"/>
              <a:gd name="connsiteY17175" fmla="*/ 736542 h 4231124"/>
              <a:gd name="connsiteX17176" fmla="*/ 3551096 w 5598213"/>
              <a:gd name="connsiteY17176" fmla="*/ 736542 h 4231124"/>
              <a:gd name="connsiteX17177" fmla="*/ 3551096 w 5598213"/>
              <a:gd name="connsiteY17177" fmla="*/ 741867 h 4231124"/>
              <a:gd name="connsiteX17178" fmla="*/ 3545771 w 5598213"/>
              <a:gd name="connsiteY17178" fmla="*/ 757248 h 4231124"/>
              <a:gd name="connsiteX17179" fmla="*/ 3529797 w 5598213"/>
              <a:gd name="connsiteY17179" fmla="*/ 762573 h 4231124"/>
              <a:gd name="connsiteX17180" fmla="*/ 3535122 w 5598213"/>
              <a:gd name="connsiteY17180" fmla="*/ 773221 h 4231124"/>
              <a:gd name="connsiteX17181" fmla="*/ 3551096 w 5598213"/>
              <a:gd name="connsiteY17181" fmla="*/ 757248 h 4231124"/>
              <a:gd name="connsiteX17182" fmla="*/ 3577129 w 5598213"/>
              <a:gd name="connsiteY17182" fmla="*/ 757248 h 4231124"/>
              <a:gd name="connsiteX17183" fmla="*/ 3582454 w 5598213"/>
              <a:gd name="connsiteY17183" fmla="*/ 757248 h 4231124"/>
              <a:gd name="connsiteX17184" fmla="*/ 3592512 w 5598213"/>
              <a:gd name="connsiteY17184" fmla="*/ 747191 h 4231124"/>
              <a:gd name="connsiteX17185" fmla="*/ 3603162 w 5598213"/>
              <a:gd name="connsiteY17185" fmla="*/ 747191 h 4231124"/>
              <a:gd name="connsiteX17186" fmla="*/ 3603162 w 5598213"/>
              <a:gd name="connsiteY17186" fmla="*/ 752515 h 4231124"/>
              <a:gd name="connsiteX17187" fmla="*/ 3603162 w 5598213"/>
              <a:gd name="connsiteY17187" fmla="*/ 757248 h 4231124"/>
              <a:gd name="connsiteX17188" fmla="*/ 3608486 w 5598213"/>
              <a:gd name="connsiteY17188" fmla="*/ 762573 h 4231124"/>
              <a:gd name="connsiteX17189" fmla="*/ 3597837 w 5598213"/>
              <a:gd name="connsiteY17189" fmla="*/ 762573 h 4231124"/>
              <a:gd name="connsiteX17190" fmla="*/ 3592512 w 5598213"/>
              <a:gd name="connsiteY17190" fmla="*/ 757248 h 4231124"/>
              <a:gd name="connsiteX17191" fmla="*/ 3571804 w 5598213"/>
              <a:gd name="connsiteY17191" fmla="*/ 773221 h 4231124"/>
              <a:gd name="connsiteX17192" fmla="*/ 3577129 w 5598213"/>
              <a:gd name="connsiteY17192" fmla="*/ 778546 h 4231124"/>
              <a:gd name="connsiteX17193" fmla="*/ 3582454 w 5598213"/>
              <a:gd name="connsiteY17193" fmla="*/ 773221 h 4231124"/>
              <a:gd name="connsiteX17194" fmla="*/ 3587187 w 5598213"/>
              <a:gd name="connsiteY17194" fmla="*/ 783870 h 4231124"/>
              <a:gd name="connsiteX17195" fmla="*/ 3592512 w 5598213"/>
              <a:gd name="connsiteY17195" fmla="*/ 778546 h 4231124"/>
              <a:gd name="connsiteX17196" fmla="*/ 3603162 w 5598213"/>
              <a:gd name="connsiteY17196" fmla="*/ 778546 h 4231124"/>
              <a:gd name="connsiteX17197" fmla="*/ 3597837 w 5598213"/>
              <a:gd name="connsiteY17197" fmla="*/ 783870 h 4231124"/>
              <a:gd name="connsiteX17198" fmla="*/ 3603162 w 5598213"/>
              <a:gd name="connsiteY17198" fmla="*/ 788603 h 4231124"/>
              <a:gd name="connsiteX17199" fmla="*/ 3608486 w 5598213"/>
              <a:gd name="connsiteY17199" fmla="*/ 783870 h 4231124"/>
              <a:gd name="connsiteX17200" fmla="*/ 3623869 w 5598213"/>
              <a:gd name="connsiteY17200" fmla="*/ 778546 h 4231124"/>
              <a:gd name="connsiteX17201" fmla="*/ 3639844 w 5598213"/>
              <a:gd name="connsiteY17201" fmla="*/ 767897 h 4231124"/>
              <a:gd name="connsiteX17202" fmla="*/ 3655227 w 5598213"/>
              <a:gd name="connsiteY17202" fmla="*/ 757248 h 4231124"/>
              <a:gd name="connsiteX17203" fmla="*/ 3665877 w 5598213"/>
              <a:gd name="connsiteY17203" fmla="*/ 747191 h 4231124"/>
              <a:gd name="connsiteX17204" fmla="*/ 3671202 w 5598213"/>
              <a:gd name="connsiteY17204" fmla="*/ 767897 h 4231124"/>
              <a:gd name="connsiteX17205" fmla="*/ 3676526 w 5598213"/>
              <a:gd name="connsiteY17205" fmla="*/ 778546 h 4231124"/>
              <a:gd name="connsiteX17206" fmla="*/ 3681260 w 5598213"/>
              <a:gd name="connsiteY17206" fmla="*/ 778546 h 4231124"/>
              <a:gd name="connsiteX17207" fmla="*/ 3686584 w 5598213"/>
              <a:gd name="connsiteY17207" fmla="*/ 762573 h 4231124"/>
              <a:gd name="connsiteX17208" fmla="*/ 3691909 w 5598213"/>
              <a:gd name="connsiteY17208" fmla="*/ 757248 h 4231124"/>
              <a:gd name="connsiteX17209" fmla="*/ 3691909 w 5598213"/>
              <a:gd name="connsiteY17209" fmla="*/ 767897 h 4231124"/>
              <a:gd name="connsiteX17210" fmla="*/ 3686584 w 5598213"/>
              <a:gd name="connsiteY17210" fmla="*/ 778546 h 4231124"/>
              <a:gd name="connsiteX17211" fmla="*/ 3681260 w 5598213"/>
              <a:gd name="connsiteY17211" fmla="*/ 783870 h 4231124"/>
              <a:gd name="connsiteX17212" fmla="*/ 3676526 w 5598213"/>
              <a:gd name="connsiteY17212" fmla="*/ 783870 h 4231124"/>
              <a:gd name="connsiteX17213" fmla="*/ 3665877 w 5598213"/>
              <a:gd name="connsiteY17213" fmla="*/ 793927 h 4231124"/>
              <a:gd name="connsiteX17214" fmla="*/ 3655227 w 5598213"/>
              <a:gd name="connsiteY17214" fmla="*/ 799252 h 4231124"/>
              <a:gd name="connsiteX17215" fmla="*/ 3655227 w 5598213"/>
              <a:gd name="connsiteY17215" fmla="*/ 788603 h 4231124"/>
              <a:gd name="connsiteX17216" fmla="*/ 3660552 w 5598213"/>
              <a:gd name="connsiteY17216" fmla="*/ 788603 h 4231124"/>
              <a:gd name="connsiteX17217" fmla="*/ 3665877 w 5598213"/>
              <a:gd name="connsiteY17217" fmla="*/ 783870 h 4231124"/>
              <a:gd name="connsiteX17218" fmla="*/ 3665877 w 5598213"/>
              <a:gd name="connsiteY17218" fmla="*/ 773221 h 4231124"/>
              <a:gd name="connsiteX17219" fmla="*/ 3645169 w 5598213"/>
              <a:gd name="connsiteY17219" fmla="*/ 783870 h 4231124"/>
              <a:gd name="connsiteX17220" fmla="*/ 3645169 w 5598213"/>
              <a:gd name="connsiteY17220" fmla="*/ 804576 h 4231124"/>
              <a:gd name="connsiteX17221" fmla="*/ 3629194 w 5598213"/>
              <a:gd name="connsiteY17221" fmla="*/ 804576 h 4231124"/>
              <a:gd name="connsiteX17222" fmla="*/ 3645169 w 5598213"/>
              <a:gd name="connsiteY17222" fmla="*/ 809901 h 4231124"/>
              <a:gd name="connsiteX17223" fmla="*/ 3634519 w 5598213"/>
              <a:gd name="connsiteY17223" fmla="*/ 815225 h 4231124"/>
              <a:gd name="connsiteX17224" fmla="*/ 3618544 w 5598213"/>
              <a:gd name="connsiteY17224" fmla="*/ 819958 h 4231124"/>
              <a:gd name="connsiteX17225" fmla="*/ 3608486 w 5598213"/>
              <a:gd name="connsiteY17225" fmla="*/ 830607 h 4231124"/>
              <a:gd name="connsiteX17226" fmla="*/ 3608486 w 5598213"/>
              <a:gd name="connsiteY17226" fmla="*/ 835931 h 4231124"/>
              <a:gd name="connsiteX17227" fmla="*/ 3603162 w 5598213"/>
              <a:gd name="connsiteY17227" fmla="*/ 819958 h 4231124"/>
              <a:gd name="connsiteX17228" fmla="*/ 3592512 w 5598213"/>
              <a:gd name="connsiteY17228" fmla="*/ 819958 h 4231124"/>
              <a:gd name="connsiteX17229" fmla="*/ 3592512 w 5598213"/>
              <a:gd name="connsiteY17229" fmla="*/ 830607 h 4231124"/>
              <a:gd name="connsiteX17230" fmla="*/ 3592512 w 5598213"/>
              <a:gd name="connsiteY17230" fmla="*/ 835931 h 4231124"/>
              <a:gd name="connsiteX17231" fmla="*/ 3608486 w 5598213"/>
              <a:gd name="connsiteY17231" fmla="*/ 835931 h 4231124"/>
              <a:gd name="connsiteX17232" fmla="*/ 3592512 w 5598213"/>
              <a:gd name="connsiteY17232" fmla="*/ 846580 h 4231124"/>
              <a:gd name="connsiteX17233" fmla="*/ 3577129 w 5598213"/>
              <a:gd name="connsiteY17233" fmla="*/ 861961 h 4231124"/>
              <a:gd name="connsiteX17234" fmla="*/ 3592512 w 5598213"/>
              <a:gd name="connsiteY17234" fmla="*/ 856637 h 4231124"/>
              <a:gd name="connsiteX17235" fmla="*/ 3603162 w 5598213"/>
              <a:gd name="connsiteY17235" fmla="*/ 851313 h 4231124"/>
              <a:gd name="connsiteX17236" fmla="*/ 3618544 w 5598213"/>
              <a:gd name="connsiteY17236" fmla="*/ 841255 h 4231124"/>
              <a:gd name="connsiteX17237" fmla="*/ 3629194 w 5598213"/>
              <a:gd name="connsiteY17237" fmla="*/ 835931 h 4231124"/>
              <a:gd name="connsiteX17238" fmla="*/ 3645169 w 5598213"/>
              <a:gd name="connsiteY17238" fmla="*/ 830607 h 4231124"/>
              <a:gd name="connsiteX17239" fmla="*/ 3645169 w 5598213"/>
              <a:gd name="connsiteY17239" fmla="*/ 819958 h 4231124"/>
              <a:gd name="connsiteX17240" fmla="*/ 3676526 w 5598213"/>
              <a:gd name="connsiteY17240" fmla="*/ 804576 h 4231124"/>
              <a:gd name="connsiteX17241" fmla="*/ 3686584 w 5598213"/>
              <a:gd name="connsiteY17241" fmla="*/ 799252 h 4231124"/>
              <a:gd name="connsiteX17242" fmla="*/ 3702559 w 5598213"/>
              <a:gd name="connsiteY17242" fmla="*/ 788603 h 4231124"/>
              <a:gd name="connsiteX17243" fmla="*/ 3712617 w 5598213"/>
              <a:gd name="connsiteY17243" fmla="*/ 783870 h 4231124"/>
              <a:gd name="connsiteX17244" fmla="*/ 3723267 w 5598213"/>
              <a:gd name="connsiteY17244" fmla="*/ 783870 h 4231124"/>
              <a:gd name="connsiteX17245" fmla="*/ 3712617 w 5598213"/>
              <a:gd name="connsiteY17245" fmla="*/ 788603 h 4231124"/>
              <a:gd name="connsiteX17246" fmla="*/ 3702559 w 5598213"/>
              <a:gd name="connsiteY17246" fmla="*/ 799252 h 4231124"/>
              <a:gd name="connsiteX17247" fmla="*/ 3723267 w 5598213"/>
              <a:gd name="connsiteY17247" fmla="*/ 799252 h 4231124"/>
              <a:gd name="connsiteX17248" fmla="*/ 3728592 w 5598213"/>
              <a:gd name="connsiteY17248" fmla="*/ 804576 h 4231124"/>
              <a:gd name="connsiteX17249" fmla="*/ 3723267 w 5598213"/>
              <a:gd name="connsiteY17249" fmla="*/ 815225 h 4231124"/>
              <a:gd name="connsiteX17250" fmla="*/ 3712617 w 5598213"/>
              <a:gd name="connsiteY17250" fmla="*/ 815225 h 4231124"/>
              <a:gd name="connsiteX17251" fmla="*/ 3702559 w 5598213"/>
              <a:gd name="connsiteY17251" fmla="*/ 830607 h 4231124"/>
              <a:gd name="connsiteX17252" fmla="*/ 3702559 w 5598213"/>
              <a:gd name="connsiteY17252" fmla="*/ 835931 h 4231124"/>
              <a:gd name="connsiteX17253" fmla="*/ 3707292 w 5598213"/>
              <a:gd name="connsiteY17253" fmla="*/ 841255 h 4231124"/>
              <a:gd name="connsiteX17254" fmla="*/ 3702559 w 5598213"/>
              <a:gd name="connsiteY17254" fmla="*/ 841255 h 4231124"/>
              <a:gd name="connsiteX17255" fmla="*/ 3697234 w 5598213"/>
              <a:gd name="connsiteY17255" fmla="*/ 835931 h 4231124"/>
              <a:gd name="connsiteX17256" fmla="*/ 3681260 w 5598213"/>
              <a:gd name="connsiteY17256" fmla="*/ 856637 h 4231124"/>
              <a:gd name="connsiteX17257" fmla="*/ 3671202 w 5598213"/>
              <a:gd name="connsiteY17257" fmla="*/ 867286 h 4231124"/>
              <a:gd name="connsiteX17258" fmla="*/ 3671202 w 5598213"/>
              <a:gd name="connsiteY17258" fmla="*/ 856637 h 4231124"/>
              <a:gd name="connsiteX17259" fmla="*/ 3676526 w 5598213"/>
              <a:gd name="connsiteY17259" fmla="*/ 851313 h 4231124"/>
              <a:gd name="connsiteX17260" fmla="*/ 3671202 w 5598213"/>
              <a:gd name="connsiteY17260" fmla="*/ 846580 h 4231124"/>
              <a:gd name="connsiteX17261" fmla="*/ 3665877 w 5598213"/>
              <a:gd name="connsiteY17261" fmla="*/ 846580 h 4231124"/>
              <a:gd name="connsiteX17262" fmla="*/ 3671202 w 5598213"/>
              <a:gd name="connsiteY17262" fmla="*/ 841255 h 4231124"/>
              <a:gd name="connsiteX17263" fmla="*/ 3655227 w 5598213"/>
              <a:gd name="connsiteY17263" fmla="*/ 841255 h 4231124"/>
              <a:gd name="connsiteX17264" fmla="*/ 3645169 w 5598213"/>
              <a:gd name="connsiteY17264" fmla="*/ 835931 h 4231124"/>
              <a:gd name="connsiteX17265" fmla="*/ 3639844 w 5598213"/>
              <a:gd name="connsiteY17265" fmla="*/ 841255 h 4231124"/>
              <a:gd name="connsiteX17266" fmla="*/ 3639844 w 5598213"/>
              <a:gd name="connsiteY17266" fmla="*/ 846580 h 4231124"/>
              <a:gd name="connsiteX17267" fmla="*/ 3634519 w 5598213"/>
              <a:gd name="connsiteY17267" fmla="*/ 851313 h 4231124"/>
              <a:gd name="connsiteX17268" fmla="*/ 3629194 w 5598213"/>
              <a:gd name="connsiteY17268" fmla="*/ 856637 h 4231124"/>
              <a:gd name="connsiteX17269" fmla="*/ 3629194 w 5598213"/>
              <a:gd name="connsiteY17269" fmla="*/ 861961 h 4231124"/>
              <a:gd name="connsiteX17270" fmla="*/ 3639844 w 5598213"/>
              <a:gd name="connsiteY17270" fmla="*/ 856637 h 4231124"/>
              <a:gd name="connsiteX17271" fmla="*/ 3645169 w 5598213"/>
              <a:gd name="connsiteY17271" fmla="*/ 856637 h 4231124"/>
              <a:gd name="connsiteX17272" fmla="*/ 3645169 w 5598213"/>
              <a:gd name="connsiteY17272" fmla="*/ 867286 h 4231124"/>
              <a:gd name="connsiteX17273" fmla="*/ 3639844 w 5598213"/>
              <a:gd name="connsiteY17273" fmla="*/ 872610 h 4231124"/>
              <a:gd name="connsiteX17274" fmla="*/ 3623869 w 5598213"/>
              <a:gd name="connsiteY17274" fmla="*/ 887992 h 4231124"/>
              <a:gd name="connsiteX17275" fmla="*/ 3613811 w 5598213"/>
              <a:gd name="connsiteY17275" fmla="*/ 893316 h 4231124"/>
              <a:gd name="connsiteX17276" fmla="*/ 3613811 w 5598213"/>
              <a:gd name="connsiteY17276" fmla="*/ 898641 h 4231124"/>
              <a:gd name="connsiteX17277" fmla="*/ 3608486 w 5598213"/>
              <a:gd name="connsiteY17277" fmla="*/ 903965 h 4231124"/>
              <a:gd name="connsiteX17278" fmla="*/ 3597837 w 5598213"/>
              <a:gd name="connsiteY17278" fmla="*/ 903965 h 4231124"/>
              <a:gd name="connsiteX17279" fmla="*/ 3592512 w 5598213"/>
              <a:gd name="connsiteY17279" fmla="*/ 914022 h 4231124"/>
              <a:gd name="connsiteX17280" fmla="*/ 3587187 w 5598213"/>
              <a:gd name="connsiteY17280" fmla="*/ 909289 h 4231124"/>
              <a:gd name="connsiteX17281" fmla="*/ 3577129 w 5598213"/>
              <a:gd name="connsiteY17281" fmla="*/ 914022 h 4231124"/>
              <a:gd name="connsiteX17282" fmla="*/ 3587187 w 5598213"/>
              <a:gd name="connsiteY17282" fmla="*/ 919347 h 4231124"/>
              <a:gd name="connsiteX17283" fmla="*/ 3566479 w 5598213"/>
              <a:gd name="connsiteY17283" fmla="*/ 929995 h 4231124"/>
              <a:gd name="connsiteX17284" fmla="*/ 3561154 w 5598213"/>
              <a:gd name="connsiteY17284" fmla="*/ 924671 h 4231124"/>
              <a:gd name="connsiteX17285" fmla="*/ 3561154 w 5598213"/>
              <a:gd name="connsiteY17285" fmla="*/ 935320 h 4231124"/>
              <a:gd name="connsiteX17286" fmla="*/ 3551096 w 5598213"/>
              <a:gd name="connsiteY17286" fmla="*/ 945377 h 4231124"/>
              <a:gd name="connsiteX17287" fmla="*/ 3535122 w 5598213"/>
              <a:gd name="connsiteY17287" fmla="*/ 940644 h 4231124"/>
              <a:gd name="connsiteX17288" fmla="*/ 3529797 w 5598213"/>
              <a:gd name="connsiteY17288" fmla="*/ 950701 h 4231124"/>
              <a:gd name="connsiteX17289" fmla="*/ 3519739 w 5598213"/>
              <a:gd name="connsiteY17289" fmla="*/ 961350 h 4231124"/>
              <a:gd name="connsiteX17290" fmla="*/ 3514414 w 5598213"/>
              <a:gd name="connsiteY17290" fmla="*/ 966675 h 4231124"/>
              <a:gd name="connsiteX17291" fmla="*/ 3503764 w 5598213"/>
              <a:gd name="connsiteY17291" fmla="*/ 971999 h 4231124"/>
              <a:gd name="connsiteX17292" fmla="*/ 3498439 w 5598213"/>
              <a:gd name="connsiteY17292" fmla="*/ 982056 h 4231124"/>
              <a:gd name="connsiteX17293" fmla="*/ 3493706 w 5598213"/>
              <a:gd name="connsiteY17293" fmla="*/ 982056 h 4231124"/>
              <a:gd name="connsiteX17294" fmla="*/ 3483056 w 5598213"/>
              <a:gd name="connsiteY17294" fmla="*/ 987381 h 4231124"/>
              <a:gd name="connsiteX17295" fmla="*/ 3467082 w 5598213"/>
              <a:gd name="connsiteY17295" fmla="*/ 998029 h 4231124"/>
              <a:gd name="connsiteX17296" fmla="*/ 3457023 w 5598213"/>
              <a:gd name="connsiteY17296" fmla="*/ 998029 h 4231124"/>
              <a:gd name="connsiteX17297" fmla="*/ 3446374 w 5598213"/>
              <a:gd name="connsiteY17297" fmla="*/ 1003354 h 4231124"/>
              <a:gd name="connsiteX17298" fmla="*/ 3446374 w 5598213"/>
              <a:gd name="connsiteY17298" fmla="*/ 1008087 h 4231124"/>
              <a:gd name="connsiteX17299" fmla="*/ 3435724 w 5598213"/>
              <a:gd name="connsiteY17299" fmla="*/ 1018735 h 4231124"/>
              <a:gd name="connsiteX17300" fmla="*/ 3420341 w 5598213"/>
              <a:gd name="connsiteY17300" fmla="*/ 1029384 h 4231124"/>
              <a:gd name="connsiteX17301" fmla="*/ 3409691 w 5598213"/>
              <a:gd name="connsiteY17301" fmla="*/ 1039441 h 4231124"/>
              <a:gd name="connsiteX17302" fmla="*/ 3394308 w 5598213"/>
              <a:gd name="connsiteY17302" fmla="*/ 1050090 h 4231124"/>
              <a:gd name="connsiteX17303" fmla="*/ 3378334 w 5598213"/>
              <a:gd name="connsiteY17303" fmla="*/ 1065472 h 4231124"/>
              <a:gd name="connsiteX17304" fmla="*/ 3368276 w 5598213"/>
              <a:gd name="connsiteY17304" fmla="*/ 1065472 h 4231124"/>
              <a:gd name="connsiteX17305" fmla="*/ 3346976 w 5598213"/>
              <a:gd name="connsiteY17305" fmla="*/ 1086769 h 4231124"/>
              <a:gd name="connsiteX17306" fmla="*/ 3326268 w 5598213"/>
              <a:gd name="connsiteY17306" fmla="*/ 1096827 h 4231124"/>
              <a:gd name="connsiteX17307" fmla="*/ 3300236 w 5598213"/>
              <a:gd name="connsiteY17307" fmla="*/ 1118124 h 4231124"/>
              <a:gd name="connsiteX17308" fmla="*/ 3300236 w 5598213"/>
              <a:gd name="connsiteY17308" fmla="*/ 1128181 h 4231124"/>
              <a:gd name="connsiteX17309" fmla="*/ 3284261 w 5598213"/>
              <a:gd name="connsiteY17309" fmla="*/ 1144155 h 4231124"/>
              <a:gd name="connsiteX17310" fmla="*/ 3274203 w 5598213"/>
              <a:gd name="connsiteY17310" fmla="*/ 1144155 h 4231124"/>
              <a:gd name="connsiteX17311" fmla="*/ 3284261 w 5598213"/>
              <a:gd name="connsiteY17311" fmla="*/ 1154803 h 4231124"/>
              <a:gd name="connsiteX17312" fmla="*/ 3274203 w 5598213"/>
              <a:gd name="connsiteY17312" fmla="*/ 1159536 h 4231124"/>
              <a:gd name="connsiteX17313" fmla="*/ 3268878 w 5598213"/>
              <a:gd name="connsiteY17313" fmla="*/ 1164861 h 4231124"/>
              <a:gd name="connsiteX17314" fmla="*/ 3263553 w 5598213"/>
              <a:gd name="connsiteY17314" fmla="*/ 1164861 h 4231124"/>
              <a:gd name="connsiteX17315" fmla="*/ 3258228 w 5598213"/>
              <a:gd name="connsiteY17315" fmla="*/ 1159536 h 4231124"/>
              <a:gd name="connsiteX17316" fmla="*/ 3252903 w 5598213"/>
              <a:gd name="connsiteY17316" fmla="*/ 1164861 h 4231124"/>
              <a:gd name="connsiteX17317" fmla="*/ 3248170 w 5598213"/>
              <a:gd name="connsiteY17317" fmla="*/ 1164861 h 4231124"/>
              <a:gd name="connsiteX17318" fmla="*/ 3263553 w 5598213"/>
              <a:gd name="connsiteY17318" fmla="*/ 1154803 h 4231124"/>
              <a:gd name="connsiteX17319" fmla="*/ 3263553 w 5598213"/>
              <a:gd name="connsiteY17319" fmla="*/ 1149479 h 4231124"/>
              <a:gd name="connsiteX17320" fmla="*/ 3274203 w 5598213"/>
              <a:gd name="connsiteY17320" fmla="*/ 1149479 h 4231124"/>
              <a:gd name="connsiteX17321" fmla="*/ 3268878 w 5598213"/>
              <a:gd name="connsiteY17321" fmla="*/ 1138830 h 4231124"/>
              <a:gd name="connsiteX17322" fmla="*/ 3263553 w 5598213"/>
              <a:gd name="connsiteY17322" fmla="*/ 1138830 h 4231124"/>
              <a:gd name="connsiteX17323" fmla="*/ 3263553 w 5598213"/>
              <a:gd name="connsiteY17323" fmla="*/ 1149479 h 4231124"/>
              <a:gd name="connsiteX17324" fmla="*/ 3252903 w 5598213"/>
              <a:gd name="connsiteY17324" fmla="*/ 1149479 h 4231124"/>
              <a:gd name="connsiteX17325" fmla="*/ 3242845 w 5598213"/>
              <a:gd name="connsiteY17325" fmla="*/ 1159536 h 4231124"/>
              <a:gd name="connsiteX17326" fmla="*/ 3222138 w 5598213"/>
              <a:gd name="connsiteY17326" fmla="*/ 1175509 h 4231124"/>
              <a:gd name="connsiteX17327" fmla="*/ 3211488 w 5598213"/>
              <a:gd name="connsiteY17327" fmla="*/ 1190891 h 4231124"/>
              <a:gd name="connsiteX17328" fmla="*/ 3206163 w 5598213"/>
              <a:gd name="connsiteY17328" fmla="*/ 1180834 h 4231124"/>
              <a:gd name="connsiteX17329" fmla="*/ 3195513 w 5598213"/>
              <a:gd name="connsiteY17329" fmla="*/ 1190891 h 4231124"/>
              <a:gd name="connsiteX17330" fmla="*/ 3200838 w 5598213"/>
              <a:gd name="connsiteY17330" fmla="*/ 1196215 h 4231124"/>
              <a:gd name="connsiteX17331" fmla="*/ 3190780 w 5598213"/>
              <a:gd name="connsiteY17331" fmla="*/ 1212189 h 4231124"/>
              <a:gd name="connsiteX17332" fmla="*/ 3180130 w 5598213"/>
              <a:gd name="connsiteY17332" fmla="*/ 1222246 h 4231124"/>
              <a:gd name="connsiteX17333" fmla="*/ 3190780 w 5598213"/>
              <a:gd name="connsiteY17333" fmla="*/ 1227570 h 4231124"/>
              <a:gd name="connsiteX17334" fmla="*/ 3185455 w 5598213"/>
              <a:gd name="connsiteY17334" fmla="*/ 1238219 h 4231124"/>
              <a:gd name="connsiteX17335" fmla="*/ 3174805 w 5598213"/>
              <a:gd name="connsiteY17335" fmla="*/ 1243543 h 4231124"/>
              <a:gd name="connsiteX17336" fmla="*/ 3159422 w 5598213"/>
              <a:gd name="connsiteY17336" fmla="*/ 1248868 h 4231124"/>
              <a:gd name="connsiteX17337" fmla="*/ 3148773 w 5598213"/>
              <a:gd name="connsiteY17337" fmla="*/ 1258925 h 4231124"/>
              <a:gd name="connsiteX17338" fmla="*/ 3148773 w 5598213"/>
              <a:gd name="connsiteY17338" fmla="*/ 1248868 h 4231124"/>
              <a:gd name="connsiteX17339" fmla="*/ 3143448 w 5598213"/>
              <a:gd name="connsiteY17339" fmla="*/ 1243543 h 4231124"/>
              <a:gd name="connsiteX17340" fmla="*/ 3132798 w 5598213"/>
              <a:gd name="connsiteY17340" fmla="*/ 1258925 h 4231124"/>
              <a:gd name="connsiteX17341" fmla="*/ 3122740 w 5598213"/>
              <a:gd name="connsiteY17341" fmla="*/ 1264249 h 4231124"/>
              <a:gd name="connsiteX17342" fmla="*/ 3128065 w 5598213"/>
              <a:gd name="connsiteY17342" fmla="*/ 1269574 h 4231124"/>
              <a:gd name="connsiteX17343" fmla="*/ 3132798 w 5598213"/>
              <a:gd name="connsiteY17343" fmla="*/ 1264249 h 4231124"/>
              <a:gd name="connsiteX17344" fmla="*/ 3138123 w 5598213"/>
              <a:gd name="connsiteY17344" fmla="*/ 1264249 h 4231124"/>
              <a:gd name="connsiteX17345" fmla="*/ 3122740 w 5598213"/>
              <a:gd name="connsiteY17345" fmla="*/ 1284955 h 4231124"/>
              <a:gd name="connsiteX17346" fmla="*/ 3128065 w 5598213"/>
              <a:gd name="connsiteY17346" fmla="*/ 1290280 h 4231124"/>
              <a:gd name="connsiteX17347" fmla="*/ 3117415 w 5598213"/>
              <a:gd name="connsiteY17347" fmla="*/ 1295604 h 4231124"/>
              <a:gd name="connsiteX17348" fmla="*/ 3112090 w 5598213"/>
              <a:gd name="connsiteY17348" fmla="*/ 1290280 h 4231124"/>
              <a:gd name="connsiteX17349" fmla="*/ 3106765 w 5598213"/>
              <a:gd name="connsiteY17349" fmla="*/ 1290280 h 4231124"/>
              <a:gd name="connsiteX17350" fmla="*/ 3101441 w 5598213"/>
              <a:gd name="connsiteY17350" fmla="*/ 1290280 h 4231124"/>
              <a:gd name="connsiteX17351" fmla="*/ 3096707 w 5598213"/>
              <a:gd name="connsiteY17351" fmla="*/ 1290280 h 4231124"/>
              <a:gd name="connsiteX17352" fmla="*/ 3091382 w 5598213"/>
              <a:gd name="connsiteY17352" fmla="*/ 1290280 h 4231124"/>
              <a:gd name="connsiteX17353" fmla="*/ 3075408 w 5598213"/>
              <a:gd name="connsiteY17353" fmla="*/ 1300929 h 4231124"/>
              <a:gd name="connsiteX17354" fmla="*/ 3065350 w 5598213"/>
              <a:gd name="connsiteY17354" fmla="*/ 1306253 h 4231124"/>
              <a:gd name="connsiteX17355" fmla="*/ 3075408 w 5598213"/>
              <a:gd name="connsiteY17355" fmla="*/ 1311577 h 4231124"/>
              <a:gd name="connsiteX17356" fmla="*/ 3080733 w 5598213"/>
              <a:gd name="connsiteY17356" fmla="*/ 1316310 h 4231124"/>
              <a:gd name="connsiteX17357" fmla="*/ 3070675 w 5598213"/>
              <a:gd name="connsiteY17357" fmla="*/ 1321635 h 4231124"/>
              <a:gd name="connsiteX17358" fmla="*/ 3075408 w 5598213"/>
              <a:gd name="connsiteY17358" fmla="*/ 1321635 h 4231124"/>
              <a:gd name="connsiteX17359" fmla="*/ 3080733 w 5598213"/>
              <a:gd name="connsiteY17359" fmla="*/ 1321635 h 4231124"/>
              <a:gd name="connsiteX17360" fmla="*/ 3080733 w 5598213"/>
              <a:gd name="connsiteY17360" fmla="*/ 1316310 h 4231124"/>
              <a:gd name="connsiteX17361" fmla="*/ 3086058 w 5598213"/>
              <a:gd name="connsiteY17361" fmla="*/ 1316310 h 4231124"/>
              <a:gd name="connsiteX17362" fmla="*/ 3101441 w 5598213"/>
              <a:gd name="connsiteY17362" fmla="*/ 1300929 h 4231124"/>
              <a:gd name="connsiteX17363" fmla="*/ 3106765 w 5598213"/>
              <a:gd name="connsiteY17363" fmla="*/ 1300929 h 4231124"/>
              <a:gd name="connsiteX17364" fmla="*/ 3106765 w 5598213"/>
              <a:gd name="connsiteY17364" fmla="*/ 1306253 h 4231124"/>
              <a:gd name="connsiteX17365" fmla="*/ 3096707 w 5598213"/>
              <a:gd name="connsiteY17365" fmla="*/ 1321635 h 4231124"/>
              <a:gd name="connsiteX17366" fmla="*/ 3080733 w 5598213"/>
              <a:gd name="connsiteY17366" fmla="*/ 1337608 h 4231124"/>
              <a:gd name="connsiteX17367" fmla="*/ 3075408 w 5598213"/>
              <a:gd name="connsiteY17367" fmla="*/ 1332283 h 4231124"/>
              <a:gd name="connsiteX17368" fmla="*/ 3070675 w 5598213"/>
              <a:gd name="connsiteY17368" fmla="*/ 1347665 h 4231124"/>
              <a:gd name="connsiteX17369" fmla="*/ 3065350 w 5598213"/>
              <a:gd name="connsiteY17369" fmla="*/ 1358314 h 4231124"/>
              <a:gd name="connsiteX17370" fmla="*/ 3054700 w 5598213"/>
              <a:gd name="connsiteY17370" fmla="*/ 1368963 h 4231124"/>
              <a:gd name="connsiteX17371" fmla="*/ 3039317 w 5598213"/>
              <a:gd name="connsiteY17371" fmla="*/ 1379020 h 4231124"/>
              <a:gd name="connsiteX17372" fmla="*/ 3039317 w 5598213"/>
              <a:gd name="connsiteY17372" fmla="*/ 1368963 h 4231124"/>
              <a:gd name="connsiteX17373" fmla="*/ 3039317 w 5598213"/>
              <a:gd name="connsiteY17373" fmla="*/ 1358314 h 4231124"/>
              <a:gd name="connsiteX17374" fmla="*/ 3028667 w 5598213"/>
              <a:gd name="connsiteY17374" fmla="*/ 1358314 h 4231124"/>
              <a:gd name="connsiteX17375" fmla="*/ 3007959 w 5598213"/>
              <a:gd name="connsiteY17375" fmla="*/ 1368963 h 4231124"/>
              <a:gd name="connsiteX17376" fmla="*/ 3018018 w 5598213"/>
              <a:gd name="connsiteY17376" fmla="*/ 1368963 h 4231124"/>
              <a:gd name="connsiteX17377" fmla="*/ 3023342 w 5598213"/>
              <a:gd name="connsiteY17377" fmla="*/ 1368963 h 4231124"/>
              <a:gd name="connsiteX17378" fmla="*/ 3023342 w 5598213"/>
              <a:gd name="connsiteY17378" fmla="*/ 1374287 h 4231124"/>
              <a:gd name="connsiteX17379" fmla="*/ 3012693 w 5598213"/>
              <a:gd name="connsiteY17379" fmla="*/ 1384344 h 4231124"/>
              <a:gd name="connsiteX17380" fmla="*/ 3012693 w 5598213"/>
              <a:gd name="connsiteY17380" fmla="*/ 1389669 h 4231124"/>
              <a:gd name="connsiteX17381" fmla="*/ 3018018 w 5598213"/>
              <a:gd name="connsiteY17381" fmla="*/ 1384344 h 4231124"/>
              <a:gd name="connsiteX17382" fmla="*/ 3023342 w 5598213"/>
              <a:gd name="connsiteY17382" fmla="*/ 1384344 h 4231124"/>
              <a:gd name="connsiteX17383" fmla="*/ 3028667 w 5598213"/>
              <a:gd name="connsiteY17383" fmla="*/ 1389669 h 4231124"/>
              <a:gd name="connsiteX17384" fmla="*/ 3018018 w 5598213"/>
              <a:gd name="connsiteY17384" fmla="*/ 1394993 h 4231124"/>
              <a:gd name="connsiteX17385" fmla="*/ 3018018 w 5598213"/>
              <a:gd name="connsiteY17385" fmla="*/ 1405642 h 4231124"/>
              <a:gd name="connsiteX17386" fmla="*/ 3002635 w 5598213"/>
              <a:gd name="connsiteY17386" fmla="*/ 1410375 h 4231124"/>
              <a:gd name="connsiteX17387" fmla="*/ 3002635 w 5598213"/>
              <a:gd name="connsiteY17387" fmla="*/ 1421023 h 4231124"/>
              <a:gd name="connsiteX17388" fmla="*/ 2991985 w 5598213"/>
              <a:gd name="connsiteY17388" fmla="*/ 1426348 h 4231124"/>
              <a:gd name="connsiteX17389" fmla="*/ 2981335 w 5598213"/>
              <a:gd name="connsiteY17389" fmla="*/ 1431672 h 4231124"/>
              <a:gd name="connsiteX17390" fmla="*/ 2976602 w 5598213"/>
              <a:gd name="connsiteY17390" fmla="*/ 1431672 h 4231124"/>
              <a:gd name="connsiteX17391" fmla="*/ 2971277 w 5598213"/>
              <a:gd name="connsiteY17391" fmla="*/ 1436405 h 4231124"/>
              <a:gd name="connsiteX17392" fmla="*/ 2971277 w 5598213"/>
              <a:gd name="connsiteY17392" fmla="*/ 1441729 h 4231124"/>
              <a:gd name="connsiteX17393" fmla="*/ 2955302 w 5598213"/>
              <a:gd name="connsiteY17393" fmla="*/ 1463027 h 4231124"/>
              <a:gd name="connsiteX17394" fmla="*/ 2934595 w 5598213"/>
              <a:gd name="connsiteY17394" fmla="*/ 1467760 h 4231124"/>
              <a:gd name="connsiteX17395" fmla="*/ 2929270 w 5598213"/>
              <a:gd name="connsiteY17395" fmla="*/ 1473084 h 4231124"/>
              <a:gd name="connsiteX17396" fmla="*/ 2913887 w 5598213"/>
              <a:gd name="connsiteY17396" fmla="*/ 1489057 h 4231124"/>
              <a:gd name="connsiteX17397" fmla="*/ 2908562 w 5598213"/>
              <a:gd name="connsiteY17397" fmla="*/ 1494382 h 4231124"/>
              <a:gd name="connsiteX17398" fmla="*/ 2903237 w 5598213"/>
              <a:gd name="connsiteY17398" fmla="*/ 1509763 h 4231124"/>
              <a:gd name="connsiteX17399" fmla="*/ 2908562 w 5598213"/>
              <a:gd name="connsiteY17399" fmla="*/ 1509763 h 4231124"/>
              <a:gd name="connsiteX17400" fmla="*/ 2913887 w 5598213"/>
              <a:gd name="connsiteY17400" fmla="*/ 1499115 h 4231124"/>
              <a:gd name="connsiteX17401" fmla="*/ 2923945 w 5598213"/>
              <a:gd name="connsiteY17401" fmla="*/ 1494382 h 4231124"/>
              <a:gd name="connsiteX17402" fmla="*/ 2934595 w 5598213"/>
              <a:gd name="connsiteY17402" fmla="*/ 1483733 h 4231124"/>
              <a:gd name="connsiteX17403" fmla="*/ 2939920 w 5598213"/>
              <a:gd name="connsiteY17403" fmla="*/ 1483733 h 4231124"/>
              <a:gd name="connsiteX17404" fmla="*/ 2949978 w 5598213"/>
              <a:gd name="connsiteY17404" fmla="*/ 1473084 h 4231124"/>
              <a:gd name="connsiteX17405" fmla="*/ 2955302 w 5598213"/>
              <a:gd name="connsiteY17405" fmla="*/ 1473084 h 4231124"/>
              <a:gd name="connsiteX17406" fmla="*/ 2971277 w 5598213"/>
              <a:gd name="connsiteY17406" fmla="*/ 1467760 h 4231124"/>
              <a:gd name="connsiteX17407" fmla="*/ 2976602 w 5598213"/>
              <a:gd name="connsiteY17407" fmla="*/ 1457703 h 4231124"/>
              <a:gd name="connsiteX17408" fmla="*/ 2986660 w 5598213"/>
              <a:gd name="connsiteY17408" fmla="*/ 1457703 h 4231124"/>
              <a:gd name="connsiteX17409" fmla="*/ 2986660 w 5598213"/>
              <a:gd name="connsiteY17409" fmla="*/ 1452378 h 4231124"/>
              <a:gd name="connsiteX17410" fmla="*/ 3002635 w 5598213"/>
              <a:gd name="connsiteY17410" fmla="*/ 1447054 h 4231124"/>
              <a:gd name="connsiteX17411" fmla="*/ 3012693 w 5598213"/>
              <a:gd name="connsiteY17411" fmla="*/ 1436405 h 4231124"/>
              <a:gd name="connsiteX17412" fmla="*/ 3018018 w 5598213"/>
              <a:gd name="connsiteY17412" fmla="*/ 1436405 h 4231124"/>
              <a:gd name="connsiteX17413" fmla="*/ 3023342 w 5598213"/>
              <a:gd name="connsiteY17413" fmla="*/ 1431672 h 4231124"/>
              <a:gd name="connsiteX17414" fmla="*/ 3028667 w 5598213"/>
              <a:gd name="connsiteY17414" fmla="*/ 1426348 h 4231124"/>
              <a:gd name="connsiteX17415" fmla="*/ 3039317 w 5598213"/>
              <a:gd name="connsiteY17415" fmla="*/ 1421023 h 4231124"/>
              <a:gd name="connsiteX17416" fmla="*/ 3044050 w 5598213"/>
              <a:gd name="connsiteY17416" fmla="*/ 1410375 h 4231124"/>
              <a:gd name="connsiteX17417" fmla="*/ 3049375 w 5598213"/>
              <a:gd name="connsiteY17417" fmla="*/ 1415699 h 4231124"/>
              <a:gd name="connsiteX17418" fmla="*/ 3054700 w 5598213"/>
              <a:gd name="connsiteY17418" fmla="*/ 1415699 h 4231124"/>
              <a:gd name="connsiteX17419" fmla="*/ 3049375 w 5598213"/>
              <a:gd name="connsiteY17419" fmla="*/ 1410375 h 4231124"/>
              <a:gd name="connsiteX17420" fmla="*/ 3054700 w 5598213"/>
              <a:gd name="connsiteY17420" fmla="*/ 1405642 h 4231124"/>
              <a:gd name="connsiteX17421" fmla="*/ 3054700 w 5598213"/>
              <a:gd name="connsiteY17421" fmla="*/ 1389669 h 4231124"/>
              <a:gd name="connsiteX17422" fmla="*/ 3060025 w 5598213"/>
              <a:gd name="connsiteY17422" fmla="*/ 1389669 h 4231124"/>
              <a:gd name="connsiteX17423" fmla="*/ 3065350 w 5598213"/>
              <a:gd name="connsiteY17423" fmla="*/ 1384344 h 4231124"/>
              <a:gd name="connsiteX17424" fmla="*/ 3075408 w 5598213"/>
              <a:gd name="connsiteY17424" fmla="*/ 1379020 h 4231124"/>
              <a:gd name="connsiteX17425" fmla="*/ 3075408 w 5598213"/>
              <a:gd name="connsiteY17425" fmla="*/ 1384344 h 4231124"/>
              <a:gd name="connsiteX17426" fmla="*/ 3070675 w 5598213"/>
              <a:gd name="connsiteY17426" fmla="*/ 1389669 h 4231124"/>
              <a:gd name="connsiteX17427" fmla="*/ 3070675 w 5598213"/>
              <a:gd name="connsiteY17427" fmla="*/ 1400317 h 4231124"/>
              <a:gd name="connsiteX17428" fmla="*/ 3065350 w 5598213"/>
              <a:gd name="connsiteY17428" fmla="*/ 1400317 h 4231124"/>
              <a:gd name="connsiteX17429" fmla="*/ 3060025 w 5598213"/>
              <a:gd name="connsiteY17429" fmla="*/ 1405642 h 4231124"/>
              <a:gd name="connsiteX17430" fmla="*/ 3065350 w 5598213"/>
              <a:gd name="connsiteY17430" fmla="*/ 1405642 h 4231124"/>
              <a:gd name="connsiteX17431" fmla="*/ 3070675 w 5598213"/>
              <a:gd name="connsiteY17431" fmla="*/ 1400317 h 4231124"/>
              <a:gd name="connsiteX17432" fmla="*/ 3086058 w 5598213"/>
              <a:gd name="connsiteY17432" fmla="*/ 1389669 h 4231124"/>
              <a:gd name="connsiteX17433" fmla="*/ 3096707 w 5598213"/>
              <a:gd name="connsiteY17433" fmla="*/ 1384344 h 4231124"/>
              <a:gd name="connsiteX17434" fmla="*/ 3080733 w 5598213"/>
              <a:gd name="connsiteY17434" fmla="*/ 1379020 h 4231124"/>
              <a:gd name="connsiteX17435" fmla="*/ 3080733 w 5598213"/>
              <a:gd name="connsiteY17435" fmla="*/ 1374287 h 4231124"/>
              <a:gd name="connsiteX17436" fmla="*/ 3091382 w 5598213"/>
              <a:gd name="connsiteY17436" fmla="*/ 1358314 h 4231124"/>
              <a:gd name="connsiteX17437" fmla="*/ 3101441 w 5598213"/>
              <a:gd name="connsiteY17437" fmla="*/ 1352989 h 4231124"/>
              <a:gd name="connsiteX17438" fmla="*/ 3106765 w 5598213"/>
              <a:gd name="connsiteY17438" fmla="*/ 1358314 h 4231124"/>
              <a:gd name="connsiteX17439" fmla="*/ 3112090 w 5598213"/>
              <a:gd name="connsiteY17439" fmla="*/ 1352989 h 4231124"/>
              <a:gd name="connsiteX17440" fmla="*/ 3106765 w 5598213"/>
              <a:gd name="connsiteY17440" fmla="*/ 1368963 h 4231124"/>
              <a:gd name="connsiteX17441" fmla="*/ 3112090 w 5598213"/>
              <a:gd name="connsiteY17441" fmla="*/ 1374287 h 4231124"/>
              <a:gd name="connsiteX17442" fmla="*/ 3122740 w 5598213"/>
              <a:gd name="connsiteY17442" fmla="*/ 1363638 h 4231124"/>
              <a:gd name="connsiteX17443" fmla="*/ 3132798 w 5598213"/>
              <a:gd name="connsiteY17443" fmla="*/ 1358314 h 4231124"/>
              <a:gd name="connsiteX17444" fmla="*/ 3143448 w 5598213"/>
              <a:gd name="connsiteY17444" fmla="*/ 1352989 h 4231124"/>
              <a:gd name="connsiteX17445" fmla="*/ 3138123 w 5598213"/>
              <a:gd name="connsiteY17445" fmla="*/ 1347665 h 4231124"/>
              <a:gd name="connsiteX17446" fmla="*/ 3143448 w 5598213"/>
              <a:gd name="connsiteY17446" fmla="*/ 1342932 h 4231124"/>
              <a:gd name="connsiteX17447" fmla="*/ 3148773 w 5598213"/>
              <a:gd name="connsiteY17447" fmla="*/ 1347665 h 4231124"/>
              <a:gd name="connsiteX17448" fmla="*/ 3159422 w 5598213"/>
              <a:gd name="connsiteY17448" fmla="*/ 1342932 h 4231124"/>
              <a:gd name="connsiteX17449" fmla="*/ 3169481 w 5598213"/>
              <a:gd name="connsiteY17449" fmla="*/ 1332283 h 4231124"/>
              <a:gd name="connsiteX17450" fmla="*/ 3180130 w 5598213"/>
              <a:gd name="connsiteY17450" fmla="*/ 1326959 h 4231124"/>
              <a:gd name="connsiteX17451" fmla="*/ 3190780 w 5598213"/>
              <a:gd name="connsiteY17451" fmla="*/ 1321635 h 4231124"/>
              <a:gd name="connsiteX17452" fmla="*/ 3190780 w 5598213"/>
              <a:gd name="connsiteY17452" fmla="*/ 1316310 h 4231124"/>
              <a:gd name="connsiteX17453" fmla="*/ 3206163 w 5598213"/>
              <a:gd name="connsiteY17453" fmla="*/ 1306253 h 4231124"/>
              <a:gd name="connsiteX17454" fmla="*/ 3222138 w 5598213"/>
              <a:gd name="connsiteY17454" fmla="*/ 1306253 h 4231124"/>
              <a:gd name="connsiteX17455" fmla="*/ 3232196 w 5598213"/>
              <a:gd name="connsiteY17455" fmla="*/ 1295604 h 4231124"/>
              <a:gd name="connsiteX17456" fmla="*/ 3237521 w 5598213"/>
              <a:gd name="connsiteY17456" fmla="*/ 1290280 h 4231124"/>
              <a:gd name="connsiteX17457" fmla="*/ 3232196 w 5598213"/>
              <a:gd name="connsiteY17457" fmla="*/ 1280223 h 4231124"/>
              <a:gd name="connsiteX17458" fmla="*/ 3242845 w 5598213"/>
              <a:gd name="connsiteY17458" fmla="*/ 1280223 h 4231124"/>
              <a:gd name="connsiteX17459" fmla="*/ 3248170 w 5598213"/>
              <a:gd name="connsiteY17459" fmla="*/ 1284955 h 4231124"/>
              <a:gd name="connsiteX17460" fmla="*/ 3258228 w 5598213"/>
              <a:gd name="connsiteY17460" fmla="*/ 1280223 h 4231124"/>
              <a:gd name="connsiteX17461" fmla="*/ 3258228 w 5598213"/>
              <a:gd name="connsiteY17461" fmla="*/ 1269574 h 4231124"/>
              <a:gd name="connsiteX17462" fmla="*/ 3279528 w 5598213"/>
              <a:gd name="connsiteY17462" fmla="*/ 1258925 h 4231124"/>
              <a:gd name="connsiteX17463" fmla="*/ 3294911 w 5598213"/>
              <a:gd name="connsiteY17463" fmla="*/ 1243543 h 4231124"/>
              <a:gd name="connsiteX17464" fmla="*/ 3310885 w 5598213"/>
              <a:gd name="connsiteY17464" fmla="*/ 1238219 h 4231124"/>
              <a:gd name="connsiteX17465" fmla="*/ 3315619 w 5598213"/>
              <a:gd name="connsiteY17465" fmla="*/ 1238219 h 4231124"/>
              <a:gd name="connsiteX17466" fmla="*/ 3320943 w 5598213"/>
              <a:gd name="connsiteY17466" fmla="*/ 1232895 h 4231124"/>
              <a:gd name="connsiteX17467" fmla="*/ 3331593 w 5598213"/>
              <a:gd name="connsiteY17467" fmla="*/ 1238219 h 4231124"/>
              <a:gd name="connsiteX17468" fmla="*/ 3352301 w 5598213"/>
              <a:gd name="connsiteY17468" fmla="*/ 1222246 h 4231124"/>
              <a:gd name="connsiteX17469" fmla="*/ 3362951 w 5598213"/>
              <a:gd name="connsiteY17469" fmla="*/ 1217513 h 4231124"/>
              <a:gd name="connsiteX17470" fmla="*/ 3368276 w 5598213"/>
              <a:gd name="connsiteY17470" fmla="*/ 1212189 h 4231124"/>
              <a:gd name="connsiteX17471" fmla="*/ 3362951 w 5598213"/>
              <a:gd name="connsiteY17471" fmla="*/ 1206864 h 4231124"/>
              <a:gd name="connsiteX17472" fmla="*/ 3357626 w 5598213"/>
              <a:gd name="connsiteY17472" fmla="*/ 1206864 h 4231124"/>
              <a:gd name="connsiteX17473" fmla="*/ 3342243 w 5598213"/>
              <a:gd name="connsiteY17473" fmla="*/ 1201540 h 4231124"/>
              <a:gd name="connsiteX17474" fmla="*/ 3346976 w 5598213"/>
              <a:gd name="connsiteY17474" fmla="*/ 1186158 h 4231124"/>
              <a:gd name="connsiteX17475" fmla="*/ 3357626 w 5598213"/>
              <a:gd name="connsiteY17475" fmla="*/ 1201540 h 4231124"/>
              <a:gd name="connsiteX17476" fmla="*/ 3368276 w 5598213"/>
              <a:gd name="connsiteY17476" fmla="*/ 1190891 h 4231124"/>
              <a:gd name="connsiteX17477" fmla="*/ 3378334 w 5598213"/>
              <a:gd name="connsiteY17477" fmla="*/ 1186158 h 4231124"/>
              <a:gd name="connsiteX17478" fmla="*/ 3373601 w 5598213"/>
              <a:gd name="connsiteY17478" fmla="*/ 1201540 h 4231124"/>
              <a:gd name="connsiteX17479" fmla="*/ 3378334 w 5598213"/>
              <a:gd name="connsiteY17479" fmla="*/ 1206864 h 4231124"/>
              <a:gd name="connsiteX17480" fmla="*/ 3383659 w 5598213"/>
              <a:gd name="connsiteY17480" fmla="*/ 1201540 h 4231124"/>
              <a:gd name="connsiteX17481" fmla="*/ 3388983 w 5598213"/>
              <a:gd name="connsiteY17481" fmla="*/ 1190891 h 4231124"/>
              <a:gd name="connsiteX17482" fmla="*/ 3394308 w 5598213"/>
              <a:gd name="connsiteY17482" fmla="*/ 1190891 h 4231124"/>
              <a:gd name="connsiteX17483" fmla="*/ 3394308 w 5598213"/>
              <a:gd name="connsiteY17483" fmla="*/ 1201540 h 4231124"/>
              <a:gd name="connsiteX17484" fmla="*/ 3404366 w 5598213"/>
              <a:gd name="connsiteY17484" fmla="*/ 1186158 h 4231124"/>
              <a:gd name="connsiteX17485" fmla="*/ 3430991 w 5598213"/>
              <a:gd name="connsiteY17485" fmla="*/ 1175509 h 4231124"/>
              <a:gd name="connsiteX17486" fmla="*/ 3430991 w 5598213"/>
              <a:gd name="connsiteY17486" fmla="*/ 1164861 h 4231124"/>
              <a:gd name="connsiteX17487" fmla="*/ 3441049 w 5598213"/>
              <a:gd name="connsiteY17487" fmla="*/ 1164861 h 4231124"/>
              <a:gd name="connsiteX17488" fmla="*/ 3451699 w 5598213"/>
              <a:gd name="connsiteY17488" fmla="*/ 1180834 h 4231124"/>
              <a:gd name="connsiteX17489" fmla="*/ 3457023 w 5598213"/>
              <a:gd name="connsiteY17489" fmla="*/ 1180834 h 4231124"/>
              <a:gd name="connsiteX17490" fmla="*/ 3457023 w 5598213"/>
              <a:gd name="connsiteY17490" fmla="*/ 1175509 h 4231124"/>
              <a:gd name="connsiteX17491" fmla="*/ 3462348 w 5598213"/>
              <a:gd name="connsiteY17491" fmla="*/ 1154803 h 4231124"/>
              <a:gd name="connsiteX17492" fmla="*/ 3467082 w 5598213"/>
              <a:gd name="connsiteY17492" fmla="*/ 1154803 h 4231124"/>
              <a:gd name="connsiteX17493" fmla="*/ 3472406 w 5598213"/>
              <a:gd name="connsiteY17493" fmla="*/ 1149479 h 4231124"/>
              <a:gd name="connsiteX17494" fmla="*/ 3477731 w 5598213"/>
              <a:gd name="connsiteY17494" fmla="*/ 1144155 h 4231124"/>
              <a:gd name="connsiteX17495" fmla="*/ 3498439 w 5598213"/>
              <a:gd name="connsiteY17495" fmla="*/ 1144155 h 4231124"/>
              <a:gd name="connsiteX17496" fmla="*/ 3503764 w 5598213"/>
              <a:gd name="connsiteY17496" fmla="*/ 1128181 h 4231124"/>
              <a:gd name="connsiteX17497" fmla="*/ 3519739 w 5598213"/>
              <a:gd name="connsiteY17497" fmla="*/ 1123449 h 4231124"/>
              <a:gd name="connsiteX17498" fmla="*/ 3525063 w 5598213"/>
              <a:gd name="connsiteY17498" fmla="*/ 1123449 h 4231124"/>
              <a:gd name="connsiteX17499" fmla="*/ 3525063 w 5598213"/>
              <a:gd name="connsiteY17499" fmla="*/ 1118124 h 4231124"/>
              <a:gd name="connsiteX17500" fmla="*/ 3540446 w 5598213"/>
              <a:gd name="connsiteY17500" fmla="*/ 1107475 h 4231124"/>
              <a:gd name="connsiteX17501" fmla="*/ 3555829 w 5598213"/>
              <a:gd name="connsiteY17501" fmla="*/ 1107475 h 4231124"/>
              <a:gd name="connsiteX17502" fmla="*/ 3555829 w 5598213"/>
              <a:gd name="connsiteY17502" fmla="*/ 1102151 h 4231124"/>
              <a:gd name="connsiteX17503" fmla="*/ 3566479 w 5598213"/>
              <a:gd name="connsiteY17503" fmla="*/ 1102151 h 4231124"/>
              <a:gd name="connsiteX17504" fmla="*/ 3566479 w 5598213"/>
              <a:gd name="connsiteY17504" fmla="*/ 1092094 h 4231124"/>
              <a:gd name="connsiteX17505" fmla="*/ 3577129 w 5598213"/>
              <a:gd name="connsiteY17505" fmla="*/ 1086769 h 4231124"/>
              <a:gd name="connsiteX17506" fmla="*/ 3587187 w 5598213"/>
              <a:gd name="connsiteY17506" fmla="*/ 1081445 h 4231124"/>
              <a:gd name="connsiteX17507" fmla="*/ 3592512 w 5598213"/>
              <a:gd name="connsiteY17507" fmla="*/ 1086769 h 4231124"/>
              <a:gd name="connsiteX17508" fmla="*/ 3597837 w 5598213"/>
              <a:gd name="connsiteY17508" fmla="*/ 1092094 h 4231124"/>
              <a:gd name="connsiteX17509" fmla="*/ 3592512 w 5598213"/>
              <a:gd name="connsiteY17509" fmla="*/ 1096827 h 4231124"/>
              <a:gd name="connsiteX17510" fmla="*/ 3597837 w 5598213"/>
              <a:gd name="connsiteY17510" fmla="*/ 1102151 h 4231124"/>
              <a:gd name="connsiteX17511" fmla="*/ 3603162 w 5598213"/>
              <a:gd name="connsiteY17511" fmla="*/ 1096827 h 4231124"/>
              <a:gd name="connsiteX17512" fmla="*/ 3608486 w 5598213"/>
              <a:gd name="connsiteY17512" fmla="*/ 1092094 h 4231124"/>
              <a:gd name="connsiteX17513" fmla="*/ 3608486 w 5598213"/>
              <a:gd name="connsiteY17513" fmla="*/ 1086769 h 4231124"/>
              <a:gd name="connsiteX17514" fmla="*/ 3618544 w 5598213"/>
              <a:gd name="connsiteY17514" fmla="*/ 1092094 h 4231124"/>
              <a:gd name="connsiteX17515" fmla="*/ 3629194 w 5598213"/>
              <a:gd name="connsiteY17515" fmla="*/ 1081445 h 4231124"/>
              <a:gd name="connsiteX17516" fmla="*/ 3613811 w 5598213"/>
              <a:gd name="connsiteY17516" fmla="*/ 1070796 h 4231124"/>
              <a:gd name="connsiteX17517" fmla="*/ 3629194 w 5598213"/>
              <a:gd name="connsiteY17517" fmla="*/ 1065472 h 4231124"/>
              <a:gd name="connsiteX17518" fmla="*/ 3639844 w 5598213"/>
              <a:gd name="connsiteY17518" fmla="*/ 1060739 h 4231124"/>
              <a:gd name="connsiteX17519" fmla="*/ 3649902 w 5598213"/>
              <a:gd name="connsiteY17519" fmla="*/ 1044766 h 4231124"/>
              <a:gd name="connsiteX17520" fmla="*/ 3655227 w 5598213"/>
              <a:gd name="connsiteY17520" fmla="*/ 1044766 h 4231124"/>
              <a:gd name="connsiteX17521" fmla="*/ 3676526 w 5598213"/>
              <a:gd name="connsiteY17521" fmla="*/ 1029384 h 4231124"/>
              <a:gd name="connsiteX17522" fmla="*/ 3681260 w 5598213"/>
              <a:gd name="connsiteY17522" fmla="*/ 1029384 h 4231124"/>
              <a:gd name="connsiteX17523" fmla="*/ 3686584 w 5598213"/>
              <a:gd name="connsiteY17523" fmla="*/ 1018735 h 4231124"/>
              <a:gd name="connsiteX17524" fmla="*/ 3697234 w 5598213"/>
              <a:gd name="connsiteY17524" fmla="*/ 1018735 h 4231124"/>
              <a:gd name="connsiteX17525" fmla="*/ 3707292 w 5598213"/>
              <a:gd name="connsiteY17525" fmla="*/ 1013411 h 4231124"/>
              <a:gd name="connsiteX17526" fmla="*/ 3712617 w 5598213"/>
              <a:gd name="connsiteY17526" fmla="*/ 1008087 h 4231124"/>
              <a:gd name="connsiteX17527" fmla="*/ 3728592 w 5598213"/>
              <a:gd name="connsiteY17527" fmla="*/ 1003354 h 4231124"/>
              <a:gd name="connsiteX17528" fmla="*/ 3738650 w 5598213"/>
              <a:gd name="connsiteY17528" fmla="*/ 1003354 h 4231124"/>
              <a:gd name="connsiteX17529" fmla="*/ 3743975 w 5598213"/>
              <a:gd name="connsiteY17529" fmla="*/ 992705 h 4231124"/>
              <a:gd name="connsiteX17530" fmla="*/ 3743975 w 5598213"/>
              <a:gd name="connsiteY17530" fmla="*/ 1003354 h 4231124"/>
              <a:gd name="connsiteX17531" fmla="*/ 3733917 w 5598213"/>
              <a:gd name="connsiteY17531" fmla="*/ 1013411 h 4231124"/>
              <a:gd name="connsiteX17532" fmla="*/ 3759949 w 5598213"/>
              <a:gd name="connsiteY17532" fmla="*/ 1013411 h 4231124"/>
              <a:gd name="connsiteX17533" fmla="*/ 3754624 w 5598213"/>
              <a:gd name="connsiteY17533" fmla="*/ 1008087 h 4231124"/>
              <a:gd name="connsiteX17534" fmla="*/ 3770007 w 5598213"/>
              <a:gd name="connsiteY17534" fmla="*/ 998029 h 4231124"/>
              <a:gd name="connsiteX17535" fmla="*/ 3765274 w 5598213"/>
              <a:gd name="connsiteY17535" fmla="*/ 992705 h 4231124"/>
              <a:gd name="connsiteX17536" fmla="*/ 3780657 w 5598213"/>
              <a:gd name="connsiteY17536" fmla="*/ 961350 h 4231124"/>
              <a:gd name="connsiteX17537" fmla="*/ 3785982 w 5598213"/>
              <a:gd name="connsiteY17537" fmla="*/ 966675 h 4231124"/>
              <a:gd name="connsiteX17538" fmla="*/ 3791307 w 5598213"/>
              <a:gd name="connsiteY17538" fmla="*/ 961350 h 4231124"/>
              <a:gd name="connsiteX17539" fmla="*/ 3796632 w 5598213"/>
              <a:gd name="connsiteY17539" fmla="*/ 961350 h 4231124"/>
              <a:gd name="connsiteX17540" fmla="*/ 3796632 w 5598213"/>
              <a:gd name="connsiteY17540" fmla="*/ 966675 h 4231124"/>
              <a:gd name="connsiteX17541" fmla="*/ 3791307 w 5598213"/>
              <a:gd name="connsiteY17541" fmla="*/ 971999 h 4231124"/>
              <a:gd name="connsiteX17542" fmla="*/ 3780657 w 5598213"/>
              <a:gd name="connsiteY17542" fmla="*/ 987381 h 4231124"/>
              <a:gd name="connsiteX17543" fmla="*/ 3785982 w 5598213"/>
              <a:gd name="connsiteY17543" fmla="*/ 987381 h 4231124"/>
              <a:gd name="connsiteX17544" fmla="*/ 3791307 w 5598213"/>
              <a:gd name="connsiteY17544" fmla="*/ 987381 h 4231124"/>
              <a:gd name="connsiteX17545" fmla="*/ 3791307 w 5598213"/>
              <a:gd name="connsiteY17545" fmla="*/ 971999 h 4231124"/>
              <a:gd name="connsiteX17546" fmla="*/ 3796632 w 5598213"/>
              <a:gd name="connsiteY17546" fmla="*/ 971999 h 4231124"/>
              <a:gd name="connsiteX17547" fmla="*/ 3801365 w 5598213"/>
              <a:gd name="connsiteY17547" fmla="*/ 966675 h 4231124"/>
              <a:gd name="connsiteX17548" fmla="*/ 3796632 w 5598213"/>
              <a:gd name="connsiteY17548" fmla="*/ 961350 h 4231124"/>
              <a:gd name="connsiteX17549" fmla="*/ 3806690 w 5598213"/>
              <a:gd name="connsiteY17549" fmla="*/ 956026 h 4231124"/>
              <a:gd name="connsiteX17550" fmla="*/ 3827989 w 5598213"/>
              <a:gd name="connsiteY17550" fmla="*/ 945377 h 4231124"/>
              <a:gd name="connsiteX17551" fmla="*/ 3827989 w 5598213"/>
              <a:gd name="connsiteY17551" fmla="*/ 940644 h 4231124"/>
              <a:gd name="connsiteX17552" fmla="*/ 3848697 w 5598213"/>
              <a:gd name="connsiteY17552" fmla="*/ 929995 h 4231124"/>
              <a:gd name="connsiteX17553" fmla="*/ 3854022 w 5598213"/>
              <a:gd name="connsiteY17553" fmla="*/ 935320 h 4231124"/>
              <a:gd name="connsiteX17554" fmla="*/ 3864080 w 5598213"/>
              <a:gd name="connsiteY17554" fmla="*/ 924671 h 4231124"/>
              <a:gd name="connsiteX17555" fmla="*/ 3874730 w 5598213"/>
              <a:gd name="connsiteY17555" fmla="*/ 919347 h 4231124"/>
              <a:gd name="connsiteX17556" fmla="*/ 3890113 w 5598213"/>
              <a:gd name="connsiteY17556" fmla="*/ 914022 h 4231124"/>
              <a:gd name="connsiteX17557" fmla="*/ 3895438 w 5598213"/>
              <a:gd name="connsiteY17557" fmla="*/ 903965 h 4231124"/>
              <a:gd name="connsiteX17558" fmla="*/ 3900763 w 5598213"/>
              <a:gd name="connsiteY17558" fmla="*/ 898641 h 4231124"/>
              <a:gd name="connsiteX17559" fmla="*/ 3906087 w 5598213"/>
              <a:gd name="connsiteY17559" fmla="*/ 898641 h 4231124"/>
              <a:gd name="connsiteX17560" fmla="*/ 3916737 w 5598213"/>
              <a:gd name="connsiteY17560" fmla="*/ 898641 h 4231124"/>
              <a:gd name="connsiteX17561" fmla="*/ 3916737 w 5598213"/>
              <a:gd name="connsiteY17561" fmla="*/ 893316 h 4231124"/>
              <a:gd name="connsiteX17562" fmla="*/ 3937445 w 5598213"/>
              <a:gd name="connsiteY17562" fmla="*/ 893316 h 4231124"/>
              <a:gd name="connsiteX17563" fmla="*/ 3932120 w 5598213"/>
              <a:gd name="connsiteY17563" fmla="*/ 898641 h 4231124"/>
              <a:gd name="connsiteX17564" fmla="*/ 3911412 w 5598213"/>
              <a:gd name="connsiteY17564" fmla="*/ 909289 h 4231124"/>
              <a:gd name="connsiteX17565" fmla="*/ 3906087 w 5598213"/>
              <a:gd name="connsiteY17565" fmla="*/ 909289 h 4231124"/>
              <a:gd name="connsiteX17566" fmla="*/ 3885380 w 5598213"/>
              <a:gd name="connsiteY17566" fmla="*/ 924671 h 4231124"/>
              <a:gd name="connsiteX17567" fmla="*/ 3874730 w 5598213"/>
              <a:gd name="connsiteY17567" fmla="*/ 924671 h 4231124"/>
              <a:gd name="connsiteX17568" fmla="*/ 3869405 w 5598213"/>
              <a:gd name="connsiteY17568" fmla="*/ 935320 h 4231124"/>
              <a:gd name="connsiteX17569" fmla="*/ 3880055 w 5598213"/>
              <a:gd name="connsiteY17569" fmla="*/ 929995 h 4231124"/>
              <a:gd name="connsiteX17570" fmla="*/ 3890113 w 5598213"/>
              <a:gd name="connsiteY17570" fmla="*/ 929995 h 4231124"/>
              <a:gd name="connsiteX17571" fmla="*/ 3895438 w 5598213"/>
              <a:gd name="connsiteY17571" fmla="*/ 929995 h 4231124"/>
              <a:gd name="connsiteX17572" fmla="*/ 3906087 w 5598213"/>
              <a:gd name="connsiteY17572" fmla="*/ 929995 h 4231124"/>
              <a:gd name="connsiteX17573" fmla="*/ 3900763 w 5598213"/>
              <a:gd name="connsiteY17573" fmla="*/ 935320 h 4231124"/>
              <a:gd name="connsiteX17574" fmla="*/ 3890113 w 5598213"/>
              <a:gd name="connsiteY17574" fmla="*/ 940644 h 4231124"/>
              <a:gd name="connsiteX17575" fmla="*/ 3854022 w 5598213"/>
              <a:gd name="connsiteY17575" fmla="*/ 961350 h 4231124"/>
              <a:gd name="connsiteX17576" fmla="*/ 3848697 w 5598213"/>
              <a:gd name="connsiteY17576" fmla="*/ 961350 h 4231124"/>
              <a:gd name="connsiteX17577" fmla="*/ 3838047 w 5598213"/>
              <a:gd name="connsiteY17577" fmla="*/ 971999 h 4231124"/>
              <a:gd name="connsiteX17578" fmla="*/ 3822664 w 5598213"/>
              <a:gd name="connsiteY17578" fmla="*/ 982056 h 4231124"/>
              <a:gd name="connsiteX17579" fmla="*/ 3817340 w 5598213"/>
              <a:gd name="connsiteY17579" fmla="*/ 982056 h 4231124"/>
              <a:gd name="connsiteX17580" fmla="*/ 3812015 w 5598213"/>
              <a:gd name="connsiteY17580" fmla="*/ 992705 h 4231124"/>
              <a:gd name="connsiteX17581" fmla="*/ 3817340 w 5598213"/>
              <a:gd name="connsiteY17581" fmla="*/ 992705 h 4231124"/>
              <a:gd name="connsiteX17582" fmla="*/ 3838047 w 5598213"/>
              <a:gd name="connsiteY17582" fmla="*/ 982056 h 4231124"/>
              <a:gd name="connsiteX17583" fmla="*/ 3854022 w 5598213"/>
              <a:gd name="connsiteY17583" fmla="*/ 971999 h 4231124"/>
              <a:gd name="connsiteX17584" fmla="*/ 3869405 w 5598213"/>
              <a:gd name="connsiteY17584" fmla="*/ 956026 h 4231124"/>
              <a:gd name="connsiteX17585" fmla="*/ 3869405 w 5598213"/>
              <a:gd name="connsiteY17585" fmla="*/ 961350 h 4231124"/>
              <a:gd name="connsiteX17586" fmla="*/ 3890113 w 5598213"/>
              <a:gd name="connsiteY17586" fmla="*/ 945377 h 4231124"/>
              <a:gd name="connsiteX17587" fmla="*/ 3895438 w 5598213"/>
              <a:gd name="connsiteY17587" fmla="*/ 950701 h 4231124"/>
              <a:gd name="connsiteX17588" fmla="*/ 3900763 w 5598213"/>
              <a:gd name="connsiteY17588" fmla="*/ 940644 h 4231124"/>
              <a:gd name="connsiteX17589" fmla="*/ 3900763 w 5598213"/>
              <a:gd name="connsiteY17589" fmla="*/ 935320 h 4231124"/>
              <a:gd name="connsiteX17590" fmla="*/ 3911412 w 5598213"/>
              <a:gd name="connsiteY17590" fmla="*/ 935320 h 4231124"/>
              <a:gd name="connsiteX17591" fmla="*/ 3937445 w 5598213"/>
              <a:gd name="connsiteY17591" fmla="*/ 924671 h 4231124"/>
              <a:gd name="connsiteX17592" fmla="*/ 3968803 w 5598213"/>
              <a:gd name="connsiteY17592" fmla="*/ 898641 h 4231124"/>
              <a:gd name="connsiteX17593" fmla="*/ 3958153 w 5598213"/>
              <a:gd name="connsiteY17593" fmla="*/ 898641 h 4231124"/>
              <a:gd name="connsiteX17594" fmla="*/ 3974127 w 5598213"/>
              <a:gd name="connsiteY17594" fmla="*/ 887992 h 4231124"/>
              <a:gd name="connsiteX17595" fmla="*/ 3989510 w 5598213"/>
              <a:gd name="connsiteY17595" fmla="*/ 872610 h 4231124"/>
              <a:gd name="connsiteX17596" fmla="*/ 4010218 w 5598213"/>
              <a:gd name="connsiteY17596" fmla="*/ 877935 h 4231124"/>
              <a:gd name="connsiteX17597" fmla="*/ 3994835 w 5598213"/>
              <a:gd name="connsiteY17597" fmla="*/ 877935 h 4231124"/>
              <a:gd name="connsiteX17598" fmla="*/ 3989510 w 5598213"/>
              <a:gd name="connsiteY17598" fmla="*/ 882667 h 4231124"/>
              <a:gd name="connsiteX17599" fmla="*/ 3984185 w 5598213"/>
              <a:gd name="connsiteY17599" fmla="*/ 887992 h 4231124"/>
              <a:gd name="connsiteX17600" fmla="*/ 4000160 w 5598213"/>
              <a:gd name="connsiteY17600" fmla="*/ 893316 h 4231124"/>
              <a:gd name="connsiteX17601" fmla="*/ 4005485 w 5598213"/>
              <a:gd name="connsiteY17601" fmla="*/ 903965 h 4231124"/>
              <a:gd name="connsiteX17602" fmla="*/ 4000160 w 5598213"/>
              <a:gd name="connsiteY17602" fmla="*/ 898641 h 4231124"/>
              <a:gd name="connsiteX17603" fmla="*/ 3989510 w 5598213"/>
              <a:gd name="connsiteY17603" fmla="*/ 903965 h 4231124"/>
              <a:gd name="connsiteX17604" fmla="*/ 3984185 w 5598213"/>
              <a:gd name="connsiteY17604" fmla="*/ 903965 h 4231124"/>
              <a:gd name="connsiteX17605" fmla="*/ 3978861 w 5598213"/>
              <a:gd name="connsiteY17605" fmla="*/ 914022 h 4231124"/>
              <a:gd name="connsiteX17606" fmla="*/ 3989510 w 5598213"/>
              <a:gd name="connsiteY17606" fmla="*/ 919347 h 4231124"/>
              <a:gd name="connsiteX17607" fmla="*/ 3978861 w 5598213"/>
              <a:gd name="connsiteY17607" fmla="*/ 924671 h 4231124"/>
              <a:gd name="connsiteX17608" fmla="*/ 3974127 w 5598213"/>
              <a:gd name="connsiteY17608" fmla="*/ 914022 h 4231124"/>
              <a:gd name="connsiteX17609" fmla="*/ 3958153 w 5598213"/>
              <a:gd name="connsiteY17609" fmla="*/ 924671 h 4231124"/>
              <a:gd name="connsiteX17610" fmla="*/ 3952828 w 5598213"/>
              <a:gd name="connsiteY17610" fmla="*/ 929995 h 4231124"/>
              <a:gd name="connsiteX17611" fmla="*/ 3968803 w 5598213"/>
              <a:gd name="connsiteY17611" fmla="*/ 929995 h 4231124"/>
              <a:gd name="connsiteX17612" fmla="*/ 3958153 w 5598213"/>
              <a:gd name="connsiteY17612" fmla="*/ 940644 h 4231124"/>
              <a:gd name="connsiteX17613" fmla="*/ 3948095 w 5598213"/>
              <a:gd name="connsiteY17613" fmla="*/ 945377 h 4231124"/>
              <a:gd name="connsiteX17614" fmla="*/ 3948095 w 5598213"/>
              <a:gd name="connsiteY17614" fmla="*/ 935320 h 4231124"/>
              <a:gd name="connsiteX17615" fmla="*/ 3937445 w 5598213"/>
              <a:gd name="connsiteY17615" fmla="*/ 945377 h 4231124"/>
              <a:gd name="connsiteX17616" fmla="*/ 3948095 w 5598213"/>
              <a:gd name="connsiteY17616" fmla="*/ 945377 h 4231124"/>
              <a:gd name="connsiteX17617" fmla="*/ 3937445 w 5598213"/>
              <a:gd name="connsiteY17617" fmla="*/ 950701 h 4231124"/>
              <a:gd name="connsiteX17618" fmla="*/ 3932120 w 5598213"/>
              <a:gd name="connsiteY17618" fmla="*/ 961350 h 4231124"/>
              <a:gd name="connsiteX17619" fmla="*/ 3937445 w 5598213"/>
              <a:gd name="connsiteY17619" fmla="*/ 961350 h 4231124"/>
              <a:gd name="connsiteX17620" fmla="*/ 3952828 w 5598213"/>
              <a:gd name="connsiteY17620" fmla="*/ 950701 h 4231124"/>
              <a:gd name="connsiteX17621" fmla="*/ 3968803 w 5598213"/>
              <a:gd name="connsiteY17621" fmla="*/ 945377 h 4231124"/>
              <a:gd name="connsiteX17622" fmla="*/ 3968803 w 5598213"/>
              <a:gd name="connsiteY17622" fmla="*/ 950701 h 4231124"/>
              <a:gd name="connsiteX17623" fmla="*/ 3974127 w 5598213"/>
              <a:gd name="connsiteY17623" fmla="*/ 956026 h 4231124"/>
              <a:gd name="connsiteX17624" fmla="*/ 3978861 w 5598213"/>
              <a:gd name="connsiteY17624" fmla="*/ 945377 h 4231124"/>
              <a:gd name="connsiteX17625" fmla="*/ 3974127 w 5598213"/>
              <a:gd name="connsiteY17625" fmla="*/ 945377 h 4231124"/>
              <a:gd name="connsiteX17626" fmla="*/ 3978861 w 5598213"/>
              <a:gd name="connsiteY17626" fmla="*/ 940644 h 4231124"/>
              <a:gd name="connsiteX17627" fmla="*/ 3989510 w 5598213"/>
              <a:gd name="connsiteY17627" fmla="*/ 929995 h 4231124"/>
              <a:gd name="connsiteX17628" fmla="*/ 4005485 w 5598213"/>
              <a:gd name="connsiteY17628" fmla="*/ 929995 h 4231124"/>
              <a:gd name="connsiteX17629" fmla="*/ 4010218 w 5598213"/>
              <a:gd name="connsiteY17629" fmla="*/ 929995 h 4231124"/>
              <a:gd name="connsiteX17630" fmla="*/ 4010218 w 5598213"/>
              <a:gd name="connsiteY17630" fmla="*/ 950701 h 4231124"/>
              <a:gd name="connsiteX17631" fmla="*/ 4000160 w 5598213"/>
              <a:gd name="connsiteY17631" fmla="*/ 950701 h 4231124"/>
              <a:gd name="connsiteX17632" fmla="*/ 3994835 w 5598213"/>
              <a:gd name="connsiteY17632" fmla="*/ 950701 h 4231124"/>
              <a:gd name="connsiteX17633" fmla="*/ 3989510 w 5598213"/>
              <a:gd name="connsiteY17633" fmla="*/ 950701 h 4231124"/>
              <a:gd name="connsiteX17634" fmla="*/ 3974127 w 5598213"/>
              <a:gd name="connsiteY17634" fmla="*/ 961350 h 4231124"/>
              <a:gd name="connsiteX17635" fmla="*/ 3978861 w 5598213"/>
              <a:gd name="connsiteY17635" fmla="*/ 966675 h 4231124"/>
              <a:gd name="connsiteX17636" fmla="*/ 3968803 w 5598213"/>
              <a:gd name="connsiteY17636" fmla="*/ 976732 h 4231124"/>
              <a:gd name="connsiteX17637" fmla="*/ 3963478 w 5598213"/>
              <a:gd name="connsiteY17637" fmla="*/ 976732 h 4231124"/>
              <a:gd name="connsiteX17638" fmla="*/ 3958153 w 5598213"/>
              <a:gd name="connsiteY17638" fmla="*/ 987381 h 4231124"/>
              <a:gd name="connsiteX17639" fmla="*/ 3952828 w 5598213"/>
              <a:gd name="connsiteY17639" fmla="*/ 982056 h 4231124"/>
              <a:gd name="connsiteX17640" fmla="*/ 3952828 w 5598213"/>
              <a:gd name="connsiteY17640" fmla="*/ 976732 h 4231124"/>
              <a:gd name="connsiteX17641" fmla="*/ 3942770 w 5598213"/>
              <a:gd name="connsiteY17641" fmla="*/ 982056 h 4231124"/>
              <a:gd name="connsiteX17642" fmla="*/ 3942770 w 5598213"/>
              <a:gd name="connsiteY17642" fmla="*/ 992705 h 4231124"/>
              <a:gd name="connsiteX17643" fmla="*/ 3958153 w 5598213"/>
              <a:gd name="connsiteY17643" fmla="*/ 998029 h 4231124"/>
              <a:gd name="connsiteX17644" fmla="*/ 3968803 w 5598213"/>
              <a:gd name="connsiteY17644" fmla="*/ 992705 h 4231124"/>
              <a:gd name="connsiteX17645" fmla="*/ 3974127 w 5598213"/>
              <a:gd name="connsiteY17645" fmla="*/ 982056 h 4231124"/>
              <a:gd name="connsiteX17646" fmla="*/ 3968803 w 5598213"/>
              <a:gd name="connsiteY17646" fmla="*/ 976732 h 4231124"/>
              <a:gd name="connsiteX17647" fmla="*/ 3978861 w 5598213"/>
              <a:gd name="connsiteY17647" fmla="*/ 976732 h 4231124"/>
              <a:gd name="connsiteX17648" fmla="*/ 3984185 w 5598213"/>
              <a:gd name="connsiteY17648" fmla="*/ 982056 h 4231124"/>
              <a:gd name="connsiteX17649" fmla="*/ 3984185 w 5598213"/>
              <a:gd name="connsiteY17649" fmla="*/ 998029 h 4231124"/>
              <a:gd name="connsiteX17650" fmla="*/ 3989510 w 5598213"/>
              <a:gd name="connsiteY17650" fmla="*/ 992705 h 4231124"/>
              <a:gd name="connsiteX17651" fmla="*/ 3994835 w 5598213"/>
              <a:gd name="connsiteY17651" fmla="*/ 992705 h 4231124"/>
              <a:gd name="connsiteX17652" fmla="*/ 3984185 w 5598213"/>
              <a:gd name="connsiteY17652" fmla="*/ 1003354 h 4231124"/>
              <a:gd name="connsiteX17653" fmla="*/ 3978861 w 5598213"/>
              <a:gd name="connsiteY17653" fmla="*/ 1003354 h 4231124"/>
              <a:gd name="connsiteX17654" fmla="*/ 3989510 w 5598213"/>
              <a:gd name="connsiteY17654" fmla="*/ 1013411 h 4231124"/>
              <a:gd name="connsiteX17655" fmla="*/ 3994835 w 5598213"/>
              <a:gd name="connsiteY17655" fmla="*/ 1008087 h 4231124"/>
              <a:gd name="connsiteX17656" fmla="*/ 4005485 w 5598213"/>
              <a:gd name="connsiteY17656" fmla="*/ 1008087 h 4231124"/>
              <a:gd name="connsiteX17657" fmla="*/ 4005485 w 5598213"/>
              <a:gd name="connsiteY17657" fmla="*/ 1018735 h 4231124"/>
              <a:gd name="connsiteX17658" fmla="*/ 3994835 w 5598213"/>
              <a:gd name="connsiteY17658" fmla="*/ 1018735 h 4231124"/>
              <a:gd name="connsiteX17659" fmla="*/ 3989510 w 5598213"/>
              <a:gd name="connsiteY17659" fmla="*/ 1024060 h 4231124"/>
              <a:gd name="connsiteX17660" fmla="*/ 3984185 w 5598213"/>
              <a:gd name="connsiteY17660" fmla="*/ 1024060 h 4231124"/>
              <a:gd name="connsiteX17661" fmla="*/ 3978861 w 5598213"/>
              <a:gd name="connsiteY17661" fmla="*/ 1013411 h 4231124"/>
              <a:gd name="connsiteX17662" fmla="*/ 3974127 w 5598213"/>
              <a:gd name="connsiteY17662" fmla="*/ 1013411 h 4231124"/>
              <a:gd name="connsiteX17663" fmla="*/ 3968803 w 5598213"/>
              <a:gd name="connsiteY17663" fmla="*/ 1003354 h 4231124"/>
              <a:gd name="connsiteX17664" fmla="*/ 3963478 w 5598213"/>
              <a:gd name="connsiteY17664" fmla="*/ 1003354 h 4231124"/>
              <a:gd name="connsiteX17665" fmla="*/ 3958153 w 5598213"/>
              <a:gd name="connsiteY17665" fmla="*/ 1008087 h 4231124"/>
              <a:gd name="connsiteX17666" fmla="*/ 3963478 w 5598213"/>
              <a:gd name="connsiteY17666" fmla="*/ 1018735 h 4231124"/>
              <a:gd name="connsiteX17667" fmla="*/ 3958153 w 5598213"/>
              <a:gd name="connsiteY17667" fmla="*/ 1024060 h 4231124"/>
              <a:gd name="connsiteX17668" fmla="*/ 3958153 w 5598213"/>
              <a:gd name="connsiteY17668" fmla="*/ 1029384 h 4231124"/>
              <a:gd name="connsiteX17669" fmla="*/ 3948095 w 5598213"/>
              <a:gd name="connsiteY17669" fmla="*/ 1024060 h 4231124"/>
              <a:gd name="connsiteX17670" fmla="*/ 3942770 w 5598213"/>
              <a:gd name="connsiteY17670" fmla="*/ 1024060 h 4231124"/>
              <a:gd name="connsiteX17671" fmla="*/ 3937445 w 5598213"/>
              <a:gd name="connsiteY17671" fmla="*/ 1018735 h 4231124"/>
              <a:gd name="connsiteX17672" fmla="*/ 3926795 w 5598213"/>
              <a:gd name="connsiteY17672" fmla="*/ 1024060 h 4231124"/>
              <a:gd name="connsiteX17673" fmla="*/ 3916737 w 5598213"/>
              <a:gd name="connsiteY17673" fmla="*/ 1029384 h 4231124"/>
              <a:gd name="connsiteX17674" fmla="*/ 3921470 w 5598213"/>
              <a:gd name="connsiteY17674" fmla="*/ 1034709 h 4231124"/>
              <a:gd name="connsiteX17675" fmla="*/ 3921470 w 5598213"/>
              <a:gd name="connsiteY17675" fmla="*/ 1050090 h 4231124"/>
              <a:gd name="connsiteX17676" fmla="*/ 3921470 w 5598213"/>
              <a:gd name="connsiteY17676" fmla="*/ 1055415 h 4231124"/>
              <a:gd name="connsiteX17677" fmla="*/ 3932120 w 5598213"/>
              <a:gd name="connsiteY17677" fmla="*/ 1044766 h 4231124"/>
              <a:gd name="connsiteX17678" fmla="*/ 3937445 w 5598213"/>
              <a:gd name="connsiteY17678" fmla="*/ 1039441 h 4231124"/>
              <a:gd name="connsiteX17679" fmla="*/ 3948095 w 5598213"/>
              <a:gd name="connsiteY17679" fmla="*/ 1039441 h 4231124"/>
              <a:gd name="connsiteX17680" fmla="*/ 3958153 w 5598213"/>
              <a:gd name="connsiteY17680" fmla="*/ 1029384 h 4231124"/>
              <a:gd name="connsiteX17681" fmla="*/ 3968803 w 5598213"/>
              <a:gd name="connsiteY17681" fmla="*/ 1029384 h 4231124"/>
              <a:gd name="connsiteX17682" fmla="*/ 3958153 w 5598213"/>
              <a:gd name="connsiteY17682" fmla="*/ 1050090 h 4231124"/>
              <a:gd name="connsiteX17683" fmla="*/ 3942770 w 5598213"/>
              <a:gd name="connsiteY17683" fmla="*/ 1050090 h 4231124"/>
              <a:gd name="connsiteX17684" fmla="*/ 3952828 w 5598213"/>
              <a:gd name="connsiteY17684" fmla="*/ 1060739 h 4231124"/>
              <a:gd name="connsiteX17685" fmla="*/ 3952828 w 5598213"/>
              <a:gd name="connsiteY17685" fmla="*/ 1055415 h 4231124"/>
              <a:gd name="connsiteX17686" fmla="*/ 3963478 w 5598213"/>
              <a:gd name="connsiteY17686" fmla="*/ 1055415 h 4231124"/>
              <a:gd name="connsiteX17687" fmla="*/ 3978861 w 5598213"/>
              <a:gd name="connsiteY17687" fmla="*/ 1039441 h 4231124"/>
              <a:gd name="connsiteX17688" fmla="*/ 3989510 w 5598213"/>
              <a:gd name="connsiteY17688" fmla="*/ 1039441 h 4231124"/>
              <a:gd name="connsiteX17689" fmla="*/ 3994835 w 5598213"/>
              <a:gd name="connsiteY17689" fmla="*/ 1034709 h 4231124"/>
              <a:gd name="connsiteX17690" fmla="*/ 4005485 w 5598213"/>
              <a:gd name="connsiteY17690" fmla="*/ 1029384 h 4231124"/>
              <a:gd name="connsiteX17691" fmla="*/ 4005485 w 5598213"/>
              <a:gd name="connsiteY17691" fmla="*/ 1018735 h 4231124"/>
              <a:gd name="connsiteX17692" fmla="*/ 4020868 w 5598213"/>
              <a:gd name="connsiteY17692" fmla="*/ 1018735 h 4231124"/>
              <a:gd name="connsiteX17693" fmla="*/ 4026193 w 5598213"/>
              <a:gd name="connsiteY17693" fmla="*/ 1024060 h 4231124"/>
              <a:gd name="connsiteX17694" fmla="*/ 4036843 w 5598213"/>
              <a:gd name="connsiteY17694" fmla="*/ 1029384 h 4231124"/>
              <a:gd name="connsiteX17695" fmla="*/ 4052225 w 5598213"/>
              <a:gd name="connsiteY17695" fmla="*/ 1008087 h 4231124"/>
              <a:gd name="connsiteX17696" fmla="*/ 4062875 w 5598213"/>
              <a:gd name="connsiteY17696" fmla="*/ 1008087 h 4231124"/>
              <a:gd name="connsiteX17697" fmla="*/ 4078258 w 5598213"/>
              <a:gd name="connsiteY17697" fmla="*/ 1003354 h 4231124"/>
              <a:gd name="connsiteX17698" fmla="*/ 4083583 w 5598213"/>
              <a:gd name="connsiteY17698" fmla="*/ 998029 h 4231124"/>
              <a:gd name="connsiteX17699" fmla="*/ 4094233 w 5598213"/>
              <a:gd name="connsiteY17699" fmla="*/ 987381 h 4231124"/>
              <a:gd name="connsiteX17700" fmla="*/ 4099558 w 5598213"/>
              <a:gd name="connsiteY17700" fmla="*/ 987381 h 4231124"/>
              <a:gd name="connsiteX17701" fmla="*/ 4072933 w 5598213"/>
              <a:gd name="connsiteY17701" fmla="*/ 1008087 h 4231124"/>
              <a:gd name="connsiteX17702" fmla="*/ 4057550 w 5598213"/>
              <a:gd name="connsiteY17702" fmla="*/ 1029384 h 4231124"/>
              <a:gd name="connsiteX17703" fmla="*/ 4041576 w 5598213"/>
              <a:gd name="connsiteY17703" fmla="*/ 1029384 h 4231124"/>
              <a:gd name="connsiteX17704" fmla="*/ 4041576 w 5598213"/>
              <a:gd name="connsiteY17704" fmla="*/ 1034709 h 4231124"/>
              <a:gd name="connsiteX17705" fmla="*/ 4031518 w 5598213"/>
              <a:gd name="connsiteY17705" fmla="*/ 1039441 h 4231124"/>
              <a:gd name="connsiteX17706" fmla="*/ 4026193 w 5598213"/>
              <a:gd name="connsiteY17706" fmla="*/ 1050090 h 4231124"/>
              <a:gd name="connsiteX17707" fmla="*/ 4015543 w 5598213"/>
              <a:gd name="connsiteY17707" fmla="*/ 1060739 h 4231124"/>
              <a:gd name="connsiteX17708" fmla="*/ 4010218 w 5598213"/>
              <a:gd name="connsiteY17708" fmla="*/ 1055415 h 4231124"/>
              <a:gd name="connsiteX17709" fmla="*/ 4005485 w 5598213"/>
              <a:gd name="connsiteY17709" fmla="*/ 1060739 h 4231124"/>
              <a:gd name="connsiteX17710" fmla="*/ 4000160 w 5598213"/>
              <a:gd name="connsiteY17710" fmla="*/ 1044766 h 4231124"/>
              <a:gd name="connsiteX17711" fmla="*/ 4000160 w 5598213"/>
              <a:gd name="connsiteY17711" fmla="*/ 1060739 h 4231124"/>
              <a:gd name="connsiteX17712" fmla="*/ 3994835 w 5598213"/>
              <a:gd name="connsiteY17712" fmla="*/ 1060739 h 4231124"/>
              <a:gd name="connsiteX17713" fmla="*/ 3994835 w 5598213"/>
              <a:gd name="connsiteY17713" fmla="*/ 1050090 h 4231124"/>
              <a:gd name="connsiteX17714" fmla="*/ 3989510 w 5598213"/>
              <a:gd name="connsiteY17714" fmla="*/ 1050090 h 4231124"/>
              <a:gd name="connsiteX17715" fmla="*/ 3968803 w 5598213"/>
              <a:gd name="connsiteY17715" fmla="*/ 1076121 h 4231124"/>
              <a:gd name="connsiteX17716" fmla="*/ 3968803 w 5598213"/>
              <a:gd name="connsiteY17716" fmla="*/ 1086769 h 4231124"/>
              <a:gd name="connsiteX17717" fmla="*/ 3963478 w 5598213"/>
              <a:gd name="connsiteY17717" fmla="*/ 1092094 h 4231124"/>
              <a:gd name="connsiteX17718" fmla="*/ 3968803 w 5598213"/>
              <a:gd name="connsiteY17718" fmla="*/ 1096827 h 4231124"/>
              <a:gd name="connsiteX17719" fmla="*/ 3974127 w 5598213"/>
              <a:gd name="connsiteY17719" fmla="*/ 1102151 h 4231124"/>
              <a:gd name="connsiteX17720" fmla="*/ 3984185 w 5598213"/>
              <a:gd name="connsiteY17720" fmla="*/ 1102151 h 4231124"/>
              <a:gd name="connsiteX17721" fmla="*/ 3958153 w 5598213"/>
              <a:gd name="connsiteY17721" fmla="*/ 1128181 h 4231124"/>
              <a:gd name="connsiteX17722" fmla="*/ 3968803 w 5598213"/>
              <a:gd name="connsiteY17722" fmla="*/ 1133506 h 4231124"/>
              <a:gd name="connsiteX17723" fmla="*/ 3978861 w 5598213"/>
              <a:gd name="connsiteY17723" fmla="*/ 1128181 h 4231124"/>
              <a:gd name="connsiteX17724" fmla="*/ 3994835 w 5598213"/>
              <a:gd name="connsiteY17724" fmla="*/ 1123449 h 4231124"/>
              <a:gd name="connsiteX17725" fmla="*/ 3994835 w 5598213"/>
              <a:gd name="connsiteY17725" fmla="*/ 1107475 h 4231124"/>
              <a:gd name="connsiteX17726" fmla="*/ 3989510 w 5598213"/>
              <a:gd name="connsiteY17726" fmla="*/ 1107475 h 4231124"/>
              <a:gd name="connsiteX17727" fmla="*/ 3989510 w 5598213"/>
              <a:gd name="connsiteY17727" fmla="*/ 1092094 h 4231124"/>
              <a:gd name="connsiteX17728" fmla="*/ 3984185 w 5598213"/>
              <a:gd name="connsiteY17728" fmla="*/ 1086769 h 4231124"/>
              <a:gd name="connsiteX17729" fmla="*/ 3994835 w 5598213"/>
              <a:gd name="connsiteY17729" fmla="*/ 1076121 h 4231124"/>
              <a:gd name="connsiteX17730" fmla="*/ 4000160 w 5598213"/>
              <a:gd name="connsiteY17730" fmla="*/ 1076121 h 4231124"/>
              <a:gd name="connsiteX17731" fmla="*/ 4000160 w 5598213"/>
              <a:gd name="connsiteY17731" fmla="*/ 1086769 h 4231124"/>
              <a:gd name="connsiteX17732" fmla="*/ 4010218 w 5598213"/>
              <a:gd name="connsiteY17732" fmla="*/ 1086769 h 4231124"/>
              <a:gd name="connsiteX17733" fmla="*/ 4005485 w 5598213"/>
              <a:gd name="connsiteY17733" fmla="*/ 1092094 h 4231124"/>
              <a:gd name="connsiteX17734" fmla="*/ 4000160 w 5598213"/>
              <a:gd name="connsiteY17734" fmla="*/ 1096827 h 4231124"/>
              <a:gd name="connsiteX17735" fmla="*/ 4000160 w 5598213"/>
              <a:gd name="connsiteY17735" fmla="*/ 1102151 h 4231124"/>
              <a:gd name="connsiteX17736" fmla="*/ 4010218 w 5598213"/>
              <a:gd name="connsiteY17736" fmla="*/ 1102151 h 4231124"/>
              <a:gd name="connsiteX17737" fmla="*/ 4010218 w 5598213"/>
              <a:gd name="connsiteY17737" fmla="*/ 1086769 h 4231124"/>
              <a:gd name="connsiteX17738" fmla="*/ 4010218 w 5598213"/>
              <a:gd name="connsiteY17738" fmla="*/ 1076121 h 4231124"/>
              <a:gd name="connsiteX17739" fmla="*/ 4000160 w 5598213"/>
              <a:gd name="connsiteY17739" fmla="*/ 1076121 h 4231124"/>
              <a:gd name="connsiteX17740" fmla="*/ 4010218 w 5598213"/>
              <a:gd name="connsiteY17740" fmla="*/ 1065472 h 4231124"/>
              <a:gd name="connsiteX17741" fmla="*/ 4015543 w 5598213"/>
              <a:gd name="connsiteY17741" fmla="*/ 1060739 h 4231124"/>
              <a:gd name="connsiteX17742" fmla="*/ 4026193 w 5598213"/>
              <a:gd name="connsiteY17742" fmla="*/ 1060739 h 4231124"/>
              <a:gd name="connsiteX17743" fmla="*/ 4036843 w 5598213"/>
              <a:gd name="connsiteY17743" fmla="*/ 1050090 h 4231124"/>
              <a:gd name="connsiteX17744" fmla="*/ 4046901 w 5598213"/>
              <a:gd name="connsiteY17744" fmla="*/ 1039441 h 4231124"/>
              <a:gd name="connsiteX17745" fmla="*/ 4062875 w 5598213"/>
              <a:gd name="connsiteY17745" fmla="*/ 1034709 h 4231124"/>
              <a:gd name="connsiteX17746" fmla="*/ 4068200 w 5598213"/>
              <a:gd name="connsiteY17746" fmla="*/ 1034709 h 4231124"/>
              <a:gd name="connsiteX17747" fmla="*/ 4083583 w 5598213"/>
              <a:gd name="connsiteY17747" fmla="*/ 1039441 h 4231124"/>
              <a:gd name="connsiteX17748" fmla="*/ 4078258 w 5598213"/>
              <a:gd name="connsiteY17748" fmla="*/ 1044766 h 4231124"/>
              <a:gd name="connsiteX17749" fmla="*/ 4068200 w 5598213"/>
              <a:gd name="connsiteY17749" fmla="*/ 1039441 h 4231124"/>
              <a:gd name="connsiteX17750" fmla="*/ 4062875 w 5598213"/>
              <a:gd name="connsiteY17750" fmla="*/ 1044766 h 4231124"/>
              <a:gd name="connsiteX17751" fmla="*/ 4062875 w 5598213"/>
              <a:gd name="connsiteY17751" fmla="*/ 1055415 h 4231124"/>
              <a:gd name="connsiteX17752" fmla="*/ 4057550 w 5598213"/>
              <a:gd name="connsiteY17752" fmla="*/ 1050090 h 4231124"/>
              <a:gd name="connsiteX17753" fmla="*/ 4052225 w 5598213"/>
              <a:gd name="connsiteY17753" fmla="*/ 1060739 h 4231124"/>
              <a:gd name="connsiteX17754" fmla="*/ 4041576 w 5598213"/>
              <a:gd name="connsiteY17754" fmla="*/ 1055415 h 4231124"/>
              <a:gd name="connsiteX17755" fmla="*/ 4041576 w 5598213"/>
              <a:gd name="connsiteY17755" fmla="*/ 1065472 h 4231124"/>
              <a:gd name="connsiteX17756" fmla="*/ 4031518 w 5598213"/>
              <a:gd name="connsiteY17756" fmla="*/ 1076121 h 4231124"/>
              <a:gd name="connsiteX17757" fmla="*/ 4020868 w 5598213"/>
              <a:gd name="connsiteY17757" fmla="*/ 1076121 h 4231124"/>
              <a:gd name="connsiteX17758" fmla="*/ 4026193 w 5598213"/>
              <a:gd name="connsiteY17758" fmla="*/ 1092094 h 4231124"/>
              <a:gd name="connsiteX17759" fmla="*/ 4031518 w 5598213"/>
              <a:gd name="connsiteY17759" fmla="*/ 1092094 h 4231124"/>
              <a:gd name="connsiteX17760" fmla="*/ 4036843 w 5598213"/>
              <a:gd name="connsiteY17760" fmla="*/ 1081445 h 4231124"/>
              <a:gd name="connsiteX17761" fmla="*/ 4041576 w 5598213"/>
              <a:gd name="connsiteY17761" fmla="*/ 1086769 h 4231124"/>
              <a:gd name="connsiteX17762" fmla="*/ 4031518 w 5598213"/>
              <a:gd name="connsiteY17762" fmla="*/ 1096827 h 4231124"/>
              <a:gd name="connsiteX17763" fmla="*/ 4041576 w 5598213"/>
              <a:gd name="connsiteY17763" fmla="*/ 1096827 h 4231124"/>
              <a:gd name="connsiteX17764" fmla="*/ 4046901 w 5598213"/>
              <a:gd name="connsiteY17764" fmla="*/ 1092094 h 4231124"/>
              <a:gd name="connsiteX17765" fmla="*/ 4057550 w 5598213"/>
              <a:gd name="connsiteY17765" fmla="*/ 1086769 h 4231124"/>
              <a:gd name="connsiteX17766" fmla="*/ 4057550 w 5598213"/>
              <a:gd name="connsiteY17766" fmla="*/ 1092094 h 4231124"/>
              <a:gd name="connsiteX17767" fmla="*/ 4046901 w 5598213"/>
              <a:gd name="connsiteY17767" fmla="*/ 1096827 h 4231124"/>
              <a:gd name="connsiteX17768" fmla="*/ 4036843 w 5598213"/>
              <a:gd name="connsiteY17768" fmla="*/ 1102151 h 4231124"/>
              <a:gd name="connsiteX17769" fmla="*/ 4036843 w 5598213"/>
              <a:gd name="connsiteY17769" fmla="*/ 1107475 h 4231124"/>
              <a:gd name="connsiteX17770" fmla="*/ 4026193 w 5598213"/>
              <a:gd name="connsiteY17770" fmla="*/ 1118124 h 4231124"/>
              <a:gd name="connsiteX17771" fmla="*/ 4010218 w 5598213"/>
              <a:gd name="connsiteY17771" fmla="*/ 1128181 h 4231124"/>
              <a:gd name="connsiteX17772" fmla="*/ 3994835 w 5598213"/>
              <a:gd name="connsiteY17772" fmla="*/ 1138830 h 4231124"/>
              <a:gd name="connsiteX17773" fmla="*/ 3994835 w 5598213"/>
              <a:gd name="connsiteY17773" fmla="*/ 1144155 h 4231124"/>
              <a:gd name="connsiteX17774" fmla="*/ 4005485 w 5598213"/>
              <a:gd name="connsiteY17774" fmla="*/ 1144155 h 4231124"/>
              <a:gd name="connsiteX17775" fmla="*/ 4010218 w 5598213"/>
              <a:gd name="connsiteY17775" fmla="*/ 1149479 h 4231124"/>
              <a:gd name="connsiteX17776" fmla="*/ 4010218 w 5598213"/>
              <a:gd name="connsiteY17776" fmla="*/ 1154803 h 4231124"/>
              <a:gd name="connsiteX17777" fmla="*/ 4010218 w 5598213"/>
              <a:gd name="connsiteY17777" fmla="*/ 1159536 h 4231124"/>
              <a:gd name="connsiteX17778" fmla="*/ 3994835 w 5598213"/>
              <a:gd name="connsiteY17778" fmla="*/ 1159536 h 4231124"/>
              <a:gd name="connsiteX17779" fmla="*/ 3989510 w 5598213"/>
              <a:gd name="connsiteY17779" fmla="*/ 1154803 h 4231124"/>
              <a:gd name="connsiteX17780" fmla="*/ 3989510 w 5598213"/>
              <a:gd name="connsiteY17780" fmla="*/ 1149479 h 4231124"/>
              <a:gd name="connsiteX17781" fmla="*/ 3984185 w 5598213"/>
              <a:gd name="connsiteY17781" fmla="*/ 1149479 h 4231124"/>
              <a:gd name="connsiteX17782" fmla="*/ 3978861 w 5598213"/>
              <a:gd name="connsiteY17782" fmla="*/ 1154803 h 4231124"/>
              <a:gd name="connsiteX17783" fmla="*/ 3989510 w 5598213"/>
              <a:gd name="connsiteY17783" fmla="*/ 1159536 h 4231124"/>
              <a:gd name="connsiteX17784" fmla="*/ 3994835 w 5598213"/>
              <a:gd name="connsiteY17784" fmla="*/ 1159536 h 4231124"/>
              <a:gd name="connsiteX17785" fmla="*/ 3994835 w 5598213"/>
              <a:gd name="connsiteY17785" fmla="*/ 1170185 h 4231124"/>
              <a:gd name="connsiteX17786" fmla="*/ 4000160 w 5598213"/>
              <a:gd name="connsiteY17786" fmla="*/ 1175509 h 4231124"/>
              <a:gd name="connsiteX17787" fmla="*/ 4010218 w 5598213"/>
              <a:gd name="connsiteY17787" fmla="*/ 1170185 h 4231124"/>
              <a:gd name="connsiteX17788" fmla="*/ 4026193 w 5598213"/>
              <a:gd name="connsiteY17788" fmla="*/ 1154803 h 4231124"/>
              <a:gd name="connsiteX17789" fmla="*/ 4031518 w 5598213"/>
              <a:gd name="connsiteY17789" fmla="*/ 1154803 h 4231124"/>
              <a:gd name="connsiteX17790" fmla="*/ 4036843 w 5598213"/>
              <a:gd name="connsiteY17790" fmla="*/ 1159536 h 4231124"/>
              <a:gd name="connsiteX17791" fmla="*/ 4046901 w 5598213"/>
              <a:gd name="connsiteY17791" fmla="*/ 1159536 h 4231124"/>
              <a:gd name="connsiteX17792" fmla="*/ 4031518 w 5598213"/>
              <a:gd name="connsiteY17792" fmla="*/ 1154803 h 4231124"/>
              <a:gd name="connsiteX17793" fmla="*/ 4036843 w 5598213"/>
              <a:gd name="connsiteY17793" fmla="*/ 1149479 h 4231124"/>
              <a:gd name="connsiteX17794" fmla="*/ 4052225 w 5598213"/>
              <a:gd name="connsiteY17794" fmla="*/ 1138830 h 4231124"/>
              <a:gd name="connsiteX17795" fmla="*/ 4057550 w 5598213"/>
              <a:gd name="connsiteY17795" fmla="*/ 1138830 h 4231124"/>
              <a:gd name="connsiteX17796" fmla="*/ 4057550 w 5598213"/>
              <a:gd name="connsiteY17796" fmla="*/ 1149479 h 4231124"/>
              <a:gd name="connsiteX17797" fmla="*/ 4068200 w 5598213"/>
              <a:gd name="connsiteY17797" fmla="*/ 1149479 h 4231124"/>
              <a:gd name="connsiteX17798" fmla="*/ 4068200 w 5598213"/>
              <a:gd name="connsiteY17798" fmla="*/ 1159536 h 4231124"/>
              <a:gd name="connsiteX17799" fmla="*/ 4083583 w 5598213"/>
              <a:gd name="connsiteY17799" fmla="*/ 1154803 h 4231124"/>
              <a:gd name="connsiteX17800" fmla="*/ 4078258 w 5598213"/>
              <a:gd name="connsiteY17800" fmla="*/ 1149479 h 4231124"/>
              <a:gd name="connsiteX17801" fmla="*/ 4088908 w 5598213"/>
              <a:gd name="connsiteY17801" fmla="*/ 1133506 h 4231124"/>
              <a:gd name="connsiteX17802" fmla="*/ 4094233 w 5598213"/>
              <a:gd name="connsiteY17802" fmla="*/ 1144155 h 4231124"/>
              <a:gd name="connsiteX17803" fmla="*/ 4104291 w 5598213"/>
              <a:gd name="connsiteY17803" fmla="*/ 1144155 h 4231124"/>
              <a:gd name="connsiteX17804" fmla="*/ 4114941 w 5598213"/>
              <a:gd name="connsiteY17804" fmla="*/ 1144155 h 4231124"/>
              <a:gd name="connsiteX17805" fmla="*/ 4120265 w 5598213"/>
              <a:gd name="connsiteY17805" fmla="*/ 1133506 h 4231124"/>
              <a:gd name="connsiteX17806" fmla="*/ 4125590 w 5598213"/>
              <a:gd name="connsiteY17806" fmla="*/ 1133506 h 4231124"/>
              <a:gd name="connsiteX17807" fmla="*/ 4125590 w 5598213"/>
              <a:gd name="connsiteY17807" fmla="*/ 1149479 h 4231124"/>
              <a:gd name="connsiteX17808" fmla="*/ 4146298 w 5598213"/>
              <a:gd name="connsiteY17808" fmla="*/ 1149479 h 4231124"/>
              <a:gd name="connsiteX17809" fmla="*/ 4156948 w 5598213"/>
              <a:gd name="connsiteY17809" fmla="*/ 1138830 h 4231124"/>
              <a:gd name="connsiteX17810" fmla="*/ 4161681 w 5598213"/>
              <a:gd name="connsiteY17810" fmla="*/ 1138830 h 4231124"/>
              <a:gd name="connsiteX17811" fmla="*/ 4167006 w 5598213"/>
              <a:gd name="connsiteY17811" fmla="*/ 1154803 h 4231124"/>
              <a:gd name="connsiteX17812" fmla="*/ 4156948 w 5598213"/>
              <a:gd name="connsiteY17812" fmla="*/ 1164861 h 4231124"/>
              <a:gd name="connsiteX17813" fmla="*/ 4146298 w 5598213"/>
              <a:gd name="connsiteY17813" fmla="*/ 1164861 h 4231124"/>
              <a:gd name="connsiteX17814" fmla="*/ 4146298 w 5598213"/>
              <a:gd name="connsiteY17814" fmla="*/ 1170185 h 4231124"/>
              <a:gd name="connsiteX17815" fmla="*/ 4135648 w 5598213"/>
              <a:gd name="connsiteY17815" fmla="*/ 1180834 h 4231124"/>
              <a:gd name="connsiteX17816" fmla="*/ 4151623 w 5598213"/>
              <a:gd name="connsiteY17816" fmla="*/ 1186158 h 4231124"/>
              <a:gd name="connsiteX17817" fmla="*/ 4140973 w 5598213"/>
              <a:gd name="connsiteY17817" fmla="*/ 1190891 h 4231124"/>
              <a:gd name="connsiteX17818" fmla="*/ 4146298 w 5598213"/>
              <a:gd name="connsiteY17818" fmla="*/ 1201540 h 4231124"/>
              <a:gd name="connsiteX17819" fmla="*/ 4146298 w 5598213"/>
              <a:gd name="connsiteY17819" fmla="*/ 1206864 h 4231124"/>
              <a:gd name="connsiteX17820" fmla="*/ 4146298 w 5598213"/>
              <a:gd name="connsiteY17820" fmla="*/ 1212189 h 4231124"/>
              <a:gd name="connsiteX17821" fmla="*/ 4140973 w 5598213"/>
              <a:gd name="connsiteY17821" fmla="*/ 1217513 h 4231124"/>
              <a:gd name="connsiteX17822" fmla="*/ 4146298 w 5598213"/>
              <a:gd name="connsiteY17822" fmla="*/ 1222246 h 4231124"/>
              <a:gd name="connsiteX17823" fmla="*/ 4140973 w 5598213"/>
              <a:gd name="connsiteY17823" fmla="*/ 1222246 h 4231124"/>
              <a:gd name="connsiteX17824" fmla="*/ 4140973 w 5598213"/>
              <a:gd name="connsiteY17824" fmla="*/ 1227570 h 4231124"/>
              <a:gd name="connsiteX17825" fmla="*/ 4151623 w 5598213"/>
              <a:gd name="connsiteY17825" fmla="*/ 1227570 h 4231124"/>
              <a:gd name="connsiteX17826" fmla="*/ 4156948 w 5598213"/>
              <a:gd name="connsiteY17826" fmla="*/ 1217513 h 4231124"/>
              <a:gd name="connsiteX17827" fmla="*/ 4161681 w 5598213"/>
              <a:gd name="connsiteY17827" fmla="*/ 1227570 h 4231124"/>
              <a:gd name="connsiteX17828" fmla="*/ 4156948 w 5598213"/>
              <a:gd name="connsiteY17828" fmla="*/ 1238219 h 4231124"/>
              <a:gd name="connsiteX17829" fmla="*/ 4140973 w 5598213"/>
              <a:gd name="connsiteY17829" fmla="*/ 1248868 h 4231124"/>
              <a:gd name="connsiteX17830" fmla="*/ 4140973 w 5598213"/>
              <a:gd name="connsiteY17830" fmla="*/ 1253601 h 4231124"/>
              <a:gd name="connsiteX17831" fmla="*/ 4130324 w 5598213"/>
              <a:gd name="connsiteY17831" fmla="*/ 1258925 h 4231124"/>
              <a:gd name="connsiteX17832" fmla="*/ 4120265 w 5598213"/>
              <a:gd name="connsiteY17832" fmla="*/ 1264249 h 4231124"/>
              <a:gd name="connsiteX17833" fmla="*/ 4120265 w 5598213"/>
              <a:gd name="connsiteY17833" fmla="*/ 1258925 h 4231124"/>
              <a:gd name="connsiteX17834" fmla="*/ 4114941 w 5598213"/>
              <a:gd name="connsiteY17834" fmla="*/ 1264249 h 4231124"/>
              <a:gd name="connsiteX17835" fmla="*/ 4099558 w 5598213"/>
              <a:gd name="connsiteY17835" fmla="*/ 1253601 h 4231124"/>
              <a:gd name="connsiteX17836" fmla="*/ 4094233 w 5598213"/>
              <a:gd name="connsiteY17836" fmla="*/ 1253601 h 4231124"/>
              <a:gd name="connsiteX17837" fmla="*/ 4094233 w 5598213"/>
              <a:gd name="connsiteY17837" fmla="*/ 1264249 h 4231124"/>
              <a:gd name="connsiteX17838" fmla="*/ 4094233 w 5598213"/>
              <a:gd name="connsiteY17838" fmla="*/ 1269574 h 4231124"/>
              <a:gd name="connsiteX17839" fmla="*/ 4088908 w 5598213"/>
              <a:gd name="connsiteY17839" fmla="*/ 1280223 h 4231124"/>
              <a:gd name="connsiteX17840" fmla="*/ 4094233 w 5598213"/>
              <a:gd name="connsiteY17840" fmla="*/ 1284955 h 4231124"/>
              <a:gd name="connsiteX17841" fmla="*/ 4083583 w 5598213"/>
              <a:gd name="connsiteY17841" fmla="*/ 1290280 h 4231124"/>
              <a:gd name="connsiteX17842" fmla="*/ 4072933 w 5598213"/>
              <a:gd name="connsiteY17842" fmla="*/ 1290280 h 4231124"/>
              <a:gd name="connsiteX17843" fmla="*/ 4068200 w 5598213"/>
              <a:gd name="connsiteY17843" fmla="*/ 1295604 h 4231124"/>
              <a:gd name="connsiteX17844" fmla="*/ 4057550 w 5598213"/>
              <a:gd name="connsiteY17844" fmla="*/ 1284955 h 4231124"/>
              <a:gd name="connsiteX17845" fmla="*/ 4036843 w 5598213"/>
              <a:gd name="connsiteY17845" fmla="*/ 1300929 h 4231124"/>
              <a:gd name="connsiteX17846" fmla="*/ 4041576 w 5598213"/>
              <a:gd name="connsiteY17846" fmla="*/ 1311577 h 4231124"/>
              <a:gd name="connsiteX17847" fmla="*/ 4052225 w 5598213"/>
              <a:gd name="connsiteY17847" fmla="*/ 1311577 h 4231124"/>
              <a:gd name="connsiteX17848" fmla="*/ 4046901 w 5598213"/>
              <a:gd name="connsiteY17848" fmla="*/ 1316310 h 4231124"/>
              <a:gd name="connsiteX17849" fmla="*/ 4041576 w 5598213"/>
              <a:gd name="connsiteY17849" fmla="*/ 1316310 h 4231124"/>
              <a:gd name="connsiteX17850" fmla="*/ 4041576 w 5598213"/>
              <a:gd name="connsiteY17850" fmla="*/ 1326959 h 4231124"/>
              <a:gd name="connsiteX17851" fmla="*/ 4031518 w 5598213"/>
              <a:gd name="connsiteY17851" fmla="*/ 1326959 h 4231124"/>
              <a:gd name="connsiteX17852" fmla="*/ 4031518 w 5598213"/>
              <a:gd name="connsiteY17852" fmla="*/ 1321635 h 4231124"/>
              <a:gd name="connsiteX17853" fmla="*/ 4026193 w 5598213"/>
              <a:gd name="connsiteY17853" fmla="*/ 1332283 h 4231124"/>
              <a:gd name="connsiteX17854" fmla="*/ 4020868 w 5598213"/>
              <a:gd name="connsiteY17854" fmla="*/ 1337608 h 4231124"/>
              <a:gd name="connsiteX17855" fmla="*/ 4015543 w 5598213"/>
              <a:gd name="connsiteY17855" fmla="*/ 1337608 h 4231124"/>
              <a:gd name="connsiteX17856" fmla="*/ 4020868 w 5598213"/>
              <a:gd name="connsiteY17856" fmla="*/ 1347665 h 4231124"/>
              <a:gd name="connsiteX17857" fmla="*/ 4005485 w 5598213"/>
              <a:gd name="connsiteY17857" fmla="*/ 1352989 h 4231124"/>
              <a:gd name="connsiteX17858" fmla="*/ 3994835 w 5598213"/>
              <a:gd name="connsiteY17858" fmla="*/ 1352989 h 4231124"/>
              <a:gd name="connsiteX17859" fmla="*/ 3989510 w 5598213"/>
              <a:gd name="connsiteY17859" fmla="*/ 1363638 h 4231124"/>
              <a:gd name="connsiteX17860" fmla="*/ 3984185 w 5598213"/>
              <a:gd name="connsiteY17860" fmla="*/ 1363638 h 4231124"/>
              <a:gd name="connsiteX17861" fmla="*/ 3978861 w 5598213"/>
              <a:gd name="connsiteY17861" fmla="*/ 1374287 h 4231124"/>
              <a:gd name="connsiteX17862" fmla="*/ 3974127 w 5598213"/>
              <a:gd name="connsiteY17862" fmla="*/ 1374287 h 4231124"/>
              <a:gd name="connsiteX17863" fmla="*/ 3978861 w 5598213"/>
              <a:gd name="connsiteY17863" fmla="*/ 1363638 h 4231124"/>
              <a:gd name="connsiteX17864" fmla="*/ 3968803 w 5598213"/>
              <a:gd name="connsiteY17864" fmla="*/ 1358314 h 4231124"/>
              <a:gd name="connsiteX17865" fmla="*/ 3963478 w 5598213"/>
              <a:gd name="connsiteY17865" fmla="*/ 1368963 h 4231124"/>
              <a:gd name="connsiteX17866" fmla="*/ 3968803 w 5598213"/>
              <a:gd name="connsiteY17866" fmla="*/ 1368963 h 4231124"/>
              <a:gd name="connsiteX17867" fmla="*/ 3968803 w 5598213"/>
              <a:gd name="connsiteY17867" fmla="*/ 1379020 h 4231124"/>
              <a:gd name="connsiteX17868" fmla="*/ 3958153 w 5598213"/>
              <a:gd name="connsiteY17868" fmla="*/ 1379020 h 4231124"/>
              <a:gd name="connsiteX17869" fmla="*/ 3958153 w 5598213"/>
              <a:gd name="connsiteY17869" fmla="*/ 1374287 h 4231124"/>
              <a:gd name="connsiteX17870" fmla="*/ 3952828 w 5598213"/>
              <a:gd name="connsiteY17870" fmla="*/ 1374287 h 4231124"/>
              <a:gd name="connsiteX17871" fmla="*/ 3916737 w 5598213"/>
              <a:gd name="connsiteY17871" fmla="*/ 1400317 h 4231124"/>
              <a:gd name="connsiteX17872" fmla="*/ 3916737 w 5598213"/>
              <a:gd name="connsiteY17872" fmla="*/ 1410375 h 4231124"/>
              <a:gd name="connsiteX17873" fmla="*/ 3906087 w 5598213"/>
              <a:gd name="connsiteY17873" fmla="*/ 1415699 h 4231124"/>
              <a:gd name="connsiteX17874" fmla="*/ 3911412 w 5598213"/>
              <a:gd name="connsiteY17874" fmla="*/ 1421023 h 4231124"/>
              <a:gd name="connsiteX17875" fmla="*/ 3900763 w 5598213"/>
              <a:gd name="connsiteY17875" fmla="*/ 1421023 h 4231124"/>
              <a:gd name="connsiteX17876" fmla="*/ 3895438 w 5598213"/>
              <a:gd name="connsiteY17876" fmla="*/ 1441729 h 4231124"/>
              <a:gd name="connsiteX17877" fmla="*/ 3900763 w 5598213"/>
              <a:gd name="connsiteY17877" fmla="*/ 1441729 h 4231124"/>
              <a:gd name="connsiteX17878" fmla="*/ 3916737 w 5598213"/>
              <a:gd name="connsiteY17878" fmla="*/ 1426348 h 4231124"/>
              <a:gd name="connsiteX17879" fmla="*/ 3921470 w 5598213"/>
              <a:gd name="connsiteY17879" fmla="*/ 1426348 h 4231124"/>
              <a:gd name="connsiteX17880" fmla="*/ 3932120 w 5598213"/>
              <a:gd name="connsiteY17880" fmla="*/ 1426348 h 4231124"/>
              <a:gd name="connsiteX17881" fmla="*/ 3937445 w 5598213"/>
              <a:gd name="connsiteY17881" fmla="*/ 1415699 h 4231124"/>
              <a:gd name="connsiteX17882" fmla="*/ 3958153 w 5598213"/>
              <a:gd name="connsiteY17882" fmla="*/ 1405642 h 4231124"/>
              <a:gd name="connsiteX17883" fmla="*/ 3958153 w 5598213"/>
              <a:gd name="connsiteY17883" fmla="*/ 1394993 h 4231124"/>
              <a:gd name="connsiteX17884" fmla="*/ 3963478 w 5598213"/>
              <a:gd name="connsiteY17884" fmla="*/ 1389669 h 4231124"/>
              <a:gd name="connsiteX17885" fmla="*/ 3978861 w 5598213"/>
              <a:gd name="connsiteY17885" fmla="*/ 1389669 h 4231124"/>
              <a:gd name="connsiteX17886" fmla="*/ 3984185 w 5598213"/>
              <a:gd name="connsiteY17886" fmla="*/ 1379020 h 4231124"/>
              <a:gd name="connsiteX17887" fmla="*/ 3994835 w 5598213"/>
              <a:gd name="connsiteY17887" fmla="*/ 1379020 h 4231124"/>
              <a:gd name="connsiteX17888" fmla="*/ 4005485 w 5598213"/>
              <a:gd name="connsiteY17888" fmla="*/ 1363638 h 4231124"/>
              <a:gd name="connsiteX17889" fmla="*/ 4015543 w 5598213"/>
              <a:gd name="connsiteY17889" fmla="*/ 1358314 h 4231124"/>
              <a:gd name="connsiteX17890" fmla="*/ 4026193 w 5598213"/>
              <a:gd name="connsiteY17890" fmla="*/ 1352989 h 4231124"/>
              <a:gd name="connsiteX17891" fmla="*/ 4036843 w 5598213"/>
              <a:gd name="connsiteY17891" fmla="*/ 1342932 h 4231124"/>
              <a:gd name="connsiteX17892" fmla="*/ 4052225 w 5598213"/>
              <a:gd name="connsiteY17892" fmla="*/ 1332283 h 4231124"/>
              <a:gd name="connsiteX17893" fmla="*/ 4068200 w 5598213"/>
              <a:gd name="connsiteY17893" fmla="*/ 1321635 h 4231124"/>
              <a:gd name="connsiteX17894" fmla="*/ 4078258 w 5598213"/>
              <a:gd name="connsiteY17894" fmla="*/ 1306253 h 4231124"/>
              <a:gd name="connsiteX17895" fmla="*/ 4088908 w 5598213"/>
              <a:gd name="connsiteY17895" fmla="*/ 1306253 h 4231124"/>
              <a:gd name="connsiteX17896" fmla="*/ 4078258 w 5598213"/>
              <a:gd name="connsiteY17896" fmla="*/ 1321635 h 4231124"/>
              <a:gd name="connsiteX17897" fmla="*/ 4072933 w 5598213"/>
              <a:gd name="connsiteY17897" fmla="*/ 1332283 h 4231124"/>
              <a:gd name="connsiteX17898" fmla="*/ 4078258 w 5598213"/>
              <a:gd name="connsiteY17898" fmla="*/ 1332283 h 4231124"/>
              <a:gd name="connsiteX17899" fmla="*/ 4088908 w 5598213"/>
              <a:gd name="connsiteY17899" fmla="*/ 1316310 h 4231124"/>
              <a:gd name="connsiteX17900" fmla="*/ 4094233 w 5598213"/>
              <a:gd name="connsiteY17900" fmla="*/ 1326959 h 4231124"/>
              <a:gd name="connsiteX17901" fmla="*/ 4099558 w 5598213"/>
              <a:gd name="connsiteY17901" fmla="*/ 1326959 h 4231124"/>
              <a:gd name="connsiteX17902" fmla="*/ 4104291 w 5598213"/>
              <a:gd name="connsiteY17902" fmla="*/ 1332283 h 4231124"/>
              <a:gd name="connsiteX17903" fmla="*/ 4104291 w 5598213"/>
              <a:gd name="connsiteY17903" fmla="*/ 1337608 h 4231124"/>
              <a:gd name="connsiteX17904" fmla="*/ 4109616 w 5598213"/>
              <a:gd name="connsiteY17904" fmla="*/ 1342932 h 4231124"/>
              <a:gd name="connsiteX17905" fmla="*/ 4120265 w 5598213"/>
              <a:gd name="connsiteY17905" fmla="*/ 1337608 h 4231124"/>
              <a:gd name="connsiteX17906" fmla="*/ 4120265 w 5598213"/>
              <a:gd name="connsiteY17906" fmla="*/ 1332283 h 4231124"/>
              <a:gd name="connsiteX17907" fmla="*/ 4109616 w 5598213"/>
              <a:gd name="connsiteY17907" fmla="*/ 1326959 h 4231124"/>
              <a:gd name="connsiteX17908" fmla="*/ 4099558 w 5598213"/>
              <a:gd name="connsiteY17908" fmla="*/ 1321635 h 4231124"/>
              <a:gd name="connsiteX17909" fmla="*/ 4109616 w 5598213"/>
              <a:gd name="connsiteY17909" fmla="*/ 1316310 h 4231124"/>
              <a:gd name="connsiteX17910" fmla="*/ 4120265 w 5598213"/>
              <a:gd name="connsiteY17910" fmla="*/ 1321635 h 4231124"/>
              <a:gd name="connsiteX17911" fmla="*/ 4130324 w 5598213"/>
              <a:gd name="connsiteY17911" fmla="*/ 1316310 h 4231124"/>
              <a:gd name="connsiteX17912" fmla="*/ 4135648 w 5598213"/>
              <a:gd name="connsiteY17912" fmla="*/ 1316310 h 4231124"/>
              <a:gd name="connsiteX17913" fmla="*/ 4140973 w 5598213"/>
              <a:gd name="connsiteY17913" fmla="*/ 1311577 h 4231124"/>
              <a:gd name="connsiteX17914" fmla="*/ 4140973 w 5598213"/>
              <a:gd name="connsiteY17914" fmla="*/ 1306253 h 4231124"/>
              <a:gd name="connsiteX17915" fmla="*/ 4140973 w 5598213"/>
              <a:gd name="connsiteY17915" fmla="*/ 1295604 h 4231124"/>
              <a:gd name="connsiteX17916" fmla="*/ 4151623 w 5598213"/>
              <a:gd name="connsiteY17916" fmla="*/ 1306253 h 4231124"/>
              <a:gd name="connsiteX17917" fmla="*/ 4156948 w 5598213"/>
              <a:gd name="connsiteY17917" fmla="*/ 1295604 h 4231124"/>
              <a:gd name="connsiteX17918" fmla="*/ 4161681 w 5598213"/>
              <a:gd name="connsiteY17918" fmla="*/ 1300929 h 4231124"/>
              <a:gd name="connsiteX17919" fmla="*/ 4172331 w 5598213"/>
              <a:gd name="connsiteY17919" fmla="*/ 1295604 h 4231124"/>
              <a:gd name="connsiteX17920" fmla="*/ 4172331 w 5598213"/>
              <a:gd name="connsiteY17920" fmla="*/ 1290280 h 4231124"/>
              <a:gd name="connsiteX17921" fmla="*/ 4203689 w 5598213"/>
              <a:gd name="connsiteY17921" fmla="*/ 1258925 h 4231124"/>
              <a:gd name="connsiteX17922" fmla="*/ 4203689 w 5598213"/>
              <a:gd name="connsiteY17922" fmla="*/ 1243543 h 4231124"/>
              <a:gd name="connsiteX17923" fmla="*/ 4198364 w 5598213"/>
              <a:gd name="connsiteY17923" fmla="*/ 1243543 h 4231124"/>
              <a:gd name="connsiteX17924" fmla="*/ 4193039 w 5598213"/>
              <a:gd name="connsiteY17924" fmla="*/ 1248868 h 4231124"/>
              <a:gd name="connsiteX17925" fmla="*/ 4177656 w 5598213"/>
              <a:gd name="connsiteY17925" fmla="*/ 1248868 h 4231124"/>
              <a:gd name="connsiteX17926" fmla="*/ 4182981 w 5598213"/>
              <a:gd name="connsiteY17926" fmla="*/ 1253601 h 4231124"/>
              <a:gd name="connsiteX17927" fmla="*/ 4172331 w 5598213"/>
              <a:gd name="connsiteY17927" fmla="*/ 1264249 h 4231124"/>
              <a:gd name="connsiteX17928" fmla="*/ 4156948 w 5598213"/>
              <a:gd name="connsiteY17928" fmla="*/ 1269574 h 4231124"/>
              <a:gd name="connsiteX17929" fmla="*/ 4151623 w 5598213"/>
              <a:gd name="connsiteY17929" fmla="*/ 1280223 h 4231124"/>
              <a:gd name="connsiteX17930" fmla="*/ 4140973 w 5598213"/>
              <a:gd name="connsiteY17930" fmla="*/ 1295604 h 4231124"/>
              <a:gd name="connsiteX17931" fmla="*/ 4135648 w 5598213"/>
              <a:gd name="connsiteY17931" fmla="*/ 1295604 h 4231124"/>
              <a:gd name="connsiteX17932" fmla="*/ 4130324 w 5598213"/>
              <a:gd name="connsiteY17932" fmla="*/ 1295604 h 4231124"/>
              <a:gd name="connsiteX17933" fmla="*/ 4125590 w 5598213"/>
              <a:gd name="connsiteY17933" fmla="*/ 1290280 h 4231124"/>
              <a:gd name="connsiteX17934" fmla="*/ 4120265 w 5598213"/>
              <a:gd name="connsiteY17934" fmla="*/ 1290280 h 4231124"/>
              <a:gd name="connsiteX17935" fmla="*/ 4109616 w 5598213"/>
              <a:gd name="connsiteY17935" fmla="*/ 1300929 h 4231124"/>
              <a:gd name="connsiteX17936" fmla="*/ 4104291 w 5598213"/>
              <a:gd name="connsiteY17936" fmla="*/ 1290280 h 4231124"/>
              <a:gd name="connsiteX17937" fmla="*/ 4120265 w 5598213"/>
              <a:gd name="connsiteY17937" fmla="*/ 1280223 h 4231124"/>
              <a:gd name="connsiteX17938" fmla="*/ 4130324 w 5598213"/>
              <a:gd name="connsiteY17938" fmla="*/ 1269574 h 4231124"/>
              <a:gd name="connsiteX17939" fmla="*/ 4140973 w 5598213"/>
              <a:gd name="connsiteY17939" fmla="*/ 1258925 h 4231124"/>
              <a:gd name="connsiteX17940" fmla="*/ 4146298 w 5598213"/>
              <a:gd name="connsiteY17940" fmla="*/ 1253601 h 4231124"/>
              <a:gd name="connsiteX17941" fmla="*/ 4151623 w 5598213"/>
              <a:gd name="connsiteY17941" fmla="*/ 1253601 h 4231124"/>
              <a:gd name="connsiteX17942" fmla="*/ 4161681 w 5598213"/>
              <a:gd name="connsiteY17942" fmla="*/ 1238219 h 4231124"/>
              <a:gd name="connsiteX17943" fmla="*/ 4167006 w 5598213"/>
              <a:gd name="connsiteY17943" fmla="*/ 1243543 h 4231124"/>
              <a:gd name="connsiteX17944" fmla="*/ 4172331 w 5598213"/>
              <a:gd name="connsiteY17944" fmla="*/ 1232895 h 4231124"/>
              <a:gd name="connsiteX17945" fmla="*/ 4188305 w 5598213"/>
              <a:gd name="connsiteY17945" fmla="*/ 1227570 h 4231124"/>
              <a:gd name="connsiteX17946" fmla="*/ 4198364 w 5598213"/>
              <a:gd name="connsiteY17946" fmla="*/ 1217513 h 4231124"/>
              <a:gd name="connsiteX17947" fmla="*/ 4203689 w 5598213"/>
              <a:gd name="connsiteY17947" fmla="*/ 1217513 h 4231124"/>
              <a:gd name="connsiteX17948" fmla="*/ 4203689 w 5598213"/>
              <a:gd name="connsiteY17948" fmla="*/ 1212189 h 4231124"/>
              <a:gd name="connsiteX17949" fmla="*/ 4214338 w 5598213"/>
              <a:gd name="connsiteY17949" fmla="*/ 1206864 h 4231124"/>
              <a:gd name="connsiteX17950" fmla="*/ 4219663 w 5598213"/>
              <a:gd name="connsiteY17950" fmla="*/ 1201540 h 4231124"/>
              <a:gd name="connsiteX17951" fmla="*/ 4224396 w 5598213"/>
              <a:gd name="connsiteY17951" fmla="*/ 1206864 h 4231124"/>
              <a:gd name="connsiteX17952" fmla="*/ 4235046 w 5598213"/>
              <a:gd name="connsiteY17952" fmla="*/ 1212189 h 4231124"/>
              <a:gd name="connsiteX17953" fmla="*/ 4229721 w 5598213"/>
              <a:gd name="connsiteY17953" fmla="*/ 1217513 h 4231124"/>
              <a:gd name="connsiteX17954" fmla="*/ 4229721 w 5598213"/>
              <a:gd name="connsiteY17954" fmla="*/ 1222246 h 4231124"/>
              <a:gd name="connsiteX17955" fmla="*/ 4224396 w 5598213"/>
              <a:gd name="connsiteY17955" fmla="*/ 1222246 h 4231124"/>
              <a:gd name="connsiteX17956" fmla="*/ 4209013 w 5598213"/>
              <a:gd name="connsiteY17956" fmla="*/ 1238219 h 4231124"/>
              <a:gd name="connsiteX17957" fmla="*/ 4219663 w 5598213"/>
              <a:gd name="connsiteY17957" fmla="*/ 1238219 h 4231124"/>
              <a:gd name="connsiteX17958" fmla="*/ 4219663 w 5598213"/>
              <a:gd name="connsiteY17958" fmla="*/ 1232895 h 4231124"/>
              <a:gd name="connsiteX17959" fmla="*/ 4229721 w 5598213"/>
              <a:gd name="connsiteY17959" fmla="*/ 1227570 h 4231124"/>
              <a:gd name="connsiteX17960" fmla="*/ 4240371 w 5598213"/>
              <a:gd name="connsiteY17960" fmla="*/ 1222246 h 4231124"/>
              <a:gd name="connsiteX17961" fmla="*/ 4240371 w 5598213"/>
              <a:gd name="connsiteY17961" fmla="*/ 1232895 h 4231124"/>
              <a:gd name="connsiteX17962" fmla="*/ 4251021 w 5598213"/>
              <a:gd name="connsiteY17962" fmla="*/ 1238219 h 4231124"/>
              <a:gd name="connsiteX17963" fmla="*/ 4255754 w 5598213"/>
              <a:gd name="connsiteY17963" fmla="*/ 1227570 h 4231124"/>
              <a:gd name="connsiteX17964" fmla="*/ 4266404 w 5598213"/>
              <a:gd name="connsiteY17964" fmla="*/ 1227570 h 4231124"/>
              <a:gd name="connsiteX17965" fmla="*/ 4281787 w 5598213"/>
              <a:gd name="connsiteY17965" fmla="*/ 1206864 h 4231124"/>
              <a:gd name="connsiteX17966" fmla="*/ 4277053 w 5598213"/>
              <a:gd name="connsiteY17966" fmla="*/ 1196215 h 4231124"/>
              <a:gd name="connsiteX17967" fmla="*/ 4261079 w 5598213"/>
              <a:gd name="connsiteY17967" fmla="*/ 1212189 h 4231124"/>
              <a:gd name="connsiteX17968" fmla="*/ 4255754 w 5598213"/>
              <a:gd name="connsiteY17968" fmla="*/ 1217513 h 4231124"/>
              <a:gd name="connsiteX17969" fmla="*/ 4261079 w 5598213"/>
              <a:gd name="connsiteY17969" fmla="*/ 1222246 h 4231124"/>
              <a:gd name="connsiteX17970" fmla="*/ 4251021 w 5598213"/>
              <a:gd name="connsiteY17970" fmla="*/ 1222246 h 4231124"/>
              <a:gd name="connsiteX17971" fmla="*/ 4251021 w 5598213"/>
              <a:gd name="connsiteY17971" fmla="*/ 1212189 h 4231124"/>
              <a:gd name="connsiteX17972" fmla="*/ 4251021 w 5598213"/>
              <a:gd name="connsiteY17972" fmla="*/ 1201540 h 4231124"/>
              <a:gd name="connsiteX17973" fmla="*/ 4245696 w 5598213"/>
              <a:gd name="connsiteY17973" fmla="*/ 1201540 h 4231124"/>
              <a:gd name="connsiteX17974" fmla="*/ 4245696 w 5598213"/>
              <a:gd name="connsiteY17974" fmla="*/ 1196215 h 4231124"/>
              <a:gd name="connsiteX17975" fmla="*/ 4240371 w 5598213"/>
              <a:gd name="connsiteY17975" fmla="*/ 1190891 h 4231124"/>
              <a:gd name="connsiteX17976" fmla="*/ 4266404 w 5598213"/>
              <a:gd name="connsiteY17976" fmla="*/ 1164861 h 4231124"/>
              <a:gd name="connsiteX17977" fmla="*/ 4271729 w 5598213"/>
              <a:gd name="connsiteY17977" fmla="*/ 1175509 h 4231124"/>
              <a:gd name="connsiteX17978" fmla="*/ 4277053 w 5598213"/>
              <a:gd name="connsiteY17978" fmla="*/ 1170185 h 4231124"/>
              <a:gd name="connsiteX17979" fmla="*/ 4281787 w 5598213"/>
              <a:gd name="connsiteY17979" fmla="*/ 1170185 h 4231124"/>
              <a:gd name="connsiteX17980" fmla="*/ 4281787 w 5598213"/>
              <a:gd name="connsiteY17980" fmla="*/ 1180834 h 4231124"/>
              <a:gd name="connsiteX17981" fmla="*/ 4308411 w 5598213"/>
              <a:gd name="connsiteY17981" fmla="*/ 1154803 h 4231124"/>
              <a:gd name="connsiteX17982" fmla="*/ 4303086 w 5598213"/>
              <a:gd name="connsiteY17982" fmla="*/ 1149479 h 4231124"/>
              <a:gd name="connsiteX17983" fmla="*/ 4303086 w 5598213"/>
              <a:gd name="connsiteY17983" fmla="*/ 1138830 h 4231124"/>
              <a:gd name="connsiteX17984" fmla="*/ 4318469 w 5598213"/>
              <a:gd name="connsiteY17984" fmla="*/ 1133506 h 4231124"/>
              <a:gd name="connsiteX17985" fmla="*/ 4318469 w 5598213"/>
              <a:gd name="connsiteY17985" fmla="*/ 1128181 h 4231124"/>
              <a:gd name="connsiteX17986" fmla="*/ 4334444 w 5598213"/>
              <a:gd name="connsiteY17986" fmla="*/ 1112800 h 4231124"/>
              <a:gd name="connsiteX17987" fmla="*/ 4344502 w 5598213"/>
              <a:gd name="connsiteY17987" fmla="*/ 1107475 h 4231124"/>
              <a:gd name="connsiteX17988" fmla="*/ 4355151 w 5598213"/>
              <a:gd name="connsiteY17988" fmla="*/ 1107475 h 4231124"/>
              <a:gd name="connsiteX17989" fmla="*/ 4360476 w 5598213"/>
              <a:gd name="connsiteY17989" fmla="*/ 1112800 h 4231124"/>
              <a:gd name="connsiteX17990" fmla="*/ 4355151 w 5598213"/>
              <a:gd name="connsiteY17990" fmla="*/ 1118124 h 4231124"/>
              <a:gd name="connsiteX17991" fmla="*/ 4355151 w 5598213"/>
              <a:gd name="connsiteY17991" fmla="*/ 1128181 h 4231124"/>
              <a:gd name="connsiteX17992" fmla="*/ 4365801 w 5598213"/>
              <a:gd name="connsiteY17992" fmla="*/ 1128181 h 4231124"/>
              <a:gd name="connsiteX17993" fmla="*/ 4365801 w 5598213"/>
              <a:gd name="connsiteY17993" fmla="*/ 1138830 h 4231124"/>
              <a:gd name="connsiteX17994" fmla="*/ 4355151 w 5598213"/>
              <a:gd name="connsiteY17994" fmla="*/ 1144155 h 4231124"/>
              <a:gd name="connsiteX17995" fmla="*/ 4365801 w 5598213"/>
              <a:gd name="connsiteY17995" fmla="*/ 1149479 h 4231124"/>
              <a:gd name="connsiteX17996" fmla="*/ 4381184 w 5598213"/>
              <a:gd name="connsiteY17996" fmla="*/ 1133506 h 4231124"/>
              <a:gd name="connsiteX17997" fmla="*/ 4381184 w 5598213"/>
              <a:gd name="connsiteY17997" fmla="*/ 1118124 h 4231124"/>
              <a:gd name="connsiteX17998" fmla="*/ 4375859 w 5598213"/>
              <a:gd name="connsiteY17998" fmla="*/ 1112800 h 4231124"/>
              <a:gd name="connsiteX17999" fmla="*/ 4391834 w 5598213"/>
              <a:gd name="connsiteY17999" fmla="*/ 1102151 h 4231124"/>
              <a:gd name="connsiteX18000" fmla="*/ 4397159 w 5598213"/>
              <a:gd name="connsiteY18000" fmla="*/ 1107475 h 4231124"/>
              <a:gd name="connsiteX18001" fmla="*/ 4402484 w 5598213"/>
              <a:gd name="connsiteY18001" fmla="*/ 1107475 h 4231124"/>
              <a:gd name="connsiteX18002" fmla="*/ 4402484 w 5598213"/>
              <a:gd name="connsiteY18002" fmla="*/ 1118124 h 4231124"/>
              <a:gd name="connsiteX18003" fmla="*/ 4417867 w 5598213"/>
              <a:gd name="connsiteY18003" fmla="*/ 1107475 h 4231124"/>
              <a:gd name="connsiteX18004" fmla="*/ 4412542 w 5598213"/>
              <a:gd name="connsiteY18004" fmla="*/ 1102151 h 4231124"/>
              <a:gd name="connsiteX18005" fmla="*/ 4407217 w 5598213"/>
              <a:gd name="connsiteY18005" fmla="*/ 1107475 h 4231124"/>
              <a:gd name="connsiteX18006" fmla="*/ 4402484 w 5598213"/>
              <a:gd name="connsiteY18006" fmla="*/ 1107475 h 4231124"/>
              <a:gd name="connsiteX18007" fmla="*/ 4407217 w 5598213"/>
              <a:gd name="connsiteY18007" fmla="*/ 1102151 h 4231124"/>
              <a:gd name="connsiteX18008" fmla="*/ 4397159 w 5598213"/>
              <a:gd name="connsiteY18008" fmla="*/ 1102151 h 4231124"/>
              <a:gd name="connsiteX18009" fmla="*/ 4391834 w 5598213"/>
              <a:gd name="connsiteY18009" fmla="*/ 1102151 h 4231124"/>
              <a:gd name="connsiteX18010" fmla="*/ 4391834 w 5598213"/>
              <a:gd name="connsiteY18010" fmla="*/ 1096827 h 4231124"/>
              <a:gd name="connsiteX18011" fmla="*/ 4381184 w 5598213"/>
              <a:gd name="connsiteY18011" fmla="*/ 1092094 h 4231124"/>
              <a:gd name="connsiteX18012" fmla="*/ 4386509 w 5598213"/>
              <a:gd name="connsiteY18012" fmla="*/ 1086769 h 4231124"/>
              <a:gd name="connsiteX18013" fmla="*/ 4381184 w 5598213"/>
              <a:gd name="connsiteY18013" fmla="*/ 1086769 h 4231124"/>
              <a:gd name="connsiteX18014" fmla="*/ 4381184 w 5598213"/>
              <a:gd name="connsiteY18014" fmla="*/ 1081445 h 4231124"/>
              <a:gd name="connsiteX18015" fmla="*/ 4391834 w 5598213"/>
              <a:gd name="connsiteY18015" fmla="*/ 1070796 h 4231124"/>
              <a:gd name="connsiteX18016" fmla="*/ 4397159 w 5598213"/>
              <a:gd name="connsiteY18016" fmla="*/ 1086769 h 4231124"/>
              <a:gd name="connsiteX18017" fmla="*/ 4397159 w 5598213"/>
              <a:gd name="connsiteY18017" fmla="*/ 1081445 h 4231124"/>
              <a:gd name="connsiteX18018" fmla="*/ 4407217 w 5598213"/>
              <a:gd name="connsiteY18018" fmla="*/ 1065472 h 4231124"/>
              <a:gd name="connsiteX18019" fmla="*/ 4412542 w 5598213"/>
              <a:gd name="connsiteY18019" fmla="*/ 1070796 h 4231124"/>
              <a:gd name="connsiteX18020" fmla="*/ 4417867 w 5598213"/>
              <a:gd name="connsiteY18020" fmla="*/ 1076121 h 4231124"/>
              <a:gd name="connsiteX18021" fmla="*/ 4407217 w 5598213"/>
              <a:gd name="connsiteY18021" fmla="*/ 1076121 h 4231124"/>
              <a:gd name="connsiteX18022" fmla="*/ 4402484 w 5598213"/>
              <a:gd name="connsiteY18022" fmla="*/ 1092094 h 4231124"/>
              <a:gd name="connsiteX18023" fmla="*/ 4407217 w 5598213"/>
              <a:gd name="connsiteY18023" fmla="*/ 1092094 h 4231124"/>
              <a:gd name="connsiteX18024" fmla="*/ 4417867 w 5598213"/>
              <a:gd name="connsiteY18024" fmla="*/ 1076121 h 4231124"/>
              <a:gd name="connsiteX18025" fmla="*/ 4423191 w 5598213"/>
              <a:gd name="connsiteY18025" fmla="*/ 1076121 h 4231124"/>
              <a:gd name="connsiteX18026" fmla="*/ 4438574 w 5598213"/>
              <a:gd name="connsiteY18026" fmla="*/ 1060739 h 4231124"/>
              <a:gd name="connsiteX18027" fmla="*/ 4449224 w 5598213"/>
              <a:gd name="connsiteY18027" fmla="*/ 1060739 h 4231124"/>
              <a:gd name="connsiteX18028" fmla="*/ 4449224 w 5598213"/>
              <a:gd name="connsiteY18028" fmla="*/ 1050090 h 4231124"/>
              <a:gd name="connsiteX18029" fmla="*/ 4433250 w 5598213"/>
              <a:gd name="connsiteY18029" fmla="*/ 1044766 h 4231124"/>
              <a:gd name="connsiteX18030" fmla="*/ 4433250 w 5598213"/>
              <a:gd name="connsiteY18030" fmla="*/ 1039441 h 4231124"/>
              <a:gd name="connsiteX18031" fmla="*/ 4438574 w 5598213"/>
              <a:gd name="connsiteY18031" fmla="*/ 1029384 h 4231124"/>
              <a:gd name="connsiteX18032" fmla="*/ 4443899 w 5598213"/>
              <a:gd name="connsiteY18032" fmla="*/ 1024060 h 4231124"/>
              <a:gd name="connsiteX18033" fmla="*/ 4443899 w 5598213"/>
              <a:gd name="connsiteY18033" fmla="*/ 1029384 h 4231124"/>
              <a:gd name="connsiteX18034" fmla="*/ 4449224 w 5598213"/>
              <a:gd name="connsiteY18034" fmla="*/ 1034709 h 4231124"/>
              <a:gd name="connsiteX18035" fmla="*/ 4449224 w 5598213"/>
              <a:gd name="connsiteY18035" fmla="*/ 1039441 h 4231124"/>
              <a:gd name="connsiteX18036" fmla="*/ 4443899 w 5598213"/>
              <a:gd name="connsiteY18036" fmla="*/ 1044766 h 4231124"/>
              <a:gd name="connsiteX18037" fmla="*/ 4454549 w 5598213"/>
              <a:gd name="connsiteY18037" fmla="*/ 1044766 h 4231124"/>
              <a:gd name="connsiteX18038" fmla="*/ 4454549 w 5598213"/>
              <a:gd name="connsiteY18038" fmla="*/ 1060739 h 4231124"/>
              <a:gd name="connsiteX18039" fmla="*/ 4464607 w 5598213"/>
              <a:gd name="connsiteY18039" fmla="*/ 1044766 h 4231124"/>
              <a:gd name="connsiteX18040" fmla="*/ 4475257 w 5598213"/>
              <a:gd name="connsiteY18040" fmla="*/ 1034709 h 4231124"/>
              <a:gd name="connsiteX18041" fmla="*/ 4475257 w 5598213"/>
              <a:gd name="connsiteY18041" fmla="*/ 1024060 h 4231124"/>
              <a:gd name="connsiteX18042" fmla="*/ 4491231 w 5598213"/>
              <a:gd name="connsiteY18042" fmla="*/ 1018735 h 4231124"/>
              <a:gd name="connsiteX18043" fmla="*/ 4480582 w 5598213"/>
              <a:gd name="connsiteY18043" fmla="*/ 1029384 h 4231124"/>
              <a:gd name="connsiteX18044" fmla="*/ 4485907 w 5598213"/>
              <a:gd name="connsiteY18044" fmla="*/ 1029384 h 4231124"/>
              <a:gd name="connsiteX18045" fmla="*/ 4491231 w 5598213"/>
              <a:gd name="connsiteY18045" fmla="*/ 1034709 h 4231124"/>
              <a:gd name="connsiteX18046" fmla="*/ 4501290 w 5598213"/>
              <a:gd name="connsiteY18046" fmla="*/ 1024060 h 4231124"/>
              <a:gd name="connsiteX18047" fmla="*/ 4506614 w 5598213"/>
              <a:gd name="connsiteY18047" fmla="*/ 1018735 h 4231124"/>
              <a:gd name="connsiteX18048" fmla="*/ 4511939 w 5598213"/>
              <a:gd name="connsiteY18048" fmla="*/ 1008087 h 4231124"/>
              <a:gd name="connsiteX18049" fmla="*/ 4522589 w 5598213"/>
              <a:gd name="connsiteY18049" fmla="*/ 998029 h 4231124"/>
              <a:gd name="connsiteX18050" fmla="*/ 4522589 w 5598213"/>
              <a:gd name="connsiteY18050" fmla="*/ 987381 h 4231124"/>
              <a:gd name="connsiteX18051" fmla="*/ 4517264 w 5598213"/>
              <a:gd name="connsiteY18051" fmla="*/ 992705 h 4231124"/>
              <a:gd name="connsiteX18052" fmla="*/ 4511939 w 5598213"/>
              <a:gd name="connsiteY18052" fmla="*/ 992705 h 4231124"/>
              <a:gd name="connsiteX18053" fmla="*/ 4511939 w 5598213"/>
              <a:gd name="connsiteY18053" fmla="*/ 982056 h 4231124"/>
              <a:gd name="connsiteX18054" fmla="*/ 4517264 w 5598213"/>
              <a:gd name="connsiteY18054" fmla="*/ 976732 h 4231124"/>
              <a:gd name="connsiteX18055" fmla="*/ 4527322 w 5598213"/>
              <a:gd name="connsiteY18055" fmla="*/ 982056 h 4231124"/>
              <a:gd name="connsiteX18056" fmla="*/ 4527322 w 5598213"/>
              <a:gd name="connsiteY18056" fmla="*/ 992705 h 4231124"/>
              <a:gd name="connsiteX18057" fmla="*/ 4548622 w 5598213"/>
              <a:gd name="connsiteY18057" fmla="*/ 998029 h 4231124"/>
              <a:gd name="connsiteX18058" fmla="*/ 4543297 w 5598213"/>
              <a:gd name="connsiteY18058" fmla="*/ 998029 h 4231124"/>
              <a:gd name="connsiteX18059" fmla="*/ 4548622 w 5598213"/>
              <a:gd name="connsiteY18059" fmla="*/ 1003354 h 4231124"/>
              <a:gd name="connsiteX18060" fmla="*/ 4569330 w 5598213"/>
              <a:gd name="connsiteY18060" fmla="*/ 987381 h 4231124"/>
              <a:gd name="connsiteX18061" fmla="*/ 4574654 w 5598213"/>
              <a:gd name="connsiteY18061" fmla="*/ 982056 h 4231124"/>
              <a:gd name="connsiteX18062" fmla="*/ 4584713 w 5598213"/>
              <a:gd name="connsiteY18062" fmla="*/ 971999 h 4231124"/>
              <a:gd name="connsiteX18063" fmla="*/ 4584713 w 5598213"/>
              <a:gd name="connsiteY18063" fmla="*/ 961350 h 4231124"/>
              <a:gd name="connsiteX18064" fmla="*/ 4590037 w 5598213"/>
              <a:gd name="connsiteY18064" fmla="*/ 950701 h 4231124"/>
              <a:gd name="connsiteX18065" fmla="*/ 4595362 w 5598213"/>
              <a:gd name="connsiteY18065" fmla="*/ 956026 h 4231124"/>
              <a:gd name="connsiteX18066" fmla="*/ 4616070 w 5598213"/>
              <a:gd name="connsiteY18066" fmla="*/ 945377 h 4231124"/>
              <a:gd name="connsiteX18067" fmla="*/ 4616070 w 5598213"/>
              <a:gd name="connsiteY18067" fmla="*/ 940644 h 4231124"/>
              <a:gd name="connsiteX18068" fmla="*/ 4626720 w 5598213"/>
              <a:gd name="connsiteY18068" fmla="*/ 935320 h 4231124"/>
              <a:gd name="connsiteX18069" fmla="*/ 4642694 w 5598213"/>
              <a:gd name="connsiteY18069" fmla="*/ 935320 h 4231124"/>
              <a:gd name="connsiteX18070" fmla="*/ 4637370 w 5598213"/>
              <a:gd name="connsiteY18070" fmla="*/ 929995 h 4231124"/>
              <a:gd name="connsiteX18071" fmla="*/ 4637370 w 5598213"/>
              <a:gd name="connsiteY18071" fmla="*/ 924671 h 4231124"/>
              <a:gd name="connsiteX18072" fmla="*/ 4652753 w 5598213"/>
              <a:gd name="connsiteY18072" fmla="*/ 924671 h 4231124"/>
              <a:gd name="connsiteX18073" fmla="*/ 4663402 w 5598213"/>
              <a:gd name="connsiteY18073" fmla="*/ 924671 h 4231124"/>
              <a:gd name="connsiteX18074" fmla="*/ 4668727 w 5598213"/>
              <a:gd name="connsiteY18074" fmla="*/ 924671 h 4231124"/>
              <a:gd name="connsiteX18075" fmla="*/ 4668727 w 5598213"/>
              <a:gd name="connsiteY18075" fmla="*/ 914022 h 4231124"/>
              <a:gd name="connsiteX18076" fmla="*/ 4663402 w 5598213"/>
              <a:gd name="connsiteY18076" fmla="*/ 924671 h 4231124"/>
              <a:gd name="connsiteX18077" fmla="*/ 4663402 w 5598213"/>
              <a:gd name="connsiteY18077" fmla="*/ 914022 h 4231124"/>
              <a:gd name="connsiteX18078" fmla="*/ 4684110 w 5598213"/>
              <a:gd name="connsiteY18078" fmla="*/ 898641 h 4231124"/>
              <a:gd name="connsiteX18079" fmla="*/ 4705410 w 5598213"/>
              <a:gd name="connsiteY18079" fmla="*/ 893316 h 4231124"/>
              <a:gd name="connsiteX18080" fmla="*/ 4705410 w 5598213"/>
              <a:gd name="connsiteY18080" fmla="*/ 887992 h 4231124"/>
              <a:gd name="connsiteX18081" fmla="*/ 4710143 w 5598213"/>
              <a:gd name="connsiteY18081" fmla="*/ 887992 h 4231124"/>
              <a:gd name="connsiteX18082" fmla="*/ 4715468 w 5598213"/>
              <a:gd name="connsiteY18082" fmla="*/ 877935 h 4231124"/>
              <a:gd name="connsiteX18083" fmla="*/ 4720793 w 5598213"/>
              <a:gd name="connsiteY18083" fmla="*/ 882667 h 4231124"/>
              <a:gd name="connsiteX18084" fmla="*/ 4726117 w 5598213"/>
              <a:gd name="connsiteY18084" fmla="*/ 877935 h 4231124"/>
              <a:gd name="connsiteX18085" fmla="*/ 4736175 w 5598213"/>
              <a:gd name="connsiteY18085" fmla="*/ 882667 h 4231124"/>
              <a:gd name="connsiteX18086" fmla="*/ 4731442 w 5598213"/>
              <a:gd name="connsiteY18086" fmla="*/ 887992 h 4231124"/>
              <a:gd name="connsiteX18087" fmla="*/ 4741500 w 5598213"/>
              <a:gd name="connsiteY18087" fmla="*/ 887992 h 4231124"/>
              <a:gd name="connsiteX18088" fmla="*/ 4736175 w 5598213"/>
              <a:gd name="connsiteY18088" fmla="*/ 893316 h 4231124"/>
              <a:gd name="connsiteX18089" fmla="*/ 4746825 w 5598213"/>
              <a:gd name="connsiteY18089" fmla="*/ 898641 h 4231124"/>
              <a:gd name="connsiteX18090" fmla="*/ 4752150 w 5598213"/>
              <a:gd name="connsiteY18090" fmla="*/ 893316 h 4231124"/>
              <a:gd name="connsiteX18091" fmla="*/ 4762800 w 5598213"/>
              <a:gd name="connsiteY18091" fmla="*/ 898641 h 4231124"/>
              <a:gd name="connsiteX18092" fmla="*/ 4762800 w 5598213"/>
              <a:gd name="connsiteY18092" fmla="*/ 903965 h 4231124"/>
              <a:gd name="connsiteX18093" fmla="*/ 4752150 w 5598213"/>
              <a:gd name="connsiteY18093" fmla="*/ 903965 h 4231124"/>
              <a:gd name="connsiteX18094" fmla="*/ 4752150 w 5598213"/>
              <a:gd name="connsiteY18094" fmla="*/ 914022 h 4231124"/>
              <a:gd name="connsiteX18095" fmla="*/ 4736175 w 5598213"/>
              <a:gd name="connsiteY18095" fmla="*/ 919347 h 4231124"/>
              <a:gd name="connsiteX18096" fmla="*/ 4736175 w 5598213"/>
              <a:gd name="connsiteY18096" fmla="*/ 924671 h 4231124"/>
              <a:gd name="connsiteX18097" fmla="*/ 4731442 w 5598213"/>
              <a:gd name="connsiteY18097" fmla="*/ 924671 h 4231124"/>
              <a:gd name="connsiteX18098" fmla="*/ 4720793 w 5598213"/>
              <a:gd name="connsiteY18098" fmla="*/ 929995 h 4231124"/>
              <a:gd name="connsiteX18099" fmla="*/ 4726117 w 5598213"/>
              <a:gd name="connsiteY18099" fmla="*/ 940644 h 4231124"/>
              <a:gd name="connsiteX18100" fmla="*/ 4741500 w 5598213"/>
              <a:gd name="connsiteY18100" fmla="*/ 929995 h 4231124"/>
              <a:gd name="connsiteX18101" fmla="*/ 4736175 w 5598213"/>
              <a:gd name="connsiteY18101" fmla="*/ 924671 h 4231124"/>
              <a:gd name="connsiteX18102" fmla="*/ 4741500 w 5598213"/>
              <a:gd name="connsiteY18102" fmla="*/ 924671 h 4231124"/>
              <a:gd name="connsiteX18103" fmla="*/ 4749107 w 5598213"/>
              <a:gd name="connsiteY18103" fmla="*/ 928474 h 4231124"/>
              <a:gd name="connsiteX18104" fmla="*/ 4746825 w 5598213"/>
              <a:gd name="connsiteY18104" fmla="*/ 929995 h 4231124"/>
              <a:gd name="connsiteX18105" fmla="*/ 4757475 w 5598213"/>
              <a:gd name="connsiteY18105" fmla="*/ 940644 h 4231124"/>
              <a:gd name="connsiteX18106" fmla="*/ 4746825 w 5598213"/>
              <a:gd name="connsiteY18106" fmla="*/ 950701 h 4231124"/>
              <a:gd name="connsiteX18107" fmla="*/ 4736175 w 5598213"/>
              <a:gd name="connsiteY18107" fmla="*/ 950701 h 4231124"/>
              <a:gd name="connsiteX18108" fmla="*/ 4736175 w 5598213"/>
              <a:gd name="connsiteY18108" fmla="*/ 961350 h 4231124"/>
              <a:gd name="connsiteX18109" fmla="*/ 4731442 w 5598213"/>
              <a:gd name="connsiteY18109" fmla="*/ 961350 h 4231124"/>
              <a:gd name="connsiteX18110" fmla="*/ 4731442 w 5598213"/>
              <a:gd name="connsiteY18110" fmla="*/ 950701 h 4231124"/>
              <a:gd name="connsiteX18111" fmla="*/ 4731442 w 5598213"/>
              <a:gd name="connsiteY18111" fmla="*/ 945377 h 4231124"/>
              <a:gd name="connsiteX18112" fmla="*/ 4720793 w 5598213"/>
              <a:gd name="connsiteY18112" fmla="*/ 950701 h 4231124"/>
              <a:gd name="connsiteX18113" fmla="*/ 4726117 w 5598213"/>
              <a:gd name="connsiteY18113" fmla="*/ 956026 h 4231124"/>
              <a:gd name="connsiteX18114" fmla="*/ 4715468 w 5598213"/>
              <a:gd name="connsiteY18114" fmla="*/ 976732 h 4231124"/>
              <a:gd name="connsiteX18115" fmla="*/ 4705410 w 5598213"/>
              <a:gd name="connsiteY18115" fmla="*/ 961350 h 4231124"/>
              <a:gd name="connsiteX18116" fmla="*/ 4700085 w 5598213"/>
              <a:gd name="connsiteY18116" fmla="*/ 966675 h 4231124"/>
              <a:gd name="connsiteX18117" fmla="*/ 4689435 w 5598213"/>
              <a:gd name="connsiteY18117" fmla="*/ 966675 h 4231124"/>
              <a:gd name="connsiteX18118" fmla="*/ 4694760 w 5598213"/>
              <a:gd name="connsiteY18118" fmla="*/ 971999 h 4231124"/>
              <a:gd name="connsiteX18119" fmla="*/ 4689435 w 5598213"/>
              <a:gd name="connsiteY18119" fmla="*/ 982056 h 4231124"/>
              <a:gd name="connsiteX18120" fmla="*/ 4684110 w 5598213"/>
              <a:gd name="connsiteY18120" fmla="*/ 971999 h 4231124"/>
              <a:gd name="connsiteX18121" fmla="*/ 4678785 w 5598213"/>
              <a:gd name="connsiteY18121" fmla="*/ 976732 h 4231124"/>
              <a:gd name="connsiteX18122" fmla="*/ 4674052 w 5598213"/>
              <a:gd name="connsiteY18122" fmla="*/ 976732 h 4231124"/>
              <a:gd name="connsiteX18123" fmla="*/ 4678785 w 5598213"/>
              <a:gd name="connsiteY18123" fmla="*/ 966675 h 4231124"/>
              <a:gd name="connsiteX18124" fmla="*/ 4678785 w 5598213"/>
              <a:gd name="connsiteY18124" fmla="*/ 961350 h 4231124"/>
              <a:gd name="connsiteX18125" fmla="*/ 4674052 w 5598213"/>
              <a:gd name="connsiteY18125" fmla="*/ 956026 h 4231124"/>
              <a:gd name="connsiteX18126" fmla="*/ 4674052 w 5598213"/>
              <a:gd name="connsiteY18126" fmla="*/ 945377 h 4231124"/>
              <a:gd name="connsiteX18127" fmla="*/ 4668727 w 5598213"/>
              <a:gd name="connsiteY18127" fmla="*/ 950701 h 4231124"/>
              <a:gd name="connsiteX18128" fmla="*/ 4658077 w 5598213"/>
              <a:gd name="connsiteY18128" fmla="*/ 956026 h 4231124"/>
              <a:gd name="connsiteX18129" fmla="*/ 4658077 w 5598213"/>
              <a:gd name="connsiteY18129" fmla="*/ 961350 h 4231124"/>
              <a:gd name="connsiteX18130" fmla="*/ 4663402 w 5598213"/>
              <a:gd name="connsiteY18130" fmla="*/ 956026 h 4231124"/>
              <a:gd name="connsiteX18131" fmla="*/ 4674052 w 5598213"/>
              <a:gd name="connsiteY18131" fmla="*/ 976732 h 4231124"/>
              <a:gd name="connsiteX18132" fmla="*/ 4663402 w 5598213"/>
              <a:gd name="connsiteY18132" fmla="*/ 982056 h 4231124"/>
              <a:gd name="connsiteX18133" fmla="*/ 4642694 w 5598213"/>
              <a:gd name="connsiteY18133" fmla="*/ 992705 h 4231124"/>
              <a:gd name="connsiteX18134" fmla="*/ 4642694 w 5598213"/>
              <a:gd name="connsiteY18134" fmla="*/ 1003354 h 4231124"/>
              <a:gd name="connsiteX18135" fmla="*/ 4647428 w 5598213"/>
              <a:gd name="connsiteY18135" fmla="*/ 1003354 h 4231124"/>
              <a:gd name="connsiteX18136" fmla="*/ 4658077 w 5598213"/>
              <a:gd name="connsiteY18136" fmla="*/ 1008087 h 4231124"/>
              <a:gd name="connsiteX18137" fmla="*/ 4658077 w 5598213"/>
              <a:gd name="connsiteY18137" fmla="*/ 1018735 h 4231124"/>
              <a:gd name="connsiteX18138" fmla="*/ 4668727 w 5598213"/>
              <a:gd name="connsiteY18138" fmla="*/ 1024060 h 4231124"/>
              <a:gd name="connsiteX18139" fmla="*/ 4658077 w 5598213"/>
              <a:gd name="connsiteY18139" fmla="*/ 1029384 h 4231124"/>
              <a:gd name="connsiteX18140" fmla="*/ 4647428 w 5598213"/>
              <a:gd name="connsiteY18140" fmla="*/ 1039441 h 4231124"/>
              <a:gd name="connsiteX18141" fmla="*/ 4658077 w 5598213"/>
              <a:gd name="connsiteY18141" fmla="*/ 1044766 h 4231124"/>
              <a:gd name="connsiteX18142" fmla="*/ 4658077 w 5598213"/>
              <a:gd name="connsiteY18142" fmla="*/ 1055415 h 4231124"/>
              <a:gd name="connsiteX18143" fmla="*/ 4642694 w 5598213"/>
              <a:gd name="connsiteY18143" fmla="*/ 1050090 h 4231124"/>
              <a:gd name="connsiteX18144" fmla="*/ 4652753 w 5598213"/>
              <a:gd name="connsiteY18144" fmla="*/ 1055415 h 4231124"/>
              <a:gd name="connsiteX18145" fmla="*/ 4652753 w 5598213"/>
              <a:gd name="connsiteY18145" fmla="*/ 1065472 h 4231124"/>
              <a:gd name="connsiteX18146" fmla="*/ 4658077 w 5598213"/>
              <a:gd name="connsiteY18146" fmla="*/ 1055415 h 4231124"/>
              <a:gd name="connsiteX18147" fmla="*/ 4674052 w 5598213"/>
              <a:gd name="connsiteY18147" fmla="*/ 1044766 h 4231124"/>
              <a:gd name="connsiteX18148" fmla="*/ 4678785 w 5598213"/>
              <a:gd name="connsiteY18148" fmla="*/ 1044766 h 4231124"/>
              <a:gd name="connsiteX18149" fmla="*/ 4700085 w 5598213"/>
              <a:gd name="connsiteY18149" fmla="*/ 1039441 h 4231124"/>
              <a:gd name="connsiteX18150" fmla="*/ 4694760 w 5598213"/>
              <a:gd name="connsiteY18150" fmla="*/ 1055415 h 4231124"/>
              <a:gd name="connsiteX18151" fmla="*/ 4700085 w 5598213"/>
              <a:gd name="connsiteY18151" fmla="*/ 1055415 h 4231124"/>
              <a:gd name="connsiteX18152" fmla="*/ 4705410 w 5598213"/>
              <a:gd name="connsiteY18152" fmla="*/ 1050090 h 4231124"/>
              <a:gd name="connsiteX18153" fmla="*/ 4705410 w 5598213"/>
              <a:gd name="connsiteY18153" fmla="*/ 1044766 h 4231124"/>
              <a:gd name="connsiteX18154" fmla="*/ 4720793 w 5598213"/>
              <a:gd name="connsiteY18154" fmla="*/ 1044766 h 4231124"/>
              <a:gd name="connsiteX18155" fmla="*/ 4720793 w 5598213"/>
              <a:gd name="connsiteY18155" fmla="*/ 1055415 h 4231124"/>
              <a:gd name="connsiteX18156" fmla="*/ 4731442 w 5598213"/>
              <a:gd name="connsiteY18156" fmla="*/ 1055415 h 4231124"/>
              <a:gd name="connsiteX18157" fmla="*/ 4736175 w 5598213"/>
              <a:gd name="connsiteY18157" fmla="*/ 1050090 h 4231124"/>
              <a:gd name="connsiteX18158" fmla="*/ 4736175 w 5598213"/>
              <a:gd name="connsiteY18158" fmla="*/ 1044766 h 4231124"/>
              <a:gd name="connsiteX18159" fmla="*/ 4720793 w 5598213"/>
              <a:gd name="connsiteY18159" fmla="*/ 1039441 h 4231124"/>
              <a:gd name="connsiteX18160" fmla="*/ 4741500 w 5598213"/>
              <a:gd name="connsiteY18160" fmla="*/ 1039441 h 4231124"/>
              <a:gd name="connsiteX18161" fmla="*/ 4752150 w 5598213"/>
              <a:gd name="connsiteY18161" fmla="*/ 1055415 h 4231124"/>
              <a:gd name="connsiteX18162" fmla="*/ 4746825 w 5598213"/>
              <a:gd name="connsiteY18162" fmla="*/ 1065472 h 4231124"/>
              <a:gd name="connsiteX18163" fmla="*/ 4757475 w 5598213"/>
              <a:gd name="connsiteY18163" fmla="*/ 1076121 h 4231124"/>
              <a:gd name="connsiteX18164" fmla="*/ 4762800 w 5598213"/>
              <a:gd name="connsiteY18164" fmla="*/ 1076121 h 4231124"/>
              <a:gd name="connsiteX18165" fmla="*/ 4757475 w 5598213"/>
              <a:gd name="connsiteY18165" fmla="*/ 1086769 h 4231124"/>
              <a:gd name="connsiteX18166" fmla="*/ 4762800 w 5598213"/>
              <a:gd name="connsiteY18166" fmla="*/ 1092094 h 4231124"/>
              <a:gd name="connsiteX18167" fmla="*/ 4752150 w 5598213"/>
              <a:gd name="connsiteY18167" fmla="*/ 1096827 h 4231124"/>
              <a:gd name="connsiteX18168" fmla="*/ 4752150 w 5598213"/>
              <a:gd name="connsiteY18168" fmla="*/ 1107475 h 4231124"/>
              <a:gd name="connsiteX18169" fmla="*/ 4762800 w 5598213"/>
              <a:gd name="connsiteY18169" fmla="*/ 1096827 h 4231124"/>
              <a:gd name="connsiteX18170" fmla="*/ 4767533 w 5598213"/>
              <a:gd name="connsiteY18170" fmla="*/ 1102151 h 4231124"/>
              <a:gd name="connsiteX18171" fmla="*/ 4762800 w 5598213"/>
              <a:gd name="connsiteY18171" fmla="*/ 1107475 h 4231124"/>
              <a:gd name="connsiteX18172" fmla="*/ 4762800 w 5598213"/>
              <a:gd name="connsiteY18172" fmla="*/ 1123449 h 4231124"/>
              <a:gd name="connsiteX18173" fmla="*/ 4757475 w 5598213"/>
              <a:gd name="connsiteY18173" fmla="*/ 1118124 h 4231124"/>
              <a:gd name="connsiteX18174" fmla="*/ 4746825 w 5598213"/>
              <a:gd name="connsiteY18174" fmla="*/ 1118124 h 4231124"/>
              <a:gd name="connsiteX18175" fmla="*/ 4741500 w 5598213"/>
              <a:gd name="connsiteY18175" fmla="*/ 1107475 h 4231124"/>
              <a:gd name="connsiteX18176" fmla="*/ 4741500 w 5598213"/>
              <a:gd name="connsiteY18176" fmla="*/ 1092094 h 4231124"/>
              <a:gd name="connsiteX18177" fmla="*/ 4736175 w 5598213"/>
              <a:gd name="connsiteY18177" fmla="*/ 1107475 h 4231124"/>
              <a:gd name="connsiteX18178" fmla="*/ 4731442 w 5598213"/>
              <a:gd name="connsiteY18178" fmla="*/ 1102151 h 4231124"/>
              <a:gd name="connsiteX18179" fmla="*/ 4731442 w 5598213"/>
              <a:gd name="connsiteY18179" fmla="*/ 1118124 h 4231124"/>
              <a:gd name="connsiteX18180" fmla="*/ 4726117 w 5598213"/>
              <a:gd name="connsiteY18180" fmla="*/ 1107475 h 4231124"/>
              <a:gd name="connsiteX18181" fmla="*/ 4715468 w 5598213"/>
              <a:gd name="connsiteY18181" fmla="*/ 1112800 h 4231124"/>
              <a:gd name="connsiteX18182" fmla="*/ 4715468 w 5598213"/>
              <a:gd name="connsiteY18182" fmla="*/ 1123449 h 4231124"/>
              <a:gd name="connsiteX18183" fmla="*/ 4715468 w 5598213"/>
              <a:gd name="connsiteY18183" fmla="*/ 1133506 h 4231124"/>
              <a:gd name="connsiteX18184" fmla="*/ 4710143 w 5598213"/>
              <a:gd name="connsiteY18184" fmla="*/ 1144155 h 4231124"/>
              <a:gd name="connsiteX18185" fmla="*/ 4710143 w 5598213"/>
              <a:gd name="connsiteY18185" fmla="*/ 1149479 h 4231124"/>
              <a:gd name="connsiteX18186" fmla="*/ 4715468 w 5598213"/>
              <a:gd name="connsiteY18186" fmla="*/ 1149479 h 4231124"/>
              <a:gd name="connsiteX18187" fmla="*/ 4720793 w 5598213"/>
              <a:gd name="connsiteY18187" fmla="*/ 1144155 h 4231124"/>
              <a:gd name="connsiteX18188" fmla="*/ 4731442 w 5598213"/>
              <a:gd name="connsiteY18188" fmla="*/ 1149479 h 4231124"/>
              <a:gd name="connsiteX18189" fmla="*/ 4736175 w 5598213"/>
              <a:gd name="connsiteY18189" fmla="*/ 1138830 h 4231124"/>
              <a:gd name="connsiteX18190" fmla="*/ 4741500 w 5598213"/>
              <a:gd name="connsiteY18190" fmla="*/ 1138830 h 4231124"/>
              <a:gd name="connsiteX18191" fmla="*/ 4741500 w 5598213"/>
              <a:gd name="connsiteY18191" fmla="*/ 1159536 h 4231124"/>
              <a:gd name="connsiteX18192" fmla="*/ 4746825 w 5598213"/>
              <a:gd name="connsiteY18192" fmla="*/ 1154803 h 4231124"/>
              <a:gd name="connsiteX18193" fmla="*/ 4757475 w 5598213"/>
              <a:gd name="connsiteY18193" fmla="*/ 1154803 h 4231124"/>
              <a:gd name="connsiteX18194" fmla="*/ 4757475 w 5598213"/>
              <a:gd name="connsiteY18194" fmla="*/ 1164861 h 4231124"/>
              <a:gd name="connsiteX18195" fmla="*/ 4741500 w 5598213"/>
              <a:gd name="connsiteY18195" fmla="*/ 1180834 h 4231124"/>
              <a:gd name="connsiteX18196" fmla="*/ 4752150 w 5598213"/>
              <a:gd name="connsiteY18196" fmla="*/ 1190891 h 4231124"/>
              <a:gd name="connsiteX18197" fmla="*/ 4741500 w 5598213"/>
              <a:gd name="connsiteY18197" fmla="*/ 1201540 h 4231124"/>
              <a:gd name="connsiteX18198" fmla="*/ 4726117 w 5598213"/>
              <a:gd name="connsiteY18198" fmla="*/ 1201540 h 4231124"/>
              <a:gd name="connsiteX18199" fmla="*/ 4726117 w 5598213"/>
              <a:gd name="connsiteY18199" fmla="*/ 1196215 h 4231124"/>
              <a:gd name="connsiteX18200" fmla="*/ 4731442 w 5598213"/>
              <a:gd name="connsiteY18200" fmla="*/ 1186158 h 4231124"/>
              <a:gd name="connsiteX18201" fmla="*/ 4720793 w 5598213"/>
              <a:gd name="connsiteY18201" fmla="*/ 1186158 h 4231124"/>
              <a:gd name="connsiteX18202" fmla="*/ 4726117 w 5598213"/>
              <a:gd name="connsiteY18202" fmla="*/ 1201540 h 4231124"/>
              <a:gd name="connsiteX18203" fmla="*/ 4726117 w 5598213"/>
              <a:gd name="connsiteY18203" fmla="*/ 1212189 h 4231124"/>
              <a:gd name="connsiteX18204" fmla="*/ 4705410 w 5598213"/>
              <a:gd name="connsiteY18204" fmla="*/ 1222246 h 4231124"/>
              <a:gd name="connsiteX18205" fmla="*/ 4710143 w 5598213"/>
              <a:gd name="connsiteY18205" fmla="*/ 1232895 h 4231124"/>
              <a:gd name="connsiteX18206" fmla="*/ 4720793 w 5598213"/>
              <a:gd name="connsiteY18206" fmla="*/ 1222246 h 4231124"/>
              <a:gd name="connsiteX18207" fmla="*/ 4720793 w 5598213"/>
              <a:gd name="connsiteY18207" fmla="*/ 1232895 h 4231124"/>
              <a:gd name="connsiteX18208" fmla="*/ 4710143 w 5598213"/>
              <a:gd name="connsiteY18208" fmla="*/ 1238219 h 4231124"/>
              <a:gd name="connsiteX18209" fmla="*/ 4705410 w 5598213"/>
              <a:gd name="connsiteY18209" fmla="*/ 1248868 h 4231124"/>
              <a:gd name="connsiteX18210" fmla="*/ 4694760 w 5598213"/>
              <a:gd name="connsiteY18210" fmla="*/ 1248868 h 4231124"/>
              <a:gd name="connsiteX18211" fmla="*/ 4689435 w 5598213"/>
              <a:gd name="connsiteY18211" fmla="*/ 1243543 h 4231124"/>
              <a:gd name="connsiteX18212" fmla="*/ 4678785 w 5598213"/>
              <a:gd name="connsiteY18212" fmla="*/ 1243543 h 4231124"/>
              <a:gd name="connsiteX18213" fmla="*/ 4674052 w 5598213"/>
              <a:gd name="connsiteY18213" fmla="*/ 1253601 h 4231124"/>
              <a:gd name="connsiteX18214" fmla="*/ 4658077 w 5598213"/>
              <a:gd name="connsiteY18214" fmla="*/ 1253601 h 4231124"/>
              <a:gd name="connsiteX18215" fmla="*/ 4652753 w 5598213"/>
              <a:gd name="connsiteY18215" fmla="*/ 1264249 h 4231124"/>
              <a:gd name="connsiteX18216" fmla="*/ 4663402 w 5598213"/>
              <a:gd name="connsiteY18216" fmla="*/ 1264249 h 4231124"/>
              <a:gd name="connsiteX18217" fmla="*/ 4674052 w 5598213"/>
              <a:gd name="connsiteY18217" fmla="*/ 1264249 h 4231124"/>
              <a:gd name="connsiteX18218" fmla="*/ 4652753 w 5598213"/>
              <a:gd name="connsiteY18218" fmla="*/ 1284955 h 4231124"/>
              <a:gd name="connsiteX18219" fmla="*/ 4658077 w 5598213"/>
              <a:gd name="connsiteY18219" fmla="*/ 1284955 h 4231124"/>
              <a:gd name="connsiteX18220" fmla="*/ 4678785 w 5598213"/>
              <a:gd name="connsiteY18220" fmla="*/ 1269574 h 4231124"/>
              <a:gd name="connsiteX18221" fmla="*/ 4694760 w 5598213"/>
              <a:gd name="connsiteY18221" fmla="*/ 1253601 h 4231124"/>
              <a:gd name="connsiteX18222" fmla="*/ 4705410 w 5598213"/>
              <a:gd name="connsiteY18222" fmla="*/ 1253601 h 4231124"/>
              <a:gd name="connsiteX18223" fmla="*/ 4705410 w 5598213"/>
              <a:gd name="connsiteY18223" fmla="*/ 1258925 h 4231124"/>
              <a:gd name="connsiteX18224" fmla="*/ 4715468 w 5598213"/>
              <a:gd name="connsiteY18224" fmla="*/ 1258925 h 4231124"/>
              <a:gd name="connsiteX18225" fmla="*/ 4715468 w 5598213"/>
              <a:gd name="connsiteY18225" fmla="*/ 1264249 h 4231124"/>
              <a:gd name="connsiteX18226" fmla="*/ 4705410 w 5598213"/>
              <a:gd name="connsiteY18226" fmla="*/ 1264249 h 4231124"/>
              <a:gd name="connsiteX18227" fmla="*/ 4700085 w 5598213"/>
              <a:gd name="connsiteY18227" fmla="*/ 1280223 h 4231124"/>
              <a:gd name="connsiteX18228" fmla="*/ 4684110 w 5598213"/>
              <a:gd name="connsiteY18228" fmla="*/ 1280223 h 4231124"/>
              <a:gd name="connsiteX18229" fmla="*/ 4684110 w 5598213"/>
              <a:gd name="connsiteY18229" fmla="*/ 1284955 h 4231124"/>
              <a:gd name="connsiteX18230" fmla="*/ 4689435 w 5598213"/>
              <a:gd name="connsiteY18230" fmla="*/ 1290280 h 4231124"/>
              <a:gd name="connsiteX18231" fmla="*/ 4700085 w 5598213"/>
              <a:gd name="connsiteY18231" fmla="*/ 1280223 h 4231124"/>
              <a:gd name="connsiteX18232" fmla="*/ 4705410 w 5598213"/>
              <a:gd name="connsiteY18232" fmla="*/ 1280223 h 4231124"/>
              <a:gd name="connsiteX18233" fmla="*/ 4705410 w 5598213"/>
              <a:gd name="connsiteY18233" fmla="*/ 1290280 h 4231124"/>
              <a:gd name="connsiteX18234" fmla="*/ 4715468 w 5598213"/>
              <a:gd name="connsiteY18234" fmla="*/ 1264249 h 4231124"/>
              <a:gd name="connsiteX18235" fmla="*/ 4731442 w 5598213"/>
              <a:gd name="connsiteY18235" fmla="*/ 1258925 h 4231124"/>
              <a:gd name="connsiteX18236" fmla="*/ 4726117 w 5598213"/>
              <a:gd name="connsiteY18236" fmla="*/ 1258925 h 4231124"/>
              <a:gd name="connsiteX18237" fmla="*/ 4715468 w 5598213"/>
              <a:gd name="connsiteY18237" fmla="*/ 1248868 h 4231124"/>
              <a:gd name="connsiteX18238" fmla="*/ 4720793 w 5598213"/>
              <a:gd name="connsiteY18238" fmla="*/ 1243543 h 4231124"/>
              <a:gd name="connsiteX18239" fmla="*/ 4720793 w 5598213"/>
              <a:gd name="connsiteY18239" fmla="*/ 1232895 h 4231124"/>
              <a:gd name="connsiteX18240" fmla="*/ 4731442 w 5598213"/>
              <a:gd name="connsiteY18240" fmla="*/ 1232895 h 4231124"/>
              <a:gd name="connsiteX18241" fmla="*/ 4736175 w 5598213"/>
              <a:gd name="connsiteY18241" fmla="*/ 1232895 h 4231124"/>
              <a:gd name="connsiteX18242" fmla="*/ 4741500 w 5598213"/>
              <a:gd name="connsiteY18242" fmla="*/ 1227570 h 4231124"/>
              <a:gd name="connsiteX18243" fmla="*/ 4757475 w 5598213"/>
              <a:gd name="connsiteY18243" fmla="*/ 1232895 h 4231124"/>
              <a:gd name="connsiteX18244" fmla="*/ 4741500 w 5598213"/>
              <a:gd name="connsiteY18244" fmla="*/ 1243543 h 4231124"/>
              <a:gd name="connsiteX18245" fmla="*/ 4741500 w 5598213"/>
              <a:gd name="connsiteY18245" fmla="*/ 1248868 h 4231124"/>
              <a:gd name="connsiteX18246" fmla="*/ 4757475 w 5598213"/>
              <a:gd name="connsiteY18246" fmla="*/ 1248868 h 4231124"/>
              <a:gd name="connsiteX18247" fmla="*/ 4762800 w 5598213"/>
              <a:gd name="connsiteY18247" fmla="*/ 1253601 h 4231124"/>
              <a:gd name="connsiteX18248" fmla="*/ 4772858 w 5598213"/>
              <a:gd name="connsiteY18248" fmla="*/ 1253601 h 4231124"/>
              <a:gd name="connsiteX18249" fmla="*/ 4767533 w 5598213"/>
              <a:gd name="connsiteY18249" fmla="*/ 1258925 h 4231124"/>
              <a:gd name="connsiteX18250" fmla="*/ 4772858 w 5598213"/>
              <a:gd name="connsiteY18250" fmla="*/ 1269574 h 4231124"/>
              <a:gd name="connsiteX18251" fmla="*/ 4783508 w 5598213"/>
              <a:gd name="connsiteY18251" fmla="*/ 1264249 h 4231124"/>
              <a:gd name="connsiteX18252" fmla="*/ 4788832 w 5598213"/>
              <a:gd name="connsiteY18252" fmla="*/ 1264249 h 4231124"/>
              <a:gd name="connsiteX18253" fmla="*/ 4794157 w 5598213"/>
              <a:gd name="connsiteY18253" fmla="*/ 1269574 h 4231124"/>
              <a:gd name="connsiteX18254" fmla="*/ 4788832 w 5598213"/>
              <a:gd name="connsiteY18254" fmla="*/ 1274898 h 4231124"/>
              <a:gd name="connsiteX18255" fmla="*/ 4783508 w 5598213"/>
              <a:gd name="connsiteY18255" fmla="*/ 1284955 h 4231124"/>
              <a:gd name="connsiteX18256" fmla="*/ 4783508 w 5598213"/>
              <a:gd name="connsiteY18256" fmla="*/ 1306253 h 4231124"/>
              <a:gd name="connsiteX18257" fmla="*/ 4772858 w 5598213"/>
              <a:gd name="connsiteY18257" fmla="*/ 1306253 h 4231124"/>
              <a:gd name="connsiteX18258" fmla="*/ 4767533 w 5598213"/>
              <a:gd name="connsiteY18258" fmla="*/ 1311577 h 4231124"/>
              <a:gd name="connsiteX18259" fmla="*/ 4757475 w 5598213"/>
              <a:gd name="connsiteY18259" fmla="*/ 1316310 h 4231124"/>
              <a:gd name="connsiteX18260" fmla="*/ 4752150 w 5598213"/>
              <a:gd name="connsiteY18260" fmla="*/ 1321635 h 4231124"/>
              <a:gd name="connsiteX18261" fmla="*/ 4752150 w 5598213"/>
              <a:gd name="connsiteY18261" fmla="*/ 1316310 h 4231124"/>
              <a:gd name="connsiteX18262" fmla="*/ 4741500 w 5598213"/>
              <a:gd name="connsiteY18262" fmla="*/ 1316310 h 4231124"/>
              <a:gd name="connsiteX18263" fmla="*/ 4731442 w 5598213"/>
              <a:gd name="connsiteY18263" fmla="*/ 1300929 h 4231124"/>
              <a:gd name="connsiteX18264" fmla="*/ 4715468 w 5598213"/>
              <a:gd name="connsiteY18264" fmla="*/ 1311577 h 4231124"/>
              <a:gd name="connsiteX18265" fmla="*/ 4715468 w 5598213"/>
              <a:gd name="connsiteY18265" fmla="*/ 1306253 h 4231124"/>
              <a:gd name="connsiteX18266" fmla="*/ 4710143 w 5598213"/>
              <a:gd name="connsiteY18266" fmla="*/ 1306253 h 4231124"/>
              <a:gd name="connsiteX18267" fmla="*/ 4715468 w 5598213"/>
              <a:gd name="connsiteY18267" fmla="*/ 1311577 h 4231124"/>
              <a:gd name="connsiteX18268" fmla="*/ 4720793 w 5598213"/>
              <a:gd name="connsiteY18268" fmla="*/ 1316310 h 4231124"/>
              <a:gd name="connsiteX18269" fmla="*/ 4731442 w 5598213"/>
              <a:gd name="connsiteY18269" fmla="*/ 1316310 h 4231124"/>
              <a:gd name="connsiteX18270" fmla="*/ 4736175 w 5598213"/>
              <a:gd name="connsiteY18270" fmla="*/ 1316310 h 4231124"/>
              <a:gd name="connsiteX18271" fmla="*/ 4741500 w 5598213"/>
              <a:gd name="connsiteY18271" fmla="*/ 1316310 h 4231124"/>
              <a:gd name="connsiteX18272" fmla="*/ 4741500 w 5598213"/>
              <a:gd name="connsiteY18272" fmla="*/ 1321635 h 4231124"/>
              <a:gd name="connsiteX18273" fmla="*/ 4752150 w 5598213"/>
              <a:gd name="connsiteY18273" fmla="*/ 1321635 h 4231124"/>
              <a:gd name="connsiteX18274" fmla="*/ 4757475 w 5598213"/>
              <a:gd name="connsiteY18274" fmla="*/ 1332283 h 4231124"/>
              <a:gd name="connsiteX18275" fmla="*/ 4746825 w 5598213"/>
              <a:gd name="connsiteY18275" fmla="*/ 1342932 h 4231124"/>
              <a:gd name="connsiteX18276" fmla="*/ 4746825 w 5598213"/>
              <a:gd name="connsiteY18276" fmla="*/ 1332283 h 4231124"/>
              <a:gd name="connsiteX18277" fmla="*/ 4731442 w 5598213"/>
              <a:gd name="connsiteY18277" fmla="*/ 1332283 h 4231124"/>
              <a:gd name="connsiteX18278" fmla="*/ 4726117 w 5598213"/>
              <a:gd name="connsiteY18278" fmla="*/ 1332283 h 4231124"/>
              <a:gd name="connsiteX18279" fmla="*/ 4731442 w 5598213"/>
              <a:gd name="connsiteY18279" fmla="*/ 1342932 h 4231124"/>
              <a:gd name="connsiteX18280" fmla="*/ 4715468 w 5598213"/>
              <a:gd name="connsiteY18280" fmla="*/ 1342932 h 4231124"/>
              <a:gd name="connsiteX18281" fmla="*/ 4710143 w 5598213"/>
              <a:gd name="connsiteY18281" fmla="*/ 1337608 h 4231124"/>
              <a:gd name="connsiteX18282" fmla="*/ 4715468 w 5598213"/>
              <a:gd name="connsiteY18282" fmla="*/ 1326959 h 4231124"/>
              <a:gd name="connsiteX18283" fmla="*/ 4726117 w 5598213"/>
              <a:gd name="connsiteY18283" fmla="*/ 1326959 h 4231124"/>
              <a:gd name="connsiteX18284" fmla="*/ 4705410 w 5598213"/>
              <a:gd name="connsiteY18284" fmla="*/ 1321635 h 4231124"/>
              <a:gd name="connsiteX18285" fmla="*/ 4705410 w 5598213"/>
              <a:gd name="connsiteY18285" fmla="*/ 1332283 h 4231124"/>
              <a:gd name="connsiteX18286" fmla="*/ 4700085 w 5598213"/>
              <a:gd name="connsiteY18286" fmla="*/ 1347665 h 4231124"/>
              <a:gd name="connsiteX18287" fmla="*/ 4705410 w 5598213"/>
              <a:gd name="connsiteY18287" fmla="*/ 1342932 h 4231124"/>
              <a:gd name="connsiteX18288" fmla="*/ 4710143 w 5598213"/>
              <a:gd name="connsiteY18288" fmla="*/ 1347665 h 4231124"/>
              <a:gd name="connsiteX18289" fmla="*/ 4715468 w 5598213"/>
              <a:gd name="connsiteY18289" fmla="*/ 1352989 h 4231124"/>
              <a:gd name="connsiteX18290" fmla="*/ 4715468 w 5598213"/>
              <a:gd name="connsiteY18290" fmla="*/ 1363638 h 4231124"/>
              <a:gd name="connsiteX18291" fmla="*/ 4710143 w 5598213"/>
              <a:gd name="connsiteY18291" fmla="*/ 1352989 h 4231124"/>
              <a:gd name="connsiteX18292" fmla="*/ 4710143 w 5598213"/>
              <a:gd name="connsiteY18292" fmla="*/ 1363638 h 4231124"/>
              <a:gd name="connsiteX18293" fmla="*/ 4694760 w 5598213"/>
              <a:gd name="connsiteY18293" fmla="*/ 1379020 h 4231124"/>
              <a:gd name="connsiteX18294" fmla="*/ 4689435 w 5598213"/>
              <a:gd name="connsiteY18294" fmla="*/ 1374287 h 4231124"/>
              <a:gd name="connsiteX18295" fmla="*/ 4694760 w 5598213"/>
              <a:gd name="connsiteY18295" fmla="*/ 1368963 h 4231124"/>
              <a:gd name="connsiteX18296" fmla="*/ 4684110 w 5598213"/>
              <a:gd name="connsiteY18296" fmla="*/ 1374287 h 4231124"/>
              <a:gd name="connsiteX18297" fmla="*/ 4678785 w 5598213"/>
              <a:gd name="connsiteY18297" fmla="*/ 1363638 h 4231124"/>
              <a:gd name="connsiteX18298" fmla="*/ 4678785 w 5598213"/>
              <a:gd name="connsiteY18298" fmla="*/ 1358314 h 4231124"/>
              <a:gd name="connsiteX18299" fmla="*/ 4678785 w 5598213"/>
              <a:gd name="connsiteY18299" fmla="*/ 1352989 h 4231124"/>
              <a:gd name="connsiteX18300" fmla="*/ 4668727 w 5598213"/>
              <a:gd name="connsiteY18300" fmla="*/ 1347665 h 4231124"/>
              <a:gd name="connsiteX18301" fmla="*/ 4668727 w 5598213"/>
              <a:gd name="connsiteY18301" fmla="*/ 1342932 h 4231124"/>
              <a:gd name="connsiteX18302" fmla="*/ 4678785 w 5598213"/>
              <a:gd name="connsiteY18302" fmla="*/ 1332283 h 4231124"/>
              <a:gd name="connsiteX18303" fmla="*/ 4678785 w 5598213"/>
              <a:gd name="connsiteY18303" fmla="*/ 1326959 h 4231124"/>
              <a:gd name="connsiteX18304" fmla="*/ 4668727 w 5598213"/>
              <a:gd name="connsiteY18304" fmla="*/ 1321635 h 4231124"/>
              <a:gd name="connsiteX18305" fmla="*/ 4684110 w 5598213"/>
              <a:gd name="connsiteY18305" fmla="*/ 1316310 h 4231124"/>
              <a:gd name="connsiteX18306" fmla="*/ 4684110 w 5598213"/>
              <a:gd name="connsiteY18306" fmla="*/ 1311577 h 4231124"/>
              <a:gd name="connsiteX18307" fmla="*/ 4674052 w 5598213"/>
              <a:gd name="connsiteY18307" fmla="*/ 1306253 h 4231124"/>
              <a:gd name="connsiteX18308" fmla="*/ 4678785 w 5598213"/>
              <a:gd name="connsiteY18308" fmla="*/ 1300929 h 4231124"/>
              <a:gd name="connsiteX18309" fmla="*/ 4674052 w 5598213"/>
              <a:gd name="connsiteY18309" fmla="*/ 1290280 h 4231124"/>
              <a:gd name="connsiteX18310" fmla="*/ 4658077 w 5598213"/>
              <a:gd name="connsiteY18310" fmla="*/ 1295604 h 4231124"/>
              <a:gd name="connsiteX18311" fmla="*/ 4647428 w 5598213"/>
              <a:gd name="connsiteY18311" fmla="*/ 1311577 h 4231124"/>
              <a:gd name="connsiteX18312" fmla="*/ 4637370 w 5598213"/>
              <a:gd name="connsiteY18312" fmla="*/ 1311577 h 4231124"/>
              <a:gd name="connsiteX18313" fmla="*/ 4632045 w 5598213"/>
              <a:gd name="connsiteY18313" fmla="*/ 1316310 h 4231124"/>
              <a:gd name="connsiteX18314" fmla="*/ 4626720 w 5598213"/>
              <a:gd name="connsiteY18314" fmla="*/ 1316310 h 4231124"/>
              <a:gd name="connsiteX18315" fmla="*/ 4621395 w 5598213"/>
              <a:gd name="connsiteY18315" fmla="*/ 1311577 h 4231124"/>
              <a:gd name="connsiteX18316" fmla="*/ 4611337 w 5598213"/>
              <a:gd name="connsiteY18316" fmla="*/ 1311577 h 4231124"/>
              <a:gd name="connsiteX18317" fmla="*/ 4611337 w 5598213"/>
              <a:gd name="connsiteY18317" fmla="*/ 1306253 h 4231124"/>
              <a:gd name="connsiteX18318" fmla="*/ 4606012 w 5598213"/>
              <a:gd name="connsiteY18318" fmla="*/ 1300929 h 4231124"/>
              <a:gd name="connsiteX18319" fmla="*/ 4600687 w 5598213"/>
              <a:gd name="connsiteY18319" fmla="*/ 1300929 h 4231124"/>
              <a:gd name="connsiteX18320" fmla="*/ 4595362 w 5598213"/>
              <a:gd name="connsiteY18320" fmla="*/ 1295604 h 4231124"/>
              <a:gd name="connsiteX18321" fmla="*/ 4595362 w 5598213"/>
              <a:gd name="connsiteY18321" fmla="*/ 1311577 h 4231124"/>
              <a:gd name="connsiteX18322" fmla="*/ 4584713 w 5598213"/>
              <a:gd name="connsiteY18322" fmla="*/ 1316310 h 4231124"/>
              <a:gd name="connsiteX18323" fmla="*/ 4569330 w 5598213"/>
              <a:gd name="connsiteY18323" fmla="*/ 1321635 h 4231124"/>
              <a:gd name="connsiteX18324" fmla="*/ 4569330 w 5598213"/>
              <a:gd name="connsiteY18324" fmla="*/ 1326959 h 4231124"/>
              <a:gd name="connsiteX18325" fmla="*/ 4548622 w 5598213"/>
              <a:gd name="connsiteY18325" fmla="*/ 1347665 h 4231124"/>
              <a:gd name="connsiteX18326" fmla="*/ 4543297 w 5598213"/>
              <a:gd name="connsiteY18326" fmla="*/ 1347665 h 4231124"/>
              <a:gd name="connsiteX18327" fmla="*/ 4517264 w 5598213"/>
              <a:gd name="connsiteY18327" fmla="*/ 1374287 h 4231124"/>
              <a:gd name="connsiteX18328" fmla="*/ 4532647 w 5598213"/>
              <a:gd name="connsiteY18328" fmla="*/ 1379020 h 4231124"/>
              <a:gd name="connsiteX18329" fmla="*/ 4548622 w 5598213"/>
              <a:gd name="connsiteY18329" fmla="*/ 1389669 h 4231124"/>
              <a:gd name="connsiteX18330" fmla="*/ 4553947 w 5598213"/>
              <a:gd name="connsiteY18330" fmla="*/ 1394993 h 4231124"/>
              <a:gd name="connsiteX18331" fmla="*/ 4558680 w 5598213"/>
              <a:gd name="connsiteY18331" fmla="*/ 1394993 h 4231124"/>
              <a:gd name="connsiteX18332" fmla="*/ 4553947 w 5598213"/>
              <a:gd name="connsiteY18332" fmla="*/ 1389669 h 4231124"/>
              <a:gd name="connsiteX18333" fmla="*/ 4553947 w 5598213"/>
              <a:gd name="connsiteY18333" fmla="*/ 1374287 h 4231124"/>
              <a:gd name="connsiteX18334" fmla="*/ 4548622 w 5598213"/>
              <a:gd name="connsiteY18334" fmla="*/ 1374287 h 4231124"/>
              <a:gd name="connsiteX18335" fmla="*/ 4548622 w 5598213"/>
              <a:gd name="connsiteY18335" fmla="*/ 1363638 h 4231124"/>
              <a:gd name="connsiteX18336" fmla="*/ 4558680 w 5598213"/>
              <a:gd name="connsiteY18336" fmla="*/ 1347665 h 4231124"/>
              <a:gd name="connsiteX18337" fmla="*/ 4558680 w 5598213"/>
              <a:gd name="connsiteY18337" fmla="*/ 1363638 h 4231124"/>
              <a:gd name="connsiteX18338" fmla="*/ 4553947 w 5598213"/>
              <a:gd name="connsiteY18338" fmla="*/ 1368963 h 4231124"/>
              <a:gd name="connsiteX18339" fmla="*/ 4569330 w 5598213"/>
              <a:gd name="connsiteY18339" fmla="*/ 1368963 h 4231124"/>
              <a:gd name="connsiteX18340" fmla="*/ 4558680 w 5598213"/>
              <a:gd name="connsiteY18340" fmla="*/ 1374287 h 4231124"/>
              <a:gd name="connsiteX18341" fmla="*/ 4564005 w 5598213"/>
              <a:gd name="connsiteY18341" fmla="*/ 1379020 h 4231124"/>
              <a:gd name="connsiteX18342" fmla="*/ 4569330 w 5598213"/>
              <a:gd name="connsiteY18342" fmla="*/ 1374287 h 4231124"/>
              <a:gd name="connsiteX18343" fmla="*/ 4569330 w 5598213"/>
              <a:gd name="connsiteY18343" fmla="*/ 1384344 h 4231124"/>
              <a:gd name="connsiteX18344" fmla="*/ 4564005 w 5598213"/>
              <a:gd name="connsiteY18344" fmla="*/ 1389669 h 4231124"/>
              <a:gd name="connsiteX18345" fmla="*/ 4579979 w 5598213"/>
              <a:gd name="connsiteY18345" fmla="*/ 1384344 h 4231124"/>
              <a:gd name="connsiteX18346" fmla="*/ 4584713 w 5598213"/>
              <a:gd name="connsiteY18346" fmla="*/ 1389669 h 4231124"/>
              <a:gd name="connsiteX18347" fmla="*/ 4574654 w 5598213"/>
              <a:gd name="connsiteY18347" fmla="*/ 1394993 h 4231124"/>
              <a:gd name="connsiteX18348" fmla="*/ 4579979 w 5598213"/>
              <a:gd name="connsiteY18348" fmla="*/ 1400317 h 4231124"/>
              <a:gd name="connsiteX18349" fmla="*/ 4584713 w 5598213"/>
              <a:gd name="connsiteY18349" fmla="*/ 1394993 h 4231124"/>
              <a:gd name="connsiteX18350" fmla="*/ 4584713 w 5598213"/>
              <a:gd name="connsiteY18350" fmla="*/ 1389669 h 4231124"/>
              <a:gd name="connsiteX18351" fmla="*/ 4590037 w 5598213"/>
              <a:gd name="connsiteY18351" fmla="*/ 1410375 h 4231124"/>
              <a:gd name="connsiteX18352" fmla="*/ 4595362 w 5598213"/>
              <a:gd name="connsiteY18352" fmla="*/ 1410375 h 4231124"/>
              <a:gd name="connsiteX18353" fmla="*/ 4600687 w 5598213"/>
              <a:gd name="connsiteY18353" fmla="*/ 1426348 h 4231124"/>
              <a:gd name="connsiteX18354" fmla="*/ 4606012 w 5598213"/>
              <a:gd name="connsiteY18354" fmla="*/ 1436405 h 4231124"/>
              <a:gd name="connsiteX18355" fmla="*/ 4600687 w 5598213"/>
              <a:gd name="connsiteY18355" fmla="*/ 1441729 h 4231124"/>
              <a:gd name="connsiteX18356" fmla="*/ 4600687 w 5598213"/>
              <a:gd name="connsiteY18356" fmla="*/ 1452378 h 4231124"/>
              <a:gd name="connsiteX18357" fmla="*/ 4600687 w 5598213"/>
              <a:gd name="connsiteY18357" fmla="*/ 1457703 h 4231124"/>
              <a:gd name="connsiteX18358" fmla="*/ 4584713 w 5598213"/>
              <a:gd name="connsiteY18358" fmla="*/ 1452378 h 4231124"/>
              <a:gd name="connsiteX18359" fmla="*/ 4584713 w 5598213"/>
              <a:gd name="connsiteY18359" fmla="*/ 1441729 h 4231124"/>
              <a:gd name="connsiteX18360" fmla="*/ 4574654 w 5598213"/>
              <a:gd name="connsiteY18360" fmla="*/ 1436405 h 4231124"/>
              <a:gd name="connsiteX18361" fmla="*/ 4574654 w 5598213"/>
              <a:gd name="connsiteY18361" fmla="*/ 1447054 h 4231124"/>
              <a:gd name="connsiteX18362" fmla="*/ 4564005 w 5598213"/>
              <a:gd name="connsiteY18362" fmla="*/ 1447054 h 4231124"/>
              <a:gd name="connsiteX18363" fmla="*/ 4564005 w 5598213"/>
              <a:gd name="connsiteY18363" fmla="*/ 1436405 h 4231124"/>
              <a:gd name="connsiteX18364" fmla="*/ 4553947 w 5598213"/>
              <a:gd name="connsiteY18364" fmla="*/ 1441729 h 4231124"/>
              <a:gd name="connsiteX18365" fmla="*/ 4553947 w 5598213"/>
              <a:gd name="connsiteY18365" fmla="*/ 1421023 h 4231124"/>
              <a:gd name="connsiteX18366" fmla="*/ 4548622 w 5598213"/>
              <a:gd name="connsiteY18366" fmla="*/ 1405642 h 4231124"/>
              <a:gd name="connsiteX18367" fmla="*/ 4543297 w 5598213"/>
              <a:gd name="connsiteY18367" fmla="*/ 1410375 h 4231124"/>
              <a:gd name="connsiteX18368" fmla="*/ 4543297 w 5598213"/>
              <a:gd name="connsiteY18368" fmla="*/ 1426348 h 4231124"/>
              <a:gd name="connsiteX18369" fmla="*/ 4522589 w 5598213"/>
              <a:gd name="connsiteY18369" fmla="*/ 1426348 h 4231124"/>
              <a:gd name="connsiteX18370" fmla="*/ 4517264 w 5598213"/>
              <a:gd name="connsiteY18370" fmla="*/ 1421023 h 4231124"/>
              <a:gd name="connsiteX18371" fmla="*/ 4511939 w 5598213"/>
              <a:gd name="connsiteY18371" fmla="*/ 1426348 h 4231124"/>
              <a:gd name="connsiteX18372" fmla="*/ 4506614 w 5598213"/>
              <a:gd name="connsiteY18372" fmla="*/ 1421023 h 4231124"/>
              <a:gd name="connsiteX18373" fmla="*/ 4511939 w 5598213"/>
              <a:gd name="connsiteY18373" fmla="*/ 1415699 h 4231124"/>
              <a:gd name="connsiteX18374" fmla="*/ 4511939 w 5598213"/>
              <a:gd name="connsiteY18374" fmla="*/ 1410375 h 4231124"/>
              <a:gd name="connsiteX18375" fmla="*/ 4506614 w 5598213"/>
              <a:gd name="connsiteY18375" fmla="*/ 1400317 h 4231124"/>
              <a:gd name="connsiteX18376" fmla="*/ 4506614 w 5598213"/>
              <a:gd name="connsiteY18376" fmla="*/ 1384344 h 4231124"/>
              <a:gd name="connsiteX18377" fmla="*/ 4495965 w 5598213"/>
              <a:gd name="connsiteY18377" fmla="*/ 1384344 h 4231124"/>
              <a:gd name="connsiteX18378" fmla="*/ 4480582 w 5598213"/>
              <a:gd name="connsiteY18378" fmla="*/ 1405642 h 4231124"/>
              <a:gd name="connsiteX18379" fmla="*/ 4469932 w 5598213"/>
              <a:gd name="connsiteY18379" fmla="*/ 1405642 h 4231124"/>
              <a:gd name="connsiteX18380" fmla="*/ 4464607 w 5598213"/>
              <a:gd name="connsiteY18380" fmla="*/ 1400317 h 4231124"/>
              <a:gd name="connsiteX18381" fmla="*/ 4459874 w 5598213"/>
              <a:gd name="connsiteY18381" fmla="*/ 1405642 h 4231124"/>
              <a:gd name="connsiteX18382" fmla="*/ 4459874 w 5598213"/>
              <a:gd name="connsiteY18382" fmla="*/ 1394993 h 4231124"/>
              <a:gd name="connsiteX18383" fmla="*/ 4464607 w 5598213"/>
              <a:gd name="connsiteY18383" fmla="*/ 1394993 h 4231124"/>
              <a:gd name="connsiteX18384" fmla="*/ 4469932 w 5598213"/>
              <a:gd name="connsiteY18384" fmla="*/ 1389669 h 4231124"/>
              <a:gd name="connsiteX18385" fmla="*/ 4464607 w 5598213"/>
              <a:gd name="connsiteY18385" fmla="*/ 1379020 h 4231124"/>
              <a:gd name="connsiteX18386" fmla="*/ 4469932 w 5598213"/>
              <a:gd name="connsiteY18386" fmla="*/ 1374287 h 4231124"/>
              <a:gd name="connsiteX18387" fmla="*/ 4475257 w 5598213"/>
              <a:gd name="connsiteY18387" fmla="*/ 1374287 h 4231124"/>
              <a:gd name="connsiteX18388" fmla="*/ 4469932 w 5598213"/>
              <a:gd name="connsiteY18388" fmla="*/ 1384344 h 4231124"/>
              <a:gd name="connsiteX18389" fmla="*/ 4475257 w 5598213"/>
              <a:gd name="connsiteY18389" fmla="*/ 1384344 h 4231124"/>
              <a:gd name="connsiteX18390" fmla="*/ 4480582 w 5598213"/>
              <a:gd name="connsiteY18390" fmla="*/ 1394993 h 4231124"/>
              <a:gd name="connsiteX18391" fmla="*/ 4485907 w 5598213"/>
              <a:gd name="connsiteY18391" fmla="*/ 1389669 h 4231124"/>
              <a:gd name="connsiteX18392" fmla="*/ 4485907 w 5598213"/>
              <a:gd name="connsiteY18392" fmla="*/ 1379020 h 4231124"/>
              <a:gd name="connsiteX18393" fmla="*/ 4495965 w 5598213"/>
              <a:gd name="connsiteY18393" fmla="*/ 1374287 h 4231124"/>
              <a:gd name="connsiteX18394" fmla="*/ 4495965 w 5598213"/>
              <a:gd name="connsiteY18394" fmla="*/ 1363638 h 4231124"/>
              <a:gd name="connsiteX18395" fmla="*/ 4485907 w 5598213"/>
              <a:gd name="connsiteY18395" fmla="*/ 1358314 h 4231124"/>
              <a:gd name="connsiteX18396" fmla="*/ 4480582 w 5598213"/>
              <a:gd name="connsiteY18396" fmla="*/ 1358314 h 4231124"/>
              <a:gd name="connsiteX18397" fmla="*/ 4475257 w 5598213"/>
              <a:gd name="connsiteY18397" fmla="*/ 1363638 h 4231124"/>
              <a:gd name="connsiteX18398" fmla="*/ 4464607 w 5598213"/>
              <a:gd name="connsiteY18398" fmla="*/ 1352989 h 4231124"/>
              <a:gd name="connsiteX18399" fmla="*/ 4475257 w 5598213"/>
              <a:gd name="connsiteY18399" fmla="*/ 1337608 h 4231124"/>
              <a:gd name="connsiteX18400" fmla="*/ 4485907 w 5598213"/>
              <a:gd name="connsiteY18400" fmla="*/ 1332283 h 4231124"/>
              <a:gd name="connsiteX18401" fmla="*/ 4469932 w 5598213"/>
              <a:gd name="connsiteY18401" fmla="*/ 1321635 h 4231124"/>
              <a:gd name="connsiteX18402" fmla="*/ 4464607 w 5598213"/>
              <a:gd name="connsiteY18402" fmla="*/ 1326959 h 4231124"/>
              <a:gd name="connsiteX18403" fmla="*/ 4464607 w 5598213"/>
              <a:gd name="connsiteY18403" fmla="*/ 1342932 h 4231124"/>
              <a:gd name="connsiteX18404" fmla="*/ 4454549 w 5598213"/>
              <a:gd name="connsiteY18404" fmla="*/ 1352989 h 4231124"/>
              <a:gd name="connsiteX18405" fmla="*/ 4449224 w 5598213"/>
              <a:gd name="connsiteY18405" fmla="*/ 1352989 h 4231124"/>
              <a:gd name="connsiteX18406" fmla="*/ 4449224 w 5598213"/>
              <a:gd name="connsiteY18406" fmla="*/ 1332283 h 4231124"/>
              <a:gd name="connsiteX18407" fmla="*/ 4459874 w 5598213"/>
              <a:gd name="connsiteY18407" fmla="*/ 1321635 h 4231124"/>
              <a:gd name="connsiteX18408" fmla="*/ 4454549 w 5598213"/>
              <a:gd name="connsiteY18408" fmla="*/ 1321635 h 4231124"/>
              <a:gd name="connsiteX18409" fmla="*/ 4443899 w 5598213"/>
              <a:gd name="connsiteY18409" fmla="*/ 1316310 h 4231124"/>
              <a:gd name="connsiteX18410" fmla="*/ 4428516 w 5598213"/>
              <a:gd name="connsiteY18410" fmla="*/ 1300929 h 4231124"/>
              <a:gd name="connsiteX18411" fmla="*/ 4428516 w 5598213"/>
              <a:gd name="connsiteY18411" fmla="*/ 1295604 h 4231124"/>
              <a:gd name="connsiteX18412" fmla="*/ 4438574 w 5598213"/>
              <a:gd name="connsiteY18412" fmla="*/ 1295604 h 4231124"/>
              <a:gd name="connsiteX18413" fmla="*/ 4428516 w 5598213"/>
              <a:gd name="connsiteY18413" fmla="*/ 1290280 h 4231124"/>
              <a:gd name="connsiteX18414" fmla="*/ 4423191 w 5598213"/>
              <a:gd name="connsiteY18414" fmla="*/ 1284955 h 4231124"/>
              <a:gd name="connsiteX18415" fmla="*/ 4433250 w 5598213"/>
              <a:gd name="connsiteY18415" fmla="*/ 1269574 h 4231124"/>
              <a:gd name="connsiteX18416" fmla="*/ 4443899 w 5598213"/>
              <a:gd name="connsiteY18416" fmla="*/ 1258925 h 4231124"/>
              <a:gd name="connsiteX18417" fmla="*/ 4433250 w 5598213"/>
              <a:gd name="connsiteY18417" fmla="*/ 1248868 h 4231124"/>
              <a:gd name="connsiteX18418" fmla="*/ 4428516 w 5598213"/>
              <a:gd name="connsiteY18418" fmla="*/ 1248868 h 4231124"/>
              <a:gd name="connsiteX18419" fmla="*/ 4428516 w 5598213"/>
              <a:gd name="connsiteY18419" fmla="*/ 1243543 h 4231124"/>
              <a:gd name="connsiteX18420" fmla="*/ 4433250 w 5598213"/>
              <a:gd name="connsiteY18420" fmla="*/ 1238219 h 4231124"/>
              <a:gd name="connsiteX18421" fmla="*/ 4433250 w 5598213"/>
              <a:gd name="connsiteY18421" fmla="*/ 1227570 h 4231124"/>
              <a:gd name="connsiteX18422" fmla="*/ 4438574 w 5598213"/>
              <a:gd name="connsiteY18422" fmla="*/ 1222246 h 4231124"/>
              <a:gd name="connsiteX18423" fmla="*/ 4438574 w 5598213"/>
              <a:gd name="connsiteY18423" fmla="*/ 1206864 h 4231124"/>
              <a:gd name="connsiteX18424" fmla="*/ 4443899 w 5598213"/>
              <a:gd name="connsiteY18424" fmla="*/ 1212189 h 4231124"/>
              <a:gd name="connsiteX18425" fmla="*/ 4449224 w 5598213"/>
              <a:gd name="connsiteY18425" fmla="*/ 1212189 h 4231124"/>
              <a:gd name="connsiteX18426" fmla="*/ 4438574 w 5598213"/>
              <a:gd name="connsiteY18426" fmla="*/ 1201540 h 4231124"/>
              <a:gd name="connsiteX18427" fmla="*/ 4428516 w 5598213"/>
              <a:gd name="connsiteY18427" fmla="*/ 1212189 h 4231124"/>
              <a:gd name="connsiteX18428" fmla="*/ 4423191 w 5598213"/>
              <a:gd name="connsiteY18428" fmla="*/ 1217513 h 4231124"/>
              <a:gd name="connsiteX18429" fmla="*/ 4412542 w 5598213"/>
              <a:gd name="connsiteY18429" fmla="*/ 1217513 h 4231124"/>
              <a:gd name="connsiteX18430" fmla="*/ 4417867 w 5598213"/>
              <a:gd name="connsiteY18430" fmla="*/ 1227570 h 4231124"/>
              <a:gd name="connsiteX18431" fmla="*/ 4412542 w 5598213"/>
              <a:gd name="connsiteY18431" fmla="*/ 1232895 h 4231124"/>
              <a:gd name="connsiteX18432" fmla="*/ 4402484 w 5598213"/>
              <a:gd name="connsiteY18432" fmla="*/ 1227570 h 4231124"/>
              <a:gd name="connsiteX18433" fmla="*/ 4386509 w 5598213"/>
              <a:gd name="connsiteY18433" fmla="*/ 1243543 h 4231124"/>
              <a:gd name="connsiteX18434" fmla="*/ 4391834 w 5598213"/>
              <a:gd name="connsiteY18434" fmla="*/ 1248868 h 4231124"/>
              <a:gd name="connsiteX18435" fmla="*/ 4397159 w 5598213"/>
              <a:gd name="connsiteY18435" fmla="*/ 1243543 h 4231124"/>
              <a:gd name="connsiteX18436" fmla="*/ 4402484 w 5598213"/>
              <a:gd name="connsiteY18436" fmla="*/ 1248868 h 4231124"/>
              <a:gd name="connsiteX18437" fmla="*/ 4397159 w 5598213"/>
              <a:gd name="connsiteY18437" fmla="*/ 1253601 h 4231124"/>
              <a:gd name="connsiteX18438" fmla="*/ 4391834 w 5598213"/>
              <a:gd name="connsiteY18438" fmla="*/ 1264249 h 4231124"/>
              <a:gd name="connsiteX18439" fmla="*/ 4397159 w 5598213"/>
              <a:gd name="connsiteY18439" fmla="*/ 1264249 h 4231124"/>
              <a:gd name="connsiteX18440" fmla="*/ 4402484 w 5598213"/>
              <a:gd name="connsiteY18440" fmla="*/ 1258925 h 4231124"/>
              <a:gd name="connsiteX18441" fmla="*/ 4407217 w 5598213"/>
              <a:gd name="connsiteY18441" fmla="*/ 1269574 h 4231124"/>
              <a:gd name="connsiteX18442" fmla="*/ 4417867 w 5598213"/>
              <a:gd name="connsiteY18442" fmla="*/ 1264249 h 4231124"/>
              <a:gd name="connsiteX18443" fmla="*/ 4423191 w 5598213"/>
              <a:gd name="connsiteY18443" fmla="*/ 1269574 h 4231124"/>
              <a:gd name="connsiteX18444" fmla="*/ 4407217 w 5598213"/>
              <a:gd name="connsiteY18444" fmla="*/ 1274898 h 4231124"/>
              <a:gd name="connsiteX18445" fmla="*/ 4407217 w 5598213"/>
              <a:gd name="connsiteY18445" fmla="*/ 1284955 h 4231124"/>
              <a:gd name="connsiteX18446" fmla="*/ 4402484 w 5598213"/>
              <a:gd name="connsiteY18446" fmla="*/ 1280223 h 4231124"/>
              <a:gd name="connsiteX18447" fmla="*/ 4397159 w 5598213"/>
              <a:gd name="connsiteY18447" fmla="*/ 1269574 h 4231124"/>
              <a:gd name="connsiteX18448" fmla="*/ 4386509 w 5598213"/>
              <a:gd name="connsiteY18448" fmla="*/ 1274898 h 4231124"/>
              <a:gd name="connsiteX18449" fmla="*/ 4381184 w 5598213"/>
              <a:gd name="connsiteY18449" fmla="*/ 1269574 h 4231124"/>
              <a:gd name="connsiteX18450" fmla="*/ 4375859 w 5598213"/>
              <a:gd name="connsiteY18450" fmla="*/ 1274898 h 4231124"/>
              <a:gd name="connsiteX18451" fmla="*/ 4365801 w 5598213"/>
              <a:gd name="connsiteY18451" fmla="*/ 1274898 h 4231124"/>
              <a:gd name="connsiteX18452" fmla="*/ 4371126 w 5598213"/>
              <a:gd name="connsiteY18452" fmla="*/ 1284955 h 4231124"/>
              <a:gd name="connsiteX18453" fmla="*/ 4381184 w 5598213"/>
              <a:gd name="connsiteY18453" fmla="*/ 1280223 h 4231124"/>
              <a:gd name="connsiteX18454" fmla="*/ 4386509 w 5598213"/>
              <a:gd name="connsiteY18454" fmla="*/ 1290280 h 4231124"/>
              <a:gd name="connsiteX18455" fmla="*/ 4391834 w 5598213"/>
              <a:gd name="connsiteY18455" fmla="*/ 1284955 h 4231124"/>
              <a:gd name="connsiteX18456" fmla="*/ 4397159 w 5598213"/>
              <a:gd name="connsiteY18456" fmla="*/ 1295604 h 4231124"/>
              <a:gd name="connsiteX18457" fmla="*/ 4412542 w 5598213"/>
              <a:gd name="connsiteY18457" fmla="*/ 1295604 h 4231124"/>
              <a:gd name="connsiteX18458" fmla="*/ 4412542 w 5598213"/>
              <a:gd name="connsiteY18458" fmla="*/ 1306253 h 4231124"/>
              <a:gd name="connsiteX18459" fmla="*/ 4412542 w 5598213"/>
              <a:gd name="connsiteY18459" fmla="*/ 1321635 h 4231124"/>
              <a:gd name="connsiteX18460" fmla="*/ 4417867 w 5598213"/>
              <a:gd name="connsiteY18460" fmla="*/ 1321635 h 4231124"/>
              <a:gd name="connsiteX18461" fmla="*/ 4423191 w 5598213"/>
              <a:gd name="connsiteY18461" fmla="*/ 1321635 h 4231124"/>
              <a:gd name="connsiteX18462" fmla="*/ 4417867 w 5598213"/>
              <a:gd name="connsiteY18462" fmla="*/ 1332283 h 4231124"/>
              <a:gd name="connsiteX18463" fmla="*/ 4417867 w 5598213"/>
              <a:gd name="connsiteY18463" fmla="*/ 1337608 h 4231124"/>
              <a:gd name="connsiteX18464" fmla="*/ 4423191 w 5598213"/>
              <a:gd name="connsiteY18464" fmla="*/ 1352989 h 4231124"/>
              <a:gd name="connsiteX18465" fmla="*/ 4428516 w 5598213"/>
              <a:gd name="connsiteY18465" fmla="*/ 1347665 h 4231124"/>
              <a:gd name="connsiteX18466" fmla="*/ 4433250 w 5598213"/>
              <a:gd name="connsiteY18466" fmla="*/ 1352989 h 4231124"/>
              <a:gd name="connsiteX18467" fmla="*/ 4433250 w 5598213"/>
              <a:gd name="connsiteY18467" fmla="*/ 1358314 h 4231124"/>
              <a:gd name="connsiteX18468" fmla="*/ 4423191 w 5598213"/>
              <a:gd name="connsiteY18468" fmla="*/ 1379020 h 4231124"/>
              <a:gd name="connsiteX18469" fmla="*/ 4423191 w 5598213"/>
              <a:gd name="connsiteY18469" fmla="*/ 1389669 h 4231124"/>
              <a:gd name="connsiteX18470" fmla="*/ 4412542 w 5598213"/>
              <a:gd name="connsiteY18470" fmla="*/ 1400317 h 4231124"/>
              <a:gd name="connsiteX18471" fmla="*/ 4407217 w 5598213"/>
              <a:gd name="connsiteY18471" fmla="*/ 1400317 h 4231124"/>
              <a:gd name="connsiteX18472" fmla="*/ 4402484 w 5598213"/>
              <a:gd name="connsiteY18472" fmla="*/ 1394993 h 4231124"/>
              <a:gd name="connsiteX18473" fmla="*/ 4391834 w 5598213"/>
              <a:gd name="connsiteY18473" fmla="*/ 1394993 h 4231124"/>
              <a:gd name="connsiteX18474" fmla="*/ 4402484 w 5598213"/>
              <a:gd name="connsiteY18474" fmla="*/ 1405642 h 4231124"/>
              <a:gd name="connsiteX18475" fmla="*/ 4397159 w 5598213"/>
              <a:gd name="connsiteY18475" fmla="*/ 1410375 h 4231124"/>
              <a:gd name="connsiteX18476" fmla="*/ 4397159 w 5598213"/>
              <a:gd name="connsiteY18476" fmla="*/ 1415699 h 4231124"/>
              <a:gd name="connsiteX18477" fmla="*/ 4391834 w 5598213"/>
              <a:gd name="connsiteY18477" fmla="*/ 1426348 h 4231124"/>
              <a:gd name="connsiteX18478" fmla="*/ 4386509 w 5598213"/>
              <a:gd name="connsiteY18478" fmla="*/ 1431672 h 4231124"/>
              <a:gd name="connsiteX18479" fmla="*/ 4381184 w 5598213"/>
              <a:gd name="connsiteY18479" fmla="*/ 1410375 h 4231124"/>
              <a:gd name="connsiteX18480" fmla="*/ 4371126 w 5598213"/>
              <a:gd name="connsiteY18480" fmla="*/ 1415699 h 4231124"/>
              <a:gd name="connsiteX18481" fmla="*/ 4371126 w 5598213"/>
              <a:gd name="connsiteY18481" fmla="*/ 1400317 h 4231124"/>
              <a:gd name="connsiteX18482" fmla="*/ 4386509 w 5598213"/>
              <a:gd name="connsiteY18482" fmla="*/ 1389669 h 4231124"/>
              <a:gd name="connsiteX18483" fmla="*/ 4386509 w 5598213"/>
              <a:gd name="connsiteY18483" fmla="*/ 1384344 h 4231124"/>
              <a:gd name="connsiteX18484" fmla="*/ 4391834 w 5598213"/>
              <a:gd name="connsiteY18484" fmla="*/ 1379020 h 4231124"/>
              <a:gd name="connsiteX18485" fmla="*/ 4397159 w 5598213"/>
              <a:gd name="connsiteY18485" fmla="*/ 1368963 h 4231124"/>
              <a:gd name="connsiteX18486" fmla="*/ 4402484 w 5598213"/>
              <a:gd name="connsiteY18486" fmla="*/ 1374287 h 4231124"/>
              <a:gd name="connsiteX18487" fmla="*/ 4417867 w 5598213"/>
              <a:gd name="connsiteY18487" fmla="*/ 1363638 h 4231124"/>
              <a:gd name="connsiteX18488" fmla="*/ 4402484 w 5598213"/>
              <a:gd name="connsiteY18488" fmla="*/ 1363638 h 4231124"/>
              <a:gd name="connsiteX18489" fmla="*/ 4402484 w 5598213"/>
              <a:gd name="connsiteY18489" fmla="*/ 1358314 h 4231124"/>
              <a:gd name="connsiteX18490" fmla="*/ 4412542 w 5598213"/>
              <a:gd name="connsiteY18490" fmla="*/ 1347665 h 4231124"/>
              <a:gd name="connsiteX18491" fmla="*/ 4407217 w 5598213"/>
              <a:gd name="connsiteY18491" fmla="*/ 1342932 h 4231124"/>
              <a:gd name="connsiteX18492" fmla="*/ 4402484 w 5598213"/>
              <a:gd name="connsiteY18492" fmla="*/ 1347665 h 4231124"/>
              <a:gd name="connsiteX18493" fmla="*/ 4397159 w 5598213"/>
              <a:gd name="connsiteY18493" fmla="*/ 1358314 h 4231124"/>
              <a:gd name="connsiteX18494" fmla="*/ 4386509 w 5598213"/>
              <a:gd name="connsiteY18494" fmla="*/ 1358314 h 4231124"/>
              <a:gd name="connsiteX18495" fmla="*/ 4381184 w 5598213"/>
              <a:gd name="connsiteY18495" fmla="*/ 1368963 h 4231124"/>
              <a:gd name="connsiteX18496" fmla="*/ 4375859 w 5598213"/>
              <a:gd name="connsiteY18496" fmla="*/ 1363638 h 4231124"/>
              <a:gd name="connsiteX18497" fmla="*/ 4381184 w 5598213"/>
              <a:gd name="connsiteY18497" fmla="*/ 1352989 h 4231124"/>
              <a:gd name="connsiteX18498" fmla="*/ 4386509 w 5598213"/>
              <a:gd name="connsiteY18498" fmla="*/ 1342932 h 4231124"/>
              <a:gd name="connsiteX18499" fmla="*/ 4381184 w 5598213"/>
              <a:gd name="connsiteY18499" fmla="*/ 1332283 h 4231124"/>
              <a:gd name="connsiteX18500" fmla="*/ 4375859 w 5598213"/>
              <a:gd name="connsiteY18500" fmla="*/ 1342932 h 4231124"/>
              <a:gd name="connsiteX18501" fmla="*/ 4365801 w 5598213"/>
              <a:gd name="connsiteY18501" fmla="*/ 1342932 h 4231124"/>
              <a:gd name="connsiteX18502" fmla="*/ 4360476 w 5598213"/>
              <a:gd name="connsiteY18502" fmla="*/ 1332283 h 4231124"/>
              <a:gd name="connsiteX18503" fmla="*/ 4371126 w 5598213"/>
              <a:gd name="connsiteY18503" fmla="*/ 1321635 h 4231124"/>
              <a:gd name="connsiteX18504" fmla="*/ 4371126 w 5598213"/>
              <a:gd name="connsiteY18504" fmla="*/ 1311577 h 4231124"/>
              <a:gd name="connsiteX18505" fmla="*/ 4365801 w 5598213"/>
              <a:gd name="connsiteY18505" fmla="*/ 1316310 h 4231124"/>
              <a:gd name="connsiteX18506" fmla="*/ 4355151 w 5598213"/>
              <a:gd name="connsiteY18506" fmla="*/ 1326959 h 4231124"/>
              <a:gd name="connsiteX18507" fmla="*/ 4349827 w 5598213"/>
              <a:gd name="connsiteY18507" fmla="*/ 1321635 h 4231124"/>
              <a:gd name="connsiteX18508" fmla="*/ 4344502 w 5598213"/>
              <a:gd name="connsiteY18508" fmla="*/ 1321635 h 4231124"/>
              <a:gd name="connsiteX18509" fmla="*/ 4349827 w 5598213"/>
              <a:gd name="connsiteY18509" fmla="*/ 1306253 h 4231124"/>
              <a:gd name="connsiteX18510" fmla="*/ 4349827 w 5598213"/>
              <a:gd name="connsiteY18510" fmla="*/ 1300929 h 4231124"/>
              <a:gd name="connsiteX18511" fmla="*/ 4365801 w 5598213"/>
              <a:gd name="connsiteY18511" fmla="*/ 1290280 h 4231124"/>
              <a:gd name="connsiteX18512" fmla="*/ 4360476 w 5598213"/>
              <a:gd name="connsiteY18512" fmla="*/ 1280223 h 4231124"/>
              <a:gd name="connsiteX18513" fmla="*/ 4360476 w 5598213"/>
              <a:gd name="connsiteY18513" fmla="*/ 1274898 h 4231124"/>
              <a:gd name="connsiteX18514" fmla="*/ 4355151 w 5598213"/>
              <a:gd name="connsiteY18514" fmla="*/ 1274898 h 4231124"/>
              <a:gd name="connsiteX18515" fmla="*/ 4355151 w 5598213"/>
              <a:gd name="connsiteY18515" fmla="*/ 1284955 h 4231124"/>
              <a:gd name="connsiteX18516" fmla="*/ 4329119 w 5598213"/>
              <a:gd name="connsiteY18516" fmla="*/ 1300929 h 4231124"/>
              <a:gd name="connsiteX18517" fmla="*/ 4339769 w 5598213"/>
              <a:gd name="connsiteY18517" fmla="*/ 1284955 h 4231124"/>
              <a:gd name="connsiteX18518" fmla="*/ 4329119 w 5598213"/>
              <a:gd name="connsiteY18518" fmla="*/ 1284955 h 4231124"/>
              <a:gd name="connsiteX18519" fmla="*/ 4318469 w 5598213"/>
              <a:gd name="connsiteY18519" fmla="*/ 1290280 h 4231124"/>
              <a:gd name="connsiteX18520" fmla="*/ 4303086 w 5598213"/>
              <a:gd name="connsiteY18520" fmla="*/ 1306253 h 4231124"/>
              <a:gd name="connsiteX18521" fmla="*/ 4297761 w 5598213"/>
              <a:gd name="connsiteY18521" fmla="*/ 1306253 h 4231124"/>
              <a:gd name="connsiteX18522" fmla="*/ 4292436 w 5598213"/>
              <a:gd name="connsiteY18522" fmla="*/ 1316310 h 4231124"/>
              <a:gd name="connsiteX18523" fmla="*/ 4287112 w 5598213"/>
              <a:gd name="connsiteY18523" fmla="*/ 1316310 h 4231124"/>
              <a:gd name="connsiteX18524" fmla="*/ 4277053 w 5598213"/>
              <a:gd name="connsiteY18524" fmla="*/ 1326959 h 4231124"/>
              <a:gd name="connsiteX18525" fmla="*/ 4266404 w 5598213"/>
              <a:gd name="connsiteY18525" fmla="*/ 1332283 h 4231124"/>
              <a:gd name="connsiteX18526" fmla="*/ 4271729 w 5598213"/>
              <a:gd name="connsiteY18526" fmla="*/ 1311577 h 4231124"/>
              <a:gd name="connsiteX18527" fmla="*/ 4277053 w 5598213"/>
              <a:gd name="connsiteY18527" fmla="*/ 1316310 h 4231124"/>
              <a:gd name="connsiteX18528" fmla="*/ 4287112 w 5598213"/>
              <a:gd name="connsiteY18528" fmla="*/ 1306253 h 4231124"/>
              <a:gd name="connsiteX18529" fmla="*/ 4303086 w 5598213"/>
              <a:gd name="connsiteY18529" fmla="*/ 1295604 h 4231124"/>
              <a:gd name="connsiteX18530" fmla="*/ 4313144 w 5598213"/>
              <a:gd name="connsiteY18530" fmla="*/ 1284955 h 4231124"/>
              <a:gd name="connsiteX18531" fmla="*/ 4308411 w 5598213"/>
              <a:gd name="connsiteY18531" fmla="*/ 1280223 h 4231124"/>
              <a:gd name="connsiteX18532" fmla="*/ 4308411 w 5598213"/>
              <a:gd name="connsiteY18532" fmla="*/ 1274898 h 4231124"/>
              <a:gd name="connsiteX18533" fmla="*/ 4313144 w 5598213"/>
              <a:gd name="connsiteY18533" fmla="*/ 1269574 h 4231124"/>
              <a:gd name="connsiteX18534" fmla="*/ 4308411 w 5598213"/>
              <a:gd name="connsiteY18534" fmla="*/ 1258925 h 4231124"/>
              <a:gd name="connsiteX18535" fmla="*/ 4308411 w 5598213"/>
              <a:gd name="connsiteY18535" fmla="*/ 1248868 h 4231124"/>
              <a:gd name="connsiteX18536" fmla="*/ 4323794 w 5598213"/>
              <a:gd name="connsiteY18536" fmla="*/ 1248868 h 4231124"/>
              <a:gd name="connsiteX18537" fmla="*/ 4329119 w 5598213"/>
              <a:gd name="connsiteY18537" fmla="*/ 1243543 h 4231124"/>
              <a:gd name="connsiteX18538" fmla="*/ 4329119 w 5598213"/>
              <a:gd name="connsiteY18538" fmla="*/ 1227570 h 4231124"/>
              <a:gd name="connsiteX18539" fmla="*/ 4334444 w 5598213"/>
              <a:gd name="connsiteY18539" fmla="*/ 1227570 h 4231124"/>
              <a:gd name="connsiteX18540" fmla="*/ 4349827 w 5598213"/>
              <a:gd name="connsiteY18540" fmla="*/ 1227570 h 4231124"/>
              <a:gd name="connsiteX18541" fmla="*/ 4349827 w 5598213"/>
              <a:gd name="connsiteY18541" fmla="*/ 1238219 h 4231124"/>
              <a:gd name="connsiteX18542" fmla="*/ 4344502 w 5598213"/>
              <a:gd name="connsiteY18542" fmla="*/ 1248868 h 4231124"/>
              <a:gd name="connsiteX18543" fmla="*/ 4329119 w 5598213"/>
              <a:gd name="connsiteY18543" fmla="*/ 1248868 h 4231124"/>
              <a:gd name="connsiteX18544" fmla="*/ 4323794 w 5598213"/>
              <a:gd name="connsiteY18544" fmla="*/ 1253601 h 4231124"/>
              <a:gd name="connsiteX18545" fmla="*/ 4323794 w 5598213"/>
              <a:gd name="connsiteY18545" fmla="*/ 1264249 h 4231124"/>
              <a:gd name="connsiteX18546" fmla="*/ 4339769 w 5598213"/>
              <a:gd name="connsiteY18546" fmla="*/ 1264249 h 4231124"/>
              <a:gd name="connsiteX18547" fmla="*/ 4339769 w 5598213"/>
              <a:gd name="connsiteY18547" fmla="*/ 1253601 h 4231124"/>
              <a:gd name="connsiteX18548" fmla="*/ 4344502 w 5598213"/>
              <a:gd name="connsiteY18548" fmla="*/ 1248868 h 4231124"/>
              <a:gd name="connsiteX18549" fmla="*/ 4355151 w 5598213"/>
              <a:gd name="connsiteY18549" fmla="*/ 1264249 h 4231124"/>
              <a:gd name="connsiteX18550" fmla="*/ 4360476 w 5598213"/>
              <a:gd name="connsiteY18550" fmla="*/ 1253601 h 4231124"/>
              <a:gd name="connsiteX18551" fmla="*/ 4349827 w 5598213"/>
              <a:gd name="connsiteY18551" fmla="*/ 1248868 h 4231124"/>
              <a:gd name="connsiteX18552" fmla="*/ 4349827 w 5598213"/>
              <a:gd name="connsiteY18552" fmla="*/ 1238219 h 4231124"/>
              <a:gd name="connsiteX18553" fmla="*/ 4360476 w 5598213"/>
              <a:gd name="connsiteY18553" fmla="*/ 1232895 h 4231124"/>
              <a:gd name="connsiteX18554" fmla="*/ 4365801 w 5598213"/>
              <a:gd name="connsiteY18554" fmla="*/ 1238219 h 4231124"/>
              <a:gd name="connsiteX18555" fmla="*/ 4371126 w 5598213"/>
              <a:gd name="connsiteY18555" fmla="*/ 1232895 h 4231124"/>
              <a:gd name="connsiteX18556" fmla="*/ 4365801 w 5598213"/>
              <a:gd name="connsiteY18556" fmla="*/ 1222246 h 4231124"/>
              <a:gd name="connsiteX18557" fmla="*/ 4360476 w 5598213"/>
              <a:gd name="connsiteY18557" fmla="*/ 1222246 h 4231124"/>
              <a:gd name="connsiteX18558" fmla="*/ 4349827 w 5598213"/>
              <a:gd name="connsiteY18558" fmla="*/ 1227570 h 4231124"/>
              <a:gd name="connsiteX18559" fmla="*/ 4349827 w 5598213"/>
              <a:gd name="connsiteY18559" fmla="*/ 1217513 h 4231124"/>
              <a:gd name="connsiteX18560" fmla="*/ 4360476 w 5598213"/>
              <a:gd name="connsiteY18560" fmla="*/ 1206864 h 4231124"/>
              <a:gd name="connsiteX18561" fmla="*/ 4375859 w 5598213"/>
              <a:gd name="connsiteY18561" fmla="*/ 1206864 h 4231124"/>
              <a:gd name="connsiteX18562" fmla="*/ 4375859 w 5598213"/>
              <a:gd name="connsiteY18562" fmla="*/ 1212189 h 4231124"/>
              <a:gd name="connsiteX18563" fmla="*/ 4375859 w 5598213"/>
              <a:gd name="connsiteY18563" fmla="*/ 1217513 h 4231124"/>
              <a:gd name="connsiteX18564" fmla="*/ 4381184 w 5598213"/>
              <a:gd name="connsiteY18564" fmla="*/ 1227570 h 4231124"/>
              <a:gd name="connsiteX18565" fmla="*/ 4391834 w 5598213"/>
              <a:gd name="connsiteY18565" fmla="*/ 1227570 h 4231124"/>
              <a:gd name="connsiteX18566" fmla="*/ 4402484 w 5598213"/>
              <a:gd name="connsiteY18566" fmla="*/ 1212189 h 4231124"/>
              <a:gd name="connsiteX18567" fmla="*/ 4412542 w 5598213"/>
              <a:gd name="connsiteY18567" fmla="*/ 1212189 h 4231124"/>
              <a:gd name="connsiteX18568" fmla="*/ 4423191 w 5598213"/>
              <a:gd name="connsiteY18568" fmla="*/ 1206864 h 4231124"/>
              <a:gd name="connsiteX18569" fmla="*/ 4412542 w 5598213"/>
              <a:gd name="connsiteY18569" fmla="*/ 1190891 h 4231124"/>
              <a:gd name="connsiteX18570" fmla="*/ 4417867 w 5598213"/>
              <a:gd name="connsiteY18570" fmla="*/ 1186158 h 4231124"/>
              <a:gd name="connsiteX18571" fmla="*/ 4428516 w 5598213"/>
              <a:gd name="connsiteY18571" fmla="*/ 1186158 h 4231124"/>
              <a:gd name="connsiteX18572" fmla="*/ 4438574 w 5598213"/>
              <a:gd name="connsiteY18572" fmla="*/ 1180834 h 4231124"/>
              <a:gd name="connsiteX18573" fmla="*/ 4428516 w 5598213"/>
              <a:gd name="connsiteY18573" fmla="*/ 1175509 h 4231124"/>
              <a:gd name="connsiteX18574" fmla="*/ 4423191 w 5598213"/>
              <a:gd name="connsiteY18574" fmla="*/ 1175509 h 4231124"/>
              <a:gd name="connsiteX18575" fmla="*/ 4412542 w 5598213"/>
              <a:gd name="connsiteY18575" fmla="*/ 1180834 h 4231124"/>
              <a:gd name="connsiteX18576" fmla="*/ 4397159 w 5598213"/>
              <a:gd name="connsiteY18576" fmla="*/ 1196215 h 4231124"/>
              <a:gd name="connsiteX18577" fmla="*/ 4391834 w 5598213"/>
              <a:gd name="connsiteY18577" fmla="*/ 1201540 h 4231124"/>
              <a:gd name="connsiteX18578" fmla="*/ 4381184 w 5598213"/>
              <a:gd name="connsiteY18578" fmla="*/ 1190891 h 4231124"/>
              <a:gd name="connsiteX18579" fmla="*/ 4386509 w 5598213"/>
              <a:gd name="connsiteY18579" fmla="*/ 1186158 h 4231124"/>
              <a:gd name="connsiteX18580" fmla="*/ 4397159 w 5598213"/>
              <a:gd name="connsiteY18580" fmla="*/ 1180834 h 4231124"/>
              <a:gd name="connsiteX18581" fmla="*/ 4402484 w 5598213"/>
              <a:gd name="connsiteY18581" fmla="*/ 1170185 h 4231124"/>
              <a:gd name="connsiteX18582" fmla="*/ 4412542 w 5598213"/>
              <a:gd name="connsiteY18582" fmla="*/ 1164861 h 4231124"/>
              <a:gd name="connsiteX18583" fmla="*/ 4428516 w 5598213"/>
              <a:gd name="connsiteY18583" fmla="*/ 1154803 h 4231124"/>
              <a:gd name="connsiteX18584" fmla="*/ 4438574 w 5598213"/>
              <a:gd name="connsiteY18584" fmla="*/ 1149479 h 4231124"/>
              <a:gd name="connsiteX18585" fmla="*/ 4449224 w 5598213"/>
              <a:gd name="connsiteY18585" fmla="*/ 1149479 h 4231124"/>
              <a:gd name="connsiteX18586" fmla="*/ 4443899 w 5598213"/>
              <a:gd name="connsiteY18586" fmla="*/ 1154803 h 4231124"/>
              <a:gd name="connsiteX18587" fmla="*/ 4443899 w 5598213"/>
              <a:gd name="connsiteY18587" fmla="*/ 1164861 h 4231124"/>
              <a:gd name="connsiteX18588" fmla="*/ 4454549 w 5598213"/>
              <a:gd name="connsiteY18588" fmla="*/ 1164861 h 4231124"/>
              <a:gd name="connsiteX18589" fmla="*/ 4459874 w 5598213"/>
              <a:gd name="connsiteY18589" fmla="*/ 1175509 h 4231124"/>
              <a:gd name="connsiteX18590" fmla="*/ 4475257 w 5598213"/>
              <a:gd name="connsiteY18590" fmla="*/ 1164861 h 4231124"/>
              <a:gd name="connsiteX18591" fmla="*/ 4491231 w 5598213"/>
              <a:gd name="connsiteY18591" fmla="*/ 1154803 h 4231124"/>
              <a:gd name="connsiteX18592" fmla="*/ 4485907 w 5598213"/>
              <a:gd name="connsiteY18592" fmla="*/ 1144155 h 4231124"/>
              <a:gd name="connsiteX18593" fmla="*/ 4485907 w 5598213"/>
              <a:gd name="connsiteY18593" fmla="*/ 1133506 h 4231124"/>
              <a:gd name="connsiteX18594" fmla="*/ 4480582 w 5598213"/>
              <a:gd name="connsiteY18594" fmla="*/ 1128181 h 4231124"/>
              <a:gd name="connsiteX18595" fmla="*/ 4469932 w 5598213"/>
              <a:gd name="connsiteY18595" fmla="*/ 1138830 h 4231124"/>
              <a:gd name="connsiteX18596" fmla="*/ 4469932 w 5598213"/>
              <a:gd name="connsiteY18596" fmla="*/ 1133506 h 4231124"/>
              <a:gd name="connsiteX18597" fmla="*/ 4469932 w 5598213"/>
              <a:gd name="connsiteY18597" fmla="*/ 1112800 h 4231124"/>
              <a:gd name="connsiteX18598" fmla="*/ 4459874 w 5598213"/>
              <a:gd name="connsiteY18598" fmla="*/ 1112800 h 4231124"/>
              <a:gd name="connsiteX18599" fmla="*/ 4454549 w 5598213"/>
              <a:gd name="connsiteY18599" fmla="*/ 1118124 h 4231124"/>
              <a:gd name="connsiteX18600" fmla="*/ 4454549 w 5598213"/>
              <a:gd name="connsiteY18600" fmla="*/ 1128181 h 4231124"/>
              <a:gd name="connsiteX18601" fmla="*/ 4438574 w 5598213"/>
              <a:gd name="connsiteY18601" fmla="*/ 1144155 h 4231124"/>
              <a:gd name="connsiteX18602" fmla="*/ 4428516 w 5598213"/>
              <a:gd name="connsiteY18602" fmla="*/ 1138830 h 4231124"/>
              <a:gd name="connsiteX18603" fmla="*/ 4433250 w 5598213"/>
              <a:gd name="connsiteY18603" fmla="*/ 1128181 h 4231124"/>
              <a:gd name="connsiteX18604" fmla="*/ 4433250 w 5598213"/>
              <a:gd name="connsiteY18604" fmla="*/ 1123449 h 4231124"/>
              <a:gd name="connsiteX18605" fmla="*/ 4443899 w 5598213"/>
              <a:gd name="connsiteY18605" fmla="*/ 1118124 h 4231124"/>
              <a:gd name="connsiteX18606" fmla="*/ 4443899 w 5598213"/>
              <a:gd name="connsiteY18606" fmla="*/ 1107475 h 4231124"/>
              <a:gd name="connsiteX18607" fmla="*/ 4433250 w 5598213"/>
              <a:gd name="connsiteY18607" fmla="*/ 1102151 h 4231124"/>
              <a:gd name="connsiteX18608" fmla="*/ 4428516 w 5598213"/>
              <a:gd name="connsiteY18608" fmla="*/ 1112800 h 4231124"/>
              <a:gd name="connsiteX18609" fmla="*/ 4407217 w 5598213"/>
              <a:gd name="connsiteY18609" fmla="*/ 1133506 h 4231124"/>
              <a:gd name="connsiteX18610" fmla="*/ 4391834 w 5598213"/>
              <a:gd name="connsiteY18610" fmla="*/ 1138830 h 4231124"/>
              <a:gd name="connsiteX18611" fmla="*/ 4386509 w 5598213"/>
              <a:gd name="connsiteY18611" fmla="*/ 1144155 h 4231124"/>
              <a:gd name="connsiteX18612" fmla="*/ 4375859 w 5598213"/>
              <a:gd name="connsiteY18612" fmla="*/ 1144155 h 4231124"/>
              <a:gd name="connsiteX18613" fmla="*/ 4365801 w 5598213"/>
              <a:gd name="connsiteY18613" fmla="*/ 1154803 h 4231124"/>
              <a:gd name="connsiteX18614" fmla="*/ 4365801 w 5598213"/>
              <a:gd name="connsiteY18614" fmla="*/ 1170185 h 4231124"/>
              <a:gd name="connsiteX18615" fmla="*/ 4339769 w 5598213"/>
              <a:gd name="connsiteY18615" fmla="*/ 1175509 h 4231124"/>
              <a:gd name="connsiteX18616" fmla="*/ 4344502 w 5598213"/>
              <a:gd name="connsiteY18616" fmla="*/ 1180834 h 4231124"/>
              <a:gd name="connsiteX18617" fmla="*/ 4339769 w 5598213"/>
              <a:gd name="connsiteY18617" fmla="*/ 1186158 h 4231124"/>
              <a:gd name="connsiteX18618" fmla="*/ 4329119 w 5598213"/>
              <a:gd name="connsiteY18618" fmla="*/ 1186158 h 4231124"/>
              <a:gd name="connsiteX18619" fmla="*/ 4323794 w 5598213"/>
              <a:gd name="connsiteY18619" fmla="*/ 1206864 h 4231124"/>
              <a:gd name="connsiteX18620" fmla="*/ 4318469 w 5598213"/>
              <a:gd name="connsiteY18620" fmla="*/ 1206864 h 4231124"/>
              <a:gd name="connsiteX18621" fmla="*/ 4308411 w 5598213"/>
              <a:gd name="connsiteY18621" fmla="*/ 1212189 h 4231124"/>
              <a:gd name="connsiteX18622" fmla="*/ 4292436 w 5598213"/>
              <a:gd name="connsiteY18622" fmla="*/ 1212189 h 4231124"/>
              <a:gd name="connsiteX18623" fmla="*/ 4287112 w 5598213"/>
              <a:gd name="connsiteY18623" fmla="*/ 1206864 h 4231124"/>
              <a:gd name="connsiteX18624" fmla="*/ 4281787 w 5598213"/>
              <a:gd name="connsiteY18624" fmla="*/ 1217513 h 4231124"/>
              <a:gd name="connsiteX18625" fmla="*/ 4287112 w 5598213"/>
              <a:gd name="connsiteY18625" fmla="*/ 1222246 h 4231124"/>
              <a:gd name="connsiteX18626" fmla="*/ 4287112 w 5598213"/>
              <a:gd name="connsiteY18626" fmla="*/ 1227570 h 4231124"/>
              <a:gd name="connsiteX18627" fmla="*/ 4281787 w 5598213"/>
              <a:gd name="connsiteY18627" fmla="*/ 1232895 h 4231124"/>
              <a:gd name="connsiteX18628" fmla="*/ 4292436 w 5598213"/>
              <a:gd name="connsiteY18628" fmla="*/ 1243543 h 4231124"/>
              <a:gd name="connsiteX18629" fmla="*/ 4292436 w 5598213"/>
              <a:gd name="connsiteY18629" fmla="*/ 1253601 h 4231124"/>
              <a:gd name="connsiteX18630" fmla="*/ 4281787 w 5598213"/>
              <a:gd name="connsiteY18630" fmla="*/ 1258925 h 4231124"/>
              <a:gd name="connsiteX18631" fmla="*/ 4281787 w 5598213"/>
              <a:gd name="connsiteY18631" fmla="*/ 1253601 h 4231124"/>
              <a:gd name="connsiteX18632" fmla="*/ 4266404 w 5598213"/>
              <a:gd name="connsiteY18632" fmla="*/ 1258925 h 4231124"/>
              <a:gd name="connsiteX18633" fmla="*/ 4261079 w 5598213"/>
              <a:gd name="connsiteY18633" fmla="*/ 1253601 h 4231124"/>
              <a:gd name="connsiteX18634" fmla="*/ 4245696 w 5598213"/>
              <a:gd name="connsiteY18634" fmla="*/ 1248868 h 4231124"/>
              <a:gd name="connsiteX18635" fmla="*/ 4224396 w 5598213"/>
              <a:gd name="connsiteY18635" fmla="*/ 1269574 h 4231124"/>
              <a:gd name="connsiteX18636" fmla="*/ 4219663 w 5598213"/>
              <a:gd name="connsiteY18636" fmla="*/ 1269574 h 4231124"/>
              <a:gd name="connsiteX18637" fmla="*/ 4219663 w 5598213"/>
              <a:gd name="connsiteY18637" fmla="*/ 1280223 h 4231124"/>
              <a:gd name="connsiteX18638" fmla="*/ 4193039 w 5598213"/>
              <a:gd name="connsiteY18638" fmla="*/ 1300929 h 4231124"/>
              <a:gd name="connsiteX18639" fmla="*/ 4182981 w 5598213"/>
              <a:gd name="connsiteY18639" fmla="*/ 1300929 h 4231124"/>
              <a:gd name="connsiteX18640" fmla="*/ 4177656 w 5598213"/>
              <a:gd name="connsiteY18640" fmla="*/ 1311577 h 4231124"/>
              <a:gd name="connsiteX18641" fmla="*/ 4172331 w 5598213"/>
              <a:gd name="connsiteY18641" fmla="*/ 1316310 h 4231124"/>
              <a:gd name="connsiteX18642" fmla="*/ 4172331 w 5598213"/>
              <a:gd name="connsiteY18642" fmla="*/ 1321635 h 4231124"/>
              <a:gd name="connsiteX18643" fmla="*/ 4167006 w 5598213"/>
              <a:gd name="connsiteY18643" fmla="*/ 1321635 h 4231124"/>
              <a:gd name="connsiteX18644" fmla="*/ 4156948 w 5598213"/>
              <a:gd name="connsiteY18644" fmla="*/ 1332283 h 4231124"/>
              <a:gd name="connsiteX18645" fmla="*/ 4156948 w 5598213"/>
              <a:gd name="connsiteY18645" fmla="*/ 1347665 h 4231124"/>
              <a:gd name="connsiteX18646" fmla="*/ 4146298 w 5598213"/>
              <a:gd name="connsiteY18646" fmla="*/ 1347665 h 4231124"/>
              <a:gd name="connsiteX18647" fmla="*/ 4140973 w 5598213"/>
              <a:gd name="connsiteY18647" fmla="*/ 1352989 h 4231124"/>
              <a:gd name="connsiteX18648" fmla="*/ 4125590 w 5598213"/>
              <a:gd name="connsiteY18648" fmla="*/ 1352989 h 4231124"/>
              <a:gd name="connsiteX18649" fmla="*/ 4120265 w 5598213"/>
              <a:gd name="connsiteY18649" fmla="*/ 1358314 h 4231124"/>
              <a:gd name="connsiteX18650" fmla="*/ 4114941 w 5598213"/>
              <a:gd name="connsiteY18650" fmla="*/ 1363638 h 4231124"/>
              <a:gd name="connsiteX18651" fmla="*/ 4120265 w 5598213"/>
              <a:gd name="connsiteY18651" fmla="*/ 1368963 h 4231124"/>
              <a:gd name="connsiteX18652" fmla="*/ 4109616 w 5598213"/>
              <a:gd name="connsiteY18652" fmla="*/ 1379020 h 4231124"/>
              <a:gd name="connsiteX18653" fmla="*/ 4109616 w 5598213"/>
              <a:gd name="connsiteY18653" fmla="*/ 1389669 h 4231124"/>
              <a:gd name="connsiteX18654" fmla="*/ 4094233 w 5598213"/>
              <a:gd name="connsiteY18654" fmla="*/ 1405642 h 4231124"/>
              <a:gd name="connsiteX18655" fmla="*/ 4094233 w 5598213"/>
              <a:gd name="connsiteY18655" fmla="*/ 1415699 h 4231124"/>
              <a:gd name="connsiteX18656" fmla="*/ 4078258 w 5598213"/>
              <a:gd name="connsiteY18656" fmla="*/ 1421023 h 4231124"/>
              <a:gd name="connsiteX18657" fmla="*/ 4072933 w 5598213"/>
              <a:gd name="connsiteY18657" fmla="*/ 1431672 h 4231124"/>
              <a:gd name="connsiteX18658" fmla="*/ 4068200 w 5598213"/>
              <a:gd name="connsiteY18658" fmla="*/ 1431672 h 4231124"/>
              <a:gd name="connsiteX18659" fmla="*/ 4052225 w 5598213"/>
              <a:gd name="connsiteY18659" fmla="*/ 1436405 h 4231124"/>
              <a:gd name="connsiteX18660" fmla="*/ 4057550 w 5598213"/>
              <a:gd name="connsiteY18660" fmla="*/ 1441729 h 4231124"/>
              <a:gd name="connsiteX18661" fmla="*/ 4057550 w 5598213"/>
              <a:gd name="connsiteY18661" fmla="*/ 1447054 h 4231124"/>
              <a:gd name="connsiteX18662" fmla="*/ 4062875 w 5598213"/>
              <a:gd name="connsiteY18662" fmla="*/ 1447054 h 4231124"/>
              <a:gd name="connsiteX18663" fmla="*/ 4057550 w 5598213"/>
              <a:gd name="connsiteY18663" fmla="*/ 1463027 h 4231124"/>
              <a:gd name="connsiteX18664" fmla="*/ 4052225 w 5598213"/>
              <a:gd name="connsiteY18664" fmla="*/ 1457703 h 4231124"/>
              <a:gd name="connsiteX18665" fmla="*/ 4041576 w 5598213"/>
              <a:gd name="connsiteY18665" fmla="*/ 1452378 h 4231124"/>
              <a:gd name="connsiteX18666" fmla="*/ 4037346 w 5598213"/>
              <a:gd name="connsiteY18666" fmla="*/ 1466125 h 4231124"/>
              <a:gd name="connsiteX18667" fmla="*/ 4015543 w 5598213"/>
              <a:gd name="connsiteY18667" fmla="*/ 1457703 h 4231124"/>
              <a:gd name="connsiteX18668" fmla="*/ 4010218 w 5598213"/>
              <a:gd name="connsiteY18668" fmla="*/ 1463027 h 4231124"/>
              <a:gd name="connsiteX18669" fmla="*/ 4015543 w 5598213"/>
              <a:gd name="connsiteY18669" fmla="*/ 1473084 h 4231124"/>
              <a:gd name="connsiteX18670" fmla="*/ 4020868 w 5598213"/>
              <a:gd name="connsiteY18670" fmla="*/ 1473084 h 4231124"/>
              <a:gd name="connsiteX18671" fmla="*/ 4026193 w 5598213"/>
              <a:gd name="connsiteY18671" fmla="*/ 1483733 h 4231124"/>
              <a:gd name="connsiteX18672" fmla="*/ 4031518 w 5598213"/>
              <a:gd name="connsiteY18672" fmla="*/ 1473084 h 4231124"/>
              <a:gd name="connsiteX18673" fmla="*/ 4041576 w 5598213"/>
              <a:gd name="connsiteY18673" fmla="*/ 1467760 h 4231124"/>
              <a:gd name="connsiteX18674" fmla="*/ 4046901 w 5598213"/>
              <a:gd name="connsiteY18674" fmla="*/ 1478409 h 4231124"/>
              <a:gd name="connsiteX18675" fmla="*/ 4052225 w 5598213"/>
              <a:gd name="connsiteY18675" fmla="*/ 1473084 h 4231124"/>
              <a:gd name="connsiteX18676" fmla="*/ 4057550 w 5598213"/>
              <a:gd name="connsiteY18676" fmla="*/ 1483733 h 4231124"/>
              <a:gd name="connsiteX18677" fmla="*/ 4046901 w 5598213"/>
              <a:gd name="connsiteY18677" fmla="*/ 1499115 h 4231124"/>
              <a:gd name="connsiteX18678" fmla="*/ 4052225 w 5598213"/>
              <a:gd name="connsiteY18678" fmla="*/ 1504439 h 4231124"/>
              <a:gd name="connsiteX18679" fmla="*/ 4046901 w 5598213"/>
              <a:gd name="connsiteY18679" fmla="*/ 1520412 h 4231124"/>
              <a:gd name="connsiteX18680" fmla="*/ 4036843 w 5598213"/>
              <a:gd name="connsiteY18680" fmla="*/ 1530469 h 4231124"/>
              <a:gd name="connsiteX18681" fmla="*/ 4046901 w 5598213"/>
              <a:gd name="connsiteY18681" fmla="*/ 1530469 h 4231124"/>
              <a:gd name="connsiteX18682" fmla="*/ 4041576 w 5598213"/>
              <a:gd name="connsiteY18682" fmla="*/ 1535794 h 4231124"/>
              <a:gd name="connsiteX18683" fmla="*/ 4036843 w 5598213"/>
              <a:gd name="connsiteY18683" fmla="*/ 1535794 h 4231124"/>
              <a:gd name="connsiteX18684" fmla="*/ 4046901 w 5598213"/>
              <a:gd name="connsiteY18684" fmla="*/ 1541118 h 4231124"/>
              <a:gd name="connsiteX18685" fmla="*/ 4031518 w 5598213"/>
              <a:gd name="connsiteY18685" fmla="*/ 1557091 h 4231124"/>
              <a:gd name="connsiteX18686" fmla="*/ 4031518 w 5598213"/>
              <a:gd name="connsiteY18686" fmla="*/ 1561824 h 4231124"/>
              <a:gd name="connsiteX18687" fmla="*/ 4031518 w 5598213"/>
              <a:gd name="connsiteY18687" fmla="*/ 1572473 h 4231124"/>
              <a:gd name="connsiteX18688" fmla="*/ 4036843 w 5598213"/>
              <a:gd name="connsiteY18688" fmla="*/ 1567149 h 4231124"/>
              <a:gd name="connsiteX18689" fmla="*/ 4041576 w 5598213"/>
              <a:gd name="connsiteY18689" fmla="*/ 1561824 h 4231124"/>
              <a:gd name="connsiteX18690" fmla="*/ 4036843 w 5598213"/>
              <a:gd name="connsiteY18690" fmla="*/ 1557091 h 4231124"/>
              <a:gd name="connsiteX18691" fmla="*/ 4041576 w 5598213"/>
              <a:gd name="connsiteY18691" fmla="*/ 1557091 h 4231124"/>
              <a:gd name="connsiteX18692" fmla="*/ 4052225 w 5598213"/>
              <a:gd name="connsiteY18692" fmla="*/ 1557091 h 4231124"/>
              <a:gd name="connsiteX18693" fmla="*/ 4052225 w 5598213"/>
              <a:gd name="connsiteY18693" fmla="*/ 1572473 h 4231124"/>
              <a:gd name="connsiteX18694" fmla="*/ 4062875 w 5598213"/>
              <a:gd name="connsiteY18694" fmla="*/ 1567149 h 4231124"/>
              <a:gd name="connsiteX18695" fmla="*/ 4068200 w 5598213"/>
              <a:gd name="connsiteY18695" fmla="*/ 1551767 h 4231124"/>
              <a:gd name="connsiteX18696" fmla="*/ 4052225 w 5598213"/>
              <a:gd name="connsiteY18696" fmla="*/ 1530469 h 4231124"/>
              <a:gd name="connsiteX18697" fmla="*/ 4057550 w 5598213"/>
              <a:gd name="connsiteY18697" fmla="*/ 1515088 h 4231124"/>
              <a:gd name="connsiteX18698" fmla="*/ 4057550 w 5598213"/>
              <a:gd name="connsiteY18698" fmla="*/ 1509763 h 4231124"/>
              <a:gd name="connsiteX18699" fmla="*/ 4052225 w 5598213"/>
              <a:gd name="connsiteY18699" fmla="*/ 1504439 h 4231124"/>
              <a:gd name="connsiteX18700" fmla="*/ 4057550 w 5598213"/>
              <a:gd name="connsiteY18700" fmla="*/ 1494382 h 4231124"/>
              <a:gd name="connsiteX18701" fmla="*/ 4057550 w 5598213"/>
              <a:gd name="connsiteY18701" fmla="*/ 1504439 h 4231124"/>
              <a:gd name="connsiteX18702" fmla="*/ 4072933 w 5598213"/>
              <a:gd name="connsiteY18702" fmla="*/ 1515088 h 4231124"/>
              <a:gd name="connsiteX18703" fmla="*/ 4078258 w 5598213"/>
              <a:gd name="connsiteY18703" fmla="*/ 1515088 h 4231124"/>
              <a:gd name="connsiteX18704" fmla="*/ 4078258 w 5598213"/>
              <a:gd name="connsiteY18704" fmla="*/ 1504439 h 4231124"/>
              <a:gd name="connsiteX18705" fmla="*/ 4057550 w 5598213"/>
              <a:gd name="connsiteY18705" fmla="*/ 1494382 h 4231124"/>
              <a:gd name="connsiteX18706" fmla="*/ 4057550 w 5598213"/>
              <a:gd name="connsiteY18706" fmla="*/ 1483733 h 4231124"/>
              <a:gd name="connsiteX18707" fmla="*/ 4068200 w 5598213"/>
              <a:gd name="connsiteY18707" fmla="*/ 1478409 h 4231124"/>
              <a:gd name="connsiteX18708" fmla="*/ 4068200 w 5598213"/>
              <a:gd name="connsiteY18708" fmla="*/ 1489057 h 4231124"/>
              <a:gd name="connsiteX18709" fmla="*/ 4088908 w 5598213"/>
              <a:gd name="connsiteY18709" fmla="*/ 1494382 h 4231124"/>
              <a:gd name="connsiteX18710" fmla="*/ 4088908 w 5598213"/>
              <a:gd name="connsiteY18710" fmla="*/ 1499115 h 4231124"/>
              <a:gd name="connsiteX18711" fmla="*/ 4083583 w 5598213"/>
              <a:gd name="connsiteY18711" fmla="*/ 1499115 h 4231124"/>
              <a:gd name="connsiteX18712" fmla="*/ 4088908 w 5598213"/>
              <a:gd name="connsiteY18712" fmla="*/ 1509763 h 4231124"/>
              <a:gd name="connsiteX18713" fmla="*/ 4099558 w 5598213"/>
              <a:gd name="connsiteY18713" fmla="*/ 1520412 h 4231124"/>
              <a:gd name="connsiteX18714" fmla="*/ 4104291 w 5598213"/>
              <a:gd name="connsiteY18714" fmla="*/ 1515088 h 4231124"/>
              <a:gd name="connsiteX18715" fmla="*/ 4114941 w 5598213"/>
              <a:gd name="connsiteY18715" fmla="*/ 1499115 h 4231124"/>
              <a:gd name="connsiteX18716" fmla="*/ 4120265 w 5598213"/>
              <a:gd name="connsiteY18716" fmla="*/ 1494382 h 4231124"/>
              <a:gd name="connsiteX18717" fmla="*/ 4120265 w 5598213"/>
              <a:gd name="connsiteY18717" fmla="*/ 1483733 h 4231124"/>
              <a:gd name="connsiteX18718" fmla="*/ 4109616 w 5598213"/>
              <a:gd name="connsiteY18718" fmla="*/ 1494382 h 4231124"/>
              <a:gd name="connsiteX18719" fmla="*/ 4099558 w 5598213"/>
              <a:gd name="connsiteY18719" fmla="*/ 1489057 h 4231124"/>
              <a:gd name="connsiteX18720" fmla="*/ 4094233 w 5598213"/>
              <a:gd name="connsiteY18720" fmla="*/ 1489057 h 4231124"/>
              <a:gd name="connsiteX18721" fmla="*/ 4099558 w 5598213"/>
              <a:gd name="connsiteY18721" fmla="*/ 1478409 h 4231124"/>
              <a:gd name="connsiteX18722" fmla="*/ 4104291 w 5598213"/>
              <a:gd name="connsiteY18722" fmla="*/ 1467760 h 4231124"/>
              <a:gd name="connsiteX18723" fmla="*/ 4114941 w 5598213"/>
              <a:gd name="connsiteY18723" fmla="*/ 1463027 h 4231124"/>
              <a:gd name="connsiteX18724" fmla="*/ 4114941 w 5598213"/>
              <a:gd name="connsiteY18724" fmla="*/ 1452378 h 4231124"/>
              <a:gd name="connsiteX18725" fmla="*/ 4120265 w 5598213"/>
              <a:gd name="connsiteY18725" fmla="*/ 1447054 h 4231124"/>
              <a:gd name="connsiteX18726" fmla="*/ 4114941 w 5598213"/>
              <a:gd name="connsiteY18726" fmla="*/ 1441729 h 4231124"/>
              <a:gd name="connsiteX18727" fmla="*/ 4125590 w 5598213"/>
              <a:gd name="connsiteY18727" fmla="*/ 1436405 h 4231124"/>
              <a:gd name="connsiteX18728" fmla="*/ 4135648 w 5598213"/>
              <a:gd name="connsiteY18728" fmla="*/ 1431672 h 4231124"/>
              <a:gd name="connsiteX18729" fmla="*/ 4140973 w 5598213"/>
              <a:gd name="connsiteY18729" fmla="*/ 1431672 h 4231124"/>
              <a:gd name="connsiteX18730" fmla="*/ 4140973 w 5598213"/>
              <a:gd name="connsiteY18730" fmla="*/ 1421023 h 4231124"/>
              <a:gd name="connsiteX18731" fmla="*/ 4135648 w 5598213"/>
              <a:gd name="connsiteY18731" fmla="*/ 1426348 h 4231124"/>
              <a:gd name="connsiteX18732" fmla="*/ 4130324 w 5598213"/>
              <a:gd name="connsiteY18732" fmla="*/ 1415699 h 4231124"/>
              <a:gd name="connsiteX18733" fmla="*/ 4140973 w 5598213"/>
              <a:gd name="connsiteY18733" fmla="*/ 1410375 h 4231124"/>
              <a:gd name="connsiteX18734" fmla="*/ 4140973 w 5598213"/>
              <a:gd name="connsiteY18734" fmla="*/ 1400317 h 4231124"/>
              <a:gd name="connsiteX18735" fmla="*/ 4140973 w 5598213"/>
              <a:gd name="connsiteY18735" fmla="*/ 1394993 h 4231124"/>
              <a:gd name="connsiteX18736" fmla="*/ 4140973 w 5598213"/>
              <a:gd name="connsiteY18736" fmla="*/ 1389669 h 4231124"/>
              <a:gd name="connsiteX18737" fmla="*/ 4130324 w 5598213"/>
              <a:gd name="connsiteY18737" fmla="*/ 1389669 h 4231124"/>
              <a:gd name="connsiteX18738" fmla="*/ 4130324 w 5598213"/>
              <a:gd name="connsiteY18738" fmla="*/ 1374287 h 4231124"/>
              <a:gd name="connsiteX18739" fmla="*/ 4140973 w 5598213"/>
              <a:gd name="connsiteY18739" fmla="*/ 1384344 h 4231124"/>
              <a:gd name="connsiteX18740" fmla="*/ 4146298 w 5598213"/>
              <a:gd name="connsiteY18740" fmla="*/ 1379020 h 4231124"/>
              <a:gd name="connsiteX18741" fmla="*/ 4156948 w 5598213"/>
              <a:gd name="connsiteY18741" fmla="*/ 1379020 h 4231124"/>
              <a:gd name="connsiteX18742" fmla="*/ 4161681 w 5598213"/>
              <a:gd name="connsiteY18742" fmla="*/ 1389669 h 4231124"/>
              <a:gd name="connsiteX18743" fmla="*/ 4161681 w 5598213"/>
              <a:gd name="connsiteY18743" fmla="*/ 1368963 h 4231124"/>
              <a:gd name="connsiteX18744" fmla="*/ 4172331 w 5598213"/>
              <a:gd name="connsiteY18744" fmla="*/ 1368963 h 4231124"/>
              <a:gd name="connsiteX18745" fmla="*/ 4167006 w 5598213"/>
              <a:gd name="connsiteY18745" fmla="*/ 1374287 h 4231124"/>
              <a:gd name="connsiteX18746" fmla="*/ 4167006 w 5598213"/>
              <a:gd name="connsiteY18746" fmla="*/ 1384344 h 4231124"/>
              <a:gd name="connsiteX18747" fmla="*/ 4182981 w 5598213"/>
              <a:gd name="connsiteY18747" fmla="*/ 1384344 h 4231124"/>
              <a:gd name="connsiteX18748" fmla="*/ 4167006 w 5598213"/>
              <a:gd name="connsiteY18748" fmla="*/ 1394993 h 4231124"/>
              <a:gd name="connsiteX18749" fmla="*/ 4167006 w 5598213"/>
              <a:gd name="connsiteY18749" fmla="*/ 1405642 h 4231124"/>
              <a:gd name="connsiteX18750" fmla="*/ 4161681 w 5598213"/>
              <a:gd name="connsiteY18750" fmla="*/ 1405642 h 4231124"/>
              <a:gd name="connsiteX18751" fmla="*/ 4161681 w 5598213"/>
              <a:gd name="connsiteY18751" fmla="*/ 1415699 h 4231124"/>
              <a:gd name="connsiteX18752" fmla="*/ 4161681 w 5598213"/>
              <a:gd name="connsiteY18752" fmla="*/ 1426348 h 4231124"/>
              <a:gd name="connsiteX18753" fmla="*/ 4151623 w 5598213"/>
              <a:gd name="connsiteY18753" fmla="*/ 1426348 h 4231124"/>
              <a:gd name="connsiteX18754" fmla="*/ 4146298 w 5598213"/>
              <a:gd name="connsiteY18754" fmla="*/ 1436405 h 4231124"/>
              <a:gd name="connsiteX18755" fmla="*/ 4140973 w 5598213"/>
              <a:gd name="connsiteY18755" fmla="*/ 1441729 h 4231124"/>
              <a:gd name="connsiteX18756" fmla="*/ 4140973 w 5598213"/>
              <a:gd name="connsiteY18756" fmla="*/ 1463027 h 4231124"/>
              <a:gd name="connsiteX18757" fmla="*/ 4130324 w 5598213"/>
              <a:gd name="connsiteY18757" fmla="*/ 1467760 h 4231124"/>
              <a:gd name="connsiteX18758" fmla="*/ 4125590 w 5598213"/>
              <a:gd name="connsiteY18758" fmla="*/ 1478409 h 4231124"/>
              <a:gd name="connsiteX18759" fmla="*/ 4130324 w 5598213"/>
              <a:gd name="connsiteY18759" fmla="*/ 1478409 h 4231124"/>
              <a:gd name="connsiteX18760" fmla="*/ 4140973 w 5598213"/>
              <a:gd name="connsiteY18760" fmla="*/ 1467760 h 4231124"/>
              <a:gd name="connsiteX18761" fmla="*/ 4140973 w 5598213"/>
              <a:gd name="connsiteY18761" fmla="*/ 1463027 h 4231124"/>
              <a:gd name="connsiteX18762" fmla="*/ 4156948 w 5598213"/>
              <a:gd name="connsiteY18762" fmla="*/ 1467760 h 4231124"/>
              <a:gd name="connsiteX18763" fmla="*/ 4140973 w 5598213"/>
              <a:gd name="connsiteY18763" fmla="*/ 1478409 h 4231124"/>
              <a:gd name="connsiteX18764" fmla="*/ 4135648 w 5598213"/>
              <a:gd name="connsiteY18764" fmla="*/ 1483733 h 4231124"/>
              <a:gd name="connsiteX18765" fmla="*/ 4125590 w 5598213"/>
              <a:gd name="connsiteY18765" fmla="*/ 1494382 h 4231124"/>
              <a:gd name="connsiteX18766" fmla="*/ 4125590 w 5598213"/>
              <a:gd name="connsiteY18766" fmla="*/ 1499115 h 4231124"/>
              <a:gd name="connsiteX18767" fmla="*/ 4130324 w 5598213"/>
              <a:gd name="connsiteY18767" fmla="*/ 1499115 h 4231124"/>
              <a:gd name="connsiteX18768" fmla="*/ 4125590 w 5598213"/>
              <a:gd name="connsiteY18768" fmla="*/ 1509763 h 4231124"/>
              <a:gd name="connsiteX18769" fmla="*/ 4120265 w 5598213"/>
              <a:gd name="connsiteY18769" fmla="*/ 1520412 h 4231124"/>
              <a:gd name="connsiteX18770" fmla="*/ 4114941 w 5598213"/>
              <a:gd name="connsiteY18770" fmla="*/ 1520412 h 4231124"/>
              <a:gd name="connsiteX18771" fmla="*/ 4104291 w 5598213"/>
              <a:gd name="connsiteY18771" fmla="*/ 1530469 h 4231124"/>
              <a:gd name="connsiteX18772" fmla="*/ 4099558 w 5598213"/>
              <a:gd name="connsiteY18772" fmla="*/ 1535794 h 4231124"/>
              <a:gd name="connsiteX18773" fmla="*/ 4109616 w 5598213"/>
              <a:gd name="connsiteY18773" fmla="*/ 1535794 h 4231124"/>
              <a:gd name="connsiteX18774" fmla="*/ 4114941 w 5598213"/>
              <a:gd name="connsiteY18774" fmla="*/ 1525737 h 4231124"/>
              <a:gd name="connsiteX18775" fmla="*/ 4120265 w 5598213"/>
              <a:gd name="connsiteY18775" fmla="*/ 1520412 h 4231124"/>
              <a:gd name="connsiteX18776" fmla="*/ 4125590 w 5598213"/>
              <a:gd name="connsiteY18776" fmla="*/ 1520412 h 4231124"/>
              <a:gd name="connsiteX18777" fmla="*/ 4130324 w 5598213"/>
              <a:gd name="connsiteY18777" fmla="*/ 1530469 h 4231124"/>
              <a:gd name="connsiteX18778" fmla="*/ 4140973 w 5598213"/>
              <a:gd name="connsiteY18778" fmla="*/ 1525737 h 4231124"/>
              <a:gd name="connsiteX18779" fmla="*/ 4146298 w 5598213"/>
              <a:gd name="connsiteY18779" fmla="*/ 1520412 h 4231124"/>
              <a:gd name="connsiteX18780" fmla="*/ 4146298 w 5598213"/>
              <a:gd name="connsiteY18780" fmla="*/ 1509763 h 4231124"/>
              <a:gd name="connsiteX18781" fmla="*/ 4140973 w 5598213"/>
              <a:gd name="connsiteY18781" fmla="*/ 1515088 h 4231124"/>
              <a:gd name="connsiteX18782" fmla="*/ 4135648 w 5598213"/>
              <a:gd name="connsiteY18782" fmla="*/ 1509763 h 4231124"/>
              <a:gd name="connsiteX18783" fmla="*/ 4146298 w 5598213"/>
              <a:gd name="connsiteY18783" fmla="*/ 1499115 h 4231124"/>
              <a:gd name="connsiteX18784" fmla="*/ 4156948 w 5598213"/>
              <a:gd name="connsiteY18784" fmla="*/ 1509763 h 4231124"/>
              <a:gd name="connsiteX18785" fmla="*/ 4167006 w 5598213"/>
              <a:gd name="connsiteY18785" fmla="*/ 1504439 h 4231124"/>
              <a:gd name="connsiteX18786" fmla="*/ 4177656 w 5598213"/>
              <a:gd name="connsiteY18786" fmla="*/ 1520412 h 4231124"/>
              <a:gd name="connsiteX18787" fmla="*/ 4177656 w 5598213"/>
              <a:gd name="connsiteY18787" fmla="*/ 1530469 h 4231124"/>
              <a:gd name="connsiteX18788" fmla="*/ 4188305 w 5598213"/>
              <a:gd name="connsiteY18788" fmla="*/ 1525737 h 4231124"/>
              <a:gd name="connsiteX18789" fmla="*/ 4193039 w 5598213"/>
              <a:gd name="connsiteY18789" fmla="*/ 1530469 h 4231124"/>
              <a:gd name="connsiteX18790" fmla="*/ 4198364 w 5598213"/>
              <a:gd name="connsiteY18790" fmla="*/ 1525737 h 4231124"/>
              <a:gd name="connsiteX18791" fmla="*/ 4209013 w 5598213"/>
              <a:gd name="connsiteY18791" fmla="*/ 1530469 h 4231124"/>
              <a:gd name="connsiteX18792" fmla="*/ 4224396 w 5598213"/>
              <a:gd name="connsiteY18792" fmla="*/ 1530469 h 4231124"/>
              <a:gd name="connsiteX18793" fmla="*/ 4224396 w 5598213"/>
              <a:gd name="connsiteY18793" fmla="*/ 1535794 h 4231124"/>
              <a:gd name="connsiteX18794" fmla="*/ 4214338 w 5598213"/>
              <a:gd name="connsiteY18794" fmla="*/ 1535794 h 4231124"/>
              <a:gd name="connsiteX18795" fmla="*/ 4214338 w 5598213"/>
              <a:gd name="connsiteY18795" fmla="*/ 1546443 h 4231124"/>
              <a:gd name="connsiteX18796" fmla="*/ 4224396 w 5598213"/>
              <a:gd name="connsiteY18796" fmla="*/ 1546443 h 4231124"/>
              <a:gd name="connsiteX18797" fmla="*/ 4229721 w 5598213"/>
              <a:gd name="connsiteY18797" fmla="*/ 1557091 h 4231124"/>
              <a:gd name="connsiteX18798" fmla="*/ 4229721 w 5598213"/>
              <a:gd name="connsiteY18798" fmla="*/ 1561824 h 4231124"/>
              <a:gd name="connsiteX18799" fmla="*/ 4224396 w 5598213"/>
              <a:gd name="connsiteY18799" fmla="*/ 1557091 h 4231124"/>
              <a:gd name="connsiteX18800" fmla="*/ 4219663 w 5598213"/>
              <a:gd name="connsiteY18800" fmla="*/ 1572473 h 4231124"/>
              <a:gd name="connsiteX18801" fmla="*/ 4214338 w 5598213"/>
              <a:gd name="connsiteY18801" fmla="*/ 1567149 h 4231124"/>
              <a:gd name="connsiteX18802" fmla="*/ 4203689 w 5598213"/>
              <a:gd name="connsiteY18802" fmla="*/ 1572473 h 4231124"/>
              <a:gd name="connsiteX18803" fmla="*/ 4209013 w 5598213"/>
              <a:gd name="connsiteY18803" fmla="*/ 1577797 h 4231124"/>
              <a:gd name="connsiteX18804" fmla="*/ 4198364 w 5598213"/>
              <a:gd name="connsiteY18804" fmla="*/ 1593179 h 4231124"/>
              <a:gd name="connsiteX18805" fmla="*/ 4198364 w 5598213"/>
              <a:gd name="connsiteY18805" fmla="*/ 1598503 h 4231124"/>
              <a:gd name="connsiteX18806" fmla="*/ 4209013 w 5598213"/>
              <a:gd name="connsiteY18806" fmla="*/ 1598503 h 4231124"/>
              <a:gd name="connsiteX18807" fmla="*/ 4209013 w 5598213"/>
              <a:gd name="connsiteY18807" fmla="*/ 1577797 h 4231124"/>
              <a:gd name="connsiteX18808" fmla="*/ 4214338 w 5598213"/>
              <a:gd name="connsiteY18808" fmla="*/ 1577797 h 4231124"/>
              <a:gd name="connsiteX18809" fmla="*/ 4224396 w 5598213"/>
              <a:gd name="connsiteY18809" fmla="*/ 1583122 h 4231124"/>
              <a:gd name="connsiteX18810" fmla="*/ 4229721 w 5598213"/>
              <a:gd name="connsiteY18810" fmla="*/ 1577797 h 4231124"/>
              <a:gd name="connsiteX18811" fmla="*/ 4229721 w 5598213"/>
              <a:gd name="connsiteY18811" fmla="*/ 1567149 h 4231124"/>
              <a:gd name="connsiteX18812" fmla="*/ 4240371 w 5598213"/>
              <a:gd name="connsiteY18812" fmla="*/ 1572473 h 4231124"/>
              <a:gd name="connsiteX18813" fmla="*/ 4245696 w 5598213"/>
              <a:gd name="connsiteY18813" fmla="*/ 1557091 h 4231124"/>
              <a:gd name="connsiteX18814" fmla="*/ 4235046 w 5598213"/>
              <a:gd name="connsiteY18814" fmla="*/ 1557091 h 4231124"/>
              <a:gd name="connsiteX18815" fmla="*/ 4235046 w 5598213"/>
              <a:gd name="connsiteY18815" fmla="*/ 1551767 h 4231124"/>
              <a:gd name="connsiteX18816" fmla="*/ 4245696 w 5598213"/>
              <a:gd name="connsiteY18816" fmla="*/ 1541118 h 4231124"/>
              <a:gd name="connsiteX18817" fmla="*/ 4251021 w 5598213"/>
              <a:gd name="connsiteY18817" fmla="*/ 1530469 h 4231124"/>
              <a:gd name="connsiteX18818" fmla="*/ 4255754 w 5598213"/>
              <a:gd name="connsiteY18818" fmla="*/ 1541118 h 4231124"/>
              <a:gd name="connsiteX18819" fmla="*/ 4261079 w 5598213"/>
              <a:gd name="connsiteY18819" fmla="*/ 1546443 h 4231124"/>
              <a:gd name="connsiteX18820" fmla="*/ 4271729 w 5598213"/>
              <a:gd name="connsiteY18820" fmla="*/ 1530469 h 4231124"/>
              <a:gd name="connsiteX18821" fmla="*/ 4266404 w 5598213"/>
              <a:gd name="connsiteY18821" fmla="*/ 1525737 h 4231124"/>
              <a:gd name="connsiteX18822" fmla="*/ 4277053 w 5598213"/>
              <a:gd name="connsiteY18822" fmla="*/ 1509763 h 4231124"/>
              <a:gd name="connsiteX18823" fmla="*/ 4277053 w 5598213"/>
              <a:gd name="connsiteY18823" fmla="*/ 1525737 h 4231124"/>
              <a:gd name="connsiteX18824" fmla="*/ 4281787 w 5598213"/>
              <a:gd name="connsiteY18824" fmla="*/ 1525737 h 4231124"/>
              <a:gd name="connsiteX18825" fmla="*/ 4287112 w 5598213"/>
              <a:gd name="connsiteY18825" fmla="*/ 1515088 h 4231124"/>
              <a:gd name="connsiteX18826" fmla="*/ 4297761 w 5598213"/>
              <a:gd name="connsiteY18826" fmla="*/ 1520412 h 4231124"/>
              <a:gd name="connsiteX18827" fmla="*/ 4297761 w 5598213"/>
              <a:gd name="connsiteY18827" fmla="*/ 1541118 h 4231124"/>
              <a:gd name="connsiteX18828" fmla="*/ 4303086 w 5598213"/>
              <a:gd name="connsiteY18828" fmla="*/ 1541118 h 4231124"/>
              <a:gd name="connsiteX18829" fmla="*/ 4308411 w 5598213"/>
              <a:gd name="connsiteY18829" fmla="*/ 1546443 h 4231124"/>
              <a:gd name="connsiteX18830" fmla="*/ 4318469 w 5598213"/>
              <a:gd name="connsiteY18830" fmla="*/ 1551767 h 4231124"/>
              <a:gd name="connsiteX18831" fmla="*/ 4323794 w 5598213"/>
              <a:gd name="connsiteY18831" fmla="*/ 1551767 h 4231124"/>
              <a:gd name="connsiteX18832" fmla="*/ 4329119 w 5598213"/>
              <a:gd name="connsiteY18832" fmla="*/ 1541118 h 4231124"/>
              <a:gd name="connsiteX18833" fmla="*/ 4318469 w 5598213"/>
              <a:gd name="connsiteY18833" fmla="*/ 1541118 h 4231124"/>
              <a:gd name="connsiteX18834" fmla="*/ 4323794 w 5598213"/>
              <a:gd name="connsiteY18834" fmla="*/ 1525737 h 4231124"/>
              <a:gd name="connsiteX18835" fmla="*/ 4334444 w 5598213"/>
              <a:gd name="connsiteY18835" fmla="*/ 1525737 h 4231124"/>
              <a:gd name="connsiteX18836" fmla="*/ 4334444 w 5598213"/>
              <a:gd name="connsiteY18836" fmla="*/ 1535794 h 4231124"/>
              <a:gd name="connsiteX18837" fmla="*/ 4355151 w 5598213"/>
              <a:gd name="connsiteY18837" fmla="*/ 1535794 h 4231124"/>
              <a:gd name="connsiteX18838" fmla="*/ 4355151 w 5598213"/>
              <a:gd name="connsiteY18838" fmla="*/ 1530469 h 4231124"/>
              <a:gd name="connsiteX18839" fmla="*/ 4344502 w 5598213"/>
              <a:gd name="connsiteY18839" fmla="*/ 1520412 h 4231124"/>
              <a:gd name="connsiteX18840" fmla="*/ 4329119 w 5598213"/>
              <a:gd name="connsiteY18840" fmla="*/ 1520412 h 4231124"/>
              <a:gd name="connsiteX18841" fmla="*/ 4323794 w 5598213"/>
              <a:gd name="connsiteY18841" fmla="*/ 1515088 h 4231124"/>
              <a:gd name="connsiteX18842" fmla="*/ 4313144 w 5598213"/>
              <a:gd name="connsiteY18842" fmla="*/ 1509763 h 4231124"/>
              <a:gd name="connsiteX18843" fmla="*/ 4318469 w 5598213"/>
              <a:gd name="connsiteY18843" fmla="*/ 1504439 h 4231124"/>
              <a:gd name="connsiteX18844" fmla="*/ 4318469 w 5598213"/>
              <a:gd name="connsiteY18844" fmla="*/ 1489057 h 4231124"/>
              <a:gd name="connsiteX18845" fmla="*/ 4329119 w 5598213"/>
              <a:gd name="connsiteY18845" fmla="*/ 1494382 h 4231124"/>
              <a:gd name="connsiteX18846" fmla="*/ 4334444 w 5598213"/>
              <a:gd name="connsiteY18846" fmla="*/ 1489057 h 4231124"/>
              <a:gd name="connsiteX18847" fmla="*/ 4329119 w 5598213"/>
              <a:gd name="connsiteY18847" fmla="*/ 1483733 h 4231124"/>
              <a:gd name="connsiteX18848" fmla="*/ 4334444 w 5598213"/>
              <a:gd name="connsiteY18848" fmla="*/ 1473084 h 4231124"/>
              <a:gd name="connsiteX18849" fmla="*/ 4344502 w 5598213"/>
              <a:gd name="connsiteY18849" fmla="*/ 1478409 h 4231124"/>
              <a:gd name="connsiteX18850" fmla="*/ 4349827 w 5598213"/>
              <a:gd name="connsiteY18850" fmla="*/ 1478409 h 4231124"/>
              <a:gd name="connsiteX18851" fmla="*/ 4355151 w 5598213"/>
              <a:gd name="connsiteY18851" fmla="*/ 1478409 h 4231124"/>
              <a:gd name="connsiteX18852" fmla="*/ 4349827 w 5598213"/>
              <a:gd name="connsiteY18852" fmla="*/ 1489057 h 4231124"/>
              <a:gd name="connsiteX18853" fmla="*/ 4344502 w 5598213"/>
              <a:gd name="connsiteY18853" fmla="*/ 1489057 h 4231124"/>
              <a:gd name="connsiteX18854" fmla="*/ 4349827 w 5598213"/>
              <a:gd name="connsiteY18854" fmla="*/ 1494382 h 4231124"/>
              <a:gd name="connsiteX18855" fmla="*/ 4355151 w 5598213"/>
              <a:gd name="connsiteY18855" fmla="*/ 1489057 h 4231124"/>
              <a:gd name="connsiteX18856" fmla="*/ 4360476 w 5598213"/>
              <a:gd name="connsiteY18856" fmla="*/ 1494382 h 4231124"/>
              <a:gd name="connsiteX18857" fmla="*/ 4360476 w 5598213"/>
              <a:gd name="connsiteY18857" fmla="*/ 1499115 h 4231124"/>
              <a:gd name="connsiteX18858" fmla="*/ 4355151 w 5598213"/>
              <a:gd name="connsiteY18858" fmla="*/ 1499115 h 4231124"/>
              <a:gd name="connsiteX18859" fmla="*/ 4349827 w 5598213"/>
              <a:gd name="connsiteY18859" fmla="*/ 1509763 h 4231124"/>
              <a:gd name="connsiteX18860" fmla="*/ 4349827 w 5598213"/>
              <a:gd name="connsiteY18860" fmla="*/ 1515088 h 4231124"/>
              <a:gd name="connsiteX18861" fmla="*/ 4349827 w 5598213"/>
              <a:gd name="connsiteY18861" fmla="*/ 1520412 h 4231124"/>
              <a:gd name="connsiteX18862" fmla="*/ 4365801 w 5598213"/>
              <a:gd name="connsiteY18862" fmla="*/ 1509763 h 4231124"/>
              <a:gd name="connsiteX18863" fmla="*/ 4365801 w 5598213"/>
              <a:gd name="connsiteY18863" fmla="*/ 1504439 h 4231124"/>
              <a:gd name="connsiteX18864" fmla="*/ 4371126 w 5598213"/>
              <a:gd name="connsiteY18864" fmla="*/ 1504439 h 4231124"/>
              <a:gd name="connsiteX18865" fmla="*/ 4375859 w 5598213"/>
              <a:gd name="connsiteY18865" fmla="*/ 1499115 h 4231124"/>
              <a:gd name="connsiteX18866" fmla="*/ 4381184 w 5598213"/>
              <a:gd name="connsiteY18866" fmla="*/ 1509763 h 4231124"/>
              <a:gd name="connsiteX18867" fmla="*/ 4386509 w 5598213"/>
              <a:gd name="connsiteY18867" fmla="*/ 1509763 h 4231124"/>
              <a:gd name="connsiteX18868" fmla="*/ 4402484 w 5598213"/>
              <a:gd name="connsiteY18868" fmla="*/ 1509763 h 4231124"/>
              <a:gd name="connsiteX18869" fmla="*/ 4391834 w 5598213"/>
              <a:gd name="connsiteY18869" fmla="*/ 1520412 h 4231124"/>
              <a:gd name="connsiteX18870" fmla="*/ 4386509 w 5598213"/>
              <a:gd name="connsiteY18870" fmla="*/ 1520412 h 4231124"/>
              <a:gd name="connsiteX18871" fmla="*/ 4381184 w 5598213"/>
              <a:gd name="connsiteY18871" fmla="*/ 1515088 h 4231124"/>
              <a:gd name="connsiteX18872" fmla="*/ 4375859 w 5598213"/>
              <a:gd name="connsiteY18872" fmla="*/ 1530469 h 4231124"/>
              <a:gd name="connsiteX18873" fmla="*/ 4365801 w 5598213"/>
              <a:gd name="connsiteY18873" fmla="*/ 1530469 h 4231124"/>
              <a:gd name="connsiteX18874" fmla="*/ 4365801 w 5598213"/>
              <a:gd name="connsiteY18874" fmla="*/ 1535794 h 4231124"/>
              <a:gd name="connsiteX18875" fmla="*/ 4375859 w 5598213"/>
              <a:gd name="connsiteY18875" fmla="*/ 1541118 h 4231124"/>
              <a:gd name="connsiteX18876" fmla="*/ 4381184 w 5598213"/>
              <a:gd name="connsiteY18876" fmla="*/ 1546443 h 4231124"/>
              <a:gd name="connsiteX18877" fmla="*/ 4375859 w 5598213"/>
              <a:gd name="connsiteY18877" fmla="*/ 1557091 h 4231124"/>
              <a:gd name="connsiteX18878" fmla="*/ 4365801 w 5598213"/>
              <a:gd name="connsiteY18878" fmla="*/ 1561824 h 4231124"/>
              <a:gd name="connsiteX18879" fmla="*/ 4365801 w 5598213"/>
              <a:gd name="connsiteY18879" fmla="*/ 1546443 h 4231124"/>
              <a:gd name="connsiteX18880" fmla="*/ 4349827 w 5598213"/>
              <a:gd name="connsiteY18880" fmla="*/ 1551767 h 4231124"/>
              <a:gd name="connsiteX18881" fmla="*/ 4349827 w 5598213"/>
              <a:gd name="connsiteY18881" fmla="*/ 1557091 h 4231124"/>
              <a:gd name="connsiteX18882" fmla="*/ 4344502 w 5598213"/>
              <a:gd name="connsiteY18882" fmla="*/ 1561824 h 4231124"/>
              <a:gd name="connsiteX18883" fmla="*/ 4344502 w 5598213"/>
              <a:gd name="connsiteY18883" fmla="*/ 1572473 h 4231124"/>
              <a:gd name="connsiteX18884" fmla="*/ 4334444 w 5598213"/>
              <a:gd name="connsiteY18884" fmla="*/ 1567149 h 4231124"/>
              <a:gd name="connsiteX18885" fmla="*/ 4329119 w 5598213"/>
              <a:gd name="connsiteY18885" fmla="*/ 1557091 h 4231124"/>
              <a:gd name="connsiteX18886" fmla="*/ 4323794 w 5598213"/>
              <a:gd name="connsiteY18886" fmla="*/ 1567149 h 4231124"/>
              <a:gd name="connsiteX18887" fmla="*/ 4329119 w 5598213"/>
              <a:gd name="connsiteY18887" fmla="*/ 1572473 h 4231124"/>
              <a:gd name="connsiteX18888" fmla="*/ 4323794 w 5598213"/>
              <a:gd name="connsiteY18888" fmla="*/ 1577797 h 4231124"/>
              <a:gd name="connsiteX18889" fmla="*/ 4323794 w 5598213"/>
              <a:gd name="connsiteY18889" fmla="*/ 1583122 h 4231124"/>
              <a:gd name="connsiteX18890" fmla="*/ 4313144 w 5598213"/>
              <a:gd name="connsiteY18890" fmla="*/ 1593179 h 4231124"/>
              <a:gd name="connsiteX18891" fmla="*/ 4303086 w 5598213"/>
              <a:gd name="connsiteY18891" fmla="*/ 1593179 h 4231124"/>
              <a:gd name="connsiteX18892" fmla="*/ 4303086 w 5598213"/>
              <a:gd name="connsiteY18892" fmla="*/ 1598503 h 4231124"/>
              <a:gd name="connsiteX18893" fmla="*/ 4303086 w 5598213"/>
              <a:gd name="connsiteY18893" fmla="*/ 1603828 h 4231124"/>
              <a:gd name="connsiteX18894" fmla="*/ 4308411 w 5598213"/>
              <a:gd name="connsiteY18894" fmla="*/ 1609152 h 4231124"/>
              <a:gd name="connsiteX18895" fmla="*/ 4313144 w 5598213"/>
              <a:gd name="connsiteY18895" fmla="*/ 1598503 h 4231124"/>
              <a:gd name="connsiteX18896" fmla="*/ 4329119 w 5598213"/>
              <a:gd name="connsiteY18896" fmla="*/ 1598503 h 4231124"/>
              <a:gd name="connsiteX18897" fmla="*/ 4339769 w 5598213"/>
              <a:gd name="connsiteY18897" fmla="*/ 1603828 h 4231124"/>
              <a:gd name="connsiteX18898" fmla="*/ 4334444 w 5598213"/>
              <a:gd name="connsiteY18898" fmla="*/ 1609152 h 4231124"/>
              <a:gd name="connsiteX18899" fmla="*/ 4339769 w 5598213"/>
              <a:gd name="connsiteY18899" fmla="*/ 1609152 h 4231124"/>
              <a:gd name="connsiteX18900" fmla="*/ 4349827 w 5598213"/>
              <a:gd name="connsiteY18900" fmla="*/ 1603828 h 4231124"/>
              <a:gd name="connsiteX18901" fmla="*/ 4339769 w 5598213"/>
              <a:gd name="connsiteY18901" fmla="*/ 1603828 h 4231124"/>
              <a:gd name="connsiteX18902" fmla="*/ 4339769 w 5598213"/>
              <a:gd name="connsiteY18902" fmla="*/ 1598503 h 4231124"/>
              <a:gd name="connsiteX18903" fmla="*/ 4360476 w 5598213"/>
              <a:gd name="connsiteY18903" fmla="*/ 1598503 h 4231124"/>
              <a:gd name="connsiteX18904" fmla="*/ 4365801 w 5598213"/>
              <a:gd name="connsiteY18904" fmla="*/ 1603828 h 4231124"/>
              <a:gd name="connsiteX18905" fmla="*/ 4365801 w 5598213"/>
              <a:gd name="connsiteY18905" fmla="*/ 1598503 h 4231124"/>
              <a:gd name="connsiteX18906" fmla="*/ 4375859 w 5598213"/>
              <a:gd name="connsiteY18906" fmla="*/ 1593179 h 4231124"/>
              <a:gd name="connsiteX18907" fmla="*/ 4375859 w 5598213"/>
              <a:gd name="connsiteY18907" fmla="*/ 1588446 h 4231124"/>
              <a:gd name="connsiteX18908" fmla="*/ 4360476 w 5598213"/>
              <a:gd name="connsiteY18908" fmla="*/ 1588446 h 4231124"/>
              <a:gd name="connsiteX18909" fmla="*/ 4360476 w 5598213"/>
              <a:gd name="connsiteY18909" fmla="*/ 1577797 h 4231124"/>
              <a:gd name="connsiteX18910" fmla="*/ 4344502 w 5598213"/>
              <a:gd name="connsiteY18910" fmla="*/ 1577797 h 4231124"/>
              <a:gd name="connsiteX18911" fmla="*/ 4344502 w 5598213"/>
              <a:gd name="connsiteY18911" fmla="*/ 1572473 h 4231124"/>
              <a:gd name="connsiteX18912" fmla="*/ 4355151 w 5598213"/>
              <a:gd name="connsiteY18912" fmla="*/ 1567149 h 4231124"/>
              <a:gd name="connsiteX18913" fmla="*/ 4360476 w 5598213"/>
              <a:gd name="connsiteY18913" fmla="*/ 1567149 h 4231124"/>
              <a:gd name="connsiteX18914" fmla="*/ 4360476 w 5598213"/>
              <a:gd name="connsiteY18914" fmla="*/ 1572473 h 4231124"/>
              <a:gd name="connsiteX18915" fmla="*/ 4371126 w 5598213"/>
              <a:gd name="connsiteY18915" fmla="*/ 1577797 h 4231124"/>
              <a:gd name="connsiteX18916" fmla="*/ 4371126 w 5598213"/>
              <a:gd name="connsiteY18916" fmla="*/ 1567149 h 4231124"/>
              <a:gd name="connsiteX18917" fmla="*/ 4375859 w 5598213"/>
              <a:gd name="connsiteY18917" fmla="*/ 1567149 h 4231124"/>
              <a:gd name="connsiteX18918" fmla="*/ 4381184 w 5598213"/>
              <a:gd name="connsiteY18918" fmla="*/ 1572473 h 4231124"/>
              <a:gd name="connsiteX18919" fmla="*/ 4381184 w 5598213"/>
              <a:gd name="connsiteY18919" fmla="*/ 1583122 h 4231124"/>
              <a:gd name="connsiteX18920" fmla="*/ 4381184 w 5598213"/>
              <a:gd name="connsiteY18920" fmla="*/ 1588446 h 4231124"/>
              <a:gd name="connsiteX18921" fmla="*/ 4391834 w 5598213"/>
              <a:gd name="connsiteY18921" fmla="*/ 1593179 h 4231124"/>
              <a:gd name="connsiteX18922" fmla="*/ 4402484 w 5598213"/>
              <a:gd name="connsiteY18922" fmla="*/ 1583122 h 4231124"/>
              <a:gd name="connsiteX18923" fmla="*/ 4391834 w 5598213"/>
              <a:gd name="connsiteY18923" fmla="*/ 1567149 h 4231124"/>
              <a:gd name="connsiteX18924" fmla="*/ 4407217 w 5598213"/>
              <a:gd name="connsiteY18924" fmla="*/ 1561824 h 4231124"/>
              <a:gd name="connsiteX18925" fmla="*/ 4407217 w 5598213"/>
              <a:gd name="connsiteY18925" fmla="*/ 1567149 h 4231124"/>
              <a:gd name="connsiteX18926" fmla="*/ 4417867 w 5598213"/>
              <a:gd name="connsiteY18926" fmla="*/ 1561824 h 4231124"/>
              <a:gd name="connsiteX18927" fmla="*/ 4428516 w 5598213"/>
              <a:gd name="connsiteY18927" fmla="*/ 1577797 h 4231124"/>
              <a:gd name="connsiteX18928" fmla="*/ 4433250 w 5598213"/>
              <a:gd name="connsiteY18928" fmla="*/ 1588446 h 4231124"/>
              <a:gd name="connsiteX18929" fmla="*/ 4438574 w 5598213"/>
              <a:gd name="connsiteY18929" fmla="*/ 1583122 h 4231124"/>
              <a:gd name="connsiteX18930" fmla="*/ 4438574 w 5598213"/>
              <a:gd name="connsiteY18930" fmla="*/ 1577797 h 4231124"/>
              <a:gd name="connsiteX18931" fmla="*/ 4454549 w 5598213"/>
              <a:gd name="connsiteY18931" fmla="*/ 1577797 h 4231124"/>
              <a:gd name="connsiteX18932" fmla="*/ 4459874 w 5598213"/>
              <a:gd name="connsiteY18932" fmla="*/ 1572473 h 4231124"/>
              <a:gd name="connsiteX18933" fmla="*/ 4449224 w 5598213"/>
              <a:gd name="connsiteY18933" fmla="*/ 1561824 h 4231124"/>
              <a:gd name="connsiteX18934" fmla="*/ 4449224 w 5598213"/>
              <a:gd name="connsiteY18934" fmla="*/ 1557091 h 4231124"/>
              <a:gd name="connsiteX18935" fmla="*/ 4459874 w 5598213"/>
              <a:gd name="connsiteY18935" fmla="*/ 1546443 h 4231124"/>
              <a:gd name="connsiteX18936" fmla="*/ 4469932 w 5598213"/>
              <a:gd name="connsiteY18936" fmla="*/ 1551767 h 4231124"/>
              <a:gd name="connsiteX18937" fmla="*/ 4464607 w 5598213"/>
              <a:gd name="connsiteY18937" fmla="*/ 1557091 h 4231124"/>
              <a:gd name="connsiteX18938" fmla="*/ 4464607 w 5598213"/>
              <a:gd name="connsiteY18938" fmla="*/ 1567149 h 4231124"/>
              <a:gd name="connsiteX18939" fmla="*/ 4475257 w 5598213"/>
              <a:gd name="connsiteY18939" fmla="*/ 1557091 h 4231124"/>
              <a:gd name="connsiteX18940" fmla="*/ 4480582 w 5598213"/>
              <a:gd name="connsiteY18940" fmla="*/ 1567149 h 4231124"/>
              <a:gd name="connsiteX18941" fmla="*/ 4491231 w 5598213"/>
              <a:gd name="connsiteY18941" fmla="*/ 1567149 h 4231124"/>
              <a:gd name="connsiteX18942" fmla="*/ 4491231 w 5598213"/>
              <a:gd name="connsiteY18942" fmla="*/ 1572473 h 4231124"/>
              <a:gd name="connsiteX18943" fmla="*/ 4501290 w 5598213"/>
              <a:gd name="connsiteY18943" fmla="*/ 1577797 h 4231124"/>
              <a:gd name="connsiteX18944" fmla="*/ 4501290 w 5598213"/>
              <a:gd name="connsiteY18944" fmla="*/ 1567149 h 4231124"/>
              <a:gd name="connsiteX18945" fmla="*/ 4506614 w 5598213"/>
              <a:gd name="connsiteY18945" fmla="*/ 1567149 h 4231124"/>
              <a:gd name="connsiteX18946" fmla="*/ 4517264 w 5598213"/>
              <a:gd name="connsiteY18946" fmla="*/ 1577797 h 4231124"/>
              <a:gd name="connsiteX18947" fmla="*/ 4517264 w 5598213"/>
              <a:gd name="connsiteY18947" fmla="*/ 1583122 h 4231124"/>
              <a:gd name="connsiteX18948" fmla="*/ 4511939 w 5598213"/>
              <a:gd name="connsiteY18948" fmla="*/ 1583122 h 4231124"/>
              <a:gd name="connsiteX18949" fmla="*/ 4511939 w 5598213"/>
              <a:gd name="connsiteY18949" fmla="*/ 1588446 h 4231124"/>
              <a:gd name="connsiteX18950" fmla="*/ 4511939 w 5598213"/>
              <a:gd name="connsiteY18950" fmla="*/ 1598503 h 4231124"/>
              <a:gd name="connsiteX18951" fmla="*/ 4501290 w 5598213"/>
              <a:gd name="connsiteY18951" fmla="*/ 1609152 h 4231124"/>
              <a:gd name="connsiteX18952" fmla="*/ 4501290 w 5598213"/>
              <a:gd name="connsiteY18952" fmla="*/ 1614477 h 4231124"/>
              <a:gd name="connsiteX18953" fmla="*/ 4495965 w 5598213"/>
              <a:gd name="connsiteY18953" fmla="*/ 1624534 h 4231124"/>
              <a:gd name="connsiteX18954" fmla="*/ 4506614 w 5598213"/>
              <a:gd name="connsiteY18954" fmla="*/ 1624534 h 4231124"/>
              <a:gd name="connsiteX18955" fmla="*/ 4506614 w 5598213"/>
              <a:gd name="connsiteY18955" fmla="*/ 1629858 h 4231124"/>
              <a:gd name="connsiteX18956" fmla="*/ 4501290 w 5598213"/>
              <a:gd name="connsiteY18956" fmla="*/ 1635183 h 4231124"/>
              <a:gd name="connsiteX18957" fmla="*/ 4511939 w 5598213"/>
              <a:gd name="connsiteY18957" fmla="*/ 1640507 h 4231124"/>
              <a:gd name="connsiteX18958" fmla="*/ 4511939 w 5598213"/>
              <a:gd name="connsiteY18958" fmla="*/ 1645831 h 4231124"/>
              <a:gd name="connsiteX18959" fmla="*/ 4517264 w 5598213"/>
              <a:gd name="connsiteY18959" fmla="*/ 1651156 h 4231124"/>
              <a:gd name="connsiteX18960" fmla="*/ 4517264 w 5598213"/>
              <a:gd name="connsiteY18960" fmla="*/ 1677186 h 4231124"/>
              <a:gd name="connsiteX18961" fmla="*/ 4511939 w 5598213"/>
              <a:gd name="connsiteY18961" fmla="*/ 1687243 h 4231124"/>
              <a:gd name="connsiteX18962" fmla="*/ 4506614 w 5598213"/>
              <a:gd name="connsiteY18962" fmla="*/ 1677186 h 4231124"/>
              <a:gd name="connsiteX18963" fmla="*/ 4501290 w 5598213"/>
              <a:gd name="connsiteY18963" fmla="*/ 1682511 h 4231124"/>
              <a:gd name="connsiteX18964" fmla="*/ 4511939 w 5598213"/>
              <a:gd name="connsiteY18964" fmla="*/ 1692568 h 4231124"/>
              <a:gd name="connsiteX18965" fmla="*/ 4511939 w 5598213"/>
              <a:gd name="connsiteY18965" fmla="*/ 1697892 h 4231124"/>
              <a:gd name="connsiteX18966" fmla="*/ 4517264 w 5598213"/>
              <a:gd name="connsiteY18966" fmla="*/ 1697892 h 4231124"/>
              <a:gd name="connsiteX18967" fmla="*/ 4522589 w 5598213"/>
              <a:gd name="connsiteY18967" fmla="*/ 1687243 h 4231124"/>
              <a:gd name="connsiteX18968" fmla="*/ 4537972 w 5598213"/>
              <a:gd name="connsiteY18968" fmla="*/ 1697892 h 4231124"/>
              <a:gd name="connsiteX18969" fmla="*/ 4527322 w 5598213"/>
              <a:gd name="connsiteY18969" fmla="*/ 1708541 h 4231124"/>
              <a:gd name="connsiteX18970" fmla="*/ 4522589 w 5598213"/>
              <a:gd name="connsiteY18970" fmla="*/ 1703217 h 4231124"/>
              <a:gd name="connsiteX18971" fmla="*/ 4511939 w 5598213"/>
              <a:gd name="connsiteY18971" fmla="*/ 1703217 h 4231124"/>
              <a:gd name="connsiteX18972" fmla="*/ 4491231 w 5598213"/>
              <a:gd name="connsiteY18972" fmla="*/ 1729247 h 4231124"/>
              <a:gd name="connsiteX18973" fmla="*/ 4495965 w 5598213"/>
              <a:gd name="connsiteY18973" fmla="*/ 1739896 h 4231124"/>
              <a:gd name="connsiteX18974" fmla="*/ 4501290 w 5598213"/>
              <a:gd name="connsiteY18974" fmla="*/ 1734571 h 4231124"/>
              <a:gd name="connsiteX18975" fmla="*/ 4511939 w 5598213"/>
              <a:gd name="connsiteY18975" fmla="*/ 1723923 h 4231124"/>
              <a:gd name="connsiteX18976" fmla="*/ 4506614 w 5598213"/>
              <a:gd name="connsiteY18976" fmla="*/ 1723923 h 4231124"/>
              <a:gd name="connsiteX18977" fmla="*/ 4511939 w 5598213"/>
              <a:gd name="connsiteY18977" fmla="*/ 1718598 h 4231124"/>
              <a:gd name="connsiteX18978" fmla="*/ 4517264 w 5598213"/>
              <a:gd name="connsiteY18978" fmla="*/ 1713865 h 4231124"/>
              <a:gd name="connsiteX18979" fmla="*/ 4527322 w 5598213"/>
              <a:gd name="connsiteY18979" fmla="*/ 1718598 h 4231124"/>
              <a:gd name="connsiteX18980" fmla="*/ 4527322 w 5598213"/>
              <a:gd name="connsiteY18980" fmla="*/ 1729247 h 4231124"/>
              <a:gd name="connsiteX18981" fmla="*/ 4543297 w 5598213"/>
              <a:gd name="connsiteY18981" fmla="*/ 1718598 h 4231124"/>
              <a:gd name="connsiteX18982" fmla="*/ 4553947 w 5598213"/>
              <a:gd name="connsiteY18982" fmla="*/ 1718598 h 4231124"/>
              <a:gd name="connsiteX18983" fmla="*/ 4558680 w 5598213"/>
              <a:gd name="connsiteY18983" fmla="*/ 1729247 h 4231124"/>
              <a:gd name="connsiteX18984" fmla="*/ 4564005 w 5598213"/>
              <a:gd name="connsiteY18984" fmla="*/ 1729247 h 4231124"/>
              <a:gd name="connsiteX18985" fmla="*/ 4569330 w 5598213"/>
              <a:gd name="connsiteY18985" fmla="*/ 1723923 h 4231124"/>
              <a:gd name="connsiteX18986" fmla="*/ 4579979 w 5598213"/>
              <a:gd name="connsiteY18986" fmla="*/ 1718598 h 4231124"/>
              <a:gd name="connsiteX18987" fmla="*/ 4584713 w 5598213"/>
              <a:gd name="connsiteY18987" fmla="*/ 1713865 h 4231124"/>
              <a:gd name="connsiteX18988" fmla="*/ 4590037 w 5598213"/>
              <a:gd name="connsiteY18988" fmla="*/ 1713865 h 4231124"/>
              <a:gd name="connsiteX18989" fmla="*/ 4579979 w 5598213"/>
              <a:gd name="connsiteY18989" fmla="*/ 1723923 h 4231124"/>
              <a:gd name="connsiteX18990" fmla="*/ 4579979 w 5598213"/>
              <a:gd name="connsiteY18990" fmla="*/ 1734571 h 4231124"/>
              <a:gd name="connsiteX18991" fmla="*/ 4590037 w 5598213"/>
              <a:gd name="connsiteY18991" fmla="*/ 1723923 h 4231124"/>
              <a:gd name="connsiteX18992" fmla="*/ 4600687 w 5598213"/>
              <a:gd name="connsiteY18992" fmla="*/ 1718598 h 4231124"/>
              <a:gd name="connsiteX18993" fmla="*/ 4595362 w 5598213"/>
              <a:gd name="connsiteY18993" fmla="*/ 1713865 h 4231124"/>
              <a:gd name="connsiteX18994" fmla="*/ 4606012 w 5598213"/>
              <a:gd name="connsiteY18994" fmla="*/ 1708541 h 4231124"/>
              <a:gd name="connsiteX18995" fmla="*/ 4611337 w 5598213"/>
              <a:gd name="connsiteY18995" fmla="*/ 1713865 h 4231124"/>
              <a:gd name="connsiteX18996" fmla="*/ 4616070 w 5598213"/>
              <a:gd name="connsiteY18996" fmla="*/ 1713865 h 4231124"/>
              <a:gd name="connsiteX18997" fmla="*/ 4632045 w 5598213"/>
              <a:gd name="connsiteY18997" fmla="*/ 1703217 h 4231124"/>
              <a:gd name="connsiteX18998" fmla="*/ 4632045 w 5598213"/>
              <a:gd name="connsiteY18998" fmla="*/ 1692568 h 4231124"/>
              <a:gd name="connsiteX18999" fmla="*/ 4637370 w 5598213"/>
              <a:gd name="connsiteY18999" fmla="*/ 1697892 h 4231124"/>
              <a:gd name="connsiteX19000" fmla="*/ 4642694 w 5598213"/>
              <a:gd name="connsiteY19000" fmla="*/ 1692568 h 4231124"/>
              <a:gd name="connsiteX19001" fmla="*/ 4647428 w 5598213"/>
              <a:gd name="connsiteY19001" fmla="*/ 1677186 h 4231124"/>
              <a:gd name="connsiteX19002" fmla="*/ 4658077 w 5598213"/>
              <a:gd name="connsiteY19002" fmla="*/ 1666537 h 4231124"/>
              <a:gd name="connsiteX19003" fmla="*/ 4668727 w 5598213"/>
              <a:gd name="connsiteY19003" fmla="*/ 1661213 h 4231124"/>
              <a:gd name="connsiteX19004" fmla="*/ 4674052 w 5598213"/>
              <a:gd name="connsiteY19004" fmla="*/ 1655889 h 4231124"/>
              <a:gd name="connsiteX19005" fmla="*/ 4674052 w 5598213"/>
              <a:gd name="connsiteY19005" fmla="*/ 1666537 h 4231124"/>
              <a:gd name="connsiteX19006" fmla="*/ 4684110 w 5598213"/>
              <a:gd name="connsiteY19006" fmla="*/ 1677186 h 4231124"/>
              <a:gd name="connsiteX19007" fmla="*/ 4694760 w 5598213"/>
              <a:gd name="connsiteY19007" fmla="*/ 1677186 h 4231124"/>
              <a:gd name="connsiteX19008" fmla="*/ 4694760 w 5598213"/>
              <a:gd name="connsiteY19008" fmla="*/ 1666537 h 4231124"/>
              <a:gd name="connsiteX19009" fmla="*/ 4715468 w 5598213"/>
              <a:gd name="connsiteY19009" fmla="*/ 1651156 h 4231124"/>
              <a:gd name="connsiteX19010" fmla="*/ 4736175 w 5598213"/>
              <a:gd name="connsiteY19010" fmla="*/ 1629858 h 4231124"/>
              <a:gd name="connsiteX19011" fmla="*/ 4736175 w 5598213"/>
              <a:gd name="connsiteY19011" fmla="*/ 1624534 h 4231124"/>
              <a:gd name="connsiteX19012" fmla="*/ 4741500 w 5598213"/>
              <a:gd name="connsiteY19012" fmla="*/ 1629858 h 4231124"/>
              <a:gd name="connsiteX19013" fmla="*/ 4752150 w 5598213"/>
              <a:gd name="connsiteY19013" fmla="*/ 1629858 h 4231124"/>
              <a:gd name="connsiteX19014" fmla="*/ 4757475 w 5598213"/>
              <a:gd name="connsiteY19014" fmla="*/ 1619801 h 4231124"/>
              <a:gd name="connsiteX19015" fmla="*/ 4757475 w 5598213"/>
              <a:gd name="connsiteY19015" fmla="*/ 1614477 h 4231124"/>
              <a:gd name="connsiteX19016" fmla="*/ 4746825 w 5598213"/>
              <a:gd name="connsiteY19016" fmla="*/ 1614477 h 4231124"/>
              <a:gd name="connsiteX19017" fmla="*/ 4741500 w 5598213"/>
              <a:gd name="connsiteY19017" fmla="*/ 1603828 h 4231124"/>
              <a:gd name="connsiteX19018" fmla="*/ 4746825 w 5598213"/>
              <a:gd name="connsiteY19018" fmla="*/ 1598503 h 4231124"/>
              <a:gd name="connsiteX19019" fmla="*/ 4752150 w 5598213"/>
              <a:gd name="connsiteY19019" fmla="*/ 1603828 h 4231124"/>
              <a:gd name="connsiteX19020" fmla="*/ 4757475 w 5598213"/>
              <a:gd name="connsiteY19020" fmla="*/ 1593179 h 4231124"/>
              <a:gd name="connsiteX19021" fmla="*/ 4752150 w 5598213"/>
              <a:gd name="connsiteY19021" fmla="*/ 1583122 h 4231124"/>
              <a:gd name="connsiteX19022" fmla="*/ 4757475 w 5598213"/>
              <a:gd name="connsiteY19022" fmla="*/ 1583122 h 4231124"/>
              <a:gd name="connsiteX19023" fmla="*/ 4762800 w 5598213"/>
              <a:gd name="connsiteY19023" fmla="*/ 1577797 h 4231124"/>
              <a:gd name="connsiteX19024" fmla="*/ 4772858 w 5598213"/>
              <a:gd name="connsiteY19024" fmla="*/ 1577797 h 4231124"/>
              <a:gd name="connsiteX19025" fmla="*/ 4783508 w 5598213"/>
              <a:gd name="connsiteY19025" fmla="*/ 1572473 h 4231124"/>
              <a:gd name="connsiteX19026" fmla="*/ 4798891 w 5598213"/>
              <a:gd name="connsiteY19026" fmla="*/ 1577797 h 4231124"/>
              <a:gd name="connsiteX19027" fmla="*/ 4794157 w 5598213"/>
              <a:gd name="connsiteY19027" fmla="*/ 1577797 h 4231124"/>
              <a:gd name="connsiteX19028" fmla="*/ 4783508 w 5598213"/>
              <a:gd name="connsiteY19028" fmla="*/ 1588446 h 4231124"/>
              <a:gd name="connsiteX19029" fmla="*/ 4783508 w 5598213"/>
              <a:gd name="connsiteY19029" fmla="*/ 1593179 h 4231124"/>
              <a:gd name="connsiteX19030" fmla="*/ 4788832 w 5598213"/>
              <a:gd name="connsiteY19030" fmla="*/ 1593179 h 4231124"/>
              <a:gd name="connsiteX19031" fmla="*/ 4804215 w 5598213"/>
              <a:gd name="connsiteY19031" fmla="*/ 1577797 h 4231124"/>
              <a:gd name="connsiteX19032" fmla="*/ 4809540 w 5598213"/>
              <a:gd name="connsiteY19032" fmla="*/ 1572473 h 4231124"/>
              <a:gd name="connsiteX19033" fmla="*/ 4804215 w 5598213"/>
              <a:gd name="connsiteY19033" fmla="*/ 1567149 h 4231124"/>
              <a:gd name="connsiteX19034" fmla="*/ 4804215 w 5598213"/>
              <a:gd name="connsiteY19034" fmla="*/ 1561824 h 4231124"/>
              <a:gd name="connsiteX19035" fmla="*/ 4788832 w 5598213"/>
              <a:gd name="connsiteY19035" fmla="*/ 1561824 h 4231124"/>
              <a:gd name="connsiteX19036" fmla="*/ 4772858 w 5598213"/>
              <a:gd name="connsiteY19036" fmla="*/ 1561824 h 4231124"/>
              <a:gd name="connsiteX19037" fmla="*/ 4767533 w 5598213"/>
              <a:gd name="connsiteY19037" fmla="*/ 1567149 h 4231124"/>
              <a:gd name="connsiteX19038" fmla="*/ 4762800 w 5598213"/>
              <a:gd name="connsiteY19038" fmla="*/ 1557091 h 4231124"/>
              <a:gd name="connsiteX19039" fmla="*/ 4778183 w 5598213"/>
              <a:gd name="connsiteY19039" fmla="*/ 1535794 h 4231124"/>
              <a:gd name="connsiteX19040" fmla="*/ 4794157 w 5598213"/>
              <a:gd name="connsiteY19040" fmla="*/ 1530469 h 4231124"/>
              <a:gd name="connsiteX19041" fmla="*/ 4804215 w 5598213"/>
              <a:gd name="connsiteY19041" fmla="*/ 1525737 h 4231124"/>
              <a:gd name="connsiteX19042" fmla="*/ 4804215 w 5598213"/>
              <a:gd name="connsiteY19042" fmla="*/ 1535794 h 4231124"/>
              <a:gd name="connsiteX19043" fmla="*/ 4814865 w 5598213"/>
              <a:gd name="connsiteY19043" fmla="*/ 1541118 h 4231124"/>
              <a:gd name="connsiteX19044" fmla="*/ 4830248 w 5598213"/>
              <a:gd name="connsiteY19044" fmla="*/ 1530469 h 4231124"/>
              <a:gd name="connsiteX19045" fmla="*/ 4840898 w 5598213"/>
              <a:gd name="connsiteY19045" fmla="*/ 1520412 h 4231124"/>
              <a:gd name="connsiteX19046" fmla="*/ 4840898 w 5598213"/>
              <a:gd name="connsiteY19046" fmla="*/ 1525737 h 4231124"/>
              <a:gd name="connsiteX19047" fmla="*/ 4840898 w 5598213"/>
              <a:gd name="connsiteY19047" fmla="*/ 1530469 h 4231124"/>
              <a:gd name="connsiteX19048" fmla="*/ 4840898 w 5598213"/>
              <a:gd name="connsiteY19048" fmla="*/ 1535794 h 4231124"/>
              <a:gd name="connsiteX19049" fmla="*/ 4851548 w 5598213"/>
              <a:gd name="connsiteY19049" fmla="*/ 1530469 h 4231124"/>
              <a:gd name="connsiteX19050" fmla="*/ 4856872 w 5598213"/>
              <a:gd name="connsiteY19050" fmla="*/ 1525737 h 4231124"/>
              <a:gd name="connsiteX19051" fmla="*/ 4872255 w 5598213"/>
              <a:gd name="connsiteY19051" fmla="*/ 1509763 h 4231124"/>
              <a:gd name="connsiteX19052" fmla="*/ 4872255 w 5598213"/>
              <a:gd name="connsiteY19052" fmla="*/ 1499115 h 4231124"/>
              <a:gd name="connsiteX19053" fmla="*/ 4882905 w 5598213"/>
              <a:gd name="connsiteY19053" fmla="*/ 1504439 h 4231124"/>
              <a:gd name="connsiteX19054" fmla="*/ 4908938 w 5598213"/>
              <a:gd name="connsiteY19054" fmla="*/ 1489057 h 4231124"/>
              <a:gd name="connsiteX19055" fmla="*/ 4903613 w 5598213"/>
              <a:gd name="connsiteY19055" fmla="*/ 1483733 h 4231124"/>
              <a:gd name="connsiteX19056" fmla="*/ 4908938 w 5598213"/>
              <a:gd name="connsiteY19056" fmla="*/ 1473084 h 4231124"/>
              <a:gd name="connsiteX19057" fmla="*/ 4908938 w 5598213"/>
              <a:gd name="connsiteY19057" fmla="*/ 1467760 h 4231124"/>
              <a:gd name="connsiteX19058" fmla="*/ 4914263 w 5598213"/>
              <a:gd name="connsiteY19058" fmla="*/ 1463027 h 4231124"/>
              <a:gd name="connsiteX19059" fmla="*/ 4918996 w 5598213"/>
              <a:gd name="connsiteY19059" fmla="*/ 1463027 h 4231124"/>
              <a:gd name="connsiteX19060" fmla="*/ 4924321 w 5598213"/>
              <a:gd name="connsiteY19060" fmla="*/ 1463027 h 4231124"/>
              <a:gd name="connsiteX19061" fmla="*/ 4924321 w 5598213"/>
              <a:gd name="connsiteY19061" fmla="*/ 1473084 h 4231124"/>
              <a:gd name="connsiteX19062" fmla="*/ 4934971 w 5598213"/>
              <a:gd name="connsiteY19062" fmla="*/ 1467760 h 4231124"/>
              <a:gd name="connsiteX19063" fmla="*/ 4934971 w 5598213"/>
              <a:gd name="connsiteY19063" fmla="*/ 1478409 h 4231124"/>
              <a:gd name="connsiteX19064" fmla="*/ 4950354 w 5598213"/>
              <a:gd name="connsiteY19064" fmla="*/ 1473084 h 4231124"/>
              <a:gd name="connsiteX19065" fmla="*/ 4950354 w 5598213"/>
              <a:gd name="connsiteY19065" fmla="*/ 1463027 h 4231124"/>
              <a:gd name="connsiteX19066" fmla="*/ 4961003 w 5598213"/>
              <a:gd name="connsiteY19066" fmla="*/ 1467760 h 4231124"/>
              <a:gd name="connsiteX19067" fmla="*/ 4966328 w 5598213"/>
              <a:gd name="connsiteY19067" fmla="*/ 1463027 h 4231124"/>
              <a:gd name="connsiteX19068" fmla="*/ 4955678 w 5598213"/>
              <a:gd name="connsiteY19068" fmla="*/ 1457703 h 4231124"/>
              <a:gd name="connsiteX19069" fmla="*/ 4950354 w 5598213"/>
              <a:gd name="connsiteY19069" fmla="*/ 1457703 h 4231124"/>
              <a:gd name="connsiteX19070" fmla="*/ 4950354 w 5598213"/>
              <a:gd name="connsiteY19070" fmla="*/ 1463027 h 4231124"/>
              <a:gd name="connsiteX19071" fmla="*/ 4940295 w 5598213"/>
              <a:gd name="connsiteY19071" fmla="*/ 1463027 h 4231124"/>
              <a:gd name="connsiteX19072" fmla="*/ 4929646 w 5598213"/>
              <a:gd name="connsiteY19072" fmla="*/ 1463027 h 4231124"/>
              <a:gd name="connsiteX19073" fmla="*/ 4924321 w 5598213"/>
              <a:gd name="connsiteY19073" fmla="*/ 1452378 h 4231124"/>
              <a:gd name="connsiteX19074" fmla="*/ 4914263 w 5598213"/>
              <a:gd name="connsiteY19074" fmla="*/ 1447054 h 4231124"/>
              <a:gd name="connsiteX19075" fmla="*/ 4934971 w 5598213"/>
              <a:gd name="connsiteY19075" fmla="*/ 1421023 h 4231124"/>
              <a:gd name="connsiteX19076" fmla="*/ 4950354 w 5598213"/>
              <a:gd name="connsiteY19076" fmla="*/ 1410375 h 4231124"/>
              <a:gd name="connsiteX19077" fmla="*/ 4940295 w 5598213"/>
              <a:gd name="connsiteY19077" fmla="*/ 1410375 h 4231124"/>
              <a:gd name="connsiteX19078" fmla="*/ 4955678 w 5598213"/>
              <a:gd name="connsiteY19078" fmla="*/ 1394993 h 4231124"/>
              <a:gd name="connsiteX19079" fmla="*/ 4966328 w 5598213"/>
              <a:gd name="connsiteY19079" fmla="*/ 1405642 h 4231124"/>
              <a:gd name="connsiteX19080" fmla="*/ 4955678 w 5598213"/>
              <a:gd name="connsiteY19080" fmla="*/ 1410375 h 4231124"/>
              <a:gd name="connsiteX19081" fmla="*/ 4961003 w 5598213"/>
              <a:gd name="connsiteY19081" fmla="*/ 1415699 h 4231124"/>
              <a:gd name="connsiteX19082" fmla="*/ 4966328 w 5598213"/>
              <a:gd name="connsiteY19082" fmla="*/ 1426348 h 4231124"/>
              <a:gd name="connsiteX19083" fmla="*/ 4971653 w 5598213"/>
              <a:gd name="connsiteY19083" fmla="*/ 1421023 h 4231124"/>
              <a:gd name="connsiteX19084" fmla="*/ 4981711 w 5598213"/>
              <a:gd name="connsiteY19084" fmla="*/ 1426348 h 4231124"/>
              <a:gd name="connsiteX19085" fmla="*/ 4987036 w 5598213"/>
              <a:gd name="connsiteY19085" fmla="*/ 1426348 h 4231124"/>
              <a:gd name="connsiteX19086" fmla="*/ 4987036 w 5598213"/>
              <a:gd name="connsiteY19086" fmla="*/ 1431672 h 4231124"/>
              <a:gd name="connsiteX19087" fmla="*/ 4981711 w 5598213"/>
              <a:gd name="connsiteY19087" fmla="*/ 1441729 h 4231124"/>
              <a:gd name="connsiteX19088" fmla="*/ 4971653 w 5598213"/>
              <a:gd name="connsiteY19088" fmla="*/ 1452378 h 4231124"/>
              <a:gd name="connsiteX19089" fmla="*/ 4976978 w 5598213"/>
              <a:gd name="connsiteY19089" fmla="*/ 1457703 h 4231124"/>
              <a:gd name="connsiteX19090" fmla="*/ 4981711 w 5598213"/>
              <a:gd name="connsiteY19090" fmla="*/ 1457703 h 4231124"/>
              <a:gd name="connsiteX19091" fmla="*/ 4981711 w 5598213"/>
              <a:gd name="connsiteY19091" fmla="*/ 1447054 h 4231124"/>
              <a:gd name="connsiteX19092" fmla="*/ 4987036 w 5598213"/>
              <a:gd name="connsiteY19092" fmla="*/ 1447054 h 4231124"/>
              <a:gd name="connsiteX19093" fmla="*/ 4997686 w 5598213"/>
              <a:gd name="connsiteY19093" fmla="*/ 1441729 h 4231124"/>
              <a:gd name="connsiteX19094" fmla="*/ 4992361 w 5598213"/>
              <a:gd name="connsiteY19094" fmla="*/ 1436405 h 4231124"/>
              <a:gd name="connsiteX19095" fmla="*/ 4992361 w 5598213"/>
              <a:gd name="connsiteY19095" fmla="*/ 1426348 h 4231124"/>
              <a:gd name="connsiteX19096" fmla="*/ 4987036 w 5598213"/>
              <a:gd name="connsiteY19096" fmla="*/ 1426348 h 4231124"/>
              <a:gd name="connsiteX19097" fmla="*/ 4992361 w 5598213"/>
              <a:gd name="connsiteY19097" fmla="*/ 1415699 h 4231124"/>
              <a:gd name="connsiteX19098" fmla="*/ 4981711 w 5598213"/>
              <a:gd name="connsiteY19098" fmla="*/ 1405642 h 4231124"/>
              <a:gd name="connsiteX19099" fmla="*/ 4981711 w 5598213"/>
              <a:gd name="connsiteY19099" fmla="*/ 1400317 h 4231124"/>
              <a:gd name="connsiteX19100" fmla="*/ 4992361 w 5598213"/>
              <a:gd name="connsiteY19100" fmla="*/ 1405642 h 4231124"/>
              <a:gd name="connsiteX19101" fmla="*/ 5003011 w 5598213"/>
              <a:gd name="connsiteY19101" fmla="*/ 1394993 h 4231124"/>
              <a:gd name="connsiteX19102" fmla="*/ 5008335 w 5598213"/>
              <a:gd name="connsiteY19102" fmla="*/ 1394993 h 4231124"/>
              <a:gd name="connsiteX19103" fmla="*/ 5008335 w 5598213"/>
              <a:gd name="connsiteY19103" fmla="*/ 1400317 h 4231124"/>
              <a:gd name="connsiteX19104" fmla="*/ 5013069 w 5598213"/>
              <a:gd name="connsiteY19104" fmla="*/ 1405642 h 4231124"/>
              <a:gd name="connsiteX19105" fmla="*/ 5018394 w 5598213"/>
              <a:gd name="connsiteY19105" fmla="*/ 1394993 h 4231124"/>
              <a:gd name="connsiteX19106" fmla="*/ 5008335 w 5598213"/>
              <a:gd name="connsiteY19106" fmla="*/ 1394993 h 4231124"/>
              <a:gd name="connsiteX19107" fmla="*/ 5013069 w 5598213"/>
              <a:gd name="connsiteY19107" fmla="*/ 1389669 h 4231124"/>
              <a:gd name="connsiteX19108" fmla="*/ 5018394 w 5598213"/>
              <a:gd name="connsiteY19108" fmla="*/ 1389669 h 4231124"/>
              <a:gd name="connsiteX19109" fmla="*/ 5013069 w 5598213"/>
              <a:gd name="connsiteY19109" fmla="*/ 1384344 h 4231124"/>
              <a:gd name="connsiteX19110" fmla="*/ 5018394 w 5598213"/>
              <a:gd name="connsiteY19110" fmla="*/ 1374287 h 4231124"/>
              <a:gd name="connsiteX19111" fmla="*/ 5023718 w 5598213"/>
              <a:gd name="connsiteY19111" fmla="*/ 1384344 h 4231124"/>
              <a:gd name="connsiteX19112" fmla="*/ 5023718 w 5598213"/>
              <a:gd name="connsiteY19112" fmla="*/ 1389669 h 4231124"/>
              <a:gd name="connsiteX19113" fmla="*/ 5029043 w 5598213"/>
              <a:gd name="connsiteY19113" fmla="*/ 1384344 h 4231124"/>
              <a:gd name="connsiteX19114" fmla="*/ 5034368 w 5598213"/>
              <a:gd name="connsiteY19114" fmla="*/ 1384344 h 4231124"/>
              <a:gd name="connsiteX19115" fmla="*/ 5023718 w 5598213"/>
              <a:gd name="connsiteY19115" fmla="*/ 1400317 h 4231124"/>
              <a:gd name="connsiteX19116" fmla="*/ 5029043 w 5598213"/>
              <a:gd name="connsiteY19116" fmla="*/ 1405642 h 4231124"/>
              <a:gd name="connsiteX19117" fmla="*/ 5023718 w 5598213"/>
              <a:gd name="connsiteY19117" fmla="*/ 1410375 h 4231124"/>
              <a:gd name="connsiteX19118" fmla="*/ 5023718 w 5598213"/>
              <a:gd name="connsiteY19118" fmla="*/ 1415699 h 4231124"/>
              <a:gd name="connsiteX19119" fmla="*/ 5029043 w 5598213"/>
              <a:gd name="connsiteY19119" fmla="*/ 1415699 h 4231124"/>
              <a:gd name="connsiteX19120" fmla="*/ 5060401 w 5598213"/>
              <a:gd name="connsiteY19120" fmla="*/ 1394993 h 4231124"/>
              <a:gd name="connsiteX19121" fmla="*/ 5055076 w 5598213"/>
              <a:gd name="connsiteY19121" fmla="*/ 1389669 h 4231124"/>
              <a:gd name="connsiteX19122" fmla="*/ 5055076 w 5598213"/>
              <a:gd name="connsiteY19122" fmla="*/ 1374287 h 4231124"/>
              <a:gd name="connsiteX19123" fmla="*/ 5044426 w 5598213"/>
              <a:gd name="connsiteY19123" fmla="*/ 1363638 h 4231124"/>
              <a:gd name="connsiteX19124" fmla="*/ 5049751 w 5598213"/>
              <a:gd name="connsiteY19124" fmla="*/ 1358314 h 4231124"/>
              <a:gd name="connsiteX19125" fmla="*/ 5044426 w 5598213"/>
              <a:gd name="connsiteY19125" fmla="*/ 1352989 h 4231124"/>
              <a:gd name="connsiteX19126" fmla="*/ 5055076 w 5598213"/>
              <a:gd name="connsiteY19126" fmla="*/ 1342932 h 4231124"/>
              <a:gd name="connsiteX19127" fmla="*/ 5055076 w 5598213"/>
              <a:gd name="connsiteY19127" fmla="*/ 1332283 h 4231124"/>
              <a:gd name="connsiteX19128" fmla="*/ 5065726 w 5598213"/>
              <a:gd name="connsiteY19128" fmla="*/ 1332283 h 4231124"/>
              <a:gd name="connsiteX19129" fmla="*/ 5075784 w 5598213"/>
              <a:gd name="connsiteY19129" fmla="*/ 1321635 h 4231124"/>
              <a:gd name="connsiteX19130" fmla="*/ 5086434 w 5598213"/>
              <a:gd name="connsiteY19130" fmla="*/ 1321635 h 4231124"/>
              <a:gd name="connsiteX19131" fmla="*/ 5107141 w 5598213"/>
              <a:gd name="connsiteY19131" fmla="*/ 1311577 h 4231124"/>
              <a:gd name="connsiteX19132" fmla="*/ 5107141 w 5598213"/>
              <a:gd name="connsiteY19132" fmla="*/ 1300929 h 4231124"/>
              <a:gd name="connsiteX19133" fmla="*/ 5117791 w 5598213"/>
              <a:gd name="connsiteY19133" fmla="*/ 1300929 h 4231124"/>
              <a:gd name="connsiteX19134" fmla="*/ 5133174 w 5598213"/>
              <a:gd name="connsiteY19134" fmla="*/ 1295604 h 4231124"/>
              <a:gd name="connsiteX19135" fmla="*/ 5143824 w 5598213"/>
              <a:gd name="connsiteY19135" fmla="*/ 1284955 h 4231124"/>
              <a:gd name="connsiteX19136" fmla="*/ 5149149 w 5598213"/>
              <a:gd name="connsiteY19136" fmla="*/ 1290280 h 4231124"/>
              <a:gd name="connsiteX19137" fmla="*/ 5154474 w 5598213"/>
              <a:gd name="connsiteY19137" fmla="*/ 1284955 h 4231124"/>
              <a:gd name="connsiteX19138" fmla="*/ 5164532 w 5598213"/>
              <a:gd name="connsiteY19138" fmla="*/ 1280223 h 4231124"/>
              <a:gd name="connsiteX19139" fmla="*/ 5154474 w 5598213"/>
              <a:gd name="connsiteY19139" fmla="*/ 1280223 h 4231124"/>
              <a:gd name="connsiteX19140" fmla="*/ 5159207 w 5598213"/>
              <a:gd name="connsiteY19140" fmla="*/ 1269574 h 4231124"/>
              <a:gd name="connsiteX19141" fmla="*/ 5164532 w 5598213"/>
              <a:gd name="connsiteY19141" fmla="*/ 1269574 h 4231124"/>
              <a:gd name="connsiteX19142" fmla="*/ 5175181 w 5598213"/>
              <a:gd name="connsiteY19142" fmla="*/ 1258925 h 4231124"/>
              <a:gd name="connsiteX19143" fmla="*/ 5175181 w 5598213"/>
              <a:gd name="connsiteY19143" fmla="*/ 1253601 h 4231124"/>
              <a:gd name="connsiteX19144" fmla="*/ 5185831 w 5598213"/>
              <a:gd name="connsiteY19144" fmla="*/ 1253601 h 4231124"/>
              <a:gd name="connsiteX19145" fmla="*/ 5185831 w 5598213"/>
              <a:gd name="connsiteY19145" fmla="*/ 1248868 h 4231124"/>
              <a:gd name="connsiteX19146" fmla="*/ 5185831 w 5598213"/>
              <a:gd name="connsiteY19146" fmla="*/ 1243543 h 4231124"/>
              <a:gd name="connsiteX19147" fmla="*/ 5180506 w 5598213"/>
              <a:gd name="connsiteY19147" fmla="*/ 1238219 h 4231124"/>
              <a:gd name="connsiteX19148" fmla="*/ 5195889 w 5598213"/>
              <a:gd name="connsiteY19148" fmla="*/ 1238219 h 4231124"/>
              <a:gd name="connsiteX19149" fmla="*/ 5190564 w 5598213"/>
              <a:gd name="connsiteY19149" fmla="*/ 1243543 h 4231124"/>
              <a:gd name="connsiteX19150" fmla="*/ 5195889 w 5598213"/>
              <a:gd name="connsiteY19150" fmla="*/ 1243543 h 4231124"/>
              <a:gd name="connsiteX19151" fmla="*/ 5201214 w 5598213"/>
              <a:gd name="connsiteY19151" fmla="*/ 1248868 h 4231124"/>
              <a:gd name="connsiteX19152" fmla="*/ 5221922 w 5598213"/>
              <a:gd name="connsiteY19152" fmla="*/ 1232895 h 4231124"/>
              <a:gd name="connsiteX19153" fmla="*/ 5243221 w 5598213"/>
              <a:gd name="connsiteY19153" fmla="*/ 1217513 h 4231124"/>
              <a:gd name="connsiteX19154" fmla="*/ 5248546 w 5598213"/>
              <a:gd name="connsiteY19154" fmla="*/ 1217513 h 4231124"/>
              <a:gd name="connsiteX19155" fmla="*/ 5243221 w 5598213"/>
              <a:gd name="connsiteY19155" fmla="*/ 1232895 h 4231124"/>
              <a:gd name="connsiteX19156" fmla="*/ 5232572 w 5598213"/>
              <a:gd name="connsiteY19156" fmla="*/ 1238219 h 4231124"/>
              <a:gd name="connsiteX19157" fmla="*/ 5232572 w 5598213"/>
              <a:gd name="connsiteY19157" fmla="*/ 1243543 h 4231124"/>
              <a:gd name="connsiteX19158" fmla="*/ 5221922 w 5598213"/>
              <a:gd name="connsiteY19158" fmla="*/ 1243543 h 4231124"/>
              <a:gd name="connsiteX19159" fmla="*/ 5206539 w 5598213"/>
              <a:gd name="connsiteY19159" fmla="*/ 1258925 h 4231124"/>
              <a:gd name="connsiteX19160" fmla="*/ 5195889 w 5598213"/>
              <a:gd name="connsiteY19160" fmla="*/ 1274898 h 4231124"/>
              <a:gd name="connsiteX19161" fmla="*/ 5185831 w 5598213"/>
              <a:gd name="connsiteY19161" fmla="*/ 1274898 h 4231124"/>
              <a:gd name="connsiteX19162" fmla="*/ 5180506 w 5598213"/>
              <a:gd name="connsiteY19162" fmla="*/ 1264249 h 4231124"/>
              <a:gd name="connsiteX19163" fmla="*/ 5175181 w 5598213"/>
              <a:gd name="connsiteY19163" fmla="*/ 1280223 h 4231124"/>
              <a:gd name="connsiteX19164" fmla="*/ 5185831 w 5598213"/>
              <a:gd name="connsiteY19164" fmla="*/ 1280223 h 4231124"/>
              <a:gd name="connsiteX19165" fmla="*/ 5185831 w 5598213"/>
              <a:gd name="connsiteY19165" fmla="*/ 1284955 h 4231124"/>
              <a:gd name="connsiteX19166" fmla="*/ 5164532 w 5598213"/>
              <a:gd name="connsiteY19166" fmla="*/ 1300929 h 4231124"/>
              <a:gd name="connsiteX19167" fmla="*/ 5164532 w 5598213"/>
              <a:gd name="connsiteY19167" fmla="*/ 1306253 h 4231124"/>
              <a:gd name="connsiteX19168" fmla="*/ 5154474 w 5598213"/>
              <a:gd name="connsiteY19168" fmla="*/ 1306253 h 4231124"/>
              <a:gd name="connsiteX19169" fmla="*/ 5133174 w 5598213"/>
              <a:gd name="connsiteY19169" fmla="*/ 1321635 h 4231124"/>
              <a:gd name="connsiteX19170" fmla="*/ 5128441 w 5598213"/>
              <a:gd name="connsiteY19170" fmla="*/ 1326959 h 4231124"/>
              <a:gd name="connsiteX19171" fmla="*/ 5117791 w 5598213"/>
              <a:gd name="connsiteY19171" fmla="*/ 1337608 h 4231124"/>
              <a:gd name="connsiteX19172" fmla="*/ 5112466 w 5598213"/>
              <a:gd name="connsiteY19172" fmla="*/ 1342932 h 4231124"/>
              <a:gd name="connsiteX19173" fmla="*/ 5101816 w 5598213"/>
              <a:gd name="connsiteY19173" fmla="*/ 1347665 h 4231124"/>
              <a:gd name="connsiteX19174" fmla="*/ 5107141 w 5598213"/>
              <a:gd name="connsiteY19174" fmla="*/ 1347665 h 4231124"/>
              <a:gd name="connsiteX19175" fmla="*/ 5117791 w 5598213"/>
              <a:gd name="connsiteY19175" fmla="*/ 1342932 h 4231124"/>
              <a:gd name="connsiteX19176" fmla="*/ 5128441 w 5598213"/>
              <a:gd name="connsiteY19176" fmla="*/ 1332283 h 4231124"/>
              <a:gd name="connsiteX19177" fmla="*/ 5128441 w 5598213"/>
              <a:gd name="connsiteY19177" fmla="*/ 1326959 h 4231124"/>
              <a:gd name="connsiteX19178" fmla="*/ 5138499 w 5598213"/>
              <a:gd name="connsiteY19178" fmla="*/ 1332283 h 4231124"/>
              <a:gd name="connsiteX19179" fmla="*/ 5149149 w 5598213"/>
              <a:gd name="connsiteY19179" fmla="*/ 1332283 h 4231124"/>
              <a:gd name="connsiteX19180" fmla="*/ 5149149 w 5598213"/>
              <a:gd name="connsiteY19180" fmla="*/ 1337608 h 4231124"/>
              <a:gd name="connsiteX19181" fmla="*/ 5154474 w 5598213"/>
              <a:gd name="connsiteY19181" fmla="*/ 1337608 h 4231124"/>
              <a:gd name="connsiteX19182" fmla="*/ 5164532 w 5598213"/>
              <a:gd name="connsiteY19182" fmla="*/ 1326959 h 4231124"/>
              <a:gd name="connsiteX19183" fmla="*/ 5159207 w 5598213"/>
              <a:gd name="connsiteY19183" fmla="*/ 1326959 h 4231124"/>
              <a:gd name="connsiteX19184" fmla="*/ 5169856 w 5598213"/>
              <a:gd name="connsiteY19184" fmla="*/ 1316310 h 4231124"/>
              <a:gd name="connsiteX19185" fmla="*/ 5164532 w 5598213"/>
              <a:gd name="connsiteY19185" fmla="*/ 1311577 h 4231124"/>
              <a:gd name="connsiteX19186" fmla="*/ 5164532 w 5598213"/>
              <a:gd name="connsiteY19186" fmla="*/ 1306253 h 4231124"/>
              <a:gd name="connsiteX19187" fmla="*/ 5169856 w 5598213"/>
              <a:gd name="connsiteY19187" fmla="*/ 1306253 h 4231124"/>
              <a:gd name="connsiteX19188" fmla="*/ 5180506 w 5598213"/>
              <a:gd name="connsiteY19188" fmla="*/ 1316310 h 4231124"/>
              <a:gd name="connsiteX19189" fmla="*/ 5190564 w 5598213"/>
              <a:gd name="connsiteY19189" fmla="*/ 1306253 h 4231124"/>
              <a:gd name="connsiteX19190" fmla="*/ 5190564 w 5598213"/>
              <a:gd name="connsiteY19190" fmla="*/ 1295604 h 4231124"/>
              <a:gd name="connsiteX19191" fmla="*/ 5195889 w 5598213"/>
              <a:gd name="connsiteY19191" fmla="*/ 1290280 h 4231124"/>
              <a:gd name="connsiteX19192" fmla="*/ 5190564 w 5598213"/>
              <a:gd name="connsiteY19192" fmla="*/ 1284955 h 4231124"/>
              <a:gd name="connsiteX19193" fmla="*/ 5206539 w 5598213"/>
              <a:gd name="connsiteY19193" fmla="*/ 1274898 h 4231124"/>
              <a:gd name="connsiteX19194" fmla="*/ 5206539 w 5598213"/>
              <a:gd name="connsiteY19194" fmla="*/ 1280223 h 4231124"/>
              <a:gd name="connsiteX19195" fmla="*/ 5211864 w 5598213"/>
              <a:gd name="connsiteY19195" fmla="*/ 1284955 h 4231124"/>
              <a:gd name="connsiteX19196" fmla="*/ 5201214 w 5598213"/>
              <a:gd name="connsiteY19196" fmla="*/ 1295604 h 4231124"/>
              <a:gd name="connsiteX19197" fmla="*/ 5201214 w 5598213"/>
              <a:gd name="connsiteY19197" fmla="*/ 1300929 h 4231124"/>
              <a:gd name="connsiteX19198" fmla="*/ 5211864 w 5598213"/>
              <a:gd name="connsiteY19198" fmla="*/ 1295604 h 4231124"/>
              <a:gd name="connsiteX19199" fmla="*/ 5217189 w 5598213"/>
              <a:gd name="connsiteY19199" fmla="*/ 1290280 h 4231124"/>
              <a:gd name="connsiteX19200" fmla="*/ 5217189 w 5598213"/>
              <a:gd name="connsiteY19200" fmla="*/ 1284955 h 4231124"/>
              <a:gd name="connsiteX19201" fmla="*/ 5227247 w 5598213"/>
              <a:gd name="connsiteY19201" fmla="*/ 1284955 h 4231124"/>
              <a:gd name="connsiteX19202" fmla="*/ 5232572 w 5598213"/>
              <a:gd name="connsiteY19202" fmla="*/ 1295604 h 4231124"/>
              <a:gd name="connsiteX19203" fmla="*/ 5221922 w 5598213"/>
              <a:gd name="connsiteY19203" fmla="*/ 1306253 h 4231124"/>
              <a:gd name="connsiteX19204" fmla="*/ 5217189 w 5598213"/>
              <a:gd name="connsiteY19204" fmla="*/ 1306253 h 4231124"/>
              <a:gd name="connsiteX19205" fmla="*/ 5227247 w 5598213"/>
              <a:gd name="connsiteY19205" fmla="*/ 1316310 h 4231124"/>
              <a:gd name="connsiteX19206" fmla="*/ 5227247 w 5598213"/>
              <a:gd name="connsiteY19206" fmla="*/ 1337608 h 4231124"/>
              <a:gd name="connsiteX19207" fmla="*/ 5232572 w 5598213"/>
              <a:gd name="connsiteY19207" fmla="*/ 1326959 h 4231124"/>
              <a:gd name="connsiteX19208" fmla="*/ 5243221 w 5598213"/>
              <a:gd name="connsiteY19208" fmla="*/ 1321635 h 4231124"/>
              <a:gd name="connsiteX19209" fmla="*/ 5237896 w 5598213"/>
              <a:gd name="connsiteY19209" fmla="*/ 1316310 h 4231124"/>
              <a:gd name="connsiteX19210" fmla="*/ 5243221 w 5598213"/>
              <a:gd name="connsiteY19210" fmla="*/ 1311577 h 4231124"/>
              <a:gd name="connsiteX19211" fmla="*/ 5253279 w 5598213"/>
              <a:gd name="connsiteY19211" fmla="*/ 1316310 h 4231124"/>
              <a:gd name="connsiteX19212" fmla="*/ 5248546 w 5598213"/>
              <a:gd name="connsiteY19212" fmla="*/ 1321635 h 4231124"/>
              <a:gd name="connsiteX19213" fmla="*/ 5253279 w 5598213"/>
              <a:gd name="connsiteY19213" fmla="*/ 1326959 h 4231124"/>
              <a:gd name="connsiteX19214" fmla="*/ 5243221 w 5598213"/>
              <a:gd name="connsiteY19214" fmla="*/ 1342932 h 4231124"/>
              <a:gd name="connsiteX19215" fmla="*/ 5248546 w 5598213"/>
              <a:gd name="connsiteY19215" fmla="*/ 1352989 h 4231124"/>
              <a:gd name="connsiteX19216" fmla="*/ 5253279 w 5598213"/>
              <a:gd name="connsiteY19216" fmla="*/ 1342932 h 4231124"/>
              <a:gd name="connsiteX19217" fmla="*/ 5263929 w 5598213"/>
              <a:gd name="connsiteY19217" fmla="*/ 1332283 h 4231124"/>
              <a:gd name="connsiteX19218" fmla="*/ 5274579 w 5598213"/>
              <a:gd name="connsiteY19218" fmla="*/ 1321635 h 4231124"/>
              <a:gd name="connsiteX19219" fmla="*/ 5289962 w 5598213"/>
              <a:gd name="connsiteY19219" fmla="*/ 1321635 h 4231124"/>
              <a:gd name="connsiteX19220" fmla="*/ 5295287 w 5598213"/>
              <a:gd name="connsiteY19220" fmla="*/ 1316310 h 4231124"/>
              <a:gd name="connsiteX19221" fmla="*/ 5300612 w 5598213"/>
              <a:gd name="connsiteY19221" fmla="*/ 1321635 h 4231124"/>
              <a:gd name="connsiteX19222" fmla="*/ 5305936 w 5598213"/>
              <a:gd name="connsiteY19222" fmla="*/ 1332283 h 4231124"/>
              <a:gd name="connsiteX19223" fmla="*/ 5300612 w 5598213"/>
              <a:gd name="connsiteY19223" fmla="*/ 1342932 h 4231124"/>
              <a:gd name="connsiteX19224" fmla="*/ 5295287 w 5598213"/>
              <a:gd name="connsiteY19224" fmla="*/ 1332283 h 4231124"/>
              <a:gd name="connsiteX19225" fmla="*/ 5284637 w 5598213"/>
              <a:gd name="connsiteY19225" fmla="*/ 1332283 h 4231124"/>
              <a:gd name="connsiteX19226" fmla="*/ 5284637 w 5598213"/>
              <a:gd name="connsiteY19226" fmla="*/ 1342932 h 4231124"/>
              <a:gd name="connsiteX19227" fmla="*/ 5284637 w 5598213"/>
              <a:gd name="connsiteY19227" fmla="*/ 1347665 h 4231124"/>
              <a:gd name="connsiteX19228" fmla="*/ 5289962 w 5598213"/>
              <a:gd name="connsiteY19228" fmla="*/ 1342932 h 4231124"/>
              <a:gd name="connsiteX19229" fmla="*/ 5295287 w 5598213"/>
              <a:gd name="connsiteY19229" fmla="*/ 1347665 h 4231124"/>
              <a:gd name="connsiteX19230" fmla="*/ 5279904 w 5598213"/>
              <a:gd name="connsiteY19230" fmla="*/ 1363638 h 4231124"/>
              <a:gd name="connsiteX19231" fmla="*/ 5274579 w 5598213"/>
              <a:gd name="connsiteY19231" fmla="*/ 1368963 h 4231124"/>
              <a:gd name="connsiteX19232" fmla="*/ 5263929 w 5598213"/>
              <a:gd name="connsiteY19232" fmla="*/ 1368963 h 4231124"/>
              <a:gd name="connsiteX19233" fmla="*/ 5263929 w 5598213"/>
              <a:gd name="connsiteY19233" fmla="*/ 1374287 h 4231124"/>
              <a:gd name="connsiteX19234" fmla="*/ 5279904 w 5598213"/>
              <a:gd name="connsiteY19234" fmla="*/ 1368963 h 4231124"/>
              <a:gd name="connsiteX19235" fmla="*/ 5279904 w 5598213"/>
              <a:gd name="connsiteY19235" fmla="*/ 1363638 h 4231124"/>
              <a:gd name="connsiteX19236" fmla="*/ 5284637 w 5598213"/>
              <a:gd name="connsiteY19236" fmla="*/ 1368963 h 4231124"/>
              <a:gd name="connsiteX19237" fmla="*/ 5289962 w 5598213"/>
              <a:gd name="connsiteY19237" fmla="*/ 1358314 h 4231124"/>
              <a:gd name="connsiteX19238" fmla="*/ 5295287 w 5598213"/>
              <a:gd name="connsiteY19238" fmla="*/ 1358314 h 4231124"/>
              <a:gd name="connsiteX19239" fmla="*/ 5300612 w 5598213"/>
              <a:gd name="connsiteY19239" fmla="*/ 1352989 h 4231124"/>
              <a:gd name="connsiteX19240" fmla="*/ 5310670 w 5598213"/>
              <a:gd name="connsiteY19240" fmla="*/ 1347665 h 4231124"/>
              <a:gd name="connsiteX19241" fmla="*/ 5321319 w 5598213"/>
              <a:gd name="connsiteY19241" fmla="*/ 1358314 h 4231124"/>
              <a:gd name="connsiteX19242" fmla="*/ 5331969 w 5598213"/>
              <a:gd name="connsiteY19242" fmla="*/ 1358314 h 4231124"/>
              <a:gd name="connsiteX19243" fmla="*/ 5331969 w 5598213"/>
              <a:gd name="connsiteY19243" fmla="*/ 1374287 h 4231124"/>
              <a:gd name="connsiteX19244" fmla="*/ 5321319 w 5598213"/>
              <a:gd name="connsiteY19244" fmla="*/ 1374287 h 4231124"/>
              <a:gd name="connsiteX19245" fmla="*/ 5305936 w 5598213"/>
              <a:gd name="connsiteY19245" fmla="*/ 1352989 h 4231124"/>
              <a:gd name="connsiteX19246" fmla="*/ 5300612 w 5598213"/>
              <a:gd name="connsiteY19246" fmla="*/ 1363638 h 4231124"/>
              <a:gd name="connsiteX19247" fmla="*/ 5305936 w 5598213"/>
              <a:gd name="connsiteY19247" fmla="*/ 1374287 h 4231124"/>
              <a:gd name="connsiteX19248" fmla="*/ 5300612 w 5598213"/>
              <a:gd name="connsiteY19248" fmla="*/ 1379020 h 4231124"/>
              <a:gd name="connsiteX19249" fmla="*/ 5310670 w 5598213"/>
              <a:gd name="connsiteY19249" fmla="*/ 1384344 h 4231124"/>
              <a:gd name="connsiteX19250" fmla="*/ 5321319 w 5598213"/>
              <a:gd name="connsiteY19250" fmla="*/ 1384344 h 4231124"/>
              <a:gd name="connsiteX19251" fmla="*/ 5315995 w 5598213"/>
              <a:gd name="connsiteY19251" fmla="*/ 1389669 h 4231124"/>
              <a:gd name="connsiteX19252" fmla="*/ 5310670 w 5598213"/>
              <a:gd name="connsiteY19252" fmla="*/ 1400317 h 4231124"/>
              <a:gd name="connsiteX19253" fmla="*/ 5315995 w 5598213"/>
              <a:gd name="connsiteY19253" fmla="*/ 1400317 h 4231124"/>
              <a:gd name="connsiteX19254" fmla="*/ 5331969 w 5598213"/>
              <a:gd name="connsiteY19254" fmla="*/ 1384344 h 4231124"/>
              <a:gd name="connsiteX19255" fmla="*/ 5342027 w 5598213"/>
              <a:gd name="connsiteY19255" fmla="*/ 1384344 h 4231124"/>
              <a:gd name="connsiteX19256" fmla="*/ 5342027 w 5598213"/>
              <a:gd name="connsiteY19256" fmla="*/ 1389669 h 4231124"/>
              <a:gd name="connsiteX19257" fmla="*/ 5326644 w 5598213"/>
              <a:gd name="connsiteY19257" fmla="*/ 1405642 h 4231124"/>
              <a:gd name="connsiteX19258" fmla="*/ 5326644 w 5598213"/>
              <a:gd name="connsiteY19258" fmla="*/ 1410375 h 4231124"/>
              <a:gd name="connsiteX19259" fmla="*/ 5337294 w 5598213"/>
              <a:gd name="connsiteY19259" fmla="*/ 1410375 h 4231124"/>
              <a:gd name="connsiteX19260" fmla="*/ 5337294 w 5598213"/>
              <a:gd name="connsiteY19260" fmla="*/ 1415699 h 4231124"/>
              <a:gd name="connsiteX19261" fmla="*/ 5321319 w 5598213"/>
              <a:gd name="connsiteY19261" fmla="*/ 1431672 h 4231124"/>
              <a:gd name="connsiteX19262" fmla="*/ 5331969 w 5598213"/>
              <a:gd name="connsiteY19262" fmla="*/ 1431672 h 4231124"/>
              <a:gd name="connsiteX19263" fmla="*/ 5342027 w 5598213"/>
              <a:gd name="connsiteY19263" fmla="*/ 1431672 h 4231124"/>
              <a:gd name="connsiteX19264" fmla="*/ 5342027 w 5598213"/>
              <a:gd name="connsiteY19264" fmla="*/ 1441729 h 4231124"/>
              <a:gd name="connsiteX19265" fmla="*/ 5337294 w 5598213"/>
              <a:gd name="connsiteY19265" fmla="*/ 1441729 h 4231124"/>
              <a:gd name="connsiteX19266" fmla="*/ 5331969 w 5598213"/>
              <a:gd name="connsiteY19266" fmla="*/ 1452378 h 4231124"/>
              <a:gd name="connsiteX19267" fmla="*/ 5321319 w 5598213"/>
              <a:gd name="connsiteY19267" fmla="*/ 1452378 h 4231124"/>
              <a:gd name="connsiteX19268" fmla="*/ 5315995 w 5598213"/>
              <a:gd name="connsiteY19268" fmla="*/ 1463027 h 4231124"/>
              <a:gd name="connsiteX19269" fmla="*/ 5305936 w 5598213"/>
              <a:gd name="connsiteY19269" fmla="*/ 1463027 h 4231124"/>
              <a:gd name="connsiteX19270" fmla="*/ 5305936 w 5598213"/>
              <a:gd name="connsiteY19270" fmla="*/ 1457703 h 4231124"/>
              <a:gd name="connsiteX19271" fmla="*/ 5310670 w 5598213"/>
              <a:gd name="connsiteY19271" fmla="*/ 1452378 h 4231124"/>
              <a:gd name="connsiteX19272" fmla="*/ 5310670 w 5598213"/>
              <a:gd name="connsiteY19272" fmla="*/ 1441729 h 4231124"/>
              <a:gd name="connsiteX19273" fmla="*/ 5315995 w 5598213"/>
              <a:gd name="connsiteY19273" fmla="*/ 1447054 h 4231124"/>
              <a:gd name="connsiteX19274" fmla="*/ 5326644 w 5598213"/>
              <a:gd name="connsiteY19274" fmla="*/ 1436405 h 4231124"/>
              <a:gd name="connsiteX19275" fmla="*/ 5315995 w 5598213"/>
              <a:gd name="connsiteY19275" fmla="*/ 1436405 h 4231124"/>
              <a:gd name="connsiteX19276" fmla="*/ 5310670 w 5598213"/>
              <a:gd name="connsiteY19276" fmla="*/ 1441729 h 4231124"/>
              <a:gd name="connsiteX19277" fmla="*/ 5305936 w 5598213"/>
              <a:gd name="connsiteY19277" fmla="*/ 1447054 h 4231124"/>
              <a:gd name="connsiteX19278" fmla="*/ 5305936 w 5598213"/>
              <a:gd name="connsiteY19278" fmla="*/ 1457703 h 4231124"/>
              <a:gd name="connsiteX19279" fmla="*/ 5300612 w 5598213"/>
              <a:gd name="connsiteY19279" fmla="*/ 1452378 h 4231124"/>
              <a:gd name="connsiteX19280" fmla="*/ 5295287 w 5598213"/>
              <a:gd name="connsiteY19280" fmla="*/ 1457703 h 4231124"/>
              <a:gd name="connsiteX19281" fmla="*/ 5289962 w 5598213"/>
              <a:gd name="connsiteY19281" fmla="*/ 1452378 h 4231124"/>
              <a:gd name="connsiteX19282" fmla="*/ 5284637 w 5598213"/>
              <a:gd name="connsiteY19282" fmla="*/ 1457703 h 4231124"/>
              <a:gd name="connsiteX19283" fmla="*/ 5284637 w 5598213"/>
              <a:gd name="connsiteY19283" fmla="*/ 1463027 h 4231124"/>
              <a:gd name="connsiteX19284" fmla="*/ 5289962 w 5598213"/>
              <a:gd name="connsiteY19284" fmla="*/ 1463027 h 4231124"/>
              <a:gd name="connsiteX19285" fmla="*/ 5305936 w 5598213"/>
              <a:gd name="connsiteY19285" fmla="*/ 1463027 h 4231124"/>
              <a:gd name="connsiteX19286" fmla="*/ 5300612 w 5598213"/>
              <a:gd name="connsiteY19286" fmla="*/ 1473084 h 4231124"/>
              <a:gd name="connsiteX19287" fmla="*/ 5284637 w 5598213"/>
              <a:gd name="connsiteY19287" fmla="*/ 1489057 h 4231124"/>
              <a:gd name="connsiteX19288" fmla="*/ 5289962 w 5598213"/>
              <a:gd name="connsiteY19288" fmla="*/ 1494382 h 4231124"/>
              <a:gd name="connsiteX19289" fmla="*/ 5300612 w 5598213"/>
              <a:gd name="connsiteY19289" fmla="*/ 1483733 h 4231124"/>
              <a:gd name="connsiteX19290" fmla="*/ 5310670 w 5598213"/>
              <a:gd name="connsiteY19290" fmla="*/ 1473084 h 4231124"/>
              <a:gd name="connsiteX19291" fmla="*/ 5326644 w 5598213"/>
              <a:gd name="connsiteY19291" fmla="*/ 1467760 h 4231124"/>
              <a:gd name="connsiteX19292" fmla="*/ 5326644 w 5598213"/>
              <a:gd name="connsiteY19292" fmla="*/ 1457703 h 4231124"/>
              <a:gd name="connsiteX19293" fmla="*/ 5337294 w 5598213"/>
              <a:gd name="connsiteY19293" fmla="*/ 1457703 h 4231124"/>
              <a:gd name="connsiteX19294" fmla="*/ 5342027 w 5598213"/>
              <a:gd name="connsiteY19294" fmla="*/ 1447054 h 4231124"/>
              <a:gd name="connsiteX19295" fmla="*/ 5342027 w 5598213"/>
              <a:gd name="connsiteY19295" fmla="*/ 1441729 h 4231124"/>
              <a:gd name="connsiteX19296" fmla="*/ 5352677 w 5598213"/>
              <a:gd name="connsiteY19296" fmla="*/ 1436405 h 4231124"/>
              <a:gd name="connsiteX19297" fmla="*/ 5368652 w 5598213"/>
              <a:gd name="connsiteY19297" fmla="*/ 1441729 h 4231124"/>
              <a:gd name="connsiteX19298" fmla="*/ 5342027 w 5598213"/>
              <a:gd name="connsiteY19298" fmla="*/ 1457703 h 4231124"/>
              <a:gd name="connsiteX19299" fmla="*/ 5321319 w 5598213"/>
              <a:gd name="connsiteY19299" fmla="*/ 1473084 h 4231124"/>
              <a:gd name="connsiteX19300" fmla="*/ 5321319 w 5598213"/>
              <a:gd name="connsiteY19300" fmla="*/ 1478409 h 4231124"/>
              <a:gd name="connsiteX19301" fmla="*/ 5310670 w 5598213"/>
              <a:gd name="connsiteY19301" fmla="*/ 1483733 h 4231124"/>
              <a:gd name="connsiteX19302" fmla="*/ 5310670 w 5598213"/>
              <a:gd name="connsiteY19302" fmla="*/ 1499115 h 4231124"/>
              <a:gd name="connsiteX19303" fmla="*/ 5321319 w 5598213"/>
              <a:gd name="connsiteY19303" fmla="*/ 1489057 h 4231124"/>
              <a:gd name="connsiteX19304" fmla="*/ 5326644 w 5598213"/>
              <a:gd name="connsiteY19304" fmla="*/ 1494382 h 4231124"/>
              <a:gd name="connsiteX19305" fmla="*/ 5331969 w 5598213"/>
              <a:gd name="connsiteY19305" fmla="*/ 1494382 h 4231124"/>
              <a:gd name="connsiteX19306" fmla="*/ 5337294 w 5598213"/>
              <a:gd name="connsiteY19306" fmla="*/ 1483733 h 4231124"/>
              <a:gd name="connsiteX19307" fmla="*/ 5347352 w 5598213"/>
              <a:gd name="connsiteY19307" fmla="*/ 1478409 h 4231124"/>
              <a:gd name="connsiteX19308" fmla="*/ 5358002 w 5598213"/>
              <a:gd name="connsiteY19308" fmla="*/ 1489057 h 4231124"/>
              <a:gd name="connsiteX19309" fmla="*/ 5352677 w 5598213"/>
              <a:gd name="connsiteY19309" fmla="*/ 1499115 h 4231124"/>
              <a:gd name="connsiteX19310" fmla="*/ 5342027 w 5598213"/>
              <a:gd name="connsiteY19310" fmla="*/ 1494382 h 4231124"/>
              <a:gd name="connsiteX19311" fmla="*/ 5326644 w 5598213"/>
              <a:gd name="connsiteY19311" fmla="*/ 1509763 h 4231124"/>
              <a:gd name="connsiteX19312" fmla="*/ 5331969 w 5598213"/>
              <a:gd name="connsiteY19312" fmla="*/ 1515088 h 4231124"/>
              <a:gd name="connsiteX19313" fmla="*/ 5321319 w 5598213"/>
              <a:gd name="connsiteY19313" fmla="*/ 1515088 h 4231124"/>
              <a:gd name="connsiteX19314" fmla="*/ 5315995 w 5598213"/>
              <a:gd name="connsiteY19314" fmla="*/ 1520412 h 4231124"/>
              <a:gd name="connsiteX19315" fmla="*/ 5305936 w 5598213"/>
              <a:gd name="connsiteY19315" fmla="*/ 1530469 h 4231124"/>
              <a:gd name="connsiteX19316" fmla="*/ 5300612 w 5598213"/>
              <a:gd name="connsiteY19316" fmla="*/ 1525737 h 4231124"/>
              <a:gd name="connsiteX19317" fmla="*/ 5289962 w 5598213"/>
              <a:gd name="connsiteY19317" fmla="*/ 1546443 h 4231124"/>
              <a:gd name="connsiteX19318" fmla="*/ 5315995 w 5598213"/>
              <a:gd name="connsiteY19318" fmla="*/ 1535794 h 4231124"/>
              <a:gd name="connsiteX19319" fmla="*/ 5315995 w 5598213"/>
              <a:gd name="connsiteY19319" fmla="*/ 1525737 h 4231124"/>
              <a:gd name="connsiteX19320" fmla="*/ 5321319 w 5598213"/>
              <a:gd name="connsiteY19320" fmla="*/ 1525737 h 4231124"/>
              <a:gd name="connsiteX19321" fmla="*/ 5331969 w 5598213"/>
              <a:gd name="connsiteY19321" fmla="*/ 1515088 h 4231124"/>
              <a:gd name="connsiteX19322" fmla="*/ 5337294 w 5598213"/>
              <a:gd name="connsiteY19322" fmla="*/ 1509763 h 4231124"/>
              <a:gd name="connsiteX19323" fmla="*/ 5347352 w 5598213"/>
              <a:gd name="connsiteY19323" fmla="*/ 1504439 h 4231124"/>
              <a:gd name="connsiteX19324" fmla="*/ 5363327 w 5598213"/>
              <a:gd name="connsiteY19324" fmla="*/ 1494382 h 4231124"/>
              <a:gd name="connsiteX19325" fmla="*/ 5363327 w 5598213"/>
              <a:gd name="connsiteY19325" fmla="*/ 1504439 h 4231124"/>
              <a:gd name="connsiteX19326" fmla="*/ 5352677 w 5598213"/>
              <a:gd name="connsiteY19326" fmla="*/ 1504439 h 4231124"/>
              <a:gd name="connsiteX19327" fmla="*/ 5347352 w 5598213"/>
              <a:gd name="connsiteY19327" fmla="*/ 1515088 h 4231124"/>
              <a:gd name="connsiteX19328" fmla="*/ 5352677 w 5598213"/>
              <a:gd name="connsiteY19328" fmla="*/ 1520412 h 4231124"/>
              <a:gd name="connsiteX19329" fmla="*/ 5342027 w 5598213"/>
              <a:gd name="connsiteY19329" fmla="*/ 1520412 h 4231124"/>
              <a:gd name="connsiteX19330" fmla="*/ 5331969 w 5598213"/>
              <a:gd name="connsiteY19330" fmla="*/ 1530469 h 4231124"/>
              <a:gd name="connsiteX19331" fmla="*/ 5321319 w 5598213"/>
              <a:gd name="connsiteY19331" fmla="*/ 1535794 h 4231124"/>
              <a:gd name="connsiteX19332" fmla="*/ 5331969 w 5598213"/>
              <a:gd name="connsiteY19332" fmla="*/ 1551767 h 4231124"/>
              <a:gd name="connsiteX19333" fmla="*/ 5321319 w 5598213"/>
              <a:gd name="connsiteY19333" fmla="*/ 1551767 h 4231124"/>
              <a:gd name="connsiteX19334" fmla="*/ 5310670 w 5598213"/>
              <a:gd name="connsiteY19334" fmla="*/ 1546443 h 4231124"/>
              <a:gd name="connsiteX19335" fmla="*/ 5305936 w 5598213"/>
              <a:gd name="connsiteY19335" fmla="*/ 1546443 h 4231124"/>
              <a:gd name="connsiteX19336" fmla="*/ 5279904 w 5598213"/>
              <a:gd name="connsiteY19336" fmla="*/ 1567149 h 4231124"/>
              <a:gd name="connsiteX19337" fmla="*/ 5274579 w 5598213"/>
              <a:gd name="connsiteY19337" fmla="*/ 1572473 h 4231124"/>
              <a:gd name="connsiteX19338" fmla="*/ 5274579 w 5598213"/>
              <a:gd name="connsiteY19338" fmla="*/ 1583122 h 4231124"/>
              <a:gd name="connsiteX19339" fmla="*/ 5258604 w 5598213"/>
              <a:gd name="connsiteY19339" fmla="*/ 1593179 h 4231124"/>
              <a:gd name="connsiteX19340" fmla="*/ 5243221 w 5598213"/>
              <a:gd name="connsiteY19340" fmla="*/ 1609152 h 4231124"/>
              <a:gd name="connsiteX19341" fmla="*/ 5248546 w 5598213"/>
              <a:gd name="connsiteY19341" fmla="*/ 1619801 h 4231124"/>
              <a:gd name="connsiteX19342" fmla="*/ 5232572 w 5598213"/>
              <a:gd name="connsiteY19342" fmla="*/ 1635183 h 4231124"/>
              <a:gd name="connsiteX19343" fmla="*/ 5232572 w 5598213"/>
              <a:gd name="connsiteY19343" fmla="*/ 1629858 h 4231124"/>
              <a:gd name="connsiteX19344" fmla="*/ 5221922 w 5598213"/>
              <a:gd name="connsiteY19344" fmla="*/ 1619801 h 4231124"/>
              <a:gd name="connsiteX19345" fmla="*/ 5206539 w 5598213"/>
              <a:gd name="connsiteY19345" fmla="*/ 1635183 h 4231124"/>
              <a:gd name="connsiteX19346" fmla="*/ 5201214 w 5598213"/>
              <a:gd name="connsiteY19346" fmla="*/ 1640507 h 4231124"/>
              <a:gd name="connsiteX19347" fmla="*/ 5190564 w 5598213"/>
              <a:gd name="connsiteY19347" fmla="*/ 1640507 h 4231124"/>
              <a:gd name="connsiteX19348" fmla="*/ 5180506 w 5598213"/>
              <a:gd name="connsiteY19348" fmla="*/ 1651156 h 4231124"/>
              <a:gd name="connsiteX19349" fmla="*/ 5195889 w 5598213"/>
              <a:gd name="connsiteY19349" fmla="*/ 1651156 h 4231124"/>
              <a:gd name="connsiteX19350" fmla="*/ 5190564 w 5598213"/>
              <a:gd name="connsiteY19350" fmla="*/ 1645831 h 4231124"/>
              <a:gd name="connsiteX19351" fmla="*/ 5195889 w 5598213"/>
              <a:gd name="connsiteY19351" fmla="*/ 1645831 h 4231124"/>
              <a:gd name="connsiteX19352" fmla="*/ 5206539 w 5598213"/>
              <a:gd name="connsiteY19352" fmla="*/ 1651156 h 4231124"/>
              <a:gd name="connsiteX19353" fmla="*/ 5195889 w 5598213"/>
              <a:gd name="connsiteY19353" fmla="*/ 1661213 h 4231124"/>
              <a:gd name="connsiteX19354" fmla="*/ 5195889 w 5598213"/>
              <a:gd name="connsiteY19354" fmla="*/ 1671862 h 4231124"/>
              <a:gd name="connsiteX19355" fmla="*/ 5185831 w 5598213"/>
              <a:gd name="connsiteY19355" fmla="*/ 1666537 h 4231124"/>
              <a:gd name="connsiteX19356" fmla="*/ 5185831 w 5598213"/>
              <a:gd name="connsiteY19356" fmla="*/ 1677186 h 4231124"/>
              <a:gd name="connsiteX19357" fmla="*/ 5180506 w 5598213"/>
              <a:gd name="connsiteY19357" fmla="*/ 1671862 h 4231124"/>
              <a:gd name="connsiteX19358" fmla="*/ 5169856 w 5598213"/>
              <a:gd name="connsiteY19358" fmla="*/ 1671862 h 4231124"/>
              <a:gd name="connsiteX19359" fmla="*/ 5154474 w 5598213"/>
              <a:gd name="connsiteY19359" fmla="*/ 1687243 h 4231124"/>
              <a:gd name="connsiteX19360" fmla="*/ 5164532 w 5598213"/>
              <a:gd name="connsiteY19360" fmla="*/ 1703217 h 4231124"/>
              <a:gd name="connsiteX19361" fmla="*/ 5169856 w 5598213"/>
              <a:gd name="connsiteY19361" fmla="*/ 1697892 h 4231124"/>
              <a:gd name="connsiteX19362" fmla="*/ 5175181 w 5598213"/>
              <a:gd name="connsiteY19362" fmla="*/ 1703217 h 4231124"/>
              <a:gd name="connsiteX19363" fmla="*/ 5180506 w 5598213"/>
              <a:gd name="connsiteY19363" fmla="*/ 1697892 h 4231124"/>
              <a:gd name="connsiteX19364" fmla="*/ 5185831 w 5598213"/>
              <a:gd name="connsiteY19364" fmla="*/ 1697892 h 4231124"/>
              <a:gd name="connsiteX19365" fmla="*/ 5185831 w 5598213"/>
              <a:gd name="connsiteY19365" fmla="*/ 1708541 h 4231124"/>
              <a:gd name="connsiteX19366" fmla="*/ 5180506 w 5598213"/>
              <a:gd name="connsiteY19366" fmla="*/ 1708541 h 4231124"/>
              <a:gd name="connsiteX19367" fmla="*/ 5159207 w 5598213"/>
              <a:gd name="connsiteY19367" fmla="*/ 1729247 h 4231124"/>
              <a:gd name="connsiteX19368" fmla="*/ 5159207 w 5598213"/>
              <a:gd name="connsiteY19368" fmla="*/ 1734571 h 4231124"/>
              <a:gd name="connsiteX19369" fmla="*/ 5149149 w 5598213"/>
              <a:gd name="connsiteY19369" fmla="*/ 1734571 h 4231124"/>
              <a:gd name="connsiteX19370" fmla="*/ 5143824 w 5598213"/>
              <a:gd name="connsiteY19370" fmla="*/ 1745220 h 4231124"/>
              <a:gd name="connsiteX19371" fmla="*/ 5133174 w 5598213"/>
              <a:gd name="connsiteY19371" fmla="*/ 1739896 h 4231124"/>
              <a:gd name="connsiteX19372" fmla="*/ 5138499 w 5598213"/>
              <a:gd name="connsiteY19372" fmla="*/ 1734571 h 4231124"/>
              <a:gd name="connsiteX19373" fmla="*/ 5143824 w 5598213"/>
              <a:gd name="connsiteY19373" fmla="*/ 1734571 h 4231124"/>
              <a:gd name="connsiteX19374" fmla="*/ 5143824 w 5598213"/>
              <a:gd name="connsiteY19374" fmla="*/ 1729247 h 4231124"/>
              <a:gd name="connsiteX19375" fmla="*/ 5154474 w 5598213"/>
              <a:gd name="connsiteY19375" fmla="*/ 1713865 h 4231124"/>
              <a:gd name="connsiteX19376" fmla="*/ 5159207 w 5598213"/>
              <a:gd name="connsiteY19376" fmla="*/ 1713865 h 4231124"/>
              <a:gd name="connsiteX19377" fmla="*/ 5164532 w 5598213"/>
              <a:gd name="connsiteY19377" fmla="*/ 1708541 h 4231124"/>
              <a:gd name="connsiteX19378" fmla="*/ 5154474 w 5598213"/>
              <a:gd name="connsiteY19378" fmla="*/ 1708541 h 4231124"/>
              <a:gd name="connsiteX19379" fmla="*/ 5154474 w 5598213"/>
              <a:gd name="connsiteY19379" fmla="*/ 1697892 h 4231124"/>
              <a:gd name="connsiteX19380" fmla="*/ 5143824 w 5598213"/>
              <a:gd name="connsiteY19380" fmla="*/ 1697892 h 4231124"/>
              <a:gd name="connsiteX19381" fmla="*/ 5138499 w 5598213"/>
              <a:gd name="connsiteY19381" fmla="*/ 1718598 h 4231124"/>
              <a:gd name="connsiteX19382" fmla="*/ 5133174 w 5598213"/>
              <a:gd name="connsiteY19382" fmla="*/ 1723923 h 4231124"/>
              <a:gd name="connsiteX19383" fmla="*/ 5117791 w 5598213"/>
              <a:gd name="connsiteY19383" fmla="*/ 1739896 h 4231124"/>
              <a:gd name="connsiteX19384" fmla="*/ 5107141 w 5598213"/>
              <a:gd name="connsiteY19384" fmla="*/ 1739896 h 4231124"/>
              <a:gd name="connsiteX19385" fmla="*/ 5101816 w 5598213"/>
              <a:gd name="connsiteY19385" fmla="*/ 1729247 h 4231124"/>
              <a:gd name="connsiteX19386" fmla="*/ 5086434 w 5598213"/>
              <a:gd name="connsiteY19386" fmla="*/ 1739896 h 4231124"/>
              <a:gd name="connsiteX19387" fmla="*/ 5086434 w 5598213"/>
              <a:gd name="connsiteY19387" fmla="*/ 1745220 h 4231124"/>
              <a:gd name="connsiteX19388" fmla="*/ 5075784 w 5598213"/>
              <a:gd name="connsiteY19388" fmla="*/ 1749953 h 4231124"/>
              <a:gd name="connsiteX19389" fmla="*/ 5065726 w 5598213"/>
              <a:gd name="connsiteY19389" fmla="*/ 1760602 h 4231124"/>
              <a:gd name="connsiteX19390" fmla="*/ 5060401 w 5598213"/>
              <a:gd name="connsiteY19390" fmla="*/ 1765926 h 4231124"/>
              <a:gd name="connsiteX19391" fmla="*/ 5055076 w 5598213"/>
              <a:gd name="connsiteY19391" fmla="*/ 1765926 h 4231124"/>
              <a:gd name="connsiteX19392" fmla="*/ 5039101 w 5598213"/>
              <a:gd name="connsiteY19392" fmla="*/ 1775983 h 4231124"/>
              <a:gd name="connsiteX19393" fmla="*/ 5044426 w 5598213"/>
              <a:gd name="connsiteY19393" fmla="*/ 1786632 h 4231124"/>
              <a:gd name="connsiteX19394" fmla="*/ 5034368 w 5598213"/>
              <a:gd name="connsiteY19394" fmla="*/ 1802605 h 4231124"/>
              <a:gd name="connsiteX19395" fmla="*/ 5029043 w 5598213"/>
              <a:gd name="connsiteY19395" fmla="*/ 1797281 h 4231124"/>
              <a:gd name="connsiteX19396" fmla="*/ 5039101 w 5598213"/>
              <a:gd name="connsiteY19396" fmla="*/ 1786632 h 4231124"/>
              <a:gd name="connsiteX19397" fmla="*/ 5029043 w 5598213"/>
              <a:gd name="connsiteY19397" fmla="*/ 1786632 h 4231124"/>
              <a:gd name="connsiteX19398" fmla="*/ 5029043 w 5598213"/>
              <a:gd name="connsiteY19398" fmla="*/ 1797281 h 4231124"/>
              <a:gd name="connsiteX19399" fmla="*/ 5023718 w 5598213"/>
              <a:gd name="connsiteY19399" fmla="*/ 1797281 h 4231124"/>
              <a:gd name="connsiteX19400" fmla="*/ 5029043 w 5598213"/>
              <a:gd name="connsiteY19400" fmla="*/ 1802605 h 4231124"/>
              <a:gd name="connsiteX19401" fmla="*/ 5029043 w 5598213"/>
              <a:gd name="connsiteY19401" fmla="*/ 1807338 h 4231124"/>
              <a:gd name="connsiteX19402" fmla="*/ 5029043 w 5598213"/>
              <a:gd name="connsiteY19402" fmla="*/ 1812663 h 4231124"/>
              <a:gd name="connsiteX19403" fmla="*/ 5044426 w 5598213"/>
              <a:gd name="connsiteY19403" fmla="*/ 1812663 h 4231124"/>
              <a:gd name="connsiteX19404" fmla="*/ 5039101 w 5598213"/>
              <a:gd name="connsiteY19404" fmla="*/ 1817987 h 4231124"/>
              <a:gd name="connsiteX19405" fmla="*/ 5034368 w 5598213"/>
              <a:gd name="connsiteY19405" fmla="*/ 1817987 h 4231124"/>
              <a:gd name="connsiteX19406" fmla="*/ 5034368 w 5598213"/>
              <a:gd name="connsiteY19406" fmla="*/ 1823311 h 4231124"/>
              <a:gd name="connsiteX19407" fmla="*/ 5044426 w 5598213"/>
              <a:gd name="connsiteY19407" fmla="*/ 1823311 h 4231124"/>
              <a:gd name="connsiteX19408" fmla="*/ 5055076 w 5598213"/>
              <a:gd name="connsiteY19408" fmla="*/ 1833960 h 4231124"/>
              <a:gd name="connsiteX19409" fmla="*/ 5065726 w 5598213"/>
              <a:gd name="connsiteY19409" fmla="*/ 1833960 h 4231124"/>
              <a:gd name="connsiteX19410" fmla="*/ 5065726 w 5598213"/>
              <a:gd name="connsiteY19410" fmla="*/ 1828636 h 4231124"/>
              <a:gd name="connsiteX19411" fmla="*/ 5060401 w 5598213"/>
              <a:gd name="connsiteY19411" fmla="*/ 1828636 h 4231124"/>
              <a:gd name="connsiteX19412" fmla="*/ 5065726 w 5598213"/>
              <a:gd name="connsiteY19412" fmla="*/ 1812663 h 4231124"/>
              <a:gd name="connsiteX19413" fmla="*/ 5075784 w 5598213"/>
              <a:gd name="connsiteY19413" fmla="*/ 1807338 h 4231124"/>
              <a:gd name="connsiteX19414" fmla="*/ 5091758 w 5598213"/>
              <a:gd name="connsiteY19414" fmla="*/ 1807338 h 4231124"/>
              <a:gd name="connsiteX19415" fmla="*/ 5097083 w 5598213"/>
              <a:gd name="connsiteY19415" fmla="*/ 1802605 h 4231124"/>
              <a:gd name="connsiteX19416" fmla="*/ 5107141 w 5598213"/>
              <a:gd name="connsiteY19416" fmla="*/ 1781308 h 4231124"/>
              <a:gd name="connsiteX19417" fmla="*/ 5128441 w 5598213"/>
              <a:gd name="connsiteY19417" fmla="*/ 1781308 h 4231124"/>
              <a:gd name="connsiteX19418" fmla="*/ 5128441 w 5598213"/>
              <a:gd name="connsiteY19418" fmla="*/ 1786632 h 4231124"/>
              <a:gd name="connsiteX19419" fmla="*/ 5112466 w 5598213"/>
              <a:gd name="connsiteY19419" fmla="*/ 1797281 h 4231124"/>
              <a:gd name="connsiteX19420" fmla="*/ 5101816 w 5598213"/>
              <a:gd name="connsiteY19420" fmla="*/ 1812663 h 4231124"/>
              <a:gd name="connsiteX19421" fmla="*/ 5097083 w 5598213"/>
              <a:gd name="connsiteY19421" fmla="*/ 1812663 h 4231124"/>
              <a:gd name="connsiteX19422" fmla="*/ 5091758 w 5598213"/>
              <a:gd name="connsiteY19422" fmla="*/ 1817987 h 4231124"/>
              <a:gd name="connsiteX19423" fmla="*/ 5101816 w 5598213"/>
              <a:gd name="connsiteY19423" fmla="*/ 1828636 h 4231124"/>
              <a:gd name="connsiteX19424" fmla="*/ 5101816 w 5598213"/>
              <a:gd name="connsiteY19424" fmla="*/ 1817987 h 4231124"/>
              <a:gd name="connsiteX19425" fmla="*/ 5112466 w 5598213"/>
              <a:gd name="connsiteY19425" fmla="*/ 1807338 h 4231124"/>
              <a:gd name="connsiteX19426" fmla="*/ 5123116 w 5598213"/>
              <a:gd name="connsiteY19426" fmla="*/ 1807338 h 4231124"/>
              <a:gd name="connsiteX19427" fmla="*/ 5128441 w 5598213"/>
              <a:gd name="connsiteY19427" fmla="*/ 1817987 h 4231124"/>
              <a:gd name="connsiteX19428" fmla="*/ 5133174 w 5598213"/>
              <a:gd name="connsiteY19428" fmla="*/ 1823311 h 4231124"/>
              <a:gd name="connsiteX19429" fmla="*/ 5117791 w 5598213"/>
              <a:gd name="connsiteY19429" fmla="*/ 1828636 h 4231124"/>
              <a:gd name="connsiteX19430" fmla="*/ 5112466 w 5598213"/>
              <a:gd name="connsiteY19430" fmla="*/ 1828636 h 4231124"/>
              <a:gd name="connsiteX19431" fmla="*/ 5107141 w 5598213"/>
              <a:gd name="connsiteY19431" fmla="*/ 1833960 h 4231124"/>
              <a:gd name="connsiteX19432" fmla="*/ 5107141 w 5598213"/>
              <a:gd name="connsiteY19432" fmla="*/ 1838693 h 4231124"/>
              <a:gd name="connsiteX19433" fmla="*/ 5091758 w 5598213"/>
              <a:gd name="connsiteY19433" fmla="*/ 1849342 h 4231124"/>
              <a:gd name="connsiteX19434" fmla="*/ 5097083 w 5598213"/>
              <a:gd name="connsiteY19434" fmla="*/ 1854666 h 4231124"/>
              <a:gd name="connsiteX19435" fmla="*/ 5086434 w 5598213"/>
              <a:gd name="connsiteY19435" fmla="*/ 1859991 h 4231124"/>
              <a:gd name="connsiteX19436" fmla="*/ 5091758 w 5598213"/>
              <a:gd name="connsiteY19436" fmla="*/ 1865315 h 4231124"/>
              <a:gd name="connsiteX19437" fmla="*/ 5101816 w 5598213"/>
              <a:gd name="connsiteY19437" fmla="*/ 1870048 h 4231124"/>
              <a:gd name="connsiteX19438" fmla="*/ 5091758 w 5598213"/>
              <a:gd name="connsiteY19438" fmla="*/ 1880697 h 4231124"/>
              <a:gd name="connsiteX19439" fmla="*/ 5081109 w 5598213"/>
              <a:gd name="connsiteY19439" fmla="*/ 1875372 h 4231124"/>
              <a:gd name="connsiteX19440" fmla="*/ 5065726 w 5598213"/>
              <a:gd name="connsiteY19440" fmla="*/ 1886021 h 4231124"/>
              <a:gd name="connsiteX19441" fmla="*/ 5075784 w 5598213"/>
              <a:gd name="connsiteY19441" fmla="*/ 1886021 h 4231124"/>
              <a:gd name="connsiteX19442" fmla="*/ 5081109 w 5598213"/>
              <a:gd name="connsiteY19442" fmla="*/ 1891345 h 4231124"/>
              <a:gd name="connsiteX19443" fmla="*/ 5101816 w 5598213"/>
              <a:gd name="connsiteY19443" fmla="*/ 1880697 h 4231124"/>
              <a:gd name="connsiteX19444" fmla="*/ 5107141 w 5598213"/>
              <a:gd name="connsiteY19444" fmla="*/ 1880697 h 4231124"/>
              <a:gd name="connsiteX19445" fmla="*/ 5107141 w 5598213"/>
              <a:gd name="connsiteY19445" fmla="*/ 1870048 h 4231124"/>
              <a:gd name="connsiteX19446" fmla="*/ 5112466 w 5598213"/>
              <a:gd name="connsiteY19446" fmla="*/ 1870048 h 4231124"/>
              <a:gd name="connsiteX19447" fmla="*/ 5117791 w 5598213"/>
              <a:gd name="connsiteY19447" fmla="*/ 1880697 h 4231124"/>
              <a:gd name="connsiteX19448" fmla="*/ 5123116 w 5598213"/>
              <a:gd name="connsiteY19448" fmla="*/ 1886021 h 4231124"/>
              <a:gd name="connsiteX19449" fmla="*/ 5112466 w 5598213"/>
              <a:gd name="connsiteY19449" fmla="*/ 1891345 h 4231124"/>
              <a:gd name="connsiteX19450" fmla="*/ 5117791 w 5598213"/>
              <a:gd name="connsiteY19450" fmla="*/ 1896670 h 4231124"/>
              <a:gd name="connsiteX19451" fmla="*/ 5107141 w 5598213"/>
              <a:gd name="connsiteY19451" fmla="*/ 1896670 h 4231124"/>
              <a:gd name="connsiteX19452" fmla="*/ 5101816 w 5598213"/>
              <a:gd name="connsiteY19452" fmla="*/ 1901403 h 4231124"/>
              <a:gd name="connsiteX19453" fmla="*/ 5091758 w 5598213"/>
              <a:gd name="connsiteY19453" fmla="*/ 1896670 h 4231124"/>
              <a:gd name="connsiteX19454" fmla="*/ 5081109 w 5598213"/>
              <a:gd name="connsiteY19454" fmla="*/ 1901403 h 4231124"/>
              <a:gd name="connsiteX19455" fmla="*/ 5065726 w 5598213"/>
              <a:gd name="connsiteY19455" fmla="*/ 1917376 h 4231124"/>
              <a:gd name="connsiteX19456" fmla="*/ 5055076 w 5598213"/>
              <a:gd name="connsiteY19456" fmla="*/ 1917376 h 4231124"/>
              <a:gd name="connsiteX19457" fmla="*/ 5060401 w 5598213"/>
              <a:gd name="connsiteY19457" fmla="*/ 1906727 h 4231124"/>
              <a:gd name="connsiteX19458" fmla="*/ 5065726 w 5598213"/>
              <a:gd name="connsiteY19458" fmla="*/ 1901403 h 4231124"/>
              <a:gd name="connsiteX19459" fmla="*/ 5060401 w 5598213"/>
              <a:gd name="connsiteY19459" fmla="*/ 1901403 h 4231124"/>
              <a:gd name="connsiteX19460" fmla="*/ 5060401 w 5598213"/>
              <a:gd name="connsiteY19460" fmla="*/ 1891345 h 4231124"/>
              <a:gd name="connsiteX19461" fmla="*/ 5055076 w 5598213"/>
              <a:gd name="connsiteY19461" fmla="*/ 1891345 h 4231124"/>
              <a:gd name="connsiteX19462" fmla="*/ 5049751 w 5598213"/>
              <a:gd name="connsiteY19462" fmla="*/ 1901403 h 4231124"/>
              <a:gd name="connsiteX19463" fmla="*/ 5044426 w 5598213"/>
              <a:gd name="connsiteY19463" fmla="*/ 1901403 h 4231124"/>
              <a:gd name="connsiteX19464" fmla="*/ 5034368 w 5598213"/>
              <a:gd name="connsiteY19464" fmla="*/ 1912051 h 4231124"/>
              <a:gd name="connsiteX19465" fmla="*/ 5044426 w 5598213"/>
              <a:gd name="connsiteY19465" fmla="*/ 1917376 h 4231124"/>
              <a:gd name="connsiteX19466" fmla="*/ 5055076 w 5598213"/>
              <a:gd name="connsiteY19466" fmla="*/ 1917376 h 4231124"/>
              <a:gd name="connsiteX19467" fmla="*/ 5049751 w 5598213"/>
              <a:gd name="connsiteY19467" fmla="*/ 1928025 h 4231124"/>
              <a:gd name="connsiteX19468" fmla="*/ 5039101 w 5598213"/>
              <a:gd name="connsiteY19468" fmla="*/ 1938082 h 4231124"/>
              <a:gd name="connsiteX19469" fmla="*/ 5039101 w 5598213"/>
              <a:gd name="connsiteY19469" fmla="*/ 1928025 h 4231124"/>
              <a:gd name="connsiteX19470" fmla="*/ 5023718 w 5598213"/>
              <a:gd name="connsiteY19470" fmla="*/ 1922700 h 4231124"/>
              <a:gd name="connsiteX19471" fmla="*/ 5023718 w 5598213"/>
              <a:gd name="connsiteY19471" fmla="*/ 1938082 h 4231124"/>
              <a:gd name="connsiteX19472" fmla="*/ 5029043 w 5598213"/>
              <a:gd name="connsiteY19472" fmla="*/ 1943406 h 4231124"/>
              <a:gd name="connsiteX19473" fmla="*/ 5013069 w 5598213"/>
              <a:gd name="connsiteY19473" fmla="*/ 1959379 h 4231124"/>
              <a:gd name="connsiteX19474" fmla="*/ 5018394 w 5598213"/>
              <a:gd name="connsiteY19474" fmla="*/ 1964112 h 4231124"/>
              <a:gd name="connsiteX19475" fmla="*/ 5018394 w 5598213"/>
              <a:gd name="connsiteY19475" fmla="*/ 1969437 h 4231124"/>
              <a:gd name="connsiteX19476" fmla="*/ 5003011 w 5598213"/>
              <a:gd name="connsiteY19476" fmla="*/ 1974761 h 4231124"/>
              <a:gd name="connsiteX19477" fmla="*/ 5008335 w 5598213"/>
              <a:gd name="connsiteY19477" fmla="*/ 1980085 h 4231124"/>
              <a:gd name="connsiteX19478" fmla="*/ 5008335 w 5598213"/>
              <a:gd name="connsiteY19478" fmla="*/ 1985410 h 4231124"/>
              <a:gd name="connsiteX19479" fmla="*/ 5018394 w 5598213"/>
              <a:gd name="connsiteY19479" fmla="*/ 1985410 h 4231124"/>
              <a:gd name="connsiteX19480" fmla="*/ 5023718 w 5598213"/>
              <a:gd name="connsiteY19480" fmla="*/ 1980085 h 4231124"/>
              <a:gd name="connsiteX19481" fmla="*/ 5023718 w 5598213"/>
              <a:gd name="connsiteY19481" fmla="*/ 1969437 h 4231124"/>
              <a:gd name="connsiteX19482" fmla="*/ 5029043 w 5598213"/>
              <a:gd name="connsiteY19482" fmla="*/ 1969437 h 4231124"/>
              <a:gd name="connsiteX19483" fmla="*/ 5044426 w 5598213"/>
              <a:gd name="connsiteY19483" fmla="*/ 1954055 h 4231124"/>
              <a:gd name="connsiteX19484" fmla="*/ 5034368 w 5598213"/>
              <a:gd name="connsiteY19484" fmla="*/ 1954055 h 4231124"/>
              <a:gd name="connsiteX19485" fmla="*/ 5049751 w 5598213"/>
              <a:gd name="connsiteY19485" fmla="*/ 1938082 h 4231124"/>
              <a:gd name="connsiteX19486" fmla="*/ 5065726 w 5598213"/>
              <a:gd name="connsiteY19486" fmla="*/ 1922700 h 4231124"/>
              <a:gd name="connsiteX19487" fmla="*/ 5075784 w 5598213"/>
              <a:gd name="connsiteY19487" fmla="*/ 1928025 h 4231124"/>
              <a:gd name="connsiteX19488" fmla="*/ 5081109 w 5598213"/>
              <a:gd name="connsiteY19488" fmla="*/ 1943406 h 4231124"/>
              <a:gd name="connsiteX19489" fmla="*/ 5081109 w 5598213"/>
              <a:gd name="connsiteY19489" fmla="*/ 1948731 h 4231124"/>
              <a:gd name="connsiteX19490" fmla="*/ 5070459 w 5598213"/>
              <a:gd name="connsiteY19490" fmla="*/ 1948731 h 4231124"/>
              <a:gd name="connsiteX19491" fmla="*/ 5075784 w 5598213"/>
              <a:gd name="connsiteY19491" fmla="*/ 1943406 h 4231124"/>
              <a:gd name="connsiteX19492" fmla="*/ 5065726 w 5598213"/>
              <a:gd name="connsiteY19492" fmla="*/ 1943406 h 4231124"/>
              <a:gd name="connsiteX19493" fmla="*/ 5060401 w 5598213"/>
              <a:gd name="connsiteY19493" fmla="*/ 1948731 h 4231124"/>
              <a:gd name="connsiteX19494" fmla="*/ 5060401 w 5598213"/>
              <a:gd name="connsiteY19494" fmla="*/ 1969437 h 4231124"/>
              <a:gd name="connsiteX19495" fmla="*/ 5049751 w 5598213"/>
              <a:gd name="connsiteY19495" fmla="*/ 1974761 h 4231124"/>
              <a:gd name="connsiteX19496" fmla="*/ 5044426 w 5598213"/>
              <a:gd name="connsiteY19496" fmla="*/ 1980085 h 4231124"/>
              <a:gd name="connsiteX19497" fmla="*/ 5034368 w 5598213"/>
              <a:gd name="connsiteY19497" fmla="*/ 1974761 h 4231124"/>
              <a:gd name="connsiteX19498" fmla="*/ 5013069 w 5598213"/>
              <a:gd name="connsiteY19498" fmla="*/ 1995467 h 4231124"/>
              <a:gd name="connsiteX19499" fmla="*/ 5013069 w 5598213"/>
              <a:gd name="connsiteY19499" fmla="*/ 2006116 h 4231124"/>
              <a:gd name="connsiteX19500" fmla="*/ 5003011 w 5598213"/>
              <a:gd name="connsiteY19500" fmla="*/ 2006116 h 4231124"/>
              <a:gd name="connsiteX19501" fmla="*/ 4987036 w 5598213"/>
              <a:gd name="connsiteY19501" fmla="*/ 2022089 h 4231124"/>
              <a:gd name="connsiteX19502" fmla="*/ 4976978 w 5598213"/>
              <a:gd name="connsiteY19502" fmla="*/ 2037471 h 4231124"/>
              <a:gd name="connsiteX19503" fmla="*/ 4966328 w 5598213"/>
              <a:gd name="connsiteY19503" fmla="*/ 2037471 h 4231124"/>
              <a:gd name="connsiteX19504" fmla="*/ 4966328 w 5598213"/>
              <a:gd name="connsiteY19504" fmla="*/ 2026822 h 4231124"/>
              <a:gd name="connsiteX19505" fmla="*/ 4971653 w 5598213"/>
              <a:gd name="connsiteY19505" fmla="*/ 2026822 h 4231124"/>
              <a:gd name="connsiteX19506" fmla="*/ 4981711 w 5598213"/>
              <a:gd name="connsiteY19506" fmla="*/ 2016765 h 4231124"/>
              <a:gd name="connsiteX19507" fmla="*/ 4981711 w 5598213"/>
              <a:gd name="connsiteY19507" fmla="*/ 2011440 h 4231124"/>
              <a:gd name="connsiteX19508" fmla="*/ 4971653 w 5598213"/>
              <a:gd name="connsiteY19508" fmla="*/ 2011440 h 4231124"/>
              <a:gd name="connsiteX19509" fmla="*/ 4966328 w 5598213"/>
              <a:gd name="connsiteY19509" fmla="*/ 2006116 h 4231124"/>
              <a:gd name="connsiteX19510" fmla="*/ 4961003 w 5598213"/>
              <a:gd name="connsiteY19510" fmla="*/ 2011440 h 4231124"/>
              <a:gd name="connsiteX19511" fmla="*/ 4945620 w 5598213"/>
              <a:gd name="connsiteY19511" fmla="*/ 2032146 h 4231124"/>
              <a:gd name="connsiteX19512" fmla="*/ 4940295 w 5598213"/>
              <a:gd name="connsiteY19512" fmla="*/ 2032146 h 4231124"/>
              <a:gd name="connsiteX19513" fmla="*/ 4945620 w 5598213"/>
              <a:gd name="connsiteY19513" fmla="*/ 2042795 h 4231124"/>
              <a:gd name="connsiteX19514" fmla="*/ 4945620 w 5598213"/>
              <a:gd name="connsiteY19514" fmla="*/ 2048119 h 4231124"/>
              <a:gd name="connsiteX19515" fmla="*/ 4955678 w 5598213"/>
              <a:gd name="connsiteY19515" fmla="*/ 2053444 h 4231124"/>
              <a:gd name="connsiteX19516" fmla="*/ 4955678 w 5598213"/>
              <a:gd name="connsiteY19516" fmla="*/ 2058177 h 4231124"/>
              <a:gd name="connsiteX19517" fmla="*/ 4940295 w 5598213"/>
              <a:gd name="connsiteY19517" fmla="*/ 2063501 h 4231124"/>
              <a:gd name="connsiteX19518" fmla="*/ 4929646 w 5598213"/>
              <a:gd name="connsiteY19518" fmla="*/ 2074150 h 4231124"/>
              <a:gd name="connsiteX19519" fmla="*/ 4918996 w 5598213"/>
              <a:gd name="connsiteY19519" fmla="*/ 2084799 h 4231124"/>
              <a:gd name="connsiteX19520" fmla="*/ 4918996 w 5598213"/>
              <a:gd name="connsiteY19520" fmla="*/ 2074150 h 4231124"/>
              <a:gd name="connsiteX19521" fmla="*/ 4924321 w 5598213"/>
              <a:gd name="connsiteY19521" fmla="*/ 2068825 h 4231124"/>
              <a:gd name="connsiteX19522" fmla="*/ 4918996 w 5598213"/>
              <a:gd name="connsiteY19522" fmla="*/ 2063501 h 4231124"/>
              <a:gd name="connsiteX19523" fmla="*/ 4908938 w 5598213"/>
              <a:gd name="connsiteY19523" fmla="*/ 2063501 h 4231124"/>
              <a:gd name="connsiteX19524" fmla="*/ 4903613 w 5598213"/>
              <a:gd name="connsiteY19524" fmla="*/ 2058177 h 4231124"/>
              <a:gd name="connsiteX19525" fmla="*/ 4898288 w 5598213"/>
              <a:gd name="connsiteY19525" fmla="*/ 2068825 h 4231124"/>
              <a:gd name="connsiteX19526" fmla="*/ 4914263 w 5598213"/>
              <a:gd name="connsiteY19526" fmla="*/ 2079474 h 4231124"/>
              <a:gd name="connsiteX19527" fmla="*/ 4914263 w 5598213"/>
              <a:gd name="connsiteY19527" fmla="*/ 2084799 h 4231124"/>
              <a:gd name="connsiteX19528" fmla="*/ 4908938 w 5598213"/>
              <a:gd name="connsiteY19528" fmla="*/ 2089531 h 4231124"/>
              <a:gd name="connsiteX19529" fmla="*/ 4898288 w 5598213"/>
              <a:gd name="connsiteY19529" fmla="*/ 2100180 h 4231124"/>
              <a:gd name="connsiteX19530" fmla="*/ 4887638 w 5598213"/>
              <a:gd name="connsiteY19530" fmla="*/ 2105505 h 4231124"/>
              <a:gd name="connsiteX19531" fmla="*/ 4882905 w 5598213"/>
              <a:gd name="connsiteY19531" fmla="*/ 2110829 h 4231124"/>
              <a:gd name="connsiteX19532" fmla="*/ 4882905 w 5598213"/>
              <a:gd name="connsiteY19532" fmla="*/ 2115562 h 4231124"/>
              <a:gd name="connsiteX19533" fmla="*/ 4903613 w 5598213"/>
              <a:gd name="connsiteY19533" fmla="*/ 2115562 h 4231124"/>
              <a:gd name="connsiteX19534" fmla="*/ 4898288 w 5598213"/>
              <a:gd name="connsiteY19534" fmla="*/ 2120295 h 4231124"/>
              <a:gd name="connsiteX19535" fmla="*/ 4882905 w 5598213"/>
              <a:gd name="connsiteY19535" fmla="*/ 2120295 h 4231124"/>
              <a:gd name="connsiteX19536" fmla="*/ 4892963 w 5598213"/>
              <a:gd name="connsiteY19536" fmla="*/ 2125619 h 4231124"/>
              <a:gd name="connsiteX19537" fmla="*/ 4882905 w 5598213"/>
              <a:gd name="connsiteY19537" fmla="*/ 2136268 h 4231124"/>
              <a:gd name="connsiteX19538" fmla="*/ 4877580 w 5598213"/>
              <a:gd name="connsiteY19538" fmla="*/ 2141592 h 4231124"/>
              <a:gd name="connsiteX19539" fmla="*/ 4872255 w 5598213"/>
              <a:gd name="connsiteY19539" fmla="*/ 2146325 h 4231124"/>
              <a:gd name="connsiteX19540" fmla="*/ 4872255 w 5598213"/>
              <a:gd name="connsiteY19540" fmla="*/ 2151649 h 4231124"/>
              <a:gd name="connsiteX19541" fmla="*/ 4887638 w 5598213"/>
              <a:gd name="connsiteY19541" fmla="*/ 2146325 h 4231124"/>
              <a:gd name="connsiteX19542" fmla="*/ 4898288 w 5598213"/>
              <a:gd name="connsiteY19542" fmla="*/ 2136268 h 4231124"/>
              <a:gd name="connsiteX19543" fmla="*/ 4903613 w 5598213"/>
              <a:gd name="connsiteY19543" fmla="*/ 2136268 h 4231124"/>
              <a:gd name="connsiteX19544" fmla="*/ 4934971 w 5598213"/>
              <a:gd name="connsiteY19544" fmla="*/ 2110829 h 4231124"/>
              <a:gd name="connsiteX19545" fmla="*/ 4940295 w 5598213"/>
              <a:gd name="connsiteY19545" fmla="*/ 2105505 h 4231124"/>
              <a:gd name="connsiteX19546" fmla="*/ 4950354 w 5598213"/>
              <a:gd name="connsiteY19546" fmla="*/ 2100180 h 4231124"/>
              <a:gd name="connsiteX19547" fmla="*/ 4971653 w 5598213"/>
              <a:gd name="connsiteY19547" fmla="*/ 2079474 h 4231124"/>
              <a:gd name="connsiteX19548" fmla="*/ 4981711 w 5598213"/>
              <a:gd name="connsiteY19548" fmla="*/ 2068825 h 4231124"/>
              <a:gd name="connsiteX19549" fmla="*/ 4997686 w 5598213"/>
              <a:gd name="connsiteY19549" fmla="*/ 2063501 h 4231124"/>
              <a:gd name="connsiteX19550" fmla="*/ 5003011 w 5598213"/>
              <a:gd name="connsiteY19550" fmla="*/ 2068825 h 4231124"/>
              <a:gd name="connsiteX19551" fmla="*/ 4992361 w 5598213"/>
              <a:gd name="connsiteY19551" fmla="*/ 2079474 h 4231124"/>
              <a:gd name="connsiteX19552" fmla="*/ 4997686 w 5598213"/>
              <a:gd name="connsiteY19552" fmla="*/ 2089531 h 4231124"/>
              <a:gd name="connsiteX19553" fmla="*/ 4997686 w 5598213"/>
              <a:gd name="connsiteY19553" fmla="*/ 2100180 h 4231124"/>
              <a:gd name="connsiteX19554" fmla="*/ 4987036 w 5598213"/>
              <a:gd name="connsiteY19554" fmla="*/ 2100180 h 4231124"/>
              <a:gd name="connsiteX19555" fmla="*/ 4955678 w 5598213"/>
              <a:gd name="connsiteY19555" fmla="*/ 2125619 h 4231124"/>
              <a:gd name="connsiteX19556" fmla="*/ 4955678 w 5598213"/>
              <a:gd name="connsiteY19556" fmla="*/ 2120295 h 4231124"/>
              <a:gd name="connsiteX19557" fmla="*/ 4950354 w 5598213"/>
              <a:gd name="connsiteY19557" fmla="*/ 2115562 h 4231124"/>
              <a:gd name="connsiteX19558" fmla="*/ 4950354 w 5598213"/>
              <a:gd name="connsiteY19558" fmla="*/ 2130943 h 4231124"/>
              <a:gd name="connsiteX19559" fmla="*/ 4934971 w 5598213"/>
              <a:gd name="connsiteY19559" fmla="*/ 2141592 h 4231124"/>
              <a:gd name="connsiteX19560" fmla="*/ 4934971 w 5598213"/>
              <a:gd name="connsiteY19560" fmla="*/ 2151649 h 4231124"/>
              <a:gd name="connsiteX19561" fmla="*/ 4929646 w 5598213"/>
              <a:gd name="connsiteY19561" fmla="*/ 2151649 h 4231124"/>
              <a:gd name="connsiteX19562" fmla="*/ 4914263 w 5598213"/>
              <a:gd name="connsiteY19562" fmla="*/ 2167623 h 4231124"/>
              <a:gd name="connsiteX19563" fmla="*/ 4892963 w 5598213"/>
              <a:gd name="connsiteY19563" fmla="*/ 2177680 h 4231124"/>
              <a:gd name="connsiteX19564" fmla="*/ 4892963 w 5598213"/>
              <a:gd name="connsiteY19564" fmla="*/ 2183004 h 4231124"/>
              <a:gd name="connsiteX19565" fmla="*/ 4866931 w 5598213"/>
              <a:gd name="connsiteY19565" fmla="*/ 2204302 h 4231124"/>
              <a:gd name="connsiteX19566" fmla="*/ 4866931 w 5598213"/>
              <a:gd name="connsiteY19566" fmla="*/ 2209035 h 4231124"/>
              <a:gd name="connsiteX19567" fmla="*/ 4851548 w 5598213"/>
              <a:gd name="connsiteY19567" fmla="*/ 2214359 h 4231124"/>
              <a:gd name="connsiteX19568" fmla="*/ 4851548 w 5598213"/>
              <a:gd name="connsiteY19568" fmla="*/ 2219683 h 4231124"/>
              <a:gd name="connsiteX19569" fmla="*/ 4846223 w 5598213"/>
              <a:gd name="connsiteY19569" fmla="*/ 2225008 h 4231124"/>
              <a:gd name="connsiteX19570" fmla="*/ 4840898 w 5598213"/>
              <a:gd name="connsiteY19570" fmla="*/ 2225008 h 4231124"/>
              <a:gd name="connsiteX19571" fmla="*/ 4830248 w 5598213"/>
              <a:gd name="connsiteY19571" fmla="*/ 2235657 h 4231124"/>
              <a:gd name="connsiteX19572" fmla="*/ 4846223 w 5598213"/>
              <a:gd name="connsiteY19572" fmla="*/ 2235657 h 4231124"/>
              <a:gd name="connsiteX19573" fmla="*/ 4851548 w 5598213"/>
              <a:gd name="connsiteY19573" fmla="*/ 2240389 h 4231124"/>
              <a:gd name="connsiteX19574" fmla="*/ 4851548 w 5598213"/>
              <a:gd name="connsiteY19574" fmla="*/ 2251038 h 4231124"/>
              <a:gd name="connsiteX19575" fmla="*/ 4861606 w 5598213"/>
              <a:gd name="connsiteY19575" fmla="*/ 2251038 h 4231124"/>
              <a:gd name="connsiteX19576" fmla="*/ 4872255 w 5598213"/>
              <a:gd name="connsiteY19576" fmla="*/ 2251038 h 4231124"/>
              <a:gd name="connsiteX19577" fmla="*/ 4877580 w 5598213"/>
              <a:gd name="connsiteY19577" fmla="*/ 2256363 h 4231124"/>
              <a:gd name="connsiteX19578" fmla="*/ 4877580 w 5598213"/>
              <a:gd name="connsiteY19578" fmla="*/ 2261687 h 4231124"/>
              <a:gd name="connsiteX19579" fmla="*/ 4872255 w 5598213"/>
              <a:gd name="connsiteY19579" fmla="*/ 2271744 h 4231124"/>
              <a:gd name="connsiteX19580" fmla="*/ 4856872 w 5598213"/>
              <a:gd name="connsiteY19580" fmla="*/ 2271744 h 4231124"/>
              <a:gd name="connsiteX19581" fmla="*/ 4851548 w 5598213"/>
              <a:gd name="connsiteY19581" fmla="*/ 2267011 h 4231124"/>
              <a:gd name="connsiteX19582" fmla="*/ 4851548 w 5598213"/>
              <a:gd name="connsiteY19582" fmla="*/ 2256363 h 4231124"/>
              <a:gd name="connsiteX19583" fmla="*/ 4840898 w 5598213"/>
              <a:gd name="connsiteY19583" fmla="*/ 2261687 h 4231124"/>
              <a:gd name="connsiteX19584" fmla="*/ 4825515 w 5598213"/>
              <a:gd name="connsiteY19584" fmla="*/ 2251038 h 4231124"/>
              <a:gd name="connsiteX19585" fmla="*/ 4820190 w 5598213"/>
              <a:gd name="connsiteY19585" fmla="*/ 2251038 h 4231124"/>
              <a:gd name="connsiteX19586" fmla="*/ 4804215 w 5598213"/>
              <a:gd name="connsiteY19586" fmla="*/ 2261687 h 4231124"/>
              <a:gd name="connsiteX19587" fmla="*/ 4788832 w 5598213"/>
              <a:gd name="connsiteY19587" fmla="*/ 2277069 h 4231124"/>
              <a:gd name="connsiteX19588" fmla="*/ 4772858 w 5598213"/>
              <a:gd name="connsiteY19588" fmla="*/ 2293042 h 4231124"/>
              <a:gd name="connsiteX19589" fmla="*/ 4752150 w 5598213"/>
              <a:gd name="connsiteY19589" fmla="*/ 2308423 h 4231124"/>
              <a:gd name="connsiteX19590" fmla="*/ 4736175 w 5598213"/>
              <a:gd name="connsiteY19590" fmla="*/ 2324397 h 4231124"/>
              <a:gd name="connsiteX19591" fmla="*/ 4715468 w 5598213"/>
              <a:gd name="connsiteY19591" fmla="*/ 2339778 h 4231124"/>
              <a:gd name="connsiteX19592" fmla="*/ 4674052 w 5598213"/>
              <a:gd name="connsiteY19592" fmla="*/ 2376457 h 4231124"/>
              <a:gd name="connsiteX19593" fmla="*/ 4668727 w 5598213"/>
              <a:gd name="connsiteY19593" fmla="*/ 2376457 h 4231124"/>
              <a:gd name="connsiteX19594" fmla="*/ 4652753 w 5598213"/>
              <a:gd name="connsiteY19594" fmla="*/ 2392431 h 4231124"/>
              <a:gd name="connsiteX19595" fmla="*/ 4642694 w 5598213"/>
              <a:gd name="connsiteY19595" fmla="*/ 2402488 h 4231124"/>
              <a:gd name="connsiteX19596" fmla="*/ 4626720 w 5598213"/>
              <a:gd name="connsiteY19596" fmla="*/ 2413137 h 4231124"/>
              <a:gd name="connsiteX19597" fmla="*/ 4626720 w 5598213"/>
              <a:gd name="connsiteY19597" fmla="*/ 2423785 h 4231124"/>
              <a:gd name="connsiteX19598" fmla="*/ 4616070 w 5598213"/>
              <a:gd name="connsiteY19598" fmla="*/ 2428518 h 4231124"/>
              <a:gd name="connsiteX19599" fmla="*/ 4606012 w 5598213"/>
              <a:gd name="connsiteY19599" fmla="*/ 2428518 h 4231124"/>
              <a:gd name="connsiteX19600" fmla="*/ 4595362 w 5598213"/>
              <a:gd name="connsiteY19600" fmla="*/ 2439167 h 4231124"/>
              <a:gd name="connsiteX19601" fmla="*/ 4590037 w 5598213"/>
              <a:gd name="connsiteY19601" fmla="*/ 2449816 h 4231124"/>
              <a:gd name="connsiteX19602" fmla="*/ 4584713 w 5598213"/>
              <a:gd name="connsiteY19602" fmla="*/ 2459873 h 4231124"/>
              <a:gd name="connsiteX19603" fmla="*/ 4574654 w 5598213"/>
              <a:gd name="connsiteY19603" fmla="*/ 2475846 h 4231124"/>
              <a:gd name="connsiteX19604" fmla="*/ 4569330 w 5598213"/>
              <a:gd name="connsiteY19604" fmla="*/ 2475846 h 4231124"/>
              <a:gd name="connsiteX19605" fmla="*/ 4569330 w 5598213"/>
              <a:gd name="connsiteY19605" fmla="*/ 2459873 h 4231124"/>
              <a:gd name="connsiteX19606" fmla="*/ 4579979 w 5598213"/>
              <a:gd name="connsiteY19606" fmla="*/ 2459873 h 4231124"/>
              <a:gd name="connsiteX19607" fmla="*/ 4579979 w 5598213"/>
              <a:gd name="connsiteY19607" fmla="*/ 2449816 h 4231124"/>
              <a:gd name="connsiteX19608" fmla="*/ 4564005 w 5598213"/>
              <a:gd name="connsiteY19608" fmla="*/ 2459873 h 4231124"/>
              <a:gd name="connsiteX19609" fmla="*/ 4558680 w 5598213"/>
              <a:gd name="connsiteY19609" fmla="*/ 2459873 h 4231124"/>
              <a:gd name="connsiteX19610" fmla="*/ 4558680 w 5598213"/>
              <a:gd name="connsiteY19610" fmla="*/ 2475846 h 4231124"/>
              <a:gd name="connsiteX19611" fmla="*/ 4553947 w 5598213"/>
              <a:gd name="connsiteY19611" fmla="*/ 2470522 h 4231124"/>
              <a:gd name="connsiteX19612" fmla="*/ 4543297 w 5598213"/>
              <a:gd name="connsiteY19612" fmla="*/ 2475846 h 4231124"/>
              <a:gd name="connsiteX19613" fmla="*/ 4527322 w 5598213"/>
              <a:gd name="connsiteY19613" fmla="*/ 2491228 h 4231124"/>
              <a:gd name="connsiteX19614" fmla="*/ 4511939 w 5598213"/>
              <a:gd name="connsiteY19614" fmla="*/ 2496552 h 4231124"/>
              <a:gd name="connsiteX19615" fmla="*/ 4491231 w 5598213"/>
              <a:gd name="connsiteY19615" fmla="*/ 2517258 h 4231124"/>
              <a:gd name="connsiteX19616" fmla="*/ 4469932 w 5598213"/>
              <a:gd name="connsiteY19616" fmla="*/ 2533231 h 4231124"/>
              <a:gd name="connsiteX19617" fmla="*/ 4469932 w 5598213"/>
              <a:gd name="connsiteY19617" fmla="*/ 2548613 h 4231124"/>
              <a:gd name="connsiteX19618" fmla="*/ 4464607 w 5598213"/>
              <a:gd name="connsiteY19618" fmla="*/ 2548613 h 4231124"/>
              <a:gd name="connsiteX19619" fmla="*/ 4464607 w 5598213"/>
              <a:gd name="connsiteY19619" fmla="*/ 2559262 h 4231124"/>
              <a:gd name="connsiteX19620" fmla="*/ 4475257 w 5598213"/>
              <a:gd name="connsiteY19620" fmla="*/ 2548613 h 4231124"/>
              <a:gd name="connsiteX19621" fmla="*/ 4475257 w 5598213"/>
              <a:gd name="connsiteY19621" fmla="*/ 2564586 h 4231124"/>
              <a:gd name="connsiteX19622" fmla="*/ 4480582 w 5598213"/>
              <a:gd name="connsiteY19622" fmla="*/ 2564586 h 4231124"/>
              <a:gd name="connsiteX19623" fmla="*/ 4480582 w 5598213"/>
              <a:gd name="connsiteY19623" fmla="*/ 2575235 h 4231124"/>
              <a:gd name="connsiteX19624" fmla="*/ 4454549 w 5598213"/>
              <a:gd name="connsiteY19624" fmla="*/ 2575235 h 4231124"/>
              <a:gd name="connsiteX19625" fmla="*/ 4449224 w 5598213"/>
              <a:gd name="connsiteY19625" fmla="*/ 2575235 h 4231124"/>
              <a:gd name="connsiteX19626" fmla="*/ 4449224 w 5598213"/>
              <a:gd name="connsiteY19626" fmla="*/ 2559262 h 4231124"/>
              <a:gd name="connsiteX19627" fmla="*/ 4459874 w 5598213"/>
              <a:gd name="connsiteY19627" fmla="*/ 2548613 h 4231124"/>
              <a:gd name="connsiteX19628" fmla="*/ 4454549 w 5598213"/>
              <a:gd name="connsiteY19628" fmla="*/ 2548613 h 4231124"/>
              <a:gd name="connsiteX19629" fmla="*/ 4433250 w 5598213"/>
              <a:gd name="connsiteY19629" fmla="*/ 2559262 h 4231124"/>
              <a:gd name="connsiteX19630" fmla="*/ 4443899 w 5598213"/>
              <a:gd name="connsiteY19630" fmla="*/ 2564586 h 4231124"/>
              <a:gd name="connsiteX19631" fmla="*/ 4433250 w 5598213"/>
              <a:gd name="connsiteY19631" fmla="*/ 2575235 h 4231124"/>
              <a:gd name="connsiteX19632" fmla="*/ 4438574 w 5598213"/>
              <a:gd name="connsiteY19632" fmla="*/ 2575235 h 4231124"/>
              <a:gd name="connsiteX19633" fmla="*/ 4443899 w 5598213"/>
              <a:gd name="connsiteY19633" fmla="*/ 2575235 h 4231124"/>
              <a:gd name="connsiteX19634" fmla="*/ 4438574 w 5598213"/>
              <a:gd name="connsiteY19634" fmla="*/ 2579968 h 4231124"/>
              <a:gd name="connsiteX19635" fmla="*/ 4438574 w 5598213"/>
              <a:gd name="connsiteY19635" fmla="*/ 2595941 h 4231124"/>
              <a:gd name="connsiteX19636" fmla="*/ 4433250 w 5598213"/>
              <a:gd name="connsiteY19636" fmla="*/ 2595941 h 4231124"/>
              <a:gd name="connsiteX19637" fmla="*/ 4433250 w 5598213"/>
              <a:gd name="connsiteY19637" fmla="*/ 2590617 h 4231124"/>
              <a:gd name="connsiteX19638" fmla="*/ 4417867 w 5598213"/>
              <a:gd name="connsiteY19638" fmla="*/ 2590617 h 4231124"/>
              <a:gd name="connsiteX19639" fmla="*/ 4412542 w 5598213"/>
              <a:gd name="connsiteY19639" fmla="*/ 2590617 h 4231124"/>
              <a:gd name="connsiteX19640" fmla="*/ 4412542 w 5598213"/>
              <a:gd name="connsiteY19640" fmla="*/ 2595941 h 4231124"/>
              <a:gd name="connsiteX19641" fmla="*/ 4433250 w 5598213"/>
              <a:gd name="connsiteY19641" fmla="*/ 2595941 h 4231124"/>
              <a:gd name="connsiteX19642" fmla="*/ 4433250 w 5598213"/>
              <a:gd name="connsiteY19642" fmla="*/ 2606590 h 4231124"/>
              <a:gd name="connsiteX19643" fmla="*/ 4438574 w 5598213"/>
              <a:gd name="connsiteY19643" fmla="*/ 2611323 h 4231124"/>
              <a:gd name="connsiteX19644" fmla="*/ 4449224 w 5598213"/>
              <a:gd name="connsiteY19644" fmla="*/ 2616647 h 4231124"/>
              <a:gd name="connsiteX19645" fmla="*/ 4449224 w 5598213"/>
              <a:gd name="connsiteY19645" fmla="*/ 2611323 h 4231124"/>
              <a:gd name="connsiteX19646" fmla="*/ 4454549 w 5598213"/>
              <a:gd name="connsiteY19646" fmla="*/ 2616647 h 4231124"/>
              <a:gd name="connsiteX19647" fmla="*/ 4459874 w 5598213"/>
              <a:gd name="connsiteY19647" fmla="*/ 2601265 h 4231124"/>
              <a:gd name="connsiteX19648" fmla="*/ 4449224 w 5598213"/>
              <a:gd name="connsiteY19648" fmla="*/ 2601265 h 4231124"/>
              <a:gd name="connsiteX19649" fmla="*/ 4459874 w 5598213"/>
              <a:gd name="connsiteY19649" fmla="*/ 2595941 h 4231124"/>
              <a:gd name="connsiteX19650" fmla="*/ 4459874 w 5598213"/>
              <a:gd name="connsiteY19650" fmla="*/ 2590617 h 4231124"/>
              <a:gd name="connsiteX19651" fmla="*/ 4464607 w 5598213"/>
              <a:gd name="connsiteY19651" fmla="*/ 2585292 h 4231124"/>
              <a:gd name="connsiteX19652" fmla="*/ 4469932 w 5598213"/>
              <a:gd name="connsiteY19652" fmla="*/ 2579968 h 4231124"/>
              <a:gd name="connsiteX19653" fmla="*/ 4485907 w 5598213"/>
              <a:gd name="connsiteY19653" fmla="*/ 2579968 h 4231124"/>
              <a:gd name="connsiteX19654" fmla="*/ 4485907 w 5598213"/>
              <a:gd name="connsiteY19654" fmla="*/ 2569911 h 4231124"/>
              <a:gd name="connsiteX19655" fmla="*/ 4480582 w 5598213"/>
              <a:gd name="connsiteY19655" fmla="*/ 2564586 h 4231124"/>
              <a:gd name="connsiteX19656" fmla="*/ 4485907 w 5598213"/>
              <a:gd name="connsiteY19656" fmla="*/ 2559262 h 4231124"/>
              <a:gd name="connsiteX19657" fmla="*/ 4495965 w 5598213"/>
              <a:gd name="connsiteY19657" fmla="*/ 2564586 h 4231124"/>
              <a:gd name="connsiteX19658" fmla="*/ 4501290 w 5598213"/>
              <a:gd name="connsiteY19658" fmla="*/ 2564586 h 4231124"/>
              <a:gd name="connsiteX19659" fmla="*/ 4506614 w 5598213"/>
              <a:gd name="connsiteY19659" fmla="*/ 2559262 h 4231124"/>
              <a:gd name="connsiteX19660" fmla="*/ 4517264 w 5598213"/>
              <a:gd name="connsiteY19660" fmla="*/ 2559262 h 4231124"/>
              <a:gd name="connsiteX19661" fmla="*/ 4527322 w 5598213"/>
              <a:gd name="connsiteY19661" fmla="*/ 2569911 h 4231124"/>
              <a:gd name="connsiteX19662" fmla="*/ 4537972 w 5598213"/>
              <a:gd name="connsiteY19662" fmla="*/ 2569911 h 4231124"/>
              <a:gd name="connsiteX19663" fmla="*/ 4532647 w 5598213"/>
              <a:gd name="connsiteY19663" fmla="*/ 2579968 h 4231124"/>
              <a:gd name="connsiteX19664" fmla="*/ 4527322 w 5598213"/>
              <a:gd name="connsiteY19664" fmla="*/ 2611323 h 4231124"/>
              <a:gd name="connsiteX19665" fmla="*/ 4517264 w 5598213"/>
              <a:gd name="connsiteY19665" fmla="*/ 2616647 h 4231124"/>
              <a:gd name="connsiteX19666" fmla="*/ 4506614 w 5598213"/>
              <a:gd name="connsiteY19666" fmla="*/ 2621971 h 4231124"/>
              <a:gd name="connsiteX19667" fmla="*/ 4506614 w 5598213"/>
              <a:gd name="connsiteY19667" fmla="*/ 2606590 h 4231124"/>
              <a:gd name="connsiteX19668" fmla="*/ 4511939 w 5598213"/>
              <a:gd name="connsiteY19668" fmla="*/ 2601265 h 4231124"/>
              <a:gd name="connsiteX19669" fmla="*/ 4506614 w 5598213"/>
              <a:gd name="connsiteY19669" fmla="*/ 2590617 h 4231124"/>
              <a:gd name="connsiteX19670" fmla="*/ 4501290 w 5598213"/>
              <a:gd name="connsiteY19670" fmla="*/ 2601265 h 4231124"/>
              <a:gd name="connsiteX19671" fmla="*/ 4495965 w 5598213"/>
              <a:gd name="connsiteY19671" fmla="*/ 2595941 h 4231124"/>
              <a:gd name="connsiteX19672" fmla="*/ 4480582 w 5598213"/>
              <a:gd name="connsiteY19672" fmla="*/ 2611323 h 4231124"/>
              <a:gd name="connsiteX19673" fmla="*/ 4485907 w 5598213"/>
              <a:gd name="connsiteY19673" fmla="*/ 2616647 h 4231124"/>
              <a:gd name="connsiteX19674" fmla="*/ 4475257 w 5598213"/>
              <a:gd name="connsiteY19674" fmla="*/ 2627296 h 4231124"/>
              <a:gd name="connsiteX19675" fmla="*/ 4475257 w 5598213"/>
              <a:gd name="connsiteY19675" fmla="*/ 2637945 h 4231124"/>
              <a:gd name="connsiteX19676" fmla="*/ 4480582 w 5598213"/>
              <a:gd name="connsiteY19676" fmla="*/ 2637945 h 4231124"/>
              <a:gd name="connsiteX19677" fmla="*/ 4495965 w 5598213"/>
              <a:gd name="connsiteY19677" fmla="*/ 2627296 h 4231124"/>
              <a:gd name="connsiteX19678" fmla="*/ 4495965 w 5598213"/>
              <a:gd name="connsiteY19678" fmla="*/ 2632620 h 4231124"/>
              <a:gd name="connsiteX19679" fmla="*/ 4501290 w 5598213"/>
              <a:gd name="connsiteY19679" fmla="*/ 2632620 h 4231124"/>
              <a:gd name="connsiteX19680" fmla="*/ 4491231 w 5598213"/>
              <a:gd name="connsiteY19680" fmla="*/ 2648002 h 4231124"/>
              <a:gd name="connsiteX19681" fmla="*/ 4495965 w 5598213"/>
              <a:gd name="connsiteY19681" fmla="*/ 2653326 h 4231124"/>
              <a:gd name="connsiteX19682" fmla="*/ 4506614 w 5598213"/>
              <a:gd name="connsiteY19682" fmla="*/ 2653326 h 4231124"/>
              <a:gd name="connsiteX19683" fmla="*/ 4506614 w 5598213"/>
              <a:gd name="connsiteY19683" fmla="*/ 2648002 h 4231124"/>
              <a:gd name="connsiteX19684" fmla="*/ 4522589 w 5598213"/>
              <a:gd name="connsiteY19684" fmla="*/ 2637945 h 4231124"/>
              <a:gd name="connsiteX19685" fmla="*/ 4527322 w 5598213"/>
              <a:gd name="connsiteY19685" fmla="*/ 2637945 h 4231124"/>
              <a:gd name="connsiteX19686" fmla="*/ 4537972 w 5598213"/>
              <a:gd name="connsiteY19686" fmla="*/ 2642677 h 4231124"/>
              <a:gd name="connsiteX19687" fmla="*/ 4537972 w 5598213"/>
              <a:gd name="connsiteY19687" fmla="*/ 2648002 h 4231124"/>
              <a:gd name="connsiteX19688" fmla="*/ 4532647 w 5598213"/>
              <a:gd name="connsiteY19688" fmla="*/ 2653326 h 4231124"/>
              <a:gd name="connsiteX19689" fmla="*/ 4532647 w 5598213"/>
              <a:gd name="connsiteY19689" fmla="*/ 2658651 h 4231124"/>
              <a:gd name="connsiteX19690" fmla="*/ 4522589 w 5598213"/>
              <a:gd name="connsiteY19690" fmla="*/ 2674032 h 4231124"/>
              <a:gd name="connsiteX19691" fmla="*/ 4511939 w 5598213"/>
              <a:gd name="connsiteY19691" fmla="*/ 2674032 h 4231124"/>
              <a:gd name="connsiteX19692" fmla="*/ 4506614 w 5598213"/>
              <a:gd name="connsiteY19692" fmla="*/ 2674032 h 4231124"/>
              <a:gd name="connsiteX19693" fmla="*/ 4501290 w 5598213"/>
              <a:gd name="connsiteY19693" fmla="*/ 2674032 h 4231124"/>
              <a:gd name="connsiteX19694" fmla="*/ 4501290 w 5598213"/>
              <a:gd name="connsiteY19694" fmla="*/ 2684681 h 4231124"/>
              <a:gd name="connsiteX19695" fmla="*/ 4491231 w 5598213"/>
              <a:gd name="connsiteY19695" fmla="*/ 2684681 h 4231124"/>
              <a:gd name="connsiteX19696" fmla="*/ 4495965 w 5598213"/>
              <a:gd name="connsiteY19696" fmla="*/ 2700654 h 4231124"/>
              <a:gd name="connsiteX19697" fmla="*/ 4506614 w 5598213"/>
              <a:gd name="connsiteY19697" fmla="*/ 2690005 h 4231124"/>
              <a:gd name="connsiteX19698" fmla="*/ 4501290 w 5598213"/>
              <a:gd name="connsiteY19698" fmla="*/ 2684681 h 4231124"/>
              <a:gd name="connsiteX19699" fmla="*/ 4511939 w 5598213"/>
              <a:gd name="connsiteY19699" fmla="*/ 2684681 h 4231124"/>
              <a:gd name="connsiteX19700" fmla="*/ 4517264 w 5598213"/>
              <a:gd name="connsiteY19700" fmla="*/ 2690005 h 4231124"/>
              <a:gd name="connsiteX19701" fmla="*/ 4527322 w 5598213"/>
              <a:gd name="connsiteY19701" fmla="*/ 2695330 h 4231124"/>
              <a:gd name="connsiteX19702" fmla="*/ 4543297 w 5598213"/>
              <a:gd name="connsiteY19702" fmla="*/ 2674032 h 4231124"/>
              <a:gd name="connsiteX19703" fmla="*/ 4553947 w 5598213"/>
              <a:gd name="connsiteY19703" fmla="*/ 2679357 h 4231124"/>
              <a:gd name="connsiteX19704" fmla="*/ 4553947 w 5598213"/>
              <a:gd name="connsiteY19704" fmla="*/ 2684681 h 4231124"/>
              <a:gd name="connsiteX19705" fmla="*/ 4564005 w 5598213"/>
              <a:gd name="connsiteY19705" fmla="*/ 2679357 h 4231124"/>
              <a:gd name="connsiteX19706" fmla="*/ 4569330 w 5598213"/>
              <a:gd name="connsiteY19706" fmla="*/ 2679357 h 4231124"/>
              <a:gd name="connsiteX19707" fmla="*/ 4574654 w 5598213"/>
              <a:gd name="connsiteY19707" fmla="*/ 2684681 h 4231124"/>
              <a:gd name="connsiteX19708" fmla="*/ 4574654 w 5598213"/>
              <a:gd name="connsiteY19708" fmla="*/ 2695330 h 4231124"/>
              <a:gd name="connsiteX19709" fmla="*/ 4564005 w 5598213"/>
              <a:gd name="connsiteY19709" fmla="*/ 2700654 h 4231124"/>
              <a:gd name="connsiteX19710" fmla="*/ 4558680 w 5598213"/>
              <a:gd name="connsiteY19710" fmla="*/ 2695330 h 4231124"/>
              <a:gd name="connsiteX19711" fmla="*/ 4548622 w 5598213"/>
              <a:gd name="connsiteY19711" fmla="*/ 2700654 h 4231124"/>
              <a:gd name="connsiteX19712" fmla="*/ 4537972 w 5598213"/>
              <a:gd name="connsiteY19712" fmla="*/ 2705387 h 4231124"/>
              <a:gd name="connsiteX19713" fmla="*/ 4527322 w 5598213"/>
              <a:gd name="connsiteY19713" fmla="*/ 2710711 h 4231124"/>
              <a:gd name="connsiteX19714" fmla="*/ 4537972 w 5598213"/>
              <a:gd name="connsiteY19714" fmla="*/ 2726685 h 4231124"/>
              <a:gd name="connsiteX19715" fmla="*/ 4532647 w 5598213"/>
              <a:gd name="connsiteY19715" fmla="*/ 2732009 h 4231124"/>
              <a:gd name="connsiteX19716" fmla="*/ 4522589 w 5598213"/>
              <a:gd name="connsiteY19716" fmla="*/ 2721360 h 4231124"/>
              <a:gd name="connsiteX19717" fmla="*/ 4517264 w 5598213"/>
              <a:gd name="connsiteY19717" fmla="*/ 2721360 h 4231124"/>
              <a:gd name="connsiteX19718" fmla="*/ 4511939 w 5598213"/>
              <a:gd name="connsiteY19718" fmla="*/ 2726685 h 4231124"/>
              <a:gd name="connsiteX19719" fmla="*/ 4506614 w 5598213"/>
              <a:gd name="connsiteY19719" fmla="*/ 2732009 h 4231124"/>
              <a:gd name="connsiteX19720" fmla="*/ 4491231 w 5598213"/>
              <a:gd name="connsiteY19720" fmla="*/ 2726685 h 4231124"/>
              <a:gd name="connsiteX19721" fmla="*/ 4480582 w 5598213"/>
              <a:gd name="connsiteY19721" fmla="*/ 2742066 h 4231124"/>
              <a:gd name="connsiteX19722" fmla="*/ 4495965 w 5598213"/>
              <a:gd name="connsiteY19722" fmla="*/ 2747391 h 4231124"/>
              <a:gd name="connsiteX19723" fmla="*/ 4511939 w 5598213"/>
              <a:gd name="connsiteY19723" fmla="*/ 2758039 h 4231124"/>
              <a:gd name="connsiteX19724" fmla="*/ 4517264 w 5598213"/>
              <a:gd name="connsiteY19724" fmla="*/ 2768097 h 4231124"/>
              <a:gd name="connsiteX19725" fmla="*/ 4527322 w 5598213"/>
              <a:gd name="connsiteY19725" fmla="*/ 2763364 h 4231124"/>
              <a:gd name="connsiteX19726" fmla="*/ 4532647 w 5598213"/>
              <a:gd name="connsiteY19726" fmla="*/ 2773421 h 4231124"/>
              <a:gd name="connsiteX19727" fmla="*/ 4527322 w 5598213"/>
              <a:gd name="connsiteY19727" fmla="*/ 2778745 h 4231124"/>
              <a:gd name="connsiteX19728" fmla="*/ 4517264 w 5598213"/>
              <a:gd name="connsiteY19728" fmla="*/ 2773421 h 4231124"/>
              <a:gd name="connsiteX19729" fmla="*/ 4511939 w 5598213"/>
              <a:gd name="connsiteY19729" fmla="*/ 2794719 h 4231124"/>
              <a:gd name="connsiteX19730" fmla="*/ 4517264 w 5598213"/>
              <a:gd name="connsiteY19730" fmla="*/ 2799451 h 4231124"/>
              <a:gd name="connsiteX19731" fmla="*/ 4511939 w 5598213"/>
              <a:gd name="connsiteY19731" fmla="*/ 2804776 h 4231124"/>
              <a:gd name="connsiteX19732" fmla="*/ 4506614 w 5598213"/>
              <a:gd name="connsiteY19732" fmla="*/ 2799451 h 4231124"/>
              <a:gd name="connsiteX19733" fmla="*/ 4491231 w 5598213"/>
              <a:gd name="connsiteY19733" fmla="*/ 2794719 h 4231124"/>
              <a:gd name="connsiteX19734" fmla="*/ 4501290 w 5598213"/>
              <a:gd name="connsiteY19734" fmla="*/ 2804776 h 4231124"/>
              <a:gd name="connsiteX19735" fmla="*/ 4501290 w 5598213"/>
              <a:gd name="connsiteY19735" fmla="*/ 2820749 h 4231124"/>
              <a:gd name="connsiteX19736" fmla="*/ 4517264 w 5598213"/>
              <a:gd name="connsiteY19736" fmla="*/ 2810100 h 4231124"/>
              <a:gd name="connsiteX19737" fmla="*/ 4527322 w 5598213"/>
              <a:gd name="connsiteY19737" fmla="*/ 2810100 h 4231124"/>
              <a:gd name="connsiteX19738" fmla="*/ 4527322 w 5598213"/>
              <a:gd name="connsiteY19738" fmla="*/ 2825482 h 4231124"/>
              <a:gd name="connsiteX19739" fmla="*/ 4537972 w 5598213"/>
              <a:gd name="connsiteY19739" fmla="*/ 2825482 h 4231124"/>
              <a:gd name="connsiteX19740" fmla="*/ 4532647 w 5598213"/>
              <a:gd name="connsiteY19740" fmla="*/ 2830806 h 4231124"/>
              <a:gd name="connsiteX19741" fmla="*/ 4532647 w 5598213"/>
              <a:gd name="connsiteY19741" fmla="*/ 2836131 h 4231124"/>
              <a:gd name="connsiteX19742" fmla="*/ 4517264 w 5598213"/>
              <a:gd name="connsiteY19742" fmla="*/ 2841455 h 4231124"/>
              <a:gd name="connsiteX19743" fmla="*/ 4511939 w 5598213"/>
              <a:gd name="connsiteY19743" fmla="*/ 2825482 h 4231124"/>
              <a:gd name="connsiteX19744" fmla="*/ 4506614 w 5598213"/>
              <a:gd name="connsiteY19744" fmla="*/ 2825482 h 4231124"/>
              <a:gd name="connsiteX19745" fmla="*/ 4506614 w 5598213"/>
              <a:gd name="connsiteY19745" fmla="*/ 2841455 h 4231124"/>
              <a:gd name="connsiteX19746" fmla="*/ 4495965 w 5598213"/>
              <a:gd name="connsiteY19746" fmla="*/ 2836131 h 4231124"/>
              <a:gd name="connsiteX19747" fmla="*/ 4485907 w 5598213"/>
              <a:gd name="connsiteY19747" fmla="*/ 2841455 h 4231124"/>
              <a:gd name="connsiteX19748" fmla="*/ 4485907 w 5598213"/>
              <a:gd name="connsiteY19748" fmla="*/ 2852104 h 4231124"/>
              <a:gd name="connsiteX19749" fmla="*/ 4491231 w 5598213"/>
              <a:gd name="connsiteY19749" fmla="*/ 2867485 h 4231124"/>
              <a:gd name="connsiteX19750" fmla="*/ 4501290 w 5598213"/>
              <a:gd name="connsiteY19750" fmla="*/ 2867485 h 4231124"/>
              <a:gd name="connsiteX19751" fmla="*/ 4501290 w 5598213"/>
              <a:gd name="connsiteY19751" fmla="*/ 2872810 h 4231124"/>
              <a:gd name="connsiteX19752" fmla="*/ 4501290 w 5598213"/>
              <a:gd name="connsiteY19752" fmla="*/ 2883459 h 4231124"/>
              <a:gd name="connsiteX19753" fmla="*/ 4491231 w 5598213"/>
              <a:gd name="connsiteY19753" fmla="*/ 2888191 h 4231124"/>
              <a:gd name="connsiteX19754" fmla="*/ 4491231 w 5598213"/>
              <a:gd name="connsiteY19754" fmla="*/ 2872810 h 4231124"/>
              <a:gd name="connsiteX19755" fmla="*/ 4485907 w 5598213"/>
              <a:gd name="connsiteY19755" fmla="*/ 2872810 h 4231124"/>
              <a:gd name="connsiteX19756" fmla="*/ 4475257 w 5598213"/>
              <a:gd name="connsiteY19756" fmla="*/ 2878134 h 4231124"/>
              <a:gd name="connsiteX19757" fmla="*/ 4464607 w 5598213"/>
              <a:gd name="connsiteY19757" fmla="*/ 2888191 h 4231124"/>
              <a:gd name="connsiteX19758" fmla="*/ 4459874 w 5598213"/>
              <a:gd name="connsiteY19758" fmla="*/ 2893516 h 4231124"/>
              <a:gd name="connsiteX19759" fmla="*/ 4449224 w 5598213"/>
              <a:gd name="connsiteY19759" fmla="*/ 2904165 h 4231124"/>
              <a:gd name="connsiteX19760" fmla="*/ 4438574 w 5598213"/>
              <a:gd name="connsiteY19760" fmla="*/ 2898840 h 4231124"/>
              <a:gd name="connsiteX19761" fmla="*/ 4438574 w 5598213"/>
              <a:gd name="connsiteY19761" fmla="*/ 2893516 h 4231124"/>
              <a:gd name="connsiteX19762" fmla="*/ 4433250 w 5598213"/>
              <a:gd name="connsiteY19762" fmla="*/ 2893516 h 4231124"/>
              <a:gd name="connsiteX19763" fmla="*/ 4428516 w 5598213"/>
              <a:gd name="connsiteY19763" fmla="*/ 2898840 h 4231124"/>
              <a:gd name="connsiteX19764" fmla="*/ 4407217 w 5598213"/>
              <a:gd name="connsiteY19764" fmla="*/ 2898840 h 4231124"/>
              <a:gd name="connsiteX19765" fmla="*/ 4402484 w 5598213"/>
              <a:gd name="connsiteY19765" fmla="*/ 2893516 h 4231124"/>
              <a:gd name="connsiteX19766" fmla="*/ 4381184 w 5598213"/>
              <a:gd name="connsiteY19766" fmla="*/ 2904165 h 4231124"/>
              <a:gd name="connsiteX19767" fmla="*/ 4365801 w 5598213"/>
              <a:gd name="connsiteY19767" fmla="*/ 2904165 h 4231124"/>
              <a:gd name="connsiteX19768" fmla="*/ 4360476 w 5598213"/>
              <a:gd name="connsiteY19768" fmla="*/ 2914813 h 4231124"/>
              <a:gd name="connsiteX19769" fmla="*/ 4371126 w 5598213"/>
              <a:gd name="connsiteY19769" fmla="*/ 2914813 h 4231124"/>
              <a:gd name="connsiteX19770" fmla="*/ 4375859 w 5598213"/>
              <a:gd name="connsiteY19770" fmla="*/ 2924871 h 4231124"/>
              <a:gd name="connsiteX19771" fmla="*/ 4375859 w 5598213"/>
              <a:gd name="connsiteY19771" fmla="*/ 2935519 h 4231124"/>
              <a:gd name="connsiteX19772" fmla="*/ 4381184 w 5598213"/>
              <a:gd name="connsiteY19772" fmla="*/ 2924871 h 4231124"/>
              <a:gd name="connsiteX19773" fmla="*/ 4386509 w 5598213"/>
              <a:gd name="connsiteY19773" fmla="*/ 2919546 h 4231124"/>
              <a:gd name="connsiteX19774" fmla="*/ 4397159 w 5598213"/>
              <a:gd name="connsiteY19774" fmla="*/ 2919546 h 4231124"/>
              <a:gd name="connsiteX19775" fmla="*/ 4402484 w 5598213"/>
              <a:gd name="connsiteY19775" fmla="*/ 2924871 h 4231124"/>
              <a:gd name="connsiteX19776" fmla="*/ 4412542 w 5598213"/>
              <a:gd name="connsiteY19776" fmla="*/ 2930195 h 4231124"/>
              <a:gd name="connsiteX19777" fmla="*/ 4407217 w 5598213"/>
              <a:gd name="connsiteY19777" fmla="*/ 2946168 h 4231124"/>
              <a:gd name="connsiteX19778" fmla="*/ 4391834 w 5598213"/>
              <a:gd name="connsiteY19778" fmla="*/ 2956225 h 4231124"/>
              <a:gd name="connsiteX19779" fmla="*/ 4381184 w 5598213"/>
              <a:gd name="connsiteY19779" fmla="*/ 2956225 h 4231124"/>
              <a:gd name="connsiteX19780" fmla="*/ 4375859 w 5598213"/>
              <a:gd name="connsiteY19780" fmla="*/ 2940844 h 4231124"/>
              <a:gd name="connsiteX19781" fmla="*/ 4375859 w 5598213"/>
              <a:gd name="connsiteY19781" fmla="*/ 2950901 h 4231124"/>
              <a:gd name="connsiteX19782" fmla="*/ 4360476 w 5598213"/>
              <a:gd name="connsiteY19782" fmla="*/ 2961550 h 4231124"/>
              <a:gd name="connsiteX19783" fmla="*/ 4360476 w 5598213"/>
              <a:gd name="connsiteY19783" fmla="*/ 2972199 h 4231124"/>
              <a:gd name="connsiteX19784" fmla="*/ 4349827 w 5598213"/>
              <a:gd name="connsiteY19784" fmla="*/ 2977523 h 4231124"/>
              <a:gd name="connsiteX19785" fmla="*/ 4349827 w 5598213"/>
              <a:gd name="connsiteY19785" fmla="*/ 2982256 h 4231124"/>
              <a:gd name="connsiteX19786" fmla="*/ 4349827 w 5598213"/>
              <a:gd name="connsiteY19786" fmla="*/ 2987580 h 4231124"/>
              <a:gd name="connsiteX19787" fmla="*/ 4349827 w 5598213"/>
              <a:gd name="connsiteY19787" fmla="*/ 2992905 h 4231124"/>
              <a:gd name="connsiteX19788" fmla="*/ 4355151 w 5598213"/>
              <a:gd name="connsiteY19788" fmla="*/ 2998229 h 4231124"/>
              <a:gd name="connsiteX19789" fmla="*/ 4329119 w 5598213"/>
              <a:gd name="connsiteY19789" fmla="*/ 3013611 h 4231124"/>
              <a:gd name="connsiteX19790" fmla="*/ 4329119 w 5598213"/>
              <a:gd name="connsiteY19790" fmla="*/ 3008878 h 4231124"/>
              <a:gd name="connsiteX19791" fmla="*/ 4308411 w 5598213"/>
              <a:gd name="connsiteY19791" fmla="*/ 3008878 h 4231124"/>
              <a:gd name="connsiteX19792" fmla="*/ 4308411 w 5598213"/>
              <a:gd name="connsiteY19792" fmla="*/ 2998229 h 4231124"/>
              <a:gd name="connsiteX19793" fmla="*/ 4292436 w 5598213"/>
              <a:gd name="connsiteY19793" fmla="*/ 2998229 h 4231124"/>
              <a:gd name="connsiteX19794" fmla="*/ 4281787 w 5598213"/>
              <a:gd name="connsiteY19794" fmla="*/ 3003553 h 4231124"/>
              <a:gd name="connsiteX19795" fmla="*/ 4266404 w 5598213"/>
              <a:gd name="connsiteY19795" fmla="*/ 3008878 h 4231124"/>
              <a:gd name="connsiteX19796" fmla="*/ 4281787 w 5598213"/>
              <a:gd name="connsiteY19796" fmla="*/ 3024259 h 4231124"/>
              <a:gd name="connsiteX19797" fmla="*/ 4271729 w 5598213"/>
              <a:gd name="connsiteY19797" fmla="*/ 3040233 h 4231124"/>
              <a:gd name="connsiteX19798" fmla="*/ 4266404 w 5598213"/>
              <a:gd name="connsiteY19798" fmla="*/ 3034908 h 4231124"/>
              <a:gd name="connsiteX19799" fmla="*/ 4261079 w 5598213"/>
              <a:gd name="connsiteY19799" fmla="*/ 3034908 h 4231124"/>
              <a:gd name="connsiteX19800" fmla="*/ 4255754 w 5598213"/>
              <a:gd name="connsiteY19800" fmla="*/ 3044965 h 4231124"/>
              <a:gd name="connsiteX19801" fmla="*/ 4261079 w 5598213"/>
              <a:gd name="connsiteY19801" fmla="*/ 3050290 h 4231124"/>
              <a:gd name="connsiteX19802" fmla="*/ 4255754 w 5598213"/>
              <a:gd name="connsiteY19802" fmla="*/ 3055614 h 4231124"/>
              <a:gd name="connsiteX19803" fmla="*/ 4261079 w 5598213"/>
              <a:gd name="connsiteY19803" fmla="*/ 3055614 h 4231124"/>
              <a:gd name="connsiteX19804" fmla="*/ 4261079 w 5598213"/>
              <a:gd name="connsiteY19804" fmla="*/ 3071587 h 4231124"/>
              <a:gd name="connsiteX19805" fmla="*/ 4255754 w 5598213"/>
              <a:gd name="connsiteY19805" fmla="*/ 3071587 h 4231124"/>
              <a:gd name="connsiteX19806" fmla="*/ 4235046 w 5598213"/>
              <a:gd name="connsiteY19806" fmla="*/ 3071587 h 4231124"/>
              <a:gd name="connsiteX19807" fmla="*/ 4229721 w 5598213"/>
              <a:gd name="connsiteY19807" fmla="*/ 3071587 h 4231124"/>
              <a:gd name="connsiteX19808" fmla="*/ 4214338 w 5598213"/>
              <a:gd name="connsiteY19808" fmla="*/ 3071587 h 4231124"/>
              <a:gd name="connsiteX19809" fmla="*/ 4214338 w 5598213"/>
              <a:gd name="connsiteY19809" fmla="*/ 3081645 h 4231124"/>
              <a:gd name="connsiteX19810" fmla="*/ 4198364 w 5598213"/>
              <a:gd name="connsiteY19810" fmla="*/ 3081645 h 4231124"/>
              <a:gd name="connsiteX19811" fmla="*/ 4193039 w 5598213"/>
              <a:gd name="connsiteY19811" fmla="*/ 3071587 h 4231124"/>
              <a:gd name="connsiteX19812" fmla="*/ 4203689 w 5598213"/>
              <a:gd name="connsiteY19812" fmla="*/ 3071587 h 4231124"/>
              <a:gd name="connsiteX19813" fmla="*/ 4214338 w 5598213"/>
              <a:gd name="connsiteY19813" fmla="*/ 3055614 h 4231124"/>
              <a:gd name="connsiteX19814" fmla="*/ 4214338 w 5598213"/>
              <a:gd name="connsiteY19814" fmla="*/ 3044965 h 4231124"/>
              <a:gd name="connsiteX19815" fmla="*/ 4203689 w 5598213"/>
              <a:gd name="connsiteY19815" fmla="*/ 3040233 h 4231124"/>
              <a:gd name="connsiteX19816" fmla="*/ 4177656 w 5598213"/>
              <a:gd name="connsiteY19816" fmla="*/ 3076320 h 4231124"/>
              <a:gd name="connsiteX19817" fmla="*/ 4172331 w 5598213"/>
              <a:gd name="connsiteY19817" fmla="*/ 3060939 h 4231124"/>
              <a:gd name="connsiteX19818" fmla="*/ 4167006 w 5598213"/>
              <a:gd name="connsiteY19818" fmla="*/ 3050290 h 4231124"/>
              <a:gd name="connsiteX19819" fmla="*/ 4161681 w 5598213"/>
              <a:gd name="connsiteY19819" fmla="*/ 3055614 h 4231124"/>
              <a:gd name="connsiteX19820" fmla="*/ 4161681 w 5598213"/>
              <a:gd name="connsiteY19820" fmla="*/ 3066263 h 4231124"/>
              <a:gd name="connsiteX19821" fmla="*/ 4146298 w 5598213"/>
              <a:gd name="connsiteY19821" fmla="*/ 3081645 h 4231124"/>
              <a:gd name="connsiteX19822" fmla="*/ 4140973 w 5598213"/>
              <a:gd name="connsiteY19822" fmla="*/ 3076320 h 4231124"/>
              <a:gd name="connsiteX19823" fmla="*/ 4135648 w 5598213"/>
              <a:gd name="connsiteY19823" fmla="*/ 3086969 h 4231124"/>
              <a:gd name="connsiteX19824" fmla="*/ 4125590 w 5598213"/>
              <a:gd name="connsiteY19824" fmla="*/ 3097618 h 4231124"/>
              <a:gd name="connsiteX19825" fmla="*/ 4130324 w 5598213"/>
              <a:gd name="connsiteY19825" fmla="*/ 3102942 h 4231124"/>
              <a:gd name="connsiteX19826" fmla="*/ 4135648 w 5598213"/>
              <a:gd name="connsiteY19826" fmla="*/ 3102942 h 4231124"/>
              <a:gd name="connsiteX19827" fmla="*/ 4140973 w 5598213"/>
              <a:gd name="connsiteY19827" fmla="*/ 3107675 h 4231124"/>
              <a:gd name="connsiteX19828" fmla="*/ 4140973 w 5598213"/>
              <a:gd name="connsiteY19828" fmla="*/ 3112999 h 4231124"/>
              <a:gd name="connsiteX19829" fmla="*/ 4140973 w 5598213"/>
              <a:gd name="connsiteY19829" fmla="*/ 3128973 h 4231124"/>
              <a:gd name="connsiteX19830" fmla="*/ 4161681 w 5598213"/>
              <a:gd name="connsiteY19830" fmla="*/ 3144354 h 4231124"/>
              <a:gd name="connsiteX19831" fmla="*/ 4161681 w 5598213"/>
              <a:gd name="connsiteY19831" fmla="*/ 3139030 h 4231124"/>
              <a:gd name="connsiteX19832" fmla="*/ 4172331 w 5598213"/>
              <a:gd name="connsiteY19832" fmla="*/ 3144354 h 4231124"/>
              <a:gd name="connsiteX19833" fmla="*/ 4172331 w 5598213"/>
              <a:gd name="connsiteY19833" fmla="*/ 3155003 h 4231124"/>
              <a:gd name="connsiteX19834" fmla="*/ 4167006 w 5598213"/>
              <a:gd name="connsiteY19834" fmla="*/ 3160327 h 4231124"/>
              <a:gd name="connsiteX19835" fmla="*/ 4151623 w 5598213"/>
              <a:gd name="connsiteY19835" fmla="*/ 3149679 h 4231124"/>
              <a:gd name="connsiteX19836" fmla="*/ 4135648 w 5598213"/>
              <a:gd name="connsiteY19836" fmla="*/ 3165652 h 4231124"/>
              <a:gd name="connsiteX19837" fmla="*/ 4125590 w 5598213"/>
              <a:gd name="connsiteY19837" fmla="*/ 3165652 h 4231124"/>
              <a:gd name="connsiteX19838" fmla="*/ 4125590 w 5598213"/>
              <a:gd name="connsiteY19838" fmla="*/ 3181033 h 4231124"/>
              <a:gd name="connsiteX19839" fmla="*/ 4114941 w 5598213"/>
              <a:gd name="connsiteY19839" fmla="*/ 3181033 h 4231124"/>
              <a:gd name="connsiteX19840" fmla="*/ 4114941 w 5598213"/>
              <a:gd name="connsiteY19840" fmla="*/ 3165652 h 4231124"/>
              <a:gd name="connsiteX19841" fmla="*/ 4125590 w 5598213"/>
              <a:gd name="connsiteY19841" fmla="*/ 3144354 h 4231124"/>
              <a:gd name="connsiteX19842" fmla="*/ 4099558 w 5598213"/>
              <a:gd name="connsiteY19842" fmla="*/ 3123648 h 4231124"/>
              <a:gd name="connsiteX19843" fmla="*/ 4088908 w 5598213"/>
              <a:gd name="connsiteY19843" fmla="*/ 3134297 h 4231124"/>
              <a:gd name="connsiteX19844" fmla="*/ 4078258 w 5598213"/>
              <a:gd name="connsiteY19844" fmla="*/ 3134297 h 4231124"/>
              <a:gd name="connsiteX19845" fmla="*/ 4083583 w 5598213"/>
              <a:gd name="connsiteY19845" fmla="*/ 3128973 h 4231124"/>
              <a:gd name="connsiteX19846" fmla="*/ 4088908 w 5598213"/>
              <a:gd name="connsiteY19846" fmla="*/ 3107675 h 4231124"/>
              <a:gd name="connsiteX19847" fmla="*/ 4109616 w 5598213"/>
              <a:gd name="connsiteY19847" fmla="*/ 3092293 h 4231124"/>
              <a:gd name="connsiteX19848" fmla="*/ 4109616 w 5598213"/>
              <a:gd name="connsiteY19848" fmla="*/ 3086969 h 4231124"/>
              <a:gd name="connsiteX19849" fmla="*/ 4104291 w 5598213"/>
              <a:gd name="connsiteY19849" fmla="*/ 3092293 h 4231124"/>
              <a:gd name="connsiteX19850" fmla="*/ 4099558 w 5598213"/>
              <a:gd name="connsiteY19850" fmla="*/ 3092293 h 4231124"/>
              <a:gd name="connsiteX19851" fmla="*/ 4099558 w 5598213"/>
              <a:gd name="connsiteY19851" fmla="*/ 3076320 h 4231124"/>
              <a:gd name="connsiteX19852" fmla="*/ 4109616 w 5598213"/>
              <a:gd name="connsiteY19852" fmla="*/ 3066263 h 4231124"/>
              <a:gd name="connsiteX19853" fmla="*/ 4104291 w 5598213"/>
              <a:gd name="connsiteY19853" fmla="*/ 3060939 h 4231124"/>
              <a:gd name="connsiteX19854" fmla="*/ 4104291 w 5598213"/>
              <a:gd name="connsiteY19854" fmla="*/ 3050290 h 4231124"/>
              <a:gd name="connsiteX19855" fmla="*/ 4099558 w 5598213"/>
              <a:gd name="connsiteY19855" fmla="*/ 3050290 h 4231124"/>
              <a:gd name="connsiteX19856" fmla="*/ 4099558 w 5598213"/>
              <a:gd name="connsiteY19856" fmla="*/ 3044965 h 4231124"/>
              <a:gd name="connsiteX19857" fmla="*/ 4088908 w 5598213"/>
              <a:gd name="connsiteY19857" fmla="*/ 3034908 h 4231124"/>
              <a:gd name="connsiteX19858" fmla="*/ 4083583 w 5598213"/>
              <a:gd name="connsiteY19858" fmla="*/ 3040233 h 4231124"/>
              <a:gd name="connsiteX19859" fmla="*/ 4088908 w 5598213"/>
              <a:gd name="connsiteY19859" fmla="*/ 3050290 h 4231124"/>
              <a:gd name="connsiteX19860" fmla="*/ 4083583 w 5598213"/>
              <a:gd name="connsiteY19860" fmla="*/ 3055614 h 4231124"/>
              <a:gd name="connsiteX19861" fmla="*/ 4083583 w 5598213"/>
              <a:gd name="connsiteY19861" fmla="*/ 3071587 h 4231124"/>
              <a:gd name="connsiteX19862" fmla="*/ 4068200 w 5598213"/>
              <a:gd name="connsiteY19862" fmla="*/ 3081645 h 4231124"/>
              <a:gd name="connsiteX19863" fmla="*/ 4068200 w 5598213"/>
              <a:gd name="connsiteY19863" fmla="*/ 3097618 h 4231124"/>
              <a:gd name="connsiteX19864" fmla="*/ 4062875 w 5598213"/>
              <a:gd name="connsiteY19864" fmla="*/ 3102942 h 4231124"/>
              <a:gd name="connsiteX19865" fmla="*/ 4062875 w 5598213"/>
              <a:gd name="connsiteY19865" fmla="*/ 3134297 h 4231124"/>
              <a:gd name="connsiteX19866" fmla="*/ 4057550 w 5598213"/>
              <a:gd name="connsiteY19866" fmla="*/ 3139030 h 4231124"/>
              <a:gd name="connsiteX19867" fmla="*/ 4062875 w 5598213"/>
              <a:gd name="connsiteY19867" fmla="*/ 3139030 h 4231124"/>
              <a:gd name="connsiteX19868" fmla="*/ 4062875 w 5598213"/>
              <a:gd name="connsiteY19868" fmla="*/ 3155003 h 4231124"/>
              <a:gd name="connsiteX19869" fmla="*/ 4052225 w 5598213"/>
              <a:gd name="connsiteY19869" fmla="*/ 3155003 h 4231124"/>
              <a:gd name="connsiteX19870" fmla="*/ 4052225 w 5598213"/>
              <a:gd name="connsiteY19870" fmla="*/ 3144354 h 4231124"/>
              <a:gd name="connsiteX19871" fmla="*/ 4041576 w 5598213"/>
              <a:gd name="connsiteY19871" fmla="*/ 3144354 h 4231124"/>
              <a:gd name="connsiteX19872" fmla="*/ 4036843 w 5598213"/>
              <a:gd name="connsiteY19872" fmla="*/ 3160327 h 4231124"/>
              <a:gd name="connsiteX19873" fmla="*/ 4031518 w 5598213"/>
              <a:gd name="connsiteY19873" fmla="*/ 3170385 h 4231124"/>
              <a:gd name="connsiteX19874" fmla="*/ 4026193 w 5598213"/>
              <a:gd name="connsiteY19874" fmla="*/ 3175709 h 4231124"/>
              <a:gd name="connsiteX19875" fmla="*/ 4026193 w 5598213"/>
              <a:gd name="connsiteY19875" fmla="*/ 3186358 h 4231124"/>
              <a:gd name="connsiteX19876" fmla="*/ 4015543 w 5598213"/>
              <a:gd name="connsiteY19876" fmla="*/ 3181033 h 4231124"/>
              <a:gd name="connsiteX19877" fmla="*/ 4015543 w 5598213"/>
              <a:gd name="connsiteY19877" fmla="*/ 3191682 h 4231124"/>
              <a:gd name="connsiteX19878" fmla="*/ 4026193 w 5598213"/>
              <a:gd name="connsiteY19878" fmla="*/ 3191682 h 4231124"/>
              <a:gd name="connsiteX19879" fmla="*/ 4026193 w 5598213"/>
              <a:gd name="connsiteY19879" fmla="*/ 3207064 h 4231124"/>
              <a:gd name="connsiteX19880" fmla="*/ 4015543 w 5598213"/>
              <a:gd name="connsiteY19880" fmla="*/ 3212388 h 4231124"/>
              <a:gd name="connsiteX19881" fmla="*/ 4010218 w 5598213"/>
              <a:gd name="connsiteY19881" fmla="*/ 3233094 h 4231124"/>
              <a:gd name="connsiteX19882" fmla="*/ 4000160 w 5598213"/>
              <a:gd name="connsiteY19882" fmla="*/ 3254392 h 4231124"/>
              <a:gd name="connsiteX19883" fmla="*/ 4000160 w 5598213"/>
              <a:gd name="connsiteY19883" fmla="*/ 3264449 h 4231124"/>
              <a:gd name="connsiteX19884" fmla="*/ 3994835 w 5598213"/>
              <a:gd name="connsiteY19884" fmla="*/ 3269773 h 4231124"/>
              <a:gd name="connsiteX19885" fmla="*/ 3994835 w 5598213"/>
              <a:gd name="connsiteY19885" fmla="*/ 3264449 h 4231124"/>
              <a:gd name="connsiteX19886" fmla="*/ 3978861 w 5598213"/>
              <a:gd name="connsiteY19886" fmla="*/ 3269773 h 4231124"/>
              <a:gd name="connsiteX19887" fmla="*/ 3974127 w 5598213"/>
              <a:gd name="connsiteY19887" fmla="*/ 3264449 h 4231124"/>
              <a:gd name="connsiteX19888" fmla="*/ 3978861 w 5598213"/>
              <a:gd name="connsiteY19888" fmla="*/ 3249067 h 4231124"/>
              <a:gd name="connsiteX19889" fmla="*/ 3989510 w 5598213"/>
              <a:gd name="connsiteY19889" fmla="*/ 3233094 h 4231124"/>
              <a:gd name="connsiteX19890" fmla="*/ 4000160 w 5598213"/>
              <a:gd name="connsiteY19890" fmla="*/ 3233094 h 4231124"/>
              <a:gd name="connsiteX19891" fmla="*/ 4005485 w 5598213"/>
              <a:gd name="connsiteY19891" fmla="*/ 3227770 h 4231124"/>
              <a:gd name="connsiteX19892" fmla="*/ 3989510 w 5598213"/>
              <a:gd name="connsiteY19892" fmla="*/ 3223037 h 4231124"/>
              <a:gd name="connsiteX19893" fmla="*/ 3984185 w 5598213"/>
              <a:gd name="connsiteY19893" fmla="*/ 3207064 h 4231124"/>
              <a:gd name="connsiteX19894" fmla="*/ 4000160 w 5598213"/>
              <a:gd name="connsiteY19894" fmla="*/ 3191682 h 4231124"/>
              <a:gd name="connsiteX19895" fmla="*/ 3994835 w 5598213"/>
              <a:gd name="connsiteY19895" fmla="*/ 3186358 h 4231124"/>
              <a:gd name="connsiteX19896" fmla="*/ 3984185 w 5598213"/>
              <a:gd name="connsiteY19896" fmla="*/ 3181033 h 4231124"/>
              <a:gd name="connsiteX19897" fmla="*/ 3978861 w 5598213"/>
              <a:gd name="connsiteY19897" fmla="*/ 3175709 h 4231124"/>
              <a:gd name="connsiteX19898" fmla="*/ 3968803 w 5598213"/>
              <a:gd name="connsiteY19898" fmla="*/ 3170385 h 4231124"/>
              <a:gd name="connsiteX19899" fmla="*/ 3974127 w 5598213"/>
              <a:gd name="connsiteY19899" fmla="*/ 3160327 h 4231124"/>
              <a:gd name="connsiteX19900" fmla="*/ 3963478 w 5598213"/>
              <a:gd name="connsiteY19900" fmla="*/ 3155003 h 4231124"/>
              <a:gd name="connsiteX19901" fmla="*/ 3948095 w 5598213"/>
              <a:gd name="connsiteY19901" fmla="*/ 3165652 h 4231124"/>
              <a:gd name="connsiteX19902" fmla="*/ 3942770 w 5598213"/>
              <a:gd name="connsiteY19902" fmla="*/ 3165652 h 4231124"/>
              <a:gd name="connsiteX19903" fmla="*/ 3942770 w 5598213"/>
              <a:gd name="connsiteY19903" fmla="*/ 3160327 h 4231124"/>
              <a:gd name="connsiteX19904" fmla="*/ 3937445 w 5598213"/>
              <a:gd name="connsiteY19904" fmla="*/ 3155003 h 4231124"/>
              <a:gd name="connsiteX19905" fmla="*/ 3942770 w 5598213"/>
              <a:gd name="connsiteY19905" fmla="*/ 3139030 h 4231124"/>
              <a:gd name="connsiteX19906" fmla="*/ 3948095 w 5598213"/>
              <a:gd name="connsiteY19906" fmla="*/ 3128973 h 4231124"/>
              <a:gd name="connsiteX19907" fmla="*/ 3958153 w 5598213"/>
              <a:gd name="connsiteY19907" fmla="*/ 3128973 h 4231124"/>
              <a:gd name="connsiteX19908" fmla="*/ 3958153 w 5598213"/>
              <a:gd name="connsiteY19908" fmla="*/ 3134297 h 4231124"/>
              <a:gd name="connsiteX19909" fmla="*/ 3963478 w 5598213"/>
              <a:gd name="connsiteY19909" fmla="*/ 3139030 h 4231124"/>
              <a:gd name="connsiteX19910" fmla="*/ 3974127 w 5598213"/>
              <a:gd name="connsiteY19910" fmla="*/ 3139030 h 4231124"/>
              <a:gd name="connsiteX19911" fmla="*/ 3974127 w 5598213"/>
              <a:gd name="connsiteY19911" fmla="*/ 3128973 h 4231124"/>
              <a:gd name="connsiteX19912" fmla="*/ 3978861 w 5598213"/>
              <a:gd name="connsiteY19912" fmla="*/ 3128973 h 4231124"/>
              <a:gd name="connsiteX19913" fmla="*/ 3994835 w 5598213"/>
              <a:gd name="connsiteY19913" fmla="*/ 3134297 h 4231124"/>
              <a:gd name="connsiteX19914" fmla="*/ 3994835 w 5598213"/>
              <a:gd name="connsiteY19914" fmla="*/ 3144354 h 4231124"/>
              <a:gd name="connsiteX19915" fmla="*/ 3989510 w 5598213"/>
              <a:gd name="connsiteY19915" fmla="*/ 3134297 h 4231124"/>
              <a:gd name="connsiteX19916" fmla="*/ 3984185 w 5598213"/>
              <a:gd name="connsiteY19916" fmla="*/ 3134297 h 4231124"/>
              <a:gd name="connsiteX19917" fmla="*/ 3978861 w 5598213"/>
              <a:gd name="connsiteY19917" fmla="*/ 3144354 h 4231124"/>
              <a:gd name="connsiteX19918" fmla="*/ 3978861 w 5598213"/>
              <a:gd name="connsiteY19918" fmla="*/ 3149679 h 4231124"/>
              <a:gd name="connsiteX19919" fmla="*/ 3994835 w 5598213"/>
              <a:gd name="connsiteY19919" fmla="*/ 3149679 h 4231124"/>
              <a:gd name="connsiteX19920" fmla="*/ 3994835 w 5598213"/>
              <a:gd name="connsiteY19920" fmla="*/ 3144354 h 4231124"/>
              <a:gd name="connsiteX19921" fmla="*/ 4005485 w 5598213"/>
              <a:gd name="connsiteY19921" fmla="*/ 3128973 h 4231124"/>
              <a:gd name="connsiteX19922" fmla="*/ 4015543 w 5598213"/>
              <a:gd name="connsiteY19922" fmla="*/ 3112999 h 4231124"/>
              <a:gd name="connsiteX19923" fmla="*/ 4010218 w 5598213"/>
              <a:gd name="connsiteY19923" fmla="*/ 3107675 h 4231124"/>
              <a:gd name="connsiteX19924" fmla="*/ 4020868 w 5598213"/>
              <a:gd name="connsiteY19924" fmla="*/ 3092293 h 4231124"/>
              <a:gd name="connsiteX19925" fmla="*/ 4026193 w 5598213"/>
              <a:gd name="connsiteY19925" fmla="*/ 3081645 h 4231124"/>
              <a:gd name="connsiteX19926" fmla="*/ 4026193 w 5598213"/>
              <a:gd name="connsiteY19926" fmla="*/ 3076320 h 4231124"/>
              <a:gd name="connsiteX19927" fmla="*/ 4020868 w 5598213"/>
              <a:gd name="connsiteY19927" fmla="*/ 3081645 h 4231124"/>
              <a:gd name="connsiteX19928" fmla="*/ 4015543 w 5598213"/>
              <a:gd name="connsiteY19928" fmla="*/ 3071587 h 4231124"/>
              <a:gd name="connsiteX19929" fmla="*/ 4010218 w 5598213"/>
              <a:gd name="connsiteY19929" fmla="*/ 3071587 h 4231124"/>
              <a:gd name="connsiteX19930" fmla="*/ 4010218 w 5598213"/>
              <a:gd name="connsiteY19930" fmla="*/ 3060939 h 4231124"/>
              <a:gd name="connsiteX19931" fmla="*/ 4000160 w 5598213"/>
              <a:gd name="connsiteY19931" fmla="*/ 3060939 h 4231124"/>
              <a:gd name="connsiteX19932" fmla="*/ 4010218 w 5598213"/>
              <a:gd name="connsiteY19932" fmla="*/ 3071587 h 4231124"/>
              <a:gd name="connsiteX19933" fmla="*/ 4010218 w 5598213"/>
              <a:gd name="connsiteY19933" fmla="*/ 3081645 h 4231124"/>
              <a:gd name="connsiteX19934" fmla="*/ 4000160 w 5598213"/>
              <a:gd name="connsiteY19934" fmla="*/ 3086969 h 4231124"/>
              <a:gd name="connsiteX19935" fmla="*/ 4005485 w 5598213"/>
              <a:gd name="connsiteY19935" fmla="*/ 3092293 h 4231124"/>
              <a:gd name="connsiteX19936" fmla="*/ 4005485 w 5598213"/>
              <a:gd name="connsiteY19936" fmla="*/ 3118324 h 4231124"/>
              <a:gd name="connsiteX19937" fmla="*/ 3989510 w 5598213"/>
              <a:gd name="connsiteY19937" fmla="*/ 3123648 h 4231124"/>
              <a:gd name="connsiteX19938" fmla="*/ 3984185 w 5598213"/>
              <a:gd name="connsiteY19938" fmla="*/ 3112999 h 4231124"/>
              <a:gd name="connsiteX19939" fmla="*/ 3978861 w 5598213"/>
              <a:gd name="connsiteY19939" fmla="*/ 3123648 h 4231124"/>
              <a:gd name="connsiteX19940" fmla="*/ 3968803 w 5598213"/>
              <a:gd name="connsiteY19940" fmla="*/ 3123648 h 4231124"/>
              <a:gd name="connsiteX19941" fmla="*/ 3963478 w 5598213"/>
              <a:gd name="connsiteY19941" fmla="*/ 3128973 h 4231124"/>
              <a:gd name="connsiteX19942" fmla="*/ 3958153 w 5598213"/>
              <a:gd name="connsiteY19942" fmla="*/ 3128973 h 4231124"/>
              <a:gd name="connsiteX19943" fmla="*/ 3958153 w 5598213"/>
              <a:gd name="connsiteY19943" fmla="*/ 3123648 h 4231124"/>
              <a:gd name="connsiteX19944" fmla="*/ 3952828 w 5598213"/>
              <a:gd name="connsiteY19944" fmla="*/ 3123648 h 4231124"/>
              <a:gd name="connsiteX19945" fmla="*/ 3948095 w 5598213"/>
              <a:gd name="connsiteY19945" fmla="*/ 3107675 h 4231124"/>
              <a:gd name="connsiteX19946" fmla="*/ 3958153 w 5598213"/>
              <a:gd name="connsiteY19946" fmla="*/ 3107675 h 4231124"/>
              <a:gd name="connsiteX19947" fmla="*/ 3958153 w 5598213"/>
              <a:gd name="connsiteY19947" fmla="*/ 3097618 h 4231124"/>
              <a:gd name="connsiteX19948" fmla="*/ 3952828 w 5598213"/>
              <a:gd name="connsiteY19948" fmla="*/ 3092293 h 4231124"/>
              <a:gd name="connsiteX19949" fmla="*/ 3963478 w 5598213"/>
              <a:gd name="connsiteY19949" fmla="*/ 3092293 h 4231124"/>
              <a:gd name="connsiteX19950" fmla="*/ 3968803 w 5598213"/>
              <a:gd name="connsiteY19950" fmla="*/ 3092293 h 4231124"/>
              <a:gd name="connsiteX19951" fmla="*/ 3968803 w 5598213"/>
              <a:gd name="connsiteY19951" fmla="*/ 3081645 h 4231124"/>
              <a:gd name="connsiteX19952" fmla="*/ 3958153 w 5598213"/>
              <a:gd name="connsiteY19952" fmla="*/ 3086969 h 4231124"/>
              <a:gd name="connsiteX19953" fmla="*/ 3952828 w 5598213"/>
              <a:gd name="connsiteY19953" fmla="*/ 3081645 h 4231124"/>
              <a:gd name="connsiteX19954" fmla="*/ 3937445 w 5598213"/>
              <a:gd name="connsiteY19954" fmla="*/ 3107675 h 4231124"/>
              <a:gd name="connsiteX19955" fmla="*/ 3937445 w 5598213"/>
              <a:gd name="connsiteY19955" fmla="*/ 3118324 h 4231124"/>
              <a:gd name="connsiteX19956" fmla="*/ 3926795 w 5598213"/>
              <a:gd name="connsiteY19956" fmla="*/ 3123648 h 4231124"/>
              <a:gd name="connsiteX19957" fmla="*/ 3926795 w 5598213"/>
              <a:gd name="connsiteY19957" fmla="*/ 3107675 h 4231124"/>
              <a:gd name="connsiteX19958" fmla="*/ 3906087 w 5598213"/>
              <a:gd name="connsiteY19958" fmla="*/ 3107675 h 4231124"/>
              <a:gd name="connsiteX19959" fmla="*/ 3906087 w 5598213"/>
              <a:gd name="connsiteY19959" fmla="*/ 3118324 h 4231124"/>
              <a:gd name="connsiteX19960" fmla="*/ 3885380 w 5598213"/>
              <a:gd name="connsiteY19960" fmla="*/ 3118324 h 4231124"/>
              <a:gd name="connsiteX19961" fmla="*/ 3885380 w 5598213"/>
              <a:gd name="connsiteY19961" fmla="*/ 3128973 h 4231124"/>
              <a:gd name="connsiteX19962" fmla="*/ 3869405 w 5598213"/>
              <a:gd name="connsiteY19962" fmla="*/ 3144354 h 4231124"/>
              <a:gd name="connsiteX19963" fmla="*/ 3869405 w 5598213"/>
              <a:gd name="connsiteY19963" fmla="*/ 3149679 h 4231124"/>
              <a:gd name="connsiteX19964" fmla="*/ 3890113 w 5598213"/>
              <a:gd name="connsiteY19964" fmla="*/ 3165652 h 4231124"/>
              <a:gd name="connsiteX19965" fmla="*/ 3890113 w 5598213"/>
              <a:gd name="connsiteY19965" fmla="*/ 3175709 h 4231124"/>
              <a:gd name="connsiteX19966" fmla="*/ 3890113 w 5598213"/>
              <a:gd name="connsiteY19966" fmla="*/ 3181033 h 4231124"/>
              <a:gd name="connsiteX19967" fmla="*/ 3900763 w 5598213"/>
              <a:gd name="connsiteY19967" fmla="*/ 3175709 h 4231124"/>
              <a:gd name="connsiteX19968" fmla="*/ 3906087 w 5598213"/>
              <a:gd name="connsiteY19968" fmla="*/ 3175709 h 4231124"/>
              <a:gd name="connsiteX19969" fmla="*/ 3906087 w 5598213"/>
              <a:gd name="connsiteY19969" fmla="*/ 3186358 h 4231124"/>
              <a:gd name="connsiteX19970" fmla="*/ 3911412 w 5598213"/>
              <a:gd name="connsiteY19970" fmla="*/ 3191682 h 4231124"/>
              <a:gd name="connsiteX19971" fmla="*/ 3890113 w 5598213"/>
              <a:gd name="connsiteY19971" fmla="*/ 3191682 h 4231124"/>
              <a:gd name="connsiteX19972" fmla="*/ 3880055 w 5598213"/>
              <a:gd name="connsiteY19972" fmla="*/ 3186358 h 4231124"/>
              <a:gd name="connsiteX19973" fmla="*/ 3880055 w 5598213"/>
              <a:gd name="connsiteY19973" fmla="*/ 3181033 h 4231124"/>
              <a:gd name="connsiteX19974" fmla="*/ 3869405 w 5598213"/>
              <a:gd name="connsiteY19974" fmla="*/ 3181033 h 4231124"/>
              <a:gd name="connsiteX19975" fmla="*/ 3869405 w 5598213"/>
              <a:gd name="connsiteY19975" fmla="*/ 3196415 h 4231124"/>
              <a:gd name="connsiteX19976" fmla="*/ 3858755 w 5598213"/>
              <a:gd name="connsiteY19976" fmla="*/ 3212388 h 4231124"/>
              <a:gd name="connsiteX19977" fmla="*/ 3854022 w 5598213"/>
              <a:gd name="connsiteY19977" fmla="*/ 3207064 h 4231124"/>
              <a:gd name="connsiteX19978" fmla="*/ 3843372 w 5598213"/>
              <a:gd name="connsiteY19978" fmla="*/ 3201739 h 4231124"/>
              <a:gd name="connsiteX19979" fmla="*/ 3827989 w 5598213"/>
              <a:gd name="connsiteY19979" fmla="*/ 3207064 h 4231124"/>
              <a:gd name="connsiteX19980" fmla="*/ 3843372 w 5598213"/>
              <a:gd name="connsiteY19980" fmla="*/ 3217713 h 4231124"/>
              <a:gd name="connsiteX19981" fmla="*/ 3838047 w 5598213"/>
              <a:gd name="connsiteY19981" fmla="*/ 3223037 h 4231124"/>
              <a:gd name="connsiteX19982" fmla="*/ 3827989 w 5598213"/>
              <a:gd name="connsiteY19982" fmla="*/ 3233094 h 4231124"/>
              <a:gd name="connsiteX19983" fmla="*/ 3817340 w 5598213"/>
              <a:gd name="connsiteY19983" fmla="*/ 3227770 h 4231124"/>
              <a:gd name="connsiteX19984" fmla="*/ 3812015 w 5598213"/>
              <a:gd name="connsiteY19984" fmla="*/ 3233094 h 4231124"/>
              <a:gd name="connsiteX19985" fmla="*/ 3812015 w 5598213"/>
              <a:gd name="connsiteY19985" fmla="*/ 3243743 h 4231124"/>
              <a:gd name="connsiteX19986" fmla="*/ 3817340 w 5598213"/>
              <a:gd name="connsiteY19986" fmla="*/ 3249067 h 4231124"/>
              <a:gd name="connsiteX19987" fmla="*/ 3832723 w 5598213"/>
              <a:gd name="connsiteY19987" fmla="*/ 3249067 h 4231124"/>
              <a:gd name="connsiteX19988" fmla="*/ 3843372 w 5598213"/>
              <a:gd name="connsiteY19988" fmla="*/ 3243743 h 4231124"/>
              <a:gd name="connsiteX19989" fmla="*/ 3864080 w 5598213"/>
              <a:gd name="connsiteY19989" fmla="*/ 3217713 h 4231124"/>
              <a:gd name="connsiteX19990" fmla="*/ 3885380 w 5598213"/>
              <a:gd name="connsiteY19990" fmla="*/ 3227770 h 4231124"/>
              <a:gd name="connsiteX19991" fmla="*/ 3869405 w 5598213"/>
              <a:gd name="connsiteY19991" fmla="*/ 3227770 h 4231124"/>
              <a:gd name="connsiteX19992" fmla="*/ 3869405 w 5598213"/>
              <a:gd name="connsiteY19992" fmla="*/ 3243743 h 4231124"/>
              <a:gd name="connsiteX19993" fmla="*/ 3864080 w 5598213"/>
              <a:gd name="connsiteY19993" fmla="*/ 3238419 h 4231124"/>
              <a:gd name="connsiteX19994" fmla="*/ 3854022 w 5598213"/>
              <a:gd name="connsiteY19994" fmla="*/ 3249067 h 4231124"/>
              <a:gd name="connsiteX19995" fmla="*/ 3854022 w 5598213"/>
              <a:gd name="connsiteY19995" fmla="*/ 3254392 h 4231124"/>
              <a:gd name="connsiteX19996" fmla="*/ 3848697 w 5598213"/>
              <a:gd name="connsiteY19996" fmla="*/ 3264449 h 4231124"/>
              <a:gd name="connsiteX19997" fmla="*/ 3854022 w 5598213"/>
              <a:gd name="connsiteY19997" fmla="*/ 3269773 h 4231124"/>
              <a:gd name="connsiteX19998" fmla="*/ 3848697 w 5598213"/>
              <a:gd name="connsiteY19998" fmla="*/ 3280422 h 4231124"/>
              <a:gd name="connsiteX19999" fmla="*/ 3843372 w 5598213"/>
              <a:gd name="connsiteY19999" fmla="*/ 3285747 h 4231124"/>
              <a:gd name="connsiteX20000" fmla="*/ 3843372 w 5598213"/>
              <a:gd name="connsiteY20000" fmla="*/ 3275098 h 4231124"/>
              <a:gd name="connsiteX20001" fmla="*/ 3848697 w 5598213"/>
              <a:gd name="connsiteY20001" fmla="*/ 3269773 h 4231124"/>
              <a:gd name="connsiteX20002" fmla="*/ 3832723 w 5598213"/>
              <a:gd name="connsiteY20002" fmla="*/ 3264449 h 4231124"/>
              <a:gd name="connsiteX20003" fmla="*/ 3817340 w 5598213"/>
              <a:gd name="connsiteY20003" fmla="*/ 3264449 h 4231124"/>
              <a:gd name="connsiteX20004" fmla="*/ 3812015 w 5598213"/>
              <a:gd name="connsiteY20004" fmla="*/ 3259125 h 4231124"/>
              <a:gd name="connsiteX20005" fmla="*/ 3801365 w 5598213"/>
              <a:gd name="connsiteY20005" fmla="*/ 3259125 h 4231124"/>
              <a:gd name="connsiteX20006" fmla="*/ 3796632 w 5598213"/>
              <a:gd name="connsiteY20006" fmla="*/ 3264449 h 4231124"/>
              <a:gd name="connsiteX20007" fmla="*/ 3801365 w 5598213"/>
              <a:gd name="connsiteY20007" fmla="*/ 3269773 h 4231124"/>
              <a:gd name="connsiteX20008" fmla="*/ 3796632 w 5598213"/>
              <a:gd name="connsiteY20008" fmla="*/ 3280422 h 4231124"/>
              <a:gd name="connsiteX20009" fmla="*/ 3806690 w 5598213"/>
              <a:gd name="connsiteY20009" fmla="*/ 3285747 h 4231124"/>
              <a:gd name="connsiteX20010" fmla="*/ 3812015 w 5598213"/>
              <a:gd name="connsiteY20010" fmla="*/ 3280422 h 4231124"/>
              <a:gd name="connsiteX20011" fmla="*/ 3817340 w 5598213"/>
              <a:gd name="connsiteY20011" fmla="*/ 3285747 h 4231124"/>
              <a:gd name="connsiteX20012" fmla="*/ 3822664 w 5598213"/>
              <a:gd name="connsiteY20012" fmla="*/ 3280422 h 4231124"/>
              <a:gd name="connsiteX20013" fmla="*/ 3822664 w 5598213"/>
              <a:gd name="connsiteY20013" fmla="*/ 3295804 h 4231124"/>
              <a:gd name="connsiteX20014" fmla="*/ 3817340 w 5598213"/>
              <a:gd name="connsiteY20014" fmla="*/ 3301128 h 4231124"/>
              <a:gd name="connsiteX20015" fmla="*/ 3806690 w 5598213"/>
              <a:gd name="connsiteY20015" fmla="*/ 3301128 h 4231124"/>
              <a:gd name="connsiteX20016" fmla="*/ 3796632 w 5598213"/>
              <a:gd name="connsiteY20016" fmla="*/ 3301128 h 4231124"/>
              <a:gd name="connsiteX20017" fmla="*/ 3796632 w 5598213"/>
              <a:gd name="connsiteY20017" fmla="*/ 3311777 h 4231124"/>
              <a:gd name="connsiteX20018" fmla="*/ 3791307 w 5598213"/>
              <a:gd name="connsiteY20018" fmla="*/ 3317101 h 4231124"/>
              <a:gd name="connsiteX20019" fmla="*/ 3780657 w 5598213"/>
              <a:gd name="connsiteY20019" fmla="*/ 3317101 h 4231124"/>
              <a:gd name="connsiteX20020" fmla="*/ 3780657 w 5598213"/>
              <a:gd name="connsiteY20020" fmla="*/ 3332483 h 4231124"/>
              <a:gd name="connsiteX20021" fmla="*/ 3775332 w 5598213"/>
              <a:gd name="connsiteY20021" fmla="*/ 3337807 h 4231124"/>
              <a:gd name="connsiteX20022" fmla="*/ 3775332 w 5598213"/>
              <a:gd name="connsiteY20022" fmla="*/ 3348456 h 4231124"/>
              <a:gd name="connsiteX20023" fmla="*/ 3785982 w 5598213"/>
              <a:gd name="connsiteY20023" fmla="*/ 3353189 h 4231124"/>
              <a:gd name="connsiteX20024" fmla="*/ 3785982 w 5598213"/>
              <a:gd name="connsiteY20024" fmla="*/ 3343132 h 4231124"/>
              <a:gd name="connsiteX20025" fmla="*/ 3791307 w 5598213"/>
              <a:gd name="connsiteY20025" fmla="*/ 3343132 h 4231124"/>
              <a:gd name="connsiteX20026" fmla="*/ 3791307 w 5598213"/>
              <a:gd name="connsiteY20026" fmla="*/ 3353189 h 4231124"/>
              <a:gd name="connsiteX20027" fmla="*/ 3785982 w 5598213"/>
              <a:gd name="connsiteY20027" fmla="*/ 3369162 h 4231124"/>
              <a:gd name="connsiteX20028" fmla="*/ 3775332 w 5598213"/>
              <a:gd name="connsiteY20028" fmla="*/ 3369162 h 4231124"/>
              <a:gd name="connsiteX20029" fmla="*/ 3770007 w 5598213"/>
              <a:gd name="connsiteY20029" fmla="*/ 3358513 h 4231124"/>
              <a:gd name="connsiteX20030" fmla="*/ 3759949 w 5598213"/>
              <a:gd name="connsiteY20030" fmla="*/ 3343132 h 4231124"/>
              <a:gd name="connsiteX20031" fmla="*/ 3765274 w 5598213"/>
              <a:gd name="connsiteY20031" fmla="*/ 3337807 h 4231124"/>
              <a:gd name="connsiteX20032" fmla="*/ 3765274 w 5598213"/>
              <a:gd name="connsiteY20032" fmla="*/ 3332483 h 4231124"/>
              <a:gd name="connsiteX20033" fmla="*/ 3765274 w 5598213"/>
              <a:gd name="connsiteY20033" fmla="*/ 3317101 h 4231124"/>
              <a:gd name="connsiteX20034" fmla="*/ 3759949 w 5598213"/>
              <a:gd name="connsiteY20034" fmla="*/ 3317101 h 4231124"/>
              <a:gd name="connsiteX20035" fmla="*/ 3754624 w 5598213"/>
              <a:gd name="connsiteY20035" fmla="*/ 3327159 h 4231124"/>
              <a:gd name="connsiteX20036" fmla="*/ 3738650 w 5598213"/>
              <a:gd name="connsiteY20036" fmla="*/ 3327159 h 4231124"/>
              <a:gd name="connsiteX20037" fmla="*/ 3723267 w 5598213"/>
              <a:gd name="connsiteY20037" fmla="*/ 3321834 h 4231124"/>
              <a:gd name="connsiteX20038" fmla="*/ 3707292 w 5598213"/>
              <a:gd name="connsiteY20038" fmla="*/ 3321834 h 4231124"/>
              <a:gd name="connsiteX20039" fmla="*/ 3697234 w 5598213"/>
              <a:gd name="connsiteY20039" fmla="*/ 3306453 h 4231124"/>
              <a:gd name="connsiteX20040" fmla="*/ 3686584 w 5598213"/>
              <a:gd name="connsiteY20040" fmla="*/ 3306453 h 4231124"/>
              <a:gd name="connsiteX20041" fmla="*/ 3697234 w 5598213"/>
              <a:gd name="connsiteY20041" fmla="*/ 3317101 h 4231124"/>
              <a:gd name="connsiteX20042" fmla="*/ 3691909 w 5598213"/>
              <a:gd name="connsiteY20042" fmla="*/ 3321834 h 4231124"/>
              <a:gd name="connsiteX20043" fmla="*/ 3686584 w 5598213"/>
              <a:gd name="connsiteY20043" fmla="*/ 3332483 h 4231124"/>
              <a:gd name="connsiteX20044" fmla="*/ 3686584 w 5598213"/>
              <a:gd name="connsiteY20044" fmla="*/ 3343132 h 4231124"/>
              <a:gd name="connsiteX20045" fmla="*/ 3686584 w 5598213"/>
              <a:gd name="connsiteY20045" fmla="*/ 3348456 h 4231124"/>
              <a:gd name="connsiteX20046" fmla="*/ 3686584 w 5598213"/>
              <a:gd name="connsiteY20046" fmla="*/ 3358513 h 4231124"/>
              <a:gd name="connsiteX20047" fmla="*/ 3676526 w 5598213"/>
              <a:gd name="connsiteY20047" fmla="*/ 3363838 h 4231124"/>
              <a:gd name="connsiteX20048" fmla="*/ 3671202 w 5598213"/>
              <a:gd name="connsiteY20048" fmla="*/ 3353189 h 4231124"/>
              <a:gd name="connsiteX20049" fmla="*/ 3660552 w 5598213"/>
              <a:gd name="connsiteY20049" fmla="*/ 3363838 h 4231124"/>
              <a:gd name="connsiteX20050" fmla="*/ 3665877 w 5598213"/>
              <a:gd name="connsiteY20050" fmla="*/ 3369162 h 4231124"/>
              <a:gd name="connsiteX20051" fmla="*/ 3665877 w 5598213"/>
              <a:gd name="connsiteY20051" fmla="*/ 3379811 h 4231124"/>
              <a:gd name="connsiteX20052" fmla="*/ 3676526 w 5598213"/>
              <a:gd name="connsiteY20052" fmla="*/ 3389868 h 4231124"/>
              <a:gd name="connsiteX20053" fmla="*/ 3665877 w 5598213"/>
              <a:gd name="connsiteY20053" fmla="*/ 3400517 h 4231124"/>
              <a:gd name="connsiteX20054" fmla="*/ 3660552 w 5598213"/>
              <a:gd name="connsiteY20054" fmla="*/ 3384544 h 4231124"/>
              <a:gd name="connsiteX20055" fmla="*/ 3655227 w 5598213"/>
              <a:gd name="connsiteY20055" fmla="*/ 3384544 h 4231124"/>
              <a:gd name="connsiteX20056" fmla="*/ 3649902 w 5598213"/>
              <a:gd name="connsiteY20056" fmla="*/ 3379811 h 4231124"/>
              <a:gd name="connsiteX20057" fmla="*/ 3645169 w 5598213"/>
              <a:gd name="connsiteY20057" fmla="*/ 3374487 h 4231124"/>
              <a:gd name="connsiteX20058" fmla="*/ 3649902 w 5598213"/>
              <a:gd name="connsiteY20058" fmla="*/ 3369162 h 4231124"/>
              <a:gd name="connsiteX20059" fmla="*/ 3639844 w 5598213"/>
              <a:gd name="connsiteY20059" fmla="*/ 3369162 h 4231124"/>
              <a:gd name="connsiteX20060" fmla="*/ 3634519 w 5598213"/>
              <a:gd name="connsiteY20060" fmla="*/ 3369162 h 4231124"/>
              <a:gd name="connsiteX20061" fmla="*/ 3649902 w 5598213"/>
              <a:gd name="connsiteY20061" fmla="*/ 3358513 h 4231124"/>
              <a:gd name="connsiteX20062" fmla="*/ 3649902 w 5598213"/>
              <a:gd name="connsiteY20062" fmla="*/ 3353189 h 4231124"/>
              <a:gd name="connsiteX20063" fmla="*/ 3649902 w 5598213"/>
              <a:gd name="connsiteY20063" fmla="*/ 3348456 h 4231124"/>
              <a:gd name="connsiteX20064" fmla="*/ 3660552 w 5598213"/>
              <a:gd name="connsiteY20064" fmla="*/ 3343132 h 4231124"/>
              <a:gd name="connsiteX20065" fmla="*/ 3660552 w 5598213"/>
              <a:gd name="connsiteY20065" fmla="*/ 3337807 h 4231124"/>
              <a:gd name="connsiteX20066" fmla="*/ 3634519 w 5598213"/>
              <a:gd name="connsiteY20066" fmla="*/ 3321834 h 4231124"/>
              <a:gd name="connsiteX20067" fmla="*/ 3634519 w 5598213"/>
              <a:gd name="connsiteY20067" fmla="*/ 3337807 h 4231124"/>
              <a:gd name="connsiteX20068" fmla="*/ 3639844 w 5598213"/>
              <a:gd name="connsiteY20068" fmla="*/ 3348456 h 4231124"/>
              <a:gd name="connsiteX20069" fmla="*/ 3629194 w 5598213"/>
              <a:gd name="connsiteY20069" fmla="*/ 3353189 h 4231124"/>
              <a:gd name="connsiteX20070" fmla="*/ 3623869 w 5598213"/>
              <a:gd name="connsiteY20070" fmla="*/ 3353189 h 4231124"/>
              <a:gd name="connsiteX20071" fmla="*/ 3613811 w 5598213"/>
              <a:gd name="connsiteY20071" fmla="*/ 3358513 h 4231124"/>
              <a:gd name="connsiteX20072" fmla="*/ 3608486 w 5598213"/>
              <a:gd name="connsiteY20072" fmla="*/ 3358513 h 4231124"/>
              <a:gd name="connsiteX20073" fmla="*/ 3597837 w 5598213"/>
              <a:gd name="connsiteY20073" fmla="*/ 3353189 h 4231124"/>
              <a:gd name="connsiteX20074" fmla="*/ 3587187 w 5598213"/>
              <a:gd name="connsiteY20074" fmla="*/ 3358513 h 4231124"/>
              <a:gd name="connsiteX20075" fmla="*/ 3577129 w 5598213"/>
              <a:gd name="connsiteY20075" fmla="*/ 3358513 h 4231124"/>
              <a:gd name="connsiteX20076" fmla="*/ 3582454 w 5598213"/>
              <a:gd name="connsiteY20076" fmla="*/ 3369162 h 4231124"/>
              <a:gd name="connsiteX20077" fmla="*/ 3577129 w 5598213"/>
              <a:gd name="connsiteY20077" fmla="*/ 3379811 h 4231124"/>
              <a:gd name="connsiteX20078" fmla="*/ 3571804 w 5598213"/>
              <a:gd name="connsiteY20078" fmla="*/ 3369162 h 4231124"/>
              <a:gd name="connsiteX20079" fmla="*/ 3566479 w 5598213"/>
              <a:gd name="connsiteY20079" fmla="*/ 3358513 h 4231124"/>
              <a:gd name="connsiteX20080" fmla="*/ 3551096 w 5598213"/>
              <a:gd name="connsiteY20080" fmla="*/ 3374487 h 4231124"/>
              <a:gd name="connsiteX20081" fmla="*/ 3545771 w 5598213"/>
              <a:gd name="connsiteY20081" fmla="*/ 3369162 h 4231124"/>
              <a:gd name="connsiteX20082" fmla="*/ 3540446 w 5598213"/>
              <a:gd name="connsiteY20082" fmla="*/ 3374487 h 4231124"/>
              <a:gd name="connsiteX20083" fmla="*/ 3540446 w 5598213"/>
              <a:gd name="connsiteY20083" fmla="*/ 3363838 h 4231124"/>
              <a:gd name="connsiteX20084" fmla="*/ 3555829 w 5598213"/>
              <a:gd name="connsiteY20084" fmla="*/ 3353189 h 4231124"/>
              <a:gd name="connsiteX20085" fmla="*/ 3571804 w 5598213"/>
              <a:gd name="connsiteY20085" fmla="*/ 3353189 h 4231124"/>
              <a:gd name="connsiteX20086" fmla="*/ 3577129 w 5598213"/>
              <a:gd name="connsiteY20086" fmla="*/ 3348456 h 4231124"/>
              <a:gd name="connsiteX20087" fmla="*/ 3582454 w 5598213"/>
              <a:gd name="connsiteY20087" fmla="*/ 3353189 h 4231124"/>
              <a:gd name="connsiteX20088" fmla="*/ 3608486 w 5598213"/>
              <a:gd name="connsiteY20088" fmla="*/ 3332483 h 4231124"/>
              <a:gd name="connsiteX20089" fmla="*/ 3608486 w 5598213"/>
              <a:gd name="connsiteY20089" fmla="*/ 3321834 h 4231124"/>
              <a:gd name="connsiteX20090" fmla="*/ 3608486 w 5598213"/>
              <a:gd name="connsiteY20090" fmla="*/ 3311777 h 4231124"/>
              <a:gd name="connsiteX20091" fmla="*/ 3603162 w 5598213"/>
              <a:gd name="connsiteY20091" fmla="*/ 3327159 h 4231124"/>
              <a:gd name="connsiteX20092" fmla="*/ 3592512 w 5598213"/>
              <a:gd name="connsiteY20092" fmla="*/ 3337807 h 4231124"/>
              <a:gd name="connsiteX20093" fmla="*/ 3592512 w 5598213"/>
              <a:gd name="connsiteY20093" fmla="*/ 3343132 h 4231124"/>
              <a:gd name="connsiteX20094" fmla="*/ 3582454 w 5598213"/>
              <a:gd name="connsiteY20094" fmla="*/ 3343132 h 4231124"/>
              <a:gd name="connsiteX20095" fmla="*/ 3587187 w 5598213"/>
              <a:gd name="connsiteY20095" fmla="*/ 3332483 h 4231124"/>
              <a:gd name="connsiteX20096" fmla="*/ 3587187 w 5598213"/>
              <a:gd name="connsiteY20096" fmla="*/ 3327159 h 4231124"/>
              <a:gd name="connsiteX20097" fmla="*/ 3577129 w 5598213"/>
              <a:gd name="connsiteY20097" fmla="*/ 3337807 h 4231124"/>
              <a:gd name="connsiteX20098" fmla="*/ 3561154 w 5598213"/>
              <a:gd name="connsiteY20098" fmla="*/ 3332483 h 4231124"/>
              <a:gd name="connsiteX20099" fmla="*/ 3561154 w 5598213"/>
              <a:gd name="connsiteY20099" fmla="*/ 3327159 h 4231124"/>
              <a:gd name="connsiteX20100" fmla="*/ 3555829 w 5598213"/>
              <a:gd name="connsiteY20100" fmla="*/ 3337807 h 4231124"/>
              <a:gd name="connsiteX20101" fmla="*/ 3555829 w 5598213"/>
              <a:gd name="connsiteY20101" fmla="*/ 3348456 h 4231124"/>
              <a:gd name="connsiteX20102" fmla="*/ 3551096 w 5598213"/>
              <a:gd name="connsiteY20102" fmla="*/ 3343132 h 4231124"/>
              <a:gd name="connsiteX20103" fmla="*/ 3535122 w 5598213"/>
              <a:gd name="connsiteY20103" fmla="*/ 3343132 h 4231124"/>
              <a:gd name="connsiteX20104" fmla="*/ 3545771 w 5598213"/>
              <a:gd name="connsiteY20104" fmla="*/ 3348456 h 4231124"/>
              <a:gd name="connsiteX20105" fmla="*/ 3540446 w 5598213"/>
              <a:gd name="connsiteY20105" fmla="*/ 3353189 h 4231124"/>
              <a:gd name="connsiteX20106" fmla="*/ 3529797 w 5598213"/>
              <a:gd name="connsiteY20106" fmla="*/ 3353189 h 4231124"/>
              <a:gd name="connsiteX20107" fmla="*/ 3519739 w 5598213"/>
              <a:gd name="connsiteY20107" fmla="*/ 3369162 h 4231124"/>
              <a:gd name="connsiteX20108" fmla="*/ 3519739 w 5598213"/>
              <a:gd name="connsiteY20108" fmla="*/ 3374487 h 4231124"/>
              <a:gd name="connsiteX20109" fmla="*/ 3525063 w 5598213"/>
              <a:gd name="connsiteY20109" fmla="*/ 3379811 h 4231124"/>
              <a:gd name="connsiteX20110" fmla="*/ 3521620 w 5598213"/>
              <a:gd name="connsiteY20110" fmla="*/ 3393201 h 4231124"/>
              <a:gd name="connsiteX20111" fmla="*/ 3519739 w 5598213"/>
              <a:gd name="connsiteY20111" fmla="*/ 3395193 h 4231124"/>
              <a:gd name="connsiteX20112" fmla="*/ 3521108 w 5598213"/>
              <a:gd name="connsiteY20112" fmla="*/ 3395193 h 4231124"/>
              <a:gd name="connsiteX20113" fmla="*/ 3519739 w 5598213"/>
              <a:gd name="connsiteY20113" fmla="*/ 3400517 h 4231124"/>
              <a:gd name="connsiteX20114" fmla="*/ 3529797 w 5598213"/>
              <a:gd name="connsiteY20114" fmla="*/ 3395193 h 4231124"/>
              <a:gd name="connsiteX20115" fmla="*/ 3521108 w 5598213"/>
              <a:gd name="connsiteY20115" fmla="*/ 3395193 h 4231124"/>
              <a:gd name="connsiteX20116" fmla="*/ 3521620 w 5598213"/>
              <a:gd name="connsiteY20116" fmla="*/ 3393201 h 4231124"/>
              <a:gd name="connsiteX20117" fmla="*/ 3529797 w 5598213"/>
              <a:gd name="connsiteY20117" fmla="*/ 3384544 h 4231124"/>
              <a:gd name="connsiteX20118" fmla="*/ 3535122 w 5598213"/>
              <a:gd name="connsiteY20118" fmla="*/ 3389868 h 4231124"/>
              <a:gd name="connsiteX20119" fmla="*/ 3545771 w 5598213"/>
              <a:gd name="connsiteY20119" fmla="*/ 3389868 h 4231124"/>
              <a:gd name="connsiteX20120" fmla="*/ 3540446 w 5598213"/>
              <a:gd name="connsiteY20120" fmla="*/ 3395193 h 4231124"/>
              <a:gd name="connsiteX20121" fmla="*/ 3545771 w 5598213"/>
              <a:gd name="connsiteY20121" fmla="*/ 3405841 h 4231124"/>
              <a:gd name="connsiteX20122" fmla="*/ 3545771 w 5598213"/>
              <a:gd name="connsiteY20122" fmla="*/ 3426547 h 4231124"/>
              <a:gd name="connsiteX20123" fmla="*/ 3551096 w 5598213"/>
              <a:gd name="connsiteY20123" fmla="*/ 3426547 h 4231124"/>
              <a:gd name="connsiteX20124" fmla="*/ 3555829 w 5598213"/>
              <a:gd name="connsiteY20124" fmla="*/ 3431872 h 4231124"/>
              <a:gd name="connsiteX20125" fmla="*/ 3540446 w 5598213"/>
              <a:gd name="connsiteY20125" fmla="*/ 3452578 h 4231124"/>
              <a:gd name="connsiteX20126" fmla="*/ 3540446 w 5598213"/>
              <a:gd name="connsiteY20126" fmla="*/ 3442521 h 4231124"/>
              <a:gd name="connsiteX20127" fmla="*/ 3535122 w 5598213"/>
              <a:gd name="connsiteY20127" fmla="*/ 3442521 h 4231124"/>
              <a:gd name="connsiteX20128" fmla="*/ 3525063 w 5598213"/>
              <a:gd name="connsiteY20128" fmla="*/ 3452578 h 4231124"/>
              <a:gd name="connsiteX20129" fmla="*/ 3529797 w 5598213"/>
              <a:gd name="connsiteY20129" fmla="*/ 3452578 h 4231124"/>
              <a:gd name="connsiteX20130" fmla="*/ 3525063 w 5598213"/>
              <a:gd name="connsiteY20130" fmla="*/ 3463227 h 4231124"/>
              <a:gd name="connsiteX20131" fmla="*/ 3519739 w 5598213"/>
              <a:gd name="connsiteY20131" fmla="*/ 3463227 h 4231124"/>
              <a:gd name="connsiteX20132" fmla="*/ 3514414 w 5598213"/>
              <a:gd name="connsiteY20132" fmla="*/ 3457902 h 4231124"/>
              <a:gd name="connsiteX20133" fmla="*/ 3509089 w 5598213"/>
              <a:gd name="connsiteY20133" fmla="*/ 3463227 h 4231124"/>
              <a:gd name="connsiteX20134" fmla="*/ 3514414 w 5598213"/>
              <a:gd name="connsiteY20134" fmla="*/ 3447253 h 4231124"/>
              <a:gd name="connsiteX20135" fmla="*/ 3503764 w 5598213"/>
              <a:gd name="connsiteY20135" fmla="*/ 3442521 h 4231124"/>
              <a:gd name="connsiteX20136" fmla="*/ 3503764 w 5598213"/>
              <a:gd name="connsiteY20136" fmla="*/ 3457902 h 4231124"/>
              <a:gd name="connsiteX20137" fmla="*/ 3477731 w 5598213"/>
              <a:gd name="connsiteY20137" fmla="*/ 3463227 h 4231124"/>
              <a:gd name="connsiteX20138" fmla="*/ 3477731 w 5598213"/>
              <a:gd name="connsiteY20138" fmla="*/ 3457902 h 4231124"/>
              <a:gd name="connsiteX20139" fmla="*/ 3467082 w 5598213"/>
              <a:gd name="connsiteY20139" fmla="*/ 3457902 h 4231124"/>
              <a:gd name="connsiteX20140" fmla="*/ 3467082 w 5598213"/>
              <a:gd name="connsiteY20140" fmla="*/ 3442521 h 4231124"/>
              <a:gd name="connsiteX20141" fmla="*/ 3457023 w 5598213"/>
              <a:gd name="connsiteY20141" fmla="*/ 3437196 h 4231124"/>
              <a:gd name="connsiteX20142" fmla="*/ 3462348 w 5598213"/>
              <a:gd name="connsiteY20142" fmla="*/ 3426547 h 4231124"/>
              <a:gd name="connsiteX20143" fmla="*/ 3467082 w 5598213"/>
              <a:gd name="connsiteY20143" fmla="*/ 3426547 h 4231124"/>
              <a:gd name="connsiteX20144" fmla="*/ 3472406 w 5598213"/>
              <a:gd name="connsiteY20144" fmla="*/ 3421223 h 4231124"/>
              <a:gd name="connsiteX20145" fmla="*/ 3467082 w 5598213"/>
              <a:gd name="connsiteY20145" fmla="*/ 3411166 h 4231124"/>
              <a:gd name="connsiteX20146" fmla="*/ 3457023 w 5598213"/>
              <a:gd name="connsiteY20146" fmla="*/ 3411166 h 4231124"/>
              <a:gd name="connsiteX20147" fmla="*/ 3446374 w 5598213"/>
              <a:gd name="connsiteY20147" fmla="*/ 3426547 h 4231124"/>
              <a:gd name="connsiteX20148" fmla="*/ 3430991 w 5598213"/>
              <a:gd name="connsiteY20148" fmla="*/ 3415899 h 4231124"/>
              <a:gd name="connsiteX20149" fmla="*/ 3430991 w 5598213"/>
              <a:gd name="connsiteY20149" fmla="*/ 3405841 h 4231124"/>
              <a:gd name="connsiteX20150" fmla="*/ 3420341 w 5598213"/>
              <a:gd name="connsiteY20150" fmla="*/ 3400517 h 4231124"/>
              <a:gd name="connsiteX20151" fmla="*/ 3420341 w 5598213"/>
              <a:gd name="connsiteY20151" fmla="*/ 3395193 h 4231124"/>
              <a:gd name="connsiteX20152" fmla="*/ 3430991 w 5598213"/>
              <a:gd name="connsiteY20152" fmla="*/ 3400517 h 4231124"/>
              <a:gd name="connsiteX20153" fmla="*/ 3435724 w 5598213"/>
              <a:gd name="connsiteY20153" fmla="*/ 3389868 h 4231124"/>
              <a:gd name="connsiteX20154" fmla="*/ 3457023 w 5598213"/>
              <a:gd name="connsiteY20154" fmla="*/ 3389868 h 4231124"/>
              <a:gd name="connsiteX20155" fmla="*/ 3462348 w 5598213"/>
              <a:gd name="connsiteY20155" fmla="*/ 3384544 h 4231124"/>
              <a:gd name="connsiteX20156" fmla="*/ 3472406 w 5598213"/>
              <a:gd name="connsiteY20156" fmla="*/ 3369162 h 4231124"/>
              <a:gd name="connsiteX20157" fmla="*/ 3467082 w 5598213"/>
              <a:gd name="connsiteY20157" fmla="*/ 3363838 h 4231124"/>
              <a:gd name="connsiteX20158" fmla="*/ 3446374 w 5598213"/>
              <a:gd name="connsiteY20158" fmla="*/ 3379811 h 4231124"/>
              <a:gd name="connsiteX20159" fmla="*/ 3441049 w 5598213"/>
              <a:gd name="connsiteY20159" fmla="*/ 3369162 h 4231124"/>
              <a:gd name="connsiteX20160" fmla="*/ 3441049 w 5598213"/>
              <a:gd name="connsiteY20160" fmla="*/ 3374487 h 4231124"/>
              <a:gd name="connsiteX20161" fmla="*/ 3441049 w 5598213"/>
              <a:gd name="connsiteY20161" fmla="*/ 3384544 h 4231124"/>
              <a:gd name="connsiteX20162" fmla="*/ 3425666 w 5598213"/>
              <a:gd name="connsiteY20162" fmla="*/ 3384544 h 4231124"/>
              <a:gd name="connsiteX20163" fmla="*/ 3425666 w 5598213"/>
              <a:gd name="connsiteY20163" fmla="*/ 3379811 h 4231124"/>
              <a:gd name="connsiteX20164" fmla="*/ 3420341 w 5598213"/>
              <a:gd name="connsiteY20164" fmla="*/ 3379811 h 4231124"/>
              <a:gd name="connsiteX20165" fmla="*/ 3415016 w 5598213"/>
              <a:gd name="connsiteY20165" fmla="*/ 3374487 h 4231124"/>
              <a:gd name="connsiteX20166" fmla="*/ 3409691 w 5598213"/>
              <a:gd name="connsiteY20166" fmla="*/ 3374487 h 4231124"/>
              <a:gd name="connsiteX20167" fmla="*/ 3399633 w 5598213"/>
              <a:gd name="connsiteY20167" fmla="*/ 3379811 h 4231124"/>
              <a:gd name="connsiteX20168" fmla="*/ 3409691 w 5598213"/>
              <a:gd name="connsiteY20168" fmla="*/ 3384544 h 4231124"/>
              <a:gd name="connsiteX20169" fmla="*/ 3404366 w 5598213"/>
              <a:gd name="connsiteY20169" fmla="*/ 3384544 h 4231124"/>
              <a:gd name="connsiteX20170" fmla="*/ 3404366 w 5598213"/>
              <a:gd name="connsiteY20170" fmla="*/ 3400517 h 4231124"/>
              <a:gd name="connsiteX20171" fmla="*/ 3409691 w 5598213"/>
              <a:gd name="connsiteY20171" fmla="*/ 3405841 h 4231124"/>
              <a:gd name="connsiteX20172" fmla="*/ 3404366 w 5598213"/>
              <a:gd name="connsiteY20172" fmla="*/ 3411166 h 4231124"/>
              <a:gd name="connsiteX20173" fmla="*/ 3399633 w 5598213"/>
              <a:gd name="connsiteY20173" fmla="*/ 3411166 h 4231124"/>
              <a:gd name="connsiteX20174" fmla="*/ 3399633 w 5598213"/>
              <a:gd name="connsiteY20174" fmla="*/ 3421223 h 4231124"/>
              <a:gd name="connsiteX20175" fmla="*/ 3399633 w 5598213"/>
              <a:gd name="connsiteY20175" fmla="*/ 3426547 h 4231124"/>
              <a:gd name="connsiteX20176" fmla="*/ 3388983 w 5598213"/>
              <a:gd name="connsiteY20176" fmla="*/ 3421223 h 4231124"/>
              <a:gd name="connsiteX20177" fmla="*/ 3373601 w 5598213"/>
              <a:gd name="connsiteY20177" fmla="*/ 3421223 h 4231124"/>
              <a:gd name="connsiteX20178" fmla="*/ 3373601 w 5598213"/>
              <a:gd name="connsiteY20178" fmla="*/ 3426547 h 4231124"/>
              <a:gd name="connsiteX20179" fmla="*/ 3388983 w 5598213"/>
              <a:gd name="connsiteY20179" fmla="*/ 3431872 h 4231124"/>
              <a:gd name="connsiteX20180" fmla="*/ 3394308 w 5598213"/>
              <a:gd name="connsiteY20180" fmla="*/ 3442521 h 4231124"/>
              <a:gd name="connsiteX20181" fmla="*/ 3404366 w 5598213"/>
              <a:gd name="connsiteY20181" fmla="*/ 3426547 h 4231124"/>
              <a:gd name="connsiteX20182" fmla="*/ 3415016 w 5598213"/>
              <a:gd name="connsiteY20182" fmla="*/ 3421223 h 4231124"/>
              <a:gd name="connsiteX20183" fmla="*/ 3420341 w 5598213"/>
              <a:gd name="connsiteY20183" fmla="*/ 3421223 h 4231124"/>
              <a:gd name="connsiteX20184" fmla="*/ 3425666 w 5598213"/>
              <a:gd name="connsiteY20184" fmla="*/ 3431872 h 4231124"/>
              <a:gd name="connsiteX20185" fmla="*/ 3430991 w 5598213"/>
              <a:gd name="connsiteY20185" fmla="*/ 3437196 h 4231124"/>
              <a:gd name="connsiteX20186" fmla="*/ 3425666 w 5598213"/>
              <a:gd name="connsiteY20186" fmla="*/ 3442521 h 4231124"/>
              <a:gd name="connsiteX20187" fmla="*/ 3420341 w 5598213"/>
              <a:gd name="connsiteY20187" fmla="*/ 3437196 h 4231124"/>
              <a:gd name="connsiteX20188" fmla="*/ 3415016 w 5598213"/>
              <a:gd name="connsiteY20188" fmla="*/ 3447253 h 4231124"/>
              <a:gd name="connsiteX20189" fmla="*/ 3415016 w 5598213"/>
              <a:gd name="connsiteY20189" fmla="*/ 3478608 h 4231124"/>
              <a:gd name="connsiteX20190" fmla="*/ 3404366 w 5598213"/>
              <a:gd name="connsiteY20190" fmla="*/ 3489257 h 4231124"/>
              <a:gd name="connsiteX20191" fmla="*/ 3394308 w 5598213"/>
              <a:gd name="connsiteY20191" fmla="*/ 3494581 h 4231124"/>
              <a:gd name="connsiteX20192" fmla="*/ 3373601 w 5598213"/>
              <a:gd name="connsiteY20192" fmla="*/ 3478608 h 4231124"/>
              <a:gd name="connsiteX20193" fmla="*/ 3368276 w 5598213"/>
              <a:gd name="connsiteY20193" fmla="*/ 3483933 h 4231124"/>
              <a:gd name="connsiteX20194" fmla="*/ 3368276 w 5598213"/>
              <a:gd name="connsiteY20194" fmla="*/ 3494581 h 4231124"/>
              <a:gd name="connsiteX20195" fmla="*/ 3362951 w 5598213"/>
              <a:gd name="connsiteY20195" fmla="*/ 3494581 h 4231124"/>
              <a:gd name="connsiteX20196" fmla="*/ 3357626 w 5598213"/>
              <a:gd name="connsiteY20196" fmla="*/ 3494581 h 4231124"/>
              <a:gd name="connsiteX20197" fmla="*/ 3352301 w 5598213"/>
              <a:gd name="connsiteY20197" fmla="*/ 3494581 h 4231124"/>
              <a:gd name="connsiteX20198" fmla="*/ 3346976 w 5598213"/>
              <a:gd name="connsiteY20198" fmla="*/ 3494581 h 4231124"/>
              <a:gd name="connsiteX20199" fmla="*/ 3346976 w 5598213"/>
              <a:gd name="connsiteY20199" fmla="*/ 3489257 h 4231124"/>
              <a:gd name="connsiteX20200" fmla="*/ 3352301 w 5598213"/>
              <a:gd name="connsiteY20200" fmla="*/ 3483933 h 4231124"/>
              <a:gd name="connsiteX20201" fmla="*/ 3342243 w 5598213"/>
              <a:gd name="connsiteY20201" fmla="*/ 3473875 h 4231124"/>
              <a:gd name="connsiteX20202" fmla="*/ 3342243 w 5598213"/>
              <a:gd name="connsiteY20202" fmla="*/ 3468551 h 4231124"/>
              <a:gd name="connsiteX20203" fmla="*/ 3352301 w 5598213"/>
              <a:gd name="connsiteY20203" fmla="*/ 3468551 h 4231124"/>
              <a:gd name="connsiteX20204" fmla="*/ 3357626 w 5598213"/>
              <a:gd name="connsiteY20204" fmla="*/ 3468551 h 4231124"/>
              <a:gd name="connsiteX20205" fmla="*/ 3373601 w 5598213"/>
              <a:gd name="connsiteY20205" fmla="*/ 3473875 h 4231124"/>
              <a:gd name="connsiteX20206" fmla="*/ 3373601 w 5598213"/>
              <a:gd name="connsiteY20206" fmla="*/ 3452578 h 4231124"/>
              <a:gd name="connsiteX20207" fmla="*/ 3383659 w 5598213"/>
              <a:gd name="connsiteY20207" fmla="*/ 3457902 h 4231124"/>
              <a:gd name="connsiteX20208" fmla="*/ 3388983 w 5598213"/>
              <a:gd name="connsiteY20208" fmla="*/ 3447253 h 4231124"/>
              <a:gd name="connsiteX20209" fmla="*/ 3378334 w 5598213"/>
              <a:gd name="connsiteY20209" fmla="*/ 3442521 h 4231124"/>
              <a:gd name="connsiteX20210" fmla="*/ 3373601 w 5598213"/>
              <a:gd name="connsiteY20210" fmla="*/ 3437196 h 4231124"/>
              <a:gd name="connsiteX20211" fmla="*/ 3357626 w 5598213"/>
              <a:gd name="connsiteY20211" fmla="*/ 3447253 h 4231124"/>
              <a:gd name="connsiteX20212" fmla="*/ 3357626 w 5598213"/>
              <a:gd name="connsiteY20212" fmla="*/ 3452578 h 4231124"/>
              <a:gd name="connsiteX20213" fmla="*/ 3346976 w 5598213"/>
              <a:gd name="connsiteY20213" fmla="*/ 3452578 h 4231124"/>
              <a:gd name="connsiteX20214" fmla="*/ 3342243 w 5598213"/>
              <a:gd name="connsiteY20214" fmla="*/ 3463227 h 4231124"/>
              <a:gd name="connsiteX20215" fmla="*/ 3326268 w 5598213"/>
              <a:gd name="connsiteY20215" fmla="*/ 3442521 h 4231124"/>
              <a:gd name="connsiteX20216" fmla="*/ 3320943 w 5598213"/>
              <a:gd name="connsiteY20216" fmla="*/ 3442521 h 4231124"/>
              <a:gd name="connsiteX20217" fmla="*/ 3315619 w 5598213"/>
              <a:gd name="connsiteY20217" fmla="*/ 3442521 h 4231124"/>
              <a:gd name="connsiteX20218" fmla="*/ 3315619 w 5598213"/>
              <a:gd name="connsiteY20218" fmla="*/ 3447253 h 4231124"/>
              <a:gd name="connsiteX20219" fmla="*/ 3320943 w 5598213"/>
              <a:gd name="connsiteY20219" fmla="*/ 3442521 h 4231124"/>
              <a:gd name="connsiteX20220" fmla="*/ 3326268 w 5598213"/>
              <a:gd name="connsiteY20220" fmla="*/ 3452578 h 4231124"/>
              <a:gd name="connsiteX20221" fmla="*/ 3326268 w 5598213"/>
              <a:gd name="connsiteY20221" fmla="*/ 3457902 h 4231124"/>
              <a:gd name="connsiteX20222" fmla="*/ 3315619 w 5598213"/>
              <a:gd name="connsiteY20222" fmla="*/ 3478608 h 4231124"/>
              <a:gd name="connsiteX20223" fmla="*/ 3315619 w 5598213"/>
              <a:gd name="connsiteY20223" fmla="*/ 3483933 h 4231124"/>
              <a:gd name="connsiteX20224" fmla="*/ 3315619 w 5598213"/>
              <a:gd name="connsiteY20224" fmla="*/ 3489257 h 4231124"/>
              <a:gd name="connsiteX20225" fmla="*/ 3315619 w 5598213"/>
              <a:gd name="connsiteY20225" fmla="*/ 3499906 h 4231124"/>
              <a:gd name="connsiteX20226" fmla="*/ 3310885 w 5598213"/>
              <a:gd name="connsiteY20226" fmla="*/ 3505230 h 4231124"/>
              <a:gd name="connsiteX20227" fmla="*/ 3310885 w 5598213"/>
              <a:gd name="connsiteY20227" fmla="*/ 3509963 h 4231124"/>
              <a:gd name="connsiteX20228" fmla="*/ 3294911 w 5598213"/>
              <a:gd name="connsiteY20228" fmla="*/ 3515287 h 4231124"/>
              <a:gd name="connsiteX20229" fmla="*/ 3279528 w 5598213"/>
              <a:gd name="connsiteY20229" fmla="*/ 3515287 h 4231124"/>
              <a:gd name="connsiteX20230" fmla="*/ 3274203 w 5598213"/>
              <a:gd name="connsiteY20230" fmla="*/ 3520612 h 4231124"/>
              <a:gd name="connsiteX20231" fmla="*/ 3268878 w 5598213"/>
              <a:gd name="connsiteY20231" fmla="*/ 3515287 h 4231124"/>
              <a:gd name="connsiteX20232" fmla="*/ 3268878 w 5598213"/>
              <a:gd name="connsiteY20232" fmla="*/ 3509963 h 4231124"/>
              <a:gd name="connsiteX20233" fmla="*/ 3263553 w 5598213"/>
              <a:gd name="connsiteY20233" fmla="*/ 3505230 h 4231124"/>
              <a:gd name="connsiteX20234" fmla="*/ 3252903 w 5598213"/>
              <a:gd name="connsiteY20234" fmla="*/ 3509963 h 4231124"/>
              <a:gd name="connsiteX20235" fmla="*/ 3258228 w 5598213"/>
              <a:gd name="connsiteY20235" fmla="*/ 3515287 h 4231124"/>
              <a:gd name="connsiteX20236" fmla="*/ 3258228 w 5598213"/>
              <a:gd name="connsiteY20236" fmla="*/ 3541318 h 4231124"/>
              <a:gd name="connsiteX20237" fmla="*/ 3252903 w 5598213"/>
              <a:gd name="connsiteY20237" fmla="*/ 3541318 h 4231124"/>
              <a:gd name="connsiteX20238" fmla="*/ 3242845 w 5598213"/>
              <a:gd name="connsiteY20238" fmla="*/ 3520612 h 4231124"/>
              <a:gd name="connsiteX20239" fmla="*/ 3248170 w 5598213"/>
              <a:gd name="connsiteY20239" fmla="*/ 3515287 h 4231124"/>
              <a:gd name="connsiteX20240" fmla="*/ 3248170 w 5598213"/>
              <a:gd name="connsiteY20240" fmla="*/ 3499906 h 4231124"/>
              <a:gd name="connsiteX20241" fmla="*/ 3263553 w 5598213"/>
              <a:gd name="connsiteY20241" fmla="*/ 3499906 h 4231124"/>
              <a:gd name="connsiteX20242" fmla="*/ 3263553 w 5598213"/>
              <a:gd name="connsiteY20242" fmla="*/ 3494581 h 4231124"/>
              <a:gd name="connsiteX20243" fmla="*/ 3268878 w 5598213"/>
              <a:gd name="connsiteY20243" fmla="*/ 3494581 h 4231124"/>
              <a:gd name="connsiteX20244" fmla="*/ 3274203 w 5598213"/>
              <a:gd name="connsiteY20244" fmla="*/ 3483933 h 4231124"/>
              <a:gd name="connsiteX20245" fmla="*/ 3279528 w 5598213"/>
              <a:gd name="connsiteY20245" fmla="*/ 3468551 h 4231124"/>
              <a:gd name="connsiteX20246" fmla="*/ 3274203 w 5598213"/>
              <a:gd name="connsiteY20246" fmla="*/ 3463227 h 4231124"/>
              <a:gd name="connsiteX20247" fmla="*/ 3279528 w 5598213"/>
              <a:gd name="connsiteY20247" fmla="*/ 3452578 h 4231124"/>
              <a:gd name="connsiteX20248" fmla="*/ 3284261 w 5598213"/>
              <a:gd name="connsiteY20248" fmla="*/ 3431872 h 4231124"/>
              <a:gd name="connsiteX20249" fmla="*/ 3289586 w 5598213"/>
              <a:gd name="connsiteY20249" fmla="*/ 3426547 h 4231124"/>
              <a:gd name="connsiteX20250" fmla="*/ 3279528 w 5598213"/>
              <a:gd name="connsiteY20250" fmla="*/ 3421223 h 4231124"/>
              <a:gd name="connsiteX20251" fmla="*/ 3284261 w 5598213"/>
              <a:gd name="connsiteY20251" fmla="*/ 3415899 h 4231124"/>
              <a:gd name="connsiteX20252" fmla="*/ 3279528 w 5598213"/>
              <a:gd name="connsiteY20252" fmla="*/ 3415899 h 4231124"/>
              <a:gd name="connsiteX20253" fmla="*/ 3274203 w 5598213"/>
              <a:gd name="connsiteY20253" fmla="*/ 3421223 h 4231124"/>
              <a:gd name="connsiteX20254" fmla="*/ 3274203 w 5598213"/>
              <a:gd name="connsiteY20254" fmla="*/ 3442521 h 4231124"/>
              <a:gd name="connsiteX20255" fmla="*/ 3274203 w 5598213"/>
              <a:gd name="connsiteY20255" fmla="*/ 3447253 h 4231124"/>
              <a:gd name="connsiteX20256" fmla="*/ 3274203 w 5598213"/>
              <a:gd name="connsiteY20256" fmla="*/ 3452578 h 4231124"/>
              <a:gd name="connsiteX20257" fmla="*/ 3274203 w 5598213"/>
              <a:gd name="connsiteY20257" fmla="*/ 3463227 h 4231124"/>
              <a:gd name="connsiteX20258" fmla="*/ 3258228 w 5598213"/>
              <a:gd name="connsiteY20258" fmla="*/ 3473875 h 4231124"/>
              <a:gd name="connsiteX20259" fmla="*/ 3248170 w 5598213"/>
              <a:gd name="connsiteY20259" fmla="*/ 3473875 h 4231124"/>
              <a:gd name="connsiteX20260" fmla="*/ 3248170 w 5598213"/>
              <a:gd name="connsiteY20260" fmla="*/ 3483933 h 4231124"/>
              <a:gd name="connsiteX20261" fmla="*/ 3242845 w 5598213"/>
              <a:gd name="connsiteY20261" fmla="*/ 3478608 h 4231124"/>
              <a:gd name="connsiteX20262" fmla="*/ 3237521 w 5598213"/>
              <a:gd name="connsiteY20262" fmla="*/ 3483933 h 4231124"/>
              <a:gd name="connsiteX20263" fmla="*/ 3232196 w 5598213"/>
              <a:gd name="connsiteY20263" fmla="*/ 3473875 h 4231124"/>
              <a:gd name="connsiteX20264" fmla="*/ 3226871 w 5598213"/>
              <a:gd name="connsiteY20264" fmla="*/ 3468551 h 4231124"/>
              <a:gd name="connsiteX20265" fmla="*/ 3232196 w 5598213"/>
              <a:gd name="connsiteY20265" fmla="*/ 3447253 h 4231124"/>
              <a:gd name="connsiteX20266" fmla="*/ 3226871 w 5598213"/>
              <a:gd name="connsiteY20266" fmla="*/ 3442521 h 4231124"/>
              <a:gd name="connsiteX20267" fmla="*/ 3237521 w 5598213"/>
              <a:gd name="connsiteY20267" fmla="*/ 3437196 h 4231124"/>
              <a:gd name="connsiteX20268" fmla="*/ 3248170 w 5598213"/>
              <a:gd name="connsiteY20268" fmla="*/ 3426547 h 4231124"/>
              <a:gd name="connsiteX20269" fmla="*/ 3258228 w 5598213"/>
              <a:gd name="connsiteY20269" fmla="*/ 3431872 h 4231124"/>
              <a:gd name="connsiteX20270" fmla="*/ 3263553 w 5598213"/>
              <a:gd name="connsiteY20270" fmla="*/ 3421223 h 4231124"/>
              <a:gd name="connsiteX20271" fmla="*/ 3258228 w 5598213"/>
              <a:gd name="connsiteY20271" fmla="*/ 3415899 h 4231124"/>
              <a:gd name="connsiteX20272" fmla="*/ 3248170 w 5598213"/>
              <a:gd name="connsiteY20272" fmla="*/ 3415899 h 4231124"/>
              <a:gd name="connsiteX20273" fmla="*/ 3242845 w 5598213"/>
              <a:gd name="connsiteY20273" fmla="*/ 3421223 h 4231124"/>
              <a:gd name="connsiteX20274" fmla="*/ 3237521 w 5598213"/>
              <a:gd name="connsiteY20274" fmla="*/ 3415899 h 4231124"/>
              <a:gd name="connsiteX20275" fmla="*/ 3242845 w 5598213"/>
              <a:gd name="connsiteY20275" fmla="*/ 3411166 h 4231124"/>
              <a:gd name="connsiteX20276" fmla="*/ 3242845 w 5598213"/>
              <a:gd name="connsiteY20276" fmla="*/ 3405841 h 4231124"/>
              <a:gd name="connsiteX20277" fmla="*/ 3248170 w 5598213"/>
              <a:gd name="connsiteY20277" fmla="*/ 3400517 h 4231124"/>
              <a:gd name="connsiteX20278" fmla="*/ 3248170 w 5598213"/>
              <a:gd name="connsiteY20278" fmla="*/ 3389868 h 4231124"/>
              <a:gd name="connsiteX20279" fmla="*/ 3242845 w 5598213"/>
              <a:gd name="connsiteY20279" fmla="*/ 3405841 h 4231124"/>
              <a:gd name="connsiteX20280" fmla="*/ 3237521 w 5598213"/>
              <a:gd name="connsiteY20280" fmla="*/ 3405841 h 4231124"/>
              <a:gd name="connsiteX20281" fmla="*/ 3226871 w 5598213"/>
              <a:gd name="connsiteY20281" fmla="*/ 3411166 h 4231124"/>
              <a:gd name="connsiteX20282" fmla="*/ 3226871 w 5598213"/>
              <a:gd name="connsiteY20282" fmla="*/ 3421223 h 4231124"/>
              <a:gd name="connsiteX20283" fmla="*/ 3232196 w 5598213"/>
              <a:gd name="connsiteY20283" fmla="*/ 3426547 h 4231124"/>
              <a:gd name="connsiteX20284" fmla="*/ 3226871 w 5598213"/>
              <a:gd name="connsiteY20284" fmla="*/ 3431872 h 4231124"/>
              <a:gd name="connsiteX20285" fmla="*/ 3226871 w 5598213"/>
              <a:gd name="connsiteY20285" fmla="*/ 3442521 h 4231124"/>
              <a:gd name="connsiteX20286" fmla="*/ 3226871 w 5598213"/>
              <a:gd name="connsiteY20286" fmla="*/ 3447253 h 4231124"/>
              <a:gd name="connsiteX20287" fmla="*/ 3211488 w 5598213"/>
              <a:gd name="connsiteY20287" fmla="*/ 3452578 h 4231124"/>
              <a:gd name="connsiteX20288" fmla="*/ 3200838 w 5598213"/>
              <a:gd name="connsiteY20288" fmla="*/ 3463227 h 4231124"/>
              <a:gd name="connsiteX20289" fmla="*/ 3206163 w 5598213"/>
              <a:gd name="connsiteY20289" fmla="*/ 3468551 h 4231124"/>
              <a:gd name="connsiteX20290" fmla="*/ 3200838 w 5598213"/>
              <a:gd name="connsiteY20290" fmla="*/ 3478608 h 4231124"/>
              <a:gd name="connsiteX20291" fmla="*/ 3190780 w 5598213"/>
              <a:gd name="connsiteY20291" fmla="*/ 3478608 h 4231124"/>
              <a:gd name="connsiteX20292" fmla="*/ 3185455 w 5598213"/>
              <a:gd name="connsiteY20292" fmla="*/ 3483933 h 4231124"/>
              <a:gd name="connsiteX20293" fmla="*/ 3174805 w 5598213"/>
              <a:gd name="connsiteY20293" fmla="*/ 3499906 h 4231124"/>
              <a:gd name="connsiteX20294" fmla="*/ 3164156 w 5598213"/>
              <a:gd name="connsiteY20294" fmla="*/ 3509963 h 4231124"/>
              <a:gd name="connsiteX20295" fmla="*/ 3154098 w 5598213"/>
              <a:gd name="connsiteY20295" fmla="*/ 3520612 h 4231124"/>
              <a:gd name="connsiteX20296" fmla="*/ 3148773 w 5598213"/>
              <a:gd name="connsiteY20296" fmla="*/ 3520612 h 4231124"/>
              <a:gd name="connsiteX20297" fmla="*/ 3143448 w 5598213"/>
              <a:gd name="connsiteY20297" fmla="*/ 3525936 h 4231124"/>
              <a:gd name="connsiteX20298" fmla="*/ 3143448 w 5598213"/>
              <a:gd name="connsiteY20298" fmla="*/ 3531261 h 4231124"/>
              <a:gd name="connsiteX20299" fmla="*/ 3132798 w 5598213"/>
              <a:gd name="connsiteY20299" fmla="*/ 3531261 h 4231124"/>
              <a:gd name="connsiteX20300" fmla="*/ 3128065 w 5598213"/>
              <a:gd name="connsiteY20300" fmla="*/ 3535993 h 4231124"/>
              <a:gd name="connsiteX20301" fmla="*/ 3128065 w 5598213"/>
              <a:gd name="connsiteY20301" fmla="*/ 3531261 h 4231124"/>
              <a:gd name="connsiteX20302" fmla="*/ 3143448 w 5598213"/>
              <a:gd name="connsiteY20302" fmla="*/ 3515287 h 4231124"/>
              <a:gd name="connsiteX20303" fmla="*/ 3132798 w 5598213"/>
              <a:gd name="connsiteY20303" fmla="*/ 3515287 h 4231124"/>
              <a:gd name="connsiteX20304" fmla="*/ 3128065 w 5598213"/>
              <a:gd name="connsiteY20304" fmla="*/ 3499906 h 4231124"/>
              <a:gd name="connsiteX20305" fmla="*/ 3138123 w 5598213"/>
              <a:gd name="connsiteY20305" fmla="*/ 3494581 h 4231124"/>
              <a:gd name="connsiteX20306" fmla="*/ 3143448 w 5598213"/>
              <a:gd name="connsiteY20306" fmla="*/ 3494581 h 4231124"/>
              <a:gd name="connsiteX20307" fmla="*/ 3159422 w 5598213"/>
              <a:gd name="connsiteY20307" fmla="*/ 3483933 h 4231124"/>
              <a:gd name="connsiteX20308" fmla="*/ 3159422 w 5598213"/>
              <a:gd name="connsiteY20308" fmla="*/ 3473875 h 4231124"/>
              <a:gd name="connsiteX20309" fmla="*/ 3154098 w 5598213"/>
              <a:gd name="connsiteY20309" fmla="*/ 3468551 h 4231124"/>
              <a:gd name="connsiteX20310" fmla="*/ 3169481 w 5598213"/>
              <a:gd name="connsiteY20310" fmla="*/ 3457902 h 4231124"/>
              <a:gd name="connsiteX20311" fmla="*/ 3180130 w 5598213"/>
              <a:gd name="connsiteY20311" fmla="*/ 3452578 h 4231124"/>
              <a:gd name="connsiteX20312" fmla="*/ 3180130 w 5598213"/>
              <a:gd name="connsiteY20312" fmla="*/ 3457902 h 4231124"/>
              <a:gd name="connsiteX20313" fmla="*/ 3185455 w 5598213"/>
              <a:gd name="connsiteY20313" fmla="*/ 3457902 h 4231124"/>
              <a:gd name="connsiteX20314" fmla="*/ 3190780 w 5598213"/>
              <a:gd name="connsiteY20314" fmla="*/ 3447253 h 4231124"/>
              <a:gd name="connsiteX20315" fmla="*/ 3195513 w 5598213"/>
              <a:gd name="connsiteY20315" fmla="*/ 3452578 h 4231124"/>
              <a:gd name="connsiteX20316" fmla="*/ 3200838 w 5598213"/>
              <a:gd name="connsiteY20316" fmla="*/ 3442521 h 4231124"/>
              <a:gd name="connsiteX20317" fmla="*/ 3200838 w 5598213"/>
              <a:gd name="connsiteY20317" fmla="*/ 3437196 h 4231124"/>
              <a:gd name="connsiteX20318" fmla="*/ 3200838 w 5598213"/>
              <a:gd name="connsiteY20318" fmla="*/ 3426547 h 4231124"/>
              <a:gd name="connsiteX20319" fmla="*/ 3190780 w 5598213"/>
              <a:gd name="connsiteY20319" fmla="*/ 3431872 h 4231124"/>
              <a:gd name="connsiteX20320" fmla="*/ 3190780 w 5598213"/>
              <a:gd name="connsiteY20320" fmla="*/ 3437196 h 4231124"/>
              <a:gd name="connsiteX20321" fmla="*/ 3185455 w 5598213"/>
              <a:gd name="connsiteY20321" fmla="*/ 3442521 h 4231124"/>
              <a:gd name="connsiteX20322" fmla="*/ 3180130 w 5598213"/>
              <a:gd name="connsiteY20322" fmla="*/ 3431872 h 4231124"/>
              <a:gd name="connsiteX20323" fmla="*/ 3174805 w 5598213"/>
              <a:gd name="connsiteY20323" fmla="*/ 3415899 h 4231124"/>
              <a:gd name="connsiteX20324" fmla="*/ 3174805 w 5598213"/>
              <a:gd name="connsiteY20324" fmla="*/ 3442521 h 4231124"/>
              <a:gd name="connsiteX20325" fmla="*/ 3159422 w 5598213"/>
              <a:gd name="connsiteY20325" fmla="*/ 3442521 h 4231124"/>
              <a:gd name="connsiteX20326" fmla="*/ 3159422 w 5598213"/>
              <a:gd name="connsiteY20326" fmla="*/ 3437196 h 4231124"/>
              <a:gd name="connsiteX20327" fmla="*/ 3148773 w 5598213"/>
              <a:gd name="connsiteY20327" fmla="*/ 3442521 h 4231124"/>
              <a:gd name="connsiteX20328" fmla="*/ 3143448 w 5598213"/>
              <a:gd name="connsiteY20328" fmla="*/ 3442521 h 4231124"/>
              <a:gd name="connsiteX20329" fmla="*/ 3138123 w 5598213"/>
              <a:gd name="connsiteY20329" fmla="*/ 3447253 h 4231124"/>
              <a:gd name="connsiteX20330" fmla="*/ 3132798 w 5598213"/>
              <a:gd name="connsiteY20330" fmla="*/ 3447253 h 4231124"/>
              <a:gd name="connsiteX20331" fmla="*/ 3148773 w 5598213"/>
              <a:gd name="connsiteY20331" fmla="*/ 3426547 h 4231124"/>
              <a:gd name="connsiteX20332" fmla="*/ 3148773 w 5598213"/>
              <a:gd name="connsiteY20332" fmla="*/ 3421223 h 4231124"/>
              <a:gd name="connsiteX20333" fmla="*/ 3143448 w 5598213"/>
              <a:gd name="connsiteY20333" fmla="*/ 3415899 h 4231124"/>
              <a:gd name="connsiteX20334" fmla="*/ 3138123 w 5598213"/>
              <a:gd name="connsiteY20334" fmla="*/ 3415899 h 4231124"/>
              <a:gd name="connsiteX20335" fmla="*/ 3138123 w 5598213"/>
              <a:gd name="connsiteY20335" fmla="*/ 3431872 h 4231124"/>
              <a:gd name="connsiteX20336" fmla="*/ 3128065 w 5598213"/>
              <a:gd name="connsiteY20336" fmla="*/ 3442521 h 4231124"/>
              <a:gd name="connsiteX20337" fmla="*/ 3128065 w 5598213"/>
              <a:gd name="connsiteY20337" fmla="*/ 3431872 h 4231124"/>
              <a:gd name="connsiteX20338" fmla="*/ 3117415 w 5598213"/>
              <a:gd name="connsiteY20338" fmla="*/ 3437196 h 4231124"/>
              <a:gd name="connsiteX20339" fmla="*/ 3106765 w 5598213"/>
              <a:gd name="connsiteY20339" fmla="*/ 3442521 h 4231124"/>
              <a:gd name="connsiteX20340" fmla="*/ 3112090 w 5598213"/>
              <a:gd name="connsiteY20340" fmla="*/ 3447253 h 4231124"/>
              <a:gd name="connsiteX20341" fmla="*/ 3117415 w 5598213"/>
              <a:gd name="connsiteY20341" fmla="*/ 3442521 h 4231124"/>
              <a:gd name="connsiteX20342" fmla="*/ 3128065 w 5598213"/>
              <a:gd name="connsiteY20342" fmla="*/ 3442521 h 4231124"/>
              <a:gd name="connsiteX20343" fmla="*/ 3128065 w 5598213"/>
              <a:gd name="connsiteY20343" fmla="*/ 3447253 h 4231124"/>
              <a:gd name="connsiteX20344" fmla="*/ 3096707 w 5598213"/>
              <a:gd name="connsiteY20344" fmla="*/ 3468551 h 4231124"/>
              <a:gd name="connsiteX20345" fmla="*/ 3106765 w 5598213"/>
              <a:gd name="connsiteY20345" fmla="*/ 3478608 h 4231124"/>
              <a:gd name="connsiteX20346" fmla="*/ 3106765 w 5598213"/>
              <a:gd name="connsiteY20346" fmla="*/ 3483933 h 4231124"/>
              <a:gd name="connsiteX20347" fmla="*/ 3091382 w 5598213"/>
              <a:gd name="connsiteY20347" fmla="*/ 3494581 h 4231124"/>
              <a:gd name="connsiteX20348" fmla="*/ 3086058 w 5598213"/>
              <a:gd name="connsiteY20348" fmla="*/ 3494581 h 4231124"/>
              <a:gd name="connsiteX20349" fmla="*/ 3086058 w 5598213"/>
              <a:gd name="connsiteY20349" fmla="*/ 3483933 h 4231124"/>
              <a:gd name="connsiteX20350" fmla="*/ 3080733 w 5598213"/>
              <a:gd name="connsiteY20350" fmla="*/ 3468551 h 4231124"/>
              <a:gd name="connsiteX20351" fmla="*/ 3091382 w 5598213"/>
              <a:gd name="connsiteY20351" fmla="*/ 3452578 h 4231124"/>
              <a:gd name="connsiteX20352" fmla="*/ 3086058 w 5598213"/>
              <a:gd name="connsiteY20352" fmla="*/ 3442521 h 4231124"/>
              <a:gd name="connsiteX20353" fmla="*/ 3080733 w 5598213"/>
              <a:gd name="connsiteY20353" fmla="*/ 3442521 h 4231124"/>
              <a:gd name="connsiteX20354" fmla="*/ 3075408 w 5598213"/>
              <a:gd name="connsiteY20354" fmla="*/ 3457902 h 4231124"/>
              <a:gd name="connsiteX20355" fmla="*/ 3065350 w 5598213"/>
              <a:gd name="connsiteY20355" fmla="*/ 3468551 h 4231124"/>
              <a:gd name="connsiteX20356" fmla="*/ 3054700 w 5598213"/>
              <a:gd name="connsiteY20356" fmla="*/ 3463227 h 4231124"/>
              <a:gd name="connsiteX20357" fmla="*/ 3049375 w 5598213"/>
              <a:gd name="connsiteY20357" fmla="*/ 3478608 h 4231124"/>
              <a:gd name="connsiteX20358" fmla="*/ 3060025 w 5598213"/>
              <a:gd name="connsiteY20358" fmla="*/ 3478608 h 4231124"/>
              <a:gd name="connsiteX20359" fmla="*/ 3060025 w 5598213"/>
              <a:gd name="connsiteY20359" fmla="*/ 3483933 h 4231124"/>
              <a:gd name="connsiteX20360" fmla="*/ 3049375 w 5598213"/>
              <a:gd name="connsiteY20360" fmla="*/ 3494581 h 4231124"/>
              <a:gd name="connsiteX20361" fmla="*/ 3033992 w 5598213"/>
              <a:gd name="connsiteY20361" fmla="*/ 3494581 h 4231124"/>
              <a:gd name="connsiteX20362" fmla="*/ 3028667 w 5598213"/>
              <a:gd name="connsiteY20362" fmla="*/ 3499906 h 4231124"/>
              <a:gd name="connsiteX20363" fmla="*/ 3023342 w 5598213"/>
              <a:gd name="connsiteY20363" fmla="*/ 3489257 h 4231124"/>
              <a:gd name="connsiteX20364" fmla="*/ 3023342 w 5598213"/>
              <a:gd name="connsiteY20364" fmla="*/ 3473875 h 4231124"/>
              <a:gd name="connsiteX20365" fmla="*/ 3023342 w 5598213"/>
              <a:gd name="connsiteY20365" fmla="*/ 3468551 h 4231124"/>
              <a:gd name="connsiteX20366" fmla="*/ 3023342 w 5598213"/>
              <a:gd name="connsiteY20366" fmla="*/ 3463227 h 4231124"/>
              <a:gd name="connsiteX20367" fmla="*/ 3012693 w 5598213"/>
              <a:gd name="connsiteY20367" fmla="*/ 3468551 h 4231124"/>
              <a:gd name="connsiteX20368" fmla="*/ 3018018 w 5598213"/>
              <a:gd name="connsiteY20368" fmla="*/ 3457902 h 4231124"/>
              <a:gd name="connsiteX20369" fmla="*/ 3012693 w 5598213"/>
              <a:gd name="connsiteY20369" fmla="*/ 3447253 h 4231124"/>
              <a:gd name="connsiteX20370" fmla="*/ 2997310 w 5598213"/>
              <a:gd name="connsiteY20370" fmla="*/ 3452578 h 4231124"/>
              <a:gd name="connsiteX20371" fmla="*/ 3002635 w 5598213"/>
              <a:gd name="connsiteY20371" fmla="*/ 3437196 h 4231124"/>
              <a:gd name="connsiteX20372" fmla="*/ 2991985 w 5598213"/>
              <a:gd name="connsiteY20372" fmla="*/ 3437196 h 4231124"/>
              <a:gd name="connsiteX20373" fmla="*/ 2991985 w 5598213"/>
              <a:gd name="connsiteY20373" fmla="*/ 3426547 h 4231124"/>
              <a:gd name="connsiteX20374" fmla="*/ 2991985 w 5598213"/>
              <a:gd name="connsiteY20374" fmla="*/ 3415899 h 4231124"/>
              <a:gd name="connsiteX20375" fmla="*/ 2986660 w 5598213"/>
              <a:gd name="connsiteY20375" fmla="*/ 3411166 h 4231124"/>
              <a:gd name="connsiteX20376" fmla="*/ 2981335 w 5598213"/>
              <a:gd name="connsiteY20376" fmla="*/ 3415899 h 4231124"/>
              <a:gd name="connsiteX20377" fmla="*/ 2965952 w 5598213"/>
              <a:gd name="connsiteY20377" fmla="*/ 3431872 h 4231124"/>
              <a:gd name="connsiteX20378" fmla="*/ 2965952 w 5598213"/>
              <a:gd name="connsiteY20378" fmla="*/ 3415899 h 4231124"/>
              <a:gd name="connsiteX20379" fmla="*/ 2955302 w 5598213"/>
              <a:gd name="connsiteY20379" fmla="*/ 3405841 h 4231124"/>
              <a:gd name="connsiteX20380" fmla="*/ 2945244 w 5598213"/>
              <a:gd name="connsiteY20380" fmla="*/ 3415899 h 4231124"/>
              <a:gd name="connsiteX20381" fmla="*/ 2945244 w 5598213"/>
              <a:gd name="connsiteY20381" fmla="*/ 3421223 h 4231124"/>
              <a:gd name="connsiteX20382" fmla="*/ 2949978 w 5598213"/>
              <a:gd name="connsiteY20382" fmla="*/ 3421223 h 4231124"/>
              <a:gd name="connsiteX20383" fmla="*/ 2945244 w 5598213"/>
              <a:gd name="connsiteY20383" fmla="*/ 3431872 h 4231124"/>
              <a:gd name="connsiteX20384" fmla="*/ 2934595 w 5598213"/>
              <a:gd name="connsiteY20384" fmla="*/ 3431872 h 4231124"/>
              <a:gd name="connsiteX20385" fmla="*/ 2929270 w 5598213"/>
              <a:gd name="connsiteY20385" fmla="*/ 3426547 h 4231124"/>
              <a:gd name="connsiteX20386" fmla="*/ 2913887 w 5598213"/>
              <a:gd name="connsiteY20386" fmla="*/ 3426547 h 4231124"/>
              <a:gd name="connsiteX20387" fmla="*/ 2913887 w 5598213"/>
              <a:gd name="connsiteY20387" fmla="*/ 3421223 h 4231124"/>
              <a:gd name="connsiteX20388" fmla="*/ 2929270 w 5598213"/>
              <a:gd name="connsiteY20388" fmla="*/ 3411166 h 4231124"/>
              <a:gd name="connsiteX20389" fmla="*/ 2934595 w 5598213"/>
              <a:gd name="connsiteY20389" fmla="*/ 3405841 h 4231124"/>
              <a:gd name="connsiteX20390" fmla="*/ 2939920 w 5598213"/>
              <a:gd name="connsiteY20390" fmla="*/ 3395193 h 4231124"/>
              <a:gd name="connsiteX20391" fmla="*/ 2929270 w 5598213"/>
              <a:gd name="connsiteY20391" fmla="*/ 3395193 h 4231124"/>
              <a:gd name="connsiteX20392" fmla="*/ 2923945 w 5598213"/>
              <a:gd name="connsiteY20392" fmla="*/ 3400517 h 4231124"/>
              <a:gd name="connsiteX20393" fmla="*/ 2919212 w 5598213"/>
              <a:gd name="connsiteY20393" fmla="*/ 3400517 h 4231124"/>
              <a:gd name="connsiteX20394" fmla="*/ 2919212 w 5598213"/>
              <a:gd name="connsiteY20394" fmla="*/ 3395193 h 4231124"/>
              <a:gd name="connsiteX20395" fmla="*/ 2908562 w 5598213"/>
              <a:gd name="connsiteY20395" fmla="*/ 3384544 h 4231124"/>
              <a:gd name="connsiteX20396" fmla="*/ 2919212 w 5598213"/>
              <a:gd name="connsiteY20396" fmla="*/ 3379811 h 4231124"/>
              <a:gd name="connsiteX20397" fmla="*/ 2923945 w 5598213"/>
              <a:gd name="connsiteY20397" fmla="*/ 3384544 h 4231124"/>
              <a:gd name="connsiteX20398" fmla="*/ 2923945 w 5598213"/>
              <a:gd name="connsiteY20398" fmla="*/ 3374487 h 4231124"/>
              <a:gd name="connsiteX20399" fmla="*/ 2919212 w 5598213"/>
              <a:gd name="connsiteY20399" fmla="*/ 3374487 h 4231124"/>
              <a:gd name="connsiteX20400" fmla="*/ 2913887 w 5598213"/>
              <a:gd name="connsiteY20400" fmla="*/ 3369162 h 4231124"/>
              <a:gd name="connsiteX20401" fmla="*/ 2908562 w 5598213"/>
              <a:gd name="connsiteY20401" fmla="*/ 3369162 h 4231124"/>
              <a:gd name="connsiteX20402" fmla="*/ 2897912 w 5598213"/>
              <a:gd name="connsiteY20402" fmla="*/ 3379811 h 4231124"/>
              <a:gd name="connsiteX20403" fmla="*/ 2892587 w 5598213"/>
              <a:gd name="connsiteY20403" fmla="*/ 3369162 h 4231124"/>
              <a:gd name="connsiteX20404" fmla="*/ 2882529 w 5598213"/>
              <a:gd name="connsiteY20404" fmla="*/ 3369162 h 4231124"/>
              <a:gd name="connsiteX20405" fmla="*/ 2871880 w 5598213"/>
              <a:gd name="connsiteY20405" fmla="*/ 3374487 h 4231124"/>
              <a:gd name="connsiteX20406" fmla="*/ 2871880 w 5598213"/>
              <a:gd name="connsiteY20406" fmla="*/ 3369162 h 4231124"/>
              <a:gd name="connsiteX20407" fmla="*/ 2861230 w 5598213"/>
              <a:gd name="connsiteY20407" fmla="*/ 3358513 h 4231124"/>
              <a:gd name="connsiteX20408" fmla="*/ 2851172 w 5598213"/>
              <a:gd name="connsiteY20408" fmla="*/ 3363838 h 4231124"/>
              <a:gd name="connsiteX20409" fmla="*/ 2845847 w 5598213"/>
              <a:gd name="connsiteY20409" fmla="*/ 3369162 h 4231124"/>
              <a:gd name="connsiteX20410" fmla="*/ 2835197 w 5598213"/>
              <a:gd name="connsiteY20410" fmla="*/ 3369162 h 4231124"/>
              <a:gd name="connsiteX20411" fmla="*/ 2819814 w 5598213"/>
              <a:gd name="connsiteY20411" fmla="*/ 3348456 h 4231124"/>
              <a:gd name="connsiteX20412" fmla="*/ 2835197 w 5598213"/>
              <a:gd name="connsiteY20412" fmla="*/ 3337807 h 4231124"/>
              <a:gd name="connsiteX20413" fmla="*/ 2851172 w 5598213"/>
              <a:gd name="connsiteY20413" fmla="*/ 3343132 h 4231124"/>
              <a:gd name="connsiteX20414" fmla="*/ 2851172 w 5598213"/>
              <a:gd name="connsiteY20414" fmla="*/ 3337807 h 4231124"/>
              <a:gd name="connsiteX20415" fmla="*/ 2840522 w 5598213"/>
              <a:gd name="connsiteY20415" fmla="*/ 3332483 h 4231124"/>
              <a:gd name="connsiteX20416" fmla="*/ 2840522 w 5598213"/>
              <a:gd name="connsiteY20416" fmla="*/ 3327159 h 4231124"/>
              <a:gd name="connsiteX20417" fmla="*/ 2835197 w 5598213"/>
              <a:gd name="connsiteY20417" fmla="*/ 3327159 h 4231124"/>
              <a:gd name="connsiteX20418" fmla="*/ 2819814 w 5598213"/>
              <a:gd name="connsiteY20418" fmla="*/ 3343132 h 4231124"/>
              <a:gd name="connsiteX20419" fmla="*/ 2809165 w 5598213"/>
              <a:gd name="connsiteY20419" fmla="*/ 3343132 h 4231124"/>
              <a:gd name="connsiteX20420" fmla="*/ 2809165 w 5598213"/>
              <a:gd name="connsiteY20420" fmla="*/ 3353189 h 4231124"/>
              <a:gd name="connsiteX20421" fmla="*/ 2803840 w 5598213"/>
              <a:gd name="connsiteY20421" fmla="*/ 3343132 h 4231124"/>
              <a:gd name="connsiteX20422" fmla="*/ 2794373 w 5598213"/>
              <a:gd name="connsiteY20422" fmla="*/ 3343132 h 4231124"/>
              <a:gd name="connsiteX20423" fmla="*/ 2789048 w 5598213"/>
              <a:gd name="connsiteY20423" fmla="*/ 3332483 h 4231124"/>
              <a:gd name="connsiteX20424" fmla="*/ 2799107 w 5598213"/>
              <a:gd name="connsiteY20424" fmla="*/ 3332483 h 4231124"/>
              <a:gd name="connsiteX20425" fmla="*/ 2803840 w 5598213"/>
              <a:gd name="connsiteY20425" fmla="*/ 3332483 h 4231124"/>
              <a:gd name="connsiteX20426" fmla="*/ 2825139 w 5598213"/>
              <a:gd name="connsiteY20426" fmla="*/ 3306453 h 4231124"/>
              <a:gd name="connsiteX20427" fmla="*/ 2819814 w 5598213"/>
              <a:gd name="connsiteY20427" fmla="*/ 3301128 h 4231124"/>
              <a:gd name="connsiteX20428" fmla="*/ 2814489 w 5598213"/>
              <a:gd name="connsiteY20428" fmla="*/ 3306453 h 4231124"/>
              <a:gd name="connsiteX20429" fmla="*/ 2803840 w 5598213"/>
              <a:gd name="connsiteY20429" fmla="*/ 3301128 h 4231124"/>
              <a:gd name="connsiteX20430" fmla="*/ 2803840 w 5598213"/>
              <a:gd name="connsiteY20430" fmla="*/ 3295804 h 4231124"/>
              <a:gd name="connsiteX20431" fmla="*/ 2825139 w 5598213"/>
              <a:gd name="connsiteY20431" fmla="*/ 3295804 h 4231124"/>
              <a:gd name="connsiteX20432" fmla="*/ 2825139 w 5598213"/>
              <a:gd name="connsiteY20432" fmla="*/ 3301128 h 4231124"/>
              <a:gd name="connsiteX20433" fmla="*/ 2845847 w 5598213"/>
              <a:gd name="connsiteY20433" fmla="*/ 3306453 h 4231124"/>
              <a:gd name="connsiteX20434" fmla="*/ 2840522 w 5598213"/>
              <a:gd name="connsiteY20434" fmla="*/ 3311777 h 4231124"/>
              <a:gd name="connsiteX20435" fmla="*/ 2840522 w 5598213"/>
              <a:gd name="connsiteY20435" fmla="*/ 3317101 h 4231124"/>
              <a:gd name="connsiteX20436" fmla="*/ 2851172 w 5598213"/>
              <a:gd name="connsiteY20436" fmla="*/ 3317101 h 4231124"/>
              <a:gd name="connsiteX20437" fmla="*/ 2856497 w 5598213"/>
              <a:gd name="connsiteY20437" fmla="*/ 3332483 h 4231124"/>
              <a:gd name="connsiteX20438" fmla="*/ 2861230 w 5598213"/>
              <a:gd name="connsiteY20438" fmla="*/ 3327159 h 4231124"/>
              <a:gd name="connsiteX20439" fmla="*/ 2856497 w 5598213"/>
              <a:gd name="connsiteY20439" fmla="*/ 3321834 h 4231124"/>
              <a:gd name="connsiteX20440" fmla="*/ 2871880 w 5598213"/>
              <a:gd name="connsiteY20440" fmla="*/ 3311777 h 4231124"/>
              <a:gd name="connsiteX20441" fmla="*/ 2866555 w 5598213"/>
              <a:gd name="connsiteY20441" fmla="*/ 3290479 h 4231124"/>
              <a:gd name="connsiteX20442" fmla="*/ 2856497 w 5598213"/>
              <a:gd name="connsiteY20442" fmla="*/ 3290479 h 4231124"/>
              <a:gd name="connsiteX20443" fmla="*/ 2851172 w 5598213"/>
              <a:gd name="connsiteY20443" fmla="*/ 3280422 h 4231124"/>
              <a:gd name="connsiteX20444" fmla="*/ 2845847 w 5598213"/>
              <a:gd name="connsiteY20444" fmla="*/ 3290479 h 4231124"/>
              <a:gd name="connsiteX20445" fmla="*/ 2851172 w 5598213"/>
              <a:gd name="connsiteY20445" fmla="*/ 3290479 h 4231124"/>
              <a:gd name="connsiteX20446" fmla="*/ 2840522 w 5598213"/>
              <a:gd name="connsiteY20446" fmla="*/ 3295804 h 4231124"/>
              <a:gd name="connsiteX20447" fmla="*/ 2840522 w 5598213"/>
              <a:gd name="connsiteY20447" fmla="*/ 3285747 h 4231124"/>
              <a:gd name="connsiteX20448" fmla="*/ 2835197 w 5598213"/>
              <a:gd name="connsiteY20448" fmla="*/ 3280422 h 4231124"/>
              <a:gd name="connsiteX20449" fmla="*/ 2851172 w 5598213"/>
              <a:gd name="connsiteY20449" fmla="*/ 3275098 h 4231124"/>
              <a:gd name="connsiteX20450" fmla="*/ 2840522 w 5598213"/>
              <a:gd name="connsiteY20450" fmla="*/ 3264449 h 4231124"/>
              <a:gd name="connsiteX20451" fmla="*/ 2840522 w 5598213"/>
              <a:gd name="connsiteY20451" fmla="*/ 3249067 h 4231124"/>
              <a:gd name="connsiteX20452" fmla="*/ 2845847 w 5598213"/>
              <a:gd name="connsiteY20452" fmla="*/ 3243743 h 4231124"/>
              <a:gd name="connsiteX20453" fmla="*/ 2835197 w 5598213"/>
              <a:gd name="connsiteY20453" fmla="*/ 3223037 h 4231124"/>
              <a:gd name="connsiteX20454" fmla="*/ 2840522 w 5598213"/>
              <a:gd name="connsiteY20454" fmla="*/ 3212388 h 4231124"/>
              <a:gd name="connsiteX20455" fmla="*/ 2845847 w 5598213"/>
              <a:gd name="connsiteY20455" fmla="*/ 3212388 h 4231124"/>
              <a:gd name="connsiteX20456" fmla="*/ 2856497 w 5598213"/>
              <a:gd name="connsiteY20456" fmla="*/ 3191682 h 4231124"/>
              <a:gd name="connsiteX20457" fmla="*/ 2845847 w 5598213"/>
              <a:gd name="connsiteY20457" fmla="*/ 3191682 h 4231124"/>
              <a:gd name="connsiteX20458" fmla="*/ 2845847 w 5598213"/>
              <a:gd name="connsiteY20458" fmla="*/ 3186358 h 4231124"/>
              <a:gd name="connsiteX20459" fmla="*/ 2819814 w 5598213"/>
              <a:gd name="connsiteY20459" fmla="*/ 3186358 h 4231124"/>
              <a:gd name="connsiteX20460" fmla="*/ 2819814 w 5598213"/>
              <a:gd name="connsiteY20460" fmla="*/ 3181033 h 4231124"/>
              <a:gd name="connsiteX20461" fmla="*/ 2819814 w 5598213"/>
              <a:gd name="connsiteY20461" fmla="*/ 3170385 h 4231124"/>
              <a:gd name="connsiteX20462" fmla="*/ 2809165 w 5598213"/>
              <a:gd name="connsiteY20462" fmla="*/ 3155003 h 4231124"/>
              <a:gd name="connsiteX20463" fmla="*/ 2799107 w 5598213"/>
              <a:gd name="connsiteY20463" fmla="*/ 3155003 h 4231124"/>
              <a:gd name="connsiteX20464" fmla="*/ 2799107 w 5598213"/>
              <a:gd name="connsiteY20464" fmla="*/ 3160327 h 4231124"/>
              <a:gd name="connsiteX20465" fmla="*/ 2799107 w 5598213"/>
              <a:gd name="connsiteY20465" fmla="*/ 3170385 h 4231124"/>
              <a:gd name="connsiteX20466" fmla="*/ 2778399 w 5598213"/>
              <a:gd name="connsiteY20466" fmla="*/ 3170385 h 4231124"/>
              <a:gd name="connsiteX20467" fmla="*/ 2773074 w 5598213"/>
              <a:gd name="connsiteY20467" fmla="*/ 3175709 h 4231124"/>
              <a:gd name="connsiteX20468" fmla="*/ 2768340 w 5598213"/>
              <a:gd name="connsiteY20468" fmla="*/ 3170385 h 4231124"/>
              <a:gd name="connsiteX20469" fmla="*/ 2789048 w 5598213"/>
              <a:gd name="connsiteY20469" fmla="*/ 3155003 h 4231124"/>
              <a:gd name="connsiteX20470" fmla="*/ 2783724 w 5598213"/>
              <a:gd name="connsiteY20470" fmla="*/ 3144354 h 4231124"/>
              <a:gd name="connsiteX20471" fmla="*/ 2789048 w 5598213"/>
              <a:gd name="connsiteY20471" fmla="*/ 3139030 h 4231124"/>
              <a:gd name="connsiteX20472" fmla="*/ 2789048 w 5598213"/>
              <a:gd name="connsiteY20472" fmla="*/ 3128973 h 4231124"/>
              <a:gd name="connsiteX20473" fmla="*/ 2799107 w 5598213"/>
              <a:gd name="connsiteY20473" fmla="*/ 3123648 h 4231124"/>
              <a:gd name="connsiteX20474" fmla="*/ 2799107 w 5598213"/>
              <a:gd name="connsiteY20474" fmla="*/ 3118324 h 4231124"/>
              <a:gd name="connsiteX20475" fmla="*/ 2794373 w 5598213"/>
              <a:gd name="connsiteY20475" fmla="*/ 3118324 h 4231124"/>
              <a:gd name="connsiteX20476" fmla="*/ 2789048 w 5598213"/>
              <a:gd name="connsiteY20476" fmla="*/ 3112999 h 4231124"/>
              <a:gd name="connsiteX20477" fmla="*/ 2803840 w 5598213"/>
              <a:gd name="connsiteY20477" fmla="*/ 3112999 h 4231124"/>
              <a:gd name="connsiteX20478" fmla="*/ 2809165 w 5598213"/>
              <a:gd name="connsiteY20478" fmla="*/ 3118324 h 4231124"/>
              <a:gd name="connsiteX20479" fmla="*/ 2819814 w 5598213"/>
              <a:gd name="connsiteY20479" fmla="*/ 3107675 h 4231124"/>
              <a:gd name="connsiteX20480" fmla="*/ 2829872 w 5598213"/>
              <a:gd name="connsiteY20480" fmla="*/ 3107675 h 4231124"/>
              <a:gd name="connsiteX20481" fmla="*/ 2825139 w 5598213"/>
              <a:gd name="connsiteY20481" fmla="*/ 3112999 h 4231124"/>
              <a:gd name="connsiteX20482" fmla="*/ 2840522 w 5598213"/>
              <a:gd name="connsiteY20482" fmla="*/ 3118324 h 4231124"/>
              <a:gd name="connsiteX20483" fmla="*/ 2840522 w 5598213"/>
              <a:gd name="connsiteY20483" fmla="*/ 3112999 h 4231124"/>
              <a:gd name="connsiteX20484" fmla="*/ 2845847 w 5598213"/>
              <a:gd name="connsiteY20484" fmla="*/ 3128973 h 4231124"/>
              <a:gd name="connsiteX20485" fmla="*/ 2840522 w 5598213"/>
              <a:gd name="connsiteY20485" fmla="*/ 3134297 h 4231124"/>
              <a:gd name="connsiteX20486" fmla="*/ 2825139 w 5598213"/>
              <a:gd name="connsiteY20486" fmla="*/ 3144354 h 4231124"/>
              <a:gd name="connsiteX20487" fmla="*/ 2829872 w 5598213"/>
              <a:gd name="connsiteY20487" fmla="*/ 3149679 h 4231124"/>
              <a:gd name="connsiteX20488" fmla="*/ 2835197 w 5598213"/>
              <a:gd name="connsiteY20488" fmla="*/ 3144354 h 4231124"/>
              <a:gd name="connsiteX20489" fmla="*/ 2840522 w 5598213"/>
              <a:gd name="connsiteY20489" fmla="*/ 3149679 h 4231124"/>
              <a:gd name="connsiteX20490" fmla="*/ 2840522 w 5598213"/>
              <a:gd name="connsiteY20490" fmla="*/ 3160327 h 4231124"/>
              <a:gd name="connsiteX20491" fmla="*/ 2845847 w 5598213"/>
              <a:gd name="connsiteY20491" fmla="*/ 3160327 h 4231124"/>
              <a:gd name="connsiteX20492" fmla="*/ 2851172 w 5598213"/>
              <a:gd name="connsiteY20492" fmla="*/ 3144354 h 4231124"/>
              <a:gd name="connsiteX20493" fmla="*/ 2856497 w 5598213"/>
              <a:gd name="connsiteY20493" fmla="*/ 3139030 h 4231124"/>
              <a:gd name="connsiteX20494" fmla="*/ 2856497 w 5598213"/>
              <a:gd name="connsiteY20494" fmla="*/ 3128973 h 4231124"/>
              <a:gd name="connsiteX20495" fmla="*/ 2861230 w 5598213"/>
              <a:gd name="connsiteY20495" fmla="*/ 3118324 h 4231124"/>
              <a:gd name="connsiteX20496" fmla="*/ 2856497 w 5598213"/>
              <a:gd name="connsiteY20496" fmla="*/ 3112999 h 4231124"/>
              <a:gd name="connsiteX20497" fmla="*/ 2861230 w 5598213"/>
              <a:gd name="connsiteY20497" fmla="*/ 3107675 h 4231124"/>
              <a:gd name="connsiteX20498" fmla="*/ 2851172 w 5598213"/>
              <a:gd name="connsiteY20498" fmla="*/ 3102942 h 4231124"/>
              <a:gd name="connsiteX20499" fmla="*/ 2840522 w 5598213"/>
              <a:gd name="connsiteY20499" fmla="*/ 3097618 h 4231124"/>
              <a:gd name="connsiteX20500" fmla="*/ 2825139 w 5598213"/>
              <a:gd name="connsiteY20500" fmla="*/ 3097618 h 4231124"/>
              <a:gd name="connsiteX20501" fmla="*/ 2825139 w 5598213"/>
              <a:gd name="connsiteY20501" fmla="*/ 3092293 h 4231124"/>
              <a:gd name="connsiteX20502" fmla="*/ 2845847 w 5598213"/>
              <a:gd name="connsiteY20502" fmla="*/ 3071587 h 4231124"/>
              <a:gd name="connsiteX20503" fmla="*/ 2845847 w 5598213"/>
              <a:gd name="connsiteY20503" fmla="*/ 3066263 h 4231124"/>
              <a:gd name="connsiteX20504" fmla="*/ 2840522 w 5598213"/>
              <a:gd name="connsiteY20504" fmla="*/ 3060939 h 4231124"/>
              <a:gd name="connsiteX20505" fmla="*/ 2845847 w 5598213"/>
              <a:gd name="connsiteY20505" fmla="*/ 3060939 h 4231124"/>
              <a:gd name="connsiteX20506" fmla="*/ 2851172 w 5598213"/>
              <a:gd name="connsiteY20506" fmla="*/ 3071587 h 4231124"/>
              <a:gd name="connsiteX20507" fmla="*/ 2856497 w 5598213"/>
              <a:gd name="connsiteY20507" fmla="*/ 3060939 h 4231124"/>
              <a:gd name="connsiteX20508" fmla="*/ 2856497 w 5598213"/>
              <a:gd name="connsiteY20508" fmla="*/ 3050290 h 4231124"/>
              <a:gd name="connsiteX20509" fmla="*/ 2845847 w 5598213"/>
              <a:gd name="connsiteY20509" fmla="*/ 3055614 h 4231124"/>
              <a:gd name="connsiteX20510" fmla="*/ 2835197 w 5598213"/>
              <a:gd name="connsiteY20510" fmla="*/ 3055614 h 4231124"/>
              <a:gd name="connsiteX20511" fmla="*/ 2835197 w 5598213"/>
              <a:gd name="connsiteY20511" fmla="*/ 3060939 h 4231124"/>
              <a:gd name="connsiteX20512" fmla="*/ 2825139 w 5598213"/>
              <a:gd name="connsiteY20512" fmla="*/ 3071587 h 4231124"/>
              <a:gd name="connsiteX20513" fmla="*/ 2803840 w 5598213"/>
              <a:gd name="connsiteY20513" fmla="*/ 3071587 h 4231124"/>
              <a:gd name="connsiteX20514" fmla="*/ 2803840 w 5598213"/>
              <a:gd name="connsiteY20514" fmla="*/ 3081645 h 4231124"/>
              <a:gd name="connsiteX20515" fmla="*/ 2809165 w 5598213"/>
              <a:gd name="connsiteY20515" fmla="*/ 3081645 h 4231124"/>
              <a:gd name="connsiteX20516" fmla="*/ 2814489 w 5598213"/>
              <a:gd name="connsiteY20516" fmla="*/ 3076320 h 4231124"/>
              <a:gd name="connsiteX20517" fmla="*/ 2819814 w 5598213"/>
              <a:gd name="connsiteY20517" fmla="*/ 3076320 h 4231124"/>
              <a:gd name="connsiteX20518" fmla="*/ 2803840 w 5598213"/>
              <a:gd name="connsiteY20518" fmla="*/ 3092293 h 4231124"/>
              <a:gd name="connsiteX20519" fmla="*/ 2799107 w 5598213"/>
              <a:gd name="connsiteY20519" fmla="*/ 3081645 h 4231124"/>
              <a:gd name="connsiteX20520" fmla="*/ 2783724 w 5598213"/>
              <a:gd name="connsiteY20520" fmla="*/ 3081645 h 4231124"/>
              <a:gd name="connsiteX20521" fmla="*/ 2794373 w 5598213"/>
              <a:gd name="connsiteY20521" fmla="*/ 3071587 h 4231124"/>
              <a:gd name="connsiteX20522" fmla="*/ 2799107 w 5598213"/>
              <a:gd name="connsiteY20522" fmla="*/ 3076320 h 4231124"/>
              <a:gd name="connsiteX20523" fmla="*/ 2794373 w 5598213"/>
              <a:gd name="connsiteY20523" fmla="*/ 3066263 h 4231124"/>
              <a:gd name="connsiteX20524" fmla="*/ 2803840 w 5598213"/>
              <a:gd name="connsiteY20524" fmla="*/ 3050290 h 4231124"/>
              <a:gd name="connsiteX20525" fmla="*/ 2794373 w 5598213"/>
              <a:gd name="connsiteY20525" fmla="*/ 3044965 h 4231124"/>
              <a:gd name="connsiteX20526" fmla="*/ 2799107 w 5598213"/>
              <a:gd name="connsiteY20526" fmla="*/ 3040233 h 4231124"/>
              <a:gd name="connsiteX20527" fmla="*/ 2789048 w 5598213"/>
              <a:gd name="connsiteY20527" fmla="*/ 3040233 h 4231124"/>
              <a:gd name="connsiteX20528" fmla="*/ 2783724 w 5598213"/>
              <a:gd name="connsiteY20528" fmla="*/ 3034908 h 4231124"/>
              <a:gd name="connsiteX20529" fmla="*/ 2789048 w 5598213"/>
              <a:gd name="connsiteY20529" fmla="*/ 3029584 h 4231124"/>
              <a:gd name="connsiteX20530" fmla="*/ 2799107 w 5598213"/>
              <a:gd name="connsiteY20530" fmla="*/ 3034908 h 4231124"/>
              <a:gd name="connsiteX20531" fmla="*/ 2803840 w 5598213"/>
              <a:gd name="connsiteY20531" fmla="*/ 3029584 h 4231124"/>
              <a:gd name="connsiteX20532" fmla="*/ 2814489 w 5598213"/>
              <a:gd name="connsiteY20532" fmla="*/ 3024259 h 4231124"/>
              <a:gd name="connsiteX20533" fmla="*/ 2814489 w 5598213"/>
              <a:gd name="connsiteY20533" fmla="*/ 3013611 h 4231124"/>
              <a:gd name="connsiteX20534" fmla="*/ 2819814 w 5598213"/>
              <a:gd name="connsiteY20534" fmla="*/ 3013611 h 4231124"/>
              <a:gd name="connsiteX20535" fmla="*/ 2819814 w 5598213"/>
              <a:gd name="connsiteY20535" fmla="*/ 3029584 h 4231124"/>
              <a:gd name="connsiteX20536" fmla="*/ 2829872 w 5598213"/>
              <a:gd name="connsiteY20536" fmla="*/ 3034908 h 4231124"/>
              <a:gd name="connsiteX20537" fmla="*/ 2835197 w 5598213"/>
              <a:gd name="connsiteY20537" fmla="*/ 3034908 h 4231124"/>
              <a:gd name="connsiteX20538" fmla="*/ 2845847 w 5598213"/>
              <a:gd name="connsiteY20538" fmla="*/ 3040233 h 4231124"/>
              <a:gd name="connsiteX20539" fmla="*/ 2871880 w 5598213"/>
              <a:gd name="connsiteY20539" fmla="*/ 3040233 h 4231124"/>
              <a:gd name="connsiteX20540" fmla="*/ 2877204 w 5598213"/>
              <a:gd name="connsiteY20540" fmla="*/ 3024259 h 4231124"/>
              <a:gd name="connsiteX20541" fmla="*/ 2856497 w 5598213"/>
              <a:gd name="connsiteY20541" fmla="*/ 3024259 h 4231124"/>
              <a:gd name="connsiteX20542" fmla="*/ 2856497 w 5598213"/>
              <a:gd name="connsiteY20542" fmla="*/ 3018935 h 4231124"/>
              <a:gd name="connsiteX20543" fmla="*/ 2829872 w 5598213"/>
              <a:gd name="connsiteY20543" fmla="*/ 3013611 h 4231124"/>
              <a:gd name="connsiteX20544" fmla="*/ 2819814 w 5598213"/>
              <a:gd name="connsiteY20544" fmla="*/ 3008878 h 4231124"/>
              <a:gd name="connsiteX20545" fmla="*/ 2825139 w 5598213"/>
              <a:gd name="connsiteY20545" fmla="*/ 2998229 h 4231124"/>
              <a:gd name="connsiteX20546" fmla="*/ 2809165 w 5598213"/>
              <a:gd name="connsiteY20546" fmla="*/ 2987580 h 4231124"/>
              <a:gd name="connsiteX20547" fmla="*/ 2819814 w 5598213"/>
              <a:gd name="connsiteY20547" fmla="*/ 2982256 h 4231124"/>
              <a:gd name="connsiteX20548" fmla="*/ 2819814 w 5598213"/>
              <a:gd name="connsiteY20548" fmla="*/ 2977523 h 4231124"/>
              <a:gd name="connsiteX20549" fmla="*/ 2809165 w 5598213"/>
              <a:gd name="connsiteY20549" fmla="*/ 2972199 h 4231124"/>
              <a:gd name="connsiteX20550" fmla="*/ 2803840 w 5598213"/>
              <a:gd name="connsiteY20550" fmla="*/ 2961550 h 4231124"/>
              <a:gd name="connsiteX20551" fmla="*/ 2799107 w 5598213"/>
              <a:gd name="connsiteY20551" fmla="*/ 2977523 h 4231124"/>
              <a:gd name="connsiteX20552" fmla="*/ 2799107 w 5598213"/>
              <a:gd name="connsiteY20552" fmla="*/ 2972199 h 4231124"/>
              <a:gd name="connsiteX20553" fmla="*/ 2789048 w 5598213"/>
              <a:gd name="connsiteY20553" fmla="*/ 2982256 h 4231124"/>
              <a:gd name="connsiteX20554" fmla="*/ 2783724 w 5598213"/>
              <a:gd name="connsiteY20554" fmla="*/ 2982256 h 4231124"/>
              <a:gd name="connsiteX20555" fmla="*/ 2763016 w 5598213"/>
              <a:gd name="connsiteY20555" fmla="*/ 3003553 h 4231124"/>
              <a:gd name="connsiteX20556" fmla="*/ 2757691 w 5598213"/>
              <a:gd name="connsiteY20556" fmla="*/ 3003553 h 4231124"/>
              <a:gd name="connsiteX20557" fmla="*/ 2741716 w 5598213"/>
              <a:gd name="connsiteY20557" fmla="*/ 2992905 h 4231124"/>
              <a:gd name="connsiteX20558" fmla="*/ 2726333 w 5598213"/>
              <a:gd name="connsiteY20558" fmla="*/ 2992905 h 4231124"/>
              <a:gd name="connsiteX20559" fmla="*/ 2726333 w 5598213"/>
              <a:gd name="connsiteY20559" fmla="*/ 2982256 h 4231124"/>
              <a:gd name="connsiteX20560" fmla="*/ 2747041 w 5598213"/>
              <a:gd name="connsiteY20560" fmla="*/ 2961550 h 4231124"/>
              <a:gd name="connsiteX20561" fmla="*/ 2757691 w 5598213"/>
              <a:gd name="connsiteY20561" fmla="*/ 2961550 h 4231124"/>
              <a:gd name="connsiteX20562" fmla="*/ 2783724 w 5598213"/>
              <a:gd name="connsiteY20562" fmla="*/ 2950901 h 4231124"/>
              <a:gd name="connsiteX20563" fmla="*/ 2799107 w 5598213"/>
              <a:gd name="connsiteY20563" fmla="*/ 2950901 h 4231124"/>
              <a:gd name="connsiteX20564" fmla="*/ 2809165 w 5598213"/>
              <a:gd name="connsiteY20564" fmla="*/ 2950901 h 4231124"/>
              <a:gd name="connsiteX20565" fmla="*/ 2809165 w 5598213"/>
              <a:gd name="connsiteY20565" fmla="*/ 2940844 h 4231124"/>
              <a:gd name="connsiteX20566" fmla="*/ 2814489 w 5598213"/>
              <a:gd name="connsiteY20566" fmla="*/ 2930195 h 4231124"/>
              <a:gd name="connsiteX20567" fmla="*/ 2819814 w 5598213"/>
              <a:gd name="connsiteY20567" fmla="*/ 2924871 h 4231124"/>
              <a:gd name="connsiteX20568" fmla="*/ 2829872 w 5598213"/>
              <a:gd name="connsiteY20568" fmla="*/ 2940844 h 4231124"/>
              <a:gd name="connsiteX20569" fmla="*/ 2840522 w 5598213"/>
              <a:gd name="connsiteY20569" fmla="*/ 2940844 h 4231124"/>
              <a:gd name="connsiteX20570" fmla="*/ 2851172 w 5598213"/>
              <a:gd name="connsiteY20570" fmla="*/ 2930195 h 4231124"/>
              <a:gd name="connsiteX20571" fmla="*/ 2861230 w 5598213"/>
              <a:gd name="connsiteY20571" fmla="*/ 2924871 h 4231124"/>
              <a:gd name="connsiteX20572" fmla="*/ 2866555 w 5598213"/>
              <a:gd name="connsiteY20572" fmla="*/ 2919546 h 4231124"/>
              <a:gd name="connsiteX20573" fmla="*/ 2887854 w 5598213"/>
              <a:gd name="connsiteY20573" fmla="*/ 2919546 h 4231124"/>
              <a:gd name="connsiteX20574" fmla="*/ 2897912 w 5598213"/>
              <a:gd name="connsiteY20574" fmla="*/ 2909489 h 4231124"/>
              <a:gd name="connsiteX20575" fmla="*/ 2897912 w 5598213"/>
              <a:gd name="connsiteY20575" fmla="*/ 2898840 h 4231124"/>
              <a:gd name="connsiteX20576" fmla="*/ 2913887 w 5598213"/>
              <a:gd name="connsiteY20576" fmla="*/ 2883459 h 4231124"/>
              <a:gd name="connsiteX20577" fmla="*/ 2903237 w 5598213"/>
              <a:gd name="connsiteY20577" fmla="*/ 2872810 h 4231124"/>
              <a:gd name="connsiteX20578" fmla="*/ 2913887 w 5598213"/>
              <a:gd name="connsiteY20578" fmla="*/ 2872810 h 4231124"/>
              <a:gd name="connsiteX20579" fmla="*/ 2919212 w 5598213"/>
              <a:gd name="connsiteY20579" fmla="*/ 2867485 h 4231124"/>
              <a:gd name="connsiteX20580" fmla="*/ 2923945 w 5598213"/>
              <a:gd name="connsiteY20580" fmla="*/ 2878134 h 4231124"/>
              <a:gd name="connsiteX20581" fmla="*/ 2929270 w 5598213"/>
              <a:gd name="connsiteY20581" fmla="*/ 2867485 h 4231124"/>
              <a:gd name="connsiteX20582" fmla="*/ 2945244 w 5598213"/>
              <a:gd name="connsiteY20582" fmla="*/ 2867485 h 4231124"/>
              <a:gd name="connsiteX20583" fmla="*/ 2945244 w 5598213"/>
              <a:gd name="connsiteY20583" fmla="*/ 2878134 h 4231124"/>
              <a:gd name="connsiteX20584" fmla="*/ 2945244 w 5598213"/>
              <a:gd name="connsiteY20584" fmla="*/ 2888191 h 4231124"/>
              <a:gd name="connsiteX20585" fmla="*/ 2955302 w 5598213"/>
              <a:gd name="connsiteY20585" fmla="*/ 2878134 h 4231124"/>
              <a:gd name="connsiteX20586" fmla="*/ 2960627 w 5598213"/>
              <a:gd name="connsiteY20586" fmla="*/ 2883459 h 4231124"/>
              <a:gd name="connsiteX20587" fmla="*/ 2960627 w 5598213"/>
              <a:gd name="connsiteY20587" fmla="*/ 2878134 h 4231124"/>
              <a:gd name="connsiteX20588" fmla="*/ 2949978 w 5598213"/>
              <a:gd name="connsiteY20588" fmla="*/ 2867485 h 4231124"/>
              <a:gd name="connsiteX20589" fmla="*/ 2955302 w 5598213"/>
              <a:gd name="connsiteY20589" fmla="*/ 2862161 h 4231124"/>
              <a:gd name="connsiteX20590" fmla="*/ 2949978 w 5598213"/>
              <a:gd name="connsiteY20590" fmla="*/ 2856837 h 4231124"/>
              <a:gd name="connsiteX20591" fmla="*/ 2976602 w 5598213"/>
              <a:gd name="connsiteY20591" fmla="*/ 2856837 h 4231124"/>
              <a:gd name="connsiteX20592" fmla="*/ 2976602 w 5598213"/>
              <a:gd name="connsiteY20592" fmla="*/ 2841455 h 4231124"/>
              <a:gd name="connsiteX20593" fmla="*/ 2971277 w 5598213"/>
              <a:gd name="connsiteY20593" fmla="*/ 2846779 h 4231124"/>
              <a:gd name="connsiteX20594" fmla="*/ 2960627 w 5598213"/>
              <a:gd name="connsiteY20594" fmla="*/ 2846779 h 4231124"/>
              <a:gd name="connsiteX20595" fmla="*/ 2955302 w 5598213"/>
              <a:gd name="connsiteY20595" fmla="*/ 2846779 h 4231124"/>
              <a:gd name="connsiteX20596" fmla="*/ 2949978 w 5598213"/>
              <a:gd name="connsiteY20596" fmla="*/ 2846779 h 4231124"/>
              <a:gd name="connsiteX20597" fmla="*/ 2939920 w 5598213"/>
              <a:gd name="connsiteY20597" fmla="*/ 2841455 h 4231124"/>
              <a:gd name="connsiteX20598" fmla="*/ 2934595 w 5598213"/>
              <a:gd name="connsiteY20598" fmla="*/ 2846779 h 4231124"/>
              <a:gd name="connsiteX20599" fmla="*/ 2929270 w 5598213"/>
              <a:gd name="connsiteY20599" fmla="*/ 2846779 h 4231124"/>
              <a:gd name="connsiteX20600" fmla="*/ 2923945 w 5598213"/>
              <a:gd name="connsiteY20600" fmla="*/ 2856837 h 4231124"/>
              <a:gd name="connsiteX20601" fmla="*/ 2929270 w 5598213"/>
              <a:gd name="connsiteY20601" fmla="*/ 2862161 h 4231124"/>
              <a:gd name="connsiteX20602" fmla="*/ 2913887 w 5598213"/>
              <a:gd name="connsiteY20602" fmla="*/ 2862161 h 4231124"/>
              <a:gd name="connsiteX20603" fmla="*/ 2903237 w 5598213"/>
              <a:gd name="connsiteY20603" fmla="*/ 2872810 h 4231124"/>
              <a:gd name="connsiteX20604" fmla="*/ 2903237 w 5598213"/>
              <a:gd name="connsiteY20604" fmla="*/ 2883459 h 4231124"/>
              <a:gd name="connsiteX20605" fmla="*/ 2892587 w 5598213"/>
              <a:gd name="connsiteY20605" fmla="*/ 2893516 h 4231124"/>
              <a:gd name="connsiteX20606" fmla="*/ 2877204 w 5598213"/>
              <a:gd name="connsiteY20606" fmla="*/ 2893516 h 4231124"/>
              <a:gd name="connsiteX20607" fmla="*/ 2871880 w 5598213"/>
              <a:gd name="connsiteY20607" fmla="*/ 2883459 h 4231124"/>
              <a:gd name="connsiteX20608" fmla="*/ 2877204 w 5598213"/>
              <a:gd name="connsiteY20608" fmla="*/ 2878134 h 4231124"/>
              <a:gd name="connsiteX20609" fmla="*/ 2861230 w 5598213"/>
              <a:gd name="connsiteY20609" fmla="*/ 2872810 h 4231124"/>
              <a:gd name="connsiteX20610" fmla="*/ 2856497 w 5598213"/>
              <a:gd name="connsiteY20610" fmla="*/ 2883459 h 4231124"/>
              <a:gd name="connsiteX20611" fmla="*/ 2845847 w 5598213"/>
              <a:gd name="connsiteY20611" fmla="*/ 2883459 h 4231124"/>
              <a:gd name="connsiteX20612" fmla="*/ 2835197 w 5598213"/>
              <a:gd name="connsiteY20612" fmla="*/ 2898840 h 4231124"/>
              <a:gd name="connsiteX20613" fmla="*/ 2825139 w 5598213"/>
              <a:gd name="connsiteY20613" fmla="*/ 2898840 h 4231124"/>
              <a:gd name="connsiteX20614" fmla="*/ 2809165 w 5598213"/>
              <a:gd name="connsiteY20614" fmla="*/ 2883459 h 4231124"/>
              <a:gd name="connsiteX20615" fmla="*/ 2809165 w 5598213"/>
              <a:gd name="connsiteY20615" fmla="*/ 2878134 h 4231124"/>
              <a:gd name="connsiteX20616" fmla="*/ 2814489 w 5598213"/>
              <a:gd name="connsiteY20616" fmla="*/ 2872810 h 4231124"/>
              <a:gd name="connsiteX20617" fmla="*/ 2814489 w 5598213"/>
              <a:gd name="connsiteY20617" fmla="*/ 2856837 h 4231124"/>
              <a:gd name="connsiteX20618" fmla="*/ 2809165 w 5598213"/>
              <a:gd name="connsiteY20618" fmla="*/ 2856837 h 4231124"/>
              <a:gd name="connsiteX20619" fmla="*/ 2829872 w 5598213"/>
              <a:gd name="connsiteY20619" fmla="*/ 2820749 h 4231124"/>
              <a:gd name="connsiteX20620" fmla="*/ 2835197 w 5598213"/>
              <a:gd name="connsiteY20620" fmla="*/ 2820749 h 4231124"/>
              <a:gd name="connsiteX20621" fmla="*/ 2835197 w 5598213"/>
              <a:gd name="connsiteY20621" fmla="*/ 2841455 h 4231124"/>
              <a:gd name="connsiteX20622" fmla="*/ 2825139 w 5598213"/>
              <a:gd name="connsiteY20622" fmla="*/ 2846779 h 4231124"/>
              <a:gd name="connsiteX20623" fmla="*/ 2840522 w 5598213"/>
              <a:gd name="connsiteY20623" fmla="*/ 2846779 h 4231124"/>
              <a:gd name="connsiteX20624" fmla="*/ 2845847 w 5598213"/>
              <a:gd name="connsiteY20624" fmla="*/ 2836131 h 4231124"/>
              <a:gd name="connsiteX20625" fmla="*/ 2851172 w 5598213"/>
              <a:gd name="connsiteY20625" fmla="*/ 2841455 h 4231124"/>
              <a:gd name="connsiteX20626" fmla="*/ 2856497 w 5598213"/>
              <a:gd name="connsiteY20626" fmla="*/ 2830806 h 4231124"/>
              <a:gd name="connsiteX20627" fmla="*/ 2861230 w 5598213"/>
              <a:gd name="connsiteY20627" fmla="*/ 2820749 h 4231124"/>
              <a:gd name="connsiteX20628" fmla="*/ 2871880 w 5598213"/>
              <a:gd name="connsiteY20628" fmla="*/ 2820749 h 4231124"/>
              <a:gd name="connsiteX20629" fmla="*/ 2877204 w 5598213"/>
              <a:gd name="connsiteY20629" fmla="*/ 2825482 h 4231124"/>
              <a:gd name="connsiteX20630" fmla="*/ 2877204 w 5598213"/>
              <a:gd name="connsiteY20630" fmla="*/ 2820749 h 4231124"/>
              <a:gd name="connsiteX20631" fmla="*/ 2892587 w 5598213"/>
              <a:gd name="connsiteY20631" fmla="*/ 2820749 h 4231124"/>
              <a:gd name="connsiteX20632" fmla="*/ 2897912 w 5598213"/>
              <a:gd name="connsiteY20632" fmla="*/ 2836131 h 4231124"/>
              <a:gd name="connsiteX20633" fmla="*/ 2913887 w 5598213"/>
              <a:gd name="connsiteY20633" fmla="*/ 2830806 h 4231124"/>
              <a:gd name="connsiteX20634" fmla="*/ 2892587 w 5598213"/>
              <a:gd name="connsiteY20634" fmla="*/ 2820749 h 4231124"/>
              <a:gd name="connsiteX20635" fmla="*/ 2882529 w 5598213"/>
              <a:gd name="connsiteY20635" fmla="*/ 2799451 h 4231124"/>
              <a:gd name="connsiteX20636" fmla="*/ 2882529 w 5598213"/>
              <a:gd name="connsiteY20636" fmla="*/ 2794719 h 4231124"/>
              <a:gd name="connsiteX20637" fmla="*/ 2877204 w 5598213"/>
              <a:gd name="connsiteY20637" fmla="*/ 2799451 h 4231124"/>
              <a:gd name="connsiteX20638" fmla="*/ 2861230 w 5598213"/>
              <a:gd name="connsiteY20638" fmla="*/ 2799451 h 4231124"/>
              <a:gd name="connsiteX20639" fmla="*/ 2856497 w 5598213"/>
              <a:gd name="connsiteY20639" fmla="*/ 2789394 h 4231124"/>
              <a:gd name="connsiteX20640" fmla="*/ 2866555 w 5598213"/>
              <a:gd name="connsiteY20640" fmla="*/ 2768097 h 4231124"/>
              <a:gd name="connsiteX20641" fmla="*/ 2877204 w 5598213"/>
              <a:gd name="connsiteY20641" fmla="*/ 2763364 h 4231124"/>
              <a:gd name="connsiteX20642" fmla="*/ 2887854 w 5598213"/>
              <a:gd name="connsiteY20642" fmla="*/ 2758039 h 4231124"/>
              <a:gd name="connsiteX20643" fmla="*/ 2892587 w 5598213"/>
              <a:gd name="connsiteY20643" fmla="*/ 2747391 h 4231124"/>
              <a:gd name="connsiteX20644" fmla="*/ 2887854 w 5598213"/>
              <a:gd name="connsiteY20644" fmla="*/ 2742066 h 4231124"/>
              <a:gd name="connsiteX20645" fmla="*/ 2877204 w 5598213"/>
              <a:gd name="connsiteY20645" fmla="*/ 2758039 h 4231124"/>
              <a:gd name="connsiteX20646" fmla="*/ 2866555 w 5598213"/>
              <a:gd name="connsiteY20646" fmla="*/ 2752715 h 4231124"/>
              <a:gd name="connsiteX20647" fmla="*/ 2851172 w 5598213"/>
              <a:gd name="connsiteY20647" fmla="*/ 2768097 h 4231124"/>
              <a:gd name="connsiteX20648" fmla="*/ 2845847 w 5598213"/>
              <a:gd name="connsiteY20648" fmla="*/ 2773421 h 4231124"/>
              <a:gd name="connsiteX20649" fmla="*/ 2840522 w 5598213"/>
              <a:gd name="connsiteY20649" fmla="*/ 2773421 h 4231124"/>
              <a:gd name="connsiteX20650" fmla="*/ 2840522 w 5598213"/>
              <a:gd name="connsiteY20650" fmla="*/ 2784070 h 4231124"/>
              <a:gd name="connsiteX20651" fmla="*/ 2835197 w 5598213"/>
              <a:gd name="connsiteY20651" fmla="*/ 2789394 h 4231124"/>
              <a:gd name="connsiteX20652" fmla="*/ 2819814 w 5598213"/>
              <a:gd name="connsiteY20652" fmla="*/ 2794719 h 4231124"/>
              <a:gd name="connsiteX20653" fmla="*/ 2799107 w 5598213"/>
              <a:gd name="connsiteY20653" fmla="*/ 2799451 h 4231124"/>
              <a:gd name="connsiteX20654" fmla="*/ 2809165 w 5598213"/>
              <a:gd name="connsiteY20654" fmla="*/ 2799451 h 4231124"/>
              <a:gd name="connsiteX20655" fmla="*/ 2803840 w 5598213"/>
              <a:gd name="connsiteY20655" fmla="*/ 2810100 h 4231124"/>
              <a:gd name="connsiteX20656" fmla="*/ 2819814 w 5598213"/>
              <a:gd name="connsiteY20656" fmla="*/ 2804776 h 4231124"/>
              <a:gd name="connsiteX20657" fmla="*/ 2819814 w 5598213"/>
              <a:gd name="connsiteY20657" fmla="*/ 2794719 h 4231124"/>
              <a:gd name="connsiteX20658" fmla="*/ 2840522 w 5598213"/>
              <a:gd name="connsiteY20658" fmla="*/ 2794719 h 4231124"/>
              <a:gd name="connsiteX20659" fmla="*/ 2845847 w 5598213"/>
              <a:gd name="connsiteY20659" fmla="*/ 2789394 h 4231124"/>
              <a:gd name="connsiteX20660" fmla="*/ 2856497 w 5598213"/>
              <a:gd name="connsiteY20660" fmla="*/ 2789394 h 4231124"/>
              <a:gd name="connsiteX20661" fmla="*/ 2835197 w 5598213"/>
              <a:gd name="connsiteY20661" fmla="*/ 2804776 h 4231124"/>
              <a:gd name="connsiteX20662" fmla="*/ 2835197 w 5598213"/>
              <a:gd name="connsiteY20662" fmla="*/ 2810100 h 4231124"/>
              <a:gd name="connsiteX20663" fmla="*/ 2825139 w 5598213"/>
              <a:gd name="connsiteY20663" fmla="*/ 2810100 h 4231124"/>
              <a:gd name="connsiteX20664" fmla="*/ 2819814 w 5598213"/>
              <a:gd name="connsiteY20664" fmla="*/ 2810100 h 4231124"/>
              <a:gd name="connsiteX20665" fmla="*/ 2819814 w 5598213"/>
              <a:gd name="connsiteY20665" fmla="*/ 2820749 h 4231124"/>
              <a:gd name="connsiteX20666" fmla="*/ 2809165 w 5598213"/>
              <a:gd name="connsiteY20666" fmla="*/ 2815425 h 4231124"/>
              <a:gd name="connsiteX20667" fmla="*/ 2799107 w 5598213"/>
              <a:gd name="connsiteY20667" fmla="*/ 2820749 h 4231124"/>
              <a:gd name="connsiteX20668" fmla="*/ 2794373 w 5598213"/>
              <a:gd name="connsiteY20668" fmla="*/ 2836131 h 4231124"/>
              <a:gd name="connsiteX20669" fmla="*/ 2789048 w 5598213"/>
              <a:gd name="connsiteY20669" fmla="*/ 2825482 h 4231124"/>
              <a:gd name="connsiteX20670" fmla="*/ 2783724 w 5598213"/>
              <a:gd name="connsiteY20670" fmla="*/ 2825482 h 4231124"/>
              <a:gd name="connsiteX20671" fmla="*/ 2778399 w 5598213"/>
              <a:gd name="connsiteY20671" fmla="*/ 2830806 h 4231124"/>
              <a:gd name="connsiteX20672" fmla="*/ 2773074 w 5598213"/>
              <a:gd name="connsiteY20672" fmla="*/ 2830806 h 4231124"/>
              <a:gd name="connsiteX20673" fmla="*/ 2763016 w 5598213"/>
              <a:gd name="connsiteY20673" fmla="*/ 2825482 h 4231124"/>
              <a:gd name="connsiteX20674" fmla="*/ 2763016 w 5598213"/>
              <a:gd name="connsiteY20674" fmla="*/ 2820749 h 4231124"/>
              <a:gd name="connsiteX20675" fmla="*/ 2752366 w 5598213"/>
              <a:gd name="connsiteY20675" fmla="*/ 2810100 h 4231124"/>
              <a:gd name="connsiteX20676" fmla="*/ 2741716 w 5598213"/>
              <a:gd name="connsiteY20676" fmla="*/ 2815425 h 4231124"/>
              <a:gd name="connsiteX20677" fmla="*/ 2731658 w 5598213"/>
              <a:gd name="connsiteY20677" fmla="*/ 2830806 h 4231124"/>
              <a:gd name="connsiteX20678" fmla="*/ 2731658 w 5598213"/>
              <a:gd name="connsiteY20678" fmla="*/ 2836131 h 4231124"/>
              <a:gd name="connsiteX20679" fmla="*/ 2736983 w 5598213"/>
              <a:gd name="connsiteY20679" fmla="*/ 2841455 h 4231124"/>
              <a:gd name="connsiteX20680" fmla="*/ 2757691 w 5598213"/>
              <a:gd name="connsiteY20680" fmla="*/ 2852104 h 4231124"/>
              <a:gd name="connsiteX20681" fmla="*/ 2757691 w 5598213"/>
              <a:gd name="connsiteY20681" fmla="*/ 2856837 h 4231124"/>
              <a:gd name="connsiteX20682" fmla="*/ 2747041 w 5598213"/>
              <a:gd name="connsiteY20682" fmla="*/ 2856837 h 4231124"/>
              <a:gd name="connsiteX20683" fmla="*/ 2741716 w 5598213"/>
              <a:gd name="connsiteY20683" fmla="*/ 2862161 h 4231124"/>
              <a:gd name="connsiteX20684" fmla="*/ 2752366 w 5598213"/>
              <a:gd name="connsiteY20684" fmla="*/ 2867485 h 4231124"/>
              <a:gd name="connsiteX20685" fmla="*/ 2747041 w 5598213"/>
              <a:gd name="connsiteY20685" fmla="*/ 2872810 h 4231124"/>
              <a:gd name="connsiteX20686" fmla="*/ 2736983 w 5598213"/>
              <a:gd name="connsiteY20686" fmla="*/ 2883459 h 4231124"/>
              <a:gd name="connsiteX20687" fmla="*/ 2736983 w 5598213"/>
              <a:gd name="connsiteY20687" fmla="*/ 2893516 h 4231124"/>
              <a:gd name="connsiteX20688" fmla="*/ 2736983 w 5598213"/>
              <a:gd name="connsiteY20688" fmla="*/ 2898840 h 4231124"/>
              <a:gd name="connsiteX20689" fmla="*/ 2726333 w 5598213"/>
              <a:gd name="connsiteY20689" fmla="*/ 2919546 h 4231124"/>
              <a:gd name="connsiteX20690" fmla="*/ 2721008 w 5598213"/>
              <a:gd name="connsiteY20690" fmla="*/ 2914813 h 4231124"/>
              <a:gd name="connsiteX20691" fmla="*/ 2715684 w 5598213"/>
              <a:gd name="connsiteY20691" fmla="*/ 2919546 h 4231124"/>
              <a:gd name="connsiteX20692" fmla="*/ 2705625 w 5598213"/>
              <a:gd name="connsiteY20692" fmla="*/ 2919546 h 4231124"/>
              <a:gd name="connsiteX20693" fmla="*/ 2700300 w 5598213"/>
              <a:gd name="connsiteY20693" fmla="*/ 2924871 h 4231124"/>
              <a:gd name="connsiteX20694" fmla="*/ 2694976 w 5598213"/>
              <a:gd name="connsiteY20694" fmla="*/ 2919546 h 4231124"/>
              <a:gd name="connsiteX20695" fmla="*/ 2679001 w 5598213"/>
              <a:gd name="connsiteY20695" fmla="*/ 2919546 h 4231124"/>
              <a:gd name="connsiteX20696" fmla="*/ 2679001 w 5598213"/>
              <a:gd name="connsiteY20696" fmla="*/ 2930195 h 4231124"/>
              <a:gd name="connsiteX20697" fmla="*/ 2674268 w 5598213"/>
              <a:gd name="connsiteY20697" fmla="*/ 2935519 h 4231124"/>
              <a:gd name="connsiteX20698" fmla="*/ 2658293 w 5598213"/>
              <a:gd name="connsiteY20698" fmla="*/ 2935519 h 4231124"/>
              <a:gd name="connsiteX20699" fmla="*/ 2648235 w 5598213"/>
              <a:gd name="connsiteY20699" fmla="*/ 2946168 h 4231124"/>
              <a:gd name="connsiteX20700" fmla="*/ 2642910 w 5598213"/>
              <a:gd name="connsiteY20700" fmla="*/ 2930195 h 4231124"/>
              <a:gd name="connsiteX20701" fmla="*/ 2626936 w 5598213"/>
              <a:gd name="connsiteY20701" fmla="*/ 2946168 h 4231124"/>
              <a:gd name="connsiteX20702" fmla="*/ 2632261 w 5598213"/>
              <a:gd name="connsiteY20702" fmla="*/ 2950901 h 4231124"/>
              <a:gd name="connsiteX20703" fmla="*/ 2626936 w 5598213"/>
              <a:gd name="connsiteY20703" fmla="*/ 2956225 h 4231124"/>
              <a:gd name="connsiteX20704" fmla="*/ 2621611 w 5598213"/>
              <a:gd name="connsiteY20704" fmla="*/ 2961550 h 4231124"/>
              <a:gd name="connsiteX20705" fmla="*/ 2611553 w 5598213"/>
              <a:gd name="connsiteY20705" fmla="*/ 2950901 h 4231124"/>
              <a:gd name="connsiteX20706" fmla="*/ 2616877 w 5598213"/>
              <a:gd name="connsiteY20706" fmla="*/ 2946168 h 4231124"/>
              <a:gd name="connsiteX20707" fmla="*/ 2606228 w 5598213"/>
              <a:gd name="connsiteY20707" fmla="*/ 2935519 h 4231124"/>
              <a:gd name="connsiteX20708" fmla="*/ 2606228 w 5598213"/>
              <a:gd name="connsiteY20708" fmla="*/ 2946168 h 4231124"/>
              <a:gd name="connsiteX20709" fmla="*/ 2595578 w 5598213"/>
              <a:gd name="connsiteY20709" fmla="*/ 2950901 h 4231124"/>
              <a:gd name="connsiteX20710" fmla="*/ 2600903 w 5598213"/>
              <a:gd name="connsiteY20710" fmla="*/ 2966874 h 4231124"/>
              <a:gd name="connsiteX20711" fmla="*/ 2585520 w 5598213"/>
              <a:gd name="connsiteY20711" fmla="*/ 2966874 h 4231124"/>
              <a:gd name="connsiteX20712" fmla="*/ 2574870 w 5598213"/>
              <a:gd name="connsiteY20712" fmla="*/ 2982256 h 4231124"/>
              <a:gd name="connsiteX20713" fmla="*/ 2569545 w 5598213"/>
              <a:gd name="connsiteY20713" fmla="*/ 2992905 h 4231124"/>
              <a:gd name="connsiteX20714" fmla="*/ 2564221 w 5598213"/>
              <a:gd name="connsiteY20714" fmla="*/ 2998229 h 4231124"/>
              <a:gd name="connsiteX20715" fmla="*/ 2558896 w 5598213"/>
              <a:gd name="connsiteY20715" fmla="*/ 2998229 h 4231124"/>
              <a:gd name="connsiteX20716" fmla="*/ 2548837 w 5598213"/>
              <a:gd name="connsiteY20716" fmla="*/ 2987580 h 4231124"/>
              <a:gd name="connsiteX20717" fmla="*/ 2538188 w 5598213"/>
              <a:gd name="connsiteY20717" fmla="*/ 2998229 h 4231124"/>
              <a:gd name="connsiteX20718" fmla="*/ 2527538 w 5598213"/>
              <a:gd name="connsiteY20718" fmla="*/ 2987580 h 4231124"/>
              <a:gd name="connsiteX20719" fmla="*/ 2517480 w 5598213"/>
              <a:gd name="connsiteY20719" fmla="*/ 2987580 h 4231124"/>
              <a:gd name="connsiteX20720" fmla="*/ 2517480 w 5598213"/>
              <a:gd name="connsiteY20720" fmla="*/ 2977523 h 4231124"/>
              <a:gd name="connsiteX20721" fmla="*/ 2501505 w 5598213"/>
              <a:gd name="connsiteY20721" fmla="*/ 2977523 h 4231124"/>
              <a:gd name="connsiteX20722" fmla="*/ 2486122 w 5598213"/>
              <a:gd name="connsiteY20722" fmla="*/ 2966874 h 4231124"/>
              <a:gd name="connsiteX20723" fmla="*/ 2496772 w 5598213"/>
              <a:gd name="connsiteY20723" fmla="*/ 2961550 h 4231124"/>
              <a:gd name="connsiteX20724" fmla="*/ 2496772 w 5598213"/>
              <a:gd name="connsiteY20724" fmla="*/ 2940844 h 4231124"/>
              <a:gd name="connsiteX20725" fmla="*/ 2506830 w 5598213"/>
              <a:gd name="connsiteY20725" fmla="*/ 2935519 h 4231124"/>
              <a:gd name="connsiteX20726" fmla="*/ 2512155 w 5598213"/>
              <a:gd name="connsiteY20726" fmla="*/ 2946168 h 4231124"/>
              <a:gd name="connsiteX20727" fmla="*/ 2517480 w 5598213"/>
              <a:gd name="connsiteY20727" fmla="*/ 2956225 h 4231124"/>
              <a:gd name="connsiteX20728" fmla="*/ 2512155 w 5598213"/>
              <a:gd name="connsiteY20728" fmla="*/ 2961550 h 4231124"/>
              <a:gd name="connsiteX20729" fmla="*/ 2517480 w 5598213"/>
              <a:gd name="connsiteY20729" fmla="*/ 2966874 h 4231124"/>
              <a:gd name="connsiteX20730" fmla="*/ 2527538 w 5598213"/>
              <a:gd name="connsiteY20730" fmla="*/ 2966874 h 4231124"/>
              <a:gd name="connsiteX20731" fmla="*/ 2538188 w 5598213"/>
              <a:gd name="connsiteY20731" fmla="*/ 2982256 h 4231124"/>
              <a:gd name="connsiteX20732" fmla="*/ 2548837 w 5598213"/>
              <a:gd name="connsiteY20732" fmla="*/ 2977523 h 4231124"/>
              <a:gd name="connsiteX20733" fmla="*/ 2554163 w 5598213"/>
              <a:gd name="connsiteY20733" fmla="*/ 2982256 h 4231124"/>
              <a:gd name="connsiteX20734" fmla="*/ 2558896 w 5598213"/>
              <a:gd name="connsiteY20734" fmla="*/ 2977523 h 4231124"/>
              <a:gd name="connsiteX20735" fmla="*/ 2558896 w 5598213"/>
              <a:gd name="connsiteY20735" fmla="*/ 2961550 h 4231124"/>
              <a:gd name="connsiteX20736" fmla="*/ 2548837 w 5598213"/>
              <a:gd name="connsiteY20736" fmla="*/ 2956225 h 4231124"/>
              <a:gd name="connsiteX20737" fmla="*/ 2543513 w 5598213"/>
              <a:gd name="connsiteY20737" fmla="*/ 2946168 h 4231124"/>
              <a:gd name="connsiteX20738" fmla="*/ 2543513 w 5598213"/>
              <a:gd name="connsiteY20738" fmla="*/ 2930195 h 4231124"/>
              <a:gd name="connsiteX20739" fmla="*/ 2532863 w 5598213"/>
              <a:gd name="connsiteY20739" fmla="*/ 2930195 h 4231124"/>
              <a:gd name="connsiteX20740" fmla="*/ 2532863 w 5598213"/>
              <a:gd name="connsiteY20740" fmla="*/ 2940844 h 4231124"/>
              <a:gd name="connsiteX20741" fmla="*/ 2532863 w 5598213"/>
              <a:gd name="connsiteY20741" fmla="*/ 2950901 h 4231124"/>
              <a:gd name="connsiteX20742" fmla="*/ 2527538 w 5598213"/>
              <a:gd name="connsiteY20742" fmla="*/ 2950901 h 4231124"/>
              <a:gd name="connsiteX20743" fmla="*/ 2522805 w 5598213"/>
              <a:gd name="connsiteY20743" fmla="*/ 2940844 h 4231124"/>
              <a:gd name="connsiteX20744" fmla="*/ 2527538 w 5598213"/>
              <a:gd name="connsiteY20744" fmla="*/ 2935519 h 4231124"/>
              <a:gd name="connsiteX20745" fmla="*/ 2522805 w 5598213"/>
              <a:gd name="connsiteY20745" fmla="*/ 2924871 h 4231124"/>
              <a:gd name="connsiteX20746" fmla="*/ 2517480 w 5598213"/>
              <a:gd name="connsiteY20746" fmla="*/ 2930195 h 4231124"/>
              <a:gd name="connsiteX20747" fmla="*/ 2501505 w 5598213"/>
              <a:gd name="connsiteY20747" fmla="*/ 2924871 h 4231124"/>
              <a:gd name="connsiteX20748" fmla="*/ 2496772 w 5598213"/>
              <a:gd name="connsiteY20748" fmla="*/ 2919546 h 4231124"/>
              <a:gd name="connsiteX20749" fmla="*/ 2496772 w 5598213"/>
              <a:gd name="connsiteY20749" fmla="*/ 2904165 h 4231124"/>
              <a:gd name="connsiteX20750" fmla="*/ 2506830 w 5598213"/>
              <a:gd name="connsiteY20750" fmla="*/ 2904165 h 4231124"/>
              <a:gd name="connsiteX20751" fmla="*/ 2506830 w 5598213"/>
              <a:gd name="connsiteY20751" fmla="*/ 2898840 h 4231124"/>
              <a:gd name="connsiteX20752" fmla="*/ 2496772 w 5598213"/>
              <a:gd name="connsiteY20752" fmla="*/ 2904165 h 4231124"/>
              <a:gd name="connsiteX20753" fmla="*/ 2491447 w 5598213"/>
              <a:gd name="connsiteY20753" fmla="*/ 2904165 h 4231124"/>
              <a:gd name="connsiteX20754" fmla="*/ 2486122 w 5598213"/>
              <a:gd name="connsiteY20754" fmla="*/ 2919546 h 4231124"/>
              <a:gd name="connsiteX20755" fmla="*/ 2475473 w 5598213"/>
              <a:gd name="connsiteY20755" fmla="*/ 2924871 h 4231124"/>
              <a:gd name="connsiteX20756" fmla="*/ 2496772 w 5598213"/>
              <a:gd name="connsiteY20756" fmla="*/ 2935519 h 4231124"/>
              <a:gd name="connsiteX20757" fmla="*/ 2486122 w 5598213"/>
              <a:gd name="connsiteY20757" fmla="*/ 2950901 h 4231124"/>
              <a:gd name="connsiteX20758" fmla="*/ 2480797 w 5598213"/>
              <a:gd name="connsiteY20758" fmla="*/ 2961550 h 4231124"/>
              <a:gd name="connsiteX20759" fmla="*/ 2480797 w 5598213"/>
              <a:gd name="connsiteY20759" fmla="*/ 2950901 h 4231124"/>
              <a:gd name="connsiteX20760" fmla="*/ 2475473 w 5598213"/>
              <a:gd name="connsiteY20760" fmla="*/ 2946168 h 4231124"/>
              <a:gd name="connsiteX20761" fmla="*/ 2475473 w 5598213"/>
              <a:gd name="connsiteY20761" fmla="*/ 2940844 h 4231124"/>
              <a:gd name="connsiteX20762" fmla="*/ 2470148 w 5598213"/>
              <a:gd name="connsiteY20762" fmla="*/ 2935519 h 4231124"/>
              <a:gd name="connsiteX20763" fmla="*/ 2460090 w 5598213"/>
              <a:gd name="connsiteY20763" fmla="*/ 2956225 h 4231124"/>
              <a:gd name="connsiteX20764" fmla="*/ 2454765 w 5598213"/>
              <a:gd name="connsiteY20764" fmla="*/ 2966874 h 4231124"/>
              <a:gd name="connsiteX20765" fmla="*/ 2460090 w 5598213"/>
              <a:gd name="connsiteY20765" fmla="*/ 2966874 h 4231124"/>
              <a:gd name="connsiteX20766" fmla="*/ 2460090 w 5598213"/>
              <a:gd name="connsiteY20766" fmla="*/ 2977523 h 4231124"/>
              <a:gd name="connsiteX20767" fmla="*/ 2465415 w 5598213"/>
              <a:gd name="connsiteY20767" fmla="*/ 2982256 h 4231124"/>
              <a:gd name="connsiteX20768" fmla="*/ 2449440 w 5598213"/>
              <a:gd name="connsiteY20768" fmla="*/ 2987580 h 4231124"/>
              <a:gd name="connsiteX20769" fmla="*/ 2434057 w 5598213"/>
              <a:gd name="connsiteY20769" fmla="*/ 2992905 h 4231124"/>
              <a:gd name="connsiteX20770" fmla="*/ 2434057 w 5598213"/>
              <a:gd name="connsiteY20770" fmla="*/ 2987580 h 4231124"/>
              <a:gd name="connsiteX20771" fmla="*/ 2423407 w 5598213"/>
              <a:gd name="connsiteY20771" fmla="*/ 2982256 h 4231124"/>
              <a:gd name="connsiteX20772" fmla="*/ 2423407 w 5598213"/>
              <a:gd name="connsiteY20772" fmla="*/ 2977523 h 4231124"/>
              <a:gd name="connsiteX20773" fmla="*/ 2434057 w 5598213"/>
              <a:gd name="connsiteY20773" fmla="*/ 2972199 h 4231124"/>
              <a:gd name="connsiteX20774" fmla="*/ 2434057 w 5598213"/>
              <a:gd name="connsiteY20774" fmla="*/ 2982256 h 4231124"/>
              <a:gd name="connsiteX20775" fmla="*/ 2449440 w 5598213"/>
              <a:gd name="connsiteY20775" fmla="*/ 2977523 h 4231124"/>
              <a:gd name="connsiteX20776" fmla="*/ 2449440 w 5598213"/>
              <a:gd name="connsiteY20776" fmla="*/ 2956225 h 4231124"/>
              <a:gd name="connsiteX20777" fmla="*/ 2438790 w 5598213"/>
              <a:gd name="connsiteY20777" fmla="*/ 2950901 h 4231124"/>
              <a:gd name="connsiteX20778" fmla="*/ 2428732 w 5598213"/>
              <a:gd name="connsiteY20778" fmla="*/ 2950901 h 4231124"/>
              <a:gd name="connsiteX20779" fmla="*/ 2423407 w 5598213"/>
              <a:gd name="connsiteY20779" fmla="*/ 2956225 h 4231124"/>
              <a:gd name="connsiteX20780" fmla="*/ 2407433 w 5598213"/>
              <a:gd name="connsiteY20780" fmla="*/ 2946168 h 4231124"/>
              <a:gd name="connsiteX20781" fmla="*/ 2407433 w 5598213"/>
              <a:gd name="connsiteY20781" fmla="*/ 2935519 h 4231124"/>
              <a:gd name="connsiteX20782" fmla="*/ 2412758 w 5598213"/>
              <a:gd name="connsiteY20782" fmla="*/ 2930195 h 4231124"/>
              <a:gd name="connsiteX20783" fmla="*/ 2412758 w 5598213"/>
              <a:gd name="connsiteY20783" fmla="*/ 2914813 h 4231124"/>
              <a:gd name="connsiteX20784" fmla="*/ 2418082 w 5598213"/>
              <a:gd name="connsiteY20784" fmla="*/ 2914813 h 4231124"/>
              <a:gd name="connsiteX20785" fmla="*/ 2423407 w 5598213"/>
              <a:gd name="connsiteY20785" fmla="*/ 2904165 h 4231124"/>
              <a:gd name="connsiteX20786" fmla="*/ 2428732 w 5598213"/>
              <a:gd name="connsiteY20786" fmla="*/ 2909489 h 4231124"/>
              <a:gd name="connsiteX20787" fmla="*/ 2449440 w 5598213"/>
              <a:gd name="connsiteY20787" fmla="*/ 2909489 h 4231124"/>
              <a:gd name="connsiteX20788" fmla="*/ 2454765 w 5598213"/>
              <a:gd name="connsiteY20788" fmla="*/ 2914813 h 4231124"/>
              <a:gd name="connsiteX20789" fmla="*/ 2465415 w 5598213"/>
              <a:gd name="connsiteY20789" fmla="*/ 2904165 h 4231124"/>
              <a:gd name="connsiteX20790" fmla="*/ 2470148 w 5598213"/>
              <a:gd name="connsiteY20790" fmla="*/ 2888191 h 4231124"/>
              <a:gd name="connsiteX20791" fmla="*/ 2465415 w 5598213"/>
              <a:gd name="connsiteY20791" fmla="*/ 2883459 h 4231124"/>
              <a:gd name="connsiteX20792" fmla="*/ 2454765 w 5598213"/>
              <a:gd name="connsiteY20792" fmla="*/ 2893516 h 4231124"/>
              <a:gd name="connsiteX20793" fmla="*/ 2438790 w 5598213"/>
              <a:gd name="connsiteY20793" fmla="*/ 2904165 h 4231124"/>
              <a:gd name="connsiteX20794" fmla="*/ 2428732 w 5598213"/>
              <a:gd name="connsiteY20794" fmla="*/ 2904165 h 4231124"/>
              <a:gd name="connsiteX20795" fmla="*/ 2418082 w 5598213"/>
              <a:gd name="connsiteY20795" fmla="*/ 2898840 h 4231124"/>
              <a:gd name="connsiteX20796" fmla="*/ 2423407 w 5598213"/>
              <a:gd name="connsiteY20796" fmla="*/ 2893516 h 4231124"/>
              <a:gd name="connsiteX20797" fmla="*/ 2423407 w 5598213"/>
              <a:gd name="connsiteY20797" fmla="*/ 2883459 h 4231124"/>
              <a:gd name="connsiteX20798" fmla="*/ 2428732 w 5598213"/>
              <a:gd name="connsiteY20798" fmla="*/ 2872810 h 4231124"/>
              <a:gd name="connsiteX20799" fmla="*/ 2434057 w 5598213"/>
              <a:gd name="connsiteY20799" fmla="*/ 2872810 h 4231124"/>
              <a:gd name="connsiteX20800" fmla="*/ 2438790 w 5598213"/>
              <a:gd name="connsiteY20800" fmla="*/ 2862161 h 4231124"/>
              <a:gd name="connsiteX20801" fmla="*/ 2434057 w 5598213"/>
              <a:gd name="connsiteY20801" fmla="*/ 2856837 h 4231124"/>
              <a:gd name="connsiteX20802" fmla="*/ 2438790 w 5598213"/>
              <a:gd name="connsiteY20802" fmla="*/ 2856837 h 4231124"/>
              <a:gd name="connsiteX20803" fmla="*/ 2444115 w 5598213"/>
              <a:gd name="connsiteY20803" fmla="*/ 2852104 h 4231124"/>
              <a:gd name="connsiteX20804" fmla="*/ 2449440 w 5598213"/>
              <a:gd name="connsiteY20804" fmla="*/ 2856837 h 4231124"/>
              <a:gd name="connsiteX20805" fmla="*/ 2449440 w 5598213"/>
              <a:gd name="connsiteY20805" fmla="*/ 2841455 h 4231124"/>
              <a:gd name="connsiteX20806" fmla="*/ 2444115 w 5598213"/>
              <a:gd name="connsiteY20806" fmla="*/ 2846779 h 4231124"/>
              <a:gd name="connsiteX20807" fmla="*/ 2444115 w 5598213"/>
              <a:gd name="connsiteY20807" fmla="*/ 2852104 h 4231124"/>
              <a:gd name="connsiteX20808" fmla="*/ 2434057 w 5598213"/>
              <a:gd name="connsiteY20808" fmla="*/ 2846779 h 4231124"/>
              <a:gd name="connsiteX20809" fmla="*/ 2423407 w 5598213"/>
              <a:gd name="connsiteY20809" fmla="*/ 2841455 h 4231124"/>
              <a:gd name="connsiteX20810" fmla="*/ 2418082 w 5598213"/>
              <a:gd name="connsiteY20810" fmla="*/ 2830806 h 4231124"/>
              <a:gd name="connsiteX20811" fmla="*/ 2418082 w 5598213"/>
              <a:gd name="connsiteY20811" fmla="*/ 2825482 h 4231124"/>
              <a:gd name="connsiteX20812" fmla="*/ 2412758 w 5598213"/>
              <a:gd name="connsiteY20812" fmla="*/ 2830806 h 4231124"/>
              <a:gd name="connsiteX20813" fmla="*/ 2412758 w 5598213"/>
              <a:gd name="connsiteY20813" fmla="*/ 2846779 h 4231124"/>
              <a:gd name="connsiteX20814" fmla="*/ 2418082 w 5598213"/>
              <a:gd name="connsiteY20814" fmla="*/ 2852104 h 4231124"/>
              <a:gd name="connsiteX20815" fmla="*/ 2418082 w 5598213"/>
              <a:gd name="connsiteY20815" fmla="*/ 2867485 h 4231124"/>
              <a:gd name="connsiteX20816" fmla="*/ 2423407 w 5598213"/>
              <a:gd name="connsiteY20816" fmla="*/ 2872810 h 4231124"/>
              <a:gd name="connsiteX20817" fmla="*/ 2412758 w 5598213"/>
              <a:gd name="connsiteY20817" fmla="*/ 2883459 h 4231124"/>
              <a:gd name="connsiteX20818" fmla="*/ 2407433 w 5598213"/>
              <a:gd name="connsiteY20818" fmla="*/ 2878134 h 4231124"/>
              <a:gd name="connsiteX20819" fmla="*/ 2407433 w 5598213"/>
              <a:gd name="connsiteY20819" fmla="*/ 2888191 h 4231124"/>
              <a:gd name="connsiteX20820" fmla="*/ 2402700 w 5598213"/>
              <a:gd name="connsiteY20820" fmla="*/ 2898840 h 4231124"/>
              <a:gd name="connsiteX20821" fmla="*/ 2407433 w 5598213"/>
              <a:gd name="connsiteY20821" fmla="*/ 2904165 h 4231124"/>
              <a:gd name="connsiteX20822" fmla="*/ 2407433 w 5598213"/>
              <a:gd name="connsiteY20822" fmla="*/ 2909489 h 4231124"/>
              <a:gd name="connsiteX20823" fmla="*/ 2407433 w 5598213"/>
              <a:gd name="connsiteY20823" fmla="*/ 2919546 h 4231124"/>
              <a:gd name="connsiteX20824" fmla="*/ 2407433 w 5598213"/>
              <a:gd name="connsiteY20824" fmla="*/ 2924871 h 4231124"/>
              <a:gd name="connsiteX20825" fmla="*/ 2397375 w 5598213"/>
              <a:gd name="connsiteY20825" fmla="*/ 2930195 h 4231124"/>
              <a:gd name="connsiteX20826" fmla="*/ 2386725 w 5598213"/>
              <a:gd name="connsiteY20826" fmla="*/ 2919546 h 4231124"/>
              <a:gd name="connsiteX20827" fmla="*/ 2381400 w 5598213"/>
              <a:gd name="connsiteY20827" fmla="*/ 2924871 h 4231124"/>
              <a:gd name="connsiteX20828" fmla="*/ 2376075 w 5598213"/>
              <a:gd name="connsiteY20828" fmla="*/ 2919546 h 4231124"/>
              <a:gd name="connsiteX20829" fmla="*/ 2366017 w 5598213"/>
              <a:gd name="connsiteY20829" fmla="*/ 2930195 h 4231124"/>
              <a:gd name="connsiteX20830" fmla="*/ 2355367 w 5598213"/>
              <a:gd name="connsiteY20830" fmla="*/ 2924871 h 4231124"/>
              <a:gd name="connsiteX20831" fmla="*/ 2355367 w 5598213"/>
              <a:gd name="connsiteY20831" fmla="*/ 2935519 h 4231124"/>
              <a:gd name="connsiteX20832" fmla="*/ 2376075 w 5598213"/>
              <a:gd name="connsiteY20832" fmla="*/ 2935519 h 4231124"/>
              <a:gd name="connsiteX20833" fmla="*/ 2381400 w 5598213"/>
              <a:gd name="connsiteY20833" fmla="*/ 2940844 h 4231124"/>
              <a:gd name="connsiteX20834" fmla="*/ 2381400 w 5598213"/>
              <a:gd name="connsiteY20834" fmla="*/ 2935519 h 4231124"/>
              <a:gd name="connsiteX20835" fmla="*/ 2386725 w 5598213"/>
              <a:gd name="connsiteY20835" fmla="*/ 2930195 h 4231124"/>
              <a:gd name="connsiteX20836" fmla="*/ 2392050 w 5598213"/>
              <a:gd name="connsiteY20836" fmla="*/ 2946168 h 4231124"/>
              <a:gd name="connsiteX20837" fmla="*/ 2402700 w 5598213"/>
              <a:gd name="connsiteY20837" fmla="*/ 2946168 h 4231124"/>
              <a:gd name="connsiteX20838" fmla="*/ 2402700 w 5598213"/>
              <a:gd name="connsiteY20838" fmla="*/ 2950901 h 4231124"/>
              <a:gd name="connsiteX20839" fmla="*/ 2418082 w 5598213"/>
              <a:gd name="connsiteY20839" fmla="*/ 2966874 h 4231124"/>
              <a:gd name="connsiteX20840" fmla="*/ 2407433 w 5598213"/>
              <a:gd name="connsiteY20840" fmla="*/ 2977523 h 4231124"/>
              <a:gd name="connsiteX20841" fmla="*/ 2412758 w 5598213"/>
              <a:gd name="connsiteY20841" fmla="*/ 2977523 h 4231124"/>
              <a:gd name="connsiteX20842" fmla="*/ 2418082 w 5598213"/>
              <a:gd name="connsiteY20842" fmla="*/ 2987580 h 4231124"/>
              <a:gd name="connsiteX20843" fmla="*/ 2412758 w 5598213"/>
              <a:gd name="connsiteY20843" fmla="*/ 2992905 h 4231124"/>
              <a:gd name="connsiteX20844" fmla="*/ 2418082 w 5598213"/>
              <a:gd name="connsiteY20844" fmla="*/ 2998229 h 4231124"/>
              <a:gd name="connsiteX20845" fmla="*/ 2412758 w 5598213"/>
              <a:gd name="connsiteY20845" fmla="*/ 3018935 h 4231124"/>
              <a:gd name="connsiteX20846" fmla="*/ 2397375 w 5598213"/>
              <a:gd name="connsiteY20846" fmla="*/ 3034908 h 4231124"/>
              <a:gd name="connsiteX20847" fmla="*/ 2392050 w 5598213"/>
              <a:gd name="connsiteY20847" fmla="*/ 3040233 h 4231124"/>
              <a:gd name="connsiteX20848" fmla="*/ 2381400 w 5598213"/>
              <a:gd name="connsiteY20848" fmla="*/ 3040233 h 4231124"/>
              <a:gd name="connsiteX20849" fmla="*/ 2381400 w 5598213"/>
              <a:gd name="connsiteY20849" fmla="*/ 3034908 h 4231124"/>
              <a:gd name="connsiteX20850" fmla="*/ 2392050 w 5598213"/>
              <a:gd name="connsiteY20850" fmla="*/ 3029584 h 4231124"/>
              <a:gd name="connsiteX20851" fmla="*/ 2381400 w 5598213"/>
              <a:gd name="connsiteY20851" fmla="*/ 3018935 h 4231124"/>
              <a:gd name="connsiteX20852" fmla="*/ 2381400 w 5598213"/>
              <a:gd name="connsiteY20852" fmla="*/ 3013611 h 4231124"/>
              <a:gd name="connsiteX20853" fmla="*/ 2376075 w 5598213"/>
              <a:gd name="connsiteY20853" fmla="*/ 3024259 h 4231124"/>
              <a:gd name="connsiteX20854" fmla="*/ 2376075 w 5598213"/>
              <a:gd name="connsiteY20854" fmla="*/ 3034908 h 4231124"/>
              <a:gd name="connsiteX20855" fmla="*/ 2366017 w 5598213"/>
              <a:gd name="connsiteY20855" fmla="*/ 3040233 h 4231124"/>
              <a:gd name="connsiteX20856" fmla="*/ 2371342 w 5598213"/>
              <a:gd name="connsiteY20856" fmla="*/ 3044965 h 4231124"/>
              <a:gd name="connsiteX20857" fmla="*/ 2376075 w 5598213"/>
              <a:gd name="connsiteY20857" fmla="*/ 3050290 h 4231124"/>
              <a:gd name="connsiteX20858" fmla="*/ 2376075 w 5598213"/>
              <a:gd name="connsiteY20858" fmla="*/ 3055614 h 4231124"/>
              <a:gd name="connsiteX20859" fmla="*/ 2376075 w 5598213"/>
              <a:gd name="connsiteY20859" fmla="*/ 3066263 h 4231124"/>
              <a:gd name="connsiteX20860" fmla="*/ 2386725 w 5598213"/>
              <a:gd name="connsiteY20860" fmla="*/ 3066263 h 4231124"/>
              <a:gd name="connsiteX20861" fmla="*/ 2392050 w 5598213"/>
              <a:gd name="connsiteY20861" fmla="*/ 3055614 h 4231124"/>
              <a:gd name="connsiteX20862" fmla="*/ 2397375 w 5598213"/>
              <a:gd name="connsiteY20862" fmla="*/ 3060939 h 4231124"/>
              <a:gd name="connsiteX20863" fmla="*/ 2397375 w 5598213"/>
              <a:gd name="connsiteY20863" fmla="*/ 3044965 h 4231124"/>
              <a:gd name="connsiteX20864" fmla="*/ 2392050 w 5598213"/>
              <a:gd name="connsiteY20864" fmla="*/ 3044965 h 4231124"/>
              <a:gd name="connsiteX20865" fmla="*/ 2392050 w 5598213"/>
              <a:gd name="connsiteY20865" fmla="*/ 3040233 h 4231124"/>
              <a:gd name="connsiteX20866" fmla="*/ 2402700 w 5598213"/>
              <a:gd name="connsiteY20866" fmla="*/ 3040233 h 4231124"/>
              <a:gd name="connsiteX20867" fmla="*/ 2418082 w 5598213"/>
              <a:gd name="connsiteY20867" fmla="*/ 3018935 h 4231124"/>
              <a:gd name="connsiteX20868" fmla="*/ 2423407 w 5598213"/>
              <a:gd name="connsiteY20868" fmla="*/ 3013611 h 4231124"/>
              <a:gd name="connsiteX20869" fmla="*/ 2428732 w 5598213"/>
              <a:gd name="connsiteY20869" fmla="*/ 3018935 h 4231124"/>
              <a:gd name="connsiteX20870" fmla="*/ 2423407 w 5598213"/>
              <a:gd name="connsiteY20870" fmla="*/ 3040233 h 4231124"/>
              <a:gd name="connsiteX20871" fmla="*/ 2418082 w 5598213"/>
              <a:gd name="connsiteY20871" fmla="*/ 3040233 h 4231124"/>
              <a:gd name="connsiteX20872" fmla="*/ 2412758 w 5598213"/>
              <a:gd name="connsiteY20872" fmla="*/ 3044965 h 4231124"/>
              <a:gd name="connsiteX20873" fmla="*/ 2428732 w 5598213"/>
              <a:gd name="connsiteY20873" fmla="*/ 3050290 h 4231124"/>
              <a:gd name="connsiteX20874" fmla="*/ 2428732 w 5598213"/>
              <a:gd name="connsiteY20874" fmla="*/ 3044965 h 4231124"/>
              <a:gd name="connsiteX20875" fmla="*/ 2434057 w 5598213"/>
              <a:gd name="connsiteY20875" fmla="*/ 3040233 h 4231124"/>
              <a:gd name="connsiteX20876" fmla="*/ 2444115 w 5598213"/>
              <a:gd name="connsiteY20876" fmla="*/ 3044965 h 4231124"/>
              <a:gd name="connsiteX20877" fmla="*/ 2438790 w 5598213"/>
              <a:gd name="connsiteY20877" fmla="*/ 3055614 h 4231124"/>
              <a:gd name="connsiteX20878" fmla="*/ 2449440 w 5598213"/>
              <a:gd name="connsiteY20878" fmla="*/ 3060939 h 4231124"/>
              <a:gd name="connsiteX20879" fmla="*/ 2449440 w 5598213"/>
              <a:gd name="connsiteY20879" fmla="*/ 3071587 h 4231124"/>
              <a:gd name="connsiteX20880" fmla="*/ 2465415 w 5598213"/>
              <a:gd name="connsiteY20880" fmla="*/ 3076320 h 4231124"/>
              <a:gd name="connsiteX20881" fmla="*/ 2449440 w 5598213"/>
              <a:gd name="connsiteY20881" fmla="*/ 3076320 h 4231124"/>
              <a:gd name="connsiteX20882" fmla="*/ 2438790 w 5598213"/>
              <a:gd name="connsiteY20882" fmla="*/ 3081645 h 4231124"/>
              <a:gd name="connsiteX20883" fmla="*/ 2438790 w 5598213"/>
              <a:gd name="connsiteY20883" fmla="*/ 3086969 h 4231124"/>
              <a:gd name="connsiteX20884" fmla="*/ 2423407 w 5598213"/>
              <a:gd name="connsiteY20884" fmla="*/ 3102942 h 4231124"/>
              <a:gd name="connsiteX20885" fmla="*/ 2418082 w 5598213"/>
              <a:gd name="connsiteY20885" fmla="*/ 3102942 h 4231124"/>
              <a:gd name="connsiteX20886" fmla="*/ 2418082 w 5598213"/>
              <a:gd name="connsiteY20886" fmla="*/ 3097618 h 4231124"/>
              <a:gd name="connsiteX20887" fmla="*/ 2428732 w 5598213"/>
              <a:gd name="connsiteY20887" fmla="*/ 3081645 h 4231124"/>
              <a:gd name="connsiteX20888" fmla="*/ 2428732 w 5598213"/>
              <a:gd name="connsiteY20888" fmla="*/ 3066263 h 4231124"/>
              <a:gd name="connsiteX20889" fmla="*/ 2423407 w 5598213"/>
              <a:gd name="connsiteY20889" fmla="*/ 3066263 h 4231124"/>
              <a:gd name="connsiteX20890" fmla="*/ 2423407 w 5598213"/>
              <a:gd name="connsiteY20890" fmla="*/ 3071587 h 4231124"/>
              <a:gd name="connsiteX20891" fmla="*/ 2412758 w 5598213"/>
              <a:gd name="connsiteY20891" fmla="*/ 3076320 h 4231124"/>
              <a:gd name="connsiteX20892" fmla="*/ 2407433 w 5598213"/>
              <a:gd name="connsiteY20892" fmla="*/ 3066263 h 4231124"/>
              <a:gd name="connsiteX20893" fmla="*/ 2402700 w 5598213"/>
              <a:gd name="connsiteY20893" fmla="*/ 3066263 h 4231124"/>
              <a:gd name="connsiteX20894" fmla="*/ 2392050 w 5598213"/>
              <a:gd name="connsiteY20894" fmla="*/ 3076320 h 4231124"/>
              <a:gd name="connsiteX20895" fmla="*/ 2392050 w 5598213"/>
              <a:gd name="connsiteY20895" fmla="*/ 3081645 h 4231124"/>
              <a:gd name="connsiteX20896" fmla="*/ 2397375 w 5598213"/>
              <a:gd name="connsiteY20896" fmla="*/ 3081645 h 4231124"/>
              <a:gd name="connsiteX20897" fmla="*/ 2402700 w 5598213"/>
              <a:gd name="connsiteY20897" fmla="*/ 3086969 h 4231124"/>
              <a:gd name="connsiteX20898" fmla="*/ 2397375 w 5598213"/>
              <a:gd name="connsiteY20898" fmla="*/ 3086969 h 4231124"/>
              <a:gd name="connsiteX20899" fmla="*/ 2392050 w 5598213"/>
              <a:gd name="connsiteY20899" fmla="*/ 3086969 h 4231124"/>
              <a:gd name="connsiteX20900" fmla="*/ 2392050 w 5598213"/>
              <a:gd name="connsiteY20900" fmla="*/ 3092293 h 4231124"/>
              <a:gd name="connsiteX20901" fmla="*/ 2381400 w 5598213"/>
              <a:gd name="connsiteY20901" fmla="*/ 3092293 h 4231124"/>
              <a:gd name="connsiteX20902" fmla="*/ 2381400 w 5598213"/>
              <a:gd name="connsiteY20902" fmla="*/ 3081645 h 4231124"/>
              <a:gd name="connsiteX20903" fmla="*/ 2381400 w 5598213"/>
              <a:gd name="connsiteY20903" fmla="*/ 3071587 h 4231124"/>
              <a:gd name="connsiteX20904" fmla="*/ 2376075 w 5598213"/>
              <a:gd name="connsiteY20904" fmla="*/ 3076320 h 4231124"/>
              <a:gd name="connsiteX20905" fmla="*/ 2371342 w 5598213"/>
              <a:gd name="connsiteY20905" fmla="*/ 3071587 h 4231124"/>
              <a:gd name="connsiteX20906" fmla="*/ 2360692 w 5598213"/>
              <a:gd name="connsiteY20906" fmla="*/ 3071587 h 4231124"/>
              <a:gd name="connsiteX20907" fmla="*/ 2355367 w 5598213"/>
              <a:gd name="connsiteY20907" fmla="*/ 3076320 h 4231124"/>
              <a:gd name="connsiteX20908" fmla="*/ 2350042 w 5598213"/>
              <a:gd name="connsiteY20908" fmla="*/ 3071587 h 4231124"/>
              <a:gd name="connsiteX20909" fmla="*/ 2334659 w 5598213"/>
              <a:gd name="connsiteY20909" fmla="*/ 3076320 h 4231124"/>
              <a:gd name="connsiteX20910" fmla="*/ 2334659 w 5598213"/>
              <a:gd name="connsiteY20910" fmla="*/ 3081645 h 4231124"/>
              <a:gd name="connsiteX20911" fmla="*/ 2339985 w 5598213"/>
              <a:gd name="connsiteY20911" fmla="*/ 3081645 h 4231124"/>
              <a:gd name="connsiteX20912" fmla="*/ 2329335 w 5598213"/>
              <a:gd name="connsiteY20912" fmla="*/ 3092293 h 4231124"/>
              <a:gd name="connsiteX20913" fmla="*/ 2329335 w 5598213"/>
              <a:gd name="connsiteY20913" fmla="*/ 3066263 h 4231124"/>
              <a:gd name="connsiteX20914" fmla="*/ 2318685 w 5598213"/>
              <a:gd name="connsiteY20914" fmla="*/ 3060939 h 4231124"/>
              <a:gd name="connsiteX20915" fmla="*/ 2313952 w 5598213"/>
              <a:gd name="connsiteY20915" fmla="*/ 3071587 h 4231124"/>
              <a:gd name="connsiteX20916" fmla="*/ 2308627 w 5598213"/>
              <a:gd name="connsiteY20916" fmla="*/ 3071587 h 4231124"/>
              <a:gd name="connsiteX20917" fmla="*/ 2313952 w 5598213"/>
              <a:gd name="connsiteY20917" fmla="*/ 3055614 h 4231124"/>
              <a:gd name="connsiteX20918" fmla="*/ 2313952 w 5598213"/>
              <a:gd name="connsiteY20918" fmla="*/ 3044965 h 4231124"/>
              <a:gd name="connsiteX20919" fmla="*/ 2303302 w 5598213"/>
              <a:gd name="connsiteY20919" fmla="*/ 3044965 h 4231124"/>
              <a:gd name="connsiteX20920" fmla="*/ 2303302 w 5598213"/>
              <a:gd name="connsiteY20920" fmla="*/ 3050290 h 4231124"/>
              <a:gd name="connsiteX20921" fmla="*/ 2303302 w 5598213"/>
              <a:gd name="connsiteY20921" fmla="*/ 3071587 h 4231124"/>
              <a:gd name="connsiteX20922" fmla="*/ 2282594 w 5598213"/>
              <a:gd name="connsiteY20922" fmla="*/ 3044965 h 4231124"/>
              <a:gd name="connsiteX20923" fmla="*/ 2287327 w 5598213"/>
              <a:gd name="connsiteY20923" fmla="*/ 3040233 h 4231124"/>
              <a:gd name="connsiteX20924" fmla="*/ 2287327 w 5598213"/>
              <a:gd name="connsiteY20924" fmla="*/ 3029584 h 4231124"/>
              <a:gd name="connsiteX20925" fmla="*/ 2282594 w 5598213"/>
              <a:gd name="connsiteY20925" fmla="*/ 3018935 h 4231124"/>
              <a:gd name="connsiteX20926" fmla="*/ 2277269 w 5598213"/>
              <a:gd name="connsiteY20926" fmla="*/ 3024259 h 4231124"/>
              <a:gd name="connsiteX20927" fmla="*/ 2266619 w 5598213"/>
              <a:gd name="connsiteY20927" fmla="*/ 3034908 h 4231124"/>
              <a:gd name="connsiteX20928" fmla="*/ 2271945 w 5598213"/>
              <a:gd name="connsiteY20928" fmla="*/ 3018935 h 4231124"/>
              <a:gd name="connsiteX20929" fmla="*/ 2261295 w 5598213"/>
              <a:gd name="connsiteY20929" fmla="*/ 3003553 h 4231124"/>
              <a:gd name="connsiteX20930" fmla="*/ 2261295 w 5598213"/>
              <a:gd name="connsiteY20930" fmla="*/ 2987580 h 4231124"/>
              <a:gd name="connsiteX20931" fmla="*/ 2266619 w 5598213"/>
              <a:gd name="connsiteY20931" fmla="*/ 2987580 h 4231124"/>
              <a:gd name="connsiteX20932" fmla="*/ 2271945 w 5598213"/>
              <a:gd name="connsiteY20932" fmla="*/ 2987580 h 4231124"/>
              <a:gd name="connsiteX20933" fmla="*/ 2277269 w 5598213"/>
              <a:gd name="connsiteY20933" fmla="*/ 2987580 h 4231124"/>
              <a:gd name="connsiteX20934" fmla="*/ 2282594 w 5598213"/>
              <a:gd name="connsiteY20934" fmla="*/ 2977523 h 4231124"/>
              <a:gd name="connsiteX20935" fmla="*/ 2266619 w 5598213"/>
              <a:gd name="connsiteY20935" fmla="*/ 2977523 h 4231124"/>
              <a:gd name="connsiteX20936" fmla="*/ 2261295 w 5598213"/>
              <a:gd name="connsiteY20936" fmla="*/ 2987580 h 4231124"/>
              <a:gd name="connsiteX20937" fmla="*/ 2255970 w 5598213"/>
              <a:gd name="connsiteY20937" fmla="*/ 2987580 h 4231124"/>
              <a:gd name="connsiteX20938" fmla="*/ 2255970 w 5598213"/>
              <a:gd name="connsiteY20938" fmla="*/ 3003553 h 4231124"/>
              <a:gd name="connsiteX20939" fmla="*/ 2245912 w 5598213"/>
              <a:gd name="connsiteY20939" fmla="*/ 3008878 h 4231124"/>
              <a:gd name="connsiteX20940" fmla="*/ 2240587 w 5598213"/>
              <a:gd name="connsiteY20940" fmla="*/ 3003553 h 4231124"/>
              <a:gd name="connsiteX20941" fmla="*/ 2245912 w 5598213"/>
              <a:gd name="connsiteY20941" fmla="*/ 2998229 h 4231124"/>
              <a:gd name="connsiteX20942" fmla="*/ 2224612 w 5598213"/>
              <a:gd name="connsiteY20942" fmla="*/ 2987580 h 4231124"/>
              <a:gd name="connsiteX20943" fmla="*/ 2224612 w 5598213"/>
              <a:gd name="connsiteY20943" fmla="*/ 2982256 h 4231124"/>
              <a:gd name="connsiteX20944" fmla="*/ 2219879 w 5598213"/>
              <a:gd name="connsiteY20944" fmla="*/ 2982256 h 4231124"/>
              <a:gd name="connsiteX20945" fmla="*/ 2214554 w 5598213"/>
              <a:gd name="connsiteY20945" fmla="*/ 2982256 h 4231124"/>
              <a:gd name="connsiteX20946" fmla="*/ 2198579 w 5598213"/>
              <a:gd name="connsiteY20946" fmla="*/ 2966874 h 4231124"/>
              <a:gd name="connsiteX20947" fmla="*/ 2203905 w 5598213"/>
              <a:gd name="connsiteY20947" fmla="*/ 2961550 h 4231124"/>
              <a:gd name="connsiteX20948" fmla="*/ 2203905 w 5598213"/>
              <a:gd name="connsiteY20948" fmla="*/ 2950901 h 4231124"/>
              <a:gd name="connsiteX20949" fmla="*/ 2193846 w 5598213"/>
              <a:gd name="connsiteY20949" fmla="*/ 2950901 h 4231124"/>
              <a:gd name="connsiteX20950" fmla="*/ 2183197 w 5598213"/>
              <a:gd name="connsiteY20950" fmla="*/ 2946168 h 4231124"/>
              <a:gd name="connsiteX20951" fmla="*/ 2183197 w 5598213"/>
              <a:gd name="connsiteY20951" fmla="*/ 2950901 h 4231124"/>
              <a:gd name="connsiteX20952" fmla="*/ 2172547 w 5598213"/>
              <a:gd name="connsiteY20952" fmla="*/ 2946168 h 4231124"/>
              <a:gd name="connsiteX20953" fmla="*/ 2167222 w 5598213"/>
              <a:gd name="connsiteY20953" fmla="*/ 2961550 h 4231124"/>
              <a:gd name="connsiteX20954" fmla="*/ 2157164 w 5598213"/>
              <a:gd name="connsiteY20954" fmla="*/ 2956225 h 4231124"/>
              <a:gd name="connsiteX20955" fmla="*/ 2157164 w 5598213"/>
              <a:gd name="connsiteY20955" fmla="*/ 2966874 h 4231124"/>
              <a:gd name="connsiteX20956" fmla="*/ 2162489 w 5598213"/>
              <a:gd name="connsiteY20956" fmla="*/ 2972199 h 4231124"/>
              <a:gd name="connsiteX20957" fmla="*/ 2157164 w 5598213"/>
              <a:gd name="connsiteY20957" fmla="*/ 2977523 h 4231124"/>
              <a:gd name="connsiteX20958" fmla="*/ 2157164 w 5598213"/>
              <a:gd name="connsiteY20958" fmla="*/ 2987580 h 4231124"/>
              <a:gd name="connsiteX20959" fmla="*/ 2157164 w 5598213"/>
              <a:gd name="connsiteY20959" fmla="*/ 2998229 h 4231124"/>
              <a:gd name="connsiteX20960" fmla="*/ 2157164 w 5598213"/>
              <a:gd name="connsiteY20960" fmla="*/ 3003553 h 4231124"/>
              <a:gd name="connsiteX20961" fmla="*/ 2162489 w 5598213"/>
              <a:gd name="connsiteY20961" fmla="*/ 3008878 h 4231124"/>
              <a:gd name="connsiteX20962" fmla="*/ 2162489 w 5598213"/>
              <a:gd name="connsiteY20962" fmla="*/ 3018935 h 4231124"/>
              <a:gd name="connsiteX20963" fmla="*/ 2151839 w 5598213"/>
              <a:gd name="connsiteY20963" fmla="*/ 3024259 h 4231124"/>
              <a:gd name="connsiteX20964" fmla="*/ 2141189 w 5598213"/>
              <a:gd name="connsiteY20964" fmla="*/ 3018935 h 4231124"/>
              <a:gd name="connsiteX20965" fmla="*/ 2131131 w 5598213"/>
              <a:gd name="connsiteY20965" fmla="*/ 3029584 h 4231124"/>
              <a:gd name="connsiteX20966" fmla="*/ 2151839 w 5598213"/>
              <a:gd name="connsiteY20966" fmla="*/ 3029584 h 4231124"/>
              <a:gd name="connsiteX20967" fmla="*/ 2151839 w 5598213"/>
              <a:gd name="connsiteY20967" fmla="*/ 3040233 h 4231124"/>
              <a:gd name="connsiteX20968" fmla="*/ 2157164 w 5598213"/>
              <a:gd name="connsiteY20968" fmla="*/ 3040233 h 4231124"/>
              <a:gd name="connsiteX20969" fmla="*/ 2162489 w 5598213"/>
              <a:gd name="connsiteY20969" fmla="*/ 3034908 h 4231124"/>
              <a:gd name="connsiteX20970" fmla="*/ 2172547 w 5598213"/>
              <a:gd name="connsiteY20970" fmla="*/ 3034908 h 4231124"/>
              <a:gd name="connsiteX20971" fmla="*/ 2177872 w 5598213"/>
              <a:gd name="connsiteY20971" fmla="*/ 3040233 h 4231124"/>
              <a:gd name="connsiteX20972" fmla="*/ 2172547 w 5598213"/>
              <a:gd name="connsiteY20972" fmla="*/ 3044965 h 4231124"/>
              <a:gd name="connsiteX20973" fmla="*/ 2167222 w 5598213"/>
              <a:gd name="connsiteY20973" fmla="*/ 3044965 h 4231124"/>
              <a:gd name="connsiteX20974" fmla="*/ 2162489 w 5598213"/>
              <a:gd name="connsiteY20974" fmla="*/ 3044965 h 4231124"/>
              <a:gd name="connsiteX20975" fmla="*/ 2167222 w 5598213"/>
              <a:gd name="connsiteY20975" fmla="*/ 3050290 h 4231124"/>
              <a:gd name="connsiteX20976" fmla="*/ 2162489 w 5598213"/>
              <a:gd name="connsiteY20976" fmla="*/ 3066263 h 4231124"/>
              <a:gd name="connsiteX20977" fmla="*/ 2151839 w 5598213"/>
              <a:gd name="connsiteY20977" fmla="*/ 3066263 h 4231124"/>
              <a:gd name="connsiteX20978" fmla="*/ 2146514 w 5598213"/>
              <a:gd name="connsiteY20978" fmla="*/ 3076320 h 4231124"/>
              <a:gd name="connsiteX20979" fmla="*/ 2141189 w 5598213"/>
              <a:gd name="connsiteY20979" fmla="*/ 3086969 h 4231124"/>
              <a:gd name="connsiteX20980" fmla="*/ 2146514 w 5598213"/>
              <a:gd name="connsiteY20980" fmla="*/ 3086969 h 4231124"/>
              <a:gd name="connsiteX20981" fmla="*/ 2141189 w 5598213"/>
              <a:gd name="connsiteY20981" fmla="*/ 3092293 h 4231124"/>
              <a:gd name="connsiteX20982" fmla="*/ 2135864 w 5598213"/>
              <a:gd name="connsiteY20982" fmla="*/ 3086969 h 4231124"/>
              <a:gd name="connsiteX20983" fmla="*/ 2135864 w 5598213"/>
              <a:gd name="connsiteY20983" fmla="*/ 3076320 h 4231124"/>
              <a:gd name="connsiteX20984" fmla="*/ 2135864 w 5598213"/>
              <a:gd name="connsiteY20984" fmla="*/ 3055614 h 4231124"/>
              <a:gd name="connsiteX20985" fmla="*/ 2120482 w 5598213"/>
              <a:gd name="connsiteY20985" fmla="*/ 3081645 h 4231124"/>
              <a:gd name="connsiteX20986" fmla="*/ 2120482 w 5598213"/>
              <a:gd name="connsiteY20986" fmla="*/ 3086969 h 4231124"/>
              <a:gd name="connsiteX20987" fmla="*/ 2131131 w 5598213"/>
              <a:gd name="connsiteY20987" fmla="*/ 3081645 h 4231124"/>
              <a:gd name="connsiteX20988" fmla="*/ 2131131 w 5598213"/>
              <a:gd name="connsiteY20988" fmla="*/ 3092293 h 4231124"/>
              <a:gd name="connsiteX20989" fmla="*/ 2141189 w 5598213"/>
              <a:gd name="connsiteY20989" fmla="*/ 3097618 h 4231124"/>
              <a:gd name="connsiteX20990" fmla="*/ 2151839 w 5598213"/>
              <a:gd name="connsiteY20990" fmla="*/ 3097618 h 4231124"/>
              <a:gd name="connsiteX20991" fmla="*/ 2151839 w 5598213"/>
              <a:gd name="connsiteY20991" fmla="*/ 3081645 h 4231124"/>
              <a:gd name="connsiteX20992" fmla="*/ 2172547 w 5598213"/>
              <a:gd name="connsiteY20992" fmla="*/ 3066263 h 4231124"/>
              <a:gd name="connsiteX20993" fmla="*/ 2172547 w 5598213"/>
              <a:gd name="connsiteY20993" fmla="*/ 3081645 h 4231124"/>
              <a:gd name="connsiteX20994" fmla="*/ 2167222 w 5598213"/>
              <a:gd name="connsiteY20994" fmla="*/ 3086969 h 4231124"/>
              <a:gd name="connsiteX20995" fmla="*/ 2172547 w 5598213"/>
              <a:gd name="connsiteY20995" fmla="*/ 3097618 h 4231124"/>
              <a:gd name="connsiteX20996" fmla="*/ 2177872 w 5598213"/>
              <a:gd name="connsiteY20996" fmla="*/ 3092293 h 4231124"/>
              <a:gd name="connsiteX20997" fmla="*/ 2177872 w 5598213"/>
              <a:gd name="connsiteY20997" fmla="*/ 3071587 h 4231124"/>
              <a:gd name="connsiteX20998" fmla="*/ 2183197 w 5598213"/>
              <a:gd name="connsiteY20998" fmla="*/ 3066263 h 4231124"/>
              <a:gd name="connsiteX20999" fmla="*/ 2172547 w 5598213"/>
              <a:gd name="connsiteY20999" fmla="*/ 3066263 h 4231124"/>
              <a:gd name="connsiteX21000" fmla="*/ 2172547 w 5598213"/>
              <a:gd name="connsiteY21000" fmla="*/ 3055614 h 4231124"/>
              <a:gd name="connsiteX21001" fmla="*/ 2183197 w 5598213"/>
              <a:gd name="connsiteY21001" fmla="*/ 3040233 h 4231124"/>
              <a:gd name="connsiteX21002" fmla="*/ 2177872 w 5598213"/>
              <a:gd name="connsiteY21002" fmla="*/ 3040233 h 4231124"/>
              <a:gd name="connsiteX21003" fmla="*/ 2183197 w 5598213"/>
              <a:gd name="connsiteY21003" fmla="*/ 3029584 h 4231124"/>
              <a:gd name="connsiteX21004" fmla="*/ 2193846 w 5598213"/>
              <a:gd name="connsiteY21004" fmla="*/ 3040233 h 4231124"/>
              <a:gd name="connsiteX21005" fmla="*/ 2188522 w 5598213"/>
              <a:gd name="connsiteY21005" fmla="*/ 3044965 h 4231124"/>
              <a:gd name="connsiteX21006" fmla="*/ 2193846 w 5598213"/>
              <a:gd name="connsiteY21006" fmla="*/ 3044965 h 4231124"/>
              <a:gd name="connsiteX21007" fmla="*/ 2198579 w 5598213"/>
              <a:gd name="connsiteY21007" fmla="*/ 3050290 h 4231124"/>
              <a:gd name="connsiteX21008" fmla="*/ 2198579 w 5598213"/>
              <a:gd name="connsiteY21008" fmla="*/ 3066263 h 4231124"/>
              <a:gd name="connsiteX21009" fmla="*/ 2188522 w 5598213"/>
              <a:gd name="connsiteY21009" fmla="*/ 3081645 h 4231124"/>
              <a:gd name="connsiteX21010" fmla="*/ 2188522 w 5598213"/>
              <a:gd name="connsiteY21010" fmla="*/ 3086969 h 4231124"/>
              <a:gd name="connsiteX21011" fmla="*/ 2183197 w 5598213"/>
              <a:gd name="connsiteY21011" fmla="*/ 3092293 h 4231124"/>
              <a:gd name="connsiteX21012" fmla="*/ 2183197 w 5598213"/>
              <a:gd name="connsiteY21012" fmla="*/ 3097618 h 4231124"/>
              <a:gd name="connsiteX21013" fmla="*/ 2177872 w 5598213"/>
              <a:gd name="connsiteY21013" fmla="*/ 3102942 h 4231124"/>
              <a:gd name="connsiteX21014" fmla="*/ 2172547 w 5598213"/>
              <a:gd name="connsiteY21014" fmla="*/ 3112999 h 4231124"/>
              <a:gd name="connsiteX21015" fmla="*/ 2183197 w 5598213"/>
              <a:gd name="connsiteY21015" fmla="*/ 3112999 h 4231124"/>
              <a:gd name="connsiteX21016" fmla="*/ 2193846 w 5598213"/>
              <a:gd name="connsiteY21016" fmla="*/ 3118324 h 4231124"/>
              <a:gd name="connsiteX21017" fmla="*/ 2193846 w 5598213"/>
              <a:gd name="connsiteY21017" fmla="*/ 3123648 h 4231124"/>
              <a:gd name="connsiteX21018" fmla="*/ 2177872 w 5598213"/>
              <a:gd name="connsiteY21018" fmla="*/ 3139030 h 4231124"/>
              <a:gd name="connsiteX21019" fmla="*/ 2177872 w 5598213"/>
              <a:gd name="connsiteY21019" fmla="*/ 3160327 h 4231124"/>
              <a:gd name="connsiteX21020" fmla="*/ 2172547 w 5598213"/>
              <a:gd name="connsiteY21020" fmla="*/ 3165652 h 4231124"/>
              <a:gd name="connsiteX21021" fmla="*/ 2172547 w 5598213"/>
              <a:gd name="connsiteY21021" fmla="*/ 3175709 h 4231124"/>
              <a:gd name="connsiteX21022" fmla="*/ 2167222 w 5598213"/>
              <a:gd name="connsiteY21022" fmla="*/ 3175709 h 4231124"/>
              <a:gd name="connsiteX21023" fmla="*/ 2167222 w 5598213"/>
              <a:gd name="connsiteY21023" fmla="*/ 3170385 h 4231124"/>
              <a:gd name="connsiteX21024" fmla="*/ 2162489 w 5598213"/>
              <a:gd name="connsiteY21024" fmla="*/ 3170385 h 4231124"/>
              <a:gd name="connsiteX21025" fmla="*/ 2162489 w 5598213"/>
              <a:gd name="connsiteY21025" fmla="*/ 3165652 h 4231124"/>
              <a:gd name="connsiteX21026" fmla="*/ 2162489 w 5598213"/>
              <a:gd name="connsiteY21026" fmla="*/ 3160327 h 4231124"/>
              <a:gd name="connsiteX21027" fmla="*/ 2162489 w 5598213"/>
              <a:gd name="connsiteY21027" fmla="*/ 3155003 h 4231124"/>
              <a:gd name="connsiteX21028" fmla="*/ 2167222 w 5598213"/>
              <a:gd name="connsiteY21028" fmla="*/ 3139030 h 4231124"/>
              <a:gd name="connsiteX21029" fmla="*/ 2157164 w 5598213"/>
              <a:gd name="connsiteY21029" fmla="*/ 3139030 h 4231124"/>
              <a:gd name="connsiteX21030" fmla="*/ 2151839 w 5598213"/>
              <a:gd name="connsiteY21030" fmla="*/ 3149679 h 4231124"/>
              <a:gd name="connsiteX21031" fmla="*/ 2146514 w 5598213"/>
              <a:gd name="connsiteY21031" fmla="*/ 3160327 h 4231124"/>
              <a:gd name="connsiteX21032" fmla="*/ 2157164 w 5598213"/>
              <a:gd name="connsiteY21032" fmla="*/ 3165652 h 4231124"/>
              <a:gd name="connsiteX21033" fmla="*/ 2151839 w 5598213"/>
              <a:gd name="connsiteY21033" fmla="*/ 3170385 h 4231124"/>
              <a:gd name="connsiteX21034" fmla="*/ 2151839 w 5598213"/>
              <a:gd name="connsiteY21034" fmla="*/ 3191682 h 4231124"/>
              <a:gd name="connsiteX21035" fmla="*/ 2135864 w 5598213"/>
              <a:gd name="connsiteY21035" fmla="*/ 3201739 h 4231124"/>
              <a:gd name="connsiteX21036" fmla="*/ 2131131 w 5598213"/>
              <a:gd name="connsiteY21036" fmla="*/ 3201739 h 4231124"/>
              <a:gd name="connsiteX21037" fmla="*/ 2125806 w 5598213"/>
              <a:gd name="connsiteY21037" fmla="*/ 3186358 h 4231124"/>
              <a:gd name="connsiteX21038" fmla="*/ 2131131 w 5598213"/>
              <a:gd name="connsiteY21038" fmla="*/ 3181033 h 4231124"/>
              <a:gd name="connsiteX21039" fmla="*/ 2131131 w 5598213"/>
              <a:gd name="connsiteY21039" fmla="*/ 3175709 h 4231124"/>
              <a:gd name="connsiteX21040" fmla="*/ 2146514 w 5598213"/>
              <a:gd name="connsiteY21040" fmla="*/ 3170385 h 4231124"/>
              <a:gd name="connsiteX21041" fmla="*/ 2141189 w 5598213"/>
              <a:gd name="connsiteY21041" fmla="*/ 3170385 h 4231124"/>
              <a:gd name="connsiteX21042" fmla="*/ 2135864 w 5598213"/>
              <a:gd name="connsiteY21042" fmla="*/ 3160327 h 4231124"/>
              <a:gd name="connsiteX21043" fmla="*/ 2131131 w 5598213"/>
              <a:gd name="connsiteY21043" fmla="*/ 3170385 h 4231124"/>
              <a:gd name="connsiteX21044" fmla="*/ 2131131 w 5598213"/>
              <a:gd name="connsiteY21044" fmla="*/ 3175709 h 4231124"/>
              <a:gd name="connsiteX21045" fmla="*/ 2120482 w 5598213"/>
              <a:gd name="connsiteY21045" fmla="*/ 3181033 h 4231124"/>
              <a:gd name="connsiteX21046" fmla="*/ 2115156 w 5598213"/>
              <a:gd name="connsiteY21046" fmla="*/ 3186358 h 4231124"/>
              <a:gd name="connsiteX21047" fmla="*/ 2109832 w 5598213"/>
              <a:gd name="connsiteY21047" fmla="*/ 3181033 h 4231124"/>
              <a:gd name="connsiteX21048" fmla="*/ 2099774 w 5598213"/>
              <a:gd name="connsiteY21048" fmla="*/ 3181033 h 4231124"/>
              <a:gd name="connsiteX21049" fmla="*/ 2089124 w 5598213"/>
              <a:gd name="connsiteY21049" fmla="*/ 3191682 h 4231124"/>
              <a:gd name="connsiteX21050" fmla="*/ 2089124 w 5598213"/>
              <a:gd name="connsiteY21050" fmla="*/ 3175709 h 4231124"/>
              <a:gd name="connsiteX21051" fmla="*/ 2083799 w 5598213"/>
              <a:gd name="connsiteY21051" fmla="*/ 3165652 h 4231124"/>
              <a:gd name="connsiteX21052" fmla="*/ 2094449 w 5598213"/>
              <a:gd name="connsiteY21052" fmla="*/ 3155003 h 4231124"/>
              <a:gd name="connsiteX21053" fmla="*/ 2089124 w 5598213"/>
              <a:gd name="connsiteY21053" fmla="*/ 3144354 h 4231124"/>
              <a:gd name="connsiteX21054" fmla="*/ 2099774 w 5598213"/>
              <a:gd name="connsiteY21054" fmla="*/ 3144354 h 4231124"/>
              <a:gd name="connsiteX21055" fmla="*/ 2109832 w 5598213"/>
              <a:gd name="connsiteY21055" fmla="*/ 3139030 h 4231124"/>
              <a:gd name="connsiteX21056" fmla="*/ 2104507 w 5598213"/>
              <a:gd name="connsiteY21056" fmla="*/ 3128973 h 4231124"/>
              <a:gd name="connsiteX21057" fmla="*/ 2109832 w 5598213"/>
              <a:gd name="connsiteY21057" fmla="*/ 3123648 h 4231124"/>
              <a:gd name="connsiteX21058" fmla="*/ 2120482 w 5598213"/>
              <a:gd name="connsiteY21058" fmla="*/ 3112999 h 4231124"/>
              <a:gd name="connsiteX21059" fmla="*/ 2131131 w 5598213"/>
              <a:gd name="connsiteY21059" fmla="*/ 3112999 h 4231124"/>
              <a:gd name="connsiteX21060" fmla="*/ 2115156 w 5598213"/>
              <a:gd name="connsiteY21060" fmla="*/ 3134297 h 4231124"/>
              <a:gd name="connsiteX21061" fmla="*/ 2131131 w 5598213"/>
              <a:gd name="connsiteY21061" fmla="*/ 3134297 h 4231124"/>
              <a:gd name="connsiteX21062" fmla="*/ 2141189 w 5598213"/>
              <a:gd name="connsiteY21062" fmla="*/ 3112999 h 4231124"/>
              <a:gd name="connsiteX21063" fmla="*/ 2131131 w 5598213"/>
              <a:gd name="connsiteY21063" fmla="*/ 3112999 h 4231124"/>
              <a:gd name="connsiteX21064" fmla="*/ 2131131 w 5598213"/>
              <a:gd name="connsiteY21064" fmla="*/ 3102942 h 4231124"/>
              <a:gd name="connsiteX21065" fmla="*/ 2120482 w 5598213"/>
              <a:gd name="connsiteY21065" fmla="*/ 3112999 h 4231124"/>
              <a:gd name="connsiteX21066" fmla="*/ 2115156 w 5598213"/>
              <a:gd name="connsiteY21066" fmla="*/ 3112999 h 4231124"/>
              <a:gd name="connsiteX21067" fmla="*/ 2109832 w 5598213"/>
              <a:gd name="connsiteY21067" fmla="*/ 3107675 h 4231124"/>
              <a:gd name="connsiteX21068" fmla="*/ 2104507 w 5598213"/>
              <a:gd name="connsiteY21068" fmla="*/ 3097618 h 4231124"/>
              <a:gd name="connsiteX21069" fmla="*/ 2104507 w 5598213"/>
              <a:gd name="connsiteY21069" fmla="*/ 3086969 h 4231124"/>
              <a:gd name="connsiteX21070" fmla="*/ 2109832 w 5598213"/>
              <a:gd name="connsiteY21070" fmla="*/ 3081645 h 4231124"/>
              <a:gd name="connsiteX21071" fmla="*/ 2109832 w 5598213"/>
              <a:gd name="connsiteY21071" fmla="*/ 3076320 h 4231124"/>
              <a:gd name="connsiteX21072" fmla="*/ 2104507 w 5598213"/>
              <a:gd name="connsiteY21072" fmla="*/ 3076320 h 4231124"/>
              <a:gd name="connsiteX21073" fmla="*/ 2099774 w 5598213"/>
              <a:gd name="connsiteY21073" fmla="*/ 3066263 h 4231124"/>
              <a:gd name="connsiteX21074" fmla="*/ 2104507 w 5598213"/>
              <a:gd name="connsiteY21074" fmla="*/ 3060939 h 4231124"/>
              <a:gd name="connsiteX21075" fmla="*/ 2094449 w 5598213"/>
              <a:gd name="connsiteY21075" fmla="*/ 3055614 h 4231124"/>
              <a:gd name="connsiteX21076" fmla="*/ 2094449 w 5598213"/>
              <a:gd name="connsiteY21076" fmla="*/ 3050290 h 4231124"/>
              <a:gd name="connsiteX21077" fmla="*/ 2104507 w 5598213"/>
              <a:gd name="connsiteY21077" fmla="*/ 3050290 h 4231124"/>
              <a:gd name="connsiteX21078" fmla="*/ 2109832 w 5598213"/>
              <a:gd name="connsiteY21078" fmla="*/ 3040233 h 4231124"/>
              <a:gd name="connsiteX21079" fmla="*/ 2104507 w 5598213"/>
              <a:gd name="connsiteY21079" fmla="*/ 3034908 h 4231124"/>
              <a:gd name="connsiteX21080" fmla="*/ 2094449 w 5598213"/>
              <a:gd name="connsiteY21080" fmla="*/ 3044965 h 4231124"/>
              <a:gd name="connsiteX21081" fmla="*/ 2089124 w 5598213"/>
              <a:gd name="connsiteY21081" fmla="*/ 3029584 h 4231124"/>
              <a:gd name="connsiteX21082" fmla="*/ 2104507 w 5598213"/>
              <a:gd name="connsiteY21082" fmla="*/ 3029584 h 4231124"/>
              <a:gd name="connsiteX21083" fmla="*/ 2104507 w 5598213"/>
              <a:gd name="connsiteY21083" fmla="*/ 3024259 h 4231124"/>
              <a:gd name="connsiteX21084" fmla="*/ 2094449 w 5598213"/>
              <a:gd name="connsiteY21084" fmla="*/ 3018935 h 4231124"/>
              <a:gd name="connsiteX21085" fmla="*/ 2094449 w 5598213"/>
              <a:gd name="connsiteY21085" fmla="*/ 3008878 h 4231124"/>
              <a:gd name="connsiteX21086" fmla="*/ 2083799 w 5598213"/>
              <a:gd name="connsiteY21086" fmla="*/ 3024259 h 4231124"/>
              <a:gd name="connsiteX21087" fmla="*/ 2083799 w 5598213"/>
              <a:gd name="connsiteY21087" fmla="*/ 3040233 h 4231124"/>
              <a:gd name="connsiteX21088" fmla="*/ 2073149 w 5598213"/>
              <a:gd name="connsiteY21088" fmla="*/ 3050290 h 4231124"/>
              <a:gd name="connsiteX21089" fmla="*/ 2073149 w 5598213"/>
              <a:gd name="connsiteY21089" fmla="*/ 3040233 h 4231124"/>
              <a:gd name="connsiteX21090" fmla="*/ 2068416 w 5598213"/>
              <a:gd name="connsiteY21090" fmla="*/ 3034908 h 4231124"/>
              <a:gd name="connsiteX21091" fmla="*/ 2078474 w 5598213"/>
              <a:gd name="connsiteY21091" fmla="*/ 3024259 h 4231124"/>
              <a:gd name="connsiteX21092" fmla="*/ 2073149 w 5598213"/>
              <a:gd name="connsiteY21092" fmla="*/ 3013611 h 4231124"/>
              <a:gd name="connsiteX21093" fmla="*/ 2063091 w 5598213"/>
              <a:gd name="connsiteY21093" fmla="*/ 3024259 h 4231124"/>
              <a:gd name="connsiteX21094" fmla="*/ 2052442 w 5598213"/>
              <a:gd name="connsiteY21094" fmla="*/ 3034908 h 4231124"/>
              <a:gd name="connsiteX21095" fmla="*/ 2026409 w 5598213"/>
              <a:gd name="connsiteY21095" fmla="*/ 3034908 h 4231124"/>
              <a:gd name="connsiteX21096" fmla="*/ 2011026 w 5598213"/>
              <a:gd name="connsiteY21096" fmla="*/ 3029584 h 4231124"/>
              <a:gd name="connsiteX21097" fmla="*/ 2011026 w 5598213"/>
              <a:gd name="connsiteY21097" fmla="*/ 3024259 h 4231124"/>
              <a:gd name="connsiteX21098" fmla="*/ 2015759 w 5598213"/>
              <a:gd name="connsiteY21098" fmla="*/ 3024259 h 4231124"/>
              <a:gd name="connsiteX21099" fmla="*/ 2011026 w 5598213"/>
              <a:gd name="connsiteY21099" fmla="*/ 3008878 h 4231124"/>
              <a:gd name="connsiteX21100" fmla="*/ 2000376 w 5598213"/>
              <a:gd name="connsiteY21100" fmla="*/ 3018935 h 4231124"/>
              <a:gd name="connsiteX21101" fmla="*/ 2011026 w 5598213"/>
              <a:gd name="connsiteY21101" fmla="*/ 3024259 h 4231124"/>
              <a:gd name="connsiteX21102" fmla="*/ 1995051 w 5598213"/>
              <a:gd name="connsiteY21102" fmla="*/ 3040233 h 4231124"/>
              <a:gd name="connsiteX21103" fmla="*/ 1989726 w 5598213"/>
              <a:gd name="connsiteY21103" fmla="*/ 3050290 h 4231124"/>
              <a:gd name="connsiteX21104" fmla="*/ 1995051 w 5598213"/>
              <a:gd name="connsiteY21104" fmla="*/ 3050290 h 4231124"/>
              <a:gd name="connsiteX21105" fmla="*/ 2000376 w 5598213"/>
              <a:gd name="connsiteY21105" fmla="*/ 3060939 h 4231124"/>
              <a:gd name="connsiteX21106" fmla="*/ 2015759 w 5598213"/>
              <a:gd name="connsiteY21106" fmla="*/ 3050290 h 4231124"/>
              <a:gd name="connsiteX21107" fmla="*/ 2015759 w 5598213"/>
              <a:gd name="connsiteY21107" fmla="*/ 3044965 h 4231124"/>
              <a:gd name="connsiteX21108" fmla="*/ 2021084 w 5598213"/>
              <a:gd name="connsiteY21108" fmla="*/ 3034908 h 4231124"/>
              <a:gd name="connsiteX21109" fmla="*/ 2031734 w 5598213"/>
              <a:gd name="connsiteY21109" fmla="*/ 3044965 h 4231124"/>
              <a:gd name="connsiteX21110" fmla="*/ 2031734 w 5598213"/>
              <a:gd name="connsiteY21110" fmla="*/ 3050290 h 4231124"/>
              <a:gd name="connsiteX21111" fmla="*/ 2021084 w 5598213"/>
              <a:gd name="connsiteY21111" fmla="*/ 3050290 h 4231124"/>
              <a:gd name="connsiteX21112" fmla="*/ 2021084 w 5598213"/>
              <a:gd name="connsiteY21112" fmla="*/ 3071587 h 4231124"/>
              <a:gd name="connsiteX21113" fmla="*/ 2005701 w 5598213"/>
              <a:gd name="connsiteY21113" fmla="*/ 3081645 h 4231124"/>
              <a:gd name="connsiteX21114" fmla="*/ 1989726 w 5598213"/>
              <a:gd name="connsiteY21114" fmla="*/ 3081645 h 4231124"/>
              <a:gd name="connsiteX21115" fmla="*/ 2000376 w 5598213"/>
              <a:gd name="connsiteY21115" fmla="*/ 3076320 h 4231124"/>
              <a:gd name="connsiteX21116" fmla="*/ 2000376 w 5598213"/>
              <a:gd name="connsiteY21116" fmla="*/ 3071587 h 4231124"/>
              <a:gd name="connsiteX21117" fmla="*/ 1984402 w 5598213"/>
              <a:gd name="connsiteY21117" fmla="*/ 3076320 h 4231124"/>
              <a:gd name="connsiteX21118" fmla="*/ 1969019 w 5598213"/>
              <a:gd name="connsiteY21118" fmla="*/ 3081645 h 4231124"/>
              <a:gd name="connsiteX21119" fmla="*/ 1969019 w 5598213"/>
              <a:gd name="connsiteY21119" fmla="*/ 3092293 h 4231124"/>
              <a:gd name="connsiteX21120" fmla="*/ 1958369 w 5598213"/>
              <a:gd name="connsiteY21120" fmla="*/ 3086969 h 4231124"/>
              <a:gd name="connsiteX21121" fmla="*/ 1963694 w 5598213"/>
              <a:gd name="connsiteY21121" fmla="*/ 3076320 h 4231124"/>
              <a:gd name="connsiteX21122" fmla="*/ 1942986 w 5598213"/>
              <a:gd name="connsiteY21122" fmla="*/ 3076320 h 4231124"/>
              <a:gd name="connsiteX21123" fmla="*/ 1942986 w 5598213"/>
              <a:gd name="connsiteY21123" fmla="*/ 3081645 h 4231124"/>
              <a:gd name="connsiteX21124" fmla="*/ 1953044 w 5598213"/>
              <a:gd name="connsiteY21124" fmla="*/ 3092293 h 4231124"/>
              <a:gd name="connsiteX21125" fmla="*/ 1969019 w 5598213"/>
              <a:gd name="connsiteY21125" fmla="*/ 3097618 h 4231124"/>
              <a:gd name="connsiteX21126" fmla="*/ 1979668 w 5598213"/>
              <a:gd name="connsiteY21126" fmla="*/ 3112999 h 4231124"/>
              <a:gd name="connsiteX21127" fmla="*/ 1974343 w 5598213"/>
              <a:gd name="connsiteY21127" fmla="*/ 3112999 h 4231124"/>
              <a:gd name="connsiteX21128" fmla="*/ 1974343 w 5598213"/>
              <a:gd name="connsiteY21128" fmla="*/ 3123648 h 4231124"/>
              <a:gd name="connsiteX21129" fmla="*/ 1969019 w 5598213"/>
              <a:gd name="connsiteY21129" fmla="*/ 3134297 h 4231124"/>
              <a:gd name="connsiteX21130" fmla="*/ 1974343 w 5598213"/>
              <a:gd name="connsiteY21130" fmla="*/ 3134297 h 4231124"/>
              <a:gd name="connsiteX21131" fmla="*/ 1984402 w 5598213"/>
              <a:gd name="connsiteY21131" fmla="*/ 3128973 h 4231124"/>
              <a:gd name="connsiteX21132" fmla="*/ 1984402 w 5598213"/>
              <a:gd name="connsiteY21132" fmla="*/ 3134297 h 4231124"/>
              <a:gd name="connsiteX21133" fmla="*/ 1995051 w 5598213"/>
              <a:gd name="connsiteY21133" fmla="*/ 3128973 h 4231124"/>
              <a:gd name="connsiteX21134" fmla="*/ 2005701 w 5598213"/>
              <a:gd name="connsiteY21134" fmla="*/ 3128973 h 4231124"/>
              <a:gd name="connsiteX21135" fmla="*/ 2011026 w 5598213"/>
              <a:gd name="connsiteY21135" fmla="*/ 3139030 h 4231124"/>
              <a:gd name="connsiteX21136" fmla="*/ 2015759 w 5598213"/>
              <a:gd name="connsiteY21136" fmla="*/ 3134297 h 4231124"/>
              <a:gd name="connsiteX21137" fmla="*/ 2026409 w 5598213"/>
              <a:gd name="connsiteY21137" fmla="*/ 3139030 h 4231124"/>
              <a:gd name="connsiteX21138" fmla="*/ 2031734 w 5598213"/>
              <a:gd name="connsiteY21138" fmla="*/ 3134297 h 4231124"/>
              <a:gd name="connsiteX21139" fmla="*/ 2031734 w 5598213"/>
              <a:gd name="connsiteY21139" fmla="*/ 3144354 h 4231124"/>
              <a:gd name="connsiteX21140" fmla="*/ 2026409 w 5598213"/>
              <a:gd name="connsiteY21140" fmla="*/ 3144354 h 4231124"/>
              <a:gd name="connsiteX21141" fmla="*/ 2026409 w 5598213"/>
              <a:gd name="connsiteY21141" fmla="*/ 3149679 h 4231124"/>
              <a:gd name="connsiteX21142" fmla="*/ 2031734 w 5598213"/>
              <a:gd name="connsiteY21142" fmla="*/ 3155003 h 4231124"/>
              <a:gd name="connsiteX21143" fmla="*/ 2037059 w 5598213"/>
              <a:gd name="connsiteY21143" fmla="*/ 3149679 h 4231124"/>
              <a:gd name="connsiteX21144" fmla="*/ 2037059 w 5598213"/>
              <a:gd name="connsiteY21144" fmla="*/ 3155003 h 4231124"/>
              <a:gd name="connsiteX21145" fmla="*/ 2042383 w 5598213"/>
              <a:gd name="connsiteY21145" fmla="*/ 3160327 h 4231124"/>
              <a:gd name="connsiteX21146" fmla="*/ 2042383 w 5598213"/>
              <a:gd name="connsiteY21146" fmla="*/ 3170385 h 4231124"/>
              <a:gd name="connsiteX21147" fmla="*/ 2026409 w 5598213"/>
              <a:gd name="connsiteY21147" fmla="*/ 3175709 h 4231124"/>
              <a:gd name="connsiteX21148" fmla="*/ 2026409 w 5598213"/>
              <a:gd name="connsiteY21148" fmla="*/ 3181033 h 4231124"/>
              <a:gd name="connsiteX21149" fmla="*/ 2015759 w 5598213"/>
              <a:gd name="connsiteY21149" fmla="*/ 3181033 h 4231124"/>
              <a:gd name="connsiteX21150" fmla="*/ 2015759 w 5598213"/>
              <a:gd name="connsiteY21150" fmla="*/ 3186358 h 4231124"/>
              <a:gd name="connsiteX21151" fmla="*/ 2011026 w 5598213"/>
              <a:gd name="connsiteY21151" fmla="*/ 3191682 h 4231124"/>
              <a:gd name="connsiteX21152" fmla="*/ 2000376 w 5598213"/>
              <a:gd name="connsiteY21152" fmla="*/ 3201739 h 4231124"/>
              <a:gd name="connsiteX21153" fmla="*/ 2000376 w 5598213"/>
              <a:gd name="connsiteY21153" fmla="*/ 3191682 h 4231124"/>
              <a:gd name="connsiteX21154" fmla="*/ 2011026 w 5598213"/>
              <a:gd name="connsiteY21154" fmla="*/ 3170385 h 4231124"/>
              <a:gd name="connsiteX21155" fmla="*/ 2011026 w 5598213"/>
              <a:gd name="connsiteY21155" fmla="*/ 3160327 h 4231124"/>
              <a:gd name="connsiteX21156" fmla="*/ 2015759 w 5598213"/>
              <a:gd name="connsiteY21156" fmla="*/ 3149679 h 4231124"/>
              <a:gd name="connsiteX21157" fmla="*/ 2005701 w 5598213"/>
              <a:gd name="connsiteY21157" fmla="*/ 3144354 h 4231124"/>
              <a:gd name="connsiteX21158" fmla="*/ 2000376 w 5598213"/>
              <a:gd name="connsiteY21158" fmla="*/ 3149679 h 4231124"/>
              <a:gd name="connsiteX21159" fmla="*/ 1995051 w 5598213"/>
              <a:gd name="connsiteY21159" fmla="*/ 3155003 h 4231124"/>
              <a:gd name="connsiteX21160" fmla="*/ 1979668 w 5598213"/>
              <a:gd name="connsiteY21160" fmla="*/ 3160327 h 4231124"/>
              <a:gd name="connsiteX21161" fmla="*/ 1979668 w 5598213"/>
              <a:gd name="connsiteY21161" fmla="*/ 3149679 h 4231124"/>
              <a:gd name="connsiteX21162" fmla="*/ 1974343 w 5598213"/>
              <a:gd name="connsiteY21162" fmla="*/ 3144354 h 4231124"/>
              <a:gd name="connsiteX21163" fmla="*/ 1958369 w 5598213"/>
              <a:gd name="connsiteY21163" fmla="*/ 3149679 h 4231124"/>
              <a:gd name="connsiteX21164" fmla="*/ 1963694 w 5598213"/>
              <a:gd name="connsiteY21164" fmla="*/ 3155003 h 4231124"/>
              <a:gd name="connsiteX21165" fmla="*/ 1958369 w 5598213"/>
              <a:gd name="connsiteY21165" fmla="*/ 3170385 h 4231124"/>
              <a:gd name="connsiteX21166" fmla="*/ 1953044 w 5598213"/>
              <a:gd name="connsiteY21166" fmla="*/ 3181033 h 4231124"/>
              <a:gd name="connsiteX21167" fmla="*/ 1948311 w 5598213"/>
              <a:gd name="connsiteY21167" fmla="*/ 3191682 h 4231124"/>
              <a:gd name="connsiteX21168" fmla="*/ 1942986 w 5598213"/>
              <a:gd name="connsiteY21168" fmla="*/ 3186358 h 4231124"/>
              <a:gd name="connsiteX21169" fmla="*/ 1937661 w 5598213"/>
              <a:gd name="connsiteY21169" fmla="*/ 3186358 h 4231124"/>
              <a:gd name="connsiteX21170" fmla="*/ 1937661 w 5598213"/>
              <a:gd name="connsiteY21170" fmla="*/ 3191682 h 4231124"/>
              <a:gd name="connsiteX21171" fmla="*/ 1937661 w 5598213"/>
              <a:gd name="connsiteY21171" fmla="*/ 3212388 h 4231124"/>
              <a:gd name="connsiteX21172" fmla="*/ 1932336 w 5598213"/>
              <a:gd name="connsiteY21172" fmla="*/ 3207064 h 4231124"/>
              <a:gd name="connsiteX21173" fmla="*/ 1927011 w 5598213"/>
              <a:gd name="connsiteY21173" fmla="*/ 3196415 h 4231124"/>
              <a:gd name="connsiteX21174" fmla="*/ 1932336 w 5598213"/>
              <a:gd name="connsiteY21174" fmla="*/ 3196415 h 4231124"/>
              <a:gd name="connsiteX21175" fmla="*/ 1932336 w 5598213"/>
              <a:gd name="connsiteY21175" fmla="*/ 3186358 h 4231124"/>
              <a:gd name="connsiteX21176" fmla="*/ 1921686 w 5598213"/>
              <a:gd name="connsiteY21176" fmla="*/ 3186358 h 4231124"/>
              <a:gd name="connsiteX21177" fmla="*/ 1916953 w 5598213"/>
              <a:gd name="connsiteY21177" fmla="*/ 3175709 h 4231124"/>
              <a:gd name="connsiteX21178" fmla="*/ 1916953 w 5598213"/>
              <a:gd name="connsiteY21178" fmla="*/ 3165652 h 4231124"/>
              <a:gd name="connsiteX21179" fmla="*/ 1906303 w 5598213"/>
              <a:gd name="connsiteY21179" fmla="*/ 3165652 h 4231124"/>
              <a:gd name="connsiteX21180" fmla="*/ 1906303 w 5598213"/>
              <a:gd name="connsiteY21180" fmla="*/ 3170385 h 4231124"/>
              <a:gd name="connsiteX21181" fmla="*/ 1906303 w 5598213"/>
              <a:gd name="connsiteY21181" fmla="*/ 3207064 h 4231124"/>
              <a:gd name="connsiteX21182" fmla="*/ 1900979 w 5598213"/>
              <a:gd name="connsiteY21182" fmla="*/ 3207064 h 4231124"/>
              <a:gd name="connsiteX21183" fmla="*/ 1895654 w 5598213"/>
              <a:gd name="connsiteY21183" fmla="*/ 3207064 h 4231124"/>
              <a:gd name="connsiteX21184" fmla="*/ 1874946 w 5598213"/>
              <a:gd name="connsiteY21184" fmla="*/ 3207064 h 4231124"/>
              <a:gd name="connsiteX21185" fmla="*/ 1874946 w 5598213"/>
              <a:gd name="connsiteY21185" fmla="*/ 3201739 h 4231124"/>
              <a:gd name="connsiteX21186" fmla="*/ 1874946 w 5598213"/>
              <a:gd name="connsiteY21186" fmla="*/ 3181033 h 4231124"/>
              <a:gd name="connsiteX21187" fmla="*/ 1890920 w 5598213"/>
              <a:gd name="connsiteY21187" fmla="*/ 3170385 h 4231124"/>
              <a:gd name="connsiteX21188" fmla="*/ 1895654 w 5598213"/>
              <a:gd name="connsiteY21188" fmla="*/ 3170385 h 4231124"/>
              <a:gd name="connsiteX21189" fmla="*/ 1895654 w 5598213"/>
              <a:gd name="connsiteY21189" fmla="*/ 3160327 h 4231124"/>
              <a:gd name="connsiteX21190" fmla="*/ 1885596 w 5598213"/>
              <a:gd name="connsiteY21190" fmla="*/ 3155003 h 4231124"/>
              <a:gd name="connsiteX21191" fmla="*/ 1890920 w 5598213"/>
              <a:gd name="connsiteY21191" fmla="*/ 3149679 h 4231124"/>
              <a:gd name="connsiteX21192" fmla="*/ 1885596 w 5598213"/>
              <a:gd name="connsiteY21192" fmla="*/ 3134297 h 4231124"/>
              <a:gd name="connsiteX21193" fmla="*/ 1880271 w 5598213"/>
              <a:gd name="connsiteY21193" fmla="*/ 3139030 h 4231124"/>
              <a:gd name="connsiteX21194" fmla="*/ 1880271 w 5598213"/>
              <a:gd name="connsiteY21194" fmla="*/ 3160327 h 4231124"/>
              <a:gd name="connsiteX21195" fmla="*/ 1874946 w 5598213"/>
              <a:gd name="connsiteY21195" fmla="*/ 3165652 h 4231124"/>
              <a:gd name="connsiteX21196" fmla="*/ 1869621 w 5598213"/>
              <a:gd name="connsiteY21196" fmla="*/ 3160327 h 4231124"/>
              <a:gd name="connsiteX21197" fmla="*/ 1854238 w 5598213"/>
              <a:gd name="connsiteY21197" fmla="*/ 3170385 h 4231124"/>
              <a:gd name="connsiteX21198" fmla="*/ 1848913 w 5598213"/>
              <a:gd name="connsiteY21198" fmla="*/ 3181033 h 4231124"/>
              <a:gd name="connsiteX21199" fmla="*/ 1832939 w 5598213"/>
              <a:gd name="connsiteY21199" fmla="*/ 3175709 h 4231124"/>
              <a:gd name="connsiteX21200" fmla="*/ 1832939 w 5598213"/>
              <a:gd name="connsiteY21200" fmla="*/ 3170385 h 4231124"/>
              <a:gd name="connsiteX21201" fmla="*/ 1832939 w 5598213"/>
              <a:gd name="connsiteY21201" fmla="*/ 3155003 h 4231124"/>
              <a:gd name="connsiteX21202" fmla="*/ 1843588 w 5598213"/>
              <a:gd name="connsiteY21202" fmla="*/ 3149679 h 4231124"/>
              <a:gd name="connsiteX21203" fmla="*/ 1843588 w 5598213"/>
              <a:gd name="connsiteY21203" fmla="*/ 3139030 h 4231124"/>
              <a:gd name="connsiteX21204" fmla="*/ 1848913 w 5598213"/>
              <a:gd name="connsiteY21204" fmla="*/ 3134297 h 4231124"/>
              <a:gd name="connsiteX21205" fmla="*/ 1859563 w 5598213"/>
              <a:gd name="connsiteY21205" fmla="*/ 3139030 h 4231124"/>
              <a:gd name="connsiteX21206" fmla="*/ 1869621 w 5598213"/>
              <a:gd name="connsiteY21206" fmla="*/ 3139030 h 4231124"/>
              <a:gd name="connsiteX21207" fmla="*/ 1880271 w 5598213"/>
              <a:gd name="connsiteY21207" fmla="*/ 3128973 h 4231124"/>
              <a:gd name="connsiteX21208" fmla="*/ 1880271 w 5598213"/>
              <a:gd name="connsiteY21208" fmla="*/ 3123648 h 4231124"/>
              <a:gd name="connsiteX21209" fmla="*/ 1874946 w 5598213"/>
              <a:gd name="connsiteY21209" fmla="*/ 3123648 h 4231124"/>
              <a:gd name="connsiteX21210" fmla="*/ 1869621 w 5598213"/>
              <a:gd name="connsiteY21210" fmla="*/ 3107675 h 4231124"/>
              <a:gd name="connsiteX21211" fmla="*/ 1864296 w 5598213"/>
              <a:gd name="connsiteY21211" fmla="*/ 3107675 h 4231124"/>
              <a:gd name="connsiteX21212" fmla="*/ 1864296 w 5598213"/>
              <a:gd name="connsiteY21212" fmla="*/ 3112999 h 4231124"/>
              <a:gd name="connsiteX21213" fmla="*/ 1864296 w 5598213"/>
              <a:gd name="connsiteY21213" fmla="*/ 3118324 h 4231124"/>
              <a:gd name="connsiteX21214" fmla="*/ 1859563 w 5598213"/>
              <a:gd name="connsiteY21214" fmla="*/ 3128973 h 4231124"/>
              <a:gd name="connsiteX21215" fmla="*/ 1843588 w 5598213"/>
              <a:gd name="connsiteY21215" fmla="*/ 3128973 h 4231124"/>
              <a:gd name="connsiteX21216" fmla="*/ 1838263 w 5598213"/>
              <a:gd name="connsiteY21216" fmla="*/ 3128973 h 4231124"/>
              <a:gd name="connsiteX21217" fmla="*/ 1832939 w 5598213"/>
              <a:gd name="connsiteY21217" fmla="*/ 3123648 h 4231124"/>
              <a:gd name="connsiteX21218" fmla="*/ 1822880 w 5598213"/>
              <a:gd name="connsiteY21218" fmla="*/ 3123648 h 4231124"/>
              <a:gd name="connsiteX21219" fmla="*/ 1817556 w 5598213"/>
              <a:gd name="connsiteY21219" fmla="*/ 3118324 h 4231124"/>
              <a:gd name="connsiteX21220" fmla="*/ 1817556 w 5598213"/>
              <a:gd name="connsiteY21220" fmla="*/ 3107675 h 4231124"/>
              <a:gd name="connsiteX21221" fmla="*/ 1828205 w 5598213"/>
              <a:gd name="connsiteY21221" fmla="*/ 3107675 h 4231124"/>
              <a:gd name="connsiteX21222" fmla="*/ 1822880 w 5598213"/>
              <a:gd name="connsiteY21222" fmla="*/ 3102942 h 4231124"/>
              <a:gd name="connsiteX21223" fmla="*/ 1828205 w 5598213"/>
              <a:gd name="connsiteY21223" fmla="*/ 3097618 h 4231124"/>
              <a:gd name="connsiteX21224" fmla="*/ 1822880 w 5598213"/>
              <a:gd name="connsiteY21224" fmla="*/ 3097618 h 4231124"/>
              <a:gd name="connsiteX21225" fmla="*/ 1812231 w 5598213"/>
              <a:gd name="connsiteY21225" fmla="*/ 3102942 h 4231124"/>
              <a:gd name="connsiteX21226" fmla="*/ 1796848 w 5598213"/>
              <a:gd name="connsiteY21226" fmla="*/ 3102942 h 4231124"/>
              <a:gd name="connsiteX21227" fmla="*/ 1796848 w 5598213"/>
              <a:gd name="connsiteY21227" fmla="*/ 3092293 h 4231124"/>
              <a:gd name="connsiteX21228" fmla="*/ 1812231 w 5598213"/>
              <a:gd name="connsiteY21228" fmla="*/ 3081645 h 4231124"/>
              <a:gd name="connsiteX21229" fmla="*/ 1828205 w 5598213"/>
              <a:gd name="connsiteY21229" fmla="*/ 3066263 h 4231124"/>
              <a:gd name="connsiteX21230" fmla="*/ 1817556 w 5598213"/>
              <a:gd name="connsiteY21230" fmla="*/ 3060939 h 4231124"/>
              <a:gd name="connsiteX21231" fmla="*/ 1806906 w 5598213"/>
              <a:gd name="connsiteY21231" fmla="*/ 3071587 h 4231124"/>
              <a:gd name="connsiteX21232" fmla="*/ 1796848 w 5598213"/>
              <a:gd name="connsiteY21232" fmla="*/ 3071587 h 4231124"/>
              <a:gd name="connsiteX21233" fmla="*/ 1780873 w 5598213"/>
              <a:gd name="connsiteY21233" fmla="*/ 3081645 h 4231124"/>
              <a:gd name="connsiteX21234" fmla="*/ 1786198 w 5598213"/>
              <a:gd name="connsiteY21234" fmla="*/ 3086969 h 4231124"/>
              <a:gd name="connsiteX21235" fmla="*/ 1780873 w 5598213"/>
              <a:gd name="connsiteY21235" fmla="*/ 3097618 h 4231124"/>
              <a:gd name="connsiteX21236" fmla="*/ 1775548 w 5598213"/>
              <a:gd name="connsiteY21236" fmla="*/ 3086969 h 4231124"/>
              <a:gd name="connsiteX21237" fmla="*/ 1760165 w 5598213"/>
              <a:gd name="connsiteY21237" fmla="*/ 3092293 h 4231124"/>
              <a:gd name="connsiteX21238" fmla="*/ 1760165 w 5598213"/>
              <a:gd name="connsiteY21238" fmla="*/ 3097618 h 4231124"/>
              <a:gd name="connsiteX21239" fmla="*/ 1739457 w 5598213"/>
              <a:gd name="connsiteY21239" fmla="*/ 3102942 h 4231124"/>
              <a:gd name="connsiteX21240" fmla="*/ 1728808 w 5598213"/>
              <a:gd name="connsiteY21240" fmla="*/ 3107675 h 4231124"/>
              <a:gd name="connsiteX21241" fmla="*/ 1723483 w 5598213"/>
              <a:gd name="connsiteY21241" fmla="*/ 3118324 h 4231124"/>
              <a:gd name="connsiteX21242" fmla="*/ 1712833 w 5598213"/>
              <a:gd name="connsiteY21242" fmla="*/ 3128973 h 4231124"/>
              <a:gd name="connsiteX21243" fmla="*/ 1708100 w 5598213"/>
              <a:gd name="connsiteY21243" fmla="*/ 3128973 h 4231124"/>
              <a:gd name="connsiteX21244" fmla="*/ 1702775 w 5598213"/>
              <a:gd name="connsiteY21244" fmla="*/ 3123648 h 4231124"/>
              <a:gd name="connsiteX21245" fmla="*/ 1697450 w 5598213"/>
              <a:gd name="connsiteY21245" fmla="*/ 3123648 h 4231124"/>
              <a:gd name="connsiteX21246" fmla="*/ 1686801 w 5598213"/>
              <a:gd name="connsiteY21246" fmla="*/ 3134297 h 4231124"/>
              <a:gd name="connsiteX21247" fmla="*/ 1681476 w 5598213"/>
              <a:gd name="connsiteY21247" fmla="*/ 3128973 h 4231124"/>
              <a:gd name="connsiteX21248" fmla="*/ 1676742 w 5598213"/>
              <a:gd name="connsiteY21248" fmla="*/ 3134297 h 4231124"/>
              <a:gd name="connsiteX21249" fmla="*/ 1671417 w 5598213"/>
              <a:gd name="connsiteY21249" fmla="*/ 3128973 h 4231124"/>
              <a:gd name="connsiteX21250" fmla="*/ 1660768 w 5598213"/>
              <a:gd name="connsiteY21250" fmla="*/ 3128973 h 4231124"/>
              <a:gd name="connsiteX21251" fmla="*/ 1660768 w 5598213"/>
              <a:gd name="connsiteY21251" fmla="*/ 3134297 h 4231124"/>
              <a:gd name="connsiteX21252" fmla="*/ 1650118 w 5598213"/>
              <a:gd name="connsiteY21252" fmla="*/ 3134297 h 4231124"/>
              <a:gd name="connsiteX21253" fmla="*/ 1655443 w 5598213"/>
              <a:gd name="connsiteY21253" fmla="*/ 3144354 h 4231124"/>
              <a:gd name="connsiteX21254" fmla="*/ 1650118 w 5598213"/>
              <a:gd name="connsiteY21254" fmla="*/ 3149679 h 4231124"/>
              <a:gd name="connsiteX21255" fmla="*/ 1650118 w 5598213"/>
              <a:gd name="connsiteY21255" fmla="*/ 3165652 h 4231124"/>
              <a:gd name="connsiteX21256" fmla="*/ 1640060 w 5598213"/>
              <a:gd name="connsiteY21256" fmla="*/ 3170385 h 4231124"/>
              <a:gd name="connsiteX21257" fmla="*/ 1634735 w 5598213"/>
              <a:gd name="connsiteY21257" fmla="*/ 3170385 h 4231124"/>
              <a:gd name="connsiteX21258" fmla="*/ 1634735 w 5598213"/>
              <a:gd name="connsiteY21258" fmla="*/ 3165652 h 4231124"/>
              <a:gd name="connsiteX21259" fmla="*/ 1629410 w 5598213"/>
              <a:gd name="connsiteY21259" fmla="*/ 3160327 h 4231124"/>
              <a:gd name="connsiteX21260" fmla="*/ 1624085 w 5598213"/>
              <a:gd name="connsiteY21260" fmla="*/ 3155003 h 4231124"/>
              <a:gd name="connsiteX21261" fmla="*/ 1634735 w 5598213"/>
              <a:gd name="connsiteY21261" fmla="*/ 3155003 h 4231124"/>
              <a:gd name="connsiteX21262" fmla="*/ 1634735 w 5598213"/>
              <a:gd name="connsiteY21262" fmla="*/ 3149679 h 4231124"/>
              <a:gd name="connsiteX21263" fmla="*/ 1624085 w 5598213"/>
              <a:gd name="connsiteY21263" fmla="*/ 3155003 h 4231124"/>
              <a:gd name="connsiteX21264" fmla="*/ 1608702 w 5598213"/>
              <a:gd name="connsiteY21264" fmla="*/ 3155003 h 4231124"/>
              <a:gd name="connsiteX21265" fmla="*/ 1608702 w 5598213"/>
              <a:gd name="connsiteY21265" fmla="*/ 3149679 h 4231124"/>
              <a:gd name="connsiteX21266" fmla="*/ 1603377 w 5598213"/>
              <a:gd name="connsiteY21266" fmla="*/ 3144354 h 4231124"/>
              <a:gd name="connsiteX21267" fmla="*/ 1614027 w 5598213"/>
              <a:gd name="connsiteY21267" fmla="*/ 3139030 h 4231124"/>
              <a:gd name="connsiteX21268" fmla="*/ 1629410 w 5598213"/>
              <a:gd name="connsiteY21268" fmla="*/ 3139030 h 4231124"/>
              <a:gd name="connsiteX21269" fmla="*/ 1629410 w 5598213"/>
              <a:gd name="connsiteY21269" fmla="*/ 3128973 h 4231124"/>
              <a:gd name="connsiteX21270" fmla="*/ 1608702 w 5598213"/>
              <a:gd name="connsiteY21270" fmla="*/ 3123648 h 4231124"/>
              <a:gd name="connsiteX21271" fmla="*/ 1614027 w 5598213"/>
              <a:gd name="connsiteY21271" fmla="*/ 3118324 h 4231124"/>
              <a:gd name="connsiteX21272" fmla="*/ 1592728 w 5598213"/>
              <a:gd name="connsiteY21272" fmla="*/ 3107675 h 4231124"/>
              <a:gd name="connsiteX21273" fmla="*/ 1587995 w 5598213"/>
              <a:gd name="connsiteY21273" fmla="*/ 3123648 h 4231124"/>
              <a:gd name="connsiteX21274" fmla="*/ 1587995 w 5598213"/>
              <a:gd name="connsiteY21274" fmla="*/ 3134297 h 4231124"/>
              <a:gd name="connsiteX21275" fmla="*/ 1582670 w 5598213"/>
              <a:gd name="connsiteY21275" fmla="*/ 3139030 h 4231124"/>
              <a:gd name="connsiteX21276" fmla="*/ 1582670 w 5598213"/>
              <a:gd name="connsiteY21276" fmla="*/ 3144354 h 4231124"/>
              <a:gd name="connsiteX21277" fmla="*/ 1577345 w 5598213"/>
              <a:gd name="connsiteY21277" fmla="*/ 3149679 h 4231124"/>
              <a:gd name="connsiteX21278" fmla="*/ 1577345 w 5598213"/>
              <a:gd name="connsiteY21278" fmla="*/ 3139030 h 4231124"/>
              <a:gd name="connsiteX21279" fmla="*/ 1561370 w 5598213"/>
              <a:gd name="connsiteY21279" fmla="*/ 3139030 h 4231124"/>
              <a:gd name="connsiteX21280" fmla="*/ 1566695 w 5598213"/>
              <a:gd name="connsiteY21280" fmla="*/ 3128973 h 4231124"/>
              <a:gd name="connsiteX21281" fmla="*/ 1582670 w 5598213"/>
              <a:gd name="connsiteY21281" fmla="*/ 3118324 h 4231124"/>
              <a:gd name="connsiteX21282" fmla="*/ 1582670 w 5598213"/>
              <a:gd name="connsiteY21282" fmla="*/ 3107675 h 4231124"/>
              <a:gd name="connsiteX21283" fmla="*/ 1582670 w 5598213"/>
              <a:gd name="connsiteY21283" fmla="*/ 3097618 h 4231124"/>
              <a:gd name="connsiteX21284" fmla="*/ 1577345 w 5598213"/>
              <a:gd name="connsiteY21284" fmla="*/ 3092293 h 4231124"/>
              <a:gd name="connsiteX21285" fmla="*/ 1577345 w 5598213"/>
              <a:gd name="connsiteY21285" fmla="*/ 3076320 h 4231124"/>
              <a:gd name="connsiteX21286" fmla="*/ 1566695 w 5598213"/>
              <a:gd name="connsiteY21286" fmla="*/ 3071587 h 4231124"/>
              <a:gd name="connsiteX21287" fmla="*/ 1572020 w 5598213"/>
              <a:gd name="connsiteY21287" fmla="*/ 3066263 h 4231124"/>
              <a:gd name="connsiteX21288" fmla="*/ 1582670 w 5598213"/>
              <a:gd name="connsiteY21288" fmla="*/ 3066263 h 4231124"/>
              <a:gd name="connsiteX21289" fmla="*/ 1608702 w 5598213"/>
              <a:gd name="connsiteY21289" fmla="*/ 3050290 h 4231124"/>
              <a:gd name="connsiteX21290" fmla="*/ 1624085 w 5598213"/>
              <a:gd name="connsiteY21290" fmla="*/ 3040233 h 4231124"/>
              <a:gd name="connsiteX21291" fmla="*/ 1629410 w 5598213"/>
              <a:gd name="connsiteY21291" fmla="*/ 3034908 h 4231124"/>
              <a:gd name="connsiteX21292" fmla="*/ 1634735 w 5598213"/>
              <a:gd name="connsiteY21292" fmla="*/ 3029584 h 4231124"/>
              <a:gd name="connsiteX21293" fmla="*/ 1640060 w 5598213"/>
              <a:gd name="connsiteY21293" fmla="*/ 3034908 h 4231124"/>
              <a:gd name="connsiteX21294" fmla="*/ 1645385 w 5598213"/>
              <a:gd name="connsiteY21294" fmla="*/ 3024259 h 4231124"/>
              <a:gd name="connsiteX21295" fmla="*/ 1640060 w 5598213"/>
              <a:gd name="connsiteY21295" fmla="*/ 3024259 h 4231124"/>
              <a:gd name="connsiteX21296" fmla="*/ 1650118 w 5598213"/>
              <a:gd name="connsiteY21296" fmla="*/ 3013611 h 4231124"/>
              <a:gd name="connsiteX21297" fmla="*/ 1645385 w 5598213"/>
              <a:gd name="connsiteY21297" fmla="*/ 3013611 h 4231124"/>
              <a:gd name="connsiteX21298" fmla="*/ 1640060 w 5598213"/>
              <a:gd name="connsiteY21298" fmla="*/ 3008878 h 4231124"/>
              <a:gd name="connsiteX21299" fmla="*/ 1629410 w 5598213"/>
              <a:gd name="connsiteY21299" fmla="*/ 3008878 h 4231124"/>
              <a:gd name="connsiteX21300" fmla="*/ 1634735 w 5598213"/>
              <a:gd name="connsiteY21300" fmla="*/ 3013611 h 4231124"/>
              <a:gd name="connsiteX21301" fmla="*/ 1629410 w 5598213"/>
              <a:gd name="connsiteY21301" fmla="*/ 3018935 h 4231124"/>
              <a:gd name="connsiteX21302" fmla="*/ 1624085 w 5598213"/>
              <a:gd name="connsiteY21302" fmla="*/ 3029584 h 4231124"/>
              <a:gd name="connsiteX21303" fmla="*/ 1619352 w 5598213"/>
              <a:gd name="connsiteY21303" fmla="*/ 3034908 h 4231124"/>
              <a:gd name="connsiteX21304" fmla="*/ 1608702 w 5598213"/>
              <a:gd name="connsiteY21304" fmla="*/ 3040233 h 4231124"/>
              <a:gd name="connsiteX21305" fmla="*/ 1598053 w 5598213"/>
              <a:gd name="connsiteY21305" fmla="*/ 3044965 h 4231124"/>
              <a:gd name="connsiteX21306" fmla="*/ 1587995 w 5598213"/>
              <a:gd name="connsiteY21306" fmla="*/ 3050290 h 4231124"/>
              <a:gd name="connsiteX21307" fmla="*/ 1577345 w 5598213"/>
              <a:gd name="connsiteY21307" fmla="*/ 3055614 h 4231124"/>
              <a:gd name="connsiteX21308" fmla="*/ 1566695 w 5598213"/>
              <a:gd name="connsiteY21308" fmla="*/ 3060939 h 4231124"/>
              <a:gd name="connsiteX21309" fmla="*/ 1566695 w 5598213"/>
              <a:gd name="connsiteY21309" fmla="*/ 3071587 h 4231124"/>
              <a:gd name="connsiteX21310" fmla="*/ 1561370 w 5598213"/>
              <a:gd name="connsiteY21310" fmla="*/ 3071587 h 4231124"/>
              <a:gd name="connsiteX21311" fmla="*/ 1556637 w 5598213"/>
              <a:gd name="connsiteY21311" fmla="*/ 3066263 h 4231124"/>
              <a:gd name="connsiteX21312" fmla="*/ 1556637 w 5598213"/>
              <a:gd name="connsiteY21312" fmla="*/ 3076320 h 4231124"/>
              <a:gd name="connsiteX21313" fmla="*/ 1561370 w 5598213"/>
              <a:gd name="connsiteY21313" fmla="*/ 3076320 h 4231124"/>
              <a:gd name="connsiteX21314" fmla="*/ 1566695 w 5598213"/>
              <a:gd name="connsiteY21314" fmla="*/ 3092293 h 4231124"/>
              <a:gd name="connsiteX21315" fmla="*/ 1572020 w 5598213"/>
              <a:gd name="connsiteY21315" fmla="*/ 3102942 h 4231124"/>
              <a:gd name="connsiteX21316" fmla="*/ 1551312 w 5598213"/>
              <a:gd name="connsiteY21316" fmla="*/ 3118324 h 4231124"/>
              <a:gd name="connsiteX21317" fmla="*/ 1545987 w 5598213"/>
              <a:gd name="connsiteY21317" fmla="*/ 3107675 h 4231124"/>
              <a:gd name="connsiteX21318" fmla="*/ 1551312 w 5598213"/>
              <a:gd name="connsiteY21318" fmla="*/ 3097618 h 4231124"/>
              <a:gd name="connsiteX21319" fmla="*/ 1540662 w 5598213"/>
              <a:gd name="connsiteY21319" fmla="*/ 3092293 h 4231124"/>
              <a:gd name="connsiteX21320" fmla="*/ 1530013 w 5598213"/>
              <a:gd name="connsiteY21320" fmla="*/ 3097618 h 4231124"/>
              <a:gd name="connsiteX21321" fmla="*/ 1519954 w 5598213"/>
              <a:gd name="connsiteY21321" fmla="*/ 3097618 h 4231124"/>
              <a:gd name="connsiteX21322" fmla="*/ 1509305 w 5598213"/>
              <a:gd name="connsiteY21322" fmla="*/ 3102942 h 4231124"/>
              <a:gd name="connsiteX21323" fmla="*/ 1503980 w 5598213"/>
              <a:gd name="connsiteY21323" fmla="*/ 3102942 h 4231124"/>
              <a:gd name="connsiteX21324" fmla="*/ 1514630 w 5598213"/>
              <a:gd name="connsiteY21324" fmla="*/ 3112999 h 4231124"/>
              <a:gd name="connsiteX21325" fmla="*/ 1503980 w 5598213"/>
              <a:gd name="connsiteY21325" fmla="*/ 3118324 h 4231124"/>
              <a:gd name="connsiteX21326" fmla="*/ 1503980 w 5598213"/>
              <a:gd name="connsiteY21326" fmla="*/ 3107675 h 4231124"/>
              <a:gd name="connsiteX21327" fmla="*/ 1493922 w 5598213"/>
              <a:gd name="connsiteY21327" fmla="*/ 3107675 h 4231124"/>
              <a:gd name="connsiteX21328" fmla="*/ 1498655 w 5598213"/>
              <a:gd name="connsiteY21328" fmla="*/ 3118324 h 4231124"/>
              <a:gd name="connsiteX21329" fmla="*/ 1488597 w 5598213"/>
              <a:gd name="connsiteY21329" fmla="*/ 3123648 h 4231124"/>
              <a:gd name="connsiteX21330" fmla="*/ 1498655 w 5598213"/>
              <a:gd name="connsiteY21330" fmla="*/ 3134297 h 4231124"/>
              <a:gd name="connsiteX21331" fmla="*/ 1498655 w 5598213"/>
              <a:gd name="connsiteY21331" fmla="*/ 3139030 h 4231124"/>
              <a:gd name="connsiteX21332" fmla="*/ 1493922 w 5598213"/>
              <a:gd name="connsiteY21332" fmla="*/ 3144354 h 4231124"/>
              <a:gd name="connsiteX21333" fmla="*/ 1488597 w 5598213"/>
              <a:gd name="connsiteY21333" fmla="*/ 3155003 h 4231124"/>
              <a:gd name="connsiteX21334" fmla="*/ 1477947 w 5598213"/>
              <a:gd name="connsiteY21334" fmla="*/ 3155003 h 4231124"/>
              <a:gd name="connsiteX21335" fmla="*/ 1472622 w 5598213"/>
              <a:gd name="connsiteY21335" fmla="*/ 3155003 h 4231124"/>
              <a:gd name="connsiteX21336" fmla="*/ 1467889 w 5598213"/>
              <a:gd name="connsiteY21336" fmla="*/ 3155003 h 4231124"/>
              <a:gd name="connsiteX21337" fmla="*/ 1457239 w 5598213"/>
              <a:gd name="connsiteY21337" fmla="*/ 3155003 h 4231124"/>
              <a:gd name="connsiteX21338" fmla="*/ 1446590 w 5598213"/>
              <a:gd name="connsiteY21338" fmla="*/ 3160327 h 4231124"/>
              <a:gd name="connsiteX21339" fmla="*/ 1446590 w 5598213"/>
              <a:gd name="connsiteY21339" fmla="*/ 3165652 h 4231124"/>
              <a:gd name="connsiteX21340" fmla="*/ 1441265 w 5598213"/>
              <a:gd name="connsiteY21340" fmla="*/ 3165652 h 4231124"/>
              <a:gd name="connsiteX21341" fmla="*/ 1436532 w 5598213"/>
              <a:gd name="connsiteY21341" fmla="*/ 3170385 h 4231124"/>
              <a:gd name="connsiteX21342" fmla="*/ 1420557 w 5598213"/>
              <a:gd name="connsiteY21342" fmla="*/ 3165652 h 4231124"/>
              <a:gd name="connsiteX21343" fmla="*/ 1415232 w 5598213"/>
              <a:gd name="connsiteY21343" fmla="*/ 3155003 h 4231124"/>
              <a:gd name="connsiteX21344" fmla="*/ 1399849 w 5598213"/>
              <a:gd name="connsiteY21344" fmla="*/ 3170385 h 4231124"/>
              <a:gd name="connsiteX21345" fmla="*/ 1394524 w 5598213"/>
              <a:gd name="connsiteY21345" fmla="*/ 3170385 h 4231124"/>
              <a:gd name="connsiteX21346" fmla="*/ 1394524 w 5598213"/>
              <a:gd name="connsiteY21346" fmla="*/ 3175709 h 4231124"/>
              <a:gd name="connsiteX21347" fmla="*/ 1399849 w 5598213"/>
              <a:gd name="connsiteY21347" fmla="*/ 3181033 h 4231124"/>
              <a:gd name="connsiteX21348" fmla="*/ 1394524 w 5598213"/>
              <a:gd name="connsiteY21348" fmla="*/ 3196415 h 4231124"/>
              <a:gd name="connsiteX21349" fmla="*/ 1383874 w 5598213"/>
              <a:gd name="connsiteY21349" fmla="*/ 3196415 h 4231124"/>
              <a:gd name="connsiteX21350" fmla="*/ 1394524 w 5598213"/>
              <a:gd name="connsiteY21350" fmla="*/ 3207064 h 4231124"/>
              <a:gd name="connsiteX21351" fmla="*/ 1399849 w 5598213"/>
              <a:gd name="connsiteY21351" fmla="*/ 3207064 h 4231124"/>
              <a:gd name="connsiteX21352" fmla="*/ 1399849 w 5598213"/>
              <a:gd name="connsiteY21352" fmla="*/ 3201739 h 4231124"/>
              <a:gd name="connsiteX21353" fmla="*/ 1409907 w 5598213"/>
              <a:gd name="connsiteY21353" fmla="*/ 3201739 h 4231124"/>
              <a:gd name="connsiteX21354" fmla="*/ 1415232 w 5598213"/>
              <a:gd name="connsiteY21354" fmla="*/ 3191682 h 4231124"/>
              <a:gd name="connsiteX21355" fmla="*/ 1420557 w 5598213"/>
              <a:gd name="connsiteY21355" fmla="*/ 3186358 h 4231124"/>
              <a:gd name="connsiteX21356" fmla="*/ 1425882 w 5598213"/>
              <a:gd name="connsiteY21356" fmla="*/ 3186358 h 4231124"/>
              <a:gd name="connsiteX21357" fmla="*/ 1425882 w 5598213"/>
              <a:gd name="connsiteY21357" fmla="*/ 3201739 h 4231124"/>
              <a:gd name="connsiteX21358" fmla="*/ 1420557 w 5598213"/>
              <a:gd name="connsiteY21358" fmla="*/ 3201739 h 4231124"/>
              <a:gd name="connsiteX21359" fmla="*/ 1425882 w 5598213"/>
              <a:gd name="connsiteY21359" fmla="*/ 3212388 h 4231124"/>
              <a:gd name="connsiteX21360" fmla="*/ 1431207 w 5598213"/>
              <a:gd name="connsiteY21360" fmla="*/ 3207064 h 4231124"/>
              <a:gd name="connsiteX21361" fmla="*/ 1431207 w 5598213"/>
              <a:gd name="connsiteY21361" fmla="*/ 3233094 h 4231124"/>
              <a:gd name="connsiteX21362" fmla="*/ 1441265 w 5598213"/>
              <a:gd name="connsiteY21362" fmla="*/ 3238419 h 4231124"/>
              <a:gd name="connsiteX21363" fmla="*/ 1436532 w 5598213"/>
              <a:gd name="connsiteY21363" fmla="*/ 3249067 h 4231124"/>
              <a:gd name="connsiteX21364" fmla="*/ 1431207 w 5598213"/>
              <a:gd name="connsiteY21364" fmla="*/ 3249067 h 4231124"/>
              <a:gd name="connsiteX21365" fmla="*/ 1420557 w 5598213"/>
              <a:gd name="connsiteY21365" fmla="*/ 3238419 h 4231124"/>
              <a:gd name="connsiteX21366" fmla="*/ 1409907 w 5598213"/>
              <a:gd name="connsiteY21366" fmla="*/ 3254392 h 4231124"/>
              <a:gd name="connsiteX21367" fmla="*/ 1389199 w 5598213"/>
              <a:gd name="connsiteY21367" fmla="*/ 3259125 h 4231124"/>
              <a:gd name="connsiteX21368" fmla="*/ 1389199 w 5598213"/>
              <a:gd name="connsiteY21368" fmla="*/ 3254392 h 4231124"/>
              <a:gd name="connsiteX21369" fmla="*/ 1378550 w 5598213"/>
              <a:gd name="connsiteY21369" fmla="*/ 3254392 h 4231124"/>
              <a:gd name="connsiteX21370" fmla="*/ 1383874 w 5598213"/>
              <a:gd name="connsiteY21370" fmla="*/ 3238419 h 4231124"/>
              <a:gd name="connsiteX21371" fmla="*/ 1399849 w 5598213"/>
              <a:gd name="connsiteY21371" fmla="*/ 3238419 h 4231124"/>
              <a:gd name="connsiteX21372" fmla="*/ 1405174 w 5598213"/>
              <a:gd name="connsiteY21372" fmla="*/ 3233094 h 4231124"/>
              <a:gd name="connsiteX21373" fmla="*/ 1405174 w 5598213"/>
              <a:gd name="connsiteY21373" fmla="*/ 3217713 h 4231124"/>
              <a:gd name="connsiteX21374" fmla="*/ 1399849 w 5598213"/>
              <a:gd name="connsiteY21374" fmla="*/ 3217713 h 4231124"/>
              <a:gd name="connsiteX21375" fmla="*/ 1383874 w 5598213"/>
              <a:gd name="connsiteY21375" fmla="*/ 3238419 h 4231124"/>
              <a:gd name="connsiteX21376" fmla="*/ 1373817 w 5598213"/>
              <a:gd name="connsiteY21376" fmla="*/ 3238419 h 4231124"/>
              <a:gd name="connsiteX21377" fmla="*/ 1368492 w 5598213"/>
              <a:gd name="connsiteY21377" fmla="*/ 3238419 h 4231124"/>
              <a:gd name="connsiteX21378" fmla="*/ 1357842 w 5598213"/>
              <a:gd name="connsiteY21378" fmla="*/ 3238419 h 4231124"/>
              <a:gd name="connsiteX21379" fmla="*/ 1357842 w 5598213"/>
              <a:gd name="connsiteY21379" fmla="*/ 3227770 h 4231124"/>
              <a:gd name="connsiteX21380" fmla="*/ 1378550 w 5598213"/>
              <a:gd name="connsiteY21380" fmla="*/ 3201739 h 4231124"/>
              <a:gd name="connsiteX21381" fmla="*/ 1368492 w 5598213"/>
              <a:gd name="connsiteY21381" fmla="*/ 3201739 h 4231124"/>
              <a:gd name="connsiteX21382" fmla="*/ 1378550 w 5598213"/>
              <a:gd name="connsiteY21382" fmla="*/ 3191682 h 4231124"/>
              <a:gd name="connsiteX21383" fmla="*/ 1378550 w 5598213"/>
              <a:gd name="connsiteY21383" fmla="*/ 3181033 h 4231124"/>
              <a:gd name="connsiteX21384" fmla="*/ 1383874 w 5598213"/>
              <a:gd name="connsiteY21384" fmla="*/ 3175709 h 4231124"/>
              <a:gd name="connsiteX21385" fmla="*/ 1383874 w 5598213"/>
              <a:gd name="connsiteY21385" fmla="*/ 3165652 h 4231124"/>
              <a:gd name="connsiteX21386" fmla="*/ 1378550 w 5598213"/>
              <a:gd name="connsiteY21386" fmla="*/ 3160327 h 4231124"/>
              <a:gd name="connsiteX21387" fmla="*/ 1373817 w 5598213"/>
              <a:gd name="connsiteY21387" fmla="*/ 3160327 h 4231124"/>
              <a:gd name="connsiteX21388" fmla="*/ 1363167 w 5598213"/>
              <a:gd name="connsiteY21388" fmla="*/ 3160327 h 4231124"/>
              <a:gd name="connsiteX21389" fmla="*/ 1357842 w 5598213"/>
              <a:gd name="connsiteY21389" fmla="*/ 3165652 h 4231124"/>
              <a:gd name="connsiteX21390" fmla="*/ 1357842 w 5598213"/>
              <a:gd name="connsiteY21390" fmla="*/ 3155003 h 4231124"/>
              <a:gd name="connsiteX21391" fmla="*/ 1373817 w 5598213"/>
              <a:gd name="connsiteY21391" fmla="*/ 3155003 h 4231124"/>
              <a:gd name="connsiteX21392" fmla="*/ 1378550 w 5598213"/>
              <a:gd name="connsiteY21392" fmla="*/ 3144354 h 4231124"/>
              <a:gd name="connsiteX21393" fmla="*/ 1373817 w 5598213"/>
              <a:gd name="connsiteY21393" fmla="*/ 3144354 h 4231124"/>
              <a:gd name="connsiteX21394" fmla="*/ 1368492 w 5598213"/>
              <a:gd name="connsiteY21394" fmla="*/ 3139030 h 4231124"/>
              <a:gd name="connsiteX21395" fmla="*/ 1383874 w 5598213"/>
              <a:gd name="connsiteY21395" fmla="*/ 3128973 h 4231124"/>
              <a:gd name="connsiteX21396" fmla="*/ 1363167 w 5598213"/>
              <a:gd name="connsiteY21396" fmla="*/ 3128973 h 4231124"/>
              <a:gd name="connsiteX21397" fmla="*/ 1368492 w 5598213"/>
              <a:gd name="connsiteY21397" fmla="*/ 3134297 h 4231124"/>
              <a:gd name="connsiteX21398" fmla="*/ 1368492 w 5598213"/>
              <a:gd name="connsiteY21398" fmla="*/ 3139030 h 4231124"/>
              <a:gd name="connsiteX21399" fmla="*/ 1357842 w 5598213"/>
              <a:gd name="connsiteY21399" fmla="*/ 3144354 h 4231124"/>
              <a:gd name="connsiteX21400" fmla="*/ 1347192 w 5598213"/>
              <a:gd name="connsiteY21400" fmla="*/ 3144354 h 4231124"/>
              <a:gd name="connsiteX21401" fmla="*/ 1342459 w 5598213"/>
              <a:gd name="connsiteY21401" fmla="*/ 3139030 h 4231124"/>
              <a:gd name="connsiteX21402" fmla="*/ 1352517 w 5598213"/>
              <a:gd name="connsiteY21402" fmla="*/ 3128973 h 4231124"/>
              <a:gd name="connsiteX21403" fmla="*/ 1342459 w 5598213"/>
              <a:gd name="connsiteY21403" fmla="*/ 3123648 h 4231124"/>
              <a:gd name="connsiteX21404" fmla="*/ 1357842 w 5598213"/>
              <a:gd name="connsiteY21404" fmla="*/ 3118324 h 4231124"/>
              <a:gd name="connsiteX21405" fmla="*/ 1357842 w 5598213"/>
              <a:gd name="connsiteY21405" fmla="*/ 3107675 h 4231124"/>
              <a:gd name="connsiteX21406" fmla="*/ 1347192 w 5598213"/>
              <a:gd name="connsiteY21406" fmla="*/ 3107675 h 4231124"/>
              <a:gd name="connsiteX21407" fmla="*/ 1352517 w 5598213"/>
              <a:gd name="connsiteY21407" fmla="*/ 3102942 h 4231124"/>
              <a:gd name="connsiteX21408" fmla="*/ 1352517 w 5598213"/>
              <a:gd name="connsiteY21408" fmla="*/ 3097618 h 4231124"/>
              <a:gd name="connsiteX21409" fmla="*/ 1347192 w 5598213"/>
              <a:gd name="connsiteY21409" fmla="*/ 3086969 h 4231124"/>
              <a:gd name="connsiteX21410" fmla="*/ 1347192 w 5598213"/>
              <a:gd name="connsiteY21410" fmla="*/ 3081645 h 4231124"/>
              <a:gd name="connsiteX21411" fmla="*/ 1342459 w 5598213"/>
              <a:gd name="connsiteY21411" fmla="*/ 3097618 h 4231124"/>
              <a:gd name="connsiteX21412" fmla="*/ 1337134 w 5598213"/>
              <a:gd name="connsiteY21412" fmla="*/ 3102942 h 4231124"/>
              <a:gd name="connsiteX21413" fmla="*/ 1331809 w 5598213"/>
              <a:gd name="connsiteY21413" fmla="*/ 3112999 h 4231124"/>
              <a:gd name="connsiteX21414" fmla="*/ 1331809 w 5598213"/>
              <a:gd name="connsiteY21414" fmla="*/ 3123648 h 4231124"/>
              <a:gd name="connsiteX21415" fmla="*/ 1321159 w 5598213"/>
              <a:gd name="connsiteY21415" fmla="*/ 3123648 h 4231124"/>
              <a:gd name="connsiteX21416" fmla="*/ 1321159 w 5598213"/>
              <a:gd name="connsiteY21416" fmla="*/ 3112999 h 4231124"/>
              <a:gd name="connsiteX21417" fmla="*/ 1311101 w 5598213"/>
              <a:gd name="connsiteY21417" fmla="*/ 3112999 h 4231124"/>
              <a:gd name="connsiteX21418" fmla="*/ 1311101 w 5598213"/>
              <a:gd name="connsiteY21418" fmla="*/ 3118324 h 4231124"/>
              <a:gd name="connsiteX21419" fmla="*/ 1305777 w 5598213"/>
              <a:gd name="connsiteY21419" fmla="*/ 3123648 h 4231124"/>
              <a:gd name="connsiteX21420" fmla="*/ 1295127 w 5598213"/>
              <a:gd name="connsiteY21420" fmla="*/ 3123648 h 4231124"/>
              <a:gd name="connsiteX21421" fmla="*/ 1289802 w 5598213"/>
              <a:gd name="connsiteY21421" fmla="*/ 3128973 h 4231124"/>
              <a:gd name="connsiteX21422" fmla="*/ 1285069 w 5598213"/>
              <a:gd name="connsiteY21422" fmla="*/ 3128973 h 4231124"/>
              <a:gd name="connsiteX21423" fmla="*/ 1279744 w 5598213"/>
              <a:gd name="connsiteY21423" fmla="*/ 3128973 h 4231124"/>
              <a:gd name="connsiteX21424" fmla="*/ 1263769 w 5598213"/>
              <a:gd name="connsiteY21424" fmla="*/ 3123648 h 4231124"/>
              <a:gd name="connsiteX21425" fmla="*/ 1258444 w 5598213"/>
              <a:gd name="connsiteY21425" fmla="*/ 3123648 h 4231124"/>
              <a:gd name="connsiteX21426" fmla="*/ 1258444 w 5598213"/>
              <a:gd name="connsiteY21426" fmla="*/ 3128973 h 4231124"/>
              <a:gd name="connsiteX21427" fmla="*/ 1279744 w 5598213"/>
              <a:gd name="connsiteY21427" fmla="*/ 3128973 h 4231124"/>
              <a:gd name="connsiteX21428" fmla="*/ 1263769 w 5598213"/>
              <a:gd name="connsiteY21428" fmla="*/ 3149679 h 4231124"/>
              <a:gd name="connsiteX21429" fmla="*/ 1269094 w 5598213"/>
              <a:gd name="connsiteY21429" fmla="*/ 3155003 h 4231124"/>
              <a:gd name="connsiteX21430" fmla="*/ 1263769 w 5598213"/>
              <a:gd name="connsiteY21430" fmla="*/ 3175709 h 4231124"/>
              <a:gd name="connsiteX21431" fmla="*/ 1253711 w 5598213"/>
              <a:gd name="connsiteY21431" fmla="*/ 3186358 h 4231124"/>
              <a:gd name="connsiteX21432" fmla="*/ 1217029 w 5598213"/>
              <a:gd name="connsiteY21432" fmla="*/ 3186358 h 4231124"/>
              <a:gd name="connsiteX21433" fmla="*/ 1211704 w 5598213"/>
              <a:gd name="connsiteY21433" fmla="*/ 3186358 h 4231124"/>
              <a:gd name="connsiteX21434" fmla="*/ 1195729 w 5598213"/>
              <a:gd name="connsiteY21434" fmla="*/ 3186358 h 4231124"/>
              <a:gd name="connsiteX21435" fmla="*/ 1175021 w 5598213"/>
              <a:gd name="connsiteY21435" fmla="*/ 3191682 h 4231124"/>
              <a:gd name="connsiteX21436" fmla="*/ 1185671 w 5598213"/>
              <a:gd name="connsiteY21436" fmla="*/ 3181033 h 4231124"/>
              <a:gd name="connsiteX21437" fmla="*/ 1195729 w 5598213"/>
              <a:gd name="connsiteY21437" fmla="*/ 3170385 h 4231124"/>
              <a:gd name="connsiteX21438" fmla="*/ 1206379 w 5598213"/>
              <a:gd name="connsiteY21438" fmla="*/ 3155003 h 4231124"/>
              <a:gd name="connsiteX21439" fmla="*/ 1217029 w 5598213"/>
              <a:gd name="connsiteY21439" fmla="*/ 3155003 h 4231124"/>
              <a:gd name="connsiteX21440" fmla="*/ 1227087 w 5598213"/>
              <a:gd name="connsiteY21440" fmla="*/ 3170385 h 4231124"/>
              <a:gd name="connsiteX21441" fmla="*/ 1227087 w 5598213"/>
              <a:gd name="connsiteY21441" fmla="*/ 3165652 h 4231124"/>
              <a:gd name="connsiteX21442" fmla="*/ 1227087 w 5598213"/>
              <a:gd name="connsiteY21442" fmla="*/ 3155003 h 4231124"/>
              <a:gd name="connsiteX21443" fmla="*/ 1232412 w 5598213"/>
              <a:gd name="connsiteY21443" fmla="*/ 3155003 h 4231124"/>
              <a:gd name="connsiteX21444" fmla="*/ 1243061 w 5598213"/>
              <a:gd name="connsiteY21444" fmla="*/ 3149679 h 4231124"/>
              <a:gd name="connsiteX21445" fmla="*/ 1258444 w 5598213"/>
              <a:gd name="connsiteY21445" fmla="*/ 3144354 h 4231124"/>
              <a:gd name="connsiteX21446" fmla="*/ 1258444 w 5598213"/>
              <a:gd name="connsiteY21446" fmla="*/ 3134297 h 4231124"/>
              <a:gd name="connsiteX21447" fmla="*/ 1253711 w 5598213"/>
              <a:gd name="connsiteY21447" fmla="*/ 3123648 h 4231124"/>
              <a:gd name="connsiteX21448" fmla="*/ 1248386 w 5598213"/>
              <a:gd name="connsiteY21448" fmla="*/ 3134297 h 4231124"/>
              <a:gd name="connsiteX21449" fmla="*/ 1232412 w 5598213"/>
              <a:gd name="connsiteY21449" fmla="*/ 3134297 h 4231124"/>
              <a:gd name="connsiteX21450" fmla="*/ 1227087 w 5598213"/>
              <a:gd name="connsiteY21450" fmla="*/ 3123648 h 4231124"/>
              <a:gd name="connsiteX21451" fmla="*/ 1217029 w 5598213"/>
              <a:gd name="connsiteY21451" fmla="*/ 3123648 h 4231124"/>
              <a:gd name="connsiteX21452" fmla="*/ 1211704 w 5598213"/>
              <a:gd name="connsiteY21452" fmla="*/ 3118324 h 4231124"/>
              <a:gd name="connsiteX21453" fmla="*/ 1237737 w 5598213"/>
              <a:gd name="connsiteY21453" fmla="*/ 3107675 h 4231124"/>
              <a:gd name="connsiteX21454" fmla="*/ 1243061 w 5598213"/>
              <a:gd name="connsiteY21454" fmla="*/ 3097618 h 4231124"/>
              <a:gd name="connsiteX21455" fmla="*/ 1237737 w 5598213"/>
              <a:gd name="connsiteY21455" fmla="*/ 3092293 h 4231124"/>
              <a:gd name="connsiteX21456" fmla="*/ 1237737 w 5598213"/>
              <a:gd name="connsiteY21456" fmla="*/ 3081645 h 4231124"/>
              <a:gd name="connsiteX21457" fmla="*/ 1232412 w 5598213"/>
              <a:gd name="connsiteY21457" fmla="*/ 3071587 h 4231124"/>
              <a:gd name="connsiteX21458" fmla="*/ 1243061 w 5598213"/>
              <a:gd name="connsiteY21458" fmla="*/ 3066263 h 4231124"/>
              <a:gd name="connsiteX21459" fmla="*/ 1248386 w 5598213"/>
              <a:gd name="connsiteY21459" fmla="*/ 3066263 h 4231124"/>
              <a:gd name="connsiteX21460" fmla="*/ 1253711 w 5598213"/>
              <a:gd name="connsiteY21460" fmla="*/ 3071587 h 4231124"/>
              <a:gd name="connsiteX21461" fmla="*/ 1269094 w 5598213"/>
              <a:gd name="connsiteY21461" fmla="*/ 3071587 h 4231124"/>
              <a:gd name="connsiteX21462" fmla="*/ 1269094 w 5598213"/>
              <a:gd name="connsiteY21462" fmla="*/ 3081645 h 4231124"/>
              <a:gd name="connsiteX21463" fmla="*/ 1274419 w 5598213"/>
              <a:gd name="connsiteY21463" fmla="*/ 3086969 h 4231124"/>
              <a:gd name="connsiteX21464" fmla="*/ 1274419 w 5598213"/>
              <a:gd name="connsiteY21464" fmla="*/ 3097618 h 4231124"/>
              <a:gd name="connsiteX21465" fmla="*/ 1285069 w 5598213"/>
              <a:gd name="connsiteY21465" fmla="*/ 3086969 h 4231124"/>
              <a:gd name="connsiteX21466" fmla="*/ 1279744 w 5598213"/>
              <a:gd name="connsiteY21466" fmla="*/ 3081645 h 4231124"/>
              <a:gd name="connsiteX21467" fmla="*/ 1289802 w 5598213"/>
              <a:gd name="connsiteY21467" fmla="*/ 3066263 h 4231124"/>
              <a:gd name="connsiteX21468" fmla="*/ 1295127 w 5598213"/>
              <a:gd name="connsiteY21468" fmla="*/ 3060939 h 4231124"/>
              <a:gd name="connsiteX21469" fmla="*/ 1295127 w 5598213"/>
              <a:gd name="connsiteY21469" fmla="*/ 3055614 h 4231124"/>
              <a:gd name="connsiteX21470" fmla="*/ 1316426 w 5598213"/>
              <a:gd name="connsiteY21470" fmla="*/ 3034908 h 4231124"/>
              <a:gd name="connsiteX21471" fmla="*/ 1326484 w 5598213"/>
              <a:gd name="connsiteY21471" fmla="*/ 3034908 h 4231124"/>
              <a:gd name="connsiteX21472" fmla="*/ 1331809 w 5598213"/>
              <a:gd name="connsiteY21472" fmla="*/ 3040233 h 4231124"/>
              <a:gd name="connsiteX21473" fmla="*/ 1347192 w 5598213"/>
              <a:gd name="connsiteY21473" fmla="*/ 3040233 h 4231124"/>
              <a:gd name="connsiteX21474" fmla="*/ 1352517 w 5598213"/>
              <a:gd name="connsiteY21474" fmla="*/ 3034908 h 4231124"/>
              <a:gd name="connsiteX21475" fmla="*/ 1368492 w 5598213"/>
              <a:gd name="connsiteY21475" fmla="*/ 3034908 h 4231124"/>
              <a:gd name="connsiteX21476" fmla="*/ 1368492 w 5598213"/>
              <a:gd name="connsiteY21476" fmla="*/ 3024259 h 4231124"/>
              <a:gd name="connsiteX21477" fmla="*/ 1383874 w 5598213"/>
              <a:gd name="connsiteY21477" fmla="*/ 3013611 h 4231124"/>
              <a:gd name="connsiteX21478" fmla="*/ 1394524 w 5598213"/>
              <a:gd name="connsiteY21478" fmla="*/ 3013611 h 4231124"/>
              <a:gd name="connsiteX21479" fmla="*/ 1399849 w 5598213"/>
              <a:gd name="connsiteY21479" fmla="*/ 3008878 h 4231124"/>
              <a:gd name="connsiteX21480" fmla="*/ 1405174 w 5598213"/>
              <a:gd name="connsiteY21480" fmla="*/ 3008878 h 4231124"/>
              <a:gd name="connsiteX21481" fmla="*/ 1415232 w 5598213"/>
              <a:gd name="connsiteY21481" fmla="*/ 2992905 h 4231124"/>
              <a:gd name="connsiteX21482" fmla="*/ 1399849 w 5598213"/>
              <a:gd name="connsiteY21482" fmla="*/ 2992905 h 4231124"/>
              <a:gd name="connsiteX21483" fmla="*/ 1394524 w 5598213"/>
              <a:gd name="connsiteY21483" fmla="*/ 2992905 h 4231124"/>
              <a:gd name="connsiteX21484" fmla="*/ 1389199 w 5598213"/>
              <a:gd name="connsiteY21484" fmla="*/ 2992905 h 4231124"/>
              <a:gd name="connsiteX21485" fmla="*/ 1389199 w 5598213"/>
              <a:gd name="connsiteY21485" fmla="*/ 2982256 h 4231124"/>
              <a:gd name="connsiteX21486" fmla="*/ 1373817 w 5598213"/>
              <a:gd name="connsiteY21486" fmla="*/ 2982256 h 4231124"/>
              <a:gd name="connsiteX21487" fmla="*/ 1357842 w 5598213"/>
              <a:gd name="connsiteY21487" fmla="*/ 2987580 h 4231124"/>
              <a:gd name="connsiteX21488" fmla="*/ 1357842 w 5598213"/>
              <a:gd name="connsiteY21488" fmla="*/ 2992905 h 4231124"/>
              <a:gd name="connsiteX21489" fmla="*/ 1368492 w 5598213"/>
              <a:gd name="connsiteY21489" fmla="*/ 2992905 h 4231124"/>
              <a:gd name="connsiteX21490" fmla="*/ 1368492 w 5598213"/>
              <a:gd name="connsiteY21490" fmla="*/ 3003553 h 4231124"/>
              <a:gd name="connsiteX21491" fmla="*/ 1368492 w 5598213"/>
              <a:gd name="connsiteY21491" fmla="*/ 3013611 h 4231124"/>
              <a:gd name="connsiteX21492" fmla="*/ 1357842 w 5598213"/>
              <a:gd name="connsiteY21492" fmla="*/ 3013611 h 4231124"/>
              <a:gd name="connsiteX21493" fmla="*/ 1347192 w 5598213"/>
              <a:gd name="connsiteY21493" fmla="*/ 3013611 h 4231124"/>
              <a:gd name="connsiteX21494" fmla="*/ 1342459 w 5598213"/>
              <a:gd name="connsiteY21494" fmla="*/ 3008878 h 4231124"/>
              <a:gd name="connsiteX21495" fmla="*/ 1342459 w 5598213"/>
              <a:gd name="connsiteY21495" fmla="*/ 2998229 h 4231124"/>
              <a:gd name="connsiteX21496" fmla="*/ 1337134 w 5598213"/>
              <a:gd name="connsiteY21496" fmla="*/ 2987580 h 4231124"/>
              <a:gd name="connsiteX21497" fmla="*/ 1342459 w 5598213"/>
              <a:gd name="connsiteY21497" fmla="*/ 2982256 h 4231124"/>
              <a:gd name="connsiteX21498" fmla="*/ 1342459 w 5598213"/>
              <a:gd name="connsiteY21498" fmla="*/ 2972199 h 4231124"/>
              <a:gd name="connsiteX21499" fmla="*/ 1352517 w 5598213"/>
              <a:gd name="connsiteY21499" fmla="*/ 2961550 h 4231124"/>
              <a:gd name="connsiteX21500" fmla="*/ 1363167 w 5598213"/>
              <a:gd name="connsiteY21500" fmla="*/ 2961550 h 4231124"/>
              <a:gd name="connsiteX21501" fmla="*/ 1373817 w 5598213"/>
              <a:gd name="connsiteY21501" fmla="*/ 2956225 h 4231124"/>
              <a:gd name="connsiteX21502" fmla="*/ 1378550 w 5598213"/>
              <a:gd name="connsiteY21502" fmla="*/ 2950901 h 4231124"/>
              <a:gd name="connsiteX21503" fmla="*/ 1383874 w 5598213"/>
              <a:gd name="connsiteY21503" fmla="*/ 2940844 h 4231124"/>
              <a:gd name="connsiteX21504" fmla="*/ 1383874 w 5598213"/>
              <a:gd name="connsiteY21504" fmla="*/ 2930195 h 4231124"/>
              <a:gd name="connsiteX21505" fmla="*/ 1378550 w 5598213"/>
              <a:gd name="connsiteY21505" fmla="*/ 2935519 h 4231124"/>
              <a:gd name="connsiteX21506" fmla="*/ 1373817 w 5598213"/>
              <a:gd name="connsiteY21506" fmla="*/ 2946168 h 4231124"/>
              <a:gd name="connsiteX21507" fmla="*/ 1357842 w 5598213"/>
              <a:gd name="connsiteY21507" fmla="*/ 2950901 h 4231124"/>
              <a:gd name="connsiteX21508" fmla="*/ 1357842 w 5598213"/>
              <a:gd name="connsiteY21508" fmla="*/ 2946168 h 4231124"/>
              <a:gd name="connsiteX21509" fmla="*/ 1342459 w 5598213"/>
              <a:gd name="connsiteY21509" fmla="*/ 2946168 h 4231124"/>
              <a:gd name="connsiteX21510" fmla="*/ 1337134 w 5598213"/>
              <a:gd name="connsiteY21510" fmla="*/ 2950901 h 4231124"/>
              <a:gd name="connsiteX21511" fmla="*/ 1337134 w 5598213"/>
              <a:gd name="connsiteY21511" fmla="*/ 2956225 h 4231124"/>
              <a:gd name="connsiteX21512" fmla="*/ 1331809 w 5598213"/>
              <a:gd name="connsiteY21512" fmla="*/ 2961550 h 4231124"/>
              <a:gd name="connsiteX21513" fmla="*/ 1316426 w 5598213"/>
              <a:gd name="connsiteY21513" fmla="*/ 2950901 h 4231124"/>
              <a:gd name="connsiteX21514" fmla="*/ 1311101 w 5598213"/>
              <a:gd name="connsiteY21514" fmla="*/ 2956225 h 4231124"/>
              <a:gd name="connsiteX21515" fmla="*/ 1311101 w 5598213"/>
              <a:gd name="connsiteY21515" fmla="*/ 2982256 h 4231124"/>
              <a:gd name="connsiteX21516" fmla="*/ 1289802 w 5598213"/>
              <a:gd name="connsiteY21516" fmla="*/ 2982256 h 4231124"/>
              <a:gd name="connsiteX21517" fmla="*/ 1274419 w 5598213"/>
              <a:gd name="connsiteY21517" fmla="*/ 2992905 h 4231124"/>
              <a:gd name="connsiteX21518" fmla="*/ 1269094 w 5598213"/>
              <a:gd name="connsiteY21518" fmla="*/ 2992905 h 4231124"/>
              <a:gd name="connsiteX21519" fmla="*/ 1263769 w 5598213"/>
              <a:gd name="connsiteY21519" fmla="*/ 2987580 h 4231124"/>
              <a:gd name="connsiteX21520" fmla="*/ 1243061 w 5598213"/>
              <a:gd name="connsiteY21520" fmla="*/ 2987580 h 4231124"/>
              <a:gd name="connsiteX21521" fmla="*/ 1237737 w 5598213"/>
              <a:gd name="connsiteY21521" fmla="*/ 2998229 h 4231124"/>
              <a:gd name="connsiteX21522" fmla="*/ 1237737 w 5598213"/>
              <a:gd name="connsiteY21522" fmla="*/ 2972199 h 4231124"/>
              <a:gd name="connsiteX21523" fmla="*/ 1248386 w 5598213"/>
              <a:gd name="connsiteY21523" fmla="*/ 2961550 h 4231124"/>
              <a:gd name="connsiteX21524" fmla="*/ 1263769 w 5598213"/>
              <a:gd name="connsiteY21524" fmla="*/ 2972199 h 4231124"/>
              <a:gd name="connsiteX21525" fmla="*/ 1274419 w 5598213"/>
              <a:gd name="connsiteY21525" fmla="*/ 2961550 h 4231124"/>
              <a:gd name="connsiteX21526" fmla="*/ 1274419 w 5598213"/>
              <a:gd name="connsiteY21526" fmla="*/ 2950901 h 4231124"/>
              <a:gd name="connsiteX21527" fmla="*/ 1285069 w 5598213"/>
              <a:gd name="connsiteY21527" fmla="*/ 2946168 h 4231124"/>
              <a:gd name="connsiteX21528" fmla="*/ 1285069 w 5598213"/>
              <a:gd name="connsiteY21528" fmla="*/ 2930195 h 4231124"/>
              <a:gd name="connsiteX21529" fmla="*/ 1295127 w 5598213"/>
              <a:gd name="connsiteY21529" fmla="*/ 2924871 h 4231124"/>
              <a:gd name="connsiteX21530" fmla="*/ 1300452 w 5598213"/>
              <a:gd name="connsiteY21530" fmla="*/ 2919546 h 4231124"/>
              <a:gd name="connsiteX21531" fmla="*/ 1316426 w 5598213"/>
              <a:gd name="connsiteY21531" fmla="*/ 2919546 h 4231124"/>
              <a:gd name="connsiteX21532" fmla="*/ 1326484 w 5598213"/>
              <a:gd name="connsiteY21532" fmla="*/ 2914813 h 4231124"/>
              <a:gd name="connsiteX21533" fmla="*/ 1326484 w 5598213"/>
              <a:gd name="connsiteY21533" fmla="*/ 2919546 h 4231124"/>
              <a:gd name="connsiteX21534" fmla="*/ 1331809 w 5598213"/>
              <a:gd name="connsiteY21534" fmla="*/ 2924871 h 4231124"/>
              <a:gd name="connsiteX21535" fmla="*/ 1342459 w 5598213"/>
              <a:gd name="connsiteY21535" fmla="*/ 2919546 h 4231124"/>
              <a:gd name="connsiteX21536" fmla="*/ 1337134 w 5598213"/>
              <a:gd name="connsiteY21536" fmla="*/ 2914813 h 4231124"/>
              <a:gd name="connsiteX21537" fmla="*/ 1326484 w 5598213"/>
              <a:gd name="connsiteY21537" fmla="*/ 2914813 h 4231124"/>
              <a:gd name="connsiteX21538" fmla="*/ 1326484 w 5598213"/>
              <a:gd name="connsiteY21538" fmla="*/ 2904165 h 4231124"/>
              <a:gd name="connsiteX21539" fmla="*/ 1321159 w 5598213"/>
              <a:gd name="connsiteY21539" fmla="*/ 2898840 h 4231124"/>
              <a:gd name="connsiteX21540" fmla="*/ 1311101 w 5598213"/>
              <a:gd name="connsiteY21540" fmla="*/ 2909489 h 4231124"/>
              <a:gd name="connsiteX21541" fmla="*/ 1300452 w 5598213"/>
              <a:gd name="connsiteY21541" fmla="*/ 2909489 h 4231124"/>
              <a:gd name="connsiteX21542" fmla="*/ 1295127 w 5598213"/>
              <a:gd name="connsiteY21542" fmla="*/ 2919546 h 4231124"/>
              <a:gd name="connsiteX21543" fmla="*/ 1289802 w 5598213"/>
              <a:gd name="connsiteY21543" fmla="*/ 2919546 h 4231124"/>
              <a:gd name="connsiteX21544" fmla="*/ 1285069 w 5598213"/>
              <a:gd name="connsiteY21544" fmla="*/ 2924871 h 4231124"/>
              <a:gd name="connsiteX21545" fmla="*/ 1274419 w 5598213"/>
              <a:gd name="connsiteY21545" fmla="*/ 2924871 h 4231124"/>
              <a:gd name="connsiteX21546" fmla="*/ 1263769 w 5598213"/>
              <a:gd name="connsiteY21546" fmla="*/ 2914813 h 4231124"/>
              <a:gd name="connsiteX21547" fmla="*/ 1274419 w 5598213"/>
              <a:gd name="connsiteY21547" fmla="*/ 2904165 h 4231124"/>
              <a:gd name="connsiteX21548" fmla="*/ 1285069 w 5598213"/>
              <a:gd name="connsiteY21548" fmla="*/ 2904165 h 4231124"/>
              <a:gd name="connsiteX21549" fmla="*/ 1289802 w 5598213"/>
              <a:gd name="connsiteY21549" fmla="*/ 2898840 h 4231124"/>
              <a:gd name="connsiteX21550" fmla="*/ 1285069 w 5598213"/>
              <a:gd name="connsiteY21550" fmla="*/ 2893516 h 4231124"/>
              <a:gd name="connsiteX21551" fmla="*/ 1289802 w 5598213"/>
              <a:gd name="connsiteY21551" fmla="*/ 2883459 h 4231124"/>
              <a:gd name="connsiteX21552" fmla="*/ 1274419 w 5598213"/>
              <a:gd name="connsiteY21552" fmla="*/ 2883459 h 4231124"/>
              <a:gd name="connsiteX21553" fmla="*/ 1263769 w 5598213"/>
              <a:gd name="connsiteY21553" fmla="*/ 2878134 h 4231124"/>
              <a:gd name="connsiteX21554" fmla="*/ 1258444 w 5598213"/>
              <a:gd name="connsiteY21554" fmla="*/ 2872810 h 4231124"/>
              <a:gd name="connsiteX21555" fmla="*/ 1274419 w 5598213"/>
              <a:gd name="connsiteY21555" fmla="*/ 2862161 h 4231124"/>
              <a:gd name="connsiteX21556" fmla="*/ 1289802 w 5598213"/>
              <a:gd name="connsiteY21556" fmla="*/ 2862161 h 4231124"/>
              <a:gd name="connsiteX21557" fmla="*/ 1300452 w 5598213"/>
              <a:gd name="connsiteY21557" fmla="*/ 2852104 h 4231124"/>
              <a:gd name="connsiteX21558" fmla="*/ 1300452 w 5598213"/>
              <a:gd name="connsiteY21558" fmla="*/ 2841455 h 4231124"/>
              <a:gd name="connsiteX21559" fmla="*/ 1311101 w 5598213"/>
              <a:gd name="connsiteY21559" fmla="*/ 2830806 h 4231124"/>
              <a:gd name="connsiteX21560" fmla="*/ 1305777 w 5598213"/>
              <a:gd name="connsiteY21560" fmla="*/ 2830806 h 4231124"/>
              <a:gd name="connsiteX21561" fmla="*/ 1274419 w 5598213"/>
              <a:gd name="connsiteY21561" fmla="*/ 2830806 h 4231124"/>
              <a:gd name="connsiteX21562" fmla="*/ 1269094 w 5598213"/>
              <a:gd name="connsiteY21562" fmla="*/ 2825482 h 4231124"/>
              <a:gd name="connsiteX21563" fmla="*/ 1263769 w 5598213"/>
              <a:gd name="connsiteY21563" fmla="*/ 2830806 h 4231124"/>
              <a:gd name="connsiteX21564" fmla="*/ 1237737 w 5598213"/>
              <a:gd name="connsiteY21564" fmla="*/ 2830806 h 4231124"/>
              <a:gd name="connsiteX21565" fmla="*/ 1232412 w 5598213"/>
              <a:gd name="connsiteY21565" fmla="*/ 2836131 h 4231124"/>
              <a:gd name="connsiteX21566" fmla="*/ 1232412 w 5598213"/>
              <a:gd name="connsiteY21566" fmla="*/ 2825482 h 4231124"/>
              <a:gd name="connsiteX21567" fmla="*/ 1227087 w 5598213"/>
              <a:gd name="connsiteY21567" fmla="*/ 2825482 h 4231124"/>
              <a:gd name="connsiteX21568" fmla="*/ 1206379 w 5598213"/>
              <a:gd name="connsiteY21568" fmla="*/ 2836131 h 4231124"/>
              <a:gd name="connsiteX21569" fmla="*/ 1201054 w 5598213"/>
              <a:gd name="connsiteY21569" fmla="*/ 2846779 h 4231124"/>
              <a:gd name="connsiteX21570" fmla="*/ 1195729 w 5598213"/>
              <a:gd name="connsiteY21570" fmla="*/ 2856837 h 4231124"/>
              <a:gd name="connsiteX21571" fmla="*/ 1190996 w 5598213"/>
              <a:gd name="connsiteY21571" fmla="*/ 2856837 h 4231124"/>
              <a:gd name="connsiteX21572" fmla="*/ 1190996 w 5598213"/>
              <a:gd name="connsiteY21572" fmla="*/ 2846779 h 4231124"/>
              <a:gd name="connsiteX21573" fmla="*/ 1201054 w 5598213"/>
              <a:gd name="connsiteY21573" fmla="*/ 2836131 h 4231124"/>
              <a:gd name="connsiteX21574" fmla="*/ 1185671 w 5598213"/>
              <a:gd name="connsiteY21574" fmla="*/ 2825482 h 4231124"/>
              <a:gd name="connsiteX21575" fmla="*/ 1185671 w 5598213"/>
              <a:gd name="connsiteY21575" fmla="*/ 2820749 h 4231124"/>
              <a:gd name="connsiteX21576" fmla="*/ 1180346 w 5598213"/>
              <a:gd name="connsiteY21576" fmla="*/ 2815425 h 4231124"/>
              <a:gd name="connsiteX21577" fmla="*/ 1195729 w 5598213"/>
              <a:gd name="connsiteY21577" fmla="*/ 2810100 h 4231124"/>
              <a:gd name="connsiteX21578" fmla="*/ 1206379 w 5598213"/>
              <a:gd name="connsiteY21578" fmla="*/ 2815425 h 4231124"/>
              <a:gd name="connsiteX21579" fmla="*/ 1217029 w 5598213"/>
              <a:gd name="connsiteY21579" fmla="*/ 2815425 h 4231124"/>
              <a:gd name="connsiteX21580" fmla="*/ 1227087 w 5598213"/>
              <a:gd name="connsiteY21580" fmla="*/ 2815425 h 4231124"/>
              <a:gd name="connsiteX21581" fmla="*/ 1248386 w 5598213"/>
              <a:gd name="connsiteY21581" fmla="*/ 2804776 h 4231124"/>
              <a:gd name="connsiteX21582" fmla="*/ 1279744 w 5598213"/>
              <a:gd name="connsiteY21582" fmla="*/ 2773421 h 4231124"/>
              <a:gd name="connsiteX21583" fmla="*/ 1274419 w 5598213"/>
              <a:gd name="connsiteY21583" fmla="*/ 2768097 h 4231124"/>
              <a:gd name="connsiteX21584" fmla="*/ 1285069 w 5598213"/>
              <a:gd name="connsiteY21584" fmla="*/ 2773421 h 4231124"/>
              <a:gd name="connsiteX21585" fmla="*/ 1321159 w 5598213"/>
              <a:gd name="connsiteY21585" fmla="*/ 2758039 h 4231124"/>
              <a:gd name="connsiteX21586" fmla="*/ 1321159 w 5598213"/>
              <a:gd name="connsiteY21586" fmla="*/ 2747391 h 4231124"/>
              <a:gd name="connsiteX21587" fmla="*/ 1326484 w 5598213"/>
              <a:gd name="connsiteY21587" fmla="*/ 2747391 h 4231124"/>
              <a:gd name="connsiteX21588" fmla="*/ 1326484 w 5598213"/>
              <a:gd name="connsiteY21588" fmla="*/ 2742066 h 4231124"/>
              <a:gd name="connsiteX21589" fmla="*/ 1326484 w 5598213"/>
              <a:gd name="connsiteY21589" fmla="*/ 2726685 h 4231124"/>
              <a:gd name="connsiteX21590" fmla="*/ 1331809 w 5598213"/>
              <a:gd name="connsiteY21590" fmla="*/ 2721360 h 4231124"/>
              <a:gd name="connsiteX21591" fmla="*/ 1316426 w 5598213"/>
              <a:gd name="connsiteY21591" fmla="*/ 2716036 h 4231124"/>
              <a:gd name="connsiteX21592" fmla="*/ 1342459 w 5598213"/>
              <a:gd name="connsiteY21592" fmla="*/ 2700654 h 4231124"/>
              <a:gd name="connsiteX21593" fmla="*/ 1342459 w 5598213"/>
              <a:gd name="connsiteY21593" fmla="*/ 2716036 h 4231124"/>
              <a:gd name="connsiteX21594" fmla="*/ 1337134 w 5598213"/>
              <a:gd name="connsiteY21594" fmla="*/ 2716036 h 4231124"/>
              <a:gd name="connsiteX21595" fmla="*/ 1347192 w 5598213"/>
              <a:gd name="connsiteY21595" fmla="*/ 2721360 h 4231124"/>
              <a:gd name="connsiteX21596" fmla="*/ 1347192 w 5598213"/>
              <a:gd name="connsiteY21596" fmla="*/ 2705387 h 4231124"/>
              <a:gd name="connsiteX21597" fmla="*/ 1352517 w 5598213"/>
              <a:gd name="connsiteY21597" fmla="*/ 2700654 h 4231124"/>
              <a:gd name="connsiteX21598" fmla="*/ 1363167 w 5598213"/>
              <a:gd name="connsiteY21598" fmla="*/ 2700654 h 4231124"/>
              <a:gd name="connsiteX21599" fmla="*/ 1363167 w 5598213"/>
              <a:gd name="connsiteY21599" fmla="*/ 2679357 h 4231124"/>
              <a:gd name="connsiteX21600" fmla="*/ 1368492 w 5598213"/>
              <a:gd name="connsiteY21600" fmla="*/ 2674032 h 4231124"/>
              <a:gd name="connsiteX21601" fmla="*/ 1357842 w 5598213"/>
              <a:gd name="connsiteY21601" fmla="*/ 2669299 h 4231124"/>
              <a:gd name="connsiteX21602" fmla="*/ 1352517 w 5598213"/>
              <a:gd name="connsiteY21602" fmla="*/ 2653326 h 4231124"/>
              <a:gd name="connsiteX21603" fmla="*/ 1347192 w 5598213"/>
              <a:gd name="connsiteY21603" fmla="*/ 2658651 h 4231124"/>
              <a:gd name="connsiteX21604" fmla="*/ 1331809 w 5598213"/>
              <a:gd name="connsiteY21604" fmla="*/ 2658651 h 4231124"/>
              <a:gd name="connsiteX21605" fmla="*/ 1331809 w 5598213"/>
              <a:gd name="connsiteY21605" fmla="*/ 2653326 h 4231124"/>
              <a:gd name="connsiteX21606" fmla="*/ 1337134 w 5598213"/>
              <a:gd name="connsiteY21606" fmla="*/ 2648002 h 4231124"/>
              <a:gd name="connsiteX21607" fmla="*/ 1347192 w 5598213"/>
              <a:gd name="connsiteY21607" fmla="*/ 2642677 h 4231124"/>
              <a:gd name="connsiteX21608" fmla="*/ 1357842 w 5598213"/>
              <a:gd name="connsiteY21608" fmla="*/ 2642677 h 4231124"/>
              <a:gd name="connsiteX21609" fmla="*/ 1373817 w 5598213"/>
              <a:gd name="connsiteY21609" fmla="*/ 2653326 h 4231124"/>
              <a:gd name="connsiteX21610" fmla="*/ 1363167 w 5598213"/>
              <a:gd name="connsiteY21610" fmla="*/ 2663975 h 4231124"/>
              <a:gd name="connsiteX21611" fmla="*/ 1368492 w 5598213"/>
              <a:gd name="connsiteY21611" fmla="*/ 2663975 h 4231124"/>
              <a:gd name="connsiteX21612" fmla="*/ 1389199 w 5598213"/>
              <a:gd name="connsiteY21612" fmla="*/ 2663975 h 4231124"/>
              <a:gd name="connsiteX21613" fmla="*/ 1389199 w 5598213"/>
              <a:gd name="connsiteY21613" fmla="*/ 2653326 h 4231124"/>
              <a:gd name="connsiteX21614" fmla="*/ 1399849 w 5598213"/>
              <a:gd name="connsiteY21614" fmla="*/ 2642677 h 4231124"/>
              <a:gd name="connsiteX21615" fmla="*/ 1389199 w 5598213"/>
              <a:gd name="connsiteY21615" fmla="*/ 2642677 h 4231124"/>
              <a:gd name="connsiteX21616" fmla="*/ 1378550 w 5598213"/>
              <a:gd name="connsiteY21616" fmla="*/ 2637945 h 4231124"/>
              <a:gd name="connsiteX21617" fmla="*/ 1373817 w 5598213"/>
              <a:gd name="connsiteY21617" fmla="*/ 2637945 h 4231124"/>
              <a:gd name="connsiteX21618" fmla="*/ 1363167 w 5598213"/>
              <a:gd name="connsiteY21618" fmla="*/ 2621971 h 4231124"/>
              <a:gd name="connsiteX21619" fmla="*/ 1352517 w 5598213"/>
              <a:gd name="connsiteY21619" fmla="*/ 2627296 h 4231124"/>
              <a:gd name="connsiteX21620" fmla="*/ 1337134 w 5598213"/>
              <a:gd name="connsiteY21620" fmla="*/ 2642677 h 4231124"/>
              <a:gd name="connsiteX21621" fmla="*/ 1331809 w 5598213"/>
              <a:gd name="connsiteY21621" fmla="*/ 2632620 h 4231124"/>
              <a:gd name="connsiteX21622" fmla="*/ 1337134 w 5598213"/>
              <a:gd name="connsiteY21622" fmla="*/ 2632620 h 4231124"/>
              <a:gd name="connsiteX21623" fmla="*/ 1352517 w 5598213"/>
              <a:gd name="connsiteY21623" fmla="*/ 2621971 h 4231124"/>
              <a:gd name="connsiteX21624" fmla="*/ 1357842 w 5598213"/>
              <a:gd name="connsiteY21624" fmla="*/ 2616647 h 4231124"/>
              <a:gd name="connsiteX21625" fmla="*/ 1357842 w 5598213"/>
              <a:gd name="connsiteY21625" fmla="*/ 2611323 h 4231124"/>
              <a:gd name="connsiteX21626" fmla="*/ 1342459 w 5598213"/>
              <a:gd name="connsiteY21626" fmla="*/ 2606590 h 4231124"/>
              <a:gd name="connsiteX21627" fmla="*/ 1337134 w 5598213"/>
              <a:gd name="connsiteY21627" fmla="*/ 2601265 h 4231124"/>
              <a:gd name="connsiteX21628" fmla="*/ 1342459 w 5598213"/>
              <a:gd name="connsiteY21628" fmla="*/ 2590617 h 4231124"/>
              <a:gd name="connsiteX21629" fmla="*/ 1331809 w 5598213"/>
              <a:gd name="connsiteY21629" fmla="*/ 2601265 h 4231124"/>
              <a:gd name="connsiteX21630" fmla="*/ 1321159 w 5598213"/>
              <a:gd name="connsiteY21630" fmla="*/ 2611323 h 4231124"/>
              <a:gd name="connsiteX21631" fmla="*/ 1321159 w 5598213"/>
              <a:gd name="connsiteY21631" fmla="*/ 2601265 h 4231124"/>
              <a:gd name="connsiteX21632" fmla="*/ 1331809 w 5598213"/>
              <a:gd name="connsiteY21632" fmla="*/ 2585292 h 4231124"/>
              <a:gd name="connsiteX21633" fmla="*/ 1342459 w 5598213"/>
              <a:gd name="connsiteY21633" fmla="*/ 2585292 h 4231124"/>
              <a:gd name="connsiteX21634" fmla="*/ 1337134 w 5598213"/>
              <a:gd name="connsiteY21634" fmla="*/ 2575235 h 4231124"/>
              <a:gd name="connsiteX21635" fmla="*/ 1337134 w 5598213"/>
              <a:gd name="connsiteY21635" fmla="*/ 2569911 h 4231124"/>
              <a:gd name="connsiteX21636" fmla="*/ 1342459 w 5598213"/>
              <a:gd name="connsiteY21636" fmla="*/ 2564586 h 4231124"/>
              <a:gd name="connsiteX21637" fmla="*/ 1326484 w 5598213"/>
              <a:gd name="connsiteY21637" fmla="*/ 2559262 h 4231124"/>
              <a:gd name="connsiteX21638" fmla="*/ 1321159 w 5598213"/>
              <a:gd name="connsiteY21638" fmla="*/ 2559262 h 4231124"/>
              <a:gd name="connsiteX21639" fmla="*/ 1311101 w 5598213"/>
              <a:gd name="connsiteY21639" fmla="*/ 2564586 h 4231124"/>
              <a:gd name="connsiteX21640" fmla="*/ 1311101 w 5598213"/>
              <a:gd name="connsiteY21640" fmla="*/ 2575235 h 4231124"/>
              <a:gd name="connsiteX21641" fmla="*/ 1321159 w 5598213"/>
              <a:gd name="connsiteY21641" fmla="*/ 2575235 h 4231124"/>
              <a:gd name="connsiteX21642" fmla="*/ 1311101 w 5598213"/>
              <a:gd name="connsiteY21642" fmla="*/ 2579968 h 4231124"/>
              <a:gd name="connsiteX21643" fmla="*/ 1311101 w 5598213"/>
              <a:gd name="connsiteY21643" fmla="*/ 2590617 h 4231124"/>
              <a:gd name="connsiteX21644" fmla="*/ 1305777 w 5598213"/>
              <a:gd name="connsiteY21644" fmla="*/ 2595941 h 4231124"/>
              <a:gd name="connsiteX21645" fmla="*/ 1305777 w 5598213"/>
              <a:gd name="connsiteY21645" fmla="*/ 2606590 h 4231124"/>
              <a:gd name="connsiteX21646" fmla="*/ 1300452 w 5598213"/>
              <a:gd name="connsiteY21646" fmla="*/ 2606590 h 4231124"/>
              <a:gd name="connsiteX21647" fmla="*/ 1300452 w 5598213"/>
              <a:gd name="connsiteY21647" fmla="*/ 2616647 h 4231124"/>
              <a:gd name="connsiteX21648" fmla="*/ 1300452 w 5598213"/>
              <a:gd name="connsiteY21648" fmla="*/ 2627296 h 4231124"/>
              <a:gd name="connsiteX21649" fmla="*/ 1289802 w 5598213"/>
              <a:gd name="connsiteY21649" fmla="*/ 2621971 h 4231124"/>
              <a:gd name="connsiteX21650" fmla="*/ 1279744 w 5598213"/>
              <a:gd name="connsiteY21650" fmla="*/ 2621971 h 4231124"/>
              <a:gd name="connsiteX21651" fmla="*/ 1274419 w 5598213"/>
              <a:gd name="connsiteY21651" fmla="*/ 2627296 h 4231124"/>
              <a:gd name="connsiteX21652" fmla="*/ 1263769 w 5598213"/>
              <a:gd name="connsiteY21652" fmla="*/ 2627296 h 4231124"/>
              <a:gd name="connsiteX21653" fmla="*/ 1248386 w 5598213"/>
              <a:gd name="connsiteY21653" fmla="*/ 2632620 h 4231124"/>
              <a:gd name="connsiteX21654" fmla="*/ 1227087 w 5598213"/>
              <a:gd name="connsiteY21654" fmla="*/ 2642677 h 4231124"/>
              <a:gd name="connsiteX21655" fmla="*/ 1222354 w 5598213"/>
              <a:gd name="connsiteY21655" fmla="*/ 2642677 h 4231124"/>
              <a:gd name="connsiteX21656" fmla="*/ 1195729 w 5598213"/>
              <a:gd name="connsiteY21656" fmla="*/ 2648002 h 4231124"/>
              <a:gd name="connsiteX21657" fmla="*/ 1190996 w 5598213"/>
              <a:gd name="connsiteY21657" fmla="*/ 2642677 h 4231124"/>
              <a:gd name="connsiteX21658" fmla="*/ 1190996 w 5598213"/>
              <a:gd name="connsiteY21658" fmla="*/ 2632620 h 4231124"/>
              <a:gd name="connsiteX21659" fmla="*/ 1180346 w 5598213"/>
              <a:gd name="connsiteY21659" fmla="*/ 2632620 h 4231124"/>
              <a:gd name="connsiteX21660" fmla="*/ 1180346 w 5598213"/>
              <a:gd name="connsiteY21660" fmla="*/ 2627296 h 4231124"/>
              <a:gd name="connsiteX21661" fmla="*/ 1195729 w 5598213"/>
              <a:gd name="connsiteY21661" fmla="*/ 2611323 h 4231124"/>
              <a:gd name="connsiteX21662" fmla="*/ 1195729 w 5598213"/>
              <a:gd name="connsiteY21662" fmla="*/ 2616647 h 4231124"/>
              <a:gd name="connsiteX21663" fmla="*/ 1201054 w 5598213"/>
              <a:gd name="connsiteY21663" fmla="*/ 2621971 h 4231124"/>
              <a:gd name="connsiteX21664" fmla="*/ 1206379 w 5598213"/>
              <a:gd name="connsiteY21664" fmla="*/ 2627296 h 4231124"/>
              <a:gd name="connsiteX21665" fmla="*/ 1211704 w 5598213"/>
              <a:gd name="connsiteY21665" fmla="*/ 2621971 h 4231124"/>
              <a:gd name="connsiteX21666" fmla="*/ 1217029 w 5598213"/>
              <a:gd name="connsiteY21666" fmla="*/ 2627296 h 4231124"/>
              <a:gd name="connsiteX21667" fmla="*/ 1232412 w 5598213"/>
              <a:gd name="connsiteY21667" fmla="*/ 2611323 h 4231124"/>
              <a:gd name="connsiteX21668" fmla="*/ 1248386 w 5598213"/>
              <a:gd name="connsiteY21668" fmla="*/ 2595941 h 4231124"/>
              <a:gd name="connsiteX21669" fmla="*/ 1258444 w 5598213"/>
              <a:gd name="connsiteY21669" fmla="*/ 2595941 h 4231124"/>
              <a:gd name="connsiteX21670" fmla="*/ 1274419 w 5598213"/>
              <a:gd name="connsiteY21670" fmla="*/ 2590617 h 4231124"/>
              <a:gd name="connsiteX21671" fmla="*/ 1258444 w 5598213"/>
              <a:gd name="connsiteY21671" fmla="*/ 2579968 h 4231124"/>
              <a:gd name="connsiteX21672" fmla="*/ 1248386 w 5598213"/>
              <a:gd name="connsiteY21672" fmla="*/ 2579968 h 4231124"/>
              <a:gd name="connsiteX21673" fmla="*/ 1253711 w 5598213"/>
              <a:gd name="connsiteY21673" fmla="*/ 2564586 h 4231124"/>
              <a:gd name="connsiteX21674" fmla="*/ 1248386 w 5598213"/>
              <a:gd name="connsiteY21674" fmla="*/ 2559262 h 4231124"/>
              <a:gd name="connsiteX21675" fmla="*/ 1248386 w 5598213"/>
              <a:gd name="connsiteY21675" fmla="*/ 2543880 h 4231124"/>
              <a:gd name="connsiteX21676" fmla="*/ 1258444 w 5598213"/>
              <a:gd name="connsiteY21676" fmla="*/ 2538556 h 4231124"/>
              <a:gd name="connsiteX21677" fmla="*/ 1269094 w 5598213"/>
              <a:gd name="connsiteY21677" fmla="*/ 2533231 h 4231124"/>
              <a:gd name="connsiteX21678" fmla="*/ 1279744 w 5598213"/>
              <a:gd name="connsiteY21678" fmla="*/ 2527907 h 4231124"/>
              <a:gd name="connsiteX21679" fmla="*/ 1285069 w 5598213"/>
              <a:gd name="connsiteY21679" fmla="*/ 2533231 h 4231124"/>
              <a:gd name="connsiteX21680" fmla="*/ 1295127 w 5598213"/>
              <a:gd name="connsiteY21680" fmla="*/ 2527907 h 4231124"/>
              <a:gd name="connsiteX21681" fmla="*/ 1295127 w 5598213"/>
              <a:gd name="connsiteY21681" fmla="*/ 2517258 h 4231124"/>
              <a:gd name="connsiteX21682" fmla="*/ 1285069 w 5598213"/>
              <a:gd name="connsiteY21682" fmla="*/ 2517258 h 4231124"/>
              <a:gd name="connsiteX21683" fmla="*/ 1300452 w 5598213"/>
              <a:gd name="connsiteY21683" fmla="*/ 2512525 h 4231124"/>
              <a:gd name="connsiteX21684" fmla="*/ 1300452 w 5598213"/>
              <a:gd name="connsiteY21684" fmla="*/ 2507201 h 4231124"/>
              <a:gd name="connsiteX21685" fmla="*/ 1295127 w 5598213"/>
              <a:gd name="connsiteY21685" fmla="*/ 2501877 h 4231124"/>
              <a:gd name="connsiteX21686" fmla="*/ 1289802 w 5598213"/>
              <a:gd name="connsiteY21686" fmla="*/ 2491228 h 4231124"/>
              <a:gd name="connsiteX21687" fmla="*/ 1274419 w 5598213"/>
              <a:gd name="connsiteY21687" fmla="*/ 2485903 h 4231124"/>
              <a:gd name="connsiteX21688" fmla="*/ 1279744 w 5598213"/>
              <a:gd name="connsiteY21688" fmla="*/ 2481171 h 4231124"/>
              <a:gd name="connsiteX21689" fmla="*/ 1269094 w 5598213"/>
              <a:gd name="connsiteY21689" fmla="*/ 2475846 h 4231124"/>
              <a:gd name="connsiteX21690" fmla="*/ 1269094 w 5598213"/>
              <a:gd name="connsiteY21690" fmla="*/ 2496552 h 4231124"/>
              <a:gd name="connsiteX21691" fmla="*/ 1263769 w 5598213"/>
              <a:gd name="connsiteY21691" fmla="*/ 2496552 h 4231124"/>
              <a:gd name="connsiteX21692" fmla="*/ 1269094 w 5598213"/>
              <a:gd name="connsiteY21692" fmla="*/ 2501877 h 4231124"/>
              <a:gd name="connsiteX21693" fmla="*/ 1274419 w 5598213"/>
              <a:gd name="connsiteY21693" fmla="*/ 2507201 h 4231124"/>
              <a:gd name="connsiteX21694" fmla="*/ 1269094 w 5598213"/>
              <a:gd name="connsiteY21694" fmla="*/ 2517258 h 4231124"/>
              <a:gd name="connsiteX21695" fmla="*/ 1263769 w 5598213"/>
              <a:gd name="connsiteY21695" fmla="*/ 2512525 h 4231124"/>
              <a:gd name="connsiteX21696" fmla="*/ 1253711 w 5598213"/>
              <a:gd name="connsiteY21696" fmla="*/ 2517258 h 4231124"/>
              <a:gd name="connsiteX21697" fmla="*/ 1248386 w 5598213"/>
              <a:gd name="connsiteY21697" fmla="*/ 2538556 h 4231124"/>
              <a:gd name="connsiteX21698" fmla="*/ 1237737 w 5598213"/>
              <a:gd name="connsiteY21698" fmla="*/ 2538556 h 4231124"/>
              <a:gd name="connsiteX21699" fmla="*/ 1227087 w 5598213"/>
              <a:gd name="connsiteY21699" fmla="*/ 2559262 h 4231124"/>
              <a:gd name="connsiteX21700" fmla="*/ 1217029 w 5598213"/>
              <a:gd name="connsiteY21700" fmla="*/ 2543880 h 4231124"/>
              <a:gd name="connsiteX21701" fmla="*/ 1217029 w 5598213"/>
              <a:gd name="connsiteY21701" fmla="*/ 2538556 h 4231124"/>
              <a:gd name="connsiteX21702" fmla="*/ 1206379 w 5598213"/>
              <a:gd name="connsiteY21702" fmla="*/ 2527907 h 4231124"/>
              <a:gd name="connsiteX21703" fmla="*/ 1195729 w 5598213"/>
              <a:gd name="connsiteY21703" fmla="*/ 2512525 h 4231124"/>
              <a:gd name="connsiteX21704" fmla="*/ 1190996 w 5598213"/>
              <a:gd name="connsiteY21704" fmla="*/ 2512525 h 4231124"/>
              <a:gd name="connsiteX21705" fmla="*/ 1195729 w 5598213"/>
              <a:gd name="connsiteY21705" fmla="*/ 2522583 h 4231124"/>
              <a:gd name="connsiteX21706" fmla="*/ 1190996 w 5598213"/>
              <a:gd name="connsiteY21706" fmla="*/ 2527907 h 4231124"/>
              <a:gd name="connsiteX21707" fmla="*/ 1190996 w 5598213"/>
              <a:gd name="connsiteY21707" fmla="*/ 2543880 h 4231124"/>
              <a:gd name="connsiteX21708" fmla="*/ 1195729 w 5598213"/>
              <a:gd name="connsiteY21708" fmla="*/ 2548613 h 4231124"/>
              <a:gd name="connsiteX21709" fmla="*/ 1175021 w 5598213"/>
              <a:gd name="connsiteY21709" fmla="*/ 2569911 h 4231124"/>
              <a:gd name="connsiteX21710" fmla="*/ 1154314 w 5598213"/>
              <a:gd name="connsiteY21710" fmla="*/ 2579968 h 4231124"/>
              <a:gd name="connsiteX21711" fmla="*/ 1154314 w 5598213"/>
              <a:gd name="connsiteY21711" fmla="*/ 2575235 h 4231124"/>
              <a:gd name="connsiteX21712" fmla="*/ 1169697 w 5598213"/>
              <a:gd name="connsiteY21712" fmla="*/ 2559262 h 4231124"/>
              <a:gd name="connsiteX21713" fmla="*/ 1180346 w 5598213"/>
              <a:gd name="connsiteY21713" fmla="*/ 2553937 h 4231124"/>
              <a:gd name="connsiteX21714" fmla="*/ 1185671 w 5598213"/>
              <a:gd name="connsiteY21714" fmla="*/ 2553937 h 4231124"/>
              <a:gd name="connsiteX21715" fmla="*/ 1175021 w 5598213"/>
              <a:gd name="connsiteY21715" fmla="*/ 2533231 h 4231124"/>
              <a:gd name="connsiteX21716" fmla="*/ 1185671 w 5598213"/>
              <a:gd name="connsiteY21716" fmla="*/ 2527907 h 4231124"/>
              <a:gd name="connsiteX21717" fmla="*/ 1175021 w 5598213"/>
              <a:gd name="connsiteY21717" fmla="*/ 2527907 h 4231124"/>
              <a:gd name="connsiteX21718" fmla="*/ 1175021 w 5598213"/>
              <a:gd name="connsiteY21718" fmla="*/ 2533231 h 4231124"/>
              <a:gd name="connsiteX21719" fmla="*/ 1164963 w 5598213"/>
              <a:gd name="connsiteY21719" fmla="*/ 2533231 h 4231124"/>
              <a:gd name="connsiteX21720" fmla="*/ 1148989 w 5598213"/>
              <a:gd name="connsiteY21720" fmla="*/ 2553937 h 4231124"/>
              <a:gd name="connsiteX21721" fmla="*/ 1143664 w 5598213"/>
              <a:gd name="connsiteY21721" fmla="*/ 2548613 h 4231124"/>
              <a:gd name="connsiteX21722" fmla="*/ 1138339 w 5598213"/>
              <a:gd name="connsiteY21722" fmla="*/ 2559262 h 4231124"/>
              <a:gd name="connsiteX21723" fmla="*/ 1148989 w 5598213"/>
              <a:gd name="connsiteY21723" fmla="*/ 2564586 h 4231124"/>
              <a:gd name="connsiteX21724" fmla="*/ 1148989 w 5598213"/>
              <a:gd name="connsiteY21724" fmla="*/ 2569911 h 4231124"/>
              <a:gd name="connsiteX21725" fmla="*/ 1143664 w 5598213"/>
              <a:gd name="connsiteY21725" fmla="*/ 2575235 h 4231124"/>
              <a:gd name="connsiteX21726" fmla="*/ 1138339 w 5598213"/>
              <a:gd name="connsiteY21726" fmla="*/ 2569911 h 4231124"/>
              <a:gd name="connsiteX21727" fmla="*/ 1128281 w 5598213"/>
              <a:gd name="connsiteY21727" fmla="*/ 2569911 h 4231124"/>
              <a:gd name="connsiteX21728" fmla="*/ 1133606 w 5598213"/>
              <a:gd name="connsiteY21728" fmla="*/ 2559262 h 4231124"/>
              <a:gd name="connsiteX21729" fmla="*/ 1128281 w 5598213"/>
              <a:gd name="connsiteY21729" fmla="*/ 2553937 h 4231124"/>
              <a:gd name="connsiteX21730" fmla="*/ 1128281 w 5598213"/>
              <a:gd name="connsiteY21730" fmla="*/ 2548613 h 4231124"/>
              <a:gd name="connsiteX21731" fmla="*/ 1122956 w 5598213"/>
              <a:gd name="connsiteY21731" fmla="*/ 2548613 h 4231124"/>
              <a:gd name="connsiteX21732" fmla="*/ 1117631 w 5598213"/>
              <a:gd name="connsiteY21732" fmla="*/ 2543880 h 4231124"/>
              <a:gd name="connsiteX21733" fmla="*/ 1122956 w 5598213"/>
              <a:gd name="connsiteY21733" fmla="*/ 2543880 h 4231124"/>
              <a:gd name="connsiteX21734" fmla="*/ 1128281 w 5598213"/>
              <a:gd name="connsiteY21734" fmla="*/ 2538556 h 4231124"/>
              <a:gd name="connsiteX21735" fmla="*/ 1143664 w 5598213"/>
              <a:gd name="connsiteY21735" fmla="*/ 2538556 h 4231124"/>
              <a:gd name="connsiteX21736" fmla="*/ 1133606 w 5598213"/>
              <a:gd name="connsiteY21736" fmla="*/ 2533231 h 4231124"/>
              <a:gd name="connsiteX21737" fmla="*/ 1148989 w 5598213"/>
              <a:gd name="connsiteY21737" fmla="*/ 2522583 h 4231124"/>
              <a:gd name="connsiteX21738" fmla="*/ 1128281 w 5598213"/>
              <a:gd name="connsiteY21738" fmla="*/ 2522583 h 4231124"/>
              <a:gd name="connsiteX21739" fmla="*/ 1122956 w 5598213"/>
              <a:gd name="connsiteY21739" fmla="*/ 2527907 h 4231124"/>
              <a:gd name="connsiteX21740" fmla="*/ 1112306 w 5598213"/>
              <a:gd name="connsiteY21740" fmla="*/ 2527907 h 4231124"/>
              <a:gd name="connsiteX21741" fmla="*/ 1102248 w 5598213"/>
              <a:gd name="connsiteY21741" fmla="*/ 2533231 h 4231124"/>
              <a:gd name="connsiteX21742" fmla="*/ 1106981 w 5598213"/>
              <a:gd name="connsiteY21742" fmla="*/ 2538556 h 4231124"/>
              <a:gd name="connsiteX21743" fmla="*/ 1112306 w 5598213"/>
              <a:gd name="connsiteY21743" fmla="*/ 2533231 h 4231124"/>
              <a:gd name="connsiteX21744" fmla="*/ 1117631 w 5598213"/>
              <a:gd name="connsiteY21744" fmla="*/ 2543880 h 4231124"/>
              <a:gd name="connsiteX21745" fmla="*/ 1106981 w 5598213"/>
              <a:gd name="connsiteY21745" fmla="*/ 2548613 h 4231124"/>
              <a:gd name="connsiteX21746" fmla="*/ 1096923 w 5598213"/>
              <a:gd name="connsiteY21746" fmla="*/ 2548613 h 4231124"/>
              <a:gd name="connsiteX21747" fmla="*/ 1096923 w 5598213"/>
              <a:gd name="connsiteY21747" fmla="*/ 2543880 h 4231124"/>
              <a:gd name="connsiteX21748" fmla="*/ 1096923 w 5598213"/>
              <a:gd name="connsiteY21748" fmla="*/ 2527907 h 4231124"/>
              <a:gd name="connsiteX21749" fmla="*/ 1091598 w 5598213"/>
              <a:gd name="connsiteY21749" fmla="*/ 2533231 h 4231124"/>
              <a:gd name="connsiteX21750" fmla="*/ 1080949 w 5598213"/>
              <a:gd name="connsiteY21750" fmla="*/ 2533231 h 4231124"/>
              <a:gd name="connsiteX21751" fmla="*/ 1075624 w 5598213"/>
              <a:gd name="connsiteY21751" fmla="*/ 2533231 h 4231124"/>
              <a:gd name="connsiteX21752" fmla="*/ 1075624 w 5598213"/>
              <a:gd name="connsiteY21752" fmla="*/ 2538556 h 4231124"/>
              <a:gd name="connsiteX21753" fmla="*/ 1091598 w 5598213"/>
              <a:gd name="connsiteY21753" fmla="*/ 2553937 h 4231124"/>
              <a:gd name="connsiteX21754" fmla="*/ 1102248 w 5598213"/>
              <a:gd name="connsiteY21754" fmla="*/ 2553937 h 4231124"/>
              <a:gd name="connsiteX21755" fmla="*/ 1106981 w 5598213"/>
              <a:gd name="connsiteY21755" fmla="*/ 2569911 h 4231124"/>
              <a:gd name="connsiteX21756" fmla="*/ 1102248 w 5598213"/>
              <a:gd name="connsiteY21756" fmla="*/ 2575235 h 4231124"/>
              <a:gd name="connsiteX21757" fmla="*/ 1106981 w 5598213"/>
              <a:gd name="connsiteY21757" fmla="*/ 2575235 h 4231124"/>
              <a:gd name="connsiteX21758" fmla="*/ 1102248 w 5598213"/>
              <a:gd name="connsiteY21758" fmla="*/ 2585292 h 4231124"/>
              <a:gd name="connsiteX21759" fmla="*/ 1102248 w 5598213"/>
              <a:gd name="connsiteY21759" fmla="*/ 2595941 h 4231124"/>
              <a:gd name="connsiteX21760" fmla="*/ 1096923 w 5598213"/>
              <a:gd name="connsiteY21760" fmla="*/ 2601265 h 4231124"/>
              <a:gd name="connsiteX21761" fmla="*/ 1091598 w 5598213"/>
              <a:gd name="connsiteY21761" fmla="*/ 2595941 h 4231124"/>
              <a:gd name="connsiteX21762" fmla="*/ 1086274 w 5598213"/>
              <a:gd name="connsiteY21762" fmla="*/ 2611323 h 4231124"/>
              <a:gd name="connsiteX21763" fmla="*/ 1091598 w 5598213"/>
              <a:gd name="connsiteY21763" fmla="*/ 2616647 h 4231124"/>
              <a:gd name="connsiteX21764" fmla="*/ 1091598 w 5598213"/>
              <a:gd name="connsiteY21764" fmla="*/ 2621971 h 4231124"/>
              <a:gd name="connsiteX21765" fmla="*/ 1096923 w 5598213"/>
              <a:gd name="connsiteY21765" fmla="*/ 2627296 h 4231124"/>
              <a:gd name="connsiteX21766" fmla="*/ 1106981 w 5598213"/>
              <a:gd name="connsiteY21766" fmla="*/ 2627296 h 4231124"/>
              <a:gd name="connsiteX21767" fmla="*/ 1117631 w 5598213"/>
              <a:gd name="connsiteY21767" fmla="*/ 2632620 h 4231124"/>
              <a:gd name="connsiteX21768" fmla="*/ 1128281 w 5598213"/>
              <a:gd name="connsiteY21768" fmla="*/ 2627296 h 4231124"/>
              <a:gd name="connsiteX21769" fmla="*/ 1128281 w 5598213"/>
              <a:gd name="connsiteY21769" fmla="*/ 2653326 h 4231124"/>
              <a:gd name="connsiteX21770" fmla="*/ 1112306 w 5598213"/>
              <a:gd name="connsiteY21770" fmla="*/ 2674032 h 4231124"/>
              <a:gd name="connsiteX21771" fmla="*/ 1096923 w 5598213"/>
              <a:gd name="connsiteY21771" fmla="*/ 2663975 h 4231124"/>
              <a:gd name="connsiteX21772" fmla="*/ 1086274 w 5598213"/>
              <a:gd name="connsiteY21772" fmla="*/ 2674032 h 4231124"/>
              <a:gd name="connsiteX21773" fmla="*/ 1091598 w 5598213"/>
              <a:gd name="connsiteY21773" fmla="*/ 2684681 h 4231124"/>
              <a:gd name="connsiteX21774" fmla="*/ 1080949 w 5598213"/>
              <a:gd name="connsiteY21774" fmla="*/ 2690005 h 4231124"/>
              <a:gd name="connsiteX21775" fmla="*/ 1065566 w 5598213"/>
              <a:gd name="connsiteY21775" fmla="*/ 2690005 h 4231124"/>
              <a:gd name="connsiteX21776" fmla="*/ 1060241 w 5598213"/>
              <a:gd name="connsiteY21776" fmla="*/ 2700654 h 4231124"/>
              <a:gd name="connsiteX21777" fmla="*/ 1060241 w 5598213"/>
              <a:gd name="connsiteY21777" fmla="*/ 2690005 h 4231124"/>
              <a:gd name="connsiteX21778" fmla="*/ 1054916 w 5598213"/>
              <a:gd name="connsiteY21778" fmla="*/ 2684681 h 4231124"/>
              <a:gd name="connsiteX21779" fmla="*/ 1075624 w 5598213"/>
              <a:gd name="connsiteY21779" fmla="*/ 2674032 h 4231124"/>
              <a:gd name="connsiteX21780" fmla="*/ 1086274 w 5598213"/>
              <a:gd name="connsiteY21780" fmla="*/ 2663975 h 4231124"/>
              <a:gd name="connsiteX21781" fmla="*/ 1070891 w 5598213"/>
              <a:gd name="connsiteY21781" fmla="*/ 2658651 h 4231124"/>
              <a:gd name="connsiteX21782" fmla="*/ 1060241 w 5598213"/>
              <a:gd name="connsiteY21782" fmla="*/ 2674032 h 4231124"/>
              <a:gd name="connsiteX21783" fmla="*/ 1054916 w 5598213"/>
              <a:gd name="connsiteY21783" fmla="*/ 2663975 h 4231124"/>
              <a:gd name="connsiteX21784" fmla="*/ 1060241 w 5598213"/>
              <a:gd name="connsiteY21784" fmla="*/ 2658651 h 4231124"/>
              <a:gd name="connsiteX21785" fmla="*/ 1054916 w 5598213"/>
              <a:gd name="connsiteY21785" fmla="*/ 2658651 h 4231124"/>
              <a:gd name="connsiteX21786" fmla="*/ 1028883 w 5598213"/>
              <a:gd name="connsiteY21786" fmla="*/ 2684681 h 4231124"/>
              <a:gd name="connsiteX21787" fmla="*/ 1039533 w 5598213"/>
              <a:gd name="connsiteY21787" fmla="*/ 2684681 h 4231124"/>
              <a:gd name="connsiteX21788" fmla="*/ 1039533 w 5598213"/>
              <a:gd name="connsiteY21788" fmla="*/ 2705387 h 4231124"/>
              <a:gd name="connsiteX21789" fmla="*/ 1034208 w 5598213"/>
              <a:gd name="connsiteY21789" fmla="*/ 2705387 h 4231124"/>
              <a:gd name="connsiteX21790" fmla="*/ 1028883 w 5598213"/>
              <a:gd name="connsiteY21790" fmla="*/ 2695330 h 4231124"/>
              <a:gd name="connsiteX21791" fmla="*/ 1023559 w 5598213"/>
              <a:gd name="connsiteY21791" fmla="*/ 2700654 h 4231124"/>
              <a:gd name="connsiteX21792" fmla="*/ 1013500 w 5598213"/>
              <a:gd name="connsiteY21792" fmla="*/ 2700654 h 4231124"/>
              <a:gd name="connsiteX21793" fmla="*/ 1008176 w 5598213"/>
              <a:gd name="connsiteY21793" fmla="*/ 2705387 h 4231124"/>
              <a:gd name="connsiteX21794" fmla="*/ 1002851 w 5598213"/>
              <a:gd name="connsiteY21794" fmla="*/ 2700654 h 4231124"/>
              <a:gd name="connsiteX21795" fmla="*/ 992201 w 5598213"/>
              <a:gd name="connsiteY21795" fmla="*/ 2700654 h 4231124"/>
              <a:gd name="connsiteX21796" fmla="*/ 982143 w 5598213"/>
              <a:gd name="connsiteY21796" fmla="*/ 2705387 h 4231124"/>
              <a:gd name="connsiteX21797" fmla="*/ 982143 w 5598213"/>
              <a:gd name="connsiteY21797" fmla="*/ 2700654 h 4231124"/>
              <a:gd name="connsiteX21798" fmla="*/ 986876 w 5598213"/>
              <a:gd name="connsiteY21798" fmla="*/ 2695330 h 4231124"/>
              <a:gd name="connsiteX21799" fmla="*/ 986876 w 5598213"/>
              <a:gd name="connsiteY21799" fmla="*/ 2690005 h 4231124"/>
              <a:gd name="connsiteX21800" fmla="*/ 997526 w 5598213"/>
              <a:gd name="connsiteY21800" fmla="*/ 2679357 h 4231124"/>
              <a:gd name="connsiteX21801" fmla="*/ 997526 w 5598213"/>
              <a:gd name="connsiteY21801" fmla="*/ 2669299 h 4231124"/>
              <a:gd name="connsiteX21802" fmla="*/ 992201 w 5598213"/>
              <a:gd name="connsiteY21802" fmla="*/ 2663975 h 4231124"/>
              <a:gd name="connsiteX21803" fmla="*/ 1002851 w 5598213"/>
              <a:gd name="connsiteY21803" fmla="*/ 2669299 h 4231124"/>
              <a:gd name="connsiteX21804" fmla="*/ 1008176 w 5598213"/>
              <a:gd name="connsiteY21804" fmla="*/ 2658651 h 4231124"/>
              <a:gd name="connsiteX21805" fmla="*/ 1013500 w 5598213"/>
              <a:gd name="connsiteY21805" fmla="*/ 2658651 h 4231124"/>
              <a:gd name="connsiteX21806" fmla="*/ 1008176 w 5598213"/>
              <a:gd name="connsiteY21806" fmla="*/ 2648002 h 4231124"/>
              <a:gd name="connsiteX21807" fmla="*/ 1023559 w 5598213"/>
              <a:gd name="connsiteY21807" fmla="*/ 2642677 h 4231124"/>
              <a:gd name="connsiteX21808" fmla="*/ 1028883 w 5598213"/>
              <a:gd name="connsiteY21808" fmla="*/ 2642677 h 4231124"/>
              <a:gd name="connsiteX21809" fmla="*/ 1044266 w 5598213"/>
              <a:gd name="connsiteY21809" fmla="*/ 2627296 h 4231124"/>
              <a:gd name="connsiteX21810" fmla="*/ 1060241 w 5598213"/>
              <a:gd name="connsiteY21810" fmla="*/ 2627296 h 4231124"/>
              <a:gd name="connsiteX21811" fmla="*/ 1060241 w 5598213"/>
              <a:gd name="connsiteY21811" fmla="*/ 2632620 h 4231124"/>
              <a:gd name="connsiteX21812" fmla="*/ 1065566 w 5598213"/>
              <a:gd name="connsiteY21812" fmla="*/ 2632620 h 4231124"/>
              <a:gd name="connsiteX21813" fmla="*/ 1065566 w 5598213"/>
              <a:gd name="connsiteY21813" fmla="*/ 2611323 h 4231124"/>
              <a:gd name="connsiteX21814" fmla="*/ 1070891 w 5598213"/>
              <a:gd name="connsiteY21814" fmla="*/ 2606590 h 4231124"/>
              <a:gd name="connsiteX21815" fmla="*/ 1080949 w 5598213"/>
              <a:gd name="connsiteY21815" fmla="*/ 2601265 h 4231124"/>
              <a:gd name="connsiteX21816" fmla="*/ 1080949 w 5598213"/>
              <a:gd name="connsiteY21816" fmla="*/ 2585292 h 4231124"/>
              <a:gd name="connsiteX21817" fmla="*/ 1086274 w 5598213"/>
              <a:gd name="connsiteY21817" fmla="*/ 2569911 h 4231124"/>
              <a:gd name="connsiteX21818" fmla="*/ 1080949 w 5598213"/>
              <a:gd name="connsiteY21818" fmla="*/ 2569911 h 4231124"/>
              <a:gd name="connsiteX21819" fmla="*/ 1080949 w 5598213"/>
              <a:gd name="connsiteY21819" fmla="*/ 2564586 h 4231124"/>
              <a:gd name="connsiteX21820" fmla="*/ 1075624 w 5598213"/>
              <a:gd name="connsiteY21820" fmla="*/ 2553937 h 4231124"/>
              <a:gd name="connsiteX21821" fmla="*/ 1065566 w 5598213"/>
              <a:gd name="connsiteY21821" fmla="*/ 2559262 h 4231124"/>
              <a:gd name="connsiteX21822" fmla="*/ 1060241 w 5598213"/>
              <a:gd name="connsiteY21822" fmla="*/ 2559262 h 4231124"/>
              <a:gd name="connsiteX21823" fmla="*/ 1054916 w 5598213"/>
              <a:gd name="connsiteY21823" fmla="*/ 2559262 h 4231124"/>
              <a:gd name="connsiteX21824" fmla="*/ 1049591 w 5598213"/>
              <a:gd name="connsiteY21824" fmla="*/ 2553937 h 4231124"/>
              <a:gd name="connsiteX21825" fmla="*/ 1044266 w 5598213"/>
              <a:gd name="connsiteY21825" fmla="*/ 2559262 h 4231124"/>
              <a:gd name="connsiteX21826" fmla="*/ 1034208 w 5598213"/>
              <a:gd name="connsiteY21826" fmla="*/ 2548613 h 4231124"/>
              <a:gd name="connsiteX21827" fmla="*/ 1054916 w 5598213"/>
              <a:gd name="connsiteY21827" fmla="*/ 2548613 h 4231124"/>
              <a:gd name="connsiteX21828" fmla="*/ 1054916 w 5598213"/>
              <a:gd name="connsiteY21828" fmla="*/ 2538556 h 4231124"/>
              <a:gd name="connsiteX21829" fmla="*/ 1049591 w 5598213"/>
              <a:gd name="connsiteY21829" fmla="*/ 2533231 h 4231124"/>
              <a:gd name="connsiteX21830" fmla="*/ 1044266 w 5598213"/>
              <a:gd name="connsiteY21830" fmla="*/ 2527907 h 4231124"/>
              <a:gd name="connsiteX21831" fmla="*/ 1060241 w 5598213"/>
              <a:gd name="connsiteY21831" fmla="*/ 2517258 h 4231124"/>
              <a:gd name="connsiteX21832" fmla="*/ 1054916 w 5598213"/>
              <a:gd name="connsiteY21832" fmla="*/ 2507201 h 4231124"/>
              <a:gd name="connsiteX21833" fmla="*/ 1049591 w 5598213"/>
              <a:gd name="connsiteY21833" fmla="*/ 2507201 h 4231124"/>
              <a:gd name="connsiteX21834" fmla="*/ 1044266 w 5598213"/>
              <a:gd name="connsiteY21834" fmla="*/ 2507201 h 4231124"/>
              <a:gd name="connsiteX21835" fmla="*/ 1049591 w 5598213"/>
              <a:gd name="connsiteY21835" fmla="*/ 2501877 h 4231124"/>
              <a:gd name="connsiteX21836" fmla="*/ 1054916 w 5598213"/>
              <a:gd name="connsiteY21836" fmla="*/ 2491228 h 4231124"/>
              <a:gd name="connsiteX21837" fmla="*/ 1060241 w 5598213"/>
              <a:gd name="connsiteY21837" fmla="*/ 2491228 h 4231124"/>
              <a:gd name="connsiteX21838" fmla="*/ 1065566 w 5598213"/>
              <a:gd name="connsiteY21838" fmla="*/ 2481171 h 4231124"/>
              <a:gd name="connsiteX21839" fmla="*/ 1075624 w 5598213"/>
              <a:gd name="connsiteY21839" fmla="*/ 2481171 h 4231124"/>
              <a:gd name="connsiteX21840" fmla="*/ 1070891 w 5598213"/>
              <a:gd name="connsiteY21840" fmla="*/ 2475846 h 4231124"/>
              <a:gd name="connsiteX21841" fmla="*/ 1065566 w 5598213"/>
              <a:gd name="connsiteY21841" fmla="*/ 2475846 h 4231124"/>
              <a:gd name="connsiteX21842" fmla="*/ 1060241 w 5598213"/>
              <a:gd name="connsiteY21842" fmla="*/ 2481171 h 4231124"/>
              <a:gd name="connsiteX21843" fmla="*/ 1049591 w 5598213"/>
              <a:gd name="connsiteY21843" fmla="*/ 2481171 h 4231124"/>
              <a:gd name="connsiteX21844" fmla="*/ 1044266 w 5598213"/>
              <a:gd name="connsiteY21844" fmla="*/ 2485903 h 4231124"/>
              <a:gd name="connsiteX21845" fmla="*/ 1039533 w 5598213"/>
              <a:gd name="connsiteY21845" fmla="*/ 2491228 h 4231124"/>
              <a:gd name="connsiteX21846" fmla="*/ 1023559 w 5598213"/>
              <a:gd name="connsiteY21846" fmla="*/ 2491228 h 4231124"/>
              <a:gd name="connsiteX21847" fmla="*/ 1018234 w 5598213"/>
              <a:gd name="connsiteY21847" fmla="*/ 2485903 h 4231124"/>
              <a:gd name="connsiteX21848" fmla="*/ 1018234 w 5598213"/>
              <a:gd name="connsiteY21848" fmla="*/ 2475846 h 4231124"/>
              <a:gd name="connsiteX21849" fmla="*/ 1013500 w 5598213"/>
              <a:gd name="connsiteY21849" fmla="*/ 2475846 h 4231124"/>
              <a:gd name="connsiteX21850" fmla="*/ 1013500 w 5598213"/>
              <a:gd name="connsiteY21850" fmla="*/ 2485903 h 4231124"/>
              <a:gd name="connsiteX21851" fmla="*/ 997526 w 5598213"/>
              <a:gd name="connsiteY21851" fmla="*/ 2491228 h 4231124"/>
              <a:gd name="connsiteX21852" fmla="*/ 982143 w 5598213"/>
              <a:gd name="connsiteY21852" fmla="*/ 2496552 h 4231124"/>
              <a:gd name="connsiteX21853" fmla="*/ 966168 w 5598213"/>
              <a:gd name="connsiteY21853" fmla="*/ 2507201 h 4231124"/>
              <a:gd name="connsiteX21854" fmla="*/ 966168 w 5598213"/>
              <a:gd name="connsiteY21854" fmla="*/ 2517258 h 4231124"/>
              <a:gd name="connsiteX21855" fmla="*/ 960843 w 5598213"/>
              <a:gd name="connsiteY21855" fmla="*/ 2527907 h 4231124"/>
              <a:gd name="connsiteX21856" fmla="*/ 966168 w 5598213"/>
              <a:gd name="connsiteY21856" fmla="*/ 2527907 h 4231124"/>
              <a:gd name="connsiteX21857" fmla="*/ 992201 w 5598213"/>
              <a:gd name="connsiteY21857" fmla="*/ 2512525 h 4231124"/>
              <a:gd name="connsiteX21858" fmla="*/ 1002851 w 5598213"/>
              <a:gd name="connsiteY21858" fmla="*/ 2507201 h 4231124"/>
              <a:gd name="connsiteX21859" fmla="*/ 1013500 w 5598213"/>
              <a:gd name="connsiteY21859" fmla="*/ 2512525 h 4231124"/>
              <a:gd name="connsiteX21860" fmla="*/ 1018234 w 5598213"/>
              <a:gd name="connsiteY21860" fmla="*/ 2507201 h 4231124"/>
              <a:gd name="connsiteX21861" fmla="*/ 1013500 w 5598213"/>
              <a:gd name="connsiteY21861" fmla="*/ 2522583 h 4231124"/>
              <a:gd name="connsiteX21862" fmla="*/ 1023559 w 5598213"/>
              <a:gd name="connsiteY21862" fmla="*/ 2522583 h 4231124"/>
              <a:gd name="connsiteX21863" fmla="*/ 1039533 w 5598213"/>
              <a:gd name="connsiteY21863" fmla="*/ 2533231 h 4231124"/>
              <a:gd name="connsiteX21864" fmla="*/ 1039533 w 5598213"/>
              <a:gd name="connsiteY21864" fmla="*/ 2543880 h 4231124"/>
              <a:gd name="connsiteX21865" fmla="*/ 1034208 w 5598213"/>
              <a:gd name="connsiteY21865" fmla="*/ 2548613 h 4231124"/>
              <a:gd name="connsiteX21866" fmla="*/ 1023559 w 5598213"/>
              <a:gd name="connsiteY21866" fmla="*/ 2548613 h 4231124"/>
              <a:gd name="connsiteX21867" fmla="*/ 1023559 w 5598213"/>
              <a:gd name="connsiteY21867" fmla="*/ 2538556 h 4231124"/>
              <a:gd name="connsiteX21868" fmla="*/ 1018234 w 5598213"/>
              <a:gd name="connsiteY21868" fmla="*/ 2538556 h 4231124"/>
              <a:gd name="connsiteX21869" fmla="*/ 1008176 w 5598213"/>
              <a:gd name="connsiteY21869" fmla="*/ 2543880 h 4231124"/>
              <a:gd name="connsiteX21870" fmla="*/ 1008176 w 5598213"/>
              <a:gd name="connsiteY21870" fmla="*/ 2548613 h 4231124"/>
              <a:gd name="connsiteX21871" fmla="*/ 997526 w 5598213"/>
              <a:gd name="connsiteY21871" fmla="*/ 2548613 h 4231124"/>
              <a:gd name="connsiteX21872" fmla="*/ 992201 w 5598213"/>
              <a:gd name="connsiteY21872" fmla="*/ 2559262 h 4231124"/>
              <a:gd name="connsiteX21873" fmla="*/ 982143 w 5598213"/>
              <a:gd name="connsiteY21873" fmla="*/ 2559262 h 4231124"/>
              <a:gd name="connsiteX21874" fmla="*/ 986876 w 5598213"/>
              <a:gd name="connsiteY21874" fmla="*/ 2543880 h 4231124"/>
              <a:gd name="connsiteX21875" fmla="*/ 1002851 w 5598213"/>
              <a:gd name="connsiteY21875" fmla="*/ 2533231 h 4231124"/>
              <a:gd name="connsiteX21876" fmla="*/ 982143 w 5598213"/>
              <a:gd name="connsiteY21876" fmla="*/ 2533231 h 4231124"/>
              <a:gd name="connsiteX21877" fmla="*/ 982143 w 5598213"/>
              <a:gd name="connsiteY21877" fmla="*/ 2538556 h 4231124"/>
              <a:gd name="connsiteX21878" fmla="*/ 971493 w 5598213"/>
              <a:gd name="connsiteY21878" fmla="*/ 2553937 h 4231124"/>
              <a:gd name="connsiteX21879" fmla="*/ 976818 w 5598213"/>
              <a:gd name="connsiteY21879" fmla="*/ 2559262 h 4231124"/>
              <a:gd name="connsiteX21880" fmla="*/ 982143 w 5598213"/>
              <a:gd name="connsiteY21880" fmla="*/ 2559262 h 4231124"/>
              <a:gd name="connsiteX21881" fmla="*/ 971493 w 5598213"/>
              <a:gd name="connsiteY21881" fmla="*/ 2569911 h 4231124"/>
              <a:gd name="connsiteX21882" fmla="*/ 976818 w 5598213"/>
              <a:gd name="connsiteY21882" fmla="*/ 2579968 h 4231124"/>
              <a:gd name="connsiteX21883" fmla="*/ 971493 w 5598213"/>
              <a:gd name="connsiteY21883" fmla="*/ 2579968 h 4231124"/>
              <a:gd name="connsiteX21884" fmla="*/ 971493 w 5598213"/>
              <a:gd name="connsiteY21884" fmla="*/ 2590617 h 4231124"/>
              <a:gd name="connsiteX21885" fmla="*/ 950785 w 5598213"/>
              <a:gd name="connsiteY21885" fmla="*/ 2611323 h 4231124"/>
              <a:gd name="connsiteX21886" fmla="*/ 945460 w 5598213"/>
              <a:gd name="connsiteY21886" fmla="*/ 2621971 h 4231124"/>
              <a:gd name="connsiteX21887" fmla="*/ 934811 w 5598213"/>
              <a:gd name="connsiteY21887" fmla="*/ 2632620 h 4231124"/>
              <a:gd name="connsiteX21888" fmla="*/ 929486 w 5598213"/>
              <a:gd name="connsiteY21888" fmla="*/ 2637945 h 4231124"/>
              <a:gd name="connsiteX21889" fmla="*/ 924161 w 5598213"/>
              <a:gd name="connsiteY21889" fmla="*/ 2632620 h 4231124"/>
              <a:gd name="connsiteX21890" fmla="*/ 929486 w 5598213"/>
              <a:gd name="connsiteY21890" fmla="*/ 2627296 h 4231124"/>
              <a:gd name="connsiteX21891" fmla="*/ 929486 w 5598213"/>
              <a:gd name="connsiteY21891" fmla="*/ 2606590 h 4231124"/>
              <a:gd name="connsiteX21892" fmla="*/ 924161 w 5598213"/>
              <a:gd name="connsiteY21892" fmla="*/ 2601265 h 4231124"/>
              <a:gd name="connsiteX21893" fmla="*/ 929486 w 5598213"/>
              <a:gd name="connsiteY21893" fmla="*/ 2579968 h 4231124"/>
              <a:gd name="connsiteX21894" fmla="*/ 924161 w 5598213"/>
              <a:gd name="connsiteY21894" fmla="*/ 2579968 h 4231124"/>
              <a:gd name="connsiteX21895" fmla="*/ 924161 w 5598213"/>
              <a:gd name="connsiteY21895" fmla="*/ 2575235 h 4231124"/>
              <a:gd name="connsiteX21896" fmla="*/ 924161 w 5598213"/>
              <a:gd name="connsiteY21896" fmla="*/ 2564586 h 4231124"/>
              <a:gd name="connsiteX21897" fmla="*/ 929486 w 5598213"/>
              <a:gd name="connsiteY21897" fmla="*/ 2564586 h 4231124"/>
              <a:gd name="connsiteX21898" fmla="*/ 929486 w 5598213"/>
              <a:gd name="connsiteY21898" fmla="*/ 2553937 h 4231124"/>
              <a:gd name="connsiteX21899" fmla="*/ 924161 w 5598213"/>
              <a:gd name="connsiteY21899" fmla="*/ 2553937 h 4231124"/>
              <a:gd name="connsiteX21900" fmla="*/ 924161 w 5598213"/>
              <a:gd name="connsiteY21900" fmla="*/ 2564586 h 4231124"/>
              <a:gd name="connsiteX21901" fmla="*/ 914103 w 5598213"/>
              <a:gd name="connsiteY21901" fmla="*/ 2575235 h 4231124"/>
              <a:gd name="connsiteX21902" fmla="*/ 914103 w 5598213"/>
              <a:gd name="connsiteY21902" fmla="*/ 2579968 h 4231124"/>
              <a:gd name="connsiteX21903" fmla="*/ 924161 w 5598213"/>
              <a:gd name="connsiteY21903" fmla="*/ 2579968 h 4231124"/>
              <a:gd name="connsiteX21904" fmla="*/ 924161 w 5598213"/>
              <a:gd name="connsiteY21904" fmla="*/ 2585292 h 4231124"/>
              <a:gd name="connsiteX21905" fmla="*/ 908778 w 5598213"/>
              <a:gd name="connsiteY21905" fmla="*/ 2595941 h 4231124"/>
              <a:gd name="connsiteX21906" fmla="*/ 903453 w 5598213"/>
              <a:gd name="connsiteY21906" fmla="*/ 2590617 h 4231124"/>
              <a:gd name="connsiteX21907" fmla="*/ 898128 w 5598213"/>
              <a:gd name="connsiteY21907" fmla="*/ 2590617 h 4231124"/>
              <a:gd name="connsiteX21908" fmla="*/ 892803 w 5598213"/>
              <a:gd name="connsiteY21908" fmla="*/ 2579968 h 4231124"/>
              <a:gd name="connsiteX21909" fmla="*/ 903453 w 5598213"/>
              <a:gd name="connsiteY21909" fmla="*/ 2575235 h 4231124"/>
              <a:gd name="connsiteX21910" fmla="*/ 914103 w 5598213"/>
              <a:gd name="connsiteY21910" fmla="*/ 2564586 h 4231124"/>
              <a:gd name="connsiteX21911" fmla="*/ 908778 w 5598213"/>
              <a:gd name="connsiteY21911" fmla="*/ 2559262 h 4231124"/>
              <a:gd name="connsiteX21912" fmla="*/ 914103 w 5598213"/>
              <a:gd name="connsiteY21912" fmla="*/ 2553937 h 4231124"/>
              <a:gd name="connsiteX21913" fmla="*/ 908778 w 5598213"/>
              <a:gd name="connsiteY21913" fmla="*/ 2548613 h 4231124"/>
              <a:gd name="connsiteX21914" fmla="*/ 914103 w 5598213"/>
              <a:gd name="connsiteY21914" fmla="*/ 2538556 h 4231124"/>
              <a:gd name="connsiteX21915" fmla="*/ 919428 w 5598213"/>
              <a:gd name="connsiteY21915" fmla="*/ 2548613 h 4231124"/>
              <a:gd name="connsiteX21916" fmla="*/ 929486 w 5598213"/>
              <a:gd name="connsiteY21916" fmla="*/ 2548613 h 4231124"/>
              <a:gd name="connsiteX21917" fmla="*/ 945460 w 5598213"/>
              <a:gd name="connsiteY21917" fmla="*/ 2533231 h 4231124"/>
              <a:gd name="connsiteX21918" fmla="*/ 945460 w 5598213"/>
              <a:gd name="connsiteY21918" fmla="*/ 2527907 h 4231124"/>
              <a:gd name="connsiteX21919" fmla="*/ 934811 w 5598213"/>
              <a:gd name="connsiteY21919" fmla="*/ 2522583 h 4231124"/>
              <a:gd name="connsiteX21920" fmla="*/ 919428 w 5598213"/>
              <a:gd name="connsiteY21920" fmla="*/ 2522583 h 4231124"/>
              <a:gd name="connsiteX21921" fmla="*/ 919428 w 5598213"/>
              <a:gd name="connsiteY21921" fmla="*/ 2507201 h 4231124"/>
              <a:gd name="connsiteX21922" fmla="*/ 924161 w 5598213"/>
              <a:gd name="connsiteY21922" fmla="*/ 2501877 h 4231124"/>
              <a:gd name="connsiteX21923" fmla="*/ 919428 w 5598213"/>
              <a:gd name="connsiteY21923" fmla="*/ 2491228 h 4231124"/>
              <a:gd name="connsiteX21924" fmla="*/ 919428 w 5598213"/>
              <a:gd name="connsiteY21924" fmla="*/ 2485903 h 4231124"/>
              <a:gd name="connsiteX21925" fmla="*/ 919428 w 5598213"/>
              <a:gd name="connsiteY21925" fmla="*/ 2481171 h 4231124"/>
              <a:gd name="connsiteX21926" fmla="*/ 908778 w 5598213"/>
              <a:gd name="connsiteY21926" fmla="*/ 2481171 h 4231124"/>
              <a:gd name="connsiteX21927" fmla="*/ 898128 w 5598213"/>
              <a:gd name="connsiteY21927" fmla="*/ 2475846 h 4231124"/>
              <a:gd name="connsiteX21928" fmla="*/ 898128 w 5598213"/>
              <a:gd name="connsiteY21928" fmla="*/ 2485903 h 4231124"/>
              <a:gd name="connsiteX21929" fmla="*/ 892803 w 5598213"/>
              <a:gd name="connsiteY21929" fmla="*/ 2491228 h 4231124"/>
              <a:gd name="connsiteX21930" fmla="*/ 882745 w 5598213"/>
              <a:gd name="connsiteY21930" fmla="*/ 2491228 h 4231124"/>
              <a:gd name="connsiteX21931" fmla="*/ 882745 w 5598213"/>
              <a:gd name="connsiteY21931" fmla="*/ 2507201 h 4231124"/>
              <a:gd name="connsiteX21932" fmla="*/ 892803 w 5598213"/>
              <a:gd name="connsiteY21932" fmla="*/ 2507201 h 4231124"/>
              <a:gd name="connsiteX21933" fmla="*/ 908778 w 5598213"/>
              <a:gd name="connsiteY21933" fmla="*/ 2507201 h 4231124"/>
              <a:gd name="connsiteX21934" fmla="*/ 908778 w 5598213"/>
              <a:gd name="connsiteY21934" fmla="*/ 2522583 h 4231124"/>
              <a:gd name="connsiteX21935" fmla="*/ 914103 w 5598213"/>
              <a:gd name="connsiteY21935" fmla="*/ 2527907 h 4231124"/>
              <a:gd name="connsiteX21936" fmla="*/ 908778 w 5598213"/>
              <a:gd name="connsiteY21936" fmla="*/ 2538556 h 4231124"/>
              <a:gd name="connsiteX21937" fmla="*/ 892803 w 5598213"/>
              <a:gd name="connsiteY21937" fmla="*/ 2548613 h 4231124"/>
              <a:gd name="connsiteX21938" fmla="*/ 882745 w 5598213"/>
              <a:gd name="connsiteY21938" fmla="*/ 2559262 h 4231124"/>
              <a:gd name="connsiteX21939" fmla="*/ 866771 w 5598213"/>
              <a:gd name="connsiteY21939" fmla="*/ 2564586 h 4231124"/>
              <a:gd name="connsiteX21940" fmla="*/ 862037 w 5598213"/>
              <a:gd name="connsiteY21940" fmla="*/ 2553937 h 4231124"/>
              <a:gd name="connsiteX21941" fmla="*/ 866771 w 5598213"/>
              <a:gd name="connsiteY21941" fmla="*/ 2538556 h 4231124"/>
              <a:gd name="connsiteX21942" fmla="*/ 862037 w 5598213"/>
              <a:gd name="connsiteY21942" fmla="*/ 2533231 h 4231124"/>
              <a:gd name="connsiteX21943" fmla="*/ 856713 w 5598213"/>
              <a:gd name="connsiteY21943" fmla="*/ 2543880 h 4231124"/>
              <a:gd name="connsiteX21944" fmla="*/ 851388 w 5598213"/>
              <a:gd name="connsiteY21944" fmla="*/ 2543880 h 4231124"/>
              <a:gd name="connsiteX21945" fmla="*/ 840738 w 5598213"/>
              <a:gd name="connsiteY21945" fmla="*/ 2553937 h 4231124"/>
              <a:gd name="connsiteX21946" fmla="*/ 840738 w 5598213"/>
              <a:gd name="connsiteY21946" fmla="*/ 2559262 h 4231124"/>
              <a:gd name="connsiteX21947" fmla="*/ 830680 w 5598213"/>
              <a:gd name="connsiteY21947" fmla="*/ 2564586 h 4231124"/>
              <a:gd name="connsiteX21948" fmla="*/ 825355 w 5598213"/>
              <a:gd name="connsiteY21948" fmla="*/ 2564586 h 4231124"/>
              <a:gd name="connsiteX21949" fmla="*/ 820030 w 5598213"/>
              <a:gd name="connsiteY21949" fmla="*/ 2564586 h 4231124"/>
              <a:gd name="connsiteX21950" fmla="*/ 814705 w 5598213"/>
              <a:gd name="connsiteY21950" fmla="*/ 2569911 h 4231124"/>
              <a:gd name="connsiteX21951" fmla="*/ 804056 w 5598213"/>
              <a:gd name="connsiteY21951" fmla="*/ 2569911 h 4231124"/>
              <a:gd name="connsiteX21952" fmla="*/ 793997 w 5598213"/>
              <a:gd name="connsiteY21952" fmla="*/ 2553937 h 4231124"/>
              <a:gd name="connsiteX21953" fmla="*/ 799322 w 5598213"/>
              <a:gd name="connsiteY21953" fmla="*/ 2543880 h 4231124"/>
              <a:gd name="connsiteX21954" fmla="*/ 799322 w 5598213"/>
              <a:gd name="connsiteY21954" fmla="*/ 2533231 h 4231124"/>
              <a:gd name="connsiteX21955" fmla="*/ 809381 w 5598213"/>
              <a:gd name="connsiteY21955" fmla="*/ 2522583 h 4231124"/>
              <a:gd name="connsiteX21956" fmla="*/ 835413 w 5598213"/>
              <a:gd name="connsiteY21956" fmla="*/ 2496552 h 4231124"/>
              <a:gd name="connsiteX21957" fmla="*/ 840738 w 5598213"/>
              <a:gd name="connsiteY21957" fmla="*/ 2496552 h 4231124"/>
              <a:gd name="connsiteX21958" fmla="*/ 851388 w 5598213"/>
              <a:gd name="connsiteY21958" fmla="*/ 2485903 h 4231124"/>
              <a:gd name="connsiteX21959" fmla="*/ 856713 w 5598213"/>
              <a:gd name="connsiteY21959" fmla="*/ 2485903 h 4231124"/>
              <a:gd name="connsiteX21960" fmla="*/ 835413 w 5598213"/>
              <a:gd name="connsiteY21960" fmla="*/ 2481171 h 4231124"/>
              <a:gd name="connsiteX21961" fmla="*/ 835413 w 5598213"/>
              <a:gd name="connsiteY21961" fmla="*/ 2475846 h 4231124"/>
              <a:gd name="connsiteX21962" fmla="*/ 840738 w 5598213"/>
              <a:gd name="connsiteY21962" fmla="*/ 2470522 h 4231124"/>
              <a:gd name="connsiteX21963" fmla="*/ 851388 w 5598213"/>
              <a:gd name="connsiteY21963" fmla="*/ 2465197 h 4231124"/>
              <a:gd name="connsiteX21964" fmla="*/ 851388 w 5598213"/>
              <a:gd name="connsiteY21964" fmla="*/ 2475846 h 4231124"/>
              <a:gd name="connsiteX21965" fmla="*/ 862037 w 5598213"/>
              <a:gd name="connsiteY21965" fmla="*/ 2475846 h 4231124"/>
              <a:gd name="connsiteX21966" fmla="*/ 856713 w 5598213"/>
              <a:gd name="connsiteY21966" fmla="*/ 2470522 h 4231124"/>
              <a:gd name="connsiteX21967" fmla="*/ 866771 w 5598213"/>
              <a:gd name="connsiteY21967" fmla="*/ 2470522 h 4231124"/>
              <a:gd name="connsiteX21968" fmla="*/ 882745 w 5598213"/>
              <a:gd name="connsiteY21968" fmla="*/ 2459873 h 4231124"/>
              <a:gd name="connsiteX21969" fmla="*/ 872096 w 5598213"/>
              <a:gd name="connsiteY21969" fmla="*/ 2449816 h 4231124"/>
              <a:gd name="connsiteX21970" fmla="*/ 862037 w 5598213"/>
              <a:gd name="connsiteY21970" fmla="*/ 2449816 h 4231124"/>
              <a:gd name="connsiteX21971" fmla="*/ 856713 w 5598213"/>
              <a:gd name="connsiteY21971" fmla="*/ 2449816 h 4231124"/>
              <a:gd name="connsiteX21972" fmla="*/ 846063 w 5598213"/>
              <a:gd name="connsiteY21972" fmla="*/ 2459873 h 4231124"/>
              <a:gd name="connsiteX21973" fmla="*/ 840738 w 5598213"/>
              <a:gd name="connsiteY21973" fmla="*/ 2459873 h 4231124"/>
              <a:gd name="connsiteX21974" fmla="*/ 835413 w 5598213"/>
              <a:gd name="connsiteY21974" fmla="*/ 2449816 h 4231124"/>
              <a:gd name="connsiteX21975" fmla="*/ 830680 w 5598213"/>
              <a:gd name="connsiteY21975" fmla="*/ 2449816 h 4231124"/>
              <a:gd name="connsiteX21976" fmla="*/ 830680 w 5598213"/>
              <a:gd name="connsiteY21976" fmla="*/ 2444491 h 4231124"/>
              <a:gd name="connsiteX21977" fmla="*/ 820030 w 5598213"/>
              <a:gd name="connsiteY21977" fmla="*/ 2444491 h 4231124"/>
              <a:gd name="connsiteX21978" fmla="*/ 814705 w 5598213"/>
              <a:gd name="connsiteY21978" fmla="*/ 2459873 h 4231124"/>
              <a:gd name="connsiteX21979" fmla="*/ 809381 w 5598213"/>
              <a:gd name="connsiteY21979" fmla="*/ 2465197 h 4231124"/>
              <a:gd name="connsiteX21980" fmla="*/ 793997 w 5598213"/>
              <a:gd name="connsiteY21980" fmla="*/ 2470522 h 4231124"/>
              <a:gd name="connsiteX21981" fmla="*/ 793997 w 5598213"/>
              <a:gd name="connsiteY21981" fmla="*/ 2459873 h 4231124"/>
              <a:gd name="connsiteX21982" fmla="*/ 783348 w 5598213"/>
              <a:gd name="connsiteY21982" fmla="*/ 2459873 h 4231124"/>
              <a:gd name="connsiteX21983" fmla="*/ 772698 w 5598213"/>
              <a:gd name="connsiteY21983" fmla="*/ 2475846 h 4231124"/>
              <a:gd name="connsiteX21984" fmla="*/ 772698 w 5598213"/>
              <a:gd name="connsiteY21984" fmla="*/ 2465197 h 4231124"/>
              <a:gd name="connsiteX21985" fmla="*/ 772698 w 5598213"/>
              <a:gd name="connsiteY21985" fmla="*/ 2459873 h 4231124"/>
              <a:gd name="connsiteX21986" fmla="*/ 788673 w 5598213"/>
              <a:gd name="connsiteY21986" fmla="*/ 2444491 h 4231124"/>
              <a:gd name="connsiteX21987" fmla="*/ 799322 w 5598213"/>
              <a:gd name="connsiteY21987" fmla="*/ 2449816 h 4231124"/>
              <a:gd name="connsiteX21988" fmla="*/ 799322 w 5598213"/>
              <a:gd name="connsiteY21988" fmla="*/ 2455140 h 4231124"/>
              <a:gd name="connsiteX21989" fmla="*/ 804056 w 5598213"/>
              <a:gd name="connsiteY21989" fmla="*/ 2449816 h 4231124"/>
              <a:gd name="connsiteX21990" fmla="*/ 809381 w 5598213"/>
              <a:gd name="connsiteY21990" fmla="*/ 2439167 h 4231124"/>
              <a:gd name="connsiteX21991" fmla="*/ 809381 w 5598213"/>
              <a:gd name="connsiteY21991" fmla="*/ 2428518 h 4231124"/>
              <a:gd name="connsiteX21992" fmla="*/ 820030 w 5598213"/>
              <a:gd name="connsiteY21992" fmla="*/ 2428518 h 4231124"/>
              <a:gd name="connsiteX21993" fmla="*/ 825355 w 5598213"/>
              <a:gd name="connsiteY21993" fmla="*/ 2418461 h 4231124"/>
              <a:gd name="connsiteX21994" fmla="*/ 809381 w 5598213"/>
              <a:gd name="connsiteY21994" fmla="*/ 2423785 h 4231124"/>
              <a:gd name="connsiteX21995" fmla="*/ 809381 w 5598213"/>
              <a:gd name="connsiteY21995" fmla="*/ 2428518 h 4231124"/>
              <a:gd name="connsiteX21996" fmla="*/ 804056 w 5598213"/>
              <a:gd name="connsiteY21996" fmla="*/ 2428518 h 4231124"/>
              <a:gd name="connsiteX21997" fmla="*/ 793997 w 5598213"/>
              <a:gd name="connsiteY21997" fmla="*/ 2423785 h 4231124"/>
              <a:gd name="connsiteX21998" fmla="*/ 783348 w 5598213"/>
              <a:gd name="connsiteY21998" fmla="*/ 2433843 h 4231124"/>
              <a:gd name="connsiteX21999" fmla="*/ 788673 w 5598213"/>
              <a:gd name="connsiteY21999" fmla="*/ 2433843 h 4231124"/>
              <a:gd name="connsiteX22000" fmla="*/ 788673 w 5598213"/>
              <a:gd name="connsiteY22000" fmla="*/ 2439167 h 4231124"/>
              <a:gd name="connsiteX22001" fmla="*/ 767965 w 5598213"/>
              <a:gd name="connsiteY22001" fmla="*/ 2444491 h 4231124"/>
              <a:gd name="connsiteX22002" fmla="*/ 762640 w 5598213"/>
              <a:gd name="connsiteY22002" fmla="*/ 2439167 h 4231124"/>
              <a:gd name="connsiteX22003" fmla="*/ 772698 w 5598213"/>
              <a:gd name="connsiteY22003" fmla="*/ 2428518 h 4231124"/>
              <a:gd name="connsiteX22004" fmla="*/ 778023 w 5598213"/>
              <a:gd name="connsiteY22004" fmla="*/ 2418461 h 4231124"/>
              <a:gd name="connsiteX22005" fmla="*/ 793997 w 5598213"/>
              <a:gd name="connsiteY22005" fmla="*/ 2407812 h 4231124"/>
              <a:gd name="connsiteX22006" fmla="*/ 793997 w 5598213"/>
              <a:gd name="connsiteY22006" fmla="*/ 2402488 h 4231124"/>
              <a:gd name="connsiteX22007" fmla="*/ 804056 w 5598213"/>
              <a:gd name="connsiteY22007" fmla="*/ 2392431 h 4231124"/>
              <a:gd name="connsiteX22008" fmla="*/ 793997 w 5598213"/>
              <a:gd name="connsiteY22008" fmla="*/ 2387106 h 4231124"/>
              <a:gd name="connsiteX22009" fmla="*/ 804056 w 5598213"/>
              <a:gd name="connsiteY22009" fmla="*/ 2371133 h 4231124"/>
              <a:gd name="connsiteX22010" fmla="*/ 799322 w 5598213"/>
              <a:gd name="connsiteY22010" fmla="*/ 2365809 h 4231124"/>
              <a:gd name="connsiteX22011" fmla="*/ 799322 w 5598213"/>
              <a:gd name="connsiteY22011" fmla="*/ 2361076 h 4231124"/>
              <a:gd name="connsiteX22012" fmla="*/ 799322 w 5598213"/>
              <a:gd name="connsiteY22012" fmla="*/ 2355751 h 4231124"/>
              <a:gd name="connsiteX22013" fmla="*/ 809381 w 5598213"/>
              <a:gd name="connsiteY22013" fmla="*/ 2355751 h 4231124"/>
              <a:gd name="connsiteX22014" fmla="*/ 814705 w 5598213"/>
              <a:gd name="connsiteY22014" fmla="*/ 2345103 h 4231124"/>
              <a:gd name="connsiteX22015" fmla="*/ 809381 w 5598213"/>
              <a:gd name="connsiteY22015" fmla="*/ 2345103 h 4231124"/>
              <a:gd name="connsiteX22016" fmla="*/ 799322 w 5598213"/>
              <a:gd name="connsiteY22016" fmla="*/ 2355751 h 4231124"/>
              <a:gd name="connsiteX22017" fmla="*/ 793997 w 5598213"/>
              <a:gd name="connsiteY22017" fmla="*/ 2355751 h 4231124"/>
              <a:gd name="connsiteX22018" fmla="*/ 778023 w 5598213"/>
              <a:gd name="connsiteY22018" fmla="*/ 2361076 h 4231124"/>
              <a:gd name="connsiteX22019" fmla="*/ 762640 w 5598213"/>
              <a:gd name="connsiteY22019" fmla="*/ 2371133 h 4231124"/>
              <a:gd name="connsiteX22020" fmla="*/ 746665 w 5598213"/>
              <a:gd name="connsiteY22020" fmla="*/ 2376457 h 4231124"/>
              <a:gd name="connsiteX22021" fmla="*/ 741340 w 5598213"/>
              <a:gd name="connsiteY22021" fmla="*/ 2371133 h 4231124"/>
              <a:gd name="connsiteX22022" fmla="*/ 741340 w 5598213"/>
              <a:gd name="connsiteY22022" fmla="*/ 2381782 h 4231124"/>
              <a:gd name="connsiteX22023" fmla="*/ 767965 w 5598213"/>
              <a:gd name="connsiteY22023" fmla="*/ 2381782 h 4231124"/>
              <a:gd name="connsiteX22024" fmla="*/ 772698 w 5598213"/>
              <a:gd name="connsiteY22024" fmla="*/ 2387106 h 4231124"/>
              <a:gd name="connsiteX22025" fmla="*/ 772698 w 5598213"/>
              <a:gd name="connsiteY22025" fmla="*/ 2397163 h 4231124"/>
              <a:gd name="connsiteX22026" fmla="*/ 751990 w 5598213"/>
              <a:gd name="connsiteY22026" fmla="*/ 2413137 h 4231124"/>
              <a:gd name="connsiteX22027" fmla="*/ 736607 w 5598213"/>
              <a:gd name="connsiteY22027" fmla="*/ 2413137 h 4231124"/>
              <a:gd name="connsiteX22028" fmla="*/ 751990 w 5598213"/>
              <a:gd name="connsiteY22028" fmla="*/ 2418461 h 4231124"/>
              <a:gd name="connsiteX22029" fmla="*/ 757315 w 5598213"/>
              <a:gd name="connsiteY22029" fmla="*/ 2423785 h 4231124"/>
              <a:gd name="connsiteX22030" fmla="*/ 757315 w 5598213"/>
              <a:gd name="connsiteY22030" fmla="*/ 2428518 h 4231124"/>
              <a:gd name="connsiteX22031" fmla="*/ 741340 w 5598213"/>
              <a:gd name="connsiteY22031" fmla="*/ 2444491 h 4231124"/>
              <a:gd name="connsiteX22032" fmla="*/ 725957 w 5598213"/>
              <a:gd name="connsiteY22032" fmla="*/ 2449816 h 4231124"/>
              <a:gd name="connsiteX22033" fmla="*/ 715308 w 5598213"/>
              <a:gd name="connsiteY22033" fmla="*/ 2449816 h 4231124"/>
              <a:gd name="connsiteX22034" fmla="*/ 715308 w 5598213"/>
              <a:gd name="connsiteY22034" fmla="*/ 2444491 h 4231124"/>
              <a:gd name="connsiteX22035" fmla="*/ 720633 w 5598213"/>
              <a:gd name="connsiteY22035" fmla="*/ 2428518 h 4231124"/>
              <a:gd name="connsiteX22036" fmla="*/ 720633 w 5598213"/>
              <a:gd name="connsiteY22036" fmla="*/ 2423785 h 4231124"/>
              <a:gd name="connsiteX22037" fmla="*/ 720633 w 5598213"/>
              <a:gd name="connsiteY22037" fmla="*/ 2418461 h 4231124"/>
              <a:gd name="connsiteX22038" fmla="*/ 725957 w 5598213"/>
              <a:gd name="connsiteY22038" fmla="*/ 2418461 h 4231124"/>
              <a:gd name="connsiteX22039" fmla="*/ 731282 w 5598213"/>
              <a:gd name="connsiteY22039" fmla="*/ 2402488 h 4231124"/>
              <a:gd name="connsiteX22040" fmla="*/ 725957 w 5598213"/>
              <a:gd name="connsiteY22040" fmla="*/ 2392431 h 4231124"/>
              <a:gd name="connsiteX22041" fmla="*/ 731282 w 5598213"/>
              <a:gd name="connsiteY22041" fmla="*/ 2381782 h 4231124"/>
              <a:gd name="connsiteX22042" fmla="*/ 731282 w 5598213"/>
              <a:gd name="connsiteY22042" fmla="*/ 2365809 h 4231124"/>
              <a:gd name="connsiteX22043" fmla="*/ 741340 w 5598213"/>
              <a:gd name="connsiteY22043" fmla="*/ 2365809 h 4231124"/>
              <a:gd name="connsiteX22044" fmla="*/ 757315 w 5598213"/>
              <a:gd name="connsiteY22044" fmla="*/ 2345103 h 4231124"/>
              <a:gd name="connsiteX22045" fmla="*/ 762640 w 5598213"/>
              <a:gd name="connsiteY22045" fmla="*/ 2345103 h 4231124"/>
              <a:gd name="connsiteX22046" fmla="*/ 767965 w 5598213"/>
              <a:gd name="connsiteY22046" fmla="*/ 2345103 h 4231124"/>
              <a:gd name="connsiteX22047" fmla="*/ 778023 w 5598213"/>
              <a:gd name="connsiteY22047" fmla="*/ 2334454 h 4231124"/>
              <a:gd name="connsiteX22048" fmla="*/ 788673 w 5598213"/>
              <a:gd name="connsiteY22048" fmla="*/ 2329721 h 4231124"/>
              <a:gd name="connsiteX22049" fmla="*/ 799322 w 5598213"/>
              <a:gd name="connsiteY22049" fmla="*/ 2329721 h 4231124"/>
              <a:gd name="connsiteX22050" fmla="*/ 804056 w 5598213"/>
              <a:gd name="connsiteY22050" fmla="*/ 2339778 h 4231124"/>
              <a:gd name="connsiteX22051" fmla="*/ 820030 w 5598213"/>
              <a:gd name="connsiteY22051" fmla="*/ 2319072 h 4231124"/>
              <a:gd name="connsiteX22052" fmla="*/ 820030 w 5598213"/>
              <a:gd name="connsiteY22052" fmla="*/ 2324397 h 4231124"/>
              <a:gd name="connsiteX22053" fmla="*/ 825355 w 5598213"/>
              <a:gd name="connsiteY22053" fmla="*/ 2319072 h 4231124"/>
              <a:gd name="connsiteX22054" fmla="*/ 835413 w 5598213"/>
              <a:gd name="connsiteY22054" fmla="*/ 2313748 h 4231124"/>
              <a:gd name="connsiteX22055" fmla="*/ 840738 w 5598213"/>
              <a:gd name="connsiteY22055" fmla="*/ 2319072 h 4231124"/>
              <a:gd name="connsiteX22056" fmla="*/ 846063 w 5598213"/>
              <a:gd name="connsiteY22056" fmla="*/ 2313748 h 4231124"/>
              <a:gd name="connsiteX22057" fmla="*/ 846063 w 5598213"/>
              <a:gd name="connsiteY22057" fmla="*/ 2308423 h 4231124"/>
              <a:gd name="connsiteX22058" fmla="*/ 856713 w 5598213"/>
              <a:gd name="connsiteY22058" fmla="*/ 2298366 h 4231124"/>
              <a:gd name="connsiteX22059" fmla="*/ 856713 w 5598213"/>
              <a:gd name="connsiteY22059" fmla="*/ 2287717 h 4231124"/>
              <a:gd name="connsiteX22060" fmla="*/ 851388 w 5598213"/>
              <a:gd name="connsiteY22060" fmla="*/ 2287717 h 4231124"/>
              <a:gd name="connsiteX22061" fmla="*/ 840738 w 5598213"/>
              <a:gd name="connsiteY22061" fmla="*/ 2303099 h 4231124"/>
              <a:gd name="connsiteX22062" fmla="*/ 830680 w 5598213"/>
              <a:gd name="connsiteY22062" fmla="*/ 2303099 h 4231124"/>
              <a:gd name="connsiteX22063" fmla="*/ 820030 w 5598213"/>
              <a:gd name="connsiteY22063" fmla="*/ 2313748 h 4231124"/>
              <a:gd name="connsiteX22064" fmla="*/ 814705 w 5598213"/>
              <a:gd name="connsiteY22064" fmla="*/ 2308423 h 4231124"/>
              <a:gd name="connsiteX22065" fmla="*/ 825355 w 5598213"/>
              <a:gd name="connsiteY22065" fmla="*/ 2293042 h 4231124"/>
              <a:gd name="connsiteX22066" fmla="*/ 835413 w 5598213"/>
              <a:gd name="connsiteY22066" fmla="*/ 2293042 h 4231124"/>
              <a:gd name="connsiteX22067" fmla="*/ 825355 w 5598213"/>
              <a:gd name="connsiteY22067" fmla="*/ 2287717 h 4231124"/>
              <a:gd name="connsiteX22068" fmla="*/ 840738 w 5598213"/>
              <a:gd name="connsiteY22068" fmla="*/ 2271744 h 4231124"/>
              <a:gd name="connsiteX22069" fmla="*/ 856713 w 5598213"/>
              <a:gd name="connsiteY22069" fmla="*/ 2267011 h 4231124"/>
              <a:gd name="connsiteX22070" fmla="*/ 856713 w 5598213"/>
              <a:gd name="connsiteY22070" fmla="*/ 2256363 h 4231124"/>
              <a:gd name="connsiteX22071" fmla="*/ 851388 w 5598213"/>
              <a:gd name="connsiteY22071" fmla="*/ 2261687 h 4231124"/>
              <a:gd name="connsiteX22072" fmla="*/ 840738 w 5598213"/>
              <a:gd name="connsiteY22072" fmla="*/ 2256363 h 4231124"/>
              <a:gd name="connsiteX22073" fmla="*/ 835413 w 5598213"/>
              <a:gd name="connsiteY22073" fmla="*/ 2261687 h 4231124"/>
              <a:gd name="connsiteX22074" fmla="*/ 825355 w 5598213"/>
              <a:gd name="connsiteY22074" fmla="*/ 2261687 h 4231124"/>
              <a:gd name="connsiteX22075" fmla="*/ 825355 w 5598213"/>
              <a:gd name="connsiteY22075" fmla="*/ 2251038 h 4231124"/>
              <a:gd name="connsiteX22076" fmla="*/ 814705 w 5598213"/>
              <a:gd name="connsiteY22076" fmla="*/ 2261687 h 4231124"/>
              <a:gd name="connsiteX22077" fmla="*/ 820030 w 5598213"/>
              <a:gd name="connsiteY22077" fmla="*/ 2271744 h 4231124"/>
              <a:gd name="connsiteX22078" fmla="*/ 825355 w 5598213"/>
              <a:gd name="connsiteY22078" fmla="*/ 2287717 h 4231124"/>
              <a:gd name="connsiteX22079" fmla="*/ 809381 w 5598213"/>
              <a:gd name="connsiteY22079" fmla="*/ 2298366 h 4231124"/>
              <a:gd name="connsiteX22080" fmla="*/ 799322 w 5598213"/>
              <a:gd name="connsiteY22080" fmla="*/ 2308423 h 4231124"/>
              <a:gd name="connsiteX22081" fmla="*/ 793997 w 5598213"/>
              <a:gd name="connsiteY22081" fmla="*/ 2313748 h 4231124"/>
              <a:gd name="connsiteX22082" fmla="*/ 778023 w 5598213"/>
              <a:gd name="connsiteY22082" fmla="*/ 2313748 h 4231124"/>
              <a:gd name="connsiteX22083" fmla="*/ 778023 w 5598213"/>
              <a:gd name="connsiteY22083" fmla="*/ 2308423 h 4231124"/>
              <a:gd name="connsiteX22084" fmla="*/ 783348 w 5598213"/>
              <a:gd name="connsiteY22084" fmla="*/ 2293042 h 4231124"/>
              <a:gd name="connsiteX22085" fmla="*/ 809381 w 5598213"/>
              <a:gd name="connsiteY22085" fmla="*/ 2277069 h 4231124"/>
              <a:gd name="connsiteX22086" fmla="*/ 804056 w 5598213"/>
              <a:gd name="connsiteY22086" fmla="*/ 2277069 h 4231124"/>
              <a:gd name="connsiteX22087" fmla="*/ 799322 w 5598213"/>
              <a:gd name="connsiteY22087" fmla="*/ 2277069 h 4231124"/>
              <a:gd name="connsiteX22088" fmla="*/ 772698 w 5598213"/>
              <a:gd name="connsiteY22088" fmla="*/ 2277069 h 4231124"/>
              <a:gd name="connsiteX22089" fmla="*/ 767965 w 5598213"/>
              <a:gd name="connsiteY22089" fmla="*/ 2277069 h 4231124"/>
              <a:gd name="connsiteX22090" fmla="*/ 757315 w 5598213"/>
              <a:gd name="connsiteY22090" fmla="*/ 2277069 h 4231124"/>
              <a:gd name="connsiteX22091" fmla="*/ 741340 w 5598213"/>
              <a:gd name="connsiteY22091" fmla="*/ 2277069 h 4231124"/>
              <a:gd name="connsiteX22092" fmla="*/ 741340 w 5598213"/>
              <a:gd name="connsiteY22092" fmla="*/ 2271744 h 4231124"/>
              <a:gd name="connsiteX22093" fmla="*/ 731282 w 5598213"/>
              <a:gd name="connsiteY22093" fmla="*/ 2277069 h 4231124"/>
              <a:gd name="connsiteX22094" fmla="*/ 725957 w 5598213"/>
              <a:gd name="connsiteY22094" fmla="*/ 2287717 h 4231124"/>
              <a:gd name="connsiteX22095" fmla="*/ 710575 w 5598213"/>
              <a:gd name="connsiteY22095" fmla="*/ 2282393 h 4231124"/>
              <a:gd name="connsiteX22096" fmla="*/ 705250 w 5598213"/>
              <a:gd name="connsiteY22096" fmla="*/ 2277069 h 4231124"/>
              <a:gd name="connsiteX22097" fmla="*/ 699925 w 5598213"/>
              <a:gd name="connsiteY22097" fmla="*/ 2277069 h 4231124"/>
              <a:gd name="connsiteX22098" fmla="*/ 694600 w 5598213"/>
              <a:gd name="connsiteY22098" fmla="*/ 2287717 h 4231124"/>
              <a:gd name="connsiteX22099" fmla="*/ 683950 w 5598213"/>
              <a:gd name="connsiteY22099" fmla="*/ 2271744 h 4231124"/>
              <a:gd name="connsiteX22100" fmla="*/ 673892 w 5598213"/>
              <a:gd name="connsiteY22100" fmla="*/ 2287717 h 4231124"/>
              <a:gd name="connsiteX22101" fmla="*/ 663242 w 5598213"/>
              <a:gd name="connsiteY22101" fmla="*/ 2287717 h 4231124"/>
              <a:gd name="connsiteX22102" fmla="*/ 668567 w 5598213"/>
              <a:gd name="connsiteY22102" fmla="*/ 2282393 h 4231124"/>
              <a:gd name="connsiteX22103" fmla="*/ 668567 w 5598213"/>
              <a:gd name="connsiteY22103" fmla="*/ 2277069 h 4231124"/>
              <a:gd name="connsiteX22104" fmla="*/ 694600 w 5598213"/>
              <a:gd name="connsiteY22104" fmla="*/ 2251038 h 4231124"/>
              <a:gd name="connsiteX22105" fmla="*/ 689275 w 5598213"/>
              <a:gd name="connsiteY22105" fmla="*/ 2245714 h 4231124"/>
              <a:gd name="connsiteX22106" fmla="*/ 694600 w 5598213"/>
              <a:gd name="connsiteY22106" fmla="*/ 2240389 h 4231124"/>
              <a:gd name="connsiteX22107" fmla="*/ 694600 w 5598213"/>
              <a:gd name="connsiteY22107" fmla="*/ 2225008 h 4231124"/>
              <a:gd name="connsiteX22108" fmla="*/ 699925 w 5598213"/>
              <a:gd name="connsiteY22108" fmla="*/ 2214359 h 4231124"/>
              <a:gd name="connsiteX22109" fmla="*/ 705250 w 5598213"/>
              <a:gd name="connsiteY22109" fmla="*/ 2214359 h 4231124"/>
              <a:gd name="connsiteX22110" fmla="*/ 715308 w 5598213"/>
              <a:gd name="connsiteY22110" fmla="*/ 2219683 h 4231124"/>
              <a:gd name="connsiteX22111" fmla="*/ 725957 w 5598213"/>
              <a:gd name="connsiteY22111" fmla="*/ 2225008 h 4231124"/>
              <a:gd name="connsiteX22112" fmla="*/ 725957 w 5598213"/>
              <a:gd name="connsiteY22112" fmla="*/ 2235657 h 4231124"/>
              <a:gd name="connsiteX22113" fmla="*/ 710575 w 5598213"/>
              <a:gd name="connsiteY22113" fmla="*/ 2240389 h 4231124"/>
              <a:gd name="connsiteX22114" fmla="*/ 710575 w 5598213"/>
              <a:gd name="connsiteY22114" fmla="*/ 2256363 h 4231124"/>
              <a:gd name="connsiteX22115" fmla="*/ 725957 w 5598213"/>
              <a:gd name="connsiteY22115" fmla="*/ 2240389 h 4231124"/>
              <a:gd name="connsiteX22116" fmla="*/ 725957 w 5598213"/>
              <a:gd name="connsiteY22116" fmla="*/ 2235657 h 4231124"/>
              <a:gd name="connsiteX22117" fmla="*/ 741340 w 5598213"/>
              <a:gd name="connsiteY22117" fmla="*/ 2225008 h 4231124"/>
              <a:gd name="connsiteX22118" fmla="*/ 751990 w 5598213"/>
              <a:gd name="connsiteY22118" fmla="*/ 2225008 h 4231124"/>
              <a:gd name="connsiteX22119" fmla="*/ 757315 w 5598213"/>
              <a:gd name="connsiteY22119" fmla="*/ 2219683 h 4231124"/>
              <a:gd name="connsiteX22120" fmla="*/ 778023 w 5598213"/>
              <a:gd name="connsiteY22120" fmla="*/ 2219683 h 4231124"/>
              <a:gd name="connsiteX22121" fmla="*/ 793997 w 5598213"/>
              <a:gd name="connsiteY22121" fmla="*/ 2204302 h 4231124"/>
              <a:gd name="connsiteX22122" fmla="*/ 772698 w 5598213"/>
              <a:gd name="connsiteY22122" fmla="*/ 2204302 h 4231124"/>
              <a:gd name="connsiteX22123" fmla="*/ 767965 w 5598213"/>
              <a:gd name="connsiteY22123" fmla="*/ 2214359 h 4231124"/>
              <a:gd name="connsiteX22124" fmla="*/ 757315 w 5598213"/>
              <a:gd name="connsiteY22124" fmla="*/ 2209035 h 4231124"/>
              <a:gd name="connsiteX22125" fmla="*/ 757315 w 5598213"/>
              <a:gd name="connsiteY22125" fmla="*/ 2198977 h 4231124"/>
              <a:gd name="connsiteX22126" fmla="*/ 736607 w 5598213"/>
              <a:gd name="connsiteY22126" fmla="*/ 2198977 h 4231124"/>
              <a:gd name="connsiteX22127" fmla="*/ 736607 w 5598213"/>
              <a:gd name="connsiteY22127" fmla="*/ 2204302 h 4231124"/>
              <a:gd name="connsiteX22128" fmla="*/ 746665 w 5598213"/>
              <a:gd name="connsiteY22128" fmla="*/ 2204302 h 4231124"/>
              <a:gd name="connsiteX22129" fmla="*/ 746665 w 5598213"/>
              <a:gd name="connsiteY22129" fmla="*/ 2214359 h 4231124"/>
              <a:gd name="connsiteX22130" fmla="*/ 741340 w 5598213"/>
              <a:gd name="connsiteY22130" fmla="*/ 2219683 h 4231124"/>
              <a:gd name="connsiteX22131" fmla="*/ 741340 w 5598213"/>
              <a:gd name="connsiteY22131" fmla="*/ 2225008 h 4231124"/>
              <a:gd name="connsiteX22132" fmla="*/ 731282 w 5598213"/>
              <a:gd name="connsiteY22132" fmla="*/ 2209035 h 4231124"/>
              <a:gd name="connsiteX22133" fmla="*/ 720633 w 5598213"/>
              <a:gd name="connsiteY22133" fmla="*/ 2214359 h 4231124"/>
              <a:gd name="connsiteX22134" fmla="*/ 720633 w 5598213"/>
              <a:gd name="connsiteY22134" fmla="*/ 2204302 h 4231124"/>
              <a:gd name="connsiteX22135" fmla="*/ 731282 w 5598213"/>
              <a:gd name="connsiteY22135" fmla="*/ 2188329 h 4231124"/>
              <a:gd name="connsiteX22136" fmla="*/ 731282 w 5598213"/>
              <a:gd name="connsiteY22136" fmla="*/ 2183004 h 4231124"/>
              <a:gd name="connsiteX22137" fmla="*/ 720633 w 5598213"/>
              <a:gd name="connsiteY22137" fmla="*/ 2188329 h 4231124"/>
              <a:gd name="connsiteX22138" fmla="*/ 715308 w 5598213"/>
              <a:gd name="connsiteY22138" fmla="*/ 2188329 h 4231124"/>
              <a:gd name="connsiteX22139" fmla="*/ 715308 w 5598213"/>
              <a:gd name="connsiteY22139" fmla="*/ 2193653 h 4231124"/>
              <a:gd name="connsiteX22140" fmla="*/ 694600 w 5598213"/>
              <a:gd name="connsiteY22140" fmla="*/ 2198977 h 4231124"/>
              <a:gd name="connsiteX22141" fmla="*/ 689275 w 5598213"/>
              <a:gd name="connsiteY22141" fmla="*/ 2193653 h 4231124"/>
              <a:gd name="connsiteX22142" fmla="*/ 679217 w 5598213"/>
              <a:gd name="connsiteY22142" fmla="*/ 2193653 h 4231124"/>
              <a:gd name="connsiteX22143" fmla="*/ 683950 w 5598213"/>
              <a:gd name="connsiteY22143" fmla="*/ 2183004 h 4231124"/>
              <a:gd name="connsiteX22144" fmla="*/ 673892 w 5598213"/>
              <a:gd name="connsiteY22144" fmla="*/ 2177680 h 4231124"/>
              <a:gd name="connsiteX22145" fmla="*/ 683950 w 5598213"/>
              <a:gd name="connsiteY22145" fmla="*/ 2172947 h 4231124"/>
              <a:gd name="connsiteX22146" fmla="*/ 679217 w 5598213"/>
              <a:gd name="connsiteY22146" fmla="*/ 2162298 h 4231124"/>
              <a:gd name="connsiteX22147" fmla="*/ 699925 w 5598213"/>
              <a:gd name="connsiteY22147" fmla="*/ 2151649 h 4231124"/>
              <a:gd name="connsiteX22148" fmla="*/ 705250 w 5598213"/>
              <a:gd name="connsiteY22148" fmla="*/ 2151649 h 4231124"/>
              <a:gd name="connsiteX22149" fmla="*/ 705250 w 5598213"/>
              <a:gd name="connsiteY22149" fmla="*/ 2156974 h 4231124"/>
              <a:gd name="connsiteX22150" fmla="*/ 715308 w 5598213"/>
              <a:gd name="connsiteY22150" fmla="*/ 2156974 h 4231124"/>
              <a:gd name="connsiteX22151" fmla="*/ 720633 w 5598213"/>
              <a:gd name="connsiteY22151" fmla="*/ 2146325 h 4231124"/>
              <a:gd name="connsiteX22152" fmla="*/ 731282 w 5598213"/>
              <a:gd name="connsiteY22152" fmla="*/ 2146325 h 4231124"/>
              <a:gd name="connsiteX22153" fmla="*/ 731282 w 5598213"/>
              <a:gd name="connsiteY22153" fmla="*/ 2141592 h 4231124"/>
              <a:gd name="connsiteX22154" fmla="*/ 741340 w 5598213"/>
              <a:gd name="connsiteY22154" fmla="*/ 2141592 h 4231124"/>
              <a:gd name="connsiteX22155" fmla="*/ 746665 w 5598213"/>
              <a:gd name="connsiteY22155" fmla="*/ 2136268 h 4231124"/>
              <a:gd name="connsiteX22156" fmla="*/ 741340 w 5598213"/>
              <a:gd name="connsiteY22156" fmla="*/ 2130943 h 4231124"/>
              <a:gd name="connsiteX22157" fmla="*/ 731282 w 5598213"/>
              <a:gd name="connsiteY22157" fmla="*/ 2141592 h 4231124"/>
              <a:gd name="connsiteX22158" fmla="*/ 725957 w 5598213"/>
              <a:gd name="connsiteY22158" fmla="*/ 2141592 h 4231124"/>
              <a:gd name="connsiteX22159" fmla="*/ 720633 w 5598213"/>
              <a:gd name="connsiteY22159" fmla="*/ 2146325 h 4231124"/>
              <a:gd name="connsiteX22160" fmla="*/ 699925 w 5598213"/>
              <a:gd name="connsiteY22160" fmla="*/ 2136268 h 4231124"/>
              <a:gd name="connsiteX22161" fmla="*/ 699925 w 5598213"/>
              <a:gd name="connsiteY22161" fmla="*/ 2120295 h 4231124"/>
              <a:gd name="connsiteX22162" fmla="*/ 689275 w 5598213"/>
              <a:gd name="connsiteY22162" fmla="*/ 2125619 h 4231124"/>
              <a:gd name="connsiteX22163" fmla="*/ 683950 w 5598213"/>
              <a:gd name="connsiteY22163" fmla="*/ 2115562 h 4231124"/>
              <a:gd name="connsiteX22164" fmla="*/ 679217 w 5598213"/>
              <a:gd name="connsiteY22164" fmla="*/ 2120295 h 4231124"/>
              <a:gd name="connsiteX22165" fmla="*/ 673892 w 5598213"/>
              <a:gd name="connsiteY22165" fmla="*/ 2120295 h 4231124"/>
              <a:gd name="connsiteX22166" fmla="*/ 673892 w 5598213"/>
              <a:gd name="connsiteY22166" fmla="*/ 2115562 h 4231124"/>
              <a:gd name="connsiteX22167" fmla="*/ 668567 w 5598213"/>
              <a:gd name="connsiteY22167" fmla="*/ 2110829 h 4231124"/>
              <a:gd name="connsiteX22168" fmla="*/ 673892 w 5598213"/>
              <a:gd name="connsiteY22168" fmla="*/ 2105505 h 4231124"/>
              <a:gd name="connsiteX22169" fmla="*/ 657917 w 5598213"/>
              <a:gd name="connsiteY22169" fmla="*/ 2100180 h 4231124"/>
              <a:gd name="connsiteX22170" fmla="*/ 647859 w 5598213"/>
              <a:gd name="connsiteY22170" fmla="*/ 2115562 h 4231124"/>
              <a:gd name="connsiteX22171" fmla="*/ 637210 w 5598213"/>
              <a:gd name="connsiteY22171" fmla="*/ 2120295 h 4231124"/>
              <a:gd name="connsiteX22172" fmla="*/ 631885 w 5598213"/>
              <a:gd name="connsiteY22172" fmla="*/ 2120295 h 4231124"/>
              <a:gd name="connsiteX22173" fmla="*/ 626560 w 5598213"/>
              <a:gd name="connsiteY22173" fmla="*/ 2115562 h 4231124"/>
              <a:gd name="connsiteX22174" fmla="*/ 621235 w 5598213"/>
              <a:gd name="connsiteY22174" fmla="*/ 2120295 h 4231124"/>
              <a:gd name="connsiteX22175" fmla="*/ 605852 w 5598213"/>
              <a:gd name="connsiteY22175" fmla="*/ 2110829 h 4231124"/>
              <a:gd name="connsiteX22176" fmla="*/ 621235 w 5598213"/>
              <a:gd name="connsiteY22176" fmla="*/ 2100180 h 4231124"/>
              <a:gd name="connsiteX22177" fmla="*/ 626560 w 5598213"/>
              <a:gd name="connsiteY22177" fmla="*/ 2100180 h 4231124"/>
              <a:gd name="connsiteX22178" fmla="*/ 631885 w 5598213"/>
              <a:gd name="connsiteY22178" fmla="*/ 2089531 h 4231124"/>
              <a:gd name="connsiteX22179" fmla="*/ 642535 w 5598213"/>
              <a:gd name="connsiteY22179" fmla="*/ 2079474 h 4231124"/>
              <a:gd name="connsiteX22180" fmla="*/ 657917 w 5598213"/>
              <a:gd name="connsiteY22180" fmla="*/ 2074150 h 4231124"/>
              <a:gd name="connsiteX22181" fmla="*/ 657917 w 5598213"/>
              <a:gd name="connsiteY22181" fmla="*/ 2063501 h 4231124"/>
              <a:gd name="connsiteX22182" fmla="*/ 663242 w 5598213"/>
              <a:gd name="connsiteY22182" fmla="*/ 2063501 h 4231124"/>
              <a:gd name="connsiteX22183" fmla="*/ 679217 w 5598213"/>
              <a:gd name="connsiteY22183" fmla="*/ 2053444 h 4231124"/>
              <a:gd name="connsiteX22184" fmla="*/ 679217 w 5598213"/>
              <a:gd name="connsiteY22184" fmla="*/ 2048119 h 4231124"/>
              <a:gd name="connsiteX22185" fmla="*/ 663242 w 5598213"/>
              <a:gd name="connsiteY22185" fmla="*/ 2053444 h 4231124"/>
              <a:gd name="connsiteX22186" fmla="*/ 647859 w 5598213"/>
              <a:gd name="connsiteY22186" fmla="*/ 2058177 h 4231124"/>
              <a:gd name="connsiteX22187" fmla="*/ 647859 w 5598213"/>
              <a:gd name="connsiteY22187" fmla="*/ 2063501 h 4231124"/>
              <a:gd name="connsiteX22188" fmla="*/ 637210 w 5598213"/>
              <a:gd name="connsiteY22188" fmla="*/ 2063501 h 4231124"/>
              <a:gd name="connsiteX22189" fmla="*/ 642535 w 5598213"/>
              <a:gd name="connsiteY22189" fmla="*/ 2068825 h 4231124"/>
              <a:gd name="connsiteX22190" fmla="*/ 642535 w 5598213"/>
              <a:gd name="connsiteY22190" fmla="*/ 2079474 h 4231124"/>
              <a:gd name="connsiteX22191" fmla="*/ 637210 w 5598213"/>
              <a:gd name="connsiteY22191" fmla="*/ 2079474 h 4231124"/>
              <a:gd name="connsiteX22192" fmla="*/ 631885 w 5598213"/>
              <a:gd name="connsiteY22192" fmla="*/ 2084799 h 4231124"/>
              <a:gd name="connsiteX22193" fmla="*/ 631885 w 5598213"/>
              <a:gd name="connsiteY22193" fmla="*/ 2089531 h 4231124"/>
              <a:gd name="connsiteX22194" fmla="*/ 621235 w 5598213"/>
              <a:gd name="connsiteY22194" fmla="*/ 2094856 h 4231124"/>
              <a:gd name="connsiteX22195" fmla="*/ 605852 w 5598213"/>
              <a:gd name="connsiteY22195" fmla="*/ 2094856 h 4231124"/>
              <a:gd name="connsiteX22196" fmla="*/ 595202 w 5598213"/>
              <a:gd name="connsiteY22196" fmla="*/ 2100180 h 4231124"/>
              <a:gd name="connsiteX22197" fmla="*/ 585144 w 5598213"/>
              <a:gd name="connsiteY22197" fmla="*/ 2110829 h 4231124"/>
              <a:gd name="connsiteX22198" fmla="*/ 574495 w 5598213"/>
              <a:gd name="connsiteY22198" fmla="*/ 2100180 h 4231124"/>
              <a:gd name="connsiteX22199" fmla="*/ 579819 w 5598213"/>
              <a:gd name="connsiteY22199" fmla="*/ 2094856 h 4231124"/>
              <a:gd name="connsiteX22200" fmla="*/ 574495 w 5598213"/>
              <a:gd name="connsiteY22200" fmla="*/ 2094856 h 4231124"/>
              <a:gd name="connsiteX22201" fmla="*/ 569170 w 5598213"/>
              <a:gd name="connsiteY22201" fmla="*/ 2100180 h 4231124"/>
              <a:gd name="connsiteX22202" fmla="*/ 543137 w 5598213"/>
              <a:gd name="connsiteY22202" fmla="*/ 2100180 h 4231124"/>
              <a:gd name="connsiteX22203" fmla="*/ 527754 w 5598213"/>
              <a:gd name="connsiteY22203" fmla="*/ 2084799 h 4231124"/>
              <a:gd name="connsiteX22204" fmla="*/ 548462 w 5598213"/>
              <a:gd name="connsiteY22204" fmla="*/ 2068825 h 4231124"/>
              <a:gd name="connsiteX22205" fmla="*/ 559112 w 5598213"/>
              <a:gd name="connsiteY22205" fmla="*/ 2068825 h 4231124"/>
              <a:gd name="connsiteX22206" fmla="*/ 563845 w 5598213"/>
              <a:gd name="connsiteY22206" fmla="*/ 2063501 h 4231124"/>
              <a:gd name="connsiteX22207" fmla="*/ 574495 w 5598213"/>
              <a:gd name="connsiteY22207" fmla="*/ 2063501 h 4231124"/>
              <a:gd name="connsiteX22208" fmla="*/ 574495 w 5598213"/>
              <a:gd name="connsiteY22208" fmla="*/ 2068825 h 4231124"/>
              <a:gd name="connsiteX22209" fmla="*/ 595202 w 5598213"/>
              <a:gd name="connsiteY22209" fmla="*/ 2068825 h 4231124"/>
              <a:gd name="connsiteX22210" fmla="*/ 595202 w 5598213"/>
              <a:gd name="connsiteY22210" fmla="*/ 2074150 h 4231124"/>
              <a:gd name="connsiteX22211" fmla="*/ 616502 w 5598213"/>
              <a:gd name="connsiteY22211" fmla="*/ 2074150 h 4231124"/>
              <a:gd name="connsiteX22212" fmla="*/ 621235 w 5598213"/>
              <a:gd name="connsiteY22212" fmla="*/ 2079474 h 4231124"/>
              <a:gd name="connsiteX22213" fmla="*/ 621235 w 5598213"/>
              <a:gd name="connsiteY22213" fmla="*/ 2068825 h 4231124"/>
              <a:gd name="connsiteX22214" fmla="*/ 626560 w 5598213"/>
              <a:gd name="connsiteY22214" fmla="*/ 2058177 h 4231124"/>
              <a:gd name="connsiteX22215" fmla="*/ 631885 w 5598213"/>
              <a:gd name="connsiteY22215" fmla="*/ 2053444 h 4231124"/>
              <a:gd name="connsiteX22216" fmla="*/ 637210 w 5598213"/>
              <a:gd name="connsiteY22216" fmla="*/ 2053444 h 4231124"/>
              <a:gd name="connsiteX22217" fmla="*/ 642535 w 5598213"/>
              <a:gd name="connsiteY22217" fmla="*/ 2042795 h 4231124"/>
              <a:gd name="connsiteX22218" fmla="*/ 631885 w 5598213"/>
              <a:gd name="connsiteY22218" fmla="*/ 2048119 h 4231124"/>
              <a:gd name="connsiteX22219" fmla="*/ 616502 w 5598213"/>
              <a:gd name="connsiteY22219" fmla="*/ 2042795 h 4231124"/>
              <a:gd name="connsiteX22220" fmla="*/ 605852 w 5598213"/>
              <a:gd name="connsiteY22220" fmla="*/ 2042795 h 4231124"/>
              <a:gd name="connsiteX22221" fmla="*/ 600527 w 5598213"/>
              <a:gd name="connsiteY22221" fmla="*/ 2032146 h 4231124"/>
              <a:gd name="connsiteX22222" fmla="*/ 616502 w 5598213"/>
              <a:gd name="connsiteY22222" fmla="*/ 2032146 h 4231124"/>
              <a:gd name="connsiteX22223" fmla="*/ 637210 w 5598213"/>
              <a:gd name="connsiteY22223" fmla="*/ 2022089 h 4231124"/>
              <a:gd name="connsiteX22224" fmla="*/ 637210 w 5598213"/>
              <a:gd name="connsiteY22224" fmla="*/ 2016765 h 4231124"/>
              <a:gd name="connsiteX22225" fmla="*/ 637210 w 5598213"/>
              <a:gd name="connsiteY22225" fmla="*/ 2006116 h 4231124"/>
              <a:gd name="connsiteX22226" fmla="*/ 642535 w 5598213"/>
              <a:gd name="connsiteY22226" fmla="*/ 2011440 h 4231124"/>
              <a:gd name="connsiteX22227" fmla="*/ 647859 w 5598213"/>
              <a:gd name="connsiteY22227" fmla="*/ 2006116 h 4231124"/>
              <a:gd name="connsiteX22228" fmla="*/ 652593 w 5598213"/>
              <a:gd name="connsiteY22228" fmla="*/ 2000791 h 4231124"/>
              <a:gd name="connsiteX22229" fmla="*/ 663242 w 5598213"/>
              <a:gd name="connsiteY22229" fmla="*/ 1995467 h 4231124"/>
              <a:gd name="connsiteX22230" fmla="*/ 668567 w 5598213"/>
              <a:gd name="connsiteY22230" fmla="*/ 1995467 h 4231124"/>
              <a:gd name="connsiteX22231" fmla="*/ 668567 w 5598213"/>
              <a:gd name="connsiteY22231" fmla="*/ 1990734 h 4231124"/>
              <a:gd name="connsiteX22232" fmla="*/ 657917 w 5598213"/>
              <a:gd name="connsiteY22232" fmla="*/ 1990734 h 4231124"/>
              <a:gd name="connsiteX22233" fmla="*/ 652593 w 5598213"/>
              <a:gd name="connsiteY22233" fmla="*/ 1995467 h 4231124"/>
              <a:gd name="connsiteX22234" fmla="*/ 652593 w 5598213"/>
              <a:gd name="connsiteY22234" fmla="*/ 2000791 h 4231124"/>
              <a:gd name="connsiteX22235" fmla="*/ 642535 w 5598213"/>
              <a:gd name="connsiteY22235" fmla="*/ 1995467 h 4231124"/>
              <a:gd name="connsiteX22236" fmla="*/ 637210 w 5598213"/>
              <a:gd name="connsiteY22236" fmla="*/ 2006116 h 4231124"/>
              <a:gd name="connsiteX22237" fmla="*/ 626560 w 5598213"/>
              <a:gd name="connsiteY22237" fmla="*/ 2006116 h 4231124"/>
              <a:gd name="connsiteX22238" fmla="*/ 616502 w 5598213"/>
              <a:gd name="connsiteY22238" fmla="*/ 2016765 h 4231124"/>
              <a:gd name="connsiteX22239" fmla="*/ 600527 w 5598213"/>
              <a:gd name="connsiteY22239" fmla="*/ 2022089 h 4231124"/>
              <a:gd name="connsiteX22240" fmla="*/ 600527 w 5598213"/>
              <a:gd name="connsiteY22240" fmla="*/ 2026822 h 4231124"/>
              <a:gd name="connsiteX22241" fmla="*/ 585144 w 5598213"/>
              <a:gd name="connsiteY22241" fmla="*/ 2026822 h 4231124"/>
              <a:gd name="connsiteX22242" fmla="*/ 585144 w 5598213"/>
              <a:gd name="connsiteY22242" fmla="*/ 2022089 h 4231124"/>
              <a:gd name="connsiteX22243" fmla="*/ 595202 w 5598213"/>
              <a:gd name="connsiteY22243" fmla="*/ 2016765 h 4231124"/>
              <a:gd name="connsiteX22244" fmla="*/ 589878 w 5598213"/>
              <a:gd name="connsiteY22244" fmla="*/ 2011440 h 4231124"/>
              <a:gd name="connsiteX22245" fmla="*/ 600527 w 5598213"/>
              <a:gd name="connsiteY22245" fmla="*/ 2000791 h 4231124"/>
              <a:gd name="connsiteX22246" fmla="*/ 611177 w 5598213"/>
              <a:gd name="connsiteY22246" fmla="*/ 2000791 h 4231124"/>
              <a:gd name="connsiteX22247" fmla="*/ 611177 w 5598213"/>
              <a:gd name="connsiteY22247" fmla="*/ 1995467 h 4231124"/>
              <a:gd name="connsiteX22248" fmla="*/ 621235 w 5598213"/>
              <a:gd name="connsiteY22248" fmla="*/ 1995467 h 4231124"/>
              <a:gd name="connsiteX22249" fmla="*/ 626560 w 5598213"/>
              <a:gd name="connsiteY22249" fmla="*/ 2000791 h 4231124"/>
              <a:gd name="connsiteX22250" fmla="*/ 642535 w 5598213"/>
              <a:gd name="connsiteY22250" fmla="*/ 1990734 h 4231124"/>
              <a:gd name="connsiteX22251" fmla="*/ 652593 w 5598213"/>
              <a:gd name="connsiteY22251" fmla="*/ 1980085 h 4231124"/>
              <a:gd name="connsiteX22252" fmla="*/ 657917 w 5598213"/>
              <a:gd name="connsiteY22252" fmla="*/ 1980085 h 4231124"/>
              <a:gd name="connsiteX22253" fmla="*/ 689275 w 5598213"/>
              <a:gd name="connsiteY22253" fmla="*/ 1964112 h 4231124"/>
              <a:gd name="connsiteX22254" fmla="*/ 694600 w 5598213"/>
              <a:gd name="connsiteY22254" fmla="*/ 1954055 h 4231124"/>
              <a:gd name="connsiteX22255" fmla="*/ 694600 w 5598213"/>
              <a:gd name="connsiteY22255" fmla="*/ 1959379 h 4231124"/>
              <a:gd name="connsiteX22256" fmla="*/ 705250 w 5598213"/>
              <a:gd name="connsiteY22256" fmla="*/ 1954055 h 4231124"/>
              <a:gd name="connsiteX22257" fmla="*/ 699925 w 5598213"/>
              <a:gd name="connsiteY22257" fmla="*/ 1943406 h 4231124"/>
              <a:gd name="connsiteX22258" fmla="*/ 689275 w 5598213"/>
              <a:gd name="connsiteY22258" fmla="*/ 1948731 h 4231124"/>
              <a:gd name="connsiteX22259" fmla="*/ 673892 w 5598213"/>
              <a:gd name="connsiteY22259" fmla="*/ 1959379 h 4231124"/>
              <a:gd name="connsiteX22260" fmla="*/ 668567 w 5598213"/>
              <a:gd name="connsiteY22260" fmla="*/ 1954055 h 4231124"/>
              <a:gd name="connsiteX22261" fmla="*/ 657917 w 5598213"/>
              <a:gd name="connsiteY22261" fmla="*/ 1959379 h 4231124"/>
              <a:gd name="connsiteX22262" fmla="*/ 647859 w 5598213"/>
              <a:gd name="connsiteY22262" fmla="*/ 1969437 h 4231124"/>
              <a:gd name="connsiteX22263" fmla="*/ 652593 w 5598213"/>
              <a:gd name="connsiteY22263" fmla="*/ 1974761 h 4231124"/>
              <a:gd name="connsiteX22264" fmla="*/ 652593 w 5598213"/>
              <a:gd name="connsiteY22264" fmla="*/ 1980085 h 4231124"/>
              <a:gd name="connsiteX22265" fmla="*/ 626560 w 5598213"/>
              <a:gd name="connsiteY22265" fmla="*/ 1980085 h 4231124"/>
              <a:gd name="connsiteX22266" fmla="*/ 621235 w 5598213"/>
              <a:gd name="connsiteY22266" fmla="*/ 1974761 h 4231124"/>
              <a:gd name="connsiteX22267" fmla="*/ 605852 w 5598213"/>
              <a:gd name="connsiteY22267" fmla="*/ 1985410 h 4231124"/>
              <a:gd name="connsiteX22268" fmla="*/ 595202 w 5598213"/>
              <a:gd name="connsiteY22268" fmla="*/ 1969437 h 4231124"/>
              <a:gd name="connsiteX22269" fmla="*/ 595202 w 5598213"/>
              <a:gd name="connsiteY22269" fmla="*/ 1980085 h 4231124"/>
              <a:gd name="connsiteX22270" fmla="*/ 585144 w 5598213"/>
              <a:gd name="connsiteY22270" fmla="*/ 1990734 h 4231124"/>
              <a:gd name="connsiteX22271" fmla="*/ 574495 w 5598213"/>
              <a:gd name="connsiteY22271" fmla="*/ 1990734 h 4231124"/>
              <a:gd name="connsiteX22272" fmla="*/ 569170 w 5598213"/>
              <a:gd name="connsiteY22272" fmla="*/ 1995467 h 4231124"/>
              <a:gd name="connsiteX22273" fmla="*/ 559112 w 5598213"/>
              <a:gd name="connsiteY22273" fmla="*/ 1990734 h 4231124"/>
              <a:gd name="connsiteX22274" fmla="*/ 563845 w 5598213"/>
              <a:gd name="connsiteY22274" fmla="*/ 1985410 h 4231124"/>
              <a:gd name="connsiteX22275" fmla="*/ 563845 w 5598213"/>
              <a:gd name="connsiteY22275" fmla="*/ 1980085 h 4231124"/>
              <a:gd name="connsiteX22276" fmla="*/ 574495 w 5598213"/>
              <a:gd name="connsiteY22276" fmla="*/ 1980085 h 4231124"/>
              <a:gd name="connsiteX22277" fmla="*/ 589878 w 5598213"/>
              <a:gd name="connsiteY22277" fmla="*/ 1964112 h 4231124"/>
              <a:gd name="connsiteX22278" fmla="*/ 595202 w 5598213"/>
              <a:gd name="connsiteY22278" fmla="*/ 1964112 h 4231124"/>
              <a:gd name="connsiteX22279" fmla="*/ 600527 w 5598213"/>
              <a:gd name="connsiteY22279" fmla="*/ 1954055 h 4231124"/>
              <a:gd name="connsiteX22280" fmla="*/ 605852 w 5598213"/>
              <a:gd name="connsiteY22280" fmla="*/ 1948731 h 4231124"/>
              <a:gd name="connsiteX22281" fmla="*/ 616502 w 5598213"/>
              <a:gd name="connsiteY22281" fmla="*/ 1948731 h 4231124"/>
              <a:gd name="connsiteX22282" fmla="*/ 626560 w 5598213"/>
              <a:gd name="connsiteY22282" fmla="*/ 1938082 h 4231124"/>
              <a:gd name="connsiteX22283" fmla="*/ 637210 w 5598213"/>
              <a:gd name="connsiteY22283" fmla="*/ 1938082 h 4231124"/>
              <a:gd name="connsiteX22284" fmla="*/ 642535 w 5598213"/>
              <a:gd name="connsiteY22284" fmla="*/ 1928025 h 4231124"/>
              <a:gd name="connsiteX22285" fmla="*/ 626560 w 5598213"/>
              <a:gd name="connsiteY22285" fmla="*/ 1922700 h 4231124"/>
              <a:gd name="connsiteX22286" fmla="*/ 642535 w 5598213"/>
              <a:gd name="connsiteY22286" fmla="*/ 1917376 h 4231124"/>
              <a:gd name="connsiteX22287" fmla="*/ 652593 w 5598213"/>
              <a:gd name="connsiteY22287" fmla="*/ 1928025 h 4231124"/>
              <a:gd name="connsiteX22288" fmla="*/ 668567 w 5598213"/>
              <a:gd name="connsiteY22288" fmla="*/ 1912051 h 4231124"/>
              <a:gd name="connsiteX22289" fmla="*/ 679217 w 5598213"/>
              <a:gd name="connsiteY22289" fmla="*/ 1912051 h 4231124"/>
              <a:gd name="connsiteX22290" fmla="*/ 694600 w 5598213"/>
              <a:gd name="connsiteY22290" fmla="*/ 1896670 h 4231124"/>
              <a:gd name="connsiteX22291" fmla="*/ 689275 w 5598213"/>
              <a:gd name="connsiteY22291" fmla="*/ 1896670 h 4231124"/>
              <a:gd name="connsiteX22292" fmla="*/ 689275 w 5598213"/>
              <a:gd name="connsiteY22292" fmla="*/ 1886021 h 4231124"/>
              <a:gd name="connsiteX22293" fmla="*/ 705250 w 5598213"/>
              <a:gd name="connsiteY22293" fmla="*/ 1886021 h 4231124"/>
              <a:gd name="connsiteX22294" fmla="*/ 699925 w 5598213"/>
              <a:gd name="connsiteY22294" fmla="*/ 1891345 h 4231124"/>
              <a:gd name="connsiteX22295" fmla="*/ 705250 w 5598213"/>
              <a:gd name="connsiteY22295" fmla="*/ 1891345 h 4231124"/>
              <a:gd name="connsiteX22296" fmla="*/ 715308 w 5598213"/>
              <a:gd name="connsiteY22296" fmla="*/ 1886021 h 4231124"/>
              <a:gd name="connsiteX22297" fmla="*/ 715308 w 5598213"/>
              <a:gd name="connsiteY22297" fmla="*/ 1880697 h 4231124"/>
              <a:gd name="connsiteX22298" fmla="*/ 699925 w 5598213"/>
              <a:gd name="connsiteY22298" fmla="*/ 1880697 h 4231124"/>
              <a:gd name="connsiteX22299" fmla="*/ 699925 w 5598213"/>
              <a:gd name="connsiteY22299" fmla="*/ 1870048 h 4231124"/>
              <a:gd name="connsiteX22300" fmla="*/ 689275 w 5598213"/>
              <a:gd name="connsiteY22300" fmla="*/ 1875372 h 4231124"/>
              <a:gd name="connsiteX22301" fmla="*/ 679217 w 5598213"/>
              <a:gd name="connsiteY22301" fmla="*/ 1870048 h 4231124"/>
              <a:gd name="connsiteX22302" fmla="*/ 699925 w 5598213"/>
              <a:gd name="connsiteY22302" fmla="*/ 1865315 h 4231124"/>
              <a:gd name="connsiteX22303" fmla="*/ 699925 w 5598213"/>
              <a:gd name="connsiteY22303" fmla="*/ 1854666 h 4231124"/>
              <a:gd name="connsiteX22304" fmla="*/ 715308 w 5598213"/>
              <a:gd name="connsiteY22304" fmla="*/ 1849342 h 4231124"/>
              <a:gd name="connsiteX22305" fmla="*/ 720633 w 5598213"/>
              <a:gd name="connsiteY22305" fmla="*/ 1849342 h 4231124"/>
              <a:gd name="connsiteX22306" fmla="*/ 725957 w 5598213"/>
              <a:gd name="connsiteY22306" fmla="*/ 1854666 h 4231124"/>
              <a:gd name="connsiteX22307" fmla="*/ 725957 w 5598213"/>
              <a:gd name="connsiteY22307" fmla="*/ 1870048 h 4231124"/>
              <a:gd name="connsiteX22308" fmla="*/ 736607 w 5598213"/>
              <a:gd name="connsiteY22308" fmla="*/ 1875372 h 4231124"/>
              <a:gd name="connsiteX22309" fmla="*/ 751990 w 5598213"/>
              <a:gd name="connsiteY22309" fmla="*/ 1875372 h 4231124"/>
              <a:gd name="connsiteX22310" fmla="*/ 762640 w 5598213"/>
              <a:gd name="connsiteY22310" fmla="*/ 1859991 h 4231124"/>
              <a:gd name="connsiteX22311" fmla="*/ 772698 w 5598213"/>
              <a:gd name="connsiteY22311" fmla="*/ 1859991 h 4231124"/>
              <a:gd name="connsiteX22312" fmla="*/ 778023 w 5598213"/>
              <a:gd name="connsiteY22312" fmla="*/ 1854666 h 4231124"/>
              <a:gd name="connsiteX22313" fmla="*/ 788673 w 5598213"/>
              <a:gd name="connsiteY22313" fmla="*/ 1854666 h 4231124"/>
              <a:gd name="connsiteX22314" fmla="*/ 799322 w 5598213"/>
              <a:gd name="connsiteY22314" fmla="*/ 1849342 h 4231124"/>
              <a:gd name="connsiteX22315" fmla="*/ 799322 w 5598213"/>
              <a:gd name="connsiteY22315" fmla="*/ 1844017 h 4231124"/>
              <a:gd name="connsiteX22316" fmla="*/ 809381 w 5598213"/>
              <a:gd name="connsiteY22316" fmla="*/ 1838693 h 4231124"/>
              <a:gd name="connsiteX22317" fmla="*/ 809381 w 5598213"/>
              <a:gd name="connsiteY22317" fmla="*/ 1828636 h 4231124"/>
              <a:gd name="connsiteX22318" fmla="*/ 820030 w 5598213"/>
              <a:gd name="connsiteY22318" fmla="*/ 1817987 h 4231124"/>
              <a:gd name="connsiteX22319" fmla="*/ 825355 w 5598213"/>
              <a:gd name="connsiteY22319" fmla="*/ 1817987 h 4231124"/>
              <a:gd name="connsiteX22320" fmla="*/ 825355 w 5598213"/>
              <a:gd name="connsiteY22320" fmla="*/ 1823311 h 4231124"/>
              <a:gd name="connsiteX22321" fmla="*/ 835413 w 5598213"/>
              <a:gd name="connsiteY22321" fmla="*/ 1828636 h 4231124"/>
              <a:gd name="connsiteX22322" fmla="*/ 846063 w 5598213"/>
              <a:gd name="connsiteY22322" fmla="*/ 1817987 h 4231124"/>
              <a:gd name="connsiteX22323" fmla="*/ 862037 w 5598213"/>
              <a:gd name="connsiteY22323" fmla="*/ 1802605 h 4231124"/>
              <a:gd name="connsiteX22324" fmla="*/ 872096 w 5598213"/>
              <a:gd name="connsiteY22324" fmla="*/ 1797281 h 4231124"/>
              <a:gd name="connsiteX22325" fmla="*/ 877420 w 5598213"/>
              <a:gd name="connsiteY22325" fmla="*/ 1791957 h 4231124"/>
              <a:gd name="connsiteX22326" fmla="*/ 862037 w 5598213"/>
              <a:gd name="connsiteY22326" fmla="*/ 1791957 h 4231124"/>
              <a:gd name="connsiteX22327" fmla="*/ 862037 w 5598213"/>
              <a:gd name="connsiteY22327" fmla="*/ 1786632 h 4231124"/>
              <a:gd name="connsiteX22328" fmla="*/ 872096 w 5598213"/>
              <a:gd name="connsiteY22328" fmla="*/ 1786632 h 4231124"/>
              <a:gd name="connsiteX22329" fmla="*/ 877420 w 5598213"/>
              <a:gd name="connsiteY22329" fmla="*/ 1781308 h 4231124"/>
              <a:gd name="connsiteX22330" fmla="*/ 882745 w 5598213"/>
              <a:gd name="connsiteY22330" fmla="*/ 1781308 h 4231124"/>
              <a:gd name="connsiteX22331" fmla="*/ 877420 w 5598213"/>
              <a:gd name="connsiteY22331" fmla="*/ 1771251 h 4231124"/>
              <a:gd name="connsiteX22332" fmla="*/ 882745 w 5598213"/>
              <a:gd name="connsiteY22332" fmla="*/ 1771251 h 4231124"/>
              <a:gd name="connsiteX22333" fmla="*/ 888070 w 5598213"/>
              <a:gd name="connsiteY22333" fmla="*/ 1771251 h 4231124"/>
              <a:gd name="connsiteX22334" fmla="*/ 898128 w 5598213"/>
              <a:gd name="connsiteY22334" fmla="*/ 1755277 h 4231124"/>
              <a:gd name="connsiteX22335" fmla="*/ 888070 w 5598213"/>
              <a:gd name="connsiteY22335" fmla="*/ 1749953 h 4231124"/>
              <a:gd name="connsiteX22336" fmla="*/ 888070 w 5598213"/>
              <a:gd name="connsiteY22336" fmla="*/ 1745220 h 4231124"/>
              <a:gd name="connsiteX22337" fmla="*/ 914103 w 5598213"/>
              <a:gd name="connsiteY22337" fmla="*/ 1745220 h 4231124"/>
              <a:gd name="connsiteX22338" fmla="*/ 919428 w 5598213"/>
              <a:gd name="connsiteY22338" fmla="*/ 1749953 h 4231124"/>
              <a:gd name="connsiteX22339" fmla="*/ 929486 w 5598213"/>
              <a:gd name="connsiteY22339" fmla="*/ 1749953 h 4231124"/>
              <a:gd name="connsiteX22340" fmla="*/ 934811 w 5598213"/>
              <a:gd name="connsiteY22340" fmla="*/ 1755277 h 4231124"/>
              <a:gd name="connsiteX22341" fmla="*/ 940136 w 5598213"/>
              <a:gd name="connsiteY22341" fmla="*/ 1755277 h 4231124"/>
              <a:gd name="connsiteX22342" fmla="*/ 919428 w 5598213"/>
              <a:gd name="connsiteY22342" fmla="*/ 1739896 h 4231124"/>
              <a:gd name="connsiteX22343" fmla="*/ 908778 w 5598213"/>
              <a:gd name="connsiteY22343" fmla="*/ 1739896 h 4231124"/>
              <a:gd name="connsiteX22344" fmla="*/ 903453 w 5598213"/>
              <a:gd name="connsiteY22344" fmla="*/ 1723923 h 4231124"/>
              <a:gd name="connsiteX22345" fmla="*/ 903453 w 5598213"/>
              <a:gd name="connsiteY22345" fmla="*/ 1718598 h 4231124"/>
              <a:gd name="connsiteX22346" fmla="*/ 914103 w 5598213"/>
              <a:gd name="connsiteY22346" fmla="*/ 1713865 h 4231124"/>
              <a:gd name="connsiteX22347" fmla="*/ 919428 w 5598213"/>
              <a:gd name="connsiteY22347" fmla="*/ 1723923 h 4231124"/>
              <a:gd name="connsiteX22348" fmla="*/ 924161 w 5598213"/>
              <a:gd name="connsiteY22348" fmla="*/ 1723923 h 4231124"/>
              <a:gd name="connsiteX22349" fmla="*/ 940136 w 5598213"/>
              <a:gd name="connsiteY22349" fmla="*/ 1745220 h 4231124"/>
              <a:gd name="connsiteX22350" fmla="*/ 940136 w 5598213"/>
              <a:gd name="connsiteY22350" fmla="*/ 1739896 h 4231124"/>
              <a:gd name="connsiteX22351" fmla="*/ 945460 w 5598213"/>
              <a:gd name="connsiteY22351" fmla="*/ 1739896 h 4231124"/>
              <a:gd name="connsiteX22352" fmla="*/ 950785 w 5598213"/>
              <a:gd name="connsiteY22352" fmla="*/ 1745220 h 4231124"/>
              <a:gd name="connsiteX22353" fmla="*/ 955519 w 5598213"/>
              <a:gd name="connsiteY22353" fmla="*/ 1745220 h 4231124"/>
              <a:gd name="connsiteX22354" fmla="*/ 966168 w 5598213"/>
              <a:gd name="connsiteY22354" fmla="*/ 1734571 h 4231124"/>
              <a:gd name="connsiteX22355" fmla="*/ 982143 w 5598213"/>
              <a:gd name="connsiteY22355" fmla="*/ 1723923 h 4231124"/>
              <a:gd name="connsiteX22356" fmla="*/ 971493 w 5598213"/>
              <a:gd name="connsiteY22356" fmla="*/ 1713865 h 4231124"/>
              <a:gd name="connsiteX22357" fmla="*/ 950785 w 5598213"/>
              <a:gd name="connsiteY22357" fmla="*/ 1697892 h 4231124"/>
              <a:gd name="connsiteX22358" fmla="*/ 940136 w 5598213"/>
              <a:gd name="connsiteY22358" fmla="*/ 1708541 h 4231124"/>
              <a:gd name="connsiteX22359" fmla="*/ 934811 w 5598213"/>
              <a:gd name="connsiteY22359" fmla="*/ 1703217 h 4231124"/>
              <a:gd name="connsiteX22360" fmla="*/ 924161 w 5598213"/>
              <a:gd name="connsiteY22360" fmla="*/ 1703217 h 4231124"/>
              <a:gd name="connsiteX22361" fmla="*/ 924161 w 5598213"/>
              <a:gd name="connsiteY22361" fmla="*/ 1692568 h 4231124"/>
              <a:gd name="connsiteX22362" fmla="*/ 908778 w 5598213"/>
              <a:gd name="connsiteY22362" fmla="*/ 1687243 h 4231124"/>
              <a:gd name="connsiteX22363" fmla="*/ 914103 w 5598213"/>
              <a:gd name="connsiteY22363" fmla="*/ 1687243 h 4231124"/>
              <a:gd name="connsiteX22364" fmla="*/ 919428 w 5598213"/>
              <a:gd name="connsiteY22364" fmla="*/ 1682511 h 4231124"/>
              <a:gd name="connsiteX22365" fmla="*/ 914103 w 5598213"/>
              <a:gd name="connsiteY22365" fmla="*/ 1671862 h 4231124"/>
              <a:gd name="connsiteX22366" fmla="*/ 908778 w 5598213"/>
              <a:gd name="connsiteY22366" fmla="*/ 1661213 h 4231124"/>
              <a:gd name="connsiteX22367" fmla="*/ 929486 w 5598213"/>
              <a:gd name="connsiteY22367" fmla="*/ 1655889 h 4231124"/>
              <a:gd name="connsiteX22368" fmla="*/ 940136 w 5598213"/>
              <a:gd name="connsiteY22368" fmla="*/ 1671862 h 4231124"/>
              <a:gd name="connsiteX22369" fmla="*/ 940136 w 5598213"/>
              <a:gd name="connsiteY22369" fmla="*/ 1682511 h 4231124"/>
              <a:gd name="connsiteX22370" fmla="*/ 950785 w 5598213"/>
              <a:gd name="connsiteY22370" fmla="*/ 1687243 h 4231124"/>
              <a:gd name="connsiteX22371" fmla="*/ 960843 w 5598213"/>
              <a:gd name="connsiteY22371" fmla="*/ 1692568 h 4231124"/>
              <a:gd name="connsiteX22372" fmla="*/ 976818 w 5598213"/>
              <a:gd name="connsiteY22372" fmla="*/ 1697892 h 4231124"/>
              <a:gd name="connsiteX22373" fmla="*/ 986876 w 5598213"/>
              <a:gd name="connsiteY22373" fmla="*/ 1713865 h 4231124"/>
              <a:gd name="connsiteX22374" fmla="*/ 997526 w 5598213"/>
              <a:gd name="connsiteY22374" fmla="*/ 1713865 h 4231124"/>
              <a:gd name="connsiteX22375" fmla="*/ 1002851 w 5598213"/>
              <a:gd name="connsiteY22375" fmla="*/ 1703217 h 4231124"/>
              <a:gd name="connsiteX22376" fmla="*/ 1008176 w 5598213"/>
              <a:gd name="connsiteY22376" fmla="*/ 1703217 h 4231124"/>
              <a:gd name="connsiteX22377" fmla="*/ 1002851 w 5598213"/>
              <a:gd name="connsiteY22377" fmla="*/ 1697892 h 4231124"/>
              <a:gd name="connsiteX22378" fmla="*/ 997526 w 5598213"/>
              <a:gd name="connsiteY22378" fmla="*/ 1687243 h 4231124"/>
              <a:gd name="connsiteX22379" fmla="*/ 1002851 w 5598213"/>
              <a:gd name="connsiteY22379" fmla="*/ 1687243 h 4231124"/>
              <a:gd name="connsiteX22380" fmla="*/ 1008176 w 5598213"/>
              <a:gd name="connsiteY22380" fmla="*/ 1682511 h 4231124"/>
              <a:gd name="connsiteX22381" fmla="*/ 1018234 w 5598213"/>
              <a:gd name="connsiteY22381" fmla="*/ 1692568 h 4231124"/>
              <a:gd name="connsiteX22382" fmla="*/ 1028883 w 5598213"/>
              <a:gd name="connsiteY22382" fmla="*/ 1687243 h 4231124"/>
              <a:gd name="connsiteX22383" fmla="*/ 1023559 w 5598213"/>
              <a:gd name="connsiteY22383" fmla="*/ 1682511 h 4231124"/>
              <a:gd name="connsiteX22384" fmla="*/ 1013500 w 5598213"/>
              <a:gd name="connsiteY22384" fmla="*/ 1677186 h 4231124"/>
              <a:gd name="connsiteX22385" fmla="*/ 1034208 w 5598213"/>
              <a:gd name="connsiteY22385" fmla="*/ 1661213 h 4231124"/>
              <a:gd name="connsiteX22386" fmla="*/ 1034208 w 5598213"/>
              <a:gd name="connsiteY22386" fmla="*/ 1682511 h 4231124"/>
              <a:gd name="connsiteX22387" fmla="*/ 1044266 w 5598213"/>
              <a:gd name="connsiteY22387" fmla="*/ 1671862 h 4231124"/>
              <a:gd name="connsiteX22388" fmla="*/ 1054916 w 5598213"/>
              <a:gd name="connsiteY22388" fmla="*/ 1666537 h 4231124"/>
              <a:gd name="connsiteX22389" fmla="*/ 1060241 w 5598213"/>
              <a:gd name="connsiteY22389" fmla="*/ 1655889 h 4231124"/>
              <a:gd name="connsiteX22390" fmla="*/ 1086274 w 5598213"/>
              <a:gd name="connsiteY22390" fmla="*/ 1640507 h 4231124"/>
              <a:gd name="connsiteX22391" fmla="*/ 1086274 w 5598213"/>
              <a:gd name="connsiteY22391" fmla="*/ 1629858 h 4231124"/>
              <a:gd name="connsiteX22392" fmla="*/ 1091598 w 5598213"/>
              <a:gd name="connsiteY22392" fmla="*/ 1614477 h 4231124"/>
              <a:gd name="connsiteX22393" fmla="*/ 1096923 w 5598213"/>
              <a:gd name="connsiteY22393" fmla="*/ 1609152 h 4231124"/>
              <a:gd name="connsiteX22394" fmla="*/ 1102248 w 5598213"/>
              <a:gd name="connsiteY22394" fmla="*/ 1609152 h 4231124"/>
              <a:gd name="connsiteX22395" fmla="*/ 1096923 w 5598213"/>
              <a:gd name="connsiteY22395" fmla="*/ 1614477 h 4231124"/>
              <a:gd name="connsiteX22396" fmla="*/ 1112306 w 5598213"/>
              <a:gd name="connsiteY22396" fmla="*/ 1619801 h 4231124"/>
              <a:gd name="connsiteX22397" fmla="*/ 1112306 w 5598213"/>
              <a:gd name="connsiteY22397" fmla="*/ 1603828 h 4231124"/>
              <a:gd name="connsiteX22398" fmla="*/ 1122956 w 5598213"/>
              <a:gd name="connsiteY22398" fmla="*/ 1609152 h 4231124"/>
              <a:gd name="connsiteX22399" fmla="*/ 1143664 w 5598213"/>
              <a:gd name="connsiteY22399" fmla="*/ 1588446 h 4231124"/>
              <a:gd name="connsiteX22400" fmla="*/ 1154314 w 5598213"/>
              <a:gd name="connsiteY22400" fmla="*/ 1583122 h 4231124"/>
              <a:gd name="connsiteX22401" fmla="*/ 1159639 w 5598213"/>
              <a:gd name="connsiteY22401" fmla="*/ 1577797 h 4231124"/>
              <a:gd name="connsiteX22402" fmla="*/ 1164963 w 5598213"/>
              <a:gd name="connsiteY22402" fmla="*/ 1572473 h 4231124"/>
              <a:gd name="connsiteX22403" fmla="*/ 1190996 w 5598213"/>
              <a:gd name="connsiteY22403" fmla="*/ 1557091 h 4231124"/>
              <a:gd name="connsiteX22404" fmla="*/ 1211704 w 5598213"/>
              <a:gd name="connsiteY22404" fmla="*/ 1535794 h 4231124"/>
              <a:gd name="connsiteX22405" fmla="*/ 1211704 w 5598213"/>
              <a:gd name="connsiteY22405" fmla="*/ 1530469 h 4231124"/>
              <a:gd name="connsiteX22406" fmla="*/ 1222354 w 5598213"/>
              <a:gd name="connsiteY22406" fmla="*/ 1530469 h 4231124"/>
              <a:gd name="connsiteX22407" fmla="*/ 1232412 w 5598213"/>
              <a:gd name="connsiteY22407" fmla="*/ 1520412 h 4231124"/>
              <a:gd name="connsiteX22408" fmla="*/ 1253711 w 5598213"/>
              <a:gd name="connsiteY22408" fmla="*/ 1504439 h 4231124"/>
              <a:gd name="connsiteX22409" fmla="*/ 1269094 w 5598213"/>
              <a:gd name="connsiteY22409" fmla="*/ 1489057 h 4231124"/>
              <a:gd name="connsiteX22410" fmla="*/ 1274419 w 5598213"/>
              <a:gd name="connsiteY22410" fmla="*/ 1478409 h 4231124"/>
              <a:gd name="connsiteX22411" fmla="*/ 1279744 w 5598213"/>
              <a:gd name="connsiteY22411" fmla="*/ 1483733 h 4231124"/>
              <a:gd name="connsiteX22412" fmla="*/ 1295127 w 5598213"/>
              <a:gd name="connsiteY22412" fmla="*/ 1473084 h 4231124"/>
              <a:gd name="connsiteX22413" fmla="*/ 1295127 w 5598213"/>
              <a:gd name="connsiteY22413" fmla="*/ 1457703 h 4231124"/>
              <a:gd name="connsiteX22414" fmla="*/ 1289802 w 5598213"/>
              <a:gd name="connsiteY22414" fmla="*/ 1452378 h 4231124"/>
              <a:gd name="connsiteX22415" fmla="*/ 1300452 w 5598213"/>
              <a:gd name="connsiteY22415" fmla="*/ 1452378 h 4231124"/>
              <a:gd name="connsiteX22416" fmla="*/ 1305777 w 5598213"/>
              <a:gd name="connsiteY22416" fmla="*/ 1457703 h 4231124"/>
              <a:gd name="connsiteX22417" fmla="*/ 1311101 w 5598213"/>
              <a:gd name="connsiteY22417" fmla="*/ 1457703 h 4231124"/>
              <a:gd name="connsiteX22418" fmla="*/ 1326484 w 5598213"/>
              <a:gd name="connsiteY22418" fmla="*/ 1441729 h 4231124"/>
              <a:gd name="connsiteX22419" fmla="*/ 1326484 w 5598213"/>
              <a:gd name="connsiteY22419" fmla="*/ 1436405 h 4231124"/>
              <a:gd name="connsiteX22420" fmla="*/ 1337134 w 5598213"/>
              <a:gd name="connsiteY22420" fmla="*/ 1436405 h 4231124"/>
              <a:gd name="connsiteX22421" fmla="*/ 1347192 w 5598213"/>
              <a:gd name="connsiteY22421" fmla="*/ 1421023 h 4231124"/>
              <a:gd name="connsiteX22422" fmla="*/ 1347192 w 5598213"/>
              <a:gd name="connsiteY22422" fmla="*/ 1410375 h 4231124"/>
              <a:gd name="connsiteX22423" fmla="*/ 1342459 w 5598213"/>
              <a:gd name="connsiteY22423" fmla="*/ 1421023 h 4231124"/>
              <a:gd name="connsiteX22424" fmla="*/ 1331809 w 5598213"/>
              <a:gd name="connsiteY22424" fmla="*/ 1415699 h 4231124"/>
              <a:gd name="connsiteX22425" fmla="*/ 1326484 w 5598213"/>
              <a:gd name="connsiteY22425" fmla="*/ 1421023 h 4231124"/>
              <a:gd name="connsiteX22426" fmla="*/ 1316426 w 5598213"/>
              <a:gd name="connsiteY22426" fmla="*/ 1421023 h 4231124"/>
              <a:gd name="connsiteX22427" fmla="*/ 1305777 w 5598213"/>
              <a:gd name="connsiteY22427" fmla="*/ 1436405 h 4231124"/>
              <a:gd name="connsiteX22428" fmla="*/ 1295127 w 5598213"/>
              <a:gd name="connsiteY22428" fmla="*/ 1436405 h 4231124"/>
              <a:gd name="connsiteX22429" fmla="*/ 1279744 w 5598213"/>
              <a:gd name="connsiteY22429" fmla="*/ 1447054 h 4231124"/>
              <a:gd name="connsiteX22430" fmla="*/ 1274419 w 5598213"/>
              <a:gd name="connsiteY22430" fmla="*/ 1447054 h 4231124"/>
              <a:gd name="connsiteX22431" fmla="*/ 1274419 w 5598213"/>
              <a:gd name="connsiteY22431" fmla="*/ 1463027 h 4231124"/>
              <a:gd name="connsiteX22432" fmla="*/ 1263769 w 5598213"/>
              <a:gd name="connsiteY22432" fmla="*/ 1457703 h 4231124"/>
              <a:gd name="connsiteX22433" fmla="*/ 1253711 w 5598213"/>
              <a:gd name="connsiteY22433" fmla="*/ 1463027 h 4231124"/>
              <a:gd name="connsiteX22434" fmla="*/ 1243061 w 5598213"/>
              <a:gd name="connsiteY22434" fmla="*/ 1467760 h 4231124"/>
              <a:gd name="connsiteX22435" fmla="*/ 1237737 w 5598213"/>
              <a:gd name="connsiteY22435" fmla="*/ 1473084 h 4231124"/>
              <a:gd name="connsiteX22436" fmla="*/ 1222354 w 5598213"/>
              <a:gd name="connsiteY22436" fmla="*/ 1483733 h 4231124"/>
              <a:gd name="connsiteX22437" fmla="*/ 1211704 w 5598213"/>
              <a:gd name="connsiteY22437" fmla="*/ 1494382 h 4231124"/>
              <a:gd name="connsiteX22438" fmla="*/ 1201054 w 5598213"/>
              <a:gd name="connsiteY22438" fmla="*/ 1494382 h 4231124"/>
              <a:gd name="connsiteX22439" fmla="*/ 1190996 w 5598213"/>
              <a:gd name="connsiteY22439" fmla="*/ 1504439 h 4231124"/>
              <a:gd name="connsiteX22440" fmla="*/ 1190996 w 5598213"/>
              <a:gd name="connsiteY22440" fmla="*/ 1509763 h 4231124"/>
              <a:gd name="connsiteX22441" fmla="*/ 1195729 w 5598213"/>
              <a:gd name="connsiteY22441" fmla="*/ 1509763 h 4231124"/>
              <a:gd name="connsiteX22442" fmla="*/ 1201054 w 5598213"/>
              <a:gd name="connsiteY22442" fmla="*/ 1504439 h 4231124"/>
              <a:gd name="connsiteX22443" fmla="*/ 1211704 w 5598213"/>
              <a:gd name="connsiteY22443" fmla="*/ 1515088 h 4231124"/>
              <a:gd name="connsiteX22444" fmla="*/ 1211704 w 5598213"/>
              <a:gd name="connsiteY22444" fmla="*/ 1525737 h 4231124"/>
              <a:gd name="connsiteX22445" fmla="*/ 1206379 w 5598213"/>
              <a:gd name="connsiteY22445" fmla="*/ 1520412 h 4231124"/>
              <a:gd name="connsiteX22446" fmla="*/ 1180346 w 5598213"/>
              <a:gd name="connsiteY22446" fmla="*/ 1509763 h 4231124"/>
              <a:gd name="connsiteX22447" fmla="*/ 1180346 w 5598213"/>
              <a:gd name="connsiteY22447" fmla="*/ 1520412 h 4231124"/>
              <a:gd name="connsiteX22448" fmla="*/ 1175021 w 5598213"/>
              <a:gd name="connsiteY22448" fmla="*/ 1525737 h 4231124"/>
              <a:gd name="connsiteX22449" fmla="*/ 1159639 w 5598213"/>
              <a:gd name="connsiteY22449" fmla="*/ 1520412 h 4231124"/>
              <a:gd name="connsiteX22450" fmla="*/ 1154314 w 5598213"/>
              <a:gd name="connsiteY22450" fmla="*/ 1530469 h 4231124"/>
              <a:gd name="connsiteX22451" fmla="*/ 1159639 w 5598213"/>
              <a:gd name="connsiteY22451" fmla="*/ 1535794 h 4231124"/>
              <a:gd name="connsiteX22452" fmla="*/ 1138339 w 5598213"/>
              <a:gd name="connsiteY22452" fmla="*/ 1535794 h 4231124"/>
              <a:gd name="connsiteX22453" fmla="*/ 1133606 w 5598213"/>
              <a:gd name="connsiteY22453" fmla="*/ 1541118 h 4231124"/>
              <a:gd name="connsiteX22454" fmla="*/ 1122956 w 5598213"/>
              <a:gd name="connsiteY22454" fmla="*/ 1551767 h 4231124"/>
              <a:gd name="connsiteX22455" fmla="*/ 1112306 w 5598213"/>
              <a:gd name="connsiteY22455" fmla="*/ 1557091 h 4231124"/>
              <a:gd name="connsiteX22456" fmla="*/ 1112306 w 5598213"/>
              <a:gd name="connsiteY22456" fmla="*/ 1561824 h 4231124"/>
              <a:gd name="connsiteX22457" fmla="*/ 1096923 w 5598213"/>
              <a:gd name="connsiteY22457" fmla="*/ 1577797 h 4231124"/>
              <a:gd name="connsiteX22458" fmla="*/ 1086274 w 5598213"/>
              <a:gd name="connsiteY22458" fmla="*/ 1583122 h 4231124"/>
              <a:gd name="connsiteX22459" fmla="*/ 1080949 w 5598213"/>
              <a:gd name="connsiteY22459" fmla="*/ 1593179 h 4231124"/>
              <a:gd name="connsiteX22460" fmla="*/ 1075624 w 5598213"/>
              <a:gd name="connsiteY22460" fmla="*/ 1593179 h 4231124"/>
              <a:gd name="connsiteX22461" fmla="*/ 1049591 w 5598213"/>
              <a:gd name="connsiteY22461" fmla="*/ 1619801 h 4231124"/>
              <a:gd name="connsiteX22462" fmla="*/ 1049591 w 5598213"/>
              <a:gd name="connsiteY22462" fmla="*/ 1624534 h 4231124"/>
              <a:gd name="connsiteX22463" fmla="*/ 1044266 w 5598213"/>
              <a:gd name="connsiteY22463" fmla="*/ 1629858 h 4231124"/>
              <a:gd name="connsiteX22464" fmla="*/ 1013500 w 5598213"/>
              <a:gd name="connsiteY22464" fmla="*/ 1655889 h 4231124"/>
              <a:gd name="connsiteX22465" fmla="*/ 1002851 w 5598213"/>
              <a:gd name="connsiteY22465" fmla="*/ 1661213 h 4231124"/>
              <a:gd name="connsiteX22466" fmla="*/ 1013500 w 5598213"/>
              <a:gd name="connsiteY22466" fmla="*/ 1671862 h 4231124"/>
              <a:gd name="connsiteX22467" fmla="*/ 997526 w 5598213"/>
              <a:gd name="connsiteY22467" fmla="*/ 1671862 h 4231124"/>
              <a:gd name="connsiteX22468" fmla="*/ 992201 w 5598213"/>
              <a:gd name="connsiteY22468" fmla="*/ 1666537 h 4231124"/>
              <a:gd name="connsiteX22469" fmla="*/ 986876 w 5598213"/>
              <a:gd name="connsiteY22469" fmla="*/ 1666537 h 4231124"/>
              <a:gd name="connsiteX22470" fmla="*/ 971493 w 5598213"/>
              <a:gd name="connsiteY22470" fmla="*/ 1655889 h 4231124"/>
              <a:gd name="connsiteX22471" fmla="*/ 960843 w 5598213"/>
              <a:gd name="connsiteY22471" fmla="*/ 1651156 h 4231124"/>
              <a:gd name="connsiteX22472" fmla="*/ 982143 w 5598213"/>
              <a:gd name="connsiteY22472" fmla="*/ 1651156 h 4231124"/>
              <a:gd name="connsiteX22473" fmla="*/ 986876 w 5598213"/>
              <a:gd name="connsiteY22473" fmla="*/ 1651156 h 4231124"/>
              <a:gd name="connsiteX22474" fmla="*/ 997526 w 5598213"/>
              <a:gd name="connsiteY22474" fmla="*/ 1645831 h 4231124"/>
              <a:gd name="connsiteX22475" fmla="*/ 992201 w 5598213"/>
              <a:gd name="connsiteY22475" fmla="*/ 1635183 h 4231124"/>
              <a:gd name="connsiteX22476" fmla="*/ 976818 w 5598213"/>
              <a:gd name="connsiteY22476" fmla="*/ 1640507 h 4231124"/>
              <a:gd name="connsiteX22477" fmla="*/ 976818 w 5598213"/>
              <a:gd name="connsiteY22477" fmla="*/ 1629858 h 4231124"/>
              <a:gd name="connsiteX22478" fmla="*/ 971493 w 5598213"/>
              <a:gd name="connsiteY22478" fmla="*/ 1619801 h 4231124"/>
              <a:gd name="connsiteX22479" fmla="*/ 966168 w 5598213"/>
              <a:gd name="connsiteY22479" fmla="*/ 1609152 h 4231124"/>
              <a:gd name="connsiteX22480" fmla="*/ 960843 w 5598213"/>
              <a:gd name="connsiteY22480" fmla="*/ 1598503 h 4231124"/>
              <a:gd name="connsiteX22481" fmla="*/ 955519 w 5598213"/>
              <a:gd name="connsiteY22481" fmla="*/ 1598503 h 4231124"/>
              <a:gd name="connsiteX22482" fmla="*/ 950785 w 5598213"/>
              <a:gd name="connsiteY22482" fmla="*/ 1588446 h 4231124"/>
              <a:gd name="connsiteX22483" fmla="*/ 945460 w 5598213"/>
              <a:gd name="connsiteY22483" fmla="*/ 1572473 h 4231124"/>
              <a:gd name="connsiteX22484" fmla="*/ 934811 w 5598213"/>
              <a:gd name="connsiteY22484" fmla="*/ 1572473 h 4231124"/>
              <a:gd name="connsiteX22485" fmla="*/ 919428 w 5598213"/>
              <a:gd name="connsiteY22485" fmla="*/ 1567149 h 4231124"/>
              <a:gd name="connsiteX22486" fmla="*/ 914103 w 5598213"/>
              <a:gd name="connsiteY22486" fmla="*/ 1546443 h 4231124"/>
              <a:gd name="connsiteX22487" fmla="*/ 892803 w 5598213"/>
              <a:gd name="connsiteY22487" fmla="*/ 1525737 h 4231124"/>
              <a:gd name="connsiteX22488" fmla="*/ 888070 w 5598213"/>
              <a:gd name="connsiteY22488" fmla="*/ 1509763 h 4231124"/>
              <a:gd name="connsiteX22489" fmla="*/ 882745 w 5598213"/>
              <a:gd name="connsiteY22489" fmla="*/ 1499115 h 4231124"/>
              <a:gd name="connsiteX22490" fmla="*/ 877420 w 5598213"/>
              <a:gd name="connsiteY22490" fmla="*/ 1499115 h 4231124"/>
              <a:gd name="connsiteX22491" fmla="*/ 862037 w 5598213"/>
              <a:gd name="connsiteY22491" fmla="*/ 1467760 h 4231124"/>
              <a:gd name="connsiteX22492" fmla="*/ 862037 w 5598213"/>
              <a:gd name="connsiteY22492" fmla="*/ 1457703 h 4231124"/>
              <a:gd name="connsiteX22493" fmla="*/ 856713 w 5598213"/>
              <a:gd name="connsiteY22493" fmla="*/ 1452378 h 4231124"/>
              <a:gd name="connsiteX22494" fmla="*/ 856713 w 5598213"/>
              <a:gd name="connsiteY22494" fmla="*/ 1441729 h 4231124"/>
              <a:gd name="connsiteX22495" fmla="*/ 846063 w 5598213"/>
              <a:gd name="connsiteY22495" fmla="*/ 1441729 h 4231124"/>
              <a:gd name="connsiteX22496" fmla="*/ 840738 w 5598213"/>
              <a:gd name="connsiteY22496" fmla="*/ 1421023 h 4231124"/>
              <a:gd name="connsiteX22497" fmla="*/ 830680 w 5598213"/>
              <a:gd name="connsiteY22497" fmla="*/ 1421023 h 4231124"/>
              <a:gd name="connsiteX22498" fmla="*/ 825355 w 5598213"/>
              <a:gd name="connsiteY22498" fmla="*/ 1415699 h 4231124"/>
              <a:gd name="connsiteX22499" fmla="*/ 825355 w 5598213"/>
              <a:gd name="connsiteY22499" fmla="*/ 1400317 h 4231124"/>
              <a:gd name="connsiteX22500" fmla="*/ 809381 w 5598213"/>
              <a:gd name="connsiteY22500" fmla="*/ 1389669 h 4231124"/>
              <a:gd name="connsiteX22501" fmla="*/ 809381 w 5598213"/>
              <a:gd name="connsiteY22501" fmla="*/ 1368963 h 4231124"/>
              <a:gd name="connsiteX22502" fmla="*/ 820030 w 5598213"/>
              <a:gd name="connsiteY22502" fmla="*/ 1358314 h 4231124"/>
              <a:gd name="connsiteX22503" fmla="*/ 825355 w 5598213"/>
              <a:gd name="connsiteY22503" fmla="*/ 1347665 h 4231124"/>
              <a:gd name="connsiteX22504" fmla="*/ 840738 w 5598213"/>
              <a:gd name="connsiteY22504" fmla="*/ 1332283 h 4231124"/>
              <a:gd name="connsiteX22505" fmla="*/ 851388 w 5598213"/>
              <a:gd name="connsiteY22505" fmla="*/ 1321635 h 4231124"/>
              <a:gd name="connsiteX22506" fmla="*/ 862037 w 5598213"/>
              <a:gd name="connsiteY22506" fmla="*/ 1311577 h 4231124"/>
              <a:gd name="connsiteX22507" fmla="*/ 872096 w 5598213"/>
              <a:gd name="connsiteY22507" fmla="*/ 1311577 h 4231124"/>
              <a:gd name="connsiteX22508" fmla="*/ 872096 w 5598213"/>
              <a:gd name="connsiteY22508" fmla="*/ 1300929 h 4231124"/>
              <a:gd name="connsiteX22509" fmla="*/ 877420 w 5598213"/>
              <a:gd name="connsiteY22509" fmla="*/ 1300929 h 4231124"/>
              <a:gd name="connsiteX22510" fmla="*/ 882745 w 5598213"/>
              <a:gd name="connsiteY22510" fmla="*/ 1300929 h 4231124"/>
              <a:gd name="connsiteX22511" fmla="*/ 919428 w 5598213"/>
              <a:gd name="connsiteY22511" fmla="*/ 1264249 h 4231124"/>
              <a:gd name="connsiteX22512" fmla="*/ 950785 w 5598213"/>
              <a:gd name="connsiteY22512" fmla="*/ 1232895 h 4231124"/>
              <a:gd name="connsiteX22513" fmla="*/ 966168 w 5598213"/>
              <a:gd name="connsiteY22513" fmla="*/ 1227570 h 4231124"/>
              <a:gd name="connsiteX22514" fmla="*/ 982143 w 5598213"/>
              <a:gd name="connsiteY22514" fmla="*/ 1217513 h 4231124"/>
              <a:gd name="connsiteX22515" fmla="*/ 992201 w 5598213"/>
              <a:gd name="connsiteY22515" fmla="*/ 1206864 h 4231124"/>
              <a:gd name="connsiteX22516" fmla="*/ 997526 w 5598213"/>
              <a:gd name="connsiteY22516" fmla="*/ 1206864 h 4231124"/>
              <a:gd name="connsiteX22517" fmla="*/ 1013500 w 5598213"/>
              <a:gd name="connsiteY22517" fmla="*/ 1190891 h 4231124"/>
              <a:gd name="connsiteX22518" fmla="*/ 1034208 w 5598213"/>
              <a:gd name="connsiteY22518" fmla="*/ 1180834 h 4231124"/>
              <a:gd name="connsiteX22519" fmla="*/ 1049591 w 5598213"/>
              <a:gd name="connsiteY22519" fmla="*/ 1164861 h 4231124"/>
              <a:gd name="connsiteX22520" fmla="*/ 1065566 w 5598213"/>
              <a:gd name="connsiteY22520" fmla="*/ 1154803 h 4231124"/>
              <a:gd name="connsiteX22521" fmla="*/ 1086274 w 5598213"/>
              <a:gd name="connsiteY22521" fmla="*/ 1138830 h 4231124"/>
              <a:gd name="connsiteX22522" fmla="*/ 1102248 w 5598213"/>
              <a:gd name="connsiteY22522" fmla="*/ 1123449 h 4231124"/>
              <a:gd name="connsiteX22523" fmla="*/ 1128281 w 5598213"/>
              <a:gd name="connsiteY22523" fmla="*/ 1107475 h 4231124"/>
              <a:gd name="connsiteX22524" fmla="*/ 1148989 w 5598213"/>
              <a:gd name="connsiteY22524" fmla="*/ 1086769 h 4231124"/>
              <a:gd name="connsiteX22525" fmla="*/ 1164963 w 5598213"/>
              <a:gd name="connsiteY22525" fmla="*/ 1076121 h 4231124"/>
              <a:gd name="connsiteX22526" fmla="*/ 1180346 w 5598213"/>
              <a:gd name="connsiteY22526" fmla="*/ 1065472 h 4231124"/>
              <a:gd name="connsiteX22527" fmla="*/ 1185671 w 5598213"/>
              <a:gd name="connsiteY22527" fmla="*/ 1065472 h 4231124"/>
              <a:gd name="connsiteX22528" fmla="*/ 1190996 w 5598213"/>
              <a:gd name="connsiteY22528" fmla="*/ 1055415 h 4231124"/>
              <a:gd name="connsiteX22529" fmla="*/ 1211704 w 5598213"/>
              <a:gd name="connsiteY22529" fmla="*/ 1039441 h 4231124"/>
              <a:gd name="connsiteX22530" fmla="*/ 1227087 w 5598213"/>
              <a:gd name="connsiteY22530" fmla="*/ 1024060 h 4231124"/>
              <a:gd name="connsiteX22531" fmla="*/ 1253711 w 5598213"/>
              <a:gd name="connsiteY22531" fmla="*/ 1003354 h 4231124"/>
              <a:gd name="connsiteX22532" fmla="*/ 1279744 w 5598213"/>
              <a:gd name="connsiteY22532" fmla="*/ 987381 h 4231124"/>
              <a:gd name="connsiteX22533" fmla="*/ 1289802 w 5598213"/>
              <a:gd name="connsiteY22533" fmla="*/ 982056 h 4231124"/>
              <a:gd name="connsiteX22534" fmla="*/ 1289802 w 5598213"/>
              <a:gd name="connsiteY22534" fmla="*/ 966675 h 4231124"/>
              <a:gd name="connsiteX22535" fmla="*/ 1300452 w 5598213"/>
              <a:gd name="connsiteY22535" fmla="*/ 971999 h 4231124"/>
              <a:gd name="connsiteX22536" fmla="*/ 1311101 w 5598213"/>
              <a:gd name="connsiteY22536" fmla="*/ 961350 h 4231124"/>
              <a:gd name="connsiteX22537" fmla="*/ 1316426 w 5598213"/>
              <a:gd name="connsiteY22537" fmla="*/ 956026 h 4231124"/>
              <a:gd name="connsiteX22538" fmla="*/ 1337134 w 5598213"/>
              <a:gd name="connsiteY22538" fmla="*/ 940644 h 4231124"/>
              <a:gd name="connsiteX22539" fmla="*/ 1352517 w 5598213"/>
              <a:gd name="connsiteY22539" fmla="*/ 929995 h 4231124"/>
              <a:gd name="connsiteX22540" fmla="*/ 1373817 w 5598213"/>
              <a:gd name="connsiteY22540" fmla="*/ 914022 h 4231124"/>
              <a:gd name="connsiteX22541" fmla="*/ 1383874 w 5598213"/>
              <a:gd name="connsiteY22541" fmla="*/ 914022 h 4231124"/>
              <a:gd name="connsiteX22542" fmla="*/ 1405174 w 5598213"/>
              <a:gd name="connsiteY22542" fmla="*/ 893316 h 4231124"/>
              <a:gd name="connsiteX22543" fmla="*/ 1415232 w 5598213"/>
              <a:gd name="connsiteY22543" fmla="*/ 882667 h 4231124"/>
              <a:gd name="connsiteX22544" fmla="*/ 1431207 w 5598213"/>
              <a:gd name="connsiteY22544" fmla="*/ 872610 h 4231124"/>
              <a:gd name="connsiteX22545" fmla="*/ 1441265 w 5598213"/>
              <a:gd name="connsiteY22545" fmla="*/ 861961 h 4231124"/>
              <a:gd name="connsiteX22546" fmla="*/ 1457239 w 5598213"/>
              <a:gd name="connsiteY22546" fmla="*/ 851313 h 4231124"/>
              <a:gd name="connsiteX22547" fmla="*/ 1467889 w 5598213"/>
              <a:gd name="connsiteY22547" fmla="*/ 846580 h 4231124"/>
              <a:gd name="connsiteX22548" fmla="*/ 1472622 w 5598213"/>
              <a:gd name="connsiteY22548" fmla="*/ 835931 h 4231124"/>
              <a:gd name="connsiteX22549" fmla="*/ 1488597 w 5598213"/>
              <a:gd name="connsiteY22549" fmla="*/ 825282 h 4231124"/>
              <a:gd name="connsiteX22550" fmla="*/ 1503980 w 5598213"/>
              <a:gd name="connsiteY22550" fmla="*/ 815225 h 4231124"/>
              <a:gd name="connsiteX22551" fmla="*/ 1519954 w 5598213"/>
              <a:gd name="connsiteY22551" fmla="*/ 804576 h 4231124"/>
              <a:gd name="connsiteX22552" fmla="*/ 1530013 w 5598213"/>
              <a:gd name="connsiteY22552" fmla="*/ 793927 h 4231124"/>
              <a:gd name="connsiteX22553" fmla="*/ 1545987 w 5598213"/>
              <a:gd name="connsiteY22553" fmla="*/ 783870 h 4231124"/>
              <a:gd name="connsiteX22554" fmla="*/ 1566695 w 5598213"/>
              <a:gd name="connsiteY22554" fmla="*/ 767897 h 4231124"/>
              <a:gd name="connsiteX22555" fmla="*/ 1572020 w 5598213"/>
              <a:gd name="connsiteY22555" fmla="*/ 773221 h 4231124"/>
              <a:gd name="connsiteX22556" fmla="*/ 1582670 w 5598213"/>
              <a:gd name="connsiteY22556" fmla="*/ 767897 h 4231124"/>
              <a:gd name="connsiteX22557" fmla="*/ 1582670 w 5598213"/>
              <a:gd name="connsiteY22557" fmla="*/ 757248 h 4231124"/>
              <a:gd name="connsiteX22558" fmla="*/ 1603377 w 5598213"/>
              <a:gd name="connsiteY22558" fmla="*/ 741867 h 4231124"/>
              <a:gd name="connsiteX22559" fmla="*/ 1608702 w 5598213"/>
              <a:gd name="connsiteY22559" fmla="*/ 747191 h 4231124"/>
              <a:gd name="connsiteX22560" fmla="*/ 1608702 w 5598213"/>
              <a:gd name="connsiteY22560" fmla="*/ 736542 h 4231124"/>
              <a:gd name="connsiteX22561" fmla="*/ 1624085 w 5598213"/>
              <a:gd name="connsiteY22561" fmla="*/ 725893 h 4231124"/>
              <a:gd name="connsiteX22562" fmla="*/ 1640060 w 5598213"/>
              <a:gd name="connsiteY22562" fmla="*/ 710512 h 4231124"/>
              <a:gd name="connsiteX22563" fmla="*/ 1660768 w 5598213"/>
              <a:gd name="connsiteY22563" fmla="*/ 695130 h 4231124"/>
              <a:gd name="connsiteX22564" fmla="*/ 1666093 w 5598213"/>
              <a:gd name="connsiteY22564" fmla="*/ 699863 h 4231124"/>
              <a:gd name="connsiteX22565" fmla="*/ 1671417 w 5598213"/>
              <a:gd name="connsiteY22565" fmla="*/ 699863 h 4231124"/>
              <a:gd name="connsiteX22566" fmla="*/ 1676742 w 5598213"/>
              <a:gd name="connsiteY22566" fmla="*/ 684481 h 4231124"/>
              <a:gd name="connsiteX22567" fmla="*/ 1681476 w 5598213"/>
              <a:gd name="connsiteY22567" fmla="*/ 684481 h 4231124"/>
              <a:gd name="connsiteX22568" fmla="*/ 1692125 w 5598213"/>
              <a:gd name="connsiteY22568" fmla="*/ 673833 h 4231124"/>
              <a:gd name="connsiteX22569" fmla="*/ 1702775 w 5598213"/>
              <a:gd name="connsiteY22569" fmla="*/ 668508 h 4231124"/>
              <a:gd name="connsiteX22570" fmla="*/ 1708100 w 5598213"/>
              <a:gd name="connsiteY22570" fmla="*/ 668508 h 4231124"/>
              <a:gd name="connsiteX22571" fmla="*/ 1718158 w 5598213"/>
              <a:gd name="connsiteY22571" fmla="*/ 663775 h 4231124"/>
              <a:gd name="connsiteX22572" fmla="*/ 1718158 w 5598213"/>
              <a:gd name="connsiteY22572" fmla="*/ 658451 h 4231124"/>
              <a:gd name="connsiteX22573" fmla="*/ 1728808 w 5598213"/>
              <a:gd name="connsiteY22573" fmla="*/ 647802 h 4231124"/>
              <a:gd name="connsiteX22574" fmla="*/ 1734133 w 5598213"/>
              <a:gd name="connsiteY22574" fmla="*/ 647802 h 4231124"/>
              <a:gd name="connsiteX22575" fmla="*/ 1749516 w 5598213"/>
              <a:gd name="connsiteY22575" fmla="*/ 632421 h 4231124"/>
              <a:gd name="connsiteX22576" fmla="*/ 1760165 w 5598213"/>
              <a:gd name="connsiteY22576" fmla="*/ 637153 h 4231124"/>
              <a:gd name="connsiteX22577" fmla="*/ 1770223 w 5598213"/>
              <a:gd name="connsiteY22577" fmla="*/ 627096 h 4231124"/>
              <a:gd name="connsiteX22578" fmla="*/ 1770223 w 5598213"/>
              <a:gd name="connsiteY22578" fmla="*/ 616447 h 4231124"/>
              <a:gd name="connsiteX22579" fmla="*/ 1791523 w 5598213"/>
              <a:gd name="connsiteY22579" fmla="*/ 611123 h 4231124"/>
              <a:gd name="connsiteX22580" fmla="*/ 1796848 w 5598213"/>
              <a:gd name="connsiteY22580" fmla="*/ 611123 h 4231124"/>
              <a:gd name="connsiteX22581" fmla="*/ 1801581 w 5598213"/>
              <a:gd name="connsiteY22581" fmla="*/ 611123 h 4231124"/>
              <a:gd name="connsiteX22582" fmla="*/ 1812231 w 5598213"/>
              <a:gd name="connsiteY22582" fmla="*/ 605799 h 4231124"/>
              <a:gd name="connsiteX22583" fmla="*/ 1812231 w 5598213"/>
              <a:gd name="connsiteY22583" fmla="*/ 601066 h 4231124"/>
              <a:gd name="connsiteX22584" fmla="*/ 1806906 w 5598213"/>
              <a:gd name="connsiteY22584" fmla="*/ 601066 h 4231124"/>
              <a:gd name="connsiteX22585" fmla="*/ 1812231 w 5598213"/>
              <a:gd name="connsiteY22585" fmla="*/ 585093 h 4231124"/>
              <a:gd name="connsiteX22586" fmla="*/ 1828205 w 5598213"/>
              <a:gd name="connsiteY22586" fmla="*/ 585093 h 4231124"/>
              <a:gd name="connsiteX22587" fmla="*/ 1838263 w 5598213"/>
              <a:gd name="connsiteY22587" fmla="*/ 574444 h 4231124"/>
              <a:gd name="connsiteX22588" fmla="*/ 1848913 w 5598213"/>
              <a:gd name="connsiteY22588" fmla="*/ 574444 h 4231124"/>
              <a:gd name="connsiteX22589" fmla="*/ 1864296 w 5598213"/>
              <a:gd name="connsiteY22589" fmla="*/ 564387 h 4231124"/>
              <a:gd name="connsiteX22590" fmla="*/ 1880271 w 5598213"/>
              <a:gd name="connsiteY22590" fmla="*/ 548413 h 4231124"/>
              <a:gd name="connsiteX22591" fmla="*/ 1874946 w 5598213"/>
              <a:gd name="connsiteY22591" fmla="*/ 543089 h 4231124"/>
              <a:gd name="connsiteX22592" fmla="*/ 3952828 w 5598213"/>
              <a:gd name="connsiteY22592" fmla="*/ 527707 h 4231124"/>
              <a:gd name="connsiteX22593" fmla="*/ 3958153 w 5598213"/>
              <a:gd name="connsiteY22593" fmla="*/ 527707 h 4231124"/>
              <a:gd name="connsiteX22594" fmla="*/ 3958153 w 5598213"/>
              <a:gd name="connsiteY22594" fmla="*/ 533032 h 4231124"/>
              <a:gd name="connsiteX22595" fmla="*/ 3952828 w 5598213"/>
              <a:gd name="connsiteY22595" fmla="*/ 533032 h 4231124"/>
              <a:gd name="connsiteX22596" fmla="*/ 3326268 w 5598213"/>
              <a:gd name="connsiteY22596" fmla="*/ 527707 h 4231124"/>
              <a:gd name="connsiteX22597" fmla="*/ 3331593 w 5598213"/>
              <a:gd name="connsiteY22597" fmla="*/ 527707 h 4231124"/>
              <a:gd name="connsiteX22598" fmla="*/ 3326268 w 5598213"/>
              <a:gd name="connsiteY22598" fmla="*/ 543089 h 4231124"/>
              <a:gd name="connsiteX22599" fmla="*/ 3320943 w 5598213"/>
              <a:gd name="connsiteY22599" fmla="*/ 543089 h 4231124"/>
              <a:gd name="connsiteX22600" fmla="*/ 3315619 w 5598213"/>
              <a:gd name="connsiteY22600" fmla="*/ 553738 h 4231124"/>
              <a:gd name="connsiteX22601" fmla="*/ 3320943 w 5598213"/>
              <a:gd name="connsiteY22601" fmla="*/ 564387 h 4231124"/>
              <a:gd name="connsiteX22602" fmla="*/ 3315619 w 5598213"/>
              <a:gd name="connsiteY22602" fmla="*/ 569711 h 4231124"/>
              <a:gd name="connsiteX22603" fmla="*/ 3310885 w 5598213"/>
              <a:gd name="connsiteY22603" fmla="*/ 564387 h 4231124"/>
              <a:gd name="connsiteX22604" fmla="*/ 3310885 w 5598213"/>
              <a:gd name="connsiteY22604" fmla="*/ 553738 h 4231124"/>
              <a:gd name="connsiteX22605" fmla="*/ 3305561 w 5598213"/>
              <a:gd name="connsiteY22605" fmla="*/ 553738 h 4231124"/>
              <a:gd name="connsiteX22606" fmla="*/ 3305561 w 5598213"/>
              <a:gd name="connsiteY22606" fmla="*/ 559062 h 4231124"/>
              <a:gd name="connsiteX22607" fmla="*/ 3294911 w 5598213"/>
              <a:gd name="connsiteY22607" fmla="*/ 569711 h 4231124"/>
              <a:gd name="connsiteX22608" fmla="*/ 3310885 w 5598213"/>
              <a:gd name="connsiteY22608" fmla="*/ 579768 h 4231124"/>
              <a:gd name="connsiteX22609" fmla="*/ 3305561 w 5598213"/>
              <a:gd name="connsiteY22609" fmla="*/ 590417 h 4231124"/>
              <a:gd name="connsiteX22610" fmla="*/ 3305561 w 5598213"/>
              <a:gd name="connsiteY22610" fmla="*/ 579768 h 4231124"/>
              <a:gd name="connsiteX22611" fmla="*/ 3300236 w 5598213"/>
              <a:gd name="connsiteY22611" fmla="*/ 579768 h 4231124"/>
              <a:gd name="connsiteX22612" fmla="*/ 3294911 w 5598213"/>
              <a:gd name="connsiteY22612" fmla="*/ 579768 h 4231124"/>
              <a:gd name="connsiteX22613" fmla="*/ 3294911 w 5598213"/>
              <a:gd name="connsiteY22613" fmla="*/ 574444 h 4231124"/>
              <a:gd name="connsiteX22614" fmla="*/ 3284261 w 5598213"/>
              <a:gd name="connsiteY22614" fmla="*/ 564387 h 4231124"/>
              <a:gd name="connsiteX22615" fmla="*/ 3289586 w 5598213"/>
              <a:gd name="connsiteY22615" fmla="*/ 548413 h 4231124"/>
              <a:gd name="connsiteX22616" fmla="*/ 3300236 w 5598213"/>
              <a:gd name="connsiteY22616" fmla="*/ 543089 h 4231124"/>
              <a:gd name="connsiteX22617" fmla="*/ 3300236 w 5598213"/>
              <a:gd name="connsiteY22617" fmla="*/ 548413 h 4231124"/>
              <a:gd name="connsiteX22618" fmla="*/ 3310885 w 5598213"/>
              <a:gd name="connsiteY22618" fmla="*/ 543089 h 4231124"/>
              <a:gd name="connsiteX22619" fmla="*/ 3310885 w 5598213"/>
              <a:gd name="connsiteY22619" fmla="*/ 533032 h 4231124"/>
              <a:gd name="connsiteX22620" fmla="*/ 3315619 w 5598213"/>
              <a:gd name="connsiteY22620" fmla="*/ 538356 h 4231124"/>
              <a:gd name="connsiteX22621" fmla="*/ 3132798 w 5598213"/>
              <a:gd name="connsiteY22621" fmla="*/ 527707 h 4231124"/>
              <a:gd name="connsiteX22622" fmla="*/ 3132798 w 5598213"/>
              <a:gd name="connsiteY22622" fmla="*/ 538356 h 4231124"/>
              <a:gd name="connsiteX22623" fmla="*/ 3138123 w 5598213"/>
              <a:gd name="connsiteY22623" fmla="*/ 543089 h 4231124"/>
              <a:gd name="connsiteX22624" fmla="*/ 3138123 w 5598213"/>
              <a:gd name="connsiteY22624" fmla="*/ 559062 h 4231124"/>
              <a:gd name="connsiteX22625" fmla="*/ 3128065 w 5598213"/>
              <a:gd name="connsiteY22625" fmla="*/ 559062 h 4231124"/>
              <a:gd name="connsiteX22626" fmla="*/ 3128065 w 5598213"/>
              <a:gd name="connsiteY22626" fmla="*/ 569711 h 4231124"/>
              <a:gd name="connsiteX22627" fmla="*/ 3138123 w 5598213"/>
              <a:gd name="connsiteY22627" fmla="*/ 559062 h 4231124"/>
              <a:gd name="connsiteX22628" fmla="*/ 3143448 w 5598213"/>
              <a:gd name="connsiteY22628" fmla="*/ 564387 h 4231124"/>
              <a:gd name="connsiteX22629" fmla="*/ 3143448 w 5598213"/>
              <a:gd name="connsiteY22629" fmla="*/ 569711 h 4231124"/>
              <a:gd name="connsiteX22630" fmla="*/ 3148773 w 5598213"/>
              <a:gd name="connsiteY22630" fmla="*/ 574444 h 4231124"/>
              <a:gd name="connsiteX22631" fmla="*/ 3138123 w 5598213"/>
              <a:gd name="connsiteY22631" fmla="*/ 585093 h 4231124"/>
              <a:gd name="connsiteX22632" fmla="*/ 3138123 w 5598213"/>
              <a:gd name="connsiteY22632" fmla="*/ 574444 h 4231124"/>
              <a:gd name="connsiteX22633" fmla="*/ 3132798 w 5598213"/>
              <a:gd name="connsiteY22633" fmla="*/ 579768 h 4231124"/>
              <a:gd name="connsiteX22634" fmla="*/ 3138123 w 5598213"/>
              <a:gd name="connsiteY22634" fmla="*/ 585093 h 4231124"/>
              <a:gd name="connsiteX22635" fmla="*/ 3132798 w 5598213"/>
              <a:gd name="connsiteY22635" fmla="*/ 585093 h 4231124"/>
              <a:gd name="connsiteX22636" fmla="*/ 3128065 w 5598213"/>
              <a:gd name="connsiteY22636" fmla="*/ 585093 h 4231124"/>
              <a:gd name="connsiteX22637" fmla="*/ 3117415 w 5598213"/>
              <a:gd name="connsiteY22637" fmla="*/ 579768 h 4231124"/>
              <a:gd name="connsiteX22638" fmla="*/ 3122740 w 5598213"/>
              <a:gd name="connsiteY22638" fmla="*/ 574444 h 4231124"/>
              <a:gd name="connsiteX22639" fmla="*/ 3112090 w 5598213"/>
              <a:gd name="connsiteY22639" fmla="*/ 569711 h 4231124"/>
              <a:gd name="connsiteX22640" fmla="*/ 3112090 w 5598213"/>
              <a:gd name="connsiteY22640" fmla="*/ 559062 h 4231124"/>
              <a:gd name="connsiteX22641" fmla="*/ 3122740 w 5598213"/>
              <a:gd name="connsiteY22641" fmla="*/ 543089 h 4231124"/>
              <a:gd name="connsiteX22642" fmla="*/ 3117415 w 5598213"/>
              <a:gd name="connsiteY22642" fmla="*/ 538356 h 4231124"/>
              <a:gd name="connsiteX22643" fmla="*/ 1592728 w 5598213"/>
              <a:gd name="connsiteY22643" fmla="*/ 527707 h 4231124"/>
              <a:gd name="connsiteX22644" fmla="*/ 1598053 w 5598213"/>
              <a:gd name="connsiteY22644" fmla="*/ 527707 h 4231124"/>
              <a:gd name="connsiteX22645" fmla="*/ 1577345 w 5598213"/>
              <a:gd name="connsiteY22645" fmla="*/ 548413 h 4231124"/>
              <a:gd name="connsiteX22646" fmla="*/ 1572020 w 5598213"/>
              <a:gd name="connsiteY22646" fmla="*/ 548413 h 4231124"/>
              <a:gd name="connsiteX22647" fmla="*/ 1572020 w 5598213"/>
              <a:gd name="connsiteY22647" fmla="*/ 543089 h 4231124"/>
              <a:gd name="connsiteX22648" fmla="*/ 1279744 w 5598213"/>
              <a:gd name="connsiteY22648" fmla="*/ 527707 h 4231124"/>
              <a:gd name="connsiteX22649" fmla="*/ 1289802 w 5598213"/>
              <a:gd name="connsiteY22649" fmla="*/ 527707 h 4231124"/>
              <a:gd name="connsiteX22650" fmla="*/ 1279744 w 5598213"/>
              <a:gd name="connsiteY22650" fmla="*/ 533032 h 4231124"/>
              <a:gd name="connsiteX22651" fmla="*/ 1274419 w 5598213"/>
              <a:gd name="connsiteY22651" fmla="*/ 533032 h 4231124"/>
              <a:gd name="connsiteX22652" fmla="*/ 872096 w 5598213"/>
              <a:gd name="connsiteY22652" fmla="*/ 527707 h 4231124"/>
              <a:gd name="connsiteX22653" fmla="*/ 877420 w 5598213"/>
              <a:gd name="connsiteY22653" fmla="*/ 527707 h 4231124"/>
              <a:gd name="connsiteX22654" fmla="*/ 877420 w 5598213"/>
              <a:gd name="connsiteY22654" fmla="*/ 533032 h 4231124"/>
              <a:gd name="connsiteX22655" fmla="*/ 872096 w 5598213"/>
              <a:gd name="connsiteY22655" fmla="*/ 533032 h 4231124"/>
              <a:gd name="connsiteX22656" fmla="*/ 825355 w 5598213"/>
              <a:gd name="connsiteY22656" fmla="*/ 527707 h 4231124"/>
              <a:gd name="connsiteX22657" fmla="*/ 840738 w 5598213"/>
              <a:gd name="connsiteY22657" fmla="*/ 533032 h 4231124"/>
              <a:gd name="connsiteX22658" fmla="*/ 851388 w 5598213"/>
              <a:gd name="connsiteY22658" fmla="*/ 543089 h 4231124"/>
              <a:gd name="connsiteX22659" fmla="*/ 846063 w 5598213"/>
              <a:gd name="connsiteY22659" fmla="*/ 553738 h 4231124"/>
              <a:gd name="connsiteX22660" fmla="*/ 835413 w 5598213"/>
              <a:gd name="connsiteY22660" fmla="*/ 543089 h 4231124"/>
              <a:gd name="connsiteX22661" fmla="*/ 825355 w 5598213"/>
              <a:gd name="connsiteY22661" fmla="*/ 533032 h 4231124"/>
              <a:gd name="connsiteX22662" fmla="*/ 3984185 w 5598213"/>
              <a:gd name="connsiteY22662" fmla="*/ 522383 h 4231124"/>
              <a:gd name="connsiteX22663" fmla="*/ 3984185 w 5598213"/>
              <a:gd name="connsiteY22663" fmla="*/ 527707 h 4231124"/>
              <a:gd name="connsiteX22664" fmla="*/ 3974127 w 5598213"/>
              <a:gd name="connsiteY22664" fmla="*/ 527707 h 4231124"/>
              <a:gd name="connsiteX22665" fmla="*/ 3916737 w 5598213"/>
              <a:gd name="connsiteY22665" fmla="*/ 522383 h 4231124"/>
              <a:gd name="connsiteX22666" fmla="*/ 3921470 w 5598213"/>
              <a:gd name="connsiteY22666" fmla="*/ 522383 h 4231124"/>
              <a:gd name="connsiteX22667" fmla="*/ 3916737 w 5598213"/>
              <a:gd name="connsiteY22667" fmla="*/ 527707 h 4231124"/>
              <a:gd name="connsiteX22668" fmla="*/ 3900763 w 5598213"/>
              <a:gd name="connsiteY22668" fmla="*/ 527707 h 4231124"/>
              <a:gd name="connsiteX22669" fmla="*/ 3817340 w 5598213"/>
              <a:gd name="connsiteY22669" fmla="*/ 522383 h 4231124"/>
              <a:gd name="connsiteX22670" fmla="*/ 3822664 w 5598213"/>
              <a:gd name="connsiteY22670" fmla="*/ 527707 h 4231124"/>
              <a:gd name="connsiteX22671" fmla="*/ 3806690 w 5598213"/>
              <a:gd name="connsiteY22671" fmla="*/ 527707 h 4231124"/>
              <a:gd name="connsiteX22672" fmla="*/ 3190780 w 5598213"/>
              <a:gd name="connsiteY22672" fmla="*/ 522383 h 4231124"/>
              <a:gd name="connsiteX22673" fmla="*/ 3190780 w 5598213"/>
              <a:gd name="connsiteY22673" fmla="*/ 527707 h 4231124"/>
              <a:gd name="connsiteX22674" fmla="*/ 3185455 w 5598213"/>
              <a:gd name="connsiteY22674" fmla="*/ 543089 h 4231124"/>
              <a:gd name="connsiteX22675" fmla="*/ 3190780 w 5598213"/>
              <a:gd name="connsiteY22675" fmla="*/ 553738 h 4231124"/>
              <a:gd name="connsiteX22676" fmla="*/ 3180130 w 5598213"/>
              <a:gd name="connsiteY22676" fmla="*/ 564387 h 4231124"/>
              <a:gd name="connsiteX22677" fmla="*/ 3174805 w 5598213"/>
              <a:gd name="connsiteY22677" fmla="*/ 564387 h 4231124"/>
              <a:gd name="connsiteX22678" fmla="*/ 3174805 w 5598213"/>
              <a:gd name="connsiteY22678" fmla="*/ 548413 h 4231124"/>
              <a:gd name="connsiteX22679" fmla="*/ 3180130 w 5598213"/>
              <a:gd name="connsiteY22679" fmla="*/ 543089 h 4231124"/>
              <a:gd name="connsiteX22680" fmla="*/ 3174805 w 5598213"/>
              <a:gd name="connsiteY22680" fmla="*/ 543089 h 4231124"/>
              <a:gd name="connsiteX22681" fmla="*/ 3174805 w 5598213"/>
              <a:gd name="connsiteY22681" fmla="*/ 533032 h 4231124"/>
              <a:gd name="connsiteX22682" fmla="*/ 3180130 w 5598213"/>
              <a:gd name="connsiteY22682" fmla="*/ 527707 h 4231124"/>
              <a:gd name="connsiteX22683" fmla="*/ 3054700 w 5598213"/>
              <a:gd name="connsiteY22683" fmla="*/ 522383 h 4231124"/>
              <a:gd name="connsiteX22684" fmla="*/ 3060025 w 5598213"/>
              <a:gd name="connsiteY22684" fmla="*/ 522383 h 4231124"/>
              <a:gd name="connsiteX22685" fmla="*/ 3060025 w 5598213"/>
              <a:gd name="connsiteY22685" fmla="*/ 527707 h 4231124"/>
              <a:gd name="connsiteX22686" fmla="*/ 3054700 w 5598213"/>
              <a:gd name="connsiteY22686" fmla="*/ 527707 h 4231124"/>
              <a:gd name="connsiteX22687" fmla="*/ 1728808 w 5598213"/>
              <a:gd name="connsiteY22687" fmla="*/ 522383 h 4231124"/>
              <a:gd name="connsiteX22688" fmla="*/ 1734133 w 5598213"/>
              <a:gd name="connsiteY22688" fmla="*/ 522383 h 4231124"/>
              <a:gd name="connsiteX22689" fmla="*/ 1728808 w 5598213"/>
              <a:gd name="connsiteY22689" fmla="*/ 533032 h 4231124"/>
              <a:gd name="connsiteX22690" fmla="*/ 1718158 w 5598213"/>
              <a:gd name="connsiteY22690" fmla="*/ 527707 h 4231124"/>
              <a:gd name="connsiteX22691" fmla="*/ 3310885 w 5598213"/>
              <a:gd name="connsiteY22691" fmla="*/ 517059 h 4231124"/>
              <a:gd name="connsiteX22692" fmla="*/ 3315619 w 5598213"/>
              <a:gd name="connsiteY22692" fmla="*/ 527707 h 4231124"/>
              <a:gd name="connsiteX22693" fmla="*/ 3310885 w 5598213"/>
              <a:gd name="connsiteY22693" fmla="*/ 533032 h 4231124"/>
              <a:gd name="connsiteX22694" fmla="*/ 3300236 w 5598213"/>
              <a:gd name="connsiteY22694" fmla="*/ 538356 h 4231124"/>
              <a:gd name="connsiteX22695" fmla="*/ 3300236 w 5598213"/>
              <a:gd name="connsiteY22695" fmla="*/ 533032 h 4231124"/>
              <a:gd name="connsiteX22696" fmla="*/ 3138123 w 5598213"/>
              <a:gd name="connsiteY22696" fmla="*/ 517059 h 4231124"/>
              <a:gd name="connsiteX22697" fmla="*/ 3143448 w 5598213"/>
              <a:gd name="connsiteY22697" fmla="*/ 517059 h 4231124"/>
              <a:gd name="connsiteX22698" fmla="*/ 3138123 w 5598213"/>
              <a:gd name="connsiteY22698" fmla="*/ 527707 h 4231124"/>
              <a:gd name="connsiteX22699" fmla="*/ 3132798 w 5598213"/>
              <a:gd name="connsiteY22699" fmla="*/ 527707 h 4231124"/>
              <a:gd name="connsiteX22700" fmla="*/ 3822664 w 5598213"/>
              <a:gd name="connsiteY22700" fmla="*/ 511734 h 4231124"/>
              <a:gd name="connsiteX22701" fmla="*/ 3832723 w 5598213"/>
              <a:gd name="connsiteY22701" fmla="*/ 511734 h 4231124"/>
              <a:gd name="connsiteX22702" fmla="*/ 3843372 w 5598213"/>
              <a:gd name="connsiteY22702" fmla="*/ 522383 h 4231124"/>
              <a:gd name="connsiteX22703" fmla="*/ 3832723 w 5598213"/>
              <a:gd name="connsiteY22703" fmla="*/ 522383 h 4231124"/>
              <a:gd name="connsiteX22704" fmla="*/ 3832723 w 5598213"/>
              <a:gd name="connsiteY22704" fmla="*/ 527707 h 4231124"/>
              <a:gd name="connsiteX22705" fmla="*/ 3827989 w 5598213"/>
              <a:gd name="connsiteY22705" fmla="*/ 527707 h 4231124"/>
              <a:gd name="connsiteX22706" fmla="*/ 3822664 w 5598213"/>
              <a:gd name="connsiteY22706" fmla="*/ 527707 h 4231124"/>
              <a:gd name="connsiteX22707" fmla="*/ 3284261 w 5598213"/>
              <a:gd name="connsiteY22707" fmla="*/ 511734 h 4231124"/>
              <a:gd name="connsiteX22708" fmla="*/ 3289586 w 5598213"/>
              <a:gd name="connsiteY22708" fmla="*/ 517059 h 4231124"/>
              <a:gd name="connsiteX22709" fmla="*/ 3289586 w 5598213"/>
              <a:gd name="connsiteY22709" fmla="*/ 522383 h 4231124"/>
              <a:gd name="connsiteX22710" fmla="*/ 3279528 w 5598213"/>
              <a:gd name="connsiteY22710" fmla="*/ 517059 h 4231124"/>
              <a:gd name="connsiteX22711" fmla="*/ 1540662 w 5598213"/>
              <a:gd name="connsiteY22711" fmla="*/ 511734 h 4231124"/>
              <a:gd name="connsiteX22712" fmla="*/ 1540662 w 5598213"/>
              <a:gd name="connsiteY22712" fmla="*/ 517059 h 4231124"/>
              <a:gd name="connsiteX22713" fmla="*/ 1525279 w 5598213"/>
              <a:gd name="connsiteY22713" fmla="*/ 527707 h 4231124"/>
              <a:gd name="connsiteX22714" fmla="*/ 1514630 w 5598213"/>
              <a:gd name="connsiteY22714" fmla="*/ 543089 h 4231124"/>
              <a:gd name="connsiteX22715" fmla="*/ 1509305 w 5598213"/>
              <a:gd name="connsiteY22715" fmla="*/ 533032 h 4231124"/>
              <a:gd name="connsiteX22716" fmla="*/ 1514630 w 5598213"/>
              <a:gd name="connsiteY22716" fmla="*/ 527707 h 4231124"/>
              <a:gd name="connsiteX22717" fmla="*/ 1525279 w 5598213"/>
              <a:gd name="connsiteY22717" fmla="*/ 517059 h 4231124"/>
              <a:gd name="connsiteX22718" fmla="*/ 3765274 w 5598213"/>
              <a:gd name="connsiteY22718" fmla="*/ 507001 h 4231124"/>
              <a:gd name="connsiteX22719" fmla="*/ 3770007 w 5598213"/>
              <a:gd name="connsiteY22719" fmla="*/ 507001 h 4231124"/>
              <a:gd name="connsiteX22720" fmla="*/ 3780657 w 5598213"/>
              <a:gd name="connsiteY22720" fmla="*/ 517059 h 4231124"/>
              <a:gd name="connsiteX22721" fmla="*/ 3791307 w 5598213"/>
              <a:gd name="connsiteY22721" fmla="*/ 517059 h 4231124"/>
              <a:gd name="connsiteX22722" fmla="*/ 3796632 w 5598213"/>
              <a:gd name="connsiteY22722" fmla="*/ 527707 h 4231124"/>
              <a:gd name="connsiteX22723" fmla="*/ 3770007 w 5598213"/>
              <a:gd name="connsiteY22723" fmla="*/ 533032 h 4231124"/>
              <a:gd name="connsiteX22724" fmla="*/ 3770007 w 5598213"/>
              <a:gd name="connsiteY22724" fmla="*/ 522383 h 4231124"/>
              <a:gd name="connsiteX22725" fmla="*/ 3765274 w 5598213"/>
              <a:gd name="connsiteY22725" fmla="*/ 522383 h 4231124"/>
              <a:gd name="connsiteX22726" fmla="*/ 3357626 w 5598213"/>
              <a:gd name="connsiteY22726" fmla="*/ 507001 h 4231124"/>
              <a:gd name="connsiteX22727" fmla="*/ 3357626 w 5598213"/>
              <a:gd name="connsiteY22727" fmla="*/ 522383 h 4231124"/>
              <a:gd name="connsiteX22728" fmla="*/ 3352301 w 5598213"/>
              <a:gd name="connsiteY22728" fmla="*/ 522383 h 4231124"/>
              <a:gd name="connsiteX22729" fmla="*/ 3268878 w 5598213"/>
              <a:gd name="connsiteY22729" fmla="*/ 507001 h 4231124"/>
              <a:gd name="connsiteX22730" fmla="*/ 3274203 w 5598213"/>
              <a:gd name="connsiteY22730" fmla="*/ 507001 h 4231124"/>
              <a:gd name="connsiteX22731" fmla="*/ 3274203 w 5598213"/>
              <a:gd name="connsiteY22731" fmla="*/ 522383 h 4231124"/>
              <a:gd name="connsiteX22732" fmla="*/ 3268878 w 5598213"/>
              <a:gd name="connsiteY22732" fmla="*/ 517059 h 4231124"/>
              <a:gd name="connsiteX22733" fmla="*/ 3258228 w 5598213"/>
              <a:gd name="connsiteY22733" fmla="*/ 522383 h 4231124"/>
              <a:gd name="connsiteX22734" fmla="*/ 3258228 w 5598213"/>
              <a:gd name="connsiteY22734" fmla="*/ 517059 h 4231124"/>
              <a:gd name="connsiteX22735" fmla="*/ 3049375 w 5598213"/>
              <a:gd name="connsiteY22735" fmla="*/ 507001 h 4231124"/>
              <a:gd name="connsiteX22736" fmla="*/ 3054700 w 5598213"/>
              <a:gd name="connsiteY22736" fmla="*/ 511734 h 4231124"/>
              <a:gd name="connsiteX22737" fmla="*/ 3044050 w 5598213"/>
              <a:gd name="connsiteY22737" fmla="*/ 517059 h 4231124"/>
              <a:gd name="connsiteX22738" fmla="*/ 3039317 w 5598213"/>
              <a:gd name="connsiteY22738" fmla="*/ 511734 h 4231124"/>
              <a:gd name="connsiteX22739" fmla="*/ 1775548 w 5598213"/>
              <a:gd name="connsiteY22739" fmla="*/ 507001 h 4231124"/>
              <a:gd name="connsiteX22740" fmla="*/ 1786198 w 5598213"/>
              <a:gd name="connsiteY22740" fmla="*/ 507001 h 4231124"/>
              <a:gd name="connsiteX22741" fmla="*/ 1775548 w 5598213"/>
              <a:gd name="connsiteY22741" fmla="*/ 517059 h 4231124"/>
              <a:gd name="connsiteX22742" fmla="*/ 1770223 w 5598213"/>
              <a:gd name="connsiteY22742" fmla="*/ 517059 h 4231124"/>
              <a:gd name="connsiteX22743" fmla="*/ 3880055 w 5598213"/>
              <a:gd name="connsiteY22743" fmla="*/ 501677 h 4231124"/>
              <a:gd name="connsiteX22744" fmla="*/ 3890113 w 5598213"/>
              <a:gd name="connsiteY22744" fmla="*/ 507001 h 4231124"/>
              <a:gd name="connsiteX22745" fmla="*/ 3880055 w 5598213"/>
              <a:gd name="connsiteY22745" fmla="*/ 522383 h 4231124"/>
              <a:gd name="connsiteX22746" fmla="*/ 3895438 w 5598213"/>
              <a:gd name="connsiteY22746" fmla="*/ 522383 h 4231124"/>
              <a:gd name="connsiteX22747" fmla="*/ 3895438 w 5598213"/>
              <a:gd name="connsiteY22747" fmla="*/ 527707 h 4231124"/>
              <a:gd name="connsiteX22748" fmla="*/ 3890113 w 5598213"/>
              <a:gd name="connsiteY22748" fmla="*/ 533032 h 4231124"/>
              <a:gd name="connsiteX22749" fmla="*/ 3885380 w 5598213"/>
              <a:gd name="connsiteY22749" fmla="*/ 527707 h 4231124"/>
              <a:gd name="connsiteX22750" fmla="*/ 3874730 w 5598213"/>
              <a:gd name="connsiteY22750" fmla="*/ 527707 h 4231124"/>
              <a:gd name="connsiteX22751" fmla="*/ 3869405 w 5598213"/>
              <a:gd name="connsiteY22751" fmla="*/ 533032 h 4231124"/>
              <a:gd name="connsiteX22752" fmla="*/ 3864080 w 5598213"/>
              <a:gd name="connsiteY22752" fmla="*/ 533032 h 4231124"/>
              <a:gd name="connsiteX22753" fmla="*/ 3874730 w 5598213"/>
              <a:gd name="connsiteY22753" fmla="*/ 522383 h 4231124"/>
              <a:gd name="connsiteX22754" fmla="*/ 3880055 w 5598213"/>
              <a:gd name="connsiteY22754" fmla="*/ 517059 h 4231124"/>
              <a:gd name="connsiteX22755" fmla="*/ 3660552 w 5598213"/>
              <a:gd name="connsiteY22755" fmla="*/ 501677 h 4231124"/>
              <a:gd name="connsiteX22756" fmla="*/ 3665877 w 5598213"/>
              <a:gd name="connsiteY22756" fmla="*/ 507001 h 4231124"/>
              <a:gd name="connsiteX22757" fmla="*/ 3655227 w 5598213"/>
              <a:gd name="connsiteY22757" fmla="*/ 507001 h 4231124"/>
              <a:gd name="connsiteX22758" fmla="*/ 1603377 w 5598213"/>
              <a:gd name="connsiteY22758" fmla="*/ 501677 h 4231124"/>
              <a:gd name="connsiteX22759" fmla="*/ 1608702 w 5598213"/>
              <a:gd name="connsiteY22759" fmla="*/ 501677 h 4231124"/>
              <a:gd name="connsiteX22760" fmla="*/ 1592728 w 5598213"/>
              <a:gd name="connsiteY22760" fmla="*/ 522383 h 4231124"/>
              <a:gd name="connsiteX22761" fmla="*/ 1582670 w 5598213"/>
              <a:gd name="connsiteY22761" fmla="*/ 517059 h 4231124"/>
              <a:gd name="connsiteX22762" fmla="*/ 1577345 w 5598213"/>
              <a:gd name="connsiteY22762" fmla="*/ 501677 h 4231124"/>
              <a:gd name="connsiteX22763" fmla="*/ 1582670 w 5598213"/>
              <a:gd name="connsiteY22763" fmla="*/ 507001 h 4231124"/>
              <a:gd name="connsiteX22764" fmla="*/ 1572020 w 5598213"/>
              <a:gd name="connsiteY22764" fmla="*/ 507001 h 4231124"/>
              <a:gd name="connsiteX22765" fmla="*/ 1311101 w 5598213"/>
              <a:gd name="connsiteY22765" fmla="*/ 501677 h 4231124"/>
              <a:gd name="connsiteX22766" fmla="*/ 1316426 w 5598213"/>
              <a:gd name="connsiteY22766" fmla="*/ 501677 h 4231124"/>
              <a:gd name="connsiteX22767" fmla="*/ 1295127 w 5598213"/>
              <a:gd name="connsiteY22767" fmla="*/ 527707 h 4231124"/>
              <a:gd name="connsiteX22768" fmla="*/ 1289802 w 5598213"/>
              <a:gd name="connsiteY22768" fmla="*/ 527707 h 4231124"/>
              <a:gd name="connsiteX22769" fmla="*/ 3994835 w 5598213"/>
              <a:gd name="connsiteY22769" fmla="*/ 496353 h 4231124"/>
              <a:gd name="connsiteX22770" fmla="*/ 4005485 w 5598213"/>
              <a:gd name="connsiteY22770" fmla="*/ 496353 h 4231124"/>
              <a:gd name="connsiteX22771" fmla="*/ 3994835 w 5598213"/>
              <a:gd name="connsiteY22771" fmla="*/ 501677 h 4231124"/>
              <a:gd name="connsiteX22772" fmla="*/ 3649902 w 5598213"/>
              <a:gd name="connsiteY22772" fmla="*/ 496353 h 4231124"/>
              <a:gd name="connsiteX22773" fmla="*/ 3649902 w 5598213"/>
              <a:gd name="connsiteY22773" fmla="*/ 507001 h 4231124"/>
              <a:gd name="connsiteX22774" fmla="*/ 3645169 w 5598213"/>
              <a:gd name="connsiteY22774" fmla="*/ 511734 h 4231124"/>
              <a:gd name="connsiteX22775" fmla="*/ 3645169 w 5598213"/>
              <a:gd name="connsiteY22775" fmla="*/ 522383 h 4231124"/>
              <a:gd name="connsiteX22776" fmla="*/ 3649902 w 5598213"/>
              <a:gd name="connsiteY22776" fmla="*/ 522383 h 4231124"/>
              <a:gd name="connsiteX22777" fmla="*/ 3649902 w 5598213"/>
              <a:gd name="connsiteY22777" fmla="*/ 527707 h 4231124"/>
              <a:gd name="connsiteX22778" fmla="*/ 3645169 w 5598213"/>
              <a:gd name="connsiteY22778" fmla="*/ 533032 h 4231124"/>
              <a:gd name="connsiteX22779" fmla="*/ 3623869 w 5598213"/>
              <a:gd name="connsiteY22779" fmla="*/ 517059 h 4231124"/>
              <a:gd name="connsiteX22780" fmla="*/ 3645169 w 5598213"/>
              <a:gd name="connsiteY22780" fmla="*/ 507001 h 4231124"/>
              <a:gd name="connsiteX22781" fmla="*/ 3331593 w 5598213"/>
              <a:gd name="connsiteY22781" fmla="*/ 496353 h 4231124"/>
              <a:gd name="connsiteX22782" fmla="*/ 3331593 w 5598213"/>
              <a:gd name="connsiteY22782" fmla="*/ 501677 h 4231124"/>
              <a:gd name="connsiteX22783" fmla="*/ 3326268 w 5598213"/>
              <a:gd name="connsiteY22783" fmla="*/ 507001 h 4231124"/>
              <a:gd name="connsiteX22784" fmla="*/ 3320943 w 5598213"/>
              <a:gd name="connsiteY22784" fmla="*/ 501677 h 4231124"/>
              <a:gd name="connsiteX22785" fmla="*/ 3279528 w 5598213"/>
              <a:gd name="connsiteY22785" fmla="*/ 496353 h 4231124"/>
              <a:gd name="connsiteX22786" fmla="*/ 3289586 w 5598213"/>
              <a:gd name="connsiteY22786" fmla="*/ 496353 h 4231124"/>
              <a:gd name="connsiteX22787" fmla="*/ 3289586 w 5598213"/>
              <a:gd name="connsiteY22787" fmla="*/ 507001 h 4231124"/>
              <a:gd name="connsiteX22788" fmla="*/ 3248170 w 5598213"/>
              <a:gd name="connsiteY22788" fmla="*/ 496353 h 4231124"/>
              <a:gd name="connsiteX22789" fmla="*/ 3258228 w 5598213"/>
              <a:gd name="connsiteY22789" fmla="*/ 501677 h 4231124"/>
              <a:gd name="connsiteX22790" fmla="*/ 3248170 w 5598213"/>
              <a:gd name="connsiteY22790" fmla="*/ 507001 h 4231124"/>
              <a:gd name="connsiteX22791" fmla="*/ 3242845 w 5598213"/>
              <a:gd name="connsiteY22791" fmla="*/ 501677 h 4231124"/>
              <a:gd name="connsiteX22792" fmla="*/ 3237521 w 5598213"/>
              <a:gd name="connsiteY22792" fmla="*/ 501677 h 4231124"/>
              <a:gd name="connsiteX22793" fmla="*/ 3169481 w 5598213"/>
              <a:gd name="connsiteY22793" fmla="*/ 496353 h 4231124"/>
              <a:gd name="connsiteX22794" fmla="*/ 3190780 w 5598213"/>
              <a:gd name="connsiteY22794" fmla="*/ 501677 h 4231124"/>
              <a:gd name="connsiteX22795" fmla="*/ 3190780 w 5598213"/>
              <a:gd name="connsiteY22795" fmla="*/ 507001 h 4231124"/>
              <a:gd name="connsiteX22796" fmla="*/ 3195513 w 5598213"/>
              <a:gd name="connsiteY22796" fmla="*/ 511734 h 4231124"/>
              <a:gd name="connsiteX22797" fmla="*/ 3195513 w 5598213"/>
              <a:gd name="connsiteY22797" fmla="*/ 517059 h 4231124"/>
              <a:gd name="connsiteX22798" fmla="*/ 3190780 w 5598213"/>
              <a:gd name="connsiteY22798" fmla="*/ 511734 h 4231124"/>
              <a:gd name="connsiteX22799" fmla="*/ 3180130 w 5598213"/>
              <a:gd name="connsiteY22799" fmla="*/ 511734 h 4231124"/>
              <a:gd name="connsiteX22800" fmla="*/ 3185455 w 5598213"/>
              <a:gd name="connsiteY22800" fmla="*/ 507001 h 4231124"/>
              <a:gd name="connsiteX22801" fmla="*/ 3169481 w 5598213"/>
              <a:gd name="connsiteY22801" fmla="*/ 501677 h 4231124"/>
              <a:gd name="connsiteX22802" fmla="*/ 929486 w 5598213"/>
              <a:gd name="connsiteY22802" fmla="*/ 496353 h 4231124"/>
              <a:gd name="connsiteX22803" fmla="*/ 934811 w 5598213"/>
              <a:gd name="connsiteY22803" fmla="*/ 501677 h 4231124"/>
              <a:gd name="connsiteX22804" fmla="*/ 929486 w 5598213"/>
              <a:gd name="connsiteY22804" fmla="*/ 501677 h 4231124"/>
              <a:gd name="connsiteX22805" fmla="*/ 3226871 w 5598213"/>
              <a:gd name="connsiteY22805" fmla="*/ 491028 h 4231124"/>
              <a:gd name="connsiteX22806" fmla="*/ 3237521 w 5598213"/>
              <a:gd name="connsiteY22806" fmla="*/ 501677 h 4231124"/>
              <a:gd name="connsiteX22807" fmla="*/ 3216813 w 5598213"/>
              <a:gd name="connsiteY22807" fmla="*/ 501677 h 4231124"/>
              <a:gd name="connsiteX22808" fmla="*/ 3216813 w 5598213"/>
              <a:gd name="connsiteY22808" fmla="*/ 496353 h 4231124"/>
              <a:gd name="connsiteX22809" fmla="*/ 3222138 w 5598213"/>
              <a:gd name="connsiteY22809" fmla="*/ 496353 h 4231124"/>
              <a:gd name="connsiteX22810" fmla="*/ 3164156 w 5598213"/>
              <a:gd name="connsiteY22810" fmla="*/ 491028 h 4231124"/>
              <a:gd name="connsiteX22811" fmla="*/ 3164156 w 5598213"/>
              <a:gd name="connsiteY22811" fmla="*/ 496353 h 4231124"/>
              <a:gd name="connsiteX22812" fmla="*/ 3154098 w 5598213"/>
              <a:gd name="connsiteY22812" fmla="*/ 496353 h 4231124"/>
              <a:gd name="connsiteX22813" fmla="*/ 2731658 w 5598213"/>
              <a:gd name="connsiteY22813" fmla="*/ 491028 h 4231124"/>
              <a:gd name="connsiteX22814" fmla="*/ 2741716 w 5598213"/>
              <a:gd name="connsiteY22814" fmla="*/ 491028 h 4231124"/>
              <a:gd name="connsiteX22815" fmla="*/ 2731658 w 5598213"/>
              <a:gd name="connsiteY22815" fmla="*/ 496353 h 4231124"/>
              <a:gd name="connsiteX22816" fmla="*/ 1697450 w 5598213"/>
              <a:gd name="connsiteY22816" fmla="*/ 491028 h 4231124"/>
              <a:gd name="connsiteX22817" fmla="*/ 1697450 w 5598213"/>
              <a:gd name="connsiteY22817" fmla="*/ 501677 h 4231124"/>
              <a:gd name="connsiteX22818" fmla="*/ 1686801 w 5598213"/>
              <a:gd name="connsiteY22818" fmla="*/ 496353 h 4231124"/>
              <a:gd name="connsiteX22819" fmla="*/ 1013500 w 5598213"/>
              <a:gd name="connsiteY22819" fmla="*/ 491028 h 4231124"/>
              <a:gd name="connsiteX22820" fmla="*/ 1023559 w 5598213"/>
              <a:gd name="connsiteY22820" fmla="*/ 491028 h 4231124"/>
              <a:gd name="connsiteX22821" fmla="*/ 1023559 w 5598213"/>
              <a:gd name="connsiteY22821" fmla="*/ 501677 h 4231124"/>
              <a:gd name="connsiteX22822" fmla="*/ 3770007 w 5598213"/>
              <a:gd name="connsiteY22822" fmla="*/ 485704 h 4231124"/>
              <a:gd name="connsiteX22823" fmla="*/ 3770007 w 5598213"/>
              <a:gd name="connsiteY22823" fmla="*/ 496353 h 4231124"/>
              <a:gd name="connsiteX22824" fmla="*/ 3775332 w 5598213"/>
              <a:gd name="connsiteY22824" fmla="*/ 501677 h 4231124"/>
              <a:gd name="connsiteX22825" fmla="*/ 3770007 w 5598213"/>
              <a:gd name="connsiteY22825" fmla="*/ 507001 h 4231124"/>
              <a:gd name="connsiteX22826" fmla="*/ 3765274 w 5598213"/>
              <a:gd name="connsiteY22826" fmla="*/ 496353 h 4231124"/>
              <a:gd name="connsiteX22827" fmla="*/ 3733917 w 5598213"/>
              <a:gd name="connsiteY22827" fmla="*/ 485704 h 4231124"/>
              <a:gd name="connsiteX22828" fmla="*/ 3743975 w 5598213"/>
              <a:gd name="connsiteY22828" fmla="*/ 485704 h 4231124"/>
              <a:gd name="connsiteX22829" fmla="*/ 3749300 w 5598213"/>
              <a:gd name="connsiteY22829" fmla="*/ 496353 h 4231124"/>
              <a:gd name="connsiteX22830" fmla="*/ 3743975 w 5598213"/>
              <a:gd name="connsiteY22830" fmla="*/ 496353 h 4231124"/>
              <a:gd name="connsiteX22831" fmla="*/ 3738650 w 5598213"/>
              <a:gd name="connsiteY22831" fmla="*/ 491028 h 4231124"/>
              <a:gd name="connsiteX22832" fmla="*/ 3702559 w 5598213"/>
              <a:gd name="connsiteY22832" fmla="*/ 485704 h 4231124"/>
              <a:gd name="connsiteX22833" fmla="*/ 3702559 w 5598213"/>
              <a:gd name="connsiteY22833" fmla="*/ 501677 h 4231124"/>
              <a:gd name="connsiteX22834" fmla="*/ 3697234 w 5598213"/>
              <a:gd name="connsiteY22834" fmla="*/ 491028 h 4231124"/>
              <a:gd name="connsiteX22835" fmla="*/ 3211488 w 5598213"/>
              <a:gd name="connsiteY22835" fmla="*/ 485704 h 4231124"/>
              <a:gd name="connsiteX22836" fmla="*/ 3222138 w 5598213"/>
              <a:gd name="connsiteY22836" fmla="*/ 485704 h 4231124"/>
              <a:gd name="connsiteX22837" fmla="*/ 3222138 w 5598213"/>
              <a:gd name="connsiteY22837" fmla="*/ 491028 h 4231124"/>
              <a:gd name="connsiteX22838" fmla="*/ 3211488 w 5598213"/>
              <a:gd name="connsiteY22838" fmla="*/ 491028 h 4231124"/>
              <a:gd name="connsiteX22839" fmla="*/ 3060025 w 5598213"/>
              <a:gd name="connsiteY22839" fmla="*/ 485704 h 4231124"/>
              <a:gd name="connsiteX22840" fmla="*/ 3070675 w 5598213"/>
              <a:gd name="connsiteY22840" fmla="*/ 485704 h 4231124"/>
              <a:gd name="connsiteX22841" fmla="*/ 3070675 w 5598213"/>
              <a:gd name="connsiteY22841" fmla="*/ 491028 h 4231124"/>
              <a:gd name="connsiteX22842" fmla="*/ 3065350 w 5598213"/>
              <a:gd name="connsiteY22842" fmla="*/ 496353 h 4231124"/>
              <a:gd name="connsiteX22843" fmla="*/ 1734133 w 5598213"/>
              <a:gd name="connsiteY22843" fmla="*/ 485704 h 4231124"/>
              <a:gd name="connsiteX22844" fmla="*/ 1744191 w 5598213"/>
              <a:gd name="connsiteY22844" fmla="*/ 485704 h 4231124"/>
              <a:gd name="connsiteX22845" fmla="*/ 1739457 w 5598213"/>
              <a:gd name="connsiteY22845" fmla="*/ 496353 h 4231124"/>
              <a:gd name="connsiteX22846" fmla="*/ 1634735 w 5598213"/>
              <a:gd name="connsiteY22846" fmla="*/ 485704 h 4231124"/>
              <a:gd name="connsiteX22847" fmla="*/ 1650118 w 5598213"/>
              <a:gd name="connsiteY22847" fmla="*/ 491028 h 4231124"/>
              <a:gd name="connsiteX22848" fmla="*/ 1640060 w 5598213"/>
              <a:gd name="connsiteY22848" fmla="*/ 496353 h 4231124"/>
              <a:gd name="connsiteX22849" fmla="*/ 1629410 w 5598213"/>
              <a:gd name="connsiteY22849" fmla="*/ 507001 h 4231124"/>
              <a:gd name="connsiteX22850" fmla="*/ 1619352 w 5598213"/>
              <a:gd name="connsiteY22850" fmla="*/ 511734 h 4231124"/>
              <a:gd name="connsiteX22851" fmla="*/ 1619352 w 5598213"/>
              <a:gd name="connsiteY22851" fmla="*/ 507001 h 4231124"/>
              <a:gd name="connsiteX22852" fmla="*/ 1624085 w 5598213"/>
              <a:gd name="connsiteY22852" fmla="*/ 496353 h 4231124"/>
              <a:gd name="connsiteX22853" fmla="*/ 1634735 w 5598213"/>
              <a:gd name="connsiteY22853" fmla="*/ 496353 h 4231124"/>
              <a:gd name="connsiteX22854" fmla="*/ 3885380 w 5598213"/>
              <a:gd name="connsiteY22854" fmla="*/ 480379 h 4231124"/>
              <a:gd name="connsiteX22855" fmla="*/ 3890113 w 5598213"/>
              <a:gd name="connsiteY22855" fmla="*/ 485704 h 4231124"/>
              <a:gd name="connsiteX22856" fmla="*/ 3885380 w 5598213"/>
              <a:gd name="connsiteY22856" fmla="*/ 491028 h 4231124"/>
              <a:gd name="connsiteX22857" fmla="*/ 3885380 w 5598213"/>
              <a:gd name="connsiteY22857" fmla="*/ 485704 h 4231124"/>
              <a:gd name="connsiteX22858" fmla="*/ 3555829 w 5598213"/>
              <a:gd name="connsiteY22858" fmla="*/ 480379 h 4231124"/>
              <a:gd name="connsiteX22859" fmla="*/ 3566479 w 5598213"/>
              <a:gd name="connsiteY22859" fmla="*/ 480379 h 4231124"/>
              <a:gd name="connsiteX22860" fmla="*/ 3561154 w 5598213"/>
              <a:gd name="connsiteY22860" fmla="*/ 485704 h 4231124"/>
              <a:gd name="connsiteX22861" fmla="*/ 3493706 w 5598213"/>
              <a:gd name="connsiteY22861" fmla="*/ 480379 h 4231124"/>
              <a:gd name="connsiteX22862" fmla="*/ 3498439 w 5598213"/>
              <a:gd name="connsiteY22862" fmla="*/ 480379 h 4231124"/>
              <a:gd name="connsiteX22863" fmla="*/ 3503764 w 5598213"/>
              <a:gd name="connsiteY22863" fmla="*/ 496353 h 4231124"/>
              <a:gd name="connsiteX22864" fmla="*/ 3498439 w 5598213"/>
              <a:gd name="connsiteY22864" fmla="*/ 496353 h 4231124"/>
              <a:gd name="connsiteX22865" fmla="*/ 3315619 w 5598213"/>
              <a:gd name="connsiteY22865" fmla="*/ 480379 h 4231124"/>
              <a:gd name="connsiteX22866" fmla="*/ 3315619 w 5598213"/>
              <a:gd name="connsiteY22866" fmla="*/ 491028 h 4231124"/>
              <a:gd name="connsiteX22867" fmla="*/ 3300236 w 5598213"/>
              <a:gd name="connsiteY22867" fmla="*/ 491028 h 4231124"/>
              <a:gd name="connsiteX22868" fmla="*/ 3310885 w 5598213"/>
              <a:gd name="connsiteY22868" fmla="*/ 485704 h 4231124"/>
              <a:gd name="connsiteX22869" fmla="*/ 2971277 w 5598213"/>
              <a:gd name="connsiteY22869" fmla="*/ 480379 h 4231124"/>
              <a:gd name="connsiteX22870" fmla="*/ 2981335 w 5598213"/>
              <a:gd name="connsiteY22870" fmla="*/ 480379 h 4231124"/>
              <a:gd name="connsiteX22871" fmla="*/ 2971277 w 5598213"/>
              <a:gd name="connsiteY22871" fmla="*/ 491028 h 4231124"/>
              <a:gd name="connsiteX22872" fmla="*/ 1169697 w 5598213"/>
              <a:gd name="connsiteY22872" fmla="*/ 480379 h 4231124"/>
              <a:gd name="connsiteX22873" fmla="*/ 1169697 w 5598213"/>
              <a:gd name="connsiteY22873" fmla="*/ 491028 h 4231124"/>
              <a:gd name="connsiteX22874" fmla="*/ 1164963 w 5598213"/>
              <a:gd name="connsiteY22874" fmla="*/ 485704 h 4231124"/>
              <a:gd name="connsiteX22875" fmla="*/ 3968803 w 5598213"/>
              <a:gd name="connsiteY22875" fmla="*/ 475647 h 4231124"/>
              <a:gd name="connsiteX22876" fmla="*/ 3974127 w 5598213"/>
              <a:gd name="connsiteY22876" fmla="*/ 491028 h 4231124"/>
              <a:gd name="connsiteX22877" fmla="*/ 3963478 w 5598213"/>
              <a:gd name="connsiteY22877" fmla="*/ 491028 h 4231124"/>
              <a:gd name="connsiteX22878" fmla="*/ 3963478 w 5598213"/>
              <a:gd name="connsiteY22878" fmla="*/ 480379 h 4231124"/>
              <a:gd name="connsiteX22879" fmla="*/ 3963478 w 5598213"/>
              <a:gd name="connsiteY22879" fmla="*/ 475647 h 4231124"/>
              <a:gd name="connsiteX22880" fmla="*/ 3958153 w 5598213"/>
              <a:gd name="connsiteY22880" fmla="*/ 480379 h 4231124"/>
              <a:gd name="connsiteX22881" fmla="*/ 3952828 w 5598213"/>
              <a:gd name="connsiteY22881" fmla="*/ 485704 h 4231124"/>
              <a:gd name="connsiteX22882" fmla="*/ 3948095 w 5598213"/>
              <a:gd name="connsiteY22882" fmla="*/ 480379 h 4231124"/>
              <a:gd name="connsiteX22883" fmla="*/ 3180130 w 5598213"/>
              <a:gd name="connsiteY22883" fmla="*/ 475647 h 4231124"/>
              <a:gd name="connsiteX22884" fmla="*/ 3200838 w 5598213"/>
              <a:gd name="connsiteY22884" fmla="*/ 475647 h 4231124"/>
              <a:gd name="connsiteX22885" fmla="*/ 3206163 w 5598213"/>
              <a:gd name="connsiteY22885" fmla="*/ 480379 h 4231124"/>
              <a:gd name="connsiteX22886" fmla="*/ 3200838 w 5598213"/>
              <a:gd name="connsiteY22886" fmla="*/ 480379 h 4231124"/>
              <a:gd name="connsiteX22887" fmla="*/ 3190780 w 5598213"/>
              <a:gd name="connsiteY22887" fmla="*/ 491028 h 4231124"/>
              <a:gd name="connsiteX22888" fmla="*/ 3169481 w 5598213"/>
              <a:gd name="connsiteY22888" fmla="*/ 491028 h 4231124"/>
              <a:gd name="connsiteX22889" fmla="*/ 3169481 w 5598213"/>
              <a:gd name="connsiteY22889" fmla="*/ 485704 h 4231124"/>
              <a:gd name="connsiteX22890" fmla="*/ 3180130 w 5598213"/>
              <a:gd name="connsiteY22890" fmla="*/ 480379 h 4231124"/>
              <a:gd name="connsiteX22891" fmla="*/ 1477947 w 5598213"/>
              <a:gd name="connsiteY22891" fmla="*/ 475647 h 4231124"/>
              <a:gd name="connsiteX22892" fmla="*/ 1488597 w 5598213"/>
              <a:gd name="connsiteY22892" fmla="*/ 485704 h 4231124"/>
              <a:gd name="connsiteX22893" fmla="*/ 1477947 w 5598213"/>
              <a:gd name="connsiteY22893" fmla="*/ 491028 h 4231124"/>
              <a:gd name="connsiteX22894" fmla="*/ 1467889 w 5598213"/>
              <a:gd name="connsiteY22894" fmla="*/ 496353 h 4231124"/>
              <a:gd name="connsiteX22895" fmla="*/ 1457239 w 5598213"/>
              <a:gd name="connsiteY22895" fmla="*/ 507001 h 4231124"/>
              <a:gd name="connsiteX22896" fmla="*/ 1441265 w 5598213"/>
              <a:gd name="connsiteY22896" fmla="*/ 507001 h 4231124"/>
              <a:gd name="connsiteX22897" fmla="*/ 1451914 w 5598213"/>
              <a:gd name="connsiteY22897" fmla="*/ 496353 h 4231124"/>
              <a:gd name="connsiteX22898" fmla="*/ 1462564 w 5598213"/>
              <a:gd name="connsiteY22898" fmla="*/ 485704 h 4231124"/>
              <a:gd name="connsiteX22899" fmla="*/ 3681260 w 5598213"/>
              <a:gd name="connsiteY22899" fmla="*/ 470322 h 4231124"/>
              <a:gd name="connsiteX22900" fmla="*/ 3686584 w 5598213"/>
              <a:gd name="connsiteY22900" fmla="*/ 480379 h 4231124"/>
              <a:gd name="connsiteX22901" fmla="*/ 3686584 w 5598213"/>
              <a:gd name="connsiteY22901" fmla="*/ 485704 h 4231124"/>
              <a:gd name="connsiteX22902" fmla="*/ 3676526 w 5598213"/>
              <a:gd name="connsiteY22902" fmla="*/ 496353 h 4231124"/>
              <a:gd name="connsiteX22903" fmla="*/ 3671202 w 5598213"/>
              <a:gd name="connsiteY22903" fmla="*/ 496353 h 4231124"/>
              <a:gd name="connsiteX22904" fmla="*/ 3671202 w 5598213"/>
              <a:gd name="connsiteY22904" fmla="*/ 491028 h 4231124"/>
              <a:gd name="connsiteX22905" fmla="*/ 3671202 w 5598213"/>
              <a:gd name="connsiteY22905" fmla="*/ 485704 h 4231124"/>
              <a:gd name="connsiteX22906" fmla="*/ 1660768 w 5598213"/>
              <a:gd name="connsiteY22906" fmla="*/ 470322 h 4231124"/>
              <a:gd name="connsiteX22907" fmla="*/ 1671417 w 5598213"/>
              <a:gd name="connsiteY22907" fmla="*/ 475647 h 4231124"/>
              <a:gd name="connsiteX22908" fmla="*/ 1660768 w 5598213"/>
              <a:gd name="connsiteY22908" fmla="*/ 480379 h 4231124"/>
              <a:gd name="connsiteX22909" fmla="*/ 1655443 w 5598213"/>
              <a:gd name="connsiteY22909" fmla="*/ 480379 h 4231124"/>
              <a:gd name="connsiteX22910" fmla="*/ 1347192 w 5598213"/>
              <a:gd name="connsiteY22910" fmla="*/ 470322 h 4231124"/>
              <a:gd name="connsiteX22911" fmla="*/ 1363167 w 5598213"/>
              <a:gd name="connsiteY22911" fmla="*/ 475647 h 4231124"/>
              <a:gd name="connsiteX22912" fmla="*/ 1347192 w 5598213"/>
              <a:gd name="connsiteY22912" fmla="*/ 485704 h 4231124"/>
              <a:gd name="connsiteX22913" fmla="*/ 1337134 w 5598213"/>
              <a:gd name="connsiteY22913" fmla="*/ 496353 h 4231124"/>
              <a:gd name="connsiteX22914" fmla="*/ 1326484 w 5598213"/>
              <a:gd name="connsiteY22914" fmla="*/ 501677 h 4231124"/>
              <a:gd name="connsiteX22915" fmla="*/ 1316426 w 5598213"/>
              <a:gd name="connsiteY22915" fmla="*/ 501677 h 4231124"/>
              <a:gd name="connsiteX22916" fmla="*/ 1326484 w 5598213"/>
              <a:gd name="connsiteY22916" fmla="*/ 491028 h 4231124"/>
              <a:gd name="connsiteX22917" fmla="*/ 1342459 w 5598213"/>
              <a:gd name="connsiteY22917" fmla="*/ 480379 h 4231124"/>
              <a:gd name="connsiteX22918" fmla="*/ 3885380 w 5598213"/>
              <a:gd name="connsiteY22918" fmla="*/ 464998 h 4231124"/>
              <a:gd name="connsiteX22919" fmla="*/ 3890113 w 5598213"/>
              <a:gd name="connsiteY22919" fmla="*/ 470322 h 4231124"/>
              <a:gd name="connsiteX22920" fmla="*/ 3885380 w 5598213"/>
              <a:gd name="connsiteY22920" fmla="*/ 475647 h 4231124"/>
              <a:gd name="connsiteX22921" fmla="*/ 3885380 w 5598213"/>
              <a:gd name="connsiteY22921" fmla="*/ 480379 h 4231124"/>
              <a:gd name="connsiteX22922" fmla="*/ 3874730 w 5598213"/>
              <a:gd name="connsiteY22922" fmla="*/ 480379 h 4231124"/>
              <a:gd name="connsiteX22923" fmla="*/ 3874730 w 5598213"/>
              <a:gd name="connsiteY22923" fmla="*/ 496353 h 4231124"/>
              <a:gd name="connsiteX22924" fmla="*/ 3864080 w 5598213"/>
              <a:gd name="connsiteY22924" fmla="*/ 501677 h 4231124"/>
              <a:gd name="connsiteX22925" fmla="*/ 3858755 w 5598213"/>
              <a:gd name="connsiteY22925" fmla="*/ 485704 h 4231124"/>
              <a:gd name="connsiteX22926" fmla="*/ 3858755 w 5598213"/>
              <a:gd name="connsiteY22926" fmla="*/ 480379 h 4231124"/>
              <a:gd name="connsiteX22927" fmla="*/ 3869405 w 5598213"/>
              <a:gd name="connsiteY22927" fmla="*/ 475647 h 4231124"/>
              <a:gd name="connsiteX22928" fmla="*/ 3880055 w 5598213"/>
              <a:gd name="connsiteY22928" fmla="*/ 470322 h 4231124"/>
              <a:gd name="connsiteX22929" fmla="*/ 3707292 w 5598213"/>
              <a:gd name="connsiteY22929" fmla="*/ 464998 h 4231124"/>
              <a:gd name="connsiteX22930" fmla="*/ 3712617 w 5598213"/>
              <a:gd name="connsiteY22930" fmla="*/ 485704 h 4231124"/>
              <a:gd name="connsiteX22931" fmla="*/ 3702559 w 5598213"/>
              <a:gd name="connsiteY22931" fmla="*/ 485704 h 4231124"/>
              <a:gd name="connsiteX22932" fmla="*/ 3702559 w 5598213"/>
              <a:gd name="connsiteY22932" fmla="*/ 475647 h 4231124"/>
              <a:gd name="connsiteX22933" fmla="*/ 1728808 w 5598213"/>
              <a:gd name="connsiteY22933" fmla="*/ 464998 h 4231124"/>
              <a:gd name="connsiteX22934" fmla="*/ 1739457 w 5598213"/>
              <a:gd name="connsiteY22934" fmla="*/ 464998 h 4231124"/>
              <a:gd name="connsiteX22935" fmla="*/ 1728808 w 5598213"/>
              <a:gd name="connsiteY22935" fmla="*/ 475647 h 4231124"/>
              <a:gd name="connsiteX22936" fmla="*/ 1723483 w 5598213"/>
              <a:gd name="connsiteY22936" fmla="*/ 470322 h 4231124"/>
              <a:gd name="connsiteX22937" fmla="*/ 1493922 w 5598213"/>
              <a:gd name="connsiteY22937" fmla="*/ 464998 h 4231124"/>
              <a:gd name="connsiteX22938" fmla="*/ 1498655 w 5598213"/>
              <a:gd name="connsiteY22938" fmla="*/ 470322 h 4231124"/>
              <a:gd name="connsiteX22939" fmla="*/ 1509305 w 5598213"/>
              <a:gd name="connsiteY22939" fmla="*/ 464998 h 4231124"/>
              <a:gd name="connsiteX22940" fmla="*/ 1503980 w 5598213"/>
              <a:gd name="connsiteY22940" fmla="*/ 470322 h 4231124"/>
              <a:gd name="connsiteX22941" fmla="*/ 1498655 w 5598213"/>
              <a:gd name="connsiteY22941" fmla="*/ 475647 h 4231124"/>
              <a:gd name="connsiteX22942" fmla="*/ 3864080 w 5598213"/>
              <a:gd name="connsiteY22942" fmla="*/ 459673 h 4231124"/>
              <a:gd name="connsiteX22943" fmla="*/ 3869405 w 5598213"/>
              <a:gd name="connsiteY22943" fmla="*/ 464998 h 4231124"/>
              <a:gd name="connsiteX22944" fmla="*/ 3864080 w 5598213"/>
              <a:gd name="connsiteY22944" fmla="*/ 470322 h 4231124"/>
              <a:gd name="connsiteX22945" fmla="*/ 3728592 w 5598213"/>
              <a:gd name="connsiteY22945" fmla="*/ 459673 h 4231124"/>
              <a:gd name="connsiteX22946" fmla="*/ 3738650 w 5598213"/>
              <a:gd name="connsiteY22946" fmla="*/ 459673 h 4231124"/>
              <a:gd name="connsiteX22947" fmla="*/ 3738650 w 5598213"/>
              <a:gd name="connsiteY22947" fmla="*/ 464998 h 4231124"/>
              <a:gd name="connsiteX22948" fmla="*/ 3728592 w 5598213"/>
              <a:gd name="connsiteY22948" fmla="*/ 480379 h 4231124"/>
              <a:gd name="connsiteX22949" fmla="*/ 3723267 w 5598213"/>
              <a:gd name="connsiteY22949" fmla="*/ 480379 h 4231124"/>
              <a:gd name="connsiteX22950" fmla="*/ 3723267 w 5598213"/>
              <a:gd name="connsiteY22950" fmla="*/ 470322 h 4231124"/>
              <a:gd name="connsiteX22951" fmla="*/ 1472622 w 5598213"/>
              <a:gd name="connsiteY22951" fmla="*/ 459673 h 4231124"/>
              <a:gd name="connsiteX22952" fmla="*/ 1472622 w 5598213"/>
              <a:gd name="connsiteY22952" fmla="*/ 464998 h 4231124"/>
              <a:gd name="connsiteX22953" fmla="*/ 1457239 w 5598213"/>
              <a:gd name="connsiteY22953" fmla="*/ 480379 h 4231124"/>
              <a:gd name="connsiteX22954" fmla="*/ 1451914 w 5598213"/>
              <a:gd name="connsiteY22954" fmla="*/ 480379 h 4231124"/>
              <a:gd name="connsiteX22955" fmla="*/ 1457239 w 5598213"/>
              <a:gd name="connsiteY22955" fmla="*/ 475647 h 4231124"/>
              <a:gd name="connsiteX22956" fmla="*/ 4036843 w 5598213"/>
              <a:gd name="connsiteY22956" fmla="*/ 454349 h 4231124"/>
              <a:gd name="connsiteX22957" fmla="*/ 4046901 w 5598213"/>
              <a:gd name="connsiteY22957" fmla="*/ 454349 h 4231124"/>
              <a:gd name="connsiteX22958" fmla="*/ 4052225 w 5598213"/>
              <a:gd name="connsiteY22958" fmla="*/ 464998 h 4231124"/>
              <a:gd name="connsiteX22959" fmla="*/ 4057550 w 5598213"/>
              <a:gd name="connsiteY22959" fmla="*/ 459673 h 4231124"/>
              <a:gd name="connsiteX22960" fmla="*/ 4057550 w 5598213"/>
              <a:gd name="connsiteY22960" fmla="*/ 470322 h 4231124"/>
              <a:gd name="connsiteX22961" fmla="*/ 4052225 w 5598213"/>
              <a:gd name="connsiteY22961" fmla="*/ 475647 h 4231124"/>
              <a:gd name="connsiteX22962" fmla="*/ 3906087 w 5598213"/>
              <a:gd name="connsiteY22962" fmla="*/ 454349 h 4231124"/>
              <a:gd name="connsiteX22963" fmla="*/ 3911412 w 5598213"/>
              <a:gd name="connsiteY22963" fmla="*/ 454349 h 4231124"/>
              <a:gd name="connsiteX22964" fmla="*/ 3911412 w 5598213"/>
              <a:gd name="connsiteY22964" fmla="*/ 475647 h 4231124"/>
              <a:gd name="connsiteX22965" fmla="*/ 3900763 w 5598213"/>
              <a:gd name="connsiteY22965" fmla="*/ 480379 h 4231124"/>
              <a:gd name="connsiteX22966" fmla="*/ 3890113 w 5598213"/>
              <a:gd name="connsiteY22966" fmla="*/ 485704 h 4231124"/>
              <a:gd name="connsiteX22967" fmla="*/ 3890113 w 5598213"/>
              <a:gd name="connsiteY22967" fmla="*/ 475647 h 4231124"/>
              <a:gd name="connsiteX22968" fmla="*/ 1457239 w 5598213"/>
              <a:gd name="connsiteY22968" fmla="*/ 454349 h 4231124"/>
              <a:gd name="connsiteX22969" fmla="*/ 1462564 w 5598213"/>
              <a:gd name="connsiteY22969" fmla="*/ 454349 h 4231124"/>
              <a:gd name="connsiteX22970" fmla="*/ 1436532 w 5598213"/>
              <a:gd name="connsiteY22970" fmla="*/ 475647 h 4231124"/>
              <a:gd name="connsiteX22971" fmla="*/ 1431207 w 5598213"/>
              <a:gd name="connsiteY22971" fmla="*/ 475647 h 4231124"/>
              <a:gd name="connsiteX22972" fmla="*/ 3854022 w 5598213"/>
              <a:gd name="connsiteY22972" fmla="*/ 449025 h 4231124"/>
              <a:gd name="connsiteX22973" fmla="*/ 3864080 w 5598213"/>
              <a:gd name="connsiteY22973" fmla="*/ 449025 h 4231124"/>
              <a:gd name="connsiteX22974" fmla="*/ 3864080 w 5598213"/>
              <a:gd name="connsiteY22974" fmla="*/ 454349 h 4231124"/>
              <a:gd name="connsiteX22975" fmla="*/ 3858755 w 5598213"/>
              <a:gd name="connsiteY22975" fmla="*/ 454349 h 4231124"/>
              <a:gd name="connsiteX22976" fmla="*/ 3801365 w 5598213"/>
              <a:gd name="connsiteY22976" fmla="*/ 449025 h 4231124"/>
              <a:gd name="connsiteX22977" fmla="*/ 3806690 w 5598213"/>
              <a:gd name="connsiteY22977" fmla="*/ 454349 h 4231124"/>
              <a:gd name="connsiteX22978" fmla="*/ 3801365 w 5598213"/>
              <a:gd name="connsiteY22978" fmla="*/ 459673 h 4231124"/>
              <a:gd name="connsiteX22979" fmla="*/ 3268878 w 5598213"/>
              <a:gd name="connsiteY22979" fmla="*/ 449025 h 4231124"/>
              <a:gd name="connsiteX22980" fmla="*/ 3274203 w 5598213"/>
              <a:gd name="connsiteY22980" fmla="*/ 449025 h 4231124"/>
              <a:gd name="connsiteX22981" fmla="*/ 3279528 w 5598213"/>
              <a:gd name="connsiteY22981" fmla="*/ 454349 h 4231124"/>
              <a:gd name="connsiteX22982" fmla="*/ 3279528 w 5598213"/>
              <a:gd name="connsiteY22982" fmla="*/ 470322 h 4231124"/>
              <a:gd name="connsiteX22983" fmla="*/ 4026193 w 5598213"/>
              <a:gd name="connsiteY22983" fmla="*/ 444292 h 4231124"/>
              <a:gd name="connsiteX22984" fmla="*/ 4026193 w 5598213"/>
              <a:gd name="connsiteY22984" fmla="*/ 464998 h 4231124"/>
              <a:gd name="connsiteX22985" fmla="*/ 4036843 w 5598213"/>
              <a:gd name="connsiteY22985" fmla="*/ 464998 h 4231124"/>
              <a:gd name="connsiteX22986" fmla="*/ 4036843 w 5598213"/>
              <a:gd name="connsiteY22986" fmla="*/ 480379 h 4231124"/>
              <a:gd name="connsiteX22987" fmla="*/ 4026193 w 5598213"/>
              <a:gd name="connsiteY22987" fmla="*/ 485704 h 4231124"/>
              <a:gd name="connsiteX22988" fmla="*/ 4020868 w 5598213"/>
              <a:gd name="connsiteY22988" fmla="*/ 480379 h 4231124"/>
              <a:gd name="connsiteX22989" fmla="*/ 4015543 w 5598213"/>
              <a:gd name="connsiteY22989" fmla="*/ 470322 h 4231124"/>
              <a:gd name="connsiteX22990" fmla="*/ 4015543 w 5598213"/>
              <a:gd name="connsiteY22990" fmla="*/ 464998 h 4231124"/>
              <a:gd name="connsiteX22991" fmla="*/ 4020868 w 5598213"/>
              <a:gd name="connsiteY22991" fmla="*/ 464998 h 4231124"/>
              <a:gd name="connsiteX22992" fmla="*/ 3796632 w 5598213"/>
              <a:gd name="connsiteY22992" fmla="*/ 444292 h 4231124"/>
              <a:gd name="connsiteX22993" fmla="*/ 3791307 w 5598213"/>
              <a:gd name="connsiteY22993" fmla="*/ 454349 h 4231124"/>
              <a:gd name="connsiteX22994" fmla="*/ 3791307 w 5598213"/>
              <a:gd name="connsiteY22994" fmla="*/ 464998 h 4231124"/>
              <a:gd name="connsiteX22995" fmla="*/ 3801365 w 5598213"/>
              <a:gd name="connsiteY22995" fmla="*/ 459673 h 4231124"/>
              <a:gd name="connsiteX22996" fmla="*/ 3806690 w 5598213"/>
              <a:gd name="connsiteY22996" fmla="*/ 470322 h 4231124"/>
              <a:gd name="connsiteX22997" fmla="*/ 3806690 w 5598213"/>
              <a:gd name="connsiteY22997" fmla="*/ 485704 h 4231124"/>
              <a:gd name="connsiteX22998" fmla="*/ 3796632 w 5598213"/>
              <a:gd name="connsiteY22998" fmla="*/ 491028 h 4231124"/>
              <a:gd name="connsiteX22999" fmla="*/ 3796632 w 5598213"/>
              <a:gd name="connsiteY22999" fmla="*/ 475647 h 4231124"/>
              <a:gd name="connsiteX23000" fmla="*/ 3785982 w 5598213"/>
              <a:gd name="connsiteY23000" fmla="*/ 464998 h 4231124"/>
              <a:gd name="connsiteX23001" fmla="*/ 3785982 w 5598213"/>
              <a:gd name="connsiteY23001" fmla="*/ 449025 h 4231124"/>
              <a:gd name="connsiteX23002" fmla="*/ 3362951 w 5598213"/>
              <a:gd name="connsiteY23002" fmla="*/ 444292 h 4231124"/>
              <a:gd name="connsiteX23003" fmla="*/ 3362951 w 5598213"/>
              <a:gd name="connsiteY23003" fmla="*/ 454349 h 4231124"/>
              <a:gd name="connsiteX23004" fmla="*/ 3357626 w 5598213"/>
              <a:gd name="connsiteY23004" fmla="*/ 449025 h 4231124"/>
              <a:gd name="connsiteX23005" fmla="*/ 3091382 w 5598213"/>
              <a:gd name="connsiteY23005" fmla="*/ 444292 h 4231124"/>
              <a:gd name="connsiteX23006" fmla="*/ 3117415 w 5598213"/>
              <a:gd name="connsiteY23006" fmla="*/ 444292 h 4231124"/>
              <a:gd name="connsiteX23007" fmla="*/ 3112090 w 5598213"/>
              <a:gd name="connsiteY23007" fmla="*/ 454349 h 4231124"/>
              <a:gd name="connsiteX23008" fmla="*/ 3117415 w 5598213"/>
              <a:gd name="connsiteY23008" fmla="*/ 459673 h 4231124"/>
              <a:gd name="connsiteX23009" fmla="*/ 3117415 w 5598213"/>
              <a:gd name="connsiteY23009" fmla="*/ 475647 h 4231124"/>
              <a:gd name="connsiteX23010" fmla="*/ 3128065 w 5598213"/>
              <a:gd name="connsiteY23010" fmla="*/ 475647 h 4231124"/>
              <a:gd name="connsiteX23011" fmla="*/ 3132798 w 5598213"/>
              <a:gd name="connsiteY23011" fmla="*/ 480379 h 4231124"/>
              <a:gd name="connsiteX23012" fmla="*/ 3132798 w 5598213"/>
              <a:gd name="connsiteY23012" fmla="*/ 454349 h 4231124"/>
              <a:gd name="connsiteX23013" fmla="*/ 3138123 w 5598213"/>
              <a:gd name="connsiteY23013" fmla="*/ 470322 h 4231124"/>
              <a:gd name="connsiteX23014" fmla="*/ 3148773 w 5598213"/>
              <a:gd name="connsiteY23014" fmla="*/ 475647 h 4231124"/>
              <a:gd name="connsiteX23015" fmla="*/ 3148773 w 5598213"/>
              <a:gd name="connsiteY23015" fmla="*/ 480379 h 4231124"/>
              <a:gd name="connsiteX23016" fmla="*/ 3138123 w 5598213"/>
              <a:gd name="connsiteY23016" fmla="*/ 491028 h 4231124"/>
              <a:gd name="connsiteX23017" fmla="*/ 3128065 w 5598213"/>
              <a:gd name="connsiteY23017" fmla="*/ 501677 h 4231124"/>
              <a:gd name="connsiteX23018" fmla="*/ 3117415 w 5598213"/>
              <a:gd name="connsiteY23018" fmla="*/ 511734 h 4231124"/>
              <a:gd name="connsiteX23019" fmla="*/ 3106765 w 5598213"/>
              <a:gd name="connsiteY23019" fmla="*/ 507001 h 4231124"/>
              <a:gd name="connsiteX23020" fmla="*/ 3101441 w 5598213"/>
              <a:gd name="connsiteY23020" fmla="*/ 507001 h 4231124"/>
              <a:gd name="connsiteX23021" fmla="*/ 3106765 w 5598213"/>
              <a:gd name="connsiteY23021" fmla="*/ 491028 h 4231124"/>
              <a:gd name="connsiteX23022" fmla="*/ 3096707 w 5598213"/>
              <a:gd name="connsiteY23022" fmla="*/ 491028 h 4231124"/>
              <a:gd name="connsiteX23023" fmla="*/ 3106765 w 5598213"/>
              <a:gd name="connsiteY23023" fmla="*/ 475647 h 4231124"/>
              <a:gd name="connsiteX23024" fmla="*/ 3101441 w 5598213"/>
              <a:gd name="connsiteY23024" fmla="*/ 470322 h 4231124"/>
              <a:gd name="connsiteX23025" fmla="*/ 3101441 w 5598213"/>
              <a:gd name="connsiteY23025" fmla="*/ 459673 h 4231124"/>
              <a:gd name="connsiteX23026" fmla="*/ 3091382 w 5598213"/>
              <a:gd name="connsiteY23026" fmla="*/ 449025 h 4231124"/>
              <a:gd name="connsiteX23027" fmla="*/ 3065350 w 5598213"/>
              <a:gd name="connsiteY23027" fmla="*/ 444292 h 4231124"/>
              <a:gd name="connsiteX23028" fmla="*/ 3065350 w 5598213"/>
              <a:gd name="connsiteY23028" fmla="*/ 454349 h 4231124"/>
              <a:gd name="connsiteX23029" fmla="*/ 3060025 w 5598213"/>
              <a:gd name="connsiteY23029" fmla="*/ 454349 h 4231124"/>
              <a:gd name="connsiteX23030" fmla="*/ 3060025 w 5598213"/>
              <a:gd name="connsiteY23030" fmla="*/ 449025 h 4231124"/>
              <a:gd name="connsiteX23031" fmla="*/ 1472622 w 5598213"/>
              <a:gd name="connsiteY23031" fmla="*/ 444292 h 4231124"/>
              <a:gd name="connsiteX23032" fmla="*/ 1472622 w 5598213"/>
              <a:gd name="connsiteY23032" fmla="*/ 449025 h 4231124"/>
              <a:gd name="connsiteX23033" fmla="*/ 1467889 w 5598213"/>
              <a:gd name="connsiteY23033" fmla="*/ 449025 h 4231124"/>
              <a:gd name="connsiteX23034" fmla="*/ 3571804 w 5598213"/>
              <a:gd name="connsiteY23034" fmla="*/ 438967 h 4231124"/>
              <a:gd name="connsiteX23035" fmla="*/ 3587187 w 5598213"/>
              <a:gd name="connsiteY23035" fmla="*/ 438967 h 4231124"/>
              <a:gd name="connsiteX23036" fmla="*/ 3577129 w 5598213"/>
              <a:gd name="connsiteY23036" fmla="*/ 449025 h 4231124"/>
              <a:gd name="connsiteX23037" fmla="*/ 3529797 w 5598213"/>
              <a:gd name="connsiteY23037" fmla="*/ 438967 h 4231124"/>
              <a:gd name="connsiteX23038" fmla="*/ 3535122 w 5598213"/>
              <a:gd name="connsiteY23038" fmla="*/ 438967 h 4231124"/>
              <a:gd name="connsiteX23039" fmla="*/ 3529797 w 5598213"/>
              <a:gd name="connsiteY23039" fmla="*/ 444292 h 4231124"/>
              <a:gd name="connsiteX23040" fmla="*/ 3242845 w 5598213"/>
              <a:gd name="connsiteY23040" fmla="*/ 438967 h 4231124"/>
              <a:gd name="connsiteX23041" fmla="*/ 3252903 w 5598213"/>
              <a:gd name="connsiteY23041" fmla="*/ 438967 h 4231124"/>
              <a:gd name="connsiteX23042" fmla="*/ 3252903 w 5598213"/>
              <a:gd name="connsiteY23042" fmla="*/ 454349 h 4231124"/>
              <a:gd name="connsiteX23043" fmla="*/ 3258228 w 5598213"/>
              <a:gd name="connsiteY23043" fmla="*/ 459673 h 4231124"/>
              <a:gd name="connsiteX23044" fmla="*/ 3252903 w 5598213"/>
              <a:gd name="connsiteY23044" fmla="*/ 464998 h 4231124"/>
              <a:gd name="connsiteX23045" fmla="*/ 3232196 w 5598213"/>
              <a:gd name="connsiteY23045" fmla="*/ 454349 h 4231124"/>
              <a:gd name="connsiteX23046" fmla="*/ 3232196 w 5598213"/>
              <a:gd name="connsiteY23046" fmla="*/ 444292 h 4231124"/>
              <a:gd name="connsiteX23047" fmla="*/ 3117415 w 5598213"/>
              <a:gd name="connsiteY23047" fmla="*/ 438967 h 4231124"/>
              <a:gd name="connsiteX23048" fmla="*/ 3128065 w 5598213"/>
              <a:gd name="connsiteY23048" fmla="*/ 438967 h 4231124"/>
              <a:gd name="connsiteX23049" fmla="*/ 3117415 w 5598213"/>
              <a:gd name="connsiteY23049" fmla="*/ 444292 h 4231124"/>
              <a:gd name="connsiteX23050" fmla="*/ 1530013 w 5598213"/>
              <a:gd name="connsiteY23050" fmla="*/ 438967 h 4231124"/>
              <a:gd name="connsiteX23051" fmla="*/ 1540662 w 5598213"/>
              <a:gd name="connsiteY23051" fmla="*/ 444292 h 4231124"/>
              <a:gd name="connsiteX23052" fmla="*/ 1530013 w 5598213"/>
              <a:gd name="connsiteY23052" fmla="*/ 449025 h 4231124"/>
              <a:gd name="connsiteX23053" fmla="*/ 1519954 w 5598213"/>
              <a:gd name="connsiteY23053" fmla="*/ 444292 h 4231124"/>
              <a:gd name="connsiteX23054" fmla="*/ 1488597 w 5598213"/>
              <a:gd name="connsiteY23054" fmla="*/ 438967 h 4231124"/>
              <a:gd name="connsiteX23055" fmla="*/ 1498655 w 5598213"/>
              <a:gd name="connsiteY23055" fmla="*/ 444292 h 4231124"/>
              <a:gd name="connsiteX23056" fmla="*/ 1483272 w 5598213"/>
              <a:gd name="connsiteY23056" fmla="*/ 454349 h 4231124"/>
              <a:gd name="connsiteX23057" fmla="*/ 1477947 w 5598213"/>
              <a:gd name="connsiteY23057" fmla="*/ 454349 h 4231124"/>
              <a:gd name="connsiteX23058" fmla="*/ 1383874 w 5598213"/>
              <a:gd name="connsiteY23058" fmla="*/ 438967 h 4231124"/>
              <a:gd name="connsiteX23059" fmla="*/ 1389199 w 5598213"/>
              <a:gd name="connsiteY23059" fmla="*/ 438967 h 4231124"/>
              <a:gd name="connsiteX23060" fmla="*/ 1394524 w 5598213"/>
              <a:gd name="connsiteY23060" fmla="*/ 444292 h 4231124"/>
              <a:gd name="connsiteX23061" fmla="*/ 1389199 w 5598213"/>
              <a:gd name="connsiteY23061" fmla="*/ 444292 h 4231124"/>
              <a:gd name="connsiteX23062" fmla="*/ 3294911 w 5598213"/>
              <a:gd name="connsiteY23062" fmla="*/ 433643 h 4231124"/>
              <a:gd name="connsiteX23063" fmla="*/ 3294911 w 5598213"/>
              <a:gd name="connsiteY23063" fmla="*/ 438967 h 4231124"/>
              <a:gd name="connsiteX23064" fmla="*/ 3289586 w 5598213"/>
              <a:gd name="connsiteY23064" fmla="*/ 444292 h 4231124"/>
              <a:gd name="connsiteX23065" fmla="*/ 3284261 w 5598213"/>
              <a:gd name="connsiteY23065" fmla="*/ 444292 h 4231124"/>
              <a:gd name="connsiteX23066" fmla="*/ 3274203 w 5598213"/>
              <a:gd name="connsiteY23066" fmla="*/ 438967 h 4231124"/>
              <a:gd name="connsiteX23067" fmla="*/ 3284261 w 5598213"/>
              <a:gd name="connsiteY23067" fmla="*/ 438967 h 4231124"/>
              <a:gd name="connsiteX23068" fmla="*/ 2991985 w 5598213"/>
              <a:gd name="connsiteY23068" fmla="*/ 433643 h 4231124"/>
              <a:gd name="connsiteX23069" fmla="*/ 3007959 w 5598213"/>
              <a:gd name="connsiteY23069" fmla="*/ 433643 h 4231124"/>
              <a:gd name="connsiteX23070" fmla="*/ 3002635 w 5598213"/>
              <a:gd name="connsiteY23070" fmla="*/ 444292 h 4231124"/>
              <a:gd name="connsiteX23071" fmla="*/ 2997310 w 5598213"/>
              <a:gd name="connsiteY23071" fmla="*/ 444292 h 4231124"/>
              <a:gd name="connsiteX23072" fmla="*/ 1425882 w 5598213"/>
              <a:gd name="connsiteY23072" fmla="*/ 433643 h 4231124"/>
              <a:gd name="connsiteX23073" fmla="*/ 1436532 w 5598213"/>
              <a:gd name="connsiteY23073" fmla="*/ 433643 h 4231124"/>
              <a:gd name="connsiteX23074" fmla="*/ 1436532 w 5598213"/>
              <a:gd name="connsiteY23074" fmla="*/ 438967 h 4231124"/>
              <a:gd name="connsiteX23075" fmla="*/ 1425882 w 5598213"/>
              <a:gd name="connsiteY23075" fmla="*/ 438967 h 4231124"/>
              <a:gd name="connsiteX23076" fmla="*/ 4072933 w 5598213"/>
              <a:gd name="connsiteY23076" fmla="*/ 428319 h 4231124"/>
              <a:gd name="connsiteX23077" fmla="*/ 4072933 w 5598213"/>
              <a:gd name="connsiteY23077" fmla="*/ 444292 h 4231124"/>
              <a:gd name="connsiteX23078" fmla="*/ 4068200 w 5598213"/>
              <a:gd name="connsiteY23078" fmla="*/ 454349 h 4231124"/>
              <a:gd name="connsiteX23079" fmla="*/ 4062875 w 5598213"/>
              <a:gd name="connsiteY23079" fmla="*/ 454349 h 4231124"/>
              <a:gd name="connsiteX23080" fmla="*/ 4057550 w 5598213"/>
              <a:gd name="connsiteY23080" fmla="*/ 444292 h 4231124"/>
              <a:gd name="connsiteX23081" fmla="*/ 3357626 w 5598213"/>
              <a:gd name="connsiteY23081" fmla="*/ 428319 h 4231124"/>
              <a:gd name="connsiteX23082" fmla="*/ 3362951 w 5598213"/>
              <a:gd name="connsiteY23082" fmla="*/ 428319 h 4231124"/>
              <a:gd name="connsiteX23083" fmla="*/ 3357626 w 5598213"/>
              <a:gd name="connsiteY23083" fmla="*/ 433643 h 4231124"/>
              <a:gd name="connsiteX23084" fmla="*/ 3916737 w 5598213"/>
              <a:gd name="connsiteY23084" fmla="*/ 422994 h 4231124"/>
              <a:gd name="connsiteX23085" fmla="*/ 3921470 w 5598213"/>
              <a:gd name="connsiteY23085" fmla="*/ 428319 h 4231124"/>
              <a:gd name="connsiteX23086" fmla="*/ 3921470 w 5598213"/>
              <a:gd name="connsiteY23086" fmla="*/ 438967 h 4231124"/>
              <a:gd name="connsiteX23087" fmla="*/ 3926795 w 5598213"/>
              <a:gd name="connsiteY23087" fmla="*/ 444292 h 4231124"/>
              <a:gd name="connsiteX23088" fmla="*/ 3916737 w 5598213"/>
              <a:gd name="connsiteY23088" fmla="*/ 454349 h 4231124"/>
              <a:gd name="connsiteX23089" fmla="*/ 3911412 w 5598213"/>
              <a:gd name="connsiteY23089" fmla="*/ 454349 h 4231124"/>
              <a:gd name="connsiteX23090" fmla="*/ 3916737 w 5598213"/>
              <a:gd name="connsiteY23090" fmla="*/ 444292 h 4231124"/>
              <a:gd name="connsiteX23091" fmla="*/ 3900763 w 5598213"/>
              <a:gd name="connsiteY23091" fmla="*/ 433643 h 4231124"/>
              <a:gd name="connsiteX23092" fmla="*/ 3655227 w 5598213"/>
              <a:gd name="connsiteY23092" fmla="*/ 422994 h 4231124"/>
              <a:gd name="connsiteX23093" fmla="*/ 3649902 w 5598213"/>
              <a:gd name="connsiteY23093" fmla="*/ 433643 h 4231124"/>
              <a:gd name="connsiteX23094" fmla="*/ 3649902 w 5598213"/>
              <a:gd name="connsiteY23094" fmla="*/ 438967 h 4231124"/>
              <a:gd name="connsiteX23095" fmla="*/ 3645169 w 5598213"/>
              <a:gd name="connsiteY23095" fmla="*/ 433643 h 4231124"/>
              <a:gd name="connsiteX23096" fmla="*/ 3639844 w 5598213"/>
              <a:gd name="connsiteY23096" fmla="*/ 428319 h 4231124"/>
              <a:gd name="connsiteX23097" fmla="*/ 3268878 w 5598213"/>
              <a:gd name="connsiteY23097" fmla="*/ 422994 h 4231124"/>
              <a:gd name="connsiteX23098" fmla="*/ 3274203 w 5598213"/>
              <a:gd name="connsiteY23098" fmla="*/ 433643 h 4231124"/>
              <a:gd name="connsiteX23099" fmla="*/ 3263553 w 5598213"/>
              <a:gd name="connsiteY23099" fmla="*/ 433643 h 4231124"/>
              <a:gd name="connsiteX23100" fmla="*/ 3185455 w 5598213"/>
              <a:gd name="connsiteY23100" fmla="*/ 422994 h 4231124"/>
              <a:gd name="connsiteX23101" fmla="*/ 3195513 w 5598213"/>
              <a:gd name="connsiteY23101" fmla="*/ 422994 h 4231124"/>
              <a:gd name="connsiteX23102" fmla="*/ 3195513 w 5598213"/>
              <a:gd name="connsiteY23102" fmla="*/ 433643 h 4231124"/>
              <a:gd name="connsiteX23103" fmla="*/ 3190780 w 5598213"/>
              <a:gd name="connsiteY23103" fmla="*/ 444292 h 4231124"/>
              <a:gd name="connsiteX23104" fmla="*/ 3190780 w 5598213"/>
              <a:gd name="connsiteY23104" fmla="*/ 449025 h 4231124"/>
              <a:gd name="connsiteX23105" fmla="*/ 3190780 w 5598213"/>
              <a:gd name="connsiteY23105" fmla="*/ 454349 h 4231124"/>
              <a:gd name="connsiteX23106" fmla="*/ 3185455 w 5598213"/>
              <a:gd name="connsiteY23106" fmla="*/ 454349 h 4231124"/>
              <a:gd name="connsiteX23107" fmla="*/ 3174805 w 5598213"/>
              <a:gd name="connsiteY23107" fmla="*/ 449025 h 4231124"/>
              <a:gd name="connsiteX23108" fmla="*/ 3180130 w 5598213"/>
              <a:gd name="connsiteY23108" fmla="*/ 459673 h 4231124"/>
              <a:gd name="connsiteX23109" fmla="*/ 3174805 w 5598213"/>
              <a:gd name="connsiteY23109" fmla="*/ 464998 h 4231124"/>
              <a:gd name="connsiteX23110" fmla="*/ 3174805 w 5598213"/>
              <a:gd name="connsiteY23110" fmla="*/ 470322 h 4231124"/>
              <a:gd name="connsiteX23111" fmla="*/ 3180130 w 5598213"/>
              <a:gd name="connsiteY23111" fmla="*/ 470322 h 4231124"/>
              <a:gd name="connsiteX23112" fmla="*/ 3169481 w 5598213"/>
              <a:gd name="connsiteY23112" fmla="*/ 480379 h 4231124"/>
              <a:gd name="connsiteX23113" fmla="*/ 3164156 w 5598213"/>
              <a:gd name="connsiteY23113" fmla="*/ 470322 h 4231124"/>
              <a:gd name="connsiteX23114" fmla="*/ 3154098 w 5598213"/>
              <a:gd name="connsiteY23114" fmla="*/ 470322 h 4231124"/>
              <a:gd name="connsiteX23115" fmla="*/ 3164156 w 5598213"/>
              <a:gd name="connsiteY23115" fmla="*/ 464998 h 4231124"/>
              <a:gd name="connsiteX23116" fmla="*/ 3169481 w 5598213"/>
              <a:gd name="connsiteY23116" fmla="*/ 454349 h 4231124"/>
              <a:gd name="connsiteX23117" fmla="*/ 3164156 w 5598213"/>
              <a:gd name="connsiteY23117" fmla="*/ 444292 h 4231124"/>
              <a:gd name="connsiteX23118" fmla="*/ 3148773 w 5598213"/>
              <a:gd name="connsiteY23118" fmla="*/ 428319 h 4231124"/>
              <a:gd name="connsiteX23119" fmla="*/ 3154098 w 5598213"/>
              <a:gd name="connsiteY23119" fmla="*/ 428319 h 4231124"/>
              <a:gd name="connsiteX23120" fmla="*/ 3164156 w 5598213"/>
              <a:gd name="connsiteY23120" fmla="*/ 428319 h 4231124"/>
              <a:gd name="connsiteX23121" fmla="*/ 3174805 w 5598213"/>
              <a:gd name="connsiteY23121" fmla="*/ 444292 h 4231124"/>
              <a:gd name="connsiteX23122" fmla="*/ 3185455 w 5598213"/>
              <a:gd name="connsiteY23122" fmla="*/ 438967 h 4231124"/>
              <a:gd name="connsiteX23123" fmla="*/ 3174805 w 5598213"/>
              <a:gd name="connsiteY23123" fmla="*/ 428319 h 4231124"/>
              <a:gd name="connsiteX23124" fmla="*/ 3039317 w 5598213"/>
              <a:gd name="connsiteY23124" fmla="*/ 422994 h 4231124"/>
              <a:gd name="connsiteX23125" fmla="*/ 3049375 w 5598213"/>
              <a:gd name="connsiteY23125" fmla="*/ 433643 h 4231124"/>
              <a:gd name="connsiteX23126" fmla="*/ 3049375 w 5598213"/>
              <a:gd name="connsiteY23126" fmla="*/ 444292 h 4231124"/>
              <a:gd name="connsiteX23127" fmla="*/ 3039317 w 5598213"/>
              <a:gd name="connsiteY23127" fmla="*/ 449025 h 4231124"/>
              <a:gd name="connsiteX23128" fmla="*/ 3033992 w 5598213"/>
              <a:gd name="connsiteY23128" fmla="*/ 449025 h 4231124"/>
              <a:gd name="connsiteX23129" fmla="*/ 3028667 w 5598213"/>
              <a:gd name="connsiteY23129" fmla="*/ 449025 h 4231124"/>
              <a:gd name="connsiteX23130" fmla="*/ 3028667 w 5598213"/>
              <a:gd name="connsiteY23130" fmla="*/ 438967 h 4231124"/>
              <a:gd name="connsiteX23131" fmla="*/ 3033992 w 5598213"/>
              <a:gd name="connsiteY23131" fmla="*/ 433643 h 4231124"/>
              <a:gd name="connsiteX23132" fmla="*/ 1619352 w 5598213"/>
              <a:gd name="connsiteY23132" fmla="*/ 422994 h 4231124"/>
              <a:gd name="connsiteX23133" fmla="*/ 1624085 w 5598213"/>
              <a:gd name="connsiteY23133" fmla="*/ 428319 h 4231124"/>
              <a:gd name="connsiteX23134" fmla="*/ 1598053 w 5598213"/>
              <a:gd name="connsiteY23134" fmla="*/ 449025 h 4231124"/>
              <a:gd name="connsiteX23135" fmla="*/ 1572020 w 5598213"/>
              <a:gd name="connsiteY23135" fmla="*/ 470322 h 4231124"/>
              <a:gd name="connsiteX23136" fmla="*/ 1545987 w 5598213"/>
              <a:gd name="connsiteY23136" fmla="*/ 485704 h 4231124"/>
              <a:gd name="connsiteX23137" fmla="*/ 1545987 w 5598213"/>
              <a:gd name="connsiteY23137" fmla="*/ 491028 h 4231124"/>
              <a:gd name="connsiteX23138" fmla="*/ 1530013 w 5598213"/>
              <a:gd name="connsiteY23138" fmla="*/ 507001 h 4231124"/>
              <a:gd name="connsiteX23139" fmla="*/ 1514630 w 5598213"/>
              <a:gd name="connsiteY23139" fmla="*/ 517059 h 4231124"/>
              <a:gd name="connsiteX23140" fmla="*/ 1514630 w 5598213"/>
              <a:gd name="connsiteY23140" fmla="*/ 527707 h 4231124"/>
              <a:gd name="connsiteX23141" fmla="*/ 1503980 w 5598213"/>
              <a:gd name="connsiteY23141" fmla="*/ 527707 h 4231124"/>
              <a:gd name="connsiteX23142" fmla="*/ 1498655 w 5598213"/>
              <a:gd name="connsiteY23142" fmla="*/ 538356 h 4231124"/>
              <a:gd name="connsiteX23143" fmla="*/ 1488597 w 5598213"/>
              <a:gd name="connsiteY23143" fmla="*/ 538356 h 4231124"/>
              <a:gd name="connsiteX23144" fmla="*/ 1488597 w 5598213"/>
              <a:gd name="connsiteY23144" fmla="*/ 543089 h 4231124"/>
              <a:gd name="connsiteX23145" fmla="*/ 1493922 w 5598213"/>
              <a:gd name="connsiteY23145" fmla="*/ 543089 h 4231124"/>
              <a:gd name="connsiteX23146" fmla="*/ 1498655 w 5598213"/>
              <a:gd name="connsiteY23146" fmla="*/ 538356 h 4231124"/>
              <a:gd name="connsiteX23147" fmla="*/ 1503980 w 5598213"/>
              <a:gd name="connsiteY23147" fmla="*/ 543089 h 4231124"/>
              <a:gd name="connsiteX23148" fmla="*/ 1498655 w 5598213"/>
              <a:gd name="connsiteY23148" fmla="*/ 548413 h 4231124"/>
              <a:gd name="connsiteX23149" fmla="*/ 1509305 w 5598213"/>
              <a:gd name="connsiteY23149" fmla="*/ 548413 h 4231124"/>
              <a:gd name="connsiteX23150" fmla="*/ 1509305 w 5598213"/>
              <a:gd name="connsiteY23150" fmla="*/ 553738 h 4231124"/>
              <a:gd name="connsiteX23151" fmla="*/ 1514630 w 5598213"/>
              <a:gd name="connsiteY23151" fmla="*/ 553738 h 4231124"/>
              <a:gd name="connsiteX23152" fmla="*/ 1530013 w 5598213"/>
              <a:gd name="connsiteY23152" fmla="*/ 533032 h 4231124"/>
              <a:gd name="connsiteX23153" fmla="*/ 1545987 w 5598213"/>
              <a:gd name="connsiteY23153" fmla="*/ 533032 h 4231124"/>
              <a:gd name="connsiteX23154" fmla="*/ 1535337 w 5598213"/>
              <a:gd name="connsiteY23154" fmla="*/ 543089 h 4231124"/>
              <a:gd name="connsiteX23155" fmla="*/ 1519954 w 5598213"/>
              <a:gd name="connsiteY23155" fmla="*/ 559062 h 4231124"/>
              <a:gd name="connsiteX23156" fmla="*/ 1530013 w 5598213"/>
              <a:gd name="connsiteY23156" fmla="*/ 564387 h 4231124"/>
              <a:gd name="connsiteX23157" fmla="*/ 1519954 w 5598213"/>
              <a:gd name="connsiteY23157" fmla="*/ 579768 h 4231124"/>
              <a:gd name="connsiteX23158" fmla="*/ 1525279 w 5598213"/>
              <a:gd name="connsiteY23158" fmla="*/ 579768 h 4231124"/>
              <a:gd name="connsiteX23159" fmla="*/ 1545987 w 5598213"/>
              <a:gd name="connsiteY23159" fmla="*/ 564387 h 4231124"/>
              <a:gd name="connsiteX23160" fmla="*/ 1566695 w 5598213"/>
              <a:gd name="connsiteY23160" fmla="*/ 548413 h 4231124"/>
              <a:gd name="connsiteX23161" fmla="*/ 1572020 w 5598213"/>
              <a:gd name="connsiteY23161" fmla="*/ 548413 h 4231124"/>
              <a:gd name="connsiteX23162" fmla="*/ 1556637 w 5598213"/>
              <a:gd name="connsiteY23162" fmla="*/ 564387 h 4231124"/>
              <a:gd name="connsiteX23163" fmla="*/ 1551312 w 5598213"/>
              <a:gd name="connsiteY23163" fmla="*/ 569711 h 4231124"/>
              <a:gd name="connsiteX23164" fmla="*/ 1525279 w 5598213"/>
              <a:gd name="connsiteY23164" fmla="*/ 585093 h 4231124"/>
              <a:gd name="connsiteX23165" fmla="*/ 1503980 w 5598213"/>
              <a:gd name="connsiteY23165" fmla="*/ 601066 h 4231124"/>
              <a:gd name="connsiteX23166" fmla="*/ 1514630 w 5598213"/>
              <a:gd name="connsiteY23166" fmla="*/ 605799 h 4231124"/>
              <a:gd name="connsiteX23167" fmla="*/ 1519954 w 5598213"/>
              <a:gd name="connsiteY23167" fmla="*/ 605799 h 4231124"/>
              <a:gd name="connsiteX23168" fmla="*/ 1525279 w 5598213"/>
              <a:gd name="connsiteY23168" fmla="*/ 611123 h 4231124"/>
              <a:gd name="connsiteX23169" fmla="*/ 1514630 w 5598213"/>
              <a:gd name="connsiteY23169" fmla="*/ 616447 h 4231124"/>
              <a:gd name="connsiteX23170" fmla="*/ 1503980 w 5598213"/>
              <a:gd name="connsiteY23170" fmla="*/ 627096 h 4231124"/>
              <a:gd name="connsiteX23171" fmla="*/ 1514630 w 5598213"/>
              <a:gd name="connsiteY23171" fmla="*/ 627096 h 4231124"/>
              <a:gd name="connsiteX23172" fmla="*/ 1530013 w 5598213"/>
              <a:gd name="connsiteY23172" fmla="*/ 621772 h 4231124"/>
              <a:gd name="connsiteX23173" fmla="*/ 1545987 w 5598213"/>
              <a:gd name="connsiteY23173" fmla="*/ 611123 h 4231124"/>
              <a:gd name="connsiteX23174" fmla="*/ 1561370 w 5598213"/>
              <a:gd name="connsiteY23174" fmla="*/ 595741 h 4231124"/>
              <a:gd name="connsiteX23175" fmla="*/ 1572020 w 5598213"/>
              <a:gd name="connsiteY23175" fmla="*/ 585093 h 4231124"/>
              <a:gd name="connsiteX23176" fmla="*/ 1592728 w 5598213"/>
              <a:gd name="connsiteY23176" fmla="*/ 574444 h 4231124"/>
              <a:gd name="connsiteX23177" fmla="*/ 1598053 w 5598213"/>
              <a:gd name="connsiteY23177" fmla="*/ 569711 h 4231124"/>
              <a:gd name="connsiteX23178" fmla="*/ 1603377 w 5598213"/>
              <a:gd name="connsiteY23178" fmla="*/ 559062 h 4231124"/>
              <a:gd name="connsiteX23179" fmla="*/ 1614027 w 5598213"/>
              <a:gd name="connsiteY23179" fmla="*/ 553738 h 4231124"/>
              <a:gd name="connsiteX23180" fmla="*/ 1619352 w 5598213"/>
              <a:gd name="connsiteY23180" fmla="*/ 553738 h 4231124"/>
              <a:gd name="connsiteX23181" fmla="*/ 1629410 w 5598213"/>
              <a:gd name="connsiteY23181" fmla="*/ 538356 h 4231124"/>
              <a:gd name="connsiteX23182" fmla="*/ 1640060 w 5598213"/>
              <a:gd name="connsiteY23182" fmla="*/ 538356 h 4231124"/>
              <a:gd name="connsiteX23183" fmla="*/ 1640060 w 5598213"/>
              <a:gd name="connsiteY23183" fmla="*/ 533032 h 4231124"/>
              <a:gd name="connsiteX23184" fmla="*/ 1650118 w 5598213"/>
              <a:gd name="connsiteY23184" fmla="*/ 527707 h 4231124"/>
              <a:gd name="connsiteX23185" fmla="*/ 1655443 w 5598213"/>
              <a:gd name="connsiteY23185" fmla="*/ 522383 h 4231124"/>
              <a:gd name="connsiteX23186" fmla="*/ 1660768 w 5598213"/>
              <a:gd name="connsiteY23186" fmla="*/ 522383 h 4231124"/>
              <a:gd name="connsiteX23187" fmla="*/ 1676742 w 5598213"/>
              <a:gd name="connsiteY23187" fmla="*/ 507001 h 4231124"/>
              <a:gd name="connsiteX23188" fmla="*/ 1681476 w 5598213"/>
              <a:gd name="connsiteY23188" fmla="*/ 507001 h 4231124"/>
              <a:gd name="connsiteX23189" fmla="*/ 1681476 w 5598213"/>
              <a:gd name="connsiteY23189" fmla="*/ 511734 h 4231124"/>
              <a:gd name="connsiteX23190" fmla="*/ 1671417 w 5598213"/>
              <a:gd name="connsiteY23190" fmla="*/ 522383 h 4231124"/>
              <a:gd name="connsiteX23191" fmla="*/ 1666093 w 5598213"/>
              <a:gd name="connsiteY23191" fmla="*/ 522383 h 4231124"/>
              <a:gd name="connsiteX23192" fmla="*/ 1655443 w 5598213"/>
              <a:gd name="connsiteY23192" fmla="*/ 533032 h 4231124"/>
              <a:gd name="connsiteX23193" fmla="*/ 1645385 w 5598213"/>
              <a:gd name="connsiteY23193" fmla="*/ 543089 h 4231124"/>
              <a:gd name="connsiteX23194" fmla="*/ 1629410 w 5598213"/>
              <a:gd name="connsiteY23194" fmla="*/ 548413 h 4231124"/>
              <a:gd name="connsiteX23195" fmla="*/ 1624085 w 5598213"/>
              <a:gd name="connsiteY23195" fmla="*/ 553738 h 4231124"/>
              <a:gd name="connsiteX23196" fmla="*/ 1645385 w 5598213"/>
              <a:gd name="connsiteY23196" fmla="*/ 564387 h 4231124"/>
              <a:gd name="connsiteX23197" fmla="*/ 1640060 w 5598213"/>
              <a:gd name="connsiteY23197" fmla="*/ 569711 h 4231124"/>
              <a:gd name="connsiteX23198" fmla="*/ 1645385 w 5598213"/>
              <a:gd name="connsiteY23198" fmla="*/ 569711 h 4231124"/>
              <a:gd name="connsiteX23199" fmla="*/ 1655443 w 5598213"/>
              <a:gd name="connsiteY23199" fmla="*/ 559062 h 4231124"/>
              <a:gd name="connsiteX23200" fmla="*/ 1660768 w 5598213"/>
              <a:gd name="connsiteY23200" fmla="*/ 569711 h 4231124"/>
              <a:gd name="connsiteX23201" fmla="*/ 1676742 w 5598213"/>
              <a:gd name="connsiteY23201" fmla="*/ 559062 h 4231124"/>
              <a:gd name="connsiteX23202" fmla="*/ 1686801 w 5598213"/>
              <a:gd name="connsiteY23202" fmla="*/ 548413 h 4231124"/>
              <a:gd name="connsiteX23203" fmla="*/ 1702775 w 5598213"/>
              <a:gd name="connsiteY23203" fmla="*/ 548413 h 4231124"/>
              <a:gd name="connsiteX23204" fmla="*/ 1686801 w 5598213"/>
              <a:gd name="connsiteY23204" fmla="*/ 559062 h 4231124"/>
              <a:gd name="connsiteX23205" fmla="*/ 1681476 w 5598213"/>
              <a:gd name="connsiteY23205" fmla="*/ 564387 h 4231124"/>
              <a:gd name="connsiteX23206" fmla="*/ 1655443 w 5598213"/>
              <a:gd name="connsiteY23206" fmla="*/ 590417 h 4231124"/>
              <a:gd name="connsiteX23207" fmla="*/ 1624085 w 5598213"/>
              <a:gd name="connsiteY23207" fmla="*/ 611123 h 4231124"/>
              <a:gd name="connsiteX23208" fmla="*/ 1629410 w 5598213"/>
              <a:gd name="connsiteY23208" fmla="*/ 621772 h 4231124"/>
              <a:gd name="connsiteX23209" fmla="*/ 1645385 w 5598213"/>
              <a:gd name="connsiteY23209" fmla="*/ 611123 h 4231124"/>
              <a:gd name="connsiteX23210" fmla="*/ 1660768 w 5598213"/>
              <a:gd name="connsiteY23210" fmla="*/ 595741 h 4231124"/>
              <a:gd name="connsiteX23211" fmla="*/ 1666093 w 5598213"/>
              <a:gd name="connsiteY23211" fmla="*/ 595741 h 4231124"/>
              <a:gd name="connsiteX23212" fmla="*/ 1655443 w 5598213"/>
              <a:gd name="connsiteY23212" fmla="*/ 611123 h 4231124"/>
              <a:gd name="connsiteX23213" fmla="*/ 1640060 w 5598213"/>
              <a:gd name="connsiteY23213" fmla="*/ 621772 h 4231124"/>
              <a:gd name="connsiteX23214" fmla="*/ 1629410 w 5598213"/>
              <a:gd name="connsiteY23214" fmla="*/ 632421 h 4231124"/>
              <a:gd name="connsiteX23215" fmla="*/ 1624085 w 5598213"/>
              <a:gd name="connsiteY23215" fmla="*/ 642478 h 4231124"/>
              <a:gd name="connsiteX23216" fmla="*/ 1619352 w 5598213"/>
              <a:gd name="connsiteY23216" fmla="*/ 647802 h 4231124"/>
              <a:gd name="connsiteX23217" fmla="*/ 1619352 w 5598213"/>
              <a:gd name="connsiteY23217" fmla="*/ 658451 h 4231124"/>
              <a:gd name="connsiteX23218" fmla="*/ 1608702 w 5598213"/>
              <a:gd name="connsiteY23218" fmla="*/ 668508 h 4231124"/>
              <a:gd name="connsiteX23219" fmla="*/ 1608702 w 5598213"/>
              <a:gd name="connsiteY23219" fmla="*/ 663775 h 4231124"/>
              <a:gd name="connsiteX23220" fmla="*/ 1603377 w 5598213"/>
              <a:gd name="connsiteY23220" fmla="*/ 663775 h 4231124"/>
              <a:gd name="connsiteX23221" fmla="*/ 1587995 w 5598213"/>
              <a:gd name="connsiteY23221" fmla="*/ 663775 h 4231124"/>
              <a:gd name="connsiteX23222" fmla="*/ 1582670 w 5598213"/>
              <a:gd name="connsiteY23222" fmla="*/ 668508 h 4231124"/>
              <a:gd name="connsiteX23223" fmla="*/ 1577345 w 5598213"/>
              <a:gd name="connsiteY23223" fmla="*/ 668508 h 4231124"/>
              <a:gd name="connsiteX23224" fmla="*/ 1582670 w 5598213"/>
              <a:gd name="connsiteY23224" fmla="*/ 658451 h 4231124"/>
              <a:gd name="connsiteX23225" fmla="*/ 1566695 w 5598213"/>
              <a:gd name="connsiteY23225" fmla="*/ 647802 h 4231124"/>
              <a:gd name="connsiteX23226" fmla="*/ 1561370 w 5598213"/>
              <a:gd name="connsiteY23226" fmla="*/ 637153 h 4231124"/>
              <a:gd name="connsiteX23227" fmla="*/ 1582670 w 5598213"/>
              <a:gd name="connsiteY23227" fmla="*/ 621772 h 4231124"/>
              <a:gd name="connsiteX23228" fmla="*/ 1582670 w 5598213"/>
              <a:gd name="connsiteY23228" fmla="*/ 605799 h 4231124"/>
              <a:gd name="connsiteX23229" fmla="*/ 1582670 w 5598213"/>
              <a:gd name="connsiteY23229" fmla="*/ 601066 h 4231124"/>
              <a:gd name="connsiteX23230" fmla="*/ 1577345 w 5598213"/>
              <a:gd name="connsiteY23230" fmla="*/ 595741 h 4231124"/>
              <a:gd name="connsiteX23231" fmla="*/ 1587995 w 5598213"/>
              <a:gd name="connsiteY23231" fmla="*/ 590417 h 4231124"/>
              <a:gd name="connsiteX23232" fmla="*/ 1582670 w 5598213"/>
              <a:gd name="connsiteY23232" fmla="*/ 590417 h 4231124"/>
              <a:gd name="connsiteX23233" fmla="*/ 1572020 w 5598213"/>
              <a:gd name="connsiteY23233" fmla="*/ 590417 h 4231124"/>
              <a:gd name="connsiteX23234" fmla="*/ 1551312 w 5598213"/>
              <a:gd name="connsiteY23234" fmla="*/ 616447 h 4231124"/>
              <a:gd name="connsiteX23235" fmla="*/ 1561370 w 5598213"/>
              <a:gd name="connsiteY23235" fmla="*/ 616447 h 4231124"/>
              <a:gd name="connsiteX23236" fmla="*/ 1556637 w 5598213"/>
              <a:gd name="connsiteY23236" fmla="*/ 621772 h 4231124"/>
              <a:gd name="connsiteX23237" fmla="*/ 1545987 w 5598213"/>
              <a:gd name="connsiteY23237" fmla="*/ 621772 h 4231124"/>
              <a:gd name="connsiteX23238" fmla="*/ 1540662 w 5598213"/>
              <a:gd name="connsiteY23238" fmla="*/ 632421 h 4231124"/>
              <a:gd name="connsiteX23239" fmla="*/ 1525279 w 5598213"/>
              <a:gd name="connsiteY23239" fmla="*/ 642478 h 4231124"/>
              <a:gd name="connsiteX23240" fmla="*/ 1503980 w 5598213"/>
              <a:gd name="connsiteY23240" fmla="*/ 658451 h 4231124"/>
              <a:gd name="connsiteX23241" fmla="*/ 1514630 w 5598213"/>
              <a:gd name="connsiteY23241" fmla="*/ 668508 h 4231124"/>
              <a:gd name="connsiteX23242" fmla="*/ 1535337 w 5598213"/>
              <a:gd name="connsiteY23242" fmla="*/ 668508 h 4231124"/>
              <a:gd name="connsiteX23243" fmla="*/ 1545987 w 5598213"/>
              <a:gd name="connsiteY23243" fmla="*/ 663775 h 4231124"/>
              <a:gd name="connsiteX23244" fmla="*/ 1556637 w 5598213"/>
              <a:gd name="connsiteY23244" fmla="*/ 653127 h 4231124"/>
              <a:gd name="connsiteX23245" fmla="*/ 1561370 w 5598213"/>
              <a:gd name="connsiteY23245" fmla="*/ 653127 h 4231124"/>
              <a:gd name="connsiteX23246" fmla="*/ 1561370 w 5598213"/>
              <a:gd name="connsiteY23246" fmla="*/ 658451 h 4231124"/>
              <a:gd name="connsiteX23247" fmla="*/ 1545987 w 5598213"/>
              <a:gd name="connsiteY23247" fmla="*/ 668508 h 4231124"/>
              <a:gd name="connsiteX23248" fmla="*/ 1561370 w 5598213"/>
              <a:gd name="connsiteY23248" fmla="*/ 673833 h 4231124"/>
              <a:gd name="connsiteX23249" fmla="*/ 1566695 w 5598213"/>
              <a:gd name="connsiteY23249" fmla="*/ 668508 h 4231124"/>
              <a:gd name="connsiteX23250" fmla="*/ 1577345 w 5598213"/>
              <a:gd name="connsiteY23250" fmla="*/ 668508 h 4231124"/>
              <a:gd name="connsiteX23251" fmla="*/ 1577345 w 5598213"/>
              <a:gd name="connsiteY23251" fmla="*/ 673833 h 4231124"/>
              <a:gd name="connsiteX23252" fmla="*/ 1566695 w 5598213"/>
              <a:gd name="connsiteY23252" fmla="*/ 684481 h 4231124"/>
              <a:gd name="connsiteX23253" fmla="*/ 1566695 w 5598213"/>
              <a:gd name="connsiteY23253" fmla="*/ 689806 h 4231124"/>
              <a:gd name="connsiteX23254" fmla="*/ 1572020 w 5598213"/>
              <a:gd name="connsiteY23254" fmla="*/ 684481 h 4231124"/>
              <a:gd name="connsiteX23255" fmla="*/ 1577345 w 5598213"/>
              <a:gd name="connsiteY23255" fmla="*/ 695130 h 4231124"/>
              <a:gd name="connsiteX23256" fmla="*/ 1561370 w 5598213"/>
              <a:gd name="connsiteY23256" fmla="*/ 699863 h 4231124"/>
              <a:gd name="connsiteX23257" fmla="*/ 1545987 w 5598213"/>
              <a:gd name="connsiteY23257" fmla="*/ 710512 h 4231124"/>
              <a:gd name="connsiteX23258" fmla="*/ 1545987 w 5598213"/>
              <a:gd name="connsiteY23258" fmla="*/ 715836 h 4231124"/>
              <a:gd name="connsiteX23259" fmla="*/ 1530013 w 5598213"/>
              <a:gd name="connsiteY23259" fmla="*/ 721161 h 4231124"/>
              <a:gd name="connsiteX23260" fmla="*/ 1535337 w 5598213"/>
              <a:gd name="connsiteY23260" fmla="*/ 710512 h 4231124"/>
              <a:gd name="connsiteX23261" fmla="*/ 1525279 w 5598213"/>
              <a:gd name="connsiteY23261" fmla="*/ 705187 h 4231124"/>
              <a:gd name="connsiteX23262" fmla="*/ 1525279 w 5598213"/>
              <a:gd name="connsiteY23262" fmla="*/ 699863 h 4231124"/>
              <a:gd name="connsiteX23263" fmla="*/ 1530013 w 5598213"/>
              <a:gd name="connsiteY23263" fmla="*/ 695130 h 4231124"/>
              <a:gd name="connsiteX23264" fmla="*/ 1525279 w 5598213"/>
              <a:gd name="connsiteY23264" fmla="*/ 695130 h 4231124"/>
              <a:gd name="connsiteX23265" fmla="*/ 1509305 w 5598213"/>
              <a:gd name="connsiteY23265" fmla="*/ 699863 h 4231124"/>
              <a:gd name="connsiteX23266" fmla="*/ 1498655 w 5598213"/>
              <a:gd name="connsiteY23266" fmla="*/ 715836 h 4231124"/>
              <a:gd name="connsiteX23267" fmla="*/ 1498655 w 5598213"/>
              <a:gd name="connsiteY23267" fmla="*/ 721161 h 4231124"/>
              <a:gd name="connsiteX23268" fmla="*/ 1503980 w 5598213"/>
              <a:gd name="connsiteY23268" fmla="*/ 721161 h 4231124"/>
              <a:gd name="connsiteX23269" fmla="*/ 1514630 w 5598213"/>
              <a:gd name="connsiteY23269" fmla="*/ 710512 h 4231124"/>
              <a:gd name="connsiteX23270" fmla="*/ 1525279 w 5598213"/>
              <a:gd name="connsiteY23270" fmla="*/ 705187 h 4231124"/>
              <a:gd name="connsiteX23271" fmla="*/ 1525279 w 5598213"/>
              <a:gd name="connsiteY23271" fmla="*/ 715836 h 4231124"/>
              <a:gd name="connsiteX23272" fmla="*/ 1514630 w 5598213"/>
              <a:gd name="connsiteY23272" fmla="*/ 721161 h 4231124"/>
              <a:gd name="connsiteX23273" fmla="*/ 1503980 w 5598213"/>
              <a:gd name="connsiteY23273" fmla="*/ 731218 h 4231124"/>
              <a:gd name="connsiteX23274" fmla="*/ 1503980 w 5598213"/>
              <a:gd name="connsiteY23274" fmla="*/ 747191 h 4231124"/>
              <a:gd name="connsiteX23275" fmla="*/ 1488597 w 5598213"/>
              <a:gd name="connsiteY23275" fmla="*/ 747191 h 4231124"/>
              <a:gd name="connsiteX23276" fmla="*/ 1477947 w 5598213"/>
              <a:gd name="connsiteY23276" fmla="*/ 752515 h 4231124"/>
              <a:gd name="connsiteX23277" fmla="*/ 1483272 w 5598213"/>
              <a:gd name="connsiteY23277" fmla="*/ 757248 h 4231124"/>
              <a:gd name="connsiteX23278" fmla="*/ 1462564 w 5598213"/>
              <a:gd name="connsiteY23278" fmla="*/ 783870 h 4231124"/>
              <a:gd name="connsiteX23279" fmla="*/ 1451914 w 5598213"/>
              <a:gd name="connsiteY23279" fmla="*/ 778546 h 4231124"/>
              <a:gd name="connsiteX23280" fmla="*/ 1457239 w 5598213"/>
              <a:gd name="connsiteY23280" fmla="*/ 767897 h 4231124"/>
              <a:gd name="connsiteX23281" fmla="*/ 1451914 w 5598213"/>
              <a:gd name="connsiteY23281" fmla="*/ 767897 h 4231124"/>
              <a:gd name="connsiteX23282" fmla="*/ 1441265 w 5598213"/>
              <a:gd name="connsiteY23282" fmla="*/ 783870 h 4231124"/>
              <a:gd name="connsiteX23283" fmla="*/ 1446590 w 5598213"/>
              <a:gd name="connsiteY23283" fmla="*/ 788603 h 4231124"/>
              <a:gd name="connsiteX23284" fmla="*/ 1441265 w 5598213"/>
              <a:gd name="connsiteY23284" fmla="*/ 793927 h 4231124"/>
              <a:gd name="connsiteX23285" fmla="*/ 1436532 w 5598213"/>
              <a:gd name="connsiteY23285" fmla="*/ 783870 h 4231124"/>
              <a:gd name="connsiteX23286" fmla="*/ 1425882 w 5598213"/>
              <a:gd name="connsiteY23286" fmla="*/ 793927 h 4231124"/>
              <a:gd name="connsiteX23287" fmla="*/ 1420557 w 5598213"/>
              <a:gd name="connsiteY23287" fmla="*/ 793927 h 4231124"/>
              <a:gd name="connsiteX23288" fmla="*/ 1420557 w 5598213"/>
              <a:gd name="connsiteY23288" fmla="*/ 799252 h 4231124"/>
              <a:gd name="connsiteX23289" fmla="*/ 1409907 w 5598213"/>
              <a:gd name="connsiteY23289" fmla="*/ 809901 h 4231124"/>
              <a:gd name="connsiteX23290" fmla="*/ 1409907 w 5598213"/>
              <a:gd name="connsiteY23290" fmla="*/ 819958 h 4231124"/>
              <a:gd name="connsiteX23291" fmla="*/ 1389199 w 5598213"/>
              <a:gd name="connsiteY23291" fmla="*/ 835931 h 4231124"/>
              <a:gd name="connsiteX23292" fmla="*/ 1363167 w 5598213"/>
              <a:gd name="connsiteY23292" fmla="*/ 856637 h 4231124"/>
              <a:gd name="connsiteX23293" fmla="*/ 1357842 w 5598213"/>
              <a:gd name="connsiteY23293" fmla="*/ 856637 h 4231124"/>
              <a:gd name="connsiteX23294" fmla="*/ 1357842 w 5598213"/>
              <a:gd name="connsiteY23294" fmla="*/ 861961 h 4231124"/>
              <a:gd name="connsiteX23295" fmla="*/ 1347192 w 5598213"/>
              <a:gd name="connsiteY23295" fmla="*/ 872610 h 4231124"/>
              <a:gd name="connsiteX23296" fmla="*/ 1347192 w 5598213"/>
              <a:gd name="connsiteY23296" fmla="*/ 882667 h 4231124"/>
              <a:gd name="connsiteX23297" fmla="*/ 1342459 w 5598213"/>
              <a:gd name="connsiteY23297" fmla="*/ 893316 h 4231124"/>
              <a:gd name="connsiteX23298" fmla="*/ 1326484 w 5598213"/>
              <a:gd name="connsiteY23298" fmla="*/ 893316 h 4231124"/>
              <a:gd name="connsiteX23299" fmla="*/ 1321159 w 5598213"/>
              <a:gd name="connsiteY23299" fmla="*/ 898641 h 4231124"/>
              <a:gd name="connsiteX23300" fmla="*/ 1321159 w 5598213"/>
              <a:gd name="connsiteY23300" fmla="*/ 919347 h 4231124"/>
              <a:gd name="connsiteX23301" fmla="*/ 1316426 w 5598213"/>
              <a:gd name="connsiteY23301" fmla="*/ 919347 h 4231124"/>
              <a:gd name="connsiteX23302" fmla="*/ 1311101 w 5598213"/>
              <a:gd name="connsiteY23302" fmla="*/ 909289 h 4231124"/>
              <a:gd name="connsiteX23303" fmla="*/ 1305777 w 5598213"/>
              <a:gd name="connsiteY23303" fmla="*/ 909289 h 4231124"/>
              <a:gd name="connsiteX23304" fmla="*/ 1232412 w 5598213"/>
              <a:gd name="connsiteY23304" fmla="*/ 976732 h 4231124"/>
              <a:gd name="connsiteX23305" fmla="*/ 1227087 w 5598213"/>
              <a:gd name="connsiteY23305" fmla="*/ 987381 h 4231124"/>
              <a:gd name="connsiteX23306" fmla="*/ 1217029 w 5598213"/>
              <a:gd name="connsiteY23306" fmla="*/ 998029 h 4231124"/>
              <a:gd name="connsiteX23307" fmla="*/ 1201054 w 5598213"/>
              <a:gd name="connsiteY23307" fmla="*/ 1008087 h 4231124"/>
              <a:gd name="connsiteX23308" fmla="*/ 1190996 w 5598213"/>
              <a:gd name="connsiteY23308" fmla="*/ 1013411 h 4231124"/>
              <a:gd name="connsiteX23309" fmla="*/ 1180346 w 5598213"/>
              <a:gd name="connsiteY23309" fmla="*/ 1024060 h 4231124"/>
              <a:gd name="connsiteX23310" fmla="*/ 1180346 w 5598213"/>
              <a:gd name="connsiteY23310" fmla="*/ 1029384 h 4231124"/>
              <a:gd name="connsiteX23311" fmla="*/ 1169697 w 5598213"/>
              <a:gd name="connsiteY23311" fmla="*/ 1039441 h 4231124"/>
              <a:gd name="connsiteX23312" fmla="*/ 1159639 w 5598213"/>
              <a:gd name="connsiteY23312" fmla="*/ 1039441 h 4231124"/>
              <a:gd name="connsiteX23313" fmla="*/ 1159639 w 5598213"/>
              <a:gd name="connsiteY23313" fmla="*/ 1044766 h 4231124"/>
              <a:gd name="connsiteX23314" fmla="*/ 1148989 w 5598213"/>
              <a:gd name="connsiteY23314" fmla="*/ 1055415 h 4231124"/>
              <a:gd name="connsiteX23315" fmla="*/ 1138339 w 5598213"/>
              <a:gd name="connsiteY23315" fmla="*/ 1060739 h 4231124"/>
              <a:gd name="connsiteX23316" fmla="*/ 1117631 w 5598213"/>
              <a:gd name="connsiteY23316" fmla="*/ 1070796 h 4231124"/>
              <a:gd name="connsiteX23317" fmla="*/ 1102248 w 5598213"/>
              <a:gd name="connsiteY23317" fmla="*/ 1086769 h 4231124"/>
              <a:gd name="connsiteX23318" fmla="*/ 1091598 w 5598213"/>
              <a:gd name="connsiteY23318" fmla="*/ 1086769 h 4231124"/>
              <a:gd name="connsiteX23319" fmla="*/ 1075624 w 5598213"/>
              <a:gd name="connsiteY23319" fmla="*/ 1096827 h 4231124"/>
              <a:gd name="connsiteX23320" fmla="*/ 1065566 w 5598213"/>
              <a:gd name="connsiteY23320" fmla="*/ 1096827 h 4231124"/>
              <a:gd name="connsiteX23321" fmla="*/ 1065566 w 5598213"/>
              <a:gd name="connsiteY23321" fmla="*/ 1092094 h 4231124"/>
              <a:gd name="connsiteX23322" fmla="*/ 1075624 w 5598213"/>
              <a:gd name="connsiteY23322" fmla="*/ 1086769 h 4231124"/>
              <a:gd name="connsiteX23323" fmla="*/ 1086274 w 5598213"/>
              <a:gd name="connsiteY23323" fmla="*/ 1081445 h 4231124"/>
              <a:gd name="connsiteX23324" fmla="*/ 1080949 w 5598213"/>
              <a:gd name="connsiteY23324" fmla="*/ 1076121 h 4231124"/>
              <a:gd name="connsiteX23325" fmla="*/ 1044266 w 5598213"/>
              <a:gd name="connsiteY23325" fmla="*/ 1076121 h 4231124"/>
              <a:gd name="connsiteX23326" fmla="*/ 1034208 w 5598213"/>
              <a:gd name="connsiteY23326" fmla="*/ 1070796 h 4231124"/>
              <a:gd name="connsiteX23327" fmla="*/ 1018234 w 5598213"/>
              <a:gd name="connsiteY23327" fmla="*/ 1065472 h 4231124"/>
              <a:gd name="connsiteX23328" fmla="*/ 1008176 w 5598213"/>
              <a:gd name="connsiteY23328" fmla="*/ 1060739 h 4231124"/>
              <a:gd name="connsiteX23329" fmla="*/ 1008176 w 5598213"/>
              <a:gd name="connsiteY23329" fmla="*/ 1065472 h 4231124"/>
              <a:gd name="connsiteX23330" fmla="*/ 997526 w 5598213"/>
              <a:gd name="connsiteY23330" fmla="*/ 1065472 h 4231124"/>
              <a:gd name="connsiteX23331" fmla="*/ 997526 w 5598213"/>
              <a:gd name="connsiteY23331" fmla="*/ 1055415 h 4231124"/>
              <a:gd name="connsiteX23332" fmla="*/ 1002851 w 5598213"/>
              <a:gd name="connsiteY23332" fmla="*/ 1055415 h 4231124"/>
              <a:gd name="connsiteX23333" fmla="*/ 992201 w 5598213"/>
              <a:gd name="connsiteY23333" fmla="*/ 1050090 h 4231124"/>
              <a:gd name="connsiteX23334" fmla="*/ 976818 w 5598213"/>
              <a:gd name="connsiteY23334" fmla="*/ 1039441 h 4231124"/>
              <a:gd name="connsiteX23335" fmla="*/ 960843 w 5598213"/>
              <a:gd name="connsiteY23335" fmla="*/ 1034709 h 4231124"/>
              <a:gd name="connsiteX23336" fmla="*/ 950785 w 5598213"/>
              <a:gd name="connsiteY23336" fmla="*/ 1029384 h 4231124"/>
              <a:gd name="connsiteX23337" fmla="*/ 929486 w 5598213"/>
              <a:gd name="connsiteY23337" fmla="*/ 1013411 h 4231124"/>
              <a:gd name="connsiteX23338" fmla="*/ 914103 w 5598213"/>
              <a:gd name="connsiteY23338" fmla="*/ 1008087 h 4231124"/>
              <a:gd name="connsiteX23339" fmla="*/ 908778 w 5598213"/>
              <a:gd name="connsiteY23339" fmla="*/ 1008087 h 4231124"/>
              <a:gd name="connsiteX23340" fmla="*/ 892803 w 5598213"/>
              <a:gd name="connsiteY23340" fmla="*/ 1008087 h 4231124"/>
              <a:gd name="connsiteX23341" fmla="*/ 872096 w 5598213"/>
              <a:gd name="connsiteY23341" fmla="*/ 987381 h 4231124"/>
              <a:gd name="connsiteX23342" fmla="*/ 872096 w 5598213"/>
              <a:gd name="connsiteY23342" fmla="*/ 961350 h 4231124"/>
              <a:gd name="connsiteX23343" fmla="*/ 877420 w 5598213"/>
              <a:gd name="connsiteY23343" fmla="*/ 956026 h 4231124"/>
              <a:gd name="connsiteX23344" fmla="*/ 877420 w 5598213"/>
              <a:gd name="connsiteY23344" fmla="*/ 940644 h 4231124"/>
              <a:gd name="connsiteX23345" fmla="*/ 882745 w 5598213"/>
              <a:gd name="connsiteY23345" fmla="*/ 940644 h 4231124"/>
              <a:gd name="connsiteX23346" fmla="*/ 882745 w 5598213"/>
              <a:gd name="connsiteY23346" fmla="*/ 882667 h 4231124"/>
              <a:gd name="connsiteX23347" fmla="*/ 877420 w 5598213"/>
              <a:gd name="connsiteY23347" fmla="*/ 882667 h 4231124"/>
              <a:gd name="connsiteX23348" fmla="*/ 877420 w 5598213"/>
              <a:gd name="connsiteY23348" fmla="*/ 872610 h 4231124"/>
              <a:gd name="connsiteX23349" fmla="*/ 872096 w 5598213"/>
              <a:gd name="connsiteY23349" fmla="*/ 867286 h 4231124"/>
              <a:gd name="connsiteX23350" fmla="*/ 866771 w 5598213"/>
              <a:gd name="connsiteY23350" fmla="*/ 856637 h 4231124"/>
              <a:gd name="connsiteX23351" fmla="*/ 866771 w 5598213"/>
              <a:gd name="connsiteY23351" fmla="*/ 815225 h 4231124"/>
              <a:gd name="connsiteX23352" fmla="*/ 877420 w 5598213"/>
              <a:gd name="connsiteY23352" fmla="*/ 799252 h 4231124"/>
              <a:gd name="connsiteX23353" fmla="*/ 888070 w 5598213"/>
              <a:gd name="connsiteY23353" fmla="*/ 783870 h 4231124"/>
              <a:gd name="connsiteX23354" fmla="*/ 908778 w 5598213"/>
              <a:gd name="connsiteY23354" fmla="*/ 767897 h 4231124"/>
              <a:gd name="connsiteX23355" fmla="*/ 919428 w 5598213"/>
              <a:gd name="connsiteY23355" fmla="*/ 762573 h 4231124"/>
              <a:gd name="connsiteX23356" fmla="*/ 929486 w 5598213"/>
              <a:gd name="connsiteY23356" fmla="*/ 752515 h 4231124"/>
              <a:gd name="connsiteX23357" fmla="*/ 940136 w 5598213"/>
              <a:gd name="connsiteY23357" fmla="*/ 747191 h 4231124"/>
              <a:gd name="connsiteX23358" fmla="*/ 950785 w 5598213"/>
              <a:gd name="connsiteY23358" fmla="*/ 741867 h 4231124"/>
              <a:gd name="connsiteX23359" fmla="*/ 986876 w 5598213"/>
              <a:gd name="connsiteY23359" fmla="*/ 721161 h 4231124"/>
              <a:gd name="connsiteX23360" fmla="*/ 997526 w 5598213"/>
              <a:gd name="connsiteY23360" fmla="*/ 715836 h 4231124"/>
              <a:gd name="connsiteX23361" fmla="*/ 1008176 w 5598213"/>
              <a:gd name="connsiteY23361" fmla="*/ 710512 h 4231124"/>
              <a:gd name="connsiteX23362" fmla="*/ 1023559 w 5598213"/>
              <a:gd name="connsiteY23362" fmla="*/ 699863 h 4231124"/>
              <a:gd name="connsiteX23363" fmla="*/ 1039533 w 5598213"/>
              <a:gd name="connsiteY23363" fmla="*/ 689806 h 4231124"/>
              <a:gd name="connsiteX23364" fmla="*/ 1054916 w 5598213"/>
              <a:gd name="connsiteY23364" fmla="*/ 679157 h 4231124"/>
              <a:gd name="connsiteX23365" fmla="*/ 1065566 w 5598213"/>
              <a:gd name="connsiteY23365" fmla="*/ 668508 h 4231124"/>
              <a:gd name="connsiteX23366" fmla="*/ 1080949 w 5598213"/>
              <a:gd name="connsiteY23366" fmla="*/ 663775 h 4231124"/>
              <a:gd name="connsiteX23367" fmla="*/ 1091598 w 5598213"/>
              <a:gd name="connsiteY23367" fmla="*/ 653127 h 4231124"/>
              <a:gd name="connsiteX23368" fmla="*/ 1106981 w 5598213"/>
              <a:gd name="connsiteY23368" fmla="*/ 642478 h 4231124"/>
              <a:gd name="connsiteX23369" fmla="*/ 1117631 w 5598213"/>
              <a:gd name="connsiteY23369" fmla="*/ 642478 h 4231124"/>
              <a:gd name="connsiteX23370" fmla="*/ 1133606 w 5598213"/>
              <a:gd name="connsiteY23370" fmla="*/ 637153 h 4231124"/>
              <a:gd name="connsiteX23371" fmla="*/ 1143664 w 5598213"/>
              <a:gd name="connsiteY23371" fmla="*/ 627096 h 4231124"/>
              <a:gd name="connsiteX23372" fmla="*/ 1159639 w 5598213"/>
              <a:gd name="connsiteY23372" fmla="*/ 616447 h 4231124"/>
              <a:gd name="connsiteX23373" fmla="*/ 1169697 w 5598213"/>
              <a:gd name="connsiteY23373" fmla="*/ 605799 h 4231124"/>
              <a:gd name="connsiteX23374" fmla="*/ 1185671 w 5598213"/>
              <a:gd name="connsiteY23374" fmla="*/ 595741 h 4231124"/>
              <a:gd name="connsiteX23375" fmla="*/ 1195729 w 5598213"/>
              <a:gd name="connsiteY23375" fmla="*/ 585093 h 4231124"/>
              <a:gd name="connsiteX23376" fmla="*/ 1206379 w 5598213"/>
              <a:gd name="connsiteY23376" fmla="*/ 590417 h 4231124"/>
              <a:gd name="connsiteX23377" fmla="*/ 1190996 w 5598213"/>
              <a:gd name="connsiteY23377" fmla="*/ 605799 h 4231124"/>
              <a:gd name="connsiteX23378" fmla="*/ 1175021 w 5598213"/>
              <a:gd name="connsiteY23378" fmla="*/ 616447 h 4231124"/>
              <a:gd name="connsiteX23379" fmla="*/ 1180346 w 5598213"/>
              <a:gd name="connsiteY23379" fmla="*/ 616447 h 4231124"/>
              <a:gd name="connsiteX23380" fmla="*/ 1211704 w 5598213"/>
              <a:gd name="connsiteY23380" fmla="*/ 595741 h 4231124"/>
              <a:gd name="connsiteX23381" fmla="*/ 1217029 w 5598213"/>
              <a:gd name="connsiteY23381" fmla="*/ 595741 h 4231124"/>
              <a:gd name="connsiteX23382" fmla="*/ 1227087 w 5598213"/>
              <a:gd name="connsiteY23382" fmla="*/ 590417 h 4231124"/>
              <a:gd name="connsiteX23383" fmla="*/ 1243061 w 5598213"/>
              <a:gd name="connsiteY23383" fmla="*/ 579768 h 4231124"/>
              <a:gd name="connsiteX23384" fmla="*/ 1248386 w 5598213"/>
              <a:gd name="connsiteY23384" fmla="*/ 569711 h 4231124"/>
              <a:gd name="connsiteX23385" fmla="*/ 1258444 w 5598213"/>
              <a:gd name="connsiteY23385" fmla="*/ 569711 h 4231124"/>
              <a:gd name="connsiteX23386" fmla="*/ 1269094 w 5598213"/>
              <a:gd name="connsiteY23386" fmla="*/ 559062 h 4231124"/>
              <a:gd name="connsiteX23387" fmla="*/ 1279744 w 5598213"/>
              <a:gd name="connsiteY23387" fmla="*/ 553738 h 4231124"/>
              <a:gd name="connsiteX23388" fmla="*/ 1289802 w 5598213"/>
              <a:gd name="connsiteY23388" fmla="*/ 543089 h 4231124"/>
              <a:gd name="connsiteX23389" fmla="*/ 1295127 w 5598213"/>
              <a:gd name="connsiteY23389" fmla="*/ 548413 h 4231124"/>
              <a:gd name="connsiteX23390" fmla="*/ 1311101 w 5598213"/>
              <a:gd name="connsiteY23390" fmla="*/ 533032 h 4231124"/>
              <a:gd name="connsiteX23391" fmla="*/ 1300452 w 5598213"/>
              <a:gd name="connsiteY23391" fmla="*/ 533032 h 4231124"/>
              <a:gd name="connsiteX23392" fmla="*/ 1305777 w 5598213"/>
              <a:gd name="connsiteY23392" fmla="*/ 527707 h 4231124"/>
              <a:gd name="connsiteX23393" fmla="*/ 1316426 w 5598213"/>
              <a:gd name="connsiteY23393" fmla="*/ 527707 h 4231124"/>
              <a:gd name="connsiteX23394" fmla="*/ 1321159 w 5598213"/>
              <a:gd name="connsiteY23394" fmla="*/ 527707 h 4231124"/>
              <a:gd name="connsiteX23395" fmla="*/ 1342459 w 5598213"/>
              <a:gd name="connsiteY23395" fmla="*/ 507001 h 4231124"/>
              <a:gd name="connsiteX23396" fmla="*/ 1337134 w 5598213"/>
              <a:gd name="connsiteY23396" fmla="*/ 501677 h 4231124"/>
              <a:gd name="connsiteX23397" fmla="*/ 1342459 w 5598213"/>
              <a:gd name="connsiteY23397" fmla="*/ 501677 h 4231124"/>
              <a:gd name="connsiteX23398" fmla="*/ 1347192 w 5598213"/>
              <a:gd name="connsiteY23398" fmla="*/ 501677 h 4231124"/>
              <a:gd name="connsiteX23399" fmla="*/ 1347192 w 5598213"/>
              <a:gd name="connsiteY23399" fmla="*/ 507001 h 4231124"/>
              <a:gd name="connsiteX23400" fmla="*/ 1352517 w 5598213"/>
              <a:gd name="connsiteY23400" fmla="*/ 507001 h 4231124"/>
              <a:gd name="connsiteX23401" fmla="*/ 1357842 w 5598213"/>
              <a:gd name="connsiteY23401" fmla="*/ 501677 h 4231124"/>
              <a:gd name="connsiteX23402" fmla="*/ 1347192 w 5598213"/>
              <a:gd name="connsiteY23402" fmla="*/ 501677 h 4231124"/>
              <a:gd name="connsiteX23403" fmla="*/ 1373817 w 5598213"/>
              <a:gd name="connsiteY23403" fmla="*/ 480379 h 4231124"/>
              <a:gd name="connsiteX23404" fmla="*/ 1378550 w 5598213"/>
              <a:gd name="connsiteY23404" fmla="*/ 475647 h 4231124"/>
              <a:gd name="connsiteX23405" fmla="*/ 1383874 w 5598213"/>
              <a:gd name="connsiteY23405" fmla="*/ 470322 h 4231124"/>
              <a:gd name="connsiteX23406" fmla="*/ 1399849 w 5598213"/>
              <a:gd name="connsiteY23406" fmla="*/ 464998 h 4231124"/>
              <a:gd name="connsiteX23407" fmla="*/ 1415232 w 5598213"/>
              <a:gd name="connsiteY23407" fmla="*/ 459673 h 4231124"/>
              <a:gd name="connsiteX23408" fmla="*/ 1425882 w 5598213"/>
              <a:gd name="connsiteY23408" fmla="*/ 449025 h 4231124"/>
              <a:gd name="connsiteX23409" fmla="*/ 1431207 w 5598213"/>
              <a:gd name="connsiteY23409" fmla="*/ 444292 h 4231124"/>
              <a:gd name="connsiteX23410" fmla="*/ 1436532 w 5598213"/>
              <a:gd name="connsiteY23410" fmla="*/ 444292 h 4231124"/>
              <a:gd name="connsiteX23411" fmla="*/ 1425882 w 5598213"/>
              <a:gd name="connsiteY23411" fmla="*/ 459673 h 4231124"/>
              <a:gd name="connsiteX23412" fmla="*/ 1415232 w 5598213"/>
              <a:gd name="connsiteY23412" fmla="*/ 464998 h 4231124"/>
              <a:gd name="connsiteX23413" fmla="*/ 1405174 w 5598213"/>
              <a:gd name="connsiteY23413" fmla="*/ 475647 h 4231124"/>
              <a:gd name="connsiteX23414" fmla="*/ 1409907 w 5598213"/>
              <a:gd name="connsiteY23414" fmla="*/ 480379 h 4231124"/>
              <a:gd name="connsiteX23415" fmla="*/ 1394524 w 5598213"/>
              <a:gd name="connsiteY23415" fmla="*/ 491028 h 4231124"/>
              <a:gd name="connsiteX23416" fmla="*/ 1405174 w 5598213"/>
              <a:gd name="connsiteY23416" fmla="*/ 496353 h 4231124"/>
              <a:gd name="connsiteX23417" fmla="*/ 1409907 w 5598213"/>
              <a:gd name="connsiteY23417" fmla="*/ 485704 h 4231124"/>
              <a:gd name="connsiteX23418" fmla="*/ 1420557 w 5598213"/>
              <a:gd name="connsiteY23418" fmla="*/ 480379 h 4231124"/>
              <a:gd name="connsiteX23419" fmla="*/ 1425882 w 5598213"/>
              <a:gd name="connsiteY23419" fmla="*/ 480379 h 4231124"/>
              <a:gd name="connsiteX23420" fmla="*/ 1420557 w 5598213"/>
              <a:gd name="connsiteY23420" fmla="*/ 491028 h 4231124"/>
              <a:gd name="connsiteX23421" fmla="*/ 1409907 w 5598213"/>
              <a:gd name="connsiteY23421" fmla="*/ 496353 h 4231124"/>
              <a:gd name="connsiteX23422" fmla="*/ 1394524 w 5598213"/>
              <a:gd name="connsiteY23422" fmla="*/ 507001 h 4231124"/>
              <a:gd name="connsiteX23423" fmla="*/ 1409907 w 5598213"/>
              <a:gd name="connsiteY23423" fmla="*/ 507001 h 4231124"/>
              <a:gd name="connsiteX23424" fmla="*/ 1405174 w 5598213"/>
              <a:gd name="connsiteY23424" fmla="*/ 517059 h 4231124"/>
              <a:gd name="connsiteX23425" fmla="*/ 1399849 w 5598213"/>
              <a:gd name="connsiteY23425" fmla="*/ 522383 h 4231124"/>
              <a:gd name="connsiteX23426" fmla="*/ 1405174 w 5598213"/>
              <a:gd name="connsiteY23426" fmla="*/ 527707 h 4231124"/>
              <a:gd name="connsiteX23427" fmla="*/ 1415232 w 5598213"/>
              <a:gd name="connsiteY23427" fmla="*/ 522383 h 4231124"/>
              <a:gd name="connsiteX23428" fmla="*/ 1415232 w 5598213"/>
              <a:gd name="connsiteY23428" fmla="*/ 527707 h 4231124"/>
              <a:gd name="connsiteX23429" fmla="*/ 1431207 w 5598213"/>
              <a:gd name="connsiteY23429" fmla="*/ 511734 h 4231124"/>
              <a:gd name="connsiteX23430" fmla="*/ 1436532 w 5598213"/>
              <a:gd name="connsiteY23430" fmla="*/ 511734 h 4231124"/>
              <a:gd name="connsiteX23431" fmla="*/ 1436532 w 5598213"/>
              <a:gd name="connsiteY23431" fmla="*/ 522383 h 4231124"/>
              <a:gd name="connsiteX23432" fmla="*/ 1441265 w 5598213"/>
              <a:gd name="connsiteY23432" fmla="*/ 527707 h 4231124"/>
              <a:gd name="connsiteX23433" fmla="*/ 1462564 w 5598213"/>
              <a:gd name="connsiteY23433" fmla="*/ 511734 h 4231124"/>
              <a:gd name="connsiteX23434" fmla="*/ 1477947 w 5598213"/>
              <a:gd name="connsiteY23434" fmla="*/ 501677 h 4231124"/>
              <a:gd name="connsiteX23435" fmla="*/ 1488597 w 5598213"/>
              <a:gd name="connsiteY23435" fmla="*/ 501677 h 4231124"/>
              <a:gd name="connsiteX23436" fmla="*/ 1488597 w 5598213"/>
              <a:gd name="connsiteY23436" fmla="*/ 491028 h 4231124"/>
              <a:gd name="connsiteX23437" fmla="*/ 1493922 w 5598213"/>
              <a:gd name="connsiteY23437" fmla="*/ 485704 h 4231124"/>
              <a:gd name="connsiteX23438" fmla="*/ 1498655 w 5598213"/>
              <a:gd name="connsiteY23438" fmla="*/ 491028 h 4231124"/>
              <a:gd name="connsiteX23439" fmla="*/ 1503980 w 5598213"/>
              <a:gd name="connsiteY23439" fmla="*/ 480379 h 4231124"/>
              <a:gd name="connsiteX23440" fmla="*/ 1514630 w 5598213"/>
              <a:gd name="connsiteY23440" fmla="*/ 480379 h 4231124"/>
              <a:gd name="connsiteX23441" fmla="*/ 1525279 w 5598213"/>
              <a:gd name="connsiteY23441" fmla="*/ 475647 h 4231124"/>
              <a:gd name="connsiteX23442" fmla="*/ 1530013 w 5598213"/>
              <a:gd name="connsiteY23442" fmla="*/ 470322 h 4231124"/>
              <a:gd name="connsiteX23443" fmla="*/ 1540662 w 5598213"/>
              <a:gd name="connsiteY23443" fmla="*/ 459673 h 4231124"/>
              <a:gd name="connsiteX23444" fmla="*/ 1545987 w 5598213"/>
              <a:gd name="connsiteY23444" fmla="*/ 464998 h 4231124"/>
              <a:gd name="connsiteX23445" fmla="*/ 1535337 w 5598213"/>
              <a:gd name="connsiteY23445" fmla="*/ 475647 h 4231124"/>
              <a:gd name="connsiteX23446" fmla="*/ 1525279 w 5598213"/>
              <a:gd name="connsiteY23446" fmla="*/ 485704 h 4231124"/>
              <a:gd name="connsiteX23447" fmla="*/ 1514630 w 5598213"/>
              <a:gd name="connsiteY23447" fmla="*/ 496353 h 4231124"/>
              <a:gd name="connsiteX23448" fmla="*/ 1498655 w 5598213"/>
              <a:gd name="connsiteY23448" fmla="*/ 507001 h 4231124"/>
              <a:gd name="connsiteX23449" fmla="*/ 1488597 w 5598213"/>
              <a:gd name="connsiteY23449" fmla="*/ 511734 h 4231124"/>
              <a:gd name="connsiteX23450" fmla="*/ 1483272 w 5598213"/>
              <a:gd name="connsiteY23450" fmla="*/ 517059 h 4231124"/>
              <a:gd name="connsiteX23451" fmla="*/ 1472622 w 5598213"/>
              <a:gd name="connsiteY23451" fmla="*/ 527707 h 4231124"/>
              <a:gd name="connsiteX23452" fmla="*/ 1477947 w 5598213"/>
              <a:gd name="connsiteY23452" fmla="*/ 533032 h 4231124"/>
              <a:gd name="connsiteX23453" fmla="*/ 1498655 w 5598213"/>
              <a:gd name="connsiteY23453" fmla="*/ 517059 h 4231124"/>
              <a:gd name="connsiteX23454" fmla="*/ 1514630 w 5598213"/>
              <a:gd name="connsiteY23454" fmla="*/ 501677 h 4231124"/>
              <a:gd name="connsiteX23455" fmla="*/ 1530013 w 5598213"/>
              <a:gd name="connsiteY23455" fmla="*/ 496353 h 4231124"/>
              <a:gd name="connsiteX23456" fmla="*/ 1540662 w 5598213"/>
              <a:gd name="connsiteY23456" fmla="*/ 485704 h 4231124"/>
              <a:gd name="connsiteX23457" fmla="*/ 1545987 w 5598213"/>
              <a:gd name="connsiteY23457" fmla="*/ 480379 h 4231124"/>
              <a:gd name="connsiteX23458" fmla="*/ 1556637 w 5598213"/>
              <a:gd name="connsiteY23458" fmla="*/ 470322 h 4231124"/>
              <a:gd name="connsiteX23459" fmla="*/ 1566695 w 5598213"/>
              <a:gd name="connsiteY23459" fmla="*/ 464998 h 4231124"/>
              <a:gd name="connsiteX23460" fmla="*/ 1582670 w 5598213"/>
              <a:gd name="connsiteY23460" fmla="*/ 454349 h 4231124"/>
              <a:gd name="connsiteX23461" fmla="*/ 1598053 w 5598213"/>
              <a:gd name="connsiteY23461" fmla="*/ 444292 h 4231124"/>
              <a:gd name="connsiteX23462" fmla="*/ 1603377 w 5598213"/>
              <a:gd name="connsiteY23462" fmla="*/ 433643 h 4231124"/>
              <a:gd name="connsiteX23463" fmla="*/ 1608702 w 5598213"/>
              <a:gd name="connsiteY23463" fmla="*/ 433643 h 4231124"/>
              <a:gd name="connsiteX23464" fmla="*/ 1493922 w 5598213"/>
              <a:gd name="connsiteY23464" fmla="*/ 422994 h 4231124"/>
              <a:gd name="connsiteX23465" fmla="*/ 1503980 w 5598213"/>
              <a:gd name="connsiteY23465" fmla="*/ 422994 h 4231124"/>
              <a:gd name="connsiteX23466" fmla="*/ 1488597 w 5598213"/>
              <a:gd name="connsiteY23466" fmla="*/ 438967 h 4231124"/>
              <a:gd name="connsiteX23467" fmla="*/ 1483272 w 5598213"/>
              <a:gd name="connsiteY23467" fmla="*/ 438967 h 4231124"/>
              <a:gd name="connsiteX23468" fmla="*/ 1483272 w 5598213"/>
              <a:gd name="connsiteY23468" fmla="*/ 433643 h 4231124"/>
              <a:gd name="connsiteX23469" fmla="*/ 3305561 w 5598213"/>
              <a:gd name="connsiteY23469" fmla="*/ 417670 h 4231124"/>
              <a:gd name="connsiteX23470" fmla="*/ 3315619 w 5598213"/>
              <a:gd name="connsiteY23470" fmla="*/ 422994 h 4231124"/>
              <a:gd name="connsiteX23471" fmla="*/ 3310885 w 5598213"/>
              <a:gd name="connsiteY23471" fmla="*/ 428319 h 4231124"/>
              <a:gd name="connsiteX23472" fmla="*/ 3300236 w 5598213"/>
              <a:gd name="connsiteY23472" fmla="*/ 428319 h 4231124"/>
              <a:gd name="connsiteX23473" fmla="*/ 1509305 w 5598213"/>
              <a:gd name="connsiteY23473" fmla="*/ 417670 h 4231124"/>
              <a:gd name="connsiteX23474" fmla="*/ 1509305 w 5598213"/>
              <a:gd name="connsiteY23474" fmla="*/ 422994 h 4231124"/>
              <a:gd name="connsiteX23475" fmla="*/ 1503980 w 5598213"/>
              <a:gd name="connsiteY23475" fmla="*/ 422994 h 4231124"/>
              <a:gd name="connsiteX23476" fmla="*/ 820030 w 5598213"/>
              <a:gd name="connsiteY23476" fmla="*/ 417670 h 4231124"/>
              <a:gd name="connsiteX23477" fmla="*/ 830680 w 5598213"/>
              <a:gd name="connsiteY23477" fmla="*/ 428319 h 4231124"/>
              <a:gd name="connsiteX23478" fmla="*/ 835413 w 5598213"/>
              <a:gd name="connsiteY23478" fmla="*/ 428319 h 4231124"/>
              <a:gd name="connsiteX23479" fmla="*/ 840738 w 5598213"/>
              <a:gd name="connsiteY23479" fmla="*/ 438967 h 4231124"/>
              <a:gd name="connsiteX23480" fmla="*/ 840738 w 5598213"/>
              <a:gd name="connsiteY23480" fmla="*/ 454349 h 4231124"/>
              <a:gd name="connsiteX23481" fmla="*/ 835413 w 5598213"/>
              <a:gd name="connsiteY23481" fmla="*/ 454349 h 4231124"/>
              <a:gd name="connsiteX23482" fmla="*/ 820030 w 5598213"/>
              <a:gd name="connsiteY23482" fmla="*/ 438967 h 4231124"/>
              <a:gd name="connsiteX23483" fmla="*/ 820030 w 5598213"/>
              <a:gd name="connsiteY23483" fmla="*/ 428319 h 4231124"/>
              <a:gd name="connsiteX23484" fmla="*/ 814705 w 5598213"/>
              <a:gd name="connsiteY23484" fmla="*/ 422994 h 4231124"/>
              <a:gd name="connsiteX23485" fmla="*/ 3791307 w 5598213"/>
              <a:gd name="connsiteY23485" fmla="*/ 412937 h 4231124"/>
              <a:gd name="connsiteX23486" fmla="*/ 3796632 w 5598213"/>
              <a:gd name="connsiteY23486" fmla="*/ 422994 h 4231124"/>
              <a:gd name="connsiteX23487" fmla="*/ 3796632 w 5598213"/>
              <a:gd name="connsiteY23487" fmla="*/ 428319 h 4231124"/>
              <a:gd name="connsiteX23488" fmla="*/ 3780657 w 5598213"/>
              <a:gd name="connsiteY23488" fmla="*/ 428319 h 4231124"/>
              <a:gd name="connsiteX23489" fmla="*/ 3629194 w 5598213"/>
              <a:gd name="connsiteY23489" fmla="*/ 412937 h 4231124"/>
              <a:gd name="connsiteX23490" fmla="*/ 3629194 w 5598213"/>
              <a:gd name="connsiteY23490" fmla="*/ 417670 h 4231124"/>
              <a:gd name="connsiteX23491" fmla="*/ 3618544 w 5598213"/>
              <a:gd name="connsiteY23491" fmla="*/ 417670 h 4231124"/>
              <a:gd name="connsiteX23492" fmla="*/ 3211488 w 5598213"/>
              <a:gd name="connsiteY23492" fmla="*/ 412937 h 4231124"/>
              <a:gd name="connsiteX23493" fmla="*/ 3222138 w 5598213"/>
              <a:gd name="connsiteY23493" fmla="*/ 417670 h 4231124"/>
              <a:gd name="connsiteX23494" fmla="*/ 3211488 w 5598213"/>
              <a:gd name="connsiteY23494" fmla="*/ 417670 h 4231124"/>
              <a:gd name="connsiteX23495" fmla="*/ 1608702 w 5598213"/>
              <a:gd name="connsiteY23495" fmla="*/ 412937 h 4231124"/>
              <a:gd name="connsiteX23496" fmla="*/ 1614027 w 5598213"/>
              <a:gd name="connsiteY23496" fmla="*/ 412937 h 4231124"/>
              <a:gd name="connsiteX23497" fmla="*/ 1614027 w 5598213"/>
              <a:gd name="connsiteY23497" fmla="*/ 417670 h 4231124"/>
              <a:gd name="connsiteX23498" fmla="*/ 1603377 w 5598213"/>
              <a:gd name="connsiteY23498" fmla="*/ 422994 h 4231124"/>
              <a:gd name="connsiteX23499" fmla="*/ 1592728 w 5598213"/>
              <a:gd name="connsiteY23499" fmla="*/ 433643 h 4231124"/>
              <a:gd name="connsiteX23500" fmla="*/ 1577345 w 5598213"/>
              <a:gd name="connsiteY23500" fmla="*/ 444292 h 4231124"/>
              <a:gd name="connsiteX23501" fmla="*/ 1556637 w 5598213"/>
              <a:gd name="connsiteY23501" fmla="*/ 459673 h 4231124"/>
              <a:gd name="connsiteX23502" fmla="*/ 1551312 w 5598213"/>
              <a:gd name="connsiteY23502" fmla="*/ 454349 h 4231124"/>
              <a:gd name="connsiteX23503" fmla="*/ 1566695 w 5598213"/>
              <a:gd name="connsiteY23503" fmla="*/ 438967 h 4231124"/>
              <a:gd name="connsiteX23504" fmla="*/ 1582670 w 5598213"/>
              <a:gd name="connsiteY23504" fmla="*/ 428319 h 4231124"/>
              <a:gd name="connsiteX23505" fmla="*/ 1514630 w 5598213"/>
              <a:gd name="connsiteY23505" fmla="*/ 412937 h 4231124"/>
              <a:gd name="connsiteX23506" fmla="*/ 1519954 w 5598213"/>
              <a:gd name="connsiteY23506" fmla="*/ 412937 h 4231124"/>
              <a:gd name="connsiteX23507" fmla="*/ 1514630 w 5598213"/>
              <a:gd name="connsiteY23507" fmla="*/ 417670 h 4231124"/>
              <a:gd name="connsiteX23508" fmla="*/ 1509305 w 5598213"/>
              <a:gd name="connsiteY23508" fmla="*/ 417670 h 4231124"/>
              <a:gd name="connsiteX23509" fmla="*/ 3106765 w 5598213"/>
              <a:gd name="connsiteY23509" fmla="*/ 407613 h 4231124"/>
              <a:gd name="connsiteX23510" fmla="*/ 3117415 w 5598213"/>
              <a:gd name="connsiteY23510" fmla="*/ 407613 h 4231124"/>
              <a:gd name="connsiteX23511" fmla="*/ 3122740 w 5598213"/>
              <a:gd name="connsiteY23511" fmla="*/ 412937 h 4231124"/>
              <a:gd name="connsiteX23512" fmla="*/ 3112090 w 5598213"/>
              <a:gd name="connsiteY23512" fmla="*/ 417670 h 4231124"/>
              <a:gd name="connsiteX23513" fmla="*/ 3028667 w 5598213"/>
              <a:gd name="connsiteY23513" fmla="*/ 407613 h 4231124"/>
              <a:gd name="connsiteX23514" fmla="*/ 3033992 w 5598213"/>
              <a:gd name="connsiteY23514" fmla="*/ 412937 h 4231124"/>
              <a:gd name="connsiteX23515" fmla="*/ 3028667 w 5598213"/>
              <a:gd name="connsiteY23515" fmla="*/ 417670 h 4231124"/>
              <a:gd name="connsiteX23516" fmla="*/ 3002635 w 5598213"/>
              <a:gd name="connsiteY23516" fmla="*/ 407613 h 4231124"/>
              <a:gd name="connsiteX23517" fmla="*/ 3002635 w 5598213"/>
              <a:gd name="connsiteY23517" fmla="*/ 412937 h 4231124"/>
              <a:gd name="connsiteX23518" fmla="*/ 2997310 w 5598213"/>
              <a:gd name="connsiteY23518" fmla="*/ 422994 h 4231124"/>
              <a:gd name="connsiteX23519" fmla="*/ 2986660 w 5598213"/>
              <a:gd name="connsiteY23519" fmla="*/ 417670 h 4231124"/>
              <a:gd name="connsiteX23520" fmla="*/ 3921470 w 5598213"/>
              <a:gd name="connsiteY23520" fmla="*/ 402288 h 4231124"/>
              <a:gd name="connsiteX23521" fmla="*/ 3921470 w 5598213"/>
              <a:gd name="connsiteY23521" fmla="*/ 412937 h 4231124"/>
              <a:gd name="connsiteX23522" fmla="*/ 3916737 w 5598213"/>
              <a:gd name="connsiteY23522" fmla="*/ 407613 h 4231124"/>
              <a:gd name="connsiteX23523" fmla="*/ 3864080 w 5598213"/>
              <a:gd name="connsiteY23523" fmla="*/ 402288 h 4231124"/>
              <a:gd name="connsiteX23524" fmla="*/ 3869405 w 5598213"/>
              <a:gd name="connsiteY23524" fmla="*/ 402288 h 4231124"/>
              <a:gd name="connsiteX23525" fmla="*/ 3869405 w 5598213"/>
              <a:gd name="connsiteY23525" fmla="*/ 407613 h 4231124"/>
              <a:gd name="connsiteX23526" fmla="*/ 3864080 w 5598213"/>
              <a:gd name="connsiteY23526" fmla="*/ 412937 h 4231124"/>
              <a:gd name="connsiteX23527" fmla="*/ 3864080 w 5598213"/>
              <a:gd name="connsiteY23527" fmla="*/ 407613 h 4231124"/>
              <a:gd name="connsiteX23528" fmla="*/ 3252903 w 5598213"/>
              <a:gd name="connsiteY23528" fmla="*/ 402288 h 4231124"/>
              <a:gd name="connsiteX23529" fmla="*/ 3258228 w 5598213"/>
              <a:gd name="connsiteY23529" fmla="*/ 417670 h 4231124"/>
              <a:gd name="connsiteX23530" fmla="*/ 3242845 w 5598213"/>
              <a:gd name="connsiteY23530" fmla="*/ 428319 h 4231124"/>
              <a:gd name="connsiteX23531" fmla="*/ 3237521 w 5598213"/>
              <a:gd name="connsiteY23531" fmla="*/ 428319 h 4231124"/>
              <a:gd name="connsiteX23532" fmla="*/ 3242845 w 5598213"/>
              <a:gd name="connsiteY23532" fmla="*/ 422994 h 4231124"/>
              <a:gd name="connsiteX23533" fmla="*/ 3237521 w 5598213"/>
              <a:gd name="connsiteY23533" fmla="*/ 417670 h 4231124"/>
              <a:gd name="connsiteX23534" fmla="*/ 3242845 w 5598213"/>
              <a:gd name="connsiteY23534" fmla="*/ 412937 h 4231124"/>
              <a:gd name="connsiteX23535" fmla="*/ 3242845 w 5598213"/>
              <a:gd name="connsiteY23535" fmla="*/ 407613 h 4231124"/>
              <a:gd name="connsiteX23536" fmla="*/ 3252903 w 5598213"/>
              <a:gd name="connsiteY23536" fmla="*/ 407613 h 4231124"/>
              <a:gd name="connsiteX23537" fmla="*/ 3222138 w 5598213"/>
              <a:gd name="connsiteY23537" fmla="*/ 402288 h 4231124"/>
              <a:gd name="connsiteX23538" fmla="*/ 3226871 w 5598213"/>
              <a:gd name="connsiteY23538" fmla="*/ 402288 h 4231124"/>
              <a:gd name="connsiteX23539" fmla="*/ 3232196 w 5598213"/>
              <a:gd name="connsiteY23539" fmla="*/ 402288 h 4231124"/>
              <a:gd name="connsiteX23540" fmla="*/ 3222138 w 5598213"/>
              <a:gd name="connsiteY23540" fmla="*/ 407613 h 4231124"/>
              <a:gd name="connsiteX23541" fmla="*/ 3180130 w 5598213"/>
              <a:gd name="connsiteY23541" fmla="*/ 402288 h 4231124"/>
              <a:gd name="connsiteX23542" fmla="*/ 3185455 w 5598213"/>
              <a:gd name="connsiteY23542" fmla="*/ 422994 h 4231124"/>
              <a:gd name="connsiteX23543" fmla="*/ 3174805 w 5598213"/>
              <a:gd name="connsiteY23543" fmla="*/ 417670 h 4231124"/>
              <a:gd name="connsiteX23544" fmla="*/ 3164156 w 5598213"/>
              <a:gd name="connsiteY23544" fmla="*/ 417670 h 4231124"/>
              <a:gd name="connsiteX23545" fmla="*/ 3164156 w 5598213"/>
              <a:gd name="connsiteY23545" fmla="*/ 407613 h 4231124"/>
              <a:gd name="connsiteX23546" fmla="*/ 3174805 w 5598213"/>
              <a:gd name="connsiteY23546" fmla="*/ 412937 h 4231124"/>
              <a:gd name="connsiteX23547" fmla="*/ 1530013 w 5598213"/>
              <a:gd name="connsiteY23547" fmla="*/ 402288 h 4231124"/>
              <a:gd name="connsiteX23548" fmla="*/ 1530013 w 5598213"/>
              <a:gd name="connsiteY23548" fmla="*/ 412937 h 4231124"/>
              <a:gd name="connsiteX23549" fmla="*/ 1519954 w 5598213"/>
              <a:gd name="connsiteY23549" fmla="*/ 412937 h 4231124"/>
              <a:gd name="connsiteX23550" fmla="*/ 3294911 w 5598213"/>
              <a:gd name="connsiteY23550" fmla="*/ 396964 h 4231124"/>
              <a:gd name="connsiteX23551" fmla="*/ 3305561 w 5598213"/>
              <a:gd name="connsiteY23551" fmla="*/ 396964 h 4231124"/>
              <a:gd name="connsiteX23552" fmla="*/ 3300236 w 5598213"/>
              <a:gd name="connsiteY23552" fmla="*/ 412937 h 4231124"/>
              <a:gd name="connsiteX23553" fmla="*/ 3289586 w 5598213"/>
              <a:gd name="connsiteY23553" fmla="*/ 412937 h 4231124"/>
              <a:gd name="connsiteX23554" fmla="*/ 3289586 w 5598213"/>
              <a:gd name="connsiteY23554" fmla="*/ 407613 h 4231124"/>
              <a:gd name="connsiteX23555" fmla="*/ 1457239 w 5598213"/>
              <a:gd name="connsiteY23555" fmla="*/ 396964 h 4231124"/>
              <a:gd name="connsiteX23556" fmla="*/ 1462564 w 5598213"/>
              <a:gd name="connsiteY23556" fmla="*/ 402288 h 4231124"/>
              <a:gd name="connsiteX23557" fmla="*/ 1441265 w 5598213"/>
              <a:gd name="connsiteY23557" fmla="*/ 417670 h 4231124"/>
              <a:gd name="connsiteX23558" fmla="*/ 1441265 w 5598213"/>
              <a:gd name="connsiteY23558" fmla="*/ 412937 h 4231124"/>
              <a:gd name="connsiteX23559" fmla="*/ 4031518 w 5598213"/>
              <a:gd name="connsiteY23559" fmla="*/ 391639 h 4231124"/>
              <a:gd name="connsiteX23560" fmla="*/ 4036843 w 5598213"/>
              <a:gd name="connsiteY23560" fmla="*/ 396964 h 4231124"/>
              <a:gd name="connsiteX23561" fmla="*/ 4036843 w 5598213"/>
              <a:gd name="connsiteY23561" fmla="*/ 402288 h 4231124"/>
              <a:gd name="connsiteX23562" fmla="*/ 4026193 w 5598213"/>
              <a:gd name="connsiteY23562" fmla="*/ 402288 h 4231124"/>
              <a:gd name="connsiteX23563" fmla="*/ 4026193 w 5598213"/>
              <a:gd name="connsiteY23563" fmla="*/ 412937 h 4231124"/>
              <a:gd name="connsiteX23564" fmla="*/ 4020868 w 5598213"/>
              <a:gd name="connsiteY23564" fmla="*/ 422994 h 4231124"/>
              <a:gd name="connsiteX23565" fmla="*/ 4015543 w 5598213"/>
              <a:gd name="connsiteY23565" fmla="*/ 428319 h 4231124"/>
              <a:gd name="connsiteX23566" fmla="*/ 4026193 w 5598213"/>
              <a:gd name="connsiteY23566" fmla="*/ 433643 h 4231124"/>
              <a:gd name="connsiteX23567" fmla="*/ 4026193 w 5598213"/>
              <a:gd name="connsiteY23567" fmla="*/ 444292 h 4231124"/>
              <a:gd name="connsiteX23568" fmla="*/ 4015543 w 5598213"/>
              <a:gd name="connsiteY23568" fmla="*/ 449025 h 4231124"/>
              <a:gd name="connsiteX23569" fmla="*/ 4010218 w 5598213"/>
              <a:gd name="connsiteY23569" fmla="*/ 454349 h 4231124"/>
              <a:gd name="connsiteX23570" fmla="*/ 4000160 w 5598213"/>
              <a:gd name="connsiteY23570" fmla="*/ 449025 h 4231124"/>
              <a:gd name="connsiteX23571" fmla="*/ 4000160 w 5598213"/>
              <a:gd name="connsiteY23571" fmla="*/ 438967 h 4231124"/>
              <a:gd name="connsiteX23572" fmla="*/ 3989510 w 5598213"/>
              <a:gd name="connsiteY23572" fmla="*/ 438967 h 4231124"/>
              <a:gd name="connsiteX23573" fmla="*/ 3984185 w 5598213"/>
              <a:gd name="connsiteY23573" fmla="*/ 433643 h 4231124"/>
              <a:gd name="connsiteX23574" fmla="*/ 3994835 w 5598213"/>
              <a:gd name="connsiteY23574" fmla="*/ 417670 h 4231124"/>
              <a:gd name="connsiteX23575" fmla="*/ 4015543 w 5598213"/>
              <a:gd name="connsiteY23575" fmla="*/ 417670 h 4231124"/>
              <a:gd name="connsiteX23576" fmla="*/ 4015543 w 5598213"/>
              <a:gd name="connsiteY23576" fmla="*/ 407613 h 4231124"/>
              <a:gd name="connsiteX23577" fmla="*/ 3780657 w 5598213"/>
              <a:gd name="connsiteY23577" fmla="*/ 391639 h 4231124"/>
              <a:gd name="connsiteX23578" fmla="*/ 3791307 w 5598213"/>
              <a:gd name="connsiteY23578" fmla="*/ 402288 h 4231124"/>
              <a:gd name="connsiteX23579" fmla="*/ 3791307 w 5598213"/>
              <a:gd name="connsiteY23579" fmla="*/ 407613 h 4231124"/>
              <a:gd name="connsiteX23580" fmla="*/ 3785982 w 5598213"/>
              <a:gd name="connsiteY23580" fmla="*/ 407613 h 4231124"/>
              <a:gd name="connsiteX23581" fmla="*/ 3770007 w 5598213"/>
              <a:gd name="connsiteY23581" fmla="*/ 417670 h 4231124"/>
              <a:gd name="connsiteX23582" fmla="*/ 3775332 w 5598213"/>
              <a:gd name="connsiteY23582" fmla="*/ 428319 h 4231124"/>
              <a:gd name="connsiteX23583" fmla="*/ 3765274 w 5598213"/>
              <a:gd name="connsiteY23583" fmla="*/ 422994 h 4231124"/>
              <a:gd name="connsiteX23584" fmla="*/ 3754624 w 5598213"/>
              <a:gd name="connsiteY23584" fmla="*/ 433643 h 4231124"/>
              <a:gd name="connsiteX23585" fmla="*/ 3743975 w 5598213"/>
              <a:gd name="connsiteY23585" fmla="*/ 449025 h 4231124"/>
              <a:gd name="connsiteX23586" fmla="*/ 3738650 w 5598213"/>
              <a:gd name="connsiteY23586" fmla="*/ 449025 h 4231124"/>
              <a:gd name="connsiteX23587" fmla="*/ 3733917 w 5598213"/>
              <a:gd name="connsiteY23587" fmla="*/ 438967 h 4231124"/>
              <a:gd name="connsiteX23588" fmla="*/ 3743975 w 5598213"/>
              <a:gd name="connsiteY23588" fmla="*/ 433643 h 4231124"/>
              <a:gd name="connsiteX23589" fmla="*/ 3738650 w 5598213"/>
              <a:gd name="connsiteY23589" fmla="*/ 433643 h 4231124"/>
              <a:gd name="connsiteX23590" fmla="*/ 3749300 w 5598213"/>
              <a:gd name="connsiteY23590" fmla="*/ 422994 h 4231124"/>
              <a:gd name="connsiteX23591" fmla="*/ 3759949 w 5598213"/>
              <a:gd name="connsiteY23591" fmla="*/ 417670 h 4231124"/>
              <a:gd name="connsiteX23592" fmla="*/ 3765274 w 5598213"/>
              <a:gd name="connsiteY23592" fmla="*/ 417670 h 4231124"/>
              <a:gd name="connsiteX23593" fmla="*/ 3770007 w 5598213"/>
              <a:gd name="connsiteY23593" fmla="*/ 402288 h 4231124"/>
              <a:gd name="connsiteX23594" fmla="*/ 3649902 w 5598213"/>
              <a:gd name="connsiteY23594" fmla="*/ 391639 h 4231124"/>
              <a:gd name="connsiteX23595" fmla="*/ 3649902 w 5598213"/>
              <a:gd name="connsiteY23595" fmla="*/ 402288 h 4231124"/>
              <a:gd name="connsiteX23596" fmla="*/ 3639844 w 5598213"/>
              <a:gd name="connsiteY23596" fmla="*/ 407613 h 4231124"/>
              <a:gd name="connsiteX23597" fmla="*/ 3639844 w 5598213"/>
              <a:gd name="connsiteY23597" fmla="*/ 402288 h 4231124"/>
              <a:gd name="connsiteX23598" fmla="*/ 3112090 w 5598213"/>
              <a:gd name="connsiteY23598" fmla="*/ 391639 h 4231124"/>
              <a:gd name="connsiteX23599" fmla="*/ 3117415 w 5598213"/>
              <a:gd name="connsiteY23599" fmla="*/ 396964 h 4231124"/>
              <a:gd name="connsiteX23600" fmla="*/ 3106765 w 5598213"/>
              <a:gd name="connsiteY23600" fmla="*/ 396964 h 4231124"/>
              <a:gd name="connsiteX23601" fmla="*/ 1614027 w 5598213"/>
              <a:gd name="connsiteY23601" fmla="*/ 391639 h 4231124"/>
              <a:gd name="connsiteX23602" fmla="*/ 1619352 w 5598213"/>
              <a:gd name="connsiteY23602" fmla="*/ 402288 h 4231124"/>
              <a:gd name="connsiteX23603" fmla="*/ 1624085 w 5598213"/>
              <a:gd name="connsiteY23603" fmla="*/ 407613 h 4231124"/>
              <a:gd name="connsiteX23604" fmla="*/ 1614027 w 5598213"/>
              <a:gd name="connsiteY23604" fmla="*/ 407613 h 4231124"/>
              <a:gd name="connsiteX23605" fmla="*/ 1608702 w 5598213"/>
              <a:gd name="connsiteY23605" fmla="*/ 402288 h 4231124"/>
              <a:gd name="connsiteX23606" fmla="*/ 1498655 w 5598213"/>
              <a:gd name="connsiteY23606" fmla="*/ 391639 h 4231124"/>
              <a:gd name="connsiteX23607" fmla="*/ 1503980 w 5598213"/>
              <a:gd name="connsiteY23607" fmla="*/ 396964 h 4231124"/>
              <a:gd name="connsiteX23608" fmla="*/ 1477947 w 5598213"/>
              <a:gd name="connsiteY23608" fmla="*/ 422994 h 4231124"/>
              <a:gd name="connsiteX23609" fmla="*/ 1472622 w 5598213"/>
              <a:gd name="connsiteY23609" fmla="*/ 422994 h 4231124"/>
              <a:gd name="connsiteX23610" fmla="*/ 1462564 w 5598213"/>
              <a:gd name="connsiteY23610" fmla="*/ 428319 h 4231124"/>
              <a:gd name="connsiteX23611" fmla="*/ 1462564 w 5598213"/>
              <a:gd name="connsiteY23611" fmla="*/ 433643 h 4231124"/>
              <a:gd name="connsiteX23612" fmla="*/ 1446590 w 5598213"/>
              <a:gd name="connsiteY23612" fmla="*/ 449025 h 4231124"/>
              <a:gd name="connsiteX23613" fmla="*/ 1436532 w 5598213"/>
              <a:gd name="connsiteY23613" fmla="*/ 444292 h 4231124"/>
              <a:gd name="connsiteX23614" fmla="*/ 1441265 w 5598213"/>
              <a:gd name="connsiteY23614" fmla="*/ 433643 h 4231124"/>
              <a:gd name="connsiteX23615" fmla="*/ 1446590 w 5598213"/>
              <a:gd name="connsiteY23615" fmla="*/ 433643 h 4231124"/>
              <a:gd name="connsiteX23616" fmla="*/ 1462564 w 5598213"/>
              <a:gd name="connsiteY23616" fmla="*/ 417670 h 4231124"/>
              <a:gd name="connsiteX23617" fmla="*/ 1483272 w 5598213"/>
              <a:gd name="connsiteY23617" fmla="*/ 407613 h 4231124"/>
              <a:gd name="connsiteX23618" fmla="*/ 1483272 w 5598213"/>
              <a:gd name="connsiteY23618" fmla="*/ 391639 h 4231124"/>
              <a:gd name="connsiteX23619" fmla="*/ 1483272 w 5598213"/>
              <a:gd name="connsiteY23619" fmla="*/ 402288 h 4231124"/>
              <a:gd name="connsiteX23620" fmla="*/ 1472622 w 5598213"/>
              <a:gd name="connsiteY23620" fmla="*/ 402288 h 4231124"/>
              <a:gd name="connsiteX23621" fmla="*/ 4078258 w 5598213"/>
              <a:gd name="connsiteY23621" fmla="*/ 386315 h 4231124"/>
              <a:gd name="connsiteX23622" fmla="*/ 4083583 w 5598213"/>
              <a:gd name="connsiteY23622" fmla="*/ 386315 h 4231124"/>
              <a:gd name="connsiteX23623" fmla="*/ 4099558 w 5598213"/>
              <a:gd name="connsiteY23623" fmla="*/ 386315 h 4231124"/>
              <a:gd name="connsiteX23624" fmla="*/ 4104291 w 5598213"/>
              <a:gd name="connsiteY23624" fmla="*/ 396964 h 4231124"/>
              <a:gd name="connsiteX23625" fmla="*/ 4109616 w 5598213"/>
              <a:gd name="connsiteY23625" fmla="*/ 391639 h 4231124"/>
              <a:gd name="connsiteX23626" fmla="*/ 4114941 w 5598213"/>
              <a:gd name="connsiteY23626" fmla="*/ 396964 h 4231124"/>
              <a:gd name="connsiteX23627" fmla="*/ 4114941 w 5598213"/>
              <a:gd name="connsiteY23627" fmla="*/ 402288 h 4231124"/>
              <a:gd name="connsiteX23628" fmla="*/ 4094233 w 5598213"/>
              <a:gd name="connsiteY23628" fmla="*/ 412937 h 4231124"/>
              <a:gd name="connsiteX23629" fmla="*/ 4088908 w 5598213"/>
              <a:gd name="connsiteY23629" fmla="*/ 402288 h 4231124"/>
              <a:gd name="connsiteX23630" fmla="*/ 4088908 w 5598213"/>
              <a:gd name="connsiteY23630" fmla="*/ 407613 h 4231124"/>
              <a:gd name="connsiteX23631" fmla="*/ 4083583 w 5598213"/>
              <a:gd name="connsiteY23631" fmla="*/ 402288 h 4231124"/>
              <a:gd name="connsiteX23632" fmla="*/ 4078258 w 5598213"/>
              <a:gd name="connsiteY23632" fmla="*/ 391639 h 4231124"/>
              <a:gd name="connsiteX23633" fmla="*/ 4068200 w 5598213"/>
              <a:gd name="connsiteY23633" fmla="*/ 396964 h 4231124"/>
              <a:gd name="connsiteX23634" fmla="*/ 4062875 w 5598213"/>
              <a:gd name="connsiteY23634" fmla="*/ 391639 h 4231124"/>
              <a:gd name="connsiteX23635" fmla="*/ 3190780 w 5598213"/>
              <a:gd name="connsiteY23635" fmla="*/ 386315 h 4231124"/>
              <a:gd name="connsiteX23636" fmla="*/ 3200838 w 5598213"/>
              <a:gd name="connsiteY23636" fmla="*/ 386315 h 4231124"/>
              <a:gd name="connsiteX23637" fmla="*/ 3206163 w 5598213"/>
              <a:gd name="connsiteY23637" fmla="*/ 386315 h 4231124"/>
              <a:gd name="connsiteX23638" fmla="*/ 3211488 w 5598213"/>
              <a:gd name="connsiteY23638" fmla="*/ 386315 h 4231124"/>
              <a:gd name="connsiteX23639" fmla="*/ 3211488 w 5598213"/>
              <a:gd name="connsiteY23639" fmla="*/ 396964 h 4231124"/>
              <a:gd name="connsiteX23640" fmla="*/ 3206163 w 5598213"/>
              <a:gd name="connsiteY23640" fmla="*/ 402288 h 4231124"/>
              <a:gd name="connsiteX23641" fmla="*/ 3200838 w 5598213"/>
              <a:gd name="connsiteY23641" fmla="*/ 391639 h 4231124"/>
              <a:gd name="connsiteX23642" fmla="*/ 3195513 w 5598213"/>
              <a:gd name="connsiteY23642" fmla="*/ 396964 h 4231124"/>
              <a:gd name="connsiteX23643" fmla="*/ 3138123 w 5598213"/>
              <a:gd name="connsiteY23643" fmla="*/ 386315 h 4231124"/>
              <a:gd name="connsiteX23644" fmla="*/ 3143448 w 5598213"/>
              <a:gd name="connsiteY23644" fmla="*/ 391639 h 4231124"/>
              <a:gd name="connsiteX23645" fmla="*/ 3138123 w 5598213"/>
              <a:gd name="connsiteY23645" fmla="*/ 396964 h 4231124"/>
              <a:gd name="connsiteX23646" fmla="*/ 3091382 w 5598213"/>
              <a:gd name="connsiteY23646" fmla="*/ 386315 h 4231124"/>
              <a:gd name="connsiteX23647" fmla="*/ 3096707 w 5598213"/>
              <a:gd name="connsiteY23647" fmla="*/ 391639 h 4231124"/>
              <a:gd name="connsiteX23648" fmla="*/ 3101441 w 5598213"/>
              <a:gd name="connsiteY23648" fmla="*/ 396964 h 4231124"/>
              <a:gd name="connsiteX23649" fmla="*/ 3096707 w 5598213"/>
              <a:gd name="connsiteY23649" fmla="*/ 396964 h 4231124"/>
              <a:gd name="connsiteX23650" fmla="*/ 3091382 w 5598213"/>
              <a:gd name="connsiteY23650" fmla="*/ 396964 h 4231124"/>
              <a:gd name="connsiteX23651" fmla="*/ 1540662 w 5598213"/>
              <a:gd name="connsiteY23651" fmla="*/ 386315 h 4231124"/>
              <a:gd name="connsiteX23652" fmla="*/ 1545987 w 5598213"/>
              <a:gd name="connsiteY23652" fmla="*/ 391639 h 4231124"/>
              <a:gd name="connsiteX23653" fmla="*/ 1535337 w 5598213"/>
              <a:gd name="connsiteY23653" fmla="*/ 402288 h 4231124"/>
              <a:gd name="connsiteX23654" fmla="*/ 1530013 w 5598213"/>
              <a:gd name="connsiteY23654" fmla="*/ 402288 h 4231124"/>
              <a:gd name="connsiteX23655" fmla="*/ 3660552 w 5598213"/>
              <a:gd name="connsiteY23655" fmla="*/ 381582 h 4231124"/>
              <a:gd name="connsiteX23656" fmla="*/ 3665877 w 5598213"/>
              <a:gd name="connsiteY23656" fmla="*/ 386315 h 4231124"/>
              <a:gd name="connsiteX23657" fmla="*/ 3649902 w 5598213"/>
              <a:gd name="connsiteY23657" fmla="*/ 391639 h 4231124"/>
              <a:gd name="connsiteX23658" fmla="*/ 3649902 w 5598213"/>
              <a:gd name="connsiteY23658" fmla="*/ 386315 h 4231124"/>
              <a:gd name="connsiteX23659" fmla="*/ 3128065 w 5598213"/>
              <a:gd name="connsiteY23659" fmla="*/ 381582 h 4231124"/>
              <a:gd name="connsiteX23660" fmla="*/ 3132798 w 5598213"/>
              <a:gd name="connsiteY23660" fmla="*/ 381582 h 4231124"/>
              <a:gd name="connsiteX23661" fmla="*/ 3138123 w 5598213"/>
              <a:gd name="connsiteY23661" fmla="*/ 381582 h 4231124"/>
              <a:gd name="connsiteX23662" fmla="*/ 3132798 w 5598213"/>
              <a:gd name="connsiteY23662" fmla="*/ 386315 h 4231124"/>
              <a:gd name="connsiteX23663" fmla="*/ 3613811 w 5598213"/>
              <a:gd name="connsiteY23663" fmla="*/ 376258 h 4231124"/>
              <a:gd name="connsiteX23664" fmla="*/ 3613811 w 5598213"/>
              <a:gd name="connsiteY23664" fmla="*/ 381582 h 4231124"/>
              <a:gd name="connsiteX23665" fmla="*/ 3603162 w 5598213"/>
              <a:gd name="connsiteY23665" fmla="*/ 381582 h 4231124"/>
              <a:gd name="connsiteX23666" fmla="*/ 3190780 w 5598213"/>
              <a:gd name="connsiteY23666" fmla="*/ 376258 h 4231124"/>
              <a:gd name="connsiteX23667" fmla="*/ 3190780 w 5598213"/>
              <a:gd name="connsiteY23667" fmla="*/ 386315 h 4231124"/>
              <a:gd name="connsiteX23668" fmla="*/ 3180130 w 5598213"/>
              <a:gd name="connsiteY23668" fmla="*/ 386315 h 4231124"/>
              <a:gd name="connsiteX23669" fmla="*/ 1650118 w 5598213"/>
              <a:gd name="connsiteY23669" fmla="*/ 376258 h 4231124"/>
              <a:gd name="connsiteX23670" fmla="*/ 1666093 w 5598213"/>
              <a:gd name="connsiteY23670" fmla="*/ 376258 h 4231124"/>
              <a:gd name="connsiteX23671" fmla="*/ 1650118 w 5598213"/>
              <a:gd name="connsiteY23671" fmla="*/ 386315 h 4231124"/>
              <a:gd name="connsiteX23672" fmla="*/ 1645385 w 5598213"/>
              <a:gd name="connsiteY23672" fmla="*/ 391639 h 4231124"/>
              <a:gd name="connsiteX23673" fmla="*/ 1634735 w 5598213"/>
              <a:gd name="connsiteY23673" fmla="*/ 391639 h 4231124"/>
              <a:gd name="connsiteX23674" fmla="*/ 1640060 w 5598213"/>
              <a:gd name="connsiteY23674" fmla="*/ 381582 h 4231124"/>
              <a:gd name="connsiteX23675" fmla="*/ 1650118 w 5598213"/>
              <a:gd name="connsiteY23675" fmla="*/ 381582 h 4231124"/>
              <a:gd name="connsiteX23676" fmla="*/ 4130324 w 5598213"/>
              <a:gd name="connsiteY23676" fmla="*/ 370933 h 4231124"/>
              <a:gd name="connsiteX23677" fmla="*/ 4135648 w 5598213"/>
              <a:gd name="connsiteY23677" fmla="*/ 376258 h 4231124"/>
              <a:gd name="connsiteX23678" fmla="*/ 4130324 w 5598213"/>
              <a:gd name="connsiteY23678" fmla="*/ 381582 h 4231124"/>
              <a:gd name="connsiteX23679" fmla="*/ 4130324 w 5598213"/>
              <a:gd name="connsiteY23679" fmla="*/ 376258 h 4231124"/>
              <a:gd name="connsiteX23680" fmla="*/ 4109616 w 5598213"/>
              <a:gd name="connsiteY23680" fmla="*/ 370933 h 4231124"/>
              <a:gd name="connsiteX23681" fmla="*/ 4114941 w 5598213"/>
              <a:gd name="connsiteY23681" fmla="*/ 376258 h 4231124"/>
              <a:gd name="connsiteX23682" fmla="*/ 4109616 w 5598213"/>
              <a:gd name="connsiteY23682" fmla="*/ 386315 h 4231124"/>
              <a:gd name="connsiteX23683" fmla="*/ 3885380 w 5598213"/>
              <a:gd name="connsiteY23683" fmla="*/ 370933 h 4231124"/>
              <a:gd name="connsiteX23684" fmla="*/ 3895438 w 5598213"/>
              <a:gd name="connsiteY23684" fmla="*/ 370933 h 4231124"/>
              <a:gd name="connsiteX23685" fmla="*/ 3906087 w 5598213"/>
              <a:gd name="connsiteY23685" fmla="*/ 376258 h 4231124"/>
              <a:gd name="connsiteX23686" fmla="*/ 3900763 w 5598213"/>
              <a:gd name="connsiteY23686" fmla="*/ 386315 h 4231124"/>
              <a:gd name="connsiteX23687" fmla="*/ 3906087 w 5598213"/>
              <a:gd name="connsiteY23687" fmla="*/ 391639 h 4231124"/>
              <a:gd name="connsiteX23688" fmla="*/ 3911412 w 5598213"/>
              <a:gd name="connsiteY23688" fmla="*/ 407613 h 4231124"/>
              <a:gd name="connsiteX23689" fmla="*/ 3900763 w 5598213"/>
              <a:gd name="connsiteY23689" fmla="*/ 407613 h 4231124"/>
              <a:gd name="connsiteX23690" fmla="*/ 3890113 w 5598213"/>
              <a:gd name="connsiteY23690" fmla="*/ 402288 h 4231124"/>
              <a:gd name="connsiteX23691" fmla="*/ 3890113 w 5598213"/>
              <a:gd name="connsiteY23691" fmla="*/ 396964 h 4231124"/>
              <a:gd name="connsiteX23692" fmla="*/ 3895438 w 5598213"/>
              <a:gd name="connsiteY23692" fmla="*/ 391639 h 4231124"/>
              <a:gd name="connsiteX23693" fmla="*/ 3895438 w 5598213"/>
              <a:gd name="connsiteY23693" fmla="*/ 381582 h 4231124"/>
              <a:gd name="connsiteX23694" fmla="*/ 3890113 w 5598213"/>
              <a:gd name="connsiteY23694" fmla="*/ 381582 h 4231124"/>
              <a:gd name="connsiteX23695" fmla="*/ 3885380 w 5598213"/>
              <a:gd name="connsiteY23695" fmla="*/ 386315 h 4231124"/>
              <a:gd name="connsiteX23696" fmla="*/ 3838047 w 5598213"/>
              <a:gd name="connsiteY23696" fmla="*/ 370933 h 4231124"/>
              <a:gd name="connsiteX23697" fmla="*/ 3843372 w 5598213"/>
              <a:gd name="connsiteY23697" fmla="*/ 376258 h 4231124"/>
              <a:gd name="connsiteX23698" fmla="*/ 3843372 w 5598213"/>
              <a:gd name="connsiteY23698" fmla="*/ 396964 h 4231124"/>
              <a:gd name="connsiteX23699" fmla="*/ 3832723 w 5598213"/>
              <a:gd name="connsiteY23699" fmla="*/ 396964 h 4231124"/>
              <a:gd name="connsiteX23700" fmla="*/ 3827989 w 5598213"/>
              <a:gd name="connsiteY23700" fmla="*/ 402288 h 4231124"/>
              <a:gd name="connsiteX23701" fmla="*/ 3817340 w 5598213"/>
              <a:gd name="connsiteY23701" fmla="*/ 396964 h 4231124"/>
              <a:gd name="connsiteX23702" fmla="*/ 3822664 w 5598213"/>
              <a:gd name="connsiteY23702" fmla="*/ 386315 h 4231124"/>
              <a:gd name="connsiteX23703" fmla="*/ 3822664 w 5598213"/>
              <a:gd name="connsiteY23703" fmla="*/ 376258 h 4231124"/>
              <a:gd name="connsiteX23704" fmla="*/ 3832723 w 5598213"/>
              <a:gd name="connsiteY23704" fmla="*/ 376258 h 4231124"/>
              <a:gd name="connsiteX23705" fmla="*/ 3817340 w 5598213"/>
              <a:gd name="connsiteY23705" fmla="*/ 370933 h 4231124"/>
              <a:gd name="connsiteX23706" fmla="*/ 3817340 w 5598213"/>
              <a:gd name="connsiteY23706" fmla="*/ 376258 h 4231124"/>
              <a:gd name="connsiteX23707" fmla="*/ 3817340 w 5598213"/>
              <a:gd name="connsiteY23707" fmla="*/ 381582 h 4231124"/>
              <a:gd name="connsiteX23708" fmla="*/ 3812015 w 5598213"/>
              <a:gd name="connsiteY23708" fmla="*/ 376258 h 4231124"/>
              <a:gd name="connsiteX23709" fmla="*/ 3336918 w 5598213"/>
              <a:gd name="connsiteY23709" fmla="*/ 370933 h 4231124"/>
              <a:gd name="connsiteX23710" fmla="*/ 3346976 w 5598213"/>
              <a:gd name="connsiteY23710" fmla="*/ 370933 h 4231124"/>
              <a:gd name="connsiteX23711" fmla="*/ 3346976 w 5598213"/>
              <a:gd name="connsiteY23711" fmla="*/ 376258 h 4231124"/>
              <a:gd name="connsiteX23712" fmla="*/ 3336918 w 5598213"/>
              <a:gd name="connsiteY23712" fmla="*/ 376258 h 4231124"/>
              <a:gd name="connsiteX23713" fmla="*/ 3989510 w 5598213"/>
              <a:gd name="connsiteY23713" fmla="*/ 365609 h 4231124"/>
              <a:gd name="connsiteX23714" fmla="*/ 3994835 w 5598213"/>
              <a:gd name="connsiteY23714" fmla="*/ 365609 h 4231124"/>
              <a:gd name="connsiteX23715" fmla="*/ 4000160 w 5598213"/>
              <a:gd name="connsiteY23715" fmla="*/ 370933 h 4231124"/>
              <a:gd name="connsiteX23716" fmla="*/ 4010218 w 5598213"/>
              <a:gd name="connsiteY23716" fmla="*/ 370933 h 4231124"/>
              <a:gd name="connsiteX23717" fmla="*/ 4015543 w 5598213"/>
              <a:gd name="connsiteY23717" fmla="*/ 365609 h 4231124"/>
              <a:gd name="connsiteX23718" fmla="*/ 4015543 w 5598213"/>
              <a:gd name="connsiteY23718" fmla="*/ 376258 h 4231124"/>
              <a:gd name="connsiteX23719" fmla="*/ 4010218 w 5598213"/>
              <a:gd name="connsiteY23719" fmla="*/ 376258 h 4231124"/>
              <a:gd name="connsiteX23720" fmla="*/ 4000160 w 5598213"/>
              <a:gd name="connsiteY23720" fmla="*/ 391639 h 4231124"/>
              <a:gd name="connsiteX23721" fmla="*/ 4000160 w 5598213"/>
              <a:gd name="connsiteY23721" fmla="*/ 402288 h 4231124"/>
              <a:gd name="connsiteX23722" fmla="*/ 3994835 w 5598213"/>
              <a:gd name="connsiteY23722" fmla="*/ 402288 h 4231124"/>
              <a:gd name="connsiteX23723" fmla="*/ 3989510 w 5598213"/>
              <a:gd name="connsiteY23723" fmla="*/ 407613 h 4231124"/>
              <a:gd name="connsiteX23724" fmla="*/ 3978861 w 5598213"/>
              <a:gd name="connsiteY23724" fmla="*/ 407613 h 4231124"/>
              <a:gd name="connsiteX23725" fmla="*/ 3968803 w 5598213"/>
              <a:gd name="connsiteY23725" fmla="*/ 412937 h 4231124"/>
              <a:gd name="connsiteX23726" fmla="*/ 3974127 w 5598213"/>
              <a:gd name="connsiteY23726" fmla="*/ 417670 h 4231124"/>
              <a:gd name="connsiteX23727" fmla="*/ 3958153 w 5598213"/>
              <a:gd name="connsiteY23727" fmla="*/ 433643 h 4231124"/>
              <a:gd name="connsiteX23728" fmla="*/ 3952828 w 5598213"/>
              <a:gd name="connsiteY23728" fmla="*/ 433643 h 4231124"/>
              <a:gd name="connsiteX23729" fmla="*/ 3942770 w 5598213"/>
              <a:gd name="connsiteY23729" fmla="*/ 428319 h 4231124"/>
              <a:gd name="connsiteX23730" fmla="*/ 3948095 w 5598213"/>
              <a:gd name="connsiteY23730" fmla="*/ 422994 h 4231124"/>
              <a:gd name="connsiteX23731" fmla="*/ 3948095 w 5598213"/>
              <a:gd name="connsiteY23731" fmla="*/ 412937 h 4231124"/>
              <a:gd name="connsiteX23732" fmla="*/ 3958153 w 5598213"/>
              <a:gd name="connsiteY23732" fmla="*/ 412937 h 4231124"/>
              <a:gd name="connsiteX23733" fmla="*/ 3958153 w 5598213"/>
              <a:gd name="connsiteY23733" fmla="*/ 402288 h 4231124"/>
              <a:gd name="connsiteX23734" fmla="*/ 3963478 w 5598213"/>
              <a:gd name="connsiteY23734" fmla="*/ 391639 h 4231124"/>
              <a:gd name="connsiteX23735" fmla="*/ 3968803 w 5598213"/>
              <a:gd name="connsiteY23735" fmla="*/ 386315 h 4231124"/>
              <a:gd name="connsiteX23736" fmla="*/ 3978861 w 5598213"/>
              <a:gd name="connsiteY23736" fmla="*/ 381582 h 4231124"/>
              <a:gd name="connsiteX23737" fmla="*/ 3963478 w 5598213"/>
              <a:gd name="connsiteY23737" fmla="*/ 365609 h 4231124"/>
              <a:gd name="connsiteX23738" fmla="*/ 3968803 w 5598213"/>
              <a:gd name="connsiteY23738" fmla="*/ 365609 h 4231124"/>
              <a:gd name="connsiteX23739" fmla="*/ 3963478 w 5598213"/>
              <a:gd name="connsiteY23739" fmla="*/ 381582 h 4231124"/>
              <a:gd name="connsiteX23740" fmla="*/ 3952828 w 5598213"/>
              <a:gd name="connsiteY23740" fmla="*/ 381582 h 4231124"/>
              <a:gd name="connsiteX23741" fmla="*/ 3952828 w 5598213"/>
              <a:gd name="connsiteY23741" fmla="*/ 376258 h 4231124"/>
              <a:gd name="connsiteX23742" fmla="*/ 3305561 w 5598213"/>
              <a:gd name="connsiteY23742" fmla="*/ 365609 h 4231124"/>
              <a:gd name="connsiteX23743" fmla="*/ 3310885 w 5598213"/>
              <a:gd name="connsiteY23743" fmla="*/ 365609 h 4231124"/>
              <a:gd name="connsiteX23744" fmla="*/ 3305561 w 5598213"/>
              <a:gd name="connsiteY23744" fmla="*/ 376258 h 4231124"/>
              <a:gd name="connsiteX23745" fmla="*/ 3300236 w 5598213"/>
              <a:gd name="connsiteY23745" fmla="*/ 376258 h 4231124"/>
              <a:gd name="connsiteX23746" fmla="*/ 1671417 w 5598213"/>
              <a:gd name="connsiteY23746" fmla="*/ 365609 h 4231124"/>
              <a:gd name="connsiteX23747" fmla="*/ 1671417 w 5598213"/>
              <a:gd name="connsiteY23747" fmla="*/ 370933 h 4231124"/>
              <a:gd name="connsiteX23748" fmla="*/ 1666093 w 5598213"/>
              <a:gd name="connsiteY23748" fmla="*/ 370933 h 4231124"/>
              <a:gd name="connsiteX23749" fmla="*/ 1572020 w 5598213"/>
              <a:gd name="connsiteY23749" fmla="*/ 365609 h 4231124"/>
              <a:gd name="connsiteX23750" fmla="*/ 1577345 w 5598213"/>
              <a:gd name="connsiteY23750" fmla="*/ 370933 h 4231124"/>
              <a:gd name="connsiteX23751" fmla="*/ 1561370 w 5598213"/>
              <a:gd name="connsiteY23751" fmla="*/ 381582 h 4231124"/>
              <a:gd name="connsiteX23752" fmla="*/ 1556637 w 5598213"/>
              <a:gd name="connsiteY23752" fmla="*/ 381582 h 4231124"/>
              <a:gd name="connsiteX23753" fmla="*/ 3222138 w 5598213"/>
              <a:gd name="connsiteY23753" fmla="*/ 360285 h 4231124"/>
              <a:gd name="connsiteX23754" fmla="*/ 3226871 w 5598213"/>
              <a:gd name="connsiteY23754" fmla="*/ 365609 h 4231124"/>
              <a:gd name="connsiteX23755" fmla="*/ 3216813 w 5598213"/>
              <a:gd name="connsiteY23755" fmla="*/ 365609 h 4231124"/>
              <a:gd name="connsiteX23756" fmla="*/ 3174805 w 5598213"/>
              <a:gd name="connsiteY23756" fmla="*/ 360285 h 4231124"/>
              <a:gd name="connsiteX23757" fmla="*/ 3190780 w 5598213"/>
              <a:gd name="connsiteY23757" fmla="*/ 370933 h 4231124"/>
              <a:gd name="connsiteX23758" fmla="*/ 3174805 w 5598213"/>
              <a:gd name="connsiteY23758" fmla="*/ 365609 h 4231124"/>
              <a:gd name="connsiteX23759" fmla="*/ 3164156 w 5598213"/>
              <a:gd name="connsiteY23759" fmla="*/ 365609 h 4231124"/>
              <a:gd name="connsiteX23760" fmla="*/ 3112090 w 5598213"/>
              <a:gd name="connsiteY23760" fmla="*/ 360285 h 4231124"/>
              <a:gd name="connsiteX23761" fmla="*/ 3117415 w 5598213"/>
              <a:gd name="connsiteY23761" fmla="*/ 365609 h 4231124"/>
              <a:gd name="connsiteX23762" fmla="*/ 3112090 w 5598213"/>
              <a:gd name="connsiteY23762" fmla="*/ 370933 h 4231124"/>
              <a:gd name="connsiteX23763" fmla="*/ 3101441 w 5598213"/>
              <a:gd name="connsiteY23763" fmla="*/ 376258 h 4231124"/>
              <a:gd name="connsiteX23764" fmla="*/ 3101441 w 5598213"/>
              <a:gd name="connsiteY23764" fmla="*/ 365609 h 4231124"/>
              <a:gd name="connsiteX23765" fmla="*/ 4146298 w 5598213"/>
              <a:gd name="connsiteY23765" fmla="*/ 354960 h 4231124"/>
              <a:gd name="connsiteX23766" fmla="*/ 4156948 w 5598213"/>
              <a:gd name="connsiteY23766" fmla="*/ 354960 h 4231124"/>
              <a:gd name="connsiteX23767" fmla="*/ 4156948 w 5598213"/>
              <a:gd name="connsiteY23767" fmla="*/ 360285 h 4231124"/>
              <a:gd name="connsiteX23768" fmla="*/ 4151623 w 5598213"/>
              <a:gd name="connsiteY23768" fmla="*/ 360285 h 4231124"/>
              <a:gd name="connsiteX23769" fmla="*/ 4120265 w 5598213"/>
              <a:gd name="connsiteY23769" fmla="*/ 354960 h 4231124"/>
              <a:gd name="connsiteX23770" fmla="*/ 4120265 w 5598213"/>
              <a:gd name="connsiteY23770" fmla="*/ 365609 h 4231124"/>
              <a:gd name="connsiteX23771" fmla="*/ 4114941 w 5598213"/>
              <a:gd name="connsiteY23771" fmla="*/ 365609 h 4231124"/>
              <a:gd name="connsiteX23772" fmla="*/ 4104291 w 5598213"/>
              <a:gd name="connsiteY23772" fmla="*/ 360285 h 4231124"/>
              <a:gd name="connsiteX23773" fmla="*/ 3263553 w 5598213"/>
              <a:gd name="connsiteY23773" fmla="*/ 354960 h 4231124"/>
              <a:gd name="connsiteX23774" fmla="*/ 3274203 w 5598213"/>
              <a:gd name="connsiteY23774" fmla="*/ 354960 h 4231124"/>
              <a:gd name="connsiteX23775" fmla="*/ 3279528 w 5598213"/>
              <a:gd name="connsiteY23775" fmla="*/ 360285 h 4231124"/>
              <a:gd name="connsiteX23776" fmla="*/ 3274203 w 5598213"/>
              <a:gd name="connsiteY23776" fmla="*/ 360285 h 4231124"/>
              <a:gd name="connsiteX23777" fmla="*/ 1556637 w 5598213"/>
              <a:gd name="connsiteY23777" fmla="*/ 354960 h 4231124"/>
              <a:gd name="connsiteX23778" fmla="*/ 1556637 w 5598213"/>
              <a:gd name="connsiteY23778" fmla="*/ 360285 h 4231124"/>
              <a:gd name="connsiteX23779" fmla="*/ 1551312 w 5598213"/>
              <a:gd name="connsiteY23779" fmla="*/ 360285 h 4231124"/>
              <a:gd name="connsiteX23780" fmla="*/ 1525279 w 5598213"/>
              <a:gd name="connsiteY23780" fmla="*/ 386315 h 4231124"/>
              <a:gd name="connsiteX23781" fmla="*/ 1509305 w 5598213"/>
              <a:gd name="connsiteY23781" fmla="*/ 386315 h 4231124"/>
              <a:gd name="connsiteX23782" fmla="*/ 1519954 w 5598213"/>
              <a:gd name="connsiteY23782" fmla="*/ 376258 h 4231124"/>
              <a:gd name="connsiteX23783" fmla="*/ 1530013 w 5598213"/>
              <a:gd name="connsiteY23783" fmla="*/ 365609 h 4231124"/>
              <a:gd name="connsiteX23784" fmla="*/ 1545987 w 5598213"/>
              <a:gd name="connsiteY23784" fmla="*/ 360285 h 4231124"/>
              <a:gd name="connsiteX23785" fmla="*/ 3284261 w 5598213"/>
              <a:gd name="connsiteY23785" fmla="*/ 350227 h 4231124"/>
              <a:gd name="connsiteX23786" fmla="*/ 3289586 w 5598213"/>
              <a:gd name="connsiteY23786" fmla="*/ 350227 h 4231124"/>
              <a:gd name="connsiteX23787" fmla="*/ 3294911 w 5598213"/>
              <a:gd name="connsiteY23787" fmla="*/ 354960 h 4231124"/>
              <a:gd name="connsiteX23788" fmla="*/ 3294911 w 5598213"/>
              <a:gd name="connsiteY23788" fmla="*/ 360285 h 4231124"/>
              <a:gd name="connsiteX23789" fmla="*/ 3289586 w 5598213"/>
              <a:gd name="connsiteY23789" fmla="*/ 360285 h 4231124"/>
              <a:gd name="connsiteX23790" fmla="*/ 3226871 w 5598213"/>
              <a:gd name="connsiteY23790" fmla="*/ 350227 h 4231124"/>
              <a:gd name="connsiteX23791" fmla="*/ 3232196 w 5598213"/>
              <a:gd name="connsiteY23791" fmla="*/ 350227 h 4231124"/>
              <a:gd name="connsiteX23792" fmla="*/ 3237521 w 5598213"/>
              <a:gd name="connsiteY23792" fmla="*/ 354960 h 4231124"/>
              <a:gd name="connsiteX23793" fmla="*/ 3242845 w 5598213"/>
              <a:gd name="connsiteY23793" fmla="*/ 360285 h 4231124"/>
              <a:gd name="connsiteX23794" fmla="*/ 3248170 w 5598213"/>
              <a:gd name="connsiteY23794" fmla="*/ 360285 h 4231124"/>
              <a:gd name="connsiteX23795" fmla="*/ 3248170 w 5598213"/>
              <a:gd name="connsiteY23795" fmla="*/ 365609 h 4231124"/>
              <a:gd name="connsiteX23796" fmla="*/ 3252903 w 5598213"/>
              <a:gd name="connsiteY23796" fmla="*/ 365609 h 4231124"/>
              <a:gd name="connsiteX23797" fmla="*/ 3252903 w 5598213"/>
              <a:gd name="connsiteY23797" fmla="*/ 386315 h 4231124"/>
              <a:gd name="connsiteX23798" fmla="*/ 3242845 w 5598213"/>
              <a:gd name="connsiteY23798" fmla="*/ 391639 h 4231124"/>
              <a:gd name="connsiteX23799" fmla="*/ 3242845 w 5598213"/>
              <a:gd name="connsiteY23799" fmla="*/ 396964 h 4231124"/>
              <a:gd name="connsiteX23800" fmla="*/ 3248170 w 5598213"/>
              <a:gd name="connsiteY23800" fmla="*/ 402288 h 4231124"/>
              <a:gd name="connsiteX23801" fmla="*/ 3242845 w 5598213"/>
              <a:gd name="connsiteY23801" fmla="*/ 407613 h 4231124"/>
              <a:gd name="connsiteX23802" fmla="*/ 3237521 w 5598213"/>
              <a:gd name="connsiteY23802" fmla="*/ 407613 h 4231124"/>
              <a:gd name="connsiteX23803" fmla="*/ 3237521 w 5598213"/>
              <a:gd name="connsiteY23803" fmla="*/ 402288 h 4231124"/>
              <a:gd name="connsiteX23804" fmla="*/ 3226871 w 5598213"/>
              <a:gd name="connsiteY23804" fmla="*/ 376258 h 4231124"/>
              <a:gd name="connsiteX23805" fmla="*/ 3232196 w 5598213"/>
              <a:gd name="connsiteY23805" fmla="*/ 376258 h 4231124"/>
              <a:gd name="connsiteX23806" fmla="*/ 3232196 w 5598213"/>
              <a:gd name="connsiteY23806" fmla="*/ 370933 h 4231124"/>
              <a:gd name="connsiteX23807" fmla="*/ 3232196 w 5598213"/>
              <a:gd name="connsiteY23807" fmla="*/ 354960 h 4231124"/>
              <a:gd name="connsiteX23808" fmla="*/ 3128065 w 5598213"/>
              <a:gd name="connsiteY23808" fmla="*/ 350227 h 4231124"/>
              <a:gd name="connsiteX23809" fmla="*/ 3128065 w 5598213"/>
              <a:gd name="connsiteY23809" fmla="*/ 360285 h 4231124"/>
              <a:gd name="connsiteX23810" fmla="*/ 3117415 w 5598213"/>
              <a:gd name="connsiteY23810" fmla="*/ 360285 h 4231124"/>
              <a:gd name="connsiteX23811" fmla="*/ 3117415 w 5598213"/>
              <a:gd name="connsiteY23811" fmla="*/ 354960 h 4231124"/>
              <a:gd name="connsiteX23812" fmla="*/ 3702559 w 5598213"/>
              <a:gd name="connsiteY23812" fmla="*/ 344903 h 4231124"/>
              <a:gd name="connsiteX23813" fmla="*/ 3702559 w 5598213"/>
              <a:gd name="connsiteY23813" fmla="*/ 350227 h 4231124"/>
              <a:gd name="connsiteX23814" fmla="*/ 3697234 w 5598213"/>
              <a:gd name="connsiteY23814" fmla="*/ 354960 h 4231124"/>
              <a:gd name="connsiteX23815" fmla="*/ 3697234 w 5598213"/>
              <a:gd name="connsiteY23815" fmla="*/ 365609 h 4231124"/>
              <a:gd name="connsiteX23816" fmla="*/ 3686584 w 5598213"/>
              <a:gd name="connsiteY23816" fmla="*/ 365609 h 4231124"/>
              <a:gd name="connsiteX23817" fmla="*/ 3649902 w 5598213"/>
              <a:gd name="connsiteY23817" fmla="*/ 344903 h 4231124"/>
              <a:gd name="connsiteX23818" fmla="*/ 3655227 w 5598213"/>
              <a:gd name="connsiteY23818" fmla="*/ 344903 h 4231124"/>
              <a:gd name="connsiteX23819" fmla="*/ 3660552 w 5598213"/>
              <a:gd name="connsiteY23819" fmla="*/ 344903 h 4231124"/>
              <a:gd name="connsiteX23820" fmla="*/ 3660552 w 5598213"/>
              <a:gd name="connsiteY23820" fmla="*/ 350227 h 4231124"/>
              <a:gd name="connsiteX23821" fmla="*/ 3655227 w 5598213"/>
              <a:gd name="connsiteY23821" fmla="*/ 350227 h 4231124"/>
              <a:gd name="connsiteX23822" fmla="*/ 3101441 w 5598213"/>
              <a:gd name="connsiteY23822" fmla="*/ 344903 h 4231124"/>
              <a:gd name="connsiteX23823" fmla="*/ 3112090 w 5598213"/>
              <a:gd name="connsiteY23823" fmla="*/ 344903 h 4231124"/>
              <a:gd name="connsiteX23824" fmla="*/ 3101441 w 5598213"/>
              <a:gd name="connsiteY23824" fmla="*/ 350227 h 4231124"/>
              <a:gd name="connsiteX23825" fmla="*/ 3096707 w 5598213"/>
              <a:gd name="connsiteY23825" fmla="*/ 360285 h 4231124"/>
              <a:gd name="connsiteX23826" fmla="*/ 3091382 w 5598213"/>
              <a:gd name="connsiteY23826" fmla="*/ 350227 h 4231124"/>
              <a:gd name="connsiteX23827" fmla="*/ 1692125 w 5598213"/>
              <a:gd name="connsiteY23827" fmla="*/ 344903 h 4231124"/>
              <a:gd name="connsiteX23828" fmla="*/ 1702775 w 5598213"/>
              <a:gd name="connsiteY23828" fmla="*/ 350227 h 4231124"/>
              <a:gd name="connsiteX23829" fmla="*/ 1692125 w 5598213"/>
              <a:gd name="connsiteY23829" fmla="*/ 354960 h 4231124"/>
              <a:gd name="connsiteX23830" fmla="*/ 4099558 w 5598213"/>
              <a:gd name="connsiteY23830" fmla="*/ 339578 h 4231124"/>
              <a:gd name="connsiteX23831" fmla="*/ 4099558 w 5598213"/>
              <a:gd name="connsiteY23831" fmla="*/ 344903 h 4231124"/>
              <a:gd name="connsiteX23832" fmla="*/ 4099558 w 5598213"/>
              <a:gd name="connsiteY23832" fmla="*/ 350227 h 4231124"/>
              <a:gd name="connsiteX23833" fmla="*/ 4099558 w 5598213"/>
              <a:gd name="connsiteY23833" fmla="*/ 365609 h 4231124"/>
              <a:gd name="connsiteX23834" fmla="*/ 4099558 w 5598213"/>
              <a:gd name="connsiteY23834" fmla="*/ 370933 h 4231124"/>
              <a:gd name="connsiteX23835" fmla="*/ 4088908 w 5598213"/>
              <a:gd name="connsiteY23835" fmla="*/ 370933 h 4231124"/>
              <a:gd name="connsiteX23836" fmla="*/ 4072933 w 5598213"/>
              <a:gd name="connsiteY23836" fmla="*/ 365609 h 4231124"/>
              <a:gd name="connsiteX23837" fmla="*/ 4083583 w 5598213"/>
              <a:gd name="connsiteY23837" fmla="*/ 354960 h 4231124"/>
              <a:gd name="connsiteX23838" fmla="*/ 4083583 w 5598213"/>
              <a:gd name="connsiteY23838" fmla="*/ 350227 h 4231124"/>
              <a:gd name="connsiteX23839" fmla="*/ 4094233 w 5598213"/>
              <a:gd name="connsiteY23839" fmla="*/ 350227 h 4231124"/>
              <a:gd name="connsiteX23840" fmla="*/ 3284261 w 5598213"/>
              <a:gd name="connsiteY23840" fmla="*/ 339578 h 4231124"/>
              <a:gd name="connsiteX23841" fmla="*/ 3284261 w 5598213"/>
              <a:gd name="connsiteY23841" fmla="*/ 350227 h 4231124"/>
              <a:gd name="connsiteX23842" fmla="*/ 3279528 w 5598213"/>
              <a:gd name="connsiteY23842" fmla="*/ 350227 h 4231124"/>
              <a:gd name="connsiteX23843" fmla="*/ 3274203 w 5598213"/>
              <a:gd name="connsiteY23843" fmla="*/ 354960 h 4231124"/>
              <a:gd name="connsiteX23844" fmla="*/ 3216813 w 5598213"/>
              <a:gd name="connsiteY23844" fmla="*/ 339578 h 4231124"/>
              <a:gd name="connsiteX23845" fmla="*/ 3226871 w 5598213"/>
              <a:gd name="connsiteY23845" fmla="*/ 339578 h 4231124"/>
              <a:gd name="connsiteX23846" fmla="*/ 3226871 w 5598213"/>
              <a:gd name="connsiteY23846" fmla="*/ 344903 h 4231124"/>
              <a:gd name="connsiteX23847" fmla="*/ 3211488 w 5598213"/>
              <a:gd name="connsiteY23847" fmla="*/ 354960 h 4231124"/>
              <a:gd name="connsiteX23848" fmla="*/ 3211488 w 5598213"/>
              <a:gd name="connsiteY23848" fmla="*/ 344903 h 4231124"/>
              <a:gd name="connsiteX23849" fmla="*/ 3190780 w 5598213"/>
              <a:gd name="connsiteY23849" fmla="*/ 339578 h 4231124"/>
              <a:gd name="connsiteX23850" fmla="*/ 3200838 w 5598213"/>
              <a:gd name="connsiteY23850" fmla="*/ 339578 h 4231124"/>
              <a:gd name="connsiteX23851" fmla="*/ 3200838 w 5598213"/>
              <a:gd name="connsiteY23851" fmla="*/ 350227 h 4231124"/>
              <a:gd name="connsiteX23852" fmla="*/ 3195513 w 5598213"/>
              <a:gd name="connsiteY23852" fmla="*/ 350227 h 4231124"/>
              <a:gd name="connsiteX23853" fmla="*/ 3169481 w 5598213"/>
              <a:gd name="connsiteY23853" fmla="*/ 339578 h 4231124"/>
              <a:gd name="connsiteX23854" fmla="*/ 3169481 w 5598213"/>
              <a:gd name="connsiteY23854" fmla="*/ 354960 h 4231124"/>
              <a:gd name="connsiteX23855" fmla="*/ 3159422 w 5598213"/>
              <a:gd name="connsiteY23855" fmla="*/ 344903 h 4231124"/>
              <a:gd name="connsiteX23856" fmla="*/ 1566695 w 5598213"/>
              <a:gd name="connsiteY23856" fmla="*/ 339578 h 4231124"/>
              <a:gd name="connsiteX23857" fmla="*/ 1572020 w 5598213"/>
              <a:gd name="connsiteY23857" fmla="*/ 339578 h 4231124"/>
              <a:gd name="connsiteX23858" fmla="*/ 1566695 w 5598213"/>
              <a:gd name="connsiteY23858" fmla="*/ 350227 h 4231124"/>
              <a:gd name="connsiteX23859" fmla="*/ 1561370 w 5598213"/>
              <a:gd name="connsiteY23859" fmla="*/ 350227 h 4231124"/>
              <a:gd name="connsiteX23860" fmla="*/ 3832723 w 5598213"/>
              <a:gd name="connsiteY23860" fmla="*/ 334254 h 4231124"/>
              <a:gd name="connsiteX23861" fmla="*/ 3838047 w 5598213"/>
              <a:gd name="connsiteY23861" fmla="*/ 334254 h 4231124"/>
              <a:gd name="connsiteX23862" fmla="*/ 3848697 w 5598213"/>
              <a:gd name="connsiteY23862" fmla="*/ 334254 h 4231124"/>
              <a:gd name="connsiteX23863" fmla="*/ 3864080 w 5598213"/>
              <a:gd name="connsiteY23863" fmla="*/ 344903 h 4231124"/>
              <a:gd name="connsiteX23864" fmla="*/ 3880055 w 5598213"/>
              <a:gd name="connsiteY23864" fmla="*/ 344903 h 4231124"/>
              <a:gd name="connsiteX23865" fmla="*/ 3885380 w 5598213"/>
              <a:gd name="connsiteY23865" fmla="*/ 339578 h 4231124"/>
              <a:gd name="connsiteX23866" fmla="*/ 3880055 w 5598213"/>
              <a:gd name="connsiteY23866" fmla="*/ 360285 h 4231124"/>
              <a:gd name="connsiteX23867" fmla="*/ 3858755 w 5598213"/>
              <a:gd name="connsiteY23867" fmla="*/ 360285 h 4231124"/>
              <a:gd name="connsiteX23868" fmla="*/ 3854022 w 5598213"/>
              <a:gd name="connsiteY23868" fmla="*/ 360285 h 4231124"/>
              <a:gd name="connsiteX23869" fmla="*/ 3848697 w 5598213"/>
              <a:gd name="connsiteY23869" fmla="*/ 365609 h 4231124"/>
              <a:gd name="connsiteX23870" fmla="*/ 3832723 w 5598213"/>
              <a:gd name="connsiteY23870" fmla="*/ 365609 h 4231124"/>
              <a:gd name="connsiteX23871" fmla="*/ 3827989 w 5598213"/>
              <a:gd name="connsiteY23871" fmla="*/ 354960 h 4231124"/>
              <a:gd name="connsiteX23872" fmla="*/ 3832723 w 5598213"/>
              <a:gd name="connsiteY23872" fmla="*/ 350227 h 4231124"/>
              <a:gd name="connsiteX23873" fmla="*/ 3832723 w 5598213"/>
              <a:gd name="connsiteY23873" fmla="*/ 344903 h 4231124"/>
              <a:gd name="connsiteX23874" fmla="*/ 3827989 w 5598213"/>
              <a:gd name="connsiteY23874" fmla="*/ 339578 h 4231124"/>
              <a:gd name="connsiteX23875" fmla="*/ 3310885 w 5598213"/>
              <a:gd name="connsiteY23875" fmla="*/ 328930 h 4231124"/>
              <a:gd name="connsiteX23876" fmla="*/ 3320943 w 5598213"/>
              <a:gd name="connsiteY23876" fmla="*/ 328930 h 4231124"/>
              <a:gd name="connsiteX23877" fmla="*/ 3320943 w 5598213"/>
              <a:gd name="connsiteY23877" fmla="*/ 334254 h 4231124"/>
              <a:gd name="connsiteX23878" fmla="*/ 3315619 w 5598213"/>
              <a:gd name="connsiteY23878" fmla="*/ 334254 h 4231124"/>
              <a:gd name="connsiteX23879" fmla="*/ 3284261 w 5598213"/>
              <a:gd name="connsiteY23879" fmla="*/ 328930 h 4231124"/>
              <a:gd name="connsiteX23880" fmla="*/ 3294911 w 5598213"/>
              <a:gd name="connsiteY23880" fmla="*/ 328930 h 4231124"/>
              <a:gd name="connsiteX23881" fmla="*/ 3300236 w 5598213"/>
              <a:gd name="connsiteY23881" fmla="*/ 334254 h 4231124"/>
              <a:gd name="connsiteX23882" fmla="*/ 3289586 w 5598213"/>
              <a:gd name="connsiteY23882" fmla="*/ 339578 h 4231124"/>
              <a:gd name="connsiteX23883" fmla="*/ 3284261 w 5598213"/>
              <a:gd name="connsiteY23883" fmla="*/ 339578 h 4231124"/>
              <a:gd name="connsiteX23884" fmla="*/ 3289586 w 5598213"/>
              <a:gd name="connsiteY23884" fmla="*/ 334254 h 4231124"/>
              <a:gd name="connsiteX23885" fmla="*/ 3033992 w 5598213"/>
              <a:gd name="connsiteY23885" fmla="*/ 328930 h 4231124"/>
              <a:gd name="connsiteX23886" fmla="*/ 3044050 w 5598213"/>
              <a:gd name="connsiteY23886" fmla="*/ 328930 h 4231124"/>
              <a:gd name="connsiteX23887" fmla="*/ 3044050 w 5598213"/>
              <a:gd name="connsiteY23887" fmla="*/ 334254 h 4231124"/>
              <a:gd name="connsiteX23888" fmla="*/ 3033992 w 5598213"/>
              <a:gd name="connsiteY23888" fmla="*/ 334254 h 4231124"/>
              <a:gd name="connsiteX23889" fmla="*/ 3164156 w 5598213"/>
              <a:gd name="connsiteY23889" fmla="*/ 324197 h 4231124"/>
              <a:gd name="connsiteX23890" fmla="*/ 3174805 w 5598213"/>
              <a:gd name="connsiteY23890" fmla="*/ 324197 h 4231124"/>
              <a:gd name="connsiteX23891" fmla="*/ 3169481 w 5598213"/>
              <a:gd name="connsiteY23891" fmla="*/ 334254 h 4231124"/>
              <a:gd name="connsiteX23892" fmla="*/ 4146298 w 5598213"/>
              <a:gd name="connsiteY23892" fmla="*/ 318873 h 4231124"/>
              <a:gd name="connsiteX23893" fmla="*/ 4156948 w 5598213"/>
              <a:gd name="connsiteY23893" fmla="*/ 318873 h 4231124"/>
              <a:gd name="connsiteX23894" fmla="*/ 4151623 w 5598213"/>
              <a:gd name="connsiteY23894" fmla="*/ 328930 h 4231124"/>
              <a:gd name="connsiteX23895" fmla="*/ 3723267 w 5598213"/>
              <a:gd name="connsiteY23895" fmla="*/ 318873 h 4231124"/>
              <a:gd name="connsiteX23896" fmla="*/ 3738650 w 5598213"/>
              <a:gd name="connsiteY23896" fmla="*/ 318873 h 4231124"/>
              <a:gd name="connsiteX23897" fmla="*/ 3754624 w 5598213"/>
              <a:gd name="connsiteY23897" fmla="*/ 328930 h 4231124"/>
              <a:gd name="connsiteX23898" fmla="*/ 3738650 w 5598213"/>
              <a:gd name="connsiteY23898" fmla="*/ 339578 h 4231124"/>
              <a:gd name="connsiteX23899" fmla="*/ 3733917 w 5598213"/>
              <a:gd name="connsiteY23899" fmla="*/ 334254 h 4231124"/>
              <a:gd name="connsiteX23900" fmla="*/ 3717942 w 5598213"/>
              <a:gd name="connsiteY23900" fmla="*/ 334254 h 4231124"/>
              <a:gd name="connsiteX23901" fmla="*/ 3717942 w 5598213"/>
              <a:gd name="connsiteY23901" fmla="*/ 339578 h 4231124"/>
              <a:gd name="connsiteX23902" fmla="*/ 3702559 w 5598213"/>
              <a:gd name="connsiteY23902" fmla="*/ 339578 h 4231124"/>
              <a:gd name="connsiteX23903" fmla="*/ 3697234 w 5598213"/>
              <a:gd name="connsiteY23903" fmla="*/ 339578 h 4231124"/>
              <a:gd name="connsiteX23904" fmla="*/ 1598053 w 5598213"/>
              <a:gd name="connsiteY23904" fmla="*/ 318873 h 4231124"/>
              <a:gd name="connsiteX23905" fmla="*/ 1603377 w 5598213"/>
              <a:gd name="connsiteY23905" fmla="*/ 318873 h 4231124"/>
              <a:gd name="connsiteX23906" fmla="*/ 1587995 w 5598213"/>
              <a:gd name="connsiteY23906" fmla="*/ 328930 h 4231124"/>
              <a:gd name="connsiteX23907" fmla="*/ 1582670 w 5598213"/>
              <a:gd name="connsiteY23907" fmla="*/ 328930 h 4231124"/>
              <a:gd name="connsiteX23908" fmla="*/ 1545987 w 5598213"/>
              <a:gd name="connsiteY23908" fmla="*/ 318873 h 4231124"/>
              <a:gd name="connsiteX23909" fmla="*/ 1551312 w 5598213"/>
              <a:gd name="connsiteY23909" fmla="*/ 324197 h 4231124"/>
              <a:gd name="connsiteX23910" fmla="*/ 1551312 w 5598213"/>
              <a:gd name="connsiteY23910" fmla="*/ 334254 h 4231124"/>
              <a:gd name="connsiteX23911" fmla="*/ 1545987 w 5598213"/>
              <a:gd name="connsiteY23911" fmla="*/ 334254 h 4231124"/>
              <a:gd name="connsiteX23912" fmla="*/ 1540662 w 5598213"/>
              <a:gd name="connsiteY23912" fmla="*/ 324197 h 4231124"/>
              <a:gd name="connsiteX23913" fmla="*/ 4000160 w 5598213"/>
              <a:gd name="connsiteY23913" fmla="*/ 313548 h 4231124"/>
              <a:gd name="connsiteX23914" fmla="*/ 4005485 w 5598213"/>
              <a:gd name="connsiteY23914" fmla="*/ 324197 h 4231124"/>
              <a:gd name="connsiteX23915" fmla="*/ 4010218 w 5598213"/>
              <a:gd name="connsiteY23915" fmla="*/ 318873 h 4231124"/>
              <a:gd name="connsiteX23916" fmla="*/ 4015543 w 5598213"/>
              <a:gd name="connsiteY23916" fmla="*/ 313548 h 4231124"/>
              <a:gd name="connsiteX23917" fmla="*/ 4020868 w 5598213"/>
              <a:gd name="connsiteY23917" fmla="*/ 324197 h 4231124"/>
              <a:gd name="connsiteX23918" fmla="*/ 4010218 w 5598213"/>
              <a:gd name="connsiteY23918" fmla="*/ 328930 h 4231124"/>
              <a:gd name="connsiteX23919" fmla="*/ 4010218 w 5598213"/>
              <a:gd name="connsiteY23919" fmla="*/ 334254 h 4231124"/>
              <a:gd name="connsiteX23920" fmla="*/ 4005485 w 5598213"/>
              <a:gd name="connsiteY23920" fmla="*/ 334254 h 4231124"/>
              <a:gd name="connsiteX23921" fmla="*/ 3994835 w 5598213"/>
              <a:gd name="connsiteY23921" fmla="*/ 324197 h 4231124"/>
              <a:gd name="connsiteX23922" fmla="*/ 3978861 w 5598213"/>
              <a:gd name="connsiteY23922" fmla="*/ 313548 h 4231124"/>
              <a:gd name="connsiteX23923" fmla="*/ 3989510 w 5598213"/>
              <a:gd name="connsiteY23923" fmla="*/ 313548 h 4231124"/>
              <a:gd name="connsiteX23924" fmla="*/ 3989510 w 5598213"/>
              <a:gd name="connsiteY23924" fmla="*/ 318873 h 4231124"/>
              <a:gd name="connsiteX23925" fmla="*/ 3984185 w 5598213"/>
              <a:gd name="connsiteY23925" fmla="*/ 324197 h 4231124"/>
              <a:gd name="connsiteX23926" fmla="*/ 3978861 w 5598213"/>
              <a:gd name="connsiteY23926" fmla="*/ 318873 h 4231124"/>
              <a:gd name="connsiteX23927" fmla="*/ 3952828 w 5598213"/>
              <a:gd name="connsiteY23927" fmla="*/ 313548 h 4231124"/>
              <a:gd name="connsiteX23928" fmla="*/ 3958153 w 5598213"/>
              <a:gd name="connsiteY23928" fmla="*/ 313548 h 4231124"/>
              <a:gd name="connsiteX23929" fmla="*/ 3963478 w 5598213"/>
              <a:gd name="connsiteY23929" fmla="*/ 334254 h 4231124"/>
              <a:gd name="connsiteX23930" fmla="*/ 3958153 w 5598213"/>
              <a:gd name="connsiteY23930" fmla="*/ 350227 h 4231124"/>
              <a:gd name="connsiteX23931" fmla="*/ 3942770 w 5598213"/>
              <a:gd name="connsiteY23931" fmla="*/ 339578 h 4231124"/>
              <a:gd name="connsiteX23932" fmla="*/ 3932120 w 5598213"/>
              <a:gd name="connsiteY23932" fmla="*/ 339578 h 4231124"/>
              <a:gd name="connsiteX23933" fmla="*/ 3926795 w 5598213"/>
              <a:gd name="connsiteY23933" fmla="*/ 344903 h 4231124"/>
              <a:gd name="connsiteX23934" fmla="*/ 3926795 w 5598213"/>
              <a:gd name="connsiteY23934" fmla="*/ 339578 h 4231124"/>
              <a:gd name="connsiteX23935" fmla="*/ 3932120 w 5598213"/>
              <a:gd name="connsiteY23935" fmla="*/ 334254 h 4231124"/>
              <a:gd name="connsiteX23936" fmla="*/ 3274203 w 5598213"/>
              <a:gd name="connsiteY23936" fmla="*/ 308224 h 4231124"/>
              <a:gd name="connsiteX23937" fmla="*/ 3279528 w 5598213"/>
              <a:gd name="connsiteY23937" fmla="*/ 308224 h 4231124"/>
              <a:gd name="connsiteX23938" fmla="*/ 3284261 w 5598213"/>
              <a:gd name="connsiteY23938" fmla="*/ 308224 h 4231124"/>
              <a:gd name="connsiteX23939" fmla="*/ 3294911 w 5598213"/>
              <a:gd name="connsiteY23939" fmla="*/ 308224 h 4231124"/>
              <a:gd name="connsiteX23940" fmla="*/ 3294911 w 5598213"/>
              <a:gd name="connsiteY23940" fmla="*/ 313548 h 4231124"/>
              <a:gd name="connsiteX23941" fmla="*/ 3289586 w 5598213"/>
              <a:gd name="connsiteY23941" fmla="*/ 318873 h 4231124"/>
              <a:gd name="connsiteX23942" fmla="*/ 3284261 w 5598213"/>
              <a:gd name="connsiteY23942" fmla="*/ 328930 h 4231124"/>
              <a:gd name="connsiteX23943" fmla="*/ 3279528 w 5598213"/>
              <a:gd name="connsiteY23943" fmla="*/ 318873 h 4231124"/>
              <a:gd name="connsiteX23944" fmla="*/ 3352301 w 5598213"/>
              <a:gd name="connsiteY23944" fmla="*/ 302899 h 4231124"/>
              <a:gd name="connsiteX23945" fmla="*/ 3357626 w 5598213"/>
              <a:gd name="connsiteY23945" fmla="*/ 308224 h 4231124"/>
              <a:gd name="connsiteX23946" fmla="*/ 3346976 w 5598213"/>
              <a:gd name="connsiteY23946" fmla="*/ 318873 h 4231124"/>
              <a:gd name="connsiteX23947" fmla="*/ 3342243 w 5598213"/>
              <a:gd name="connsiteY23947" fmla="*/ 318873 h 4231124"/>
              <a:gd name="connsiteX23948" fmla="*/ 3305561 w 5598213"/>
              <a:gd name="connsiteY23948" fmla="*/ 302899 h 4231124"/>
              <a:gd name="connsiteX23949" fmla="*/ 3315619 w 5598213"/>
              <a:gd name="connsiteY23949" fmla="*/ 302899 h 4231124"/>
              <a:gd name="connsiteX23950" fmla="*/ 3315619 w 5598213"/>
              <a:gd name="connsiteY23950" fmla="*/ 308224 h 4231124"/>
              <a:gd name="connsiteX23951" fmla="*/ 3305561 w 5598213"/>
              <a:gd name="connsiteY23951" fmla="*/ 313548 h 4231124"/>
              <a:gd name="connsiteX23952" fmla="*/ 3164156 w 5598213"/>
              <a:gd name="connsiteY23952" fmla="*/ 302899 h 4231124"/>
              <a:gd name="connsiteX23953" fmla="*/ 3169481 w 5598213"/>
              <a:gd name="connsiteY23953" fmla="*/ 302899 h 4231124"/>
              <a:gd name="connsiteX23954" fmla="*/ 3164156 w 5598213"/>
              <a:gd name="connsiteY23954" fmla="*/ 318873 h 4231124"/>
              <a:gd name="connsiteX23955" fmla="*/ 3154098 w 5598213"/>
              <a:gd name="connsiteY23955" fmla="*/ 313548 h 4231124"/>
              <a:gd name="connsiteX23956" fmla="*/ 3885380 w 5598213"/>
              <a:gd name="connsiteY23956" fmla="*/ 297575 h 4231124"/>
              <a:gd name="connsiteX23957" fmla="*/ 3890113 w 5598213"/>
              <a:gd name="connsiteY23957" fmla="*/ 297575 h 4231124"/>
              <a:gd name="connsiteX23958" fmla="*/ 3895438 w 5598213"/>
              <a:gd name="connsiteY23958" fmla="*/ 302899 h 4231124"/>
              <a:gd name="connsiteX23959" fmla="*/ 3900763 w 5598213"/>
              <a:gd name="connsiteY23959" fmla="*/ 302899 h 4231124"/>
              <a:gd name="connsiteX23960" fmla="*/ 3890113 w 5598213"/>
              <a:gd name="connsiteY23960" fmla="*/ 308224 h 4231124"/>
              <a:gd name="connsiteX23961" fmla="*/ 3880055 w 5598213"/>
              <a:gd name="connsiteY23961" fmla="*/ 318873 h 4231124"/>
              <a:gd name="connsiteX23962" fmla="*/ 3880055 w 5598213"/>
              <a:gd name="connsiteY23962" fmla="*/ 313548 h 4231124"/>
              <a:gd name="connsiteX23963" fmla="*/ 3864080 w 5598213"/>
              <a:gd name="connsiteY23963" fmla="*/ 297575 h 4231124"/>
              <a:gd name="connsiteX23964" fmla="*/ 3869405 w 5598213"/>
              <a:gd name="connsiteY23964" fmla="*/ 308224 h 4231124"/>
              <a:gd name="connsiteX23965" fmla="*/ 3874730 w 5598213"/>
              <a:gd name="connsiteY23965" fmla="*/ 313548 h 4231124"/>
              <a:gd name="connsiteX23966" fmla="*/ 3880055 w 5598213"/>
              <a:gd name="connsiteY23966" fmla="*/ 318873 h 4231124"/>
              <a:gd name="connsiteX23967" fmla="*/ 3874730 w 5598213"/>
              <a:gd name="connsiteY23967" fmla="*/ 324197 h 4231124"/>
              <a:gd name="connsiteX23968" fmla="*/ 3858755 w 5598213"/>
              <a:gd name="connsiteY23968" fmla="*/ 308224 h 4231124"/>
              <a:gd name="connsiteX23969" fmla="*/ 3206163 w 5598213"/>
              <a:gd name="connsiteY23969" fmla="*/ 297575 h 4231124"/>
              <a:gd name="connsiteX23970" fmla="*/ 3211488 w 5598213"/>
              <a:gd name="connsiteY23970" fmla="*/ 302899 h 4231124"/>
              <a:gd name="connsiteX23971" fmla="*/ 3190780 w 5598213"/>
              <a:gd name="connsiteY23971" fmla="*/ 318873 h 4231124"/>
              <a:gd name="connsiteX23972" fmla="*/ 3190780 w 5598213"/>
              <a:gd name="connsiteY23972" fmla="*/ 324197 h 4231124"/>
              <a:gd name="connsiteX23973" fmla="*/ 3185455 w 5598213"/>
              <a:gd name="connsiteY23973" fmla="*/ 324197 h 4231124"/>
              <a:gd name="connsiteX23974" fmla="*/ 3185455 w 5598213"/>
              <a:gd name="connsiteY23974" fmla="*/ 318873 h 4231124"/>
              <a:gd name="connsiteX23975" fmla="*/ 3195513 w 5598213"/>
              <a:gd name="connsiteY23975" fmla="*/ 308224 h 4231124"/>
              <a:gd name="connsiteX23976" fmla="*/ 3012693 w 5598213"/>
              <a:gd name="connsiteY23976" fmla="*/ 297575 h 4231124"/>
              <a:gd name="connsiteX23977" fmla="*/ 3018018 w 5598213"/>
              <a:gd name="connsiteY23977" fmla="*/ 302899 h 4231124"/>
              <a:gd name="connsiteX23978" fmla="*/ 3002635 w 5598213"/>
              <a:gd name="connsiteY23978" fmla="*/ 302899 h 4231124"/>
              <a:gd name="connsiteX23979" fmla="*/ 3895438 w 5598213"/>
              <a:gd name="connsiteY23979" fmla="*/ 287518 h 4231124"/>
              <a:gd name="connsiteX23980" fmla="*/ 3895438 w 5598213"/>
              <a:gd name="connsiteY23980" fmla="*/ 292842 h 4231124"/>
              <a:gd name="connsiteX23981" fmla="*/ 3890113 w 5598213"/>
              <a:gd name="connsiteY23981" fmla="*/ 292842 h 4231124"/>
              <a:gd name="connsiteX23982" fmla="*/ 3885380 w 5598213"/>
              <a:gd name="connsiteY23982" fmla="*/ 297575 h 4231124"/>
              <a:gd name="connsiteX23983" fmla="*/ 3885380 w 5598213"/>
              <a:gd name="connsiteY23983" fmla="*/ 292842 h 4231124"/>
              <a:gd name="connsiteX23984" fmla="*/ 3848697 w 5598213"/>
              <a:gd name="connsiteY23984" fmla="*/ 282193 h 4231124"/>
              <a:gd name="connsiteX23985" fmla="*/ 3858755 w 5598213"/>
              <a:gd name="connsiteY23985" fmla="*/ 282193 h 4231124"/>
              <a:gd name="connsiteX23986" fmla="*/ 3848697 w 5598213"/>
              <a:gd name="connsiteY23986" fmla="*/ 292842 h 4231124"/>
              <a:gd name="connsiteX23987" fmla="*/ 3843372 w 5598213"/>
              <a:gd name="connsiteY23987" fmla="*/ 292842 h 4231124"/>
              <a:gd name="connsiteX23988" fmla="*/ 3195513 w 5598213"/>
              <a:gd name="connsiteY23988" fmla="*/ 282193 h 4231124"/>
              <a:gd name="connsiteX23989" fmla="*/ 3200838 w 5598213"/>
              <a:gd name="connsiteY23989" fmla="*/ 282193 h 4231124"/>
              <a:gd name="connsiteX23990" fmla="*/ 3200838 w 5598213"/>
              <a:gd name="connsiteY23990" fmla="*/ 292842 h 4231124"/>
              <a:gd name="connsiteX23991" fmla="*/ 3195513 w 5598213"/>
              <a:gd name="connsiteY23991" fmla="*/ 292842 h 4231124"/>
              <a:gd name="connsiteX23992" fmla="*/ 4046901 w 5598213"/>
              <a:gd name="connsiteY23992" fmla="*/ 276869 h 4231124"/>
              <a:gd name="connsiteX23993" fmla="*/ 4057550 w 5598213"/>
              <a:gd name="connsiteY23993" fmla="*/ 276869 h 4231124"/>
              <a:gd name="connsiteX23994" fmla="*/ 4057550 w 5598213"/>
              <a:gd name="connsiteY23994" fmla="*/ 282193 h 4231124"/>
              <a:gd name="connsiteX23995" fmla="*/ 4057550 w 5598213"/>
              <a:gd name="connsiteY23995" fmla="*/ 287518 h 4231124"/>
              <a:gd name="connsiteX23996" fmla="*/ 4057550 w 5598213"/>
              <a:gd name="connsiteY23996" fmla="*/ 292842 h 4231124"/>
              <a:gd name="connsiteX23997" fmla="*/ 4052225 w 5598213"/>
              <a:gd name="connsiteY23997" fmla="*/ 292842 h 4231124"/>
              <a:gd name="connsiteX23998" fmla="*/ 4041576 w 5598213"/>
              <a:gd name="connsiteY23998" fmla="*/ 292842 h 4231124"/>
              <a:gd name="connsiteX23999" fmla="*/ 4036843 w 5598213"/>
              <a:gd name="connsiteY23999" fmla="*/ 292842 h 4231124"/>
              <a:gd name="connsiteX24000" fmla="*/ 4041576 w 5598213"/>
              <a:gd name="connsiteY24000" fmla="*/ 282193 h 4231124"/>
              <a:gd name="connsiteX24001" fmla="*/ 3843372 w 5598213"/>
              <a:gd name="connsiteY24001" fmla="*/ 276869 h 4231124"/>
              <a:gd name="connsiteX24002" fmla="*/ 3848697 w 5598213"/>
              <a:gd name="connsiteY24002" fmla="*/ 282193 h 4231124"/>
              <a:gd name="connsiteX24003" fmla="*/ 3838047 w 5598213"/>
              <a:gd name="connsiteY24003" fmla="*/ 282193 h 4231124"/>
              <a:gd name="connsiteX24004" fmla="*/ 3248170 w 5598213"/>
              <a:gd name="connsiteY24004" fmla="*/ 276869 h 4231124"/>
              <a:gd name="connsiteX24005" fmla="*/ 3248170 w 5598213"/>
              <a:gd name="connsiteY24005" fmla="*/ 287518 h 4231124"/>
              <a:gd name="connsiteX24006" fmla="*/ 3242845 w 5598213"/>
              <a:gd name="connsiteY24006" fmla="*/ 302899 h 4231124"/>
              <a:gd name="connsiteX24007" fmla="*/ 3237521 w 5598213"/>
              <a:gd name="connsiteY24007" fmla="*/ 302899 h 4231124"/>
              <a:gd name="connsiteX24008" fmla="*/ 3232196 w 5598213"/>
              <a:gd name="connsiteY24008" fmla="*/ 287518 h 4231124"/>
              <a:gd name="connsiteX24009" fmla="*/ 3242845 w 5598213"/>
              <a:gd name="connsiteY24009" fmla="*/ 282193 h 4231124"/>
              <a:gd name="connsiteX24010" fmla="*/ 3117415 w 5598213"/>
              <a:gd name="connsiteY24010" fmla="*/ 276869 h 4231124"/>
              <a:gd name="connsiteX24011" fmla="*/ 3122740 w 5598213"/>
              <a:gd name="connsiteY24011" fmla="*/ 287518 h 4231124"/>
              <a:gd name="connsiteX24012" fmla="*/ 3112090 w 5598213"/>
              <a:gd name="connsiteY24012" fmla="*/ 292842 h 4231124"/>
              <a:gd name="connsiteX24013" fmla="*/ 3101441 w 5598213"/>
              <a:gd name="connsiteY24013" fmla="*/ 287518 h 4231124"/>
              <a:gd name="connsiteX24014" fmla="*/ 3926795 w 5598213"/>
              <a:gd name="connsiteY24014" fmla="*/ 271545 h 4231124"/>
              <a:gd name="connsiteX24015" fmla="*/ 3932120 w 5598213"/>
              <a:gd name="connsiteY24015" fmla="*/ 276869 h 4231124"/>
              <a:gd name="connsiteX24016" fmla="*/ 3932120 w 5598213"/>
              <a:gd name="connsiteY24016" fmla="*/ 287518 h 4231124"/>
              <a:gd name="connsiteX24017" fmla="*/ 3921470 w 5598213"/>
              <a:gd name="connsiteY24017" fmla="*/ 287518 h 4231124"/>
              <a:gd name="connsiteX24018" fmla="*/ 3926795 w 5598213"/>
              <a:gd name="connsiteY24018" fmla="*/ 282193 h 4231124"/>
              <a:gd name="connsiteX24019" fmla="*/ 3817340 w 5598213"/>
              <a:gd name="connsiteY24019" fmla="*/ 271545 h 4231124"/>
              <a:gd name="connsiteX24020" fmla="*/ 3817340 w 5598213"/>
              <a:gd name="connsiteY24020" fmla="*/ 282193 h 4231124"/>
              <a:gd name="connsiteX24021" fmla="*/ 3812015 w 5598213"/>
              <a:gd name="connsiteY24021" fmla="*/ 282193 h 4231124"/>
              <a:gd name="connsiteX24022" fmla="*/ 3780657 w 5598213"/>
              <a:gd name="connsiteY24022" fmla="*/ 271545 h 4231124"/>
              <a:gd name="connsiteX24023" fmla="*/ 3785982 w 5598213"/>
              <a:gd name="connsiteY24023" fmla="*/ 271545 h 4231124"/>
              <a:gd name="connsiteX24024" fmla="*/ 3770007 w 5598213"/>
              <a:gd name="connsiteY24024" fmla="*/ 287518 h 4231124"/>
              <a:gd name="connsiteX24025" fmla="*/ 3780657 w 5598213"/>
              <a:gd name="connsiteY24025" fmla="*/ 287518 h 4231124"/>
              <a:gd name="connsiteX24026" fmla="*/ 3770007 w 5598213"/>
              <a:gd name="connsiteY24026" fmla="*/ 302899 h 4231124"/>
              <a:gd name="connsiteX24027" fmla="*/ 3780657 w 5598213"/>
              <a:gd name="connsiteY24027" fmla="*/ 308224 h 4231124"/>
              <a:gd name="connsiteX24028" fmla="*/ 3780657 w 5598213"/>
              <a:gd name="connsiteY24028" fmla="*/ 318873 h 4231124"/>
              <a:gd name="connsiteX24029" fmla="*/ 3785982 w 5598213"/>
              <a:gd name="connsiteY24029" fmla="*/ 324197 h 4231124"/>
              <a:gd name="connsiteX24030" fmla="*/ 3785982 w 5598213"/>
              <a:gd name="connsiteY24030" fmla="*/ 334254 h 4231124"/>
              <a:gd name="connsiteX24031" fmla="*/ 3775332 w 5598213"/>
              <a:gd name="connsiteY24031" fmla="*/ 324197 h 4231124"/>
              <a:gd name="connsiteX24032" fmla="*/ 3770007 w 5598213"/>
              <a:gd name="connsiteY24032" fmla="*/ 328930 h 4231124"/>
              <a:gd name="connsiteX24033" fmla="*/ 3765274 w 5598213"/>
              <a:gd name="connsiteY24033" fmla="*/ 324197 h 4231124"/>
              <a:gd name="connsiteX24034" fmla="*/ 3770007 w 5598213"/>
              <a:gd name="connsiteY24034" fmla="*/ 318873 h 4231124"/>
              <a:gd name="connsiteX24035" fmla="*/ 3759949 w 5598213"/>
              <a:gd name="connsiteY24035" fmla="*/ 302899 h 4231124"/>
              <a:gd name="connsiteX24036" fmla="*/ 3765274 w 5598213"/>
              <a:gd name="connsiteY24036" fmla="*/ 297575 h 4231124"/>
              <a:gd name="connsiteX24037" fmla="*/ 3759949 w 5598213"/>
              <a:gd name="connsiteY24037" fmla="*/ 292842 h 4231124"/>
              <a:gd name="connsiteX24038" fmla="*/ 3759949 w 5598213"/>
              <a:gd name="connsiteY24038" fmla="*/ 287518 h 4231124"/>
              <a:gd name="connsiteX24039" fmla="*/ 3342243 w 5598213"/>
              <a:gd name="connsiteY24039" fmla="*/ 271545 h 4231124"/>
              <a:gd name="connsiteX24040" fmla="*/ 3342243 w 5598213"/>
              <a:gd name="connsiteY24040" fmla="*/ 276869 h 4231124"/>
              <a:gd name="connsiteX24041" fmla="*/ 3331593 w 5598213"/>
              <a:gd name="connsiteY24041" fmla="*/ 276869 h 4231124"/>
              <a:gd name="connsiteX24042" fmla="*/ 3806690 w 5598213"/>
              <a:gd name="connsiteY24042" fmla="*/ 261487 h 4231124"/>
              <a:gd name="connsiteX24043" fmla="*/ 3812015 w 5598213"/>
              <a:gd name="connsiteY24043" fmla="*/ 282193 h 4231124"/>
              <a:gd name="connsiteX24044" fmla="*/ 3791307 w 5598213"/>
              <a:gd name="connsiteY24044" fmla="*/ 282193 h 4231124"/>
              <a:gd name="connsiteX24045" fmla="*/ 3791307 w 5598213"/>
              <a:gd name="connsiteY24045" fmla="*/ 276869 h 4231124"/>
              <a:gd name="connsiteX24046" fmla="*/ 4109616 w 5598213"/>
              <a:gd name="connsiteY24046" fmla="*/ 256163 h 4231124"/>
              <a:gd name="connsiteX24047" fmla="*/ 4109616 w 5598213"/>
              <a:gd name="connsiteY24047" fmla="*/ 261487 h 4231124"/>
              <a:gd name="connsiteX24048" fmla="*/ 4099558 w 5598213"/>
              <a:gd name="connsiteY24048" fmla="*/ 276869 h 4231124"/>
              <a:gd name="connsiteX24049" fmla="*/ 4099558 w 5598213"/>
              <a:gd name="connsiteY24049" fmla="*/ 292842 h 4231124"/>
              <a:gd name="connsiteX24050" fmla="*/ 4104291 w 5598213"/>
              <a:gd name="connsiteY24050" fmla="*/ 297575 h 4231124"/>
              <a:gd name="connsiteX24051" fmla="*/ 4099558 w 5598213"/>
              <a:gd name="connsiteY24051" fmla="*/ 302899 h 4231124"/>
              <a:gd name="connsiteX24052" fmla="*/ 4114941 w 5598213"/>
              <a:gd name="connsiteY24052" fmla="*/ 308224 h 4231124"/>
              <a:gd name="connsiteX24053" fmla="*/ 4114941 w 5598213"/>
              <a:gd name="connsiteY24053" fmla="*/ 297575 h 4231124"/>
              <a:gd name="connsiteX24054" fmla="*/ 4125590 w 5598213"/>
              <a:gd name="connsiteY24054" fmla="*/ 297575 h 4231124"/>
              <a:gd name="connsiteX24055" fmla="*/ 4125590 w 5598213"/>
              <a:gd name="connsiteY24055" fmla="*/ 308224 h 4231124"/>
              <a:gd name="connsiteX24056" fmla="*/ 4114941 w 5598213"/>
              <a:gd name="connsiteY24056" fmla="*/ 318873 h 4231124"/>
              <a:gd name="connsiteX24057" fmla="*/ 4099558 w 5598213"/>
              <a:gd name="connsiteY24057" fmla="*/ 324197 h 4231124"/>
              <a:gd name="connsiteX24058" fmla="*/ 4094233 w 5598213"/>
              <a:gd name="connsiteY24058" fmla="*/ 318873 h 4231124"/>
              <a:gd name="connsiteX24059" fmla="*/ 4083583 w 5598213"/>
              <a:gd name="connsiteY24059" fmla="*/ 318873 h 4231124"/>
              <a:gd name="connsiteX24060" fmla="*/ 4083583 w 5598213"/>
              <a:gd name="connsiteY24060" fmla="*/ 324197 h 4231124"/>
              <a:gd name="connsiteX24061" fmla="*/ 4094233 w 5598213"/>
              <a:gd name="connsiteY24061" fmla="*/ 328930 h 4231124"/>
              <a:gd name="connsiteX24062" fmla="*/ 4099558 w 5598213"/>
              <a:gd name="connsiteY24062" fmla="*/ 328930 h 4231124"/>
              <a:gd name="connsiteX24063" fmla="*/ 4083583 w 5598213"/>
              <a:gd name="connsiteY24063" fmla="*/ 344903 h 4231124"/>
              <a:gd name="connsiteX24064" fmla="*/ 4078258 w 5598213"/>
              <a:gd name="connsiteY24064" fmla="*/ 344903 h 4231124"/>
              <a:gd name="connsiteX24065" fmla="*/ 4083583 w 5598213"/>
              <a:gd name="connsiteY24065" fmla="*/ 339578 h 4231124"/>
              <a:gd name="connsiteX24066" fmla="*/ 4072933 w 5598213"/>
              <a:gd name="connsiteY24066" fmla="*/ 328930 h 4231124"/>
              <a:gd name="connsiteX24067" fmla="*/ 4062875 w 5598213"/>
              <a:gd name="connsiteY24067" fmla="*/ 344903 h 4231124"/>
              <a:gd name="connsiteX24068" fmla="*/ 4057550 w 5598213"/>
              <a:gd name="connsiteY24068" fmla="*/ 354960 h 4231124"/>
              <a:gd name="connsiteX24069" fmla="*/ 4046901 w 5598213"/>
              <a:gd name="connsiteY24069" fmla="*/ 365609 h 4231124"/>
              <a:gd name="connsiteX24070" fmla="*/ 4041576 w 5598213"/>
              <a:gd name="connsiteY24070" fmla="*/ 365609 h 4231124"/>
              <a:gd name="connsiteX24071" fmla="*/ 4036843 w 5598213"/>
              <a:gd name="connsiteY24071" fmla="*/ 370933 h 4231124"/>
              <a:gd name="connsiteX24072" fmla="*/ 4031518 w 5598213"/>
              <a:gd name="connsiteY24072" fmla="*/ 365609 h 4231124"/>
              <a:gd name="connsiteX24073" fmla="*/ 4015543 w 5598213"/>
              <a:gd name="connsiteY24073" fmla="*/ 365609 h 4231124"/>
              <a:gd name="connsiteX24074" fmla="*/ 4020868 w 5598213"/>
              <a:gd name="connsiteY24074" fmla="*/ 360285 h 4231124"/>
              <a:gd name="connsiteX24075" fmla="*/ 4005485 w 5598213"/>
              <a:gd name="connsiteY24075" fmla="*/ 354960 h 4231124"/>
              <a:gd name="connsiteX24076" fmla="*/ 4000160 w 5598213"/>
              <a:gd name="connsiteY24076" fmla="*/ 360285 h 4231124"/>
              <a:gd name="connsiteX24077" fmla="*/ 3994835 w 5598213"/>
              <a:gd name="connsiteY24077" fmla="*/ 350227 h 4231124"/>
              <a:gd name="connsiteX24078" fmla="*/ 3994835 w 5598213"/>
              <a:gd name="connsiteY24078" fmla="*/ 344903 h 4231124"/>
              <a:gd name="connsiteX24079" fmla="*/ 4000160 w 5598213"/>
              <a:gd name="connsiteY24079" fmla="*/ 350227 h 4231124"/>
              <a:gd name="connsiteX24080" fmla="*/ 4020868 w 5598213"/>
              <a:gd name="connsiteY24080" fmla="*/ 350227 h 4231124"/>
              <a:gd name="connsiteX24081" fmla="*/ 4031518 w 5598213"/>
              <a:gd name="connsiteY24081" fmla="*/ 344903 h 4231124"/>
              <a:gd name="connsiteX24082" fmla="*/ 4020868 w 5598213"/>
              <a:gd name="connsiteY24082" fmla="*/ 339578 h 4231124"/>
              <a:gd name="connsiteX24083" fmla="*/ 4015543 w 5598213"/>
              <a:gd name="connsiteY24083" fmla="*/ 344903 h 4231124"/>
              <a:gd name="connsiteX24084" fmla="*/ 4005485 w 5598213"/>
              <a:gd name="connsiteY24084" fmla="*/ 339578 h 4231124"/>
              <a:gd name="connsiteX24085" fmla="*/ 4010218 w 5598213"/>
              <a:gd name="connsiteY24085" fmla="*/ 334254 h 4231124"/>
              <a:gd name="connsiteX24086" fmla="*/ 4015543 w 5598213"/>
              <a:gd name="connsiteY24086" fmla="*/ 334254 h 4231124"/>
              <a:gd name="connsiteX24087" fmla="*/ 4036843 w 5598213"/>
              <a:gd name="connsiteY24087" fmla="*/ 313548 h 4231124"/>
              <a:gd name="connsiteX24088" fmla="*/ 4057550 w 5598213"/>
              <a:gd name="connsiteY24088" fmla="*/ 302899 h 4231124"/>
              <a:gd name="connsiteX24089" fmla="*/ 4057550 w 5598213"/>
              <a:gd name="connsiteY24089" fmla="*/ 297575 h 4231124"/>
              <a:gd name="connsiteX24090" fmla="*/ 4057550 w 5598213"/>
              <a:gd name="connsiteY24090" fmla="*/ 292842 h 4231124"/>
              <a:gd name="connsiteX24091" fmla="*/ 4072933 w 5598213"/>
              <a:gd name="connsiteY24091" fmla="*/ 282193 h 4231124"/>
              <a:gd name="connsiteX24092" fmla="*/ 4078258 w 5598213"/>
              <a:gd name="connsiteY24092" fmla="*/ 282193 h 4231124"/>
              <a:gd name="connsiteX24093" fmla="*/ 4078258 w 5598213"/>
              <a:gd name="connsiteY24093" fmla="*/ 297575 h 4231124"/>
              <a:gd name="connsiteX24094" fmla="*/ 4083583 w 5598213"/>
              <a:gd name="connsiteY24094" fmla="*/ 297575 h 4231124"/>
              <a:gd name="connsiteX24095" fmla="*/ 4083583 w 5598213"/>
              <a:gd name="connsiteY24095" fmla="*/ 276869 h 4231124"/>
              <a:gd name="connsiteX24096" fmla="*/ 4094233 w 5598213"/>
              <a:gd name="connsiteY24096" fmla="*/ 266220 h 4231124"/>
              <a:gd name="connsiteX24097" fmla="*/ 3274203 w 5598213"/>
              <a:gd name="connsiteY24097" fmla="*/ 256163 h 4231124"/>
              <a:gd name="connsiteX24098" fmla="*/ 3279528 w 5598213"/>
              <a:gd name="connsiteY24098" fmla="*/ 256163 h 4231124"/>
              <a:gd name="connsiteX24099" fmla="*/ 3279528 w 5598213"/>
              <a:gd name="connsiteY24099" fmla="*/ 261487 h 4231124"/>
              <a:gd name="connsiteX24100" fmla="*/ 3268878 w 5598213"/>
              <a:gd name="connsiteY24100" fmla="*/ 271545 h 4231124"/>
              <a:gd name="connsiteX24101" fmla="*/ 3263553 w 5598213"/>
              <a:gd name="connsiteY24101" fmla="*/ 261487 h 4231124"/>
              <a:gd name="connsiteX24102" fmla="*/ 3159422 w 5598213"/>
              <a:gd name="connsiteY24102" fmla="*/ 250838 h 4231124"/>
              <a:gd name="connsiteX24103" fmla="*/ 3169481 w 5598213"/>
              <a:gd name="connsiteY24103" fmla="*/ 250838 h 4231124"/>
              <a:gd name="connsiteX24104" fmla="*/ 3169481 w 5598213"/>
              <a:gd name="connsiteY24104" fmla="*/ 261487 h 4231124"/>
              <a:gd name="connsiteX24105" fmla="*/ 3154098 w 5598213"/>
              <a:gd name="connsiteY24105" fmla="*/ 261487 h 4231124"/>
              <a:gd name="connsiteX24106" fmla="*/ 4125590 w 5598213"/>
              <a:gd name="connsiteY24106" fmla="*/ 245514 h 4231124"/>
              <a:gd name="connsiteX24107" fmla="*/ 4130324 w 5598213"/>
              <a:gd name="connsiteY24107" fmla="*/ 245514 h 4231124"/>
              <a:gd name="connsiteX24108" fmla="*/ 4130324 w 5598213"/>
              <a:gd name="connsiteY24108" fmla="*/ 250838 h 4231124"/>
              <a:gd name="connsiteX24109" fmla="*/ 4120265 w 5598213"/>
              <a:gd name="connsiteY24109" fmla="*/ 250838 h 4231124"/>
              <a:gd name="connsiteX24110" fmla="*/ 4114941 w 5598213"/>
              <a:gd name="connsiteY24110" fmla="*/ 256163 h 4231124"/>
              <a:gd name="connsiteX24111" fmla="*/ 4114941 w 5598213"/>
              <a:gd name="connsiteY24111" fmla="*/ 250838 h 4231124"/>
              <a:gd name="connsiteX24112" fmla="*/ 3952828 w 5598213"/>
              <a:gd name="connsiteY24112" fmla="*/ 245514 h 4231124"/>
              <a:gd name="connsiteX24113" fmla="*/ 3958153 w 5598213"/>
              <a:gd name="connsiteY24113" fmla="*/ 266220 h 4231124"/>
              <a:gd name="connsiteX24114" fmla="*/ 3963478 w 5598213"/>
              <a:gd name="connsiteY24114" fmla="*/ 266220 h 4231124"/>
              <a:gd name="connsiteX24115" fmla="*/ 3968803 w 5598213"/>
              <a:gd name="connsiteY24115" fmla="*/ 271545 h 4231124"/>
              <a:gd name="connsiteX24116" fmla="*/ 3963478 w 5598213"/>
              <a:gd name="connsiteY24116" fmla="*/ 287518 h 4231124"/>
              <a:gd name="connsiteX24117" fmla="*/ 3948095 w 5598213"/>
              <a:gd name="connsiteY24117" fmla="*/ 287518 h 4231124"/>
              <a:gd name="connsiteX24118" fmla="*/ 3942770 w 5598213"/>
              <a:gd name="connsiteY24118" fmla="*/ 292842 h 4231124"/>
              <a:gd name="connsiteX24119" fmla="*/ 3942770 w 5598213"/>
              <a:gd name="connsiteY24119" fmla="*/ 313548 h 4231124"/>
              <a:gd name="connsiteX24120" fmla="*/ 3932120 w 5598213"/>
              <a:gd name="connsiteY24120" fmla="*/ 313548 h 4231124"/>
              <a:gd name="connsiteX24121" fmla="*/ 3926795 w 5598213"/>
              <a:gd name="connsiteY24121" fmla="*/ 318873 h 4231124"/>
              <a:gd name="connsiteX24122" fmla="*/ 3926795 w 5598213"/>
              <a:gd name="connsiteY24122" fmla="*/ 313548 h 4231124"/>
              <a:gd name="connsiteX24123" fmla="*/ 3932120 w 5598213"/>
              <a:gd name="connsiteY24123" fmla="*/ 302899 h 4231124"/>
              <a:gd name="connsiteX24124" fmla="*/ 3952828 w 5598213"/>
              <a:gd name="connsiteY24124" fmla="*/ 271545 h 4231124"/>
              <a:gd name="connsiteX24125" fmla="*/ 3948095 w 5598213"/>
              <a:gd name="connsiteY24125" fmla="*/ 271545 h 4231124"/>
              <a:gd name="connsiteX24126" fmla="*/ 3932120 w 5598213"/>
              <a:gd name="connsiteY24126" fmla="*/ 256163 h 4231124"/>
              <a:gd name="connsiteX24127" fmla="*/ 3368276 w 5598213"/>
              <a:gd name="connsiteY24127" fmla="*/ 245514 h 4231124"/>
              <a:gd name="connsiteX24128" fmla="*/ 3368276 w 5598213"/>
              <a:gd name="connsiteY24128" fmla="*/ 250838 h 4231124"/>
              <a:gd name="connsiteX24129" fmla="*/ 3357626 w 5598213"/>
              <a:gd name="connsiteY24129" fmla="*/ 256163 h 4231124"/>
              <a:gd name="connsiteX24130" fmla="*/ 3357626 w 5598213"/>
              <a:gd name="connsiteY24130" fmla="*/ 250838 h 4231124"/>
              <a:gd name="connsiteX24131" fmla="*/ 4094233 w 5598213"/>
              <a:gd name="connsiteY24131" fmla="*/ 240190 h 4231124"/>
              <a:gd name="connsiteX24132" fmla="*/ 4104291 w 5598213"/>
              <a:gd name="connsiteY24132" fmla="*/ 240190 h 4231124"/>
              <a:gd name="connsiteX24133" fmla="*/ 4104291 w 5598213"/>
              <a:gd name="connsiteY24133" fmla="*/ 245514 h 4231124"/>
              <a:gd name="connsiteX24134" fmla="*/ 4099558 w 5598213"/>
              <a:gd name="connsiteY24134" fmla="*/ 250838 h 4231124"/>
              <a:gd name="connsiteX24135" fmla="*/ 4088908 w 5598213"/>
              <a:gd name="connsiteY24135" fmla="*/ 245514 h 4231124"/>
              <a:gd name="connsiteX24136" fmla="*/ 3832723 w 5598213"/>
              <a:gd name="connsiteY24136" fmla="*/ 240190 h 4231124"/>
              <a:gd name="connsiteX24137" fmla="*/ 3832723 w 5598213"/>
              <a:gd name="connsiteY24137" fmla="*/ 245514 h 4231124"/>
              <a:gd name="connsiteX24138" fmla="*/ 3854022 w 5598213"/>
              <a:gd name="connsiteY24138" fmla="*/ 256163 h 4231124"/>
              <a:gd name="connsiteX24139" fmla="*/ 3848697 w 5598213"/>
              <a:gd name="connsiteY24139" fmla="*/ 256163 h 4231124"/>
              <a:gd name="connsiteX24140" fmla="*/ 3832723 w 5598213"/>
              <a:gd name="connsiteY24140" fmla="*/ 256163 h 4231124"/>
              <a:gd name="connsiteX24141" fmla="*/ 3827989 w 5598213"/>
              <a:gd name="connsiteY24141" fmla="*/ 261487 h 4231124"/>
              <a:gd name="connsiteX24142" fmla="*/ 3822664 w 5598213"/>
              <a:gd name="connsiteY24142" fmla="*/ 261487 h 4231124"/>
              <a:gd name="connsiteX24143" fmla="*/ 3817340 w 5598213"/>
              <a:gd name="connsiteY24143" fmla="*/ 250838 h 4231124"/>
              <a:gd name="connsiteX24144" fmla="*/ 3300236 w 5598213"/>
              <a:gd name="connsiteY24144" fmla="*/ 240190 h 4231124"/>
              <a:gd name="connsiteX24145" fmla="*/ 3310885 w 5598213"/>
              <a:gd name="connsiteY24145" fmla="*/ 240190 h 4231124"/>
              <a:gd name="connsiteX24146" fmla="*/ 3300236 w 5598213"/>
              <a:gd name="connsiteY24146" fmla="*/ 250838 h 4231124"/>
              <a:gd name="connsiteX24147" fmla="*/ 3174805 w 5598213"/>
              <a:gd name="connsiteY24147" fmla="*/ 240190 h 4231124"/>
              <a:gd name="connsiteX24148" fmla="*/ 3185455 w 5598213"/>
              <a:gd name="connsiteY24148" fmla="*/ 240190 h 4231124"/>
              <a:gd name="connsiteX24149" fmla="*/ 3190780 w 5598213"/>
              <a:gd name="connsiteY24149" fmla="*/ 245514 h 4231124"/>
              <a:gd name="connsiteX24150" fmla="*/ 3174805 w 5598213"/>
              <a:gd name="connsiteY24150" fmla="*/ 250838 h 4231124"/>
              <a:gd name="connsiteX24151" fmla="*/ 3885380 w 5598213"/>
              <a:gd name="connsiteY24151" fmla="*/ 234865 h 4231124"/>
              <a:gd name="connsiteX24152" fmla="*/ 3895438 w 5598213"/>
              <a:gd name="connsiteY24152" fmla="*/ 234865 h 4231124"/>
              <a:gd name="connsiteX24153" fmla="*/ 3895438 w 5598213"/>
              <a:gd name="connsiteY24153" fmla="*/ 240190 h 4231124"/>
              <a:gd name="connsiteX24154" fmla="*/ 3378334 w 5598213"/>
              <a:gd name="connsiteY24154" fmla="*/ 234865 h 4231124"/>
              <a:gd name="connsiteX24155" fmla="*/ 3383659 w 5598213"/>
              <a:gd name="connsiteY24155" fmla="*/ 240190 h 4231124"/>
              <a:gd name="connsiteX24156" fmla="*/ 3373601 w 5598213"/>
              <a:gd name="connsiteY24156" fmla="*/ 240190 h 4231124"/>
              <a:gd name="connsiteX24157" fmla="*/ 4109616 w 5598213"/>
              <a:gd name="connsiteY24157" fmla="*/ 224808 h 4231124"/>
              <a:gd name="connsiteX24158" fmla="*/ 4114941 w 5598213"/>
              <a:gd name="connsiteY24158" fmla="*/ 224808 h 4231124"/>
              <a:gd name="connsiteX24159" fmla="*/ 4114941 w 5598213"/>
              <a:gd name="connsiteY24159" fmla="*/ 230133 h 4231124"/>
              <a:gd name="connsiteX24160" fmla="*/ 4109616 w 5598213"/>
              <a:gd name="connsiteY24160" fmla="*/ 230133 h 4231124"/>
              <a:gd name="connsiteX24161" fmla="*/ 3880055 w 5598213"/>
              <a:gd name="connsiteY24161" fmla="*/ 224808 h 4231124"/>
              <a:gd name="connsiteX24162" fmla="*/ 3885380 w 5598213"/>
              <a:gd name="connsiteY24162" fmla="*/ 224808 h 4231124"/>
              <a:gd name="connsiteX24163" fmla="*/ 3885380 w 5598213"/>
              <a:gd name="connsiteY24163" fmla="*/ 234865 h 4231124"/>
              <a:gd name="connsiteX24164" fmla="*/ 3890113 w 5598213"/>
              <a:gd name="connsiteY24164" fmla="*/ 240190 h 4231124"/>
              <a:gd name="connsiteX24165" fmla="*/ 3880055 w 5598213"/>
              <a:gd name="connsiteY24165" fmla="*/ 245514 h 4231124"/>
              <a:gd name="connsiteX24166" fmla="*/ 3874730 w 5598213"/>
              <a:gd name="connsiteY24166" fmla="*/ 234865 h 4231124"/>
              <a:gd name="connsiteX24167" fmla="*/ 3289586 w 5598213"/>
              <a:gd name="connsiteY24167" fmla="*/ 219484 h 4231124"/>
              <a:gd name="connsiteX24168" fmla="*/ 3300236 w 5598213"/>
              <a:gd name="connsiteY24168" fmla="*/ 219484 h 4231124"/>
              <a:gd name="connsiteX24169" fmla="*/ 3300236 w 5598213"/>
              <a:gd name="connsiteY24169" fmla="*/ 224808 h 4231124"/>
              <a:gd name="connsiteX24170" fmla="*/ 3289586 w 5598213"/>
              <a:gd name="connsiteY24170" fmla="*/ 224808 h 4231124"/>
              <a:gd name="connsiteX24171" fmla="*/ 3854022 w 5598213"/>
              <a:gd name="connsiteY24171" fmla="*/ 214159 h 4231124"/>
              <a:gd name="connsiteX24172" fmla="*/ 3854022 w 5598213"/>
              <a:gd name="connsiteY24172" fmla="*/ 224808 h 4231124"/>
              <a:gd name="connsiteX24173" fmla="*/ 3838047 w 5598213"/>
              <a:gd name="connsiteY24173" fmla="*/ 240190 h 4231124"/>
              <a:gd name="connsiteX24174" fmla="*/ 3832723 w 5598213"/>
              <a:gd name="connsiteY24174" fmla="*/ 240190 h 4231124"/>
              <a:gd name="connsiteX24175" fmla="*/ 3827989 w 5598213"/>
              <a:gd name="connsiteY24175" fmla="*/ 230133 h 4231124"/>
              <a:gd name="connsiteX24176" fmla="*/ 3832723 w 5598213"/>
              <a:gd name="connsiteY24176" fmla="*/ 224808 h 4231124"/>
              <a:gd name="connsiteX24177" fmla="*/ 3843372 w 5598213"/>
              <a:gd name="connsiteY24177" fmla="*/ 224808 h 4231124"/>
              <a:gd name="connsiteX24178" fmla="*/ 3169481 w 5598213"/>
              <a:gd name="connsiteY24178" fmla="*/ 214159 h 4231124"/>
              <a:gd name="connsiteX24179" fmla="*/ 3169481 w 5598213"/>
              <a:gd name="connsiteY24179" fmla="*/ 224808 h 4231124"/>
              <a:gd name="connsiteX24180" fmla="*/ 3159422 w 5598213"/>
              <a:gd name="connsiteY24180" fmla="*/ 219484 h 4231124"/>
              <a:gd name="connsiteX24181" fmla="*/ 3143448 w 5598213"/>
              <a:gd name="connsiteY24181" fmla="*/ 214159 h 4231124"/>
              <a:gd name="connsiteX24182" fmla="*/ 3148773 w 5598213"/>
              <a:gd name="connsiteY24182" fmla="*/ 219484 h 4231124"/>
              <a:gd name="connsiteX24183" fmla="*/ 3159422 w 5598213"/>
              <a:gd name="connsiteY24183" fmla="*/ 224808 h 4231124"/>
              <a:gd name="connsiteX24184" fmla="*/ 3148773 w 5598213"/>
              <a:gd name="connsiteY24184" fmla="*/ 224808 h 4231124"/>
              <a:gd name="connsiteX24185" fmla="*/ 4109616 w 5598213"/>
              <a:gd name="connsiteY24185" fmla="*/ 208835 h 4231124"/>
              <a:gd name="connsiteX24186" fmla="*/ 4120265 w 5598213"/>
              <a:gd name="connsiteY24186" fmla="*/ 208835 h 4231124"/>
              <a:gd name="connsiteX24187" fmla="*/ 4114941 w 5598213"/>
              <a:gd name="connsiteY24187" fmla="*/ 214159 h 4231124"/>
              <a:gd name="connsiteX24188" fmla="*/ 4104291 w 5598213"/>
              <a:gd name="connsiteY24188" fmla="*/ 224808 h 4231124"/>
              <a:gd name="connsiteX24189" fmla="*/ 4099558 w 5598213"/>
              <a:gd name="connsiteY24189" fmla="*/ 214159 h 4231124"/>
              <a:gd name="connsiteX24190" fmla="*/ 3937445 w 5598213"/>
              <a:gd name="connsiteY24190" fmla="*/ 203511 h 4231124"/>
              <a:gd name="connsiteX24191" fmla="*/ 3948095 w 5598213"/>
              <a:gd name="connsiteY24191" fmla="*/ 203511 h 4231124"/>
              <a:gd name="connsiteX24192" fmla="*/ 3948095 w 5598213"/>
              <a:gd name="connsiteY24192" fmla="*/ 208835 h 4231124"/>
              <a:gd name="connsiteX24193" fmla="*/ 3937445 w 5598213"/>
              <a:gd name="connsiteY24193" fmla="*/ 208835 h 4231124"/>
              <a:gd name="connsiteX24194" fmla="*/ 3937445 w 5598213"/>
              <a:gd name="connsiteY24194" fmla="*/ 193453 h 4231124"/>
              <a:gd name="connsiteX24195" fmla="*/ 3948095 w 5598213"/>
              <a:gd name="connsiteY24195" fmla="*/ 193453 h 4231124"/>
              <a:gd name="connsiteX24196" fmla="*/ 3948095 w 5598213"/>
              <a:gd name="connsiteY24196" fmla="*/ 198778 h 4231124"/>
              <a:gd name="connsiteX24197" fmla="*/ 3942770 w 5598213"/>
              <a:gd name="connsiteY24197" fmla="*/ 198778 h 4231124"/>
              <a:gd name="connsiteX24198" fmla="*/ 3832723 w 5598213"/>
              <a:gd name="connsiteY24198" fmla="*/ 193453 h 4231124"/>
              <a:gd name="connsiteX24199" fmla="*/ 3838047 w 5598213"/>
              <a:gd name="connsiteY24199" fmla="*/ 193453 h 4231124"/>
              <a:gd name="connsiteX24200" fmla="*/ 3838047 w 5598213"/>
              <a:gd name="connsiteY24200" fmla="*/ 198778 h 4231124"/>
              <a:gd name="connsiteX24201" fmla="*/ 3832723 w 5598213"/>
              <a:gd name="connsiteY24201" fmla="*/ 198778 h 4231124"/>
              <a:gd name="connsiteX24202" fmla="*/ 3200838 w 5598213"/>
              <a:gd name="connsiteY24202" fmla="*/ 182805 h 4231124"/>
              <a:gd name="connsiteX24203" fmla="*/ 3200838 w 5598213"/>
              <a:gd name="connsiteY24203" fmla="*/ 193453 h 4231124"/>
              <a:gd name="connsiteX24204" fmla="*/ 3195513 w 5598213"/>
              <a:gd name="connsiteY24204" fmla="*/ 198778 h 4231124"/>
              <a:gd name="connsiteX24205" fmla="*/ 3195513 w 5598213"/>
              <a:gd name="connsiteY24205" fmla="*/ 188129 h 4231124"/>
              <a:gd name="connsiteX24206" fmla="*/ 3200838 w 5598213"/>
              <a:gd name="connsiteY24206" fmla="*/ 172156 h 4231124"/>
              <a:gd name="connsiteX24207" fmla="*/ 3216813 w 5598213"/>
              <a:gd name="connsiteY24207" fmla="*/ 177480 h 4231124"/>
              <a:gd name="connsiteX24208" fmla="*/ 3206163 w 5598213"/>
              <a:gd name="connsiteY24208" fmla="*/ 182805 h 4231124"/>
              <a:gd name="connsiteX24209" fmla="*/ 3200838 w 5598213"/>
              <a:gd name="connsiteY24209" fmla="*/ 182805 h 4231124"/>
              <a:gd name="connsiteX24210" fmla="*/ 3952828 w 5598213"/>
              <a:gd name="connsiteY24210" fmla="*/ 167423 h 4231124"/>
              <a:gd name="connsiteX24211" fmla="*/ 3963478 w 5598213"/>
              <a:gd name="connsiteY24211" fmla="*/ 167423 h 4231124"/>
              <a:gd name="connsiteX24212" fmla="*/ 3963478 w 5598213"/>
              <a:gd name="connsiteY24212" fmla="*/ 177480 h 4231124"/>
              <a:gd name="connsiteX24213" fmla="*/ 3968803 w 5598213"/>
              <a:gd name="connsiteY24213" fmla="*/ 182805 h 4231124"/>
              <a:gd name="connsiteX24214" fmla="*/ 3952828 w 5598213"/>
              <a:gd name="connsiteY24214" fmla="*/ 188129 h 4231124"/>
              <a:gd name="connsiteX24215" fmla="*/ 3958153 w 5598213"/>
              <a:gd name="connsiteY24215" fmla="*/ 177480 h 4231124"/>
              <a:gd name="connsiteX24216" fmla="*/ 4120265 w 5598213"/>
              <a:gd name="connsiteY24216" fmla="*/ 162099 h 4231124"/>
              <a:gd name="connsiteX24217" fmla="*/ 4125590 w 5598213"/>
              <a:gd name="connsiteY24217" fmla="*/ 177480 h 4231124"/>
              <a:gd name="connsiteX24218" fmla="*/ 4114941 w 5598213"/>
              <a:gd name="connsiteY24218" fmla="*/ 177480 h 4231124"/>
              <a:gd name="connsiteX24219" fmla="*/ 4109616 w 5598213"/>
              <a:gd name="connsiteY24219" fmla="*/ 156774 h 4231124"/>
              <a:gd name="connsiteX24220" fmla="*/ 4120265 w 5598213"/>
              <a:gd name="connsiteY24220" fmla="*/ 156774 h 4231124"/>
              <a:gd name="connsiteX24221" fmla="*/ 4120265 w 5598213"/>
              <a:gd name="connsiteY24221" fmla="*/ 162099 h 4231124"/>
              <a:gd name="connsiteX24222" fmla="*/ 4109616 w 5598213"/>
              <a:gd name="connsiteY24222" fmla="*/ 162099 h 4231124"/>
              <a:gd name="connsiteX24223" fmla="*/ 4099558 w 5598213"/>
              <a:gd name="connsiteY24223" fmla="*/ 156774 h 4231124"/>
              <a:gd name="connsiteX24224" fmla="*/ 4104291 w 5598213"/>
              <a:gd name="connsiteY24224" fmla="*/ 156774 h 4231124"/>
              <a:gd name="connsiteX24225" fmla="*/ 4104291 w 5598213"/>
              <a:gd name="connsiteY24225" fmla="*/ 162099 h 4231124"/>
              <a:gd name="connsiteX24226" fmla="*/ 4104291 w 5598213"/>
              <a:gd name="connsiteY24226" fmla="*/ 172156 h 4231124"/>
              <a:gd name="connsiteX24227" fmla="*/ 4099558 w 5598213"/>
              <a:gd name="connsiteY24227" fmla="*/ 167423 h 4231124"/>
              <a:gd name="connsiteX24228" fmla="*/ 3911412 w 5598213"/>
              <a:gd name="connsiteY24228" fmla="*/ 151450 h 4231124"/>
              <a:gd name="connsiteX24229" fmla="*/ 3916737 w 5598213"/>
              <a:gd name="connsiteY24229" fmla="*/ 162099 h 4231124"/>
              <a:gd name="connsiteX24230" fmla="*/ 3906087 w 5598213"/>
              <a:gd name="connsiteY24230" fmla="*/ 162099 h 4231124"/>
              <a:gd name="connsiteX24231" fmla="*/ 3906087 w 5598213"/>
              <a:gd name="connsiteY24231" fmla="*/ 156774 h 4231124"/>
              <a:gd name="connsiteX24232" fmla="*/ 4000160 w 5598213"/>
              <a:gd name="connsiteY24232" fmla="*/ 140801 h 4231124"/>
              <a:gd name="connsiteX24233" fmla="*/ 4010218 w 5598213"/>
              <a:gd name="connsiteY24233" fmla="*/ 140801 h 4231124"/>
              <a:gd name="connsiteX24234" fmla="*/ 4010218 w 5598213"/>
              <a:gd name="connsiteY24234" fmla="*/ 146125 h 4231124"/>
              <a:gd name="connsiteX24235" fmla="*/ 4000160 w 5598213"/>
              <a:gd name="connsiteY24235" fmla="*/ 146125 h 4231124"/>
              <a:gd name="connsiteX24236" fmla="*/ 3906087 w 5598213"/>
              <a:gd name="connsiteY24236" fmla="*/ 136068 h 4231124"/>
              <a:gd name="connsiteX24237" fmla="*/ 3906087 w 5598213"/>
              <a:gd name="connsiteY24237" fmla="*/ 146125 h 4231124"/>
              <a:gd name="connsiteX24238" fmla="*/ 3900763 w 5598213"/>
              <a:gd name="connsiteY24238" fmla="*/ 146125 h 4231124"/>
              <a:gd name="connsiteX24239" fmla="*/ 4020868 w 5598213"/>
              <a:gd name="connsiteY24239" fmla="*/ 125419 h 4231124"/>
              <a:gd name="connsiteX24240" fmla="*/ 4020868 w 5598213"/>
              <a:gd name="connsiteY24240" fmla="*/ 136068 h 4231124"/>
              <a:gd name="connsiteX24241" fmla="*/ 4015543 w 5598213"/>
              <a:gd name="connsiteY24241" fmla="*/ 130744 h 4231124"/>
              <a:gd name="connsiteX24242" fmla="*/ 4007063 w 5598213"/>
              <a:gd name="connsiteY24242" fmla="*/ 107869 h 4231124"/>
              <a:gd name="connsiteX24243" fmla="*/ 4005485 w 5598213"/>
              <a:gd name="connsiteY24243" fmla="*/ 109446 h 4231124"/>
              <a:gd name="connsiteX24244" fmla="*/ 4000160 w 5598213"/>
              <a:gd name="connsiteY24244" fmla="*/ 109446 h 4231124"/>
              <a:gd name="connsiteX24245" fmla="*/ 4036843 w 5598213"/>
              <a:gd name="connsiteY24245" fmla="*/ 104713 h 4231124"/>
              <a:gd name="connsiteX24246" fmla="*/ 4041576 w 5598213"/>
              <a:gd name="connsiteY24246" fmla="*/ 104713 h 4231124"/>
              <a:gd name="connsiteX24247" fmla="*/ 4046901 w 5598213"/>
              <a:gd name="connsiteY24247" fmla="*/ 109446 h 4231124"/>
              <a:gd name="connsiteX24248" fmla="*/ 4052225 w 5598213"/>
              <a:gd name="connsiteY24248" fmla="*/ 114771 h 4231124"/>
              <a:gd name="connsiteX24249" fmla="*/ 4031518 w 5598213"/>
              <a:gd name="connsiteY24249" fmla="*/ 114771 h 4231124"/>
              <a:gd name="connsiteX24250" fmla="*/ 4020868 w 5598213"/>
              <a:gd name="connsiteY24250" fmla="*/ 104713 h 4231124"/>
              <a:gd name="connsiteX24251" fmla="*/ 4031518 w 5598213"/>
              <a:gd name="connsiteY24251" fmla="*/ 104713 h 4231124"/>
              <a:gd name="connsiteX24252" fmla="*/ 4026193 w 5598213"/>
              <a:gd name="connsiteY24252" fmla="*/ 109446 h 4231124"/>
              <a:gd name="connsiteX24253" fmla="*/ 3958153 w 5598213"/>
              <a:gd name="connsiteY24253" fmla="*/ 99389 h 4231124"/>
              <a:gd name="connsiteX24254" fmla="*/ 3958153 w 5598213"/>
              <a:gd name="connsiteY24254" fmla="*/ 104713 h 4231124"/>
              <a:gd name="connsiteX24255" fmla="*/ 3952828 w 5598213"/>
              <a:gd name="connsiteY24255" fmla="*/ 109446 h 4231124"/>
              <a:gd name="connsiteX24256" fmla="*/ 3937445 w 5598213"/>
              <a:gd name="connsiteY24256" fmla="*/ 109446 h 4231124"/>
              <a:gd name="connsiteX24257" fmla="*/ 3937445 w 5598213"/>
              <a:gd name="connsiteY24257" fmla="*/ 104713 h 4231124"/>
              <a:gd name="connsiteX24258" fmla="*/ 3952828 w 5598213"/>
              <a:gd name="connsiteY24258" fmla="*/ 104713 h 4231124"/>
              <a:gd name="connsiteX24259" fmla="*/ 3890113 w 5598213"/>
              <a:gd name="connsiteY24259" fmla="*/ 99389 h 4231124"/>
              <a:gd name="connsiteX24260" fmla="*/ 3895438 w 5598213"/>
              <a:gd name="connsiteY24260" fmla="*/ 99389 h 4231124"/>
              <a:gd name="connsiteX24261" fmla="*/ 3900763 w 5598213"/>
              <a:gd name="connsiteY24261" fmla="*/ 104713 h 4231124"/>
              <a:gd name="connsiteX24262" fmla="*/ 3890113 w 5598213"/>
              <a:gd name="connsiteY24262" fmla="*/ 104713 h 4231124"/>
              <a:gd name="connsiteX24263" fmla="*/ 3921470 w 5598213"/>
              <a:gd name="connsiteY24263" fmla="*/ 88740 h 4231124"/>
              <a:gd name="connsiteX24264" fmla="*/ 3921470 w 5598213"/>
              <a:gd name="connsiteY24264" fmla="*/ 99389 h 4231124"/>
              <a:gd name="connsiteX24265" fmla="*/ 3906087 w 5598213"/>
              <a:gd name="connsiteY24265" fmla="*/ 94064 h 4231124"/>
              <a:gd name="connsiteX24266" fmla="*/ 3305561 w 5598213"/>
              <a:gd name="connsiteY24266" fmla="*/ 88740 h 4231124"/>
              <a:gd name="connsiteX24267" fmla="*/ 3310885 w 5598213"/>
              <a:gd name="connsiteY24267" fmla="*/ 94064 h 4231124"/>
              <a:gd name="connsiteX24268" fmla="*/ 3310885 w 5598213"/>
              <a:gd name="connsiteY24268" fmla="*/ 99389 h 4231124"/>
              <a:gd name="connsiteX24269" fmla="*/ 3315619 w 5598213"/>
              <a:gd name="connsiteY24269" fmla="*/ 104713 h 4231124"/>
              <a:gd name="connsiteX24270" fmla="*/ 3310885 w 5598213"/>
              <a:gd name="connsiteY24270" fmla="*/ 104713 h 4231124"/>
              <a:gd name="connsiteX24271" fmla="*/ 3305561 w 5598213"/>
              <a:gd name="connsiteY24271" fmla="*/ 99389 h 4231124"/>
              <a:gd name="connsiteX24272" fmla="*/ 4010218 w 5598213"/>
              <a:gd name="connsiteY24272" fmla="*/ 83416 h 4231124"/>
              <a:gd name="connsiteX24273" fmla="*/ 4010218 w 5598213"/>
              <a:gd name="connsiteY24273" fmla="*/ 94064 h 4231124"/>
              <a:gd name="connsiteX24274" fmla="*/ 4020868 w 5598213"/>
              <a:gd name="connsiteY24274" fmla="*/ 104713 h 4231124"/>
              <a:gd name="connsiteX24275" fmla="*/ 4007063 w 5598213"/>
              <a:gd name="connsiteY24275" fmla="*/ 107869 h 4231124"/>
              <a:gd name="connsiteX24276" fmla="*/ 4010218 w 5598213"/>
              <a:gd name="connsiteY24276" fmla="*/ 104713 h 4231124"/>
              <a:gd name="connsiteX24277" fmla="*/ 4005485 w 5598213"/>
              <a:gd name="connsiteY24277" fmla="*/ 104713 h 4231124"/>
              <a:gd name="connsiteX24278" fmla="*/ 4000160 w 5598213"/>
              <a:gd name="connsiteY24278" fmla="*/ 104713 h 4231124"/>
              <a:gd name="connsiteX24279" fmla="*/ 3989510 w 5598213"/>
              <a:gd name="connsiteY24279" fmla="*/ 104713 h 4231124"/>
              <a:gd name="connsiteX24280" fmla="*/ 3978861 w 5598213"/>
              <a:gd name="connsiteY24280" fmla="*/ 109446 h 4231124"/>
              <a:gd name="connsiteX24281" fmla="*/ 4000160 w 5598213"/>
              <a:gd name="connsiteY24281" fmla="*/ 109446 h 4231124"/>
              <a:gd name="connsiteX24282" fmla="*/ 4010218 w 5598213"/>
              <a:gd name="connsiteY24282" fmla="*/ 114771 h 4231124"/>
              <a:gd name="connsiteX24283" fmla="*/ 4015543 w 5598213"/>
              <a:gd name="connsiteY24283" fmla="*/ 120095 h 4231124"/>
              <a:gd name="connsiteX24284" fmla="*/ 4005485 w 5598213"/>
              <a:gd name="connsiteY24284" fmla="*/ 130744 h 4231124"/>
              <a:gd name="connsiteX24285" fmla="*/ 4000160 w 5598213"/>
              <a:gd name="connsiteY24285" fmla="*/ 130744 h 4231124"/>
              <a:gd name="connsiteX24286" fmla="*/ 3989510 w 5598213"/>
              <a:gd name="connsiteY24286" fmla="*/ 125419 h 4231124"/>
              <a:gd name="connsiteX24287" fmla="*/ 3984185 w 5598213"/>
              <a:gd name="connsiteY24287" fmla="*/ 130744 h 4231124"/>
              <a:gd name="connsiteX24288" fmla="*/ 3989510 w 5598213"/>
              <a:gd name="connsiteY24288" fmla="*/ 140801 h 4231124"/>
              <a:gd name="connsiteX24289" fmla="*/ 4000160 w 5598213"/>
              <a:gd name="connsiteY24289" fmla="*/ 151450 h 4231124"/>
              <a:gd name="connsiteX24290" fmla="*/ 4010218 w 5598213"/>
              <a:gd name="connsiteY24290" fmla="*/ 156774 h 4231124"/>
              <a:gd name="connsiteX24291" fmla="*/ 4015543 w 5598213"/>
              <a:gd name="connsiteY24291" fmla="*/ 146125 h 4231124"/>
              <a:gd name="connsiteX24292" fmla="*/ 4020868 w 5598213"/>
              <a:gd name="connsiteY24292" fmla="*/ 136068 h 4231124"/>
              <a:gd name="connsiteX24293" fmla="*/ 4031518 w 5598213"/>
              <a:gd name="connsiteY24293" fmla="*/ 140801 h 4231124"/>
              <a:gd name="connsiteX24294" fmla="*/ 4036843 w 5598213"/>
              <a:gd name="connsiteY24294" fmla="*/ 136068 h 4231124"/>
              <a:gd name="connsiteX24295" fmla="*/ 4031518 w 5598213"/>
              <a:gd name="connsiteY24295" fmla="*/ 130744 h 4231124"/>
              <a:gd name="connsiteX24296" fmla="*/ 4041576 w 5598213"/>
              <a:gd name="connsiteY24296" fmla="*/ 130744 h 4231124"/>
              <a:gd name="connsiteX24297" fmla="*/ 4052225 w 5598213"/>
              <a:gd name="connsiteY24297" fmla="*/ 130744 h 4231124"/>
              <a:gd name="connsiteX24298" fmla="*/ 4052225 w 5598213"/>
              <a:gd name="connsiteY24298" fmla="*/ 125419 h 4231124"/>
              <a:gd name="connsiteX24299" fmla="*/ 4057550 w 5598213"/>
              <a:gd name="connsiteY24299" fmla="*/ 114771 h 4231124"/>
              <a:gd name="connsiteX24300" fmla="*/ 4068200 w 5598213"/>
              <a:gd name="connsiteY24300" fmla="*/ 114771 h 4231124"/>
              <a:gd name="connsiteX24301" fmla="*/ 4068200 w 5598213"/>
              <a:gd name="connsiteY24301" fmla="*/ 104713 h 4231124"/>
              <a:gd name="connsiteX24302" fmla="*/ 4078258 w 5598213"/>
              <a:gd name="connsiteY24302" fmla="*/ 99389 h 4231124"/>
              <a:gd name="connsiteX24303" fmla="*/ 4083583 w 5598213"/>
              <a:gd name="connsiteY24303" fmla="*/ 99389 h 4231124"/>
              <a:gd name="connsiteX24304" fmla="*/ 4083583 w 5598213"/>
              <a:gd name="connsiteY24304" fmla="*/ 109446 h 4231124"/>
              <a:gd name="connsiteX24305" fmla="*/ 4088908 w 5598213"/>
              <a:gd name="connsiteY24305" fmla="*/ 114771 h 4231124"/>
              <a:gd name="connsiteX24306" fmla="*/ 4072933 w 5598213"/>
              <a:gd name="connsiteY24306" fmla="*/ 125419 h 4231124"/>
              <a:gd name="connsiteX24307" fmla="*/ 4072933 w 5598213"/>
              <a:gd name="connsiteY24307" fmla="*/ 136068 h 4231124"/>
              <a:gd name="connsiteX24308" fmla="*/ 4068200 w 5598213"/>
              <a:gd name="connsiteY24308" fmla="*/ 140801 h 4231124"/>
              <a:gd name="connsiteX24309" fmla="*/ 4078258 w 5598213"/>
              <a:gd name="connsiteY24309" fmla="*/ 146125 h 4231124"/>
              <a:gd name="connsiteX24310" fmla="*/ 4068200 w 5598213"/>
              <a:gd name="connsiteY24310" fmla="*/ 146125 h 4231124"/>
              <a:gd name="connsiteX24311" fmla="*/ 4062875 w 5598213"/>
              <a:gd name="connsiteY24311" fmla="*/ 151450 h 4231124"/>
              <a:gd name="connsiteX24312" fmla="*/ 4057550 w 5598213"/>
              <a:gd name="connsiteY24312" fmla="*/ 140801 h 4231124"/>
              <a:gd name="connsiteX24313" fmla="*/ 4041576 w 5598213"/>
              <a:gd name="connsiteY24313" fmla="*/ 140801 h 4231124"/>
              <a:gd name="connsiteX24314" fmla="*/ 4036843 w 5598213"/>
              <a:gd name="connsiteY24314" fmla="*/ 156774 h 4231124"/>
              <a:gd name="connsiteX24315" fmla="*/ 4046901 w 5598213"/>
              <a:gd name="connsiteY24315" fmla="*/ 151450 h 4231124"/>
              <a:gd name="connsiteX24316" fmla="*/ 4057550 w 5598213"/>
              <a:gd name="connsiteY24316" fmla="*/ 156774 h 4231124"/>
              <a:gd name="connsiteX24317" fmla="*/ 4057550 w 5598213"/>
              <a:gd name="connsiteY24317" fmla="*/ 162099 h 4231124"/>
              <a:gd name="connsiteX24318" fmla="*/ 4057550 w 5598213"/>
              <a:gd name="connsiteY24318" fmla="*/ 167423 h 4231124"/>
              <a:gd name="connsiteX24319" fmla="*/ 4052225 w 5598213"/>
              <a:gd name="connsiteY24319" fmla="*/ 167423 h 4231124"/>
              <a:gd name="connsiteX24320" fmla="*/ 4052225 w 5598213"/>
              <a:gd name="connsiteY24320" fmla="*/ 172156 h 4231124"/>
              <a:gd name="connsiteX24321" fmla="*/ 4041576 w 5598213"/>
              <a:gd name="connsiteY24321" fmla="*/ 177480 h 4231124"/>
              <a:gd name="connsiteX24322" fmla="*/ 4052225 w 5598213"/>
              <a:gd name="connsiteY24322" fmla="*/ 177480 h 4231124"/>
              <a:gd name="connsiteX24323" fmla="*/ 4052225 w 5598213"/>
              <a:gd name="connsiteY24323" fmla="*/ 172156 h 4231124"/>
              <a:gd name="connsiteX24324" fmla="*/ 4062875 w 5598213"/>
              <a:gd name="connsiteY24324" fmla="*/ 172156 h 4231124"/>
              <a:gd name="connsiteX24325" fmla="*/ 4068200 w 5598213"/>
              <a:gd name="connsiteY24325" fmla="*/ 177480 h 4231124"/>
              <a:gd name="connsiteX24326" fmla="*/ 4072933 w 5598213"/>
              <a:gd name="connsiteY24326" fmla="*/ 177480 h 4231124"/>
              <a:gd name="connsiteX24327" fmla="*/ 4072933 w 5598213"/>
              <a:gd name="connsiteY24327" fmla="*/ 167423 h 4231124"/>
              <a:gd name="connsiteX24328" fmla="*/ 4094233 w 5598213"/>
              <a:gd name="connsiteY24328" fmla="*/ 151450 h 4231124"/>
              <a:gd name="connsiteX24329" fmla="*/ 4099558 w 5598213"/>
              <a:gd name="connsiteY24329" fmla="*/ 156774 h 4231124"/>
              <a:gd name="connsiteX24330" fmla="*/ 4094233 w 5598213"/>
              <a:gd name="connsiteY24330" fmla="*/ 156774 h 4231124"/>
              <a:gd name="connsiteX24331" fmla="*/ 4094233 w 5598213"/>
              <a:gd name="connsiteY24331" fmla="*/ 172156 h 4231124"/>
              <a:gd name="connsiteX24332" fmla="*/ 4083583 w 5598213"/>
              <a:gd name="connsiteY24332" fmla="*/ 172156 h 4231124"/>
              <a:gd name="connsiteX24333" fmla="*/ 4083583 w 5598213"/>
              <a:gd name="connsiteY24333" fmla="*/ 177480 h 4231124"/>
              <a:gd name="connsiteX24334" fmla="*/ 4088908 w 5598213"/>
              <a:gd name="connsiteY24334" fmla="*/ 188129 h 4231124"/>
              <a:gd name="connsiteX24335" fmla="*/ 4094233 w 5598213"/>
              <a:gd name="connsiteY24335" fmla="*/ 188129 h 4231124"/>
              <a:gd name="connsiteX24336" fmla="*/ 4099558 w 5598213"/>
              <a:gd name="connsiteY24336" fmla="*/ 177480 h 4231124"/>
              <a:gd name="connsiteX24337" fmla="*/ 4104291 w 5598213"/>
              <a:gd name="connsiteY24337" fmla="*/ 177480 h 4231124"/>
              <a:gd name="connsiteX24338" fmla="*/ 4104291 w 5598213"/>
              <a:gd name="connsiteY24338" fmla="*/ 182805 h 4231124"/>
              <a:gd name="connsiteX24339" fmla="*/ 4114941 w 5598213"/>
              <a:gd name="connsiteY24339" fmla="*/ 188129 h 4231124"/>
              <a:gd name="connsiteX24340" fmla="*/ 4114941 w 5598213"/>
              <a:gd name="connsiteY24340" fmla="*/ 193453 h 4231124"/>
              <a:gd name="connsiteX24341" fmla="*/ 4109616 w 5598213"/>
              <a:gd name="connsiteY24341" fmla="*/ 193453 h 4231124"/>
              <a:gd name="connsiteX24342" fmla="*/ 4094233 w 5598213"/>
              <a:gd name="connsiteY24342" fmla="*/ 208835 h 4231124"/>
              <a:gd name="connsiteX24343" fmla="*/ 4088908 w 5598213"/>
              <a:gd name="connsiteY24343" fmla="*/ 219484 h 4231124"/>
              <a:gd name="connsiteX24344" fmla="*/ 4083583 w 5598213"/>
              <a:gd name="connsiteY24344" fmla="*/ 219484 h 4231124"/>
              <a:gd name="connsiteX24345" fmla="*/ 4068200 w 5598213"/>
              <a:gd name="connsiteY24345" fmla="*/ 234865 h 4231124"/>
              <a:gd name="connsiteX24346" fmla="*/ 4068200 w 5598213"/>
              <a:gd name="connsiteY24346" fmla="*/ 240190 h 4231124"/>
              <a:gd name="connsiteX24347" fmla="*/ 4078258 w 5598213"/>
              <a:gd name="connsiteY24347" fmla="*/ 240190 h 4231124"/>
              <a:gd name="connsiteX24348" fmla="*/ 4072933 w 5598213"/>
              <a:gd name="connsiteY24348" fmla="*/ 245514 h 4231124"/>
              <a:gd name="connsiteX24349" fmla="*/ 4062875 w 5598213"/>
              <a:gd name="connsiteY24349" fmla="*/ 245514 h 4231124"/>
              <a:gd name="connsiteX24350" fmla="*/ 4083583 w 5598213"/>
              <a:gd name="connsiteY24350" fmla="*/ 256163 h 4231124"/>
              <a:gd name="connsiteX24351" fmla="*/ 4057550 w 5598213"/>
              <a:gd name="connsiteY24351" fmla="*/ 276869 h 4231124"/>
              <a:gd name="connsiteX24352" fmla="*/ 4057550 w 5598213"/>
              <a:gd name="connsiteY24352" fmla="*/ 266220 h 4231124"/>
              <a:gd name="connsiteX24353" fmla="*/ 4068200 w 5598213"/>
              <a:gd name="connsiteY24353" fmla="*/ 261487 h 4231124"/>
              <a:gd name="connsiteX24354" fmla="*/ 4068200 w 5598213"/>
              <a:gd name="connsiteY24354" fmla="*/ 250838 h 4231124"/>
              <a:gd name="connsiteX24355" fmla="*/ 4062875 w 5598213"/>
              <a:gd name="connsiteY24355" fmla="*/ 250838 h 4231124"/>
              <a:gd name="connsiteX24356" fmla="*/ 4057550 w 5598213"/>
              <a:gd name="connsiteY24356" fmla="*/ 240190 h 4231124"/>
              <a:gd name="connsiteX24357" fmla="*/ 4052225 w 5598213"/>
              <a:gd name="connsiteY24357" fmla="*/ 250838 h 4231124"/>
              <a:gd name="connsiteX24358" fmla="*/ 4052225 w 5598213"/>
              <a:gd name="connsiteY24358" fmla="*/ 256163 h 4231124"/>
              <a:gd name="connsiteX24359" fmla="*/ 4052225 w 5598213"/>
              <a:gd name="connsiteY24359" fmla="*/ 261487 h 4231124"/>
              <a:gd name="connsiteX24360" fmla="*/ 4046901 w 5598213"/>
              <a:gd name="connsiteY24360" fmla="*/ 271545 h 4231124"/>
              <a:gd name="connsiteX24361" fmla="*/ 4036843 w 5598213"/>
              <a:gd name="connsiteY24361" fmla="*/ 271545 h 4231124"/>
              <a:gd name="connsiteX24362" fmla="*/ 4036843 w 5598213"/>
              <a:gd name="connsiteY24362" fmla="*/ 276869 h 4231124"/>
              <a:gd name="connsiteX24363" fmla="*/ 4026193 w 5598213"/>
              <a:gd name="connsiteY24363" fmla="*/ 276869 h 4231124"/>
              <a:gd name="connsiteX24364" fmla="*/ 4026193 w 5598213"/>
              <a:gd name="connsiteY24364" fmla="*/ 292842 h 4231124"/>
              <a:gd name="connsiteX24365" fmla="*/ 4036843 w 5598213"/>
              <a:gd name="connsiteY24365" fmla="*/ 292842 h 4231124"/>
              <a:gd name="connsiteX24366" fmla="*/ 4031518 w 5598213"/>
              <a:gd name="connsiteY24366" fmla="*/ 302899 h 4231124"/>
              <a:gd name="connsiteX24367" fmla="*/ 4026193 w 5598213"/>
              <a:gd name="connsiteY24367" fmla="*/ 308224 h 4231124"/>
              <a:gd name="connsiteX24368" fmla="*/ 4020868 w 5598213"/>
              <a:gd name="connsiteY24368" fmla="*/ 297575 h 4231124"/>
              <a:gd name="connsiteX24369" fmla="*/ 4015543 w 5598213"/>
              <a:gd name="connsiteY24369" fmla="*/ 292842 h 4231124"/>
              <a:gd name="connsiteX24370" fmla="*/ 4005485 w 5598213"/>
              <a:gd name="connsiteY24370" fmla="*/ 292842 h 4231124"/>
              <a:gd name="connsiteX24371" fmla="*/ 4000160 w 5598213"/>
              <a:gd name="connsiteY24371" fmla="*/ 308224 h 4231124"/>
              <a:gd name="connsiteX24372" fmla="*/ 3989510 w 5598213"/>
              <a:gd name="connsiteY24372" fmla="*/ 308224 h 4231124"/>
              <a:gd name="connsiteX24373" fmla="*/ 3984185 w 5598213"/>
              <a:gd name="connsiteY24373" fmla="*/ 308224 h 4231124"/>
              <a:gd name="connsiteX24374" fmla="*/ 3984185 w 5598213"/>
              <a:gd name="connsiteY24374" fmla="*/ 287518 h 4231124"/>
              <a:gd name="connsiteX24375" fmla="*/ 3994835 w 5598213"/>
              <a:gd name="connsiteY24375" fmla="*/ 276869 h 4231124"/>
              <a:gd name="connsiteX24376" fmla="*/ 4000160 w 5598213"/>
              <a:gd name="connsiteY24376" fmla="*/ 276869 h 4231124"/>
              <a:gd name="connsiteX24377" fmla="*/ 4005485 w 5598213"/>
              <a:gd name="connsiteY24377" fmla="*/ 271545 h 4231124"/>
              <a:gd name="connsiteX24378" fmla="*/ 4010218 w 5598213"/>
              <a:gd name="connsiteY24378" fmla="*/ 266220 h 4231124"/>
              <a:gd name="connsiteX24379" fmla="*/ 3994835 w 5598213"/>
              <a:gd name="connsiteY24379" fmla="*/ 250838 h 4231124"/>
              <a:gd name="connsiteX24380" fmla="*/ 3984185 w 5598213"/>
              <a:gd name="connsiteY24380" fmla="*/ 250838 h 4231124"/>
              <a:gd name="connsiteX24381" fmla="*/ 3989510 w 5598213"/>
              <a:gd name="connsiteY24381" fmla="*/ 245514 h 4231124"/>
              <a:gd name="connsiteX24382" fmla="*/ 3994835 w 5598213"/>
              <a:gd name="connsiteY24382" fmla="*/ 245514 h 4231124"/>
              <a:gd name="connsiteX24383" fmla="*/ 4010218 w 5598213"/>
              <a:gd name="connsiteY24383" fmla="*/ 234865 h 4231124"/>
              <a:gd name="connsiteX24384" fmla="*/ 4010218 w 5598213"/>
              <a:gd name="connsiteY24384" fmla="*/ 224808 h 4231124"/>
              <a:gd name="connsiteX24385" fmla="*/ 4005485 w 5598213"/>
              <a:gd name="connsiteY24385" fmla="*/ 219484 h 4231124"/>
              <a:gd name="connsiteX24386" fmla="*/ 3989510 w 5598213"/>
              <a:gd name="connsiteY24386" fmla="*/ 224808 h 4231124"/>
              <a:gd name="connsiteX24387" fmla="*/ 3989510 w 5598213"/>
              <a:gd name="connsiteY24387" fmla="*/ 214159 h 4231124"/>
              <a:gd name="connsiteX24388" fmla="*/ 4000160 w 5598213"/>
              <a:gd name="connsiteY24388" fmla="*/ 208835 h 4231124"/>
              <a:gd name="connsiteX24389" fmla="*/ 3994835 w 5598213"/>
              <a:gd name="connsiteY24389" fmla="*/ 198778 h 4231124"/>
              <a:gd name="connsiteX24390" fmla="*/ 3984185 w 5598213"/>
              <a:gd name="connsiteY24390" fmla="*/ 203511 h 4231124"/>
              <a:gd name="connsiteX24391" fmla="*/ 3984185 w 5598213"/>
              <a:gd name="connsiteY24391" fmla="*/ 214159 h 4231124"/>
              <a:gd name="connsiteX24392" fmla="*/ 3974127 w 5598213"/>
              <a:gd name="connsiteY24392" fmla="*/ 224808 h 4231124"/>
              <a:gd name="connsiteX24393" fmla="*/ 3978861 w 5598213"/>
              <a:gd name="connsiteY24393" fmla="*/ 234865 h 4231124"/>
              <a:gd name="connsiteX24394" fmla="*/ 3968803 w 5598213"/>
              <a:gd name="connsiteY24394" fmla="*/ 234865 h 4231124"/>
              <a:gd name="connsiteX24395" fmla="*/ 3968803 w 5598213"/>
              <a:gd name="connsiteY24395" fmla="*/ 224808 h 4231124"/>
              <a:gd name="connsiteX24396" fmla="*/ 3963478 w 5598213"/>
              <a:gd name="connsiteY24396" fmla="*/ 219484 h 4231124"/>
              <a:gd name="connsiteX24397" fmla="*/ 3968803 w 5598213"/>
              <a:gd name="connsiteY24397" fmla="*/ 203511 h 4231124"/>
              <a:gd name="connsiteX24398" fmla="*/ 3968803 w 5598213"/>
              <a:gd name="connsiteY24398" fmla="*/ 198778 h 4231124"/>
              <a:gd name="connsiteX24399" fmla="*/ 3989510 w 5598213"/>
              <a:gd name="connsiteY24399" fmla="*/ 193453 h 4231124"/>
              <a:gd name="connsiteX24400" fmla="*/ 3984185 w 5598213"/>
              <a:gd name="connsiteY24400" fmla="*/ 188129 h 4231124"/>
              <a:gd name="connsiteX24401" fmla="*/ 3989510 w 5598213"/>
              <a:gd name="connsiteY24401" fmla="*/ 177480 h 4231124"/>
              <a:gd name="connsiteX24402" fmla="*/ 3994835 w 5598213"/>
              <a:gd name="connsiteY24402" fmla="*/ 172156 h 4231124"/>
              <a:gd name="connsiteX24403" fmla="*/ 4000160 w 5598213"/>
              <a:gd name="connsiteY24403" fmla="*/ 167423 h 4231124"/>
              <a:gd name="connsiteX24404" fmla="*/ 4000160 w 5598213"/>
              <a:gd name="connsiteY24404" fmla="*/ 162099 h 4231124"/>
              <a:gd name="connsiteX24405" fmla="*/ 3989510 w 5598213"/>
              <a:gd name="connsiteY24405" fmla="*/ 162099 h 4231124"/>
              <a:gd name="connsiteX24406" fmla="*/ 3984185 w 5598213"/>
              <a:gd name="connsiteY24406" fmla="*/ 151450 h 4231124"/>
              <a:gd name="connsiteX24407" fmla="*/ 3958153 w 5598213"/>
              <a:gd name="connsiteY24407" fmla="*/ 151450 h 4231124"/>
              <a:gd name="connsiteX24408" fmla="*/ 3958153 w 5598213"/>
              <a:gd name="connsiteY24408" fmla="*/ 162099 h 4231124"/>
              <a:gd name="connsiteX24409" fmla="*/ 3952828 w 5598213"/>
              <a:gd name="connsiteY24409" fmla="*/ 167423 h 4231124"/>
              <a:gd name="connsiteX24410" fmla="*/ 3948095 w 5598213"/>
              <a:gd name="connsiteY24410" fmla="*/ 177480 h 4231124"/>
              <a:gd name="connsiteX24411" fmla="*/ 3932120 w 5598213"/>
              <a:gd name="connsiteY24411" fmla="*/ 177480 h 4231124"/>
              <a:gd name="connsiteX24412" fmla="*/ 3926795 w 5598213"/>
              <a:gd name="connsiteY24412" fmla="*/ 172156 h 4231124"/>
              <a:gd name="connsiteX24413" fmla="*/ 3916737 w 5598213"/>
              <a:gd name="connsiteY24413" fmla="*/ 188129 h 4231124"/>
              <a:gd name="connsiteX24414" fmla="*/ 3921470 w 5598213"/>
              <a:gd name="connsiteY24414" fmla="*/ 188129 h 4231124"/>
              <a:gd name="connsiteX24415" fmla="*/ 3921470 w 5598213"/>
              <a:gd name="connsiteY24415" fmla="*/ 198778 h 4231124"/>
              <a:gd name="connsiteX24416" fmla="*/ 3911412 w 5598213"/>
              <a:gd name="connsiteY24416" fmla="*/ 203511 h 4231124"/>
              <a:gd name="connsiteX24417" fmla="*/ 3921470 w 5598213"/>
              <a:gd name="connsiteY24417" fmla="*/ 208835 h 4231124"/>
              <a:gd name="connsiteX24418" fmla="*/ 3906087 w 5598213"/>
              <a:gd name="connsiteY24418" fmla="*/ 208835 h 4231124"/>
              <a:gd name="connsiteX24419" fmla="*/ 3906087 w 5598213"/>
              <a:gd name="connsiteY24419" fmla="*/ 219484 h 4231124"/>
              <a:gd name="connsiteX24420" fmla="*/ 3900763 w 5598213"/>
              <a:gd name="connsiteY24420" fmla="*/ 208835 h 4231124"/>
              <a:gd name="connsiteX24421" fmla="*/ 3890113 w 5598213"/>
              <a:gd name="connsiteY24421" fmla="*/ 219484 h 4231124"/>
              <a:gd name="connsiteX24422" fmla="*/ 3880055 w 5598213"/>
              <a:gd name="connsiteY24422" fmla="*/ 219484 h 4231124"/>
              <a:gd name="connsiteX24423" fmla="*/ 3880055 w 5598213"/>
              <a:gd name="connsiteY24423" fmla="*/ 224808 h 4231124"/>
              <a:gd name="connsiteX24424" fmla="*/ 3869405 w 5598213"/>
              <a:gd name="connsiteY24424" fmla="*/ 224808 h 4231124"/>
              <a:gd name="connsiteX24425" fmla="*/ 3885380 w 5598213"/>
              <a:gd name="connsiteY24425" fmla="*/ 208835 h 4231124"/>
              <a:gd name="connsiteX24426" fmla="*/ 3880055 w 5598213"/>
              <a:gd name="connsiteY24426" fmla="*/ 198778 h 4231124"/>
              <a:gd name="connsiteX24427" fmla="*/ 3885380 w 5598213"/>
              <a:gd name="connsiteY24427" fmla="*/ 193453 h 4231124"/>
              <a:gd name="connsiteX24428" fmla="*/ 3895438 w 5598213"/>
              <a:gd name="connsiteY24428" fmla="*/ 182805 h 4231124"/>
              <a:gd name="connsiteX24429" fmla="*/ 3895438 w 5598213"/>
              <a:gd name="connsiteY24429" fmla="*/ 172156 h 4231124"/>
              <a:gd name="connsiteX24430" fmla="*/ 3906087 w 5598213"/>
              <a:gd name="connsiteY24430" fmla="*/ 162099 h 4231124"/>
              <a:gd name="connsiteX24431" fmla="*/ 3906087 w 5598213"/>
              <a:gd name="connsiteY24431" fmla="*/ 167423 h 4231124"/>
              <a:gd name="connsiteX24432" fmla="*/ 3926795 w 5598213"/>
              <a:gd name="connsiteY24432" fmla="*/ 167423 h 4231124"/>
              <a:gd name="connsiteX24433" fmla="*/ 3926795 w 5598213"/>
              <a:gd name="connsiteY24433" fmla="*/ 162099 h 4231124"/>
              <a:gd name="connsiteX24434" fmla="*/ 3921470 w 5598213"/>
              <a:gd name="connsiteY24434" fmla="*/ 156774 h 4231124"/>
              <a:gd name="connsiteX24435" fmla="*/ 3926795 w 5598213"/>
              <a:gd name="connsiteY24435" fmla="*/ 156774 h 4231124"/>
              <a:gd name="connsiteX24436" fmla="*/ 3942770 w 5598213"/>
              <a:gd name="connsiteY24436" fmla="*/ 162099 h 4231124"/>
              <a:gd name="connsiteX24437" fmla="*/ 3952828 w 5598213"/>
              <a:gd name="connsiteY24437" fmla="*/ 151450 h 4231124"/>
              <a:gd name="connsiteX24438" fmla="*/ 3952828 w 5598213"/>
              <a:gd name="connsiteY24438" fmla="*/ 146125 h 4231124"/>
              <a:gd name="connsiteX24439" fmla="*/ 3937445 w 5598213"/>
              <a:gd name="connsiteY24439" fmla="*/ 136068 h 4231124"/>
              <a:gd name="connsiteX24440" fmla="*/ 3937445 w 5598213"/>
              <a:gd name="connsiteY24440" fmla="*/ 125419 h 4231124"/>
              <a:gd name="connsiteX24441" fmla="*/ 3948095 w 5598213"/>
              <a:gd name="connsiteY24441" fmla="*/ 114771 h 4231124"/>
              <a:gd name="connsiteX24442" fmla="*/ 3968803 w 5598213"/>
              <a:gd name="connsiteY24442" fmla="*/ 109446 h 4231124"/>
              <a:gd name="connsiteX24443" fmla="*/ 3994835 w 5598213"/>
              <a:gd name="connsiteY24443" fmla="*/ 94064 h 4231124"/>
              <a:gd name="connsiteX24444" fmla="*/ 3994835 w 5598213"/>
              <a:gd name="connsiteY24444" fmla="*/ 88740 h 4231124"/>
              <a:gd name="connsiteX24445" fmla="*/ 3921470 w 5598213"/>
              <a:gd name="connsiteY24445" fmla="*/ 68034 h 4231124"/>
              <a:gd name="connsiteX24446" fmla="*/ 3926795 w 5598213"/>
              <a:gd name="connsiteY24446" fmla="*/ 78091 h 4231124"/>
              <a:gd name="connsiteX24447" fmla="*/ 3916737 w 5598213"/>
              <a:gd name="connsiteY24447" fmla="*/ 83416 h 4231124"/>
              <a:gd name="connsiteX24448" fmla="*/ 3911412 w 5598213"/>
              <a:gd name="connsiteY24448" fmla="*/ 78091 h 4231124"/>
              <a:gd name="connsiteX24449" fmla="*/ 4031518 w 5598213"/>
              <a:gd name="connsiteY24449" fmla="*/ 62710 h 4231124"/>
              <a:gd name="connsiteX24450" fmla="*/ 4036843 w 5598213"/>
              <a:gd name="connsiteY24450" fmla="*/ 62710 h 4231124"/>
              <a:gd name="connsiteX24451" fmla="*/ 4041576 w 5598213"/>
              <a:gd name="connsiteY24451" fmla="*/ 68034 h 4231124"/>
              <a:gd name="connsiteX24452" fmla="*/ 4036843 w 5598213"/>
              <a:gd name="connsiteY24452" fmla="*/ 68034 h 4231124"/>
              <a:gd name="connsiteX24453" fmla="*/ 4031518 w 5598213"/>
              <a:gd name="connsiteY24453" fmla="*/ 68034 h 4231124"/>
              <a:gd name="connsiteX24454" fmla="*/ 3942770 w 5598213"/>
              <a:gd name="connsiteY24454" fmla="*/ 62710 h 4231124"/>
              <a:gd name="connsiteX24455" fmla="*/ 3948095 w 5598213"/>
              <a:gd name="connsiteY24455" fmla="*/ 68034 h 4231124"/>
              <a:gd name="connsiteX24456" fmla="*/ 3942770 w 5598213"/>
              <a:gd name="connsiteY24456" fmla="*/ 73359 h 4231124"/>
              <a:gd name="connsiteX24457" fmla="*/ 3948095 w 5598213"/>
              <a:gd name="connsiteY24457" fmla="*/ 78091 h 4231124"/>
              <a:gd name="connsiteX24458" fmla="*/ 3932120 w 5598213"/>
              <a:gd name="connsiteY24458" fmla="*/ 83416 h 4231124"/>
              <a:gd name="connsiteX24459" fmla="*/ 3932120 w 5598213"/>
              <a:gd name="connsiteY24459" fmla="*/ 78091 h 4231124"/>
              <a:gd name="connsiteX24460" fmla="*/ 3937445 w 5598213"/>
              <a:gd name="connsiteY24460" fmla="*/ 68034 h 4231124"/>
              <a:gd name="connsiteX24461" fmla="*/ 4083583 w 5598213"/>
              <a:gd name="connsiteY24461" fmla="*/ 52061 h 4231124"/>
              <a:gd name="connsiteX24462" fmla="*/ 4094233 w 5598213"/>
              <a:gd name="connsiteY24462" fmla="*/ 52061 h 4231124"/>
              <a:gd name="connsiteX24463" fmla="*/ 4099558 w 5598213"/>
              <a:gd name="connsiteY24463" fmla="*/ 57385 h 4231124"/>
              <a:gd name="connsiteX24464" fmla="*/ 4088908 w 5598213"/>
              <a:gd name="connsiteY24464" fmla="*/ 68034 h 4231124"/>
              <a:gd name="connsiteX24465" fmla="*/ 3963478 w 5598213"/>
              <a:gd name="connsiteY24465" fmla="*/ 52061 h 4231124"/>
              <a:gd name="connsiteX24466" fmla="*/ 3968803 w 5598213"/>
              <a:gd name="connsiteY24466" fmla="*/ 57385 h 4231124"/>
              <a:gd name="connsiteX24467" fmla="*/ 3974127 w 5598213"/>
              <a:gd name="connsiteY24467" fmla="*/ 57385 h 4231124"/>
              <a:gd name="connsiteX24468" fmla="*/ 3974127 w 5598213"/>
              <a:gd name="connsiteY24468" fmla="*/ 62710 h 4231124"/>
              <a:gd name="connsiteX24469" fmla="*/ 3963478 w 5598213"/>
              <a:gd name="connsiteY24469" fmla="*/ 68034 h 4231124"/>
              <a:gd name="connsiteX24470" fmla="*/ 3952828 w 5598213"/>
              <a:gd name="connsiteY24470" fmla="*/ 78091 h 4231124"/>
              <a:gd name="connsiteX24471" fmla="*/ 3952828 w 5598213"/>
              <a:gd name="connsiteY24471" fmla="*/ 73359 h 4231124"/>
              <a:gd name="connsiteX24472" fmla="*/ 3984185 w 5598213"/>
              <a:gd name="connsiteY24472" fmla="*/ 42004 h 4231124"/>
              <a:gd name="connsiteX24473" fmla="*/ 3989510 w 5598213"/>
              <a:gd name="connsiteY24473" fmla="*/ 46737 h 4231124"/>
              <a:gd name="connsiteX24474" fmla="*/ 3994835 w 5598213"/>
              <a:gd name="connsiteY24474" fmla="*/ 42004 h 4231124"/>
              <a:gd name="connsiteX24475" fmla="*/ 4000160 w 5598213"/>
              <a:gd name="connsiteY24475" fmla="*/ 46737 h 4231124"/>
              <a:gd name="connsiteX24476" fmla="*/ 4000160 w 5598213"/>
              <a:gd name="connsiteY24476" fmla="*/ 52061 h 4231124"/>
              <a:gd name="connsiteX24477" fmla="*/ 3994835 w 5598213"/>
              <a:gd name="connsiteY24477" fmla="*/ 57385 h 4231124"/>
              <a:gd name="connsiteX24478" fmla="*/ 3984185 w 5598213"/>
              <a:gd name="connsiteY24478" fmla="*/ 57385 h 4231124"/>
              <a:gd name="connsiteX24479" fmla="*/ 3974127 w 5598213"/>
              <a:gd name="connsiteY24479" fmla="*/ 46737 h 4231124"/>
              <a:gd name="connsiteX24480" fmla="*/ 4036843 w 5598213"/>
              <a:gd name="connsiteY24480" fmla="*/ 36679 h 4231124"/>
              <a:gd name="connsiteX24481" fmla="*/ 4041576 w 5598213"/>
              <a:gd name="connsiteY24481" fmla="*/ 36679 h 4231124"/>
              <a:gd name="connsiteX24482" fmla="*/ 4041576 w 5598213"/>
              <a:gd name="connsiteY24482" fmla="*/ 46737 h 4231124"/>
              <a:gd name="connsiteX24483" fmla="*/ 4031518 w 5598213"/>
              <a:gd name="connsiteY24483" fmla="*/ 46737 h 4231124"/>
              <a:gd name="connsiteX24484" fmla="*/ 4010218 w 5598213"/>
              <a:gd name="connsiteY24484" fmla="*/ 68034 h 4231124"/>
              <a:gd name="connsiteX24485" fmla="*/ 4020868 w 5598213"/>
              <a:gd name="connsiteY24485" fmla="*/ 78091 h 4231124"/>
              <a:gd name="connsiteX24486" fmla="*/ 4026193 w 5598213"/>
              <a:gd name="connsiteY24486" fmla="*/ 83416 h 4231124"/>
              <a:gd name="connsiteX24487" fmla="*/ 4010218 w 5598213"/>
              <a:gd name="connsiteY24487" fmla="*/ 83416 h 4231124"/>
              <a:gd name="connsiteX24488" fmla="*/ 4010218 w 5598213"/>
              <a:gd name="connsiteY24488" fmla="*/ 78091 h 4231124"/>
              <a:gd name="connsiteX24489" fmla="*/ 4005485 w 5598213"/>
              <a:gd name="connsiteY24489" fmla="*/ 78091 h 4231124"/>
              <a:gd name="connsiteX24490" fmla="*/ 3994835 w 5598213"/>
              <a:gd name="connsiteY24490" fmla="*/ 78091 h 4231124"/>
              <a:gd name="connsiteX24491" fmla="*/ 3978861 w 5598213"/>
              <a:gd name="connsiteY24491" fmla="*/ 83416 h 4231124"/>
              <a:gd name="connsiteX24492" fmla="*/ 3978861 w 5598213"/>
              <a:gd name="connsiteY24492" fmla="*/ 88740 h 4231124"/>
              <a:gd name="connsiteX24493" fmla="*/ 3974127 w 5598213"/>
              <a:gd name="connsiteY24493" fmla="*/ 88740 h 4231124"/>
              <a:gd name="connsiteX24494" fmla="*/ 3963478 w 5598213"/>
              <a:gd name="connsiteY24494" fmla="*/ 99389 h 4231124"/>
              <a:gd name="connsiteX24495" fmla="*/ 3958153 w 5598213"/>
              <a:gd name="connsiteY24495" fmla="*/ 99389 h 4231124"/>
              <a:gd name="connsiteX24496" fmla="*/ 3952828 w 5598213"/>
              <a:gd name="connsiteY24496" fmla="*/ 88740 h 4231124"/>
              <a:gd name="connsiteX24497" fmla="*/ 3963478 w 5598213"/>
              <a:gd name="connsiteY24497" fmla="*/ 83416 h 4231124"/>
              <a:gd name="connsiteX24498" fmla="*/ 3978861 w 5598213"/>
              <a:gd name="connsiteY24498" fmla="*/ 78091 h 4231124"/>
              <a:gd name="connsiteX24499" fmla="*/ 3989510 w 5598213"/>
              <a:gd name="connsiteY24499" fmla="*/ 68034 h 4231124"/>
              <a:gd name="connsiteX24500" fmla="*/ 4000160 w 5598213"/>
              <a:gd name="connsiteY24500" fmla="*/ 68034 h 4231124"/>
              <a:gd name="connsiteX24501" fmla="*/ 4010218 w 5598213"/>
              <a:gd name="connsiteY24501" fmla="*/ 57385 h 4231124"/>
              <a:gd name="connsiteX24502" fmla="*/ 4015543 w 5598213"/>
              <a:gd name="connsiteY24502" fmla="*/ 52061 h 4231124"/>
              <a:gd name="connsiteX24503" fmla="*/ 4057550 w 5598213"/>
              <a:gd name="connsiteY24503" fmla="*/ 20706 h 4231124"/>
              <a:gd name="connsiteX24504" fmla="*/ 4068200 w 5598213"/>
              <a:gd name="connsiteY24504" fmla="*/ 20706 h 4231124"/>
              <a:gd name="connsiteX24505" fmla="*/ 4068200 w 5598213"/>
              <a:gd name="connsiteY24505" fmla="*/ 31355 h 4231124"/>
              <a:gd name="connsiteX24506" fmla="*/ 4078258 w 5598213"/>
              <a:gd name="connsiteY24506" fmla="*/ 31355 h 4231124"/>
              <a:gd name="connsiteX24507" fmla="*/ 4078258 w 5598213"/>
              <a:gd name="connsiteY24507" fmla="*/ 42004 h 4231124"/>
              <a:gd name="connsiteX24508" fmla="*/ 4083583 w 5598213"/>
              <a:gd name="connsiteY24508" fmla="*/ 46737 h 4231124"/>
              <a:gd name="connsiteX24509" fmla="*/ 4072933 w 5598213"/>
              <a:gd name="connsiteY24509" fmla="*/ 52061 h 4231124"/>
              <a:gd name="connsiteX24510" fmla="*/ 4078258 w 5598213"/>
              <a:gd name="connsiteY24510" fmla="*/ 62710 h 4231124"/>
              <a:gd name="connsiteX24511" fmla="*/ 4072933 w 5598213"/>
              <a:gd name="connsiteY24511" fmla="*/ 62710 h 4231124"/>
              <a:gd name="connsiteX24512" fmla="*/ 4057550 w 5598213"/>
              <a:gd name="connsiteY24512" fmla="*/ 46737 h 4231124"/>
              <a:gd name="connsiteX24513" fmla="*/ 4062875 w 5598213"/>
              <a:gd name="connsiteY24513" fmla="*/ 42004 h 4231124"/>
              <a:gd name="connsiteX24514" fmla="*/ 4046901 w 5598213"/>
              <a:gd name="connsiteY24514" fmla="*/ 42004 h 4231124"/>
              <a:gd name="connsiteX24515" fmla="*/ 4046901 w 5598213"/>
              <a:gd name="connsiteY24515" fmla="*/ 31355 h 4231124"/>
              <a:gd name="connsiteX24516" fmla="*/ 4052225 w 5598213"/>
              <a:gd name="connsiteY24516" fmla="*/ 26031 h 4231124"/>
              <a:gd name="connsiteX24517" fmla="*/ 4026193 w 5598213"/>
              <a:gd name="connsiteY24517" fmla="*/ 15382 h 4231124"/>
              <a:gd name="connsiteX24518" fmla="*/ 4036843 w 5598213"/>
              <a:gd name="connsiteY24518" fmla="*/ 20706 h 4231124"/>
              <a:gd name="connsiteX24519" fmla="*/ 4020868 w 5598213"/>
              <a:gd name="connsiteY24519" fmla="*/ 42004 h 4231124"/>
              <a:gd name="connsiteX24520" fmla="*/ 4015543 w 5598213"/>
              <a:gd name="connsiteY24520" fmla="*/ 36679 h 4231124"/>
              <a:gd name="connsiteX24521" fmla="*/ 4015543 w 5598213"/>
              <a:gd name="connsiteY24521" fmla="*/ 26031 h 4231124"/>
              <a:gd name="connsiteX24522" fmla="*/ 4083583 w 5598213"/>
              <a:gd name="connsiteY24522" fmla="*/ 10649 h 4231124"/>
              <a:gd name="connsiteX24523" fmla="*/ 4083583 w 5598213"/>
              <a:gd name="connsiteY24523" fmla="*/ 15382 h 4231124"/>
              <a:gd name="connsiteX24524" fmla="*/ 4072933 w 5598213"/>
              <a:gd name="connsiteY24524" fmla="*/ 15382 h 4231124"/>
              <a:gd name="connsiteX24525" fmla="*/ 4057550 w 5598213"/>
              <a:gd name="connsiteY24525" fmla="*/ 0 h 4231124"/>
              <a:gd name="connsiteX24526" fmla="*/ 4062875 w 5598213"/>
              <a:gd name="connsiteY24526" fmla="*/ 0 h 4231124"/>
              <a:gd name="connsiteX24527" fmla="*/ 4062875 w 5598213"/>
              <a:gd name="connsiteY24527" fmla="*/ 5324 h 4231124"/>
              <a:gd name="connsiteX24528" fmla="*/ 4057550 w 5598213"/>
              <a:gd name="connsiteY24528" fmla="*/ 15382 h 4231124"/>
              <a:gd name="connsiteX24529" fmla="*/ 4052225 w 5598213"/>
              <a:gd name="connsiteY24529" fmla="*/ 15382 h 4231124"/>
              <a:gd name="connsiteX24530" fmla="*/ 4052225 w 5598213"/>
              <a:gd name="connsiteY24530" fmla="*/ 10649 h 42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5598213" h="4231124">
                <a:moveTo>
                  <a:pt x="3895438" y="4220475"/>
                </a:moveTo>
                <a:lnTo>
                  <a:pt x="3900763" y="4231124"/>
                </a:lnTo>
                <a:lnTo>
                  <a:pt x="3895438" y="4231124"/>
                </a:lnTo>
                <a:close/>
                <a:moveTo>
                  <a:pt x="4031518" y="4205093"/>
                </a:moveTo>
                <a:lnTo>
                  <a:pt x="4036843" y="4205093"/>
                </a:lnTo>
                <a:lnTo>
                  <a:pt x="4036843" y="4210418"/>
                </a:lnTo>
                <a:lnTo>
                  <a:pt x="4031518" y="4210418"/>
                </a:lnTo>
                <a:close/>
                <a:moveTo>
                  <a:pt x="3472406" y="4199769"/>
                </a:moveTo>
                <a:lnTo>
                  <a:pt x="3477731" y="4210418"/>
                </a:lnTo>
                <a:lnTo>
                  <a:pt x="3467082" y="4215742"/>
                </a:lnTo>
                <a:lnTo>
                  <a:pt x="3467082" y="4205093"/>
                </a:lnTo>
                <a:close/>
                <a:moveTo>
                  <a:pt x="3775332" y="4173738"/>
                </a:moveTo>
                <a:lnTo>
                  <a:pt x="3780657" y="4173738"/>
                </a:lnTo>
                <a:lnTo>
                  <a:pt x="3780657" y="4179063"/>
                </a:lnTo>
                <a:lnTo>
                  <a:pt x="3775332" y="4179063"/>
                </a:lnTo>
                <a:close/>
                <a:moveTo>
                  <a:pt x="1311101" y="4168414"/>
                </a:moveTo>
                <a:lnTo>
                  <a:pt x="1316426" y="4168414"/>
                </a:lnTo>
                <a:lnTo>
                  <a:pt x="1311101" y="4173738"/>
                </a:lnTo>
                <a:close/>
                <a:moveTo>
                  <a:pt x="3817340" y="4147708"/>
                </a:moveTo>
                <a:lnTo>
                  <a:pt x="3817340" y="4168414"/>
                </a:lnTo>
                <a:lnTo>
                  <a:pt x="3812015" y="4157765"/>
                </a:lnTo>
                <a:close/>
                <a:moveTo>
                  <a:pt x="2726333" y="4147708"/>
                </a:moveTo>
                <a:lnTo>
                  <a:pt x="2736983" y="4147708"/>
                </a:lnTo>
                <a:lnTo>
                  <a:pt x="2726333" y="4153032"/>
                </a:lnTo>
                <a:close/>
                <a:moveTo>
                  <a:pt x="1462564" y="4126410"/>
                </a:moveTo>
                <a:lnTo>
                  <a:pt x="1467889" y="4126410"/>
                </a:lnTo>
                <a:lnTo>
                  <a:pt x="1462564" y="4137059"/>
                </a:lnTo>
                <a:close/>
                <a:moveTo>
                  <a:pt x="3383659" y="4121678"/>
                </a:moveTo>
                <a:lnTo>
                  <a:pt x="3394308" y="4121678"/>
                </a:lnTo>
                <a:lnTo>
                  <a:pt x="3394308" y="4137059"/>
                </a:lnTo>
                <a:lnTo>
                  <a:pt x="3383659" y="4142384"/>
                </a:lnTo>
                <a:close/>
                <a:moveTo>
                  <a:pt x="3942770" y="4116353"/>
                </a:moveTo>
                <a:lnTo>
                  <a:pt x="3948095" y="4116353"/>
                </a:lnTo>
                <a:lnTo>
                  <a:pt x="3948095" y="4121678"/>
                </a:lnTo>
                <a:lnTo>
                  <a:pt x="3942770" y="4121678"/>
                </a:lnTo>
                <a:close/>
                <a:moveTo>
                  <a:pt x="3326268" y="4116353"/>
                </a:moveTo>
                <a:lnTo>
                  <a:pt x="3336918" y="4116353"/>
                </a:lnTo>
                <a:lnTo>
                  <a:pt x="3342243" y="4131735"/>
                </a:lnTo>
                <a:lnTo>
                  <a:pt x="3336918" y="4137059"/>
                </a:lnTo>
                <a:lnTo>
                  <a:pt x="3326268" y="4121678"/>
                </a:lnTo>
                <a:close/>
                <a:moveTo>
                  <a:pt x="3394308" y="4111029"/>
                </a:moveTo>
                <a:lnTo>
                  <a:pt x="3399633" y="4116353"/>
                </a:lnTo>
                <a:lnTo>
                  <a:pt x="3388983" y="4116353"/>
                </a:lnTo>
                <a:close/>
                <a:moveTo>
                  <a:pt x="2763016" y="4111029"/>
                </a:moveTo>
                <a:lnTo>
                  <a:pt x="2752366" y="4121678"/>
                </a:lnTo>
                <a:lnTo>
                  <a:pt x="2741716" y="4121678"/>
                </a:lnTo>
                <a:close/>
                <a:moveTo>
                  <a:pt x="3415016" y="4105704"/>
                </a:moveTo>
                <a:lnTo>
                  <a:pt x="3420341" y="4105704"/>
                </a:lnTo>
                <a:lnTo>
                  <a:pt x="3425666" y="4116353"/>
                </a:lnTo>
                <a:lnTo>
                  <a:pt x="3415016" y="4121678"/>
                </a:lnTo>
                <a:lnTo>
                  <a:pt x="3409691" y="4121678"/>
                </a:lnTo>
                <a:lnTo>
                  <a:pt x="3415016" y="4111029"/>
                </a:lnTo>
                <a:close/>
                <a:moveTo>
                  <a:pt x="1462564" y="4100380"/>
                </a:moveTo>
                <a:lnTo>
                  <a:pt x="1467889" y="4100380"/>
                </a:lnTo>
                <a:lnTo>
                  <a:pt x="1467889" y="4105704"/>
                </a:lnTo>
                <a:lnTo>
                  <a:pt x="1462564" y="4105704"/>
                </a:lnTo>
                <a:close/>
                <a:moveTo>
                  <a:pt x="3514414" y="4090323"/>
                </a:moveTo>
                <a:lnTo>
                  <a:pt x="3519739" y="4090323"/>
                </a:lnTo>
                <a:lnTo>
                  <a:pt x="3519739" y="4095056"/>
                </a:lnTo>
                <a:lnTo>
                  <a:pt x="3519739" y="4100380"/>
                </a:lnTo>
                <a:lnTo>
                  <a:pt x="3514414" y="4095056"/>
                </a:lnTo>
                <a:close/>
                <a:moveTo>
                  <a:pt x="2997310" y="4084998"/>
                </a:moveTo>
                <a:lnTo>
                  <a:pt x="3007959" y="4084998"/>
                </a:lnTo>
                <a:lnTo>
                  <a:pt x="3002635" y="4095056"/>
                </a:lnTo>
                <a:close/>
                <a:moveTo>
                  <a:pt x="1739457" y="4079674"/>
                </a:moveTo>
                <a:lnTo>
                  <a:pt x="1744191" y="4079674"/>
                </a:lnTo>
                <a:lnTo>
                  <a:pt x="1739457" y="4084998"/>
                </a:lnTo>
                <a:close/>
                <a:moveTo>
                  <a:pt x="3890113" y="4074350"/>
                </a:moveTo>
                <a:lnTo>
                  <a:pt x="3895438" y="4074350"/>
                </a:lnTo>
                <a:lnTo>
                  <a:pt x="3890113" y="4084998"/>
                </a:lnTo>
                <a:close/>
                <a:moveTo>
                  <a:pt x="3540446" y="4074350"/>
                </a:moveTo>
                <a:lnTo>
                  <a:pt x="3545771" y="4074350"/>
                </a:lnTo>
                <a:lnTo>
                  <a:pt x="3545771" y="4084998"/>
                </a:lnTo>
                <a:lnTo>
                  <a:pt x="3540446" y="4084998"/>
                </a:lnTo>
                <a:close/>
                <a:moveTo>
                  <a:pt x="1425882" y="4074350"/>
                </a:moveTo>
                <a:lnTo>
                  <a:pt x="1431207" y="4079674"/>
                </a:lnTo>
                <a:lnTo>
                  <a:pt x="1425882" y="4084998"/>
                </a:lnTo>
                <a:close/>
                <a:moveTo>
                  <a:pt x="663242" y="4074350"/>
                </a:moveTo>
                <a:lnTo>
                  <a:pt x="668567" y="4074350"/>
                </a:lnTo>
                <a:lnTo>
                  <a:pt x="673892" y="4084998"/>
                </a:lnTo>
                <a:lnTo>
                  <a:pt x="663242" y="4084998"/>
                </a:lnTo>
                <a:close/>
                <a:moveTo>
                  <a:pt x="1572020" y="4069025"/>
                </a:moveTo>
                <a:lnTo>
                  <a:pt x="1587995" y="4069025"/>
                </a:lnTo>
                <a:lnTo>
                  <a:pt x="1582670" y="4079674"/>
                </a:lnTo>
                <a:close/>
                <a:moveTo>
                  <a:pt x="4072933" y="4063701"/>
                </a:moveTo>
                <a:lnTo>
                  <a:pt x="4072933" y="4074350"/>
                </a:lnTo>
                <a:lnTo>
                  <a:pt x="4062875" y="4079674"/>
                </a:lnTo>
                <a:lnTo>
                  <a:pt x="4062875" y="4069025"/>
                </a:lnTo>
                <a:close/>
                <a:moveTo>
                  <a:pt x="3070675" y="4063701"/>
                </a:moveTo>
                <a:lnTo>
                  <a:pt x="3070675" y="4069025"/>
                </a:lnTo>
                <a:lnTo>
                  <a:pt x="3065350" y="4084998"/>
                </a:lnTo>
                <a:lnTo>
                  <a:pt x="3054700" y="4084998"/>
                </a:lnTo>
                <a:lnTo>
                  <a:pt x="3060025" y="4069025"/>
                </a:lnTo>
                <a:close/>
                <a:moveTo>
                  <a:pt x="2778399" y="4063701"/>
                </a:moveTo>
                <a:lnTo>
                  <a:pt x="2783724" y="4069025"/>
                </a:lnTo>
                <a:lnTo>
                  <a:pt x="2773074" y="4074350"/>
                </a:lnTo>
                <a:lnTo>
                  <a:pt x="2773074" y="4069025"/>
                </a:lnTo>
                <a:close/>
                <a:moveTo>
                  <a:pt x="4339769" y="4058968"/>
                </a:moveTo>
                <a:lnTo>
                  <a:pt x="4344502" y="4058968"/>
                </a:lnTo>
                <a:lnTo>
                  <a:pt x="4349827" y="4063701"/>
                </a:lnTo>
                <a:lnTo>
                  <a:pt x="4339769" y="4069025"/>
                </a:lnTo>
                <a:close/>
                <a:moveTo>
                  <a:pt x="3420341" y="4058968"/>
                </a:moveTo>
                <a:lnTo>
                  <a:pt x="3430991" y="4058968"/>
                </a:lnTo>
                <a:lnTo>
                  <a:pt x="3435724" y="4058968"/>
                </a:lnTo>
                <a:lnTo>
                  <a:pt x="3430991" y="4069025"/>
                </a:lnTo>
                <a:lnTo>
                  <a:pt x="3415016" y="4084998"/>
                </a:lnTo>
                <a:lnTo>
                  <a:pt x="3404366" y="4079674"/>
                </a:lnTo>
                <a:lnTo>
                  <a:pt x="3415016" y="4069025"/>
                </a:lnTo>
                <a:close/>
                <a:moveTo>
                  <a:pt x="3634519" y="4053644"/>
                </a:moveTo>
                <a:lnTo>
                  <a:pt x="3645169" y="4053644"/>
                </a:lnTo>
                <a:lnTo>
                  <a:pt x="3645169" y="4069025"/>
                </a:lnTo>
                <a:lnTo>
                  <a:pt x="3639844" y="4074350"/>
                </a:lnTo>
                <a:lnTo>
                  <a:pt x="3634519" y="4074350"/>
                </a:lnTo>
                <a:lnTo>
                  <a:pt x="3629194" y="4079674"/>
                </a:lnTo>
                <a:lnTo>
                  <a:pt x="3629194" y="4074350"/>
                </a:lnTo>
                <a:lnTo>
                  <a:pt x="3629194" y="4058968"/>
                </a:lnTo>
                <a:close/>
                <a:moveTo>
                  <a:pt x="3274203" y="4053644"/>
                </a:moveTo>
                <a:lnTo>
                  <a:pt x="3274203" y="4058968"/>
                </a:lnTo>
                <a:lnTo>
                  <a:pt x="3268878" y="4058968"/>
                </a:lnTo>
                <a:close/>
                <a:moveTo>
                  <a:pt x="1655443" y="4053644"/>
                </a:moveTo>
                <a:lnTo>
                  <a:pt x="1666093" y="4053644"/>
                </a:lnTo>
                <a:lnTo>
                  <a:pt x="1666093" y="4058968"/>
                </a:lnTo>
                <a:lnTo>
                  <a:pt x="1660768" y="4063701"/>
                </a:lnTo>
                <a:lnTo>
                  <a:pt x="1650118" y="4063701"/>
                </a:lnTo>
                <a:lnTo>
                  <a:pt x="1650118" y="4058968"/>
                </a:lnTo>
                <a:close/>
                <a:moveTo>
                  <a:pt x="3342243" y="4048319"/>
                </a:moveTo>
                <a:lnTo>
                  <a:pt x="3352301" y="4053644"/>
                </a:lnTo>
                <a:lnTo>
                  <a:pt x="3342243" y="4058968"/>
                </a:lnTo>
                <a:close/>
                <a:moveTo>
                  <a:pt x="3477731" y="4042995"/>
                </a:moveTo>
                <a:lnTo>
                  <a:pt x="3477731" y="4053644"/>
                </a:lnTo>
                <a:lnTo>
                  <a:pt x="3472406" y="4058968"/>
                </a:lnTo>
                <a:lnTo>
                  <a:pt x="3472406" y="4048319"/>
                </a:lnTo>
                <a:close/>
                <a:moveTo>
                  <a:pt x="3378334" y="4042995"/>
                </a:moveTo>
                <a:lnTo>
                  <a:pt x="3378334" y="4058968"/>
                </a:lnTo>
                <a:lnTo>
                  <a:pt x="3368276" y="4063701"/>
                </a:lnTo>
                <a:lnTo>
                  <a:pt x="3368276" y="4053644"/>
                </a:lnTo>
                <a:close/>
                <a:moveTo>
                  <a:pt x="1535337" y="4042995"/>
                </a:moveTo>
                <a:lnTo>
                  <a:pt x="1535337" y="4048319"/>
                </a:lnTo>
                <a:lnTo>
                  <a:pt x="1525279" y="4053644"/>
                </a:lnTo>
                <a:lnTo>
                  <a:pt x="1525279" y="4048319"/>
                </a:lnTo>
                <a:close/>
                <a:moveTo>
                  <a:pt x="3618544" y="4037670"/>
                </a:moveTo>
                <a:lnTo>
                  <a:pt x="3629194" y="4042995"/>
                </a:lnTo>
                <a:lnTo>
                  <a:pt x="3618544" y="4053644"/>
                </a:lnTo>
                <a:close/>
                <a:moveTo>
                  <a:pt x="3018018" y="4037670"/>
                </a:moveTo>
                <a:lnTo>
                  <a:pt x="3023342" y="4042995"/>
                </a:lnTo>
                <a:lnTo>
                  <a:pt x="3012693" y="4053644"/>
                </a:lnTo>
                <a:lnTo>
                  <a:pt x="3007959" y="4048319"/>
                </a:lnTo>
                <a:close/>
                <a:moveTo>
                  <a:pt x="1686801" y="4032346"/>
                </a:moveTo>
                <a:lnTo>
                  <a:pt x="1686801" y="4053644"/>
                </a:lnTo>
                <a:lnTo>
                  <a:pt x="1681476" y="4053644"/>
                </a:lnTo>
                <a:lnTo>
                  <a:pt x="1676742" y="4042995"/>
                </a:lnTo>
                <a:close/>
                <a:moveTo>
                  <a:pt x="1446590" y="4032346"/>
                </a:moveTo>
                <a:lnTo>
                  <a:pt x="1451914" y="4037670"/>
                </a:lnTo>
                <a:lnTo>
                  <a:pt x="1446590" y="4037670"/>
                </a:lnTo>
                <a:close/>
                <a:moveTo>
                  <a:pt x="3033992" y="4027613"/>
                </a:moveTo>
                <a:lnTo>
                  <a:pt x="3039317" y="4032346"/>
                </a:lnTo>
                <a:lnTo>
                  <a:pt x="3033992" y="4042995"/>
                </a:lnTo>
                <a:lnTo>
                  <a:pt x="3028667" y="4048319"/>
                </a:lnTo>
                <a:lnTo>
                  <a:pt x="3028667" y="4042995"/>
                </a:lnTo>
                <a:lnTo>
                  <a:pt x="3028667" y="4037670"/>
                </a:lnTo>
                <a:close/>
                <a:moveTo>
                  <a:pt x="3660552" y="4022289"/>
                </a:moveTo>
                <a:lnTo>
                  <a:pt x="3660552" y="4032346"/>
                </a:lnTo>
                <a:lnTo>
                  <a:pt x="3649902" y="4037670"/>
                </a:lnTo>
                <a:lnTo>
                  <a:pt x="3645169" y="4027613"/>
                </a:lnTo>
                <a:close/>
                <a:moveTo>
                  <a:pt x="1117631" y="4016964"/>
                </a:moveTo>
                <a:lnTo>
                  <a:pt x="1122956" y="4016964"/>
                </a:lnTo>
                <a:lnTo>
                  <a:pt x="1117631" y="4027613"/>
                </a:lnTo>
                <a:lnTo>
                  <a:pt x="1112306" y="4022289"/>
                </a:lnTo>
                <a:close/>
                <a:moveTo>
                  <a:pt x="4130324" y="4011640"/>
                </a:moveTo>
                <a:lnTo>
                  <a:pt x="4135648" y="4022289"/>
                </a:lnTo>
                <a:lnTo>
                  <a:pt x="4130324" y="4027613"/>
                </a:lnTo>
                <a:lnTo>
                  <a:pt x="4125590" y="4027613"/>
                </a:lnTo>
                <a:lnTo>
                  <a:pt x="4125590" y="4016964"/>
                </a:lnTo>
                <a:close/>
                <a:moveTo>
                  <a:pt x="3806690" y="4011640"/>
                </a:moveTo>
                <a:lnTo>
                  <a:pt x="3812015" y="4011640"/>
                </a:lnTo>
                <a:lnTo>
                  <a:pt x="3812015" y="4027613"/>
                </a:lnTo>
                <a:lnTo>
                  <a:pt x="3806690" y="4027613"/>
                </a:lnTo>
                <a:close/>
                <a:moveTo>
                  <a:pt x="1243061" y="4011640"/>
                </a:moveTo>
                <a:lnTo>
                  <a:pt x="1243061" y="4016964"/>
                </a:lnTo>
                <a:lnTo>
                  <a:pt x="1232412" y="4022289"/>
                </a:lnTo>
                <a:lnTo>
                  <a:pt x="1232412" y="4016964"/>
                </a:lnTo>
                <a:close/>
                <a:moveTo>
                  <a:pt x="814705" y="4011640"/>
                </a:moveTo>
                <a:lnTo>
                  <a:pt x="814705" y="4022289"/>
                </a:lnTo>
                <a:lnTo>
                  <a:pt x="809381" y="4022289"/>
                </a:lnTo>
                <a:close/>
                <a:moveTo>
                  <a:pt x="3065350" y="4000991"/>
                </a:moveTo>
                <a:lnTo>
                  <a:pt x="3070675" y="4006316"/>
                </a:lnTo>
                <a:lnTo>
                  <a:pt x="3054700" y="4022289"/>
                </a:lnTo>
                <a:lnTo>
                  <a:pt x="3054700" y="4016964"/>
                </a:lnTo>
                <a:close/>
                <a:moveTo>
                  <a:pt x="1357842" y="4000991"/>
                </a:moveTo>
                <a:lnTo>
                  <a:pt x="1357842" y="4006316"/>
                </a:lnTo>
                <a:lnTo>
                  <a:pt x="1347192" y="4016964"/>
                </a:lnTo>
                <a:lnTo>
                  <a:pt x="1342459" y="4011640"/>
                </a:lnTo>
                <a:close/>
                <a:moveTo>
                  <a:pt x="3952828" y="3996258"/>
                </a:moveTo>
                <a:lnTo>
                  <a:pt x="3958153" y="4006316"/>
                </a:lnTo>
                <a:lnTo>
                  <a:pt x="3952828" y="4011640"/>
                </a:lnTo>
                <a:lnTo>
                  <a:pt x="3948095" y="4006316"/>
                </a:lnTo>
                <a:close/>
                <a:moveTo>
                  <a:pt x="3916737" y="3996258"/>
                </a:moveTo>
                <a:lnTo>
                  <a:pt x="3921470" y="3996258"/>
                </a:lnTo>
                <a:lnTo>
                  <a:pt x="3921470" y="4000991"/>
                </a:lnTo>
                <a:lnTo>
                  <a:pt x="3916737" y="4000991"/>
                </a:lnTo>
                <a:close/>
                <a:moveTo>
                  <a:pt x="3222138" y="3996258"/>
                </a:moveTo>
                <a:lnTo>
                  <a:pt x="3226871" y="4000991"/>
                </a:lnTo>
                <a:lnTo>
                  <a:pt x="3216813" y="4006316"/>
                </a:lnTo>
                <a:close/>
                <a:moveTo>
                  <a:pt x="1008176" y="3996258"/>
                </a:moveTo>
                <a:lnTo>
                  <a:pt x="1028883" y="3996258"/>
                </a:lnTo>
                <a:lnTo>
                  <a:pt x="1018234" y="4000991"/>
                </a:lnTo>
                <a:lnTo>
                  <a:pt x="1013500" y="4006316"/>
                </a:lnTo>
                <a:close/>
                <a:moveTo>
                  <a:pt x="3577129" y="3990934"/>
                </a:moveTo>
                <a:lnTo>
                  <a:pt x="3587187" y="3996258"/>
                </a:lnTo>
                <a:lnTo>
                  <a:pt x="3582454" y="4011640"/>
                </a:lnTo>
                <a:lnTo>
                  <a:pt x="3571804" y="4022289"/>
                </a:lnTo>
                <a:lnTo>
                  <a:pt x="3566479" y="4032346"/>
                </a:lnTo>
                <a:lnTo>
                  <a:pt x="3561154" y="4032346"/>
                </a:lnTo>
                <a:lnTo>
                  <a:pt x="3561154" y="4011640"/>
                </a:lnTo>
                <a:close/>
                <a:moveTo>
                  <a:pt x="1431207" y="3990934"/>
                </a:moveTo>
                <a:lnTo>
                  <a:pt x="1431207" y="3996258"/>
                </a:lnTo>
                <a:lnTo>
                  <a:pt x="1425882" y="4000991"/>
                </a:lnTo>
                <a:lnTo>
                  <a:pt x="1420557" y="3996258"/>
                </a:lnTo>
                <a:close/>
                <a:moveTo>
                  <a:pt x="3415016" y="3985610"/>
                </a:moveTo>
                <a:lnTo>
                  <a:pt x="3420341" y="3990934"/>
                </a:lnTo>
                <a:lnTo>
                  <a:pt x="3420341" y="4000991"/>
                </a:lnTo>
                <a:lnTo>
                  <a:pt x="3404366" y="4006316"/>
                </a:lnTo>
                <a:lnTo>
                  <a:pt x="3404366" y="3990934"/>
                </a:lnTo>
                <a:close/>
                <a:moveTo>
                  <a:pt x="1989726" y="3985610"/>
                </a:moveTo>
                <a:lnTo>
                  <a:pt x="1995051" y="3996258"/>
                </a:lnTo>
                <a:lnTo>
                  <a:pt x="1989726" y="3996258"/>
                </a:lnTo>
                <a:close/>
                <a:moveTo>
                  <a:pt x="1921686" y="3985610"/>
                </a:moveTo>
                <a:lnTo>
                  <a:pt x="1921686" y="3996258"/>
                </a:lnTo>
                <a:lnTo>
                  <a:pt x="1916953" y="3990934"/>
                </a:lnTo>
                <a:close/>
                <a:moveTo>
                  <a:pt x="3733917" y="3980285"/>
                </a:moveTo>
                <a:lnTo>
                  <a:pt x="3733917" y="3990934"/>
                </a:lnTo>
                <a:lnTo>
                  <a:pt x="3723267" y="3985610"/>
                </a:lnTo>
                <a:close/>
                <a:moveTo>
                  <a:pt x="3441049" y="3980285"/>
                </a:moveTo>
                <a:lnTo>
                  <a:pt x="3446374" y="3980285"/>
                </a:lnTo>
                <a:lnTo>
                  <a:pt x="3446374" y="3996258"/>
                </a:lnTo>
                <a:lnTo>
                  <a:pt x="3441049" y="3985610"/>
                </a:lnTo>
                <a:close/>
                <a:moveTo>
                  <a:pt x="3211488" y="3980285"/>
                </a:moveTo>
                <a:lnTo>
                  <a:pt x="3216813" y="3980285"/>
                </a:lnTo>
                <a:lnTo>
                  <a:pt x="3222138" y="3996258"/>
                </a:lnTo>
                <a:lnTo>
                  <a:pt x="3216813" y="3996258"/>
                </a:lnTo>
                <a:close/>
                <a:moveTo>
                  <a:pt x="2324010" y="3980285"/>
                </a:moveTo>
                <a:lnTo>
                  <a:pt x="2329335" y="3980285"/>
                </a:lnTo>
                <a:lnTo>
                  <a:pt x="2334659" y="3985610"/>
                </a:lnTo>
                <a:lnTo>
                  <a:pt x="2334659" y="4000991"/>
                </a:lnTo>
                <a:lnTo>
                  <a:pt x="2324010" y="4011640"/>
                </a:lnTo>
                <a:lnTo>
                  <a:pt x="2318685" y="4006316"/>
                </a:lnTo>
                <a:lnTo>
                  <a:pt x="2318685" y="3990934"/>
                </a:lnTo>
                <a:close/>
                <a:moveTo>
                  <a:pt x="757315" y="3980285"/>
                </a:moveTo>
                <a:lnTo>
                  <a:pt x="762640" y="3980285"/>
                </a:lnTo>
                <a:lnTo>
                  <a:pt x="767965" y="3990934"/>
                </a:lnTo>
                <a:lnTo>
                  <a:pt x="757315" y="3990934"/>
                </a:lnTo>
                <a:lnTo>
                  <a:pt x="751990" y="3985610"/>
                </a:lnTo>
                <a:lnTo>
                  <a:pt x="757315" y="3985610"/>
                </a:lnTo>
                <a:close/>
                <a:moveTo>
                  <a:pt x="3075408" y="3974961"/>
                </a:moveTo>
                <a:lnTo>
                  <a:pt x="3086058" y="3980285"/>
                </a:lnTo>
                <a:lnTo>
                  <a:pt x="3070675" y="3985610"/>
                </a:lnTo>
                <a:lnTo>
                  <a:pt x="3065350" y="3985610"/>
                </a:lnTo>
                <a:close/>
                <a:moveTo>
                  <a:pt x="2965952" y="3974961"/>
                </a:moveTo>
                <a:lnTo>
                  <a:pt x="2976602" y="3980285"/>
                </a:lnTo>
                <a:lnTo>
                  <a:pt x="2965952" y="3985610"/>
                </a:lnTo>
                <a:close/>
                <a:moveTo>
                  <a:pt x="2803840" y="3974961"/>
                </a:moveTo>
                <a:lnTo>
                  <a:pt x="2799107" y="3990934"/>
                </a:lnTo>
                <a:lnTo>
                  <a:pt x="2794373" y="3990934"/>
                </a:lnTo>
                <a:lnTo>
                  <a:pt x="2783724" y="4000991"/>
                </a:lnTo>
                <a:lnTo>
                  <a:pt x="2778399" y="3996258"/>
                </a:lnTo>
                <a:lnTo>
                  <a:pt x="2778399" y="3990934"/>
                </a:lnTo>
                <a:lnTo>
                  <a:pt x="2783724" y="3985610"/>
                </a:lnTo>
                <a:lnTo>
                  <a:pt x="2789048" y="3985610"/>
                </a:lnTo>
                <a:lnTo>
                  <a:pt x="2789048" y="3980285"/>
                </a:lnTo>
                <a:close/>
                <a:moveTo>
                  <a:pt x="4104291" y="3969636"/>
                </a:moveTo>
                <a:lnTo>
                  <a:pt x="4104291" y="3980285"/>
                </a:lnTo>
                <a:lnTo>
                  <a:pt x="4094233" y="3974961"/>
                </a:lnTo>
                <a:close/>
                <a:moveTo>
                  <a:pt x="3383659" y="3969636"/>
                </a:moveTo>
                <a:lnTo>
                  <a:pt x="3388983" y="3969636"/>
                </a:lnTo>
                <a:lnTo>
                  <a:pt x="3383659" y="3974961"/>
                </a:lnTo>
                <a:close/>
                <a:moveTo>
                  <a:pt x="2949978" y="3969636"/>
                </a:moveTo>
                <a:lnTo>
                  <a:pt x="2955302" y="3969636"/>
                </a:lnTo>
                <a:lnTo>
                  <a:pt x="2955302" y="3974961"/>
                </a:lnTo>
                <a:lnTo>
                  <a:pt x="2945244" y="3974961"/>
                </a:lnTo>
                <a:close/>
                <a:moveTo>
                  <a:pt x="2109832" y="3969636"/>
                </a:moveTo>
                <a:lnTo>
                  <a:pt x="2120482" y="3974961"/>
                </a:lnTo>
                <a:lnTo>
                  <a:pt x="2115156" y="3980285"/>
                </a:lnTo>
                <a:lnTo>
                  <a:pt x="2109832" y="3980285"/>
                </a:lnTo>
                <a:lnTo>
                  <a:pt x="2109832" y="3974961"/>
                </a:lnTo>
                <a:close/>
                <a:moveTo>
                  <a:pt x="3880055" y="3964904"/>
                </a:moveTo>
                <a:lnTo>
                  <a:pt x="3885380" y="3964904"/>
                </a:lnTo>
                <a:lnTo>
                  <a:pt x="3880055" y="3985610"/>
                </a:lnTo>
                <a:close/>
                <a:moveTo>
                  <a:pt x="3822664" y="3964904"/>
                </a:moveTo>
                <a:lnTo>
                  <a:pt x="3827989" y="3964904"/>
                </a:lnTo>
                <a:lnTo>
                  <a:pt x="3832723" y="3964904"/>
                </a:lnTo>
                <a:lnTo>
                  <a:pt x="3832723" y="3969636"/>
                </a:lnTo>
                <a:lnTo>
                  <a:pt x="3827989" y="3969636"/>
                </a:lnTo>
                <a:close/>
                <a:moveTo>
                  <a:pt x="3117415" y="3964904"/>
                </a:moveTo>
                <a:lnTo>
                  <a:pt x="3122740" y="3964904"/>
                </a:lnTo>
                <a:lnTo>
                  <a:pt x="3117415" y="3974961"/>
                </a:lnTo>
                <a:close/>
                <a:moveTo>
                  <a:pt x="3331593" y="3959579"/>
                </a:moveTo>
                <a:lnTo>
                  <a:pt x="3336918" y="3959579"/>
                </a:lnTo>
                <a:lnTo>
                  <a:pt x="3336918" y="3969636"/>
                </a:lnTo>
                <a:lnTo>
                  <a:pt x="3331593" y="3969636"/>
                </a:lnTo>
                <a:close/>
                <a:moveTo>
                  <a:pt x="3655227" y="3954255"/>
                </a:moveTo>
                <a:lnTo>
                  <a:pt x="3665877" y="3954255"/>
                </a:lnTo>
                <a:lnTo>
                  <a:pt x="3665877" y="3959579"/>
                </a:lnTo>
                <a:lnTo>
                  <a:pt x="3655227" y="3959579"/>
                </a:lnTo>
                <a:close/>
                <a:moveTo>
                  <a:pt x="3258228" y="3954255"/>
                </a:moveTo>
                <a:lnTo>
                  <a:pt x="3263553" y="3964904"/>
                </a:lnTo>
                <a:lnTo>
                  <a:pt x="3248170" y="3974961"/>
                </a:lnTo>
                <a:lnTo>
                  <a:pt x="3237521" y="3974961"/>
                </a:lnTo>
                <a:lnTo>
                  <a:pt x="3248170" y="3969636"/>
                </a:lnTo>
                <a:lnTo>
                  <a:pt x="3248170" y="3959579"/>
                </a:lnTo>
                <a:close/>
                <a:moveTo>
                  <a:pt x="2835197" y="3954255"/>
                </a:moveTo>
                <a:lnTo>
                  <a:pt x="2840522" y="3959579"/>
                </a:lnTo>
                <a:lnTo>
                  <a:pt x="2835197" y="3969636"/>
                </a:lnTo>
                <a:lnTo>
                  <a:pt x="2825139" y="3964904"/>
                </a:lnTo>
                <a:close/>
                <a:moveTo>
                  <a:pt x="3932120" y="3948930"/>
                </a:moveTo>
                <a:lnTo>
                  <a:pt x="3937445" y="3959579"/>
                </a:lnTo>
                <a:lnTo>
                  <a:pt x="3932120" y="3969636"/>
                </a:lnTo>
                <a:close/>
                <a:moveTo>
                  <a:pt x="3279528" y="3948930"/>
                </a:moveTo>
                <a:lnTo>
                  <a:pt x="3284261" y="3954255"/>
                </a:lnTo>
                <a:lnTo>
                  <a:pt x="3274203" y="3959579"/>
                </a:lnTo>
                <a:lnTo>
                  <a:pt x="3268878" y="3954255"/>
                </a:lnTo>
                <a:close/>
                <a:moveTo>
                  <a:pt x="3128065" y="3948930"/>
                </a:moveTo>
                <a:lnTo>
                  <a:pt x="3128065" y="3959579"/>
                </a:lnTo>
                <a:lnTo>
                  <a:pt x="3117415" y="3954255"/>
                </a:lnTo>
                <a:close/>
                <a:moveTo>
                  <a:pt x="1969019" y="3948930"/>
                </a:moveTo>
                <a:lnTo>
                  <a:pt x="1979668" y="3948930"/>
                </a:lnTo>
                <a:lnTo>
                  <a:pt x="1969019" y="3954255"/>
                </a:lnTo>
                <a:close/>
                <a:moveTo>
                  <a:pt x="4020868" y="3943606"/>
                </a:moveTo>
                <a:lnTo>
                  <a:pt x="4026193" y="3948930"/>
                </a:lnTo>
                <a:lnTo>
                  <a:pt x="4026193" y="3954255"/>
                </a:lnTo>
                <a:lnTo>
                  <a:pt x="4015543" y="3948930"/>
                </a:lnTo>
                <a:close/>
                <a:moveTo>
                  <a:pt x="3028667" y="3943606"/>
                </a:moveTo>
                <a:lnTo>
                  <a:pt x="3033992" y="3959579"/>
                </a:lnTo>
                <a:lnTo>
                  <a:pt x="3033992" y="3964904"/>
                </a:lnTo>
                <a:lnTo>
                  <a:pt x="3028667" y="3948930"/>
                </a:lnTo>
                <a:close/>
                <a:moveTo>
                  <a:pt x="3592512" y="3938282"/>
                </a:moveTo>
                <a:lnTo>
                  <a:pt x="3597837" y="3954255"/>
                </a:lnTo>
                <a:lnTo>
                  <a:pt x="3587187" y="3959579"/>
                </a:lnTo>
                <a:lnTo>
                  <a:pt x="3587187" y="3943606"/>
                </a:lnTo>
                <a:close/>
                <a:moveTo>
                  <a:pt x="3294911" y="3938282"/>
                </a:moveTo>
                <a:lnTo>
                  <a:pt x="3300236" y="3948930"/>
                </a:lnTo>
                <a:lnTo>
                  <a:pt x="3305561" y="3954255"/>
                </a:lnTo>
                <a:lnTo>
                  <a:pt x="3289586" y="3954255"/>
                </a:lnTo>
                <a:lnTo>
                  <a:pt x="3284261" y="3948930"/>
                </a:lnTo>
                <a:close/>
                <a:moveTo>
                  <a:pt x="1566695" y="3938282"/>
                </a:moveTo>
                <a:lnTo>
                  <a:pt x="1577345" y="3938282"/>
                </a:lnTo>
                <a:lnTo>
                  <a:pt x="1566695" y="3948930"/>
                </a:lnTo>
                <a:close/>
                <a:moveTo>
                  <a:pt x="3242845" y="3933549"/>
                </a:moveTo>
                <a:lnTo>
                  <a:pt x="3248170" y="3933549"/>
                </a:lnTo>
                <a:lnTo>
                  <a:pt x="3242845" y="3943606"/>
                </a:lnTo>
                <a:close/>
                <a:moveTo>
                  <a:pt x="2271945" y="3933549"/>
                </a:moveTo>
                <a:lnTo>
                  <a:pt x="2277269" y="3938282"/>
                </a:lnTo>
                <a:lnTo>
                  <a:pt x="2271945" y="3948930"/>
                </a:lnTo>
                <a:close/>
                <a:moveTo>
                  <a:pt x="3535122" y="3928224"/>
                </a:moveTo>
                <a:lnTo>
                  <a:pt x="3540446" y="3928224"/>
                </a:lnTo>
                <a:lnTo>
                  <a:pt x="3540446" y="3933549"/>
                </a:lnTo>
                <a:lnTo>
                  <a:pt x="3535122" y="3948930"/>
                </a:lnTo>
                <a:lnTo>
                  <a:pt x="3525063" y="3959579"/>
                </a:lnTo>
                <a:lnTo>
                  <a:pt x="3519739" y="3948930"/>
                </a:lnTo>
                <a:lnTo>
                  <a:pt x="3529797" y="3938282"/>
                </a:lnTo>
                <a:close/>
                <a:moveTo>
                  <a:pt x="3185455" y="3928224"/>
                </a:moveTo>
                <a:lnTo>
                  <a:pt x="3190780" y="3943606"/>
                </a:lnTo>
                <a:lnTo>
                  <a:pt x="3159422" y="3974961"/>
                </a:lnTo>
                <a:lnTo>
                  <a:pt x="3159422" y="3964904"/>
                </a:lnTo>
                <a:lnTo>
                  <a:pt x="3169481" y="3948930"/>
                </a:lnTo>
                <a:close/>
                <a:moveTo>
                  <a:pt x="3132798" y="3928224"/>
                </a:moveTo>
                <a:lnTo>
                  <a:pt x="3138123" y="3933549"/>
                </a:lnTo>
                <a:lnTo>
                  <a:pt x="3143448" y="3938282"/>
                </a:lnTo>
                <a:lnTo>
                  <a:pt x="3138123" y="3943606"/>
                </a:lnTo>
                <a:lnTo>
                  <a:pt x="3132798" y="3938282"/>
                </a:lnTo>
                <a:close/>
                <a:moveTo>
                  <a:pt x="3039317" y="3928224"/>
                </a:moveTo>
                <a:lnTo>
                  <a:pt x="3049375" y="3928224"/>
                </a:lnTo>
                <a:lnTo>
                  <a:pt x="3049375" y="3933549"/>
                </a:lnTo>
                <a:lnTo>
                  <a:pt x="3039317" y="3938282"/>
                </a:lnTo>
                <a:close/>
                <a:moveTo>
                  <a:pt x="2214554" y="3928224"/>
                </a:moveTo>
                <a:lnTo>
                  <a:pt x="2219879" y="3928224"/>
                </a:lnTo>
                <a:lnTo>
                  <a:pt x="2219879" y="3943606"/>
                </a:lnTo>
                <a:lnTo>
                  <a:pt x="2209229" y="3943606"/>
                </a:lnTo>
                <a:lnTo>
                  <a:pt x="2203905" y="3938282"/>
                </a:lnTo>
                <a:close/>
                <a:moveTo>
                  <a:pt x="4219663" y="3922900"/>
                </a:moveTo>
                <a:lnTo>
                  <a:pt x="4224396" y="3922900"/>
                </a:lnTo>
                <a:lnTo>
                  <a:pt x="4224396" y="3928224"/>
                </a:lnTo>
                <a:lnTo>
                  <a:pt x="4219663" y="3933549"/>
                </a:lnTo>
                <a:close/>
                <a:moveTo>
                  <a:pt x="3911412" y="3922900"/>
                </a:moveTo>
                <a:lnTo>
                  <a:pt x="3911412" y="3938282"/>
                </a:lnTo>
                <a:lnTo>
                  <a:pt x="3906087" y="3948930"/>
                </a:lnTo>
                <a:lnTo>
                  <a:pt x="3900763" y="3943606"/>
                </a:lnTo>
                <a:lnTo>
                  <a:pt x="3895438" y="3933549"/>
                </a:lnTo>
                <a:lnTo>
                  <a:pt x="3895438" y="3928224"/>
                </a:lnTo>
                <a:close/>
                <a:moveTo>
                  <a:pt x="3378334" y="3922900"/>
                </a:moveTo>
                <a:lnTo>
                  <a:pt x="3383659" y="3928224"/>
                </a:lnTo>
                <a:lnTo>
                  <a:pt x="3388983" y="3922900"/>
                </a:lnTo>
                <a:lnTo>
                  <a:pt x="3394308" y="3928224"/>
                </a:lnTo>
                <a:lnTo>
                  <a:pt x="3388983" y="3948930"/>
                </a:lnTo>
                <a:lnTo>
                  <a:pt x="3388983" y="3954255"/>
                </a:lnTo>
                <a:lnTo>
                  <a:pt x="3388983" y="3959579"/>
                </a:lnTo>
                <a:lnTo>
                  <a:pt x="3378334" y="3969636"/>
                </a:lnTo>
                <a:lnTo>
                  <a:pt x="3373601" y="3980285"/>
                </a:lnTo>
                <a:lnTo>
                  <a:pt x="3373601" y="3969636"/>
                </a:lnTo>
                <a:lnTo>
                  <a:pt x="3368276" y="3974961"/>
                </a:lnTo>
                <a:lnTo>
                  <a:pt x="3362951" y="3980285"/>
                </a:lnTo>
                <a:lnTo>
                  <a:pt x="3357626" y="3974961"/>
                </a:lnTo>
                <a:lnTo>
                  <a:pt x="3368276" y="3954255"/>
                </a:lnTo>
                <a:lnTo>
                  <a:pt x="3373601" y="3948930"/>
                </a:lnTo>
                <a:lnTo>
                  <a:pt x="3373601" y="3933549"/>
                </a:lnTo>
                <a:close/>
                <a:moveTo>
                  <a:pt x="3274203" y="3922900"/>
                </a:moveTo>
                <a:lnTo>
                  <a:pt x="3279528" y="3933549"/>
                </a:lnTo>
                <a:lnTo>
                  <a:pt x="3268878" y="3943606"/>
                </a:lnTo>
                <a:lnTo>
                  <a:pt x="3268878" y="3933549"/>
                </a:lnTo>
                <a:close/>
                <a:moveTo>
                  <a:pt x="4041576" y="3917576"/>
                </a:moveTo>
                <a:lnTo>
                  <a:pt x="4046901" y="3917576"/>
                </a:lnTo>
                <a:lnTo>
                  <a:pt x="4052225" y="3922900"/>
                </a:lnTo>
                <a:lnTo>
                  <a:pt x="4041576" y="3922900"/>
                </a:lnTo>
                <a:close/>
                <a:moveTo>
                  <a:pt x="3326268" y="3917576"/>
                </a:moveTo>
                <a:lnTo>
                  <a:pt x="3331593" y="3917576"/>
                </a:lnTo>
                <a:lnTo>
                  <a:pt x="3331593" y="3922900"/>
                </a:lnTo>
                <a:lnTo>
                  <a:pt x="3326268" y="3922900"/>
                </a:lnTo>
                <a:close/>
                <a:moveTo>
                  <a:pt x="3122740" y="3917576"/>
                </a:moveTo>
                <a:lnTo>
                  <a:pt x="3132798" y="3917576"/>
                </a:lnTo>
                <a:lnTo>
                  <a:pt x="3132798" y="3928224"/>
                </a:lnTo>
                <a:lnTo>
                  <a:pt x="3128065" y="3933549"/>
                </a:lnTo>
                <a:lnTo>
                  <a:pt x="3101441" y="3959579"/>
                </a:lnTo>
                <a:lnTo>
                  <a:pt x="3096707" y="3954255"/>
                </a:lnTo>
                <a:lnTo>
                  <a:pt x="3106765" y="3933549"/>
                </a:lnTo>
                <a:close/>
                <a:moveTo>
                  <a:pt x="825355" y="3917576"/>
                </a:moveTo>
                <a:lnTo>
                  <a:pt x="830680" y="3928224"/>
                </a:lnTo>
                <a:lnTo>
                  <a:pt x="825355" y="3933549"/>
                </a:lnTo>
                <a:lnTo>
                  <a:pt x="809381" y="3948930"/>
                </a:lnTo>
                <a:lnTo>
                  <a:pt x="799322" y="3954255"/>
                </a:lnTo>
                <a:lnTo>
                  <a:pt x="793997" y="3954255"/>
                </a:lnTo>
                <a:lnTo>
                  <a:pt x="793997" y="3948930"/>
                </a:lnTo>
                <a:lnTo>
                  <a:pt x="799322" y="3938282"/>
                </a:lnTo>
                <a:lnTo>
                  <a:pt x="809381" y="3928224"/>
                </a:lnTo>
                <a:close/>
                <a:moveTo>
                  <a:pt x="2877204" y="3912251"/>
                </a:moveTo>
                <a:lnTo>
                  <a:pt x="2882529" y="3922900"/>
                </a:lnTo>
                <a:lnTo>
                  <a:pt x="2871880" y="3943606"/>
                </a:lnTo>
                <a:lnTo>
                  <a:pt x="2861230" y="3943606"/>
                </a:lnTo>
                <a:lnTo>
                  <a:pt x="2856497" y="3943606"/>
                </a:lnTo>
                <a:lnTo>
                  <a:pt x="2851172" y="3943606"/>
                </a:lnTo>
                <a:lnTo>
                  <a:pt x="2851172" y="3938282"/>
                </a:lnTo>
                <a:lnTo>
                  <a:pt x="2856497" y="3933549"/>
                </a:lnTo>
                <a:lnTo>
                  <a:pt x="2861230" y="3922900"/>
                </a:lnTo>
                <a:lnTo>
                  <a:pt x="2871880" y="3917576"/>
                </a:lnTo>
                <a:close/>
                <a:moveTo>
                  <a:pt x="2752366" y="3906927"/>
                </a:moveTo>
                <a:lnTo>
                  <a:pt x="2757691" y="3906927"/>
                </a:lnTo>
                <a:lnTo>
                  <a:pt x="2763016" y="3922900"/>
                </a:lnTo>
                <a:lnTo>
                  <a:pt x="2752366" y="3922900"/>
                </a:lnTo>
                <a:close/>
                <a:moveTo>
                  <a:pt x="1545987" y="3906927"/>
                </a:moveTo>
                <a:lnTo>
                  <a:pt x="1545987" y="3912251"/>
                </a:lnTo>
                <a:lnTo>
                  <a:pt x="1540662" y="3912251"/>
                </a:lnTo>
                <a:close/>
                <a:moveTo>
                  <a:pt x="3012693" y="3902194"/>
                </a:moveTo>
                <a:lnTo>
                  <a:pt x="3012693" y="3906927"/>
                </a:lnTo>
                <a:lnTo>
                  <a:pt x="3012693" y="3912251"/>
                </a:lnTo>
                <a:lnTo>
                  <a:pt x="3002635" y="3917576"/>
                </a:lnTo>
                <a:lnTo>
                  <a:pt x="2997310" y="3917576"/>
                </a:lnTo>
                <a:lnTo>
                  <a:pt x="2991985" y="3912251"/>
                </a:lnTo>
                <a:close/>
                <a:moveTo>
                  <a:pt x="2976602" y="3902194"/>
                </a:moveTo>
                <a:lnTo>
                  <a:pt x="2981335" y="3906927"/>
                </a:lnTo>
                <a:lnTo>
                  <a:pt x="2971277" y="3912251"/>
                </a:lnTo>
                <a:lnTo>
                  <a:pt x="2971277" y="3906927"/>
                </a:lnTo>
                <a:close/>
                <a:moveTo>
                  <a:pt x="2986660" y="3896870"/>
                </a:moveTo>
                <a:lnTo>
                  <a:pt x="2997310" y="3896870"/>
                </a:lnTo>
                <a:lnTo>
                  <a:pt x="2997310" y="3902194"/>
                </a:lnTo>
                <a:close/>
                <a:moveTo>
                  <a:pt x="1289802" y="3896870"/>
                </a:moveTo>
                <a:lnTo>
                  <a:pt x="1295127" y="3902194"/>
                </a:lnTo>
                <a:lnTo>
                  <a:pt x="1289802" y="3906927"/>
                </a:lnTo>
                <a:lnTo>
                  <a:pt x="1289802" y="3902194"/>
                </a:lnTo>
                <a:close/>
                <a:moveTo>
                  <a:pt x="3885380" y="3891545"/>
                </a:moveTo>
                <a:lnTo>
                  <a:pt x="3890113" y="3891545"/>
                </a:lnTo>
                <a:lnTo>
                  <a:pt x="3895438" y="3906927"/>
                </a:lnTo>
                <a:lnTo>
                  <a:pt x="3885380" y="3906927"/>
                </a:lnTo>
                <a:lnTo>
                  <a:pt x="3880055" y="3902194"/>
                </a:lnTo>
                <a:close/>
                <a:moveTo>
                  <a:pt x="3623869" y="3891545"/>
                </a:moveTo>
                <a:lnTo>
                  <a:pt x="3629194" y="3902194"/>
                </a:lnTo>
                <a:lnTo>
                  <a:pt x="3634519" y="3896870"/>
                </a:lnTo>
                <a:lnTo>
                  <a:pt x="3639844" y="3912251"/>
                </a:lnTo>
                <a:lnTo>
                  <a:pt x="3629194" y="3917576"/>
                </a:lnTo>
                <a:close/>
                <a:moveTo>
                  <a:pt x="3592512" y="3891545"/>
                </a:moveTo>
                <a:lnTo>
                  <a:pt x="3597837" y="3891545"/>
                </a:lnTo>
                <a:lnTo>
                  <a:pt x="3597837" y="3896870"/>
                </a:lnTo>
                <a:lnTo>
                  <a:pt x="3592512" y="3896870"/>
                </a:lnTo>
                <a:close/>
                <a:moveTo>
                  <a:pt x="3514414" y="3891545"/>
                </a:moveTo>
                <a:lnTo>
                  <a:pt x="3525063" y="3891545"/>
                </a:lnTo>
                <a:lnTo>
                  <a:pt x="3525063" y="3902194"/>
                </a:lnTo>
                <a:lnTo>
                  <a:pt x="3514414" y="3917576"/>
                </a:lnTo>
                <a:lnTo>
                  <a:pt x="3514414" y="3902194"/>
                </a:lnTo>
                <a:close/>
                <a:moveTo>
                  <a:pt x="3493706" y="3891545"/>
                </a:moveTo>
                <a:lnTo>
                  <a:pt x="3498439" y="3891545"/>
                </a:lnTo>
                <a:lnTo>
                  <a:pt x="3498439" y="3896870"/>
                </a:lnTo>
                <a:lnTo>
                  <a:pt x="3493706" y="3896870"/>
                </a:lnTo>
                <a:close/>
                <a:moveTo>
                  <a:pt x="3446374" y="3891545"/>
                </a:moveTo>
                <a:lnTo>
                  <a:pt x="3457023" y="3891545"/>
                </a:lnTo>
                <a:lnTo>
                  <a:pt x="3457023" y="3902194"/>
                </a:lnTo>
                <a:lnTo>
                  <a:pt x="3451699" y="3902194"/>
                </a:lnTo>
                <a:close/>
                <a:moveTo>
                  <a:pt x="3342243" y="3891545"/>
                </a:moveTo>
                <a:lnTo>
                  <a:pt x="3346976" y="3896870"/>
                </a:lnTo>
                <a:lnTo>
                  <a:pt x="3352301" y="3902194"/>
                </a:lnTo>
                <a:lnTo>
                  <a:pt x="3342243" y="3912251"/>
                </a:lnTo>
                <a:lnTo>
                  <a:pt x="3342243" y="3902194"/>
                </a:lnTo>
                <a:close/>
                <a:moveTo>
                  <a:pt x="1832939" y="3891545"/>
                </a:moveTo>
                <a:lnTo>
                  <a:pt x="1832939" y="3902194"/>
                </a:lnTo>
                <a:lnTo>
                  <a:pt x="1822880" y="3906927"/>
                </a:lnTo>
                <a:lnTo>
                  <a:pt x="1822880" y="3902194"/>
                </a:lnTo>
                <a:close/>
                <a:moveTo>
                  <a:pt x="2949978" y="3886221"/>
                </a:moveTo>
                <a:lnTo>
                  <a:pt x="2949978" y="3902194"/>
                </a:lnTo>
                <a:lnTo>
                  <a:pt x="2939920" y="3912251"/>
                </a:lnTo>
                <a:lnTo>
                  <a:pt x="2939920" y="3902194"/>
                </a:lnTo>
                <a:close/>
                <a:moveTo>
                  <a:pt x="2825139" y="3886221"/>
                </a:moveTo>
                <a:lnTo>
                  <a:pt x="2829872" y="3891545"/>
                </a:lnTo>
                <a:lnTo>
                  <a:pt x="2829872" y="3896870"/>
                </a:lnTo>
                <a:lnTo>
                  <a:pt x="2825139" y="3896870"/>
                </a:lnTo>
                <a:lnTo>
                  <a:pt x="2819814" y="3896870"/>
                </a:lnTo>
                <a:close/>
                <a:moveTo>
                  <a:pt x="2652968" y="3886221"/>
                </a:moveTo>
                <a:lnTo>
                  <a:pt x="2658293" y="3886221"/>
                </a:lnTo>
                <a:lnTo>
                  <a:pt x="2658293" y="3896870"/>
                </a:lnTo>
                <a:lnTo>
                  <a:pt x="2652968" y="3896870"/>
                </a:lnTo>
                <a:close/>
                <a:moveTo>
                  <a:pt x="4417867" y="3880896"/>
                </a:moveTo>
                <a:lnTo>
                  <a:pt x="4423191" y="3886221"/>
                </a:lnTo>
                <a:lnTo>
                  <a:pt x="4423191" y="3891545"/>
                </a:lnTo>
                <a:lnTo>
                  <a:pt x="4417867" y="3891545"/>
                </a:lnTo>
                <a:close/>
                <a:moveTo>
                  <a:pt x="3723267" y="3880896"/>
                </a:moveTo>
                <a:lnTo>
                  <a:pt x="3738650" y="3891545"/>
                </a:lnTo>
                <a:lnTo>
                  <a:pt x="3738650" y="3902194"/>
                </a:lnTo>
                <a:lnTo>
                  <a:pt x="3728592" y="3917576"/>
                </a:lnTo>
                <a:lnTo>
                  <a:pt x="3712617" y="3938282"/>
                </a:lnTo>
                <a:lnTo>
                  <a:pt x="3702559" y="3938282"/>
                </a:lnTo>
                <a:lnTo>
                  <a:pt x="3702559" y="3928224"/>
                </a:lnTo>
                <a:lnTo>
                  <a:pt x="3702559" y="3917576"/>
                </a:lnTo>
                <a:lnTo>
                  <a:pt x="3707292" y="3912251"/>
                </a:lnTo>
                <a:lnTo>
                  <a:pt x="3707292" y="3902194"/>
                </a:lnTo>
                <a:close/>
                <a:moveTo>
                  <a:pt x="3712617" y="3880896"/>
                </a:moveTo>
                <a:lnTo>
                  <a:pt x="3702559" y="3896870"/>
                </a:lnTo>
                <a:lnTo>
                  <a:pt x="3702559" y="3886221"/>
                </a:lnTo>
                <a:close/>
                <a:moveTo>
                  <a:pt x="3425666" y="3880896"/>
                </a:moveTo>
                <a:lnTo>
                  <a:pt x="3420341" y="3891545"/>
                </a:lnTo>
                <a:lnTo>
                  <a:pt x="3409691" y="3902194"/>
                </a:lnTo>
                <a:lnTo>
                  <a:pt x="3399633" y="3912251"/>
                </a:lnTo>
                <a:lnTo>
                  <a:pt x="3404366" y="3917576"/>
                </a:lnTo>
                <a:lnTo>
                  <a:pt x="3399633" y="3917576"/>
                </a:lnTo>
                <a:lnTo>
                  <a:pt x="3394308" y="3912251"/>
                </a:lnTo>
                <a:lnTo>
                  <a:pt x="3404366" y="3896870"/>
                </a:lnTo>
                <a:close/>
                <a:moveTo>
                  <a:pt x="1509305" y="3876164"/>
                </a:moveTo>
                <a:lnTo>
                  <a:pt x="1519954" y="3876164"/>
                </a:lnTo>
                <a:lnTo>
                  <a:pt x="1514630" y="3891545"/>
                </a:lnTo>
                <a:lnTo>
                  <a:pt x="1503980" y="3886221"/>
                </a:lnTo>
                <a:lnTo>
                  <a:pt x="1509305" y="3880896"/>
                </a:lnTo>
                <a:close/>
                <a:moveTo>
                  <a:pt x="1503980" y="3876164"/>
                </a:moveTo>
                <a:lnTo>
                  <a:pt x="1509305" y="3876164"/>
                </a:lnTo>
                <a:lnTo>
                  <a:pt x="1503980" y="3880896"/>
                </a:lnTo>
                <a:close/>
                <a:moveTo>
                  <a:pt x="4057550" y="3870839"/>
                </a:moveTo>
                <a:lnTo>
                  <a:pt x="4062875" y="3870839"/>
                </a:lnTo>
                <a:lnTo>
                  <a:pt x="4062875" y="3876164"/>
                </a:lnTo>
                <a:close/>
                <a:moveTo>
                  <a:pt x="3206163" y="3870839"/>
                </a:moveTo>
                <a:lnTo>
                  <a:pt x="3211488" y="3870839"/>
                </a:lnTo>
                <a:lnTo>
                  <a:pt x="3211488" y="3891545"/>
                </a:lnTo>
                <a:lnTo>
                  <a:pt x="3206163" y="3896870"/>
                </a:lnTo>
                <a:lnTo>
                  <a:pt x="3211488" y="3906927"/>
                </a:lnTo>
                <a:lnTo>
                  <a:pt x="3211488" y="3917576"/>
                </a:lnTo>
                <a:lnTo>
                  <a:pt x="3206163" y="3922900"/>
                </a:lnTo>
                <a:lnTo>
                  <a:pt x="3195513" y="3922900"/>
                </a:lnTo>
                <a:lnTo>
                  <a:pt x="3195513" y="3902194"/>
                </a:lnTo>
                <a:lnTo>
                  <a:pt x="3190780" y="3902194"/>
                </a:lnTo>
                <a:lnTo>
                  <a:pt x="3190780" y="3896870"/>
                </a:lnTo>
                <a:lnTo>
                  <a:pt x="3195513" y="3886221"/>
                </a:lnTo>
                <a:lnTo>
                  <a:pt x="3200838" y="3876164"/>
                </a:lnTo>
                <a:close/>
                <a:moveTo>
                  <a:pt x="2736983" y="3870839"/>
                </a:moveTo>
                <a:lnTo>
                  <a:pt x="2741716" y="3876164"/>
                </a:lnTo>
                <a:lnTo>
                  <a:pt x="2741716" y="3880896"/>
                </a:lnTo>
                <a:close/>
                <a:moveTo>
                  <a:pt x="2245912" y="3870839"/>
                </a:moveTo>
                <a:lnTo>
                  <a:pt x="2245912" y="3876164"/>
                </a:lnTo>
                <a:lnTo>
                  <a:pt x="2235262" y="3886221"/>
                </a:lnTo>
                <a:lnTo>
                  <a:pt x="2235262" y="3876164"/>
                </a:lnTo>
                <a:close/>
                <a:moveTo>
                  <a:pt x="746665" y="3870839"/>
                </a:moveTo>
                <a:lnTo>
                  <a:pt x="751990" y="3880896"/>
                </a:lnTo>
                <a:lnTo>
                  <a:pt x="746665" y="3880896"/>
                </a:lnTo>
                <a:close/>
                <a:moveTo>
                  <a:pt x="3451699" y="3865515"/>
                </a:moveTo>
                <a:lnTo>
                  <a:pt x="3457023" y="3865515"/>
                </a:lnTo>
                <a:lnTo>
                  <a:pt x="3457023" y="3876164"/>
                </a:lnTo>
                <a:close/>
                <a:moveTo>
                  <a:pt x="992201" y="3865515"/>
                </a:moveTo>
                <a:lnTo>
                  <a:pt x="1002851" y="3865515"/>
                </a:lnTo>
                <a:lnTo>
                  <a:pt x="992201" y="3870839"/>
                </a:lnTo>
                <a:close/>
                <a:moveTo>
                  <a:pt x="4203689" y="3860190"/>
                </a:moveTo>
                <a:lnTo>
                  <a:pt x="4209013" y="3860190"/>
                </a:lnTo>
                <a:lnTo>
                  <a:pt x="4214338" y="3860190"/>
                </a:lnTo>
                <a:lnTo>
                  <a:pt x="4209013" y="3865515"/>
                </a:lnTo>
                <a:close/>
                <a:moveTo>
                  <a:pt x="3812015" y="3860190"/>
                </a:moveTo>
                <a:lnTo>
                  <a:pt x="3812015" y="3876164"/>
                </a:lnTo>
                <a:lnTo>
                  <a:pt x="3801365" y="3891545"/>
                </a:lnTo>
                <a:lnTo>
                  <a:pt x="3801365" y="3870839"/>
                </a:lnTo>
                <a:close/>
                <a:moveTo>
                  <a:pt x="3551096" y="3860190"/>
                </a:moveTo>
                <a:lnTo>
                  <a:pt x="3555829" y="3865515"/>
                </a:lnTo>
                <a:lnTo>
                  <a:pt x="3561154" y="3865515"/>
                </a:lnTo>
                <a:lnTo>
                  <a:pt x="3561154" y="3880896"/>
                </a:lnTo>
                <a:lnTo>
                  <a:pt x="3555829" y="3891545"/>
                </a:lnTo>
                <a:lnTo>
                  <a:pt x="3545771" y="3886221"/>
                </a:lnTo>
                <a:lnTo>
                  <a:pt x="3551096" y="3876164"/>
                </a:lnTo>
                <a:lnTo>
                  <a:pt x="3545771" y="3865515"/>
                </a:lnTo>
                <a:close/>
                <a:moveTo>
                  <a:pt x="3138123" y="3860190"/>
                </a:moveTo>
                <a:lnTo>
                  <a:pt x="3143448" y="3860190"/>
                </a:lnTo>
                <a:lnTo>
                  <a:pt x="3143448" y="3865515"/>
                </a:lnTo>
                <a:lnTo>
                  <a:pt x="3138123" y="3865515"/>
                </a:lnTo>
                <a:close/>
                <a:moveTo>
                  <a:pt x="2188522" y="3860190"/>
                </a:moveTo>
                <a:lnTo>
                  <a:pt x="2193846" y="3860190"/>
                </a:lnTo>
                <a:lnTo>
                  <a:pt x="2198579" y="3870839"/>
                </a:lnTo>
                <a:lnTo>
                  <a:pt x="2188522" y="3870839"/>
                </a:lnTo>
                <a:close/>
                <a:moveTo>
                  <a:pt x="1373817" y="3860190"/>
                </a:moveTo>
                <a:lnTo>
                  <a:pt x="1373817" y="3870839"/>
                </a:lnTo>
                <a:lnTo>
                  <a:pt x="1368492" y="3870839"/>
                </a:lnTo>
                <a:lnTo>
                  <a:pt x="1368492" y="3865515"/>
                </a:lnTo>
                <a:close/>
                <a:moveTo>
                  <a:pt x="3629194" y="3854866"/>
                </a:moveTo>
                <a:lnTo>
                  <a:pt x="3634519" y="3854866"/>
                </a:lnTo>
                <a:lnTo>
                  <a:pt x="3634519" y="3865515"/>
                </a:lnTo>
                <a:lnTo>
                  <a:pt x="3639844" y="3870839"/>
                </a:lnTo>
                <a:lnTo>
                  <a:pt x="3639844" y="3880896"/>
                </a:lnTo>
                <a:lnTo>
                  <a:pt x="3629194" y="3886221"/>
                </a:lnTo>
                <a:lnTo>
                  <a:pt x="3623869" y="3880896"/>
                </a:lnTo>
                <a:lnTo>
                  <a:pt x="3629194" y="3876164"/>
                </a:lnTo>
                <a:lnTo>
                  <a:pt x="3623869" y="3865515"/>
                </a:lnTo>
                <a:close/>
                <a:moveTo>
                  <a:pt x="2923945" y="3854866"/>
                </a:moveTo>
                <a:lnTo>
                  <a:pt x="2923945" y="3860190"/>
                </a:lnTo>
                <a:lnTo>
                  <a:pt x="2919212" y="3870839"/>
                </a:lnTo>
                <a:lnTo>
                  <a:pt x="2908562" y="3870839"/>
                </a:lnTo>
                <a:close/>
                <a:moveTo>
                  <a:pt x="1357842" y="3854866"/>
                </a:moveTo>
                <a:lnTo>
                  <a:pt x="1357842" y="3860190"/>
                </a:lnTo>
                <a:lnTo>
                  <a:pt x="1347192" y="3865515"/>
                </a:lnTo>
                <a:lnTo>
                  <a:pt x="1342459" y="3865515"/>
                </a:lnTo>
                <a:close/>
                <a:moveTo>
                  <a:pt x="3848697" y="3849542"/>
                </a:moveTo>
                <a:lnTo>
                  <a:pt x="3858755" y="3849542"/>
                </a:lnTo>
                <a:lnTo>
                  <a:pt x="3858755" y="3860190"/>
                </a:lnTo>
                <a:lnTo>
                  <a:pt x="3854022" y="3870839"/>
                </a:lnTo>
                <a:lnTo>
                  <a:pt x="3848697" y="3870839"/>
                </a:lnTo>
                <a:lnTo>
                  <a:pt x="3848697" y="3860190"/>
                </a:lnTo>
                <a:close/>
                <a:moveTo>
                  <a:pt x="2188522" y="3849542"/>
                </a:moveTo>
                <a:lnTo>
                  <a:pt x="2193846" y="3849542"/>
                </a:lnTo>
                <a:lnTo>
                  <a:pt x="2193846" y="3854866"/>
                </a:lnTo>
                <a:lnTo>
                  <a:pt x="2188522" y="3854866"/>
                </a:lnTo>
                <a:close/>
                <a:moveTo>
                  <a:pt x="2021084" y="3849542"/>
                </a:moveTo>
                <a:lnTo>
                  <a:pt x="2026409" y="3849542"/>
                </a:lnTo>
                <a:lnTo>
                  <a:pt x="2026409" y="3854866"/>
                </a:lnTo>
                <a:lnTo>
                  <a:pt x="2021084" y="3854866"/>
                </a:lnTo>
                <a:close/>
                <a:moveTo>
                  <a:pt x="3827989" y="3844809"/>
                </a:moveTo>
                <a:lnTo>
                  <a:pt x="3827989" y="3854866"/>
                </a:lnTo>
                <a:lnTo>
                  <a:pt x="3822664" y="3854866"/>
                </a:lnTo>
                <a:lnTo>
                  <a:pt x="3822664" y="3849542"/>
                </a:lnTo>
                <a:close/>
                <a:moveTo>
                  <a:pt x="3691909" y="3844809"/>
                </a:moveTo>
                <a:lnTo>
                  <a:pt x="3697234" y="3844809"/>
                </a:lnTo>
                <a:lnTo>
                  <a:pt x="3697234" y="3849542"/>
                </a:lnTo>
                <a:lnTo>
                  <a:pt x="3697234" y="3854866"/>
                </a:lnTo>
                <a:lnTo>
                  <a:pt x="3691909" y="3849542"/>
                </a:lnTo>
                <a:close/>
                <a:moveTo>
                  <a:pt x="1389199" y="3844809"/>
                </a:moveTo>
                <a:lnTo>
                  <a:pt x="1389199" y="3849542"/>
                </a:lnTo>
                <a:lnTo>
                  <a:pt x="1383874" y="3860190"/>
                </a:lnTo>
                <a:lnTo>
                  <a:pt x="1378550" y="3854866"/>
                </a:lnTo>
                <a:close/>
                <a:moveTo>
                  <a:pt x="986876" y="3844809"/>
                </a:moveTo>
                <a:lnTo>
                  <a:pt x="992201" y="3849542"/>
                </a:lnTo>
                <a:lnTo>
                  <a:pt x="976818" y="3865515"/>
                </a:lnTo>
                <a:lnTo>
                  <a:pt x="971493" y="3854866"/>
                </a:lnTo>
                <a:close/>
                <a:moveTo>
                  <a:pt x="3211488" y="3839484"/>
                </a:moveTo>
                <a:lnTo>
                  <a:pt x="3211488" y="3844809"/>
                </a:lnTo>
                <a:lnTo>
                  <a:pt x="3211488" y="3849542"/>
                </a:lnTo>
                <a:lnTo>
                  <a:pt x="3206163" y="3849542"/>
                </a:lnTo>
                <a:lnTo>
                  <a:pt x="3206163" y="3844809"/>
                </a:lnTo>
                <a:close/>
                <a:moveTo>
                  <a:pt x="1525279" y="3839484"/>
                </a:moveTo>
                <a:lnTo>
                  <a:pt x="1540662" y="3844809"/>
                </a:lnTo>
                <a:lnTo>
                  <a:pt x="1540662" y="3854866"/>
                </a:lnTo>
                <a:lnTo>
                  <a:pt x="1519954" y="3870839"/>
                </a:lnTo>
                <a:lnTo>
                  <a:pt x="1519954" y="3860190"/>
                </a:lnTo>
                <a:lnTo>
                  <a:pt x="1525279" y="3854866"/>
                </a:lnTo>
                <a:close/>
                <a:moveTo>
                  <a:pt x="4041576" y="3834160"/>
                </a:moveTo>
                <a:lnTo>
                  <a:pt x="4046901" y="3844809"/>
                </a:lnTo>
                <a:lnTo>
                  <a:pt x="4052225" y="3849542"/>
                </a:lnTo>
                <a:lnTo>
                  <a:pt x="4046901" y="3854866"/>
                </a:lnTo>
                <a:lnTo>
                  <a:pt x="4046901" y="3865515"/>
                </a:lnTo>
                <a:lnTo>
                  <a:pt x="4041576" y="3870839"/>
                </a:lnTo>
                <a:lnTo>
                  <a:pt x="4046901" y="3870839"/>
                </a:lnTo>
                <a:lnTo>
                  <a:pt x="4036843" y="3886221"/>
                </a:lnTo>
                <a:lnTo>
                  <a:pt x="4036843" y="3865515"/>
                </a:lnTo>
                <a:lnTo>
                  <a:pt x="4026193" y="3849542"/>
                </a:lnTo>
                <a:lnTo>
                  <a:pt x="4031518" y="3849542"/>
                </a:lnTo>
                <a:lnTo>
                  <a:pt x="4031518" y="3839484"/>
                </a:lnTo>
                <a:close/>
                <a:moveTo>
                  <a:pt x="3785982" y="3834160"/>
                </a:moveTo>
                <a:lnTo>
                  <a:pt x="3791307" y="3834160"/>
                </a:lnTo>
                <a:lnTo>
                  <a:pt x="3791307" y="3839484"/>
                </a:lnTo>
                <a:lnTo>
                  <a:pt x="3780657" y="3854866"/>
                </a:lnTo>
                <a:lnTo>
                  <a:pt x="3775332" y="3839484"/>
                </a:lnTo>
                <a:close/>
                <a:moveTo>
                  <a:pt x="3514414" y="3834160"/>
                </a:moveTo>
                <a:lnTo>
                  <a:pt x="3519739" y="3834160"/>
                </a:lnTo>
                <a:lnTo>
                  <a:pt x="3519739" y="3844809"/>
                </a:lnTo>
                <a:lnTo>
                  <a:pt x="3514414" y="3844809"/>
                </a:lnTo>
                <a:close/>
                <a:moveTo>
                  <a:pt x="3336918" y="3834160"/>
                </a:moveTo>
                <a:lnTo>
                  <a:pt x="3346976" y="3839484"/>
                </a:lnTo>
                <a:lnTo>
                  <a:pt x="3346976" y="3844809"/>
                </a:lnTo>
                <a:lnTo>
                  <a:pt x="3352301" y="3844809"/>
                </a:lnTo>
                <a:lnTo>
                  <a:pt x="3342243" y="3854866"/>
                </a:lnTo>
                <a:lnTo>
                  <a:pt x="3331593" y="3854866"/>
                </a:lnTo>
                <a:lnTo>
                  <a:pt x="3331593" y="3844809"/>
                </a:lnTo>
                <a:close/>
                <a:moveTo>
                  <a:pt x="3326268" y="3834160"/>
                </a:moveTo>
                <a:lnTo>
                  <a:pt x="3326268" y="3839484"/>
                </a:lnTo>
                <a:lnTo>
                  <a:pt x="3315619" y="3839484"/>
                </a:lnTo>
                <a:close/>
                <a:moveTo>
                  <a:pt x="3075408" y="3834160"/>
                </a:moveTo>
                <a:lnTo>
                  <a:pt x="3075408" y="3839484"/>
                </a:lnTo>
                <a:lnTo>
                  <a:pt x="3070675" y="3844809"/>
                </a:lnTo>
                <a:lnTo>
                  <a:pt x="3065350" y="3839484"/>
                </a:lnTo>
                <a:close/>
                <a:moveTo>
                  <a:pt x="2976602" y="3834160"/>
                </a:moveTo>
                <a:lnTo>
                  <a:pt x="2986660" y="3834160"/>
                </a:lnTo>
                <a:lnTo>
                  <a:pt x="2965952" y="3854866"/>
                </a:lnTo>
                <a:lnTo>
                  <a:pt x="2960627" y="3849542"/>
                </a:lnTo>
                <a:lnTo>
                  <a:pt x="2960627" y="3844809"/>
                </a:lnTo>
                <a:close/>
                <a:moveTo>
                  <a:pt x="2752366" y="3834160"/>
                </a:moveTo>
                <a:lnTo>
                  <a:pt x="2757691" y="3839484"/>
                </a:lnTo>
                <a:lnTo>
                  <a:pt x="2752366" y="3844809"/>
                </a:lnTo>
                <a:lnTo>
                  <a:pt x="2741716" y="3844809"/>
                </a:lnTo>
                <a:lnTo>
                  <a:pt x="2741716" y="3839484"/>
                </a:lnTo>
                <a:close/>
                <a:moveTo>
                  <a:pt x="1399849" y="3834160"/>
                </a:moveTo>
                <a:lnTo>
                  <a:pt x="1389199" y="3844809"/>
                </a:lnTo>
                <a:lnTo>
                  <a:pt x="1389199" y="3839484"/>
                </a:lnTo>
                <a:close/>
                <a:moveTo>
                  <a:pt x="3649902" y="3828836"/>
                </a:moveTo>
                <a:lnTo>
                  <a:pt x="3649902" y="3839484"/>
                </a:lnTo>
                <a:lnTo>
                  <a:pt x="3645169" y="3839484"/>
                </a:lnTo>
                <a:lnTo>
                  <a:pt x="3639844" y="3834160"/>
                </a:lnTo>
                <a:close/>
                <a:moveTo>
                  <a:pt x="3383659" y="3828836"/>
                </a:moveTo>
                <a:lnTo>
                  <a:pt x="3388983" y="3839484"/>
                </a:lnTo>
                <a:lnTo>
                  <a:pt x="3378334" y="3839484"/>
                </a:lnTo>
                <a:lnTo>
                  <a:pt x="3373601" y="3834160"/>
                </a:lnTo>
                <a:close/>
                <a:moveTo>
                  <a:pt x="2679001" y="3828836"/>
                </a:moveTo>
                <a:lnTo>
                  <a:pt x="2689651" y="3834160"/>
                </a:lnTo>
                <a:lnTo>
                  <a:pt x="2679001" y="3839484"/>
                </a:lnTo>
                <a:lnTo>
                  <a:pt x="2674268" y="3839484"/>
                </a:lnTo>
                <a:close/>
                <a:moveTo>
                  <a:pt x="3404366" y="3818187"/>
                </a:moveTo>
                <a:lnTo>
                  <a:pt x="3409691" y="3818187"/>
                </a:lnTo>
                <a:lnTo>
                  <a:pt x="3409691" y="3834160"/>
                </a:lnTo>
                <a:lnTo>
                  <a:pt x="3404366" y="3844809"/>
                </a:lnTo>
                <a:lnTo>
                  <a:pt x="3378334" y="3870839"/>
                </a:lnTo>
                <a:lnTo>
                  <a:pt x="3378334" y="3876164"/>
                </a:lnTo>
                <a:lnTo>
                  <a:pt x="3373601" y="3886221"/>
                </a:lnTo>
                <a:lnTo>
                  <a:pt x="3373601" y="3876164"/>
                </a:lnTo>
                <a:lnTo>
                  <a:pt x="3373601" y="3860190"/>
                </a:lnTo>
                <a:lnTo>
                  <a:pt x="3378334" y="3854866"/>
                </a:lnTo>
                <a:lnTo>
                  <a:pt x="3388983" y="3849542"/>
                </a:lnTo>
                <a:lnTo>
                  <a:pt x="3399633" y="3844809"/>
                </a:lnTo>
                <a:lnTo>
                  <a:pt x="3399633" y="3828836"/>
                </a:lnTo>
                <a:close/>
                <a:moveTo>
                  <a:pt x="3252903" y="3818187"/>
                </a:moveTo>
                <a:lnTo>
                  <a:pt x="3258228" y="3818187"/>
                </a:lnTo>
                <a:lnTo>
                  <a:pt x="3263553" y="3828836"/>
                </a:lnTo>
                <a:lnTo>
                  <a:pt x="3268878" y="3818187"/>
                </a:lnTo>
                <a:lnTo>
                  <a:pt x="3274203" y="3818187"/>
                </a:lnTo>
                <a:lnTo>
                  <a:pt x="3274203" y="3823511"/>
                </a:lnTo>
                <a:lnTo>
                  <a:pt x="3263553" y="3834160"/>
                </a:lnTo>
                <a:lnTo>
                  <a:pt x="3242845" y="3854866"/>
                </a:lnTo>
                <a:lnTo>
                  <a:pt x="3237521" y="3854866"/>
                </a:lnTo>
                <a:lnTo>
                  <a:pt x="3237521" y="3834160"/>
                </a:lnTo>
                <a:close/>
                <a:moveTo>
                  <a:pt x="2871880" y="3818187"/>
                </a:moveTo>
                <a:lnTo>
                  <a:pt x="2877204" y="3828836"/>
                </a:lnTo>
                <a:lnTo>
                  <a:pt x="2877204" y="3823511"/>
                </a:lnTo>
                <a:lnTo>
                  <a:pt x="2887854" y="3828836"/>
                </a:lnTo>
                <a:lnTo>
                  <a:pt x="2882529" y="3834160"/>
                </a:lnTo>
                <a:lnTo>
                  <a:pt x="2871880" y="3834160"/>
                </a:lnTo>
                <a:close/>
                <a:moveTo>
                  <a:pt x="2209229" y="3818187"/>
                </a:moveTo>
                <a:lnTo>
                  <a:pt x="2219879" y="3818187"/>
                </a:lnTo>
                <a:lnTo>
                  <a:pt x="2224612" y="3823511"/>
                </a:lnTo>
                <a:lnTo>
                  <a:pt x="2229937" y="3818187"/>
                </a:lnTo>
                <a:lnTo>
                  <a:pt x="2235262" y="3818187"/>
                </a:lnTo>
                <a:lnTo>
                  <a:pt x="2214554" y="3834160"/>
                </a:lnTo>
                <a:lnTo>
                  <a:pt x="2198579" y="3834160"/>
                </a:lnTo>
                <a:lnTo>
                  <a:pt x="2198579" y="3828836"/>
                </a:lnTo>
                <a:close/>
                <a:moveTo>
                  <a:pt x="1848913" y="3818187"/>
                </a:moveTo>
                <a:lnTo>
                  <a:pt x="1848913" y="3828836"/>
                </a:lnTo>
                <a:lnTo>
                  <a:pt x="1838263" y="3828836"/>
                </a:lnTo>
                <a:close/>
                <a:moveTo>
                  <a:pt x="3122740" y="3813454"/>
                </a:moveTo>
                <a:lnTo>
                  <a:pt x="3122740" y="3828836"/>
                </a:lnTo>
                <a:lnTo>
                  <a:pt x="3112090" y="3818187"/>
                </a:lnTo>
                <a:close/>
                <a:moveTo>
                  <a:pt x="689275" y="3813454"/>
                </a:moveTo>
                <a:lnTo>
                  <a:pt x="689275" y="3818187"/>
                </a:lnTo>
                <a:lnTo>
                  <a:pt x="683950" y="3823511"/>
                </a:lnTo>
                <a:close/>
                <a:moveTo>
                  <a:pt x="4000160" y="3808130"/>
                </a:moveTo>
                <a:lnTo>
                  <a:pt x="4010218" y="3808130"/>
                </a:lnTo>
                <a:lnTo>
                  <a:pt x="4015543" y="3813454"/>
                </a:lnTo>
                <a:lnTo>
                  <a:pt x="4005485" y="3823511"/>
                </a:lnTo>
                <a:close/>
                <a:moveTo>
                  <a:pt x="3697234" y="3808130"/>
                </a:moveTo>
                <a:lnTo>
                  <a:pt x="3707292" y="3808130"/>
                </a:lnTo>
                <a:lnTo>
                  <a:pt x="3707292" y="3813454"/>
                </a:lnTo>
                <a:lnTo>
                  <a:pt x="3697234" y="3818187"/>
                </a:lnTo>
                <a:close/>
                <a:moveTo>
                  <a:pt x="3493706" y="3808130"/>
                </a:moveTo>
                <a:lnTo>
                  <a:pt x="3498439" y="3808130"/>
                </a:lnTo>
                <a:lnTo>
                  <a:pt x="3493706" y="3818187"/>
                </a:lnTo>
                <a:lnTo>
                  <a:pt x="3488381" y="3823511"/>
                </a:lnTo>
                <a:lnTo>
                  <a:pt x="3483056" y="3823511"/>
                </a:lnTo>
                <a:close/>
                <a:moveTo>
                  <a:pt x="3446374" y="3808130"/>
                </a:moveTo>
                <a:lnTo>
                  <a:pt x="3462348" y="3808130"/>
                </a:lnTo>
                <a:lnTo>
                  <a:pt x="3462348" y="3818187"/>
                </a:lnTo>
                <a:lnTo>
                  <a:pt x="3467082" y="3818187"/>
                </a:lnTo>
                <a:lnTo>
                  <a:pt x="3462348" y="3834160"/>
                </a:lnTo>
                <a:lnTo>
                  <a:pt x="3457023" y="3839484"/>
                </a:lnTo>
                <a:lnTo>
                  <a:pt x="3451699" y="3818187"/>
                </a:lnTo>
                <a:lnTo>
                  <a:pt x="3446374" y="3818187"/>
                </a:lnTo>
                <a:close/>
                <a:moveTo>
                  <a:pt x="3033992" y="3808130"/>
                </a:moveTo>
                <a:lnTo>
                  <a:pt x="3039317" y="3808130"/>
                </a:lnTo>
                <a:lnTo>
                  <a:pt x="3054700" y="3818187"/>
                </a:lnTo>
                <a:lnTo>
                  <a:pt x="3033992" y="3839484"/>
                </a:lnTo>
                <a:lnTo>
                  <a:pt x="3007959" y="3860190"/>
                </a:lnTo>
                <a:lnTo>
                  <a:pt x="3007959" y="3849542"/>
                </a:lnTo>
                <a:lnTo>
                  <a:pt x="3012693" y="3839484"/>
                </a:lnTo>
                <a:lnTo>
                  <a:pt x="3033992" y="3818187"/>
                </a:lnTo>
                <a:close/>
                <a:moveTo>
                  <a:pt x="1650118" y="3808130"/>
                </a:moveTo>
                <a:lnTo>
                  <a:pt x="1655443" y="3808130"/>
                </a:lnTo>
                <a:lnTo>
                  <a:pt x="1660768" y="3813454"/>
                </a:lnTo>
                <a:lnTo>
                  <a:pt x="1655443" y="3823511"/>
                </a:lnTo>
                <a:close/>
                <a:moveTo>
                  <a:pt x="1640060" y="3808130"/>
                </a:moveTo>
                <a:lnTo>
                  <a:pt x="1645385" y="3808130"/>
                </a:lnTo>
                <a:lnTo>
                  <a:pt x="1645385" y="3813454"/>
                </a:lnTo>
                <a:lnTo>
                  <a:pt x="1640060" y="3813454"/>
                </a:lnTo>
                <a:close/>
                <a:moveTo>
                  <a:pt x="1409907" y="3808130"/>
                </a:moveTo>
                <a:lnTo>
                  <a:pt x="1415232" y="3813454"/>
                </a:lnTo>
                <a:lnTo>
                  <a:pt x="1405174" y="3828836"/>
                </a:lnTo>
                <a:lnTo>
                  <a:pt x="1405174" y="3818187"/>
                </a:lnTo>
                <a:close/>
                <a:moveTo>
                  <a:pt x="950785" y="3808130"/>
                </a:moveTo>
                <a:lnTo>
                  <a:pt x="950785" y="3818187"/>
                </a:lnTo>
                <a:lnTo>
                  <a:pt x="940136" y="3818187"/>
                </a:lnTo>
                <a:close/>
                <a:moveTo>
                  <a:pt x="3342243" y="3802805"/>
                </a:moveTo>
                <a:lnTo>
                  <a:pt x="3346976" y="3818187"/>
                </a:lnTo>
                <a:lnTo>
                  <a:pt x="3331593" y="3818187"/>
                </a:lnTo>
                <a:lnTo>
                  <a:pt x="3331593" y="3808130"/>
                </a:lnTo>
                <a:close/>
                <a:moveTo>
                  <a:pt x="3185455" y="3802805"/>
                </a:moveTo>
                <a:lnTo>
                  <a:pt x="3190780" y="3802805"/>
                </a:lnTo>
                <a:lnTo>
                  <a:pt x="3195513" y="3813454"/>
                </a:lnTo>
                <a:lnTo>
                  <a:pt x="3185455" y="3813454"/>
                </a:lnTo>
                <a:close/>
                <a:moveTo>
                  <a:pt x="3164156" y="3802805"/>
                </a:moveTo>
                <a:lnTo>
                  <a:pt x="3174805" y="3802805"/>
                </a:lnTo>
                <a:lnTo>
                  <a:pt x="3180130" y="3813454"/>
                </a:lnTo>
                <a:lnTo>
                  <a:pt x="3180130" y="3823511"/>
                </a:lnTo>
                <a:lnTo>
                  <a:pt x="3164156" y="3834160"/>
                </a:lnTo>
                <a:lnTo>
                  <a:pt x="3154098" y="3834160"/>
                </a:lnTo>
                <a:lnTo>
                  <a:pt x="3159422" y="3823511"/>
                </a:lnTo>
                <a:lnTo>
                  <a:pt x="3164156" y="3813454"/>
                </a:lnTo>
                <a:close/>
                <a:moveTo>
                  <a:pt x="2923945" y="3802805"/>
                </a:moveTo>
                <a:lnTo>
                  <a:pt x="2923945" y="3818187"/>
                </a:lnTo>
                <a:lnTo>
                  <a:pt x="2919212" y="3823511"/>
                </a:lnTo>
                <a:lnTo>
                  <a:pt x="2913887" y="3818187"/>
                </a:lnTo>
                <a:close/>
                <a:moveTo>
                  <a:pt x="1420557" y="3802805"/>
                </a:moveTo>
                <a:lnTo>
                  <a:pt x="1425882" y="3802805"/>
                </a:lnTo>
                <a:lnTo>
                  <a:pt x="1420557" y="3813454"/>
                </a:lnTo>
                <a:close/>
                <a:moveTo>
                  <a:pt x="3958153" y="3797481"/>
                </a:moveTo>
                <a:lnTo>
                  <a:pt x="3963478" y="3797481"/>
                </a:lnTo>
                <a:lnTo>
                  <a:pt x="3963478" y="3808130"/>
                </a:lnTo>
                <a:lnTo>
                  <a:pt x="3952828" y="3818187"/>
                </a:lnTo>
                <a:lnTo>
                  <a:pt x="3948095" y="3818187"/>
                </a:lnTo>
                <a:lnTo>
                  <a:pt x="3948095" y="3802805"/>
                </a:lnTo>
                <a:close/>
                <a:moveTo>
                  <a:pt x="3765274" y="3797481"/>
                </a:moveTo>
                <a:lnTo>
                  <a:pt x="3770007" y="3802805"/>
                </a:lnTo>
                <a:lnTo>
                  <a:pt x="3770007" y="3818187"/>
                </a:lnTo>
                <a:lnTo>
                  <a:pt x="3765274" y="3823511"/>
                </a:lnTo>
                <a:lnTo>
                  <a:pt x="3759949" y="3818187"/>
                </a:lnTo>
                <a:lnTo>
                  <a:pt x="3759949" y="3808130"/>
                </a:lnTo>
                <a:close/>
                <a:moveTo>
                  <a:pt x="4386509" y="3792156"/>
                </a:moveTo>
                <a:lnTo>
                  <a:pt x="4391834" y="3797481"/>
                </a:lnTo>
                <a:lnTo>
                  <a:pt x="4386509" y="3802805"/>
                </a:lnTo>
                <a:lnTo>
                  <a:pt x="4381184" y="3797481"/>
                </a:lnTo>
                <a:close/>
                <a:moveTo>
                  <a:pt x="3592512" y="3792156"/>
                </a:moveTo>
                <a:lnTo>
                  <a:pt x="3597837" y="3792156"/>
                </a:lnTo>
                <a:lnTo>
                  <a:pt x="3597837" y="3797481"/>
                </a:lnTo>
                <a:lnTo>
                  <a:pt x="3592512" y="3802805"/>
                </a:lnTo>
                <a:close/>
                <a:moveTo>
                  <a:pt x="3555829" y="3792156"/>
                </a:moveTo>
                <a:lnTo>
                  <a:pt x="3555829" y="3802805"/>
                </a:lnTo>
                <a:lnTo>
                  <a:pt x="3551096" y="3808130"/>
                </a:lnTo>
                <a:lnTo>
                  <a:pt x="3551096" y="3797481"/>
                </a:lnTo>
                <a:close/>
                <a:moveTo>
                  <a:pt x="3012693" y="3792156"/>
                </a:moveTo>
                <a:lnTo>
                  <a:pt x="3023342" y="3792156"/>
                </a:lnTo>
                <a:lnTo>
                  <a:pt x="3007959" y="3813454"/>
                </a:lnTo>
                <a:lnTo>
                  <a:pt x="3002635" y="3813454"/>
                </a:lnTo>
                <a:lnTo>
                  <a:pt x="3002635" y="3802805"/>
                </a:lnTo>
                <a:close/>
                <a:moveTo>
                  <a:pt x="2949978" y="3792156"/>
                </a:moveTo>
                <a:lnTo>
                  <a:pt x="2955302" y="3792156"/>
                </a:lnTo>
                <a:lnTo>
                  <a:pt x="2955302" y="3802805"/>
                </a:lnTo>
                <a:lnTo>
                  <a:pt x="2945244" y="3802805"/>
                </a:lnTo>
                <a:close/>
                <a:moveTo>
                  <a:pt x="2386725" y="3792156"/>
                </a:moveTo>
                <a:lnTo>
                  <a:pt x="2392050" y="3797481"/>
                </a:lnTo>
                <a:lnTo>
                  <a:pt x="2392050" y="3808130"/>
                </a:lnTo>
                <a:lnTo>
                  <a:pt x="2376075" y="3802805"/>
                </a:lnTo>
                <a:close/>
                <a:moveTo>
                  <a:pt x="2005701" y="3792156"/>
                </a:moveTo>
                <a:lnTo>
                  <a:pt x="2005701" y="3797481"/>
                </a:lnTo>
                <a:lnTo>
                  <a:pt x="2000376" y="3797481"/>
                </a:lnTo>
                <a:close/>
                <a:moveTo>
                  <a:pt x="4015543" y="3786832"/>
                </a:moveTo>
                <a:lnTo>
                  <a:pt x="4015543" y="3797481"/>
                </a:lnTo>
                <a:lnTo>
                  <a:pt x="4010218" y="3802805"/>
                </a:lnTo>
                <a:lnTo>
                  <a:pt x="4005485" y="3802805"/>
                </a:lnTo>
                <a:lnTo>
                  <a:pt x="4005485" y="3797481"/>
                </a:lnTo>
                <a:close/>
                <a:moveTo>
                  <a:pt x="3832723" y="3786832"/>
                </a:moveTo>
                <a:lnTo>
                  <a:pt x="3843372" y="3802805"/>
                </a:lnTo>
                <a:lnTo>
                  <a:pt x="3843372" y="3823511"/>
                </a:lnTo>
                <a:lnTo>
                  <a:pt x="3832723" y="3828836"/>
                </a:lnTo>
                <a:lnTo>
                  <a:pt x="3817340" y="3839484"/>
                </a:lnTo>
                <a:lnTo>
                  <a:pt x="3806690" y="3849542"/>
                </a:lnTo>
                <a:lnTo>
                  <a:pt x="3796632" y="3860190"/>
                </a:lnTo>
                <a:lnTo>
                  <a:pt x="3796632" y="3865515"/>
                </a:lnTo>
                <a:lnTo>
                  <a:pt x="3785982" y="3865515"/>
                </a:lnTo>
                <a:lnTo>
                  <a:pt x="3791307" y="3860190"/>
                </a:lnTo>
                <a:lnTo>
                  <a:pt x="3796632" y="3844809"/>
                </a:lnTo>
                <a:lnTo>
                  <a:pt x="3796632" y="3828836"/>
                </a:lnTo>
                <a:lnTo>
                  <a:pt x="3806690" y="3818187"/>
                </a:lnTo>
                <a:lnTo>
                  <a:pt x="3822664" y="3808130"/>
                </a:lnTo>
                <a:lnTo>
                  <a:pt x="3827989" y="3797481"/>
                </a:lnTo>
                <a:close/>
                <a:moveTo>
                  <a:pt x="3331593" y="3786832"/>
                </a:moveTo>
                <a:lnTo>
                  <a:pt x="3342243" y="3786832"/>
                </a:lnTo>
                <a:lnTo>
                  <a:pt x="3342243" y="3792156"/>
                </a:lnTo>
                <a:lnTo>
                  <a:pt x="3326268" y="3802805"/>
                </a:lnTo>
                <a:lnTo>
                  <a:pt x="3320943" y="3797481"/>
                </a:lnTo>
                <a:close/>
                <a:moveTo>
                  <a:pt x="1002851" y="3786832"/>
                </a:moveTo>
                <a:lnTo>
                  <a:pt x="1008176" y="3792156"/>
                </a:lnTo>
                <a:lnTo>
                  <a:pt x="997526" y="3797481"/>
                </a:lnTo>
                <a:close/>
                <a:moveTo>
                  <a:pt x="3854022" y="3782099"/>
                </a:moveTo>
                <a:lnTo>
                  <a:pt x="3858755" y="3786832"/>
                </a:lnTo>
                <a:lnTo>
                  <a:pt x="3854022" y="3792156"/>
                </a:lnTo>
                <a:lnTo>
                  <a:pt x="3854022" y="3802805"/>
                </a:lnTo>
                <a:lnTo>
                  <a:pt x="3848697" y="3808130"/>
                </a:lnTo>
                <a:lnTo>
                  <a:pt x="3848697" y="3797481"/>
                </a:lnTo>
                <a:close/>
                <a:moveTo>
                  <a:pt x="3237521" y="3782099"/>
                </a:moveTo>
                <a:lnTo>
                  <a:pt x="3242845" y="3792156"/>
                </a:lnTo>
                <a:lnTo>
                  <a:pt x="3237521" y="3797481"/>
                </a:lnTo>
                <a:close/>
                <a:moveTo>
                  <a:pt x="2923945" y="3782099"/>
                </a:moveTo>
                <a:lnTo>
                  <a:pt x="2929270" y="3782099"/>
                </a:lnTo>
                <a:lnTo>
                  <a:pt x="2913887" y="3802805"/>
                </a:lnTo>
                <a:lnTo>
                  <a:pt x="2913887" y="3797481"/>
                </a:lnTo>
                <a:lnTo>
                  <a:pt x="2908562" y="3797481"/>
                </a:lnTo>
                <a:close/>
                <a:moveTo>
                  <a:pt x="2897912" y="3782099"/>
                </a:moveTo>
                <a:lnTo>
                  <a:pt x="2903237" y="3782099"/>
                </a:lnTo>
                <a:lnTo>
                  <a:pt x="2897912" y="3786832"/>
                </a:lnTo>
                <a:close/>
                <a:moveTo>
                  <a:pt x="2585520" y="3782099"/>
                </a:moveTo>
                <a:lnTo>
                  <a:pt x="2585520" y="3792156"/>
                </a:lnTo>
                <a:lnTo>
                  <a:pt x="2574870" y="3792156"/>
                </a:lnTo>
                <a:close/>
                <a:moveTo>
                  <a:pt x="2255970" y="3782099"/>
                </a:moveTo>
                <a:lnTo>
                  <a:pt x="2255970" y="3792156"/>
                </a:lnTo>
                <a:lnTo>
                  <a:pt x="2245912" y="3786832"/>
                </a:lnTo>
                <a:close/>
                <a:moveTo>
                  <a:pt x="4135648" y="3776775"/>
                </a:moveTo>
                <a:lnTo>
                  <a:pt x="4146298" y="3776775"/>
                </a:lnTo>
                <a:lnTo>
                  <a:pt x="4146298" y="3782099"/>
                </a:lnTo>
                <a:lnTo>
                  <a:pt x="4140973" y="3782099"/>
                </a:lnTo>
                <a:close/>
                <a:moveTo>
                  <a:pt x="3206163" y="3776775"/>
                </a:moveTo>
                <a:lnTo>
                  <a:pt x="3222138" y="3782099"/>
                </a:lnTo>
                <a:lnTo>
                  <a:pt x="3222138" y="3792156"/>
                </a:lnTo>
                <a:lnTo>
                  <a:pt x="3211488" y="3802805"/>
                </a:lnTo>
                <a:lnTo>
                  <a:pt x="3206163" y="3792156"/>
                </a:lnTo>
                <a:lnTo>
                  <a:pt x="3195513" y="3792156"/>
                </a:lnTo>
                <a:lnTo>
                  <a:pt x="3195513" y="3782099"/>
                </a:lnTo>
                <a:close/>
                <a:moveTo>
                  <a:pt x="3185455" y="3776775"/>
                </a:moveTo>
                <a:lnTo>
                  <a:pt x="3190780" y="3786832"/>
                </a:lnTo>
                <a:lnTo>
                  <a:pt x="3190780" y="3797481"/>
                </a:lnTo>
                <a:lnTo>
                  <a:pt x="3190780" y="3802805"/>
                </a:lnTo>
                <a:lnTo>
                  <a:pt x="3185455" y="3792156"/>
                </a:lnTo>
                <a:close/>
                <a:moveTo>
                  <a:pt x="3117415" y="3776775"/>
                </a:moveTo>
                <a:lnTo>
                  <a:pt x="3128065" y="3786832"/>
                </a:lnTo>
                <a:lnTo>
                  <a:pt x="3128065" y="3792156"/>
                </a:lnTo>
                <a:lnTo>
                  <a:pt x="3112090" y="3802805"/>
                </a:lnTo>
                <a:lnTo>
                  <a:pt x="3106765" y="3797481"/>
                </a:lnTo>
                <a:lnTo>
                  <a:pt x="3106765" y="3792156"/>
                </a:lnTo>
                <a:close/>
                <a:moveTo>
                  <a:pt x="1441265" y="3776775"/>
                </a:moveTo>
                <a:lnTo>
                  <a:pt x="1451914" y="3776775"/>
                </a:lnTo>
                <a:lnTo>
                  <a:pt x="1451914" y="3782099"/>
                </a:lnTo>
                <a:lnTo>
                  <a:pt x="1431207" y="3782099"/>
                </a:lnTo>
                <a:close/>
                <a:moveTo>
                  <a:pt x="1039533" y="3776775"/>
                </a:moveTo>
                <a:lnTo>
                  <a:pt x="1054916" y="3776775"/>
                </a:lnTo>
                <a:lnTo>
                  <a:pt x="1039533" y="3797481"/>
                </a:lnTo>
                <a:lnTo>
                  <a:pt x="1028883" y="3813454"/>
                </a:lnTo>
                <a:lnTo>
                  <a:pt x="1018234" y="3813454"/>
                </a:lnTo>
                <a:lnTo>
                  <a:pt x="1013500" y="3802805"/>
                </a:lnTo>
                <a:lnTo>
                  <a:pt x="1023559" y="3792156"/>
                </a:lnTo>
                <a:close/>
                <a:moveTo>
                  <a:pt x="731282" y="3776775"/>
                </a:moveTo>
                <a:lnTo>
                  <a:pt x="741340" y="3782099"/>
                </a:lnTo>
                <a:lnTo>
                  <a:pt x="731282" y="3792156"/>
                </a:lnTo>
                <a:lnTo>
                  <a:pt x="715308" y="3802805"/>
                </a:lnTo>
                <a:lnTo>
                  <a:pt x="715308" y="3792156"/>
                </a:lnTo>
                <a:close/>
                <a:moveTo>
                  <a:pt x="3921470" y="3771450"/>
                </a:moveTo>
                <a:lnTo>
                  <a:pt x="3926795" y="3771450"/>
                </a:lnTo>
                <a:lnTo>
                  <a:pt x="3932120" y="3782099"/>
                </a:lnTo>
                <a:lnTo>
                  <a:pt x="3921470" y="3792156"/>
                </a:lnTo>
                <a:lnTo>
                  <a:pt x="3916737" y="3786832"/>
                </a:lnTo>
                <a:lnTo>
                  <a:pt x="3921470" y="3776775"/>
                </a:lnTo>
                <a:close/>
                <a:moveTo>
                  <a:pt x="3561154" y="3771450"/>
                </a:moveTo>
                <a:lnTo>
                  <a:pt x="3571804" y="3771450"/>
                </a:lnTo>
                <a:lnTo>
                  <a:pt x="3571804" y="3786832"/>
                </a:lnTo>
                <a:lnTo>
                  <a:pt x="3561154" y="3792156"/>
                </a:lnTo>
                <a:lnTo>
                  <a:pt x="3561154" y="3786832"/>
                </a:lnTo>
                <a:lnTo>
                  <a:pt x="3561154" y="3782099"/>
                </a:lnTo>
                <a:close/>
                <a:moveTo>
                  <a:pt x="2652968" y="3771450"/>
                </a:moveTo>
                <a:lnTo>
                  <a:pt x="2658293" y="3776775"/>
                </a:lnTo>
                <a:lnTo>
                  <a:pt x="2642910" y="3792156"/>
                </a:lnTo>
                <a:lnTo>
                  <a:pt x="2642910" y="3782099"/>
                </a:lnTo>
                <a:close/>
                <a:moveTo>
                  <a:pt x="657917" y="3771450"/>
                </a:moveTo>
                <a:lnTo>
                  <a:pt x="673892" y="3771450"/>
                </a:lnTo>
                <a:lnTo>
                  <a:pt x="663242" y="3776775"/>
                </a:lnTo>
                <a:lnTo>
                  <a:pt x="652593" y="3776775"/>
                </a:lnTo>
                <a:close/>
                <a:moveTo>
                  <a:pt x="3712617" y="3766126"/>
                </a:moveTo>
                <a:lnTo>
                  <a:pt x="3723267" y="3766126"/>
                </a:lnTo>
                <a:lnTo>
                  <a:pt x="3728592" y="3782099"/>
                </a:lnTo>
                <a:lnTo>
                  <a:pt x="3717942" y="3792156"/>
                </a:lnTo>
                <a:lnTo>
                  <a:pt x="3707292" y="3802805"/>
                </a:lnTo>
                <a:lnTo>
                  <a:pt x="3702559" y="3786832"/>
                </a:lnTo>
                <a:lnTo>
                  <a:pt x="3707292" y="3771450"/>
                </a:lnTo>
                <a:close/>
                <a:moveTo>
                  <a:pt x="3467082" y="3766126"/>
                </a:moveTo>
                <a:lnTo>
                  <a:pt x="3472406" y="3766126"/>
                </a:lnTo>
                <a:lnTo>
                  <a:pt x="3477731" y="3771450"/>
                </a:lnTo>
                <a:lnTo>
                  <a:pt x="3467082" y="3782099"/>
                </a:lnTo>
                <a:lnTo>
                  <a:pt x="3462348" y="3786832"/>
                </a:lnTo>
                <a:lnTo>
                  <a:pt x="3457023" y="3792156"/>
                </a:lnTo>
                <a:lnTo>
                  <a:pt x="3451699" y="3786832"/>
                </a:lnTo>
                <a:close/>
                <a:moveTo>
                  <a:pt x="3180130" y="3766126"/>
                </a:moveTo>
                <a:lnTo>
                  <a:pt x="3185455" y="3771450"/>
                </a:lnTo>
                <a:lnTo>
                  <a:pt x="3169481" y="3786832"/>
                </a:lnTo>
                <a:lnTo>
                  <a:pt x="3164156" y="3786832"/>
                </a:lnTo>
                <a:lnTo>
                  <a:pt x="3159422" y="3782099"/>
                </a:lnTo>
                <a:close/>
                <a:moveTo>
                  <a:pt x="3091382" y="3766126"/>
                </a:moveTo>
                <a:lnTo>
                  <a:pt x="3091382" y="3771450"/>
                </a:lnTo>
                <a:lnTo>
                  <a:pt x="3101441" y="3771450"/>
                </a:lnTo>
                <a:lnTo>
                  <a:pt x="3106765" y="3771450"/>
                </a:lnTo>
                <a:lnTo>
                  <a:pt x="3096707" y="3782099"/>
                </a:lnTo>
                <a:lnTo>
                  <a:pt x="3091382" y="3786832"/>
                </a:lnTo>
                <a:lnTo>
                  <a:pt x="3075408" y="3797481"/>
                </a:lnTo>
                <a:lnTo>
                  <a:pt x="3070675" y="3797481"/>
                </a:lnTo>
                <a:lnTo>
                  <a:pt x="3070675" y="3786832"/>
                </a:lnTo>
                <a:close/>
                <a:moveTo>
                  <a:pt x="1885596" y="3766126"/>
                </a:moveTo>
                <a:lnTo>
                  <a:pt x="1890920" y="3766126"/>
                </a:lnTo>
                <a:lnTo>
                  <a:pt x="1890920" y="3771450"/>
                </a:lnTo>
                <a:lnTo>
                  <a:pt x="1880271" y="3792156"/>
                </a:lnTo>
                <a:lnTo>
                  <a:pt x="1874946" y="3776775"/>
                </a:lnTo>
                <a:close/>
                <a:moveTo>
                  <a:pt x="3812015" y="3760802"/>
                </a:moveTo>
                <a:lnTo>
                  <a:pt x="3822664" y="3760802"/>
                </a:lnTo>
                <a:lnTo>
                  <a:pt x="3822664" y="3771450"/>
                </a:lnTo>
                <a:lnTo>
                  <a:pt x="3817340" y="3776775"/>
                </a:lnTo>
                <a:close/>
                <a:moveTo>
                  <a:pt x="3743975" y="3760802"/>
                </a:moveTo>
                <a:lnTo>
                  <a:pt x="3749300" y="3760802"/>
                </a:lnTo>
                <a:lnTo>
                  <a:pt x="3749300" y="3771450"/>
                </a:lnTo>
                <a:lnTo>
                  <a:pt x="3754624" y="3776775"/>
                </a:lnTo>
                <a:lnTo>
                  <a:pt x="3759949" y="3786832"/>
                </a:lnTo>
                <a:lnTo>
                  <a:pt x="3749300" y="3797481"/>
                </a:lnTo>
                <a:lnTo>
                  <a:pt x="3749300" y="3782099"/>
                </a:lnTo>
                <a:lnTo>
                  <a:pt x="3738650" y="3786832"/>
                </a:lnTo>
                <a:lnTo>
                  <a:pt x="3733917" y="3771450"/>
                </a:lnTo>
                <a:close/>
                <a:moveTo>
                  <a:pt x="3033992" y="3760802"/>
                </a:moveTo>
                <a:lnTo>
                  <a:pt x="3039317" y="3760802"/>
                </a:lnTo>
                <a:lnTo>
                  <a:pt x="3033992" y="3771450"/>
                </a:lnTo>
                <a:close/>
                <a:moveTo>
                  <a:pt x="2308627" y="3760802"/>
                </a:moveTo>
                <a:lnTo>
                  <a:pt x="2313952" y="3760802"/>
                </a:lnTo>
                <a:lnTo>
                  <a:pt x="2318685" y="3771450"/>
                </a:lnTo>
                <a:lnTo>
                  <a:pt x="2308627" y="3771450"/>
                </a:lnTo>
                <a:close/>
                <a:moveTo>
                  <a:pt x="3582454" y="3755477"/>
                </a:moveTo>
                <a:lnTo>
                  <a:pt x="3597837" y="3760802"/>
                </a:lnTo>
                <a:lnTo>
                  <a:pt x="3597837" y="3771450"/>
                </a:lnTo>
                <a:lnTo>
                  <a:pt x="3597837" y="3786832"/>
                </a:lnTo>
                <a:lnTo>
                  <a:pt x="3592512" y="3786832"/>
                </a:lnTo>
                <a:lnTo>
                  <a:pt x="3592512" y="3782099"/>
                </a:lnTo>
                <a:lnTo>
                  <a:pt x="3582454" y="3771450"/>
                </a:lnTo>
                <a:close/>
                <a:moveTo>
                  <a:pt x="3540446" y="3755477"/>
                </a:moveTo>
                <a:lnTo>
                  <a:pt x="3555829" y="3755477"/>
                </a:lnTo>
                <a:lnTo>
                  <a:pt x="3555829" y="3760802"/>
                </a:lnTo>
                <a:lnTo>
                  <a:pt x="3540446" y="3776775"/>
                </a:lnTo>
                <a:lnTo>
                  <a:pt x="3535122" y="3771450"/>
                </a:lnTo>
                <a:lnTo>
                  <a:pt x="3540446" y="3766126"/>
                </a:lnTo>
                <a:close/>
                <a:moveTo>
                  <a:pt x="3164156" y="3755477"/>
                </a:moveTo>
                <a:lnTo>
                  <a:pt x="3174805" y="3755477"/>
                </a:lnTo>
                <a:lnTo>
                  <a:pt x="3169481" y="3766126"/>
                </a:lnTo>
                <a:close/>
                <a:moveTo>
                  <a:pt x="2986660" y="3755477"/>
                </a:moveTo>
                <a:lnTo>
                  <a:pt x="2991985" y="3760802"/>
                </a:lnTo>
                <a:lnTo>
                  <a:pt x="2981335" y="3776775"/>
                </a:lnTo>
                <a:lnTo>
                  <a:pt x="2976602" y="3776775"/>
                </a:lnTo>
                <a:lnTo>
                  <a:pt x="2976602" y="3766126"/>
                </a:lnTo>
                <a:close/>
                <a:moveTo>
                  <a:pt x="2480797" y="3755477"/>
                </a:moveTo>
                <a:lnTo>
                  <a:pt x="2486122" y="3755477"/>
                </a:lnTo>
                <a:lnTo>
                  <a:pt x="2480797" y="3766126"/>
                </a:lnTo>
                <a:lnTo>
                  <a:pt x="2475473" y="3766126"/>
                </a:lnTo>
                <a:close/>
                <a:moveTo>
                  <a:pt x="2412758" y="3755477"/>
                </a:moveTo>
                <a:lnTo>
                  <a:pt x="2418082" y="3755477"/>
                </a:lnTo>
                <a:lnTo>
                  <a:pt x="2418082" y="3766126"/>
                </a:lnTo>
                <a:close/>
                <a:moveTo>
                  <a:pt x="1932336" y="3755477"/>
                </a:moveTo>
                <a:lnTo>
                  <a:pt x="1937661" y="3755477"/>
                </a:lnTo>
                <a:lnTo>
                  <a:pt x="1937661" y="3760802"/>
                </a:lnTo>
                <a:lnTo>
                  <a:pt x="1932336" y="3766126"/>
                </a:lnTo>
                <a:lnTo>
                  <a:pt x="1932336" y="3760802"/>
                </a:lnTo>
                <a:close/>
                <a:moveTo>
                  <a:pt x="1874946" y="3755477"/>
                </a:moveTo>
                <a:lnTo>
                  <a:pt x="1880271" y="3755477"/>
                </a:lnTo>
                <a:lnTo>
                  <a:pt x="1880271" y="3760802"/>
                </a:lnTo>
                <a:lnTo>
                  <a:pt x="1874946" y="3760802"/>
                </a:lnTo>
                <a:close/>
                <a:moveTo>
                  <a:pt x="1822880" y="3755477"/>
                </a:moveTo>
                <a:lnTo>
                  <a:pt x="1828205" y="3755477"/>
                </a:lnTo>
                <a:lnTo>
                  <a:pt x="1822880" y="3766126"/>
                </a:lnTo>
                <a:close/>
                <a:moveTo>
                  <a:pt x="3467082" y="3750744"/>
                </a:moveTo>
                <a:lnTo>
                  <a:pt x="3472406" y="3760802"/>
                </a:lnTo>
                <a:lnTo>
                  <a:pt x="3462348" y="3760802"/>
                </a:lnTo>
                <a:lnTo>
                  <a:pt x="3467082" y="3755477"/>
                </a:lnTo>
                <a:close/>
                <a:moveTo>
                  <a:pt x="3780657" y="3745420"/>
                </a:moveTo>
                <a:lnTo>
                  <a:pt x="3785982" y="3745420"/>
                </a:lnTo>
                <a:lnTo>
                  <a:pt x="3785982" y="3750744"/>
                </a:lnTo>
                <a:lnTo>
                  <a:pt x="3780657" y="3750744"/>
                </a:lnTo>
                <a:close/>
                <a:moveTo>
                  <a:pt x="3765274" y="3745420"/>
                </a:moveTo>
                <a:lnTo>
                  <a:pt x="3770007" y="3755477"/>
                </a:lnTo>
                <a:lnTo>
                  <a:pt x="3759949" y="3771450"/>
                </a:lnTo>
                <a:lnTo>
                  <a:pt x="3754624" y="3766126"/>
                </a:lnTo>
                <a:close/>
                <a:moveTo>
                  <a:pt x="3723267" y="3745420"/>
                </a:moveTo>
                <a:lnTo>
                  <a:pt x="3723267" y="3755477"/>
                </a:lnTo>
                <a:lnTo>
                  <a:pt x="3717942" y="3750744"/>
                </a:lnTo>
                <a:close/>
                <a:moveTo>
                  <a:pt x="1143664" y="3745420"/>
                </a:moveTo>
                <a:lnTo>
                  <a:pt x="1143664" y="3750744"/>
                </a:lnTo>
                <a:lnTo>
                  <a:pt x="1138339" y="3755477"/>
                </a:lnTo>
                <a:lnTo>
                  <a:pt x="1133606" y="3750744"/>
                </a:lnTo>
                <a:close/>
                <a:moveTo>
                  <a:pt x="1039533" y="3745420"/>
                </a:moveTo>
                <a:lnTo>
                  <a:pt x="1039533" y="3755477"/>
                </a:lnTo>
                <a:lnTo>
                  <a:pt x="1028883" y="3766126"/>
                </a:lnTo>
                <a:lnTo>
                  <a:pt x="1018234" y="3760802"/>
                </a:lnTo>
                <a:close/>
                <a:moveTo>
                  <a:pt x="2845847" y="3740096"/>
                </a:moveTo>
                <a:lnTo>
                  <a:pt x="2856497" y="3740096"/>
                </a:lnTo>
                <a:lnTo>
                  <a:pt x="2845847" y="3745420"/>
                </a:lnTo>
                <a:close/>
                <a:moveTo>
                  <a:pt x="1321159" y="3740096"/>
                </a:moveTo>
                <a:lnTo>
                  <a:pt x="1331809" y="3740096"/>
                </a:lnTo>
                <a:lnTo>
                  <a:pt x="1331809" y="3745420"/>
                </a:lnTo>
                <a:lnTo>
                  <a:pt x="1321159" y="3750744"/>
                </a:lnTo>
                <a:close/>
                <a:moveTo>
                  <a:pt x="1232412" y="3740096"/>
                </a:moveTo>
                <a:lnTo>
                  <a:pt x="1232412" y="3760802"/>
                </a:lnTo>
                <a:lnTo>
                  <a:pt x="1227087" y="3760802"/>
                </a:lnTo>
                <a:lnTo>
                  <a:pt x="1222354" y="3750744"/>
                </a:lnTo>
                <a:close/>
                <a:moveTo>
                  <a:pt x="846063" y="3740096"/>
                </a:moveTo>
                <a:lnTo>
                  <a:pt x="840738" y="3750744"/>
                </a:lnTo>
                <a:lnTo>
                  <a:pt x="820030" y="3750744"/>
                </a:lnTo>
                <a:lnTo>
                  <a:pt x="814705" y="3755477"/>
                </a:lnTo>
                <a:lnTo>
                  <a:pt x="814705" y="3750744"/>
                </a:lnTo>
                <a:close/>
                <a:moveTo>
                  <a:pt x="3342243" y="3734771"/>
                </a:moveTo>
                <a:lnTo>
                  <a:pt x="3352301" y="3734771"/>
                </a:lnTo>
                <a:lnTo>
                  <a:pt x="3352301" y="3740096"/>
                </a:lnTo>
                <a:lnTo>
                  <a:pt x="3346976" y="3750744"/>
                </a:lnTo>
                <a:lnTo>
                  <a:pt x="3336918" y="3760802"/>
                </a:lnTo>
                <a:lnTo>
                  <a:pt x="3331593" y="3760802"/>
                </a:lnTo>
                <a:lnTo>
                  <a:pt x="3336918" y="3740096"/>
                </a:lnTo>
                <a:close/>
                <a:moveTo>
                  <a:pt x="3128065" y="3734771"/>
                </a:moveTo>
                <a:lnTo>
                  <a:pt x="3128065" y="3750744"/>
                </a:lnTo>
                <a:lnTo>
                  <a:pt x="3122740" y="3750744"/>
                </a:lnTo>
                <a:lnTo>
                  <a:pt x="3117415" y="3740096"/>
                </a:lnTo>
                <a:close/>
                <a:moveTo>
                  <a:pt x="2674268" y="3734771"/>
                </a:moveTo>
                <a:lnTo>
                  <a:pt x="2679001" y="3740096"/>
                </a:lnTo>
                <a:lnTo>
                  <a:pt x="2674268" y="3745420"/>
                </a:lnTo>
                <a:close/>
                <a:moveTo>
                  <a:pt x="4088908" y="3729447"/>
                </a:moveTo>
                <a:lnTo>
                  <a:pt x="4094233" y="3740096"/>
                </a:lnTo>
                <a:lnTo>
                  <a:pt x="4083583" y="3740096"/>
                </a:lnTo>
                <a:close/>
                <a:moveTo>
                  <a:pt x="3932120" y="3729447"/>
                </a:moveTo>
                <a:lnTo>
                  <a:pt x="3937445" y="3729447"/>
                </a:lnTo>
                <a:lnTo>
                  <a:pt x="3937445" y="3734771"/>
                </a:lnTo>
                <a:lnTo>
                  <a:pt x="3937445" y="3740096"/>
                </a:lnTo>
                <a:lnTo>
                  <a:pt x="3926795" y="3755477"/>
                </a:lnTo>
                <a:lnTo>
                  <a:pt x="3926795" y="3740096"/>
                </a:lnTo>
                <a:close/>
                <a:moveTo>
                  <a:pt x="2501505" y="3729447"/>
                </a:moveTo>
                <a:lnTo>
                  <a:pt x="2512155" y="3729447"/>
                </a:lnTo>
                <a:lnTo>
                  <a:pt x="2491447" y="3740096"/>
                </a:lnTo>
                <a:lnTo>
                  <a:pt x="2491447" y="3734771"/>
                </a:lnTo>
                <a:close/>
                <a:moveTo>
                  <a:pt x="986876" y="3729447"/>
                </a:moveTo>
                <a:lnTo>
                  <a:pt x="992201" y="3729447"/>
                </a:lnTo>
                <a:lnTo>
                  <a:pt x="992201" y="3734771"/>
                </a:lnTo>
                <a:lnTo>
                  <a:pt x="982143" y="3745420"/>
                </a:lnTo>
                <a:lnTo>
                  <a:pt x="976818" y="3734771"/>
                </a:lnTo>
                <a:close/>
                <a:moveTo>
                  <a:pt x="3958153" y="3724122"/>
                </a:moveTo>
                <a:lnTo>
                  <a:pt x="3963478" y="3724122"/>
                </a:lnTo>
                <a:lnTo>
                  <a:pt x="3963478" y="3734771"/>
                </a:lnTo>
                <a:close/>
                <a:moveTo>
                  <a:pt x="3592512" y="3724122"/>
                </a:moveTo>
                <a:lnTo>
                  <a:pt x="3603162" y="3734771"/>
                </a:lnTo>
                <a:lnTo>
                  <a:pt x="3603162" y="3745420"/>
                </a:lnTo>
                <a:lnTo>
                  <a:pt x="3592512" y="3745420"/>
                </a:lnTo>
                <a:lnTo>
                  <a:pt x="3592512" y="3740096"/>
                </a:lnTo>
                <a:close/>
                <a:moveTo>
                  <a:pt x="3540446" y="3724122"/>
                </a:moveTo>
                <a:lnTo>
                  <a:pt x="3551096" y="3729447"/>
                </a:lnTo>
                <a:lnTo>
                  <a:pt x="3545771" y="3734771"/>
                </a:lnTo>
                <a:lnTo>
                  <a:pt x="3545771" y="3745420"/>
                </a:lnTo>
                <a:lnTo>
                  <a:pt x="3535122" y="3745420"/>
                </a:lnTo>
                <a:lnTo>
                  <a:pt x="3529797" y="3750744"/>
                </a:lnTo>
                <a:lnTo>
                  <a:pt x="3525063" y="3740096"/>
                </a:lnTo>
                <a:close/>
                <a:moveTo>
                  <a:pt x="3018018" y="3724122"/>
                </a:moveTo>
                <a:lnTo>
                  <a:pt x="3023342" y="3724122"/>
                </a:lnTo>
                <a:lnTo>
                  <a:pt x="3018018" y="3729447"/>
                </a:lnTo>
                <a:close/>
                <a:moveTo>
                  <a:pt x="2887854" y="3724122"/>
                </a:moveTo>
                <a:lnTo>
                  <a:pt x="2903237" y="3729447"/>
                </a:lnTo>
                <a:lnTo>
                  <a:pt x="2903237" y="3745420"/>
                </a:lnTo>
                <a:lnTo>
                  <a:pt x="2897912" y="3745420"/>
                </a:lnTo>
                <a:lnTo>
                  <a:pt x="2892587" y="3745420"/>
                </a:lnTo>
                <a:lnTo>
                  <a:pt x="2887854" y="3734771"/>
                </a:lnTo>
                <a:close/>
                <a:moveTo>
                  <a:pt x="4814865" y="3719390"/>
                </a:moveTo>
                <a:lnTo>
                  <a:pt x="4825515" y="3719390"/>
                </a:lnTo>
                <a:lnTo>
                  <a:pt x="4825515" y="3729447"/>
                </a:lnTo>
                <a:lnTo>
                  <a:pt x="4820190" y="3729447"/>
                </a:lnTo>
                <a:close/>
                <a:moveTo>
                  <a:pt x="3430991" y="3719390"/>
                </a:moveTo>
                <a:lnTo>
                  <a:pt x="3435724" y="3724122"/>
                </a:lnTo>
                <a:lnTo>
                  <a:pt x="3435724" y="3729447"/>
                </a:lnTo>
                <a:lnTo>
                  <a:pt x="3435724" y="3734771"/>
                </a:lnTo>
                <a:lnTo>
                  <a:pt x="3425666" y="3745420"/>
                </a:lnTo>
                <a:lnTo>
                  <a:pt x="3425666" y="3740096"/>
                </a:lnTo>
                <a:lnTo>
                  <a:pt x="3425666" y="3734771"/>
                </a:lnTo>
                <a:lnTo>
                  <a:pt x="3430991" y="3724122"/>
                </a:lnTo>
                <a:close/>
                <a:moveTo>
                  <a:pt x="3080733" y="3719390"/>
                </a:moveTo>
                <a:lnTo>
                  <a:pt x="3080733" y="3724122"/>
                </a:lnTo>
                <a:lnTo>
                  <a:pt x="3070675" y="3724122"/>
                </a:lnTo>
                <a:close/>
                <a:moveTo>
                  <a:pt x="2590253" y="3719390"/>
                </a:moveTo>
                <a:lnTo>
                  <a:pt x="2600903" y="3719390"/>
                </a:lnTo>
                <a:lnTo>
                  <a:pt x="2585520" y="3734771"/>
                </a:lnTo>
                <a:lnTo>
                  <a:pt x="2580195" y="3734771"/>
                </a:lnTo>
                <a:lnTo>
                  <a:pt x="2580195" y="3724122"/>
                </a:lnTo>
                <a:close/>
                <a:moveTo>
                  <a:pt x="736607" y="3719390"/>
                </a:moveTo>
                <a:lnTo>
                  <a:pt x="746665" y="3724122"/>
                </a:lnTo>
                <a:lnTo>
                  <a:pt x="741340" y="3734771"/>
                </a:lnTo>
                <a:lnTo>
                  <a:pt x="731282" y="3734771"/>
                </a:lnTo>
                <a:lnTo>
                  <a:pt x="725957" y="3745420"/>
                </a:lnTo>
                <a:lnTo>
                  <a:pt x="715308" y="3750744"/>
                </a:lnTo>
                <a:lnTo>
                  <a:pt x="715308" y="3740096"/>
                </a:lnTo>
                <a:close/>
                <a:moveTo>
                  <a:pt x="4140973" y="3714065"/>
                </a:moveTo>
                <a:lnTo>
                  <a:pt x="4140973" y="3729447"/>
                </a:lnTo>
                <a:lnTo>
                  <a:pt x="4135648" y="3740096"/>
                </a:lnTo>
                <a:lnTo>
                  <a:pt x="4135648" y="3724122"/>
                </a:lnTo>
                <a:close/>
                <a:moveTo>
                  <a:pt x="3843372" y="3714065"/>
                </a:moveTo>
                <a:lnTo>
                  <a:pt x="3854022" y="3714065"/>
                </a:lnTo>
                <a:lnTo>
                  <a:pt x="3843372" y="3719390"/>
                </a:lnTo>
                <a:close/>
                <a:moveTo>
                  <a:pt x="3634519" y="3714065"/>
                </a:moveTo>
                <a:lnTo>
                  <a:pt x="3639844" y="3724122"/>
                </a:lnTo>
                <a:lnTo>
                  <a:pt x="3629194" y="3729447"/>
                </a:lnTo>
                <a:lnTo>
                  <a:pt x="3623869" y="3724122"/>
                </a:lnTo>
                <a:lnTo>
                  <a:pt x="3629194" y="3719390"/>
                </a:lnTo>
                <a:close/>
                <a:moveTo>
                  <a:pt x="1953044" y="3714065"/>
                </a:moveTo>
                <a:lnTo>
                  <a:pt x="1953044" y="3719390"/>
                </a:lnTo>
                <a:lnTo>
                  <a:pt x="1953044" y="3734771"/>
                </a:lnTo>
                <a:lnTo>
                  <a:pt x="1948311" y="3740096"/>
                </a:lnTo>
                <a:lnTo>
                  <a:pt x="1942986" y="3750744"/>
                </a:lnTo>
                <a:lnTo>
                  <a:pt x="1942986" y="3719390"/>
                </a:lnTo>
                <a:close/>
                <a:moveTo>
                  <a:pt x="1812231" y="3714065"/>
                </a:moveTo>
                <a:lnTo>
                  <a:pt x="1817556" y="3714065"/>
                </a:lnTo>
                <a:lnTo>
                  <a:pt x="1822880" y="3719390"/>
                </a:lnTo>
                <a:lnTo>
                  <a:pt x="1817556" y="3729447"/>
                </a:lnTo>
                <a:lnTo>
                  <a:pt x="1806906" y="3734771"/>
                </a:lnTo>
                <a:lnTo>
                  <a:pt x="1806906" y="3724122"/>
                </a:lnTo>
                <a:close/>
                <a:moveTo>
                  <a:pt x="919428" y="3714065"/>
                </a:moveTo>
                <a:lnTo>
                  <a:pt x="924161" y="3724122"/>
                </a:lnTo>
                <a:lnTo>
                  <a:pt x="914103" y="3724122"/>
                </a:lnTo>
                <a:close/>
                <a:moveTo>
                  <a:pt x="4668727" y="3708741"/>
                </a:moveTo>
                <a:lnTo>
                  <a:pt x="4674052" y="3708741"/>
                </a:lnTo>
                <a:lnTo>
                  <a:pt x="4674052" y="3714065"/>
                </a:lnTo>
                <a:lnTo>
                  <a:pt x="4668727" y="3714065"/>
                </a:lnTo>
                <a:close/>
                <a:moveTo>
                  <a:pt x="3733917" y="3708741"/>
                </a:moveTo>
                <a:lnTo>
                  <a:pt x="3733917" y="3719390"/>
                </a:lnTo>
                <a:lnTo>
                  <a:pt x="3728592" y="3724122"/>
                </a:lnTo>
                <a:lnTo>
                  <a:pt x="3728592" y="3714065"/>
                </a:lnTo>
                <a:close/>
                <a:moveTo>
                  <a:pt x="3252903" y="3708741"/>
                </a:moveTo>
                <a:lnTo>
                  <a:pt x="3258228" y="3708741"/>
                </a:lnTo>
                <a:lnTo>
                  <a:pt x="3258228" y="3729447"/>
                </a:lnTo>
                <a:lnTo>
                  <a:pt x="3242845" y="3724122"/>
                </a:lnTo>
                <a:lnTo>
                  <a:pt x="3242845" y="3714065"/>
                </a:lnTo>
                <a:close/>
                <a:moveTo>
                  <a:pt x="2955302" y="3708741"/>
                </a:moveTo>
                <a:lnTo>
                  <a:pt x="2955302" y="3724122"/>
                </a:lnTo>
                <a:lnTo>
                  <a:pt x="2949978" y="3729447"/>
                </a:lnTo>
                <a:lnTo>
                  <a:pt x="2955302" y="3734771"/>
                </a:lnTo>
                <a:lnTo>
                  <a:pt x="2955302" y="3740096"/>
                </a:lnTo>
                <a:lnTo>
                  <a:pt x="2945244" y="3755477"/>
                </a:lnTo>
                <a:lnTo>
                  <a:pt x="2939920" y="3745420"/>
                </a:lnTo>
                <a:lnTo>
                  <a:pt x="2945244" y="3734771"/>
                </a:lnTo>
                <a:lnTo>
                  <a:pt x="2945244" y="3724122"/>
                </a:lnTo>
                <a:close/>
                <a:moveTo>
                  <a:pt x="2763016" y="3708741"/>
                </a:moveTo>
                <a:lnTo>
                  <a:pt x="2773074" y="3708741"/>
                </a:lnTo>
                <a:lnTo>
                  <a:pt x="2778399" y="3714065"/>
                </a:lnTo>
                <a:lnTo>
                  <a:pt x="2768340" y="3719390"/>
                </a:lnTo>
                <a:lnTo>
                  <a:pt x="2763016" y="3719390"/>
                </a:lnTo>
                <a:lnTo>
                  <a:pt x="2757691" y="3714065"/>
                </a:lnTo>
                <a:close/>
                <a:moveTo>
                  <a:pt x="2193846" y="3708741"/>
                </a:moveTo>
                <a:lnTo>
                  <a:pt x="2198579" y="3724122"/>
                </a:lnTo>
                <a:lnTo>
                  <a:pt x="2188522" y="3724122"/>
                </a:lnTo>
                <a:lnTo>
                  <a:pt x="2188522" y="3714065"/>
                </a:lnTo>
                <a:close/>
                <a:moveTo>
                  <a:pt x="1801581" y="3708741"/>
                </a:moveTo>
                <a:lnTo>
                  <a:pt x="1801581" y="3719390"/>
                </a:lnTo>
                <a:lnTo>
                  <a:pt x="1791523" y="3714065"/>
                </a:lnTo>
                <a:close/>
                <a:moveTo>
                  <a:pt x="4349827" y="3703416"/>
                </a:moveTo>
                <a:lnTo>
                  <a:pt x="4360476" y="3703416"/>
                </a:lnTo>
                <a:lnTo>
                  <a:pt x="4360476" y="3719390"/>
                </a:lnTo>
                <a:lnTo>
                  <a:pt x="4349827" y="3708741"/>
                </a:lnTo>
                <a:close/>
                <a:moveTo>
                  <a:pt x="3932120" y="3703416"/>
                </a:moveTo>
                <a:lnTo>
                  <a:pt x="3937445" y="3703416"/>
                </a:lnTo>
                <a:lnTo>
                  <a:pt x="3932120" y="3714065"/>
                </a:lnTo>
                <a:close/>
                <a:moveTo>
                  <a:pt x="3555829" y="3703416"/>
                </a:moveTo>
                <a:lnTo>
                  <a:pt x="3566479" y="3708741"/>
                </a:lnTo>
                <a:lnTo>
                  <a:pt x="3555829" y="3714065"/>
                </a:lnTo>
                <a:close/>
                <a:moveTo>
                  <a:pt x="3404366" y="3703416"/>
                </a:moveTo>
                <a:lnTo>
                  <a:pt x="3415016" y="3703416"/>
                </a:lnTo>
                <a:lnTo>
                  <a:pt x="3404366" y="3708741"/>
                </a:lnTo>
                <a:close/>
                <a:moveTo>
                  <a:pt x="3310885" y="3703416"/>
                </a:moveTo>
                <a:lnTo>
                  <a:pt x="3315619" y="3714065"/>
                </a:lnTo>
                <a:lnTo>
                  <a:pt x="3310885" y="3724122"/>
                </a:lnTo>
                <a:lnTo>
                  <a:pt x="3310885" y="3714065"/>
                </a:lnTo>
                <a:lnTo>
                  <a:pt x="3305561" y="3714065"/>
                </a:lnTo>
                <a:lnTo>
                  <a:pt x="3305561" y="3708741"/>
                </a:lnTo>
                <a:close/>
                <a:moveTo>
                  <a:pt x="2919212" y="3703416"/>
                </a:moveTo>
                <a:lnTo>
                  <a:pt x="2929270" y="3703416"/>
                </a:lnTo>
                <a:lnTo>
                  <a:pt x="2929270" y="3714065"/>
                </a:lnTo>
                <a:lnTo>
                  <a:pt x="2913887" y="3724122"/>
                </a:lnTo>
                <a:lnTo>
                  <a:pt x="2908562" y="3719390"/>
                </a:lnTo>
                <a:close/>
                <a:moveTo>
                  <a:pt x="2381400" y="3703416"/>
                </a:moveTo>
                <a:lnTo>
                  <a:pt x="2381400" y="3708741"/>
                </a:lnTo>
                <a:lnTo>
                  <a:pt x="2366017" y="3708741"/>
                </a:lnTo>
                <a:close/>
                <a:moveTo>
                  <a:pt x="3525063" y="3698092"/>
                </a:moveTo>
                <a:lnTo>
                  <a:pt x="3529797" y="3708741"/>
                </a:lnTo>
                <a:lnTo>
                  <a:pt x="3529797" y="3714065"/>
                </a:lnTo>
                <a:lnTo>
                  <a:pt x="3519739" y="3719390"/>
                </a:lnTo>
                <a:lnTo>
                  <a:pt x="3519739" y="3703416"/>
                </a:lnTo>
                <a:close/>
                <a:moveTo>
                  <a:pt x="3342243" y="3698092"/>
                </a:moveTo>
                <a:lnTo>
                  <a:pt x="3346976" y="3703416"/>
                </a:lnTo>
                <a:lnTo>
                  <a:pt x="3342243" y="3714065"/>
                </a:lnTo>
                <a:lnTo>
                  <a:pt x="3331593" y="3719390"/>
                </a:lnTo>
                <a:close/>
                <a:moveTo>
                  <a:pt x="3012693" y="3698092"/>
                </a:moveTo>
                <a:lnTo>
                  <a:pt x="3018018" y="3698092"/>
                </a:lnTo>
                <a:lnTo>
                  <a:pt x="3018018" y="3703416"/>
                </a:lnTo>
                <a:lnTo>
                  <a:pt x="3012693" y="3703416"/>
                </a:lnTo>
                <a:close/>
                <a:moveTo>
                  <a:pt x="2083799" y="3698092"/>
                </a:moveTo>
                <a:lnTo>
                  <a:pt x="2073149" y="3714065"/>
                </a:lnTo>
                <a:lnTo>
                  <a:pt x="2068416" y="3708741"/>
                </a:lnTo>
                <a:close/>
                <a:moveTo>
                  <a:pt x="3911412" y="3692767"/>
                </a:moveTo>
                <a:lnTo>
                  <a:pt x="3921470" y="3692767"/>
                </a:lnTo>
                <a:lnTo>
                  <a:pt x="3926795" y="3703416"/>
                </a:lnTo>
                <a:lnTo>
                  <a:pt x="3916737" y="3719390"/>
                </a:lnTo>
                <a:lnTo>
                  <a:pt x="3911412" y="3714065"/>
                </a:lnTo>
                <a:lnTo>
                  <a:pt x="3906087" y="3719390"/>
                </a:lnTo>
                <a:lnTo>
                  <a:pt x="3906087" y="3708741"/>
                </a:lnTo>
                <a:lnTo>
                  <a:pt x="3906087" y="3698092"/>
                </a:lnTo>
                <a:close/>
                <a:moveTo>
                  <a:pt x="3472406" y="3692767"/>
                </a:moveTo>
                <a:lnTo>
                  <a:pt x="3477731" y="3703416"/>
                </a:lnTo>
                <a:lnTo>
                  <a:pt x="3472406" y="3708741"/>
                </a:lnTo>
                <a:lnTo>
                  <a:pt x="3477731" y="3719390"/>
                </a:lnTo>
                <a:lnTo>
                  <a:pt x="3477731" y="3724122"/>
                </a:lnTo>
                <a:lnTo>
                  <a:pt x="3467082" y="3740096"/>
                </a:lnTo>
                <a:lnTo>
                  <a:pt x="3462348" y="3729447"/>
                </a:lnTo>
                <a:lnTo>
                  <a:pt x="3457023" y="3734771"/>
                </a:lnTo>
                <a:lnTo>
                  <a:pt x="3451699" y="3729447"/>
                </a:lnTo>
                <a:lnTo>
                  <a:pt x="3467082" y="3714065"/>
                </a:lnTo>
                <a:lnTo>
                  <a:pt x="3462348" y="3714065"/>
                </a:lnTo>
                <a:lnTo>
                  <a:pt x="3457023" y="3698092"/>
                </a:lnTo>
                <a:close/>
                <a:moveTo>
                  <a:pt x="3388983" y="3692767"/>
                </a:moveTo>
                <a:lnTo>
                  <a:pt x="3394308" y="3703416"/>
                </a:lnTo>
                <a:lnTo>
                  <a:pt x="3394308" y="3714065"/>
                </a:lnTo>
                <a:lnTo>
                  <a:pt x="3383659" y="3719390"/>
                </a:lnTo>
                <a:lnTo>
                  <a:pt x="3383659" y="3740096"/>
                </a:lnTo>
                <a:lnTo>
                  <a:pt x="3373601" y="3734771"/>
                </a:lnTo>
                <a:lnTo>
                  <a:pt x="3373601" y="3724122"/>
                </a:lnTo>
                <a:lnTo>
                  <a:pt x="3378334" y="3719390"/>
                </a:lnTo>
                <a:lnTo>
                  <a:pt x="3378334" y="3708741"/>
                </a:lnTo>
                <a:lnTo>
                  <a:pt x="3383659" y="3703416"/>
                </a:lnTo>
                <a:close/>
                <a:moveTo>
                  <a:pt x="3159422" y="3692767"/>
                </a:moveTo>
                <a:lnTo>
                  <a:pt x="3169481" y="3692767"/>
                </a:lnTo>
                <a:lnTo>
                  <a:pt x="3164156" y="3708741"/>
                </a:lnTo>
                <a:lnTo>
                  <a:pt x="3154098" y="3708741"/>
                </a:lnTo>
                <a:lnTo>
                  <a:pt x="3148773" y="3698092"/>
                </a:lnTo>
                <a:close/>
                <a:moveTo>
                  <a:pt x="3112090" y="3692767"/>
                </a:moveTo>
                <a:lnTo>
                  <a:pt x="3112090" y="3708741"/>
                </a:lnTo>
                <a:lnTo>
                  <a:pt x="3106765" y="3714065"/>
                </a:lnTo>
                <a:lnTo>
                  <a:pt x="3106765" y="3698092"/>
                </a:lnTo>
                <a:close/>
                <a:moveTo>
                  <a:pt x="2475473" y="3692767"/>
                </a:moveTo>
                <a:lnTo>
                  <a:pt x="2475473" y="3708741"/>
                </a:lnTo>
                <a:lnTo>
                  <a:pt x="2486122" y="3708741"/>
                </a:lnTo>
                <a:lnTo>
                  <a:pt x="2470148" y="3719390"/>
                </a:lnTo>
                <a:lnTo>
                  <a:pt x="2470148" y="3708741"/>
                </a:lnTo>
                <a:lnTo>
                  <a:pt x="2465415" y="3698092"/>
                </a:lnTo>
                <a:close/>
                <a:moveTo>
                  <a:pt x="1451914" y="3692767"/>
                </a:moveTo>
                <a:lnTo>
                  <a:pt x="1457239" y="3698092"/>
                </a:lnTo>
                <a:lnTo>
                  <a:pt x="1446590" y="3703416"/>
                </a:lnTo>
                <a:lnTo>
                  <a:pt x="1446590" y="3698092"/>
                </a:lnTo>
                <a:close/>
                <a:moveTo>
                  <a:pt x="1133606" y="3692767"/>
                </a:moveTo>
                <a:lnTo>
                  <a:pt x="1143664" y="3692767"/>
                </a:lnTo>
                <a:lnTo>
                  <a:pt x="1148989" y="3692767"/>
                </a:lnTo>
                <a:lnTo>
                  <a:pt x="1154314" y="3692767"/>
                </a:lnTo>
                <a:lnTo>
                  <a:pt x="1159639" y="3703416"/>
                </a:lnTo>
                <a:lnTo>
                  <a:pt x="1154314" y="3708741"/>
                </a:lnTo>
                <a:lnTo>
                  <a:pt x="1148989" y="3708741"/>
                </a:lnTo>
                <a:lnTo>
                  <a:pt x="1138339" y="3708741"/>
                </a:lnTo>
                <a:lnTo>
                  <a:pt x="1133606" y="3708741"/>
                </a:lnTo>
                <a:lnTo>
                  <a:pt x="1128281" y="3708741"/>
                </a:lnTo>
                <a:close/>
                <a:moveTo>
                  <a:pt x="3483056" y="3688035"/>
                </a:moveTo>
                <a:lnTo>
                  <a:pt x="3493706" y="3692767"/>
                </a:lnTo>
                <a:lnTo>
                  <a:pt x="3488381" y="3698092"/>
                </a:lnTo>
                <a:lnTo>
                  <a:pt x="3488381" y="3708741"/>
                </a:lnTo>
                <a:lnTo>
                  <a:pt x="3483056" y="3708741"/>
                </a:lnTo>
                <a:lnTo>
                  <a:pt x="3483056" y="3698092"/>
                </a:lnTo>
                <a:close/>
                <a:moveTo>
                  <a:pt x="3430991" y="3688035"/>
                </a:moveTo>
                <a:lnTo>
                  <a:pt x="3435724" y="3698092"/>
                </a:lnTo>
                <a:lnTo>
                  <a:pt x="3425666" y="3698092"/>
                </a:lnTo>
                <a:lnTo>
                  <a:pt x="3425666" y="3692767"/>
                </a:lnTo>
                <a:close/>
                <a:moveTo>
                  <a:pt x="2715684" y="3688035"/>
                </a:moveTo>
                <a:lnTo>
                  <a:pt x="2726333" y="3688035"/>
                </a:lnTo>
                <a:lnTo>
                  <a:pt x="2721008" y="3692767"/>
                </a:lnTo>
                <a:lnTo>
                  <a:pt x="2721008" y="3703416"/>
                </a:lnTo>
                <a:lnTo>
                  <a:pt x="2721008" y="3714065"/>
                </a:lnTo>
                <a:lnTo>
                  <a:pt x="2715684" y="3708741"/>
                </a:lnTo>
                <a:lnTo>
                  <a:pt x="2710358" y="3698092"/>
                </a:lnTo>
                <a:close/>
                <a:moveTo>
                  <a:pt x="2402700" y="3688035"/>
                </a:moveTo>
                <a:lnTo>
                  <a:pt x="2407433" y="3703416"/>
                </a:lnTo>
                <a:lnTo>
                  <a:pt x="2397375" y="3714065"/>
                </a:lnTo>
                <a:lnTo>
                  <a:pt x="2392050" y="3714065"/>
                </a:lnTo>
                <a:lnTo>
                  <a:pt x="2392050" y="3698092"/>
                </a:lnTo>
                <a:lnTo>
                  <a:pt x="2397375" y="3692767"/>
                </a:lnTo>
                <a:close/>
                <a:moveTo>
                  <a:pt x="2224612" y="3688035"/>
                </a:moveTo>
                <a:lnTo>
                  <a:pt x="2224612" y="3703416"/>
                </a:lnTo>
                <a:lnTo>
                  <a:pt x="2214554" y="3708741"/>
                </a:lnTo>
                <a:lnTo>
                  <a:pt x="2214554" y="3703416"/>
                </a:lnTo>
                <a:lnTo>
                  <a:pt x="2214554" y="3692767"/>
                </a:lnTo>
                <a:close/>
                <a:moveTo>
                  <a:pt x="2135864" y="3688035"/>
                </a:moveTo>
                <a:lnTo>
                  <a:pt x="2141189" y="3692767"/>
                </a:lnTo>
                <a:lnTo>
                  <a:pt x="2135864" y="3698092"/>
                </a:lnTo>
                <a:close/>
                <a:moveTo>
                  <a:pt x="1431207" y="3688035"/>
                </a:moveTo>
                <a:lnTo>
                  <a:pt x="1436532" y="3688035"/>
                </a:lnTo>
                <a:lnTo>
                  <a:pt x="1431207" y="3698092"/>
                </a:lnTo>
                <a:lnTo>
                  <a:pt x="1425882" y="3692767"/>
                </a:lnTo>
                <a:close/>
                <a:moveTo>
                  <a:pt x="1248386" y="3688035"/>
                </a:moveTo>
                <a:lnTo>
                  <a:pt x="1253711" y="3688035"/>
                </a:lnTo>
                <a:lnTo>
                  <a:pt x="1253711" y="3708741"/>
                </a:lnTo>
                <a:lnTo>
                  <a:pt x="1243061" y="3724122"/>
                </a:lnTo>
                <a:lnTo>
                  <a:pt x="1232412" y="3740096"/>
                </a:lnTo>
                <a:lnTo>
                  <a:pt x="1232412" y="3708741"/>
                </a:lnTo>
                <a:lnTo>
                  <a:pt x="1237737" y="3698092"/>
                </a:lnTo>
                <a:close/>
                <a:moveTo>
                  <a:pt x="3854022" y="3682710"/>
                </a:moveTo>
                <a:lnTo>
                  <a:pt x="3858755" y="3682710"/>
                </a:lnTo>
                <a:lnTo>
                  <a:pt x="3858755" y="3692767"/>
                </a:lnTo>
                <a:lnTo>
                  <a:pt x="3854022" y="3688035"/>
                </a:lnTo>
                <a:close/>
                <a:moveTo>
                  <a:pt x="4652753" y="3677386"/>
                </a:moveTo>
                <a:lnTo>
                  <a:pt x="4663402" y="3698092"/>
                </a:lnTo>
                <a:lnTo>
                  <a:pt x="4658077" y="3703416"/>
                </a:lnTo>
                <a:lnTo>
                  <a:pt x="4647428" y="3692767"/>
                </a:lnTo>
                <a:close/>
                <a:moveTo>
                  <a:pt x="3655227" y="3677386"/>
                </a:moveTo>
                <a:lnTo>
                  <a:pt x="3660552" y="3682710"/>
                </a:lnTo>
                <a:lnTo>
                  <a:pt x="3655227" y="3692767"/>
                </a:lnTo>
                <a:close/>
                <a:moveTo>
                  <a:pt x="3551096" y="3677386"/>
                </a:moveTo>
                <a:lnTo>
                  <a:pt x="3555829" y="3677386"/>
                </a:lnTo>
                <a:lnTo>
                  <a:pt x="3561154" y="3682710"/>
                </a:lnTo>
                <a:lnTo>
                  <a:pt x="3566479" y="3677386"/>
                </a:lnTo>
                <a:lnTo>
                  <a:pt x="3566479" y="3682710"/>
                </a:lnTo>
                <a:lnTo>
                  <a:pt x="3555829" y="3688035"/>
                </a:lnTo>
                <a:lnTo>
                  <a:pt x="3540446" y="3692767"/>
                </a:lnTo>
                <a:lnTo>
                  <a:pt x="3535122" y="3688035"/>
                </a:lnTo>
                <a:close/>
                <a:moveTo>
                  <a:pt x="3132798" y="3677386"/>
                </a:moveTo>
                <a:lnTo>
                  <a:pt x="3143448" y="3682710"/>
                </a:lnTo>
                <a:lnTo>
                  <a:pt x="3143448" y="3703416"/>
                </a:lnTo>
                <a:lnTo>
                  <a:pt x="3138123" y="3703416"/>
                </a:lnTo>
                <a:lnTo>
                  <a:pt x="3132798" y="3703416"/>
                </a:lnTo>
                <a:lnTo>
                  <a:pt x="3132798" y="3714065"/>
                </a:lnTo>
                <a:lnTo>
                  <a:pt x="3122740" y="3703416"/>
                </a:lnTo>
                <a:lnTo>
                  <a:pt x="3122740" y="3692767"/>
                </a:lnTo>
                <a:close/>
                <a:moveTo>
                  <a:pt x="4433250" y="3672061"/>
                </a:moveTo>
                <a:lnTo>
                  <a:pt x="4443899" y="3677386"/>
                </a:lnTo>
                <a:lnTo>
                  <a:pt x="4443899" y="3688035"/>
                </a:lnTo>
                <a:lnTo>
                  <a:pt x="4438574" y="3692767"/>
                </a:lnTo>
                <a:lnTo>
                  <a:pt x="4438574" y="3708741"/>
                </a:lnTo>
                <a:lnTo>
                  <a:pt x="4433250" y="3698092"/>
                </a:lnTo>
                <a:lnTo>
                  <a:pt x="4433250" y="3703416"/>
                </a:lnTo>
                <a:lnTo>
                  <a:pt x="4428516" y="3692767"/>
                </a:lnTo>
                <a:lnTo>
                  <a:pt x="4428516" y="3688035"/>
                </a:lnTo>
                <a:close/>
                <a:moveTo>
                  <a:pt x="3827989" y="3672061"/>
                </a:moveTo>
                <a:lnTo>
                  <a:pt x="3838047" y="3672061"/>
                </a:lnTo>
                <a:lnTo>
                  <a:pt x="3822664" y="3682710"/>
                </a:lnTo>
                <a:lnTo>
                  <a:pt x="3827989" y="3688035"/>
                </a:lnTo>
                <a:lnTo>
                  <a:pt x="3827989" y="3703416"/>
                </a:lnTo>
                <a:lnTo>
                  <a:pt x="3817340" y="3724122"/>
                </a:lnTo>
                <a:lnTo>
                  <a:pt x="3806690" y="3719390"/>
                </a:lnTo>
                <a:lnTo>
                  <a:pt x="3801365" y="3708741"/>
                </a:lnTo>
                <a:lnTo>
                  <a:pt x="3796632" y="3708741"/>
                </a:lnTo>
                <a:lnTo>
                  <a:pt x="3796632" y="3703416"/>
                </a:lnTo>
                <a:lnTo>
                  <a:pt x="3806690" y="3682710"/>
                </a:lnTo>
                <a:lnTo>
                  <a:pt x="3827989" y="3677386"/>
                </a:lnTo>
                <a:close/>
                <a:moveTo>
                  <a:pt x="3639844" y="3672061"/>
                </a:moveTo>
                <a:lnTo>
                  <a:pt x="3645169" y="3677386"/>
                </a:lnTo>
                <a:lnTo>
                  <a:pt x="3645169" y="3688035"/>
                </a:lnTo>
                <a:lnTo>
                  <a:pt x="3639844" y="3692767"/>
                </a:lnTo>
                <a:lnTo>
                  <a:pt x="3645169" y="3698092"/>
                </a:lnTo>
                <a:lnTo>
                  <a:pt x="3629194" y="3714065"/>
                </a:lnTo>
                <a:lnTo>
                  <a:pt x="3623869" y="3708741"/>
                </a:lnTo>
                <a:lnTo>
                  <a:pt x="3618544" y="3714065"/>
                </a:lnTo>
                <a:lnTo>
                  <a:pt x="3613811" y="3698092"/>
                </a:lnTo>
                <a:lnTo>
                  <a:pt x="3634519" y="3682710"/>
                </a:lnTo>
                <a:close/>
                <a:moveTo>
                  <a:pt x="3300236" y="3672061"/>
                </a:moveTo>
                <a:lnTo>
                  <a:pt x="3305561" y="3672061"/>
                </a:lnTo>
                <a:lnTo>
                  <a:pt x="3305561" y="3677386"/>
                </a:lnTo>
                <a:lnTo>
                  <a:pt x="3300236" y="3682710"/>
                </a:lnTo>
                <a:lnTo>
                  <a:pt x="3300236" y="3677386"/>
                </a:lnTo>
                <a:close/>
                <a:moveTo>
                  <a:pt x="2167222" y="3672061"/>
                </a:moveTo>
                <a:lnTo>
                  <a:pt x="2177872" y="3672061"/>
                </a:lnTo>
                <a:lnTo>
                  <a:pt x="2177872" y="3682710"/>
                </a:lnTo>
                <a:lnTo>
                  <a:pt x="2172547" y="3682710"/>
                </a:lnTo>
                <a:close/>
                <a:moveTo>
                  <a:pt x="4219663" y="3666737"/>
                </a:moveTo>
                <a:lnTo>
                  <a:pt x="4214338" y="3682710"/>
                </a:lnTo>
                <a:lnTo>
                  <a:pt x="4214338" y="3672061"/>
                </a:lnTo>
                <a:close/>
                <a:moveTo>
                  <a:pt x="3963478" y="3666737"/>
                </a:moveTo>
                <a:lnTo>
                  <a:pt x="3968803" y="3672061"/>
                </a:lnTo>
                <a:lnTo>
                  <a:pt x="3958153" y="3692767"/>
                </a:lnTo>
                <a:lnTo>
                  <a:pt x="3952828" y="3688035"/>
                </a:lnTo>
                <a:lnTo>
                  <a:pt x="3952828" y="3682710"/>
                </a:lnTo>
                <a:lnTo>
                  <a:pt x="3958153" y="3677386"/>
                </a:lnTo>
                <a:lnTo>
                  <a:pt x="3958153" y="3672061"/>
                </a:lnTo>
                <a:close/>
                <a:moveTo>
                  <a:pt x="3577129" y="3666737"/>
                </a:moveTo>
                <a:lnTo>
                  <a:pt x="3577129" y="3677386"/>
                </a:lnTo>
                <a:lnTo>
                  <a:pt x="3566479" y="3677386"/>
                </a:lnTo>
                <a:lnTo>
                  <a:pt x="3571804" y="3672061"/>
                </a:lnTo>
                <a:close/>
                <a:moveTo>
                  <a:pt x="3529797" y="3666737"/>
                </a:moveTo>
                <a:lnTo>
                  <a:pt x="3535122" y="3666737"/>
                </a:lnTo>
                <a:lnTo>
                  <a:pt x="3551096" y="3672061"/>
                </a:lnTo>
                <a:lnTo>
                  <a:pt x="3551096" y="3677386"/>
                </a:lnTo>
                <a:lnTo>
                  <a:pt x="3529797" y="3677386"/>
                </a:lnTo>
                <a:close/>
                <a:moveTo>
                  <a:pt x="3394308" y="3666737"/>
                </a:moveTo>
                <a:lnTo>
                  <a:pt x="3399633" y="3666737"/>
                </a:lnTo>
                <a:lnTo>
                  <a:pt x="3394308" y="3677386"/>
                </a:lnTo>
                <a:close/>
                <a:moveTo>
                  <a:pt x="3373601" y="3666737"/>
                </a:moveTo>
                <a:lnTo>
                  <a:pt x="3378334" y="3677386"/>
                </a:lnTo>
                <a:lnTo>
                  <a:pt x="3383659" y="3682710"/>
                </a:lnTo>
                <a:lnTo>
                  <a:pt x="3378334" y="3698092"/>
                </a:lnTo>
                <a:lnTo>
                  <a:pt x="3373601" y="3703416"/>
                </a:lnTo>
                <a:lnTo>
                  <a:pt x="3368276" y="3698092"/>
                </a:lnTo>
                <a:lnTo>
                  <a:pt x="3357626" y="3703416"/>
                </a:lnTo>
                <a:lnTo>
                  <a:pt x="3352301" y="3698092"/>
                </a:lnTo>
                <a:lnTo>
                  <a:pt x="3362951" y="3692767"/>
                </a:lnTo>
                <a:lnTo>
                  <a:pt x="3362951" y="3682710"/>
                </a:lnTo>
                <a:lnTo>
                  <a:pt x="3373601" y="3677386"/>
                </a:lnTo>
                <a:close/>
                <a:moveTo>
                  <a:pt x="3263553" y="3666737"/>
                </a:moveTo>
                <a:lnTo>
                  <a:pt x="3263553" y="3677386"/>
                </a:lnTo>
                <a:lnTo>
                  <a:pt x="3252903" y="3677386"/>
                </a:lnTo>
                <a:close/>
                <a:moveTo>
                  <a:pt x="3222138" y="3666737"/>
                </a:moveTo>
                <a:lnTo>
                  <a:pt x="3216813" y="3677386"/>
                </a:lnTo>
                <a:lnTo>
                  <a:pt x="3232196" y="3688035"/>
                </a:lnTo>
                <a:lnTo>
                  <a:pt x="3216813" y="3692767"/>
                </a:lnTo>
                <a:lnTo>
                  <a:pt x="3216813" y="3714065"/>
                </a:lnTo>
                <a:lnTo>
                  <a:pt x="3211488" y="3724122"/>
                </a:lnTo>
                <a:lnTo>
                  <a:pt x="3206163" y="3729447"/>
                </a:lnTo>
                <a:lnTo>
                  <a:pt x="3200838" y="3729447"/>
                </a:lnTo>
                <a:lnTo>
                  <a:pt x="3190780" y="3714065"/>
                </a:lnTo>
                <a:lnTo>
                  <a:pt x="3190780" y="3703416"/>
                </a:lnTo>
                <a:lnTo>
                  <a:pt x="3200838" y="3703416"/>
                </a:lnTo>
                <a:lnTo>
                  <a:pt x="3206163" y="3698092"/>
                </a:lnTo>
                <a:lnTo>
                  <a:pt x="3206163" y="3688035"/>
                </a:lnTo>
                <a:lnTo>
                  <a:pt x="3211488" y="3682710"/>
                </a:lnTo>
                <a:lnTo>
                  <a:pt x="3206163" y="3677386"/>
                </a:lnTo>
                <a:lnTo>
                  <a:pt x="3206163" y="3672061"/>
                </a:lnTo>
                <a:close/>
                <a:moveTo>
                  <a:pt x="2303302" y="3666737"/>
                </a:moveTo>
                <a:lnTo>
                  <a:pt x="2308627" y="3666737"/>
                </a:lnTo>
                <a:lnTo>
                  <a:pt x="2308627" y="3672061"/>
                </a:lnTo>
                <a:lnTo>
                  <a:pt x="2303302" y="3672061"/>
                </a:lnTo>
                <a:close/>
                <a:moveTo>
                  <a:pt x="2104507" y="3666737"/>
                </a:moveTo>
                <a:lnTo>
                  <a:pt x="2120482" y="3672061"/>
                </a:lnTo>
                <a:lnTo>
                  <a:pt x="2120482" y="3677386"/>
                </a:lnTo>
                <a:lnTo>
                  <a:pt x="2104507" y="3677386"/>
                </a:lnTo>
                <a:close/>
                <a:moveTo>
                  <a:pt x="1958369" y="3666737"/>
                </a:moveTo>
                <a:lnTo>
                  <a:pt x="1958369" y="3682710"/>
                </a:lnTo>
                <a:lnTo>
                  <a:pt x="1948311" y="3682710"/>
                </a:lnTo>
                <a:lnTo>
                  <a:pt x="1953044" y="3677386"/>
                </a:lnTo>
                <a:close/>
                <a:moveTo>
                  <a:pt x="1796848" y="3666737"/>
                </a:moveTo>
                <a:lnTo>
                  <a:pt x="1801581" y="3666737"/>
                </a:lnTo>
                <a:lnTo>
                  <a:pt x="1801581" y="3672061"/>
                </a:lnTo>
                <a:lnTo>
                  <a:pt x="1796848" y="3672061"/>
                </a:lnTo>
                <a:close/>
                <a:moveTo>
                  <a:pt x="1169697" y="3666737"/>
                </a:moveTo>
                <a:lnTo>
                  <a:pt x="1175021" y="3677386"/>
                </a:lnTo>
                <a:lnTo>
                  <a:pt x="1169697" y="3677386"/>
                </a:lnTo>
                <a:close/>
                <a:moveTo>
                  <a:pt x="872096" y="3666737"/>
                </a:moveTo>
                <a:lnTo>
                  <a:pt x="872096" y="3672061"/>
                </a:lnTo>
                <a:lnTo>
                  <a:pt x="862037" y="3677386"/>
                </a:lnTo>
                <a:lnTo>
                  <a:pt x="856713" y="3677386"/>
                </a:lnTo>
                <a:close/>
                <a:moveTo>
                  <a:pt x="799322" y="3666737"/>
                </a:moveTo>
                <a:lnTo>
                  <a:pt x="804056" y="3666737"/>
                </a:lnTo>
                <a:lnTo>
                  <a:pt x="799322" y="3677386"/>
                </a:lnTo>
                <a:lnTo>
                  <a:pt x="793997" y="3677386"/>
                </a:lnTo>
                <a:close/>
                <a:moveTo>
                  <a:pt x="4788832" y="3661413"/>
                </a:moveTo>
                <a:lnTo>
                  <a:pt x="4794157" y="3661413"/>
                </a:lnTo>
                <a:lnTo>
                  <a:pt x="4794157" y="3666737"/>
                </a:lnTo>
                <a:lnTo>
                  <a:pt x="4788832" y="3666737"/>
                </a:lnTo>
                <a:close/>
                <a:moveTo>
                  <a:pt x="4558680" y="3661413"/>
                </a:moveTo>
                <a:lnTo>
                  <a:pt x="4564005" y="3672061"/>
                </a:lnTo>
                <a:lnTo>
                  <a:pt x="4558680" y="3672061"/>
                </a:lnTo>
                <a:close/>
                <a:moveTo>
                  <a:pt x="4099558" y="3661413"/>
                </a:moveTo>
                <a:lnTo>
                  <a:pt x="4104291" y="3672061"/>
                </a:lnTo>
                <a:lnTo>
                  <a:pt x="4099558" y="3677386"/>
                </a:lnTo>
                <a:close/>
                <a:moveTo>
                  <a:pt x="4020868" y="3661413"/>
                </a:moveTo>
                <a:lnTo>
                  <a:pt x="4026193" y="3661413"/>
                </a:lnTo>
                <a:lnTo>
                  <a:pt x="4026193" y="3677386"/>
                </a:lnTo>
                <a:lnTo>
                  <a:pt x="4020868" y="3682710"/>
                </a:lnTo>
                <a:lnTo>
                  <a:pt x="4015543" y="3672061"/>
                </a:lnTo>
                <a:close/>
                <a:moveTo>
                  <a:pt x="3765274" y="3661413"/>
                </a:moveTo>
                <a:lnTo>
                  <a:pt x="3770007" y="3661413"/>
                </a:lnTo>
                <a:lnTo>
                  <a:pt x="3765274" y="3666737"/>
                </a:lnTo>
                <a:close/>
                <a:moveTo>
                  <a:pt x="3483056" y="3661413"/>
                </a:moveTo>
                <a:lnTo>
                  <a:pt x="3488381" y="3666737"/>
                </a:lnTo>
                <a:lnTo>
                  <a:pt x="3483056" y="3672061"/>
                </a:lnTo>
                <a:lnTo>
                  <a:pt x="3477731" y="3666737"/>
                </a:lnTo>
                <a:close/>
                <a:moveTo>
                  <a:pt x="3457023" y="3661413"/>
                </a:moveTo>
                <a:lnTo>
                  <a:pt x="3457023" y="3666737"/>
                </a:lnTo>
                <a:lnTo>
                  <a:pt x="3457023" y="3682710"/>
                </a:lnTo>
                <a:lnTo>
                  <a:pt x="3446374" y="3672061"/>
                </a:lnTo>
                <a:lnTo>
                  <a:pt x="3451699" y="3666737"/>
                </a:lnTo>
                <a:close/>
                <a:moveTo>
                  <a:pt x="3336918" y="3661413"/>
                </a:moveTo>
                <a:lnTo>
                  <a:pt x="3342243" y="3661413"/>
                </a:lnTo>
                <a:lnTo>
                  <a:pt x="3342243" y="3672061"/>
                </a:lnTo>
                <a:lnTo>
                  <a:pt x="3336918" y="3672061"/>
                </a:lnTo>
                <a:lnTo>
                  <a:pt x="3342243" y="3682710"/>
                </a:lnTo>
                <a:lnTo>
                  <a:pt x="3320943" y="3692767"/>
                </a:lnTo>
                <a:lnTo>
                  <a:pt x="3320943" y="3698092"/>
                </a:lnTo>
                <a:lnTo>
                  <a:pt x="3315619" y="3698092"/>
                </a:lnTo>
                <a:lnTo>
                  <a:pt x="3315619" y="3688035"/>
                </a:lnTo>
                <a:lnTo>
                  <a:pt x="3315619" y="3682710"/>
                </a:lnTo>
                <a:lnTo>
                  <a:pt x="3315619" y="3677386"/>
                </a:lnTo>
                <a:lnTo>
                  <a:pt x="3326268" y="3666737"/>
                </a:lnTo>
                <a:close/>
                <a:moveTo>
                  <a:pt x="3284261" y="3661413"/>
                </a:moveTo>
                <a:lnTo>
                  <a:pt x="3284261" y="3672061"/>
                </a:lnTo>
                <a:lnTo>
                  <a:pt x="3279528" y="3672061"/>
                </a:lnTo>
                <a:close/>
                <a:moveTo>
                  <a:pt x="3237521" y="3661413"/>
                </a:moveTo>
                <a:lnTo>
                  <a:pt x="3252903" y="3661413"/>
                </a:lnTo>
                <a:lnTo>
                  <a:pt x="3248170" y="3666737"/>
                </a:lnTo>
                <a:close/>
                <a:moveTo>
                  <a:pt x="3200838" y="3661413"/>
                </a:moveTo>
                <a:lnTo>
                  <a:pt x="3200838" y="3672061"/>
                </a:lnTo>
                <a:lnTo>
                  <a:pt x="3195513" y="3677386"/>
                </a:lnTo>
                <a:lnTo>
                  <a:pt x="3195513" y="3682710"/>
                </a:lnTo>
                <a:lnTo>
                  <a:pt x="3190780" y="3692767"/>
                </a:lnTo>
                <a:lnTo>
                  <a:pt x="3185455" y="3682710"/>
                </a:lnTo>
                <a:lnTo>
                  <a:pt x="3185455" y="3677386"/>
                </a:lnTo>
                <a:lnTo>
                  <a:pt x="3190780" y="3666737"/>
                </a:lnTo>
                <a:close/>
                <a:moveTo>
                  <a:pt x="2042383" y="3661413"/>
                </a:moveTo>
                <a:lnTo>
                  <a:pt x="2052442" y="3661413"/>
                </a:lnTo>
                <a:lnTo>
                  <a:pt x="2042383" y="3677386"/>
                </a:lnTo>
                <a:lnTo>
                  <a:pt x="2042383" y="3688035"/>
                </a:lnTo>
                <a:lnTo>
                  <a:pt x="2037059" y="3698092"/>
                </a:lnTo>
                <a:lnTo>
                  <a:pt x="2031734" y="3698092"/>
                </a:lnTo>
                <a:lnTo>
                  <a:pt x="2031734" y="3677386"/>
                </a:lnTo>
                <a:close/>
                <a:moveTo>
                  <a:pt x="1848913" y="3661413"/>
                </a:moveTo>
                <a:lnTo>
                  <a:pt x="1854238" y="3661413"/>
                </a:lnTo>
                <a:lnTo>
                  <a:pt x="1854238" y="3672061"/>
                </a:lnTo>
                <a:lnTo>
                  <a:pt x="1843588" y="3688035"/>
                </a:lnTo>
                <a:lnTo>
                  <a:pt x="1828205" y="3703416"/>
                </a:lnTo>
                <a:lnTo>
                  <a:pt x="1828205" y="3688035"/>
                </a:lnTo>
                <a:close/>
                <a:moveTo>
                  <a:pt x="3942770" y="3656680"/>
                </a:moveTo>
                <a:lnTo>
                  <a:pt x="3948095" y="3661413"/>
                </a:lnTo>
                <a:lnTo>
                  <a:pt x="3937445" y="3661413"/>
                </a:lnTo>
                <a:close/>
                <a:moveTo>
                  <a:pt x="3091382" y="3656680"/>
                </a:moveTo>
                <a:lnTo>
                  <a:pt x="3101441" y="3656680"/>
                </a:lnTo>
                <a:lnTo>
                  <a:pt x="3101441" y="3677386"/>
                </a:lnTo>
                <a:lnTo>
                  <a:pt x="3096707" y="3682710"/>
                </a:lnTo>
                <a:lnTo>
                  <a:pt x="3091382" y="3682710"/>
                </a:lnTo>
                <a:lnTo>
                  <a:pt x="3086058" y="3692767"/>
                </a:lnTo>
                <a:lnTo>
                  <a:pt x="3075408" y="3703416"/>
                </a:lnTo>
                <a:lnTo>
                  <a:pt x="3070675" y="3698092"/>
                </a:lnTo>
                <a:lnTo>
                  <a:pt x="3070675" y="3692767"/>
                </a:lnTo>
                <a:lnTo>
                  <a:pt x="3060025" y="3703416"/>
                </a:lnTo>
                <a:lnTo>
                  <a:pt x="3054700" y="3708741"/>
                </a:lnTo>
                <a:lnTo>
                  <a:pt x="3054700" y="3698092"/>
                </a:lnTo>
                <a:lnTo>
                  <a:pt x="3049375" y="3692767"/>
                </a:lnTo>
                <a:lnTo>
                  <a:pt x="3054700" y="3688035"/>
                </a:lnTo>
                <a:lnTo>
                  <a:pt x="3054700" y="3677386"/>
                </a:lnTo>
                <a:lnTo>
                  <a:pt x="3060025" y="3682710"/>
                </a:lnTo>
                <a:lnTo>
                  <a:pt x="3075408" y="3672061"/>
                </a:lnTo>
                <a:lnTo>
                  <a:pt x="3080733" y="3677386"/>
                </a:lnTo>
                <a:lnTo>
                  <a:pt x="3075408" y="3682710"/>
                </a:lnTo>
                <a:lnTo>
                  <a:pt x="3086058" y="3688035"/>
                </a:lnTo>
                <a:lnTo>
                  <a:pt x="3086058" y="3666737"/>
                </a:lnTo>
                <a:close/>
                <a:moveTo>
                  <a:pt x="2392050" y="3656680"/>
                </a:moveTo>
                <a:lnTo>
                  <a:pt x="2397375" y="3656680"/>
                </a:lnTo>
                <a:lnTo>
                  <a:pt x="2397375" y="3661413"/>
                </a:lnTo>
                <a:lnTo>
                  <a:pt x="2392050" y="3661413"/>
                </a:lnTo>
                <a:close/>
                <a:moveTo>
                  <a:pt x="846063" y="3656680"/>
                </a:moveTo>
                <a:lnTo>
                  <a:pt x="856713" y="3656680"/>
                </a:lnTo>
                <a:lnTo>
                  <a:pt x="840738" y="3666737"/>
                </a:lnTo>
                <a:lnTo>
                  <a:pt x="825355" y="3666737"/>
                </a:lnTo>
                <a:lnTo>
                  <a:pt x="830680" y="3661413"/>
                </a:lnTo>
                <a:lnTo>
                  <a:pt x="840738" y="3661413"/>
                </a:lnTo>
                <a:close/>
                <a:moveTo>
                  <a:pt x="3858755" y="3651355"/>
                </a:moveTo>
                <a:lnTo>
                  <a:pt x="3858755" y="3666737"/>
                </a:lnTo>
                <a:lnTo>
                  <a:pt x="3848697" y="3666737"/>
                </a:lnTo>
                <a:close/>
                <a:moveTo>
                  <a:pt x="3785982" y="3651355"/>
                </a:moveTo>
                <a:lnTo>
                  <a:pt x="3785982" y="3656680"/>
                </a:lnTo>
                <a:lnTo>
                  <a:pt x="3775332" y="3661413"/>
                </a:lnTo>
                <a:lnTo>
                  <a:pt x="3775332" y="3656680"/>
                </a:lnTo>
                <a:close/>
                <a:moveTo>
                  <a:pt x="3660552" y="3651355"/>
                </a:moveTo>
                <a:lnTo>
                  <a:pt x="3665877" y="3651355"/>
                </a:lnTo>
                <a:lnTo>
                  <a:pt x="3671202" y="3661413"/>
                </a:lnTo>
                <a:lnTo>
                  <a:pt x="3676526" y="3651355"/>
                </a:lnTo>
                <a:lnTo>
                  <a:pt x="3686584" y="3651355"/>
                </a:lnTo>
                <a:lnTo>
                  <a:pt x="3691909" y="3656680"/>
                </a:lnTo>
                <a:lnTo>
                  <a:pt x="3691909" y="3666737"/>
                </a:lnTo>
                <a:lnTo>
                  <a:pt x="3671202" y="3688035"/>
                </a:lnTo>
                <a:lnTo>
                  <a:pt x="3665877" y="3688035"/>
                </a:lnTo>
                <a:lnTo>
                  <a:pt x="3665877" y="3661413"/>
                </a:lnTo>
                <a:lnTo>
                  <a:pt x="3660552" y="3661413"/>
                </a:lnTo>
                <a:close/>
                <a:moveTo>
                  <a:pt x="3441049" y="3651355"/>
                </a:moveTo>
                <a:lnTo>
                  <a:pt x="3441049" y="3666737"/>
                </a:lnTo>
                <a:lnTo>
                  <a:pt x="3430991" y="3672061"/>
                </a:lnTo>
                <a:lnTo>
                  <a:pt x="3435724" y="3682710"/>
                </a:lnTo>
                <a:lnTo>
                  <a:pt x="3425666" y="3682710"/>
                </a:lnTo>
                <a:lnTo>
                  <a:pt x="3420341" y="3672061"/>
                </a:lnTo>
                <a:lnTo>
                  <a:pt x="3420341" y="3666737"/>
                </a:lnTo>
                <a:lnTo>
                  <a:pt x="3430991" y="3656680"/>
                </a:lnTo>
                <a:close/>
                <a:moveTo>
                  <a:pt x="3394308" y="3651355"/>
                </a:moveTo>
                <a:lnTo>
                  <a:pt x="3399633" y="3651355"/>
                </a:lnTo>
                <a:lnTo>
                  <a:pt x="3399633" y="3656680"/>
                </a:lnTo>
                <a:lnTo>
                  <a:pt x="3394308" y="3656680"/>
                </a:lnTo>
                <a:close/>
                <a:moveTo>
                  <a:pt x="3279528" y="3651355"/>
                </a:moveTo>
                <a:lnTo>
                  <a:pt x="3284261" y="3656680"/>
                </a:lnTo>
                <a:lnTo>
                  <a:pt x="3279528" y="3661413"/>
                </a:lnTo>
                <a:lnTo>
                  <a:pt x="3274203" y="3661413"/>
                </a:lnTo>
                <a:lnTo>
                  <a:pt x="3268878" y="3656680"/>
                </a:lnTo>
                <a:close/>
                <a:moveTo>
                  <a:pt x="3159422" y="3651355"/>
                </a:moveTo>
                <a:lnTo>
                  <a:pt x="3169481" y="3651355"/>
                </a:lnTo>
                <a:lnTo>
                  <a:pt x="3169481" y="3656680"/>
                </a:lnTo>
                <a:lnTo>
                  <a:pt x="3159422" y="3656680"/>
                </a:lnTo>
                <a:close/>
                <a:moveTo>
                  <a:pt x="3806690" y="3646031"/>
                </a:moveTo>
                <a:lnTo>
                  <a:pt x="3812015" y="3656680"/>
                </a:lnTo>
                <a:lnTo>
                  <a:pt x="3806690" y="3661413"/>
                </a:lnTo>
                <a:lnTo>
                  <a:pt x="3796632" y="3656680"/>
                </a:lnTo>
                <a:close/>
                <a:moveTo>
                  <a:pt x="3222138" y="3646031"/>
                </a:moveTo>
                <a:lnTo>
                  <a:pt x="3237521" y="3656680"/>
                </a:lnTo>
                <a:lnTo>
                  <a:pt x="3222138" y="3661413"/>
                </a:lnTo>
                <a:close/>
                <a:moveTo>
                  <a:pt x="2892587" y="3646031"/>
                </a:moveTo>
                <a:lnTo>
                  <a:pt x="2897912" y="3651355"/>
                </a:lnTo>
                <a:lnTo>
                  <a:pt x="2887854" y="3651355"/>
                </a:lnTo>
                <a:close/>
                <a:moveTo>
                  <a:pt x="2809165" y="3646031"/>
                </a:moveTo>
                <a:lnTo>
                  <a:pt x="2819814" y="3646031"/>
                </a:lnTo>
                <a:lnTo>
                  <a:pt x="2814489" y="3661413"/>
                </a:lnTo>
                <a:lnTo>
                  <a:pt x="2809165" y="3656680"/>
                </a:lnTo>
                <a:lnTo>
                  <a:pt x="2803840" y="3651355"/>
                </a:lnTo>
                <a:close/>
                <a:moveTo>
                  <a:pt x="1859563" y="3640707"/>
                </a:moveTo>
                <a:lnTo>
                  <a:pt x="1864296" y="3640707"/>
                </a:lnTo>
                <a:lnTo>
                  <a:pt x="1869621" y="3651355"/>
                </a:lnTo>
                <a:lnTo>
                  <a:pt x="1859563" y="3651355"/>
                </a:lnTo>
                <a:close/>
                <a:moveTo>
                  <a:pt x="1676742" y="3640707"/>
                </a:moveTo>
                <a:lnTo>
                  <a:pt x="1686801" y="3640707"/>
                </a:lnTo>
                <a:lnTo>
                  <a:pt x="1681476" y="3646031"/>
                </a:lnTo>
                <a:close/>
                <a:moveTo>
                  <a:pt x="1289802" y="3640707"/>
                </a:moveTo>
                <a:lnTo>
                  <a:pt x="1295127" y="3651355"/>
                </a:lnTo>
                <a:lnTo>
                  <a:pt x="1279744" y="3661413"/>
                </a:lnTo>
                <a:close/>
                <a:moveTo>
                  <a:pt x="4266404" y="3635382"/>
                </a:moveTo>
                <a:lnTo>
                  <a:pt x="4271729" y="3640707"/>
                </a:lnTo>
                <a:lnTo>
                  <a:pt x="4266404" y="3646031"/>
                </a:lnTo>
                <a:lnTo>
                  <a:pt x="4261079" y="3640707"/>
                </a:lnTo>
                <a:close/>
                <a:moveTo>
                  <a:pt x="4156948" y="3635382"/>
                </a:moveTo>
                <a:lnTo>
                  <a:pt x="4161681" y="3635382"/>
                </a:lnTo>
                <a:lnTo>
                  <a:pt x="4161681" y="3640707"/>
                </a:lnTo>
                <a:lnTo>
                  <a:pt x="4156948" y="3640707"/>
                </a:lnTo>
                <a:close/>
                <a:moveTo>
                  <a:pt x="4031518" y="3635382"/>
                </a:moveTo>
                <a:lnTo>
                  <a:pt x="4036843" y="3640707"/>
                </a:lnTo>
                <a:lnTo>
                  <a:pt x="4036843" y="3651355"/>
                </a:lnTo>
                <a:lnTo>
                  <a:pt x="4031518" y="3661413"/>
                </a:lnTo>
                <a:lnTo>
                  <a:pt x="4020868" y="3651355"/>
                </a:lnTo>
                <a:close/>
                <a:moveTo>
                  <a:pt x="3634519" y="3635382"/>
                </a:moveTo>
                <a:lnTo>
                  <a:pt x="3639844" y="3635382"/>
                </a:lnTo>
                <a:lnTo>
                  <a:pt x="3645169" y="3640707"/>
                </a:lnTo>
                <a:lnTo>
                  <a:pt x="3655227" y="3651355"/>
                </a:lnTo>
                <a:lnTo>
                  <a:pt x="3655227" y="3666737"/>
                </a:lnTo>
                <a:lnTo>
                  <a:pt x="3649902" y="3672061"/>
                </a:lnTo>
                <a:lnTo>
                  <a:pt x="3639844" y="3666737"/>
                </a:lnTo>
                <a:lnTo>
                  <a:pt x="3634519" y="3656680"/>
                </a:lnTo>
                <a:lnTo>
                  <a:pt x="3639844" y="3651355"/>
                </a:lnTo>
                <a:lnTo>
                  <a:pt x="3629194" y="3640707"/>
                </a:lnTo>
                <a:close/>
                <a:moveTo>
                  <a:pt x="3503764" y="3635382"/>
                </a:moveTo>
                <a:lnTo>
                  <a:pt x="3519739" y="3635382"/>
                </a:lnTo>
                <a:lnTo>
                  <a:pt x="3519739" y="3640707"/>
                </a:lnTo>
                <a:close/>
                <a:moveTo>
                  <a:pt x="3446374" y="3635382"/>
                </a:moveTo>
                <a:lnTo>
                  <a:pt x="3446374" y="3640707"/>
                </a:lnTo>
                <a:lnTo>
                  <a:pt x="3441049" y="3651355"/>
                </a:lnTo>
                <a:lnTo>
                  <a:pt x="3441049" y="3640707"/>
                </a:lnTo>
                <a:close/>
                <a:moveTo>
                  <a:pt x="3404366" y="3635382"/>
                </a:moveTo>
                <a:lnTo>
                  <a:pt x="3415016" y="3635382"/>
                </a:lnTo>
                <a:lnTo>
                  <a:pt x="3409691" y="3646031"/>
                </a:lnTo>
                <a:lnTo>
                  <a:pt x="3399633" y="3640707"/>
                </a:lnTo>
                <a:close/>
                <a:moveTo>
                  <a:pt x="3362951" y="3635382"/>
                </a:moveTo>
                <a:lnTo>
                  <a:pt x="3362951" y="3640707"/>
                </a:lnTo>
                <a:lnTo>
                  <a:pt x="3373601" y="3646031"/>
                </a:lnTo>
                <a:lnTo>
                  <a:pt x="3373601" y="3656680"/>
                </a:lnTo>
                <a:lnTo>
                  <a:pt x="3362951" y="3666737"/>
                </a:lnTo>
                <a:lnTo>
                  <a:pt x="3362951" y="3677386"/>
                </a:lnTo>
                <a:lnTo>
                  <a:pt x="3346976" y="3661413"/>
                </a:lnTo>
                <a:lnTo>
                  <a:pt x="3352301" y="3651355"/>
                </a:lnTo>
                <a:lnTo>
                  <a:pt x="3352301" y="3646031"/>
                </a:lnTo>
                <a:lnTo>
                  <a:pt x="3357626" y="3640707"/>
                </a:lnTo>
                <a:close/>
                <a:moveTo>
                  <a:pt x="3331593" y="3635382"/>
                </a:moveTo>
                <a:lnTo>
                  <a:pt x="3342243" y="3635382"/>
                </a:lnTo>
                <a:lnTo>
                  <a:pt x="3342243" y="3640707"/>
                </a:lnTo>
                <a:lnTo>
                  <a:pt x="3336918" y="3646031"/>
                </a:lnTo>
                <a:lnTo>
                  <a:pt x="3336918" y="3661413"/>
                </a:lnTo>
                <a:lnTo>
                  <a:pt x="3320943" y="3646031"/>
                </a:lnTo>
                <a:lnTo>
                  <a:pt x="3331593" y="3640707"/>
                </a:lnTo>
                <a:close/>
                <a:moveTo>
                  <a:pt x="3180130" y="3635382"/>
                </a:moveTo>
                <a:lnTo>
                  <a:pt x="3185455" y="3635382"/>
                </a:lnTo>
                <a:lnTo>
                  <a:pt x="3190780" y="3635382"/>
                </a:lnTo>
                <a:lnTo>
                  <a:pt x="3185455" y="3640707"/>
                </a:lnTo>
                <a:lnTo>
                  <a:pt x="3180130" y="3651355"/>
                </a:lnTo>
                <a:lnTo>
                  <a:pt x="3174805" y="3651355"/>
                </a:lnTo>
                <a:lnTo>
                  <a:pt x="3174805" y="3646031"/>
                </a:lnTo>
                <a:lnTo>
                  <a:pt x="3174805" y="3640707"/>
                </a:lnTo>
                <a:close/>
                <a:moveTo>
                  <a:pt x="3096707" y="3635382"/>
                </a:moveTo>
                <a:lnTo>
                  <a:pt x="3106765" y="3640707"/>
                </a:lnTo>
                <a:lnTo>
                  <a:pt x="3096707" y="3646031"/>
                </a:lnTo>
                <a:close/>
                <a:moveTo>
                  <a:pt x="3080733" y="3635382"/>
                </a:moveTo>
                <a:lnTo>
                  <a:pt x="3091382" y="3635382"/>
                </a:lnTo>
                <a:lnTo>
                  <a:pt x="3091382" y="3646031"/>
                </a:lnTo>
                <a:lnTo>
                  <a:pt x="3080733" y="3656680"/>
                </a:lnTo>
                <a:lnTo>
                  <a:pt x="3075408" y="3656680"/>
                </a:lnTo>
                <a:lnTo>
                  <a:pt x="3075408" y="3651355"/>
                </a:lnTo>
                <a:close/>
                <a:moveTo>
                  <a:pt x="2856497" y="3635382"/>
                </a:moveTo>
                <a:lnTo>
                  <a:pt x="2856497" y="3646031"/>
                </a:lnTo>
                <a:lnTo>
                  <a:pt x="2845847" y="3646031"/>
                </a:lnTo>
                <a:lnTo>
                  <a:pt x="2835197" y="3661413"/>
                </a:lnTo>
                <a:lnTo>
                  <a:pt x="2829872" y="3651355"/>
                </a:lnTo>
                <a:lnTo>
                  <a:pt x="2840522" y="3640707"/>
                </a:lnTo>
                <a:lnTo>
                  <a:pt x="2845847" y="3640707"/>
                </a:lnTo>
                <a:close/>
                <a:moveTo>
                  <a:pt x="2329335" y="3635382"/>
                </a:moveTo>
                <a:lnTo>
                  <a:pt x="2334659" y="3635382"/>
                </a:lnTo>
                <a:lnTo>
                  <a:pt x="2329335" y="3656680"/>
                </a:lnTo>
                <a:lnTo>
                  <a:pt x="2324010" y="3656680"/>
                </a:lnTo>
                <a:lnTo>
                  <a:pt x="2318685" y="3640707"/>
                </a:lnTo>
                <a:close/>
                <a:moveTo>
                  <a:pt x="1900979" y="3635382"/>
                </a:moveTo>
                <a:lnTo>
                  <a:pt x="1906303" y="3646031"/>
                </a:lnTo>
                <a:lnTo>
                  <a:pt x="1890920" y="3656680"/>
                </a:lnTo>
                <a:lnTo>
                  <a:pt x="1890920" y="3651355"/>
                </a:lnTo>
                <a:close/>
                <a:moveTo>
                  <a:pt x="1321159" y="3635382"/>
                </a:moveTo>
                <a:lnTo>
                  <a:pt x="1326484" y="3635382"/>
                </a:lnTo>
                <a:lnTo>
                  <a:pt x="1316426" y="3640707"/>
                </a:lnTo>
                <a:lnTo>
                  <a:pt x="1311101" y="3640707"/>
                </a:lnTo>
                <a:close/>
                <a:moveTo>
                  <a:pt x="914103" y="3635382"/>
                </a:moveTo>
                <a:lnTo>
                  <a:pt x="919428" y="3646031"/>
                </a:lnTo>
                <a:lnTo>
                  <a:pt x="903453" y="3651355"/>
                </a:lnTo>
                <a:lnTo>
                  <a:pt x="903453" y="3646031"/>
                </a:lnTo>
                <a:close/>
                <a:moveTo>
                  <a:pt x="4689435" y="3630058"/>
                </a:moveTo>
                <a:lnTo>
                  <a:pt x="4694760" y="3630058"/>
                </a:lnTo>
                <a:lnTo>
                  <a:pt x="4694760" y="3640707"/>
                </a:lnTo>
                <a:close/>
                <a:moveTo>
                  <a:pt x="3806690" y="3630058"/>
                </a:moveTo>
                <a:lnTo>
                  <a:pt x="3812015" y="3630058"/>
                </a:lnTo>
                <a:lnTo>
                  <a:pt x="3812015" y="3635382"/>
                </a:lnTo>
                <a:lnTo>
                  <a:pt x="3806690" y="3640707"/>
                </a:lnTo>
                <a:close/>
                <a:moveTo>
                  <a:pt x="3122740" y="3630058"/>
                </a:moveTo>
                <a:lnTo>
                  <a:pt x="3132798" y="3635382"/>
                </a:lnTo>
                <a:lnTo>
                  <a:pt x="3138123" y="3630058"/>
                </a:lnTo>
                <a:lnTo>
                  <a:pt x="3148773" y="3635382"/>
                </a:lnTo>
                <a:lnTo>
                  <a:pt x="3148773" y="3640707"/>
                </a:lnTo>
                <a:lnTo>
                  <a:pt x="3143448" y="3646031"/>
                </a:lnTo>
                <a:lnTo>
                  <a:pt x="3138123" y="3656680"/>
                </a:lnTo>
                <a:lnTo>
                  <a:pt x="3132798" y="3661413"/>
                </a:lnTo>
                <a:lnTo>
                  <a:pt x="3122740" y="3672061"/>
                </a:lnTo>
                <a:lnTo>
                  <a:pt x="3122740" y="3677386"/>
                </a:lnTo>
                <a:lnTo>
                  <a:pt x="3117415" y="3677386"/>
                </a:lnTo>
                <a:lnTo>
                  <a:pt x="3117415" y="3666737"/>
                </a:lnTo>
                <a:lnTo>
                  <a:pt x="3117415" y="3656680"/>
                </a:lnTo>
                <a:lnTo>
                  <a:pt x="3128065" y="3640707"/>
                </a:lnTo>
                <a:lnTo>
                  <a:pt x="3117415" y="3646031"/>
                </a:lnTo>
                <a:lnTo>
                  <a:pt x="3112090" y="3646031"/>
                </a:lnTo>
                <a:close/>
                <a:moveTo>
                  <a:pt x="3049375" y="3630058"/>
                </a:moveTo>
                <a:lnTo>
                  <a:pt x="3054700" y="3630058"/>
                </a:lnTo>
                <a:lnTo>
                  <a:pt x="3060025" y="3630058"/>
                </a:lnTo>
                <a:lnTo>
                  <a:pt x="3065350" y="3635382"/>
                </a:lnTo>
                <a:lnTo>
                  <a:pt x="3065350" y="3646031"/>
                </a:lnTo>
                <a:lnTo>
                  <a:pt x="3070675" y="3651355"/>
                </a:lnTo>
                <a:lnTo>
                  <a:pt x="3060025" y="3656680"/>
                </a:lnTo>
                <a:lnTo>
                  <a:pt x="3054700" y="3666737"/>
                </a:lnTo>
                <a:lnTo>
                  <a:pt x="3044050" y="3672061"/>
                </a:lnTo>
                <a:lnTo>
                  <a:pt x="3044050" y="3666737"/>
                </a:lnTo>
                <a:lnTo>
                  <a:pt x="3039317" y="3656680"/>
                </a:lnTo>
                <a:lnTo>
                  <a:pt x="3044050" y="3651355"/>
                </a:lnTo>
                <a:lnTo>
                  <a:pt x="3039317" y="3646031"/>
                </a:lnTo>
                <a:lnTo>
                  <a:pt x="3039317" y="3635382"/>
                </a:lnTo>
                <a:close/>
                <a:moveTo>
                  <a:pt x="2434057" y="3630058"/>
                </a:moveTo>
                <a:lnTo>
                  <a:pt x="2438790" y="3630058"/>
                </a:lnTo>
                <a:lnTo>
                  <a:pt x="2438790" y="3635382"/>
                </a:lnTo>
                <a:close/>
                <a:moveTo>
                  <a:pt x="3869405" y="3625325"/>
                </a:moveTo>
                <a:lnTo>
                  <a:pt x="3880055" y="3625325"/>
                </a:lnTo>
                <a:lnTo>
                  <a:pt x="3885380" y="3635382"/>
                </a:lnTo>
                <a:lnTo>
                  <a:pt x="3890113" y="3635382"/>
                </a:lnTo>
                <a:lnTo>
                  <a:pt x="3890113" y="3651355"/>
                </a:lnTo>
                <a:lnTo>
                  <a:pt x="3880055" y="3651355"/>
                </a:lnTo>
                <a:lnTo>
                  <a:pt x="3880055" y="3635382"/>
                </a:lnTo>
                <a:lnTo>
                  <a:pt x="3864080" y="3646031"/>
                </a:lnTo>
                <a:lnTo>
                  <a:pt x="3858755" y="3640707"/>
                </a:lnTo>
                <a:close/>
                <a:moveTo>
                  <a:pt x="3838047" y="3625325"/>
                </a:moveTo>
                <a:lnTo>
                  <a:pt x="3843372" y="3635382"/>
                </a:lnTo>
                <a:lnTo>
                  <a:pt x="3832723" y="3635382"/>
                </a:lnTo>
                <a:lnTo>
                  <a:pt x="3832723" y="3630058"/>
                </a:lnTo>
                <a:close/>
                <a:moveTo>
                  <a:pt x="3571804" y="3625325"/>
                </a:moveTo>
                <a:lnTo>
                  <a:pt x="3571804" y="3640707"/>
                </a:lnTo>
                <a:lnTo>
                  <a:pt x="3566479" y="3630058"/>
                </a:lnTo>
                <a:close/>
                <a:moveTo>
                  <a:pt x="3488381" y="3625325"/>
                </a:moveTo>
                <a:lnTo>
                  <a:pt x="3498439" y="3625325"/>
                </a:lnTo>
                <a:lnTo>
                  <a:pt x="3503764" y="3635382"/>
                </a:lnTo>
                <a:lnTo>
                  <a:pt x="3493706" y="3640707"/>
                </a:lnTo>
                <a:lnTo>
                  <a:pt x="3493706" y="3635382"/>
                </a:lnTo>
                <a:lnTo>
                  <a:pt x="3488381" y="3635382"/>
                </a:lnTo>
                <a:close/>
                <a:moveTo>
                  <a:pt x="2648235" y="3625325"/>
                </a:moveTo>
                <a:lnTo>
                  <a:pt x="2658293" y="3625325"/>
                </a:lnTo>
                <a:lnTo>
                  <a:pt x="2648235" y="3635382"/>
                </a:lnTo>
                <a:close/>
                <a:moveTo>
                  <a:pt x="2616877" y="3625325"/>
                </a:moveTo>
                <a:lnTo>
                  <a:pt x="2621611" y="3625325"/>
                </a:lnTo>
                <a:lnTo>
                  <a:pt x="2621611" y="3630058"/>
                </a:lnTo>
                <a:close/>
                <a:moveTo>
                  <a:pt x="2548837" y="3625325"/>
                </a:moveTo>
                <a:lnTo>
                  <a:pt x="2548837" y="3635382"/>
                </a:lnTo>
                <a:lnTo>
                  <a:pt x="2538188" y="3635382"/>
                </a:lnTo>
                <a:close/>
                <a:moveTo>
                  <a:pt x="2423407" y="3625325"/>
                </a:moveTo>
                <a:lnTo>
                  <a:pt x="2423407" y="3640707"/>
                </a:lnTo>
                <a:lnTo>
                  <a:pt x="2423407" y="3661413"/>
                </a:lnTo>
                <a:lnTo>
                  <a:pt x="2412758" y="3661413"/>
                </a:lnTo>
                <a:lnTo>
                  <a:pt x="2407433" y="3651355"/>
                </a:lnTo>
                <a:lnTo>
                  <a:pt x="2407433" y="3635382"/>
                </a:lnTo>
                <a:close/>
                <a:moveTo>
                  <a:pt x="4000160" y="3620001"/>
                </a:moveTo>
                <a:lnTo>
                  <a:pt x="4010218" y="3620001"/>
                </a:lnTo>
                <a:lnTo>
                  <a:pt x="4000160" y="3625325"/>
                </a:lnTo>
                <a:close/>
                <a:moveTo>
                  <a:pt x="3775332" y="3620001"/>
                </a:moveTo>
                <a:lnTo>
                  <a:pt x="3785982" y="3620001"/>
                </a:lnTo>
                <a:lnTo>
                  <a:pt x="3785982" y="3625325"/>
                </a:lnTo>
                <a:lnTo>
                  <a:pt x="3780657" y="3630058"/>
                </a:lnTo>
                <a:lnTo>
                  <a:pt x="3785982" y="3635382"/>
                </a:lnTo>
                <a:lnTo>
                  <a:pt x="3785982" y="3640707"/>
                </a:lnTo>
                <a:lnTo>
                  <a:pt x="3780657" y="3640707"/>
                </a:lnTo>
                <a:lnTo>
                  <a:pt x="3775332" y="3625325"/>
                </a:lnTo>
                <a:close/>
                <a:moveTo>
                  <a:pt x="2109832" y="3620001"/>
                </a:moveTo>
                <a:lnTo>
                  <a:pt x="2115156" y="3620001"/>
                </a:lnTo>
                <a:lnTo>
                  <a:pt x="2115156" y="3630058"/>
                </a:lnTo>
                <a:lnTo>
                  <a:pt x="2109832" y="3640707"/>
                </a:lnTo>
                <a:lnTo>
                  <a:pt x="2104507" y="3635382"/>
                </a:lnTo>
                <a:lnTo>
                  <a:pt x="2109832" y="3630058"/>
                </a:lnTo>
                <a:close/>
                <a:moveTo>
                  <a:pt x="1744191" y="3620001"/>
                </a:moveTo>
                <a:lnTo>
                  <a:pt x="1749516" y="3620001"/>
                </a:lnTo>
                <a:lnTo>
                  <a:pt x="1744191" y="3630058"/>
                </a:lnTo>
                <a:close/>
                <a:moveTo>
                  <a:pt x="1697450" y="3620001"/>
                </a:moveTo>
                <a:lnTo>
                  <a:pt x="1708100" y="3625325"/>
                </a:lnTo>
                <a:lnTo>
                  <a:pt x="1708100" y="3646031"/>
                </a:lnTo>
                <a:lnTo>
                  <a:pt x="1686801" y="3661413"/>
                </a:lnTo>
                <a:lnTo>
                  <a:pt x="1686801" y="3656680"/>
                </a:lnTo>
                <a:lnTo>
                  <a:pt x="1702775" y="3635382"/>
                </a:lnTo>
                <a:lnTo>
                  <a:pt x="1697450" y="3630058"/>
                </a:lnTo>
                <a:close/>
                <a:moveTo>
                  <a:pt x="1425882" y="3620001"/>
                </a:moveTo>
                <a:lnTo>
                  <a:pt x="1431207" y="3620001"/>
                </a:lnTo>
                <a:lnTo>
                  <a:pt x="1431207" y="3630058"/>
                </a:lnTo>
                <a:lnTo>
                  <a:pt x="1425882" y="3630058"/>
                </a:lnTo>
                <a:close/>
                <a:moveTo>
                  <a:pt x="3765274" y="3614676"/>
                </a:moveTo>
                <a:lnTo>
                  <a:pt x="3770007" y="3620001"/>
                </a:lnTo>
                <a:lnTo>
                  <a:pt x="3759949" y="3630058"/>
                </a:lnTo>
                <a:lnTo>
                  <a:pt x="3754624" y="3620001"/>
                </a:lnTo>
                <a:close/>
                <a:moveTo>
                  <a:pt x="3535122" y="3614676"/>
                </a:moveTo>
                <a:lnTo>
                  <a:pt x="3540446" y="3614676"/>
                </a:lnTo>
                <a:lnTo>
                  <a:pt x="3535122" y="3625325"/>
                </a:lnTo>
                <a:lnTo>
                  <a:pt x="3529797" y="3625325"/>
                </a:lnTo>
                <a:close/>
                <a:moveTo>
                  <a:pt x="3310885" y="3614676"/>
                </a:moveTo>
                <a:lnTo>
                  <a:pt x="3310885" y="3630058"/>
                </a:lnTo>
                <a:lnTo>
                  <a:pt x="3305561" y="3620001"/>
                </a:lnTo>
                <a:close/>
                <a:moveTo>
                  <a:pt x="2094449" y="3614676"/>
                </a:moveTo>
                <a:lnTo>
                  <a:pt x="2104507" y="3614676"/>
                </a:lnTo>
                <a:lnTo>
                  <a:pt x="2099774" y="3630058"/>
                </a:lnTo>
                <a:lnTo>
                  <a:pt x="2099774" y="3635382"/>
                </a:lnTo>
                <a:lnTo>
                  <a:pt x="2094449" y="3635382"/>
                </a:lnTo>
                <a:lnTo>
                  <a:pt x="2094449" y="3620001"/>
                </a:lnTo>
                <a:close/>
                <a:moveTo>
                  <a:pt x="1154314" y="3614676"/>
                </a:moveTo>
                <a:lnTo>
                  <a:pt x="1169697" y="3625325"/>
                </a:lnTo>
                <a:lnTo>
                  <a:pt x="1164963" y="3630058"/>
                </a:lnTo>
                <a:lnTo>
                  <a:pt x="1143664" y="3651355"/>
                </a:lnTo>
                <a:lnTo>
                  <a:pt x="1133606" y="3646031"/>
                </a:lnTo>
                <a:lnTo>
                  <a:pt x="1154314" y="3630058"/>
                </a:lnTo>
                <a:lnTo>
                  <a:pt x="1148989" y="3620001"/>
                </a:lnTo>
                <a:lnTo>
                  <a:pt x="1154314" y="3620001"/>
                </a:lnTo>
                <a:close/>
                <a:moveTo>
                  <a:pt x="4198364" y="3609352"/>
                </a:moveTo>
                <a:lnTo>
                  <a:pt x="4198364" y="3614676"/>
                </a:lnTo>
                <a:lnTo>
                  <a:pt x="4198364" y="3620001"/>
                </a:lnTo>
                <a:lnTo>
                  <a:pt x="4193039" y="3620001"/>
                </a:lnTo>
                <a:lnTo>
                  <a:pt x="4193039" y="3614676"/>
                </a:lnTo>
                <a:close/>
                <a:moveTo>
                  <a:pt x="3942770" y="3609352"/>
                </a:moveTo>
                <a:lnTo>
                  <a:pt x="3948095" y="3614676"/>
                </a:lnTo>
                <a:lnTo>
                  <a:pt x="3937445" y="3635382"/>
                </a:lnTo>
                <a:close/>
                <a:moveTo>
                  <a:pt x="3645169" y="3609352"/>
                </a:moveTo>
                <a:lnTo>
                  <a:pt x="3649902" y="3614676"/>
                </a:lnTo>
                <a:lnTo>
                  <a:pt x="3645169" y="3614676"/>
                </a:lnTo>
                <a:close/>
                <a:moveTo>
                  <a:pt x="3346976" y="3609352"/>
                </a:moveTo>
                <a:lnTo>
                  <a:pt x="3336918" y="3625325"/>
                </a:lnTo>
                <a:lnTo>
                  <a:pt x="3336918" y="3620001"/>
                </a:lnTo>
                <a:close/>
                <a:moveTo>
                  <a:pt x="3200838" y="3609352"/>
                </a:moveTo>
                <a:lnTo>
                  <a:pt x="3200838" y="3620001"/>
                </a:lnTo>
                <a:lnTo>
                  <a:pt x="3195513" y="3620001"/>
                </a:lnTo>
                <a:close/>
                <a:moveTo>
                  <a:pt x="3080733" y="3609352"/>
                </a:moveTo>
                <a:lnTo>
                  <a:pt x="3091382" y="3609352"/>
                </a:lnTo>
                <a:lnTo>
                  <a:pt x="3091382" y="3625325"/>
                </a:lnTo>
                <a:lnTo>
                  <a:pt x="3080733" y="3630058"/>
                </a:lnTo>
                <a:lnTo>
                  <a:pt x="3075408" y="3630058"/>
                </a:lnTo>
                <a:lnTo>
                  <a:pt x="3070675" y="3620001"/>
                </a:lnTo>
                <a:close/>
                <a:moveTo>
                  <a:pt x="2986660" y="3609352"/>
                </a:moveTo>
                <a:lnTo>
                  <a:pt x="2986660" y="3614676"/>
                </a:lnTo>
                <a:lnTo>
                  <a:pt x="2981335" y="3614676"/>
                </a:lnTo>
                <a:close/>
                <a:moveTo>
                  <a:pt x="2031734" y="3609352"/>
                </a:moveTo>
                <a:lnTo>
                  <a:pt x="2031734" y="3620001"/>
                </a:lnTo>
                <a:lnTo>
                  <a:pt x="2037059" y="3620001"/>
                </a:lnTo>
                <a:lnTo>
                  <a:pt x="2037059" y="3630058"/>
                </a:lnTo>
                <a:lnTo>
                  <a:pt x="2021084" y="3635382"/>
                </a:lnTo>
                <a:lnTo>
                  <a:pt x="2011026" y="3620001"/>
                </a:lnTo>
                <a:lnTo>
                  <a:pt x="2011026" y="3614676"/>
                </a:lnTo>
                <a:close/>
                <a:moveTo>
                  <a:pt x="3785982" y="3604027"/>
                </a:moveTo>
                <a:lnTo>
                  <a:pt x="3785982" y="3614676"/>
                </a:lnTo>
                <a:lnTo>
                  <a:pt x="3780657" y="3614676"/>
                </a:lnTo>
                <a:lnTo>
                  <a:pt x="3775332" y="3609352"/>
                </a:lnTo>
                <a:close/>
                <a:moveTo>
                  <a:pt x="1911628" y="3604027"/>
                </a:moveTo>
                <a:lnTo>
                  <a:pt x="1916953" y="3604027"/>
                </a:lnTo>
                <a:lnTo>
                  <a:pt x="1916953" y="3609352"/>
                </a:lnTo>
                <a:lnTo>
                  <a:pt x="1911628" y="3609352"/>
                </a:lnTo>
                <a:close/>
                <a:moveTo>
                  <a:pt x="4062875" y="3598703"/>
                </a:moveTo>
                <a:lnTo>
                  <a:pt x="4062875" y="3609352"/>
                </a:lnTo>
                <a:lnTo>
                  <a:pt x="4068200" y="3609352"/>
                </a:lnTo>
                <a:lnTo>
                  <a:pt x="4078258" y="3598703"/>
                </a:lnTo>
                <a:lnTo>
                  <a:pt x="4083583" y="3604027"/>
                </a:lnTo>
                <a:lnTo>
                  <a:pt x="4083583" y="3614676"/>
                </a:lnTo>
                <a:lnTo>
                  <a:pt x="4078258" y="3620001"/>
                </a:lnTo>
                <a:lnTo>
                  <a:pt x="4068200" y="3614676"/>
                </a:lnTo>
                <a:lnTo>
                  <a:pt x="4062875" y="3625325"/>
                </a:lnTo>
                <a:lnTo>
                  <a:pt x="4052225" y="3635382"/>
                </a:lnTo>
                <a:lnTo>
                  <a:pt x="4046901" y="3625325"/>
                </a:lnTo>
                <a:lnTo>
                  <a:pt x="4046901" y="3609352"/>
                </a:lnTo>
                <a:close/>
                <a:moveTo>
                  <a:pt x="3759949" y="3598703"/>
                </a:moveTo>
                <a:lnTo>
                  <a:pt x="3765274" y="3604027"/>
                </a:lnTo>
                <a:lnTo>
                  <a:pt x="3743975" y="3620001"/>
                </a:lnTo>
                <a:lnTo>
                  <a:pt x="3754624" y="3625325"/>
                </a:lnTo>
                <a:lnTo>
                  <a:pt x="3759949" y="3635382"/>
                </a:lnTo>
                <a:lnTo>
                  <a:pt x="3759949" y="3646031"/>
                </a:lnTo>
                <a:lnTo>
                  <a:pt x="3749300" y="3661413"/>
                </a:lnTo>
                <a:lnTo>
                  <a:pt x="3749300" y="3677386"/>
                </a:lnTo>
                <a:lnTo>
                  <a:pt x="3733917" y="3692767"/>
                </a:lnTo>
                <a:lnTo>
                  <a:pt x="3723267" y="3698092"/>
                </a:lnTo>
                <a:lnTo>
                  <a:pt x="3717942" y="3692767"/>
                </a:lnTo>
                <a:lnTo>
                  <a:pt x="3697234" y="3672061"/>
                </a:lnTo>
                <a:lnTo>
                  <a:pt x="3697234" y="3640707"/>
                </a:lnTo>
                <a:lnTo>
                  <a:pt x="3707292" y="3630058"/>
                </a:lnTo>
                <a:lnTo>
                  <a:pt x="3707292" y="3620001"/>
                </a:lnTo>
                <a:lnTo>
                  <a:pt x="3712617" y="3609352"/>
                </a:lnTo>
                <a:lnTo>
                  <a:pt x="3728592" y="3614676"/>
                </a:lnTo>
                <a:lnTo>
                  <a:pt x="3738650" y="3604027"/>
                </a:lnTo>
                <a:lnTo>
                  <a:pt x="3743975" y="3614676"/>
                </a:lnTo>
                <a:close/>
                <a:moveTo>
                  <a:pt x="3603162" y="3598703"/>
                </a:moveTo>
                <a:lnTo>
                  <a:pt x="3608486" y="3604027"/>
                </a:lnTo>
                <a:lnTo>
                  <a:pt x="3597837" y="3614676"/>
                </a:lnTo>
                <a:lnTo>
                  <a:pt x="3592512" y="3620001"/>
                </a:lnTo>
                <a:lnTo>
                  <a:pt x="3592512" y="3609352"/>
                </a:lnTo>
                <a:close/>
                <a:moveTo>
                  <a:pt x="3289586" y="3598703"/>
                </a:moveTo>
                <a:lnTo>
                  <a:pt x="3300236" y="3598703"/>
                </a:lnTo>
                <a:lnTo>
                  <a:pt x="3300236" y="3604027"/>
                </a:lnTo>
                <a:lnTo>
                  <a:pt x="3289586" y="3609352"/>
                </a:lnTo>
                <a:lnTo>
                  <a:pt x="3284261" y="3609352"/>
                </a:lnTo>
                <a:close/>
                <a:moveTo>
                  <a:pt x="3226871" y="3598703"/>
                </a:moveTo>
                <a:lnTo>
                  <a:pt x="3232196" y="3598703"/>
                </a:lnTo>
                <a:lnTo>
                  <a:pt x="3232196" y="3620001"/>
                </a:lnTo>
                <a:lnTo>
                  <a:pt x="3216813" y="3635382"/>
                </a:lnTo>
                <a:lnTo>
                  <a:pt x="3222138" y="3620001"/>
                </a:lnTo>
                <a:lnTo>
                  <a:pt x="3222138" y="3604027"/>
                </a:lnTo>
                <a:close/>
                <a:moveTo>
                  <a:pt x="2731658" y="3598703"/>
                </a:moveTo>
                <a:lnTo>
                  <a:pt x="2741716" y="3598703"/>
                </a:lnTo>
                <a:lnTo>
                  <a:pt x="2741716" y="3604027"/>
                </a:lnTo>
                <a:lnTo>
                  <a:pt x="2721008" y="3620001"/>
                </a:lnTo>
                <a:lnTo>
                  <a:pt x="2715684" y="3620001"/>
                </a:lnTo>
                <a:lnTo>
                  <a:pt x="2694976" y="3630058"/>
                </a:lnTo>
                <a:lnTo>
                  <a:pt x="2694976" y="3625325"/>
                </a:lnTo>
                <a:lnTo>
                  <a:pt x="2694976" y="3620001"/>
                </a:lnTo>
                <a:lnTo>
                  <a:pt x="2710358" y="3609352"/>
                </a:lnTo>
                <a:close/>
                <a:moveTo>
                  <a:pt x="2339985" y="3598703"/>
                </a:moveTo>
                <a:lnTo>
                  <a:pt x="2345309" y="3598703"/>
                </a:lnTo>
                <a:lnTo>
                  <a:pt x="2329335" y="3614676"/>
                </a:lnTo>
                <a:lnTo>
                  <a:pt x="2324010" y="3625325"/>
                </a:lnTo>
                <a:lnTo>
                  <a:pt x="2313952" y="3630058"/>
                </a:lnTo>
                <a:lnTo>
                  <a:pt x="2318685" y="3625325"/>
                </a:lnTo>
                <a:lnTo>
                  <a:pt x="2318685" y="3620001"/>
                </a:lnTo>
                <a:lnTo>
                  <a:pt x="2313952" y="3614676"/>
                </a:lnTo>
                <a:lnTo>
                  <a:pt x="2318685" y="3609352"/>
                </a:lnTo>
                <a:close/>
                <a:moveTo>
                  <a:pt x="2073149" y="3598703"/>
                </a:moveTo>
                <a:lnTo>
                  <a:pt x="2078474" y="3598703"/>
                </a:lnTo>
                <a:lnTo>
                  <a:pt x="2078474" y="3604027"/>
                </a:lnTo>
                <a:lnTo>
                  <a:pt x="2073149" y="3604027"/>
                </a:lnTo>
                <a:close/>
                <a:moveTo>
                  <a:pt x="1953044" y="3598703"/>
                </a:moveTo>
                <a:lnTo>
                  <a:pt x="1963694" y="3598703"/>
                </a:lnTo>
                <a:lnTo>
                  <a:pt x="1963694" y="3604027"/>
                </a:lnTo>
                <a:lnTo>
                  <a:pt x="1958369" y="3609352"/>
                </a:lnTo>
                <a:close/>
                <a:moveTo>
                  <a:pt x="1655443" y="3598703"/>
                </a:moveTo>
                <a:lnTo>
                  <a:pt x="1666093" y="3604027"/>
                </a:lnTo>
                <a:lnTo>
                  <a:pt x="1655443" y="3620001"/>
                </a:lnTo>
                <a:lnTo>
                  <a:pt x="1650118" y="3620001"/>
                </a:lnTo>
                <a:lnTo>
                  <a:pt x="1650118" y="3614676"/>
                </a:lnTo>
                <a:lnTo>
                  <a:pt x="1655443" y="3609352"/>
                </a:lnTo>
                <a:close/>
                <a:moveTo>
                  <a:pt x="1514630" y="3598703"/>
                </a:moveTo>
                <a:lnTo>
                  <a:pt x="1514630" y="3609352"/>
                </a:lnTo>
                <a:lnTo>
                  <a:pt x="1503980" y="3609352"/>
                </a:lnTo>
                <a:lnTo>
                  <a:pt x="1503980" y="3604027"/>
                </a:lnTo>
                <a:close/>
                <a:moveTo>
                  <a:pt x="3691909" y="3593970"/>
                </a:moveTo>
                <a:lnTo>
                  <a:pt x="3691909" y="3609352"/>
                </a:lnTo>
                <a:lnTo>
                  <a:pt x="3686584" y="3614676"/>
                </a:lnTo>
                <a:lnTo>
                  <a:pt x="3681260" y="3609352"/>
                </a:lnTo>
                <a:close/>
                <a:moveTo>
                  <a:pt x="3320943" y="3593970"/>
                </a:moveTo>
                <a:lnTo>
                  <a:pt x="3320943" y="3604027"/>
                </a:lnTo>
                <a:lnTo>
                  <a:pt x="3326268" y="3609352"/>
                </a:lnTo>
                <a:lnTo>
                  <a:pt x="3310885" y="3609352"/>
                </a:lnTo>
                <a:lnTo>
                  <a:pt x="3305561" y="3604027"/>
                </a:lnTo>
                <a:close/>
                <a:moveTo>
                  <a:pt x="2960627" y="3593970"/>
                </a:moveTo>
                <a:lnTo>
                  <a:pt x="2960627" y="3598703"/>
                </a:lnTo>
                <a:lnTo>
                  <a:pt x="2955302" y="3604027"/>
                </a:lnTo>
                <a:lnTo>
                  <a:pt x="2945244" y="3625325"/>
                </a:lnTo>
                <a:lnTo>
                  <a:pt x="2934595" y="3620001"/>
                </a:lnTo>
                <a:lnTo>
                  <a:pt x="2939920" y="3598703"/>
                </a:lnTo>
                <a:lnTo>
                  <a:pt x="2955302" y="3598703"/>
                </a:lnTo>
                <a:close/>
                <a:moveTo>
                  <a:pt x="2203905" y="3593970"/>
                </a:moveTo>
                <a:lnTo>
                  <a:pt x="2209229" y="3593970"/>
                </a:lnTo>
                <a:lnTo>
                  <a:pt x="2209229" y="3598703"/>
                </a:lnTo>
                <a:lnTo>
                  <a:pt x="2203905" y="3614676"/>
                </a:lnTo>
                <a:lnTo>
                  <a:pt x="2203905" y="3625325"/>
                </a:lnTo>
                <a:lnTo>
                  <a:pt x="2198579" y="3609352"/>
                </a:lnTo>
                <a:lnTo>
                  <a:pt x="2198579" y="3598703"/>
                </a:lnTo>
                <a:close/>
                <a:moveTo>
                  <a:pt x="1801581" y="3593970"/>
                </a:moveTo>
                <a:lnTo>
                  <a:pt x="1806906" y="3593970"/>
                </a:lnTo>
                <a:lnTo>
                  <a:pt x="1806906" y="3604027"/>
                </a:lnTo>
                <a:lnTo>
                  <a:pt x="1801581" y="3604027"/>
                </a:lnTo>
                <a:close/>
                <a:moveTo>
                  <a:pt x="3968803" y="3588646"/>
                </a:moveTo>
                <a:lnTo>
                  <a:pt x="3968803" y="3604027"/>
                </a:lnTo>
                <a:lnTo>
                  <a:pt x="3963478" y="3593970"/>
                </a:lnTo>
                <a:close/>
                <a:moveTo>
                  <a:pt x="3671202" y="3588646"/>
                </a:moveTo>
                <a:lnTo>
                  <a:pt x="3676526" y="3598703"/>
                </a:lnTo>
                <a:lnTo>
                  <a:pt x="3671202" y="3604027"/>
                </a:lnTo>
                <a:lnTo>
                  <a:pt x="3660552" y="3598703"/>
                </a:lnTo>
                <a:close/>
                <a:moveTo>
                  <a:pt x="3566479" y="3588646"/>
                </a:moveTo>
                <a:lnTo>
                  <a:pt x="3577129" y="3593970"/>
                </a:lnTo>
                <a:lnTo>
                  <a:pt x="3571804" y="3598703"/>
                </a:lnTo>
                <a:lnTo>
                  <a:pt x="3571804" y="3604027"/>
                </a:lnTo>
                <a:lnTo>
                  <a:pt x="3587187" y="3609352"/>
                </a:lnTo>
                <a:lnTo>
                  <a:pt x="3587187" y="3630058"/>
                </a:lnTo>
                <a:lnTo>
                  <a:pt x="3582454" y="3635382"/>
                </a:lnTo>
                <a:lnTo>
                  <a:pt x="3577129" y="3630058"/>
                </a:lnTo>
                <a:lnTo>
                  <a:pt x="3571804" y="3620001"/>
                </a:lnTo>
                <a:lnTo>
                  <a:pt x="3561154" y="3630058"/>
                </a:lnTo>
                <a:lnTo>
                  <a:pt x="3555829" y="3630058"/>
                </a:lnTo>
                <a:lnTo>
                  <a:pt x="3555829" y="3620001"/>
                </a:lnTo>
                <a:lnTo>
                  <a:pt x="3561154" y="3614676"/>
                </a:lnTo>
                <a:lnTo>
                  <a:pt x="3555829" y="3604027"/>
                </a:lnTo>
                <a:close/>
                <a:moveTo>
                  <a:pt x="3039317" y="3588646"/>
                </a:moveTo>
                <a:lnTo>
                  <a:pt x="3039317" y="3598703"/>
                </a:lnTo>
                <a:lnTo>
                  <a:pt x="3033992" y="3609352"/>
                </a:lnTo>
                <a:lnTo>
                  <a:pt x="3028667" y="3609352"/>
                </a:lnTo>
                <a:lnTo>
                  <a:pt x="3023342" y="3593970"/>
                </a:lnTo>
                <a:close/>
                <a:moveTo>
                  <a:pt x="2981335" y="3588646"/>
                </a:moveTo>
                <a:lnTo>
                  <a:pt x="2991985" y="3588646"/>
                </a:lnTo>
                <a:lnTo>
                  <a:pt x="2986660" y="3598703"/>
                </a:lnTo>
                <a:close/>
                <a:moveTo>
                  <a:pt x="2923945" y="3588646"/>
                </a:moveTo>
                <a:lnTo>
                  <a:pt x="2923945" y="3593970"/>
                </a:lnTo>
                <a:lnTo>
                  <a:pt x="2897912" y="3614676"/>
                </a:lnTo>
                <a:lnTo>
                  <a:pt x="2892587" y="3609352"/>
                </a:lnTo>
                <a:lnTo>
                  <a:pt x="2908562" y="3593970"/>
                </a:lnTo>
                <a:close/>
                <a:moveTo>
                  <a:pt x="2177872" y="3588646"/>
                </a:moveTo>
                <a:lnTo>
                  <a:pt x="2183197" y="3593970"/>
                </a:lnTo>
                <a:lnTo>
                  <a:pt x="2172547" y="3598703"/>
                </a:lnTo>
                <a:lnTo>
                  <a:pt x="2162489" y="3593970"/>
                </a:lnTo>
                <a:lnTo>
                  <a:pt x="2167222" y="3593970"/>
                </a:lnTo>
                <a:lnTo>
                  <a:pt x="2172547" y="3593970"/>
                </a:lnTo>
                <a:close/>
                <a:moveTo>
                  <a:pt x="4020868" y="3583321"/>
                </a:moveTo>
                <a:lnTo>
                  <a:pt x="4031518" y="3593970"/>
                </a:lnTo>
                <a:lnTo>
                  <a:pt x="4020868" y="3604027"/>
                </a:lnTo>
                <a:close/>
                <a:moveTo>
                  <a:pt x="3263553" y="3583321"/>
                </a:moveTo>
                <a:lnTo>
                  <a:pt x="3268878" y="3593970"/>
                </a:lnTo>
                <a:lnTo>
                  <a:pt x="3279528" y="3593970"/>
                </a:lnTo>
                <a:lnTo>
                  <a:pt x="3284261" y="3609352"/>
                </a:lnTo>
                <a:lnTo>
                  <a:pt x="3279528" y="3609352"/>
                </a:lnTo>
                <a:lnTo>
                  <a:pt x="3268878" y="3620001"/>
                </a:lnTo>
                <a:lnTo>
                  <a:pt x="3268878" y="3635382"/>
                </a:lnTo>
                <a:lnTo>
                  <a:pt x="3263553" y="3640707"/>
                </a:lnTo>
                <a:lnTo>
                  <a:pt x="3258228" y="3651355"/>
                </a:lnTo>
                <a:lnTo>
                  <a:pt x="3252903" y="3640707"/>
                </a:lnTo>
                <a:lnTo>
                  <a:pt x="3252903" y="3625325"/>
                </a:lnTo>
                <a:lnTo>
                  <a:pt x="3258228" y="3625325"/>
                </a:lnTo>
                <a:lnTo>
                  <a:pt x="3252903" y="3609352"/>
                </a:lnTo>
                <a:lnTo>
                  <a:pt x="3263553" y="3598703"/>
                </a:lnTo>
                <a:lnTo>
                  <a:pt x="3258228" y="3588646"/>
                </a:lnTo>
                <a:close/>
                <a:moveTo>
                  <a:pt x="3169481" y="3583321"/>
                </a:moveTo>
                <a:lnTo>
                  <a:pt x="3180130" y="3588646"/>
                </a:lnTo>
                <a:lnTo>
                  <a:pt x="3180130" y="3604027"/>
                </a:lnTo>
                <a:lnTo>
                  <a:pt x="3195513" y="3598703"/>
                </a:lnTo>
                <a:lnTo>
                  <a:pt x="3195513" y="3604027"/>
                </a:lnTo>
                <a:lnTo>
                  <a:pt x="3190780" y="3609352"/>
                </a:lnTo>
                <a:lnTo>
                  <a:pt x="3185455" y="3614676"/>
                </a:lnTo>
                <a:lnTo>
                  <a:pt x="3180130" y="3609352"/>
                </a:lnTo>
                <a:lnTo>
                  <a:pt x="3174805" y="3609352"/>
                </a:lnTo>
                <a:lnTo>
                  <a:pt x="3169481" y="3609352"/>
                </a:lnTo>
                <a:lnTo>
                  <a:pt x="3164156" y="3614676"/>
                </a:lnTo>
                <a:lnTo>
                  <a:pt x="3164156" y="3604027"/>
                </a:lnTo>
                <a:lnTo>
                  <a:pt x="3159422" y="3593970"/>
                </a:lnTo>
                <a:close/>
                <a:moveTo>
                  <a:pt x="2747041" y="3583321"/>
                </a:moveTo>
                <a:lnTo>
                  <a:pt x="2747041" y="3593970"/>
                </a:lnTo>
                <a:lnTo>
                  <a:pt x="2736983" y="3593970"/>
                </a:lnTo>
                <a:close/>
                <a:moveTo>
                  <a:pt x="2637585" y="3583321"/>
                </a:moveTo>
                <a:lnTo>
                  <a:pt x="2642910" y="3588646"/>
                </a:lnTo>
                <a:lnTo>
                  <a:pt x="2632261" y="3598703"/>
                </a:lnTo>
                <a:lnTo>
                  <a:pt x="2621611" y="3604027"/>
                </a:lnTo>
                <a:lnTo>
                  <a:pt x="2616877" y="3609352"/>
                </a:lnTo>
                <a:lnTo>
                  <a:pt x="2606228" y="3604027"/>
                </a:lnTo>
                <a:lnTo>
                  <a:pt x="2611553" y="3598703"/>
                </a:lnTo>
                <a:lnTo>
                  <a:pt x="2616877" y="3593970"/>
                </a:lnTo>
                <a:lnTo>
                  <a:pt x="2621611" y="3588646"/>
                </a:lnTo>
                <a:lnTo>
                  <a:pt x="2632261" y="3588646"/>
                </a:lnTo>
                <a:close/>
                <a:moveTo>
                  <a:pt x="1995051" y="3583321"/>
                </a:moveTo>
                <a:lnTo>
                  <a:pt x="2000376" y="3593970"/>
                </a:lnTo>
                <a:lnTo>
                  <a:pt x="1995051" y="3593970"/>
                </a:lnTo>
                <a:lnTo>
                  <a:pt x="1989726" y="3598703"/>
                </a:lnTo>
                <a:lnTo>
                  <a:pt x="1989726" y="3593970"/>
                </a:lnTo>
                <a:close/>
                <a:moveTo>
                  <a:pt x="4224396" y="3577997"/>
                </a:moveTo>
                <a:lnTo>
                  <a:pt x="4229721" y="3583321"/>
                </a:lnTo>
                <a:lnTo>
                  <a:pt x="4219663" y="3593970"/>
                </a:lnTo>
                <a:lnTo>
                  <a:pt x="4219663" y="3583321"/>
                </a:lnTo>
                <a:close/>
                <a:moveTo>
                  <a:pt x="3937445" y="3577997"/>
                </a:moveTo>
                <a:lnTo>
                  <a:pt x="3942770" y="3588646"/>
                </a:lnTo>
                <a:lnTo>
                  <a:pt x="3942770" y="3593970"/>
                </a:lnTo>
                <a:lnTo>
                  <a:pt x="3926795" y="3609352"/>
                </a:lnTo>
                <a:lnTo>
                  <a:pt x="3926795" y="3598703"/>
                </a:lnTo>
                <a:lnTo>
                  <a:pt x="3926795" y="3593970"/>
                </a:lnTo>
                <a:close/>
                <a:moveTo>
                  <a:pt x="3827989" y="3577997"/>
                </a:moveTo>
                <a:lnTo>
                  <a:pt x="3832723" y="3588646"/>
                </a:lnTo>
                <a:lnTo>
                  <a:pt x="3827989" y="3593970"/>
                </a:lnTo>
                <a:lnTo>
                  <a:pt x="3832723" y="3598703"/>
                </a:lnTo>
                <a:lnTo>
                  <a:pt x="3832723" y="3620001"/>
                </a:lnTo>
                <a:lnTo>
                  <a:pt x="3827989" y="3620001"/>
                </a:lnTo>
                <a:lnTo>
                  <a:pt x="3822664" y="3609352"/>
                </a:lnTo>
                <a:lnTo>
                  <a:pt x="3817340" y="3609352"/>
                </a:lnTo>
                <a:lnTo>
                  <a:pt x="3812015" y="3604027"/>
                </a:lnTo>
                <a:lnTo>
                  <a:pt x="3822664" y="3604027"/>
                </a:lnTo>
                <a:lnTo>
                  <a:pt x="3822664" y="3598703"/>
                </a:lnTo>
                <a:lnTo>
                  <a:pt x="3817340" y="3593970"/>
                </a:lnTo>
                <a:lnTo>
                  <a:pt x="3822664" y="3588646"/>
                </a:lnTo>
                <a:lnTo>
                  <a:pt x="3822664" y="3583321"/>
                </a:lnTo>
                <a:close/>
                <a:moveTo>
                  <a:pt x="3645169" y="3577997"/>
                </a:moveTo>
                <a:lnTo>
                  <a:pt x="3649902" y="3583321"/>
                </a:lnTo>
                <a:lnTo>
                  <a:pt x="3649902" y="3593970"/>
                </a:lnTo>
                <a:lnTo>
                  <a:pt x="3645169" y="3604027"/>
                </a:lnTo>
                <a:lnTo>
                  <a:pt x="3629194" y="3604027"/>
                </a:lnTo>
                <a:lnTo>
                  <a:pt x="3623869" y="3593970"/>
                </a:lnTo>
                <a:lnTo>
                  <a:pt x="3629194" y="3588646"/>
                </a:lnTo>
                <a:lnTo>
                  <a:pt x="3634519" y="3593970"/>
                </a:lnTo>
                <a:close/>
                <a:moveTo>
                  <a:pt x="3529797" y="3577997"/>
                </a:moveTo>
                <a:lnTo>
                  <a:pt x="3529797" y="3588646"/>
                </a:lnTo>
                <a:lnTo>
                  <a:pt x="3519739" y="3598703"/>
                </a:lnTo>
                <a:lnTo>
                  <a:pt x="3514414" y="3609352"/>
                </a:lnTo>
                <a:lnTo>
                  <a:pt x="3509089" y="3604027"/>
                </a:lnTo>
                <a:lnTo>
                  <a:pt x="3509089" y="3598703"/>
                </a:lnTo>
                <a:lnTo>
                  <a:pt x="3514414" y="3593970"/>
                </a:lnTo>
                <a:lnTo>
                  <a:pt x="3519739" y="3588646"/>
                </a:lnTo>
                <a:lnTo>
                  <a:pt x="3525063" y="3583321"/>
                </a:lnTo>
                <a:close/>
                <a:moveTo>
                  <a:pt x="3128065" y="3577997"/>
                </a:moveTo>
                <a:lnTo>
                  <a:pt x="3128065" y="3583321"/>
                </a:lnTo>
                <a:lnTo>
                  <a:pt x="3128065" y="3598703"/>
                </a:lnTo>
                <a:lnTo>
                  <a:pt x="3117415" y="3609352"/>
                </a:lnTo>
                <a:lnTo>
                  <a:pt x="3112090" y="3614676"/>
                </a:lnTo>
                <a:lnTo>
                  <a:pt x="3106765" y="3604027"/>
                </a:lnTo>
                <a:lnTo>
                  <a:pt x="3106765" y="3593970"/>
                </a:lnTo>
                <a:lnTo>
                  <a:pt x="3112090" y="3593970"/>
                </a:lnTo>
                <a:close/>
                <a:moveTo>
                  <a:pt x="2877204" y="3577997"/>
                </a:moveTo>
                <a:lnTo>
                  <a:pt x="2877204" y="3588646"/>
                </a:lnTo>
                <a:lnTo>
                  <a:pt x="2871880" y="3588646"/>
                </a:lnTo>
                <a:lnTo>
                  <a:pt x="2866555" y="3583321"/>
                </a:lnTo>
                <a:close/>
                <a:moveTo>
                  <a:pt x="2376075" y="3577997"/>
                </a:moveTo>
                <a:lnTo>
                  <a:pt x="2386725" y="3583321"/>
                </a:lnTo>
                <a:lnTo>
                  <a:pt x="2381400" y="3583321"/>
                </a:lnTo>
                <a:lnTo>
                  <a:pt x="2376075" y="3593970"/>
                </a:lnTo>
                <a:lnTo>
                  <a:pt x="2371342" y="3593970"/>
                </a:lnTo>
                <a:lnTo>
                  <a:pt x="2366017" y="3588646"/>
                </a:lnTo>
                <a:close/>
                <a:moveTo>
                  <a:pt x="2026409" y="3577997"/>
                </a:moveTo>
                <a:lnTo>
                  <a:pt x="2031734" y="3588646"/>
                </a:lnTo>
                <a:lnTo>
                  <a:pt x="2026409" y="3588646"/>
                </a:lnTo>
                <a:close/>
                <a:moveTo>
                  <a:pt x="3843372" y="3572673"/>
                </a:moveTo>
                <a:lnTo>
                  <a:pt x="3854022" y="3572673"/>
                </a:lnTo>
                <a:lnTo>
                  <a:pt x="3858755" y="3577997"/>
                </a:lnTo>
                <a:lnTo>
                  <a:pt x="3858755" y="3593970"/>
                </a:lnTo>
                <a:lnTo>
                  <a:pt x="3864080" y="3593970"/>
                </a:lnTo>
                <a:lnTo>
                  <a:pt x="3864080" y="3604027"/>
                </a:lnTo>
                <a:lnTo>
                  <a:pt x="3858755" y="3620001"/>
                </a:lnTo>
                <a:lnTo>
                  <a:pt x="3854022" y="3614676"/>
                </a:lnTo>
                <a:lnTo>
                  <a:pt x="3848697" y="3620001"/>
                </a:lnTo>
                <a:lnTo>
                  <a:pt x="3838047" y="3609352"/>
                </a:lnTo>
                <a:lnTo>
                  <a:pt x="3838047" y="3577997"/>
                </a:lnTo>
                <a:close/>
                <a:moveTo>
                  <a:pt x="1765490" y="3572673"/>
                </a:moveTo>
                <a:lnTo>
                  <a:pt x="1775548" y="3572673"/>
                </a:lnTo>
                <a:lnTo>
                  <a:pt x="1770223" y="3583321"/>
                </a:lnTo>
                <a:close/>
                <a:moveTo>
                  <a:pt x="4287112" y="3567348"/>
                </a:moveTo>
                <a:lnTo>
                  <a:pt x="4292436" y="3567348"/>
                </a:lnTo>
                <a:lnTo>
                  <a:pt x="4292436" y="3572673"/>
                </a:lnTo>
                <a:lnTo>
                  <a:pt x="4287112" y="3572673"/>
                </a:lnTo>
                <a:close/>
                <a:moveTo>
                  <a:pt x="3869405" y="3567348"/>
                </a:moveTo>
                <a:lnTo>
                  <a:pt x="3874730" y="3572673"/>
                </a:lnTo>
                <a:lnTo>
                  <a:pt x="3869405" y="3583321"/>
                </a:lnTo>
                <a:lnTo>
                  <a:pt x="3858755" y="3577997"/>
                </a:lnTo>
                <a:lnTo>
                  <a:pt x="3858755" y="3572673"/>
                </a:lnTo>
                <a:close/>
                <a:moveTo>
                  <a:pt x="3785982" y="3567348"/>
                </a:moveTo>
                <a:lnTo>
                  <a:pt x="3791307" y="3567348"/>
                </a:lnTo>
                <a:lnTo>
                  <a:pt x="3796632" y="3583321"/>
                </a:lnTo>
                <a:lnTo>
                  <a:pt x="3775332" y="3598703"/>
                </a:lnTo>
                <a:lnTo>
                  <a:pt x="3775332" y="3577997"/>
                </a:lnTo>
                <a:close/>
                <a:moveTo>
                  <a:pt x="3749300" y="3567348"/>
                </a:moveTo>
                <a:lnTo>
                  <a:pt x="3765274" y="3567348"/>
                </a:lnTo>
                <a:lnTo>
                  <a:pt x="3765274" y="3572673"/>
                </a:lnTo>
                <a:lnTo>
                  <a:pt x="3770007" y="3577997"/>
                </a:lnTo>
                <a:lnTo>
                  <a:pt x="3770007" y="3583321"/>
                </a:lnTo>
                <a:lnTo>
                  <a:pt x="3754624" y="3588646"/>
                </a:lnTo>
                <a:lnTo>
                  <a:pt x="3738650" y="3593970"/>
                </a:lnTo>
                <a:lnTo>
                  <a:pt x="3738650" y="3572673"/>
                </a:lnTo>
                <a:close/>
                <a:moveTo>
                  <a:pt x="2674268" y="3567348"/>
                </a:moveTo>
                <a:lnTo>
                  <a:pt x="2684326" y="3572673"/>
                </a:lnTo>
                <a:lnTo>
                  <a:pt x="2674268" y="3583321"/>
                </a:lnTo>
                <a:lnTo>
                  <a:pt x="2679001" y="3588646"/>
                </a:lnTo>
                <a:lnTo>
                  <a:pt x="2674268" y="3593970"/>
                </a:lnTo>
                <a:lnTo>
                  <a:pt x="2684326" y="3593970"/>
                </a:lnTo>
                <a:lnTo>
                  <a:pt x="2684326" y="3598703"/>
                </a:lnTo>
                <a:lnTo>
                  <a:pt x="2663618" y="3609352"/>
                </a:lnTo>
                <a:lnTo>
                  <a:pt x="2668943" y="3593970"/>
                </a:lnTo>
                <a:lnTo>
                  <a:pt x="2663618" y="3593970"/>
                </a:lnTo>
                <a:lnTo>
                  <a:pt x="2668943" y="3588646"/>
                </a:lnTo>
                <a:lnTo>
                  <a:pt x="2663618" y="3583321"/>
                </a:lnTo>
                <a:close/>
                <a:moveTo>
                  <a:pt x="2454765" y="3567348"/>
                </a:moveTo>
                <a:lnTo>
                  <a:pt x="2454765" y="3572673"/>
                </a:lnTo>
                <a:lnTo>
                  <a:pt x="2449440" y="3572673"/>
                </a:lnTo>
                <a:close/>
                <a:moveTo>
                  <a:pt x="1848913" y="3567348"/>
                </a:moveTo>
                <a:lnTo>
                  <a:pt x="1848913" y="3572673"/>
                </a:lnTo>
                <a:lnTo>
                  <a:pt x="1843588" y="3577997"/>
                </a:lnTo>
                <a:lnTo>
                  <a:pt x="1838263" y="3572673"/>
                </a:lnTo>
                <a:close/>
                <a:moveTo>
                  <a:pt x="4626720" y="3562615"/>
                </a:moveTo>
                <a:lnTo>
                  <a:pt x="4637370" y="3567348"/>
                </a:lnTo>
                <a:lnTo>
                  <a:pt x="4637370" y="3577997"/>
                </a:lnTo>
                <a:lnTo>
                  <a:pt x="4621395" y="3577997"/>
                </a:lnTo>
                <a:lnTo>
                  <a:pt x="4616070" y="3567348"/>
                </a:lnTo>
                <a:close/>
                <a:moveTo>
                  <a:pt x="4046901" y="3562615"/>
                </a:moveTo>
                <a:lnTo>
                  <a:pt x="4036843" y="3572673"/>
                </a:lnTo>
                <a:lnTo>
                  <a:pt x="4036843" y="3567348"/>
                </a:lnTo>
                <a:close/>
                <a:moveTo>
                  <a:pt x="3394308" y="3562615"/>
                </a:moveTo>
                <a:lnTo>
                  <a:pt x="3399633" y="3562615"/>
                </a:lnTo>
                <a:lnTo>
                  <a:pt x="3394308" y="3572673"/>
                </a:lnTo>
                <a:close/>
                <a:moveTo>
                  <a:pt x="3279528" y="3562615"/>
                </a:moveTo>
                <a:lnTo>
                  <a:pt x="3289586" y="3567348"/>
                </a:lnTo>
                <a:lnTo>
                  <a:pt x="3289586" y="3577997"/>
                </a:lnTo>
                <a:lnTo>
                  <a:pt x="3284261" y="3577997"/>
                </a:lnTo>
                <a:lnTo>
                  <a:pt x="3279528" y="3572673"/>
                </a:lnTo>
                <a:lnTo>
                  <a:pt x="3284261" y="3567348"/>
                </a:lnTo>
                <a:close/>
                <a:moveTo>
                  <a:pt x="2809165" y="3562615"/>
                </a:moveTo>
                <a:lnTo>
                  <a:pt x="2809165" y="3567348"/>
                </a:lnTo>
                <a:lnTo>
                  <a:pt x="2803840" y="3572673"/>
                </a:lnTo>
                <a:lnTo>
                  <a:pt x="2789048" y="3572673"/>
                </a:lnTo>
                <a:close/>
                <a:moveTo>
                  <a:pt x="2731658" y="3562615"/>
                </a:moveTo>
                <a:lnTo>
                  <a:pt x="2736983" y="3562615"/>
                </a:lnTo>
                <a:lnTo>
                  <a:pt x="2731658" y="3567348"/>
                </a:lnTo>
                <a:close/>
                <a:moveTo>
                  <a:pt x="2229937" y="3562615"/>
                </a:moveTo>
                <a:lnTo>
                  <a:pt x="2235262" y="3577997"/>
                </a:lnTo>
                <a:lnTo>
                  <a:pt x="2224612" y="3583321"/>
                </a:lnTo>
                <a:lnTo>
                  <a:pt x="2224612" y="3572673"/>
                </a:lnTo>
                <a:close/>
                <a:moveTo>
                  <a:pt x="1869621" y="3562615"/>
                </a:moveTo>
                <a:lnTo>
                  <a:pt x="1874946" y="3567348"/>
                </a:lnTo>
                <a:lnTo>
                  <a:pt x="1864296" y="3572673"/>
                </a:lnTo>
                <a:lnTo>
                  <a:pt x="1864296" y="3567348"/>
                </a:lnTo>
                <a:close/>
                <a:moveTo>
                  <a:pt x="1065566" y="3562615"/>
                </a:moveTo>
                <a:lnTo>
                  <a:pt x="1065566" y="3567348"/>
                </a:lnTo>
                <a:lnTo>
                  <a:pt x="1054916" y="3577997"/>
                </a:lnTo>
                <a:lnTo>
                  <a:pt x="1054916" y="3572673"/>
                </a:lnTo>
                <a:close/>
                <a:moveTo>
                  <a:pt x="4924321" y="3557291"/>
                </a:moveTo>
                <a:lnTo>
                  <a:pt x="4929646" y="3557291"/>
                </a:lnTo>
                <a:lnTo>
                  <a:pt x="4929646" y="3562615"/>
                </a:lnTo>
                <a:lnTo>
                  <a:pt x="4924321" y="3562615"/>
                </a:lnTo>
                <a:close/>
                <a:moveTo>
                  <a:pt x="4120265" y="3557291"/>
                </a:moveTo>
                <a:lnTo>
                  <a:pt x="4125590" y="3557291"/>
                </a:lnTo>
                <a:lnTo>
                  <a:pt x="4125590" y="3562615"/>
                </a:lnTo>
                <a:lnTo>
                  <a:pt x="4120265" y="3562615"/>
                </a:lnTo>
                <a:lnTo>
                  <a:pt x="4114941" y="3562615"/>
                </a:lnTo>
                <a:close/>
                <a:moveTo>
                  <a:pt x="3608486" y="3557291"/>
                </a:moveTo>
                <a:lnTo>
                  <a:pt x="3608486" y="3567348"/>
                </a:lnTo>
                <a:lnTo>
                  <a:pt x="3603162" y="3572673"/>
                </a:lnTo>
                <a:close/>
                <a:moveTo>
                  <a:pt x="3415016" y="3557291"/>
                </a:moveTo>
                <a:lnTo>
                  <a:pt x="3430991" y="3572673"/>
                </a:lnTo>
                <a:lnTo>
                  <a:pt x="3420341" y="3577997"/>
                </a:lnTo>
                <a:lnTo>
                  <a:pt x="3420341" y="3598703"/>
                </a:lnTo>
                <a:lnTo>
                  <a:pt x="3409691" y="3598703"/>
                </a:lnTo>
                <a:lnTo>
                  <a:pt x="3409691" y="3604027"/>
                </a:lnTo>
                <a:lnTo>
                  <a:pt x="3415016" y="3604027"/>
                </a:lnTo>
                <a:lnTo>
                  <a:pt x="3420341" y="3609352"/>
                </a:lnTo>
                <a:lnTo>
                  <a:pt x="3409691" y="3625325"/>
                </a:lnTo>
                <a:lnTo>
                  <a:pt x="3404366" y="3625325"/>
                </a:lnTo>
                <a:lnTo>
                  <a:pt x="3399633" y="3620001"/>
                </a:lnTo>
                <a:lnTo>
                  <a:pt x="3394308" y="3614676"/>
                </a:lnTo>
                <a:lnTo>
                  <a:pt x="3383659" y="3620001"/>
                </a:lnTo>
                <a:lnTo>
                  <a:pt x="3383659" y="3609352"/>
                </a:lnTo>
                <a:lnTo>
                  <a:pt x="3388983" y="3604027"/>
                </a:lnTo>
                <a:lnTo>
                  <a:pt x="3394308" y="3593970"/>
                </a:lnTo>
                <a:lnTo>
                  <a:pt x="3383659" y="3598703"/>
                </a:lnTo>
                <a:lnTo>
                  <a:pt x="3378334" y="3588646"/>
                </a:lnTo>
                <a:lnTo>
                  <a:pt x="3378334" y="3577997"/>
                </a:lnTo>
                <a:lnTo>
                  <a:pt x="3388983" y="3577997"/>
                </a:lnTo>
                <a:lnTo>
                  <a:pt x="3388983" y="3583321"/>
                </a:lnTo>
                <a:lnTo>
                  <a:pt x="3404366" y="3583321"/>
                </a:lnTo>
                <a:lnTo>
                  <a:pt x="3404366" y="3567348"/>
                </a:lnTo>
                <a:close/>
                <a:moveTo>
                  <a:pt x="3112090" y="3557291"/>
                </a:moveTo>
                <a:lnTo>
                  <a:pt x="3117415" y="3557291"/>
                </a:lnTo>
                <a:lnTo>
                  <a:pt x="3112090" y="3567348"/>
                </a:lnTo>
                <a:lnTo>
                  <a:pt x="3106765" y="3562615"/>
                </a:lnTo>
                <a:close/>
                <a:moveTo>
                  <a:pt x="2934595" y="3557291"/>
                </a:moveTo>
                <a:lnTo>
                  <a:pt x="2945244" y="3562615"/>
                </a:lnTo>
                <a:lnTo>
                  <a:pt x="2929270" y="3577997"/>
                </a:lnTo>
                <a:lnTo>
                  <a:pt x="2923945" y="3572673"/>
                </a:lnTo>
                <a:close/>
                <a:moveTo>
                  <a:pt x="2271945" y="3557291"/>
                </a:moveTo>
                <a:lnTo>
                  <a:pt x="2277269" y="3562615"/>
                </a:lnTo>
                <a:lnTo>
                  <a:pt x="2266619" y="3567348"/>
                </a:lnTo>
                <a:lnTo>
                  <a:pt x="2266619" y="3562615"/>
                </a:lnTo>
                <a:close/>
                <a:moveTo>
                  <a:pt x="1321159" y="3557291"/>
                </a:moveTo>
                <a:lnTo>
                  <a:pt x="1326484" y="3562615"/>
                </a:lnTo>
                <a:lnTo>
                  <a:pt x="1321159" y="3577997"/>
                </a:lnTo>
                <a:lnTo>
                  <a:pt x="1311101" y="3572673"/>
                </a:lnTo>
                <a:close/>
                <a:moveTo>
                  <a:pt x="4182981" y="3551967"/>
                </a:moveTo>
                <a:lnTo>
                  <a:pt x="4188305" y="3557291"/>
                </a:lnTo>
                <a:lnTo>
                  <a:pt x="4177656" y="3562615"/>
                </a:lnTo>
                <a:lnTo>
                  <a:pt x="4172331" y="3557291"/>
                </a:lnTo>
                <a:close/>
                <a:moveTo>
                  <a:pt x="4161681" y="3551967"/>
                </a:moveTo>
                <a:lnTo>
                  <a:pt x="4172331" y="3562615"/>
                </a:lnTo>
                <a:lnTo>
                  <a:pt x="4172331" y="3567348"/>
                </a:lnTo>
                <a:lnTo>
                  <a:pt x="4156948" y="3572673"/>
                </a:lnTo>
                <a:lnTo>
                  <a:pt x="4151623" y="3557291"/>
                </a:lnTo>
                <a:close/>
                <a:moveTo>
                  <a:pt x="4083583" y="3551967"/>
                </a:moveTo>
                <a:lnTo>
                  <a:pt x="4088908" y="3557291"/>
                </a:lnTo>
                <a:lnTo>
                  <a:pt x="4083583" y="3562615"/>
                </a:lnTo>
                <a:lnTo>
                  <a:pt x="4083583" y="3577997"/>
                </a:lnTo>
                <a:lnTo>
                  <a:pt x="4072933" y="3577997"/>
                </a:lnTo>
                <a:lnTo>
                  <a:pt x="4068200" y="3567348"/>
                </a:lnTo>
                <a:close/>
                <a:moveTo>
                  <a:pt x="3326268" y="3551967"/>
                </a:moveTo>
                <a:lnTo>
                  <a:pt x="3342243" y="3551967"/>
                </a:lnTo>
                <a:lnTo>
                  <a:pt x="3352301" y="3567348"/>
                </a:lnTo>
                <a:lnTo>
                  <a:pt x="3331593" y="3583321"/>
                </a:lnTo>
                <a:lnTo>
                  <a:pt x="3320943" y="3567348"/>
                </a:lnTo>
                <a:lnTo>
                  <a:pt x="3326268" y="3562615"/>
                </a:lnTo>
                <a:close/>
                <a:moveTo>
                  <a:pt x="3279528" y="3551967"/>
                </a:moveTo>
                <a:lnTo>
                  <a:pt x="3279528" y="3557291"/>
                </a:lnTo>
                <a:lnTo>
                  <a:pt x="3274203" y="3557291"/>
                </a:lnTo>
                <a:close/>
                <a:moveTo>
                  <a:pt x="3222138" y="3551967"/>
                </a:moveTo>
                <a:lnTo>
                  <a:pt x="3226871" y="3572673"/>
                </a:lnTo>
                <a:lnTo>
                  <a:pt x="3232196" y="3572673"/>
                </a:lnTo>
                <a:lnTo>
                  <a:pt x="3232196" y="3583321"/>
                </a:lnTo>
                <a:lnTo>
                  <a:pt x="3226871" y="3583321"/>
                </a:lnTo>
                <a:lnTo>
                  <a:pt x="3216813" y="3577997"/>
                </a:lnTo>
                <a:lnTo>
                  <a:pt x="3211488" y="3583321"/>
                </a:lnTo>
                <a:lnTo>
                  <a:pt x="3206163" y="3583321"/>
                </a:lnTo>
                <a:lnTo>
                  <a:pt x="3206163" y="3562615"/>
                </a:lnTo>
                <a:lnTo>
                  <a:pt x="3216813" y="3562615"/>
                </a:lnTo>
                <a:lnTo>
                  <a:pt x="3216813" y="3557291"/>
                </a:lnTo>
                <a:close/>
                <a:moveTo>
                  <a:pt x="2840522" y="3551967"/>
                </a:moveTo>
                <a:lnTo>
                  <a:pt x="2845847" y="3557291"/>
                </a:lnTo>
                <a:lnTo>
                  <a:pt x="2840522" y="3562615"/>
                </a:lnTo>
                <a:lnTo>
                  <a:pt x="2840522" y="3572673"/>
                </a:lnTo>
                <a:lnTo>
                  <a:pt x="2829872" y="3572673"/>
                </a:lnTo>
                <a:lnTo>
                  <a:pt x="2825139" y="3562615"/>
                </a:lnTo>
                <a:lnTo>
                  <a:pt x="2835197" y="3562615"/>
                </a:lnTo>
                <a:close/>
                <a:moveTo>
                  <a:pt x="1347192" y="3551967"/>
                </a:moveTo>
                <a:lnTo>
                  <a:pt x="1347192" y="3562615"/>
                </a:lnTo>
                <a:lnTo>
                  <a:pt x="1337134" y="3557291"/>
                </a:lnTo>
                <a:close/>
                <a:moveTo>
                  <a:pt x="3665877" y="3546642"/>
                </a:moveTo>
                <a:lnTo>
                  <a:pt x="3671202" y="3546642"/>
                </a:lnTo>
                <a:lnTo>
                  <a:pt x="3671202" y="3551967"/>
                </a:lnTo>
                <a:lnTo>
                  <a:pt x="3649902" y="3567348"/>
                </a:lnTo>
                <a:lnTo>
                  <a:pt x="3645169" y="3572673"/>
                </a:lnTo>
                <a:lnTo>
                  <a:pt x="3639844" y="3577997"/>
                </a:lnTo>
                <a:lnTo>
                  <a:pt x="3639844" y="3562615"/>
                </a:lnTo>
                <a:lnTo>
                  <a:pt x="3649902" y="3562615"/>
                </a:lnTo>
                <a:lnTo>
                  <a:pt x="3649902" y="3557291"/>
                </a:lnTo>
                <a:close/>
                <a:moveTo>
                  <a:pt x="3618544" y="3546642"/>
                </a:moveTo>
                <a:lnTo>
                  <a:pt x="3629194" y="3546642"/>
                </a:lnTo>
                <a:lnTo>
                  <a:pt x="3623869" y="3557291"/>
                </a:lnTo>
                <a:close/>
                <a:moveTo>
                  <a:pt x="3603162" y="3546642"/>
                </a:moveTo>
                <a:lnTo>
                  <a:pt x="3608486" y="3546642"/>
                </a:lnTo>
                <a:lnTo>
                  <a:pt x="3608486" y="3551967"/>
                </a:lnTo>
                <a:close/>
                <a:moveTo>
                  <a:pt x="3252903" y="3546642"/>
                </a:moveTo>
                <a:lnTo>
                  <a:pt x="3258228" y="3557291"/>
                </a:lnTo>
                <a:lnTo>
                  <a:pt x="3252903" y="3567348"/>
                </a:lnTo>
                <a:lnTo>
                  <a:pt x="3248170" y="3551967"/>
                </a:lnTo>
                <a:close/>
                <a:moveTo>
                  <a:pt x="2913887" y="3546642"/>
                </a:moveTo>
                <a:lnTo>
                  <a:pt x="2913887" y="3567348"/>
                </a:lnTo>
                <a:lnTo>
                  <a:pt x="2908562" y="3577997"/>
                </a:lnTo>
                <a:lnTo>
                  <a:pt x="2897912" y="3577997"/>
                </a:lnTo>
                <a:lnTo>
                  <a:pt x="2897912" y="3572673"/>
                </a:lnTo>
                <a:lnTo>
                  <a:pt x="2897912" y="3567348"/>
                </a:lnTo>
                <a:close/>
                <a:moveTo>
                  <a:pt x="2339985" y="3546642"/>
                </a:moveTo>
                <a:lnTo>
                  <a:pt x="2345309" y="3546642"/>
                </a:lnTo>
                <a:lnTo>
                  <a:pt x="2350042" y="3546642"/>
                </a:lnTo>
                <a:lnTo>
                  <a:pt x="2345309" y="3551967"/>
                </a:lnTo>
                <a:close/>
                <a:moveTo>
                  <a:pt x="2329335" y="3546642"/>
                </a:moveTo>
                <a:lnTo>
                  <a:pt x="2334659" y="3546642"/>
                </a:lnTo>
                <a:lnTo>
                  <a:pt x="2329335" y="3557291"/>
                </a:lnTo>
                <a:close/>
                <a:moveTo>
                  <a:pt x="2063091" y="3546642"/>
                </a:moveTo>
                <a:lnTo>
                  <a:pt x="2068416" y="3551967"/>
                </a:lnTo>
                <a:lnTo>
                  <a:pt x="2057766" y="3551967"/>
                </a:lnTo>
                <a:close/>
                <a:moveTo>
                  <a:pt x="4318469" y="3541318"/>
                </a:moveTo>
                <a:lnTo>
                  <a:pt x="4323794" y="3541318"/>
                </a:lnTo>
                <a:lnTo>
                  <a:pt x="4323794" y="3546642"/>
                </a:lnTo>
                <a:lnTo>
                  <a:pt x="4318469" y="3546642"/>
                </a:lnTo>
                <a:close/>
                <a:moveTo>
                  <a:pt x="4198364" y="3541318"/>
                </a:moveTo>
                <a:lnTo>
                  <a:pt x="4209013" y="3541318"/>
                </a:lnTo>
                <a:lnTo>
                  <a:pt x="4214338" y="3551967"/>
                </a:lnTo>
                <a:lnTo>
                  <a:pt x="4203689" y="3551967"/>
                </a:lnTo>
                <a:close/>
                <a:moveTo>
                  <a:pt x="3101441" y="3541318"/>
                </a:moveTo>
                <a:lnTo>
                  <a:pt x="3101441" y="3551967"/>
                </a:lnTo>
                <a:lnTo>
                  <a:pt x="3101441" y="3577997"/>
                </a:lnTo>
                <a:lnTo>
                  <a:pt x="3096707" y="3583321"/>
                </a:lnTo>
                <a:lnTo>
                  <a:pt x="3096707" y="3593970"/>
                </a:lnTo>
                <a:lnTo>
                  <a:pt x="3080733" y="3598703"/>
                </a:lnTo>
                <a:lnTo>
                  <a:pt x="3075408" y="3593970"/>
                </a:lnTo>
                <a:lnTo>
                  <a:pt x="3080733" y="3588646"/>
                </a:lnTo>
                <a:lnTo>
                  <a:pt x="3080733" y="3572673"/>
                </a:lnTo>
                <a:lnTo>
                  <a:pt x="3075408" y="3567348"/>
                </a:lnTo>
                <a:lnTo>
                  <a:pt x="3080733" y="3562615"/>
                </a:lnTo>
                <a:lnTo>
                  <a:pt x="3086058" y="3567348"/>
                </a:lnTo>
                <a:lnTo>
                  <a:pt x="3096707" y="3557291"/>
                </a:lnTo>
                <a:lnTo>
                  <a:pt x="3096707" y="3546642"/>
                </a:lnTo>
                <a:close/>
                <a:moveTo>
                  <a:pt x="3075408" y="3541318"/>
                </a:moveTo>
                <a:lnTo>
                  <a:pt x="3075408" y="3546642"/>
                </a:lnTo>
                <a:lnTo>
                  <a:pt x="3070675" y="3551967"/>
                </a:lnTo>
                <a:lnTo>
                  <a:pt x="3065350" y="3546642"/>
                </a:lnTo>
                <a:close/>
                <a:moveTo>
                  <a:pt x="3033992" y="3541318"/>
                </a:moveTo>
                <a:lnTo>
                  <a:pt x="3039317" y="3541318"/>
                </a:lnTo>
                <a:lnTo>
                  <a:pt x="3044050" y="3551967"/>
                </a:lnTo>
                <a:lnTo>
                  <a:pt x="3039317" y="3557291"/>
                </a:lnTo>
                <a:lnTo>
                  <a:pt x="3044050" y="3562615"/>
                </a:lnTo>
                <a:lnTo>
                  <a:pt x="3039317" y="3567348"/>
                </a:lnTo>
                <a:lnTo>
                  <a:pt x="3023342" y="3567348"/>
                </a:lnTo>
                <a:lnTo>
                  <a:pt x="3023342" y="3562615"/>
                </a:lnTo>
                <a:lnTo>
                  <a:pt x="3033992" y="3551967"/>
                </a:lnTo>
                <a:close/>
                <a:moveTo>
                  <a:pt x="2011026" y="3541318"/>
                </a:moveTo>
                <a:lnTo>
                  <a:pt x="2011026" y="3551967"/>
                </a:lnTo>
                <a:lnTo>
                  <a:pt x="2005701" y="3557291"/>
                </a:lnTo>
                <a:lnTo>
                  <a:pt x="2000376" y="3551967"/>
                </a:lnTo>
                <a:close/>
                <a:moveTo>
                  <a:pt x="1932336" y="3541318"/>
                </a:moveTo>
                <a:lnTo>
                  <a:pt x="1937661" y="3541318"/>
                </a:lnTo>
                <a:lnTo>
                  <a:pt x="1942986" y="3546642"/>
                </a:lnTo>
                <a:lnTo>
                  <a:pt x="1927011" y="3557291"/>
                </a:lnTo>
                <a:lnTo>
                  <a:pt x="1932336" y="3546642"/>
                </a:lnTo>
                <a:close/>
                <a:moveTo>
                  <a:pt x="1572020" y="3541318"/>
                </a:moveTo>
                <a:lnTo>
                  <a:pt x="1577345" y="3541318"/>
                </a:lnTo>
                <a:lnTo>
                  <a:pt x="1572020" y="3551967"/>
                </a:lnTo>
                <a:lnTo>
                  <a:pt x="1566695" y="3546642"/>
                </a:lnTo>
                <a:close/>
                <a:moveTo>
                  <a:pt x="1425882" y="3541318"/>
                </a:moveTo>
                <a:lnTo>
                  <a:pt x="1431207" y="3546642"/>
                </a:lnTo>
                <a:lnTo>
                  <a:pt x="1431207" y="3557291"/>
                </a:lnTo>
                <a:lnTo>
                  <a:pt x="1415232" y="3577997"/>
                </a:lnTo>
                <a:lnTo>
                  <a:pt x="1409907" y="3572673"/>
                </a:lnTo>
                <a:lnTo>
                  <a:pt x="1409907" y="3551967"/>
                </a:lnTo>
                <a:close/>
                <a:moveTo>
                  <a:pt x="3420341" y="3535993"/>
                </a:moveTo>
                <a:lnTo>
                  <a:pt x="3425666" y="3551967"/>
                </a:lnTo>
                <a:lnTo>
                  <a:pt x="3415016" y="3541318"/>
                </a:lnTo>
                <a:close/>
                <a:moveTo>
                  <a:pt x="3362951" y="3535993"/>
                </a:moveTo>
                <a:lnTo>
                  <a:pt x="3362951" y="3557291"/>
                </a:lnTo>
                <a:lnTo>
                  <a:pt x="3357626" y="3551967"/>
                </a:lnTo>
                <a:close/>
                <a:moveTo>
                  <a:pt x="3289586" y="3535993"/>
                </a:moveTo>
                <a:lnTo>
                  <a:pt x="3300236" y="3535993"/>
                </a:lnTo>
                <a:lnTo>
                  <a:pt x="3294911" y="3541318"/>
                </a:lnTo>
                <a:lnTo>
                  <a:pt x="3289586" y="3546642"/>
                </a:lnTo>
                <a:lnTo>
                  <a:pt x="3289586" y="3541318"/>
                </a:lnTo>
                <a:close/>
                <a:moveTo>
                  <a:pt x="2005701" y="3535993"/>
                </a:moveTo>
                <a:lnTo>
                  <a:pt x="2011026" y="3535993"/>
                </a:lnTo>
                <a:lnTo>
                  <a:pt x="2015759" y="3535993"/>
                </a:lnTo>
                <a:lnTo>
                  <a:pt x="2015759" y="3541318"/>
                </a:lnTo>
                <a:lnTo>
                  <a:pt x="2011026" y="3541318"/>
                </a:lnTo>
                <a:close/>
                <a:moveTo>
                  <a:pt x="1002851" y="3535993"/>
                </a:moveTo>
                <a:lnTo>
                  <a:pt x="1008176" y="3541318"/>
                </a:lnTo>
                <a:lnTo>
                  <a:pt x="997526" y="3541318"/>
                </a:lnTo>
                <a:close/>
                <a:moveTo>
                  <a:pt x="924161" y="3535993"/>
                </a:moveTo>
                <a:lnTo>
                  <a:pt x="929486" y="3535993"/>
                </a:lnTo>
                <a:lnTo>
                  <a:pt x="929486" y="3541318"/>
                </a:lnTo>
                <a:lnTo>
                  <a:pt x="924161" y="3541318"/>
                </a:lnTo>
                <a:close/>
                <a:moveTo>
                  <a:pt x="4010218" y="3531261"/>
                </a:moveTo>
                <a:lnTo>
                  <a:pt x="4015543" y="3535993"/>
                </a:lnTo>
                <a:lnTo>
                  <a:pt x="4010218" y="3541318"/>
                </a:lnTo>
                <a:lnTo>
                  <a:pt x="4010218" y="3535993"/>
                </a:lnTo>
                <a:close/>
                <a:moveTo>
                  <a:pt x="3854022" y="3531261"/>
                </a:moveTo>
                <a:lnTo>
                  <a:pt x="3864080" y="3531261"/>
                </a:lnTo>
                <a:lnTo>
                  <a:pt x="3858755" y="3535993"/>
                </a:lnTo>
                <a:close/>
                <a:moveTo>
                  <a:pt x="3483056" y="3531261"/>
                </a:moveTo>
                <a:lnTo>
                  <a:pt x="3498439" y="3541318"/>
                </a:lnTo>
                <a:lnTo>
                  <a:pt x="3493706" y="3557291"/>
                </a:lnTo>
                <a:lnTo>
                  <a:pt x="3483056" y="3546642"/>
                </a:lnTo>
                <a:close/>
                <a:moveTo>
                  <a:pt x="3174805" y="3531261"/>
                </a:moveTo>
                <a:lnTo>
                  <a:pt x="3185455" y="3531261"/>
                </a:lnTo>
                <a:lnTo>
                  <a:pt x="3174805" y="3535993"/>
                </a:lnTo>
                <a:close/>
                <a:moveTo>
                  <a:pt x="3743975" y="3525936"/>
                </a:moveTo>
                <a:lnTo>
                  <a:pt x="3749300" y="3531261"/>
                </a:lnTo>
                <a:lnTo>
                  <a:pt x="3743975" y="3541318"/>
                </a:lnTo>
                <a:lnTo>
                  <a:pt x="3738650" y="3531261"/>
                </a:lnTo>
                <a:close/>
                <a:moveTo>
                  <a:pt x="3002635" y="3525936"/>
                </a:moveTo>
                <a:lnTo>
                  <a:pt x="3002635" y="3531261"/>
                </a:lnTo>
                <a:lnTo>
                  <a:pt x="3007959" y="3535993"/>
                </a:lnTo>
                <a:lnTo>
                  <a:pt x="3012693" y="3531261"/>
                </a:lnTo>
                <a:lnTo>
                  <a:pt x="3023342" y="3531261"/>
                </a:lnTo>
                <a:lnTo>
                  <a:pt x="3028667" y="3546642"/>
                </a:lnTo>
                <a:lnTo>
                  <a:pt x="3018018" y="3551967"/>
                </a:lnTo>
                <a:lnTo>
                  <a:pt x="3018018" y="3562615"/>
                </a:lnTo>
                <a:lnTo>
                  <a:pt x="3012693" y="3567348"/>
                </a:lnTo>
                <a:lnTo>
                  <a:pt x="3012693" y="3577997"/>
                </a:lnTo>
                <a:lnTo>
                  <a:pt x="3007959" y="3583321"/>
                </a:lnTo>
                <a:lnTo>
                  <a:pt x="3002635" y="3583321"/>
                </a:lnTo>
                <a:lnTo>
                  <a:pt x="2997310" y="3572673"/>
                </a:lnTo>
                <a:lnTo>
                  <a:pt x="2986660" y="3567348"/>
                </a:lnTo>
                <a:lnTo>
                  <a:pt x="2981335" y="3557291"/>
                </a:lnTo>
                <a:lnTo>
                  <a:pt x="2976602" y="3562615"/>
                </a:lnTo>
                <a:lnTo>
                  <a:pt x="2976602" y="3557291"/>
                </a:lnTo>
                <a:lnTo>
                  <a:pt x="2991985" y="3541318"/>
                </a:lnTo>
                <a:lnTo>
                  <a:pt x="2986660" y="3535993"/>
                </a:lnTo>
                <a:lnTo>
                  <a:pt x="2986660" y="3531261"/>
                </a:lnTo>
                <a:close/>
                <a:moveTo>
                  <a:pt x="2955302" y="3525936"/>
                </a:moveTo>
                <a:lnTo>
                  <a:pt x="2965952" y="3525936"/>
                </a:lnTo>
                <a:lnTo>
                  <a:pt x="2955302" y="3535993"/>
                </a:lnTo>
                <a:close/>
                <a:moveTo>
                  <a:pt x="4480582" y="3520612"/>
                </a:moveTo>
                <a:lnTo>
                  <a:pt x="4485907" y="3520612"/>
                </a:lnTo>
                <a:lnTo>
                  <a:pt x="4480582" y="3535993"/>
                </a:lnTo>
                <a:lnTo>
                  <a:pt x="4469932" y="3535993"/>
                </a:lnTo>
                <a:close/>
                <a:moveTo>
                  <a:pt x="3388983" y="3520612"/>
                </a:moveTo>
                <a:lnTo>
                  <a:pt x="3394308" y="3531261"/>
                </a:lnTo>
                <a:lnTo>
                  <a:pt x="3383659" y="3531261"/>
                </a:lnTo>
                <a:close/>
                <a:moveTo>
                  <a:pt x="3320943" y="3520612"/>
                </a:moveTo>
                <a:lnTo>
                  <a:pt x="3326268" y="3525936"/>
                </a:lnTo>
                <a:lnTo>
                  <a:pt x="3326268" y="3535993"/>
                </a:lnTo>
                <a:lnTo>
                  <a:pt x="3315619" y="3551967"/>
                </a:lnTo>
                <a:lnTo>
                  <a:pt x="3305561" y="3541318"/>
                </a:lnTo>
                <a:lnTo>
                  <a:pt x="3305561" y="3535993"/>
                </a:lnTo>
                <a:close/>
                <a:moveTo>
                  <a:pt x="3289586" y="3520612"/>
                </a:moveTo>
                <a:lnTo>
                  <a:pt x="3300236" y="3520612"/>
                </a:lnTo>
                <a:lnTo>
                  <a:pt x="3289586" y="3525936"/>
                </a:lnTo>
                <a:close/>
                <a:moveTo>
                  <a:pt x="3164156" y="3520612"/>
                </a:moveTo>
                <a:lnTo>
                  <a:pt x="3164156" y="3531261"/>
                </a:lnTo>
                <a:lnTo>
                  <a:pt x="3159422" y="3535993"/>
                </a:lnTo>
                <a:lnTo>
                  <a:pt x="3159422" y="3551967"/>
                </a:lnTo>
                <a:lnTo>
                  <a:pt x="3164156" y="3551967"/>
                </a:lnTo>
                <a:lnTo>
                  <a:pt x="3164156" y="3546642"/>
                </a:lnTo>
                <a:lnTo>
                  <a:pt x="3180130" y="3551967"/>
                </a:lnTo>
                <a:lnTo>
                  <a:pt x="3180130" y="3562615"/>
                </a:lnTo>
                <a:lnTo>
                  <a:pt x="3169481" y="3577997"/>
                </a:lnTo>
                <a:lnTo>
                  <a:pt x="3159422" y="3577997"/>
                </a:lnTo>
                <a:lnTo>
                  <a:pt x="3159422" y="3588646"/>
                </a:lnTo>
                <a:lnTo>
                  <a:pt x="3154098" y="3593970"/>
                </a:lnTo>
                <a:lnTo>
                  <a:pt x="3148773" y="3593970"/>
                </a:lnTo>
                <a:lnTo>
                  <a:pt x="3148773" y="3588646"/>
                </a:lnTo>
                <a:lnTo>
                  <a:pt x="3154098" y="3577997"/>
                </a:lnTo>
                <a:lnTo>
                  <a:pt x="3154098" y="3567348"/>
                </a:lnTo>
                <a:lnTo>
                  <a:pt x="3143448" y="3577997"/>
                </a:lnTo>
                <a:lnTo>
                  <a:pt x="3143448" y="3567348"/>
                </a:lnTo>
                <a:lnTo>
                  <a:pt x="3138123" y="3562615"/>
                </a:lnTo>
                <a:lnTo>
                  <a:pt x="3138123" y="3541318"/>
                </a:lnTo>
                <a:lnTo>
                  <a:pt x="3143448" y="3531261"/>
                </a:lnTo>
                <a:close/>
                <a:moveTo>
                  <a:pt x="2731658" y="3520612"/>
                </a:moveTo>
                <a:lnTo>
                  <a:pt x="2736983" y="3520612"/>
                </a:lnTo>
                <a:lnTo>
                  <a:pt x="2736983" y="3531261"/>
                </a:lnTo>
                <a:lnTo>
                  <a:pt x="2721008" y="3546642"/>
                </a:lnTo>
                <a:lnTo>
                  <a:pt x="2721008" y="3531261"/>
                </a:lnTo>
                <a:close/>
                <a:moveTo>
                  <a:pt x="2329335" y="3520612"/>
                </a:moveTo>
                <a:lnTo>
                  <a:pt x="2329335" y="3535993"/>
                </a:lnTo>
                <a:lnTo>
                  <a:pt x="2324010" y="3535993"/>
                </a:lnTo>
                <a:close/>
                <a:moveTo>
                  <a:pt x="2115156" y="3520612"/>
                </a:moveTo>
                <a:lnTo>
                  <a:pt x="2120482" y="3525936"/>
                </a:lnTo>
                <a:lnTo>
                  <a:pt x="2120482" y="3541318"/>
                </a:lnTo>
                <a:lnTo>
                  <a:pt x="2120482" y="3546642"/>
                </a:lnTo>
                <a:lnTo>
                  <a:pt x="2115156" y="3541318"/>
                </a:lnTo>
                <a:lnTo>
                  <a:pt x="2109832" y="3546642"/>
                </a:lnTo>
                <a:close/>
                <a:moveTo>
                  <a:pt x="1211704" y="3520612"/>
                </a:moveTo>
                <a:lnTo>
                  <a:pt x="1217029" y="3520612"/>
                </a:lnTo>
                <a:lnTo>
                  <a:pt x="1201054" y="3531261"/>
                </a:lnTo>
                <a:lnTo>
                  <a:pt x="1201054" y="3525936"/>
                </a:lnTo>
                <a:close/>
                <a:moveTo>
                  <a:pt x="1159639" y="3520612"/>
                </a:moveTo>
                <a:lnTo>
                  <a:pt x="1164963" y="3520612"/>
                </a:lnTo>
                <a:lnTo>
                  <a:pt x="1175021" y="3520612"/>
                </a:lnTo>
                <a:lnTo>
                  <a:pt x="1175021" y="3535993"/>
                </a:lnTo>
                <a:lnTo>
                  <a:pt x="1190996" y="3541318"/>
                </a:lnTo>
                <a:lnTo>
                  <a:pt x="1180346" y="3546642"/>
                </a:lnTo>
                <a:lnTo>
                  <a:pt x="1164963" y="3557291"/>
                </a:lnTo>
                <a:lnTo>
                  <a:pt x="1159639" y="3551967"/>
                </a:lnTo>
                <a:close/>
                <a:moveTo>
                  <a:pt x="1013500" y="3520612"/>
                </a:moveTo>
                <a:lnTo>
                  <a:pt x="1018234" y="3520612"/>
                </a:lnTo>
                <a:lnTo>
                  <a:pt x="1018234" y="3525936"/>
                </a:lnTo>
                <a:lnTo>
                  <a:pt x="1013500" y="3531261"/>
                </a:lnTo>
                <a:lnTo>
                  <a:pt x="1002851" y="3531261"/>
                </a:lnTo>
                <a:close/>
                <a:moveTo>
                  <a:pt x="757315" y="3520612"/>
                </a:moveTo>
                <a:lnTo>
                  <a:pt x="762640" y="3531261"/>
                </a:lnTo>
                <a:lnTo>
                  <a:pt x="751990" y="3531261"/>
                </a:lnTo>
                <a:close/>
                <a:moveTo>
                  <a:pt x="114781" y="3520612"/>
                </a:moveTo>
                <a:lnTo>
                  <a:pt x="120106" y="3520612"/>
                </a:lnTo>
                <a:lnTo>
                  <a:pt x="125431" y="3520612"/>
                </a:lnTo>
                <a:lnTo>
                  <a:pt x="120106" y="3525936"/>
                </a:lnTo>
                <a:lnTo>
                  <a:pt x="104723" y="3535993"/>
                </a:lnTo>
                <a:lnTo>
                  <a:pt x="83423" y="3535993"/>
                </a:lnTo>
                <a:close/>
                <a:moveTo>
                  <a:pt x="4866931" y="3515287"/>
                </a:moveTo>
                <a:lnTo>
                  <a:pt x="4872255" y="3515287"/>
                </a:lnTo>
                <a:lnTo>
                  <a:pt x="4872255" y="3520612"/>
                </a:lnTo>
                <a:close/>
                <a:moveTo>
                  <a:pt x="4281787" y="3515287"/>
                </a:moveTo>
                <a:lnTo>
                  <a:pt x="4281787" y="3535993"/>
                </a:lnTo>
                <a:lnTo>
                  <a:pt x="4271729" y="3546642"/>
                </a:lnTo>
                <a:lnTo>
                  <a:pt x="4266404" y="3531261"/>
                </a:lnTo>
                <a:close/>
                <a:moveTo>
                  <a:pt x="3843372" y="3515287"/>
                </a:moveTo>
                <a:lnTo>
                  <a:pt x="3848697" y="3520612"/>
                </a:lnTo>
                <a:lnTo>
                  <a:pt x="3843372" y="3525936"/>
                </a:lnTo>
                <a:lnTo>
                  <a:pt x="3838047" y="3525936"/>
                </a:lnTo>
                <a:lnTo>
                  <a:pt x="3838047" y="3520612"/>
                </a:lnTo>
                <a:close/>
                <a:moveTo>
                  <a:pt x="3420341" y="3515287"/>
                </a:moveTo>
                <a:lnTo>
                  <a:pt x="3430991" y="3515287"/>
                </a:lnTo>
                <a:lnTo>
                  <a:pt x="3425666" y="3520612"/>
                </a:lnTo>
                <a:lnTo>
                  <a:pt x="3425666" y="3525936"/>
                </a:lnTo>
                <a:lnTo>
                  <a:pt x="3420341" y="3525936"/>
                </a:lnTo>
                <a:close/>
                <a:moveTo>
                  <a:pt x="3346976" y="3515287"/>
                </a:moveTo>
                <a:lnTo>
                  <a:pt x="3357626" y="3525936"/>
                </a:lnTo>
                <a:lnTo>
                  <a:pt x="3362951" y="3525936"/>
                </a:lnTo>
                <a:lnTo>
                  <a:pt x="3373601" y="3525936"/>
                </a:lnTo>
                <a:lnTo>
                  <a:pt x="3373601" y="3531261"/>
                </a:lnTo>
                <a:lnTo>
                  <a:pt x="3368276" y="3535993"/>
                </a:lnTo>
                <a:lnTo>
                  <a:pt x="3362951" y="3531261"/>
                </a:lnTo>
                <a:lnTo>
                  <a:pt x="3346976" y="3531261"/>
                </a:lnTo>
                <a:close/>
                <a:moveTo>
                  <a:pt x="3007959" y="3515287"/>
                </a:moveTo>
                <a:lnTo>
                  <a:pt x="3012693" y="3525936"/>
                </a:lnTo>
                <a:lnTo>
                  <a:pt x="3012693" y="3531261"/>
                </a:lnTo>
                <a:lnTo>
                  <a:pt x="3007959" y="3531261"/>
                </a:lnTo>
                <a:lnTo>
                  <a:pt x="3002635" y="3525936"/>
                </a:lnTo>
                <a:lnTo>
                  <a:pt x="3002635" y="3520612"/>
                </a:lnTo>
                <a:close/>
                <a:moveTo>
                  <a:pt x="2512155" y="3515287"/>
                </a:moveTo>
                <a:lnTo>
                  <a:pt x="2517480" y="3515287"/>
                </a:lnTo>
                <a:lnTo>
                  <a:pt x="2517480" y="3520612"/>
                </a:lnTo>
                <a:lnTo>
                  <a:pt x="2506830" y="3525936"/>
                </a:lnTo>
                <a:close/>
                <a:moveTo>
                  <a:pt x="2047117" y="3515287"/>
                </a:moveTo>
                <a:lnTo>
                  <a:pt x="2047117" y="3525936"/>
                </a:lnTo>
                <a:lnTo>
                  <a:pt x="2021084" y="3541318"/>
                </a:lnTo>
                <a:lnTo>
                  <a:pt x="2021084" y="3535993"/>
                </a:lnTo>
                <a:close/>
                <a:moveTo>
                  <a:pt x="1347192" y="3515287"/>
                </a:moveTo>
                <a:lnTo>
                  <a:pt x="1352517" y="3515287"/>
                </a:lnTo>
                <a:lnTo>
                  <a:pt x="1357842" y="3520612"/>
                </a:lnTo>
                <a:lnTo>
                  <a:pt x="1352517" y="3525936"/>
                </a:lnTo>
                <a:lnTo>
                  <a:pt x="1342459" y="3525936"/>
                </a:lnTo>
                <a:close/>
                <a:moveTo>
                  <a:pt x="4339769" y="3509963"/>
                </a:moveTo>
                <a:lnTo>
                  <a:pt x="4344502" y="3509963"/>
                </a:lnTo>
                <a:lnTo>
                  <a:pt x="4344502" y="3515287"/>
                </a:lnTo>
                <a:close/>
                <a:moveTo>
                  <a:pt x="2480797" y="3509963"/>
                </a:moveTo>
                <a:lnTo>
                  <a:pt x="2486122" y="3509963"/>
                </a:lnTo>
                <a:lnTo>
                  <a:pt x="2486122" y="3515287"/>
                </a:lnTo>
                <a:lnTo>
                  <a:pt x="2480797" y="3520612"/>
                </a:lnTo>
                <a:close/>
                <a:moveTo>
                  <a:pt x="2287327" y="3509963"/>
                </a:moveTo>
                <a:lnTo>
                  <a:pt x="2292652" y="3509963"/>
                </a:lnTo>
                <a:lnTo>
                  <a:pt x="2292652" y="3515287"/>
                </a:lnTo>
                <a:lnTo>
                  <a:pt x="2287327" y="3515287"/>
                </a:lnTo>
                <a:close/>
                <a:moveTo>
                  <a:pt x="1274419" y="3509963"/>
                </a:moveTo>
                <a:lnTo>
                  <a:pt x="1295127" y="3525936"/>
                </a:lnTo>
                <a:lnTo>
                  <a:pt x="1289802" y="3531261"/>
                </a:lnTo>
                <a:lnTo>
                  <a:pt x="1289802" y="3535993"/>
                </a:lnTo>
                <a:lnTo>
                  <a:pt x="1269094" y="3546642"/>
                </a:lnTo>
                <a:lnTo>
                  <a:pt x="1253711" y="3557291"/>
                </a:lnTo>
                <a:lnTo>
                  <a:pt x="1253711" y="3551967"/>
                </a:lnTo>
                <a:lnTo>
                  <a:pt x="1263769" y="3535993"/>
                </a:lnTo>
                <a:lnTo>
                  <a:pt x="1274419" y="3520612"/>
                </a:lnTo>
                <a:close/>
                <a:moveTo>
                  <a:pt x="1049591" y="3509963"/>
                </a:moveTo>
                <a:lnTo>
                  <a:pt x="1054916" y="3509963"/>
                </a:lnTo>
                <a:lnTo>
                  <a:pt x="1039533" y="3520612"/>
                </a:lnTo>
                <a:close/>
                <a:moveTo>
                  <a:pt x="888070" y="3509963"/>
                </a:moveTo>
                <a:lnTo>
                  <a:pt x="903453" y="3509963"/>
                </a:lnTo>
                <a:lnTo>
                  <a:pt x="898128" y="3515287"/>
                </a:lnTo>
                <a:lnTo>
                  <a:pt x="892803" y="3515287"/>
                </a:lnTo>
                <a:close/>
                <a:moveTo>
                  <a:pt x="4083583" y="3505230"/>
                </a:moveTo>
                <a:lnTo>
                  <a:pt x="4078258" y="3525936"/>
                </a:lnTo>
                <a:lnTo>
                  <a:pt x="4078258" y="3509963"/>
                </a:lnTo>
                <a:close/>
                <a:moveTo>
                  <a:pt x="4026193" y="3505230"/>
                </a:moveTo>
                <a:lnTo>
                  <a:pt x="4036843" y="3505230"/>
                </a:lnTo>
                <a:lnTo>
                  <a:pt x="4031518" y="3515287"/>
                </a:lnTo>
                <a:close/>
                <a:moveTo>
                  <a:pt x="3963478" y="3505230"/>
                </a:moveTo>
                <a:lnTo>
                  <a:pt x="3968803" y="3515287"/>
                </a:lnTo>
                <a:lnTo>
                  <a:pt x="3958153" y="3515287"/>
                </a:lnTo>
                <a:close/>
                <a:moveTo>
                  <a:pt x="3535122" y="3505230"/>
                </a:moveTo>
                <a:lnTo>
                  <a:pt x="3540446" y="3509963"/>
                </a:lnTo>
                <a:lnTo>
                  <a:pt x="3540446" y="3515287"/>
                </a:lnTo>
                <a:lnTo>
                  <a:pt x="3535122" y="3515287"/>
                </a:lnTo>
                <a:close/>
                <a:moveTo>
                  <a:pt x="3404366" y="3505230"/>
                </a:moveTo>
                <a:lnTo>
                  <a:pt x="3404366" y="3515287"/>
                </a:lnTo>
                <a:lnTo>
                  <a:pt x="3394308" y="3515287"/>
                </a:lnTo>
                <a:close/>
                <a:moveTo>
                  <a:pt x="3070675" y="3505230"/>
                </a:moveTo>
                <a:lnTo>
                  <a:pt x="3080733" y="3505230"/>
                </a:lnTo>
                <a:lnTo>
                  <a:pt x="3080733" y="3515287"/>
                </a:lnTo>
                <a:lnTo>
                  <a:pt x="3075408" y="3520612"/>
                </a:lnTo>
                <a:close/>
                <a:moveTo>
                  <a:pt x="2094449" y="3505230"/>
                </a:moveTo>
                <a:lnTo>
                  <a:pt x="2099774" y="3505230"/>
                </a:lnTo>
                <a:lnTo>
                  <a:pt x="2099774" y="3515287"/>
                </a:lnTo>
                <a:lnTo>
                  <a:pt x="2094449" y="3525936"/>
                </a:lnTo>
                <a:lnTo>
                  <a:pt x="2089124" y="3525936"/>
                </a:lnTo>
                <a:lnTo>
                  <a:pt x="2083799" y="3515287"/>
                </a:lnTo>
                <a:close/>
                <a:moveTo>
                  <a:pt x="1796848" y="3505230"/>
                </a:moveTo>
                <a:lnTo>
                  <a:pt x="1806906" y="3515287"/>
                </a:lnTo>
                <a:lnTo>
                  <a:pt x="1817556" y="3509963"/>
                </a:lnTo>
                <a:lnTo>
                  <a:pt x="1822880" y="3515287"/>
                </a:lnTo>
                <a:lnTo>
                  <a:pt x="1806906" y="3525936"/>
                </a:lnTo>
                <a:lnTo>
                  <a:pt x="1801581" y="3525936"/>
                </a:lnTo>
                <a:lnTo>
                  <a:pt x="1801581" y="3520612"/>
                </a:lnTo>
                <a:lnTo>
                  <a:pt x="1796848" y="3515287"/>
                </a:lnTo>
                <a:close/>
                <a:moveTo>
                  <a:pt x="1472622" y="3505230"/>
                </a:moveTo>
                <a:lnTo>
                  <a:pt x="1477947" y="3505230"/>
                </a:lnTo>
                <a:lnTo>
                  <a:pt x="1477947" y="3515287"/>
                </a:lnTo>
                <a:lnTo>
                  <a:pt x="1472622" y="3520612"/>
                </a:lnTo>
                <a:lnTo>
                  <a:pt x="1467889" y="3509963"/>
                </a:lnTo>
                <a:close/>
                <a:moveTo>
                  <a:pt x="1363167" y="3505230"/>
                </a:moveTo>
                <a:lnTo>
                  <a:pt x="1352517" y="3515287"/>
                </a:lnTo>
                <a:lnTo>
                  <a:pt x="1352517" y="3509963"/>
                </a:lnTo>
                <a:close/>
                <a:moveTo>
                  <a:pt x="1008176" y="3505230"/>
                </a:moveTo>
                <a:lnTo>
                  <a:pt x="1008176" y="3509963"/>
                </a:lnTo>
                <a:lnTo>
                  <a:pt x="1002851" y="3515287"/>
                </a:lnTo>
                <a:close/>
                <a:moveTo>
                  <a:pt x="3864080" y="3499906"/>
                </a:moveTo>
                <a:lnTo>
                  <a:pt x="3869405" y="3499906"/>
                </a:lnTo>
                <a:lnTo>
                  <a:pt x="3869405" y="3505230"/>
                </a:lnTo>
                <a:lnTo>
                  <a:pt x="3864080" y="3505230"/>
                </a:lnTo>
                <a:close/>
                <a:moveTo>
                  <a:pt x="3791307" y="3499906"/>
                </a:moveTo>
                <a:lnTo>
                  <a:pt x="3791307" y="3505230"/>
                </a:lnTo>
                <a:lnTo>
                  <a:pt x="3780657" y="3515287"/>
                </a:lnTo>
                <a:lnTo>
                  <a:pt x="3780657" y="3505230"/>
                </a:lnTo>
                <a:close/>
                <a:moveTo>
                  <a:pt x="3039317" y="3499906"/>
                </a:moveTo>
                <a:lnTo>
                  <a:pt x="3044050" y="3505230"/>
                </a:lnTo>
                <a:lnTo>
                  <a:pt x="3033992" y="3505230"/>
                </a:lnTo>
                <a:close/>
                <a:moveTo>
                  <a:pt x="2955302" y="3499906"/>
                </a:moveTo>
                <a:lnTo>
                  <a:pt x="2960627" y="3499906"/>
                </a:lnTo>
                <a:lnTo>
                  <a:pt x="2960627" y="3515287"/>
                </a:lnTo>
                <a:lnTo>
                  <a:pt x="2949978" y="3525936"/>
                </a:lnTo>
                <a:lnTo>
                  <a:pt x="2939920" y="3531261"/>
                </a:lnTo>
                <a:lnTo>
                  <a:pt x="2934595" y="3525936"/>
                </a:lnTo>
                <a:lnTo>
                  <a:pt x="2934595" y="3520612"/>
                </a:lnTo>
                <a:lnTo>
                  <a:pt x="2945244" y="3509963"/>
                </a:lnTo>
                <a:close/>
                <a:moveTo>
                  <a:pt x="2934595" y="3499906"/>
                </a:moveTo>
                <a:lnTo>
                  <a:pt x="2939920" y="3505230"/>
                </a:lnTo>
                <a:lnTo>
                  <a:pt x="2934595" y="3509963"/>
                </a:lnTo>
                <a:lnTo>
                  <a:pt x="2934595" y="3520612"/>
                </a:lnTo>
                <a:lnTo>
                  <a:pt x="2923945" y="3525936"/>
                </a:lnTo>
                <a:lnTo>
                  <a:pt x="2919212" y="3525936"/>
                </a:lnTo>
                <a:lnTo>
                  <a:pt x="2908562" y="3541318"/>
                </a:lnTo>
                <a:lnTo>
                  <a:pt x="2903237" y="3525936"/>
                </a:lnTo>
                <a:lnTo>
                  <a:pt x="2913887" y="3520612"/>
                </a:lnTo>
                <a:lnTo>
                  <a:pt x="2923945" y="3520612"/>
                </a:lnTo>
                <a:lnTo>
                  <a:pt x="2923945" y="3505230"/>
                </a:lnTo>
                <a:close/>
                <a:moveTo>
                  <a:pt x="2814489" y="3499906"/>
                </a:moveTo>
                <a:lnTo>
                  <a:pt x="2819814" y="3509963"/>
                </a:lnTo>
                <a:lnTo>
                  <a:pt x="2819814" y="3515287"/>
                </a:lnTo>
                <a:lnTo>
                  <a:pt x="2809165" y="3509963"/>
                </a:lnTo>
                <a:close/>
                <a:moveTo>
                  <a:pt x="2271945" y="3499906"/>
                </a:moveTo>
                <a:lnTo>
                  <a:pt x="2271945" y="3505230"/>
                </a:lnTo>
                <a:lnTo>
                  <a:pt x="2261295" y="3520612"/>
                </a:lnTo>
                <a:lnTo>
                  <a:pt x="2261295" y="3505230"/>
                </a:lnTo>
                <a:close/>
                <a:moveTo>
                  <a:pt x="2063091" y="3499906"/>
                </a:moveTo>
                <a:lnTo>
                  <a:pt x="2068416" y="3515287"/>
                </a:lnTo>
                <a:lnTo>
                  <a:pt x="2057766" y="3520612"/>
                </a:lnTo>
                <a:lnTo>
                  <a:pt x="2057766" y="3509963"/>
                </a:lnTo>
                <a:close/>
                <a:moveTo>
                  <a:pt x="1984402" y="3499906"/>
                </a:moveTo>
                <a:lnTo>
                  <a:pt x="1989726" y="3505230"/>
                </a:lnTo>
                <a:lnTo>
                  <a:pt x="1984402" y="3515287"/>
                </a:lnTo>
                <a:lnTo>
                  <a:pt x="1979668" y="3509963"/>
                </a:lnTo>
                <a:close/>
                <a:moveTo>
                  <a:pt x="1854238" y="3499906"/>
                </a:moveTo>
                <a:lnTo>
                  <a:pt x="1859563" y="3499906"/>
                </a:lnTo>
                <a:lnTo>
                  <a:pt x="1864296" y="3509963"/>
                </a:lnTo>
                <a:lnTo>
                  <a:pt x="1854238" y="3520612"/>
                </a:lnTo>
                <a:close/>
                <a:moveTo>
                  <a:pt x="1509305" y="3499906"/>
                </a:moveTo>
                <a:lnTo>
                  <a:pt x="1519954" y="3505230"/>
                </a:lnTo>
                <a:lnTo>
                  <a:pt x="1503980" y="3509963"/>
                </a:lnTo>
                <a:lnTo>
                  <a:pt x="1498655" y="3509963"/>
                </a:lnTo>
                <a:close/>
                <a:moveTo>
                  <a:pt x="4323794" y="3494581"/>
                </a:moveTo>
                <a:lnTo>
                  <a:pt x="4334444" y="3499906"/>
                </a:lnTo>
                <a:lnTo>
                  <a:pt x="4329119" y="3499906"/>
                </a:lnTo>
                <a:lnTo>
                  <a:pt x="4323794" y="3499906"/>
                </a:lnTo>
                <a:close/>
                <a:moveTo>
                  <a:pt x="4188305" y="3494581"/>
                </a:moveTo>
                <a:lnTo>
                  <a:pt x="4198364" y="3494581"/>
                </a:lnTo>
                <a:lnTo>
                  <a:pt x="4193039" y="3505230"/>
                </a:lnTo>
                <a:lnTo>
                  <a:pt x="4182981" y="3520612"/>
                </a:lnTo>
                <a:lnTo>
                  <a:pt x="4182981" y="3509963"/>
                </a:lnTo>
                <a:close/>
                <a:moveTo>
                  <a:pt x="4099558" y="3494581"/>
                </a:moveTo>
                <a:lnTo>
                  <a:pt x="4104291" y="3505230"/>
                </a:lnTo>
                <a:lnTo>
                  <a:pt x="4104291" y="3509963"/>
                </a:lnTo>
                <a:lnTo>
                  <a:pt x="4099558" y="3520612"/>
                </a:lnTo>
                <a:lnTo>
                  <a:pt x="4094233" y="3499906"/>
                </a:lnTo>
                <a:close/>
                <a:moveTo>
                  <a:pt x="3932120" y="3494581"/>
                </a:moveTo>
                <a:lnTo>
                  <a:pt x="3937445" y="3499906"/>
                </a:lnTo>
                <a:lnTo>
                  <a:pt x="3932120" y="3509963"/>
                </a:lnTo>
                <a:lnTo>
                  <a:pt x="3926795" y="3525936"/>
                </a:lnTo>
                <a:lnTo>
                  <a:pt x="3937445" y="3535993"/>
                </a:lnTo>
                <a:lnTo>
                  <a:pt x="3921470" y="3546642"/>
                </a:lnTo>
                <a:lnTo>
                  <a:pt x="3916737" y="3557291"/>
                </a:lnTo>
                <a:lnTo>
                  <a:pt x="3906087" y="3572673"/>
                </a:lnTo>
                <a:lnTo>
                  <a:pt x="3900763" y="3562615"/>
                </a:lnTo>
                <a:lnTo>
                  <a:pt x="3895438" y="3562615"/>
                </a:lnTo>
                <a:lnTo>
                  <a:pt x="3906087" y="3551967"/>
                </a:lnTo>
                <a:lnTo>
                  <a:pt x="3911412" y="3535993"/>
                </a:lnTo>
                <a:lnTo>
                  <a:pt x="3911412" y="3525936"/>
                </a:lnTo>
                <a:lnTo>
                  <a:pt x="3921470" y="3515287"/>
                </a:lnTo>
                <a:lnTo>
                  <a:pt x="3921470" y="3509963"/>
                </a:lnTo>
                <a:close/>
                <a:moveTo>
                  <a:pt x="3346976" y="3494581"/>
                </a:moveTo>
                <a:lnTo>
                  <a:pt x="3346976" y="3509963"/>
                </a:lnTo>
                <a:lnTo>
                  <a:pt x="3336918" y="3509963"/>
                </a:lnTo>
                <a:lnTo>
                  <a:pt x="3336918" y="3505230"/>
                </a:lnTo>
                <a:close/>
                <a:moveTo>
                  <a:pt x="3326268" y="3494581"/>
                </a:moveTo>
                <a:lnTo>
                  <a:pt x="3331593" y="3494581"/>
                </a:lnTo>
                <a:lnTo>
                  <a:pt x="3326268" y="3505230"/>
                </a:lnTo>
                <a:lnTo>
                  <a:pt x="3326268" y="3520612"/>
                </a:lnTo>
                <a:lnTo>
                  <a:pt x="3315619" y="3509963"/>
                </a:lnTo>
                <a:lnTo>
                  <a:pt x="3315619" y="3499906"/>
                </a:lnTo>
                <a:lnTo>
                  <a:pt x="3320943" y="3499906"/>
                </a:lnTo>
                <a:close/>
                <a:moveTo>
                  <a:pt x="2856497" y="3494581"/>
                </a:moveTo>
                <a:lnTo>
                  <a:pt x="2882529" y="3494581"/>
                </a:lnTo>
                <a:lnTo>
                  <a:pt x="2887854" y="3509963"/>
                </a:lnTo>
                <a:lnTo>
                  <a:pt x="2882529" y="3515287"/>
                </a:lnTo>
                <a:lnTo>
                  <a:pt x="2882529" y="3531261"/>
                </a:lnTo>
                <a:lnTo>
                  <a:pt x="2877204" y="3520612"/>
                </a:lnTo>
                <a:lnTo>
                  <a:pt x="2845847" y="3541318"/>
                </a:lnTo>
                <a:lnTo>
                  <a:pt x="2840522" y="3541318"/>
                </a:lnTo>
                <a:lnTo>
                  <a:pt x="2825139" y="3551967"/>
                </a:lnTo>
                <a:lnTo>
                  <a:pt x="2819814" y="3551967"/>
                </a:lnTo>
                <a:lnTo>
                  <a:pt x="2814489" y="3546642"/>
                </a:lnTo>
                <a:lnTo>
                  <a:pt x="2825139" y="3531261"/>
                </a:lnTo>
                <a:lnTo>
                  <a:pt x="2829872" y="3520612"/>
                </a:lnTo>
                <a:lnTo>
                  <a:pt x="2845847" y="3509963"/>
                </a:lnTo>
                <a:close/>
                <a:moveTo>
                  <a:pt x="2794373" y="3494581"/>
                </a:moveTo>
                <a:lnTo>
                  <a:pt x="2794373" y="3505230"/>
                </a:lnTo>
                <a:lnTo>
                  <a:pt x="2778399" y="3505230"/>
                </a:lnTo>
                <a:close/>
                <a:moveTo>
                  <a:pt x="2214554" y="3494581"/>
                </a:moveTo>
                <a:lnTo>
                  <a:pt x="2224612" y="3494581"/>
                </a:lnTo>
                <a:lnTo>
                  <a:pt x="2214554" y="3499906"/>
                </a:lnTo>
                <a:close/>
                <a:moveTo>
                  <a:pt x="1253711" y="3494581"/>
                </a:moveTo>
                <a:lnTo>
                  <a:pt x="1258444" y="3499906"/>
                </a:lnTo>
                <a:lnTo>
                  <a:pt x="1248386" y="3505230"/>
                </a:lnTo>
                <a:lnTo>
                  <a:pt x="1248386" y="3499906"/>
                </a:lnTo>
                <a:close/>
                <a:moveTo>
                  <a:pt x="1086274" y="3494581"/>
                </a:moveTo>
                <a:lnTo>
                  <a:pt x="1096923" y="3494581"/>
                </a:lnTo>
                <a:lnTo>
                  <a:pt x="1091598" y="3505230"/>
                </a:lnTo>
                <a:lnTo>
                  <a:pt x="1080949" y="3505230"/>
                </a:lnTo>
                <a:close/>
                <a:moveTo>
                  <a:pt x="3446374" y="3489257"/>
                </a:moveTo>
                <a:lnTo>
                  <a:pt x="3446374" y="3494581"/>
                </a:lnTo>
                <a:lnTo>
                  <a:pt x="3446374" y="3499906"/>
                </a:lnTo>
                <a:lnTo>
                  <a:pt x="3457023" y="3505230"/>
                </a:lnTo>
                <a:lnTo>
                  <a:pt x="3457023" y="3509963"/>
                </a:lnTo>
                <a:lnTo>
                  <a:pt x="3446374" y="3509963"/>
                </a:lnTo>
                <a:lnTo>
                  <a:pt x="3441049" y="3505230"/>
                </a:lnTo>
                <a:close/>
                <a:moveTo>
                  <a:pt x="3211488" y="3489257"/>
                </a:moveTo>
                <a:lnTo>
                  <a:pt x="3222138" y="3509963"/>
                </a:lnTo>
                <a:lnTo>
                  <a:pt x="3222138" y="3520612"/>
                </a:lnTo>
                <a:lnTo>
                  <a:pt x="3216813" y="3525936"/>
                </a:lnTo>
                <a:lnTo>
                  <a:pt x="3222138" y="3535993"/>
                </a:lnTo>
                <a:lnTo>
                  <a:pt x="3222138" y="3541318"/>
                </a:lnTo>
                <a:lnTo>
                  <a:pt x="3206163" y="3557291"/>
                </a:lnTo>
                <a:lnTo>
                  <a:pt x="3206163" y="3562615"/>
                </a:lnTo>
                <a:lnTo>
                  <a:pt x="3195513" y="3551967"/>
                </a:lnTo>
                <a:lnTo>
                  <a:pt x="3185455" y="3541318"/>
                </a:lnTo>
                <a:lnTo>
                  <a:pt x="3185455" y="3531261"/>
                </a:lnTo>
                <a:lnTo>
                  <a:pt x="3185455" y="3525936"/>
                </a:lnTo>
                <a:lnTo>
                  <a:pt x="3195513" y="3509963"/>
                </a:lnTo>
                <a:lnTo>
                  <a:pt x="3200838" y="3499906"/>
                </a:lnTo>
                <a:close/>
                <a:moveTo>
                  <a:pt x="3002635" y="3489257"/>
                </a:moveTo>
                <a:lnTo>
                  <a:pt x="3007959" y="3494581"/>
                </a:lnTo>
                <a:lnTo>
                  <a:pt x="3012693" y="3505230"/>
                </a:lnTo>
                <a:lnTo>
                  <a:pt x="3002635" y="3499906"/>
                </a:lnTo>
                <a:lnTo>
                  <a:pt x="2997310" y="3515287"/>
                </a:lnTo>
                <a:lnTo>
                  <a:pt x="2981335" y="3531261"/>
                </a:lnTo>
                <a:lnTo>
                  <a:pt x="2965952" y="3546642"/>
                </a:lnTo>
                <a:lnTo>
                  <a:pt x="2971277" y="3535993"/>
                </a:lnTo>
                <a:lnTo>
                  <a:pt x="2971277" y="3531261"/>
                </a:lnTo>
                <a:lnTo>
                  <a:pt x="2965952" y="3525936"/>
                </a:lnTo>
                <a:lnTo>
                  <a:pt x="2965952" y="3520612"/>
                </a:lnTo>
                <a:lnTo>
                  <a:pt x="2976602" y="3505230"/>
                </a:lnTo>
                <a:lnTo>
                  <a:pt x="2986660" y="3499906"/>
                </a:lnTo>
                <a:close/>
                <a:moveTo>
                  <a:pt x="2428732" y="3489257"/>
                </a:moveTo>
                <a:lnTo>
                  <a:pt x="2434057" y="3489257"/>
                </a:lnTo>
                <a:lnTo>
                  <a:pt x="2438790" y="3489257"/>
                </a:lnTo>
                <a:lnTo>
                  <a:pt x="2438790" y="3499906"/>
                </a:lnTo>
                <a:lnTo>
                  <a:pt x="2423407" y="3515287"/>
                </a:lnTo>
                <a:lnTo>
                  <a:pt x="2423407" y="3499906"/>
                </a:lnTo>
                <a:close/>
                <a:moveTo>
                  <a:pt x="1112306" y="3489257"/>
                </a:moveTo>
                <a:lnTo>
                  <a:pt x="1117631" y="3505230"/>
                </a:lnTo>
                <a:lnTo>
                  <a:pt x="1112306" y="3509963"/>
                </a:lnTo>
                <a:lnTo>
                  <a:pt x="1106981" y="3509963"/>
                </a:lnTo>
                <a:lnTo>
                  <a:pt x="1106981" y="3505230"/>
                </a:lnTo>
                <a:close/>
                <a:moveTo>
                  <a:pt x="3462348" y="3483933"/>
                </a:moveTo>
                <a:lnTo>
                  <a:pt x="3467082" y="3483933"/>
                </a:lnTo>
                <a:lnTo>
                  <a:pt x="3472406" y="3489257"/>
                </a:lnTo>
                <a:lnTo>
                  <a:pt x="3462348" y="3494581"/>
                </a:lnTo>
                <a:close/>
                <a:moveTo>
                  <a:pt x="3065350" y="3483933"/>
                </a:moveTo>
                <a:lnTo>
                  <a:pt x="3080733" y="3483933"/>
                </a:lnTo>
                <a:lnTo>
                  <a:pt x="3075408" y="3489257"/>
                </a:lnTo>
                <a:lnTo>
                  <a:pt x="3070675" y="3494581"/>
                </a:lnTo>
                <a:lnTo>
                  <a:pt x="3065350" y="3505230"/>
                </a:lnTo>
                <a:lnTo>
                  <a:pt x="3060025" y="3509963"/>
                </a:lnTo>
                <a:lnTo>
                  <a:pt x="3044050" y="3509963"/>
                </a:lnTo>
                <a:lnTo>
                  <a:pt x="3054700" y="3499906"/>
                </a:lnTo>
                <a:lnTo>
                  <a:pt x="3060025" y="3494581"/>
                </a:lnTo>
                <a:close/>
                <a:moveTo>
                  <a:pt x="2574870" y="3483933"/>
                </a:moveTo>
                <a:lnTo>
                  <a:pt x="2580195" y="3494581"/>
                </a:lnTo>
                <a:lnTo>
                  <a:pt x="2574870" y="3499906"/>
                </a:lnTo>
                <a:lnTo>
                  <a:pt x="2564221" y="3489257"/>
                </a:lnTo>
                <a:close/>
                <a:moveTo>
                  <a:pt x="2131131" y="3483933"/>
                </a:moveTo>
                <a:lnTo>
                  <a:pt x="2141189" y="3483933"/>
                </a:lnTo>
                <a:lnTo>
                  <a:pt x="2146514" y="3494581"/>
                </a:lnTo>
                <a:lnTo>
                  <a:pt x="2141189" y="3499906"/>
                </a:lnTo>
                <a:lnTo>
                  <a:pt x="2131131" y="3494581"/>
                </a:lnTo>
                <a:close/>
                <a:moveTo>
                  <a:pt x="1780873" y="3483933"/>
                </a:moveTo>
                <a:lnTo>
                  <a:pt x="1786198" y="3483933"/>
                </a:lnTo>
                <a:lnTo>
                  <a:pt x="1780873" y="3489257"/>
                </a:lnTo>
                <a:close/>
                <a:moveTo>
                  <a:pt x="710575" y="3483933"/>
                </a:moveTo>
                <a:lnTo>
                  <a:pt x="710575" y="3489257"/>
                </a:lnTo>
                <a:lnTo>
                  <a:pt x="699925" y="3489257"/>
                </a:lnTo>
                <a:close/>
                <a:moveTo>
                  <a:pt x="683950" y="3483933"/>
                </a:moveTo>
                <a:lnTo>
                  <a:pt x="689275" y="3483933"/>
                </a:lnTo>
                <a:lnTo>
                  <a:pt x="683950" y="3494581"/>
                </a:lnTo>
                <a:close/>
                <a:moveTo>
                  <a:pt x="3639844" y="3478608"/>
                </a:moveTo>
                <a:lnTo>
                  <a:pt x="3649902" y="3478608"/>
                </a:lnTo>
                <a:lnTo>
                  <a:pt x="3645169" y="3489257"/>
                </a:lnTo>
                <a:close/>
                <a:moveTo>
                  <a:pt x="3488381" y="3478608"/>
                </a:moveTo>
                <a:lnTo>
                  <a:pt x="3503764" y="3478608"/>
                </a:lnTo>
                <a:lnTo>
                  <a:pt x="3498439" y="3494581"/>
                </a:lnTo>
                <a:lnTo>
                  <a:pt x="3493706" y="3494581"/>
                </a:lnTo>
                <a:lnTo>
                  <a:pt x="3503764" y="3505230"/>
                </a:lnTo>
                <a:lnTo>
                  <a:pt x="3493706" y="3525936"/>
                </a:lnTo>
                <a:lnTo>
                  <a:pt x="3483056" y="3525936"/>
                </a:lnTo>
                <a:lnTo>
                  <a:pt x="3488381" y="3520612"/>
                </a:lnTo>
                <a:lnTo>
                  <a:pt x="3488381" y="3505230"/>
                </a:lnTo>
                <a:lnTo>
                  <a:pt x="3488381" y="3499906"/>
                </a:lnTo>
                <a:lnTo>
                  <a:pt x="3477731" y="3509963"/>
                </a:lnTo>
                <a:lnTo>
                  <a:pt x="3477731" y="3515287"/>
                </a:lnTo>
                <a:lnTo>
                  <a:pt x="3472406" y="3525936"/>
                </a:lnTo>
                <a:lnTo>
                  <a:pt x="3467082" y="3535993"/>
                </a:lnTo>
                <a:lnTo>
                  <a:pt x="3467082" y="3525936"/>
                </a:lnTo>
                <a:lnTo>
                  <a:pt x="3462348" y="3531261"/>
                </a:lnTo>
                <a:lnTo>
                  <a:pt x="3451699" y="3535993"/>
                </a:lnTo>
                <a:lnTo>
                  <a:pt x="3462348" y="3546642"/>
                </a:lnTo>
                <a:lnTo>
                  <a:pt x="3467082" y="3567348"/>
                </a:lnTo>
                <a:lnTo>
                  <a:pt x="3462348" y="3572673"/>
                </a:lnTo>
                <a:lnTo>
                  <a:pt x="3467082" y="3577997"/>
                </a:lnTo>
                <a:lnTo>
                  <a:pt x="3467082" y="3583321"/>
                </a:lnTo>
                <a:lnTo>
                  <a:pt x="3472406" y="3583321"/>
                </a:lnTo>
                <a:lnTo>
                  <a:pt x="3472406" y="3577997"/>
                </a:lnTo>
                <a:lnTo>
                  <a:pt x="3498439" y="3577997"/>
                </a:lnTo>
                <a:lnTo>
                  <a:pt x="3509089" y="3572673"/>
                </a:lnTo>
                <a:lnTo>
                  <a:pt x="3509089" y="3588646"/>
                </a:lnTo>
                <a:lnTo>
                  <a:pt x="3514414" y="3593970"/>
                </a:lnTo>
                <a:lnTo>
                  <a:pt x="3503764" y="3593970"/>
                </a:lnTo>
                <a:lnTo>
                  <a:pt x="3493706" y="3604027"/>
                </a:lnTo>
                <a:lnTo>
                  <a:pt x="3493706" y="3614676"/>
                </a:lnTo>
                <a:lnTo>
                  <a:pt x="3488381" y="3625325"/>
                </a:lnTo>
                <a:lnTo>
                  <a:pt x="3477731" y="3635382"/>
                </a:lnTo>
                <a:lnTo>
                  <a:pt x="3472406" y="3630058"/>
                </a:lnTo>
                <a:lnTo>
                  <a:pt x="3462348" y="3630058"/>
                </a:lnTo>
                <a:lnTo>
                  <a:pt x="3462348" y="3625325"/>
                </a:lnTo>
                <a:lnTo>
                  <a:pt x="3441049" y="3625325"/>
                </a:lnTo>
                <a:lnTo>
                  <a:pt x="3435724" y="3630058"/>
                </a:lnTo>
                <a:lnTo>
                  <a:pt x="3435724" y="3614676"/>
                </a:lnTo>
                <a:lnTo>
                  <a:pt x="3446374" y="3614676"/>
                </a:lnTo>
                <a:lnTo>
                  <a:pt x="3451699" y="3614676"/>
                </a:lnTo>
                <a:lnTo>
                  <a:pt x="3462348" y="3598703"/>
                </a:lnTo>
                <a:lnTo>
                  <a:pt x="3462348" y="3588646"/>
                </a:lnTo>
                <a:lnTo>
                  <a:pt x="3446374" y="3588646"/>
                </a:lnTo>
                <a:lnTo>
                  <a:pt x="3451699" y="3577997"/>
                </a:lnTo>
                <a:lnTo>
                  <a:pt x="3457023" y="3583321"/>
                </a:lnTo>
                <a:lnTo>
                  <a:pt x="3451699" y="3557291"/>
                </a:lnTo>
                <a:lnTo>
                  <a:pt x="3441049" y="3567348"/>
                </a:lnTo>
                <a:lnTo>
                  <a:pt x="3435724" y="3557291"/>
                </a:lnTo>
                <a:lnTo>
                  <a:pt x="3441049" y="3551967"/>
                </a:lnTo>
                <a:lnTo>
                  <a:pt x="3446374" y="3557291"/>
                </a:lnTo>
                <a:lnTo>
                  <a:pt x="3446374" y="3541318"/>
                </a:lnTo>
                <a:lnTo>
                  <a:pt x="3441049" y="3535993"/>
                </a:lnTo>
                <a:lnTo>
                  <a:pt x="3446374" y="3535993"/>
                </a:lnTo>
                <a:lnTo>
                  <a:pt x="3446374" y="3525936"/>
                </a:lnTo>
                <a:lnTo>
                  <a:pt x="3472406" y="3505230"/>
                </a:lnTo>
                <a:lnTo>
                  <a:pt x="3477731" y="3494581"/>
                </a:lnTo>
                <a:lnTo>
                  <a:pt x="3488381" y="3494581"/>
                </a:lnTo>
                <a:lnTo>
                  <a:pt x="3493706" y="3483933"/>
                </a:lnTo>
                <a:close/>
                <a:moveTo>
                  <a:pt x="3336918" y="3478608"/>
                </a:moveTo>
                <a:lnTo>
                  <a:pt x="3342243" y="3489257"/>
                </a:lnTo>
                <a:lnTo>
                  <a:pt x="3331593" y="3494581"/>
                </a:lnTo>
                <a:close/>
                <a:moveTo>
                  <a:pt x="2949978" y="3478608"/>
                </a:moveTo>
                <a:lnTo>
                  <a:pt x="2960627" y="3478608"/>
                </a:lnTo>
                <a:lnTo>
                  <a:pt x="2960627" y="3483933"/>
                </a:lnTo>
                <a:lnTo>
                  <a:pt x="2949978" y="3483933"/>
                </a:lnTo>
                <a:close/>
                <a:moveTo>
                  <a:pt x="2308627" y="3478608"/>
                </a:moveTo>
                <a:lnTo>
                  <a:pt x="2313952" y="3478608"/>
                </a:lnTo>
                <a:lnTo>
                  <a:pt x="2313952" y="3489257"/>
                </a:lnTo>
                <a:lnTo>
                  <a:pt x="2313952" y="3494581"/>
                </a:lnTo>
                <a:lnTo>
                  <a:pt x="2303302" y="3494581"/>
                </a:lnTo>
                <a:lnTo>
                  <a:pt x="2308627" y="3483933"/>
                </a:lnTo>
                <a:close/>
                <a:moveTo>
                  <a:pt x="1895654" y="3478608"/>
                </a:moveTo>
                <a:lnTo>
                  <a:pt x="1911628" y="3478608"/>
                </a:lnTo>
                <a:lnTo>
                  <a:pt x="1906303" y="3489257"/>
                </a:lnTo>
                <a:close/>
                <a:moveTo>
                  <a:pt x="1812231" y="3478608"/>
                </a:moveTo>
                <a:lnTo>
                  <a:pt x="1817556" y="3478608"/>
                </a:lnTo>
                <a:lnTo>
                  <a:pt x="1817556" y="3483933"/>
                </a:lnTo>
                <a:lnTo>
                  <a:pt x="1812231" y="3489257"/>
                </a:lnTo>
                <a:lnTo>
                  <a:pt x="1812231" y="3483933"/>
                </a:lnTo>
                <a:close/>
                <a:moveTo>
                  <a:pt x="1201054" y="3478608"/>
                </a:moveTo>
                <a:lnTo>
                  <a:pt x="1211704" y="3478608"/>
                </a:lnTo>
                <a:lnTo>
                  <a:pt x="1195729" y="3489257"/>
                </a:lnTo>
                <a:close/>
                <a:moveTo>
                  <a:pt x="203529" y="3478608"/>
                </a:moveTo>
                <a:lnTo>
                  <a:pt x="214178" y="3483933"/>
                </a:lnTo>
                <a:lnTo>
                  <a:pt x="198204" y="3499906"/>
                </a:lnTo>
                <a:lnTo>
                  <a:pt x="177496" y="3505230"/>
                </a:lnTo>
                <a:lnTo>
                  <a:pt x="162113" y="3509963"/>
                </a:lnTo>
                <a:lnTo>
                  <a:pt x="156788" y="3515287"/>
                </a:lnTo>
                <a:lnTo>
                  <a:pt x="146138" y="3515287"/>
                </a:lnTo>
                <a:lnTo>
                  <a:pt x="156788" y="3499906"/>
                </a:lnTo>
                <a:lnTo>
                  <a:pt x="172171" y="3489257"/>
                </a:lnTo>
                <a:lnTo>
                  <a:pt x="188146" y="3483933"/>
                </a:lnTo>
                <a:close/>
                <a:moveTo>
                  <a:pt x="4303086" y="3473875"/>
                </a:moveTo>
                <a:lnTo>
                  <a:pt x="4313144" y="3473875"/>
                </a:lnTo>
                <a:lnTo>
                  <a:pt x="4318469" y="3478608"/>
                </a:lnTo>
                <a:lnTo>
                  <a:pt x="4318469" y="3483933"/>
                </a:lnTo>
                <a:lnTo>
                  <a:pt x="4318469" y="3509963"/>
                </a:lnTo>
                <a:lnTo>
                  <a:pt x="4313144" y="3520612"/>
                </a:lnTo>
                <a:lnTo>
                  <a:pt x="4308411" y="3531261"/>
                </a:lnTo>
                <a:lnTo>
                  <a:pt x="4303086" y="3541318"/>
                </a:lnTo>
                <a:lnTo>
                  <a:pt x="4297761" y="3541318"/>
                </a:lnTo>
                <a:lnTo>
                  <a:pt x="4292436" y="3531261"/>
                </a:lnTo>
                <a:lnTo>
                  <a:pt x="4287112" y="3515287"/>
                </a:lnTo>
                <a:lnTo>
                  <a:pt x="4287112" y="3499906"/>
                </a:lnTo>
                <a:close/>
                <a:moveTo>
                  <a:pt x="4010218" y="3473875"/>
                </a:moveTo>
                <a:lnTo>
                  <a:pt x="4010218" y="3483933"/>
                </a:lnTo>
                <a:lnTo>
                  <a:pt x="4005485" y="3478608"/>
                </a:lnTo>
                <a:close/>
                <a:moveTo>
                  <a:pt x="3738650" y="3473875"/>
                </a:moveTo>
                <a:lnTo>
                  <a:pt x="3749300" y="3473875"/>
                </a:lnTo>
                <a:lnTo>
                  <a:pt x="3749300" y="3483933"/>
                </a:lnTo>
                <a:lnTo>
                  <a:pt x="3743975" y="3483933"/>
                </a:lnTo>
                <a:close/>
                <a:moveTo>
                  <a:pt x="3258228" y="3473875"/>
                </a:moveTo>
                <a:lnTo>
                  <a:pt x="3263553" y="3478608"/>
                </a:lnTo>
                <a:lnTo>
                  <a:pt x="3268878" y="3483933"/>
                </a:lnTo>
                <a:lnTo>
                  <a:pt x="3263553" y="3494581"/>
                </a:lnTo>
                <a:lnTo>
                  <a:pt x="3248170" y="3483933"/>
                </a:lnTo>
                <a:close/>
                <a:moveTo>
                  <a:pt x="1916953" y="3473875"/>
                </a:moveTo>
                <a:lnTo>
                  <a:pt x="1927011" y="3473875"/>
                </a:lnTo>
                <a:lnTo>
                  <a:pt x="1921686" y="3483933"/>
                </a:lnTo>
                <a:close/>
                <a:moveTo>
                  <a:pt x="1890920" y="3473875"/>
                </a:moveTo>
                <a:lnTo>
                  <a:pt x="1890920" y="3478608"/>
                </a:lnTo>
                <a:lnTo>
                  <a:pt x="1880271" y="3489257"/>
                </a:lnTo>
                <a:lnTo>
                  <a:pt x="1880271" y="3483933"/>
                </a:lnTo>
                <a:close/>
                <a:moveTo>
                  <a:pt x="1796848" y="3473875"/>
                </a:moveTo>
                <a:lnTo>
                  <a:pt x="1806906" y="3473875"/>
                </a:lnTo>
                <a:lnTo>
                  <a:pt x="1806906" y="3478608"/>
                </a:lnTo>
                <a:lnTo>
                  <a:pt x="1796848" y="3478608"/>
                </a:lnTo>
                <a:close/>
                <a:moveTo>
                  <a:pt x="1112306" y="3473875"/>
                </a:moveTo>
                <a:lnTo>
                  <a:pt x="1122956" y="3473875"/>
                </a:lnTo>
                <a:lnTo>
                  <a:pt x="1112306" y="3478608"/>
                </a:lnTo>
                <a:close/>
                <a:moveTo>
                  <a:pt x="4532647" y="3468551"/>
                </a:moveTo>
                <a:lnTo>
                  <a:pt x="4543297" y="3478608"/>
                </a:lnTo>
                <a:lnTo>
                  <a:pt x="4537972" y="3478608"/>
                </a:lnTo>
                <a:lnTo>
                  <a:pt x="4537972" y="3489257"/>
                </a:lnTo>
                <a:lnTo>
                  <a:pt x="4532647" y="3494581"/>
                </a:lnTo>
                <a:lnTo>
                  <a:pt x="4527322" y="3478608"/>
                </a:lnTo>
                <a:close/>
                <a:moveTo>
                  <a:pt x="4209013" y="3468551"/>
                </a:moveTo>
                <a:lnTo>
                  <a:pt x="4214338" y="3468551"/>
                </a:lnTo>
                <a:lnTo>
                  <a:pt x="4219663" y="3473875"/>
                </a:lnTo>
                <a:lnTo>
                  <a:pt x="4214338" y="3478608"/>
                </a:lnTo>
                <a:lnTo>
                  <a:pt x="4209013" y="3489257"/>
                </a:lnTo>
                <a:lnTo>
                  <a:pt x="4203689" y="3483933"/>
                </a:lnTo>
                <a:close/>
                <a:moveTo>
                  <a:pt x="2757691" y="3468551"/>
                </a:moveTo>
                <a:lnTo>
                  <a:pt x="2768340" y="3473875"/>
                </a:lnTo>
                <a:lnTo>
                  <a:pt x="2773074" y="3478608"/>
                </a:lnTo>
                <a:lnTo>
                  <a:pt x="2783724" y="3478608"/>
                </a:lnTo>
                <a:lnTo>
                  <a:pt x="2773074" y="3489257"/>
                </a:lnTo>
                <a:lnTo>
                  <a:pt x="2763016" y="3489257"/>
                </a:lnTo>
                <a:lnTo>
                  <a:pt x="2763016" y="3478608"/>
                </a:lnTo>
                <a:lnTo>
                  <a:pt x="2752366" y="3478608"/>
                </a:lnTo>
                <a:close/>
                <a:moveTo>
                  <a:pt x="2015759" y="3468551"/>
                </a:moveTo>
                <a:lnTo>
                  <a:pt x="2015759" y="3478608"/>
                </a:lnTo>
                <a:lnTo>
                  <a:pt x="2005701" y="3478608"/>
                </a:lnTo>
                <a:lnTo>
                  <a:pt x="2005701" y="3473875"/>
                </a:lnTo>
                <a:close/>
                <a:moveTo>
                  <a:pt x="1728808" y="3468551"/>
                </a:moveTo>
                <a:lnTo>
                  <a:pt x="1739457" y="3468551"/>
                </a:lnTo>
                <a:lnTo>
                  <a:pt x="1734133" y="3473875"/>
                </a:lnTo>
                <a:lnTo>
                  <a:pt x="1728808" y="3473875"/>
                </a:lnTo>
                <a:close/>
                <a:moveTo>
                  <a:pt x="4130324" y="3463227"/>
                </a:moveTo>
                <a:lnTo>
                  <a:pt x="4135648" y="3463227"/>
                </a:lnTo>
                <a:lnTo>
                  <a:pt x="4130324" y="3468551"/>
                </a:lnTo>
                <a:close/>
                <a:moveTo>
                  <a:pt x="4026193" y="3463227"/>
                </a:moveTo>
                <a:lnTo>
                  <a:pt x="4031518" y="3463227"/>
                </a:lnTo>
                <a:lnTo>
                  <a:pt x="4036843" y="3468551"/>
                </a:lnTo>
                <a:lnTo>
                  <a:pt x="4031518" y="3478608"/>
                </a:lnTo>
                <a:close/>
                <a:moveTo>
                  <a:pt x="3519739" y="3463227"/>
                </a:moveTo>
                <a:lnTo>
                  <a:pt x="3519739" y="3468551"/>
                </a:lnTo>
                <a:lnTo>
                  <a:pt x="3535122" y="3468551"/>
                </a:lnTo>
                <a:lnTo>
                  <a:pt x="3540446" y="3478608"/>
                </a:lnTo>
                <a:lnTo>
                  <a:pt x="3540446" y="3483933"/>
                </a:lnTo>
                <a:lnTo>
                  <a:pt x="3545771" y="3489257"/>
                </a:lnTo>
                <a:lnTo>
                  <a:pt x="3535122" y="3494581"/>
                </a:lnTo>
                <a:lnTo>
                  <a:pt x="3535122" y="3505230"/>
                </a:lnTo>
                <a:lnTo>
                  <a:pt x="3529797" y="3509963"/>
                </a:lnTo>
                <a:lnTo>
                  <a:pt x="3525063" y="3505230"/>
                </a:lnTo>
                <a:lnTo>
                  <a:pt x="3529797" y="3494581"/>
                </a:lnTo>
                <a:lnTo>
                  <a:pt x="3525063" y="3489257"/>
                </a:lnTo>
                <a:lnTo>
                  <a:pt x="3529797" y="3478608"/>
                </a:lnTo>
                <a:lnTo>
                  <a:pt x="3525063" y="3473875"/>
                </a:lnTo>
                <a:lnTo>
                  <a:pt x="3509089" y="3483933"/>
                </a:lnTo>
                <a:lnTo>
                  <a:pt x="3509089" y="3468551"/>
                </a:lnTo>
                <a:close/>
                <a:moveTo>
                  <a:pt x="2991985" y="3463227"/>
                </a:moveTo>
                <a:lnTo>
                  <a:pt x="2997310" y="3463227"/>
                </a:lnTo>
                <a:lnTo>
                  <a:pt x="2997310" y="3468551"/>
                </a:lnTo>
                <a:lnTo>
                  <a:pt x="2991985" y="3468551"/>
                </a:lnTo>
                <a:close/>
                <a:moveTo>
                  <a:pt x="2945244" y="3463227"/>
                </a:moveTo>
                <a:lnTo>
                  <a:pt x="2949978" y="3473875"/>
                </a:lnTo>
                <a:lnTo>
                  <a:pt x="2939920" y="3478608"/>
                </a:lnTo>
                <a:lnTo>
                  <a:pt x="2934595" y="3478608"/>
                </a:lnTo>
                <a:lnTo>
                  <a:pt x="2934595" y="3473875"/>
                </a:lnTo>
                <a:close/>
                <a:moveTo>
                  <a:pt x="1921686" y="3463227"/>
                </a:moveTo>
                <a:lnTo>
                  <a:pt x="1916953" y="3473875"/>
                </a:lnTo>
                <a:lnTo>
                  <a:pt x="1911628" y="3468551"/>
                </a:lnTo>
                <a:close/>
                <a:moveTo>
                  <a:pt x="1227087" y="3463227"/>
                </a:moveTo>
                <a:lnTo>
                  <a:pt x="1232412" y="3463227"/>
                </a:lnTo>
                <a:lnTo>
                  <a:pt x="1227087" y="3468551"/>
                </a:lnTo>
                <a:lnTo>
                  <a:pt x="1217029" y="3468551"/>
                </a:lnTo>
                <a:close/>
                <a:moveTo>
                  <a:pt x="3963478" y="3457902"/>
                </a:moveTo>
                <a:lnTo>
                  <a:pt x="3963478" y="3468551"/>
                </a:lnTo>
                <a:lnTo>
                  <a:pt x="3952828" y="3463227"/>
                </a:lnTo>
                <a:close/>
                <a:moveTo>
                  <a:pt x="3132798" y="3457902"/>
                </a:moveTo>
                <a:lnTo>
                  <a:pt x="3148773" y="3468551"/>
                </a:lnTo>
                <a:lnTo>
                  <a:pt x="3132798" y="3468551"/>
                </a:lnTo>
                <a:lnTo>
                  <a:pt x="3128065" y="3473875"/>
                </a:lnTo>
                <a:lnTo>
                  <a:pt x="3128065" y="3483933"/>
                </a:lnTo>
                <a:lnTo>
                  <a:pt x="3112090" y="3489257"/>
                </a:lnTo>
                <a:lnTo>
                  <a:pt x="3106765" y="3483933"/>
                </a:lnTo>
                <a:close/>
                <a:moveTo>
                  <a:pt x="2845847" y="3457902"/>
                </a:moveTo>
                <a:lnTo>
                  <a:pt x="2856497" y="3457902"/>
                </a:lnTo>
                <a:lnTo>
                  <a:pt x="2861230" y="3468551"/>
                </a:lnTo>
                <a:lnTo>
                  <a:pt x="2861230" y="3473875"/>
                </a:lnTo>
                <a:lnTo>
                  <a:pt x="2845847" y="3483933"/>
                </a:lnTo>
                <a:lnTo>
                  <a:pt x="2856497" y="3489257"/>
                </a:lnTo>
                <a:lnTo>
                  <a:pt x="2840522" y="3489257"/>
                </a:lnTo>
                <a:lnTo>
                  <a:pt x="2835197" y="3494581"/>
                </a:lnTo>
                <a:lnTo>
                  <a:pt x="2825139" y="3489257"/>
                </a:lnTo>
                <a:lnTo>
                  <a:pt x="2829872" y="3473875"/>
                </a:lnTo>
                <a:lnTo>
                  <a:pt x="2829872" y="3468551"/>
                </a:lnTo>
                <a:close/>
                <a:moveTo>
                  <a:pt x="2313952" y="3457902"/>
                </a:moveTo>
                <a:lnTo>
                  <a:pt x="2318685" y="3457902"/>
                </a:lnTo>
                <a:lnTo>
                  <a:pt x="2324010" y="3463227"/>
                </a:lnTo>
                <a:lnTo>
                  <a:pt x="2313952" y="3468551"/>
                </a:lnTo>
                <a:close/>
                <a:moveTo>
                  <a:pt x="1436532" y="3457902"/>
                </a:moveTo>
                <a:lnTo>
                  <a:pt x="1441265" y="3457902"/>
                </a:lnTo>
                <a:lnTo>
                  <a:pt x="1441265" y="3463227"/>
                </a:lnTo>
                <a:lnTo>
                  <a:pt x="1425882" y="3468551"/>
                </a:lnTo>
                <a:lnTo>
                  <a:pt x="1420557" y="3468551"/>
                </a:lnTo>
                <a:close/>
                <a:moveTo>
                  <a:pt x="360316" y="3457902"/>
                </a:moveTo>
                <a:lnTo>
                  <a:pt x="360316" y="3463227"/>
                </a:lnTo>
                <a:lnTo>
                  <a:pt x="354991" y="3468551"/>
                </a:lnTo>
                <a:lnTo>
                  <a:pt x="349667" y="3463227"/>
                </a:lnTo>
                <a:close/>
                <a:moveTo>
                  <a:pt x="3425666" y="3452578"/>
                </a:moveTo>
                <a:lnTo>
                  <a:pt x="3435724" y="3452578"/>
                </a:lnTo>
                <a:lnTo>
                  <a:pt x="3441049" y="3468551"/>
                </a:lnTo>
                <a:lnTo>
                  <a:pt x="3446374" y="3468551"/>
                </a:lnTo>
                <a:lnTo>
                  <a:pt x="3451699" y="3457902"/>
                </a:lnTo>
                <a:lnTo>
                  <a:pt x="3462348" y="3457902"/>
                </a:lnTo>
                <a:lnTo>
                  <a:pt x="3467082" y="3463227"/>
                </a:lnTo>
                <a:lnTo>
                  <a:pt x="3451699" y="3468551"/>
                </a:lnTo>
                <a:lnTo>
                  <a:pt x="3451699" y="3473875"/>
                </a:lnTo>
                <a:lnTo>
                  <a:pt x="3435724" y="3483933"/>
                </a:lnTo>
                <a:lnTo>
                  <a:pt x="3435724" y="3494581"/>
                </a:lnTo>
                <a:lnTo>
                  <a:pt x="3425666" y="3499906"/>
                </a:lnTo>
                <a:lnTo>
                  <a:pt x="3420341" y="3499906"/>
                </a:lnTo>
                <a:lnTo>
                  <a:pt x="3420341" y="3457902"/>
                </a:lnTo>
                <a:close/>
                <a:moveTo>
                  <a:pt x="2475473" y="3452578"/>
                </a:moveTo>
                <a:lnTo>
                  <a:pt x="2480797" y="3452578"/>
                </a:lnTo>
                <a:lnTo>
                  <a:pt x="2480797" y="3457902"/>
                </a:lnTo>
                <a:lnTo>
                  <a:pt x="2475473" y="3457902"/>
                </a:lnTo>
                <a:close/>
                <a:moveTo>
                  <a:pt x="1906303" y="3452578"/>
                </a:moveTo>
                <a:lnTo>
                  <a:pt x="1911628" y="3452578"/>
                </a:lnTo>
                <a:lnTo>
                  <a:pt x="1911628" y="3457902"/>
                </a:lnTo>
                <a:lnTo>
                  <a:pt x="1906303" y="3457902"/>
                </a:lnTo>
                <a:close/>
                <a:moveTo>
                  <a:pt x="1551312" y="3452578"/>
                </a:moveTo>
                <a:lnTo>
                  <a:pt x="1556637" y="3452578"/>
                </a:lnTo>
                <a:lnTo>
                  <a:pt x="1556637" y="3463227"/>
                </a:lnTo>
                <a:lnTo>
                  <a:pt x="1551312" y="3463227"/>
                </a:lnTo>
                <a:close/>
                <a:moveTo>
                  <a:pt x="1300452" y="3452578"/>
                </a:moveTo>
                <a:lnTo>
                  <a:pt x="1311101" y="3457902"/>
                </a:lnTo>
                <a:lnTo>
                  <a:pt x="1311101" y="3463227"/>
                </a:lnTo>
                <a:lnTo>
                  <a:pt x="1311101" y="3478608"/>
                </a:lnTo>
                <a:lnTo>
                  <a:pt x="1305777" y="3483933"/>
                </a:lnTo>
                <a:lnTo>
                  <a:pt x="1289802" y="3499906"/>
                </a:lnTo>
                <a:lnTo>
                  <a:pt x="1279744" y="3505230"/>
                </a:lnTo>
                <a:lnTo>
                  <a:pt x="1274419" y="3505230"/>
                </a:lnTo>
                <a:lnTo>
                  <a:pt x="1263769" y="3509963"/>
                </a:lnTo>
                <a:lnTo>
                  <a:pt x="1263769" y="3489257"/>
                </a:lnTo>
                <a:lnTo>
                  <a:pt x="1269094" y="3483933"/>
                </a:lnTo>
                <a:lnTo>
                  <a:pt x="1263769" y="3478608"/>
                </a:lnTo>
                <a:lnTo>
                  <a:pt x="1274419" y="3478608"/>
                </a:lnTo>
                <a:lnTo>
                  <a:pt x="1274419" y="3473875"/>
                </a:lnTo>
                <a:lnTo>
                  <a:pt x="1289802" y="3457902"/>
                </a:lnTo>
                <a:close/>
                <a:moveTo>
                  <a:pt x="3446374" y="3447253"/>
                </a:moveTo>
                <a:lnTo>
                  <a:pt x="3451699" y="3452578"/>
                </a:lnTo>
                <a:lnTo>
                  <a:pt x="3451699" y="3457902"/>
                </a:lnTo>
                <a:lnTo>
                  <a:pt x="3441049" y="3452578"/>
                </a:lnTo>
                <a:close/>
                <a:moveTo>
                  <a:pt x="1405174" y="3447253"/>
                </a:moveTo>
                <a:lnTo>
                  <a:pt x="1394524" y="3457902"/>
                </a:lnTo>
                <a:lnTo>
                  <a:pt x="1394524" y="3452578"/>
                </a:lnTo>
                <a:close/>
                <a:moveTo>
                  <a:pt x="1175021" y="3447253"/>
                </a:moveTo>
                <a:lnTo>
                  <a:pt x="1175021" y="3457902"/>
                </a:lnTo>
                <a:lnTo>
                  <a:pt x="1169697" y="3457902"/>
                </a:lnTo>
                <a:close/>
                <a:moveTo>
                  <a:pt x="4125590" y="3442521"/>
                </a:moveTo>
                <a:lnTo>
                  <a:pt x="4130324" y="3452578"/>
                </a:lnTo>
                <a:lnTo>
                  <a:pt x="4120265" y="3452578"/>
                </a:lnTo>
                <a:lnTo>
                  <a:pt x="4120265" y="3447253"/>
                </a:lnTo>
                <a:close/>
                <a:moveTo>
                  <a:pt x="3895438" y="3442521"/>
                </a:moveTo>
                <a:lnTo>
                  <a:pt x="3906087" y="3442521"/>
                </a:lnTo>
                <a:lnTo>
                  <a:pt x="3906087" y="3452578"/>
                </a:lnTo>
                <a:lnTo>
                  <a:pt x="3895438" y="3452578"/>
                </a:lnTo>
                <a:close/>
                <a:moveTo>
                  <a:pt x="3148773" y="3442521"/>
                </a:moveTo>
                <a:lnTo>
                  <a:pt x="3159422" y="3442521"/>
                </a:lnTo>
                <a:lnTo>
                  <a:pt x="3159422" y="3452578"/>
                </a:lnTo>
                <a:lnTo>
                  <a:pt x="3148773" y="3457902"/>
                </a:lnTo>
                <a:lnTo>
                  <a:pt x="3148773" y="3447253"/>
                </a:lnTo>
                <a:close/>
                <a:moveTo>
                  <a:pt x="3028667" y="3442521"/>
                </a:moveTo>
                <a:lnTo>
                  <a:pt x="3023342" y="3452578"/>
                </a:lnTo>
                <a:lnTo>
                  <a:pt x="3023342" y="3457902"/>
                </a:lnTo>
                <a:close/>
                <a:moveTo>
                  <a:pt x="2949978" y="3442521"/>
                </a:moveTo>
                <a:lnTo>
                  <a:pt x="2949978" y="3452578"/>
                </a:lnTo>
                <a:lnTo>
                  <a:pt x="2945244" y="3457902"/>
                </a:lnTo>
                <a:lnTo>
                  <a:pt x="2939920" y="3452578"/>
                </a:lnTo>
                <a:lnTo>
                  <a:pt x="2939920" y="3447253"/>
                </a:lnTo>
                <a:close/>
                <a:moveTo>
                  <a:pt x="2407433" y="3442521"/>
                </a:moveTo>
                <a:lnTo>
                  <a:pt x="2412758" y="3452578"/>
                </a:lnTo>
                <a:lnTo>
                  <a:pt x="2407433" y="3468551"/>
                </a:lnTo>
                <a:lnTo>
                  <a:pt x="2402700" y="3468551"/>
                </a:lnTo>
                <a:lnTo>
                  <a:pt x="2402700" y="3452578"/>
                </a:lnTo>
                <a:close/>
                <a:moveTo>
                  <a:pt x="2345309" y="3442521"/>
                </a:moveTo>
                <a:lnTo>
                  <a:pt x="2350042" y="3452578"/>
                </a:lnTo>
                <a:lnTo>
                  <a:pt x="2339985" y="3452578"/>
                </a:lnTo>
                <a:close/>
                <a:moveTo>
                  <a:pt x="2224612" y="3442521"/>
                </a:moveTo>
                <a:lnTo>
                  <a:pt x="2224612" y="3447253"/>
                </a:lnTo>
                <a:lnTo>
                  <a:pt x="2219879" y="3457902"/>
                </a:lnTo>
                <a:lnTo>
                  <a:pt x="2214554" y="3447253"/>
                </a:lnTo>
                <a:close/>
                <a:moveTo>
                  <a:pt x="1953044" y="3442521"/>
                </a:moveTo>
                <a:lnTo>
                  <a:pt x="1958369" y="3447253"/>
                </a:lnTo>
                <a:lnTo>
                  <a:pt x="1948311" y="3447253"/>
                </a:lnTo>
                <a:close/>
                <a:moveTo>
                  <a:pt x="1806906" y="3442521"/>
                </a:moveTo>
                <a:lnTo>
                  <a:pt x="1806906" y="3447253"/>
                </a:lnTo>
                <a:lnTo>
                  <a:pt x="1801581" y="3452578"/>
                </a:lnTo>
                <a:lnTo>
                  <a:pt x="1801581" y="3457902"/>
                </a:lnTo>
                <a:lnTo>
                  <a:pt x="1796848" y="3447253"/>
                </a:lnTo>
                <a:close/>
                <a:moveTo>
                  <a:pt x="1770223" y="3442521"/>
                </a:moveTo>
                <a:lnTo>
                  <a:pt x="1775548" y="3442521"/>
                </a:lnTo>
                <a:lnTo>
                  <a:pt x="1780873" y="3452578"/>
                </a:lnTo>
                <a:lnTo>
                  <a:pt x="1770223" y="3463227"/>
                </a:lnTo>
                <a:lnTo>
                  <a:pt x="1765490" y="3463227"/>
                </a:lnTo>
                <a:lnTo>
                  <a:pt x="1765490" y="3457902"/>
                </a:lnTo>
                <a:close/>
                <a:moveTo>
                  <a:pt x="1619352" y="3442521"/>
                </a:moveTo>
                <a:lnTo>
                  <a:pt x="1619352" y="3452578"/>
                </a:lnTo>
                <a:lnTo>
                  <a:pt x="1608702" y="3457902"/>
                </a:lnTo>
                <a:lnTo>
                  <a:pt x="1608702" y="3452578"/>
                </a:lnTo>
                <a:close/>
                <a:moveTo>
                  <a:pt x="302926" y="3442521"/>
                </a:moveTo>
                <a:lnTo>
                  <a:pt x="313576" y="3442521"/>
                </a:lnTo>
                <a:lnTo>
                  <a:pt x="318309" y="3452578"/>
                </a:lnTo>
                <a:lnTo>
                  <a:pt x="313576" y="3457902"/>
                </a:lnTo>
                <a:lnTo>
                  <a:pt x="302926" y="3457902"/>
                </a:lnTo>
                <a:close/>
                <a:moveTo>
                  <a:pt x="3974127" y="3437196"/>
                </a:moveTo>
                <a:lnTo>
                  <a:pt x="3989510" y="3437196"/>
                </a:lnTo>
                <a:lnTo>
                  <a:pt x="3994835" y="3447253"/>
                </a:lnTo>
                <a:lnTo>
                  <a:pt x="3994835" y="3457902"/>
                </a:lnTo>
                <a:lnTo>
                  <a:pt x="3984185" y="3457902"/>
                </a:lnTo>
                <a:lnTo>
                  <a:pt x="3974127" y="3452578"/>
                </a:lnTo>
                <a:close/>
                <a:moveTo>
                  <a:pt x="2783724" y="3437196"/>
                </a:moveTo>
                <a:lnTo>
                  <a:pt x="2799107" y="3457902"/>
                </a:lnTo>
                <a:lnTo>
                  <a:pt x="2789048" y="3457902"/>
                </a:lnTo>
                <a:close/>
                <a:moveTo>
                  <a:pt x="2141189" y="3437196"/>
                </a:moveTo>
                <a:lnTo>
                  <a:pt x="2146514" y="3437196"/>
                </a:lnTo>
                <a:lnTo>
                  <a:pt x="2146514" y="3442521"/>
                </a:lnTo>
                <a:lnTo>
                  <a:pt x="2141189" y="3442521"/>
                </a:lnTo>
                <a:close/>
                <a:moveTo>
                  <a:pt x="1895654" y="3437196"/>
                </a:moveTo>
                <a:lnTo>
                  <a:pt x="1900979" y="3437196"/>
                </a:lnTo>
                <a:lnTo>
                  <a:pt x="1906303" y="3437196"/>
                </a:lnTo>
                <a:lnTo>
                  <a:pt x="1895654" y="3452578"/>
                </a:lnTo>
                <a:lnTo>
                  <a:pt x="1890920" y="3447253"/>
                </a:lnTo>
                <a:close/>
                <a:moveTo>
                  <a:pt x="1519954" y="3437196"/>
                </a:moveTo>
                <a:lnTo>
                  <a:pt x="1519954" y="3442521"/>
                </a:lnTo>
                <a:lnTo>
                  <a:pt x="1509305" y="3447253"/>
                </a:lnTo>
                <a:lnTo>
                  <a:pt x="1509305" y="3442521"/>
                </a:lnTo>
                <a:close/>
                <a:moveTo>
                  <a:pt x="1431207" y="3437196"/>
                </a:moveTo>
                <a:lnTo>
                  <a:pt x="1436532" y="3442521"/>
                </a:lnTo>
                <a:lnTo>
                  <a:pt x="1431207" y="3447253"/>
                </a:lnTo>
                <a:lnTo>
                  <a:pt x="1425882" y="3447253"/>
                </a:lnTo>
                <a:close/>
                <a:moveTo>
                  <a:pt x="1190996" y="3437196"/>
                </a:moveTo>
                <a:lnTo>
                  <a:pt x="1195729" y="3442521"/>
                </a:lnTo>
                <a:lnTo>
                  <a:pt x="1190996" y="3447253"/>
                </a:lnTo>
                <a:lnTo>
                  <a:pt x="1185671" y="3442521"/>
                </a:lnTo>
                <a:close/>
                <a:moveTo>
                  <a:pt x="1128281" y="3437196"/>
                </a:moveTo>
                <a:lnTo>
                  <a:pt x="1133606" y="3437196"/>
                </a:lnTo>
                <a:lnTo>
                  <a:pt x="1138339" y="3447253"/>
                </a:lnTo>
                <a:lnTo>
                  <a:pt x="1122956" y="3452578"/>
                </a:lnTo>
                <a:close/>
                <a:moveTo>
                  <a:pt x="1034208" y="3437196"/>
                </a:moveTo>
                <a:lnTo>
                  <a:pt x="1044266" y="3437196"/>
                </a:lnTo>
                <a:lnTo>
                  <a:pt x="1049591" y="3447253"/>
                </a:lnTo>
                <a:lnTo>
                  <a:pt x="1034208" y="3452578"/>
                </a:lnTo>
                <a:lnTo>
                  <a:pt x="1018234" y="3452578"/>
                </a:lnTo>
                <a:lnTo>
                  <a:pt x="1018234" y="3447253"/>
                </a:lnTo>
                <a:close/>
                <a:moveTo>
                  <a:pt x="914103" y="3437196"/>
                </a:moveTo>
                <a:lnTo>
                  <a:pt x="924161" y="3437196"/>
                </a:lnTo>
                <a:lnTo>
                  <a:pt x="929486" y="3442521"/>
                </a:lnTo>
                <a:lnTo>
                  <a:pt x="914103" y="3452578"/>
                </a:lnTo>
                <a:lnTo>
                  <a:pt x="877420" y="3468551"/>
                </a:lnTo>
                <a:lnTo>
                  <a:pt x="877420" y="3457902"/>
                </a:lnTo>
                <a:lnTo>
                  <a:pt x="888070" y="3457902"/>
                </a:lnTo>
                <a:lnTo>
                  <a:pt x="898128" y="3442521"/>
                </a:lnTo>
                <a:close/>
                <a:moveTo>
                  <a:pt x="783348" y="3437196"/>
                </a:moveTo>
                <a:lnTo>
                  <a:pt x="799322" y="3437196"/>
                </a:lnTo>
                <a:lnTo>
                  <a:pt x="799322" y="3442521"/>
                </a:lnTo>
                <a:lnTo>
                  <a:pt x="783348" y="3447253"/>
                </a:lnTo>
                <a:close/>
                <a:moveTo>
                  <a:pt x="3441049" y="3431872"/>
                </a:moveTo>
                <a:lnTo>
                  <a:pt x="3441049" y="3442521"/>
                </a:lnTo>
                <a:lnTo>
                  <a:pt x="3451699" y="3447253"/>
                </a:lnTo>
                <a:lnTo>
                  <a:pt x="3446374" y="3447253"/>
                </a:lnTo>
                <a:lnTo>
                  <a:pt x="3441049" y="3447253"/>
                </a:lnTo>
                <a:lnTo>
                  <a:pt x="3435724" y="3442521"/>
                </a:lnTo>
                <a:close/>
                <a:moveTo>
                  <a:pt x="2981335" y="3431872"/>
                </a:moveTo>
                <a:lnTo>
                  <a:pt x="2981335" y="3447253"/>
                </a:lnTo>
                <a:lnTo>
                  <a:pt x="2986660" y="3452578"/>
                </a:lnTo>
                <a:lnTo>
                  <a:pt x="2986660" y="3457902"/>
                </a:lnTo>
                <a:lnTo>
                  <a:pt x="2971277" y="3468551"/>
                </a:lnTo>
                <a:lnTo>
                  <a:pt x="2965952" y="3468551"/>
                </a:lnTo>
                <a:lnTo>
                  <a:pt x="2965952" y="3452578"/>
                </a:lnTo>
                <a:lnTo>
                  <a:pt x="2960627" y="3447253"/>
                </a:lnTo>
                <a:lnTo>
                  <a:pt x="2965952" y="3442521"/>
                </a:lnTo>
                <a:close/>
                <a:moveTo>
                  <a:pt x="2903237" y="3431872"/>
                </a:moveTo>
                <a:lnTo>
                  <a:pt x="2919212" y="3431872"/>
                </a:lnTo>
                <a:lnTo>
                  <a:pt x="2923945" y="3437196"/>
                </a:lnTo>
                <a:lnTo>
                  <a:pt x="2919212" y="3447253"/>
                </a:lnTo>
                <a:lnTo>
                  <a:pt x="2908562" y="3452578"/>
                </a:lnTo>
                <a:lnTo>
                  <a:pt x="2908562" y="3437196"/>
                </a:lnTo>
                <a:close/>
                <a:moveTo>
                  <a:pt x="2183197" y="3431872"/>
                </a:moveTo>
                <a:lnTo>
                  <a:pt x="2188522" y="3431872"/>
                </a:lnTo>
                <a:lnTo>
                  <a:pt x="2193846" y="3431872"/>
                </a:lnTo>
                <a:lnTo>
                  <a:pt x="2188522" y="3437196"/>
                </a:lnTo>
                <a:close/>
                <a:moveTo>
                  <a:pt x="1734133" y="3431872"/>
                </a:moveTo>
                <a:lnTo>
                  <a:pt x="1744191" y="3431872"/>
                </a:lnTo>
                <a:lnTo>
                  <a:pt x="1739457" y="3437196"/>
                </a:lnTo>
                <a:lnTo>
                  <a:pt x="1728808" y="3437196"/>
                </a:lnTo>
                <a:close/>
                <a:moveTo>
                  <a:pt x="3806690" y="3426547"/>
                </a:moveTo>
                <a:lnTo>
                  <a:pt x="3812015" y="3431872"/>
                </a:lnTo>
                <a:lnTo>
                  <a:pt x="3806690" y="3437196"/>
                </a:lnTo>
                <a:close/>
                <a:moveTo>
                  <a:pt x="2851172" y="3426547"/>
                </a:moveTo>
                <a:lnTo>
                  <a:pt x="2861230" y="3426547"/>
                </a:lnTo>
                <a:lnTo>
                  <a:pt x="2861230" y="3437196"/>
                </a:lnTo>
                <a:lnTo>
                  <a:pt x="2851172" y="3442521"/>
                </a:lnTo>
                <a:close/>
                <a:moveTo>
                  <a:pt x="2747041" y="3426547"/>
                </a:moveTo>
                <a:lnTo>
                  <a:pt x="2752366" y="3426547"/>
                </a:lnTo>
                <a:lnTo>
                  <a:pt x="2747041" y="3437196"/>
                </a:lnTo>
                <a:lnTo>
                  <a:pt x="2741716" y="3431872"/>
                </a:lnTo>
                <a:close/>
                <a:moveTo>
                  <a:pt x="1749516" y="3426547"/>
                </a:moveTo>
                <a:lnTo>
                  <a:pt x="1760165" y="3426547"/>
                </a:lnTo>
                <a:lnTo>
                  <a:pt x="1754840" y="3431872"/>
                </a:lnTo>
                <a:close/>
                <a:moveTo>
                  <a:pt x="4731442" y="3421223"/>
                </a:moveTo>
                <a:lnTo>
                  <a:pt x="4741500" y="3431872"/>
                </a:lnTo>
                <a:lnTo>
                  <a:pt x="4731442" y="3431872"/>
                </a:lnTo>
                <a:close/>
                <a:moveTo>
                  <a:pt x="4015543" y="3421223"/>
                </a:moveTo>
                <a:lnTo>
                  <a:pt x="4026193" y="3421223"/>
                </a:lnTo>
                <a:lnTo>
                  <a:pt x="4036843" y="3421223"/>
                </a:lnTo>
                <a:lnTo>
                  <a:pt x="4041576" y="3437196"/>
                </a:lnTo>
                <a:lnTo>
                  <a:pt x="4036843" y="3447253"/>
                </a:lnTo>
                <a:lnTo>
                  <a:pt x="4026193" y="3452578"/>
                </a:lnTo>
                <a:lnTo>
                  <a:pt x="4026193" y="3463227"/>
                </a:lnTo>
                <a:lnTo>
                  <a:pt x="4015543" y="3463227"/>
                </a:lnTo>
                <a:lnTo>
                  <a:pt x="4010218" y="3452578"/>
                </a:lnTo>
                <a:lnTo>
                  <a:pt x="4010218" y="3431872"/>
                </a:lnTo>
                <a:close/>
                <a:moveTo>
                  <a:pt x="3974127" y="3421223"/>
                </a:moveTo>
                <a:lnTo>
                  <a:pt x="3974127" y="3431872"/>
                </a:lnTo>
                <a:lnTo>
                  <a:pt x="3963478" y="3442521"/>
                </a:lnTo>
                <a:lnTo>
                  <a:pt x="3963478" y="3437196"/>
                </a:lnTo>
                <a:lnTo>
                  <a:pt x="3968803" y="3431872"/>
                </a:lnTo>
                <a:lnTo>
                  <a:pt x="3968803" y="3426547"/>
                </a:lnTo>
                <a:close/>
                <a:moveTo>
                  <a:pt x="3926795" y="3421223"/>
                </a:moveTo>
                <a:lnTo>
                  <a:pt x="3932120" y="3426547"/>
                </a:lnTo>
                <a:lnTo>
                  <a:pt x="3926795" y="3437196"/>
                </a:lnTo>
                <a:lnTo>
                  <a:pt x="3921470" y="3426547"/>
                </a:lnTo>
                <a:close/>
                <a:moveTo>
                  <a:pt x="3885380" y="3421223"/>
                </a:moveTo>
                <a:lnTo>
                  <a:pt x="3890113" y="3421223"/>
                </a:lnTo>
                <a:lnTo>
                  <a:pt x="3900763" y="3431872"/>
                </a:lnTo>
                <a:lnTo>
                  <a:pt x="3895438" y="3442521"/>
                </a:lnTo>
                <a:lnTo>
                  <a:pt x="3885380" y="3452578"/>
                </a:lnTo>
                <a:lnTo>
                  <a:pt x="3880055" y="3452578"/>
                </a:lnTo>
                <a:lnTo>
                  <a:pt x="3880055" y="3437196"/>
                </a:lnTo>
                <a:lnTo>
                  <a:pt x="3885380" y="3431872"/>
                </a:lnTo>
                <a:close/>
                <a:moveTo>
                  <a:pt x="3864080" y="3421223"/>
                </a:moveTo>
                <a:lnTo>
                  <a:pt x="3864080" y="3431872"/>
                </a:lnTo>
                <a:lnTo>
                  <a:pt x="3843372" y="3457902"/>
                </a:lnTo>
                <a:lnTo>
                  <a:pt x="3822664" y="3478608"/>
                </a:lnTo>
                <a:lnTo>
                  <a:pt x="3812015" y="3494581"/>
                </a:lnTo>
                <a:lnTo>
                  <a:pt x="3801365" y="3499906"/>
                </a:lnTo>
                <a:lnTo>
                  <a:pt x="3801365" y="3483933"/>
                </a:lnTo>
                <a:lnTo>
                  <a:pt x="3806690" y="3478608"/>
                </a:lnTo>
                <a:lnTo>
                  <a:pt x="3806690" y="3452578"/>
                </a:lnTo>
                <a:lnTo>
                  <a:pt x="3817340" y="3452578"/>
                </a:lnTo>
                <a:lnTo>
                  <a:pt x="3817340" y="3457902"/>
                </a:lnTo>
                <a:lnTo>
                  <a:pt x="3822664" y="3463227"/>
                </a:lnTo>
                <a:lnTo>
                  <a:pt x="3827989" y="3447253"/>
                </a:lnTo>
                <a:lnTo>
                  <a:pt x="3843372" y="3452578"/>
                </a:lnTo>
                <a:lnTo>
                  <a:pt x="3854022" y="3437196"/>
                </a:lnTo>
                <a:lnTo>
                  <a:pt x="3854022" y="3426547"/>
                </a:lnTo>
                <a:close/>
                <a:moveTo>
                  <a:pt x="2835197" y="3421223"/>
                </a:moveTo>
                <a:lnTo>
                  <a:pt x="2835197" y="3426547"/>
                </a:lnTo>
                <a:lnTo>
                  <a:pt x="2840522" y="3437196"/>
                </a:lnTo>
                <a:lnTo>
                  <a:pt x="2835197" y="3437196"/>
                </a:lnTo>
                <a:lnTo>
                  <a:pt x="2829872" y="3442521"/>
                </a:lnTo>
                <a:lnTo>
                  <a:pt x="2825139" y="3442521"/>
                </a:lnTo>
                <a:lnTo>
                  <a:pt x="2825139" y="3437196"/>
                </a:lnTo>
                <a:close/>
                <a:moveTo>
                  <a:pt x="2819814" y="3421223"/>
                </a:moveTo>
                <a:lnTo>
                  <a:pt x="2825139" y="3421223"/>
                </a:lnTo>
                <a:lnTo>
                  <a:pt x="2825139" y="3426547"/>
                </a:lnTo>
                <a:lnTo>
                  <a:pt x="2819814" y="3426547"/>
                </a:lnTo>
                <a:close/>
                <a:moveTo>
                  <a:pt x="2083799" y="3421223"/>
                </a:moveTo>
                <a:lnTo>
                  <a:pt x="2083799" y="3442521"/>
                </a:lnTo>
                <a:lnTo>
                  <a:pt x="2078474" y="3452578"/>
                </a:lnTo>
                <a:lnTo>
                  <a:pt x="2073149" y="3457902"/>
                </a:lnTo>
                <a:lnTo>
                  <a:pt x="2068416" y="3473875"/>
                </a:lnTo>
                <a:lnTo>
                  <a:pt x="2068416" y="3447253"/>
                </a:lnTo>
                <a:lnTo>
                  <a:pt x="2073149" y="3442521"/>
                </a:lnTo>
                <a:lnTo>
                  <a:pt x="2073149" y="3431872"/>
                </a:lnTo>
                <a:close/>
                <a:moveTo>
                  <a:pt x="1697450" y="3421223"/>
                </a:moveTo>
                <a:lnTo>
                  <a:pt x="1702775" y="3426547"/>
                </a:lnTo>
                <a:lnTo>
                  <a:pt x="1697450" y="3431872"/>
                </a:lnTo>
                <a:lnTo>
                  <a:pt x="1697450" y="3426547"/>
                </a:lnTo>
                <a:close/>
                <a:moveTo>
                  <a:pt x="1274419" y="3421223"/>
                </a:moveTo>
                <a:lnTo>
                  <a:pt x="1274419" y="3431872"/>
                </a:lnTo>
                <a:lnTo>
                  <a:pt x="1263769" y="3426547"/>
                </a:lnTo>
                <a:close/>
                <a:moveTo>
                  <a:pt x="1112306" y="3421223"/>
                </a:moveTo>
                <a:lnTo>
                  <a:pt x="1112306" y="3426547"/>
                </a:lnTo>
                <a:lnTo>
                  <a:pt x="1102248" y="3426547"/>
                </a:lnTo>
                <a:close/>
                <a:moveTo>
                  <a:pt x="4495965" y="3415899"/>
                </a:moveTo>
                <a:lnTo>
                  <a:pt x="4501290" y="3415899"/>
                </a:lnTo>
                <a:lnTo>
                  <a:pt x="4501290" y="3421223"/>
                </a:lnTo>
                <a:lnTo>
                  <a:pt x="4495965" y="3421223"/>
                </a:lnTo>
                <a:close/>
                <a:moveTo>
                  <a:pt x="2068416" y="3415899"/>
                </a:moveTo>
                <a:lnTo>
                  <a:pt x="2068416" y="3421223"/>
                </a:lnTo>
                <a:lnTo>
                  <a:pt x="2063091" y="3431872"/>
                </a:lnTo>
                <a:lnTo>
                  <a:pt x="2063091" y="3437196"/>
                </a:lnTo>
                <a:lnTo>
                  <a:pt x="2047117" y="3452578"/>
                </a:lnTo>
                <a:lnTo>
                  <a:pt x="2037059" y="3452578"/>
                </a:lnTo>
                <a:lnTo>
                  <a:pt x="2047117" y="3437196"/>
                </a:lnTo>
                <a:lnTo>
                  <a:pt x="2063091" y="3426547"/>
                </a:lnTo>
                <a:close/>
                <a:moveTo>
                  <a:pt x="4219663" y="3411166"/>
                </a:moveTo>
                <a:lnTo>
                  <a:pt x="4214338" y="3421223"/>
                </a:lnTo>
                <a:lnTo>
                  <a:pt x="4209013" y="3415899"/>
                </a:lnTo>
                <a:close/>
                <a:moveTo>
                  <a:pt x="4182981" y="3411166"/>
                </a:moveTo>
                <a:lnTo>
                  <a:pt x="4193039" y="3415899"/>
                </a:lnTo>
                <a:lnTo>
                  <a:pt x="4182981" y="3421223"/>
                </a:lnTo>
                <a:lnTo>
                  <a:pt x="4182981" y="3431872"/>
                </a:lnTo>
                <a:lnTo>
                  <a:pt x="4172331" y="3437196"/>
                </a:lnTo>
                <a:lnTo>
                  <a:pt x="4172331" y="3426547"/>
                </a:lnTo>
                <a:lnTo>
                  <a:pt x="4172331" y="3421223"/>
                </a:lnTo>
                <a:close/>
                <a:moveTo>
                  <a:pt x="4068200" y="3411166"/>
                </a:moveTo>
                <a:lnTo>
                  <a:pt x="4072933" y="3411166"/>
                </a:lnTo>
                <a:lnTo>
                  <a:pt x="4072933" y="3415899"/>
                </a:lnTo>
                <a:lnTo>
                  <a:pt x="4078258" y="3426547"/>
                </a:lnTo>
                <a:lnTo>
                  <a:pt x="4072933" y="3426547"/>
                </a:lnTo>
                <a:lnTo>
                  <a:pt x="4068200" y="3431872"/>
                </a:lnTo>
                <a:lnTo>
                  <a:pt x="4057550" y="3442521"/>
                </a:lnTo>
                <a:lnTo>
                  <a:pt x="4052225" y="3437196"/>
                </a:lnTo>
                <a:close/>
                <a:moveTo>
                  <a:pt x="3963478" y="3411166"/>
                </a:moveTo>
                <a:lnTo>
                  <a:pt x="3968803" y="3415899"/>
                </a:lnTo>
                <a:lnTo>
                  <a:pt x="3968803" y="3426547"/>
                </a:lnTo>
                <a:lnTo>
                  <a:pt x="3958153" y="3426547"/>
                </a:lnTo>
                <a:close/>
                <a:moveTo>
                  <a:pt x="3874730" y="3411166"/>
                </a:moveTo>
                <a:lnTo>
                  <a:pt x="3885380" y="3411166"/>
                </a:lnTo>
                <a:lnTo>
                  <a:pt x="3885380" y="3421223"/>
                </a:lnTo>
                <a:close/>
                <a:moveTo>
                  <a:pt x="2203905" y="3411166"/>
                </a:moveTo>
                <a:lnTo>
                  <a:pt x="2214554" y="3411166"/>
                </a:lnTo>
                <a:lnTo>
                  <a:pt x="2214554" y="3421223"/>
                </a:lnTo>
                <a:lnTo>
                  <a:pt x="2224612" y="3415899"/>
                </a:lnTo>
                <a:lnTo>
                  <a:pt x="2224612" y="3431872"/>
                </a:lnTo>
                <a:lnTo>
                  <a:pt x="2214554" y="3437196"/>
                </a:lnTo>
                <a:lnTo>
                  <a:pt x="2209229" y="3431872"/>
                </a:lnTo>
                <a:lnTo>
                  <a:pt x="2203905" y="3431872"/>
                </a:lnTo>
                <a:lnTo>
                  <a:pt x="2198579" y="3426547"/>
                </a:lnTo>
                <a:lnTo>
                  <a:pt x="2198579" y="3415899"/>
                </a:lnTo>
                <a:close/>
                <a:moveTo>
                  <a:pt x="2000376" y="3411166"/>
                </a:moveTo>
                <a:lnTo>
                  <a:pt x="2005701" y="3415899"/>
                </a:lnTo>
                <a:lnTo>
                  <a:pt x="1995051" y="3421223"/>
                </a:lnTo>
                <a:lnTo>
                  <a:pt x="1989726" y="3415899"/>
                </a:lnTo>
                <a:close/>
                <a:moveTo>
                  <a:pt x="1864296" y="3411166"/>
                </a:moveTo>
                <a:lnTo>
                  <a:pt x="1874946" y="3415899"/>
                </a:lnTo>
                <a:lnTo>
                  <a:pt x="1869621" y="3421223"/>
                </a:lnTo>
                <a:lnTo>
                  <a:pt x="1864296" y="3421223"/>
                </a:lnTo>
                <a:lnTo>
                  <a:pt x="1864296" y="3415899"/>
                </a:lnTo>
                <a:close/>
                <a:moveTo>
                  <a:pt x="1232412" y="3411166"/>
                </a:moveTo>
                <a:lnTo>
                  <a:pt x="1243061" y="3411166"/>
                </a:lnTo>
                <a:lnTo>
                  <a:pt x="1243061" y="3415899"/>
                </a:lnTo>
                <a:lnTo>
                  <a:pt x="1227087" y="3437196"/>
                </a:lnTo>
                <a:lnTo>
                  <a:pt x="1217029" y="3431872"/>
                </a:lnTo>
                <a:lnTo>
                  <a:pt x="1222354" y="3421223"/>
                </a:lnTo>
                <a:close/>
                <a:moveTo>
                  <a:pt x="616502" y="3411166"/>
                </a:moveTo>
                <a:lnTo>
                  <a:pt x="616502" y="3421223"/>
                </a:lnTo>
                <a:lnTo>
                  <a:pt x="605852" y="3426547"/>
                </a:lnTo>
                <a:lnTo>
                  <a:pt x="605852" y="3421223"/>
                </a:lnTo>
                <a:close/>
                <a:moveTo>
                  <a:pt x="2731658" y="3405841"/>
                </a:moveTo>
                <a:lnTo>
                  <a:pt x="2741716" y="3405841"/>
                </a:lnTo>
                <a:lnTo>
                  <a:pt x="2741716" y="3411166"/>
                </a:lnTo>
                <a:lnTo>
                  <a:pt x="2721008" y="3411166"/>
                </a:lnTo>
                <a:close/>
                <a:moveTo>
                  <a:pt x="1535337" y="3405841"/>
                </a:moveTo>
                <a:lnTo>
                  <a:pt x="1540662" y="3411166"/>
                </a:lnTo>
                <a:lnTo>
                  <a:pt x="1530013" y="3415899"/>
                </a:lnTo>
                <a:lnTo>
                  <a:pt x="1530013" y="3411166"/>
                </a:lnTo>
                <a:close/>
                <a:moveTo>
                  <a:pt x="1477947" y="3405841"/>
                </a:moveTo>
                <a:lnTo>
                  <a:pt x="1472622" y="3426547"/>
                </a:lnTo>
                <a:lnTo>
                  <a:pt x="1467889" y="3426547"/>
                </a:lnTo>
                <a:lnTo>
                  <a:pt x="1462564" y="3415899"/>
                </a:lnTo>
                <a:close/>
                <a:moveTo>
                  <a:pt x="1409907" y="3405841"/>
                </a:moveTo>
                <a:lnTo>
                  <a:pt x="1425882" y="3405841"/>
                </a:lnTo>
                <a:lnTo>
                  <a:pt x="1441265" y="3411166"/>
                </a:lnTo>
                <a:lnTo>
                  <a:pt x="1420557" y="3411166"/>
                </a:lnTo>
                <a:lnTo>
                  <a:pt x="1415232" y="3415899"/>
                </a:lnTo>
                <a:lnTo>
                  <a:pt x="1405174" y="3415899"/>
                </a:lnTo>
                <a:lnTo>
                  <a:pt x="1399849" y="3421223"/>
                </a:lnTo>
                <a:lnTo>
                  <a:pt x="1394524" y="3415899"/>
                </a:lnTo>
                <a:close/>
                <a:moveTo>
                  <a:pt x="1269094" y="3405841"/>
                </a:moveTo>
                <a:lnTo>
                  <a:pt x="1269094" y="3415899"/>
                </a:lnTo>
                <a:lnTo>
                  <a:pt x="1253711" y="3431872"/>
                </a:lnTo>
                <a:lnTo>
                  <a:pt x="1248386" y="3431872"/>
                </a:lnTo>
                <a:lnTo>
                  <a:pt x="1248386" y="3421223"/>
                </a:lnTo>
                <a:close/>
                <a:moveTo>
                  <a:pt x="214178" y="3405841"/>
                </a:moveTo>
                <a:lnTo>
                  <a:pt x="219503" y="3405841"/>
                </a:lnTo>
                <a:lnTo>
                  <a:pt x="234886" y="3405841"/>
                </a:lnTo>
                <a:lnTo>
                  <a:pt x="208853" y="3421223"/>
                </a:lnTo>
                <a:lnTo>
                  <a:pt x="198204" y="3421223"/>
                </a:lnTo>
                <a:lnTo>
                  <a:pt x="198204" y="3415899"/>
                </a:lnTo>
                <a:close/>
                <a:moveTo>
                  <a:pt x="2919212" y="3400517"/>
                </a:moveTo>
                <a:lnTo>
                  <a:pt x="2913887" y="3411166"/>
                </a:lnTo>
                <a:lnTo>
                  <a:pt x="2903237" y="3411166"/>
                </a:lnTo>
                <a:lnTo>
                  <a:pt x="2903237" y="3405841"/>
                </a:lnTo>
                <a:close/>
                <a:moveTo>
                  <a:pt x="2648235" y="3400517"/>
                </a:moveTo>
                <a:lnTo>
                  <a:pt x="2637585" y="3411166"/>
                </a:lnTo>
                <a:lnTo>
                  <a:pt x="2632261" y="3405841"/>
                </a:lnTo>
                <a:close/>
                <a:moveTo>
                  <a:pt x="2287327" y="3400517"/>
                </a:moveTo>
                <a:lnTo>
                  <a:pt x="2297977" y="3400517"/>
                </a:lnTo>
                <a:lnTo>
                  <a:pt x="2303302" y="3405841"/>
                </a:lnTo>
                <a:lnTo>
                  <a:pt x="2297977" y="3411166"/>
                </a:lnTo>
                <a:lnTo>
                  <a:pt x="2282594" y="3405841"/>
                </a:lnTo>
                <a:close/>
                <a:moveTo>
                  <a:pt x="2224612" y="3400517"/>
                </a:moveTo>
                <a:lnTo>
                  <a:pt x="2235262" y="3400517"/>
                </a:lnTo>
                <a:lnTo>
                  <a:pt x="2224612" y="3411166"/>
                </a:lnTo>
                <a:close/>
                <a:moveTo>
                  <a:pt x="2026409" y="3400517"/>
                </a:moveTo>
                <a:lnTo>
                  <a:pt x="2031734" y="3400517"/>
                </a:lnTo>
                <a:lnTo>
                  <a:pt x="2026409" y="3411166"/>
                </a:lnTo>
                <a:close/>
                <a:moveTo>
                  <a:pt x="1660768" y="3400517"/>
                </a:moveTo>
                <a:lnTo>
                  <a:pt x="1666093" y="3405841"/>
                </a:lnTo>
                <a:lnTo>
                  <a:pt x="1655443" y="3405841"/>
                </a:lnTo>
                <a:close/>
                <a:moveTo>
                  <a:pt x="814705" y="3400517"/>
                </a:moveTo>
                <a:lnTo>
                  <a:pt x="825355" y="3400517"/>
                </a:lnTo>
                <a:lnTo>
                  <a:pt x="820030" y="3411166"/>
                </a:lnTo>
                <a:lnTo>
                  <a:pt x="809381" y="3405841"/>
                </a:lnTo>
                <a:close/>
                <a:moveTo>
                  <a:pt x="736607" y="3400517"/>
                </a:moveTo>
                <a:lnTo>
                  <a:pt x="741340" y="3400517"/>
                </a:lnTo>
                <a:lnTo>
                  <a:pt x="736607" y="3411166"/>
                </a:lnTo>
                <a:lnTo>
                  <a:pt x="725957" y="3405841"/>
                </a:lnTo>
                <a:close/>
                <a:moveTo>
                  <a:pt x="611177" y="3400517"/>
                </a:moveTo>
                <a:lnTo>
                  <a:pt x="621235" y="3400517"/>
                </a:lnTo>
                <a:lnTo>
                  <a:pt x="611177" y="3405841"/>
                </a:lnTo>
                <a:close/>
                <a:moveTo>
                  <a:pt x="4251021" y="3395193"/>
                </a:moveTo>
                <a:lnTo>
                  <a:pt x="4255754" y="3395193"/>
                </a:lnTo>
                <a:lnTo>
                  <a:pt x="4255754" y="3405841"/>
                </a:lnTo>
                <a:lnTo>
                  <a:pt x="4251021" y="3405841"/>
                </a:lnTo>
                <a:close/>
                <a:moveTo>
                  <a:pt x="4005485" y="3395193"/>
                </a:moveTo>
                <a:lnTo>
                  <a:pt x="4005485" y="3405841"/>
                </a:lnTo>
                <a:lnTo>
                  <a:pt x="3994835" y="3411166"/>
                </a:lnTo>
                <a:lnTo>
                  <a:pt x="3994835" y="3400517"/>
                </a:lnTo>
                <a:close/>
                <a:moveTo>
                  <a:pt x="2763016" y="3395193"/>
                </a:moveTo>
                <a:lnTo>
                  <a:pt x="2773074" y="3395193"/>
                </a:lnTo>
                <a:lnTo>
                  <a:pt x="2763016" y="3405841"/>
                </a:lnTo>
                <a:close/>
                <a:moveTo>
                  <a:pt x="1906303" y="3395193"/>
                </a:moveTo>
                <a:lnTo>
                  <a:pt x="1916953" y="3395193"/>
                </a:lnTo>
                <a:lnTo>
                  <a:pt x="1916953" y="3411166"/>
                </a:lnTo>
                <a:lnTo>
                  <a:pt x="1916953" y="3415899"/>
                </a:lnTo>
                <a:lnTo>
                  <a:pt x="1911628" y="3421223"/>
                </a:lnTo>
                <a:lnTo>
                  <a:pt x="1911628" y="3415899"/>
                </a:lnTo>
                <a:lnTo>
                  <a:pt x="1900979" y="3411166"/>
                </a:lnTo>
                <a:lnTo>
                  <a:pt x="1906303" y="3405841"/>
                </a:lnTo>
                <a:close/>
                <a:moveTo>
                  <a:pt x="1300452" y="3395193"/>
                </a:moveTo>
                <a:lnTo>
                  <a:pt x="1300452" y="3405841"/>
                </a:lnTo>
                <a:lnTo>
                  <a:pt x="1295127" y="3405841"/>
                </a:lnTo>
                <a:close/>
                <a:moveTo>
                  <a:pt x="908778" y="3395193"/>
                </a:moveTo>
                <a:lnTo>
                  <a:pt x="914103" y="3395193"/>
                </a:lnTo>
                <a:lnTo>
                  <a:pt x="919428" y="3405841"/>
                </a:lnTo>
                <a:lnTo>
                  <a:pt x="903453" y="3415899"/>
                </a:lnTo>
                <a:lnTo>
                  <a:pt x="898128" y="3415899"/>
                </a:lnTo>
                <a:lnTo>
                  <a:pt x="888070" y="3421223"/>
                </a:lnTo>
                <a:close/>
                <a:moveTo>
                  <a:pt x="4161681" y="3389868"/>
                </a:moveTo>
                <a:lnTo>
                  <a:pt x="4167006" y="3411166"/>
                </a:lnTo>
                <a:lnTo>
                  <a:pt x="4161681" y="3415899"/>
                </a:lnTo>
                <a:lnTo>
                  <a:pt x="4156948" y="3400517"/>
                </a:lnTo>
                <a:close/>
                <a:moveTo>
                  <a:pt x="3978861" y="3389868"/>
                </a:moveTo>
                <a:lnTo>
                  <a:pt x="3984185" y="3400517"/>
                </a:lnTo>
                <a:lnTo>
                  <a:pt x="3968803" y="3400517"/>
                </a:lnTo>
                <a:close/>
                <a:moveTo>
                  <a:pt x="3952828" y="3389868"/>
                </a:moveTo>
                <a:lnTo>
                  <a:pt x="3958153" y="3400517"/>
                </a:lnTo>
                <a:lnTo>
                  <a:pt x="3958153" y="3405841"/>
                </a:lnTo>
                <a:lnTo>
                  <a:pt x="3942770" y="3421223"/>
                </a:lnTo>
                <a:lnTo>
                  <a:pt x="3932120" y="3411166"/>
                </a:lnTo>
                <a:lnTo>
                  <a:pt x="3932120" y="3400517"/>
                </a:lnTo>
                <a:lnTo>
                  <a:pt x="3937445" y="3400517"/>
                </a:lnTo>
                <a:lnTo>
                  <a:pt x="3937445" y="3405841"/>
                </a:lnTo>
                <a:lnTo>
                  <a:pt x="3948095" y="3411166"/>
                </a:lnTo>
                <a:close/>
                <a:moveTo>
                  <a:pt x="2877204" y="3389868"/>
                </a:moveTo>
                <a:lnTo>
                  <a:pt x="2892587" y="3389868"/>
                </a:lnTo>
                <a:lnTo>
                  <a:pt x="2882529" y="3405841"/>
                </a:lnTo>
                <a:lnTo>
                  <a:pt x="2871880" y="3405841"/>
                </a:lnTo>
                <a:lnTo>
                  <a:pt x="2871880" y="3415899"/>
                </a:lnTo>
                <a:lnTo>
                  <a:pt x="2866555" y="3405841"/>
                </a:lnTo>
                <a:lnTo>
                  <a:pt x="2871880" y="3400517"/>
                </a:lnTo>
                <a:lnTo>
                  <a:pt x="2871880" y="3395193"/>
                </a:lnTo>
                <a:close/>
                <a:moveTo>
                  <a:pt x="2131131" y="3389868"/>
                </a:moveTo>
                <a:lnTo>
                  <a:pt x="2135864" y="3395193"/>
                </a:lnTo>
                <a:lnTo>
                  <a:pt x="2141189" y="3395193"/>
                </a:lnTo>
                <a:lnTo>
                  <a:pt x="2135864" y="3405841"/>
                </a:lnTo>
                <a:close/>
                <a:moveTo>
                  <a:pt x="1467889" y="3389868"/>
                </a:moveTo>
                <a:lnTo>
                  <a:pt x="1472622" y="3389868"/>
                </a:lnTo>
                <a:lnTo>
                  <a:pt x="1472622" y="3395193"/>
                </a:lnTo>
                <a:lnTo>
                  <a:pt x="1462564" y="3400517"/>
                </a:lnTo>
                <a:close/>
                <a:moveTo>
                  <a:pt x="4214338" y="3384544"/>
                </a:moveTo>
                <a:lnTo>
                  <a:pt x="4219663" y="3400517"/>
                </a:lnTo>
                <a:lnTo>
                  <a:pt x="4224396" y="3400517"/>
                </a:lnTo>
                <a:lnTo>
                  <a:pt x="4214338" y="3405841"/>
                </a:lnTo>
                <a:close/>
                <a:moveTo>
                  <a:pt x="3770007" y="3384544"/>
                </a:moveTo>
                <a:lnTo>
                  <a:pt x="3780657" y="3384544"/>
                </a:lnTo>
                <a:lnTo>
                  <a:pt x="3785982" y="3384544"/>
                </a:lnTo>
                <a:lnTo>
                  <a:pt x="3796632" y="3395193"/>
                </a:lnTo>
                <a:lnTo>
                  <a:pt x="3796632" y="3400517"/>
                </a:lnTo>
                <a:lnTo>
                  <a:pt x="3801365" y="3405841"/>
                </a:lnTo>
                <a:lnTo>
                  <a:pt x="3796632" y="3415899"/>
                </a:lnTo>
                <a:lnTo>
                  <a:pt x="3801365" y="3426547"/>
                </a:lnTo>
                <a:lnTo>
                  <a:pt x="3791307" y="3426547"/>
                </a:lnTo>
                <a:lnTo>
                  <a:pt x="3801365" y="3437196"/>
                </a:lnTo>
                <a:lnTo>
                  <a:pt x="3796632" y="3452578"/>
                </a:lnTo>
                <a:lnTo>
                  <a:pt x="3775332" y="3457902"/>
                </a:lnTo>
                <a:lnTo>
                  <a:pt x="3775332" y="3463227"/>
                </a:lnTo>
                <a:lnTo>
                  <a:pt x="3765274" y="3468551"/>
                </a:lnTo>
                <a:lnTo>
                  <a:pt x="3754624" y="3473875"/>
                </a:lnTo>
                <a:lnTo>
                  <a:pt x="3749300" y="3468551"/>
                </a:lnTo>
                <a:lnTo>
                  <a:pt x="3749300" y="3452578"/>
                </a:lnTo>
                <a:lnTo>
                  <a:pt x="3749300" y="3442521"/>
                </a:lnTo>
                <a:lnTo>
                  <a:pt x="3759949" y="3431872"/>
                </a:lnTo>
                <a:lnTo>
                  <a:pt x="3775332" y="3452578"/>
                </a:lnTo>
                <a:lnTo>
                  <a:pt x="3780657" y="3452578"/>
                </a:lnTo>
                <a:lnTo>
                  <a:pt x="3780657" y="3442521"/>
                </a:lnTo>
                <a:lnTo>
                  <a:pt x="3775332" y="3437196"/>
                </a:lnTo>
                <a:lnTo>
                  <a:pt x="3780657" y="3426547"/>
                </a:lnTo>
                <a:lnTo>
                  <a:pt x="3775332" y="3421223"/>
                </a:lnTo>
                <a:lnTo>
                  <a:pt x="3780657" y="3415899"/>
                </a:lnTo>
                <a:lnTo>
                  <a:pt x="3770007" y="3405841"/>
                </a:lnTo>
                <a:close/>
                <a:moveTo>
                  <a:pt x="3733917" y="3384544"/>
                </a:moveTo>
                <a:lnTo>
                  <a:pt x="3743975" y="3384544"/>
                </a:lnTo>
                <a:lnTo>
                  <a:pt x="3749300" y="3395193"/>
                </a:lnTo>
                <a:lnTo>
                  <a:pt x="3743975" y="3395193"/>
                </a:lnTo>
                <a:lnTo>
                  <a:pt x="3749300" y="3400517"/>
                </a:lnTo>
                <a:lnTo>
                  <a:pt x="3728592" y="3411166"/>
                </a:lnTo>
                <a:lnTo>
                  <a:pt x="3723267" y="3411166"/>
                </a:lnTo>
                <a:lnTo>
                  <a:pt x="3717942" y="3411166"/>
                </a:lnTo>
                <a:lnTo>
                  <a:pt x="3717942" y="3421223"/>
                </a:lnTo>
                <a:lnTo>
                  <a:pt x="3702559" y="3421223"/>
                </a:lnTo>
                <a:lnTo>
                  <a:pt x="3723267" y="3437196"/>
                </a:lnTo>
                <a:lnTo>
                  <a:pt x="3733917" y="3426547"/>
                </a:lnTo>
                <a:lnTo>
                  <a:pt x="3733917" y="3437196"/>
                </a:lnTo>
                <a:lnTo>
                  <a:pt x="3728592" y="3442521"/>
                </a:lnTo>
                <a:lnTo>
                  <a:pt x="3728592" y="3452578"/>
                </a:lnTo>
                <a:lnTo>
                  <a:pt x="3733917" y="3457902"/>
                </a:lnTo>
                <a:lnTo>
                  <a:pt x="3723267" y="3478608"/>
                </a:lnTo>
                <a:lnTo>
                  <a:pt x="3723267" y="3483933"/>
                </a:lnTo>
                <a:lnTo>
                  <a:pt x="3738650" y="3499906"/>
                </a:lnTo>
                <a:lnTo>
                  <a:pt x="3738650" y="3509963"/>
                </a:lnTo>
                <a:lnTo>
                  <a:pt x="3749300" y="3509963"/>
                </a:lnTo>
                <a:lnTo>
                  <a:pt x="3743975" y="3515287"/>
                </a:lnTo>
                <a:lnTo>
                  <a:pt x="3738650" y="3515287"/>
                </a:lnTo>
                <a:lnTo>
                  <a:pt x="3728592" y="3525936"/>
                </a:lnTo>
                <a:lnTo>
                  <a:pt x="3717942" y="3525936"/>
                </a:lnTo>
                <a:lnTo>
                  <a:pt x="3712617" y="3520612"/>
                </a:lnTo>
                <a:lnTo>
                  <a:pt x="3717942" y="3531261"/>
                </a:lnTo>
                <a:lnTo>
                  <a:pt x="3723267" y="3546642"/>
                </a:lnTo>
                <a:lnTo>
                  <a:pt x="3717942" y="3546642"/>
                </a:lnTo>
                <a:lnTo>
                  <a:pt x="3712617" y="3546642"/>
                </a:lnTo>
                <a:lnTo>
                  <a:pt x="3712617" y="3567348"/>
                </a:lnTo>
                <a:lnTo>
                  <a:pt x="3702559" y="3567348"/>
                </a:lnTo>
                <a:lnTo>
                  <a:pt x="3702559" y="3557291"/>
                </a:lnTo>
                <a:lnTo>
                  <a:pt x="3691909" y="3551967"/>
                </a:lnTo>
                <a:lnTo>
                  <a:pt x="3691909" y="3541318"/>
                </a:lnTo>
                <a:lnTo>
                  <a:pt x="3686584" y="3541318"/>
                </a:lnTo>
                <a:lnTo>
                  <a:pt x="3686584" y="3531261"/>
                </a:lnTo>
                <a:lnTo>
                  <a:pt x="3691909" y="3531261"/>
                </a:lnTo>
                <a:lnTo>
                  <a:pt x="3702559" y="3515287"/>
                </a:lnTo>
                <a:lnTo>
                  <a:pt x="3697234" y="3520612"/>
                </a:lnTo>
                <a:lnTo>
                  <a:pt x="3676526" y="3520612"/>
                </a:lnTo>
                <a:lnTo>
                  <a:pt x="3671202" y="3520612"/>
                </a:lnTo>
                <a:lnTo>
                  <a:pt x="3665877" y="3509963"/>
                </a:lnTo>
                <a:lnTo>
                  <a:pt x="3649902" y="3535993"/>
                </a:lnTo>
                <a:lnTo>
                  <a:pt x="3649902" y="3541318"/>
                </a:lnTo>
                <a:lnTo>
                  <a:pt x="3639844" y="3557291"/>
                </a:lnTo>
                <a:lnTo>
                  <a:pt x="3645169" y="3541318"/>
                </a:lnTo>
                <a:lnTo>
                  <a:pt x="3639844" y="3535993"/>
                </a:lnTo>
                <a:lnTo>
                  <a:pt x="3645169" y="3531261"/>
                </a:lnTo>
                <a:lnTo>
                  <a:pt x="3645169" y="3520612"/>
                </a:lnTo>
                <a:lnTo>
                  <a:pt x="3649902" y="3509963"/>
                </a:lnTo>
                <a:lnTo>
                  <a:pt x="3649902" y="3505230"/>
                </a:lnTo>
                <a:lnTo>
                  <a:pt x="3645169" y="3509963"/>
                </a:lnTo>
                <a:lnTo>
                  <a:pt x="3639844" y="3509963"/>
                </a:lnTo>
                <a:lnTo>
                  <a:pt x="3639844" y="3505230"/>
                </a:lnTo>
                <a:lnTo>
                  <a:pt x="3645169" y="3494581"/>
                </a:lnTo>
                <a:lnTo>
                  <a:pt x="3649902" y="3489257"/>
                </a:lnTo>
                <a:lnTo>
                  <a:pt x="3655227" y="3483933"/>
                </a:lnTo>
                <a:lnTo>
                  <a:pt x="3655227" y="3478608"/>
                </a:lnTo>
                <a:lnTo>
                  <a:pt x="3649902" y="3468551"/>
                </a:lnTo>
                <a:lnTo>
                  <a:pt x="3645169" y="3473875"/>
                </a:lnTo>
                <a:lnTo>
                  <a:pt x="3629194" y="3463227"/>
                </a:lnTo>
                <a:lnTo>
                  <a:pt x="3629194" y="3452578"/>
                </a:lnTo>
                <a:lnTo>
                  <a:pt x="3634519" y="3452578"/>
                </a:lnTo>
                <a:lnTo>
                  <a:pt x="3629194" y="3447253"/>
                </a:lnTo>
                <a:lnTo>
                  <a:pt x="3645169" y="3442521"/>
                </a:lnTo>
                <a:lnTo>
                  <a:pt x="3655227" y="3437196"/>
                </a:lnTo>
                <a:lnTo>
                  <a:pt x="3660552" y="3437196"/>
                </a:lnTo>
                <a:lnTo>
                  <a:pt x="3660552" y="3426547"/>
                </a:lnTo>
                <a:lnTo>
                  <a:pt x="3671202" y="3431872"/>
                </a:lnTo>
                <a:lnTo>
                  <a:pt x="3665877" y="3442521"/>
                </a:lnTo>
                <a:lnTo>
                  <a:pt x="3686584" y="3431872"/>
                </a:lnTo>
                <a:lnTo>
                  <a:pt x="3681260" y="3426547"/>
                </a:lnTo>
                <a:lnTo>
                  <a:pt x="3681260" y="3405841"/>
                </a:lnTo>
                <a:lnTo>
                  <a:pt x="3686584" y="3405841"/>
                </a:lnTo>
                <a:lnTo>
                  <a:pt x="3691909" y="3411166"/>
                </a:lnTo>
                <a:lnTo>
                  <a:pt x="3691909" y="3421223"/>
                </a:lnTo>
                <a:lnTo>
                  <a:pt x="3697234" y="3426547"/>
                </a:lnTo>
                <a:lnTo>
                  <a:pt x="3697234" y="3405841"/>
                </a:lnTo>
                <a:lnTo>
                  <a:pt x="3702559" y="3395193"/>
                </a:lnTo>
                <a:lnTo>
                  <a:pt x="3712617" y="3389868"/>
                </a:lnTo>
                <a:lnTo>
                  <a:pt x="3717942" y="3395193"/>
                </a:lnTo>
                <a:close/>
                <a:moveTo>
                  <a:pt x="3566479" y="3384544"/>
                </a:moveTo>
                <a:lnTo>
                  <a:pt x="3566479" y="3395193"/>
                </a:lnTo>
                <a:lnTo>
                  <a:pt x="3555829" y="3389868"/>
                </a:lnTo>
                <a:close/>
                <a:moveTo>
                  <a:pt x="2710358" y="3384544"/>
                </a:moveTo>
                <a:lnTo>
                  <a:pt x="2715684" y="3384544"/>
                </a:lnTo>
                <a:lnTo>
                  <a:pt x="2715684" y="3395193"/>
                </a:lnTo>
                <a:lnTo>
                  <a:pt x="2710358" y="3395193"/>
                </a:lnTo>
                <a:close/>
                <a:moveTo>
                  <a:pt x="1201054" y="3384544"/>
                </a:moveTo>
                <a:lnTo>
                  <a:pt x="1201054" y="3395193"/>
                </a:lnTo>
                <a:lnTo>
                  <a:pt x="1190996" y="3395193"/>
                </a:lnTo>
                <a:close/>
                <a:moveTo>
                  <a:pt x="1148989" y="3384544"/>
                </a:moveTo>
                <a:lnTo>
                  <a:pt x="1154314" y="3384544"/>
                </a:lnTo>
                <a:lnTo>
                  <a:pt x="1148989" y="3389868"/>
                </a:lnTo>
                <a:lnTo>
                  <a:pt x="1154314" y="3389868"/>
                </a:lnTo>
                <a:lnTo>
                  <a:pt x="1154314" y="3395193"/>
                </a:lnTo>
                <a:lnTo>
                  <a:pt x="1143664" y="3405841"/>
                </a:lnTo>
                <a:lnTo>
                  <a:pt x="1133606" y="3400517"/>
                </a:lnTo>
                <a:close/>
                <a:moveTo>
                  <a:pt x="1128281" y="3384544"/>
                </a:moveTo>
                <a:lnTo>
                  <a:pt x="1133606" y="3389868"/>
                </a:lnTo>
                <a:lnTo>
                  <a:pt x="1122956" y="3395193"/>
                </a:lnTo>
                <a:lnTo>
                  <a:pt x="1122956" y="3389868"/>
                </a:lnTo>
                <a:close/>
                <a:moveTo>
                  <a:pt x="1039533" y="3384544"/>
                </a:moveTo>
                <a:lnTo>
                  <a:pt x="1044266" y="3389868"/>
                </a:lnTo>
                <a:lnTo>
                  <a:pt x="1034208" y="3395193"/>
                </a:lnTo>
                <a:lnTo>
                  <a:pt x="1034208" y="3389868"/>
                </a:lnTo>
                <a:close/>
                <a:moveTo>
                  <a:pt x="4574654" y="3379811"/>
                </a:moveTo>
                <a:lnTo>
                  <a:pt x="4584713" y="3379811"/>
                </a:lnTo>
                <a:lnTo>
                  <a:pt x="4584713" y="3384544"/>
                </a:lnTo>
                <a:lnTo>
                  <a:pt x="4574654" y="3384544"/>
                </a:lnTo>
                <a:close/>
                <a:moveTo>
                  <a:pt x="2397375" y="3379811"/>
                </a:moveTo>
                <a:lnTo>
                  <a:pt x="2407433" y="3379811"/>
                </a:lnTo>
                <a:lnTo>
                  <a:pt x="2412758" y="3389868"/>
                </a:lnTo>
                <a:lnTo>
                  <a:pt x="2412758" y="3395193"/>
                </a:lnTo>
                <a:lnTo>
                  <a:pt x="2412758" y="3400517"/>
                </a:lnTo>
                <a:lnTo>
                  <a:pt x="2402700" y="3411166"/>
                </a:lnTo>
                <a:lnTo>
                  <a:pt x="2402700" y="3400517"/>
                </a:lnTo>
                <a:lnTo>
                  <a:pt x="2386725" y="3395193"/>
                </a:lnTo>
                <a:lnTo>
                  <a:pt x="2386725" y="3389868"/>
                </a:lnTo>
                <a:close/>
                <a:moveTo>
                  <a:pt x="2078474" y="3379811"/>
                </a:moveTo>
                <a:lnTo>
                  <a:pt x="2089124" y="3379811"/>
                </a:lnTo>
                <a:lnTo>
                  <a:pt x="2083799" y="3384544"/>
                </a:lnTo>
                <a:close/>
                <a:moveTo>
                  <a:pt x="2031734" y="3379811"/>
                </a:moveTo>
                <a:lnTo>
                  <a:pt x="2037059" y="3379811"/>
                </a:lnTo>
                <a:lnTo>
                  <a:pt x="2037059" y="3389868"/>
                </a:lnTo>
                <a:lnTo>
                  <a:pt x="2026409" y="3389868"/>
                </a:lnTo>
                <a:close/>
                <a:moveTo>
                  <a:pt x="1843588" y="3379811"/>
                </a:moveTo>
                <a:lnTo>
                  <a:pt x="1848913" y="3379811"/>
                </a:lnTo>
                <a:lnTo>
                  <a:pt x="1848913" y="3395193"/>
                </a:lnTo>
                <a:lnTo>
                  <a:pt x="1832939" y="3411166"/>
                </a:lnTo>
                <a:lnTo>
                  <a:pt x="1832939" y="3395193"/>
                </a:lnTo>
                <a:close/>
                <a:moveTo>
                  <a:pt x="1806906" y="3379811"/>
                </a:moveTo>
                <a:lnTo>
                  <a:pt x="1806906" y="3400517"/>
                </a:lnTo>
                <a:lnTo>
                  <a:pt x="1801581" y="3405841"/>
                </a:lnTo>
                <a:lnTo>
                  <a:pt x="1791523" y="3395193"/>
                </a:lnTo>
                <a:lnTo>
                  <a:pt x="1791523" y="3389868"/>
                </a:lnTo>
                <a:close/>
                <a:moveTo>
                  <a:pt x="1712833" y="3379811"/>
                </a:moveTo>
                <a:lnTo>
                  <a:pt x="1712833" y="3400517"/>
                </a:lnTo>
                <a:lnTo>
                  <a:pt x="1708100" y="3400517"/>
                </a:lnTo>
                <a:lnTo>
                  <a:pt x="1708100" y="3395193"/>
                </a:lnTo>
                <a:lnTo>
                  <a:pt x="1708100" y="3389868"/>
                </a:lnTo>
                <a:close/>
                <a:moveTo>
                  <a:pt x="1614027" y="3379811"/>
                </a:moveTo>
                <a:lnTo>
                  <a:pt x="1619352" y="3389868"/>
                </a:lnTo>
                <a:lnTo>
                  <a:pt x="1608702" y="3405841"/>
                </a:lnTo>
                <a:lnTo>
                  <a:pt x="1608702" y="3400517"/>
                </a:lnTo>
                <a:lnTo>
                  <a:pt x="1608702" y="3389868"/>
                </a:lnTo>
                <a:close/>
                <a:moveTo>
                  <a:pt x="1237737" y="3379811"/>
                </a:moveTo>
                <a:lnTo>
                  <a:pt x="1248386" y="3389868"/>
                </a:lnTo>
                <a:lnTo>
                  <a:pt x="1227087" y="3411166"/>
                </a:lnTo>
                <a:lnTo>
                  <a:pt x="1222354" y="3411166"/>
                </a:lnTo>
                <a:lnTo>
                  <a:pt x="1217029" y="3405841"/>
                </a:lnTo>
                <a:close/>
                <a:moveTo>
                  <a:pt x="4229721" y="3374487"/>
                </a:moveTo>
                <a:lnTo>
                  <a:pt x="4235046" y="3374487"/>
                </a:lnTo>
                <a:lnTo>
                  <a:pt x="4235046" y="3379811"/>
                </a:lnTo>
                <a:lnTo>
                  <a:pt x="4229721" y="3379811"/>
                </a:lnTo>
                <a:close/>
                <a:moveTo>
                  <a:pt x="4078258" y="3374487"/>
                </a:moveTo>
                <a:lnTo>
                  <a:pt x="4088908" y="3379811"/>
                </a:lnTo>
                <a:lnTo>
                  <a:pt x="4083583" y="3384544"/>
                </a:lnTo>
                <a:lnTo>
                  <a:pt x="4083583" y="3395193"/>
                </a:lnTo>
                <a:lnTo>
                  <a:pt x="4078258" y="3405841"/>
                </a:lnTo>
                <a:lnTo>
                  <a:pt x="4072933" y="3400517"/>
                </a:lnTo>
                <a:lnTo>
                  <a:pt x="4072933" y="3384544"/>
                </a:lnTo>
                <a:close/>
                <a:moveTo>
                  <a:pt x="3885380" y="3374487"/>
                </a:moveTo>
                <a:lnTo>
                  <a:pt x="3890113" y="3379811"/>
                </a:lnTo>
                <a:lnTo>
                  <a:pt x="3885380" y="3384544"/>
                </a:lnTo>
                <a:lnTo>
                  <a:pt x="3880055" y="3379811"/>
                </a:lnTo>
                <a:close/>
                <a:moveTo>
                  <a:pt x="3848697" y="3374487"/>
                </a:moveTo>
                <a:lnTo>
                  <a:pt x="3858755" y="3384544"/>
                </a:lnTo>
                <a:lnTo>
                  <a:pt x="3869405" y="3384544"/>
                </a:lnTo>
                <a:lnTo>
                  <a:pt x="3869405" y="3400517"/>
                </a:lnTo>
                <a:lnTo>
                  <a:pt x="3854022" y="3415899"/>
                </a:lnTo>
                <a:lnTo>
                  <a:pt x="3848697" y="3400517"/>
                </a:lnTo>
                <a:lnTo>
                  <a:pt x="3848697" y="3395193"/>
                </a:lnTo>
                <a:lnTo>
                  <a:pt x="3854022" y="3389868"/>
                </a:lnTo>
                <a:lnTo>
                  <a:pt x="3848697" y="3384544"/>
                </a:lnTo>
                <a:lnTo>
                  <a:pt x="3843372" y="3389868"/>
                </a:lnTo>
                <a:lnTo>
                  <a:pt x="3838047" y="3389868"/>
                </a:lnTo>
                <a:lnTo>
                  <a:pt x="3838047" y="3384544"/>
                </a:lnTo>
                <a:close/>
                <a:moveTo>
                  <a:pt x="3749300" y="3374487"/>
                </a:moveTo>
                <a:lnTo>
                  <a:pt x="3759949" y="3374487"/>
                </a:lnTo>
                <a:lnTo>
                  <a:pt x="3765274" y="3379811"/>
                </a:lnTo>
                <a:lnTo>
                  <a:pt x="3770007" y="3384544"/>
                </a:lnTo>
                <a:lnTo>
                  <a:pt x="3765274" y="3395193"/>
                </a:lnTo>
                <a:lnTo>
                  <a:pt x="3759949" y="3405841"/>
                </a:lnTo>
                <a:lnTo>
                  <a:pt x="3759949" y="3389868"/>
                </a:lnTo>
                <a:lnTo>
                  <a:pt x="3749300" y="3384544"/>
                </a:lnTo>
                <a:close/>
                <a:moveTo>
                  <a:pt x="3702559" y="3374487"/>
                </a:moveTo>
                <a:lnTo>
                  <a:pt x="3707292" y="3374487"/>
                </a:lnTo>
                <a:lnTo>
                  <a:pt x="3707292" y="3379811"/>
                </a:lnTo>
                <a:lnTo>
                  <a:pt x="3702559" y="3384544"/>
                </a:lnTo>
                <a:lnTo>
                  <a:pt x="3691909" y="3384544"/>
                </a:lnTo>
                <a:close/>
                <a:moveTo>
                  <a:pt x="3597837" y="3374487"/>
                </a:moveTo>
                <a:lnTo>
                  <a:pt x="3603162" y="3379811"/>
                </a:lnTo>
                <a:lnTo>
                  <a:pt x="3608486" y="3374487"/>
                </a:lnTo>
                <a:lnTo>
                  <a:pt x="3618544" y="3374487"/>
                </a:lnTo>
                <a:lnTo>
                  <a:pt x="3629194" y="3384544"/>
                </a:lnTo>
                <a:lnTo>
                  <a:pt x="3639844" y="3389868"/>
                </a:lnTo>
                <a:lnTo>
                  <a:pt x="3634519" y="3395193"/>
                </a:lnTo>
                <a:lnTo>
                  <a:pt x="3645169" y="3400517"/>
                </a:lnTo>
                <a:lnTo>
                  <a:pt x="3645169" y="3405841"/>
                </a:lnTo>
                <a:lnTo>
                  <a:pt x="3645169" y="3411166"/>
                </a:lnTo>
                <a:lnTo>
                  <a:pt x="3639844" y="3421223"/>
                </a:lnTo>
                <a:lnTo>
                  <a:pt x="3629194" y="3426547"/>
                </a:lnTo>
                <a:lnTo>
                  <a:pt x="3629194" y="3437196"/>
                </a:lnTo>
                <a:lnTo>
                  <a:pt x="3623869" y="3442521"/>
                </a:lnTo>
                <a:lnTo>
                  <a:pt x="3613811" y="3442521"/>
                </a:lnTo>
                <a:lnTo>
                  <a:pt x="3603162" y="3447253"/>
                </a:lnTo>
                <a:lnTo>
                  <a:pt x="3603162" y="3457902"/>
                </a:lnTo>
                <a:lnTo>
                  <a:pt x="3613811" y="3452578"/>
                </a:lnTo>
                <a:lnTo>
                  <a:pt x="3629194" y="3489257"/>
                </a:lnTo>
                <a:lnTo>
                  <a:pt x="3618544" y="3494581"/>
                </a:lnTo>
                <a:lnTo>
                  <a:pt x="3629194" y="3499906"/>
                </a:lnTo>
                <a:lnTo>
                  <a:pt x="3634519" y="3509963"/>
                </a:lnTo>
                <a:lnTo>
                  <a:pt x="3629194" y="3515287"/>
                </a:lnTo>
                <a:lnTo>
                  <a:pt x="3629194" y="3525936"/>
                </a:lnTo>
                <a:lnTo>
                  <a:pt x="3613811" y="3525936"/>
                </a:lnTo>
                <a:lnTo>
                  <a:pt x="3597837" y="3546642"/>
                </a:lnTo>
                <a:lnTo>
                  <a:pt x="3592512" y="3546642"/>
                </a:lnTo>
                <a:lnTo>
                  <a:pt x="3592512" y="3535993"/>
                </a:lnTo>
                <a:lnTo>
                  <a:pt x="3597837" y="3531261"/>
                </a:lnTo>
                <a:lnTo>
                  <a:pt x="3597837" y="3520612"/>
                </a:lnTo>
                <a:lnTo>
                  <a:pt x="3587187" y="3509963"/>
                </a:lnTo>
                <a:lnTo>
                  <a:pt x="3582454" y="3505230"/>
                </a:lnTo>
                <a:lnTo>
                  <a:pt x="3571804" y="3505230"/>
                </a:lnTo>
                <a:lnTo>
                  <a:pt x="3571804" y="3509963"/>
                </a:lnTo>
                <a:lnTo>
                  <a:pt x="3566479" y="3515287"/>
                </a:lnTo>
                <a:lnTo>
                  <a:pt x="3566479" y="3531261"/>
                </a:lnTo>
                <a:lnTo>
                  <a:pt x="3561154" y="3535993"/>
                </a:lnTo>
                <a:lnTo>
                  <a:pt x="3555829" y="3546642"/>
                </a:lnTo>
                <a:lnTo>
                  <a:pt x="3551096" y="3535993"/>
                </a:lnTo>
                <a:lnTo>
                  <a:pt x="3561154" y="3520612"/>
                </a:lnTo>
                <a:lnTo>
                  <a:pt x="3551096" y="3520612"/>
                </a:lnTo>
                <a:lnTo>
                  <a:pt x="3540446" y="3531261"/>
                </a:lnTo>
                <a:lnTo>
                  <a:pt x="3529797" y="3531261"/>
                </a:lnTo>
                <a:lnTo>
                  <a:pt x="3529797" y="3541318"/>
                </a:lnTo>
                <a:lnTo>
                  <a:pt x="3545771" y="3541318"/>
                </a:lnTo>
                <a:lnTo>
                  <a:pt x="3540446" y="3546642"/>
                </a:lnTo>
                <a:lnTo>
                  <a:pt x="3545771" y="3551967"/>
                </a:lnTo>
                <a:lnTo>
                  <a:pt x="3545771" y="3567348"/>
                </a:lnTo>
                <a:lnTo>
                  <a:pt x="3551096" y="3562615"/>
                </a:lnTo>
                <a:lnTo>
                  <a:pt x="3566479" y="3562615"/>
                </a:lnTo>
                <a:lnTo>
                  <a:pt x="3566479" y="3567348"/>
                </a:lnTo>
                <a:lnTo>
                  <a:pt x="3555829" y="3577997"/>
                </a:lnTo>
                <a:lnTo>
                  <a:pt x="3551096" y="3588646"/>
                </a:lnTo>
                <a:lnTo>
                  <a:pt x="3545771" y="3588646"/>
                </a:lnTo>
                <a:lnTo>
                  <a:pt x="3545771" y="3572673"/>
                </a:lnTo>
                <a:lnTo>
                  <a:pt x="3535122" y="3557291"/>
                </a:lnTo>
                <a:lnTo>
                  <a:pt x="3535122" y="3546642"/>
                </a:lnTo>
                <a:lnTo>
                  <a:pt x="3529797" y="3551967"/>
                </a:lnTo>
                <a:lnTo>
                  <a:pt x="3525063" y="3541318"/>
                </a:lnTo>
                <a:lnTo>
                  <a:pt x="3519739" y="3546642"/>
                </a:lnTo>
                <a:lnTo>
                  <a:pt x="3519739" y="3520612"/>
                </a:lnTo>
                <a:lnTo>
                  <a:pt x="3514414" y="3525936"/>
                </a:lnTo>
                <a:lnTo>
                  <a:pt x="3509089" y="3525936"/>
                </a:lnTo>
                <a:lnTo>
                  <a:pt x="3509089" y="3515287"/>
                </a:lnTo>
                <a:lnTo>
                  <a:pt x="3525063" y="3520612"/>
                </a:lnTo>
                <a:lnTo>
                  <a:pt x="3529797" y="3515287"/>
                </a:lnTo>
                <a:lnTo>
                  <a:pt x="3535122" y="3515287"/>
                </a:lnTo>
                <a:lnTo>
                  <a:pt x="3529797" y="3520612"/>
                </a:lnTo>
                <a:lnTo>
                  <a:pt x="3540446" y="3520612"/>
                </a:lnTo>
                <a:lnTo>
                  <a:pt x="3540446" y="3515287"/>
                </a:lnTo>
                <a:lnTo>
                  <a:pt x="3545771" y="3505230"/>
                </a:lnTo>
                <a:lnTo>
                  <a:pt x="3561154" y="3489257"/>
                </a:lnTo>
                <a:lnTo>
                  <a:pt x="3571804" y="3478608"/>
                </a:lnTo>
                <a:lnTo>
                  <a:pt x="3571804" y="3463227"/>
                </a:lnTo>
                <a:lnTo>
                  <a:pt x="3577129" y="3457902"/>
                </a:lnTo>
                <a:lnTo>
                  <a:pt x="3577129" y="3447253"/>
                </a:lnTo>
                <a:lnTo>
                  <a:pt x="3571804" y="3442521"/>
                </a:lnTo>
                <a:lnTo>
                  <a:pt x="3571804" y="3437196"/>
                </a:lnTo>
                <a:lnTo>
                  <a:pt x="3566479" y="3437196"/>
                </a:lnTo>
                <a:lnTo>
                  <a:pt x="3561154" y="3437196"/>
                </a:lnTo>
                <a:lnTo>
                  <a:pt x="3561154" y="3426547"/>
                </a:lnTo>
                <a:lnTo>
                  <a:pt x="3561154" y="3415899"/>
                </a:lnTo>
                <a:lnTo>
                  <a:pt x="3571804" y="3415899"/>
                </a:lnTo>
                <a:lnTo>
                  <a:pt x="3577129" y="3421223"/>
                </a:lnTo>
                <a:lnTo>
                  <a:pt x="3577129" y="3405841"/>
                </a:lnTo>
                <a:lnTo>
                  <a:pt x="3571804" y="3400517"/>
                </a:lnTo>
                <a:lnTo>
                  <a:pt x="3587187" y="3384544"/>
                </a:lnTo>
                <a:lnTo>
                  <a:pt x="3592512" y="3389868"/>
                </a:lnTo>
                <a:lnTo>
                  <a:pt x="3597837" y="3384544"/>
                </a:lnTo>
                <a:close/>
                <a:moveTo>
                  <a:pt x="2840522" y="3374487"/>
                </a:moveTo>
                <a:lnTo>
                  <a:pt x="2845847" y="3379811"/>
                </a:lnTo>
                <a:lnTo>
                  <a:pt x="2840522" y="3384544"/>
                </a:lnTo>
                <a:lnTo>
                  <a:pt x="2829872" y="3384544"/>
                </a:lnTo>
                <a:close/>
                <a:moveTo>
                  <a:pt x="2809165" y="3374487"/>
                </a:moveTo>
                <a:lnTo>
                  <a:pt x="2829872" y="3374487"/>
                </a:lnTo>
                <a:lnTo>
                  <a:pt x="2814489" y="3384544"/>
                </a:lnTo>
                <a:lnTo>
                  <a:pt x="2803840" y="3384544"/>
                </a:lnTo>
                <a:close/>
                <a:moveTo>
                  <a:pt x="2203905" y="3374487"/>
                </a:moveTo>
                <a:lnTo>
                  <a:pt x="2209229" y="3374487"/>
                </a:lnTo>
                <a:lnTo>
                  <a:pt x="2209229" y="3389868"/>
                </a:lnTo>
                <a:lnTo>
                  <a:pt x="2203905" y="3395193"/>
                </a:lnTo>
                <a:lnTo>
                  <a:pt x="2203905" y="3389868"/>
                </a:lnTo>
                <a:close/>
                <a:moveTo>
                  <a:pt x="1566695" y="3374487"/>
                </a:moveTo>
                <a:lnTo>
                  <a:pt x="1566695" y="3384544"/>
                </a:lnTo>
                <a:lnTo>
                  <a:pt x="1556637" y="3389868"/>
                </a:lnTo>
                <a:lnTo>
                  <a:pt x="1551312" y="3389868"/>
                </a:lnTo>
                <a:close/>
                <a:moveTo>
                  <a:pt x="1525279" y="3374487"/>
                </a:moveTo>
                <a:lnTo>
                  <a:pt x="1530013" y="3389868"/>
                </a:lnTo>
                <a:lnTo>
                  <a:pt x="1525279" y="3395193"/>
                </a:lnTo>
                <a:lnTo>
                  <a:pt x="1525279" y="3400517"/>
                </a:lnTo>
                <a:lnTo>
                  <a:pt x="1514630" y="3411166"/>
                </a:lnTo>
                <a:lnTo>
                  <a:pt x="1514630" y="3400517"/>
                </a:lnTo>
                <a:lnTo>
                  <a:pt x="1514630" y="3389868"/>
                </a:lnTo>
                <a:close/>
                <a:moveTo>
                  <a:pt x="1498655" y="3374487"/>
                </a:moveTo>
                <a:lnTo>
                  <a:pt x="1509305" y="3379811"/>
                </a:lnTo>
                <a:lnTo>
                  <a:pt x="1498655" y="3395193"/>
                </a:lnTo>
                <a:lnTo>
                  <a:pt x="1488597" y="3395193"/>
                </a:lnTo>
                <a:lnTo>
                  <a:pt x="1488597" y="3384544"/>
                </a:lnTo>
                <a:close/>
                <a:moveTo>
                  <a:pt x="4318469" y="3369162"/>
                </a:moveTo>
                <a:lnTo>
                  <a:pt x="4329119" y="3369162"/>
                </a:lnTo>
                <a:lnTo>
                  <a:pt x="4329119" y="3374487"/>
                </a:lnTo>
                <a:lnTo>
                  <a:pt x="4318469" y="3379811"/>
                </a:lnTo>
                <a:close/>
                <a:moveTo>
                  <a:pt x="4041576" y="3369162"/>
                </a:moveTo>
                <a:lnTo>
                  <a:pt x="4052225" y="3369162"/>
                </a:lnTo>
                <a:lnTo>
                  <a:pt x="4046901" y="3379811"/>
                </a:lnTo>
                <a:lnTo>
                  <a:pt x="4041576" y="3379811"/>
                </a:lnTo>
                <a:close/>
                <a:moveTo>
                  <a:pt x="3869405" y="3369162"/>
                </a:moveTo>
                <a:lnTo>
                  <a:pt x="3874730" y="3384544"/>
                </a:lnTo>
                <a:lnTo>
                  <a:pt x="3864080" y="3374487"/>
                </a:lnTo>
                <a:close/>
                <a:moveTo>
                  <a:pt x="3681260" y="3369162"/>
                </a:moveTo>
                <a:lnTo>
                  <a:pt x="3686584" y="3369162"/>
                </a:lnTo>
                <a:lnTo>
                  <a:pt x="3686584" y="3374487"/>
                </a:lnTo>
                <a:lnTo>
                  <a:pt x="3676526" y="3374487"/>
                </a:lnTo>
                <a:close/>
                <a:moveTo>
                  <a:pt x="2366017" y="3369162"/>
                </a:moveTo>
                <a:lnTo>
                  <a:pt x="2376075" y="3374487"/>
                </a:lnTo>
                <a:lnTo>
                  <a:pt x="2366017" y="3379811"/>
                </a:lnTo>
                <a:lnTo>
                  <a:pt x="2355367" y="3379811"/>
                </a:lnTo>
                <a:close/>
                <a:moveTo>
                  <a:pt x="2345309" y="3369162"/>
                </a:moveTo>
                <a:lnTo>
                  <a:pt x="2350042" y="3369162"/>
                </a:lnTo>
                <a:lnTo>
                  <a:pt x="2355367" y="3369162"/>
                </a:lnTo>
                <a:lnTo>
                  <a:pt x="2350042" y="3374487"/>
                </a:lnTo>
                <a:lnTo>
                  <a:pt x="2355367" y="3379811"/>
                </a:lnTo>
                <a:lnTo>
                  <a:pt x="2350042" y="3384544"/>
                </a:lnTo>
                <a:lnTo>
                  <a:pt x="2345309" y="3384544"/>
                </a:lnTo>
                <a:lnTo>
                  <a:pt x="2339985" y="3384544"/>
                </a:lnTo>
                <a:lnTo>
                  <a:pt x="2345309" y="3374487"/>
                </a:lnTo>
                <a:close/>
                <a:moveTo>
                  <a:pt x="2193846" y="3369162"/>
                </a:moveTo>
                <a:lnTo>
                  <a:pt x="2203905" y="3369162"/>
                </a:lnTo>
                <a:lnTo>
                  <a:pt x="2198579" y="3374487"/>
                </a:lnTo>
                <a:lnTo>
                  <a:pt x="2193846" y="3379811"/>
                </a:lnTo>
                <a:close/>
                <a:moveTo>
                  <a:pt x="1754840" y="3369162"/>
                </a:moveTo>
                <a:lnTo>
                  <a:pt x="1765490" y="3369162"/>
                </a:lnTo>
                <a:lnTo>
                  <a:pt x="1765490" y="3379811"/>
                </a:lnTo>
                <a:lnTo>
                  <a:pt x="1760165" y="3379811"/>
                </a:lnTo>
                <a:close/>
                <a:moveTo>
                  <a:pt x="1598053" y="3369162"/>
                </a:moveTo>
                <a:lnTo>
                  <a:pt x="1598053" y="3384544"/>
                </a:lnTo>
                <a:lnTo>
                  <a:pt x="1592728" y="3374487"/>
                </a:lnTo>
                <a:close/>
                <a:moveTo>
                  <a:pt x="402324" y="3369162"/>
                </a:moveTo>
                <a:lnTo>
                  <a:pt x="412382" y="3369162"/>
                </a:lnTo>
                <a:lnTo>
                  <a:pt x="402324" y="3379811"/>
                </a:lnTo>
                <a:close/>
                <a:moveTo>
                  <a:pt x="2532863" y="3363838"/>
                </a:moveTo>
                <a:lnTo>
                  <a:pt x="2538188" y="3369162"/>
                </a:lnTo>
                <a:lnTo>
                  <a:pt x="2527538" y="3369162"/>
                </a:lnTo>
                <a:close/>
                <a:moveTo>
                  <a:pt x="2172547" y="3363838"/>
                </a:moveTo>
                <a:lnTo>
                  <a:pt x="2177872" y="3374487"/>
                </a:lnTo>
                <a:lnTo>
                  <a:pt x="2183197" y="3379811"/>
                </a:lnTo>
                <a:lnTo>
                  <a:pt x="2177872" y="3389868"/>
                </a:lnTo>
                <a:lnTo>
                  <a:pt x="2162489" y="3389868"/>
                </a:lnTo>
                <a:lnTo>
                  <a:pt x="2157164" y="3395193"/>
                </a:lnTo>
                <a:lnTo>
                  <a:pt x="2151839" y="3389868"/>
                </a:lnTo>
                <a:lnTo>
                  <a:pt x="2162489" y="3374487"/>
                </a:lnTo>
                <a:lnTo>
                  <a:pt x="2162489" y="3369162"/>
                </a:lnTo>
                <a:close/>
                <a:moveTo>
                  <a:pt x="2042383" y="3363838"/>
                </a:moveTo>
                <a:lnTo>
                  <a:pt x="2042383" y="3369162"/>
                </a:lnTo>
                <a:lnTo>
                  <a:pt x="2042383" y="3374487"/>
                </a:lnTo>
                <a:lnTo>
                  <a:pt x="2037059" y="3369162"/>
                </a:lnTo>
                <a:close/>
                <a:moveTo>
                  <a:pt x="1217029" y="3363838"/>
                </a:moveTo>
                <a:lnTo>
                  <a:pt x="1211704" y="3374487"/>
                </a:lnTo>
                <a:lnTo>
                  <a:pt x="1206379" y="3374487"/>
                </a:lnTo>
                <a:lnTo>
                  <a:pt x="1206379" y="3369162"/>
                </a:lnTo>
                <a:close/>
                <a:moveTo>
                  <a:pt x="1060241" y="3363838"/>
                </a:moveTo>
                <a:lnTo>
                  <a:pt x="1070891" y="3363838"/>
                </a:lnTo>
                <a:lnTo>
                  <a:pt x="1060241" y="3369162"/>
                </a:lnTo>
                <a:close/>
                <a:moveTo>
                  <a:pt x="4678785" y="3358513"/>
                </a:moveTo>
                <a:lnTo>
                  <a:pt x="4684110" y="3363838"/>
                </a:lnTo>
                <a:lnTo>
                  <a:pt x="4684110" y="3369162"/>
                </a:lnTo>
                <a:lnTo>
                  <a:pt x="4678785" y="3369162"/>
                </a:lnTo>
                <a:lnTo>
                  <a:pt x="4674052" y="3369162"/>
                </a:lnTo>
                <a:close/>
                <a:moveTo>
                  <a:pt x="4114941" y="3358513"/>
                </a:moveTo>
                <a:lnTo>
                  <a:pt x="4114941" y="3363838"/>
                </a:lnTo>
                <a:lnTo>
                  <a:pt x="4104291" y="3369162"/>
                </a:lnTo>
                <a:close/>
                <a:moveTo>
                  <a:pt x="3854022" y="3358513"/>
                </a:moveTo>
                <a:lnTo>
                  <a:pt x="3858755" y="3363838"/>
                </a:lnTo>
                <a:lnTo>
                  <a:pt x="3854022" y="3363838"/>
                </a:lnTo>
                <a:close/>
                <a:moveTo>
                  <a:pt x="3623869" y="3358513"/>
                </a:moveTo>
                <a:lnTo>
                  <a:pt x="3634519" y="3363838"/>
                </a:lnTo>
                <a:lnTo>
                  <a:pt x="3623869" y="3374487"/>
                </a:lnTo>
                <a:close/>
                <a:moveTo>
                  <a:pt x="2783724" y="3358513"/>
                </a:moveTo>
                <a:lnTo>
                  <a:pt x="2789048" y="3358513"/>
                </a:lnTo>
                <a:lnTo>
                  <a:pt x="2789048" y="3363838"/>
                </a:lnTo>
                <a:close/>
                <a:moveTo>
                  <a:pt x="2705625" y="3358513"/>
                </a:moveTo>
                <a:lnTo>
                  <a:pt x="2710358" y="3358513"/>
                </a:lnTo>
                <a:lnTo>
                  <a:pt x="2715684" y="3369162"/>
                </a:lnTo>
                <a:lnTo>
                  <a:pt x="2705625" y="3374487"/>
                </a:lnTo>
                <a:lnTo>
                  <a:pt x="2710358" y="3379811"/>
                </a:lnTo>
                <a:lnTo>
                  <a:pt x="2700300" y="3374487"/>
                </a:lnTo>
                <a:lnTo>
                  <a:pt x="2705625" y="3369162"/>
                </a:lnTo>
                <a:close/>
                <a:moveTo>
                  <a:pt x="2616877" y="3358513"/>
                </a:moveTo>
                <a:lnTo>
                  <a:pt x="2626936" y="3358513"/>
                </a:lnTo>
                <a:lnTo>
                  <a:pt x="2626936" y="3369162"/>
                </a:lnTo>
                <a:lnTo>
                  <a:pt x="2637585" y="3369162"/>
                </a:lnTo>
                <a:lnTo>
                  <a:pt x="2642910" y="3384544"/>
                </a:lnTo>
                <a:lnTo>
                  <a:pt x="2632261" y="3405841"/>
                </a:lnTo>
                <a:lnTo>
                  <a:pt x="2626936" y="3395193"/>
                </a:lnTo>
                <a:lnTo>
                  <a:pt x="2621611" y="3384544"/>
                </a:lnTo>
                <a:lnTo>
                  <a:pt x="2621611" y="3379811"/>
                </a:lnTo>
                <a:lnTo>
                  <a:pt x="2616877" y="3379811"/>
                </a:lnTo>
                <a:lnTo>
                  <a:pt x="2611553" y="3374487"/>
                </a:lnTo>
                <a:lnTo>
                  <a:pt x="2611553" y="3379811"/>
                </a:lnTo>
                <a:lnTo>
                  <a:pt x="2600903" y="3379811"/>
                </a:lnTo>
                <a:close/>
                <a:moveTo>
                  <a:pt x="2580195" y="3358513"/>
                </a:moveTo>
                <a:lnTo>
                  <a:pt x="2585520" y="3363838"/>
                </a:lnTo>
                <a:lnTo>
                  <a:pt x="2595578" y="3363838"/>
                </a:lnTo>
                <a:lnTo>
                  <a:pt x="2590253" y="3374487"/>
                </a:lnTo>
                <a:lnTo>
                  <a:pt x="2574870" y="3369162"/>
                </a:lnTo>
                <a:lnTo>
                  <a:pt x="2580195" y="3369162"/>
                </a:lnTo>
                <a:lnTo>
                  <a:pt x="2580195" y="3363838"/>
                </a:lnTo>
                <a:close/>
                <a:moveTo>
                  <a:pt x="2548837" y="3358513"/>
                </a:moveTo>
                <a:lnTo>
                  <a:pt x="2564221" y="3363838"/>
                </a:lnTo>
                <a:lnTo>
                  <a:pt x="2558896" y="3369162"/>
                </a:lnTo>
                <a:lnTo>
                  <a:pt x="2543513" y="3369162"/>
                </a:lnTo>
                <a:close/>
                <a:moveTo>
                  <a:pt x="1619352" y="3358513"/>
                </a:moveTo>
                <a:lnTo>
                  <a:pt x="1624085" y="3358513"/>
                </a:lnTo>
                <a:lnTo>
                  <a:pt x="1619352" y="3363838"/>
                </a:lnTo>
                <a:close/>
                <a:moveTo>
                  <a:pt x="3911412" y="3353189"/>
                </a:moveTo>
                <a:lnTo>
                  <a:pt x="3916737" y="3353189"/>
                </a:lnTo>
                <a:lnTo>
                  <a:pt x="3916737" y="3358513"/>
                </a:lnTo>
                <a:lnTo>
                  <a:pt x="3911412" y="3358513"/>
                </a:lnTo>
                <a:close/>
                <a:moveTo>
                  <a:pt x="3874730" y="3353189"/>
                </a:moveTo>
                <a:lnTo>
                  <a:pt x="3874730" y="3358513"/>
                </a:lnTo>
                <a:lnTo>
                  <a:pt x="3874730" y="3369162"/>
                </a:lnTo>
                <a:lnTo>
                  <a:pt x="3869405" y="3369162"/>
                </a:lnTo>
                <a:lnTo>
                  <a:pt x="3864080" y="3358513"/>
                </a:lnTo>
                <a:close/>
                <a:moveTo>
                  <a:pt x="3754624" y="3353189"/>
                </a:moveTo>
                <a:lnTo>
                  <a:pt x="3749300" y="3369162"/>
                </a:lnTo>
                <a:lnTo>
                  <a:pt x="3743975" y="3369162"/>
                </a:lnTo>
                <a:lnTo>
                  <a:pt x="3733917" y="3358513"/>
                </a:lnTo>
                <a:close/>
                <a:moveTo>
                  <a:pt x="2460090" y="3353189"/>
                </a:moveTo>
                <a:lnTo>
                  <a:pt x="2475473" y="3353189"/>
                </a:lnTo>
                <a:lnTo>
                  <a:pt x="2475473" y="3363838"/>
                </a:lnTo>
                <a:lnTo>
                  <a:pt x="2470148" y="3379811"/>
                </a:lnTo>
                <a:lnTo>
                  <a:pt x="2460090" y="3379811"/>
                </a:lnTo>
                <a:lnTo>
                  <a:pt x="2454765" y="3379811"/>
                </a:lnTo>
                <a:lnTo>
                  <a:pt x="2449440" y="3379811"/>
                </a:lnTo>
                <a:lnTo>
                  <a:pt x="2449440" y="3363838"/>
                </a:lnTo>
                <a:close/>
                <a:moveTo>
                  <a:pt x="1843588" y="3353189"/>
                </a:moveTo>
                <a:lnTo>
                  <a:pt x="1854238" y="3353189"/>
                </a:lnTo>
                <a:lnTo>
                  <a:pt x="1843588" y="3358513"/>
                </a:lnTo>
                <a:close/>
                <a:moveTo>
                  <a:pt x="1812231" y="3353189"/>
                </a:moveTo>
                <a:lnTo>
                  <a:pt x="1817556" y="3353189"/>
                </a:lnTo>
                <a:lnTo>
                  <a:pt x="1822880" y="3358513"/>
                </a:lnTo>
                <a:lnTo>
                  <a:pt x="1806906" y="3369162"/>
                </a:lnTo>
                <a:lnTo>
                  <a:pt x="1801581" y="3358513"/>
                </a:lnTo>
                <a:close/>
                <a:moveTo>
                  <a:pt x="1383874" y="3353189"/>
                </a:moveTo>
                <a:lnTo>
                  <a:pt x="1383874" y="3363838"/>
                </a:lnTo>
                <a:lnTo>
                  <a:pt x="1378550" y="3369162"/>
                </a:lnTo>
                <a:lnTo>
                  <a:pt x="1383874" y="3379811"/>
                </a:lnTo>
                <a:lnTo>
                  <a:pt x="1383874" y="3389868"/>
                </a:lnTo>
                <a:lnTo>
                  <a:pt x="1399849" y="3389868"/>
                </a:lnTo>
                <a:lnTo>
                  <a:pt x="1399849" y="3384544"/>
                </a:lnTo>
                <a:lnTo>
                  <a:pt x="1399849" y="3379811"/>
                </a:lnTo>
                <a:lnTo>
                  <a:pt x="1415232" y="3363838"/>
                </a:lnTo>
                <a:lnTo>
                  <a:pt x="1420557" y="3374487"/>
                </a:lnTo>
                <a:lnTo>
                  <a:pt x="1415232" y="3384544"/>
                </a:lnTo>
                <a:lnTo>
                  <a:pt x="1446590" y="3363838"/>
                </a:lnTo>
                <a:lnTo>
                  <a:pt x="1451914" y="3369162"/>
                </a:lnTo>
                <a:lnTo>
                  <a:pt x="1446590" y="3374487"/>
                </a:lnTo>
                <a:lnTo>
                  <a:pt x="1457239" y="3384544"/>
                </a:lnTo>
                <a:lnTo>
                  <a:pt x="1441265" y="3389868"/>
                </a:lnTo>
                <a:lnTo>
                  <a:pt x="1436532" y="3389868"/>
                </a:lnTo>
                <a:lnTo>
                  <a:pt x="1431207" y="3395193"/>
                </a:lnTo>
                <a:lnTo>
                  <a:pt x="1389199" y="3395193"/>
                </a:lnTo>
                <a:lnTo>
                  <a:pt x="1383874" y="3400517"/>
                </a:lnTo>
                <a:lnTo>
                  <a:pt x="1363167" y="3421223"/>
                </a:lnTo>
                <a:lnTo>
                  <a:pt x="1347192" y="3421223"/>
                </a:lnTo>
                <a:lnTo>
                  <a:pt x="1331809" y="3431872"/>
                </a:lnTo>
                <a:lnTo>
                  <a:pt x="1326484" y="3447253"/>
                </a:lnTo>
                <a:lnTo>
                  <a:pt x="1326484" y="3426547"/>
                </a:lnTo>
                <a:lnTo>
                  <a:pt x="1331809" y="3421223"/>
                </a:lnTo>
                <a:lnTo>
                  <a:pt x="1331809" y="3384544"/>
                </a:lnTo>
                <a:lnTo>
                  <a:pt x="1326484" y="3379811"/>
                </a:lnTo>
                <a:lnTo>
                  <a:pt x="1337134" y="3374487"/>
                </a:lnTo>
                <a:lnTo>
                  <a:pt x="1342459" y="3374487"/>
                </a:lnTo>
                <a:lnTo>
                  <a:pt x="1373817" y="3363838"/>
                </a:lnTo>
                <a:close/>
                <a:moveTo>
                  <a:pt x="1295127" y="3353189"/>
                </a:moveTo>
                <a:lnTo>
                  <a:pt x="1305777" y="3353189"/>
                </a:lnTo>
                <a:lnTo>
                  <a:pt x="1300452" y="3363838"/>
                </a:lnTo>
                <a:close/>
                <a:moveTo>
                  <a:pt x="323634" y="3353189"/>
                </a:moveTo>
                <a:lnTo>
                  <a:pt x="328959" y="3353189"/>
                </a:lnTo>
                <a:lnTo>
                  <a:pt x="334284" y="3353189"/>
                </a:lnTo>
                <a:lnTo>
                  <a:pt x="360316" y="3353189"/>
                </a:lnTo>
                <a:lnTo>
                  <a:pt x="360316" y="3358513"/>
                </a:lnTo>
                <a:lnTo>
                  <a:pt x="323634" y="3379811"/>
                </a:lnTo>
                <a:lnTo>
                  <a:pt x="313576" y="3384544"/>
                </a:lnTo>
                <a:lnTo>
                  <a:pt x="308251" y="3384544"/>
                </a:lnTo>
                <a:lnTo>
                  <a:pt x="282218" y="3384544"/>
                </a:lnTo>
                <a:lnTo>
                  <a:pt x="276893" y="3384544"/>
                </a:lnTo>
                <a:lnTo>
                  <a:pt x="297601" y="3369162"/>
                </a:lnTo>
                <a:lnTo>
                  <a:pt x="308251" y="3358513"/>
                </a:lnTo>
                <a:lnTo>
                  <a:pt x="318309" y="3358513"/>
                </a:lnTo>
                <a:close/>
                <a:moveTo>
                  <a:pt x="3639844" y="3348456"/>
                </a:moveTo>
                <a:lnTo>
                  <a:pt x="3645169" y="3348456"/>
                </a:lnTo>
                <a:lnTo>
                  <a:pt x="3649902" y="3353189"/>
                </a:lnTo>
                <a:lnTo>
                  <a:pt x="3639844" y="3353189"/>
                </a:lnTo>
                <a:close/>
                <a:moveTo>
                  <a:pt x="2120482" y="3348456"/>
                </a:moveTo>
                <a:lnTo>
                  <a:pt x="2131131" y="3348456"/>
                </a:lnTo>
                <a:lnTo>
                  <a:pt x="2135864" y="3353189"/>
                </a:lnTo>
                <a:lnTo>
                  <a:pt x="2135864" y="3374487"/>
                </a:lnTo>
                <a:lnTo>
                  <a:pt x="2115156" y="3405841"/>
                </a:lnTo>
                <a:lnTo>
                  <a:pt x="2109832" y="3400517"/>
                </a:lnTo>
                <a:lnTo>
                  <a:pt x="2120482" y="3379811"/>
                </a:lnTo>
                <a:lnTo>
                  <a:pt x="2115156" y="3374487"/>
                </a:lnTo>
                <a:lnTo>
                  <a:pt x="2115156" y="3363838"/>
                </a:lnTo>
                <a:lnTo>
                  <a:pt x="2115156" y="3358513"/>
                </a:lnTo>
                <a:lnTo>
                  <a:pt x="2115156" y="3353189"/>
                </a:lnTo>
                <a:close/>
                <a:moveTo>
                  <a:pt x="2083799" y="3348456"/>
                </a:moveTo>
                <a:lnTo>
                  <a:pt x="2099774" y="3348456"/>
                </a:lnTo>
                <a:lnTo>
                  <a:pt x="2094449" y="3353189"/>
                </a:lnTo>
                <a:lnTo>
                  <a:pt x="2083799" y="3353189"/>
                </a:lnTo>
                <a:close/>
                <a:moveTo>
                  <a:pt x="1995051" y="3348456"/>
                </a:moveTo>
                <a:lnTo>
                  <a:pt x="1995051" y="3353189"/>
                </a:lnTo>
                <a:lnTo>
                  <a:pt x="2005701" y="3348456"/>
                </a:lnTo>
                <a:lnTo>
                  <a:pt x="2015759" y="3353189"/>
                </a:lnTo>
                <a:lnTo>
                  <a:pt x="2005701" y="3369162"/>
                </a:lnTo>
                <a:lnTo>
                  <a:pt x="1995051" y="3363838"/>
                </a:lnTo>
                <a:lnTo>
                  <a:pt x="1989726" y="3384544"/>
                </a:lnTo>
                <a:lnTo>
                  <a:pt x="1974343" y="3384544"/>
                </a:lnTo>
                <a:lnTo>
                  <a:pt x="1969019" y="3395193"/>
                </a:lnTo>
                <a:lnTo>
                  <a:pt x="1958369" y="3395193"/>
                </a:lnTo>
                <a:lnTo>
                  <a:pt x="1953044" y="3405841"/>
                </a:lnTo>
                <a:lnTo>
                  <a:pt x="1942986" y="3405841"/>
                </a:lnTo>
                <a:lnTo>
                  <a:pt x="1953044" y="3395193"/>
                </a:lnTo>
                <a:lnTo>
                  <a:pt x="1953044" y="3384544"/>
                </a:lnTo>
                <a:lnTo>
                  <a:pt x="1969019" y="3369162"/>
                </a:lnTo>
                <a:lnTo>
                  <a:pt x="1974343" y="3369162"/>
                </a:lnTo>
                <a:close/>
                <a:moveTo>
                  <a:pt x="1937661" y="3348456"/>
                </a:moveTo>
                <a:lnTo>
                  <a:pt x="1948311" y="3353189"/>
                </a:lnTo>
                <a:lnTo>
                  <a:pt x="1937661" y="3363838"/>
                </a:lnTo>
                <a:lnTo>
                  <a:pt x="1932336" y="3363838"/>
                </a:lnTo>
                <a:close/>
                <a:moveTo>
                  <a:pt x="1916953" y="3348456"/>
                </a:moveTo>
                <a:lnTo>
                  <a:pt x="1927011" y="3348456"/>
                </a:lnTo>
                <a:lnTo>
                  <a:pt x="1932336" y="3353189"/>
                </a:lnTo>
                <a:lnTo>
                  <a:pt x="1927011" y="3358513"/>
                </a:lnTo>
                <a:lnTo>
                  <a:pt x="1911628" y="3358513"/>
                </a:lnTo>
                <a:lnTo>
                  <a:pt x="1916953" y="3369162"/>
                </a:lnTo>
                <a:lnTo>
                  <a:pt x="1911628" y="3374487"/>
                </a:lnTo>
                <a:lnTo>
                  <a:pt x="1906303" y="3374487"/>
                </a:lnTo>
                <a:lnTo>
                  <a:pt x="1906303" y="3358513"/>
                </a:lnTo>
                <a:lnTo>
                  <a:pt x="1895654" y="3363838"/>
                </a:lnTo>
                <a:lnTo>
                  <a:pt x="1895654" y="3358513"/>
                </a:lnTo>
                <a:close/>
                <a:moveTo>
                  <a:pt x="1739457" y="3348456"/>
                </a:moveTo>
                <a:lnTo>
                  <a:pt x="1744191" y="3353189"/>
                </a:lnTo>
                <a:lnTo>
                  <a:pt x="1728808" y="3358513"/>
                </a:lnTo>
                <a:lnTo>
                  <a:pt x="1723483" y="3374487"/>
                </a:lnTo>
                <a:lnTo>
                  <a:pt x="1718158" y="3363838"/>
                </a:lnTo>
                <a:lnTo>
                  <a:pt x="1723483" y="3358513"/>
                </a:lnTo>
                <a:lnTo>
                  <a:pt x="1723483" y="3353189"/>
                </a:lnTo>
                <a:close/>
                <a:moveTo>
                  <a:pt x="4125590" y="3343132"/>
                </a:moveTo>
                <a:lnTo>
                  <a:pt x="4125590" y="3348456"/>
                </a:lnTo>
                <a:lnTo>
                  <a:pt x="4135648" y="3348456"/>
                </a:lnTo>
                <a:lnTo>
                  <a:pt x="4146298" y="3348456"/>
                </a:lnTo>
                <a:lnTo>
                  <a:pt x="4151623" y="3353189"/>
                </a:lnTo>
                <a:lnTo>
                  <a:pt x="4140973" y="3374487"/>
                </a:lnTo>
                <a:lnTo>
                  <a:pt x="4130324" y="3374487"/>
                </a:lnTo>
                <a:lnTo>
                  <a:pt x="4130324" y="3369162"/>
                </a:lnTo>
                <a:lnTo>
                  <a:pt x="4120265" y="3353189"/>
                </a:lnTo>
                <a:lnTo>
                  <a:pt x="4114941" y="3358513"/>
                </a:lnTo>
                <a:lnTo>
                  <a:pt x="4114941" y="3348456"/>
                </a:lnTo>
                <a:close/>
                <a:moveTo>
                  <a:pt x="4020868" y="3343132"/>
                </a:moveTo>
                <a:lnTo>
                  <a:pt x="4026193" y="3343132"/>
                </a:lnTo>
                <a:lnTo>
                  <a:pt x="4026193" y="3348456"/>
                </a:lnTo>
                <a:lnTo>
                  <a:pt x="4020868" y="3353189"/>
                </a:lnTo>
                <a:close/>
                <a:moveTo>
                  <a:pt x="2768340" y="3343132"/>
                </a:moveTo>
                <a:lnTo>
                  <a:pt x="2773074" y="3353189"/>
                </a:lnTo>
                <a:lnTo>
                  <a:pt x="2778399" y="3353189"/>
                </a:lnTo>
                <a:lnTo>
                  <a:pt x="2778399" y="3358513"/>
                </a:lnTo>
                <a:lnTo>
                  <a:pt x="2778399" y="3374487"/>
                </a:lnTo>
                <a:lnTo>
                  <a:pt x="2773074" y="3379811"/>
                </a:lnTo>
                <a:lnTo>
                  <a:pt x="2768340" y="3369162"/>
                </a:lnTo>
                <a:lnTo>
                  <a:pt x="2768340" y="3363838"/>
                </a:lnTo>
                <a:lnTo>
                  <a:pt x="2763016" y="3358513"/>
                </a:lnTo>
                <a:lnTo>
                  <a:pt x="2747041" y="3369162"/>
                </a:lnTo>
                <a:lnTo>
                  <a:pt x="2741716" y="3363838"/>
                </a:lnTo>
                <a:lnTo>
                  <a:pt x="2768340" y="3353189"/>
                </a:lnTo>
                <a:close/>
                <a:moveTo>
                  <a:pt x="1890920" y="3343132"/>
                </a:moveTo>
                <a:lnTo>
                  <a:pt x="1895654" y="3343132"/>
                </a:lnTo>
                <a:lnTo>
                  <a:pt x="1895654" y="3348456"/>
                </a:lnTo>
                <a:lnTo>
                  <a:pt x="1890920" y="3348456"/>
                </a:lnTo>
                <a:close/>
                <a:moveTo>
                  <a:pt x="1796848" y="3343132"/>
                </a:moveTo>
                <a:lnTo>
                  <a:pt x="1796848" y="3353189"/>
                </a:lnTo>
                <a:lnTo>
                  <a:pt x="1791523" y="3353189"/>
                </a:lnTo>
                <a:lnTo>
                  <a:pt x="1786198" y="3348456"/>
                </a:lnTo>
                <a:close/>
                <a:moveTo>
                  <a:pt x="1122956" y="3343132"/>
                </a:moveTo>
                <a:lnTo>
                  <a:pt x="1122956" y="3348456"/>
                </a:lnTo>
                <a:lnTo>
                  <a:pt x="1106981" y="3363838"/>
                </a:lnTo>
                <a:lnTo>
                  <a:pt x="1102248" y="3358513"/>
                </a:lnTo>
                <a:close/>
                <a:moveTo>
                  <a:pt x="4731442" y="3337807"/>
                </a:moveTo>
                <a:lnTo>
                  <a:pt x="4741500" y="3337807"/>
                </a:lnTo>
                <a:lnTo>
                  <a:pt x="4741500" y="3343132"/>
                </a:lnTo>
                <a:lnTo>
                  <a:pt x="4731442" y="3348456"/>
                </a:lnTo>
                <a:close/>
                <a:moveTo>
                  <a:pt x="3717942" y="3337807"/>
                </a:moveTo>
                <a:lnTo>
                  <a:pt x="3723267" y="3348456"/>
                </a:lnTo>
                <a:lnTo>
                  <a:pt x="3733917" y="3343132"/>
                </a:lnTo>
                <a:lnTo>
                  <a:pt x="3733917" y="3348456"/>
                </a:lnTo>
                <a:lnTo>
                  <a:pt x="3728592" y="3353189"/>
                </a:lnTo>
                <a:lnTo>
                  <a:pt x="3723267" y="3363838"/>
                </a:lnTo>
                <a:lnTo>
                  <a:pt x="3707292" y="3363838"/>
                </a:lnTo>
                <a:lnTo>
                  <a:pt x="3707292" y="3358513"/>
                </a:lnTo>
                <a:lnTo>
                  <a:pt x="3717942" y="3348456"/>
                </a:lnTo>
                <a:close/>
                <a:moveTo>
                  <a:pt x="2449440" y="3337807"/>
                </a:moveTo>
                <a:lnTo>
                  <a:pt x="2460090" y="3343132"/>
                </a:lnTo>
                <a:lnTo>
                  <a:pt x="2454765" y="3348456"/>
                </a:lnTo>
                <a:close/>
                <a:moveTo>
                  <a:pt x="2355367" y="3337807"/>
                </a:moveTo>
                <a:lnTo>
                  <a:pt x="2360692" y="3343132"/>
                </a:lnTo>
                <a:lnTo>
                  <a:pt x="2355367" y="3348456"/>
                </a:lnTo>
                <a:close/>
                <a:moveTo>
                  <a:pt x="1984402" y="3337807"/>
                </a:moveTo>
                <a:lnTo>
                  <a:pt x="1989726" y="3337807"/>
                </a:lnTo>
                <a:lnTo>
                  <a:pt x="1995051" y="3343132"/>
                </a:lnTo>
                <a:lnTo>
                  <a:pt x="1984402" y="3348456"/>
                </a:lnTo>
                <a:close/>
                <a:moveTo>
                  <a:pt x="4046901" y="3332483"/>
                </a:moveTo>
                <a:lnTo>
                  <a:pt x="4052225" y="3337807"/>
                </a:lnTo>
                <a:lnTo>
                  <a:pt x="4052225" y="3343132"/>
                </a:lnTo>
                <a:lnTo>
                  <a:pt x="4046901" y="3343132"/>
                </a:lnTo>
                <a:lnTo>
                  <a:pt x="4046901" y="3337807"/>
                </a:lnTo>
                <a:close/>
                <a:moveTo>
                  <a:pt x="3937445" y="3332483"/>
                </a:moveTo>
                <a:lnTo>
                  <a:pt x="3948095" y="3332483"/>
                </a:lnTo>
                <a:lnTo>
                  <a:pt x="3948095" y="3337807"/>
                </a:lnTo>
                <a:lnTo>
                  <a:pt x="3942770" y="3343132"/>
                </a:lnTo>
                <a:close/>
                <a:moveTo>
                  <a:pt x="3921470" y="3332483"/>
                </a:moveTo>
                <a:lnTo>
                  <a:pt x="3926795" y="3332483"/>
                </a:lnTo>
                <a:lnTo>
                  <a:pt x="3926795" y="3337807"/>
                </a:lnTo>
                <a:lnTo>
                  <a:pt x="3921470" y="3337807"/>
                </a:lnTo>
                <a:close/>
                <a:moveTo>
                  <a:pt x="2674268" y="3332483"/>
                </a:moveTo>
                <a:lnTo>
                  <a:pt x="2684326" y="3332483"/>
                </a:lnTo>
                <a:lnTo>
                  <a:pt x="2674268" y="3337807"/>
                </a:lnTo>
                <a:close/>
                <a:moveTo>
                  <a:pt x="2480797" y="3332483"/>
                </a:moveTo>
                <a:lnTo>
                  <a:pt x="2491447" y="3332483"/>
                </a:lnTo>
                <a:lnTo>
                  <a:pt x="2486122" y="3337807"/>
                </a:lnTo>
                <a:lnTo>
                  <a:pt x="2480797" y="3337807"/>
                </a:lnTo>
                <a:close/>
                <a:moveTo>
                  <a:pt x="862037" y="3332483"/>
                </a:moveTo>
                <a:lnTo>
                  <a:pt x="866771" y="3332483"/>
                </a:lnTo>
                <a:lnTo>
                  <a:pt x="862037" y="3343132"/>
                </a:lnTo>
                <a:lnTo>
                  <a:pt x="851388" y="3343132"/>
                </a:lnTo>
                <a:close/>
                <a:moveTo>
                  <a:pt x="4355151" y="3327159"/>
                </a:moveTo>
                <a:lnTo>
                  <a:pt x="4360476" y="3332483"/>
                </a:lnTo>
                <a:lnTo>
                  <a:pt x="4355151" y="3332483"/>
                </a:lnTo>
                <a:close/>
                <a:moveTo>
                  <a:pt x="4240371" y="3327159"/>
                </a:moveTo>
                <a:lnTo>
                  <a:pt x="4245696" y="3327159"/>
                </a:lnTo>
                <a:lnTo>
                  <a:pt x="4245696" y="3332483"/>
                </a:lnTo>
                <a:lnTo>
                  <a:pt x="4240371" y="3332483"/>
                </a:lnTo>
                <a:close/>
                <a:moveTo>
                  <a:pt x="3994835" y="3327159"/>
                </a:moveTo>
                <a:lnTo>
                  <a:pt x="3994835" y="3332483"/>
                </a:lnTo>
                <a:lnTo>
                  <a:pt x="3978861" y="3343132"/>
                </a:lnTo>
                <a:lnTo>
                  <a:pt x="3984185" y="3348456"/>
                </a:lnTo>
                <a:lnTo>
                  <a:pt x="3994835" y="3348456"/>
                </a:lnTo>
                <a:lnTo>
                  <a:pt x="3994835" y="3363838"/>
                </a:lnTo>
                <a:lnTo>
                  <a:pt x="3989510" y="3369162"/>
                </a:lnTo>
                <a:lnTo>
                  <a:pt x="4000160" y="3374487"/>
                </a:lnTo>
                <a:lnTo>
                  <a:pt x="3978861" y="3384544"/>
                </a:lnTo>
                <a:lnTo>
                  <a:pt x="3974127" y="3379811"/>
                </a:lnTo>
                <a:lnTo>
                  <a:pt x="3963478" y="3379811"/>
                </a:lnTo>
                <a:lnTo>
                  <a:pt x="3963478" y="3374487"/>
                </a:lnTo>
                <a:lnTo>
                  <a:pt x="3948095" y="3379811"/>
                </a:lnTo>
                <a:lnTo>
                  <a:pt x="3948095" y="3369162"/>
                </a:lnTo>
                <a:lnTo>
                  <a:pt x="3952828" y="3358513"/>
                </a:lnTo>
                <a:lnTo>
                  <a:pt x="3963478" y="3369162"/>
                </a:lnTo>
                <a:lnTo>
                  <a:pt x="3968803" y="3337807"/>
                </a:lnTo>
                <a:lnTo>
                  <a:pt x="3984185" y="3337807"/>
                </a:lnTo>
                <a:close/>
                <a:moveTo>
                  <a:pt x="3963478" y="3327159"/>
                </a:moveTo>
                <a:lnTo>
                  <a:pt x="3968803" y="3332483"/>
                </a:lnTo>
                <a:lnTo>
                  <a:pt x="3963478" y="3332483"/>
                </a:lnTo>
                <a:lnTo>
                  <a:pt x="3958153" y="3332483"/>
                </a:lnTo>
                <a:close/>
                <a:moveTo>
                  <a:pt x="3854022" y="3327159"/>
                </a:moveTo>
                <a:lnTo>
                  <a:pt x="3864080" y="3327159"/>
                </a:lnTo>
                <a:lnTo>
                  <a:pt x="3864080" y="3332483"/>
                </a:lnTo>
                <a:lnTo>
                  <a:pt x="3858755" y="3332483"/>
                </a:lnTo>
                <a:close/>
                <a:moveTo>
                  <a:pt x="3702559" y="3327159"/>
                </a:moveTo>
                <a:lnTo>
                  <a:pt x="3717942" y="3327159"/>
                </a:lnTo>
                <a:lnTo>
                  <a:pt x="3717942" y="3337807"/>
                </a:lnTo>
                <a:lnTo>
                  <a:pt x="3702559" y="3337807"/>
                </a:lnTo>
                <a:close/>
                <a:moveTo>
                  <a:pt x="2099774" y="3327159"/>
                </a:moveTo>
                <a:lnTo>
                  <a:pt x="2104507" y="3327159"/>
                </a:lnTo>
                <a:lnTo>
                  <a:pt x="2104507" y="3337807"/>
                </a:lnTo>
                <a:close/>
                <a:moveTo>
                  <a:pt x="2015759" y="3327159"/>
                </a:moveTo>
                <a:lnTo>
                  <a:pt x="2015759" y="3337807"/>
                </a:lnTo>
                <a:lnTo>
                  <a:pt x="2011026" y="3337807"/>
                </a:lnTo>
                <a:lnTo>
                  <a:pt x="2005701" y="3332483"/>
                </a:lnTo>
                <a:close/>
                <a:moveTo>
                  <a:pt x="1624085" y="3327159"/>
                </a:moveTo>
                <a:lnTo>
                  <a:pt x="1629410" y="3337807"/>
                </a:lnTo>
                <a:lnTo>
                  <a:pt x="1619352" y="3337807"/>
                </a:lnTo>
                <a:close/>
                <a:moveTo>
                  <a:pt x="1405174" y="3327159"/>
                </a:moveTo>
                <a:lnTo>
                  <a:pt x="1415232" y="3332483"/>
                </a:lnTo>
                <a:lnTo>
                  <a:pt x="1405174" y="3337807"/>
                </a:lnTo>
                <a:close/>
                <a:moveTo>
                  <a:pt x="4094233" y="3321834"/>
                </a:moveTo>
                <a:lnTo>
                  <a:pt x="4104291" y="3327159"/>
                </a:lnTo>
                <a:lnTo>
                  <a:pt x="4094233" y="3327159"/>
                </a:lnTo>
                <a:close/>
                <a:moveTo>
                  <a:pt x="4010218" y="3321834"/>
                </a:moveTo>
                <a:lnTo>
                  <a:pt x="4015543" y="3321834"/>
                </a:lnTo>
                <a:lnTo>
                  <a:pt x="4015543" y="3332483"/>
                </a:lnTo>
                <a:lnTo>
                  <a:pt x="4015543" y="3337807"/>
                </a:lnTo>
                <a:lnTo>
                  <a:pt x="4005485" y="3332483"/>
                </a:lnTo>
                <a:lnTo>
                  <a:pt x="4005485" y="3327159"/>
                </a:lnTo>
                <a:close/>
                <a:moveTo>
                  <a:pt x="3832723" y="3321834"/>
                </a:moveTo>
                <a:lnTo>
                  <a:pt x="3838047" y="3321834"/>
                </a:lnTo>
                <a:lnTo>
                  <a:pt x="3838047" y="3327159"/>
                </a:lnTo>
                <a:lnTo>
                  <a:pt x="3832723" y="3332483"/>
                </a:lnTo>
                <a:lnTo>
                  <a:pt x="3832723" y="3343132"/>
                </a:lnTo>
                <a:lnTo>
                  <a:pt x="3827989" y="3348456"/>
                </a:lnTo>
                <a:lnTo>
                  <a:pt x="3827989" y="3358513"/>
                </a:lnTo>
                <a:lnTo>
                  <a:pt x="3832723" y="3363838"/>
                </a:lnTo>
                <a:lnTo>
                  <a:pt x="3827989" y="3363838"/>
                </a:lnTo>
                <a:lnTo>
                  <a:pt x="3822664" y="3384544"/>
                </a:lnTo>
                <a:lnTo>
                  <a:pt x="3822664" y="3389868"/>
                </a:lnTo>
                <a:lnTo>
                  <a:pt x="3827989" y="3395193"/>
                </a:lnTo>
                <a:lnTo>
                  <a:pt x="3812015" y="3400517"/>
                </a:lnTo>
                <a:lnTo>
                  <a:pt x="3812015" y="3389868"/>
                </a:lnTo>
                <a:lnTo>
                  <a:pt x="3796632" y="3384544"/>
                </a:lnTo>
                <a:lnTo>
                  <a:pt x="3801365" y="3379811"/>
                </a:lnTo>
                <a:lnTo>
                  <a:pt x="3796632" y="3369162"/>
                </a:lnTo>
                <a:lnTo>
                  <a:pt x="3796632" y="3358513"/>
                </a:lnTo>
                <a:lnTo>
                  <a:pt x="3806690" y="3337807"/>
                </a:lnTo>
                <a:lnTo>
                  <a:pt x="3817340" y="3337807"/>
                </a:lnTo>
                <a:close/>
                <a:moveTo>
                  <a:pt x="3785982" y="3321834"/>
                </a:moveTo>
                <a:lnTo>
                  <a:pt x="3806690" y="3321834"/>
                </a:lnTo>
                <a:lnTo>
                  <a:pt x="3796632" y="3327159"/>
                </a:lnTo>
                <a:lnTo>
                  <a:pt x="3785982" y="3327159"/>
                </a:lnTo>
                <a:close/>
                <a:moveTo>
                  <a:pt x="2637585" y="3321834"/>
                </a:moveTo>
                <a:lnTo>
                  <a:pt x="2648235" y="3321834"/>
                </a:lnTo>
                <a:lnTo>
                  <a:pt x="2648235" y="3327159"/>
                </a:lnTo>
                <a:lnTo>
                  <a:pt x="2626936" y="3327159"/>
                </a:lnTo>
                <a:close/>
                <a:moveTo>
                  <a:pt x="2203905" y="3321834"/>
                </a:moveTo>
                <a:lnTo>
                  <a:pt x="2209229" y="3337807"/>
                </a:lnTo>
                <a:lnTo>
                  <a:pt x="2209229" y="3343132"/>
                </a:lnTo>
                <a:lnTo>
                  <a:pt x="2203905" y="3353189"/>
                </a:lnTo>
                <a:lnTo>
                  <a:pt x="2193846" y="3363838"/>
                </a:lnTo>
                <a:lnTo>
                  <a:pt x="2193846" y="3353189"/>
                </a:lnTo>
                <a:lnTo>
                  <a:pt x="2198579" y="3353189"/>
                </a:lnTo>
                <a:lnTo>
                  <a:pt x="2193846" y="3348456"/>
                </a:lnTo>
                <a:lnTo>
                  <a:pt x="2193846" y="3337807"/>
                </a:lnTo>
                <a:lnTo>
                  <a:pt x="2198579" y="3327159"/>
                </a:lnTo>
                <a:close/>
                <a:moveTo>
                  <a:pt x="2172547" y="3321834"/>
                </a:moveTo>
                <a:lnTo>
                  <a:pt x="2183197" y="3321834"/>
                </a:lnTo>
                <a:lnTo>
                  <a:pt x="2172547" y="3332483"/>
                </a:lnTo>
                <a:close/>
                <a:moveTo>
                  <a:pt x="2042383" y="3321834"/>
                </a:moveTo>
                <a:lnTo>
                  <a:pt x="2052442" y="3332483"/>
                </a:lnTo>
                <a:lnTo>
                  <a:pt x="2052442" y="3337807"/>
                </a:lnTo>
                <a:lnTo>
                  <a:pt x="2037059" y="3353189"/>
                </a:lnTo>
                <a:lnTo>
                  <a:pt x="2031734" y="3343132"/>
                </a:lnTo>
                <a:lnTo>
                  <a:pt x="2021084" y="3332483"/>
                </a:lnTo>
                <a:lnTo>
                  <a:pt x="2031734" y="3332483"/>
                </a:lnTo>
                <a:close/>
                <a:moveTo>
                  <a:pt x="1169697" y="3321834"/>
                </a:moveTo>
                <a:lnTo>
                  <a:pt x="1180346" y="3321834"/>
                </a:lnTo>
                <a:lnTo>
                  <a:pt x="1180346" y="3327159"/>
                </a:lnTo>
                <a:lnTo>
                  <a:pt x="1164963" y="3343132"/>
                </a:lnTo>
                <a:lnTo>
                  <a:pt x="1148989" y="3348456"/>
                </a:lnTo>
                <a:lnTo>
                  <a:pt x="1148989" y="3337807"/>
                </a:lnTo>
                <a:close/>
                <a:moveTo>
                  <a:pt x="4046901" y="3317101"/>
                </a:moveTo>
                <a:lnTo>
                  <a:pt x="4052225" y="3321834"/>
                </a:lnTo>
                <a:lnTo>
                  <a:pt x="4046901" y="3321834"/>
                </a:lnTo>
                <a:close/>
                <a:moveTo>
                  <a:pt x="2752366" y="3317101"/>
                </a:moveTo>
                <a:lnTo>
                  <a:pt x="2757691" y="3317101"/>
                </a:lnTo>
                <a:lnTo>
                  <a:pt x="2757691" y="3327159"/>
                </a:lnTo>
                <a:lnTo>
                  <a:pt x="2741716" y="3343132"/>
                </a:lnTo>
                <a:lnTo>
                  <a:pt x="2736983" y="3343132"/>
                </a:lnTo>
                <a:lnTo>
                  <a:pt x="2736983" y="3337807"/>
                </a:lnTo>
                <a:close/>
                <a:moveTo>
                  <a:pt x="2255970" y="3317101"/>
                </a:moveTo>
                <a:lnTo>
                  <a:pt x="2261295" y="3321834"/>
                </a:lnTo>
                <a:lnTo>
                  <a:pt x="2255970" y="3332483"/>
                </a:lnTo>
                <a:lnTo>
                  <a:pt x="2266619" y="3348456"/>
                </a:lnTo>
                <a:lnTo>
                  <a:pt x="2255970" y="3363838"/>
                </a:lnTo>
                <a:lnTo>
                  <a:pt x="2271945" y="3363838"/>
                </a:lnTo>
                <a:lnTo>
                  <a:pt x="2271945" y="3369162"/>
                </a:lnTo>
                <a:lnTo>
                  <a:pt x="2271945" y="3389868"/>
                </a:lnTo>
                <a:lnTo>
                  <a:pt x="2261295" y="3395193"/>
                </a:lnTo>
                <a:lnTo>
                  <a:pt x="2261295" y="3405841"/>
                </a:lnTo>
                <a:lnTo>
                  <a:pt x="2255970" y="3400517"/>
                </a:lnTo>
                <a:lnTo>
                  <a:pt x="2255970" y="3369162"/>
                </a:lnTo>
                <a:lnTo>
                  <a:pt x="2251237" y="3369162"/>
                </a:lnTo>
                <a:lnTo>
                  <a:pt x="2245912" y="3353189"/>
                </a:lnTo>
                <a:lnTo>
                  <a:pt x="2245912" y="3337807"/>
                </a:lnTo>
                <a:lnTo>
                  <a:pt x="2245912" y="3321834"/>
                </a:lnTo>
                <a:close/>
                <a:moveTo>
                  <a:pt x="997526" y="3317101"/>
                </a:moveTo>
                <a:lnTo>
                  <a:pt x="1002851" y="3321834"/>
                </a:lnTo>
                <a:lnTo>
                  <a:pt x="992201" y="3327159"/>
                </a:lnTo>
                <a:lnTo>
                  <a:pt x="992201" y="3321834"/>
                </a:lnTo>
                <a:close/>
                <a:moveTo>
                  <a:pt x="4684110" y="3311777"/>
                </a:moveTo>
                <a:lnTo>
                  <a:pt x="4689435" y="3311777"/>
                </a:lnTo>
                <a:lnTo>
                  <a:pt x="4705410" y="3321834"/>
                </a:lnTo>
                <a:lnTo>
                  <a:pt x="4694760" y="3327159"/>
                </a:lnTo>
                <a:lnTo>
                  <a:pt x="4684110" y="3321834"/>
                </a:lnTo>
                <a:close/>
                <a:moveTo>
                  <a:pt x="4271729" y="3311777"/>
                </a:moveTo>
                <a:lnTo>
                  <a:pt x="4277053" y="3311777"/>
                </a:lnTo>
                <a:lnTo>
                  <a:pt x="4281787" y="3317101"/>
                </a:lnTo>
                <a:lnTo>
                  <a:pt x="4277053" y="3321834"/>
                </a:lnTo>
                <a:close/>
                <a:moveTo>
                  <a:pt x="2731658" y="3311777"/>
                </a:moveTo>
                <a:lnTo>
                  <a:pt x="2736983" y="3311777"/>
                </a:lnTo>
                <a:lnTo>
                  <a:pt x="2731658" y="3321834"/>
                </a:lnTo>
                <a:close/>
                <a:moveTo>
                  <a:pt x="2266619" y="3311777"/>
                </a:moveTo>
                <a:lnTo>
                  <a:pt x="2277269" y="3317101"/>
                </a:lnTo>
                <a:lnTo>
                  <a:pt x="2271945" y="3321834"/>
                </a:lnTo>
                <a:close/>
                <a:moveTo>
                  <a:pt x="1806906" y="3311777"/>
                </a:moveTo>
                <a:lnTo>
                  <a:pt x="1812231" y="3311777"/>
                </a:lnTo>
                <a:lnTo>
                  <a:pt x="1812231" y="3317101"/>
                </a:lnTo>
                <a:lnTo>
                  <a:pt x="1801581" y="3327159"/>
                </a:lnTo>
                <a:lnTo>
                  <a:pt x="1796848" y="3321834"/>
                </a:lnTo>
                <a:close/>
                <a:moveTo>
                  <a:pt x="1718158" y="3311777"/>
                </a:moveTo>
                <a:lnTo>
                  <a:pt x="1728808" y="3317101"/>
                </a:lnTo>
                <a:lnTo>
                  <a:pt x="1723483" y="3321834"/>
                </a:lnTo>
                <a:lnTo>
                  <a:pt x="1712833" y="3321834"/>
                </a:lnTo>
                <a:lnTo>
                  <a:pt x="1708100" y="3317101"/>
                </a:lnTo>
                <a:close/>
                <a:moveTo>
                  <a:pt x="1420557" y="3311777"/>
                </a:moveTo>
                <a:lnTo>
                  <a:pt x="1425882" y="3317101"/>
                </a:lnTo>
                <a:lnTo>
                  <a:pt x="1415232" y="3321834"/>
                </a:lnTo>
                <a:lnTo>
                  <a:pt x="1405174" y="3327159"/>
                </a:lnTo>
                <a:lnTo>
                  <a:pt x="1405174" y="3317101"/>
                </a:lnTo>
                <a:lnTo>
                  <a:pt x="1415232" y="3317101"/>
                </a:lnTo>
                <a:close/>
                <a:moveTo>
                  <a:pt x="1232412" y="3311777"/>
                </a:moveTo>
                <a:lnTo>
                  <a:pt x="1232412" y="3321834"/>
                </a:lnTo>
                <a:lnTo>
                  <a:pt x="1222354" y="3327159"/>
                </a:lnTo>
                <a:lnTo>
                  <a:pt x="1217029" y="3327159"/>
                </a:lnTo>
                <a:close/>
                <a:moveTo>
                  <a:pt x="1201054" y="3311777"/>
                </a:moveTo>
                <a:lnTo>
                  <a:pt x="1206379" y="3311777"/>
                </a:lnTo>
                <a:lnTo>
                  <a:pt x="1211704" y="3317101"/>
                </a:lnTo>
                <a:lnTo>
                  <a:pt x="1201054" y="3321834"/>
                </a:lnTo>
                <a:lnTo>
                  <a:pt x="1195729" y="3321834"/>
                </a:lnTo>
                <a:close/>
                <a:moveTo>
                  <a:pt x="1049591" y="3311777"/>
                </a:moveTo>
                <a:lnTo>
                  <a:pt x="1060241" y="3311777"/>
                </a:lnTo>
                <a:lnTo>
                  <a:pt x="1054916" y="3317101"/>
                </a:lnTo>
                <a:close/>
                <a:moveTo>
                  <a:pt x="4010218" y="3306453"/>
                </a:moveTo>
                <a:lnTo>
                  <a:pt x="4015543" y="3306453"/>
                </a:lnTo>
                <a:lnTo>
                  <a:pt x="4010218" y="3317101"/>
                </a:lnTo>
                <a:close/>
                <a:moveTo>
                  <a:pt x="3806690" y="3306453"/>
                </a:moveTo>
                <a:lnTo>
                  <a:pt x="3812015" y="3306453"/>
                </a:lnTo>
                <a:lnTo>
                  <a:pt x="3812015" y="3317101"/>
                </a:lnTo>
                <a:lnTo>
                  <a:pt x="3806690" y="3317101"/>
                </a:lnTo>
                <a:close/>
                <a:moveTo>
                  <a:pt x="2710358" y="3306453"/>
                </a:moveTo>
                <a:lnTo>
                  <a:pt x="2715684" y="3306453"/>
                </a:lnTo>
                <a:lnTo>
                  <a:pt x="2710358" y="3317101"/>
                </a:lnTo>
                <a:lnTo>
                  <a:pt x="2705625" y="3317101"/>
                </a:lnTo>
                <a:close/>
                <a:moveTo>
                  <a:pt x="2569545" y="3306453"/>
                </a:moveTo>
                <a:lnTo>
                  <a:pt x="2574870" y="3306453"/>
                </a:lnTo>
                <a:lnTo>
                  <a:pt x="2569545" y="3327159"/>
                </a:lnTo>
                <a:lnTo>
                  <a:pt x="2564221" y="3317101"/>
                </a:lnTo>
                <a:close/>
                <a:moveTo>
                  <a:pt x="1874946" y="3306453"/>
                </a:moveTo>
                <a:lnTo>
                  <a:pt x="1874946" y="3311777"/>
                </a:lnTo>
                <a:lnTo>
                  <a:pt x="1859563" y="3327159"/>
                </a:lnTo>
                <a:lnTo>
                  <a:pt x="1859563" y="3321834"/>
                </a:lnTo>
                <a:lnTo>
                  <a:pt x="1864296" y="3317101"/>
                </a:lnTo>
                <a:lnTo>
                  <a:pt x="1864296" y="3311777"/>
                </a:lnTo>
                <a:close/>
                <a:moveTo>
                  <a:pt x="1498655" y="3306453"/>
                </a:moveTo>
                <a:lnTo>
                  <a:pt x="1503980" y="3311777"/>
                </a:lnTo>
                <a:lnTo>
                  <a:pt x="1493922" y="3321834"/>
                </a:lnTo>
                <a:lnTo>
                  <a:pt x="1488597" y="3317101"/>
                </a:lnTo>
                <a:close/>
                <a:moveTo>
                  <a:pt x="4198364" y="3301128"/>
                </a:moveTo>
                <a:lnTo>
                  <a:pt x="4198364" y="3306453"/>
                </a:lnTo>
                <a:lnTo>
                  <a:pt x="4193039" y="3317101"/>
                </a:lnTo>
                <a:lnTo>
                  <a:pt x="4188305" y="3306453"/>
                </a:lnTo>
                <a:close/>
                <a:moveTo>
                  <a:pt x="3994835" y="3301128"/>
                </a:moveTo>
                <a:lnTo>
                  <a:pt x="4005485" y="3311777"/>
                </a:lnTo>
                <a:lnTo>
                  <a:pt x="4000160" y="3317101"/>
                </a:lnTo>
                <a:close/>
                <a:moveTo>
                  <a:pt x="3989510" y="3301128"/>
                </a:moveTo>
                <a:lnTo>
                  <a:pt x="3984185" y="3311777"/>
                </a:lnTo>
                <a:lnTo>
                  <a:pt x="3984185" y="3321834"/>
                </a:lnTo>
                <a:lnTo>
                  <a:pt x="3978861" y="3327159"/>
                </a:lnTo>
                <a:lnTo>
                  <a:pt x="3974127" y="3321834"/>
                </a:lnTo>
                <a:lnTo>
                  <a:pt x="3963478" y="3317101"/>
                </a:lnTo>
                <a:lnTo>
                  <a:pt x="3974127" y="3311777"/>
                </a:lnTo>
                <a:close/>
                <a:moveTo>
                  <a:pt x="3948095" y="3301128"/>
                </a:moveTo>
                <a:lnTo>
                  <a:pt x="3952828" y="3301128"/>
                </a:lnTo>
                <a:lnTo>
                  <a:pt x="3948095" y="3311777"/>
                </a:lnTo>
                <a:close/>
                <a:moveTo>
                  <a:pt x="2585520" y="3301128"/>
                </a:moveTo>
                <a:lnTo>
                  <a:pt x="2585520" y="3311777"/>
                </a:lnTo>
                <a:lnTo>
                  <a:pt x="2595578" y="3311777"/>
                </a:lnTo>
                <a:lnTo>
                  <a:pt x="2590253" y="3321834"/>
                </a:lnTo>
                <a:lnTo>
                  <a:pt x="2580195" y="3311777"/>
                </a:lnTo>
                <a:lnTo>
                  <a:pt x="2580195" y="3306453"/>
                </a:lnTo>
                <a:close/>
                <a:moveTo>
                  <a:pt x="1519954" y="3301128"/>
                </a:moveTo>
                <a:lnTo>
                  <a:pt x="1535337" y="3301128"/>
                </a:lnTo>
                <a:lnTo>
                  <a:pt x="1535337" y="3306453"/>
                </a:lnTo>
                <a:lnTo>
                  <a:pt x="1525279" y="3317101"/>
                </a:lnTo>
                <a:lnTo>
                  <a:pt x="1525279" y="3311777"/>
                </a:lnTo>
                <a:lnTo>
                  <a:pt x="1514630" y="3317101"/>
                </a:lnTo>
                <a:lnTo>
                  <a:pt x="1509305" y="3311777"/>
                </a:lnTo>
                <a:close/>
                <a:moveTo>
                  <a:pt x="1258444" y="3301128"/>
                </a:moveTo>
                <a:lnTo>
                  <a:pt x="1263769" y="3301128"/>
                </a:lnTo>
                <a:lnTo>
                  <a:pt x="1263769" y="3311777"/>
                </a:lnTo>
                <a:lnTo>
                  <a:pt x="1253711" y="3311777"/>
                </a:lnTo>
                <a:close/>
                <a:moveTo>
                  <a:pt x="4140973" y="3295804"/>
                </a:moveTo>
                <a:lnTo>
                  <a:pt x="4156948" y="3311777"/>
                </a:lnTo>
                <a:lnTo>
                  <a:pt x="4151623" y="3317101"/>
                </a:lnTo>
                <a:lnTo>
                  <a:pt x="4146298" y="3306453"/>
                </a:lnTo>
                <a:lnTo>
                  <a:pt x="4140973" y="3311777"/>
                </a:lnTo>
                <a:lnTo>
                  <a:pt x="4140973" y="3327159"/>
                </a:lnTo>
                <a:lnTo>
                  <a:pt x="4125590" y="3327159"/>
                </a:lnTo>
                <a:lnTo>
                  <a:pt x="4130324" y="3306453"/>
                </a:lnTo>
                <a:close/>
                <a:moveTo>
                  <a:pt x="2407433" y="3295804"/>
                </a:moveTo>
                <a:lnTo>
                  <a:pt x="2412758" y="3306453"/>
                </a:lnTo>
                <a:lnTo>
                  <a:pt x="2407433" y="3306453"/>
                </a:lnTo>
                <a:close/>
                <a:moveTo>
                  <a:pt x="2318685" y="3295804"/>
                </a:moveTo>
                <a:lnTo>
                  <a:pt x="2324010" y="3306453"/>
                </a:lnTo>
                <a:lnTo>
                  <a:pt x="2313952" y="3306453"/>
                </a:lnTo>
                <a:close/>
                <a:moveTo>
                  <a:pt x="2157164" y="3295804"/>
                </a:moveTo>
                <a:lnTo>
                  <a:pt x="2167222" y="3306453"/>
                </a:lnTo>
                <a:lnTo>
                  <a:pt x="2157164" y="3321834"/>
                </a:lnTo>
                <a:lnTo>
                  <a:pt x="2141189" y="3317101"/>
                </a:lnTo>
                <a:lnTo>
                  <a:pt x="2151839" y="3317101"/>
                </a:lnTo>
                <a:lnTo>
                  <a:pt x="2151839" y="3301128"/>
                </a:lnTo>
                <a:close/>
                <a:moveTo>
                  <a:pt x="2141189" y="3295804"/>
                </a:moveTo>
                <a:lnTo>
                  <a:pt x="2151839" y="3295804"/>
                </a:lnTo>
                <a:lnTo>
                  <a:pt x="2146514" y="3301128"/>
                </a:lnTo>
                <a:lnTo>
                  <a:pt x="2141189" y="3301128"/>
                </a:lnTo>
                <a:close/>
                <a:moveTo>
                  <a:pt x="1995051" y="3295804"/>
                </a:moveTo>
                <a:lnTo>
                  <a:pt x="2000376" y="3295804"/>
                </a:lnTo>
                <a:lnTo>
                  <a:pt x="2000376" y="3311777"/>
                </a:lnTo>
                <a:lnTo>
                  <a:pt x="1995051" y="3311777"/>
                </a:lnTo>
                <a:close/>
                <a:moveTo>
                  <a:pt x="1900979" y="3295804"/>
                </a:moveTo>
                <a:lnTo>
                  <a:pt x="1911628" y="3306453"/>
                </a:lnTo>
                <a:lnTo>
                  <a:pt x="1900979" y="3321834"/>
                </a:lnTo>
                <a:lnTo>
                  <a:pt x="1890920" y="3321834"/>
                </a:lnTo>
                <a:lnTo>
                  <a:pt x="1895654" y="3317101"/>
                </a:lnTo>
                <a:lnTo>
                  <a:pt x="1890920" y="3317101"/>
                </a:lnTo>
                <a:lnTo>
                  <a:pt x="1890920" y="3306453"/>
                </a:lnTo>
                <a:close/>
                <a:moveTo>
                  <a:pt x="1592728" y="3295804"/>
                </a:moveTo>
                <a:lnTo>
                  <a:pt x="1598053" y="3295804"/>
                </a:lnTo>
                <a:lnTo>
                  <a:pt x="1608702" y="3306453"/>
                </a:lnTo>
                <a:lnTo>
                  <a:pt x="1608702" y="3311777"/>
                </a:lnTo>
                <a:lnTo>
                  <a:pt x="1587995" y="3321834"/>
                </a:lnTo>
                <a:lnTo>
                  <a:pt x="1577345" y="3327159"/>
                </a:lnTo>
                <a:lnTo>
                  <a:pt x="1572020" y="3327159"/>
                </a:lnTo>
                <a:lnTo>
                  <a:pt x="1566695" y="3327159"/>
                </a:lnTo>
                <a:lnTo>
                  <a:pt x="1561370" y="3327159"/>
                </a:lnTo>
                <a:lnTo>
                  <a:pt x="1561370" y="3321834"/>
                </a:lnTo>
                <a:lnTo>
                  <a:pt x="1577345" y="3311777"/>
                </a:lnTo>
                <a:lnTo>
                  <a:pt x="1582670" y="3301128"/>
                </a:lnTo>
                <a:lnTo>
                  <a:pt x="1587995" y="3301128"/>
                </a:lnTo>
                <a:close/>
                <a:moveTo>
                  <a:pt x="1316426" y="3295804"/>
                </a:moveTo>
                <a:lnTo>
                  <a:pt x="1305777" y="3306453"/>
                </a:lnTo>
                <a:lnTo>
                  <a:pt x="1305777" y="3301128"/>
                </a:lnTo>
                <a:close/>
                <a:moveTo>
                  <a:pt x="2736983" y="3290479"/>
                </a:moveTo>
                <a:lnTo>
                  <a:pt x="2747041" y="3290479"/>
                </a:lnTo>
                <a:lnTo>
                  <a:pt x="2747041" y="3295804"/>
                </a:lnTo>
                <a:lnTo>
                  <a:pt x="2741716" y="3295804"/>
                </a:lnTo>
                <a:close/>
                <a:moveTo>
                  <a:pt x="2642910" y="3290479"/>
                </a:moveTo>
                <a:lnTo>
                  <a:pt x="2648235" y="3290479"/>
                </a:lnTo>
                <a:lnTo>
                  <a:pt x="2648235" y="3295804"/>
                </a:lnTo>
                <a:close/>
                <a:moveTo>
                  <a:pt x="1806906" y="3290479"/>
                </a:moveTo>
                <a:lnTo>
                  <a:pt x="1812231" y="3295804"/>
                </a:lnTo>
                <a:lnTo>
                  <a:pt x="1801581" y="3301128"/>
                </a:lnTo>
                <a:close/>
                <a:moveTo>
                  <a:pt x="1582670" y="3290479"/>
                </a:moveTo>
                <a:lnTo>
                  <a:pt x="1582670" y="3301128"/>
                </a:lnTo>
                <a:lnTo>
                  <a:pt x="1577345" y="3295804"/>
                </a:lnTo>
                <a:close/>
                <a:moveTo>
                  <a:pt x="1258444" y="3290479"/>
                </a:moveTo>
                <a:lnTo>
                  <a:pt x="1263769" y="3290479"/>
                </a:lnTo>
                <a:lnTo>
                  <a:pt x="1263769" y="3295804"/>
                </a:lnTo>
                <a:lnTo>
                  <a:pt x="1253711" y="3295804"/>
                </a:lnTo>
                <a:close/>
                <a:moveTo>
                  <a:pt x="820030" y="3290479"/>
                </a:moveTo>
                <a:lnTo>
                  <a:pt x="825355" y="3295804"/>
                </a:lnTo>
                <a:lnTo>
                  <a:pt x="809381" y="3301128"/>
                </a:lnTo>
                <a:close/>
                <a:moveTo>
                  <a:pt x="3827989" y="3285747"/>
                </a:moveTo>
                <a:lnTo>
                  <a:pt x="3843372" y="3285747"/>
                </a:lnTo>
                <a:lnTo>
                  <a:pt x="3832723" y="3295804"/>
                </a:lnTo>
                <a:lnTo>
                  <a:pt x="3827989" y="3290479"/>
                </a:lnTo>
                <a:close/>
                <a:moveTo>
                  <a:pt x="2454765" y="3285747"/>
                </a:moveTo>
                <a:lnTo>
                  <a:pt x="2465415" y="3285747"/>
                </a:lnTo>
                <a:lnTo>
                  <a:pt x="2465415" y="3301128"/>
                </a:lnTo>
                <a:lnTo>
                  <a:pt x="2460090" y="3306453"/>
                </a:lnTo>
                <a:lnTo>
                  <a:pt x="2460090" y="3321834"/>
                </a:lnTo>
                <a:lnTo>
                  <a:pt x="2454765" y="3327159"/>
                </a:lnTo>
                <a:lnTo>
                  <a:pt x="2454765" y="3321834"/>
                </a:lnTo>
                <a:lnTo>
                  <a:pt x="2454765" y="3317101"/>
                </a:lnTo>
                <a:close/>
                <a:moveTo>
                  <a:pt x="2271945" y="3285747"/>
                </a:moveTo>
                <a:lnTo>
                  <a:pt x="2282594" y="3301128"/>
                </a:lnTo>
                <a:lnTo>
                  <a:pt x="2271945" y="3306453"/>
                </a:lnTo>
                <a:lnTo>
                  <a:pt x="2266619" y="3301128"/>
                </a:lnTo>
                <a:close/>
                <a:moveTo>
                  <a:pt x="2219879" y="3285747"/>
                </a:moveTo>
                <a:lnTo>
                  <a:pt x="2229937" y="3285747"/>
                </a:lnTo>
                <a:lnTo>
                  <a:pt x="2229937" y="3301128"/>
                </a:lnTo>
                <a:lnTo>
                  <a:pt x="2219879" y="3311777"/>
                </a:lnTo>
                <a:lnTo>
                  <a:pt x="2229937" y="3317101"/>
                </a:lnTo>
                <a:lnTo>
                  <a:pt x="2224612" y="3327159"/>
                </a:lnTo>
                <a:lnTo>
                  <a:pt x="2214554" y="3321834"/>
                </a:lnTo>
                <a:lnTo>
                  <a:pt x="2214554" y="3311777"/>
                </a:lnTo>
                <a:lnTo>
                  <a:pt x="2203905" y="3301128"/>
                </a:lnTo>
                <a:lnTo>
                  <a:pt x="2214554" y="3290479"/>
                </a:lnTo>
                <a:lnTo>
                  <a:pt x="2224612" y="3290479"/>
                </a:lnTo>
                <a:close/>
                <a:moveTo>
                  <a:pt x="2157164" y="3285747"/>
                </a:moveTo>
                <a:lnTo>
                  <a:pt x="2162489" y="3285747"/>
                </a:lnTo>
                <a:lnTo>
                  <a:pt x="2157164" y="3295804"/>
                </a:lnTo>
                <a:close/>
                <a:moveTo>
                  <a:pt x="1671417" y="3285747"/>
                </a:moveTo>
                <a:lnTo>
                  <a:pt x="1681476" y="3285747"/>
                </a:lnTo>
                <a:lnTo>
                  <a:pt x="1686801" y="3290479"/>
                </a:lnTo>
                <a:lnTo>
                  <a:pt x="1686801" y="3306453"/>
                </a:lnTo>
                <a:lnTo>
                  <a:pt x="1681476" y="3317101"/>
                </a:lnTo>
                <a:lnTo>
                  <a:pt x="1697450" y="3317101"/>
                </a:lnTo>
                <a:lnTo>
                  <a:pt x="1697450" y="3321834"/>
                </a:lnTo>
                <a:lnTo>
                  <a:pt x="1692125" y="3332483"/>
                </a:lnTo>
                <a:lnTo>
                  <a:pt x="1686801" y="3343132"/>
                </a:lnTo>
                <a:lnTo>
                  <a:pt x="1681476" y="3353189"/>
                </a:lnTo>
                <a:lnTo>
                  <a:pt x="1655443" y="3379811"/>
                </a:lnTo>
                <a:lnTo>
                  <a:pt x="1650118" y="3379811"/>
                </a:lnTo>
                <a:lnTo>
                  <a:pt x="1634735" y="3384544"/>
                </a:lnTo>
                <a:lnTo>
                  <a:pt x="1629410" y="3369162"/>
                </a:lnTo>
                <a:lnTo>
                  <a:pt x="1634735" y="3363838"/>
                </a:lnTo>
                <a:lnTo>
                  <a:pt x="1634735" y="3353189"/>
                </a:lnTo>
                <a:lnTo>
                  <a:pt x="1629410" y="3348456"/>
                </a:lnTo>
                <a:lnTo>
                  <a:pt x="1645385" y="3327159"/>
                </a:lnTo>
                <a:lnTo>
                  <a:pt x="1645385" y="3311777"/>
                </a:lnTo>
                <a:lnTo>
                  <a:pt x="1655443" y="3306453"/>
                </a:lnTo>
                <a:lnTo>
                  <a:pt x="1655443" y="3295804"/>
                </a:lnTo>
                <a:lnTo>
                  <a:pt x="1660768" y="3290479"/>
                </a:lnTo>
                <a:close/>
                <a:moveTo>
                  <a:pt x="4099558" y="3280422"/>
                </a:moveTo>
                <a:lnTo>
                  <a:pt x="4109616" y="3285747"/>
                </a:lnTo>
                <a:lnTo>
                  <a:pt x="4109616" y="3290479"/>
                </a:lnTo>
                <a:lnTo>
                  <a:pt x="4083583" y="3317101"/>
                </a:lnTo>
                <a:lnTo>
                  <a:pt x="4083583" y="3311777"/>
                </a:lnTo>
                <a:lnTo>
                  <a:pt x="4088908" y="3306453"/>
                </a:lnTo>
                <a:lnTo>
                  <a:pt x="4088908" y="3290479"/>
                </a:lnTo>
                <a:close/>
                <a:moveTo>
                  <a:pt x="4020868" y="3280422"/>
                </a:moveTo>
                <a:lnTo>
                  <a:pt x="4026193" y="3280422"/>
                </a:lnTo>
                <a:lnTo>
                  <a:pt x="4026193" y="3290479"/>
                </a:lnTo>
                <a:lnTo>
                  <a:pt x="4020868" y="3295804"/>
                </a:lnTo>
                <a:lnTo>
                  <a:pt x="4015543" y="3301128"/>
                </a:lnTo>
                <a:lnTo>
                  <a:pt x="4015543" y="3285747"/>
                </a:lnTo>
                <a:close/>
                <a:moveTo>
                  <a:pt x="2423407" y="3280422"/>
                </a:moveTo>
                <a:lnTo>
                  <a:pt x="2428732" y="3280422"/>
                </a:lnTo>
                <a:lnTo>
                  <a:pt x="2423407" y="3290479"/>
                </a:lnTo>
                <a:lnTo>
                  <a:pt x="2412758" y="3290479"/>
                </a:lnTo>
                <a:close/>
                <a:moveTo>
                  <a:pt x="2371342" y="3280422"/>
                </a:moveTo>
                <a:lnTo>
                  <a:pt x="2381400" y="3280422"/>
                </a:lnTo>
                <a:lnTo>
                  <a:pt x="2381400" y="3285747"/>
                </a:lnTo>
                <a:lnTo>
                  <a:pt x="2381400" y="3301128"/>
                </a:lnTo>
                <a:lnTo>
                  <a:pt x="2371342" y="3301128"/>
                </a:lnTo>
                <a:lnTo>
                  <a:pt x="2366017" y="3295804"/>
                </a:lnTo>
                <a:lnTo>
                  <a:pt x="2366017" y="3285747"/>
                </a:lnTo>
                <a:close/>
                <a:moveTo>
                  <a:pt x="2350042" y="3280422"/>
                </a:moveTo>
                <a:lnTo>
                  <a:pt x="2355367" y="3280422"/>
                </a:lnTo>
                <a:lnTo>
                  <a:pt x="2355367" y="3285747"/>
                </a:lnTo>
                <a:lnTo>
                  <a:pt x="2350042" y="3290479"/>
                </a:lnTo>
                <a:lnTo>
                  <a:pt x="2350042" y="3285747"/>
                </a:lnTo>
                <a:close/>
                <a:moveTo>
                  <a:pt x="2255970" y="3280422"/>
                </a:moveTo>
                <a:lnTo>
                  <a:pt x="2261295" y="3285747"/>
                </a:lnTo>
                <a:lnTo>
                  <a:pt x="2261295" y="3290479"/>
                </a:lnTo>
                <a:lnTo>
                  <a:pt x="2255970" y="3301128"/>
                </a:lnTo>
                <a:lnTo>
                  <a:pt x="2245912" y="3306453"/>
                </a:lnTo>
                <a:lnTo>
                  <a:pt x="2240587" y="3301128"/>
                </a:lnTo>
                <a:lnTo>
                  <a:pt x="2240587" y="3290479"/>
                </a:lnTo>
                <a:lnTo>
                  <a:pt x="2245912" y="3285747"/>
                </a:lnTo>
                <a:close/>
                <a:moveTo>
                  <a:pt x="2115156" y="3280422"/>
                </a:moveTo>
                <a:lnTo>
                  <a:pt x="2125806" y="3280422"/>
                </a:lnTo>
                <a:lnTo>
                  <a:pt x="2135864" y="3285747"/>
                </a:lnTo>
                <a:lnTo>
                  <a:pt x="2125806" y="3301128"/>
                </a:lnTo>
                <a:lnTo>
                  <a:pt x="2131131" y="3306453"/>
                </a:lnTo>
                <a:lnTo>
                  <a:pt x="2125806" y="3306453"/>
                </a:lnTo>
                <a:lnTo>
                  <a:pt x="2115156" y="3317101"/>
                </a:lnTo>
                <a:lnTo>
                  <a:pt x="2109832" y="3311777"/>
                </a:lnTo>
                <a:lnTo>
                  <a:pt x="2099774" y="3321834"/>
                </a:lnTo>
                <a:lnTo>
                  <a:pt x="2099774" y="3327159"/>
                </a:lnTo>
                <a:lnTo>
                  <a:pt x="2094449" y="3337807"/>
                </a:lnTo>
                <a:lnTo>
                  <a:pt x="2083799" y="3343132"/>
                </a:lnTo>
                <a:lnTo>
                  <a:pt x="2078474" y="3321834"/>
                </a:lnTo>
                <a:lnTo>
                  <a:pt x="2083799" y="3317101"/>
                </a:lnTo>
                <a:lnTo>
                  <a:pt x="2078474" y="3311777"/>
                </a:lnTo>
                <a:lnTo>
                  <a:pt x="2083799" y="3306453"/>
                </a:lnTo>
                <a:lnTo>
                  <a:pt x="2089124" y="3306453"/>
                </a:lnTo>
                <a:lnTo>
                  <a:pt x="2083799" y="3295804"/>
                </a:lnTo>
                <a:lnTo>
                  <a:pt x="2099774" y="3290479"/>
                </a:lnTo>
                <a:lnTo>
                  <a:pt x="2104507" y="3295804"/>
                </a:lnTo>
                <a:lnTo>
                  <a:pt x="2109832" y="3295804"/>
                </a:lnTo>
                <a:lnTo>
                  <a:pt x="2109832" y="3290479"/>
                </a:lnTo>
                <a:close/>
                <a:moveTo>
                  <a:pt x="1895654" y="3280422"/>
                </a:moveTo>
                <a:lnTo>
                  <a:pt x="1895654" y="3295804"/>
                </a:lnTo>
                <a:lnTo>
                  <a:pt x="1890920" y="3295804"/>
                </a:lnTo>
                <a:lnTo>
                  <a:pt x="1890920" y="3285747"/>
                </a:lnTo>
                <a:close/>
                <a:moveTo>
                  <a:pt x="1070891" y="3280422"/>
                </a:moveTo>
                <a:lnTo>
                  <a:pt x="1075624" y="3285747"/>
                </a:lnTo>
                <a:lnTo>
                  <a:pt x="1070891" y="3290479"/>
                </a:lnTo>
                <a:lnTo>
                  <a:pt x="1065566" y="3285747"/>
                </a:lnTo>
                <a:close/>
                <a:moveTo>
                  <a:pt x="3921470" y="3275098"/>
                </a:moveTo>
                <a:lnTo>
                  <a:pt x="3926795" y="3275098"/>
                </a:lnTo>
                <a:lnTo>
                  <a:pt x="3926795" y="3280422"/>
                </a:lnTo>
                <a:lnTo>
                  <a:pt x="3911412" y="3290479"/>
                </a:lnTo>
                <a:lnTo>
                  <a:pt x="3911412" y="3280422"/>
                </a:lnTo>
                <a:close/>
                <a:moveTo>
                  <a:pt x="2794373" y="3275098"/>
                </a:moveTo>
                <a:lnTo>
                  <a:pt x="2799107" y="3285747"/>
                </a:lnTo>
                <a:lnTo>
                  <a:pt x="2794373" y="3285747"/>
                </a:lnTo>
                <a:close/>
                <a:moveTo>
                  <a:pt x="2345309" y="3275098"/>
                </a:moveTo>
                <a:lnTo>
                  <a:pt x="2345309" y="3280422"/>
                </a:lnTo>
                <a:lnTo>
                  <a:pt x="2339985" y="3295804"/>
                </a:lnTo>
                <a:lnTo>
                  <a:pt x="2334659" y="3301128"/>
                </a:lnTo>
                <a:lnTo>
                  <a:pt x="2329335" y="3301128"/>
                </a:lnTo>
                <a:lnTo>
                  <a:pt x="2329335" y="3285747"/>
                </a:lnTo>
                <a:close/>
                <a:moveTo>
                  <a:pt x="2324010" y="3275098"/>
                </a:moveTo>
                <a:lnTo>
                  <a:pt x="2329335" y="3280422"/>
                </a:lnTo>
                <a:lnTo>
                  <a:pt x="2324010" y="3285747"/>
                </a:lnTo>
                <a:close/>
                <a:moveTo>
                  <a:pt x="1932336" y="3275098"/>
                </a:moveTo>
                <a:lnTo>
                  <a:pt x="1937661" y="3275098"/>
                </a:lnTo>
                <a:lnTo>
                  <a:pt x="1937661" y="3280422"/>
                </a:lnTo>
                <a:lnTo>
                  <a:pt x="1937661" y="3290479"/>
                </a:lnTo>
                <a:lnTo>
                  <a:pt x="1927011" y="3311777"/>
                </a:lnTo>
                <a:lnTo>
                  <a:pt x="1916953" y="3311777"/>
                </a:lnTo>
                <a:lnTo>
                  <a:pt x="1916953" y="3290479"/>
                </a:lnTo>
                <a:close/>
                <a:moveTo>
                  <a:pt x="1708100" y="3275098"/>
                </a:moveTo>
                <a:lnTo>
                  <a:pt x="1718158" y="3275098"/>
                </a:lnTo>
                <a:lnTo>
                  <a:pt x="1712833" y="3280422"/>
                </a:lnTo>
                <a:close/>
                <a:moveTo>
                  <a:pt x="1483272" y="3275098"/>
                </a:moveTo>
                <a:lnTo>
                  <a:pt x="1503980" y="3275098"/>
                </a:lnTo>
                <a:lnTo>
                  <a:pt x="1498655" y="3285747"/>
                </a:lnTo>
                <a:lnTo>
                  <a:pt x="1493922" y="3280422"/>
                </a:lnTo>
                <a:lnTo>
                  <a:pt x="1477947" y="3290479"/>
                </a:lnTo>
                <a:lnTo>
                  <a:pt x="1477947" y="3301128"/>
                </a:lnTo>
                <a:lnTo>
                  <a:pt x="1472622" y="3306453"/>
                </a:lnTo>
                <a:lnTo>
                  <a:pt x="1477947" y="3306453"/>
                </a:lnTo>
                <a:lnTo>
                  <a:pt x="1472622" y="3317101"/>
                </a:lnTo>
                <a:lnTo>
                  <a:pt x="1477947" y="3321834"/>
                </a:lnTo>
                <a:lnTo>
                  <a:pt x="1472622" y="3327159"/>
                </a:lnTo>
                <a:lnTo>
                  <a:pt x="1472622" y="3337807"/>
                </a:lnTo>
                <a:lnTo>
                  <a:pt x="1477947" y="3337807"/>
                </a:lnTo>
                <a:lnTo>
                  <a:pt x="1472622" y="3348456"/>
                </a:lnTo>
                <a:lnTo>
                  <a:pt x="1472622" y="3358513"/>
                </a:lnTo>
                <a:lnTo>
                  <a:pt x="1477947" y="3363838"/>
                </a:lnTo>
                <a:lnTo>
                  <a:pt x="1472622" y="3369162"/>
                </a:lnTo>
                <a:lnTo>
                  <a:pt x="1467889" y="3369162"/>
                </a:lnTo>
                <a:lnTo>
                  <a:pt x="1441265" y="3348456"/>
                </a:lnTo>
                <a:lnTo>
                  <a:pt x="1446590" y="3337807"/>
                </a:lnTo>
                <a:lnTo>
                  <a:pt x="1446590" y="3321834"/>
                </a:lnTo>
                <a:lnTo>
                  <a:pt x="1436532" y="3317101"/>
                </a:lnTo>
                <a:lnTo>
                  <a:pt x="1446590" y="3306453"/>
                </a:lnTo>
                <a:lnTo>
                  <a:pt x="1457239" y="3295804"/>
                </a:lnTo>
                <a:close/>
                <a:moveTo>
                  <a:pt x="1467889" y="3275098"/>
                </a:moveTo>
                <a:lnTo>
                  <a:pt x="1467889" y="3280422"/>
                </a:lnTo>
                <a:lnTo>
                  <a:pt x="1467889" y="3285747"/>
                </a:lnTo>
                <a:lnTo>
                  <a:pt x="1462564" y="3280422"/>
                </a:lnTo>
                <a:close/>
                <a:moveTo>
                  <a:pt x="1211704" y="3275098"/>
                </a:moveTo>
                <a:lnTo>
                  <a:pt x="1217029" y="3285747"/>
                </a:lnTo>
                <a:lnTo>
                  <a:pt x="1217029" y="3290479"/>
                </a:lnTo>
                <a:lnTo>
                  <a:pt x="1211704" y="3301128"/>
                </a:lnTo>
                <a:lnTo>
                  <a:pt x="1201054" y="3301128"/>
                </a:lnTo>
                <a:lnTo>
                  <a:pt x="1190996" y="3311777"/>
                </a:lnTo>
                <a:lnTo>
                  <a:pt x="1185671" y="3311777"/>
                </a:lnTo>
                <a:lnTo>
                  <a:pt x="1201054" y="3285747"/>
                </a:lnTo>
                <a:close/>
                <a:moveTo>
                  <a:pt x="2825139" y="3269773"/>
                </a:moveTo>
                <a:lnTo>
                  <a:pt x="2835197" y="3269773"/>
                </a:lnTo>
                <a:lnTo>
                  <a:pt x="2829872" y="3280422"/>
                </a:lnTo>
                <a:close/>
                <a:moveTo>
                  <a:pt x="2297977" y="3269773"/>
                </a:moveTo>
                <a:lnTo>
                  <a:pt x="2308627" y="3269773"/>
                </a:lnTo>
                <a:lnTo>
                  <a:pt x="2308627" y="3280422"/>
                </a:lnTo>
                <a:lnTo>
                  <a:pt x="2297977" y="3290479"/>
                </a:lnTo>
                <a:lnTo>
                  <a:pt x="2297977" y="3280422"/>
                </a:lnTo>
                <a:close/>
                <a:moveTo>
                  <a:pt x="2235262" y="3269773"/>
                </a:moveTo>
                <a:lnTo>
                  <a:pt x="2251237" y="3269773"/>
                </a:lnTo>
                <a:lnTo>
                  <a:pt x="2245912" y="3275098"/>
                </a:lnTo>
                <a:lnTo>
                  <a:pt x="2245912" y="3280422"/>
                </a:lnTo>
                <a:lnTo>
                  <a:pt x="2240587" y="3280422"/>
                </a:lnTo>
                <a:close/>
                <a:moveTo>
                  <a:pt x="1342459" y="3269773"/>
                </a:moveTo>
                <a:lnTo>
                  <a:pt x="1347192" y="3269773"/>
                </a:lnTo>
                <a:lnTo>
                  <a:pt x="1347192" y="3275098"/>
                </a:lnTo>
                <a:lnTo>
                  <a:pt x="1337134" y="3280422"/>
                </a:lnTo>
                <a:lnTo>
                  <a:pt x="1331809" y="3275098"/>
                </a:lnTo>
                <a:close/>
                <a:moveTo>
                  <a:pt x="1253711" y="3269773"/>
                </a:moveTo>
                <a:lnTo>
                  <a:pt x="1253711" y="3275098"/>
                </a:lnTo>
                <a:lnTo>
                  <a:pt x="1237737" y="3290479"/>
                </a:lnTo>
                <a:lnTo>
                  <a:pt x="1232412" y="3280422"/>
                </a:lnTo>
                <a:lnTo>
                  <a:pt x="1243061" y="3280422"/>
                </a:lnTo>
                <a:close/>
                <a:moveTo>
                  <a:pt x="4036843" y="3264449"/>
                </a:moveTo>
                <a:lnTo>
                  <a:pt x="4052225" y="3264449"/>
                </a:lnTo>
                <a:lnTo>
                  <a:pt x="4041576" y="3269773"/>
                </a:lnTo>
                <a:close/>
                <a:moveTo>
                  <a:pt x="2465415" y="3264449"/>
                </a:moveTo>
                <a:lnTo>
                  <a:pt x="2465415" y="3280422"/>
                </a:lnTo>
                <a:lnTo>
                  <a:pt x="2454765" y="3275098"/>
                </a:lnTo>
                <a:close/>
                <a:moveTo>
                  <a:pt x="2219879" y="3264449"/>
                </a:moveTo>
                <a:lnTo>
                  <a:pt x="2224612" y="3275098"/>
                </a:lnTo>
                <a:lnTo>
                  <a:pt x="2214554" y="3275098"/>
                </a:lnTo>
                <a:close/>
                <a:moveTo>
                  <a:pt x="2094449" y="3264449"/>
                </a:moveTo>
                <a:lnTo>
                  <a:pt x="2099774" y="3264449"/>
                </a:lnTo>
                <a:lnTo>
                  <a:pt x="2099774" y="3269773"/>
                </a:lnTo>
                <a:lnTo>
                  <a:pt x="2094449" y="3285747"/>
                </a:lnTo>
                <a:lnTo>
                  <a:pt x="2083799" y="3285747"/>
                </a:lnTo>
                <a:lnTo>
                  <a:pt x="2068416" y="3295804"/>
                </a:lnTo>
                <a:lnTo>
                  <a:pt x="2057766" y="3290479"/>
                </a:lnTo>
                <a:lnTo>
                  <a:pt x="2068416" y="3285747"/>
                </a:lnTo>
                <a:lnTo>
                  <a:pt x="2068416" y="3275098"/>
                </a:lnTo>
                <a:lnTo>
                  <a:pt x="2078474" y="3275098"/>
                </a:lnTo>
                <a:lnTo>
                  <a:pt x="2083799" y="3280422"/>
                </a:lnTo>
                <a:lnTo>
                  <a:pt x="2089124" y="3269773"/>
                </a:lnTo>
                <a:close/>
                <a:moveTo>
                  <a:pt x="1974343" y="3264449"/>
                </a:moveTo>
                <a:lnTo>
                  <a:pt x="1989726" y="3264449"/>
                </a:lnTo>
                <a:lnTo>
                  <a:pt x="1995051" y="3269773"/>
                </a:lnTo>
                <a:lnTo>
                  <a:pt x="1979668" y="3285747"/>
                </a:lnTo>
                <a:lnTo>
                  <a:pt x="1969019" y="3269773"/>
                </a:lnTo>
                <a:close/>
                <a:moveTo>
                  <a:pt x="1603377" y="3264449"/>
                </a:moveTo>
                <a:lnTo>
                  <a:pt x="1608702" y="3264449"/>
                </a:lnTo>
                <a:lnTo>
                  <a:pt x="1608702" y="3269773"/>
                </a:lnTo>
                <a:lnTo>
                  <a:pt x="1603377" y="3269773"/>
                </a:lnTo>
                <a:close/>
                <a:moveTo>
                  <a:pt x="1399849" y="3264449"/>
                </a:moveTo>
                <a:lnTo>
                  <a:pt x="1399849" y="3269773"/>
                </a:lnTo>
                <a:lnTo>
                  <a:pt x="1389199" y="3280422"/>
                </a:lnTo>
                <a:lnTo>
                  <a:pt x="1389199" y="3285747"/>
                </a:lnTo>
                <a:lnTo>
                  <a:pt x="1399849" y="3306453"/>
                </a:lnTo>
                <a:lnTo>
                  <a:pt x="1405174" y="3295804"/>
                </a:lnTo>
                <a:lnTo>
                  <a:pt x="1399849" y="3290479"/>
                </a:lnTo>
                <a:lnTo>
                  <a:pt x="1399849" y="3285747"/>
                </a:lnTo>
                <a:lnTo>
                  <a:pt x="1415232" y="3275098"/>
                </a:lnTo>
                <a:lnTo>
                  <a:pt x="1409907" y="3269773"/>
                </a:lnTo>
                <a:lnTo>
                  <a:pt x="1409907" y="3264449"/>
                </a:lnTo>
                <a:lnTo>
                  <a:pt x="1415232" y="3264449"/>
                </a:lnTo>
                <a:lnTo>
                  <a:pt x="1420557" y="3269773"/>
                </a:lnTo>
                <a:lnTo>
                  <a:pt x="1431207" y="3264449"/>
                </a:lnTo>
                <a:lnTo>
                  <a:pt x="1441265" y="3264449"/>
                </a:lnTo>
                <a:lnTo>
                  <a:pt x="1446590" y="3269773"/>
                </a:lnTo>
                <a:lnTo>
                  <a:pt x="1457239" y="3264449"/>
                </a:lnTo>
                <a:lnTo>
                  <a:pt x="1457239" y="3275098"/>
                </a:lnTo>
                <a:lnTo>
                  <a:pt x="1451914" y="3280422"/>
                </a:lnTo>
                <a:lnTo>
                  <a:pt x="1446590" y="3290479"/>
                </a:lnTo>
                <a:lnTo>
                  <a:pt x="1441265" y="3290479"/>
                </a:lnTo>
                <a:lnTo>
                  <a:pt x="1441265" y="3280422"/>
                </a:lnTo>
                <a:lnTo>
                  <a:pt x="1436532" y="3285747"/>
                </a:lnTo>
                <a:lnTo>
                  <a:pt x="1436532" y="3290479"/>
                </a:lnTo>
                <a:lnTo>
                  <a:pt x="1431207" y="3295804"/>
                </a:lnTo>
                <a:lnTo>
                  <a:pt x="1420557" y="3301128"/>
                </a:lnTo>
                <a:lnTo>
                  <a:pt x="1409907" y="3306453"/>
                </a:lnTo>
                <a:lnTo>
                  <a:pt x="1399849" y="3317101"/>
                </a:lnTo>
                <a:lnTo>
                  <a:pt x="1389199" y="3317101"/>
                </a:lnTo>
                <a:lnTo>
                  <a:pt x="1373817" y="3332483"/>
                </a:lnTo>
                <a:lnTo>
                  <a:pt x="1363167" y="3343132"/>
                </a:lnTo>
                <a:lnTo>
                  <a:pt x="1357842" y="3343132"/>
                </a:lnTo>
                <a:lnTo>
                  <a:pt x="1352517" y="3353189"/>
                </a:lnTo>
                <a:lnTo>
                  <a:pt x="1347192" y="3353189"/>
                </a:lnTo>
                <a:lnTo>
                  <a:pt x="1342459" y="3348456"/>
                </a:lnTo>
                <a:lnTo>
                  <a:pt x="1337134" y="3353189"/>
                </a:lnTo>
                <a:lnTo>
                  <a:pt x="1331809" y="3348456"/>
                </a:lnTo>
                <a:lnTo>
                  <a:pt x="1342459" y="3332483"/>
                </a:lnTo>
                <a:lnTo>
                  <a:pt x="1342459" y="3321834"/>
                </a:lnTo>
                <a:lnTo>
                  <a:pt x="1347192" y="3317101"/>
                </a:lnTo>
                <a:lnTo>
                  <a:pt x="1347192" y="3311777"/>
                </a:lnTo>
                <a:lnTo>
                  <a:pt x="1347192" y="3306453"/>
                </a:lnTo>
                <a:lnTo>
                  <a:pt x="1352517" y="3301128"/>
                </a:lnTo>
                <a:lnTo>
                  <a:pt x="1357842" y="3295804"/>
                </a:lnTo>
                <a:lnTo>
                  <a:pt x="1363167" y="3290479"/>
                </a:lnTo>
                <a:lnTo>
                  <a:pt x="1373817" y="3285747"/>
                </a:lnTo>
                <a:lnTo>
                  <a:pt x="1373817" y="3275098"/>
                </a:lnTo>
                <a:lnTo>
                  <a:pt x="1378550" y="3285747"/>
                </a:lnTo>
                <a:lnTo>
                  <a:pt x="1383874" y="3280422"/>
                </a:lnTo>
                <a:lnTo>
                  <a:pt x="1383874" y="3275098"/>
                </a:lnTo>
                <a:lnTo>
                  <a:pt x="1378550" y="3269773"/>
                </a:lnTo>
                <a:lnTo>
                  <a:pt x="1389199" y="3269773"/>
                </a:lnTo>
                <a:close/>
                <a:moveTo>
                  <a:pt x="1295127" y="3264449"/>
                </a:moveTo>
                <a:lnTo>
                  <a:pt x="1300452" y="3264449"/>
                </a:lnTo>
                <a:lnTo>
                  <a:pt x="1311101" y="3269773"/>
                </a:lnTo>
                <a:lnTo>
                  <a:pt x="1311101" y="3275098"/>
                </a:lnTo>
                <a:lnTo>
                  <a:pt x="1300452" y="3290479"/>
                </a:lnTo>
                <a:lnTo>
                  <a:pt x="1300452" y="3301128"/>
                </a:lnTo>
                <a:lnTo>
                  <a:pt x="1285069" y="3290479"/>
                </a:lnTo>
                <a:lnTo>
                  <a:pt x="1285069" y="3280422"/>
                </a:lnTo>
                <a:close/>
                <a:moveTo>
                  <a:pt x="866771" y="3264449"/>
                </a:moveTo>
                <a:lnTo>
                  <a:pt x="866771" y="3269773"/>
                </a:lnTo>
                <a:lnTo>
                  <a:pt x="851388" y="3285747"/>
                </a:lnTo>
                <a:lnTo>
                  <a:pt x="846063" y="3285747"/>
                </a:lnTo>
                <a:close/>
                <a:moveTo>
                  <a:pt x="4449224" y="3259125"/>
                </a:moveTo>
                <a:lnTo>
                  <a:pt x="4454549" y="3269773"/>
                </a:lnTo>
                <a:lnTo>
                  <a:pt x="4464607" y="3269773"/>
                </a:lnTo>
                <a:lnTo>
                  <a:pt x="4464607" y="3280422"/>
                </a:lnTo>
                <a:lnTo>
                  <a:pt x="4449224" y="3275098"/>
                </a:lnTo>
                <a:lnTo>
                  <a:pt x="4443899" y="3275098"/>
                </a:lnTo>
                <a:lnTo>
                  <a:pt x="4443899" y="3264449"/>
                </a:lnTo>
                <a:close/>
                <a:moveTo>
                  <a:pt x="4251021" y="3259125"/>
                </a:moveTo>
                <a:lnTo>
                  <a:pt x="4255754" y="3264449"/>
                </a:lnTo>
                <a:lnTo>
                  <a:pt x="4266404" y="3264449"/>
                </a:lnTo>
                <a:lnTo>
                  <a:pt x="4266404" y="3285747"/>
                </a:lnTo>
                <a:lnTo>
                  <a:pt x="4261079" y="3290479"/>
                </a:lnTo>
                <a:lnTo>
                  <a:pt x="4255754" y="3285747"/>
                </a:lnTo>
                <a:lnTo>
                  <a:pt x="4245696" y="3290479"/>
                </a:lnTo>
                <a:lnTo>
                  <a:pt x="4245696" y="3301128"/>
                </a:lnTo>
                <a:lnTo>
                  <a:pt x="4229721" y="3317101"/>
                </a:lnTo>
                <a:lnTo>
                  <a:pt x="4219663" y="3311777"/>
                </a:lnTo>
                <a:lnTo>
                  <a:pt x="4235046" y="3285747"/>
                </a:lnTo>
                <a:lnTo>
                  <a:pt x="4235046" y="3275098"/>
                </a:lnTo>
                <a:lnTo>
                  <a:pt x="4240371" y="3264449"/>
                </a:lnTo>
                <a:close/>
                <a:moveTo>
                  <a:pt x="4182981" y="3259125"/>
                </a:moveTo>
                <a:lnTo>
                  <a:pt x="4188305" y="3269773"/>
                </a:lnTo>
                <a:lnTo>
                  <a:pt x="4177656" y="3269773"/>
                </a:lnTo>
                <a:lnTo>
                  <a:pt x="4177656" y="3264449"/>
                </a:lnTo>
                <a:close/>
                <a:moveTo>
                  <a:pt x="4020868" y="3259125"/>
                </a:moveTo>
                <a:lnTo>
                  <a:pt x="4020868" y="3264449"/>
                </a:lnTo>
                <a:lnTo>
                  <a:pt x="4015543" y="3264449"/>
                </a:lnTo>
                <a:close/>
                <a:moveTo>
                  <a:pt x="2768340" y="3259125"/>
                </a:moveTo>
                <a:lnTo>
                  <a:pt x="2773074" y="3264449"/>
                </a:lnTo>
                <a:lnTo>
                  <a:pt x="2783724" y="3264449"/>
                </a:lnTo>
                <a:lnTo>
                  <a:pt x="2794373" y="3264449"/>
                </a:lnTo>
                <a:lnTo>
                  <a:pt x="2789048" y="3269773"/>
                </a:lnTo>
                <a:lnTo>
                  <a:pt x="2778399" y="3269773"/>
                </a:lnTo>
                <a:lnTo>
                  <a:pt x="2773074" y="3280422"/>
                </a:lnTo>
                <a:lnTo>
                  <a:pt x="2763016" y="3290479"/>
                </a:lnTo>
                <a:lnTo>
                  <a:pt x="2763016" y="3280422"/>
                </a:lnTo>
                <a:lnTo>
                  <a:pt x="2752366" y="3285747"/>
                </a:lnTo>
                <a:lnTo>
                  <a:pt x="2747041" y="3269773"/>
                </a:lnTo>
                <a:lnTo>
                  <a:pt x="2741716" y="3264449"/>
                </a:lnTo>
                <a:lnTo>
                  <a:pt x="2757691" y="3264449"/>
                </a:lnTo>
                <a:close/>
                <a:moveTo>
                  <a:pt x="2621611" y="3259125"/>
                </a:moveTo>
                <a:lnTo>
                  <a:pt x="2626936" y="3264449"/>
                </a:lnTo>
                <a:lnTo>
                  <a:pt x="2611553" y="3280422"/>
                </a:lnTo>
                <a:lnTo>
                  <a:pt x="2611553" y="3275098"/>
                </a:lnTo>
                <a:close/>
                <a:moveTo>
                  <a:pt x="2543513" y="3259125"/>
                </a:moveTo>
                <a:lnTo>
                  <a:pt x="2548837" y="3264449"/>
                </a:lnTo>
                <a:lnTo>
                  <a:pt x="2543513" y="3269773"/>
                </a:lnTo>
                <a:lnTo>
                  <a:pt x="2538188" y="3280422"/>
                </a:lnTo>
                <a:lnTo>
                  <a:pt x="2532863" y="3280422"/>
                </a:lnTo>
                <a:lnTo>
                  <a:pt x="2532863" y="3264449"/>
                </a:lnTo>
                <a:close/>
                <a:moveTo>
                  <a:pt x="2496772" y="3259125"/>
                </a:moveTo>
                <a:lnTo>
                  <a:pt x="2501505" y="3259125"/>
                </a:lnTo>
                <a:lnTo>
                  <a:pt x="2496772" y="3269773"/>
                </a:lnTo>
                <a:lnTo>
                  <a:pt x="2491447" y="3264449"/>
                </a:lnTo>
                <a:close/>
                <a:moveTo>
                  <a:pt x="2198579" y="3259125"/>
                </a:moveTo>
                <a:lnTo>
                  <a:pt x="2203905" y="3275098"/>
                </a:lnTo>
                <a:lnTo>
                  <a:pt x="2193846" y="3285747"/>
                </a:lnTo>
                <a:lnTo>
                  <a:pt x="2193846" y="3290479"/>
                </a:lnTo>
                <a:lnTo>
                  <a:pt x="2177872" y="3311777"/>
                </a:lnTo>
                <a:lnTo>
                  <a:pt x="2183197" y="3301128"/>
                </a:lnTo>
                <a:lnTo>
                  <a:pt x="2177872" y="3290479"/>
                </a:lnTo>
                <a:lnTo>
                  <a:pt x="2177872" y="3285747"/>
                </a:lnTo>
                <a:lnTo>
                  <a:pt x="2162489" y="3285747"/>
                </a:lnTo>
                <a:lnTo>
                  <a:pt x="2167222" y="3280422"/>
                </a:lnTo>
                <a:lnTo>
                  <a:pt x="2167222" y="3275098"/>
                </a:lnTo>
                <a:lnTo>
                  <a:pt x="2177872" y="3275098"/>
                </a:lnTo>
                <a:lnTo>
                  <a:pt x="2177872" y="3264449"/>
                </a:lnTo>
                <a:lnTo>
                  <a:pt x="2188522" y="3264449"/>
                </a:lnTo>
                <a:close/>
                <a:moveTo>
                  <a:pt x="2157164" y="3259125"/>
                </a:moveTo>
                <a:lnTo>
                  <a:pt x="2167222" y="3259125"/>
                </a:lnTo>
                <a:lnTo>
                  <a:pt x="2167222" y="3275098"/>
                </a:lnTo>
                <a:lnTo>
                  <a:pt x="2157164" y="3275098"/>
                </a:lnTo>
                <a:close/>
                <a:moveTo>
                  <a:pt x="2042383" y="3259125"/>
                </a:moveTo>
                <a:lnTo>
                  <a:pt x="2047117" y="3269773"/>
                </a:lnTo>
                <a:lnTo>
                  <a:pt x="2047117" y="3275098"/>
                </a:lnTo>
                <a:lnTo>
                  <a:pt x="2031734" y="3290479"/>
                </a:lnTo>
                <a:lnTo>
                  <a:pt x="2031734" y="3301128"/>
                </a:lnTo>
                <a:lnTo>
                  <a:pt x="2021084" y="3301128"/>
                </a:lnTo>
                <a:lnTo>
                  <a:pt x="2015759" y="3306453"/>
                </a:lnTo>
                <a:lnTo>
                  <a:pt x="2005701" y="3306453"/>
                </a:lnTo>
                <a:lnTo>
                  <a:pt x="2021084" y="3290479"/>
                </a:lnTo>
                <a:lnTo>
                  <a:pt x="2031734" y="3275098"/>
                </a:lnTo>
                <a:lnTo>
                  <a:pt x="2037059" y="3275098"/>
                </a:lnTo>
                <a:close/>
                <a:moveTo>
                  <a:pt x="2026409" y="3259125"/>
                </a:moveTo>
                <a:lnTo>
                  <a:pt x="2031734" y="3269773"/>
                </a:lnTo>
                <a:lnTo>
                  <a:pt x="2021084" y="3269773"/>
                </a:lnTo>
                <a:lnTo>
                  <a:pt x="2015759" y="3269773"/>
                </a:lnTo>
                <a:lnTo>
                  <a:pt x="2011026" y="3275098"/>
                </a:lnTo>
                <a:lnTo>
                  <a:pt x="2005701" y="3269773"/>
                </a:lnTo>
                <a:lnTo>
                  <a:pt x="2015759" y="3264449"/>
                </a:lnTo>
                <a:lnTo>
                  <a:pt x="2021084" y="3264449"/>
                </a:lnTo>
                <a:close/>
                <a:moveTo>
                  <a:pt x="1806906" y="3259125"/>
                </a:moveTo>
                <a:lnTo>
                  <a:pt x="1812231" y="3264449"/>
                </a:lnTo>
                <a:lnTo>
                  <a:pt x="1806906" y="3275098"/>
                </a:lnTo>
                <a:lnTo>
                  <a:pt x="1791523" y="3275098"/>
                </a:lnTo>
                <a:lnTo>
                  <a:pt x="1791523" y="3269773"/>
                </a:lnTo>
                <a:close/>
                <a:moveTo>
                  <a:pt x="1775548" y="3259125"/>
                </a:moveTo>
                <a:lnTo>
                  <a:pt x="1775548" y="3269773"/>
                </a:lnTo>
                <a:lnTo>
                  <a:pt x="1760165" y="3264449"/>
                </a:lnTo>
                <a:close/>
                <a:moveTo>
                  <a:pt x="919428" y="3259125"/>
                </a:moveTo>
                <a:lnTo>
                  <a:pt x="924161" y="3259125"/>
                </a:lnTo>
                <a:lnTo>
                  <a:pt x="929486" y="3264449"/>
                </a:lnTo>
                <a:lnTo>
                  <a:pt x="924161" y="3275098"/>
                </a:lnTo>
                <a:lnTo>
                  <a:pt x="908778" y="3275098"/>
                </a:lnTo>
                <a:lnTo>
                  <a:pt x="908778" y="3280422"/>
                </a:lnTo>
                <a:lnTo>
                  <a:pt x="888070" y="3280422"/>
                </a:lnTo>
                <a:lnTo>
                  <a:pt x="888070" y="3275098"/>
                </a:lnTo>
                <a:lnTo>
                  <a:pt x="903453" y="3269773"/>
                </a:lnTo>
                <a:lnTo>
                  <a:pt x="903453" y="3264449"/>
                </a:lnTo>
                <a:close/>
                <a:moveTo>
                  <a:pt x="3937445" y="3254392"/>
                </a:moveTo>
                <a:lnTo>
                  <a:pt x="3963478" y="3254392"/>
                </a:lnTo>
                <a:lnTo>
                  <a:pt x="3963478" y="3259125"/>
                </a:lnTo>
                <a:lnTo>
                  <a:pt x="3968803" y="3264449"/>
                </a:lnTo>
                <a:lnTo>
                  <a:pt x="3968803" y="3275098"/>
                </a:lnTo>
                <a:lnTo>
                  <a:pt x="3974127" y="3280422"/>
                </a:lnTo>
                <a:lnTo>
                  <a:pt x="3968803" y="3280422"/>
                </a:lnTo>
                <a:lnTo>
                  <a:pt x="3974127" y="3290479"/>
                </a:lnTo>
                <a:lnTo>
                  <a:pt x="3963478" y="3301128"/>
                </a:lnTo>
                <a:lnTo>
                  <a:pt x="3958153" y="3301128"/>
                </a:lnTo>
                <a:lnTo>
                  <a:pt x="3958153" y="3280422"/>
                </a:lnTo>
                <a:lnTo>
                  <a:pt x="3963478" y="3275098"/>
                </a:lnTo>
                <a:lnTo>
                  <a:pt x="3952828" y="3269773"/>
                </a:lnTo>
                <a:lnTo>
                  <a:pt x="3948095" y="3275098"/>
                </a:lnTo>
                <a:lnTo>
                  <a:pt x="3937445" y="3269773"/>
                </a:lnTo>
                <a:lnTo>
                  <a:pt x="3937445" y="3264449"/>
                </a:lnTo>
                <a:close/>
                <a:moveTo>
                  <a:pt x="2381400" y="3254392"/>
                </a:moveTo>
                <a:lnTo>
                  <a:pt x="2386725" y="3254392"/>
                </a:lnTo>
                <a:lnTo>
                  <a:pt x="2386725" y="3259125"/>
                </a:lnTo>
                <a:lnTo>
                  <a:pt x="2381400" y="3264449"/>
                </a:lnTo>
                <a:lnTo>
                  <a:pt x="2381400" y="3259125"/>
                </a:lnTo>
                <a:close/>
                <a:moveTo>
                  <a:pt x="2125806" y="3254392"/>
                </a:moveTo>
                <a:lnTo>
                  <a:pt x="2131131" y="3254392"/>
                </a:lnTo>
                <a:lnTo>
                  <a:pt x="2131131" y="3259125"/>
                </a:lnTo>
                <a:lnTo>
                  <a:pt x="2131131" y="3264449"/>
                </a:lnTo>
                <a:lnTo>
                  <a:pt x="2125806" y="3259125"/>
                </a:lnTo>
                <a:close/>
                <a:moveTo>
                  <a:pt x="1948311" y="3254392"/>
                </a:moveTo>
                <a:lnTo>
                  <a:pt x="1953044" y="3254392"/>
                </a:lnTo>
                <a:lnTo>
                  <a:pt x="1953044" y="3259125"/>
                </a:lnTo>
                <a:lnTo>
                  <a:pt x="1942986" y="3259125"/>
                </a:lnTo>
                <a:close/>
                <a:moveTo>
                  <a:pt x="1666093" y="3254392"/>
                </a:moveTo>
                <a:lnTo>
                  <a:pt x="1676742" y="3259125"/>
                </a:lnTo>
                <a:lnTo>
                  <a:pt x="1660768" y="3275098"/>
                </a:lnTo>
                <a:lnTo>
                  <a:pt x="1660768" y="3264449"/>
                </a:lnTo>
                <a:close/>
                <a:moveTo>
                  <a:pt x="992201" y="3254392"/>
                </a:moveTo>
                <a:lnTo>
                  <a:pt x="997526" y="3254392"/>
                </a:lnTo>
                <a:lnTo>
                  <a:pt x="992201" y="3259125"/>
                </a:lnTo>
                <a:close/>
                <a:moveTo>
                  <a:pt x="4929646" y="3249067"/>
                </a:moveTo>
                <a:lnTo>
                  <a:pt x="4929646" y="3254392"/>
                </a:lnTo>
                <a:lnTo>
                  <a:pt x="4924321" y="3269773"/>
                </a:lnTo>
                <a:lnTo>
                  <a:pt x="4914263" y="3254392"/>
                </a:lnTo>
                <a:close/>
                <a:moveTo>
                  <a:pt x="4720793" y="3249067"/>
                </a:moveTo>
                <a:lnTo>
                  <a:pt x="4726117" y="3249067"/>
                </a:lnTo>
                <a:lnTo>
                  <a:pt x="4726117" y="3269773"/>
                </a:lnTo>
                <a:lnTo>
                  <a:pt x="4720793" y="3280422"/>
                </a:lnTo>
                <a:close/>
                <a:moveTo>
                  <a:pt x="4522589" y="3249067"/>
                </a:moveTo>
                <a:lnTo>
                  <a:pt x="4522589" y="3259125"/>
                </a:lnTo>
                <a:lnTo>
                  <a:pt x="4511939" y="3259125"/>
                </a:lnTo>
                <a:lnTo>
                  <a:pt x="4511939" y="3254392"/>
                </a:lnTo>
                <a:close/>
                <a:moveTo>
                  <a:pt x="4438574" y="3249067"/>
                </a:moveTo>
                <a:lnTo>
                  <a:pt x="4438574" y="3259125"/>
                </a:lnTo>
                <a:lnTo>
                  <a:pt x="4433250" y="3259125"/>
                </a:lnTo>
                <a:close/>
                <a:moveTo>
                  <a:pt x="4391834" y="3249067"/>
                </a:moveTo>
                <a:lnTo>
                  <a:pt x="4407217" y="3249067"/>
                </a:lnTo>
                <a:lnTo>
                  <a:pt x="4402484" y="3254392"/>
                </a:lnTo>
                <a:lnTo>
                  <a:pt x="4402484" y="3259125"/>
                </a:lnTo>
                <a:lnTo>
                  <a:pt x="4391834" y="3275098"/>
                </a:lnTo>
                <a:lnTo>
                  <a:pt x="4386509" y="3259125"/>
                </a:lnTo>
                <a:close/>
                <a:moveTo>
                  <a:pt x="3963478" y="3249067"/>
                </a:moveTo>
                <a:lnTo>
                  <a:pt x="3968803" y="3249067"/>
                </a:lnTo>
                <a:lnTo>
                  <a:pt x="3963478" y="3254392"/>
                </a:lnTo>
                <a:close/>
                <a:moveTo>
                  <a:pt x="2637585" y="3249067"/>
                </a:moveTo>
                <a:lnTo>
                  <a:pt x="2642910" y="3264449"/>
                </a:lnTo>
                <a:lnTo>
                  <a:pt x="2637585" y="3264449"/>
                </a:lnTo>
                <a:close/>
                <a:moveTo>
                  <a:pt x="2428732" y="3249067"/>
                </a:moveTo>
                <a:lnTo>
                  <a:pt x="2438790" y="3249067"/>
                </a:lnTo>
                <a:lnTo>
                  <a:pt x="2438790" y="3254392"/>
                </a:lnTo>
                <a:lnTo>
                  <a:pt x="2428732" y="3254392"/>
                </a:lnTo>
                <a:close/>
                <a:moveTo>
                  <a:pt x="1906303" y="3249067"/>
                </a:moveTo>
                <a:lnTo>
                  <a:pt x="1916953" y="3264449"/>
                </a:lnTo>
                <a:lnTo>
                  <a:pt x="1906303" y="3269773"/>
                </a:lnTo>
                <a:lnTo>
                  <a:pt x="1900979" y="3259125"/>
                </a:lnTo>
                <a:lnTo>
                  <a:pt x="1900979" y="3254392"/>
                </a:lnTo>
                <a:close/>
                <a:moveTo>
                  <a:pt x="1540662" y="3249067"/>
                </a:moveTo>
                <a:lnTo>
                  <a:pt x="1551312" y="3249067"/>
                </a:lnTo>
                <a:lnTo>
                  <a:pt x="1551312" y="3254392"/>
                </a:lnTo>
                <a:lnTo>
                  <a:pt x="1540662" y="3264449"/>
                </a:lnTo>
                <a:lnTo>
                  <a:pt x="1535337" y="3254392"/>
                </a:lnTo>
                <a:lnTo>
                  <a:pt x="1540662" y="3254392"/>
                </a:lnTo>
                <a:close/>
                <a:moveTo>
                  <a:pt x="1342459" y="3249067"/>
                </a:moveTo>
                <a:lnTo>
                  <a:pt x="1347192" y="3254392"/>
                </a:lnTo>
                <a:lnTo>
                  <a:pt x="1337134" y="3254392"/>
                </a:lnTo>
                <a:lnTo>
                  <a:pt x="1331809" y="3254392"/>
                </a:lnTo>
                <a:close/>
                <a:moveTo>
                  <a:pt x="1258444" y="3249067"/>
                </a:moveTo>
                <a:lnTo>
                  <a:pt x="1263769" y="3264449"/>
                </a:lnTo>
                <a:lnTo>
                  <a:pt x="1253711" y="3264449"/>
                </a:lnTo>
                <a:lnTo>
                  <a:pt x="1253711" y="3259125"/>
                </a:lnTo>
                <a:close/>
                <a:moveTo>
                  <a:pt x="4856872" y="3243743"/>
                </a:moveTo>
                <a:lnTo>
                  <a:pt x="4861606" y="3259125"/>
                </a:lnTo>
                <a:lnTo>
                  <a:pt x="4861606" y="3275098"/>
                </a:lnTo>
                <a:lnTo>
                  <a:pt x="4856872" y="3275098"/>
                </a:lnTo>
                <a:lnTo>
                  <a:pt x="4846223" y="3264449"/>
                </a:lnTo>
                <a:lnTo>
                  <a:pt x="4846223" y="3254392"/>
                </a:lnTo>
                <a:close/>
                <a:moveTo>
                  <a:pt x="4114941" y="3243743"/>
                </a:moveTo>
                <a:lnTo>
                  <a:pt x="4114941" y="3254392"/>
                </a:lnTo>
                <a:lnTo>
                  <a:pt x="4120265" y="3254392"/>
                </a:lnTo>
                <a:lnTo>
                  <a:pt x="4120265" y="3259125"/>
                </a:lnTo>
                <a:lnTo>
                  <a:pt x="4109616" y="3264449"/>
                </a:lnTo>
                <a:lnTo>
                  <a:pt x="4099558" y="3269773"/>
                </a:lnTo>
                <a:lnTo>
                  <a:pt x="4099558" y="3259125"/>
                </a:lnTo>
                <a:lnTo>
                  <a:pt x="4104291" y="3259125"/>
                </a:lnTo>
                <a:close/>
                <a:moveTo>
                  <a:pt x="2710358" y="3243743"/>
                </a:moveTo>
                <a:lnTo>
                  <a:pt x="2726333" y="3243743"/>
                </a:lnTo>
                <a:lnTo>
                  <a:pt x="2731658" y="3254392"/>
                </a:lnTo>
                <a:lnTo>
                  <a:pt x="2721008" y="3259125"/>
                </a:lnTo>
                <a:lnTo>
                  <a:pt x="2710358" y="3259125"/>
                </a:lnTo>
                <a:lnTo>
                  <a:pt x="2710358" y="3254392"/>
                </a:lnTo>
                <a:close/>
                <a:moveTo>
                  <a:pt x="2255970" y="3243743"/>
                </a:moveTo>
                <a:lnTo>
                  <a:pt x="2261295" y="3243743"/>
                </a:lnTo>
                <a:lnTo>
                  <a:pt x="2266619" y="3243743"/>
                </a:lnTo>
                <a:lnTo>
                  <a:pt x="2266619" y="3259125"/>
                </a:lnTo>
                <a:lnTo>
                  <a:pt x="2271945" y="3254392"/>
                </a:lnTo>
                <a:lnTo>
                  <a:pt x="2266619" y="3275098"/>
                </a:lnTo>
                <a:lnTo>
                  <a:pt x="2261295" y="3264449"/>
                </a:lnTo>
                <a:lnTo>
                  <a:pt x="2255970" y="3259125"/>
                </a:lnTo>
                <a:lnTo>
                  <a:pt x="2245912" y="3254392"/>
                </a:lnTo>
                <a:close/>
                <a:moveTo>
                  <a:pt x="2011026" y="3243743"/>
                </a:moveTo>
                <a:lnTo>
                  <a:pt x="2021084" y="3254392"/>
                </a:lnTo>
                <a:lnTo>
                  <a:pt x="2011026" y="3259125"/>
                </a:lnTo>
                <a:close/>
                <a:moveTo>
                  <a:pt x="1854238" y="3243743"/>
                </a:moveTo>
                <a:lnTo>
                  <a:pt x="1854238" y="3254392"/>
                </a:lnTo>
                <a:lnTo>
                  <a:pt x="1854238" y="3264449"/>
                </a:lnTo>
                <a:lnTo>
                  <a:pt x="1864296" y="3269773"/>
                </a:lnTo>
                <a:lnTo>
                  <a:pt x="1864296" y="3285747"/>
                </a:lnTo>
                <a:lnTo>
                  <a:pt x="1869621" y="3290479"/>
                </a:lnTo>
                <a:lnTo>
                  <a:pt x="1874946" y="3295804"/>
                </a:lnTo>
                <a:lnTo>
                  <a:pt x="1864296" y="3301128"/>
                </a:lnTo>
                <a:lnTo>
                  <a:pt x="1864296" y="3311777"/>
                </a:lnTo>
                <a:lnTo>
                  <a:pt x="1848913" y="3321834"/>
                </a:lnTo>
                <a:lnTo>
                  <a:pt x="1854238" y="3327159"/>
                </a:lnTo>
                <a:lnTo>
                  <a:pt x="1838263" y="3348456"/>
                </a:lnTo>
                <a:lnTo>
                  <a:pt x="1828205" y="3348456"/>
                </a:lnTo>
                <a:lnTo>
                  <a:pt x="1822880" y="3332483"/>
                </a:lnTo>
                <a:lnTo>
                  <a:pt x="1822880" y="3327159"/>
                </a:lnTo>
                <a:lnTo>
                  <a:pt x="1828205" y="3321834"/>
                </a:lnTo>
                <a:lnTo>
                  <a:pt x="1838263" y="3306453"/>
                </a:lnTo>
                <a:lnTo>
                  <a:pt x="1828205" y="3306453"/>
                </a:lnTo>
                <a:lnTo>
                  <a:pt x="1822880" y="3311777"/>
                </a:lnTo>
                <a:lnTo>
                  <a:pt x="1812231" y="3311777"/>
                </a:lnTo>
                <a:lnTo>
                  <a:pt x="1817556" y="3301128"/>
                </a:lnTo>
                <a:lnTo>
                  <a:pt x="1822880" y="3285747"/>
                </a:lnTo>
                <a:lnTo>
                  <a:pt x="1832939" y="3275098"/>
                </a:lnTo>
                <a:lnTo>
                  <a:pt x="1838263" y="3275098"/>
                </a:lnTo>
                <a:lnTo>
                  <a:pt x="1843588" y="3269773"/>
                </a:lnTo>
                <a:lnTo>
                  <a:pt x="1848913" y="3259125"/>
                </a:lnTo>
                <a:lnTo>
                  <a:pt x="1843588" y="3254392"/>
                </a:lnTo>
                <a:close/>
                <a:moveTo>
                  <a:pt x="1801581" y="3243743"/>
                </a:moveTo>
                <a:lnTo>
                  <a:pt x="1801581" y="3254392"/>
                </a:lnTo>
                <a:lnTo>
                  <a:pt x="1791523" y="3254392"/>
                </a:lnTo>
                <a:close/>
                <a:moveTo>
                  <a:pt x="1525279" y="3243743"/>
                </a:moveTo>
                <a:lnTo>
                  <a:pt x="1525279" y="3249067"/>
                </a:lnTo>
                <a:lnTo>
                  <a:pt x="1525279" y="3264449"/>
                </a:lnTo>
                <a:lnTo>
                  <a:pt x="1514630" y="3269773"/>
                </a:lnTo>
                <a:lnTo>
                  <a:pt x="1530013" y="3269773"/>
                </a:lnTo>
                <a:lnTo>
                  <a:pt x="1535337" y="3275098"/>
                </a:lnTo>
                <a:lnTo>
                  <a:pt x="1525279" y="3290479"/>
                </a:lnTo>
                <a:lnTo>
                  <a:pt x="1519954" y="3295804"/>
                </a:lnTo>
                <a:lnTo>
                  <a:pt x="1514630" y="3295804"/>
                </a:lnTo>
                <a:lnTo>
                  <a:pt x="1509305" y="3295804"/>
                </a:lnTo>
                <a:lnTo>
                  <a:pt x="1509305" y="3275098"/>
                </a:lnTo>
                <a:lnTo>
                  <a:pt x="1493922" y="3264449"/>
                </a:lnTo>
                <a:lnTo>
                  <a:pt x="1488597" y="3269773"/>
                </a:lnTo>
                <a:lnTo>
                  <a:pt x="1477947" y="3264449"/>
                </a:lnTo>
                <a:lnTo>
                  <a:pt x="1498655" y="3254392"/>
                </a:lnTo>
                <a:lnTo>
                  <a:pt x="1519954" y="3249067"/>
                </a:lnTo>
                <a:close/>
                <a:moveTo>
                  <a:pt x="1316426" y="3243743"/>
                </a:moveTo>
                <a:lnTo>
                  <a:pt x="1316426" y="3254392"/>
                </a:lnTo>
                <a:lnTo>
                  <a:pt x="1305777" y="3254392"/>
                </a:lnTo>
                <a:close/>
                <a:moveTo>
                  <a:pt x="605852" y="3243743"/>
                </a:moveTo>
                <a:lnTo>
                  <a:pt x="611177" y="3249067"/>
                </a:lnTo>
                <a:lnTo>
                  <a:pt x="605852" y="3249067"/>
                </a:lnTo>
                <a:lnTo>
                  <a:pt x="611177" y="3259125"/>
                </a:lnTo>
                <a:lnTo>
                  <a:pt x="605852" y="3259125"/>
                </a:lnTo>
                <a:lnTo>
                  <a:pt x="600527" y="3254392"/>
                </a:lnTo>
                <a:close/>
                <a:moveTo>
                  <a:pt x="4428516" y="3238419"/>
                </a:moveTo>
                <a:lnTo>
                  <a:pt x="4433250" y="3243743"/>
                </a:lnTo>
                <a:lnTo>
                  <a:pt x="4433250" y="3249067"/>
                </a:lnTo>
                <a:lnTo>
                  <a:pt x="4423191" y="3254392"/>
                </a:lnTo>
                <a:lnTo>
                  <a:pt x="4423191" y="3249067"/>
                </a:lnTo>
                <a:close/>
                <a:moveTo>
                  <a:pt x="3948095" y="3238419"/>
                </a:moveTo>
                <a:lnTo>
                  <a:pt x="3952828" y="3238419"/>
                </a:lnTo>
                <a:lnTo>
                  <a:pt x="3958153" y="3249067"/>
                </a:lnTo>
                <a:close/>
                <a:moveTo>
                  <a:pt x="2621611" y="3238419"/>
                </a:moveTo>
                <a:lnTo>
                  <a:pt x="2621611" y="3243743"/>
                </a:lnTo>
                <a:lnTo>
                  <a:pt x="2616877" y="3243743"/>
                </a:lnTo>
                <a:close/>
                <a:moveTo>
                  <a:pt x="2606228" y="3238419"/>
                </a:moveTo>
                <a:lnTo>
                  <a:pt x="2600903" y="3249067"/>
                </a:lnTo>
                <a:lnTo>
                  <a:pt x="2595578" y="3243743"/>
                </a:lnTo>
                <a:close/>
                <a:moveTo>
                  <a:pt x="2402700" y="3238419"/>
                </a:moveTo>
                <a:lnTo>
                  <a:pt x="2402700" y="3249067"/>
                </a:lnTo>
                <a:lnTo>
                  <a:pt x="2392050" y="3249067"/>
                </a:lnTo>
                <a:close/>
                <a:moveTo>
                  <a:pt x="1984402" y="3238419"/>
                </a:moveTo>
                <a:lnTo>
                  <a:pt x="1989726" y="3243743"/>
                </a:lnTo>
                <a:lnTo>
                  <a:pt x="1995051" y="3238419"/>
                </a:lnTo>
                <a:lnTo>
                  <a:pt x="2000376" y="3249067"/>
                </a:lnTo>
                <a:lnTo>
                  <a:pt x="1984402" y="3259125"/>
                </a:lnTo>
                <a:close/>
                <a:moveTo>
                  <a:pt x="1900979" y="3238419"/>
                </a:moveTo>
                <a:lnTo>
                  <a:pt x="1906303" y="3238419"/>
                </a:lnTo>
                <a:lnTo>
                  <a:pt x="1900979" y="3249067"/>
                </a:lnTo>
                <a:close/>
                <a:moveTo>
                  <a:pt x="1734133" y="3238419"/>
                </a:moveTo>
                <a:lnTo>
                  <a:pt x="1734133" y="3249067"/>
                </a:lnTo>
                <a:lnTo>
                  <a:pt x="1728808" y="3249067"/>
                </a:lnTo>
                <a:lnTo>
                  <a:pt x="1728808" y="3243743"/>
                </a:lnTo>
                <a:close/>
                <a:moveTo>
                  <a:pt x="1070891" y="3238419"/>
                </a:moveTo>
                <a:lnTo>
                  <a:pt x="1080949" y="3243743"/>
                </a:lnTo>
                <a:lnTo>
                  <a:pt x="1065566" y="3254392"/>
                </a:lnTo>
                <a:lnTo>
                  <a:pt x="1060241" y="3254392"/>
                </a:lnTo>
                <a:lnTo>
                  <a:pt x="1060241" y="3243743"/>
                </a:lnTo>
                <a:close/>
                <a:moveTo>
                  <a:pt x="4621395" y="3233094"/>
                </a:moveTo>
                <a:lnTo>
                  <a:pt x="4632045" y="3233094"/>
                </a:lnTo>
                <a:lnTo>
                  <a:pt x="4632045" y="3238419"/>
                </a:lnTo>
                <a:close/>
                <a:moveTo>
                  <a:pt x="4099558" y="3233094"/>
                </a:moveTo>
                <a:lnTo>
                  <a:pt x="4104291" y="3233094"/>
                </a:lnTo>
                <a:lnTo>
                  <a:pt x="4104291" y="3238419"/>
                </a:lnTo>
                <a:lnTo>
                  <a:pt x="4099558" y="3238419"/>
                </a:lnTo>
                <a:close/>
                <a:moveTo>
                  <a:pt x="3942770" y="3233094"/>
                </a:moveTo>
                <a:lnTo>
                  <a:pt x="3948095" y="3233094"/>
                </a:lnTo>
                <a:lnTo>
                  <a:pt x="3948095" y="3238419"/>
                </a:lnTo>
                <a:lnTo>
                  <a:pt x="3942770" y="3238419"/>
                </a:lnTo>
                <a:close/>
                <a:moveTo>
                  <a:pt x="1222354" y="3233094"/>
                </a:moveTo>
                <a:lnTo>
                  <a:pt x="1227087" y="3233094"/>
                </a:lnTo>
                <a:lnTo>
                  <a:pt x="1227087" y="3243743"/>
                </a:lnTo>
                <a:lnTo>
                  <a:pt x="1237737" y="3243743"/>
                </a:lnTo>
                <a:lnTo>
                  <a:pt x="1243061" y="3254392"/>
                </a:lnTo>
                <a:lnTo>
                  <a:pt x="1232412" y="3254392"/>
                </a:lnTo>
                <a:lnTo>
                  <a:pt x="1222354" y="3269773"/>
                </a:lnTo>
                <a:lnTo>
                  <a:pt x="1217029" y="3259125"/>
                </a:lnTo>
                <a:lnTo>
                  <a:pt x="1211704" y="3259125"/>
                </a:lnTo>
                <a:lnTo>
                  <a:pt x="1206379" y="3264449"/>
                </a:lnTo>
                <a:lnTo>
                  <a:pt x="1195729" y="3275098"/>
                </a:lnTo>
                <a:lnTo>
                  <a:pt x="1180346" y="3280422"/>
                </a:lnTo>
                <a:lnTo>
                  <a:pt x="1180346" y="3285747"/>
                </a:lnTo>
                <a:lnTo>
                  <a:pt x="1159639" y="3290479"/>
                </a:lnTo>
                <a:lnTo>
                  <a:pt x="1148989" y="3290479"/>
                </a:lnTo>
                <a:lnTo>
                  <a:pt x="1159639" y="3280422"/>
                </a:lnTo>
                <a:lnTo>
                  <a:pt x="1175021" y="3264449"/>
                </a:lnTo>
                <a:lnTo>
                  <a:pt x="1175021" y="3259125"/>
                </a:lnTo>
                <a:lnTo>
                  <a:pt x="1190996" y="3254392"/>
                </a:lnTo>
                <a:lnTo>
                  <a:pt x="1201054" y="3254392"/>
                </a:lnTo>
                <a:close/>
                <a:moveTo>
                  <a:pt x="4464607" y="3227770"/>
                </a:moveTo>
                <a:lnTo>
                  <a:pt x="4469932" y="3227770"/>
                </a:lnTo>
                <a:lnTo>
                  <a:pt x="4469932" y="3233094"/>
                </a:lnTo>
                <a:lnTo>
                  <a:pt x="4469932" y="3249067"/>
                </a:lnTo>
                <a:lnTo>
                  <a:pt x="4464607" y="3249067"/>
                </a:lnTo>
                <a:lnTo>
                  <a:pt x="4464607" y="3243743"/>
                </a:lnTo>
                <a:close/>
                <a:moveTo>
                  <a:pt x="2752366" y="3227770"/>
                </a:moveTo>
                <a:lnTo>
                  <a:pt x="2757691" y="3233094"/>
                </a:lnTo>
                <a:lnTo>
                  <a:pt x="2763016" y="3227770"/>
                </a:lnTo>
                <a:lnTo>
                  <a:pt x="2768340" y="3233094"/>
                </a:lnTo>
                <a:lnTo>
                  <a:pt x="2757691" y="3238419"/>
                </a:lnTo>
                <a:lnTo>
                  <a:pt x="2752366" y="3238419"/>
                </a:lnTo>
                <a:close/>
                <a:moveTo>
                  <a:pt x="2470148" y="3227770"/>
                </a:moveTo>
                <a:lnTo>
                  <a:pt x="2475473" y="3227770"/>
                </a:lnTo>
                <a:lnTo>
                  <a:pt x="2475473" y="3233094"/>
                </a:lnTo>
                <a:lnTo>
                  <a:pt x="2470148" y="3233094"/>
                </a:lnTo>
                <a:close/>
                <a:moveTo>
                  <a:pt x="2261295" y="3227770"/>
                </a:moveTo>
                <a:lnTo>
                  <a:pt x="2271945" y="3227770"/>
                </a:lnTo>
                <a:lnTo>
                  <a:pt x="2261295" y="3233094"/>
                </a:lnTo>
                <a:lnTo>
                  <a:pt x="2266619" y="3238419"/>
                </a:lnTo>
                <a:lnTo>
                  <a:pt x="2261295" y="3243743"/>
                </a:lnTo>
                <a:lnTo>
                  <a:pt x="2251237" y="3233094"/>
                </a:lnTo>
                <a:close/>
                <a:moveTo>
                  <a:pt x="2135864" y="3227770"/>
                </a:moveTo>
                <a:lnTo>
                  <a:pt x="2135864" y="3238419"/>
                </a:lnTo>
                <a:lnTo>
                  <a:pt x="2125806" y="3238419"/>
                </a:lnTo>
                <a:close/>
                <a:moveTo>
                  <a:pt x="1848913" y="3227770"/>
                </a:moveTo>
                <a:lnTo>
                  <a:pt x="1854238" y="3227770"/>
                </a:lnTo>
                <a:lnTo>
                  <a:pt x="1848913" y="3238419"/>
                </a:lnTo>
                <a:lnTo>
                  <a:pt x="1843588" y="3233094"/>
                </a:lnTo>
                <a:close/>
                <a:moveTo>
                  <a:pt x="1806906" y="3227770"/>
                </a:moveTo>
                <a:lnTo>
                  <a:pt x="1812231" y="3227770"/>
                </a:lnTo>
                <a:lnTo>
                  <a:pt x="1817556" y="3233094"/>
                </a:lnTo>
                <a:lnTo>
                  <a:pt x="1806906" y="3243743"/>
                </a:lnTo>
                <a:close/>
                <a:moveTo>
                  <a:pt x="4046901" y="3223037"/>
                </a:moveTo>
                <a:lnTo>
                  <a:pt x="4052225" y="3233094"/>
                </a:lnTo>
                <a:lnTo>
                  <a:pt x="4062875" y="3233094"/>
                </a:lnTo>
                <a:lnTo>
                  <a:pt x="4072933" y="3233094"/>
                </a:lnTo>
                <a:lnTo>
                  <a:pt x="4072933" y="3249067"/>
                </a:lnTo>
                <a:lnTo>
                  <a:pt x="4057550" y="3259125"/>
                </a:lnTo>
                <a:lnTo>
                  <a:pt x="4057550" y="3249067"/>
                </a:lnTo>
                <a:lnTo>
                  <a:pt x="4057550" y="3238419"/>
                </a:lnTo>
                <a:lnTo>
                  <a:pt x="4046901" y="3233094"/>
                </a:lnTo>
                <a:close/>
                <a:moveTo>
                  <a:pt x="4031518" y="3223037"/>
                </a:moveTo>
                <a:lnTo>
                  <a:pt x="4036843" y="3223037"/>
                </a:lnTo>
                <a:lnTo>
                  <a:pt x="4031518" y="3238419"/>
                </a:lnTo>
                <a:lnTo>
                  <a:pt x="4020868" y="3227770"/>
                </a:lnTo>
                <a:lnTo>
                  <a:pt x="4031518" y="3227770"/>
                </a:lnTo>
                <a:close/>
                <a:moveTo>
                  <a:pt x="2418082" y="3223037"/>
                </a:moveTo>
                <a:lnTo>
                  <a:pt x="2418082" y="3227770"/>
                </a:lnTo>
                <a:lnTo>
                  <a:pt x="2418082" y="3249067"/>
                </a:lnTo>
                <a:lnTo>
                  <a:pt x="2412758" y="3243743"/>
                </a:lnTo>
                <a:lnTo>
                  <a:pt x="2402700" y="3233094"/>
                </a:lnTo>
                <a:lnTo>
                  <a:pt x="2407433" y="3227770"/>
                </a:lnTo>
                <a:close/>
                <a:moveTo>
                  <a:pt x="2350042" y="3223037"/>
                </a:moveTo>
                <a:lnTo>
                  <a:pt x="2355367" y="3223037"/>
                </a:lnTo>
                <a:lnTo>
                  <a:pt x="2350042" y="3227770"/>
                </a:lnTo>
                <a:lnTo>
                  <a:pt x="2350042" y="3238419"/>
                </a:lnTo>
                <a:lnTo>
                  <a:pt x="2345309" y="3243743"/>
                </a:lnTo>
                <a:lnTo>
                  <a:pt x="2339985" y="3227770"/>
                </a:lnTo>
                <a:close/>
                <a:moveTo>
                  <a:pt x="2162489" y="3223037"/>
                </a:moveTo>
                <a:lnTo>
                  <a:pt x="2172547" y="3223037"/>
                </a:lnTo>
                <a:lnTo>
                  <a:pt x="2162489" y="3233094"/>
                </a:lnTo>
                <a:lnTo>
                  <a:pt x="2146514" y="3243743"/>
                </a:lnTo>
                <a:lnTo>
                  <a:pt x="2146514" y="3227770"/>
                </a:lnTo>
                <a:lnTo>
                  <a:pt x="2157164" y="3227770"/>
                </a:lnTo>
                <a:close/>
                <a:moveTo>
                  <a:pt x="2042383" y="3223037"/>
                </a:moveTo>
                <a:lnTo>
                  <a:pt x="2052442" y="3238419"/>
                </a:lnTo>
                <a:lnTo>
                  <a:pt x="2057766" y="3233094"/>
                </a:lnTo>
                <a:lnTo>
                  <a:pt x="2068416" y="3233094"/>
                </a:lnTo>
                <a:lnTo>
                  <a:pt x="2073149" y="3233094"/>
                </a:lnTo>
                <a:lnTo>
                  <a:pt x="2073149" y="3259125"/>
                </a:lnTo>
                <a:lnTo>
                  <a:pt x="2063091" y="3269773"/>
                </a:lnTo>
                <a:lnTo>
                  <a:pt x="2052442" y="3264449"/>
                </a:lnTo>
                <a:lnTo>
                  <a:pt x="2052442" y="3249067"/>
                </a:lnTo>
                <a:lnTo>
                  <a:pt x="2047117" y="3249067"/>
                </a:lnTo>
                <a:lnTo>
                  <a:pt x="2042383" y="3249067"/>
                </a:lnTo>
                <a:close/>
                <a:moveTo>
                  <a:pt x="1969019" y="3223037"/>
                </a:moveTo>
                <a:lnTo>
                  <a:pt x="1974343" y="3227770"/>
                </a:lnTo>
                <a:lnTo>
                  <a:pt x="1984402" y="3223037"/>
                </a:lnTo>
                <a:lnTo>
                  <a:pt x="1984402" y="3238419"/>
                </a:lnTo>
                <a:lnTo>
                  <a:pt x="1974343" y="3238419"/>
                </a:lnTo>
                <a:lnTo>
                  <a:pt x="1969019" y="3233094"/>
                </a:lnTo>
                <a:lnTo>
                  <a:pt x="1969019" y="3238419"/>
                </a:lnTo>
                <a:lnTo>
                  <a:pt x="1963694" y="3238419"/>
                </a:lnTo>
                <a:lnTo>
                  <a:pt x="1958369" y="3227770"/>
                </a:lnTo>
                <a:close/>
                <a:moveTo>
                  <a:pt x="1519954" y="3223037"/>
                </a:moveTo>
                <a:lnTo>
                  <a:pt x="1535337" y="3223037"/>
                </a:lnTo>
                <a:lnTo>
                  <a:pt x="1535337" y="3227770"/>
                </a:lnTo>
                <a:lnTo>
                  <a:pt x="1525279" y="3233094"/>
                </a:lnTo>
                <a:lnTo>
                  <a:pt x="1519954" y="3238419"/>
                </a:lnTo>
                <a:lnTo>
                  <a:pt x="1514630" y="3227770"/>
                </a:lnTo>
                <a:close/>
                <a:moveTo>
                  <a:pt x="1112306" y="3223037"/>
                </a:moveTo>
                <a:lnTo>
                  <a:pt x="1117631" y="3223037"/>
                </a:lnTo>
                <a:lnTo>
                  <a:pt x="1122956" y="3233094"/>
                </a:lnTo>
                <a:lnTo>
                  <a:pt x="1112306" y="3243743"/>
                </a:lnTo>
                <a:lnTo>
                  <a:pt x="1117631" y="3249067"/>
                </a:lnTo>
                <a:lnTo>
                  <a:pt x="1117631" y="3254392"/>
                </a:lnTo>
                <a:lnTo>
                  <a:pt x="1112306" y="3254392"/>
                </a:lnTo>
                <a:lnTo>
                  <a:pt x="1102248" y="3243743"/>
                </a:lnTo>
                <a:lnTo>
                  <a:pt x="1102248" y="3233094"/>
                </a:lnTo>
                <a:close/>
                <a:moveTo>
                  <a:pt x="4140973" y="3217713"/>
                </a:moveTo>
                <a:lnTo>
                  <a:pt x="4151623" y="3217713"/>
                </a:lnTo>
                <a:lnTo>
                  <a:pt x="4156948" y="3223037"/>
                </a:lnTo>
                <a:lnTo>
                  <a:pt x="4151623" y="3227770"/>
                </a:lnTo>
                <a:lnTo>
                  <a:pt x="4151623" y="3238419"/>
                </a:lnTo>
                <a:lnTo>
                  <a:pt x="4146298" y="3249067"/>
                </a:lnTo>
                <a:lnTo>
                  <a:pt x="4140973" y="3238419"/>
                </a:lnTo>
                <a:lnTo>
                  <a:pt x="4135648" y="3233094"/>
                </a:lnTo>
                <a:lnTo>
                  <a:pt x="4140973" y="3223037"/>
                </a:lnTo>
                <a:close/>
                <a:moveTo>
                  <a:pt x="2794373" y="3217713"/>
                </a:moveTo>
                <a:lnTo>
                  <a:pt x="2803840" y="3233094"/>
                </a:lnTo>
                <a:lnTo>
                  <a:pt x="2814489" y="3233094"/>
                </a:lnTo>
                <a:lnTo>
                  <a:pt x="2819814" y="3227770"/>
                </a:lnTo>
                <a:lnTo>
                  <a:pt x="2829872" y="3227770"/>
                </a:lnTo>
                <a:lnTo>
                  <a:pt x="2835197" y="3233094"/>
                </a:lnTo>
                <a:lnTo>
                  <a:pt x="2835197" y="3249067"/>
                </a:lnTo>
                <a:lnTo>
                  <a:pt x="2809165" y="3264449"/>
                </a:lnTo>
                <a:lnTo>
                  <a:pt x="2799107" y="3264449"/>
                </a:lnTo>
                <a:lnTo>
                  <a:pt x="2799107" y="3243743"/>
                </a:lnTo>
                <a:lnTo>
                  <a:pt x="2783724" y="3249067"/>
                </a:lnTo>
                <a:lnTo>
                  <a:pt x="2789048" y="3254392"/>
                </a:lnTo>
                <a:lnTo>
                  <a:pt x="2789048" y="3259125"/>
                </a:lnTo>
                <a:lnTo>
                  <a:pt x="2783724" y="3259125"/>
                </a:lnTo>
                <a:lnTo>
                  <a:pt x="2778399" y="3249067"/>
                </a:lnTo>
                <a:lnTo>
                  <a:pt x="2768340" y="3249067"/>
                </a:lnTo>
                <a:lnTo>
                  <a:pt x="2768340" y="3243743"/>
                </a:lnTo>
                <a:lnTo>
                  <a:pt x="2778399" y="3233094"/>
                </a:lnTo>
                <a:lnTo>
                  <a:pt x="2783724" y="3227770"/>
                </a:lnTo>
                <a:close/>
                <a:moveTo>
                  <a:pt x="2668943" y="3217713"/>
                </a:moveTo>
                <a:lnTo>
                  <a:pt x="2679001" y="3227770"/>
                </a:lnTo>
                <a:lnTo>
                  <a:pt x="2674268" y="3233094"/>
                </a:lnTo>
                <a:close/>
                <a:moveTo>
                  <a:pt x="2512155" y="3217713"/>
                </a:moveTo>
                <a:lnTo>
                  <a:pt x="2522805" y="3217713"/>
                </a:lnTo>
                <a:lnTo>
                  <a:pt x="2527538" y="3227770"/>
                </a:lnTo>
                <a:lnTo>
                  <a:pt x="2532863" y="3227770"/>
                </a:lnTo>
                <a:lnTo>
                  <a:pt x="2532863" y="3238419"/>
                </a:lnTo>
                <a:lnTo>
                  <a:pt x="2506830" y="3259125"/>
                </a:lnTo>
                <a:lnTo>
                  <a:pt x="2506830" y="3249067"/>
                </a:lnTo>
                <a:lnTo>
                  <a:pt x="2501505" y="3243743"/>
                </a:lnTo>
                <a:lnTo>
                  <a:pt x="2506830" y="3233094"/>
                </a:lnTo>
                <a:lnTo>
                  <a:pt x="2506830" y="3227770"/>
                </a:lnTo>
                <a:close/>
                <a:moveTo>
                  <a:pt x="1765490" y="3217713"/>
                </a:moveTo>
                <a:lnTo>
                  <a:pt x="1780873" y="3217713"/>
                </a:lnTo>
                <a:lnTo>
                  <a:pt x="1775548" y="3227770"/>
                </a:lnTo>
                <a:lnTo>
                  <a:pt x="1780873" y="3233094"/>
                </a:lnTo>
                <a:lnTo>
                  <a:pt x="1765490" y="3238419"/>
                </a:lnTo>
                <a:lnTo>
                  <a:pt x="1754840" y="3238419"/>
                </a:lnTo>
                <a:lnTo>
                  <a:pt x="1744191" y="3254392"/>
                </a:lnTo>
                <a:lnTo>
                  <a:pt x="1749516" y="3243743"/>
                </a:lnTo>
                <a:lnTo>
                  <a:pt x="1749516" y="3227770"/>
                </a:lnTo>
                <a:close/>
                <a:moveTo>
                  <a:pt x="1446590" y="3217713"/>
                </a:moveTo>
                <a:lnTo>
                  <a:pt x="1451914" y="3217713"/>
                </a:lnTo>
                <a:lnTo>
                  <a:pt x="1451914" y="3223037"/>
                </a:lnTo>
                <a:lnTo>
                  <a:pt x="1446590" y="3227770"/>
                </a:lnTo>
                <a:close/>
                <a:moveTo>
                  <a:pt x="1311101" y="3217713"/>
                </a:moveTo>
                <a:lnTo>
                  <a:pt x="1311101" y="3233094"/>
                </a:lnTo>
                <a:lnTo>
                  <a:pt x="1305777" y="3238419"/>
                </a:lnTo>
                <a:lnTo>
                  <a:pt x="1300452" y="3227770"/>
                </a:lnTo>
                <a:lnTo>
                  <a:pt x="1305777" y="3223037"/>
                </a:lnTo>
                <a:close/>
                <a:moveTo>
                  <a:pt x="934811" y="3217713"/>
                </a:moveTo>
                <a:lnTo>
                  <a:pt x="940136" y="3223037"/>
                </a:lnTo>
                <a:lnTo>
                  <a:pt x="929486" y="3227770"/>
                </a:lnTo>
                <a:close/>
                <a:moveTo>
                  <a:pt x="908778" y="3217713"/>
                </a:moveTo>
                <a:lnTo>
                  <a:pt x="908778" y="3223037"/>
                </a:lnTo>
                <a:lnTo>
                  <a:pt x="898128" y="3227770"/>
                </a:lnTo>
                <a:close/>
                <a:moveTo>
                  <a:pt x="872096" y="3217713"/>
                </a:moveTo>
                <a:lnTo>
                  <a:pt x="888070" y="3223037"/>
                </a:lnTo>
                <a:lnTo>
                  <a:pt x="866771" y="3233094"/>
                </a:lnTo>
                <a:lnTo>
                  <a:pt x="866771" y="3227770"/>
                </a:lnTo>
                <a:close/>
                <a:moveTo>
                  <a:pt x="720633" y="3217713"/>
                </a:moveTo>
                <a:lnTo>
                  <a:pt x="720633" y="3227770"/>
                </a:lnTo>
                <a:lnTo>
                  <a:pt x="715308" y="3233094"/>
                </a:lnTo>
                <a:lnTo>
                  <a:pt x="715308" y="3227770"/>
                </a:lnTo>
                <a:close/>
                <a:moveTo>
                  <a:pt x="4543297" y="3212388"/>
                </a:moveTo>
                <a:lnTo>
                  <a:pt x="4548622" y="3217713"/>
                </a:lnTo>
                <a:lnTo>
                  <a:pt x="4543297" y="3217713"/>
                </a:lnTo>
                <a:close/>
                <a:moveTo>
                  <a:pt x="4360476" y="3212388"/>
                </a:moveTo>
                <a:lnTo>
                  <a:pt x="4371126" y="3212388"/>
                </a:lnTo>
                <a:lnTo>
                  <a:pt x="4365801" y="3223037"/>
                </a:lnTo>
                <a:lnTo>
                  <a:pt x="4355151" y="3223037"/>
                </a:lnTo>
                <a:lnTo>
                  <a:pt x="4355151" y="3217713"/>
                </a:lnTo>
                <a:close/>
                <a:moveTo>
                  <a:pt x="2741716" y="3212388"/>
                </a:moveTo>
                <a:lnTo>
                  <a:pt x="2747041" y="3212388"/>
                </a:lnTo>
                <a:lnTo>
                  <a:pt x="2747041" y="3217713"/>
                </a:lnTo>
                <a:lnTo>
                  <a:pt x="2736983" y="3223037"/>
                </a:lnTo>
                <a:close/>
                <a:moveTo>
                  <a:pt x="2313952" y="3212388"/>
                </a:moveTo>
                <a:lnTo>
                  <a:pt x="2324010" y="3227770"/>
                </a:lnTo>
                <a:lnTo>
                  <a:pt x="2313952" y="3233094"/>
                </a:lnTo>
                <a:close/>
                <a:moveTo>
                  <a:pt x="2203905" y="3212388"/>
                </a:moveTo>
                <a:lnTo>
                  <a:pt x="2209229" y="3217713"/>
                </a:lnTo>
                <a:lnTo>
                  <a:pt x="2203905" y="3227770"/>
                </a:lnTo>
                <a:lnTo>
                  <a:pt x="2209229" y="3233094"/>
                </a:lnTo>
                <a:lnTo>
                  <a:pt x="2219879" y="3227770"/>
                </a:lnTo>
                <a:lnTo>
                  <a:pt x="2209229" y="3238419"/>
                </a:lnTo>
                <a:lnTo>
                  <a:pt x="2214554" y="3249067"/>
                </a:lnTo>
                <a:lnTo>
                  <a:pt x="2209229" y="3254392"/>
                </a:lnTo>
                <a:lnTo>
                  <a:pt x="2203905" y="3243743"/>
                </a:lnTo>
                <a:lnTo>
                  <a:pt x="2198579" y="3249067"/>
                </a:lnTo>
                <a:lnTo>
                  <a:pt x="2198579" y="3238419"/>
                </a:lnTo>
                <a:lnTo>
                  <a:pt x="2198579" y="3227770"/>
                </a:lnTo>
                <a:lnTo>
                  <a:pt x="2193846" y="3227770"/>
                </a:lnTo>
                <a:lnTo>
                  <a:pt x="2193846" y="3217713"/>
                </a:lnTo>
                <a:close/>
                <a:moveTo>
                  <a:pt x="2104507" y="3212388"/>
                </a:moveTo>
                <a:lnTo>
                  <a:pt x="2109832" y="3217713"/>
                </a:lnTo>
                <a:lnTo>
                  <a:pt x="2109832" y="3233094"/>
                </a:lnTo>
                <a:lnTo>
                  <a:pt x="2083799" y="3238419"/>
                </a:lnTo>
                <a:lnTo>
                  <a:pt x="2089124" y="3233094"/>
                </a:lnTo>
                <a:lnTo>
                  <a:pt x="2083799" y="3227770"/>
                </a:lnTo>
                <a:lnTo>
                  <a:pt x="2089124" y="3227770"/>
                </a:lnTo>
                <a:lnTo>
                  <a:pt x="2089124" y="3217713"/>
                </a:lnTo>
                <a:close/>
                <a:moveTo>
                  <a:pt x="1989726" y="3212388"/>
                </a:moveTo>
                <a:lnTo>
                  <a:pt x="1995051" y="3223037"/>
                </a:lnTo>
                <a:lnTo>
                  <a:pt x="1984402" y="3223037"/>
                </a:lnTo>
                <a:close/>
                <a:moveTo>
                  <a:pt x="1937661" y="3212388"/>
                </a:moveTo>
                <a:lnTo>
                  <a:pt x="1948311" y="3217713"/>
                </a:lnTo>
                <a:lnTo>
                  <a:pt x="1932336" y="3227770"/>
                </a:lnTo>
                <a:lnTo>
                  <a:pt x="1932336" y="3233094"/>
                </a:lnTo>
                <a:lnTo>
                  <a:pt x="1927011" y="3238419"/>
                </a:lnTo>
                <a:lnTo>
                  <a:pt x="1927011" y="3233094"/>
                </a:lnTo>
                <a:lnTo>
                  <a:pt x="1932336" y="3223037"/>
                </a:lnTo>
                <a:close/>
                <a:moveTo>
                  <a:pt x="1864296" y="3212388"/>
                </a:moveTo>
                <a:lnTo>
                  <a:pt x="1864296" y="3217713"/>
                </a:lnTo>
                <a:lnTo>
                  <a:pt x="1859563" y="3217713"/>
                </a:lnTo>
                <a:close/>
                <a:moveTo>
                  <a:pt x="276893" y="3212388"/>
                </a:moveTo>
                <a:lnTo>
                  <a:pt x="287543" y="3212388"/>
                </a:lnTo>
                <a:lnTo>
                  <a:pt x="287543" y="3223037"/>
                </a:lnTo>
                <a:lnTo>
                  <a:pt x="276893" y="3223037"/>
                </a:lnTo>
                <a:close/>
                <a:moveTo>
                  <a:pt x="4757475" y="3207064"/>
                </a:moveTo>
                <a:lnTo>
                  <a:pt x="4767533" y="3212388"/>
                </a:lnTo>
                <a:lnTo>
                  <a:pt x="4762800" y="3217713"/>
                </a:lnTo>
                <a:lnTo>
                  <a:pt x="4752150" y="3212388"/>
                </a:lnTo>
                <a:close/>
                <a:moveTo>
                  <a:pt x="4647428" y="3207064"/>
                </a:moveTo>
                <a:lnTo>
                  <a:pt x="4647428" y="3227770"/>
                </a:lnTo>
                <a:lnTo>
                  <a:pt x="4642694" y="3227770"/>
                </a:lnTo>
                <a:lnTo>
                  <a:pt x="4632045" y="3223037"/>
                </a:lnTo>
                <a:lnTo>
                  <a:pt x="4637370" y="3212388"/>
                </a:lnTo>
                <a:close/>
                <a:moveTo>
                  <a:pt x="2789048" y="3207064"/>
                </a:moveTo>
                <a:lnTo>
                  <a:pt x="2789048" y="3212388"/>
                </a:lnTo>
                <a:lnTo>
                  <a:pt x="2773074" y="3212388"/>
                </a:lnTo>
                <a:close/>
                <a:moveTo>
                  <a:pt x="2606228" y="3207064"/>
                </a:moveTo>
                <a:lnTo>
                  <a:pt x="2611553" y="3207064"/>
                </a:lnTo>
                <a:lnTo>
                  <a:pt x="2606228" y="3212388"/>
                </a:lnTo>
                <a:close/>
                <a:moveTo>
                  <a:pt x="2167222" y="3207064"/>
                </a:moveTo>
                <a:lnTo>
                  <a:pt x="2172547" y="3207064"/>
                </a:lnTo>
                <a:lnTo>
                  <a:pt x="2172547" y="3212388"/>
                </a:lnTo>
                <a:lnTo>
                  <a:pt x="2162489" y="3212388"/>
                </a:lnTo>
                <a:close/>
                <a:moveTo>
                  <a:pt x="1838263" y="3207064"/>
                </a:moveTo>
                <a:lnTo>
                  <a:pt x="1848913" y="3207064"/>
                </a:lnTo>
                <a:lnTo>
                  <a:pt x="1843588" y="3212388"/>
                </a:lnTo>
                <a:lnTo>
                  <a:pt x="1832939" y="3212388"/>
                </a:lnTo>
                <a:close/>
                <a:moveTo>
                  <a:pt x="1723483" y="3207064"/>
                </a:moveTo>
                <a:lnTo>
                  <a:pt x="1728808" y="3212388"/>
                </a:lnTo>
                <a:lnTo>
                  <a:pt x="1723483" y="3223037"/>
                </a:lnTo>
                <a:lnTo>
                  <a:pt x="1712833" y="3227770"/>
                </a:lnTo>
                <a:lnTo>
                  <a:pt x="1708100" y="3233094"/>
                </a:lnTo>
                <a:lnTo>
                  <a:pt x="1702775" y="3227770"/>
                </a:lnTo>
                <a:lnTo>
                  <a:pt x="1697450" y="3238419"/>
                </a:lnTo>
                <a:lnTo>
                  <a:pt x="1686801" y="3238419"/>
                </a:lnTo>
                <a:lnTo>
                  <a:pt x="1686801" y="3223037"/>
                </a:lnTo>
                <a:lnTo>
                  <a:pt x="1692125" y="3227770"/>
                </a:lnTo>
                <a:lnTo>
                  <a:pt x="1708100" y="3223037"/>
                </a:lnTo>
                <a:lnTo>
                  <a:pt x="1712833" y="3217713"/>
                </a:lnTo>
                <a:close/>
                <a:moveTo>
                  <a:pt x="1577345" y="3207064"/>
                </a:moveTo>
                <a:lnTo>
                  <a:pt x="1582670" y="3207064"/>
                </a:lnTo>
                <a:lnTo>
                  <a:pt x="1582670" y="3227770"/>
                </a:lnTo>
                <a:lnTo>
                  <a:pt x="1561370" y="3243743"/>
                </a:lnTo>
                <a:lnTo>
                  <a:pt x="1556637" y="3249067"/>
                </a:lnTo>
                <a:lnTo>
                  <a:pt x="1551312" y="3249067"/>
                </a:lnTo>
                <a:lnTo>
                  <a:pt x="1540662" y="3238419"/>
                </a:lnTo>
                <a:lnTo>
                  <a:pt x="1540662" y="3223037"/>
                </a:lnTo>
                <a:lnTo>
                  <a:pt x="1545987" y="3212388"/>
                </a:lnTo>
                <a:lnTo>
                  <a:pt x="1551312" y="3217713"/>
                </a:lnTo>
                <a:lnTo>
                  <a:pt x="1561370" y="3212388"/>
                </a:lnTo>
                <a:close/>
                <a:moveTo>
                  <a:pt x="1190996" y="3207064"/>
                </a:moveTo>
                <a:lnTo>
                  <a:pt x="1195729" y="3212388"/>
                </a:lnTo>
                <a:lnTo>
                  <a:pt x="1201054" y="3207064"/>
                </a:lnTo>
                <a:lnTo>
                  <a:pt x="1206379" y="3212388"/>
                </a:lnTo>
                <a:lnTo>
                  <a:pt x="1201054" y="3223037"/>
                </a:lnTo>
                <a:lnTo>
                  <a:pt x="1185671" y="3223037"/>
                </a:lnTo>
                <a:lnTo>
                  <a:pt x="1185671" y="3217713"/>
                </a:lnTo>
                <a:close/>
                <a:moveTo>
                  <a:pt x="4303086" y="3201739"/>
                </a:moveTo>
                <a:lnTo>
                  <a:pt x="4308411" y="3212388"/>
                </a:lnTo>
                <a:lnTo>
                  <a:pt x="4303086" y="3217713"/>
                </a:lnTo>
                <a:close/>
                <a:moveTo>
                  <a:pt x="4130324" y="3201739"/>
                </a:moveTo>
                <a:lnTo>
                  <a:pt x="4140973" y="3212388"/>
                </a:lnTo>
                <a:lnTo>
                  <a:pt x="4140973" y="3217713"/>
                </a:lnTo>
                <a:lnTo>
                  <a:pt x="4125590" y="3233094"/>
                </a:lnTo>
                <a:lnTo>
                  <a:pt x="4120265" y="3233094"/>
                </a:lnTo>
                <a:lnTo>
                  <a:pt x="4114941" y="3227770"/>
                </a:lnTo>
                <a:lnTo>
                  <a:pt x="4114941" y="3212388"/>
                </a:lnTo>
                <a:lnTo>
                  <a:pt x="4125590" y="3207064"/>
                </a:lnTo>
                <a:close/>
                <a:moveTo>
                  <a:pt x="4036843" y="3201739"/>
                </a:moveTo>
                <a:lnTo>
                  <a:pt x="4041576" y="3201739"/>
                </a:lnTo>
                <a:lnTo>
                  <a:pt x="4046901" y="3207064"/>
                </a:lnTo>
                <a:lnTo>
                  <a:pt x="4036843" y="3212388"/>
                </a:lnTo>
                <a:close/>
                <a:moveTo>
                  <a:pt x="3958153" y="3201739"/>
                </a:moveTo>
                <a:lnTo>
                  <a:pt x="3958153" y="3207064"/>
                </a:lnTo>
                <a:lnTo>
                  <a:pt x="3968803" y="3207064"/>
                </a:lnTo>
                <a:lnTo>
                  <a:pt x="3974127" y="3201739"/>
                </a:lnTo>
                <a:lnTo>
                  <a:pt x="3984185" y="3223037"/>
                </a:lnTo>
                <a:lnTo>
                  <a:pt x="3978861" y="3233094"/>
                </a:lnTo>
                <a:lnTo>
                  <a:pt x="3968803" y="3238419"/>
                </a:lnTo>
                <a:lnTo>
                  <a:pt x="3952828" y="3223037"/>
                </a:lnTo>
                <a:lnTo>
                  <a:pt x="3942770" y="3233094"/>
                </a:lnTo>
                <a:lnTo>
                  <a:pt x="3937445" y="3233094"/>
                </a:lnTo>
                <a:lnTo>
                  <a:pt x="3932120" y="3223037"/>
                </a:lnTo>
                <a:lnTo>
                  <a:pt x="3926795" y="3223037"/>
                </a:lnTo>
                <a:lnTo>
                  <a:pt x="3921470" y="3223037"/>
                </a:lnTo>
                <a:lnTo>
                  <a:pt x="3932120" y="3217713"/>
                </a:lnTo>
                <a:lnTo>
                  <a:pt x="3942770" y="3207064"/>
                </a:lnTo>
                <a:close/>
                <a:moveTo>
                  <a:pt x="2825139" y="3201739"/>
                </a:moveTo>
                <a:lnTo>
                  <a:pt x="2829872" y="3201739"/>
                </a:lnTo>
                <a:lnTo>
                  <a:pt x="2835197" y="3201739"/>
                </a:lnTo>
                <a:lnTo>
                  <a:pt x="2835197" y="3207064"/>
                </a:lnTo>
                <a:lnTo>
                  <a:pt x="2829872" y="3212388"/>
                </a:lnTo>
                <a:close/>
                <a:moveTo>
                  <a:pt x="2799107" y="3201739"/>
                </a:moveTo>
                <a:lnTo>
                  <a:pt x="2809165" y="3201739"/>
                </a:lnTo>
                <a:lnTo>
                  <a:pt x="2819814" y="3207064"/>
                </a:lnTo>
                <a:lnTo>
                  <a:pt x="2809165" y="3217713"/>
                </a:lnTo>
                <a:lnTo>
                  <a:pt x="2794373" y="3217713"/>
                </a:lnTo>
                <a:lnTo>
                  <a:pt x="2789048" y="3217713"/>
                </a:lnTo>
                <a:lnTo>
                  <a:pt x="2803840" y="3207064"/>
                </a:lnTo>
                <a:close/>
                <a:moveTo>
                  <a:pt x="2308627" y="3201739"/>
                </a:moveTo>
                <a:lnTo>
                  <a:pt x="2318685" y="3201739"/>
                </a:lnTo>
                <a:lnTo>
                  <a:pt x="2303302" y="3217713"/>
                </a:lnTo>
                <a:lnTo>
                  <a:pt x="2303302" y="3233094"/>
                </a:lnTo>
                <a:lnTo>
                  <a:pt x="2318685" y="3243743"/>
                </a:lnTo>
                <a:lnTo>
                  <a:pt x="2303302" y="3264449"/>
                </a:lnTo>
                <a:lnTo>
                  <a:pt x="2292652" y="3264449"/>
                </a:lnTo>
                <a:lnTo>
                  <a:pt x="2287327" y="3264449"/>
                </a:lnTo>
                <a:lnTo>
                  <a:pt x="2287327" y="3295804"/>
                </a:lnTo>
                <a:lnTo>
                  <a:pt x="2277269" y="3275098"/>
                </a:lnTo>
                <a:lnTo>
                  <a:pt x="2282594" y="3264449"/>
                </a:lnTo>
                <a:lnTo>
                  <a:pt x="2282594" y="3233094"/>
                </a:lnTo>
                <a:lnTo>
                  <a:pt x="2282594" y="3227770"/>
                </a:lnTo>
                <a:lnTo>
                  <a:pt x="2282594" y="3223037"/>
                </a:lnTo>
                <a:lnTo>
                  <a:pt x="2282594" y="3217713"/>
                </a:lnTo>
                <a:lnTo>
                  <a:pt x="2282594" y="3212388"/>
                </a:lnTo>
                <a:lnTo>
                  <a:pt x="2292652" y="3207064"/>
                </a:lnTo>
                <a:close/>
                <a:moveTo>
                  <a:pt x="2203905" y="3201739"/>
                </a:moveTo>
                <a:lnTo>
                  <a:pt x="2209229" y="3207064"/>
                </a:lnTo>
                <a:lnTo>
                  <a:pt x="2203905" y="3212388"/>
                </a:lnTo>
                <a:close/>
                <a:moveTo>
                  <a:pt x="2037059" y="3201739"/>
                </a:moveTo>
                <a:lnTo>
                  <a:pt x="2042383" y="3201739"/>
                </a:lnTo>
                <a:lnTo>
                  <a:pt x="2042383" y="3207064"/>
                </a:lnTo>
                <a:close/>
                <a:moveTo>
                  <a:pt x="1791523" y="3201739"/>
                </a:moveTo>
                <a:lnTo>
                  <a:pt x="1796848" y="3207064"/>
                </a:lnTo>
                <a:lnTo>
                  <a:pt x="1786198" y="3217713"/>
                </a:lnTo>
                <a:lnTo>
                  <a:pt x="1780873" y="3217713"/>
                </a:lnTo>
                <a:lnTo>
                  <a:pt x="1780873" y="3212388"/>
                </a:lnTo>
                <a:close/>
                <a:moveTo>
                  <a:pt x="4992361" y="3196415"/>
                </a:moveTo>
                <a:lnTo>
                  <a:pt x="4997686" y="3196415"/>
                </a:lnTo>
                <a:lnTo>
                  <a:pt x="4997686" y="3201739"/>
                </a:lnTo>
                <a:lnTo>
                  <a:pt x="4992361" y="3207064"/>
                </a:lnTo>
                <a:lnTo>
                  <a:pt x="4992361" y="3201739"/>
                </a:lnTo>
                <a:close/>
                <a:moveTo>
                  <a:pt x="4783508" y="3196415"/>
                </a:moveTo>
                <a:lnTo>
                  <a:pt x="4788832" y="3196415"/>
                </a:lnTo>
                <a:lnTo>
                  <a:pt x="4788832" y="3207064"/>
                </a:lnTo>
                <a:close/>
                <a:moveTo>
                  <a:pt x="4078258" y="3196415"/>
                </a:moveTo>
                <a:lnTo>
                  <a:pt x="4088908" y="3207064"/>
                </a:lnTo>
                <a:lnTo>
                  <a:pt x="4083583" y="3212388"/>
                </a:lnTo>
                <a:lnTo>
                  <a:pt x="4083583" y="3227770"/>
                </a:lnTo>
                <a:lnTo>
                  <a:pt x="4072933" y="3227770"/>
                </a:lnTo>
                <a:lnTo>
                  <a:pt x="4068200" y="3217713"/>
                </a:lnTo>
                <a:lnTo>
                  <a:pt x="4072933" y="3207064"/>
                </a:lnTo>
                <a:lnTo>
                  <a:pt x="4062875" y="3212388"/>
                </a:lnTo>
                <a:lnTo>
                  <a:pt x="4062875" y="3201739"/>
                </a:lnTo>
                <a:lnTo>
                  <a:pt x="4072933" y="3201739"/>
                </a:lnTo>
                <a:close/>
                <a:moveTo>
                  <a:pt x="3874730" y="3196415"/>
                </a:moveTo>
                <a:lnTo>
                  <a:pt x="3900763" y="3196415"/>
                </a:lnTo>
                <a:lnTo>
                  <a:pt x="3906087" y="3201739"/>
                </a:lnTo>
                <a:lnTo>
                  <a:pt x="3906087" y="3212388"/>
                </a:lnTo>
                <a:lnTo>
                  <a:pt x="3916737" y="3217713"/>
                </a:lnTo>
                <a:lnTo>
                  <a:pt x="3911412" y="3233094"/>
                </a:lnTo>
                <a:lnTo>
                  <a:pt x="3926795" y="3243743"/>
                </a:lnTo>
                <a:lnTo>
                  <a:pt x="3921470" y="3249067"/>
                </a:lnTo>
                <a:lnTo>
                  <a:pt x="3921470" y="3243743"/>
                </a:lnTo>
                <a:lnTo>
                  <a:pt x="3906087" y="3249067"/>
                </a:lnTo>
                <a:lnTo>
                  <a:pt x="3906087" y="3259125"/>
                </a:lnTo>
                <a:lnTo>
                  <a:pt x="3900763" y="3259125"/>
                </a:lnTo>
                <a:lnTo>
                  <a:pt x="3895438" y="3254392"/>
                </a:lnTo>
                <a:lnTo>
                  <a:pt x="3890113" y="3259125"/>
                </a:lnTo>
                <a:lnTo>
                  <a:pt x="3890113" y="3275098"/>
                </a:lnTo>
                <a:lnTo>
                  <a:pt x="3900763" y="3280422"/>
                </a:lnTo>
                <a:lnTo>
                  <a:pt x="3906087" y="3285747"/>
                </a:lnTo>
                <a:lnTo>
                  <a:pt x="3900763" y="3295804"/>
                </a:lnTo>
                <a:lnTo>
                  <a:pt x="3890113" y="3295804"/>
                </a:lnTo>
                <a:lnTo>
                  <a:pt x="3906087" y="3306453"/>
                </a:lnTo>
                <a:lnTo>
                  <a:pt x="3911412" y="3295804"/>
                </a:lnTo>
                <a:lnTo>
                  <a:pt x="3916737" y="3295804"/>
                </a:lnTo>
                <a:lnTo>
                  <a:pt x="3921470" y="3301128"/>
                </a:lnTo>
                <a:lnTo>
                  <a:pt x="3932120" y="3290479"/>
                </a:lnTo>
                <a:lnTo>
                  <a:pt x="3937445" y="3290479"/>
                </a:lnTo>
                <a:lnTo>
                  <a:pt x="3937445" y="3301128"/>
                </a:lnTo>
                <a:lnTo>
                  <a:pt x="3932120" y="3306453"/>
                </a:lnTo>
                <a:lnTo>
                  <a:pt x="3926795" y="3301128"/>
                </a:lnTo>
                <a:lnTo>
                  <a:pt x="3911412" y="3321834"/>
                </a:lnTo>
                <a:lnTo>
                  <a:pt x="3911412" y="3337807"/>
                </a:lnTo>
                <a:lnTo>
                  <a:pt x="3880055" y="3369162"/>
                </a:lnTo>
                <a:lnTo>
                  <a:pt x="3880055" y="3358513"/>
                </a:lnTo>
                <a:lnTo>
                  <a:pt x="3885380" y="3353189"/>
                </a:lnTo>
                <a:lnTo>
                  <a:pt x="3869405" y="3337807"/>
                </a:lnTo>
                <a:lnTo>
                  <a:pt x="3880055" y="3332483"/>
                </a:lnTo>
                <a:lnTo>
                  <a:pt x="3880055" y="3327159"/>
                </a:lnTo>
                <a:lnTo>
                  <a:pt x="3869405" y="3321834"/>
                </a:lnTo>
                <a:lnTo>
                  <a:pt x="3869405" y="3317101"/>
                </a:lnTo>
                <a:lnTo>
                  <a:pt x="3874730" y="3321834"/>
                </a:lnTo>
                <a:lnTo>
                  <a:pt x="3880055" y="3311777"/>
                </a:lnTo>
                <a:lnTo>
                  <a:pt x="3874730" y="3306453"/>
                </a:lnTo>
                <a:lnTo>
                  <a:pt x="3864080" y="3306453"/>
                </a:lnTo>
                <a:lnTo>
                  <a:pt x="3864080" y="3317101"/>
                </a:lnTo>
                <a:lnTo>
                  <a:pt x="3858755" y="3311777"/>
                </a:lnTo>
                <a:lnTo>
                  <a:pt x="3858755" y="3306453"/>
                </a:lnTo>
                <a:lnTo>
                  <a:pt x="3854022" y="3311777"/>
                </a:lnTo>
                <a:lnTo>
                  <a:pt x="3854022" y="3285747"/>
                </a:lnTo>
                <a:lnTo>
                  <a:pt x="3864080" y="3290479"/>
                </a:lnTo>
                <a:lnTo>
                  <a:pt x="3869405" y="3275098"/>
                </a:lnTo>
                <a:lnTo>
                  <a:pt x="3864080" y="3269773"/>
                </a:lnTo>
                <a:lnTo>
                  <a:pt x="3874730" y="3264449"/>
                </a:lnTo>
                <a:lnTo>
                  <a:pt x="3885380" y="3259125"/>
                </a:lnTo>
                <a:lnTo>
                  <a:pt x="3885380" y="3249067"/>
                </a:lnTo>
                <a:lnTo>
                  <a:pt x="3906087" y="3243743"/>
                </a:lnTo>
                <a:lnTo>
                  <a:pt x="3906087" y="3227770"/>
                </a:lnTo>
                <a:lnTo>
                  <a:pt x="3890113" y="3223037"/>
                </a:lnTo>
                <a:lnTo>
                  <a:pt x="3890113" y="3212388"/>
                </a:lnTo>
                <a:lnTo>
                  <a:pt x="3880055" y="3207064"/>
                </a:lnTo>
                <a:close/>
                <a:moveTo>
                  <a:pt x="2783724" y="3196415"/>
                </a:moveTo>
                <a:lnTo>
                  <a:pt x="2789048" y="3196415"/>
                </a:lnTo>
                <a:lnTo>
                  <a:pt x="2789048" y="3201739"/>
                </a:lnTo>
                <a:lnTo>
                  <a:pt x="2783724" y="3201739"/>
                </a:lnTo>
                <a:close/>
                <a:moveTo>
                  <a:pt x="2679001" y="3196415"/>
                </a:moveTo>
                <a:lnTo>
                  <a:pt x="2679001" y="3207064"/>
                </a:lnTo>
                <a:lnTo>
                  <a:pt x="2668943" y="3207064"/>
                </a:lnTo>
                <a:close/>
                <a:moveTo>
                  <a:pt x="2585520" y="3196415"/>
                </a:moveTo>
                <a:lnTo>
                  <a:pt x="2590253" y="3196415"/>
                </a:lnTo>
                <a:lnTo>
                  <a:pt x="2585520" y="3207064"/>
                </a:lnTo>
                <a:lnTo>
                  <a:pt x="2595578" y="3212388"/>
                </a:lnTo>
                <a:lnTo>
                  <a:pt x="2580195" y="3212388"/>
                </a:lnTo>
                <a:lnTo>
                  <a:pt x="2580195" y="3201739"/>
                </a:lnTo>
                <a:close/>
                <a:moveTo>
                  <a:pt x="1984402" y="3196415"/>
                </a:moveTo>
                <a:lnTo>
                  <a:pt x="1989726" y="3207064"/>
                </a:lnTo>
                <a:lnTo>
                  <a:pt x="1984402" y="3207064"/>
                </a:lnTo>
                <a:lnTo>
                  <a:pt x="1979668" y="3207064"/>
                </a:lnTo>
                <a:lnTo>
                  <a:pt x="1979668" y="3201739"/>
                </a:lnTo>
                <a:close/>
                <a:moveTo>
                  <a:pt x="1592728" y="3196415"/>
                </a:moveTo>
                <a:lnTo>
                  <a:pt x="1603377" y="3196415"/>
                </a:lnTo>
                <a:lnTo>
                  <a:pt x="1608702" y="3207064"/>
                </a:lnTo>
                <a:lnTo>
                  <a:pt x="1603377" y="3212388"/>
                </a:lnTo>
                <a:close/>
                <a:moveTo>
                  <a:pt x="1096923" y="3196415"/>
                </a:moveTo>
                <a:lnTo>
                  <a:pt x="1096923" y="3201739"/>
                </a:lnTo>
                <a:lnTo>
                  <a:pt x="1086274" y="3201739"/>
                </a:lnTo>
                <a:close/>
                <a:moveTo>
                  <a:pt x="992201" y="3196415"/>
                </a:moveTo>
                <a:lnTo>
                  <a:pt x="1002851" y="3201739"/>
                </a:lnTo>
                <a:lnTo>
                  <a:pt x="992201" y="3212388"/>
                </a:lnTo>
                <a:lnTo>
                  <a:pt x="992201" y="3223037"/>
                </a:lnTo>
                <a:lnTo>
                  <a:pt x="1002851" y="3223037"/>
                </a:lnTo>
                <a:lnTo>
                  <a:pt x="986876" y="3233094"/>
                </a:lnTo>
                <a:lnTo>
                  <a:pt x="976818" y="3227770"/>
                </a:lnTo>
                <a:lnTo>
                  <a:pt x="986876" y="3227770"/>
                </a:lnTo>
                <a:lnTo>
                  <a:pt x="986876" y="3217713"/>
                </a:lnTo>
                <a:lnTo>
                  <a:pt x="976818" y="3212388"/>
                </a:lnTo>
                <a:lnTo>
                  <a:pt x="986876" y="3207064"/>
                </a:lnTo>
                <a:close/>
                <a:moveTo>
                  <a:pt x="851388" y="3196415"/>
                </a:moveTo>
                <a:lnTo>
                  <a:pt x="856713" y="3196415"/>
                </a:lnTo>
                <a:lnTo>
                  <a:pt x="851388" y="3207064"/>
                </a:lnTo>
                <a:close/>
                <a:moveTo>
                  <a:pt x="480422" y="3196415"/>
                </a:moveTo>
                <a:lnTo>
                  <a:pt x="485747" y="3196415"/>
                </a:lnTo>
                <a:lnTo>
                  <a:pt x="475097" y="3207064"/>
                </a:lnTo>
                <a:lnTo>
                  <a:pt x="469772" y="3207064"/>
                </a:lnTo>
                <a:close/>
                <a:moveTo>
                  <a:pt x="349667" y="3196415"/>
                </a:moveTo>
                <a:lnTo>
                  <a:pt x="360316" y="3196415"/>
                </a:lnTo>
                <a:lnTo>
                  <a:pt x="360316" y="3201739"/>
                </a:lnTo>
                <a:lnTo>
                  <a:pt x="328959" y="3227770"/>
                </a:lnTo>
                <a:lnTo>
                  <a:pt x="323634" y="3223037"/>
                </a:lnTo>
                <a:close/>
                <a:moveTo>
                  <a:pt x="4945620" y="3191682"/>
                </a:moveTo>
                <a:lnTo>
                  <a:pt x="4955678" y="3191682"/>
                </a:lnTo>
                <a:lnTo>
                  <a:pt x="4966328" y="3201739"/>
                </a:lnTo>
                <a:lnTo>
                  <a:pt x="4966328" y="3223037"/>
                </a:lnTo>
                <a:lnTo>
                  <a:pt x="4955678" y="3223037"/>
                </a:lnTo>
                <a:lnTo>
                  <a:pt x="4950354" y="3217713"/>
                </a:lnTo>
                <a:lnTo>
                  <a:pt x="4945620" y="3223037"/>
                </a:lnTo>
                <a:lnTo>
                  <a:pt x="4945620" y="3207064"/>
                </a:lnTo>
                <a:close/>
                <a:moveTo>
                  <a:pt x="4407217" y="3191682"/>
                </a:moveTo>
                <a:lnTo>
                  <a:pt x="4407217" y="3196415"/>
                </a:lnTo>
                <a:lnTo>
                  <a:pt x="4397159" y="3201739"/>
                </a:lnTo>
                <a:lnTo>
                  <a:pt x="4397159" y="3196415"/>
                </a:lnTo>
                <a:close/>
                <a:moveTo>
                  <a:pt x="2845847" y="3191682"/>
                </a:moveTo>
                <a:lnTo>
                  <a:pt x="2845847" y="3201739"/>
                </a:lnTo>
                <a:lnTo>
                  <a:pt x="2835197" y="3201739"/>
                </a:lnTo>
                <a:close/>
                <a:moveTo>
                  <a:pt x="2747041" y="3191682"/>
                </a:moveTo>
                <a:lnTo>
                  <a:pt x="2757691" y="3191682"/>
                </a:lnTo>
                <a:lnTo>
                  <a:pt x="2752366" y="3201739"/>
                </a:lnTo>
                <a:lnTo>
                  <a:pt x="2741716" y="3201739"/>
                </a:lnTo>
                <a:close/>
                <a:moveTo>
                  <a:pt x="2616877" y="3191682"/>
                </a:moveTo>
                <a:lnTo>
                  <a:pt x="2626936" y="3191682"/>
                </a:lnTo>
                <a:lnTo>
                  <a:pt x="2621611" y="3201739"/>
                </a:lnTo>
                <a:close/>
                <a:moveTo>
                  <a:pt x="2271945" y="3191682"/>
                </a:moveTo>
                <a:lnTo>
                  <a:pt x="2282594" y="3196415"/>
                </a:lnTo>
                <a:lnTo>
                  <a:pt x="2266619" y="3207064"/>
                </a:lnTo>
                <a:lnTo>
                  <a:pt x="2266619" y="3201739"/>
                </a:lnTo>
                <a:close/>
                <a:moveTo>
                  <a:pt x="2188522" y="3191682"/>
                </a:moveTo>
                <a:lnTo>
                  <a:pt x="2177872" y="3207064"/>
                </a:lnTo>
                <a:lnTo>
                  <a:pt x="2177872" y="3196415"/>
                </a:lnTo>
                <a:close/>
                <a:moveTo>
                  <a:pt x="1775548" y="3191682"/>
                </a:moveTo>
                <a:lnTo>
                  <a:pt x="1780873" y="3196415"/>
                </a:lnTo>
                <a:lnTo>
                  <a:pt x="1780873" y="3201739"/>
                </a:lnTo>
                <a:lnTo>
                  <a:pt x="1775548" y="3201739"/>
                </a:lnTo>
                <a:lnTo>
                  <a:pt x="1775548" y="3196415"/>
                </a:lnTo>
                <a:close/>
                <a:moveTo>
                  <a:pt x="1493922" y="3191682"/>
                </a:moveTo>
                <a:lnTo>
                  <a:pt x="1498655" y="3201739"/>
                </a:lnTo>
                <a:lnTo>
                  <a:pt x="1514630" y="3191682"/>
                </a:lnTo>
                <a:lnTo>
                  <a:pt x="1530013" y="3191682"/>
                </a:lnTo>
                <a:lnTo>
                  <a:pt x="1530013" y="3196415"/>
                </a:lnTo>
                <a:lnTo>
                  <a:pt x="1514630" y="3207064"/>
                </a:lnTo>
                <a:lnTo>
                  <a:pt x="1514630" y="3217713"/>
                </a:lnTo>
                <a:lnTo>
                  <a:pt x="1503980" y="3227770"/>
                </a:lnTo>
                <a:lnTo>
                  <a:pt x="1498655" y="3238419"/>
                </a:lnTo>
                <a:lnTo>
                  <a:pt x="1493922" y="3217713"/>
                </a:lnTo>
                <a:lnTo>
                  <a:pt x="1488597" y="3212388"/>
                </a:lnTo>
                <a:lnTo>
                  <a:pt x="1483272" y="3223037"/>
                </a:lnTo>
                <a:lnTo>
                  <a:pt x="1477947" y="3227770"/>
                </a:lnTo>
                <a:lnTo>
                  <a:pt x="1467889" y="3233094"/>
                </a:lnTo>
                <a:lnTo>
                  <a:pt x="1462564" y="3227770"/>
                </a:lnTo>
                <a:lnTo>
                  <a:pt x="1477947" y="3223037"/>
                </a:lnTo>
                <a:lnTo>
                  <a:pt x="1477947" y="3207064"/>
                </a:lnTo>
                <a:close/>
                <a:moveTo>
                  <a:pt x="1357842" y="3191682"/>
                </a:moveTo>
                <a:lnTo>
                  <a:pt x="1363167" y="3201739"/>
                </a:lnTo>
                <a:lnTo>
                  <a:pt x="1342459" y="3223037"/>
                </a:lnTo>
                <a:lnTo>
                  <a:pt x="1337134" y="3212388"/>
                </a:lnTo>
                <a:lnTo>
                  <a:pt x="1342459" y="3207064"/>
                </a:lnTo>
                <a:lnTo>
                  <a:pt x="1342459" y="3201739"/>
                </a:lnTo>
                <a:close/>
                <a:moveTo>
                  <a:pt x="1289802" y="3191682"/>
                </a:moveTo>
                <a:lnTo>
                  <a:pt x="1300452" y="3191682"/>
                </a:lnTo>
                <a:lnTo>
                  <a:pt x="1300452" y="3207064"/>
                </a:lnTo>
                <a:lnTo>
                  <a:pt x="1305777" y="3212388"/>
                </a:lnTo>
                <a:lnTo>
                  <a:pt x="1295127" y="3217713"/>
                </a:lnTo>
                <a:lnTo>
                  <a:pt x="1295127" y="3227770"/>
                </a:lnTo>
                <a:lnTo>
                  <a:pt x="1289802" y="3238419"/>
                </a:lnTo>
                <a:lnTo>
                  <a:pt x="1279744" y="3238419"/>
                </a:lnTo>
                <a:lnTo>
                  <a:pt x="1269094" y="3243743"/>
                </a:lnTo>
                <a:lnTo>
                  <a:pt x="1253711" y="3233094"/>
                </a:lnTo>
                <a:lnTo>
                  <a:pt x="1243061" y="3223037"/>
                </a:lnTo>
                <a:lnTo>
                  <a:pt x="1237737" y="3227770"/>
                </a:lnTo>
                <a:lnTo>
                  <a:pt x="1232412" y="3227770"/>
                </a:lnTo>
                <a:lnTo>
                  <a:pt x="1232412" y="3217713"/>
                </a:lnTo>
                <a:lnTo>
                  <a:pt x="1222354" y="3217713"/>
                </a:lnTo>
                <a:lnTo>
                  <a:pt x="1237737" y="3207064"/>
                </a:lnTo>
                <a:lnTo>
                  <a:pt x="1243061" y="3207064"/>
                </a:lnTo>
                <a:lnTo>
                  <a:pt x="1253711" y="3212388"/>
                </a:lnTo>
                <a:lnTo>
                  <a:pt x="1248386" y="3217713"/>
                </a:lnTo>
                <a:lnTo>
                  <a:pt x="1253711" y="3217713"/>
                </a:lnTo>
                <a:lnTo>
                  <a:pt x="1263769" y="3212388"/>
                </a:lnTo>
                <a:lnTo>
                  <a:pt x="1274419" y="3207064"/>
                </a:lnTo>
                <a:lnTo>
                  <a:pt x="1274419" y="3196415"/>
                </a:lnTo>
                <a:lnTo>
                  <a:pt x="1285069" y="3196415"/>
                </a:lnTo>
                <a:close/>
                <a:moveTo>
                  <a:pt x="1211704" y="3191682"/>
                </a:moveTo>
                <a:lnTo>
                  <a:pt x="1217029" y="3196415"/>
                </a:lnTo>
                <a:lnTo>
                  <a:pt x="1206379" y="3207064"/>
                </a:lnTo>
                <a:lnTo>
                  <a:pt x="1206379" y="3196415"/>
                </a:lnTo>
                <a:close/>
                <a:moveTo>
                  <a:pt x="4198364" y="3186358"/>
                </a:moveTo>
                <a:lnTo>
                  <a:pt x="4203689" y="3186358"/>
                </a:lnTo>
                <a:lnTo>
                  <a:pt x="4209013" y="3186358"/>
                </a:lnTo>
                <a:lnTo>
                  <a:pt x="4219663" y="3191682"/>
                </a:lnTo>
                <a:lnTo>
                  <a:pt x="4219663" y="3196415"/>
                </a:lnTo>
                <a:lnTo>
                  <a:pt x="4214338" y="3201739"/>
                </a:lnTo>
                <a:lnTo>
                  <a:pt x="4224396" y="3207064"/>
                </a:lnTo>
                <a:lnTo>
                  <a:pt x="4235046" y="3217713"/>
                </a:lnTo>
                <a:lnTo>
                  <a:pt x="4224396" y="3233094"/>
                </a:lnTo>
                <a:lnTo>
                  <a:pt x="4219663" y="3223037"/>
                </a:lnTo>
                <a:lnTo>
                  <a:pt x="4209013" y="3227770"/>
                </a:lnTo>
                <a:lnTo>
                  <a:pt x="4214338" y="3223037"/>
                </a:lnTo>
                <a:lnTo>
                  <a:pt x="4214338" y="3212388"/>
                </a:lnTo>
                <a:lnTo>
                  <a:pt x="4209013" y="3212388"/>
                </a:lnTo>
                <a:lnTo>
                  <a:pt x="4193039" y="3217713"/>
                </a:lnTo>
                <a:lnTo>
                  <a:pt x="4198364" y="3223037"/>
                </a:lnTo>
                <a:lnTo>
                  <a:pt x="4203689" y="3233094"/>
                </a:lnTo>
                <a:lnTo>
                  <a:pt x="4203689" y="3238419"/>
                </a:lnTo>
                <a:lnTo>
                  <a:pt x="4193039" y="3238419"/>
                </a:lnTo>
                <a:lnTo>
                  <a:pt x="4188305" y="3233094"/>
                </a:lnTo>
                <a:lnTo>
                  <a:pt x="4177656" y="3238419"/>
                </a:lnTo>
                <a:lnTo>
                  <a:pt x="4177656" y="3249067"/>
                </a:lnTo>
                <a:lnTo>
                  <a:pt x="4167006" y="3259125"/>
                </a:lnTo>
                <a:lnTo>
                  <a:pt x="4156948" y="3254392"/>
                </a:lnTo>
                <a:lnTo>
                  <a:pt x="4156948" y="3243743"/>
                </a:lnTo>
                <a:lnTo>
                  <a:pt x="4167006" y="3227770"/>
                </a:lnTo>
                <a:lnTo>
                  <a:pt x="4167006" y="3217713"/>
                </a:lnTo>
                <a:lnTo>
                  <a:pt x="4172331" y="3212388"/>
                </a:lnTo>
                <a:lnTo>
                  <a:pt x="4172331" y="3207064"/>
                </a:lnTo>
                <a:lnTo>
                  <a:pt x="4188305" y="3201739"/>
                </a:lnTo>
                <a:close/>
                <a:moveTo>
                  <a:pt x="4057550" y="3186358"/>
                </a:moveTo>
                <a:lnTo>
                  <a:pt x="4062875" y="3196415"/>
                </a:lnTo>
                <a:lnTo>
                  <a:pt x="4062875" y="3201739"/>
                </a:lnTo>
                <a:lnTo>
                  <a:pt x="4052225" y="3201739"/>
                </a:lnTo>
                <a:lnTo>
                  <a:pt x="4046901" y="3196415"/>
                </a:lnTo>
                <a:close/>
                <a:moveTo>
                  <a:pt x="2794373" y="3186358"/>
                </a:moveTo>
                <a:lnTo>
                  <a:pt x="2803840" y="3186358"/>
                </a:lnTo>
                <a:lnTo>
                  <a:pt x="2803840" y="3191682"/>
                </a:lnTo>
                <a:lnTo>
                  <a:pt x="2794373" y="3191682"/>
                </a:lnTo>
                <a:close/>
                <a:moveTo>
                  <a:pt x="2261295" y="3186358"/>
                </a:moveTo>
                <a:lnTo>
                  <a:pt x="2261295" y="3196415"/>
                </a:lnTo>
                <a:lnTo>
                  <a:pt x="2251237" y="3196415"/>
                </a:lnTo>
                <a:close/>
                <a:moveTo>
                  <a:pt x="2068416" y="3186358"/>
                </a:moveTo>
                <a:lnTo>
                  <a:pt x="2073149" y="3186358"/>
                </a:lnTo>
                <a:lnTo>
                  <a:pt x="2078474" y="3196415"/>
                </a:lnTo>
                <a:lnTo>
                  <a:pt x="2068416" y="3207064"/>
                </a:lnTo>
                <a:close/>
                <a:moveTo>
                  <a:pt x="1765490" y="3186358"/>
                </a:moveTo>
                <a:lnTo>
                  <a:pt x="1765490" y="3191682"/>
                </a:lnTo>
                <a:lnTo>
                  <a:pt x="1760165" y="3196415"/>
                </a:lnTo>
                <a:lnTo>
                  <a:pt x="1754840" y="3191682"/>
                </a:lnTo>
                <a:close/>
                <a:moveTo>
                  <a:pt x="1728808" y="3186358"/>
                </a:moveTo>
                <a:lnTo>
                  <a:pt x="1744191" y="3201739"/>
                </a:lnTo>
                <a:lnTo>
                  <a:pt x="1728808" y="3201739"/>
                </a:lnTo>
                <a:close/>
                <a:moveTo>
                  <a:pt x="898128" y="3186358"/>
                </a:moveTo>
                <a:lnTo>
                  <a:pt x="908778" y="3191682"/>
                </a:lnTo>
                <a:lnTo>
                  <a:pt x="903453" y="3196415"/>
                </a:lnTo>
                <a:lnTo>
                  <a:pt x="892803" y="3196415"/>
                </a:lnTo>
                <a:close/>
                <a:moveTo>
                  <a:pt x="689275" y="3186358"/>
                </a:moveTo>
                <a:lnTo>
                  <a:pt x="694600" y="3186358"/>
                </a:lnTo>
                <a:lnTo>
                  <a:pt x="694600" y="3191682"/>
                </a:lnTo>
                <a:lnTo>
                  <a:pt x="683950" y="3191682"/>
                </a:lnTo>
                <a:close/>
                <a:moveTo>
                  <a:pt x="543137" y="3186358"/>
                </a:moveTo>
                <a:lnTo>
                  <a:pt x="548462" y="3186358"/>
                </a:lnTo>
                <a:lnTo>
                  <a:pt x="548462" y="3191682"/>
                </a:lnTo>
                <a:lnTo>
                  <a:pt x="543137" y="3191682"/>
                </a:lnTo>
                <a:close/>
                <a:moveTo>
                  <a:pt x="4798891" y="3181033"/>
                </a:moveTo>
                <a:lnTo>
                  <a:pt x="4804215" y="3181033"/>
                </a:lnTo>
                <a:lnTo>
                  <a:pt x="4804215" y="3186358"/>
                </a:lnTo>
                <a:lnTo>
                  <a:pt x="4798891" y="3186358"/>
                </a:lnTo>
                <a:close/>
                <a:moveTo>
                  <a:pt x="4109616" y="3181033"/>
                </a:moveTo>
                <a:lnTo>
                  <a:pt x="4120265" y="3196415"/>
                </a:lnTo>
                <a:lnTo>
                  <a:pt x="4109616" y="3207064"/>
                </a:lnTo>
                <a:lnTo>
                  <a:pt x="4104291" y="3207064"/>
                </a:lnTo>
                <a:lnTo>
                  <a:pt x="4099558" y="3196415"/>
                </a:lnTo>
                <a:lnTo>
                  <a:pt x="4094233" y="3196415"/>
                </a:lnTo>
                <a:close/>
                <a:moveTo>
                  <a:pt x="2648235" y="3181033"/>
                </a:moveTo>
                <a:lnTo>
                  <a:pt x="2652968" y="3186358"/>
                </a:lnTo>
                <a:lnTo>
                  <a:pt x="2652968" y="3196415"/>
                </a:lnTo>
                <a:lnTo>
                  <a:pt x="2637585" y="3207064"/>
                </a:lnTo>
                <a:lnTo>
                  <a:pt x="2621611" y="3207064"/>
                </a:lnTo>
                <a:lnTo>
                  <a:pt x="2621611" y="3201739"/>
                </a:lnTo>
                <a:lnTo>
                  <a:pt x="2626936" y="3196415"/>
                </a:lnTo>
                <a:lnTo>
                  <a:pt x="2637585" y="3196415"/>
                </a:lnTo>
                <a:close/>
                <a:moveTo>
                  <a:pt x="2407433" y="3181033"/>
                </a:moveTo>
                <a:lnTo>
                  <a:pt x="2412758" y="3186358"/>
                </a:lnTo>
                <a:lnTo>
                  <a:pt x="2402700" y="3191682"/>
                </a:lnTo>
                <a:close/>
                <a:moveTo>
                  <a:pt x="2360692" y="3181033"/>
                </a:moveTo>
                <a:lnTo>
                  <a:pt x="2366017" y="3181033"/>
                </a:lnTo>
                <a:lnTo>
                  <a:pt x="2366017" y="3201739"/>
                </a:lnTo>
                <a:lnTo>
                  <a:pt x="2350042" y="3212388"/>
                </a:lnTo>
                <a:lnTo>
                  <a:pt x="2345309" y="3212388"/>
                </a:lnTo>
                <a:lnTo>
                  <a:pt x="2350042" y="3207064"/>
                </a:lnTo>
                <a:lnTo>
                  <a:pt x="2345309" y="3201739"/>
                </a:lnTo>
                <a:lnTo>
                  <a:pt x="2345309" y="3191682"/>
                </a:lnTo>
                <a:close/>
                <a:moveTo>
                  <a:pt x="2318685" y="3181033"/>
                </a:moveTo>
                <a:lnTo>
                  <a:pt x="2318685" y="3186358"/>
                </a:lnTo>
                <a:lnTo>
                  <a:pt x="2308627" y="3191682"/>
                </a:lnTo>
                <a:lnTo>
                  <a:pt x="2308627" y="3186358"/>
                </a:lnTo>
                <a:close/>
                <a:moveTo>
                  <a:pt x="2026409" y="3181033"/>
                </a:moveTo>
                <a:lnTo>
                  <a:pt x="2031734" y="3191682"/>
                </a:lnTo>
                <a:lnTo>
                  <a:pt x="2037059" y="3207064"/>
                </a:lnTo>
                <a:lnTo>
                  <a:pt x="2026409" y="3217713"/>
                </a:lnTo>
                <a:lnTo>
                  <a:pt x="2021084" y="3233094"/>
                </a:lnTo>
                <a:lnTo>
                  <a:pt x="2015759" y="3233094"/>
                </a:lnTo>
                <a:lnTo>
                  <a:pt x="2015759" y="3212388"/>
                </a:lnTo>
                <a:lnTo>
                  <a:pt x="2026409" y="3196415"/>
                </a:lnTo>
                <a:lnTo>
                  <a:pt x="2021084" y="3186358"/>
                </a:lnTo>
                <a:close/>
                <a:moveTo>
                  <a:pt x="1708100" y="3181033"/>
                </a:moveTo>
                <a:lnTo>
                  <a:pt x="1718158" y="3181033"/>
                </a:lnTo>
                <a:lnTo>
                  <a:pt x="1718158" y="3196415"/>
                </a:lnTo>
                <a:lnTo>
                  <a:pt x="1708100" y="3201739"/>
                </a:lnTo>
                <a:lnTo>
                  <a:pt x="1697450" y="3201739"/>
                </a:lnTo>
                <a:lnTo>
                  <a:pt x="1697450" y="3191682"/>
                </a:lnTo>
                <a:lnTo>
                  <a:pt x="1692125" y="3186358"/>
                </a:lnTo>
                <a:lnTo>
                  <a:pt x="1702775" y="3186358"/>
                </a:lnTo>
                <a:close/>
                <a:moveTo>
                  <a:pt x="1451914" y="3181033"/>
                </a:moveTo>
                <a:lnTo>
                  <a:pt x="1457239" y="3191682"/>
                </a:lnTo>
                <a:lnTo>
                  <a:pt x="1477947" y="3186358"/>
                </a:lnTo>
                <a:lnTo>
                  <a:pt x="1477947" y="3191682"/>
                </a:lnTo>
                <a:lnTo>
                  <a:pt x="1457239" y="3212388"/>
                </a:lnTo>
                <a:lnTo>
                  <a:pt x="1451914" y="3207064"/>
                </a:lnTo>
                <a:lnTo>
                  <a:pt x="1451914" y="3196415"/>
                </a:lnTo>
                <a:lnTo>
                  <a:pt x="1441265" y="3196415"/>
                </a:lnTo>
                <a:lnTo>
                  <a:pt x="1441265" y="3191682"/>
                </a:lnTo>
                <a:close/>
                <a:moveTo>
                  <a:pt x="2345309" y="3175709"/>
                </a:moveTo>
                <a:lnTo>
                  <a:pt x="2345309" y="3191682"/>
                </a:lnTo>
                <a:lnTo>
                  <a:pt x="2334659" y="3201739"/>
                </a:lnTo>
                <a:lnTo>
                  <a:pt x="2324010" y="3196415"/>
                </a:lnTo>
                <a:lnTo>
                  <a:pt x="2324010" y="3181033"/>
                </a:lnTo>
                <a:lnTo>
                  <a:pt x="2334659" y="3181033"/>
                </a:lnTo>
                <a:close/>
                <a:moveTo>
                  <a:pt x="2167222" y="3175709"/>
                </a:moveTo>
                <a:lnTo>
                  <a:pt x="2167222" y="3191682"/>
                </a:lnTo>
                <a:lnTo>
                  <a:pt x="2146514" y="3207064"/>
                </a:lnTo>
                <a:lnTo>
                  <a:pt x="2146514" y="3201739"/>
                </a:lnTo>
                <a:lnTo>
                  <a:pt x="2157164" y="3196415"/>
                </a:lnTo>
                <a:lnTo>
                  <a:pt x="2157164" y="3181033"/>
                </a:lnTo>
                <a:close/>
                <a:moveTo>
                  <a:pt x="1545987" y="3175709"/>
                </a:moveTo>
                <a:lnTo>
                  <a:pt x="1556637" y="3175709"/>
                </a:lnTo>
                <a:lnTo>
                  <a:pt x="1561370" y="3186358"/>
                </a:lnTo>
                <a:lnTo>
                  <a:pt x="1556637" y="3191682"/>
                </a:lnTo>
                <a:lnTo>
                  <a:pt x="1540662" y="3196415"/>
                </a:lnTo>
                <a:lnTo>
                  <a:pt x="1540662" y="3181033"/>
                </a:lnTo>
                <a:close/>
                <a:moveTo>
                  <a:pt x="4078258" y="3170385"/>
                </a:moveTo>
                <a:lnTo>
                  <a:pt x="4083583" y="3170385"/>
                </a:lnTo>
                <a:lnTo>
                  <a:pt x="4094233" y="3186358"/>
                </a:lnTo>
                <a:lnTo>
                  <a:pt x="4072933" y="3186358"/>
                </a:lnTo>
                <a:lnTo>
                  <a:pt x="4068200" y="3175709"/>
                </a:lnTo>
                <a:close/>
                <a:moveTo>
                  <a:pt x="3952828" y="3170385"/>
                </a:moveTo>
                <a:lnTo>
                  <a:pt x="3952828" y="3186358"/>
                </a:lnTo>
                <a:lnTo>
                  <a:pt x="3958153" y="3186358"/>
                </a:lnTo>
                <a:lnTo>
                  <a:pt x="3963478" y="3186358"/>
                </a:lnTo>
                <a:lnTo>
                  <a:pt x="3974127" y="3191682"/>
                </a:lnTo>
                <a:lnTo>
                  <a:pt x="3963478" y="3196415"/>
                </a:lnTo>
                <a:lnTo>
                  <a:pt x="3952828" y="3191682"/>
                </a:lnTo>
                <a:lnTo>
                  <a:pt x="3937445" y="3191682"/>
                </a:lnTo>
                <a:lnTo>
                  <a:pt x="3937445" y="3186358"/>
                </a:lnTo>
                <a:lnTo>
                  <a:pt x="3937445" y="3175709"/>
                </a:lnTo>
                <a:close/>
                <a:moveTo>
                  <a:pt x="1995051" y="3170385"/>
                </a:moveTo>
                <a:lnTo>
                  <a:pt x="2000376" y="3170385"/>
                </a:lnTo>
                <a:lnTo>
                  <a:pt x="2000376" y="3175709"/>
                </a:lnTo>
                <a:lnTo>
                  <a:pt x="1995051" y="3186358"/>
                </a:lnTo>
                <a:lnTo>
                  <a:pt x="1995051" y="3175709"/>
                </a:lnTo>
                <a:close/>
                <a:moveTo>
                  <a:pt x="1728808" y="3170385"/>
                </a:moveTo>
                <a:lnTo>
                  <a:pt x="1739457" y="3170385"/>
                </a:lnTo>
                <a:lnTo>
                  <a:pt x="1728808" y="3181033"/>
                </a:lnTo>
                <a:close/>
                <a:moveTo>
                  <a:pt x="308251" y="3170385"/>
                </a:moveTo>
                <a:lnTo>
                  <a:pt x="308251" y="3175709"/>
                </a:lnTo>
                <a:lnTo>
                  <a:pt x="297601" y="3175709"/>
                </a:lnTo>
                <a:close/>
                <a:moveTo>
                  <a:pt x="4574654" y="3165652"/>
                </a:moveTo>
                <a:lnTo>
                  <a:pt x="4574654" y="3170385"/>
                </a:lnTo>
                <a:lnTo>
                  <a:pt x="4574654" y="3175709"/>
                </a:lnTo>
                <a:lnTo>
                  <a:pt x="4569330" y="3175709"/>
                </a:lnTo>
                <a:lnTo>
                  <a:pt x="4569330" y="3170385"/>
                </a:lnTo>
                <a:close/>
                <a:moveTo>
                  <a:pt x="4480582" y="3165652"/>
                </a:moveTo>
                <a:lnTo>
                  <a:pt x="4480582" y="3175709"/>
                </a:lnTo>
                <a:lnTo>
                  <a:pt x="4475257" y="3181033"/>
                </a:lnTo>
                <a:lnTo>
                  <a:pt x="4469932" y="3175709"/>
                </a:lnTo>
                <a:close/>
                <a:moveTo>
                  <a:pt x="2606228" y="3165652"/>
                </a:moveTo>
                <a:lnTo>
                  <a:pt x="2621611" y="3165652"/>
                </a:lnTo>
                <a:lnTo>
                  <a:pt x="2621611" y="3175709"/>
                </a:lnTo>
                <a:lnTo>
                  <a:pt x="2600903" y="3191682"/>
                </a:lnTo>
                <a:lnTo>
                  <a:pt x="2580195" y="3191682"/>
                </a:lnTo>
                <a:lnTo>
                  <a:pt x="2574870" y="3196415"/>
                </a:lnTo>
                <a:lnTo>
                  <a:pt x="2574870" y="3201739"/>
                </a:lnTo>
                <a:lnTo>
                  <a:pt x="2569545" y="3207064"/>
                </a:lnTo>
                <a:lnTo>
                  <a:pt x="2569545" y="3201739"/>
                </a:lnTo>
                <a:lnTo>
                  <a:pt x="2569545" y="3196415"/>
                </a:lnTo>
                <a:lnTo>
                  <a:pt x="2558896" y="3196415"/>
                </a:lnTo>
                <a:lnTo>
                  <a:pt x="2558896" y="3191682"/>
                </a:lnTo>
                <a:lnTo>
                  <a:pt x="2554163" y="3191682"/>
                </a:lnTo>
                <a:lnTo>
                  <a:pt x="2548837" y="3196415"/>
                </a:lnTo>
                <a:lnTo>
                  <a:pt x="2543513" y="3181033"/>
                </a:lnTo>
                <a:lnTo>
                  <a:pt x="2554163" y="3186358"/>
                </a:lnTo>
                <a:lnTo>
                  <a:pt x="2554163" y="3175709"/>
                </a:lnTo>
                <a:lnTo>
                  <a:pt x="2558896" y="3170385"/>
                </a:lnTo>
                <a:lnTo>
                  <a:pt x="2569545" y="3175709"/>
                </a:lnTo>
                <a:lnTo>
                  <a:pt x="2574870" y="3181033"/>
                </a:lnTo>
                <a:lnTo>
                  <a:pt x="2585520" y="3181033"/>
                </a:lnTo>
                <a:lnTo>
                  <a:pt x="2595578" y="3170385"/>
                </a:lnTo>
                <a:close/>
                <a:moveTo>
                  <a:pt x="1801581" y="3165652"/>
                </a:moveTo>
                <a:lnTo>
                  <a:pt x="1812231" y="3170385"/>
                </a:lnTo>
                <a:lnTo>
                  <a:pt x="1817556" y="3181033"/>
                </a:lnTo>
                <a:lnTo>
                  <a:pt x="1812231" y="3196415"/>
                </a:lnTo>
                <a:lnTo>
                  <a:pt x="1796848" y="3196415"/>
                </a:lnTo>
                <a:lnTo>
                  <a:pt x="1791523" y="3181033"/>
                </a:lnTo>
                <a:lnTo>
                  <a:pt x="1791523" y="3175709"/>
                </a:lnTo>
                <a:close/>
                <a:moveTo>
                  <a:pt x="1572020" y="3165652"/>
                </a:moveTo>
                <a:lnTo>
                  <a:pt x="1582670" y="3165652"/>
                </a:lnTo>
                <a:lnTo>
                  <a:pt x="1572020" y="3175709"/>
                </a:lnTo>
                <a:lnTo>
                  <a:pt x="1566695" y="3175709"/>
                </a:lnTo>
                <a:close/>
                <a:moveTo>
                  <a:pt x="1347192" y="3165652"/>
                </a:moveTo>
                <a:lnTo>
                  <a:pt x="1347192" y="3175709"/>
                </a:lnTo>
                <a:lnTo>
                  <a:pt x="1342459" y="3175709"/>
                </a:lnTo>
                <a:close/>
                <a:moveTo>
                  <a:pt x="888070" y="3165652"/>
                </a:moveTo>
                <a:lnTo>
                  <a:pt x="903453" y="3165652"/>
                </a:lnTo>
                <a:lnTo>
                  <a:pt x="908778" y="3165652"/>
                </a:lnTo>
                <a:lnTo>
                  <a:pt x="903453" y="3170385"/>
                </a:lnTo>
                <a:lnTo>
                  <a:pt x="898128" y="3170385"/>
                </a:lnTo>
                <a:lnTo>
                  <a:pt x="888070" y="3181033"/>
                </a:lnTo>
                <a:lnTo>
                  <a:pt x="872096" y="3181033"/>
                </a:lnTo>
                <a:lnTo>
                  <a:pt x="872096" y="3175709"/>
                </a:lnTo>
                <a:close/>
                <a:moveTo>
                  <a:pt x="4511939" y="3160327"/>
                </a:moveTo>
                <a:lnTo>
                  <a:pt x="4522589" y="3165652"/>
                </a:lnTo>
                <a:lnTo>
                  <a:pt x="4522589" y="3186358"/>
                </a:lnTo>
                <a:lnTo>
                  <a:pt x="4517264" y="3191682"/>
                </a:lnTo>
                <a:lnTo>
                  <a:pt x="4506614" y="3186358"/>
                </a:lnTo>
                <a:lnTo>
                  <a:pt x="4506614" y="3170385"/>
                </a:lnTo>
                <a:close/>
                <a:moveTo>
                  <a:pt x="4339769" y="3160327"/>
                </a:moveTo>
                <a:lnTo>
                  <a:pt x="4344502" y="3160327"/>
                </a:lnTo>
                <a:lnTo>
                  <a:pt x="4349827" y="3170385"/>
                </a:lnTo>
                <a:lnTo>
                  <a:pt x="4339769" y="3181033"/>
                </a:lnTo>
                <a:lnTo>
                  <a:pt x="4334444" y="3165652"/>
                </a:lnTo>
                <a:close/>
                <a:moveTo>
                  <a:pt x="4303086" y="3160327"/>
                </a:moveTo>
                <a:lnTo>
                  <a:pt x="4303086" y="3175709"/>
                </a:lnTo>
                <a:lnTo>
                  <a:pt x="4297761" y="3181033"/>
                </a:lnTo>
                <a:lnTo>
                  <a:pt x="4297761" y="3170385"/>
                </a:lnTo>
                <a:close/>
                <a:moveTo>
                  <a:pt x="4177656" y="3160327"/>
                </a:moveTo>
                <a:lnTo>
                  <a:pt x="4177656" y="3181033"/>
                </a:lnTo>
                <a:lnTo>
                  <a:pt x="4172331" y="3181033"/>
                </a:lnTo>
                <a:lnTo>
                  <a:pt x="4161681" y="3181033"/>
                </a:lnTo>
                <a:lnTo>
                  <a:pt x="4161681" y="3175709"/>
                </a:lnTo>
                <a:close/>
                <a:moveTo>
                  <a:pt x="2658293" y="3160327"/>
                </a:moveTo>
                <a:lnTo>
                  <a:pt x="2674268" y="3160327"/>
                </a:lnTo>
                <a:lnTo>
                  <a:pt x="2674268" y="3170385"/>
                </a:lnTo>
                <a:lnTo>
                  <a:pt x="2658293" y="3165652"/>
                </a:lnTo>
                <a:close/>
                <a:moveTo>
                  <a:pt x="2438790" y="3160327"/>
                </a:moveTo>
                <a:lnTo>
                  <a:pt x="2444115" y="3160327"/>
                </a:lnTo>
                <a:lnTo>
                  <a:pt x="2449440" y="3186358"/>
                </a:lnTo>
                <a:lnTo>
                  <a:pt x="2460090" y="3181033"/>
                </a:lnTo>
                <a:lnTo>
                  <a:pt x="2470148" y="3186358"/>
                </a:lnTo>
                <a:lnTo>
                  <a:pt x="2470148" y="3191682"/>
                </a:lnTo>
                <a:lnTo>
                  <a:pt x="2460090" y="3191682"/>
                </a:lnTo>
                <a:lnTo>
                  <a:pt x="2454765" y="3201739"/>
                </a:lnTo>
                <a:lnTo>
                  <a:pt x="2449440" y="3196415"/>
                </a:lnTo>
                <a:lnTo>
                  <a:pt x="2444115" y="3196415"/>
                </a:lnTo>
                <a:lnTo>
                  <a:pt x="2449440" y="3201739"/>
                </a:lnTo>
                <a:lnTo>
                  <a:pt x="2438790" y="3212388"/>
                </a:lnTo>
                <a:lnTo>
                  <a:pt x="2418082" y="3212388"/>
                </a:lnTo>
                <a:lnTo>
                  <a:pt x="2438790" y="3201739"/>
                </a:lnTo>
                <a:lnTo>
                  <a:pt x="2428732" y="3196415"/>
                </a:lnTo>
                <a:lnTo>
                  <a:pt x="2434057" y="3186358"/>
                </a:lnTo>
                <a:lnTo>
                  <a:pt x="2428732" y="3186358"/>
                </a:lnTo>
                <a:lnTo>
                  <a:pt x="2423407" y="3181033"/>
                </a:lnTo>
                <a:lnTo>
                  <a:pt x="2434057" y="3175709"/>
                </a:lnTo>
                <a:lnTo>
                  <a:pt x="2434057" y="3165652"/>
                </a:lnTo>
                <a:close/>
                <a:moveTo>
                  <a:pt x="2193846" y="3160327"/>
                </a:moveTo>
                <a:lnTo>
                  <a:pt x="2198579" y="3160327"/>
                </a:lnTo>
                <a:lnTo>
                  <a:pt x="2203905" y="3170385"/>
                </a:lnTo>
                <a:lnTo>
                  <a:pt x="2193846" y="3181033"/>
                </a:lnTo>
                <a:lnTo>
                  <a:pt x="2188522" y="3186358"/>
                </a:lnTo>
                <a:lnTo>
                  <a:pt x="2172547" y="3181033"/>
                </a:lnTo>
                <a:lnTo>
                  <a:pt x="2172547" y="3175709"/>
                </a:lnTo>
                <a:lnTo>
                  <a:pt x="2183197" y="3170385"/>
                </a:lnTo>
                <a:close/>
                <a:moveTo>
                  <a:pt x="1791523" y="3160327"/>
                </a:moveTo>
                <a:lnTo>
                  <a:pt x="1791523" y="3165652"/>
                </a:lnTo>
                <a:lnTo>
                  <a:pt x="1786198" y="3165652"/>
                </a:lnTo>
                <a:close/>
                <a:moveTo>
                  <a:pt x="1671417" y="3160327"/>
                </a:moveTo>
                <a:lnTo>
                  <a:pt x="1681476" y="3160327"/>
                </a:lnTo>
                <a:lnTo>
                  <a:pt x="1681476" y="3170385"/>
                </a:lnTo>
                <a:lnTo>
                  <a:pt x="1692125" y="3170385"/>
                </a:lnTo>
                <a:lnTo>
                  <a:pt x="1692125" y="3175709"/>
                </a:lnTo>
                <a:lnTo>
                  <a:pt x="1676742" y="3175709"/>
                </a:lnTo>
                <a:lnTo>
                  <a:pt x="1666093" y="3181033"/>
                </a:lnTo>
                <a:lnTo>
                  <a:pt x="1655443" y="3191682"/>
                </a:lnTo>
                <a:lnTo>
                  <a:pt x="1650118" y="3186358"/>
                </a:lnTo>
                <a:lnTo>
                  <a:pt x="1650118" y="3196415"/>
                </a:lnTo>
                <a:lnTo>
                  <a:pt x="1640060" y="3201739"/>
                </a:lnTo>
                <a:lnTo>
                  <a:pt x="1645385" y="3212388"/>
                </a:lnTo>
                <a:lnTo>
                  <a:pt x="1655443" y="3217713"/>
                </a:lnTo>
                <a:lnTo>
                  <a:pt x="1655443" y="3227770"/>
                </a:lnTo>
                <a:lnTo>
                  <a:pt x="1671417" y="3212388"/>
                </a:lnTo>
                <a:lnTo>
                  <a:pt x="1671417" y="3223037"/>
                </a:lnTo>
                <a:lnTo>
                  <a:pt x="1666093" y="3238419"/>
                </a:lnTo>
                <a:lnTo>
                  <a:pt x="1660768" y="3233094"/>
                </a:lnTo>
                <a:lnTo>
                  <a:pt x="1645385" y="3254392"/>
                </a:lnTo>
                <a:lnTo>
                  <a:pt x="1634735" y="3254392"/>
                </a:lnTo>
                <a:lnTo>
                  <a:pt x="1634735" y="3264449"/>
                </a:lnTo>
                <a:lnTo>
                  <a:pt x="1634735" y="3275098"/>
                </a:lnTo>
                <a:lnTo>
                  <a:pt x="1629410" y="3280422"/>
                </a:lnTo>
                <a:lnTo>
                  <a:pt x="1634735" y="3280422"/>
                </a:lnTo>
                <a:lnTo>
                  <a:pt x="1634735" y="3290479"/>
                </a:lnTo>
                <a:lnTo>
                  <a:pt x="1640060" y="3295804"/>
                </a:lnTo>
                <a:lnTo>
                  <a:pt x="1634735" y="3301128"/>
                </a:lnTo>
                <a:lnTo>
                  <a:pt x="1629410" y="3311777"/>
                </a:lnTo>
                <a:lnTo>
                  <a:pt x="1619352" y="3317101"/>
                </a:lnTo>
                <a:lnTo>
                  <a:pt x="1619352" y="3295804"/>
                </a:lnTo>
                <a:lnTo>
                  <a:pt x="1624085" y="3290479"/>
                </a:lnTo>
                <a:lnTo>
                  <a:pt x="1608702" y="3269773"/>
                </a:lnTo>
                <a:lnTo>
                  <a:pt x="1619352" y="3264449"/>
                </a:lnTo>
                <a:lnTo>
                  <a:pt x="1614027" y="3259125"/>
                </a:lnTo>
                <a:lnTo>
                  <a:pt x="1603377" y="3259125"/>
                </a:lnTo>
                <a:lnTo>
                  <a:pt x="1603377" y="3264449"/>
                </a:lnTo>
                <a:lnTo>
                  <a:pt x="1598053" y="3269773"/>
                </a:lnTo>
                <a:lnTo>
                  <a:pt x="1577345" y="3280422"/>
                </a:lnTo>
                <a:lnTo>
                  <a:pt x="1577345" y="3269773"/>
                </a:lnTo>
                <a:lnTo>
                  <a:pt x="1572020" y="3264449"/>
                </a:lnTo>
                <a:lnTo>
                  <a:pt x="1577345" y="3249067"/>
                </a:lnTo>
                <a:lnTo>
                  <a:pt x="1587995" y="3238419"/>
                </a:lnTo>
                <a:lnTo>
                  <a:pt x="1592728" y="3238419"/>
                </a:lnTo>
                <a:lnTo>
                  <a:pt x="1608702" y="3238419"/>
                </a:lnTo>
                <a:lnTo>
                  <a:pt x="1614027" y="3243743"/>
                </a:lnTo>
                <a:lnTo>
                  <a:pt x="1614027" y="3249067"/>
                </a:lnTo>
                <a:lnTo>
                  <a:pt x="1619352" y="3243743"/>
                </a:lnTo>
                <a:lnTo>
                  <a:pt x="1619352" y="3217713"/>
                </a:lnTo>
                <a:lnTo>
                  <a:pt x="1634735" y="3207064"/>
                </a:lnTo>
                <a:lnTo>
                  <a:pt x="1634735" y="3196415"/>
                </a:lnTo>
                <a:lnTo>
                  <a:pt x="1624085" y="3196415"/>
                </a:lnTo>
                <a:lnTo>
                  <a:pt x="1614027" y="3201739"/>
                </a:lnTo>
                <a:lnTo>
                  <a:pt x="1624085" y="3191682"/>
                </a:lnTo>
                <a:lnTo>
                  <a:pt x="1614027" y="3181033"/>
                </a:lnTo>
                <a:lnTo>
                  <a:pt x="1624085" y="3170385"/>
                </a:lnTo>
                <a:lnTo>
                  <a:pt x="1634735" y="3170385"/>
                </a:lnTo>
                <a:lnTo>
                  <a:pt x="1634735" y="3181033"/>
                </a:lnTo>
                <a:lnTo>
                  <a:pt x="1624085" y="3186358"/>
                </a:lnTo>
                <a:lnTo>
                  <a:pt x="1629410" y="3191682"/>
                </a:lnTo>
                <a:lnTo>
                  <a:pt x="1645385" y="3181033"/>
                </a:lnTo>
                <a:lnTo>
                  <a:pt x="1650118" y="3181033"/>
                </a:lnTo>
                <a:lnTo>
                  <a:pt x="1660768" y="3175709"/>
                </a:lnTo>
                <a:lnTo>
                  <a:pt x="1660768" y="3170385"/>
                </a:lnTo>
                <a:close/>
                <a:moveTo>
                  <a:pt x="945460" y="3160327"/>
                </a:moveTo>
                <a:lnTo>
                  <a:pt x="950785" y="3160327"/>
                </a:lnTo>
                <a:lnTo>
                  <a:pt x="950785" y="3170385"/>
                </a:lnTo>
                <a:close/>
                <a:moveTo>
                  <a:pt x="4903613" y="3155003"/>
                </a:moveTo>
                <a:lnTo>
                  <a:pt x="4908938" y="3175709"/>
                </a:lnTo>
                <a:lnTo>
                  <a:pt x="4898288" y="3170385"/>
                </a:lnTo>
                <a:close/>
                <a:moveTo>
                  <a:pt x="4611337" y="3155003"/>
                </a:moveTo>
                <a:lnTo>
                  <a:pt x="4611337" y="3165652"/>
                </a:lnTo>
                <a:lnTo>
                  <a:pt x="4606012" y="3170385"/>
                </a:lnTo>
                <a:lnTo>
                  <a:pt x="4600687" y="3165652"/>
                </a:lnTo>
                <a:close/>
                <a:moveTo>
                  <a:pt x="3916737" y="3155003"/>
                </a:moveTo>
                <a:lnTo>
                  <a:pt x="3926795" y="3155003"/>
                </a:lnTo>
                <a:lnTo>
                  <a:pt x="3926795" y="3165652"/>
                </a:lnTo>
                <a:lnTo>
                  <a:pt x="3921470" y="3170385"/>
                </a:lnTo>
                <a:lnTo>
                  <a:pt x="3921470" y="3186358"/>
                </a:lnTo>
                <a:lnTo>
                  <a:pt x="3916737" y="3186358"/>
                </a:lnTo>
                <a:lnTo>
                  <a:pt x="3916737" y="3170385"/>
                </a:lnTo>
                <a:lnTo>
                  <a:pt x="3911412" y="3165652"/>
                </a:lnTo>
                <a:close/>
                <a:moveTo>
                  <a:pt x="2705625" y="3155003"/>
                </a:moveTo>
                <a:lnTo>
                  <a:pt x="2710358" y="3155003"/>
                </a:lnTo>
                <a:lnTo>
                  <a:pt x="2715684" y="3160327"/>
                </a:lnTo>
                <a:lnTo>
                  <a:pt x="2710358" y="3165652"/>
                </a:lnTo>
                <a:close/>
                <a:moveTo>
                  <a:pt x="2496772" y="3155003"/>
                </a:moveTo>
                <a:lnTo>
                  <a:pt x="2496772" y="3165652"/>
                </a:lnTo>
                <a:lnTo>
                  <a:pt x="2486122" y="3160327"/>
                </a:lnTo>
                <a:close/>
                <a:moveTo>
                  <a:pt x="2318685" y="3155003"/>
                </a:moveTo>
                <a:lnTo>
                  <a:pt x="2324010" y="3160327"/>
                </a:lnTo>
                <a:lnTo>
                  <a:pt x="2324010" y="3165652"/>
                </a:lnTo>
                <a:lnTo>
                  <a:pt x="2324010" y="3181033"/>
                </a:lnTo>
                <a:lnTo>
                  <a:pt x="2318685" y="3181033"/>
                </a:lnTo>
                <a:lnTo>
                  <a:pt x="2318685" y="3170385"/>
                </a:lnTo>
                <a:lnTo>
                  <a:pt x="2313952" y="3170385"/>
                </a:lnTo>
                <a:lnTo>
                  <a:pt x="2313952" y="3160327"/>
                </a:lnTo>
                <a:close/>
                <a:moveTo>
                  <a:pt x="2214554" y="3155003"/>
                </a:moveTo>
                <a:lnTo>
                  <a:pt x="2224612" y="3160327"/>
                </a:lnTo>
                <a:lnTo>
                  <a:pt x="2229937" y="3160327"/>
                </a:lnTo>
                <a:lnTo>
                  <a:pt x="2235262" y="3170385"/>
                </a:lnTo>
                <a:lnTo>
                  <a:pt x="2229937" y="3170385"/>
                </a:lnTo>
                <a:lnTo>
                  <a:pt x="2235262" y="3181033"/>
                </a:lnTo>
                <a:lnTo>
                  <a:pt x="2235262" y="3196415"/>
                </a:lnTo>
                <a:lnTo>
                  <a:pt x="2229937" y="3196415"/>
                </a:lnTo>
                <a:lnTo>
                  <a:pt x="2209229" y="3196415"/>
                </a:lnTo>
                <a:lnTo>
                  <a:pt x="2203905" y="3201739"/>
                </a:lnTo>
                <a:lnTo>
                  <a:pt x="2198579" y="3201739"/>
                </a:lnTo>
                <a:lnTo>
                  <a:pt x="2198579" y="3186358"/>
                </a:lnTo>
                <a:lnTo>
                  <a:pt x="2203905" y="3181033"/>
                </a:lnTo>
                <a:lnTo>
                  <a:pt x="2203905" y="3170385"/>
                </a:lnTo>
                <a:lnTo>
                  <a:pt x="2209229" y="3160327"/>
                </a:lnTo>
                <a:close/>
                <a:moveTo>
                  <a:pt x="2057766" y="3155003"/>
                </a:moveTo>
                <a:lnTo>
                  <a:pt x="2073149" y="3160327"/>
                </a:lnTo>
                <a:lnTo>
                  <a:pt x="2073149" y="3170385"/>
                </a:lnTo>
                <a:lnTo>
                  <a:pt x="2063091" y="3170385"/>
                </a:lnTo>
                <a:lnTo>
                  <a:pt x="2063091" y="3181033"/>
                </a:lnTo>
                <a:lnTo>
                  <a:pt x="2047117" y="3165652"/>
                </a:lnTo>
                <a:lnTo>
                  <a:pt x="2057766" y="3160327"/>
                </a:lnTo>
                <a:close/>
                <a:moveTo>
                  <a:pt x="1608702" y="3155003"/>
                </a:moveTo>
                <a:lnTo>
                  <a:pt x="1608702" y="3175709"/>
                </a:lnTo>
                <a:lnTo>
                  <a:pt x="1603377" y="3175709"/>
                </a:lnTo>
                <a:lnTo>
                  <a:pt x="1598053" y="3160327"/>
                </a:lnTo>
                <a:close/>
                <a:moveTo>
                  <a:pt x="1503980" y="3155003"/>
                </a:moveTo>
                <a:lnTo>
                  <a:pt x="1519954" y="3155003"/>
                </a:lnTo>
                <a:lnTo>
                  <a:pt x="1509305" y="3165652"/>
                </a:lnTo>
                <a:lnTo>
                  <a:pt x="1503980" y="3175709"/>
                </a:lnTo>
                <a:lnTo>
                  <a:pt x="1498655" y="3181033"/>
                </a:lnTo>
                <a:lnTo>
                  <a:pt x="1483272" y="3191682"/>
                </a:lnTo>
                <a:lnTo>
                  <a:pt x="1477947" y="3186358"/>
                </a:lnTo>
                <a:lnTo>
                  <a:pt x="1472622" y="3181033"/>
                </a:lnTo>
                <a:lnTo>
                  <a:pt x="1483272" y="3170385"/>
                </a:lnTo>
                <a:lnTo>
                  <a:pt x="1493922" y="3170385"/>
                </a:lnTo>
                <a:lnTo>
                  <a:pt x="1493922" y="3165652"/>
                </a:lnTo>
                <a:close/>
                <a:moveTo>
                  <a:pt x="1342459" y="3155003"/>
                </a:moveTo>
                <a:lnTo>
                  <a:pt x="1347192" y="3155003"/>
                </a:lnTo>
                <a:lnTo>
                  <a:pt x="1342459" y="3165652"/>
                </a:lnTo>
                <a:lnTo>
                  <a:pt x="1337134" y="3165652"/>
                </a:lnTo>
                <a:lnTo>
                  <a:pt x="1331809" y="3160327"/>
                </a:lnTo>
                <a:close/>
                <a:moveTo>
                  <a:pt x="1102248" y="3155003"/>
                </a:moveTo>
                <a:lnTo>
                  <a:pt x="1112306" y="3155003"/>
                </a:lnTo>
                <a:lnTo>
                  <a:pt x="1096923" y="3160327"/>
                </a:lnTo>
                <a:lnTo>
                  <a:pt x="1091598" y="3160327"/>
                </a:lnTo>
                <a:close/>
                <a:moveTo>
                  <a:pt x="553787" y="3155003"/>
                </a:moveTo>
                <a:lnTo>
                  <a:pt x="559112" y="3155003"/>
                </a:lnTo>
                <a:lnTo>
                  <a:pt x="563845" y="3155003"/>
                </a:lnTo>
                <a:lnTo>
                  <a:pt x="574495" y="3155003"/>
                </a:lnTo>
                <a:lnTo>
                  <a:pt x="574495" y="3170385"/>
                </a:lnTo>
                <a:lnTo>
                  <a:pt x="569170" y="3175709"/>
                </a:lnTo>
                <a:lnTo>
                  <a:pt x="548462" y="3175709"/>
                </a:lnTo>
                <a:close/>
                <a:moveTo>
                  <a:pt x="4391834" y="3149679"/>
                </a:moveTo>
                <a:lnTo>
                  <a:pt x="4397159" y="3155003"/>
                </a:lnTo>
                <a:lnTo>
                  <a:pt x="4397159" y="3165652"/>
                </a:lnTo>
                <a:lnTo>
                  <a:pt x="4391834" y="3170385"/>
                </a:lnTo>
                <a:lnTo>
                  <a:pt x="4381184" y="3165652"/>
                </a:lnTo>
                <a:close/>
                <a:moveTo>
                  <a:pt x="4198364" y="3149679"/>
                </a:moveTo>
                <a:lnTo>
                  <a:pt x="4209013" y="3160327"/>
                </a:lnTo>
                <a:lnTo>
                  <a:pt x="4203689" y="3170385"/>
                </a:lnTo>
                <a:lnTo>
                  <a:pt x="4198364" y="3170385"/>
                </a:lnTo>
                <a:lnTo>
                  <a:pt x="4193039" y="3160327"/>
                </a:lnTo>
                <a:lnTo>
                  <a:pt x="4195701" y="3155003"/>
                </a:lnTo>
                <a:lnTo>
                  <a:pt x="4198364" y="3155003"/>
                </a:lnTo>
                <a:close/>
                <a:moveTo>
                  <a:pt x="1159639" y="3149679"/>
                </a:moveTo>
                <a:lnTo>
                  <a:pt x="1164963" y="3149679"/>
                </a:lnTo>
                <a:lnTo>
                  <a:pt x="1169697" y="3155003"/>
                </a:lnTo>
                <a:lnTo>
                  <a:pt x="1154314" y="3165652"/>
                </a:lnTo>
                <a:lnTo>
                  <a:pt x="1148989" y="3165652"/>
                </a:lnTo>
                <a:close/>
                <a:moveTo>
                  <a:pt x="2392050" y="3144354"/>
                </a:moveTo>
                <a:lnTo>
                  <a:pt x="2397375" y="3144354"/>
                </a:lnTo>
                <a:lnTo>
                  <a:pt x="2412758" y="3144354"/>
                </a:lnTo>
                <a:lnTo>
                  <a:pt x="2412758" y="3149679"/>
                </a:lnTo>
                <a:lnTo>
                  <a:pt x="2407433" y="3155003"/>
                </a:lnTo>
                <a:lnTo>
                  <a:pt x="2407433" y="3149679"/>
                </a:lnTo>
                <a:lnTo>
                  <a:pt x="2402700" y="3149679"/>
                </a:lnTo>
                <a:lnTo>
                  <a:pt x="2402700" y="3160327"/>
                </a:lnTo>
                <a:lnTo>
                  <a:pt x="2397375" y="3170385"/>
                </a:lnTo>
                <a:lnTo>
                  <a:pt x="2386725" y="3181033"/>
                </a:lnTo>
                <a:lnTo>
                  <a:pt x="2381400" y="3191682"/>
                </a:lnTo>
                <a:lnTo>
                  <a:pt x="2376075" y="3196415"/>
                </a:lnTo>
                <a:lnTo>
                  <a:pt x="2371342" y="3196415"/>
                </a:lnTo>
                <a:lnTo>
                  <a:pt x="2366017" y="3181033"/>
                </a:lnTo>
                <a:lnTo>
                  <a:pt x="2371342" y="3165652"/>
                </a:lnTo>
                <a:lnTo>
                  <a:pt x="2381400" y="3160327"/>
                </a:lnTo>
                <a:lnTo>
                  <a:pt x="2386725" y="3160327"/>
                </a:lnTo>
                <a:lnTo>
                  <a:pt x="2386725" y="3149679"/>
                </a:lnTo>
                <a:close/>
                <a:moveTo>
                  <a:pt x="1812231" y="3144354"/>
                </a:moveTo>
                <a:lnTo>
                  <a:pt x="1817556" y="3144354"/>
                </a:lnTo>
                <a:lnTo>
                  <a:pt x="1817556" y="3149679"/>
                </a:lnTo>
                <a:lnTo>
                  <a:pt x="1801581" y="3160327"/>
                </a:lnTo>
                <a:lnTo>
                  <a:pt x="1801581" y="3155003"/>
                </a:lnTo>
                <a:close/>
                <a:moveTo>
                  <a:pt x="1739457" y="3144354"/>
                </a:moveTo>
                <a:lnTo>
                  <a:pt x="1744191" y="3144354"/>
                </a:lnTo>
                <a:lnTo>
                  <a:pt x="1749516" y="3149679"/>
                </a:lnTo>
                <a:lnTo>
                  <a:pt x="1760165" y="3149679"/>
                </a:lnTo>
                <a:lnTo>
                  <a:pt x="1760165" y="3155003"/>
                </a:lnTo>
                <a:lnTo>
                  <a:pt x="1744191" y="3155003"/>
                </a:lnTo>
                <a:lnTo>
                  <a:pt x="1739457" y="3149679"/>
                </a:lnTo>
                <a:lnTo>
                  <a:pt x="1728808" y="3165652"/>
                </a:lnTo>
                <a:lnTo>
                  <a:pt x="1723483" y="3165652"/>
                </a:lnTo>
                <a:lnTo>
                  <a:pt x="1723483" y="3160327"/>
                </a:lnTo>
                <a:lnTo>
                  <a:pt x="1728808" y="3155003"/>
                </a:lnTo>
                <a:lnTo>
                  <a:pt x="1728808" y="3149679"/>
                </a:lnTo>
                <a:lnTo>
                  <a:pt x="1734133" y="3149679"/>
                </a:lnTo>
                <a:close/>
                <a:moveTo>
                  <a:pt x="2721008" y="3139030"/>
                </a:moveTo>
                <a:lnTo>
                  <a:pt x="2726333" y="3139030"/>
                </a:lnTo>
                <a:lnTo>
                  <a:pt x="2726333" y="3144354"/>
                </a:lnTo>
                <a:lnTo>
                  <a:pt x="2710358" y="3144354"/>
                </a:lnTo>
                <a:close/>
                <a:moveTo>
                  <a:pt x="2595578" y="3139030"/>
                </a:moveTo>
                <a:lnTo>
                  <a:pt x="2600903" y="3139030"/>
                </a:lnTo>
                <a:lnTo>
                  <a:pt x="2606228" y="3149679"/>
                </a:lnTo>
                <a:lnTo>
                  <a:pt x="2595578" y="3155003"/>
                </a:lnTo>
                <a:lnTo>
                  <a:pt x="2590253" y="3160327"/>
                </a:lnTo>
                <a:lnTo>
                  <a:pt x="2580195" y="3160327"/>
                </a:lnTo>
                <a:lnTo>
                  <a:pt x="2590253" y="3149679"/>
                </a:lnTo>
                <a:close/>
                <a:moveTo>
                  <a:pt x="2574870" y="3139030"/>
                </a:moveTo>
                <a:lnTo>
                  <a:pt x="2585520" y="3139030"/>
                </a:lnTo>
                <a:lnTo>
                  <a:pt x="2580195" y="3149679"/>
                </a:lnTo>
                <a:close/>
                <a:moveTo>
                  <a:pt x="2564221" y="3139030"/>
                </a:moveTo>
                <a:lnTo>
                  <a:pt x="2564221" y="3155003"/>
                </a:lnTo>
                <a:lnTo>
                  <a:pt x="2558896" y="3155003"/>
                </a:lnTo>
                <a:lnTo>
                  <a:pt x="2554163" y="3144354"/>
                </a:lnTo>
                <a:close/>
                <a:moveTo>
                  <a:pt x="2334659" y="3139030"/>
                </a:moveTo>
                <a:lnTo>
                  <a:pt x="2334659" y="3144354"/>
                </a:lnTo>
                <a:lnTo>
                  <a:pt x="2350042" y="3139030"/>
                </a:lnTo>
                <a:lnTo>
                  <a:pt x="2355367" y="3149679"/>
                </a:lnTo>
                <a:lnTo>
                  <a:pt x="2350042" y="3165652"/>
                </a:lnTo>
                <a:lnTo>
                  <a:pt x="2329335" y="3144354"/>
                </a:lnTo>
                <a:close/>
                <a:moveTo>
                  <a:pt x="1655443" y="3139030"/>
                </a:moveTo>
                <a:lnTo>
                  <a:pt x="1666093" y="3139030"/>
                </a:lnTo>
                <a:lnTo>
                  <a:pt x="1660768" y="3144354"/>
                </a:lnTo>
                <a:lnTo>
                  <a:pt x="1655443" y="3144354"/>
                </a:lnTo>
                <a:close/>
                <a:moveTo>
                  <a:pt x="1587995" y="3139030"/>
                </a:moveTo>
                <a:lnTo>
                  <a:pt x="1592728" y="3139030"/>
                </a:lnTo>
                <a:lnTo>
                  <a:pt x="1603377" y="3139030"/>
                </a:lnTo>
                <a:lnTo>
                  <a:pt x="1603377" y="3144354"/>
                </a:lnTo>
                <a:lnTo>
                  <a:pt x="1592728" y="3149679"/>
                </a:lnTo>
                <a:close/>
                <a:moveTo>
                  <a:pt x="877420" y="3139030"/>
                </a:moveTo>
                <a:lnTo>
                  <a:pt x="892803" y="3139030"/>
                </a:lnTo>
                <a:lnTo>
                  <a:pt x="888070" y="3149679"/>
                </a:lnTo>
                <a:lnTo>
                  <a:pt x="882745" y="3149679"/>
                </a:lnTo>
                <a:close/>
                <a:moveTo>
                  <a:pt x="2244897" y="3136213"/>
                </a:moveTo>
                <a:lnTo>
                  <a:pt x="2245912" y="3136664"/>
                </a:lnTo>
                <a:lnTo>
                  <a:pt x="2245912" y="3144354"/>
                </a:lnTo>
                <a:lnTo>
                  <a:pt x="2240587" y="3144354"/>
                </a:lnTo>
                <a:close/>
                <a:moveTo>
                  <a:pt x="4746825" y="3134297"/>
                </a:moveTo>
                <a:lnTo>
                  <a:pt x="4762800" y="3149679"/>
                </a:lnTo>
                <a:lnTo>
                  <a:pt x="4752150" y="3155003"/>
                </a:lnTo>
                <a:lnTo>
                  <a:pt x="4741500" y="3149679"/>
                </a:lnTo>
                <a:lnTo>
                  <a:pt x="4741500" y="3139030"/>
                </a:lnTo>
                <a:close/>
                <a:moveTo>
                  <a:pt x="4449224" y="3134297"/>
                </a:moveTo>
                <a:lnTo>
                  <a:pt x="4459874" y="3134297"/>
                </a:lnTo>
                <a:lnTo>
                  <a:pt x="4459874" y="3139030"/>
                </a:lnTo>
                <a:lnTo>
                  <a:pt x="4449224" y="3139030"/>
                </a:lnTo>
                <a:close/>
                <a:moveTo>
                  <a:pt x="4251021" y="3134297"/>
                </a:moveTo>
                <a:lnTo>
                  <a:pt x="4261079" y="3139030"/>
                </a:lnTo>
                <a:lnTo>
                  <a:pt x="4251021" y="3149679"/>
                </a:lnTo>
                <a:lnTo>
                  <a:pt x="4251021" y="3139030"/>
                </a:lnTo>
                <a:close/>
                <a:moveTo>
                  <a:pt x="2621611" y="3134297"/>
                </a:moveTo>
                <a:lnTo>
                  <a:pt x="2626936" y="3134297"/>
                </a:lnTo>
                <a:lnTo>
                  <a:pt x="2626936" y="3139030"/>
                </a:lnTo>
                <a:lnTo>
                  <a:pt x="2621611" y="3139030"/>
                </a:lnTo>
                <a:close/>
                <a:moveTo>
                  <a:pt x="1551312" y="3134297"/>
                </a:moveTo>
                <a:lnTo>
                  <a:pt x="1561370" y="3149679"/>
                </a:lnTo>
                <a:lnTo>
                  <a:pt x="1561370" y="3160327"/>
                </a:lnTo>
                <a:lnTo>
                  <a:pt x="1551312" y="3160327"/>
                </a:lnTo>
                <a:lnTo>
                  <a:pt x="1545987" y="3160327"/>
                </a:lnTo>
                <a:lnTo>
                  <a:pt x="1556637" y="3149679"/>
                </a:lnTo>
                <a:lnTo>
                  <a:pt x="1545987" y="3144354"/>
                </a:lnTo>
                <a:close/>
                <a:moveTo>
                  <a:pt x="1211704" y="3134297"/>
                </a:moveTo>
                <a:lnTo>
                  <a:pt x="1211704" y="3144354"/>
                </a:lnTo>
                <a:lnTo>
                  <a:pt x="1201054" y="3139030"/>
                </a:lnTo>
                <a:close/>
                <a:moveTo>
                  <a:pt x="1148989" y="3134297"/>
                </a:moveTo>
                <a:lnTo>
                  <a:pt x="1159639" y="3139030"/>
                </a:lnTo>
                <a:lnTo>
                  <a:pt x="1154314" y="3149679"/>
                </a:lnTo>
                <a:lnTo>
                  <a:pt x="1143664" y="3149679"/>
                </a:lnTo>
                <a:lnTo>
                  <a:pt x="1143664" y="3144354"/>
                </a:lnTo>
                <a:close/>
                <a:moveTo>
                  <a:pt x="454389" y="3134297"/>
                </a:moveTo>
                <a:lnTo>
                  <a:pt x="454389" y="3149679"/>
                </a:lnTo>
                <a:lnTo>
                  <a:pt x="439006" y="3170385"/>
                </a:lnTo>
                <a:lnTo>
                  <a:pt x="423031" y="3191682"/>
                </a:lnTo>
                <a:lnTo>
                  <a:pt x="428356" y="3175709"/>
                </a:lnTo>
                <a:lnTo>
                  <a:pt x="428356" y="3160327"/>
                </a:lnTo>
                <a:lnTo>
                  <a:pt x="433681" y="3144354"/>
                </a:lnTo>
                <a:close/>
                <a:moveTo>
                  <a:pt x="4517264" y="3128973"/>
                </a:moveTo>
                <a:lnTo>
                  <a:pt x="4532647" y="3139030"/>
                </a:lnTo>
                <a:lnTo>
                  <a:pt x="4532647" y="3155003"/>
                </a:lnTo>
                <a:lnTo>
                  <a:pt x="4511939" y="3155003"/>
                </a:lnTo>
                <a:lnTo>
                  <a:pt x="4506614" y="3144354"/>
                </a:lnTo>
                <a:lnTo>
                  <a:pt x="4506614" y="3134297"/>
                </a:lnTo>
                <a:close/>
                <a:moveTo>
                  <a:pt x="4438574" y="3128973"/>
                </a:moveTo>
                <a:lnTo>
                  <a:pt x="4443899" y="3139030"/>
                </a:lnTo>
                <a:lnTo>
                  <a:pt x="4443899" y="3144354"/>
                </a:lnTo>
                <a:lnTo>
                  <a:pt x="4438574" y="3144354"/>
                </a:lnTo>
                <a:close/>
                <a:moveTo>
                  <a:pt x="4203689" y="3128973"/>
                </a:moveTo>
                <a:lnTo>
                  <a:pt x="4203689" y="3139030"/>
                </a:lnTo>
                <a:lnTo>
                  <a:pt x="4198364" y="3144354"/>
                </a:lnTo>
                <a:lnTo>
                  <a:pt x="4198364" y="3149679"/>
                </a:lnTo>
                <a:lnTo>
                  <a:pt x="4195701" y="3155003"/>
                </a:lnTo>
                <a:lnTo>
                  <a:pt x="4193039" y="3155003"/>
                </a:lnTo>
                <a:lnTo>
                  <a:pt x="4188305" y="3144354"/>
                </a:lnTo>
                <a:lnTo>
                  <a:pt x="4198364" y="3139030"/>
                </a:lnTo>
                <a:close/>
                <a:moveTo>
                  <a:pt x="2684326" y="3128973"/>
                </a:moveTo>
                <a:lnTo>
                  <a:pt x="2689651" y="3134297"/>
                </a:lnTo>
                <a:lnTo>
                  <a:pt x="2694976" y="3128973"/>
                </a:lnTo>
                <a:lnTo>
                  <a:pt x="2700300" y="3134297"/>
                </a:lnTo>
                <a:lnTo>
                  <a:pt x="2694976" y="3139030"/>
                </a:lnTo>
                <a:lnTo>
                  <a:pt x="2684326" y="3139030"/>
                </a:lnTo>
                <a:close/>
                <a:moveTo>
                  <a:pt x="2318685" y="3128973"/>
                </a:moveTo>
                <a:lnTo>
                  <a:pt x="2324010" y="3128973"/>
                </a:lnTo>
                <a:lnTo>
                  <a:pt x="2324010" y="3139030"/>
                </a:lnTo>
                <a:lnTo>
                  <a:pt x="2313952" y="3144354"/>
                </a:lnTo>
                <a:lnTo>
                  <a:pt x="2308627" y="3134297"/>
                </a:lnTo>
                <a:close/>
                <a:moveTo>
                  <a:pt x="2209229" y="3128973"/>
                </a:moveTo>
                <a:lnTo>
                  <a:pt x="2209229" y="3144354"/>
                </a:lnTo>
                <a:lnTo>
                  <a:pt x="2203905" y="3134297"/>
                </a:lnTo>
                <a:close/>
                <a:moveTo>
                  <a:pt x="2052442" y="3128973"/>
                </a:moveTo>
                <a:lnTo>
                  <a:pt x="2052442" y="3134297"/>
                </a:lnTo>
                <a:lnTo>
                  <a:pt x="2068416" y="3134297"/>
                </a:lnTo>
                <a:lnTo>
                  <a:pt x="2073149" y="3139030"/>
                </a:lnTo>
                <a:lnTo>
                  <a:pt x="2063091" y="3149679"/>
                </a:lnTo>
                <a:lnTo>
                  <a:pt x="2057766" y="3149679"/>
                </a:lnTo>
                <a:lnTo>
                  <a:pt x="2057766" y="3139030"/>
                </a:lnTo>
                <a:lnTo>
                  <a:pt x="2047117" y="3149679"/>
                </a:lnTo>
                <a:lnTo>
                  <a:pt x="2037059" y="3149679"/>
                </a:lnTo>
                <a:lnTo>
                  <a:pt x="2037059" y="3134297"/>
                </a:lnTo>
                <a:close/>
                <a:moveTo>
                  <a:pt x="1765490" y="3128973"/>
                </a:moveTo>
                <a:lnTo>
                  <a:pt x="1770223" y="3139030"/>
                </a:lnTo>
                <a:lnTo>
                  <a:pt x="1760165" y="3139030"/>
                </a:lnTo>
                <a:lnTo>
                  <a:pt x="1760165" y="3134297"/>
                </a:lnTo>
                <a:close/>
                <a:moveTo>
                  <a:pt x="1744191" y="3128973"/>
                </a:moveTo>
                <a:lnTo>
                  <a:pt x="1749516" y="3139030"/>
                </a:lnTo>
                <a:lnTo>
                  <a:pt x="1739457" y="3139030"/>
                </a:lnTo>
                <a:close/>
                <a:moveTo>
                  <a:pt x="1311101" y="3128973"/>
                </a:moveTo>
                <a:lnTo>
                  <a:pt x="1316426" y="3128973"/>
                </a:lnTo>
                <a:lnTo>
                  <a:pt x="1316426" y="3139030"/>
                </a:lnTo>
                <a:lnTo>
                  <a:pt x="1311101" y="3139030"/>
                </a:lnTo>
                <a:lnTo>
                  <a:pt x="1311101" y="3155003"/>
                </a:lnTo>
                <a:lnTo>
                  <a:pt x="1326484" y="3155003"/>
                </a:lnTo>
                <a:lnTo>
                  <a:pt x="1321159" y="3165652"/>
                </a:lnTo>
                <a:lnTo>
                  <a:pt x="1316426" y="3175709"/>
                </a:lnTo>
                <a:lnTo>
                  <a:pt x="1305777" y="3181033"/>
                </a:lnTo>
                <a:lnTo>
                  <a:pt x="1295127" y="3181033"/>
                </a:lnTo>
                <a:lnTo>
                  <a:pt x="1289802" y="3186358"/>
                </a:lnTo>
                <a:lnTo>
                  <a:pt x="1285069" y="3186358"/>
                </a:lnTo>
                <a:lnTo>
                  <a:pt x="1269094" y="3181033"/>
                </a:lnTo>
                <a:lnTo>
                  <a:pt x="1285069" y="3170385"/>
                </a:lnTo>
                <a:lnTo>
                  <a:pt x="1285069" y="3160327"/>
                </a:lnTo>
                <a:lnTo>
                  <a:pt x="1295127" y="3155003"/>
                </a:lnTo>
                <a:lnTo>
                  <a:pt x="1300452" y="3155003"/>
                </a:lnTo>
                <a:lnTo>
                  <a:pt x="1300452" y="3139030"/>
                </a:lnTo>
                <a:close/>
                <a:moveTo>
                  <a:pt x="1049591" y="3128973"/>
                </a:moveTo>
                <a:lnTo>
                  <a:pt x="1049591" y="3134297"/>
                </a:lnTo>
                <a:lnTo>
                  <a:pt x="1044266" y="3144354"/>
                </a:lnTo>
                <a:lnTo>
                  <a:pt x="1034208" y="3149679"/>
                </a:lnTo>
                <a:lnTo>
                  <a:pt x="1013500" y="3149679"/>
                </a:lnTo>
                <a:lnTo>
                  <a:pt x="1008176" y="3144354"/>
                </a:lnTo>
                <a:lnTo>
                  <a:pt x="1018234" y="3139030"/>
                </a:lnTo>
                <a:lnTo>
                  <a:pt x="1028883" y="3134297"/>
                </a:lnTo>
                <a:close/>
                <a:moveTo>
                  <a:pt x="971493" y="3128973"/>
                </a:moveTo>
                <a:lnTo>
                  <a:pt x="986876" y="3128973"/>
                </a:lnTo>
                <a:lnTo>
                  <a:pt x="986876" y="3139030"/>
                </a:lnTo>
                <a:lnTo>
                  <a:pt x="976818" y="3139030"/>
                </a:lnTo>
                <a:lnTo>
                  <a:pt x="997526" y="3144354"/>
                </a:lnTo>
                <a:lnTo>
                  <a:pt x="1008176" y="3149679"/>
                </a:lnTo>
                <a:lnTo>
                  <a:pt x="997526" y="3155003"/>
                </a:lnTo>
                <a:lnTo>
                  <a:pt x="986876" y="3155003"/>
                </a:lnTo>
                <a:lnTo>
                  <a:pt x="982143" y="3160327"/>
                </a:lnTo>
                <a:lnTo>
                  <a:pt x="966168" y="3160327"/>
                </a:lnTo>
                <a:lnTo>
                  <a:pt x="966168" y="3149679"/>
                </a:lnTo>
                <a:lnTo>
                  <a:pt x="950785" y="3149679"/>
                </a:lnTo>
                <a:close/>
                <a:moveTo>
                  <a:pt x="574495" y="3128973"/>
                </a:moveTo>
                <a:lnTo>
                  <a:pt x="585144" y="3128973"/>
                </a:lnTo>
                <a:lnTo>
                  <a:pt x="585144" y="3134297"/>
                </a:lnTo>
                <a:lnTo>
                  <a:pt x="569170" y="3134297"/>
                </a:lnTo>
                <a:close/>
                <a:moveTo>
                  <a:pt x="31358" y="3128973"/>
                </a:moveTo>
                <a:lnTo>
                  <a:pt x="42008" y="3128973"/>
                </a:lnTo>
                <a:lnTo>
                  <a:pt x="36683" y="3139030"/>
                </a:lnTo>
                <a:lnTo>
                  <a:pt x="26033" y="3139030"/>
                </a:lnTo>
                <a:close/>
                <a:moveTo>
                  <a:pt x="3942770" y="3123648"/>
                </a:moveTo>
                <a:lnTo>
                  <a:pt x="3942770" y="3134297"/>
                </a:lnTo>
                <a:lnTo>
                  <a:pt x="3932120" y="3139030"/>
                </a:lnTo>
                <a:lnTo>
                  <a:pt x="3932120" y="3134297"/>
                </a:lnTo>
                <a:close/>
                <a:moveTo>
                  <a:pt x="3890113" y="3123648"/>
                </a:moveTo>
                <a:lnTo>
                  <a:pt x="3906087" y="3123648"/>
                </a:lnTo>
                <a:lnTo>
                  <a:pt x="3906087" y="3128973"/>
                </a:lnTo>
                <a:lnTo>
                  <a:pt x="3900763" y="3139030"/>
                </a:lnTo>
                <a:lnTo>
                  <a:pt x="3916737" y="3139030"/>
                </a:lnTo>
                <a:lnTo>
                  <a:pt x="3921470" y="3128973"/>
                </a:lnTo>
                <a:lnTo>
                  <a:pt x="3926795" y="3139030"/>
                </a:lnTo>
                <a:lnTo>
                  <a:pt x="3900763" y="3165652"/>
                </a:lnTo>
                <a:lnTo>
                  <a:pt x="3885380" y="3155003"/>
                </a:lnTo>
                <a:close/>
                <a:moveTo>
                  <a:pt x="2721008" y="3123648"/>
                </a:moveTo>
                <a:lnTo>
                  <a:pt x="2726333" y="3123648"/>
                </a:lnTo>
                <a:lnTo>
                  <a:pt x="2726333" y="3128973"/>
                </a:lnTo>
                <a:lnTo>
                  <a:pt x="2721008" y="3128973"/>
                </a:lnTo>
                <a:close/>
                <a:moveTo>
                  <a:pt x="2522805" y="3123648"/>
                </a:moveTo>
                <a:lnTo>
                  <a:pt x="2548837" y="3123648"/>
                </a:lnTo>
                <a:lnTo>
                  <a:pt x="2554163" y="3128973"/>
                </a:lnTo>
                <a:lnTo>
                  <a:pt x="2538188" y="3144354"/>
                </a:lnTo>
                <a:lnTo>
                  <a:pt x="2517480" y="3144354"/>
                </a:lnTo>
                <a:lnTo>
                  <a:pt x="2512155" y="3149679"/>
                </a:lnTo>
                <a:lnTo>
                  <a:pt x="2501505" y="3144354"/>
                </a:lnTo>
                <a:lnTo>
                  <a:pt x="2486122" y="3144354"/>
                </a:lnTo>
                <a:lnTo>
                  <a:pt x="2480797" y="3149679"/>
                </a:lnTo>
                <a:lnTo>
                  <a:pt x="2480797" y="3144354"/>
                </a:lnTo>
                <a:lnTo>
                  <a:pt x="2491447" y="3128973"/>
                </a:lnTo>
                <a:lnTo>
                  <a:pt x="2501505" y="3134297"/>
                </a:lnTo>
                <a:lnTo>
                  <a:pt x="2506830" y="3128973"/>
                </a:lnTo>
                <a:close/>
                <a:moveTo>
                  <a:pt x="1331809" y="3123648"/>
                </a:moveTo>
                <a:lnTo>
                  <a:pt x="1337134" y="3128973"/>
                </a:lnTo>
                <a:lnTo>
                  <a:pt x="1337134" y="3134297"/>
                </a:lnTo>
                <a:lnTo>
                  <a:pt x="1326484" y="3128973"/>
                </a:lnTo>
                <a:close/>
                <a:moveTo>
                  <a:pt x="888070" y="3123648"/>
                </a:moveTo>
                <a:lnTo>
                  <a:pt x="892803" y="3123648"/>
                </a:lnTo>
                <a:lnTo>
                  <a:pt x="888070" y="3128973"/>
                </a:lnTo>
                <a:lnTo>
                  <a:pt x="877420" y="3128973"/>
                </a:lnTo>
                <a:close/>
                <a:moveTo>
                  <a:pt x="642535" y="3123648"/>
                </a:moveTo>
                <a:lnTo>
                  <a:pt x="647859" y="3123648"/>
                </a:lnTo>
                <a:lnTo>
                  <a:pt x="657917" y="3123648"/>
                </a:lnTo>
                <a:lnTo>
                  <a:pt x="652593" y="3128973"/>
                </a:lnTo>
                <a:lnTo>
                  <a:pt x="637210" y="3128973"/>
                </a:lnTo>
                <a:close/>
                <a:moveTo>
                  <a:pt x="4579979" y="3118324"/>
                </a:moveTo>
                <a:lnTo>
                  <a:pt x="4590037" y="3118324"/>
                </a:lnTo>
                <a:lnTo>
                  <a:pt x="4590037" y="3123648"/>
                </a:lnTo>
                <a:lnTo>
                  <a:pt x="4579979" y="3128973"/>
                </a:lnTo>
                <a:close/>
                <a:moveTo>
                  <a:pt x="4428516" y="3118324"/>
                </a:moveTo>
                <a:lnTo>
                  <a:pt x="4428516" y="3128973"/>
                </a:lnTo>
                <a:lnTo>
                  <a:pt x="4423191" y="3134297"/>
                </a:lnTo>
                <a:lnTo>
                  <a:pt x="4417867" y="3144354"/>
                </a:lnTo>
                <a:lnTo>
                  <a:pt x="4407217" y="3155003"/>
                </a:lnTo>
                <a:lnTo>
                  <a:pt x="4412542" y="3134297"/>
                </a:lnTo>
                <a:close/>
                <a:moveTo>
                  <a:pt x="4287112" y="3118324"/>
                </a:moveTo>
                <a:lnTo>
                  <a:pt x="4287112" y="3128973"/>
                </a:lnTo>
                <a:lnTo>
                  <a:pt x="4297761" y="3134297"/>
                </a:lnTo>
                <a:lnTo>
                  <a:pt x="4287112" y="3139030"/>
                </a:lnTo>
                <a:lnTo>
                  <a:pt x="4277053" y="3134297"/>
                </a:lnTo>
                <a:lnTo>
                  <a:pt x="4277053" y="3123648"/>
                </a:lnTo>
                <a:close/>
                <a:moveTo>
                  <a:pt x="1739457" y="3118324"/>
                </a:moveTo>
                <a:lnTo>
                  <a:pt x="1744191" y="3123648"/>
                </a:lnTo>
                <a:lnTo>
                  <a:pt x="1734133" y="3134297"/>
                </a:lnTo>
                <a:lnTo>
                  <a:pt x="1734133" y="3139030"/>
                </a:lnTo>
                <a:lnTo>
                  <a:pt x="1728808" y="3149679"/>
                </a:lnTo>
                <a:lnTo>
                  <a:pt x="1723483" y="3144354"/>
                </a:lnTo>
                <a:lnTo>
                  <a:pt x="1712833" y="3144354"/>
                </a:lnTo>
                <a:lnTo>
                  <a:pt x="1708100" y="3149679"/>
                </a:lnTo>
                <a:lnTo>
                  <a:pt x="1697450" y="3160327"/>
                </a:lnTo>
                <a:lnTo>
                  <a:pt x="1686801" y="3160327"/>
                </a:lnTo>
                <a:lnTo>
                  <a:pt x="1686801" y="3149679"/>
                </a:lnTo>
                <a:lnTo>
                  <a:pt x="1692125" y="3144354"/>
                </a:lnTo>
                <a:lnTo>
                  <a:pt x="1697450" y="3149679"/>
                </a:lnTo>
                <a:lnTo>
                  <a:pt x="1708100" y="3134297"/>
                </a:lnTo>
                <a:lnTo>
                  <a:pt x="1712833" y="3128973"/>
                </a:lnTo>
                <a:lnTo>
                  <a:pt x="1728808" y="3128973"/>
                </a:lnTo>
                <a:close/>
                <a:moveTo>
                  <a:pt x="1190996" y="3118324"/>
                </a:moveTo>
                <a:lnTo>
                  <a:pt x="1195729" y="3118324"/>
                </a:lnTo>
                <a:lnTo>
                  <a:pt x="1190996" y="3128973"/>
                </a:lnTo>
                <a:lnTo>
                  <a:pt x="1190996" y="3144354"/>
                </a:lnTo>
                <a:lnTo>
                  <a:pt x="1175021" y="3139030"/>
                </a:lnTo>
                <a:lnTo>
                  <a:pt x="1185671" y="3134297"/>
                </a:lnTo>
                <a:lnTo>
                  <a:pt x="1180346" y="3123648"/>
                </a:lnTo>
                <a:close/>
                <a:moveTo>
                  <a:pt x="506455" y="3118324"/>
                </a:moveTo>
                <a:lnTo>
                  <a:pt x="517104" y="3118324"/>
                </a:lnTo>
                <a:lnTo>
                  <a:pt x="506455" y="3123648"/>
                </a:lnTo>
                <a:close/>
                <a:moveTo>
                  <a:pt x="4480582" y="3112999"/>
                </a:moveTo>
                <a:lnTo>
                  <a:pt x="4491231" y="3112999"/>
                </a:lnTo>
                <a:lnTo>
                  <a:pt x="4491231" y="3123648"/>
                </a:lnTo>
                <a:lnTo>
                  <a:pt x="4480582" y="3128973"/>
                </a:lnTo>
                <a:close/>
                <a:moveTo>
                  <a:pt x="4240371" y="3112999"/>
                </a:moveTo>
                <a:lnTo>
                  <a:pt x="4240371" y="3123648"/>
                </a:lnTo>
                <a:lnTo>
                  <a:pt x="4235046" y="3128973"/>
                </a:lnTo>
                <a:lnTo>
                  <a:pt x="4224396" y="3123648"/>
                </a:lnTo>
                <a:close/>
                <a:moveTo>
                  <a:pt x="1169697" y="3112999"/>
                </a:moveTo>
                <a:lnTo>
                  <a:pt x="1175021" y="3123648"/>
                </a:lnTo>
                <a:lnTo>
                  <a:pt x="1164963" y="3118324"/>
                </a:lnTo>
                <a:close/>
                <a:moveTo>
                  <a:pt x="1013500" y="3112999"/>
                </a:moveTo>
                <a:lnTo>
                  <a:pt x="1018234" y="3118324"/>
                </a:lnTo>
                <a:lnTo>
                  <a:pt x="1008176" y="3118324"/>
                </a:lnTo>
                <a:close/>
                <a:moveTo>
                  <a:pt x="908778" y="3112999"/>
                </a:moveTo>
                <a:lnTo>
                  <a:pt x="914103" y="3112999"/>
                </a:lnTo>
                <a:lnTo>
                  <a:pt x="908778" y="3123648"/>
                </a:lnTo>
                <a:lnTo>
                  <a:pt x="903453" y="3118324"/>
                </a:lnTo>
                <a:close/>
                <a:moveTo>
                  <a:pt x="4167006" y="3107675"/>
                </a:moveTo>
                <a:lnTo>
                  <a:pt x="4177656" y="3112999"/>
                </a:lnTo>
                <a:lnTo>
                  <a:pt x="4177656" y="3123648"/>
                </a:lnTo>
                <a:lnTo>
                  <a:pt x="4161681" y="3134297"/>
                </a:lnTo>
                <a:lnTo>
                  <a:pt x="4156948" y="3134297"/>
                </a:lnTo>
                <a:lnTo>
                  <a:pt x="4156948" y="3123648"/>
                </a:lnTo>
                <a:lnTo>
                  <a:pt x="4161681" y="3118324"/>
                </a:lnTo>
                <a:lnTo>
                  <a:pt x="4161681" y="3112999"/>
                </a:lnTo>
                <a:close/>
                <a:moveTo>
                  <a:pt x="4078258" y="3107675"/>
                </a:moveTo>
                <a:lnTo>
                  <a:pt x="4078258" y="3118324"/>
                </a:lnTo>
                <a:lnTo>
                  <a:pt x="4068200" y="3118324"/>
                </a:lnTo>
                <a:close/>
                <a:moveTo>
                  <a:pt x="2726333" y="3107675"/>
                </a:moveTo>
                <a:lnTo>
                  <a:pt x="2736983" y="3107675"/>
                </a:lnTo>
                <a:lnTo>
                  <a:pt x="2726333" y="3118324"/>
                </a:lnTo>
                <a:close/>
                <a:moveTo>
                  <a:pt x="2694976" y="3107675"/>
                </a:moveTo>
                <a:lnTo>
                  <a:pt x="2700300" y="3107675"/>
                </a:lnTo>
                <a:lnTo>
                  <a:pt x="2700300" y="3118324"/>
                </a:lnTo>
                <a:lnTo>
                  <a:pt x="2694976" y="3118324"/>
                </a:lnTo>
                <a:close/>
                <a:moveTo>
                  <a:pt x="2558896" y="3107675"/>
                </a:moveTo>
                <a:lnTo>
                  <a:pt x="2564221" y="3107675"/>
                </a:lnTo>
                <a:lnTo>
                  <a:pt x="2569545" y="3118324"/>
                </a:lnTo>
                <a:lnTo>
                  <a:pt x="2558896" y="3118324"/>
                </a:lnTo>
                <a:close/>
                <a:moveTo>
                  <a:pt x="2423407" y="3107675"/>
                </a:moveTo>
                <a:lnTo>
                  <a:pt x="2428732" y="3107675"/>
                </a:lnTo>
                <a:lnTo>
                  <a:pt x="2423407" y="3123648"/>
                </a:lnTo>
                <a:lnTo>
                  <a:pt x="2412758" y="3123648"/>
                </a:lnTo>
                <a:close/>
                <a:moveTo>
                  <a:pt x="2271945" y="3107675"/>
                </a:moveTo>
                <a:lnTo>
                  <a:pt x="2277269" y="3118324"/>
                </a:lnTo>
                <a:lnTo>
                  <a:pt x="2287327" y="3123648"/>
                </a:lnTo>
                <a:lnTo>
                  <a:pt x="2292652" y="3134297"/>
                </a:lnTo>
                <a:lnTo>
                  <a:pt x="2308627" y="3149679"/>
                </a:lnTo>
                <a:lnTo>
                  <a:pt x="2303302" y="3155003"/>
                </a:lnTo>
                <a:lnTo>
                  <a:pt x="2297977" y="3144354"/>
                </a:lnTo>
                <a:lnTo>
                  <a:pt x="2292652" y="3144354"/>
                </a:lnTo>
                <a:lnTo>
                  <a:pt x="2287327" y="3149679"/>
                </a:lnTo>
                <a:lnTo>
                  <a:pt x="2255970" y="3160327"/>
                </a:lnTo>
                <a:lnTo>
                  <a:pt x="2261295" y="3165652"/>
                </a:lnTo>
                <a:lnTo>
                  <a:pt x="2255970" y="3170385"/>
                </a:lnTo>
                <a:lnTo>
                  <a:pt x="2255970" y="3181033"/>
                </a:lnTo>
                <a:lnTo>
                  <a:pt x="2251237" y="3181033"/>
                </a:lnTo>
                <a:lnTo>
                  <a:pt x="2251237" y="3170385"/>
                </a:lnTo>
                <a:lnTo>
                  <a:pt x="2251237" y="3160327"/>
                </a:lnTo>
                <a:lnTo>
                  <a:pt x="2245912" y="3155003"/>
                </a:lnTo>
                <a:lnTo>
                  <a:pt x="2251237" y="3149679"/>
                </a:lnTo>
                <a:lnTo>
                  <a:pt x="2251237" y="3139030"/>
                </a:lnTo>
                <a:lnTo>
                  <a:pt x="2245912" y="3136664"/>
                </a:lnTo>
                <a:lnTo>
                  <a:pt x="2245912" y="3134297"/>
                </a:lnTo>
                <a:lnTo>
                  <a:pt x="2244897" y="3136213"/>
                </a:lnTo>
                <a:lnTo>
                  <a:pt x="2240587" y="3134297"/>
                </a:lnTo>
                <a:lnTo>
                  <a:pt x="2255970" y="3123648"/>
                </a:lnTo>
                <a:lnTo>
                  <a:pt x="2255970" y="3112999"/>
                </a:lnTo>
                <a:lnTo>
                  <a:pt x="2266619" y="3123648"/>
                </a:lnTo>
                <a:lnTo>
                  <a:pt x="2271945" y="3118324"/>
                </a:lnTo>
                <a:close/>
                <a:moveTo>
                  <a:pt x="799322" y="3107675"/>
                </a:moveTo>
                <a:lnTo>
                  <a:pt x="809381" y="3107675"/>
                </a:lnTo>
                <a:lnTo>
                  <a:pt x="799322" y="3112999"/>
                </a:lnTo>
                <a:close/>
                <a:moveTo>
                  <a:pt x="308251" y="3107675"/>
                </a:moveTo>
                <a:lnTo>
                  <a:pt x="302926" y="3118324"/>
                </a:lnTo>
                <a:lnTo>
                  <a:pt x="302926" y="3112999"/>
                </a:lnTo>
                <a:close/>
                <a:moveTo>
                  <a:pt x="4449224" y="3102942"/>
                </a:moveTo>
                <a:lnTo>
                  <a:pt x="4454549" y="3102942"/>
                </a:lnTo>
                <a:lnTo>
                  <a:pt x="4454549" y="3112999"/>
                </a:lnTo>
                <a:lnTo>
                  <a:pt x="4449224" y="3107675"/>
                </a:lnTo>
                <a:lnTo>
                  <a:pt x="4443899" y="3107675"/>
                </a:lnTo>
                <a:close/>
                <a:moveTo>
                  <a:pt x="4214338" y="3102942"/>
                </a:moveTo>
                <a:lnTo>
                  <a:pt x="4219663" y="3102942"/>
                </a:lnTo>
                <a:lnTo>
                  <a:pt x="4224396" y="3112999"/>
                </a:lnTo>
                <a:lnTo>
                  <a:pt x="4214338" y="3112999"/>
                </a:lnTo>
                <a:close/>
                <a:moveTo>
                  <a:pt x="2585520" y="3102942"/>
                </a:moveTo>
                <a:lnTo>
                  <a:pt x="2585520" y="3112999"/>
                </a:lnTo>
                <a:lnTo>
                  <a:pt x="2580195" y="3112999"/>
                </a:lnTo>
                <a:close/>
                <a:moveTo>
                  <a:pt x="2397375" y="3102942"/>
                </a:moveTo>
                <a:lnTo>
                  <a:pt x="2397375" y="3118324"/>
                </a:lnTo>
                <a:lnTo>
                  <a:pt x="2392050" y="3107675"/>
                </a:lnTo>
                <a:close/>
                <a:moveTo>
                  <a:pt x="2219879" y="3102942"/>
                </a:moveTo>
                <a:lnTo>
                  <a:pt x="2229937" y="3118324"/>
                </a:lnTo>
                <a:lnTo>
                  <a:pt x="2229937" y="3128973"/>
                </a:lnTo>
                <a:lnTo>
                  <a:pt x="2219879" y="3134297"/>
                </a:lnTo>
                <a:lnTo>
                  <a:pt x="2209229" y="3128973"/>
                </a:lnTo>
                <a:lnTo>
                  <a:pt x="2219879" y="3123648"/>
                </a:lnTo>
                <a:lnTo>
                  <a:pt x="2219879" y="3112999"/>
                </a:lnTo>
                <a:lnTo>
                  <a:pt x="2214554" y="3112999"/>
                </a:lnTo>
                <a:lnTo>
                  <a:pt x="2214554" y="3107675"/>
                </a:lnTo>
                <a:close/>
                <a:moveTo>
                  <a:pt x="1765490" y="3102942"/>
                </a:moveTo>
                <a:lnTo>
                  <a:pt x="1780873" y="3102942"/>
                </a:lnTo>
                <a:lnTo>
                  <a:pt x="1786198" y="3112999"/>
                </a:lnTo>
                <a:lnTo>
                  <a:pt x="1765490" y="3123648"/>
                </a:lnTo>
                <a:lnTo>
                  <a:pt x="1754840" y="3123648"/>
                </a:lnTo>
                <a:lnTo>
                  <a:pt x="1765490" y="3107675"/>
                </a:lnTo>
                <a:close/>
                <a:moveTo>
                  <a:pt x="1091598" y="3102942"/>
                </a:moveTo>
                <a:lnTo>
                  <a:pt x="1091598" y="3112999"/>
                </a:lnTo>
                <a:lnTo>
                  <a:pt x="1086274" y="3112999"/>
                </a:lnTo>
                <a:close/>
                <a:moveTo>
                  <a:pt x="960843" y="3102942"/>
                </a:moveTo>
                <a:lnTo>
                  <a:pt x="966168" y="3107675"/>
                </a:lnTo>
                <a:lnTo>
                  <a:pt x="955519" y="3123648"/>
                </a:lnTo>
                <a:lnTo>
                  <a:pt x="940136" y="3123648"/>
                </a:lnTo>
                <a:close/>
                <a:moveTo>
                  <a:pt x="631885" y="3102942"/>
                </a:moveTo>
                <a:lnTo>
                  <a:pt x="647859" y="3102942"/>
                </a:lnTo>
                <a:lnTo>
                  <a:pt x="652593" y="3107675"/>
                </a:lnTo>
                <a:lnTo>
                  <a:pt x="637210" y="3123648"/>
                </a:lnTo>
                <a:lnTo>
                  <a:pt x="605852" y="3123648"/>
                </a:lnTo>
                <a:lnTo>
                  <a:pt x="621235" y="3112999"/>
                </a:lnTo>
                <a:close/>
                <a:moveTo>
                  <a:pt x="4663402" y="3097618"/>
                </a:moveTo>
                <a:lnTo>
                  <a:pt x="4668727" y="3102942"/>
                </a:lnTo>
                <a:lnTo>
                  <a:pt x="4663402" y="3102942"/>
                </a:lnTo>
                <a:lnTo>
                  <a:pt x="4658077" y="3102942"/>
                </a:lnTo>
                <a:close/>
                <a:moveTo>
                  <a:pt x="4193039" y="3097618"/>
                </a:moveTo>
                <a:lnTo>
                  <a:pt x="4209013" y="3112999"/>
                </a:lnTo>
                <a:lnTo>
                  <a:pt x="4203689" y="3118324"/>
                </a:lnTo>
                <a:lnTo>
                  <a:pt x="4198364" y="3112999"/>
                </a:lnTo>
                <a:lnTo>
                  <a:pt x="4198364" y="3123648"/>
                </a:lnTo>
                <a:lnTo>
                  <a:pt x="4193039" y="3112999"/>
                </a:lnTo>
                <a:lnTo>
                  <a:pt x="4182981" y="3112999"/>
                </a:lnTo>
                <a:lnTo>
                  <a:pt x="4182981" y="3107675"/>
                </a:lnTo>
                <a:close/>
                <a:moveTo>
                  <a:pt x="2783724" y="3097618"/>
                </a:moveTo>
                <a:lnTo>
                  <a:pt x="2789048" y="3102942"/>
                </a:lnTo>
                <a:lnTo>
                  <a:pt x="2789048" y="3112999"/>
                </a:lnTo>
                <a:lnTo>
                  <a:pt x="2783724" y="3107675"/>
                </a:lnTo>
                <a:lnTo>
                  <a:pt x="2773074" y="3107675"/>
                </a:lnTo>
                <a:close/>
                <a:moveTo>
                  <a:pt x="2454765" y="3097618"/>
                </a:moveTo>
                <a:lnTo>
                  <a:pt x="2460090" y="3102942"/>
                </a:lnTo>
                <a:lnTo>
                  <a:pt x="2465415" y="3112999"/>
                </a:lnTo>
                <a:lnTo>
                  <a:pt x="2460090" y="3118324"/>
                </a:lnTo>
                <a:lnTo>
                  <a:pt x="2454765" y="3107675"/>
                </a:lnTo>
                <a:lnTo>
                  <a:pt x="2438790" y="3107675"/>
                </a:lnTo>
                <a:lnTo>
                  <a:pt x="2438790" y="3102942"/>
                </a:lnTo>
                <a:close/>
                <a:moveTo>
                  <a:pt x="2318685" y="3097618"/>
                </a:moveTo>
                <a:lnTo>
                  <a:pt x="2329335" y="3107675"/>
                </a:lnTo>
                <a:lnTo>
                  <a:pt x="2334659" y="3102942"/>
                </a:lnTo>
                <a:lnTo>
                  <a:pt x="2334659" y="3097618"/>
                </a:lnTo>
                <a:lnTo>
                  <a:pt x="2345309" y="3097618"/>
                </a:lnTo>
                <a:lnTo>
                  <a:pt x="2350042" y="3097618"/>
                </a:lnTo>
                <a:lnTo>
                  <a:pt x="2350042" y="3123648"/>
                </a:lnTo>
                <a:lnTo>
                  <a:pt x="2334659" y="3128973"/>
                </a:lnTo>
                <a:lnTo>
                  <a:pt x="2334659" y="3139030"/>
                </a:lnTo>
                <a:lnTo>
                  <a:pt x="2329335" y="3134297"/>
                </a:lnTo>
                <a:lnTo>
                  <a:pt x="2329335" y="3128973"/>
                </a:lnTo>
                <a:lnTo>
                  <a:pt x="2329335" y="3112999"/>
                </a:lnTo>
                <a:lnTo>
                  <a:pt x="2318685" y="3107675"/>
                </a:lnTo>
                <a:lnTo>
                  <a:pt x="2313952" y="3112999"/>
                </a:lnTo>
                <a:close/>
                <a:moveTo>
                  <a:pt x="2188522" y="3097618"/>
                </a:moveTo>
                <a:lnTo>
                  <a:pt x="2198579" y="3102942"/>
                </a:lnTo>
                <a:lnTo>
                  <a:pt x="2188522" y="3107675"/>
                </a:lnTo>
                <a:lnTo>
                  <a:pt x="2183197" y="3107675"/>
                </a:lnTo>
                <a:lnTo>
                  <a:pt x="2183197" y="3102942"/>
                </a:lnTo>
                <a:close/>
                <a:moveTo>
                  <a:pt x="1122956" y="3097618"/>
                </a:moveTo>
                <a:lnTo>
                  <a:pt x="1128281" y="3097618"/>
                </a:lnTo>
                <a:lnTo>
                  <a:pt x="1138339" y="3107675"/>
                </a:lnTo>
                <a:lnTo>
                  <a:pt x="1122956" y="3123648"/>
                </a:lnTo>
                <a:lnTo>
                  <a:pt x="1112306" y="3123648"/>
                </a:lnTo>
                <a:lnTo>
                  <a:pt x="1106981" y="3128973"/>
                </a:lnTo>
                <a:lnTo>
                  <a:pt x="1080949" y="3128973"/>
                </a:lnTo>
                <a:lnTo>
                  <a:pt x="1075624" y="3134297"/>
                </a:lnTo>
                <a:lnTo>
                  <a:pt x="1070891" y="3134297"/>
                </a:lnTo>
                <a:lnTo>
                  <a:pt x="1080949" y="3123648"/>
                </a:lnTo>
                <a:lnTo>
                  <a:pt x="1102248" y="3118324"/>
                </a:lnTo>
                <a:lnTo>
                  <a:pt x="1102248" y="3107675"/>
                </a:lnTo>
                <a:close/>
                <a:moveTo>
                  <a:pt x="882745" y="3097618"/>
                </a:moveTo>
                <a:lnTo>
                  <a:pt x="888070" y="3107675"/>
                </a:lnTo>
                <a:lnTo>
                  <a:pt x="877420" y="3118324"/>
                </a:lnTo>
                <a:lnTo>
                  <a:pt x="872096" y="3107675"/>
                </a:lnTo>
                <a:close/>
                <a:moveTo>
                  <a:pt x="4798891" y="3092293"/>
                </a:moveTo>
                <a:lnTo>
                  <a:pt x="4804215" y="3097618"/>
                </a:lnTo>
                <a:lnTo>
                  <a:pt x="4798891" y="3102942"/>
                </a:lnTo>
                <a:lnTo>
                  <a:pt x="4794157" y="3097618"/>
                </a:lnTo>
                <a:close/>
                <a:moveTo>
                  <a:pt x="4397159" y="3092293"/>
                </a:moveTo>
                <a:lnTo>
                  <a:pt x="4402484" y="3097618"/>
                </a:lnTo>
                <a:lnTo>
                  <a:pt x="4397159" y="3107675"/>
                </a:lnTo>
                <a:lnTo>
                  <a:pt x="4386509" y="3118324"/>
                </a:lnTo>
                <a:lnTo>
                  <a:pt x="4381184" y="3107675"/>
                </a:lnTo>
                <a:lnTo>
                  <a:pt x="4386509" y="3102942"/>
                </a:lnTo>
                <a:lnTo>
                  <a:pt x="4386509" y="3097618"/>
                </a:lnTo>
                <a:close/>
                <a:moveTo>
                  <a:pt x="1034208" y="3092293"/>
                </a:moveTo>
                <a:lnTo>
                  <a:pt x="1044266" y="3097618"/>
                </a:lnTo>
                <a:lnTo>
                  <a:pt x="1028883" y="3107675"/>
                </a:lnTo>
                <a:lnTo>
                  <a:pt x="1023559" y="3102942"/>
                </a:lnTo>
                <a:close/>
                <a:moveTo>
                  <a:pt x="4146298" y="3086969"/>
                </a:moveTo>
                <a:lnTo>
                  <a:pt x="4151623" y="3086969"/>
                </a:lnTo>
                <a:lnTo>
                  <a:pt x="4151623" y="3097618"/>
                </a:lnTo>
                <a:lnTo>
                  <a:pt x="4161681" y="3102942"/>
                </a:lnTo>
                <a:lnTo>
                  <a:pt x="4161681" y="3112999"/>
                </a:lnTo>
                <a:lnTo>
                  <a:pt x="4151623" y="3118324"/>
                </a:lnTo>
                <a:lnTo>
                  <a:pt x="4146298" y="3102942"/>
                </a:lnTo>
                <a:close/>
                <a:moveTo>
                  <a:pt x="2763016" y="3086969"/>
                </a:moveTo>
                <a:lnTo>
                  <a:pt x="2778399" y="3086969"/>
                </a:lnTo>
                <a:lnTo>
                  <a:pt x="2783724" y="3092293"/>
                </a:lnTo>
                <a:lnTo>
                  <a:pt x="2773074" y="3097618"/>
                </a:lnTo>
                <a:lnTo>
                  <a:pt x="2768340" y="3092293"/>
                </a:lnTo>
                <a:lnTo>
                  <a:pt x="2763016" y="3097618"/>
                </a:lnTo>
                <a:close/>
                <a:moveTo>
                  <a:pt x="2736983" y="3086969"/>
                </a:moveTo>
                <a:lnTo>
                  <a:pt x="2752366" y="3086969"/>
                </a:lnTo>
                <a:lnTo>
                  <a:pt x="2752366" y="3097618"/>
                </a:lnTo>
                <a:lnTo>
                  <a:pt x="2736983" y="3097618"/>
                </a:lnTo>
                <a:lnTo>
                  <a:pt x="2731658" y="3092293"/>
                </a:lnTo>
                <a:close/>
                <a:moveTo>
                  <a:pt x="2480797" y="3086969"/>
                </a:moveTo>
                <a:lnTo>
                  <a:pt x="2486122" y="3086969"/>
                </a:lnTo>
                <a:lnTo>
                  <a:pt x="2486122" y="3102942"/>
                </a:lnTo>
                <a:lnTo>
                  <a:pt x="2501505" y="3112999"/>
                </a:lnTo>
                <a:lnTo>
                  <a:pt x="2496772" y="3112999"/>
                </a:lnTo>
                <a:lnTo>
                  <a:pt x="2491447" y="3118324"/>
                </a:lnTo>
                <a:lnTo>
                  <a:pt x="2480797" y="3123648"/>
                </a:lnTo>
                <a:lnTo>
                  <a:pt x="2480797" y="3112999"/>
                </a:lnTo>
                <a:lnTo>
                  <a:pt x="2475473" y="3107675"/>
                </a:lnTo>
                <a:lnTo>
                  <a:pt x="2480797" y="3102942"/>
                </a:lnTo>
                <a:close/>
                <a:moveTo>
                  <a:pt x="694600" y="3086969"/>
                </a:moveTo>
                <a:lnTo>
                  <a:pt x="710575" y="3086969"/>
                </a:lnTo>
                <a:lnTo>
                  <a:pt x="699925" y="3092293"/>
                </a:lnTo>
                <a:lnTo>
                  <a:pt x="694600" y="3097618"/>
                </a:lnTo>
                <a:close/>
                <a:moveTo>
                  <a:pt x="292276" y="3086969"/>
                </a:moveTo>
                <a:lnTo>
                  <a:pt x="297601" y="3086969"/>
                </a:lnTo>
                <a:lnTo>
                  <a:pt x="297601" y="3092293"/>
                </a:lnTo>
                <a:lnTo>
                  <a:pt x="292276" y="3092293"/>
                </a:lnTo>
                <a:close/>
                <a:moveTo>
                  <a:pt x="4255754" y="3081645"/>
                </a:moveTo>
                <a:lnTo>
                  <a:pt x="4261079" y="3081645"/>
                </a:lnTo>
                <a:lnTo>
                  <a:pt x="4261079" y="3112999"/>
                </a:lnTo>
                <a:lnTo>
                  <a:pt x="4251021" y="3118324"/>
                </a:lnTo>
                <a:lnTo>
                  <a:pt x="4251021" y="3107675"/>
                </a:lnTo>
                <a:lnTo>
                  <a:pt x="4240371" y="3107675"/>
                </a:lnTo>
                <a:lnTo>
                  <a:pt x="4240371" y="3097618"/>
                </a:lnTo>
                <a:lnTo>
                  <a:pt x="4245696" y="3097618"/>
                </a:lnTo>
                <a:lnTo>
                  <a:pt x="4255754" y="3102942"/>
                </a:lnTo>
                <a:close/>
                <a:moveTo>
                  <a:pt x="2595578" y="3081645"/>
                </a:moveTo>
                <a:lnTo>
                  <a:pt x="2606228" y="3081645"/>
                </a:lnTo>
                <a:lnTo>
                  <a:pt x="2595578" y="3092293"/>
                </a:lnTo>
                <a:close/>
                <a:moveTo>
                  <a:pt x="1211704" y="3081645"/>
                </a:moveTo>
                <a:lnTo>
                  <a:pt x="1227087" y="3081645"/>
                </a:lnTo>
                <a:lnTo>
                  <a:pt x="1227087" y="3086969"/>
                </a:lnTo>
                <a:lnTo>
                  <a:pt x="1227087" y="3097618"/>
                </a:lnTo>
                <a:lnTo>
                  <a:pt x="1211704" y="3107675"/>
                </a:lnTo>
                <a:lnTo>
                  <a:pt x="1201054" y="3097618"/>
                </a:lnTo>
                <a:close/>
                <a:moveTo>
                  <a:pt x="548462" y="3081645"/>
                </a:moveTo>
                <a:lnTo>
                  <a:pt x="548462" y="3086969"/>
                </a:lnTo>
                <a:lnTo>
                  <a:pt x="537812" y="3086969"/>
                </a:lnTo>
                <a:close/>
                <a:moveTo>
                  <a:pt x="2721008" y="3076320"/>
                </a:moveTo>
                <a:lnTo>
                  <a:pt x="2721008" y="3097618"/>
                </a:lnTo>
                <a:lnTo>
                  <a:pt x="2710358" y="3097618"/>
                </a:lnTo>
                <a:lnTo>
                  <a:pt x="2705625" y="3102942"/>
                </a:lnTo>
                <a:lnTo>
                  <a:pt x="2700300" y="3102942"/>
                </a:lnTo>
                <a:lnTo>
                  <a:pt x="2694976" y="3092293"/>
                </a:lnTo>
                <a:lnTo>
                  <a:pt x="2710358" y="3086969"/>
                </a:lnTo>
                <a:close/>
                <a:moveTo>
                  <a:pt x="2668943" y="3076320"/>
                </a:moveTo>
                <a:lnTo>
                  <a:pt x="2674268" y="3076320"/>
                </a:lnTo>
                <a:lnTo>
                  <a:pt x="2689651" y="3086969"/>
                </a:lnTo>
                <a:lnTo>
                  <a:pt x="2684326" y="3097618"/>
                </a:lnTo>
                <a:lnTo>
                  <a:pt x="2674268" y="3102942"/>
                </a:lnTo>
                <a:lnTo>
                  <a:pt x="2668943" y="3107675"/>
                </a:lnTo>
                <a:lnTo>
                  <a:pt x="2668943" y="3123648"/>
                </a:lnTo>
                <a:lnTo>
                  <a:pt x="2663618" y="3118324"/>
                </a:lnTo>
                <a:lnTo>
                  <a:pt x="2652968" y="3128973"/>
                </a:lnTo>
                <a:lnTo>
                  <a:pt x="2648235" y="3134297"/>
                </a:lnTo>
                <a:lnTo>
                  <a:pt x="2642910" y="3134297"/>
                </a:lnTo>
                <a:lnTo>
                  <a:pt x="2637585" y="3123648"/>
                </a:lnTo>
                <a:lnTo>
                  <a:pt x="2637585" y="3112999"/>
                </a:lnTo>
                <a:lnTo>
                  <a:pt x="2632261" y="3102942"/>
                </a:lnTo>
                <a:lnTo>
                  <a:pt x="2621611" y="3123648"/>
                </a:lnTo>
                <a:lnTo>
                  <a:pt x="2611553" y="3107675"/>
                </a:lnTo>
                <a:lnTo>
                  <a:pt x="2611553" y="3112999"/>
                </a:lnTo>
                <a:lnTo>
                  <a:pt x="2611553" y="3118324"/>
                </a:lnTo>
                <a:lnTo>
                  <a:pt x="2600903" y="3123648"/>
                </a:lnTo>
                <a:lnTo>
                  <a:pt x="2600903" y="3134297"/>
                </a:lnTo>
                <a:lnTo>
                  <a:pt x="2590253" y="3123648"/>
                </a:lnTo>
                <a:lnTo>
                  <a:pt x="2595578" y="3112999"/>
                </a:lnTo>
                <a:lnTo>
                  <a:pt x="2595578" y="3102942"/>
                </a:lnTo>
                <a:lnTo>
                  <a:pt x="2606228" y="3102942"/>
                </a:lnTo>
                <a:lnTo>
                  <a:pt x="2611553" y="3097618"/>
                </a:lnTo>
                <a:lnTo>
                  <a:pt x="2626936" y="3102942"/>
                </a:lnTo>
                <a:lnTo>
                  <a:pt x="2632261" y="3092293"/>
                </a:lnTo>
                <a:lnTo>
                  <a:pt x="2642910" y="3092293"/>
                </a:lnTo>
                <a:lnTo>
                  <a:pt x="2648235" y="3107675"/>
                </a:lnTo>
                <a:lnTo>
                  <a:pt x="2652968" y="3097618"/>
                </a:lnTo>
                <a:lnTo>
                  <a:pt x="2658293" y="3086969"/>
                </a:lnTo>
                <a:close/>
                <a:moveTo>
                  <a:pt x="2569545" y="3076320"/>
                </a:moveTo>
                <a:lnTo>
                  <a:pt x="2590253" y="3086969"/>
                </a:lnTo>
                <a:lnTo>
                  <a:pt x="2585520" y="3097618"/>
                </a:lnTo>
                <a:lnTo>
                  <a:pt x="2580195" y="3097618"/>
                </a:lnTo>
                <a:lnTo>
                  <a:pt x="2564221" y="3092293"/>
                </a:lnTo>
                <a:close/>
                <a:moveTo>
                  <a:pt x="2522805" y="3076320"/>
                </a:moveTo>
                <a:lnTo>
                  <a:pt x="2527538" y="3086969"/>
                </a:lnTo>
                <a:lnTo>
                  <a:pt x="2522805" y="3092293"/>
                </a:lnTo>
                <a:close/>
                <a:moveTo>
                  <a:pt x="2501505" y="3076320"/>
                </a:moveTo>
                <a:lnTo>
                  <a:pt x="2512155" y="3076320"/>
                </a:lnTo>
                <a:lnTo>
                  <a:pt x="2512155" y="3092293"/>
                </a:lnTo>
                <a:lnTo>
                  <a:pt x="2501505" y="3081645"/>
                </a:lnTo>
                <a:close/>
                <a:moveTo>
                  <a:pt x="1070891" y="3076320"/>
                </a:moveTo>
                <a:lnTo>
                  <a:pt x="1086274" y="3076320"/>
                </a:lnTo>
                <a:lnTo>
                  <a:pt x="1091598" y="3076320"/>
                </a:lnTo>
                <a:lnTo>
                  <a:pt x="1086274" y="3086969"/>
                </a:lnTo>
                <a:lnTo>
                  <a:pt x="1080949" y="3097618"/>
                </a:lnTo>
                <a:lnTo>
                  <a:pt x="1049591" y="3097618"/>
                </a:lnTo>
                <a:lnTo>
                  <a:pt x="1049591" y="3092293"/>
                </a:lnTo>
                <a:close/>
                <a:moveTo>
                  <a:pt x="4423191" y="3071587"/>
                </a:moveTo>
                <a:lnTo>
                  <a:pt x="4438574" y="3071587"/>
                </a:lnTo>
                <a:lnTo>
                  <a:pt x="4438574" y="3102942"/>
                </a:lnTo>
                <a:lnTo>
                  <a:pt x="4423191" y="3107675"/>
                </a:lnTo>
                <a:lnTo>
                  <a:pt x="4412542" y="3092293"/>
                </a:lnTo>
                <a:lnTo>
                  <a:pt x="4412542" y="3081645"/>
                </a:lnTo>
                <a:close/>
                <a:moveTo>
                  <a:pt x="4386509" y="3071587"/>
                </a:moveTo>
                <a:lnTo>
                  <a:pt x="4386509" y="3081645"/>
                </a:lnTo>
                <a:lnTo>
                  <a:pt x="4381184" y="3081645"/>
                </a:lnTo>
                <a:lnTo>
                  <a:pt x="4386509" y="3097618"/>
                </a:lnTo>
                <a:lnTo>
                  <a:pt x="4381184" y="3092293"/>
                </a:lnTo>
                <a:lnTo>
                  <a:pt x="4371126" y="3092293"/>
                </a:lnTo>
                <a:lnTo>
                  <a:pt x="4365801" y="3097618"/>
                </a:lnTo>
                <a:lnTo>
                  <a:pt x="4365801" y="3092293"/>
                </a:lnTo>
                <a:lnTo>
                  <a:pt x="4371126" y="3081645"/>
                </a:lnTo>
                <a:lnTo>
                  <a:pt x="4371126" y="3076320"/>
                </a:lnTo>
                <a:lnTo>
                  <a:pt x="4375859" y="3076320"/>
                </a:lnTo>
                <a:close/>
                <a:moveTo>
                  <a:pt x="2063091" y="3071587"/>
                </a:moveTo>
                <a:lnTo>
                  <a:pt x="2078474" y="3071587"/>
                </a:lnTo>
                <a:lnTo>
                  <a:pt x="2083799" y="3076320"/>
                </a:lnTo>
                <a:lnTo>
                  <a:pt x="2089124" y="3076320"/>
                </a:lnTo>
                <a:lnTo>
                  <a:pt x="2094449" y="3081645"/>
                </a:lnTo>
                <a:lnTo>
                  <a:pt x="2094449" y="3097618"/>
                </a:lnTo>
                <a:lnTo>
                  <a:pt x="2083799" y="3107675"/>
                </a:lnTo>
                <a:lnTo>
                  <a:pt x="2083799" y="3118324"/>
                </a:lnTo>
                <a:lnTo>
                  <a:pt x="2089124" y="3118324"/>
                </a:lnTo>
                <a:lnTo>
                  <a:pt x="2089124" y="3128973"/>
                </a:lnTo>
                <a:lnTo>
                  <a:pt x="2083799" y="3139030"/>
                </a:lnTo>
                <a:lnTo>
                  <a:pt x="2078474" y="3123648"/>
                </a:lnTo>
                <a:lnTo>
                  <a:pt x="2073149" y="3123648"/>
                </a:lnTo>
                <a:lnTo>
                  <a:pt x="2063091" y="3123648"/>
                </a:lnTo>
                <a:lnTo>
                  <a:pt x="2057766" y="3128973"/>
                </a:lnTo>
                <a:lnTo>
                  <a:pt x="2052442" y="3128973"/>
                </a:lnTo>
                <a:lnTo>
                  <a:pt x="2057766" y="3118324"/>
                </a:lnTo>
                <a:lnTo>
                  <a:pt x="2073149" y="3102942"/>
                </a:lnTo>
                <a:lnTo>
                  <a:pt x="2063091" y="3097618"/>
                </a:lnTo>
                <a:lnTo>
                  <a:pt x="2052442" y="3086969"/>
                </a:lnTo>
                <a:close/>
                <a:moveTo>
                  <a:pt x="888070" y="3071587"/>
                </a:moveTo>
                <a:lnTo>
                  <a:pt x="888070" y="3076320"/>
                </a:lnTo>
                <a:lnTo>
                  <a:pt x="872096" y="3102942"/>
                </a:lnTo>
                <a:lnTo>
                  <a:pt x="872096" y="3086969"/>
                </a:lnTo>
                <a:lnTo>
                  <a:pt x="877420" y="3081645"/>
                </a:lnTo>
                <a:lnTo>
                  <a:pt x="877420" y="3076320"/>
                </a:lnTo>
                <a:close/>
                <a:moveTo>
                  <a:pt x="412382" y="3071587"/>
                </a:moveTo>
                <a:lnTo>
                  <a:pt x="417707" y="3076320"/>
                </a:lnTo>
                <a:lnTo>
                  <a:pt x="417707" y="3081645"/>
                </a:lnTo>
                <a:lnTo>
                  <a:pt x="402324" y="3097618"/>
                </a:lnTo>
                <a:lnTo>
                  <a:pt x="391674" y="3097618"/>
                </a:lnTo>
                <a:lnTo>
                  <a:pt x="391674" y="3092293"/>
                </a:lnTo>
                <a:close/>
                <a:moveTo>
                  <a:pt x="4689435" y="3066263"/>
                </a:moveTo>
                <a:lnTo>
                  <a:pt x="4694760" y="3066263"/>
                </a:lnTo>
                <a:lnTo>
                  <a:pt x="4694760" y="3071587"/>
                </a:lnTo>
                <a:lnTo>
                  <a:pt x="4689435" y="3071587"/>
                </a:lnTo>
                <a:close/>
                <a:moveTo>
                  <a:pt x="4532647" y="3066263"/>
                </a:moveTo>
                <a:lnTo>
                  <a:pt x="4532647" y="3071587"/>
                </a:lnTo>
                <a:lnTo>
                  <a:pt x="4522589" y="3076320"/>
                </a:lnTo>
                <a:lnTo>
                  <a:pt x="4517264" y="3076320"/>
                </a:lnTo>
                <a:close/>
                <a:moveTo>
                  <a:pt x="4402484" y="3066263"/>
                </a:moveTo>
                <a:lnTo>
                  <a:pt x="4402484" y="3071587"/>
                </a:lnTo>
                <a:lnTo>
                  <a:pt x="4397159" y="3076320"/>
                </a:lnTo>
                <a:lnTo>
                  <a:pt x="4391834" y="3071587"/>
                </a:lnTo>
                <a:close/>
                <a:moveTo>
                  <a:pt x="4099558" y="3066263"/>
                </a:moveTo>
                <a:lnTo>
                  <a:pt x="4099558" y="3076320"/>
                </a:lnTo>
                <a:lnTo>
                  <a:pt x="4083583" y="3076320"/>
                </a:lnTo>
                <a:lnTo>
                  <a:pt x="4083583" y="3071587"/>
                </a:lnTo>
                <a:close/>
                <a:moveTo>
                  <a:pt x="2757691" y="3066263"/>
                </a:moveTo>
                <a:lnTo>
                  <a:pt x="2768340" y="3066263"/>
                </a:lnTo>
                <a:lnTo>
                  <a:pt x="2768340" y="3071587"/>
                </a:lnTo>
                <a:lnTo>
                  <a:pt x="2752366" y="3071587"/>
                </a:lnTo>
                <a:close/>
                <a:moveTo>
                  <a:pt x="2209229" y="3066263"/>
                </a:moveTo>
                <a:lnTo>
                  <a:pt x="2209229" y="3071587"/>
                </a:lnTo>
                <a:lnTo>
                  <a:pt x="2198579" y="3076320"/>
                </a:lnTo>
                <a:close/>
                <a:moveTo>
                  <a:pt x="1269094" y="3066263"/>
                </a:moveTo>
                <a:lnTo>
                  <a:pt x="1279744" y="3066263"/>
                </a:lnTo>
                <a:lnTo>
                  <a:pt x="1269094" y="3071587"/>
                </a:lnTo>
                <a:close/>
                <a:moveTo>
                  <a:pt x="1195729" y="3066263"/>
                </a:moveTo>
                <a:lnTo>
                  <a:pt x="1211704" y="3071587"/>
                </a:lnTo>
                <a:lnTo>
                  <a:pt x="1211704" y="3076320"/>
                </a:lnTo>
                <a:lnTo>
                  <a:pt x="1190996" y="3076320"/>
                </a:lnTo>
                <a:close/>
                <a:moveTo>
                  <a:pt x="903453" y="3066263"/>
                </a:moveTo>
                <a:lnTo>
                  <a:pt x="919428" y="3066263"/>
                </a:lnTo>
                <a:lnTo>
                  <a:pt x="908778" y="3071587"/>
                </a:lnTo>
                <a:close/>
                <a:moveTo>
                  <a:pt x="793997" y="3066263"/>
                </a:moveTo>
                <a:lnTo>
                  <a:pt x="804056" y="3066263"/>
                </a:lnTo>
                <a:lnTo>
                  <a:pt x="799322" y="3071587"/>
                </a:lnTo>
                <a:lnTo>
                  <a:pt x="788673" y="3071587"/>
                </a:lnTo>
                <a:close/>
                <a:moveTo>
                  <a:pt x="715308" y="3060939"/>
                </a:moveTo>
                <a:lnTo>
                  <a:pt x="720633" y="3066263"/>
                </a:lnTo>
                <a:lnTo>
                  <a:pt x="710575" y="3071587"/>
                </a:lnTo>
                <a:lnTo>
                  <a:pt x="705250" y="3071587"/>
                </a:lnTo>
                <a:lnTo>
                  <a:pt x="705250" y="3066263"/>
                </a:lnTo>
                <a:close/>
                <a:moveTo>
                  <a:pt x="4652753" y="3055614"/>
                </a:moveTo>
                <a:lnTo>
                  <a:pt x="4658077" y="3055614"/>
                </a:lnTo>
                <a:lnTo>
                  <a:pt x="4668727" y="3060939"/>
                </a:lnTo>
                <a:lnTo>
                  <a:pt x="4652753" y="3066263"/>
                </a:lnTo>
                <a:close/>
                <a:moveTo>
                  <a:pt x="2642910" y="3055614"/>
                </a:moveTo>
                <a:lnTo>
                  <a:pt x="2648235" y="3060939"/>
                </a:lnTo>
                <a:lnTo>
                  <a:pt x="2642910" y="3066263"/>
                </a:lnTo>
                <a:lnTo>
                  <a:pt x="2626936" y="3066263"/>
                </a:lnTo>
                <a:lnTo>
                  <a:pt x="2632261" y="3060939"/>
                </a:lnTo>
                <a:lnTo>
                  <a:pt x="2637585" y="3060939"/>
                </a:lnTo>
                <a:close/>
                <a:moveTo>
                  <a:pt x="2501505" y="3055614"/>
                </a:moveTo>
                <a:lnTo>
                  <a:pt x="2506830" y="3060939"/>
                </a:lnTo>
                <a:lnTo>
                  <a:pt x="2506830" y="3071587"/>
                </a:lnTo>
                <a:lnTo>
                  <a:pt x="2501505" y="3071587"/>
                </a:lnTo>
                <a:lnTo>
                  <a:pt x="2491447" y="3060939"/>
                </a:lnTo>
                <a:close/>
                <a:moveTo>
                  <a:pt x="2460090" y="3055614"/>
                </a:moveTo>
                <a:lnTo>
                  <a:pt x="2470148" y="3055614"/>
                </a:lnTo>
                <a:lnTo>
                  <a:pt x="2470148" y="3066263"/>
                </a:lnTo>
                <a:lnTo>
                  <a:pt x="2460090" y="3066263"/>
                </a:lnTo>
                <a:close/>
                <a:moveTo>
                  <a:pt x="1175021" y="3055614"/>
                </a:moveTo>
                <a:lnTo>
                  <a:pt x="1190996" y="3060939"/>
                </a:lnTo>
                <a:lnTo>
                  <a:pt x="1185671" y="3071587"/>
                </a:lnTo>
                <a:lnTo>
                  <a:pt x="1180346" y="3071587"/>
                </a:lnTo>
                <a:close/>
                <a:moveTo>
                  <a:pt x="4851548" y="3050290"/>
                </a:moveTo>
                <a:lnTo>
                  <a:pt x="4851548" y="3055614"/>
                </a:lnTo>
                <a:lnTo>
                  <a:pt x="4851548" y="3060939"/>
                </a:lnTo>
                <a:lnTo>
                  <a:pt x="4846223" y="3060939"/>
                </a:lnTo>
                <a:lnTo>
                  <a:pt x="4846223" y="3055614"/>
                </a:lnTo>
                <a:close/>
                <a:moveTo>
                  <a:pt x="4303086" y="3050290"/>
                </a:moveTo>
                <a:lnTo>
                  <a:pt x="4313144" y="3050290"/>
                </a:lnTo>
                <a:lnTo>
                  <a:pt x="4323794" y="3060939"/>
                </a:lnTo>
                <a:lnTo>
                  <a:pt x="4334444" y="3071587"/>
                </a:lnTo>
                <a:lnTo>
                  <a:pt x="4334444" y="3060939"/>
                </a:lnTo>
                <a:lnTo>
                  <a:pt x="4339769" y="3086969"/>
                </a:lnTo>
                <a:lnTo>
                  <a:pt x="4329119" y="3092293"/>
                </a:lnTo>
                <a:lnTo>
                  <a:pt x="4329119" y="3097618"/>
                </a:lnTo>
                <a:lnTo>
                  <a:pt x="4334444" y="3097618"/>
                </a:lnTo>
                <a:lnTo>
                  <a:pt x="4339769" y="3107675"/>
                </a:lnTo>
                <a:lnTo>
                  <a:pt x="4349827" y="3107675"/>
                </a:lnTo>
                <a:lnTo>
                  <a:pt x="4355151" y="3102942"/>
                </a:lnTo>
                <a:lnTo>
                  <a:pt x="4349827" y="3097618"/>
                </a:lnTo>
                <a:lnTo>
                  <a:pt x="4360476" y="3092293"/>
                </a:lnTo>
                <a:lnTo>
                  <a:pt x="4365801" y="3097618"/>
                </a:lnTo>
                <a:lnTo>
                  <a:pt x="4365801" y="3102942"/>
                </a:lnTo>
                <a:lnTo>
                  <a:pt x="4355151" y="3112999"/>
                </a:lnTo>
                <a:lnTo>
                  <a:pt x="4355151" y="3118324"/>
                </a:lnTo>
                <a:lnTo>
                  <a:pt x="4344502" y="3134297"/>
                </a:lnTo>
                <a:lnTo>
                  <a:pt x="4344502" y="3144354"/>
                </a:lnTo>
                <a:lnTo>
                  <a:pt x="4318469" y="3165652"/>
                </a:lnTo>
                <a:lnTo>
                  <a:pt x="4313144" y="3149679"/>
                </a:lnTo>
                <a:lnTo>
                  <a:pt x="4318469" y="3144354"/>
                </a:lnTo>
                <a:lnTo>
                  <a:pt x="4318469" y="3128973"/>
                </a:lnTo>
                <a:lnTo>
                  <a:pt x="4308411" y="3123648"/>
                </a:lnTo>
                <a:lnTo>
                  <a:pt x="4308411" y="3112999"/>
                </a:lnTo>
                <a:lnTo>
                  <a:pt x="4313144" y="3107675"/>
                </a:lnTo>
                <a:lnTo>
                  <a:pt x="4313144" y="3097618"/>
                </a:lnTo>
                <a:lnTo>
                  <a:pt x="4303086" y="3107675"/>
                </a:lnTo>
                <a:lnTo>
                  <a:pt x="4287112" y="3107675"/>
                </a:lnTo>
                <a:lnTo>
                  <a:pt x="4277053" y="3118324"/>
                </a:lnTo>
                <a:lnTo>
                  <a:pt x="4271729" y="3118324"/>
                </a:lnTo>
                <a:lnTo>
                  <a:pt x="4266404" y="3102942"/>
                </a:lnTo>
                <a:lnTo>
                  <a:pt x="4271729" y="3097618"/>
                </a:lnTo>
                <a:lnTo>
                  <a:pt x="4271729" y="3066263"/>
                </a:lnTo>
                <a:close/>
                <a:moveTo>
                  <a:pt x="2783724" y="3050290"/>
                </a:moveTo>
                <a:lnTo>
                  <a:pt x="2794373" y="3050290"/>
                </a:lnTo>
                <a:lnTo>
                  <a:pt x="2789048" y="3060939"/>
                </a:lnTo>
                <a:close/>
                <a:moveTo>
                  <a:pt x="2694976" y="3050290"/>
                </a:moveTo>
                <a:lnTo>
                  <a:pt x="2700300" y="3060939"/>
                </a:lnTo>
                <a:lnTo>
                  <a:pt x="2684326" y="3066263"/>
                </a:lnTo>
                <a:lnTo>
                  <a:pt x="2674268" y="3066263"/>
                </a:lnTo>
                <a:lnTo>
                  <a:pt x="2668943" y="3066263"/>
                </a:lnTo>
                <a:lnTo>
                  <a:pt x="2689651" y="3055614"/>
                </a:lnTo>
                <a:close/>
                <a:moveTo>
                  <a:pt x="2277269" y="3050290"/>
                </a:moveTo>
                <a:lnTo>
                  <a:pt x="2287327" y="3066263"/>
                </a:lnTo>
                <a:lnTo>
                  <a:pt x="2292652" y="3071587"/>
                </a:lnTo>
                <a:lnTo>
                  <a:pt x="2292652" y="3081645"/>
                </a:lnTo>
                <a:lnTo>
                  <a:pt x="2282594" y="3086969"/>
                </a:lnTo>
                <a:lnTo>
                  <a:pt x="2277269" y="3081645"/>
                </a:lnTo>
                <a:lnTo>
                  <a:pt x="2261295" y="3097618"/>
                </a:lnTo>
                <a:lnTo>
                  <a:pt x="2255970" y="3092293"/>
                </a:lnTo>
                <a:lnTo>
                  <a:pt x="2266619" y="3092293"/>
                </a:lnTo>
                <a:lnTo>
                  <a:pt x="2261295" y="3071587"/>
                </a:lnTo>
                <a:close/>
                <a:moveTo>
                  <a:pt x="2047117" y="3050290"/>
                </a:moveTo>
                <a:lnTo>
                  <a:pt x="2057766" y="3050290"/>
                </a:lnTo>
                <a:lnTo>
                  <a:pt x="2057766" y="3060939"/>
                </a:lnTo>
                <a:lnTo>
                  <a:pt x="2073149" y="3060939"/>
                </a:lnTo>
                <a:lnTo>
                  <a:pt x="2063091" y="3066263"/>
                </a:lnTo>
                <a:lnTo>
                  <a:pt x="2057766" y="3066263"/>
                </a:lnTo>
                <a:lnTo>
                  <a:pt x="2057766" y="3071587"/>
                </a:lnTo>
                <a:lnTo>
                  <a:pt x="2047117" y="3071587"/>
                </a:lnTo>
                <a:lnTo>
                  <a:pt x="2042383" y="3081645"/>
                </a:lnTo>
                <a:lnTo>
                  <a:pt x="2037059" y="3086969"/>
                </a:lnTo>
                <a:lnTo>
                  <a:pt x="2031734" y="3092293"/>
                </a:lnTo>
                <a:lnTo>
                  <a:pt x="2026409" y="3097618"/>
                </a:lnTo>
                <a:lnTo>
                  <a:pt x="2026409" y="3107675"/>
                </a:lnTo>
                <a:lnTo>
                  <a:pt x="2031734" y="3107675"/>
                </a:lnTo>
                <a:lnTo>
                  <a:pt x="2031734" y="3118324"/>
                </a:lnTo>
                <a:lnTo>
                  <a:pt x="2026409" y="3128973"/>
                </a:lnTo>
                <a:lnTo>
                  <a:pt x="2015759" y="3123648"/>
                </a:lnTo>
                <a:lnTo>
                  <a:pt x="2005701" y="3123648"/>
                </a:lnTo>
                <a:lnTo>
                  <a:pt x="2000376" y="3112999"/>
                </a:lnTo>
                <a:lnTo>
                  <a:pt x="2011026" y="3107675"/>
                </a:lnTo>
                <a:lnTo>
                  <a:pt x="2000376" y="3107675"/>
                </a:lnTo>
                <a:lnTo>
                  <a:pt x="1995051" y="3107675"/>
                </a:lnTo>
                <a:lnTo>
                  <a:pt x="2000376" y="3097618"/>
                </a:lnTo>
                <a:lnTo>
                  <a:pt x="2011026" y="3092293"/>
                </a:lnTo>
                <a:lnTo>
                  <a:pt x="2021084" y="3081645"/>
                </a:lnTo>
                <a:lnTo>
                  <a:pt x="2031734" y="3071587"/>
                </a:lnTo>
                <a:lnTo>
                  <a:pt x="2037059" y="3071587"/>
                </a:lnTo>
                <a:lnTo>
                  <a:pt x="2037059" y="3060939"/>
                </a:lnTo>
                <a:close/>
                <a:moveTo>
                  <a:pt x="1133606" y="3050290"/>
                </a:moveTo>
                <a:lnTo>
                  <a:pt x="1148989" y="3050290"/>
                </a:lnTo>
                <a:lnTo>
                  <a:pt x="1154314" y="3060939"/>
                </a:lnTo>
                <a:lnTo>
                  <a:pt x="1148989" y="3066263"/>
                </a:lnTo>
                <a:lnTo>
                  <a:pt x="1148989" y="3076320"/>
                </a:lnTo>
                <a:lnTo>
                  <a:pt x="1143664" y="3076320"/>
                </a:lnTo>
                <a:lnTo>
                  <a:pt x="1122956" y="3076320"/>
                </a:lnTo>
                <a:lnTo>
                  <a:pt x="1117631" y="3081645"/>
                </a:lnTo>
                <a:lnTo>
                  <a:pt x="1102248" y="3081645"/>
                </a:lnTo>
                <a:lnTo>
                  <a:pt x="1096923" y="3076320"/>
                </a:lnTo>
                <a:lnTo>
                  <a:pt x="1112306" y="3071587"/>
                </a:lnTo>
                <a:lnTo>
                  <a:pt x="1117631" y="3066263"/>
                </a:lnTo>
                <a:lnTo>
                  <a:pt x="1122956" y="3055614"/>
                </a:lnTo>
                <a:close/>
                <a:moveTo>
                  <a:pt x="2616877" y="3044965"/>
                </a:moveTo>
                <a:lnTo>
                  <a:pt x="2626936" y="3044965"/>
                </a:lnTo>
                <a:lnTo>
                  <a:pt x="2632261" y="3055614"/>
                </a:lnTo>
                <a:lnTo>
                  <a:pt x="2632261" y="3060939"/>
                </a:lnTo>
                <a:lnTo>
                  <a:pt x="2626936" y="3060939"/>
                </a:lnTo>
                <a:lnTo>
                  <a:pt x="2621611" y="3066263"/>
                </a:lnTo>
                <a:lnTo>
                  <a:pt x="2616877" y="3055614"/>
                </a:lnTo>
                <a:close/>
                <a:moveTo>
                  <a:pt x="2219879" y="3044965"/>
                </a:moveTo>
                <a:lnTo>
                  <a:pt x="2224612" y="3060939"/>
                </a:lnTo>
                <a:lnTo>
                  <a:pt x="2214554" y="3060939"/>
                </a:lnTo>
                <a:lnTo>
                  <a:pt x="2214554" y="3055614"/>
                </a:lnTo>
                <a:lnTo>
                  <a:pt x="2209229" y="3050290"/>
                </a:lnTo>
                <a:close/>
                <a:moveTo>
                  <a:pt x="1054916" y="3044965"/>
                </a:moveTo>
                <a:lnTo>
                  <a:pt x="1060241" y="3044965"/>
                </a:lnTo>
                <a:lnTo>
                  <a:pt x="1060241" y="3055614"/>
                </a:lnTo>
                <a:lnTo>
                  <a:pt x="1049591" y="3066263"/>
                </a:lnTo>
                <a:lnTo>
                  <a:pt x="1049591" y="3055614"/>
                </a:lnTo>
                <a:close/>
                <a:moveTo>
                  <a:pt x="846063" y="3044965"/>
                </a:moveTo>
                <a:lnTo>
                  <a:pt x="851388" y="3044965"/>
                </a:lnTo>
                <a:lnTo>
                  <a:pt x="851388" y="3050290"/>
                </a:lnTo>
                <a:close/>
                <a:moveTo>
                  <a:pt x="835413" y="3044965"/>
                </a:moveTo>
                <a:lnTo>
                  <a:pt x="846063" y="3044965"/>
                </a:lnTo>
                <a:lnTo>
                  <a:pt x="840738" y="3050290"/>
                </a:lnTo>
                <a:close/>
                <a:moveTo>
                  <a:pt x="4355151" y="3040233"/>
                </a:moveTo>
                <a:lnTo>
                  <a:pt x="4371126" y="3050290"/>
                </a:lnTo>
                <a:lnTo>
                  <a:pt x="4365801" y="3060939"/>
                </a:lnTo>
                <a:lnTo>
                  <a:pt x="4355151" y="3060939"/>
                </a:lnTo>
                <a:lnTo>
                  <a:pt x="4349827" y="3066263"/>
                </a:lnTo>
                <a:lnTo>
                  <a:pt x="4344502" y="3055614"/>
                </a:lnTo>
                <a:close/>
                <a:moveTo>
                  <a:pt x="2684326" y="3040233"/>
                </a:moveTo>
                <a:lnTo>
                  <a:pt x="2694976" y="3040233"/>
                </a:lnTo>
                <a:lnTo>
                  <a:pt x="2684326" y="3044965"/>
                </a:lnTo>
                <a:close/>
                <a:moveTo>
                  <a:pt x="888070" y="3040233"/>
                </a:moveTo>
                <a:lnTo>
                  <a:pt x="888070" y="3050290"/>
                </a:lnTo>
                <a:lnTo>
                  <a:pt x="877420" y="3050290"/>
                </a:lnTo>
                <a:lnTo>
                  <a:pt x="882745" y="3044965"/>
                </a:lnTo>
                <a:close/>
                <a:moveTo>
                  <a:pt x="720633" y="3040233"/>
                </a:moveTo>
                <a:lnTo>
                  <a:pt x="725957" y="3040233"/>
                </a:lnTo>
                <a:lnTo>
                  <a:pt x="725957" y="3044965"/>
                </a:lnTo>
                <a:lnTo>
                  <a:pt x="720633" y="3044965"/>
                </a:lnTo>
                <a:close/>
                <a:moveTo>
                  <a:pt x="4569330" y="3034908"/>
                </a:moveTo>
                <a:lnTo>
                  <a:pt x="4569330" y="3044965"/>
                </a:lnTo>
                <a:lnTo>
                  <a:pt x="4558680" y="3040233"/>
                </a:lnTo>
                <a:close/>
                <a:moveTo>
                  <a:pt x="2694976" y="3034908"/>
                </a:moveTo>
                <a:lnTo>
                  <a:pt x="2700300" y="3034908"/>
                </a:lnTo>
                <a:lnTo>
                  <a:pt x="2700300" y="3040233"/>
                </a:lnTo>
                <a:close/>
                <a:moveTo>
                  <a:pt x="2235262" y="3034908"/>
                </a:moveTo>
                <a:lnTo>
                  <a:pt x="2240587" y="3040233"/>
                </a:lnTo>
                <a:lnTo>
                  <a:pt x="2255970" y="3034908"/>
                </a:lnTo>
                <a:lnTo>
                  <a:pt x="2261295" y="3044965"/>
                </a:lnTo>
                <a:lnTo>
                  <a:pt x="2251237" y="3055614"/>
                </a:lnTo>
                <a:lnTo>
                  <a:pt x="2240587" y="3055614"/>
                </a:lnTo>
                <a:lnTo>
                  <a:pt x="2240587" y="3066263"/>
                </a:lnTo>
                <a:lnTo>
                  <a:pt x="2251237" y="3076320"/>
                </a:lnTo>
                <a:lnTo>
                  <a:pt x="2235262" y="3092293"/>
                </a:lnTo>
                <a:lnTo>
                  <a:pt x="2224612" y="3092293"/>
                </a:lnTo>
                <a:lnTo>
                  <a:pt x="2214554" y="3097618"/>
                </a:lnTo>
                <a:lnTo>
                  <a:pt x="2209229" y="3086969"/>
                </a:lnTo>
                <a:lnTo>
                  <a:pt x="2229937" y="3071587"/>
                </a:lnTo>
                <a:lnTo>
                  <a:pt x="2235262" y="3071587"/>
                </a:lnTo>
                <a:lnTo>
                  <a:pt x="2235262" y="3055614"/>
                </a:lnTo>
                <a:lnTo>
                  <a:pt x="2229937" y="3050290"/>
                </a:lnTo>
                <a:lnTo>
                  <a:pt x="2235262" y="3040233"/>
                </a:lnTo>
                <a:close/>
                <a:moveTo>
                  <a:pt x="793997" y="3034908"/>
                </a:moveTo>
                <a:lnTo>
                  <a:pt x="799322" y="3044965"/>
                </a:lnTo>
                <a:lnTo>
                  <a:pt x="783348" y="3044965"/>
                </a:lnTo>
                <a:close/>
                <a:moveTo>
                  <a:pt x="741340" y="3034908"/>
                </a:moveTo>
                <a:lnTo>
                  <a:pt x="751990" y="3034908"/>
                </a:lnTo>
                <a:lnTo>
                  <a:pt x="746665" y="3040233"/>
                </a:lnTo>
                <a:close/>
                <a:moveTo>
                  <a:pt x="501130" y="3034908"/>
                </a:moveTo>
                <a:lnTo>
                  <a:pt x="501130" y="3044965"/>
                </a:lnTo>
                <a:lnTo>
                  <a:pt x="496396" y="3050290"/>
                </a:lnTo>
                <a:lnTo>
                  <a:pt x="491072" y="3040233"/>
                </a:lnTo>
                <a:close/>
                <a:moveTo>
                  <a:pt x="4584713" y="3029584"/>
                </a:moveTo>
                <a:lnTo>
                  <a:pt x="4590037" y="3029584"/>
                </a:lnTo>
                <a:lnTo>
                  <a:pt x="4595362" y="3040233"/>
                </a:lnTo>
                <a:lnTo>
                  <a:pt x="4584713" y="3040233"/>
                </a:lnTo>
                <a:close/>
                <a:moveTo>
                  <a:pt x="4522589" y="3029584"/>
                </a:moveTo>
                <a:lnTo>
                  <a:pt x="4522589" y="3034908"/>
                </a:lnTo>
                <a:lnTo>
                  <a:pt x="4511939" y="3055614"/>
                </a:lnTo>
                <a:lnTo>
                  <a:pt x="4511939" y="3050290"/>
                </a:lnTo>
                <a:lnTo>
                  <a:pt x="4501290" y="3044965"/>
                </a:lnTo>
                <a:lnTo>
                  <a:pt x="4501290" y="3040233"/>
                </a:lnTo>
                <a:lnTo>
                  <a:pt x="4506614" y="3034908"/>
                </a:lnTo>
                <a:lnTo>
                  <a:pt x="4517264" y="3034908"/>
                </a:lnTo>
                <a:close/>
                <a:moveTo>
                  <a:pt x="2741716" y="3029584"/>
                </a:moveTo>
                <a:lnTo>
                  <a:pt x="2757691" y="3034908"/>
                </a:lnTo>
                <a:lnTo>
                  <a:pt x="2752366" y="3044965"/>
                </a:lnTo>
                <a:lnTo>
                  <a:pt x="2768340" y="3055614"/>
                </a:lnTo>
                <a:lnTo>
                  <a:pt x="2757691" y="3066263"/>
                </a:lnTo>
                <a:lnTo>
                  <a:pt x="2747041" y="3066263"/>
                </a:lnTo>
                <a:lnTo>
                  <a:pt x="2747041" y="3050290"/>
                </a:lnTo>
                <a:lnTo>
                  <a:pt x="2736983" y="3050290"/>
                </a:lnTo>
                <a:lnTo>
                  <a:pt x="2741716" y="3040233"/>
                </a:lnTo>
                <a:lnTo>
                  <a:pt x="2741716" y="3034908"/>
                </a:lnTo>
                <a:close/>
                <a:moveTo>
                  <a:pt x="2668943" y="3029584"/>
                </a:moveTo>
                <a:lnTo>
                  <a:pt x="2689651" y="3029584"/>
                </a:lnTo>
                <a:lnTo>
                  <a:pt x="2679001" y="3034908"/>
                </a:lnTo>
                <a:lnTo>
                  <a:pt x="2679001" y="3040233"/>
                </a:lnTo>
                <a:lnTo>
                  <a:pt x="2668943" y="3044965"/>
                </a:lnTo>
                <a:close/>
                <a:moveTo>
                  <a:pt x="2454765" y="3029584"/>
                </a:moveTo>
                <a:lnTo>
                  <a:pt x="2470148" y="3029584"/>
                </a:lnTo>
                <a:lnTo>
                  <a:pt x="2470148" y="3040233"/>
                </a:lnTo>
                <a:lnTo>
                  <a:pt x="2460090" y="3040233"/>
                </a:lnTo>
                <a:close/>
                <a:moveTo>
                  <a:pt x="1279744" y="3029584"/>
                </a:moveTo>
                <a:lnTo>
                  <a:pt x="1279744" y="3040233"/>
                </a:lnTo>
                <a:lnTo>
                  <a:pt x="1269094" y="3034908"/>
                </a:lnTo>
                <a:close/>
                <a:moveTo>
                  <a:pt x="1180346" y="3029584"/>
                </a:moveTo>
                <a:lnTo>
                  <a:pt x="1180346" y="3040233"/>
                </a:lnTo>
                <a:lnTo>
                  <a:pt x="1175021" y="3034908"/>
                </a:lnTo>
                <a:close/>
                <a:moveTo>
                  <a:pt x="1112306" y="3029584"/>
                </a:moveTo>
                <a:lnTo>
                  <a:pt x="1122956" y="3029584"/>
                </a:lnTo>
                <a:lnTo>
                  <a:pt x="1117631" y="3040233"/>
                </a:lnTo>
                <a:close/>
                <a:moveTo>
                  <a:pt x="705250" y="3029584"/>
                </a:moveTo>
                <a:lnTo>
                  <a:pt x="715308" y="3029584"/>
                </a:lnTo>
                <a:lnTo>
                  <a:pt x="705250" y="3034908"/>
                </a:lnTo>
                <a:close/>
                <a:moveTo>
                  <a:pt x="4412542" y="3024259"/>
                </a:moveTo>
                <a:lnTo>
                  <a:pt x="4417867" y="3024259"/>
                </a:lnTo>
                <a:lnTo>
                  <a:pt x="4423191" y="3040233"/>
                </a:lnTo>
                <a:lnTo>
                  <a:pt x="4412542" y="3044965"/>
                </a:lnTo>
                <a:lnTo>
                  <a:pt x="4407217" y="3044965"/>
                </a:lnTo>
                <a:close/>
                <a:moveTo>
                  <a:pt x="4391834" y="3024259"/>
                </a:moveTo>
                <a:lnTo>
                  <a:pt x="4391834" y="3029584"/>
                </a:lnTo>
                <a:lnTo>
                  <a:pt x="4381184" y="3029584"/>
                </a:lnTo>
                <a:close/>
                <a:moveTo>
                  <a:pt x="1013500" y="3024259"/>
                </a:moveTo>
                <a:lnTo>
                  <a:pt x="1028883" y="3029584"/>
                </a:lnTo>
                <a:lnTo>
                  <a:pt x="1044266" y="3034908"/>
                </a:lnTo>
                <a:lnTo>
                  <a:pt x="1044266" y="3055614"/>
                </a:lnTo>
                <a:lnTo>
                  <a:pt x="1028883" y="3066263"/>
                </a:lnTo>
                <a:lnTo>
                  <a:pt x="1023559" y="3071587"/>
                </a:lnTo>
                <a:lnTo>
                  <a:pt x="1013500" y="3071587"/>
                </a:lnTo>
                <a:lnTo>
                  <a:pt x="1008176" y="3071587"/>
                </a:lnTo>
                <a:lnTo>
                  <a:pt x="976818" y="3071587"/>
                </a:lnTo>
                <a:lnTo>
                  <a:pt x="966168" y="3086969"/>
                </a:lnTo>
                <a:lnTo>
                  <a:pt x="955519" y="3071587"/>
                </a:lnTo>
                <a:lnTo>
                  <a:pt x="955519" y="3081645"/>
                </a:lnTo>
                <a:lnTo>
                  <a:pt x="940136" y="3097618"/>
                </a:lnTo>
                <a:lnTo>
                  <a:pt x="919428" y="3102942"/>
                </a:lnTo>
                <a:lnTo>
                  <a:pt x="914103" y="3097618"/>
                </a:lnTo>
                <a:lnTo>
                  <a:pt x="919428" y="3092293"/>
                </a:lnTo>
                <a:lnTo>
                  <a:pt x="919428" y="3076320"/>
                </a:lnTo>
                <a:lnTo>
                  <a:pt x="924161" y="3066263"/>
                </a:lnTo>
                <a:lnTo>
                  <a:pt x="924161" y="3050290"/>
                </a:lnTo>
                <a:lnTo>
                  <a:pt x="940136" y="3040233"/>
                </a:lnTo>
                <a:lnTo>
                  <a:pt x="950785" y="3044965"/>
                </a:lnTo>
                <a:lnTo>
                  <a:pt x="940136" y="3050290"/>
                </a:lnTo>
                <a:lnTo>
                  <a:pt x="940136" y="3055614"/>
                </a:lnTo>
                <a:lnTo>
                  <a:pt x="950785" y="3066263"/>
                </a:lnTo>
                <a:lnTo>
                  <a:pt x="955519" y="3060939"/>
                </a:lnTo>
                <a:lnTo>
                  <a:pt x="960843" y="3060939"/>
                </a:lnTo>
                <a:lnTo>
                  <a:pt x="986876" y="3034908"/>
                </a:lnTo>
                <a:lnTo>
                  <a:pt x="992201" y="3034908"/>
                </a:lnTo>
                <a:lnTo>
                  <a:pt x="997526" y="3029584"/>
                </a:lnTo>
                <a:lnTo>
                  <a:pt x="1008176" y="3029584"/>
                </a:lnTo>
                <a:close/>
                <a:moveTo>
                  <a:pt x="914103" y="3024259"/>
                </a:moveTo>
                <a:lnTo>
                  <a:pt x="924161" y="3024259"/>
                </a:lnTo>
                <a:lnTo>
                  <a:pt x="924161" y="3040233"/>
                </a:lnTo>
                <a:lnTo>
                  <a:pt x="914103" y="3050290"/>
                </a:lnTo>
                <a:lnTo>
                  <a:pt x="908778" y="3060939"/>
                </a:lnTo>
                <a:lnTo>
                  <a:pt x="892803" y="3071587"/>
                </a:lnTo>
                <a:lnTo>
                  <a:pt x="888070" y="3060939"/>
                </a:lnTo>
                <a:lnTo>
                  <a:pt x="892803" y="3055614"/>
                </a:lnTo>
                <a:lnTo>
                  <a:pt x="892803" y="3050290"/>
                </a:lnTo>
                <a:lnTo>
                  <a:pt x="898128" y="3040233"/>
                </a:lnTo>
                <a:close/>
                <a:moveTo>
                  <a:pt x="4798891" y="3018935"/>
                </a:moveTo>
                <a:lnTo>
                  <a:pt x="4809540" y="3024259"/>
                </a:lnTo>
                <a:lnTo>
                  <a:pt x="4804215" y="3024259"/>
                </a:lnTo>
                <a:lnTo>
                  <a:pt x="4804215" y="3040233"/>
                </a:lnTo>
                <a:close/>
                <a:moveTo>
                  <a:pt x="4313144" y="3018935"/>
                </a:moveTo>
                <a:lnTo>
                  <a:pt x="4323794" y="3018935"/>
                </a:lnTo>
                <a:lnTo>
                  <a:pt x="4318469" y="3024259"/>
                </a:lnTo>
                <a:lnTo>
                  <a:pt x="4318469" y="3034908"/>
                </a:lnTo>
                <a:lnTo>
                  <a:pt x="4308411" y="3034908"/>
                </a:lnTo>
                <a:close/>
                <a:moveTo>
                  <a:pt x="2512155" y="3018935"/>
                </a:moveTo>
                <a:lnTo>
                  <a:pt x="2517480" y="3029584"/>
                </a:lnTo>
                <a:lnTo>
                  <a:pt x="2512155" y="3029584"/>
                </a:lnTo>
                <a:lnTo>
                  <a:pt x="2501505" y="3034908"/>
                </a:lnTo>
                <a:lnTo>
                  <a:pt x="2501505" y="3024259"/>
                </a:lnTo>
                <a:close/>
                <a:moveTo>
                  <a:pt x="1237737" y="3018935"/>
                </a:moveTo>
                <a:lnTo>
                  <a:pt x="1248386" y="3024259"/>
                </a:lnTo>
                <a:lnTo>
                  <a:pt x="1243061" y="3029584"/>
                </a:lnTo>
                <a:lnTo>
                  <a:pt x="1248386" y="3029584"/>
                </a:lnTo>
                <a:lnTo>
                  <a:pt x="1258444" y="3044965"/>
                </a:lnTo>
                <a:lnTo>
                  <a:pt x="1263769" y="3050290"/>
                </a:lnTo>
                <a:lnTo>
                  <a:pt x="1253711" y="3050290"/>
                </a:lnTo>
                <a:lnTo>
                  <a:pt x="1248386" y="3050290"/>
                </a:lnTo>
                <a:lnTo>
                  <a:pt x="1243061" y="3055614"/>
                </a:lnTo>
                <a:lnTo>
                  <a:pt x="1222354" y="3055614"/>
                </a:lnTo>
                <a:lnTo>
                  <a:pt x="1211704" y="3066263"/>
                </a:lnTo>
                <a:lnTo>
                  <a:pt x="1201054" y="3055614"/>
                </a:lnTo>
                <a:lnTo>
                  <a:pt x="1211704" y="3050290"/>
                </a:lnTo>
                <a:lnTo>
                  <a:pt x="1217029" y="3040233"/>
                </a:lnTo>
                <a:lnTo>
                  <a:pt x="1227087" y="3040233"/>
                </a:lnTo>
                <a:lnTo>
                  <a:pt x="1227087" y="3024259"/>
                </a:lnTo>
                <a:close/>
                <a:moveTo>
                  <a:pt x="652593" y="3018935"/>
                </a:moveTo>
                <a:lnTo>
                  <a:pt x="642535" y="3029584"/>
                </a:lnTo>
                <a:lnTo>
                  <a:pt x="637210" y="3024259"/>
                </a:lnTo>
                <a:close/>
                <a:moveTo>
                  <a:pt x="511779" y="3018935"/>
                </a:moveTo>
                <a:lnTo>
                  <a:pt x="517104" y="3034908"/>
                </a:lnTo>
                <a:lnTo>
                  <a:pt x="501130" y="3034908"/>
                </a:lnTo>
                <a:lnTo>
                  <a:pt x="501130" y="3029584"/>
                </a:lnTo>
                <a:close/>
                <a:moveTo>
                  <a:pt x="313576" y="3018935"/>
                </a:moveTo>
                <a:lnTo>
                  <a:pt x="318309" y="3018935"/>
                </a:lnTo>
                <a:lnTo>
                  <a:pt x="313576" y="3034908"/>
                </a:lnTo>
                <a:lnTo>
                  <a:pt x="308251" y="3034908"/>
                </a:lnTo>
                <a:lnTo>
                  <a:pt x="308251" y="3029584"/>
                </a:lnTo>
                <a:close/>
                <a:moveTo>
                  <a:pt x="4428516" y="3013611"/>
                </a:moveTo>
                <a:lnTo>
                  <a:pt x="4443899" y="3018935"/>
                </a:lnTo>
                <a:lnTo>
                  <a:pt x="4443899" y="3034908"/>
                </a:lnTo>
                <a:lnTo>
                  <a:pt x="4438574" y="3034908"/>
                </a:lnTo>
                <a:lnTo>
                  <a:pt x="4433250" y="3024259"/>
                </a:lnTo>
                <a:close/>
                <a:moveTo>
                  <a:pt x="4355151" y="3013611"/>
                </a:moveTo>
                <a:lnTo>
                  <a:pt x="4349827" y="3024259"/>
                </a:lnTo>
                <a:lnTo>
                  <a:pt x="4344502" y="3018935"/>
                </a:lnTo>
                <a:close/>
                <a:moveTo>
                  <a:pt x="4329119" y="3013611"/>
                </a:moveTo>
                <a:lnTo>
                  <a:pt x="4344502" y="3024259"/>
                </a:lnTo>
                <a:lnTo>
                  <a:pt x="4334444" y="3029584"/>
                </a:lnTo>
                <a:lnTo>
                  <a:pt x="4323794" y="3029584"/>
                </a:lnTo>
                <a:lnTo>
                  <a:pt x="4323794" y="3024259"/>
                </a:lnTo>
                <a:close/>
                <a:moveTo>
                  <a:pt x="2538188" y="3013611"/>
                </a:moveTo>
                <a:lnTo>
                  <a:pt x="2554163" y="3034908"/>
                </a:lnTo>
                <a:lnTo>
                  <a:pt x="2564221" y="3034908"/>
                </a:lnTo>
                <a:lnTo>
                  <a:pt x="2569545" y="3040233"/>
                </a:lnTo>
                <a:lnTo>
                  <a:pt x="2569545" y="3050290"/>
                </a:lnTo>
                <a:lnTo>
                  <a:pt x="2564221" y="3060939"/>
                </a:lnTo>
                <a:lnTo>
                  <a:pt x="2558896" y="3050290"/>
                </a:lnTo>
                <a:lnTo>
                  <a:pt x="2554163" y="3050290"/>
                </a:lnTo>
                <a:lnTo>
                  <a:pt x="2548837" y="3060939"/>
                </a:lnTo>
                <a:lnTo>
                  <a:pt x="2522805" y="3060939"/>
                </a:lnTo>
                <a:lnTo>
                  <a:pt x="2522805" y="3044965"/>
                </a:lnTo>
                <a:lnTo>
                  <a:pt x="2522805" y="3034908"/>
                </a:lnTo>
                <a:lnTo>
                  <a:pt x="2517480" y="3029584"/>
                </a:lnTo>
                <a:close/>
                <a:moveTo>
                  <a:pt x="2438790" y="3013611"/>
                </a:moveTo>
                <a:lnTo>
                  <a:pt x="2444115" y="3029584"/>
                </a:lnTo>
                <a:lnTo>
                  <a:pt x="2434057" y="3029584"/>
                </a:lnTo>
                <a:lnTo>
                  <a:pt x="2434057" y="3018935"/>
                </a:lnTo>
                <a:close/>
                <a:moveTo>
                  <a:pt x="2172547" y="3013611"/>
                </a:moveTo>
                <a:lnTo>
                  <a:pt x="2172547" y="3024259"/>
                </a:lnTo>
                <a:lnTo>
                  <a:pt x="2167222" y="3024259"/>
                </a:lnTo>
                <a:close/>
                <a:moveTo>
                  <a:pt x="1133606" y="3013611"/>
                </a:moveTo>
                <a:lnTo>
                  <a:pt x="1138339" y="3013611"/>
                </a:lnTo>
                <a:lnTo>
                  <a:pt x="1133606" y="3029584"/>
                </a:lnTo>
                <a:lnTo>
                  <a:pt x="1128281" y="3018935"/>
                </a:lnTo>
                <a:close/>
                <a:moveTo>
                  <a:pt x="1080949" y="3013611"/>
                </a:moveTo>
                <a:lnTo>
                  <a:pt x="1086274" y="3013611"/>
                </a:lnTo>
                <a:lnTo>
                  <a:pt x="1086274" y="3018935"/>
                </a:lnTo>
                <a:lnTo>
                  <a:pt x="1075624" y="3018935"/>
                </a:lnTo>
                <a:close/>
                <a:moveTo>
                  <a:pt x="475097" y="3013611"/>
                </a:moveTo>
                <a:lnTo>
                  <a:pt x="485747" y="3013611"/>
                </a:lnTo>
                <a:lnTo>
                  <a:pt x="485747" y="3024259"/>
                </a:lnTo>
                <a:lnTo>
                  <a:pt x="480422" y="3029584"/>
                </a:lnTo>
                <a:lnTo>
                  <a:pt x="459714" y="3050290"/>
                </a:lnTo>
                <a:lnTo>
                  <a:pt x="449064" y="3055614"/>
                </a:lnTo>
                <a:lnTo>
                  <a:pt x="439006" y="3066263"/>
                </a:lnTo>
                <a:lnTo>
                  <a:pt x="433681" y="3060939"/>
                </a:lnTo>
                <a:lnTo>
                  <a:pt x="443739" y="3044965"/>
                </a:lnTo>
                <a:lnTo>
                  <a:pt x="454389" y="3034908"/>
                </a:lnTo>
                <a:lnTo>
                  <a:pt x="459714" y="3024259"/>
                </a:lnTo>
                <a:lnTo>
                  <a:pt x="465039" y="3024259"/>
                </a:lnTo>
                <a:close/>
                <a:moveTo>
                  <a:pt x="354991" y="3013611"/>
                </a:moveTo>
                <a:lnTo>
                  <a:pt x="360316" y="3013611"/>
                </a:lnTo>
                <a:lnTo>
                  <a:pt x="360316" y="3024259"/>
                </a:lnTo>
                <a:lnTo>
                  <a:pt x="349667" y="3029584"/>
                </a:lnTo>
                <a:lnTo>
                  <a:pt x="344934" y="3024259"/>
                </a:lnTo>
                <a:close/>
                <a:moveTo>
                  <a:pt x="4423191" y="3008878"/>
                </a:moveTo>
                <a:lnTo>
                  <a:pt x="4428516" y="3008878"/>
                </a:lnTo>
                <a:lnTo>
                  <a:pt x="4428516" y="3013611"/>
                </a:lnTo>
                <a:lnTo>
                  <a:pt x="4423191" y="3018935"/>
                </a:lnTo>
                <a:close/>
                <a:moveTo>
                  <a:pt x="2554163" y="3008878"/>
                </a:moveTo>
                <a:lnTo>
                  <a:pt x="2558896" y="3008878"/>
                </a:lnTo>
                <a:lnTo>
                  <a:pt x="2554163" y="3013611"/>
                </a:lnTo>
                <a:close/>
                <a:moveTo>
                  <a:pt x="2177872" y="3008878"/>
                </a:moveTo>
                <a:lnTo>
                  <a:pt x="2188522" y="3008878"/>
                </a:lnTo>
                <a:lnTo>
                  <a:pt x="2183197" y="3013611"/>
                </a:lnTo>
                <a:lnTo>
                  <a:pt x="2172547" y="3013611"/>
                </a:lnTo>
                <a:close/>
                <a:moveTo>
                  <a:pt x="1065566" y="3008878"/>
                </a:moveTo>
                <a:lnTo>
                  <a:pt x="1070891" y="3018935"/>
                </a:lnTo>
                <a:lnTo>
                  <a:pt x="1065566" y="3024259"/>
                </a:lnTo>
                <a:lnTo>
                  <a:pt x="1065566" y="3034908"/>
                </a:lnTo>
                <a:lnTo>
                  <a:pt x="1060241" y="3040233"/>
                </a:lnTo>
                <a:lnTo>
                  <a:pt x="1054916" y="3024259"/>
                </a:lnTo>
                <a:close/>
                <a:moveTo>
                  <a:pt x="820030" y="3008878"/>
                </a:moveTo>
                <a:lnTo>
                  <a:pt x="825355" y="3008878"/>
                </a:lnTo>
                <a:lnTo>
                  <a:pt x="814705" y="3024259"/>
                </a:lnTo>
                <a:lnTo>
                  <a:pt x="809381" y="3024259"/>
                </a:lnTo>
                <a:lnTo>
                  <a:pt x="804056" y="3018935"/>
                </a:lnTo>
                <a:close/>
                <a:moveTo>
                  <a:pt x="2757691" y="3003553"/>
                </a:moveTo>
                <a:lnTo>
                  <a:pt x="2757691" y="3008878"/>
                </a:lnTo>
                <a:lnTo>
                  <a:pt x="2747041" y="3008878"/>
                </a:lnTo>
                <a:close/>
                <a:moveTo>
                  <a:pt x="2480797" y="3003553"/>
                </a:moveTo>
                <a:lnTo>
                  <a:pt x="2486122" y="3003553"/>
                </a:lnTo>
                <a:lnTo>
                  <a:pt x="2501505" y="3024259"/>
                </a:lnTo>
                <a:lnTo>
                  <a:pt x="2486122" y="3024259"/>
                </a:lnTo>
                <a:lnTo>
                  <a:pt x="2480797" y="3029584"/>
                </a:lnTo>
                <a:lnTo>
                  <a:pt x="2475473" y="3008878"/>
                </a:lnTo>
                <a:close/>
                <a:moveTo>
                  <a:pt x="1311101" y="3003553"/>
                </a:moveTo>
                <a:lnTo>
                  <a:pt x="1326484" y="3003553"/>
                </a:lnTo>
                <a:lnTo>
                  <a:pt x="1311101" y="3013611"/>
                </a:lnTo>
                <a:lnTo>
                  <a:pt x="1295127" y="3024259"/>
                </a:lnTo>
                <a:lnTo>
                  <a:pt x="1279744" y="3024259"/>
                </a:lnTo>
                <a:lnTo>
                  <a:pt x="1274419" y="3024259"/>
                </a:lnTo>
                <a:lnTo>
                  <a:pt x="1274419" y="3013611"/>
                </a:lnTo>
                <a:lnTo>
                  <a:pt x="1289802" y="3008878"/>
                </a:lnTo>
                <a:lnTo>
                  <a:pt x="1311101" y="3008878"/>
                </a:lnTo>
                <a:close/>
                <a:moveTo>
                  <a:pt x="1180346" y="3003553"/>
                </a:moveTo>
                <a:lnTo>
                  <a:pt x="1185671" y="3013611"/>
                </a:lnTo>
                <a:lnTo>
                  <a:pt x="1169697" y="3024259"/>
                </a:lnTo>
                <a:lnTo>
                  <a:pt x="1159639" y="3024259"/>
                </a:lnTo>
                <a:close/>
                <a:moveTo>
                  <a:pt x="1122956" y="3003553"/>
                </a:moveTo>
                <a:lnTo>
                  <a:pt x="1128281" y="3008878"/>
                </a:lnTo>
                <a:lnTo>
                  <a:pt x="1112306" y="3013611"/>
                </a:lnTo>
                <a:lnTo>
                  <a:pt x="1112306" y="3008878"/>
                </a:lnTo>
                <a:close/>
                <a:moveTo>
                  <a:pt x="924161" y="3003553"/>
                </a:moveTo>
                <a:lnTo>
                  <a:pt x="929486" y="3003553"/>
                </a:lnTo>
                <a:lnTo>
                  <a:pt x="919428" y="3018935"/>
                </a:lnTo>
                <a:lnTo>
                  <a:pt x="914103" y="3018935"/>
                </a:lnTo>
                <a:lnTo>
                  <a:pt x="914103" y="3013611"/>
                </a:lnTo>
                <a:close/>
                <a:moveTo>
                  <a:pt x="4375859" y="2998229"/>
                </a:moveTo>
                <a:lnTo>
                  <a:pt x="4397159" y="2998229"/>
                </a:lnTo>
                <a:lnTo>
                  <a:pt x="4397159" y="3003553"/>
                </a:lnTo>
                <a:lnTo>
                  <a:pt x="4391834" y="3013611"/>
                </a:lnTo>
                <a:lnTo>
                  <a:pt x="4381184" y="3013611"/>
                </a:lnTo>
                <a:lnTo>
                  <a:pt x="4381184" y="3003553"/>
                </a:lnTo>
                <a:close/>
                <a:moveTo>
                  <a:pt x="2600903" y="2998229"/>
                </a:moveTo>
                <a:lnTo>
                  <a:pt x="2611553" y="2998229"/>
                </a:lnTo>
                <a:lnTo>
                  <a:pt x="2611553" y="3013611"/>
                </a:lnTo>
                <a:lnTo>
                  <a:pt x="2616877" y="3018935"/>
                </a:lnTo>
                <a:lnTo>
                  <a:pt x="2595578" y="3034908"/>
                </a:lnTo>
                <a:lnTo>
                  <a:pt x="2611553" y="3044965"/>
                </a:lnTo>
                <a:lnTo>
                  <a:pt x="2606228" y="3055614"/>
                </a:lnTo>
                <a:lnTo>
                  <a:pt x="2606228" y="3060939"/>
                </a:lnTo>
                <a:lnTo>
                  <a:pt x="2600903" y="3066263"/>
                </a:lnTo>
                <a:lnTo>
                  <a:pt x="2585520" y="3066263"/>
                </a:lnTo>
                <a:lnTo>
                  <a:pt x="2585520" y="3050290"/>
                </a:lnTo>
                <a:lnTo>
                  <a:pt x="2590253" y="3044965"/>
                </a:lnTo>
                <a:lnTo>
                  <a:pt x="2585520" y="3040233"/>
                </a:lnTo>
                <a:lnTo>
                  <a:pt x="2580195" y="3034908"/>
                </a:lnTo>
                <a:lnTo>
                  <a:pt x="2585520" y="3029584"/>
                </a:lnTo>
                <a:lnTo>
                  <a:pt x="2585520" y="3018935"/>
                </a:lnTo>
                <a:lnTo>
                  <a:pt x="2590253" y="3013611"/>
                </a:lnTo>
                <a:lnTo>
                  <a:pt x="2590253" y="3003553"/>
                </a:lnTo>
                <a:lnTo>
                  <a:pt x="2595578" y="3003553"/>
                </a:lnTo>
                <a:close/>
                <a:moveTo>
                  <a:pt x="2574870" y="2998229"/>
                </a:moveTo>
                <a:lnTo>
                  <a:pt x="2580195" y="3008878"/>
                </a:lnTo>
                <a:lnTo>
                  <a:pt x="2574870" y="3008878"/>
                </a:lnTo>
                <a:close/>
                <a:moveTo>
                  <a:pt x="866771" y="2998229"/>
                </a:moveTo>
                <a:lnTo>
                  <a:pt x="872096" y="2998229"/>
                </a:lnTo>
                <a:lnTo>
                  <a:pt x="877420" y="3003553"/>
                </a:lnTo>
                <a:lnTo>
                  <a:pt x="877420" y="3008878"/>
                </a:lnTo>
                <a:lnTo>
                  <a:pt x="866771" y="3024259"/>
                </a:lnTo>
                <a:lnTo>
                  <a:pt x="862037" y="3034908"/>
                </a:lnTo>
                <a:lnTo>
                  <a:pt x="856713" y="3034908"/>
                </a:lnTo>
                <a:lnTo>
                  <a:pt x="851388" y="3024259"/>
                </a:lnTo>
                <a:lnTo>
                  <a:pt x="856713" y="3018935"/>
                </a:lnTo>
                <a:lnTo>
                  <a:pt x="856713" y="3008878"/>
                </a:lnTo>
                <a:close/>
                <a:moveTo>
                  <a:pt x="657917" y="2998229"/>
                </a:moveTo>
                <a:lnTo>
                  <a:pt x="657917" y="3008878"/>
                </a:lnTo>
                <a:lnTo>
                  <a:pt x="652593" y="3008878"/>
                </a:lnTo>
                <a:lnTo>
                  <a:pt x="652593" y="3003553"/>
                </a:lnTo>
                <a:close/>
                <a:moveTo>
                  <a:pt x="4611337" y="2992905"/>
                </a:moveTo>
                <a:lnTo>
                  <a:pt x="4621395" y="2998229"/>
                </a:lnTo>
                <a:lnTo>
                  <a:pt x="4616070" y="3003553"/>
                </a:lnTo>
                <a:close/>
                <a:moveTo>
                  <a:pt x="4532647" y="2992905"/>
                </a:moveTo>
                <a:lnTo>
                  <a:pt x="4537972" y="2992905"/>
                </a:lnTo>
                <a:lnTo>
                  <a:pt x="4537972" y="2998229"/>
                </a:lnTo>
                <a:lnTo>
                  <a:pt x="4532647" y="2998229"/>
                </a:lnTo>
                <a:close/>
                <a:moveTo>
                  <a:pt x="4443899" y="2992905"/>
                </a:moveTo>
                <a:lnTo>
                  <a:pt x="4449224" y="2998229"/>
                </a:lnTo>
                <a:lnTo>
                  <a:pt x="4433250" y="3008878"/>
                </a:lnTo>
                <a:lnTo>
                  <a:pt x="4428516" y="2998229"/>
                </a:lnTo>
                <a:close/>
                <a:moveTo>
                  <a:pt x="4365801" y="2992905"/>
                </a:moveTo>
                <a:lnTo>
                  <a:pt x="4371126" y="2992905"/>
                </a:lnTo>
                <a:lnTo>
                  <a:pt x="4371126" y="3013611"/>
                </a:lnTo>
                <a:lnTo>
                  <a:pt x="4360476" y="3013611"/>
                </a:lnTo>
                <a:lnTo>
                  <a:pt x="4360476" y="2998229"/>
                </a:lnTo>
                <a:close/>
                <a:moveTo>
                  <a:pt x="2789048" y="2992905"/>
                </a:moveTo>
                <a:lnTo>
                  <a:pt x="2794373" y="2992905"/>
                </a:lnTo>
                <a:lnTo>
                  <a:pt x="2794373" y="2998229"/>
                </a:lnTo>
                <a:lnTo>
                  <a:pt x="2794373" y="3003553"/>
                </a:lnTo>
                <a:lnTo>
                  <a:pt x="2789048" y="2998229"/>
                </a:lnTo>
                <a:close/>
                <a:moveTo>
                  <a:pt x="2715684" y="2992905"/>
                </a:moveTo>
                <a:lnTo>
                  <a:pt x="2726333" y="2992905"/>
                </a:lnTo>
                <a:lnTo>
                  <a:pt x="2736983" y="2998229"/>
                </a:lnTo>
                <a:lnTo>
                  <a:pt x="2736983" y="3003553"/>
                </a:lnTo>
                <a:lnTo>
                  <a:pt x="2731658" y="3013611"/>
                </a:lnTo>
                <a:lnTo>
                  <a:pt x="2721008" y="3013611"/>
                </a:lnTo>
                <a:lnTo>
                  <a:pt x="2705625" y="3013611"/>
                </a:lnTo>
                <a:lnTo>
                  <a:pt x="2700300" y="3024259"/>
                </a:lnTo>
                <a:lnTo>
                  <a:pt x="2694976" y="3024259"/>
                </a:lnTo>
                <a:lnTo>
                  <a:pt x="2689651" y="3013611"/>
                </a:lnTo>
                <a:close/>
                <a:moveTo>
                  <a:pt x="2632261" y="2992905"/>
                </a:moveTo>
                <a:lnTo>
                  <a:pt x="2637585" y="3003553"/>
                </a:lnTo>
                <a:lnTo>
                  <a:pt x="2621611" y="3003553"/>
                </a:lnTo>
                <a:close/>
                <a:moveTo>
                  <a:pt x="2214554" y="2992905"/>
                </a:moveTo>
                <a:lnTo>
                  <a:pt x="2224612" y="2992905"/>
                </a:lnTo>
                <a:lnTo>
                  <a:pt x="2224612" y="3013611"/>
                </a:lnTo>
                <a:lnTo>
                  <a:pt x="2229937" y="3018935"/>
                </a:lnTo>
                <a:lnTo>
                  <a:pt x="2219879" y="3018935"/>
                </a:lnTo>
                <a:lnTo>
                  <a:pt x="2219879" y="3003553"/>
                </a:lnTo>
                <a:lnTo>
                  <a:pt x="2214554" y="2998229"/>
                </a:lnTo>
                <a:close/>
                <a:moveTo>
                  <a:pt x="1399849" y="2992905"/>
                </a:moveTo>
                <a:lnTo>
                  <a:pt x="1399849" y="2998229"/>
                </a:lnTo>
                <a:lnTo>
                  <a:pt x="1389199" y="3008878"/>
                </a:lnTo>
                <a:lnTo>
                  <a:pt x="1383874" y="2998229"/>
                </a:lnTo>
                <a:lnTo>
                  <a:pt x="1394524" y="2998229"/>
                </a:lnTo>
                <a:close/>
                <a:moveTo>
                  <a:pt x="4417867" y="2987580"/>
                </a:moveTo>
                <a:lnTo>
                  <a:pt x="4428516" y="2992905"/>
                </a:lnTo>
                <a:lnTo>
                  <a:pt x="4417867" y="2992905"/>
                </a:lnTo>
                <a:close/>
                <a:moveTo>
                  <a:pt x="2694976" y="2987580"/>
                </a:moveTo>
                <a:lnTo>
                  <a:pt x="2694976" y="2998229"/>
                </a:lnTo>
                <a:lnTo>
                  <a:pt x="2689651" y="2992905"/>
                </a:lnTo>
                <a:close/>
                <a:moveTo>
                  <a:pt x="2470148" y="2987580"/>
                </a:moveTo>
                <a:lnTo>
                  <a:pt x="2475473" y="2987580"/>
                </a:lnTo>
                <a:lnTo>
                  <a:pt x="2486122" y="2992905"/>
                </a:lnTo>
                <a:lnTo>
                  <a:pt x="2475473" y="2998229"/>
                </a:lnTo>
                <a:lnTo>
                  <a:pt x="2470148" y="2998229"/>
                </a:lnTo>
                <a:lnTo>
                  <a:pt x="2460090" y="2992905"/>
                </a:lnTo>
                <a:close/>
                <a:moveTo>
                  <a:pt x="2177872" y="2987580"/>
                </a:moveTo>
                <a:lnTo>
                  <a:pt x="2177872" y="2998229"/>
                </a:lnTo>
                <a:lnTo>
                  <a:pt x="2172547" y="3003553"/>
                </a:lnTo>
                <a:lnTo>
                  <a:pt x="2167222" y="2998229"/>
                </a:lnTo>
                <a:close/>
                <a:moveTo>
                  <a:pt x="825355" y="2987580"/>
                </a:moveTo>
                <a:lnTo>
                  <a:pt x="825355" y="2998229"/>
                </a:lnTo>
                <a:lnTo>
                  <a:pt x="820030" y="2998229"/>
                </a:lnTo>
                <a:lnTo>
                  <a:pt x="814705" y="3003553"/>
                </a:lnTo>
                <a:lnTo>
                  <a:pt x="814705" y="2998229"/>
                </a:lnTo>
                <a:close/>
                <a:moveTo>
                  <a:pt x="788673" y="2987580"/>
                </a:moveTo>
                <a:lnTo>
                  <a:pt x="793997" y="2987580"/>
                </a:lnTo>
                <a:lnTo>
                  <a:pt x="799322" y="2992905"/>
                </a:lnTo>
                <a:lnTo>
                  <a:pt x="793997" y="2998229"/>
                </a:lnTo>
                <a:lnTo>
                  <a:pt x="793997" y="3003553"/>
                </a:lnTo>
                <a:lnTo>
                  <a:pt x="778023" y="3013611"/>
                </a:lnTo>
                <a:close/>
                <a:moveTo>
                  <a:pt x="417707" y="2987580"/>
                </a:moveTo>
                <a:lnTo>
                  <a:pt x="423031" y="2998229"/>
                </a:lnTo>
                <a:lnTo>
                  <a:pt x="412382" y="3008878"/>
                </a:lnTo>
                <a:lnTo>
                  <a:pt x="407648" y="3008878"/>
                </a:lnTo>
                <a:lnTo>
                  <a:pt x="407648" y="3003553"/>
                </a:lnTo>
                <a:close/>
                <a:moveTo>
                  <a:pt x="292276" y="2987580"/>
                </a:moveTo>
                <a:lnTo>
                  <a:pt x="292276" y="2992905"/>
                </a:lnTo>
                <a:lnTo>
                  <a:pt x="287543" y="2992905"/>
                </a:lnTo>
                <a:close/>
                <a:moveTo>
                  <a:pt x="4705410" y="2982256"/>
                </a:moveTo>
                <a:lnTo>
                  <a:pt x="4710143" y="2982256"/>
                </a:lnTo>
                <a:lnTo>
                  <a:pt x="4710143" y="2987580"/>
                </a:lnTo>
                <a:lnTo>
                  <a:pt x="4705410" y="2987580"/>
                </a:lnTo>
                <a:close/>
                <a:moveTo>
                  <a:pt x="4480582" y="2982256"/>
                </a:moveTo>
                <a:lnTo>
                  <a:pt x="4480582" y="2998229"/>
                </a:lnTo>
                <a:lnTo>
                  <a:pt x="4480582" y="3003553"/>
                </a:lnTo>
                <a:lnTo>
                  <a:pt x="4469932" y="3003553"/>
                </a:lnTo>
                <a:lnTo>
                  <a:pt x="4469932" y="2992905"/>
                </a:lnTo>
                <a:close/>
                <a:moveTo>
                  <a:pt x="4349827" y="2982256"/>
                </a:moveTo>
                <a:lnTo>
                  <a:pt x="4360476" y="2982256"/>
                </a:lnTo>
                <a:lnTo>
                  <a:pt x="4360476" y="2987580"/>
                </a:lnTo>
                <a:close/>
                <a:moveTo>
                  <a:pt x="68040" y="2977523"/>
                </a:moveTo>
                <a:lnTo>
                  <a:pt x="78098" y="2982256"/>
                </a:lnTo>
                <a:lnTo>
                  <a:pt x="73365" y="2987580"/>
                </a:lnTo>
                <a:lnTo>
                  <a:pt x="62715" y="2987580"/>
                </a:lnTo>
                <a:close/>
                <a:moveTo>
                  <a:pt x="4720793" y="2972199"/>
                </a:moveTo>
                <a:lnTo>
                  <a:pt x="4726117" y="2972199"/>
                </a:lnTo>
                <a:lnTo>
                  <a:pt x="4726117" y="2982256"/>
                </a:lnTo>
                <a:close/>
                <a:moveTo>
                  <a:pt x="4381184" y="2972199"/>
                </a:moveTo>
                <a:lnTo>
                  <a:pt x="4386509" y="2977523"/>
                </a:lnTo>
                <a:lnTo>
                  <a:pt x="4391834" y="2982256"/>
                </a:lnTo>
                <a:lnTo>
                  <a:pt x="4381184" y="2982256"/>
                </a:lnTo>
                <a:close/>
                <a:moveTo>
                  <a:pt x="2470148" y="2972199"/>
                </a:moveTo>
                <a:lnTo>
                  <a:pt x="2480797" y="2972199"/>
                </a:lnTo>
                <a:lnTo>
                  <a:pt x="2480797" y="2982256"/>
                </a:lnTo>
                <a:close/>
                <a:moveTo>
                  <a:pt x="1112306" y="2972199"/>
                </a:moveTo>
                <a:lnTo>
                  <a:pt x="1133606" y="2972199"/>
                </a:lnTo>
                <a:lnTo>
                  <a:pt x="1122956" y="2982256"/>
                </a:lnTo>
                <a:lnTo>
                  <a:pt x="1122956" y="2992905"/>
                </a:lnTo>
                <a:lnTo>
                  <a:pt x="1102248" y="2992905"/>
                </a:lnTo>
                <a:lnTo>
                  <a:pt x="1112306" y="2987580"/>
                </a:lnTo>
                <a:lnTo>
                  <a:pt x="1106981" y="2982256"/>
                </a:lnTo>
                <a:close/>
                <a:moveTo>
                  <a:pt x="982143" y="2972199"/>
                </a:moveTo>
                <a:lnTo>
                  <a:pt x="992201" y="2977523"/>
                </a:lnTo>
                <a:lnTo>
                  <a:pt x="982143" y="2998229"/>
                </a:lnTo>
                <a:lnTo>
                  <a:pt x="982143" y="3008878"/>
                </a:lnTo>
                <a:lnTo>
                  <a:pt x="971493" y="3008878"/>
                </a:lnTo>
                <a:lnTo>
                  <a:pt x="966168" y="3013611"/>
                </a:lnTo>
                <a:lnTo>
                  <a:pt x="971493" y="2987580"/>
                </a:lnTo>
                <a:lnTo>
                  <a:pt x="971493" y="2977523"/>
                </a:lnTo>
                <a:lnTo>
                  <a:pt x="976818" y="2982256"/>
                </a:lnTo>
                <a:close/>
                <a:moveTo>
                  <a:pt x="4616070" y="2966874"/>
                </a:moveTo>
                <a:lnTo>
                  <a:pt x="4621395" y="2972199"/>
                </a:lnTo>
                <a:lnTo>
                  <a:pt x="4621395" y="2982256"/>
                </a:lnTo>
                <a:lnTo>
                  <a:pt x="4606012" y="2987580"/>
                </a:lnTo>
                <a:lnTo>
                  <a:pt x="4606012" y="2972199"/>
                </a:lnTo>
                <a:close/>
                <a:moveTo>
                  <a:pt x="4590037" y="2966874"/>
                </a:moveTo>
                <a:lnTo>
                  <a:pt x="4595362" y="2982256"/>
                </a:lnTo>
                <a:lnTo>
                  <a:pt x="4584713" y="2982256"/>
                </a:lnTo>
                <a:lnTo>
                  <a:pt x="4584713" y="2977523"/>
                </a:lnTo>
                <a:close/>
                <a:moveTo>
                  <a:pt x="2710358" y="2966874"/>
                </a:moveTo>
                <a:lnTo>
                  <a:pt x="2710358" y="2982256"/>
                </a:lnTo>
                <a:lnTo>
                  <a:pt x="2700300" y="2972199"/>
                </a:lnTo>
                <a:close/>
                <a:moveTo>
                  <a:pt x="2679001" y="2966874"/>
                </a:moveTo>
                <a:lnTo>
                  <a:pt x="2684326" y="2977523"/>
                </a:lnTo>
                <a:lnTo>
                  <a:pt x="2674268" y="2977523"/>
                </a:lnTo>
                <a:close/>
                <a:moveTo>
                  <a:pt x="2611553" y="2966874"/>
                </a:moveTo>
                <a:lnTo>
                  <a:pt x="2621611" y="2966874"/>
                </a:lnTo>
                <a:lnTo>
                  <a:pt x="2621611" y="2977523"/>
                </a:lnTo>
                <a:lnTo>
                  <a:pt x="2616877" y="2977523"/>
                </a:lnTo>
                <a:close/>
                <a:moveTo>
                  <a:pt x="1326484" y="2966874"/>
                </a:moveTo>
                <a:lnTo>
                  <a:pt x="1331809" y="2966874"/>
                </a:lnTo>
                <a:lnTo>
                  <a:pt x="1331809" y="2977523"/>
                </a:lnTo>
                <a:lnTo>
                  <a:pt x="1321159" y="2982256"/>
                </a:lnTo>
                <a:close/>
                <a:moveTo>
                  <a:pt x="1227087" y="2966874"/>
                </a:moveTo>
                <a:lnTo>
                  <a:pt x="1227087" y="2977523"/>
                </a:lnTo>
                <a:lnTo>
                  <a:pt x="1222354" y="2977523"/>
                </a:lnTo>
                <a:lnTo>
                  <a:pt x="1217029" y="2982256"/>
                </a:lnTo>
                <a:lnTo>
                  <a:pt x="1211704" y="2982256"/>
                </a:lnTo>
                <a:lnTo>
                  <a:pt x="1211704" y="2972199"/>
                </a:lnTo>
                <a:close/>
                <a:moveTo>
                  <a:pt x="1180346" y="2966874"/>
                </a:moveTo>
                <a:lnTo>
                  <a:pt x="1190996" y="2977523"/>
                </a:lnTo>
                <a:lnTo>
                  <a:pt x="1185671" y="2982256"/>
                </a:lnTo>
                <a:lnTo>
                  <a:pt x="1185671" y="2987580"/>
                </a:lnTo>
                <a:lnTo>
                  <a:pt x="1154314" y="2987580"/>
                </a:lnTo>
                <a:lnTo>
                  <a:pt x="1154314" y="2972199"/>
                </a:lnTo>
                <a:lnTo>
                  <a:pt x="1175021" y="2972199"/>
                </a:lnTo>
                <a:close/>
                <a:moveTo>
                  <a:pt x="945460" y="2966874"/>
                </a:moveTo>
                <a:lnTo>
                  <a:pt x="955519" y="2966874"/>
                </a:lnTo>
                <a:lnTo>
                  <a:pt x="955519" y="2972199"/>
                </a:lnTo>
                <a:lnTo>
                  <a:pt x="940136" y="2972199"/>
                </a:lnTo>
                <a:close/>
                <a:moveTo>
                  <a:pt x="882745" y="2966874"/>
                </a:moveTo>
                <a:lnTo>
                  <a:pt x="892803" y="2966874"/>
                </a:lnTo>
                <a:lnTo>
                  <a:pt x="892803" y="2972199"/>
                </a:lnTo>
                <a:lnTo>
                  <a:pt x="882745" y="2987580"/>
                </a:lnTo>
                <a:lnTo>
                  <a:pt x="877420" y="2987580"/>
                </a:lnTo>
                <a:close/>
                <a:moveTo>
                  <a:pt x="4684110" y="2961550"/>
                </a:moveTo>
                <a:lnTo>
                  <a:pt x="4694760" y="2961550"/>
                </a:lnTo>
                <a:lnTo>
                  <a:pt x="4694760" y="2966874"/>
                </a:lnTo>
                <a:lnTo>
                  <a:pt x="4684110" y="2966874"/>
                </a:lnTo>
                <a:close/>
                <a:moveTo>
                  <a:pt x="4637370" y="2961550"/>
                </a:moveTo>
                <a:lnTo>
                  <a:pt x="4642694" y="2961550"/>
                </a:lnTo>
                <a:lnTo>
                  <a:pt x="4647428" y="2961550"/>
                </a:lnTo>
                <a:lnTo>
                  <a:pt x="4647428" y="2972199"/>
                </a:lnTo>
                <a:lnTo>
                  <a:pt x="4642694" y="2972199"/>
                </a:lnTo>
                <a:close/>
                <a:moveTo>
                  <a:pt x="4558680" y="2961550"/>
                </a:moveTo>
                <a:lnTo>
                  <a:pt x="4569330" y="2961550"/>
                </a:lnTo>
                <a:lnTo>
                  <a:pt x="4584713" y="2961550"/>
                </a:lnTo>
                <a:lnTo>
                  <a:pt x="4584713" y="2966874"/>
                </a:lnTo>
                <a:lnTo>
                  <a:pt x="4569330" y="2982256"/>
                </a:lnTo>
                <a:lnTo>
                  <a:pt x="4558680" y="2972199"/>
                </a:lnTo>
                <a:close/>
                <a:moveTo>
                  <a:pt x="862037" y="2961550"/>
                </a:moveTo>
                <a:lnTo>
                  <a:pt x="872096" y="2972199"/>
                </a:lnTo>
                <a:lnTo>
                  <a:pt x="866771" y="2982256"/>
                </a:lnTo>
                <a:lnTo>
                  <a:pt x="856713" y="2982256"/>
                </a:lnTo>
                <a:lnTo>
                  <a:pt x="846063" y="2972199"/>
                </a:lnTo>
                <a:close/>
                <a:moveTo>
                  <a:pt x="746665" y="2961550"/>
                </a:moveTo>
                <a:lnTo>
                  <a:pt x="751990" y="2972199"/>
                </a:lnTo>
                <a:lnTo>
                  <a:pt x="746665" y="2977523"/>
                </a:lnTo>
                <a:lnTo>
                  <a:pt x="741340" y="2972199"/>
                </a:lnTo>
                <a:close/>
                <a:moveTo>
                  <a:pt x="4861606" y="2956225"/>
                </a:moveTo>
                <a:lnTo>
                  <a:pt x="4866931" y="2956225"/>
                </a:lnTo>
                <a:lnTo>
                  <a:pt x="4866931" y="2961550"/>
                </a:lnTo>
                <a:close/>
                <a:moveTo>
                  <a:pt x="4757475" y="2956225"/>
                </a:moveTo>
                <a:lnTo>
                  <a:pt x="4767533" y="2956225"/>
                </a:lnTo>
                <a:lnTo>
                  <a:pt x="4767533" y="2961550"/>
                </a:lnTo>
                <a:lnTo>
                  <a:pt x="4762800" y="2961550"/>
                </a:lnTo>
                <a:close/>
                <a:moveTo>
                  <a:pt x="4537972" y="2956225"/>
                </a:moveTo>
                <a:lnTo>
                  <a:pt x="4548622" y="2956225"/>
                </a:lnTo>
                <a:lnTo>
                  <a:pt x="4543297" y="2961550"/>
                </a:lnTo>
                <a:lnTo>
                  <a:pt x="4537972" y="2966874"/>
                </a:lnTo>
                <a:lnTo>
                  <a:pt x="4532647" y="2961550"/>
                </a:lnTo>
                <a:close/>
                <a:moveTo>
                  <a:pt x="4407217" y="2956225"/>
                </a:moveTo>
                <a:lnTo>
                  <a:pt x="4423191" y="2956225"/>
                </a:lnTo>
                <a:lnTo>
                  <a:pt x="4428516" y="2961550"/>
                </a:lnTo>
                <a:lnTo>
                  <a:pt x="4428516" y="2966874"/>
                </a:lnTo>
                <a:lnTo>
                  <a:pt x="4417867" y="2966874"/>
                </a:lnTo>
                <a:lnTo>
                  <a:pt x="4402484" y="2982256"/>
                </a:lnTo>
                <a:lnTo>
                  <a:pt x="4402484" y="2992905"/>
                </a:lnTo>
                <a:lnTo>
                  <a:pt x="4391834" y="2982256"/>
                </a:lnTo>
                <a:lnTo>
                  <a:pt x="4391834" y="2961550"/>
                </a:lnTo>
                <a:close/>
                <a:moveTo>
                  <a:pt x="2642910" y="2956225"/>
                </a:moveTo>
                <a:lnTo>
                  <a:pt x="2652968" y="2961550"/>
                </a:lnTo>
                <a:lnTo>
                  <a:pt x="2642910" y="2961550"/>
                </a:lnTo>
                <a:close/>
                <a:moveTo>
                  <a:pt x="2183197" y="2956225"/>
                </a:moveTo>
                <a:lnTo>
                  <a:pt x="2183197" y="2966874"/>
                </a:lnTo>
                <a:lnTo>
                  <a:pt x="2193846" y="2972199"/>
                </a:lnTo>
                <a:lnTo>
                  <a:pt x="2198579" y="2982256"/>
                </a:lnTo>
                <a:lnTo>
                  <a:pt x="2203905" y="2992905"/>
                </a:lnTo>
                <a:lnTo>
                  <a:pt x="2193846" y="2992905"/>
                </a:lnTo>
                <a:lnTo>
                  <a:pt x="2177872" y="2977523"/>
                </a:lnTo>
                <a:lnTo>
                  <a:pt x="2172547" y="2972199"/>
                </a:lnTo>
                <a:lnTo>
                  <a:pt x="2167222" y="2977523"/>
                </a:lnTo>
                <a:lnTo>
                  <a:pt x="2162489" y="2972199"/>
                </a:lnTo>
                <a:close/>
                <a:moveTo>
                  <a:pt x="1169697" y="2956225"/>
                </a:moveTo>
                <a:lnTo>
                  <a:pt x="1169697" y="2966874"/>
                </a:lnTo>
                <a:lnTo>
                  <a:pt x="1159639" y="2966874"/>
                </a:lnTo>
                <a:lnTo>
                  <a:pt x="1159639" y="2961550"/>
                </a:lnTo>
                <a:close/>
                <a:moveTo>
                  <a:pt x="1023559" y="2956225"/>
                </a:moveTo>
                <a:lnTo>
                  <a:pt x="1034208" y="2961550"/>
                </a:lnTo>
                <a:lnTo>
                  <a:pt x="1023559" y="2966874"/>
                </a:lnTo>
                <a:lnTo>
                  <a:pt x="1013500" y="2966874"/>
                </a:lnTo>
                <a:close/>
                <a:moveTo>
                  <a:pt x="517104" y="2956225"/>
                </a:moveTo>
                <a:lnTo>
                  <a:pt x="527754" y="2961550"/>
                </a:lnTo>
                <a:lnTo>
                  <a:pt x="537812" y="2956225"/>
                </a:lnTo>
                <a:lnTo>
                  <a:pt x="537812" y="2961550"/>
                </a:lnTo>
                <a:lnTo>
                  <a:pt x="517104" y="2972199"/>
                </a:lnTo>
                <a:lnTo>
                  <a:pt x="501130" y="2987580"/>
                </a:lnTo>
                <a:lnTo>
                  <a:pt x="496396" y="2977523"/>
                </a:lnTo>
                <a:lnTo>
                  <a:pt x="501130" y="2972199"/>
                </a:lnTo>
                <a:close/>
                <a:moveTo>
                  <a:pt x="354991" y="2956225"/>
                </a:moveTo>
                <a:lnTo>
                  <a:pt x="354991" y="2966874"/>
                </a:lnTo>
                <a:lnTo>
                  <a:pt x="344934" y="2972199"/>
                </a:lnTo>
                <a:lnTo>
                  <a:pt x="339608" y="2972199"/>
                </a:lnTo>
                <a:close/>
                <a:moveTo>
                  <a:pt x="4971653" y="2950901"/>
                </a:moveTo>
                <a:lnTo>
                  <a:pt x="4976978" y="2950901"/>
                </a:lnTo>
                <a:lnTo>
                  <a:pt x="4976978" y="2956225"/>
                </a:lnTo>
                <a:lnTo>
                  <a:pt x="4971653" y="2956225"/>
                </a:lnTo>
                <a:close/>
                <a:moveTo>
                  <a:pt x="4736175" y="2950901"/>
                </a:moveTo>
                <a:lnTo>
                  <a:pt x="4746825" y="2950901"/>
                </a:lnTo>
                <a:lnTo>
                  <a:pt x="4746825" y="2956225"/>
                </a:lnTo>
                <a:lnTo>
                  <a:pt x="4736175" y="2961550"/>
                </a:lnTo>
                <a:close/>
                <a:moveTo>
                  <a:pt x="919428" y="2950901"/>
                </a:moveTo>
                <a:lnTo>
                  <a:pt x="924161" y="2950901"/>
                </a:lnTo>
                <a:lnTo>
                  <a:pt x="924161" y="2961550"/>
                </a:lnTo>
                <a:close/>
                <a:moveTo>
                  <a:pt x="663242" y="2950901"/>
                </a:moveTo>
                <a:lnTo>
                  <a:pt x="657917" y="2961550"/>
                </a:lnTo>
                <a:lnTo>
                  <a:pt x="647859" y="2956225"/>
                </a:lnTo>
                <a:close/>
                <a:moveTo>
                  <a:pt x="4433250" y="2946168"/>
                </a:moveTo>
                <a:lnTo>
                  <a:pt x="4454549" y="2956225"/>
                </a:lnTo>
                <a:lnTo>
                  <a:pt x="4454549" y="2961550"/>
                </a:lnTo>
                <a:lnTo>
                  <a:pt x="4443899" y="2972199"/>
                </a:lnTo>
                <a:lnTo>
                  <a:pt x="4433250" y="2982256"/>
                </a:lnTo>
                <a:lnTo>
                  <a:pt x="4428516" y="2977523"/>
                </a:lnTo>
                <a:lnTo>
                  <a:pt x="4428516" y="2966874"/>
                </a:lnTo>
                <a:lnTo>
                  <a:pt x="4438574" y="2966874"/>
                </a:lnTo>
                <a:lnTo>
                  <a:pt x="4433250" y="2956225"/>
                </a:lnTo>
                <a:lnTo>
                  <a:pt x="4423191" y="2956225"/>
                </a:lnTo>
                <a:lnTo>
                  <a:pt x="4423191" y="2950901"/>
                </a:lnTo>
                <a:close/>
                <a:moveTo>
                  <a:pt x="2705625" y="2946168"/>
                </a:moveTo>
                <a:lnTo>
                  <a:pt x="2715684" y="2946168"/>
                </a:lnTo>
                <a:lnTo>
                  <a:pt x="2715684" y="2956225"/>
                </a:lnTo>
                <a:lnTo>
                  <a:pt x="2705625" y="2956225"/>
                </a:lnTo>
                <a:lnTo>
                  <a:pt x="2700300" y="2950901"/>
                </a:lnTo>
                <a:close/>
                <a:moveTo>
                  <a:pt x="1091598" y="2946168"/>
                </a:moveTo>
                <a:lnTo>
                  <a:pt x="1096923" y="2956225"/>
                </a:lnTo>
                <a:lnTo>
                  <a:pt x="1096923" y="2966874"/>
                </a:lnTo>
                <a:lnTo>
                  <a:pt x="1102248" y="2972199"/>
                </a:lnTo>
                <a:lnTo>
                  <a:pt x="1086274" y="2982256"/>
                </a:lnTo>
                <a:lnTo>
                  <a:pt x="1075624" y="2987580"/>
                </a:lnTo>
                <a:lnTo>
                  <a:pt x="1070891" y="2987580"/>
                </a:lnTo>
                <a:lnTo>
                  <a:pt x="1060241" y="2987580"/>
                </a:lnTo>
                <a:lnTo>
                  <a:pt x="1049591" y="3003553"/>
                </a:lnTo>
                <a:lnTo>
                  <a:pt x="1044266" y="3013611"/>
                </a:lnTo>
                <a:lnTo>
                  <a:pt x="1023559" y="3003553"/>
                </a:lnTo>
                <a:lnTo>
                  <a:pt x="1028883" y="2998229"/>
                </a:lnTo>
                <a:lnTo>
                  <a:pt x="1028883" y="2992905"/>
                </a:lnTo>
                <a:lnTo>
                  <a:pt x="1008176" y="2982256"/>
                </a:lnTo>
                <a:lnTo>
                  <a:pt x="1013500" y="2982256"/>
                </a:lnTo>
                <a:lnTo>
                  <a:pt x="1023559" y="2982256"/>
                </a:lnTo>
                <a:lnTo>
                  <a:pt x="1044266" y="2966874"/>
                </a:lnTo>
                <a:lnTo>
                  <a:pt x="1049591" y="2977523"/>
                </a:lnTo>
                <a:lnTo>
                  <a:pt x="1060241" y="2961550"/>
                </a:lnTo>
                <a:lnTo>
                  <a:pt x="1070891" y="2950901"/>
                </a:lnTo>
                <a:close/>
                <a:moveTo>
                  <a:pt x="882745" y="2946168"/>
                </a:moveTo>
                <a:lnTo>
                  <a:pt x="888070" y="2950901"/>
                </a:lnTo>
                <a:lnTo>
                  <a:pt x="872096" y="2950901"/>
                </a:lnTo>
                <a:close/>
                <a:moveTo>
                  <a:pt x="647859" y="2946168"/>
                </a:moveTo>
                <a:lnTo>
                  <a:pt x="647859" y="2956225"/>
                </a:lnTo>
                <a:lnTo>
                  <a:pt x="642535" y="2956225"/>
                </a:lnTo>
                <a:close/>
                <a:moveTo>
                  <a:pt x="4449224" y="2940844"/>
                </a:moveTo>
                <a:lnTo>
                  <a:pt x="4459874" y="2940844"/>
                </a:lnTo>
                <a:lnTo>
                  <a:pt x="4459874" y="2946168"/>
                </a:lnTo>
                <a:lnTo>
                  <a:pt x="4449224" y="2946168"/>
                </a:lnTo>
                <a:close/>
                <a:moveTo>
                  <a:pt x="1180346" y="2940844"/>
                </a:moveTo>
                <a:lnTo>
                  <a:pt x="1185671" y="2940844"/>
                </a:lnTo>
                <a:lnTo>
                  <a:pt x="1190996" y="2940844"/>
                </a:lnTo>
                <a:lnTo>
                  <a:pt x="1190996" y="2946168"/>
                </a:lnTo>
                <a:lnTo>
                  <a:pt x="1185671" y="2946168"/>
                </a:lnTo>
                <a:close/>
                <a:moveTo>
                  <a:pt x="1013500" y="2940844"/>
                </a:moveTo>
                <a:lnTo>
                  <a:pt x="1018234" y="2940844"/>
                </a:lnTo>
                <a:lnTo>
                  <a:pt x="1018234" y="2946168"/>
                </a:lnTo>
                <a:lnTo>
                  <a:pt x="1008176" y="2956225"/>
                </a:lnTo>
                <a:lnTo>
                  <a:pt x="1002851" y="2946168"/>
                </a:lnTo>
                <a:close/>
                <a:moveTo>
                  <a:pt x="804056" y="2940844"/>
                </a:moveTo>
                <a:lnTo>
                  <a:pt x="809381" y="2940844"/>
                </a:lnTo>
                <a:lnTo>
                  <a:pt x="809381" y="2946168"/>
                </a:lnTo>
                <a:lnTo>
                  <a:pt x="804056" y="2946168"/>
                </a:lnTo>
                <a:close/>
                <a:moveTo>
                  <a:pt x="313576" y="2940844"/>
                </a:moveTo>
                <a:lnTo>
                  <a:pt x="318309" y="2940844"/>
                </a:lnTo>
                <a:lnTo>
                  <a:pt x="318309" y="2946168"/>
                </a:lnTo>
                <a:lnTo>
                  <a:pt x="313576" y="2946168"/>
                </a:lnTo>
                <a:close/>
                <a:moveTo>
                  <a:pt x="2674268" y="2935519"/>
                </a:moveTo>
                <a:lnTo>
                  <a:pt x="2689651" y="2946168"/>
                </a:lnTo>
                <a:lnTo>
                  <a:pt x="2663618" y="2961550"/>
                </a:lnTo>
                <a:lnTo>
                  <a:pt x="2663618" y="2966874"/>
                </a:lnTo>
                <a:lnTo>
                  <a:pt x="2652968" y="2961550"/>
                </a:lnTo>
                <a:lnTo>
                  <a:pt x="2674268" y="2946168"/>
                </a:lnTo>
                <a:close/>
                <a:moveTo>
                  <a:pt x="2715684" y="2930195"/>
                </a:moveTo>
                <a:lnTo>
                  <a:pt x="2736983" y="2935519"/>
                </a:lnTo>
                <a:lnTo>
                  <a:pt x="2726333" y="2946168"/>
                </a:lnTo>
                <a:lnTo>
                  <a:pt x="2721008" y="2940844"/>
                </a:lnTo>
                <a:lnTo>
                  <a:pt x="2700300" y="2940844"/>
                </a:lnTo>
                <a:lnTo>
                  <a:pt x="2700300" y="2935519"/>
                </a:lnTo>
                <a:lnTo>
                  <a:pt x="2705625" y="2935519"/>
                </a:lnTo>
                <a:lnTo>
                  <a:pt x="2710358" y="2935519"/>
                </a:lnTo>
                <a:lnTo>
                  <a:pt x="2715684" y="2935519"/>
                </a:lnTo>
                <a:close/>
                <a:moveTo>
                  <a:pt x="1227087" y="2930195"/>
                </a:moveTo>
                <a:lnTo>
                  <a:pt x="1232412" y="2935519"/>
                </a:lnTo>
                <a:lnTo>
                  <a:pt x="1217029" y="2946168"/>
                </a:lnTo>
                <a:lnTo>
                  <a:pt x="1211704" y="2946168"/>
                </a:lnTo>
                <a:lnTo>
                  <a:pt x="1217029" y="2940844"/>
                </a:lnTo>
                <a:close/>
                <a:moveTo>
                  <a:pt x="924161" y="2930195"/>
                </a:moveTo>
                <a:lnTo>
                  <a:pt x="924161" y="2940844"/>
                </a:lnTo>
                <a:lnTo>
                  <a:pt x="914103" y="2940844"/>
                </a:lnTo>
                <a:lnTo>
                  <a:pt x="919428" y="2935519"/>
                </a:lnTo>
                <a:close/>
                <a:moveTo>
                  <a:pt x="866771" y="2930195"/>
                </a:moveTo>
                <a:lnTo>
                  <a:pt x="872096" y="2930195"/>
                </a:lnTo>
                <a:lnTo>
                  <a:pt x="872096" y="2935519"/>
                </a:lnTo>
                <a:lnTo>
                  <a:pt x="866771" y="2946168"/>
                </a:lnTo>
                <a:lnTo>
                  <a:pt x="851388" y="2961550"/>
                </a:lnTo>
                <a:lnTo>
                  <a:pt x="851388" y="2940844"/>
                </a:lnTo>
                <a:close/>
                <a:moveTo>
                  <a:pt x="741340" y="2930195"/>
                </a:moveTo>
                <a:lnTo>
                  <a:pt x="746665" y="2930195"/>
                </a:lnTo>
                <a:lnTo>
                  <a:pt x="741340" y="2946168"/>
                </a:lnTo>
                <a:lnTo>
                  <a:pt x="731282" y="2956225"/>
                </a:lnTo>
                <a:lnTo>
                  <a:pt x="725957" y="2946168"/>
                </a:lnTo>
                <a:close/>
                <a:moveTo>
                  <a:pt x="4569330" y="2924871"/>
                </a:moveTo>
                <a:lnTo>
                  <a:pt x="4579979" y="2930195"/>
                </a:lnTo>
                <a:lnTo>
                  <a:pt x="4579979" y="2940844"/>
                </a:lnTo>
                <a:lnTo>
                  <a:pt x="4569330" y="2940844"/>
                </a:lnTo>
                <a:lnTo>
                  <a:pt x="4564005" y="2946168"/>
                </a:lnTo>
                <a:lnTo>
                  <a:pt x="4564005" y="2930195"/>
                </a:lnTo>
                <a:lnTo>
                  <a:pt x="4569330" y="2930195"/>
                </a:lnTo>
                <a:close/>
                <a:moveTo>
                  <a:pt x="1269094" y="2924871"/>
                </a:moveTo>
                <a:lnTo>
                  <a:pt x="1274419" y="2924871"/>
                </a:lnTo>
                <a:lnTo>
                  <a:pt x="1279744" y="2930195"/>
                </a:lnTo>
                <a:lnTo>
                  <a:pt x="1263769" y="2946168"/>
                </a:lnTo>
                <a:lnTo>
                  <a:pt x="1253711" y="2950901"/>
                </a:lnTo>
                <a:lnTo>
                  <a:pt x="1248386" y="2956225"/>
                </a:lnTo>
                <a:lnTo>
                  <a:pt x="1248386" y="2946168"/>
                </a:lnTo>
                <a:lnTo>
                  <a:pt x="1243061" y="2940844"/>
                </a:lnTo>
                <a:lnTo>
                  <a:pt x="1248386" y="2940844"/>
                </a:lnTo>
                <a:lnTo>
                  <a:pt x="1248386" y="2930195"/>
                </a:lnTo>
                <a:lnTo>
                  <a:pt x="1263769" y="2930195"/>
                </a:lnTo>
                <a:close/>
                <a:moveTo>
                  <a:pt x="966168" y="2924871"/>
                </a:moveTo>
                <a:lnTo>
                  <a:pt x="971493" y="2924871"/>
                </a:lnTo>
                <a:lnTo>
                  <a:pt x="966168" y="2935519"/>
                </a:lnTo>
                <a:lnTo>
                  <a:pt x="960843" y="2930195"/>
                </a:lnTo>
                <a:close/>
                <a:moveTo>
                  <a:pt x="929486" y="2924871"/>
                </a:moveTo>
                <a:lnTo>
                  <a:pt x="934811" y="2924871"/>
                </a:lnTo>
                <a:lnTo>
                  <a:pt x="934811" y="2930195"/>
                </a:lnTo>
                <a:close/>
                <a:moveTo>
                  <a:pt x="386349" y="2924871"/>
                </a:moveTo>
                <a:lnTo>
                  <a:pt x="391674" y="2924871"/>
                </a:lnTo>
                <a:lnTo>
                  <a:pt x="370966" y="2946168"/>
                </a:lnTo>
                <a:lnTo>
                  <a:pt x="370966" y="2940844"/>
                </a:lnTo>
                <a:close/>
                <a:moveTo>
                  <a:pt x="4924321" y="2919546"/>
                </a:moveTo>
                <a:lnTo>
                  <a:pt x="4929646" y="2919546"/>
                </a:lnTo>
                <a:lnTo>
                  <a:pt x="4945620" y="2930195"/>
                </a:lnTo>
                <a:lnTo>
                  <a:pt x="4945620" y="2946168"/>
                </a:lnTo>
                <a:lnTo>
                  <a:pt x="4940295" y="2946168"/>
                </a:lnTo>
                <a:lnTo>
                  <a:pt x="4924321" y="2940844"/>
                </a:lnTo>
                <a:lnTo>
                  <a:pt x="4924321" y="2935519"/>
                </a:lnTo>
                <a:close/>
                <a:moveTo>
                  <a:pt x="4856872" y="2919546"/>
                </a:moveTo>
                <a:lnTo>
                  <a:pt x="4866931" y="2924871"/>
                </a:lnTo>
                <a:lnTo>
                  <a:pt x="4856872" y="2924871"/>
                </a:lnTo>
                <a:close/>
                <a:moveTo>
                  <a:pt x="4642694" y="2919546"/>
                </a:moveTo>
                <a:lnTo>
                  <a:pt x="4652753" y="2924871"/>
                </a:lnTo>
                <a:lnTo>
                  <a:pt x="4668727" y="2924871"/>
                </a:lnTo>
                <a:lnTo>
                  <a:pt x="4674052" y="2935519"/>
                </a:lnTo>
                <a:lnTo>
                  <a:pt x="4663402" y="2950901"/>
                </a:lnTo>
                <a:lnTo>
                  <a:pt x="4658077" y="2950901"/>
                </a:lnTo>
                <a:lnTo>
                  <a:pt x="4658077" y="2935519"/>
                </a:lnTo>
                <a:lnTo>
                  <a:pt x="4642694" y="2924871"/>
                </a:lnTo>
                <a:close/>
                <a:moveTo>
                  <a:pt x="4606012" y="2919546"/>
                </a:moveTo>
                <a:lnTo>
                  <a:pt x="4611337" y="2919546"/>
                </a:lnTo>
                <a:lnTo>
                  <a:pt x="4632045" y="2930195"/>
                </a:lnTo>
                <a:lnTo>
                  <a:pt x="4632045" y="2940844"/>
                </a:lnTo>
                <a:lnTo>
                  <a:pt x="4621395" y="2946168"/>
                </a:lnTo>
                <a:lnTo>
                  <a:pt x="4616070" y="2946168"/>
                </a:lnTo>
                <a:lnTo>
                  <a:pt x="4600687" y="2940844"/>
                </a:lnTo>
                <a:lnTo>
                  <a:pt x="4606012" y="2956225"/>
                </a:lnTo>
                <a:lnTo>
                  <a:pt x="4595362" y="2956225"/>
                </a:lnTo>
                <a:lnTo>
                  <a:pt x="4590037" y="2946168"/>
                </a:lnTo>
                <a:lnTo>
                  <a:pt x="4595362" y="2940844"/>
                </a:lnTo>
                <a:lnTo>
                  <a:pt x="4595362" y="2924871"/>
                </a:lnTo>
                <a:close/>
                <a:moveTo>
                  <a:pt x="2752366" y="2919546"/>
                </a:moveTo>
                <a:lnTo>
                  <a:pt x="2778399" y="2919546"/>
                </a:lnTo>
                <a:lnTo>
                  <a:pt x="2783724" y="2930195"/>
                </a:lnTo>
                <a:lnTo>
                  <a:pt x="2773074" y="2935519"/>
                </a:lnTo>
                <a:lnTo>
                  <a:pt x="2757691" y="2930195"/>
                </a:lnTo>
                <a:lnTo>
                  <a:pt x="2757691" y="2940844"/>
                </a:lnTo>
                <a:lnTo>
                  <a:pt x="2752366" y="2950901"/>
                </a:lnTo>
                <a:lnTo>
                  <a:pt x="2747041" y="2956225"/>
                </a:lnTo>
                <a:lnTo>
                  <a:pt x="2736983" y="2956225"/>
                </a:lnTo>
                <a:lnTo>
                  <a:pt x="2726333" y="2950901"/>
                </a:lnTo>
                <a:lnTo>
                  <a:pt x="2736983" y="2946168"/>
                </a:lnTo>
                <a:lnTo>
                  <a:pt x="2736983" y="2935519"/>
                </a:lnTo>
                <a:lnTo>
                  <a:pt x="2736983" y="2924871"/>
                </a:lnTo>
                <a:close/>
                <a:moveTo>
                  <a:pt x="4678785" y="2914813"/>
                </a:moveTo>
                <a:lnTo>
                  <a:pt x="4684110" y="2914813"/>
                </a:lnTo>
                <a:lnTo>
                  <a:pt x="4684110" y="2919546"/>
                </a:lnTo>
                <a:lnTo>
                  <a:pt x="4678785" y="2924871"/>
                </a:lnTo>
                <a:close/>
                <a:moveTo>
                  <a:pt x="4532647" y="2914813"/>
                </a:moveTo>
                <a:lnTo>
                  <a:pt x="4537972" y="2914813"/>
                </a:lnTo>
                <a:lnTo>
                  <a:pt x="4543297" y="2924871"/>
                </a:lnTo>
                <a:lnTo>
                  <a:pt x="4532647" y="2930195"/>
                </a:lnTo>
                <a:lnTo>
                  <a:pt x="4527322" y="2924871"/>
                </a:lnTo>
                <a:close/>
                <a:moveTo>
                  <a:pt x="4564005" y="2909489"/>
                </a:moveTo>
                <a:lnTo>
                  <a:pt x="4564005" y="2914813"/>
                </a:lnTo>
                <a:lnTo>
                  <a:pt x="4558680" y="2924871"/>
                </a:lnTo>
                <a:lnTo>
                  <a:pt x="4553947" y="2919546"/>
                </a:lnTo>
                <a:lnTo>
                  <a:pt x="4553947" y="2914813"/>
                </a:lnTo>
                <a:close/>
                <a:moveTo>
                  <a:pt x="4423191" y="2909489"/>
                </a:moveTo>
                <a:lnTo>
                  <a:pt x="4428516" y="2919546"/>
                </a:lnTo>
                <a:lnTo>
                  <a:pt x="4423191" y="2924871"/>
                </a:lnTo>
                <a:lnTo>
                  <a:pt x="4412542" y="2919546"/>
                </a:lnTo>
                <a:close/>
                <a:moveTo>
                  <a:pt x="898128" y="2909489"/>
                </a:moveTo>
                <a:lnTo>
                  <a:pt x="908778" y="2909489"/>
                </a:lnTo>
                <a:lnTo>
                  <a:pt x="914103" y="2914813"/>
                </a:lnTo>
                <a:lnTo>
                  <a:pt x="898128" y="2930195"/>
                </a:lnTo>
                <a:lnTo>
                  <a:pt x="892803" y="2924871"/>
                </a:lnTo>
                <a:lnTo>
                  <a:pt x="898128" y="2919546"/>
                </a:lnTo>
                <a:close/>
                <a:moveTo>
                  <a:pt x="621235" y="2909489"/>
                </a:moveTo>
                <a:lnTo>
                  <a:pt x="631885" y="2909489"/>
                </a:lnTo>
                <a:lnTo>
                  <a:pt x="637210" y="2919546"/>
                </a:lnTo>
                <a:lnTo>
                  <a:pt x="631885" y="2924871"/>
                </a:lnTo>
                <a:lnTo>
                  <a:pt x="631885" y="2935519"/>
                </a:lnTo>
                <a:lnTo>
                  <a:pt x="621235" y="2940844"/>
                </a:lnTo>
                <a:lnTo>
                  <a:pt x="616502" y="2940844"/>
                </a:lnTo>
                <a:lnTo>
                  <a:pt x="621235" y="2935519"/>
                </a:lnTo>
                <a:lnTo>
                  <a:pt x="611177" y="2930195"/>
                </a:lnTo>
                <a:lnTo>
                  <a:pt x="605852" y="2930195"/>
                </a:lnTo>
                <a:lnTo>
                  <a:pt x="595202" y="2935519"/>
                </a:lnTo>
                <a:lnTo>
                  <a:pt x="595202" y="2919546"/>
                </a:lnTo>
                <a:lnTo>
                  <a:pt x="611177" y="2924871"/>
                </a:lnTo>
                <a:close/>
                <a:moveTo>
                  <a:pt x="1185265" y="2905337"/>
                </a:moveTo>
                <a:lnTo>
                  <a:pt x="1180346" y="2919546"/>
                </a:lnTo>
                <a:lnTo>
                  <a:pt x="1175021" y="2919546"/>
                </a:lnTo>
                <a:lnTo>
                  <a:pt x="1164963" y="2909489"/>
                </a:lnTo>
                <a:close/>
                <a:moveTo>
                  <a:pt x="1185671" y="2904165"/>
                </a:moveTo>
                <a:lnTo>
                  <a:pt x="1190996" y="2904165"/>
                </a:lnTo>
                <a:lnTo>
                  <a:pt x="1185265" y="2905337"/>
                </a:lnTo>
                <a:close/>
                <a:moveTo>
                  <a:pt x="1106981" y="2904165"/>
                </a:moveTo>
                <a:lnTo>
                  <a:pt x="1117631" y="2914813"/>
                </a:lnTo>
                <a:lnTo>
                  <a:pt x="1102248" y="2914813"/>
                </a:lnTo>
                <a:lnTo>
                  <a:pt x="1102248" y="2909489"/>
                </a:lnTo>
                <a:close/>
                <a:moveTo>
                  <a:pt x="982143" y="2904165"/>
                </a:moveTo>
                <a:lnTo>
                  <a:pt x="986876" y="2904165"/>
                </a:lnTo>
                <a:lnTo>
                  <a:pt x="986876" y="2909489"/>
                </a:lnTo>
                <a:lnTo>
                  <a:pt x="982143" y="2909489"/>
                </a:lnTo>
                <a:close/>
                <a:moveTo>
                  <a:pt x="339608" y="2904165"/>
                </a:moveTo>
                <a:lnTo>
                  <a:pt x="344934" y="2914813"/>
                </a:lnTo>
                <a:lnTo>
                  <a:pt x="328959" y="2914813"/>
                </a:lnTo>
                <a:lnTo>
                  <a:pt x="334284" y="2909489"/>
                </a:lnTo>
                <a:close/>
                <a:moveTo>
                  <a:pt x="73365" y="2904165"/>
                </a:moveTo>
                <a:lnTo>
                  <a:pt x="73365" y="2914813"/>
                </a:lnTo>
                <a:lnTo>
                  <a:pt x="68040" y="2914813"/>
                </a:lnTo>
                <a:lnTo>
                  <a:pt x="62715" y="2909489"/>
                </a:lnTo>
                <a:close/>
                <a:moveTo>
                  <a:pt x="2851172" y="2898840"/>
                </a:moveTo>
                <a:lnTo>
                  <a:pt x="2851172" y="2914813"/>
                </a:lnTo>
                <a:lnTo>
                  <a:pt x="2840522" y="2914813"/>
                </a:lnTo>
                <a:lnTo>
                  <a:pt x="2835197" y="2904165"/>
                </a:lnTo>
                <a:close/>
                <a:moveTo>
                  <a:pt x="2809165" y="2898840"/>
                </a:moveTo>
                <a:lnTo>
                  <a:pt x="2814489" y="2898840"/>
                </a:lnTo>
                <a:lnTo>
                  <a:pt x="2814489" y="2909489"/>
                </a:lnTo>
                <a:close/>
                <a:moveTo>
                  <a:pt x="2548837" y="2898840"/>
                </a:moveTo>
                <a:lnTo>
                  <a:pt x="2554163" y="2914813"/>
                </a:lnTo>
                <a:lnTo>
                  <a:pt x="2548837" y="2919546"/>
                </a:lnTo>
                <a:lnTo>
                  <a:pt x="2548837" y="2924871"/>
                </a:lnTo>
                <a:lnTo>
                  <a:pt x="2554163" y="2930195"/>
                </a:lnTo>
                <a:lnTo>
                  <a:pt x="2554163" y="2940844"/>
                </a:lnTo>
                <a:lnTo>
                  <a:pt x="2558896" y="2950901"/>
                </a:lnTo>
                <a:lnTo>
                  <a:pt x="2569545" y="2946168"/>
                </a:lnTo>
                <a:lnTo>
                  <a:pt x="2564221" y="2940844"/>
                </a:lnTo>
                <a:lnTo>
                  <a:pt x="2564221" y="2930195"/>
                </a:lnTo>
                <a:lnTo>
                  <a:pt x="2595578" y="2914813"/>
                </a:lnTo>
                <a:lnTo>
                  <a:pt x="2595578" y="2904165"/>
                </a:lnTo>
                <a:lnTo>
                  <a:pt x="2585520" y="2914813"/>
                </a:lnTo>
                <a:lnTo>
                  <a:pt x="2569545" y="2914813"/>
                </a:lnTo>
                <a:lnTo>
                  <a:pt x="2554163" y="2898840"/>
                </a:lnTo>
                <a:close/>
                <a:moveTo>
                  <a:pt x="1253711" y="2898840"/>
                </a:moveTo>
                <a:lnTo>
                  <a:pt x="1258444" y="2909489"/>
                </a:lnTo>
                <a:lnTo>
                  <a:pt x="1248386" y="2914813"/>
                </a:lnTo>
                <a:lnTo>
                  <a:pt x="1243061" y="2914813"/>
                </a:lnTo>
                <a:close/>
                <a:moveTo>
                  <a:pt x="1211704" y="2898840"/>
                </a:moveTo>
                <a:lnTo>
                  <a:pt x="1217029" y="2909489"/>
                </a:lnTo>
                <a:lnTo>
                  <a:pt x="1232412" y="2909489"/>
                </a:lnTo>
                <a:lnTo>
                  <a:pt x="1227087" y="2930195"/>
                </a:lnTo>
                <a:lnTo>
                  <a:pt x="1206379" y="2919546"/>
                </a:lnTo>
                <a:lnTo>
                  <a:pt x="1206379" y="2930195"/>
                </a:lnTo>
                <a:lnTo>
                  <a:pt x="1195729" y="2930195"/>
                </a:lnTo>
                <a:lnTo>
                  <a:pt x="1201054" y="2919546"/>
                </a:lnTo>
                <a:lnTo>
                  <a:pt x="1201054" y="2914813"/>
                </a:lnTo>
                <a:close/>
                <a:moveTo>
                  <a:pt x="1159639" y="2898840"/>
                </a:moveTo>
                <a:lnTo>
                  <a:pt x="1159639" y="2909489"/>
                </a:lnTo>
                <a:lnTo>
                  <a:pt x="1148989" y="2914813"/>
                </a:lnTo>
                <a:lnTo>
                  <a:pt x="1159639" y="2914813"/>
                </a:lnTo>
                <a:lnTo>
                  <a:pt x="1159639" y="2924871"/>
                </a:lnTo>
                <a:lnTo>
                  <a:pt x="1143664" y="2940844"/>
                </a:lnTo>
                <a:lnTo>
                  <a:pt x="1138339" y="2940844"/>
                </a:lnTo>
                <a:lnTo>
                  <a:pt x="1128281" y="2950901"/>
                </a:lnTo>
                <a:lnTo>
                  <a:pt x="1128281" y="2956225"/>
                </a:lnTo>
                <a:lnTo>
                  <a:pt x="1112306" y="2956225"/>
                </a:lnTo>
                <a:lnTo>
                  <a:pt x="1112306" y="2946168"/>
                </a:lnTo>
                <a:lnTo>
                  <a:pt x="1122956" y="2940844"/>
                </a:lnTo>
                <a:lnTo>
                  <a:pt x="1122956" y="2930195"/>
                </a:lnTo>
                <a:lnTo>
                  <a:pt x="1143664" y="2919546"/>
                </a:lnTo>
                <a:lnTo>
                  <a:pt x="1138339" y="2909489"/>
                </a:lnTo>
                <a:lnTo>
                  <a:pt x="1148989" y="2904165"/>
                </a:lnTo>
                <a:lnTo>
                  <a:pt x="1154314" y="2904165"/>
                </a:lnTo>
                <a:close/>
                <a:moveTo>
                  <a:pt x="1128281" y="2898840"/>
                </a:moveTo>
                <a:lnTo>
                  <a:pt x="1133606" y="2898840"/>
                </a:lnTo>
                <a:lnTo>
                  <a:pt x="1138339" y="2904165"/>
                </a:lnTo>
                <a:lnTo>
                  <a:pt x="1128281" y="2904165"/>
                </a:lnTo>
                <a:close/>
                <a:moveTo>
                  <a:pt x="1075624" y="2898840"/>
                </a:moveTo>
                <a:lnTo>
                  <a:pt x="1086274" y="2898840"/>
                </a:lnTo>
                <a:lnTo>
                  <a:pt x="1086274" y="2909489"/>
                </a:lnTo>
                <a:lnTo>
                  <a:pt x="1070891" y="2930195"/>
                </a:lnTo>
                <a:lnTo>
                  <a:pt x="1065566" y="2930195"/>
                </a:lnTo>
                <a:lnTo>
                  <a:pt x="1060241" y="2924871"/>
                </a:lnTo>
                <a:lnTo>
                  <a:pt x="1065566" y="2919546"/>
                </a:lnTo>
                <a:lnTo>
                  <a:pt x="1065566" y="2909489"/>
                </a:lnTo>
                <a:close/>
                <a:moveTo>
                  <a:pt x="960843" y="2898840"/>
                </a:moveTo>
                <a:lnTo>
                  <a:pt x="966168" y="2904165"/>
                </a:lnTo>
                <a:lnTo>
                  <a:pt x="955519" y="2904165"/>
                </a:lnTo>
                <a:close/>
                <a:moveTo>
                  <a:pt x="882745" y="2898840"/>
                </a:moveTo>
                <a:lnTo>
                  <a:pt x="892803" y="2898840"/>
                </a:lnTo>
                <a:lnTo>
                  <a:pt x="888070" y="2904165"/>
                </a:lnTo>
                <a:close/>
                <a:moveTo>
                  <a:pt x="449064" y="2898840"/>
                </a:moveTo>
                <a:lnTo>
                  <a:pt x="454389" y="2898840"/>
                </a:lnTo>
                <a:lnTo>
                  <a:pt x="449064" y="2904165"/>
                </a:lnTo>
                <a:lnTo>
                  <a:pt x="439006" y="2904165"/>
                </a:lnTo>
                <a:close/>
                <a:moveTo>
                  <a:pt x="4475257" y="2893516"/>
                </a:moveTo>
                <a:lnTo>
                  <a:pt x="4480582" y="2893516"/>
                </a:lnTo>
                <a:lnTo>
                  <a:pt x="4485907" y="2893516"/>
                </a:lnTo>
                <a:lnTo>
                  <a:pt x="4506614" y="2909489"/>
                </a:lnTo>
                <a:lnTo>
                  <a:pt x="4495965" y="2924871"/>
                </a:lnTo>
                <a:lnTo>
                  <a:pt x="4501290" y="2930195"/>
                </a:lnTo>
                <a:lnTo>
                  <a:pt x="4501290" y="2940844"/>
                </a:lnTo>
                <a:lnTo>
                  <a:pt x="4491231" y="2956225"/>
                </a:lnTo>
                <a:lnTo>
                  <a:pt x="4480582" y="2966874"/>
                </a:lnTo>
                <a:lnTo>
                  <a:pt x="4480582" y="2972199"/>
                </a:lnTo>
                <a:lnTo>
                  <a:pt x="4485907" y="2977523"/>
                </a:lnTo>
                <a:lnTo>
                  <a:pt x="4480582" y="2982256"/>
                </a:lnTo>
                <a:lnTo>
                  <a:pt x="4469932" y="2977523"/>
                </a:lnTo>
                <a:lnTo>
                  <a:pt x="4469932" y="2966874"/>
                </a:lnTo>
                <a:lnTo>
                  <a:pt x="4475257" y="2961550"/>
                </a:lnTo>
                <a:lnTo>
                  <a:pt x="4469932" y="2956225"/>
                </a:lnTo>
                <a:lnTo>
                  <a:pt x="4485907" y="2946168"/>
                </a:lnTo>
                <a:lnTo>
                  <a:pt x="4491231" y="2930195"/>
                </a:lnTo>
                <a:lnTo>
                  <a:pt x="4485907" y="2919546"/>
                </a:lnTo>
                <a:lnTo>
                  <a:pt x="4469932" y="2924871"/>
                </a:lnTo>
                <a:lnTo>
                  <a:pt x="4469932" y="2914813"/>
                </a:lnTo>
                <a:lnTo>
                  <a:pt x="4475257" y="2909489"/>
                </a:lnTo>
                <a:close/>
                <a:moveTo>
                  <a:pt x="940136" y="2893516"/>
                </a:moveTo>
                <a:lnTo>
                  <a:pt x="955519" y="2898840"/>
                </a:lnTo>
                <a:lnTo>
                  <a:pt x="945460" y="2898840"/>
                </a:lnTo>
                <a:lnTo>
                  <a:pt x="945460" y="2904165"/>
                </a:lnTo>
                <a:lnTo>
                  <a:pt x="929486" y="2904165"/>
                </a:lnTo>
                <a:lnTo>
                  <a:pt x="940136" y="2898840"/>
                </a:lnTo>
                <a:close/>
                <a:moveTo>
                  <a:pt x="731282" y="2893516"/>
                </a:moveTo>
                <a:lnTo>
                  <a:pt x="741340" y="2898840"/>
                </a:lnTo>
                <a:lnTo>
                  <a:pt x="731282" y="2898840"/>
                </a:lnTo>
                <a:close/>
                <a:moveTo>
                  <a:pt x="642535" y="2893516"/>
                </a:moveTo>
                <a:lnTo>
                  <a:pt x="652593" y="2893516"/>
                </a:lnTo>
                <a:lnTo>
                  <a:pt x="652593" y="2898840"/>
                </a:lnTo>
                <a:lnTo>
                  <a:pt x="631885" y="2898840"/>
                </a:lnTo>
                <a:close/>
                <a:moveTo>
                  <a:pt x="4543297" y="2888191"/>
                </a:moveTo>
                <a:lnTo>
                  <a:pt x="4558680" y="2888191"/>
                </a:lnTo>
                <a:lnTo>
                  <a:pt x="4564005" y="2888191"/>
                </a:lnTo>
                <a:lnTo>
                  <a:pt x="4564005" y="2893516"/>
                </a:lnTo>
                <a:lnTo>
                  <a:pt x="4553947" y="2898840"/>
                </a:lnTo>
                <a:lnTo>
                  <a:pt x="4548622" y="2898840"/>
                </a:lnTo>
                <a:lnTo>
                  <a:pt x="4543297" y="2898840"/>
                </a:lnTo>
                <a:close/>
                <a:moveTo>
                  <a:pt x="2783724" y="2888191"/>
                </a:moveTo>
                <a:lnTo>
                  <a:pt x="2794373" y="2888191"/>
                </a:lnTo>
                <a:lnTo>
                  <a:pt x="2794373" y="2898840"/>
                </a:lnTo>
                <a:close/>
                <a:moveTo>
                  <a:pt x="417707" y="2888191"/>
                </a:moveTo>
                <a:lnTo>
                  <a:pt x="423031" y="2898840"/>
                </a:lnTo>
                <a:lnTo>
                  <a:pt x="412382" y="2893516"/>
                </a:lnTo>
                <a:close/>
                <a:moveTo>
                  <a:pt x="245536" y="2888191"/>
                </a:moveTo>
                <a:lnTo>
                  <a:pt x="250861" y="2888191"/>
                </a:lnTo>
                <a:lnTo>
                  <a:pt x="250861" y="2893516"/>
                </a:lnTo>
                <a:lnTo>
                  <a:pt x="234886" y="2893516"/>
                </a:lnTo>
                <a:close/>
                <a:moveTo>
                  <a:pt x="2809165" y="2883459"/>
                </a:moveTo>
                <a:lnTo>
                  <a:pt x="2809165" y="2898840"/>
                </a:lnTo>
                <a:lnTo>
                  <a:pt x="2799107" y="2893516"/>
                </a:lnTo>
                <a:close/>
                <a:moveTo>
                  <a:pt x="892803" y="2883459"/>
                </a:moveTo>
                <a:lnTo>
                  <a:pt x="888070" y="2888191"/>
                </a:lnTo>
                <a:lnTo>
                  <a:pt x="877420" y="2888191"/>
                </a:lnTo>
                <a:close/>
                <a:moveTo>
                  <a:pt x="1232412" y="2878134"/>
                </a:moveTo>
                <a:lnTo>
                  <a:pt x="1243061" y="2888191"/>
                </a:lnTo>
                <a:lnTo>
                  <a:pt x="1248386" y="2888191"/>
                </a:lnTo>
                <a:lnTo>
                  <a:pt x="1253711" y="2893516"/>
                </a:lnTo>
                <a:lnTo>
                  <a:pt x="1243061" y="2898840"/>
                </a:lnTo>
                <a:lnTo>
                  <a:pt x="1227087" y="2898840"/>
                </a:lnTo>
                <a:lnTo>
                  <a:pt x="1222354" y="2888191"/>
                </a:lnTo>
                <a:close/>
                <a:moveTo>
                  <a:pt x="699925" y="2878134"/>
                </a:moveTo>
                <a:lnTo>
                  <a:pt x="731282" y="2878134"/>
                </a:lnTo>
                <a:lnTo>
                  <a:pt x="731282" y="2883459"/>
                </a:lnTo>
                <a:lnTo>
                  <a:pt x="725957" y="2893516"/>
                </a:lnTo>
                <a:lnTo>
                  <a:pt x="705250" y="2898840"/>
                </a:lnTo>
                <a:lnTo>
                  <a:pt x="689275" y="2898840"/>
                </a:lnTo>
                <a:lnTo>
                  <a:pt x="679217" y="2888191"/>
                </a:lnTo>
                <a:lnTo>
                  <a:pt x="689275" y="2883459"/>
                </a:lnTo>
                <a:lnTo>
                  <a:pt x="699925" y="2883459"/>
                </a:lnTo>
                <a:close/>
                <a:moveTo>
                  <a:pt x="4600687" y="2872810"/>
                </a:moveTo>
                <a:lnTo>
                  <a:pt x="4616070" y="2872810"/>
                </a:lnTo>
                <a:lnTo>
                  <a:pt x="4611337" y="2888191"/>
                </a:lnTo>
                <a:lnTo>
                  <a:pt x="4600687" y="2893516"/>
                </a:lnTo>
                <a:lnTo>
                  <a:pt x="4595362" y="2883459"/>
                </a:lnTo>
                <a:lnTo>
                  <a:pt x="4595362" y="2878134"/>
                </a:lnTo>
                <a:close/>
                <a:moveTo>
                  <a:pt x="4511939" y="2872810"/>
                </a:moveTo>
                <a:lnTo>
                  <a:pt x="4517264" y="2883459"/>
                </a:lnTo>
                <a:lnTo>
                  <a:pt x="4522589" y="2888191"/>
                </a:lnTo>
                <a:lnTo>
                  <a:pt x="4517264" y="2898840"/>
                </a:lnTo>
                <a:lnTo>
                  <a:pt x="4511939" y="2888191"/>
                </a:lnTo>
                <a:lnTo>
                  <a:pt x="4506614" y="2878134"/>
                </a:lnTo>
                <a:lnTo>
                  <a:pt x="4511939" y="2878134"/>
                </a:lnTo>
                <a:close/>
                <a:moveTo>
                  <a:pt x="1185671" y="2872810"/>
                </a:moveTo>
                <a:lnTo>
                  <a:pt x="1201054" y="2872810"/>
                </a:lnTo>
                <a:lnTo>
                  <a:pt x="1201054" y="2878134"/>
                </a:lnTo>
                <a:lnTo>
                  <a:pt x="1206379" y="2878134"/>
                </a:lnTo>
                <a:lnTo>
                  <a:pt x="1211704" y="2883459"/>
                </a:lnTo>
                <a:lnTo>
                  <a:pt x="1195729" y="2883459"/>
                </a:lnTo>
                <a:close/>
                <a:moveTo>
                  <a:pt x="1054916" y="2872810"/>
                </a:moveTo>
                <a:lnTo>
                  <a:pt x="1060241" y="2872810"/>
                </a:lnTo>
                <a:lnTo>
                  <a:pt x="1060241" y="2878134"/>
                </a:lnTo>
                <a:lnTo>
                  <a:pt x="1054916" y="2883459"/>
                </a:lnTo>
                <a:lnTo>
                  <a:pt x="1054916" y="2909489"/>
                </a:lnTo>
                <a:lnTo>
                  <a:pt x="1049591" y="2914813"/>
                </a:lnTo>
                <a:lnTo>
                  <a:pt x="1054916" y="2919546"/>
                </a:lnTo>
                <a:lnTo>
                  <a:pt x="1049591" y="2919546"/>
                </a:lnTo>
                <a:lnTo>
                  <a:pt x="1044266" y="2930195"/>
                </a:lnTo>
                <a:lnTo>
                  <a:pt x="1034208" y="2924871"/>
                </a:lnTo>
                <a:lnTo>
                  <a:pt x="1013500" y="2935519"/>
                </a:lnTo>
                <a:lnTo>
                  <a:pt x="997526" y="2935519"/>
                </a:lnTo>
                <a:lnTo>
                  <a:pt x="992201" y="2930195"/>
                </a:lnTo>
                <a:lnTo>
                  <a:pt x="997526" y="2914813"/>
                </a:lnTo>
                <a:lnTo>
                  <a:pt x="1018234" y="2893516"/>
                </a:lnTo>
                <a:lnTo>
                  <a:pt x="1044266" y="2883459"/>
                </a:lnTo>
                <a:close/>
                <a:moveTo>
                  <a:pt x="866771" y="2872810"/>
                </a:moveTo>
                <a:lnTo>
                  <a:pt x="866771" y="2883459"/>
                </a:lnTo>
                <a:lnTo>
                  <a:pt x="856713" y="2893516"/>
                </a:lnTo>
                <a:lnTo>
                  <a:pt x="846063" y="2888191"/>
                </a:lnTo>
                <a:lnTo>
                  <a:pt x="846063" y="2883459"/>
                </a:lnTo>
                <a:lnTo>
                  <a:pt x="856713" y="2883459"/>
                </a:lnTo>
                <a:lnTo>
                  <a:pt x="856713" y="2878134"/>
                </a:lnTo>
                <a:close/>
                <a:moveTo>
                  <a:pt x="522429" y="2872810"/>
                </a:moveTo>
                <a:lnTo>
                  <a:pt x="501130" y="2893516"/>
                </a:lnTo>
                <a:lnTo>
                  <a:pt x="501130" y="2883459"/>
                </a:lnTo>
                <a:lnTo>
                  <a:pt x="506455" y="2878134"/>
                </a:lnTo>
                <a:lnTo>
                  <a:pt x="511779" y="2878134"/>
                </a:lnTo>
                <a:close/>
                <a:moveTo>
                  <a:pt x="4684110" y="2867485"/>
                </a:moveTo>
                <a:lnTo>
                  <a:pt x="4684110" y="2878134"/>
                </a:lnTo>
                <a:lnTo>
                  <a:pt x="4668727" y="2878134"/>
                </a:lnTo>
                <a:close/>
                <a:moveTo>
                  <a:pt x="1060241" y="2867485"/>
                </a:moveTo>
                <a:lnTo>
                  <a:pt x="1075624" y="2867485"/>
                </a:lnTo>
                <a:lnTo>
                  <a:pt x="1070891" y="2872810"/>
                </a:lnTo>
                <a:lnTo>
                  <a:pt x="1060241" y="2872810"/>
                </a:lnTo>
                <a:close/>
                <a:moveTo>
                  <a:pt x="1028883" y="2867485"/>
                </a:moveTo>
                <a:lnTo>
                  <a:pt x="1039533" y="2867485"/>
                </a:lnTo>
                <a:lnTo>
                  <a:pt x="1028883" y="2872810"/>
                </a:lnTo>
                <a:lnTo>
                  <a:pt x="1018234" y="2872810"/>
                </a:lnTo>
                <a:close/>
                <a:moveTo>
                  <a:pt x="778023" y="2867485"/>
                </a:moveTo>
                <a:lnTo>
                  <a:pt x="778023" y="2878134"/>
                </a:lnTo>
                <a:lnTo>
                  <a:pt x="772698" y="2883459"/>
                </a:lnTo>
                <a:lnTo>
                  <a:pt x="767965" y="2872810"/>
                </a:lnTo>
                <a:close/>
                <a:moveTo>
                  <a:pt x="647859" y="2867485"/>
                </a:moveTo>
                <a:lnTo>
                  <a:pt x="652593" y="2872810"/>
                </a:lnTo>
                <a:lnTo>
                  <a:pt x="637210" y="2872810"/>
                </a:lnTo>
                <a:close/>
                <a:moveTo>
                  <a:pt x="4558680" y="2862161"/>
                </a:moveTo>
                <a:lnTo>
                  <a:pt x="4564005" y="2862161"/>
                </a:lnTo>
                <a:lnTo>
                  <a:pt x="4564005" y="2867485"/>
                </a:lnTo>
                <a:lnTo>
                  <a:pt x="4558680" y="2867485"/>
                </a:lnTo>
                <a:close/>
                <a:moveTo>
                  <a:pt x="888070" y="2856837"/>
                </a:moveTo>
                <a:lnTo>
                  <a:pt x="898128" y="2862161"/>
                </a:lnTo>
                <a:lnTo>
                  <a:pt x="888070" y="2862161"/>
                </a:lnTo>
                <a:close/>
                <a:moveTo>
                  <a:pt x="605852" y="2856837"/>
                </a:moveTo>
                <a:lnTo>
                  <a:pt x="611177" y="2862161"/>
                </a:lnTo>
                <a:lnTo>
                  <a:pt x="611177" y="2867485"/>
                </a:lnTo>
                <a:lnTo>
                  <a:pt x="595202" y="2878134"/>
                </a:lnTo>
                <a:lnTo>
                  <a:pt x="589878" y="2878134"/>
                </a:lnTo>
                <a:close/>
                <a:moveTo>
                  <a:pt x="4527322" y="2852104"/>
                </a:moveTo>
                <a:lnTo>
                  <a:pt x="4532647" y="2856837"/>
                </a:lnTo>
                <a:lnTo>
                  <a:pt x="4532647" y="2852104"/>
                </a:lnTo>
                <a:lnTo>
                  <a:pt x="4548622" y="2856837"/>
                </a:lnTo>
                <a:lnTo>
                  <a:pt x="4543297" y="2867485"/>
                </a:lnTo>
                <a:lnTo>
                  <a:pt x="4543297" y="2872810"/>
                </a:lnTo>
                <a:lnTo>
                  <a:pt x="4532647" y="2872810"/>
                </a:lnTo>
                <a:lnTo>
                  <a:pt x="4522589" y="2862161"/>
                </a:lnTo>
                <a:lnTo>
                  <a:pt x="4517264" y="2856837"/>
                </a:lnTo>
                <a:close/>
                <a:moveTo>
                  <a:pt x="1008176" y="2852104"/>
                </a:moveTo>
                <a:lnTo>
                  <a:pt x="1013500" y="2856837"/>
                </a:lnTo>
                <a:lnTo>
                  <a:pt x="1008176" y="2872810"/>
                </a:lnTo>
                <a:lnTo>
                  <a:pt x="1002851" y="2872810"/>
                </a:lnTo>
                <a:lnTo>
                  <a:pt x="1008176" y="2862161"/>
                </a:lnTo>
                <a:close/>
                <a:moveTo>
                  <a:pt x="997526" y="2852104"/>
                </a:moveTo>
                <a:lnTo>
                  <a:pt x="997526" y="2862161"/>
                </a:lnTo>
                <a:lnTo>
                  <a:pt x="986876" y="2862161"/>
                </a:lnTo>
                <a:close/>
                <a:moveTo>
                  <a:pt x="872096" y="2852104"/>
                </a:moveTo>
                <a:lnTo>
                  <a:pt x="877420" y="2862161"/>
                </a:lnTo>
                <a:lnTo>
                  <a:pt x="866771" y="2867485"/>
                </a:lnTo>
                <a:lnTo>
                  <a:pt x="866771" y="2862161"/>
                </a:lnTo>
                <a:lnTo>
                  <a:pt x="872096" y="2856837"/>
                </a:lnTo>
                <a:close/>
                <a:moveTo>
                  <a:pt x="5003011" y="2846779"/>
                </a:moveTo>
                <a:lnTo>
                  <a:pt x="5008335" y="2846779"/>
                </a:lnTo>
                <a:lnTo>
                  <a:pt x="5008335" y="2856837"/>
                </a:lnTo>
                <a:lnTo>
                  <a:pt x="5003011" y="2856837"/>
                </a:lnTo>
                <a:close/>
                <a:moveTo>
                  <a:pt x="4720793" y="2846779"/>
                </a:moveTo>
                <a:lnTo>
                  <a:pt x="4726117" y="2856837"/>
                </a:lnTo>
                <a:lnTo>
                  <a:pt x="4715468" y="2856837"/>
                </a:lnTo>
                <a:lnTo>
                  <a:pt x="4715468" y="2852104"/>
                </a:lnTo>
                <a:close/>
                <a:moveTo>
                  <a:pt x="4511939" y="2846779"/>
                </a:moveTo>
                <a:lnTo>
                  <a:pt x="4517264" y="2846779"/>
                </a:lnTo>
                <a:lnTo>
                  <a:pt x="4517264" y="2856837"/>
                </a:lnTo>
                <a:lnTo>
                  <a:pt x="4511939" y="2852104"/>
                </a:lnTo>
                <a:close/>
                <a:moveTo>
                  <a:pt x="4495965" y="2846779"/>
                </a:moveTo>
                <a:lnTo>
                  <a:pt x="4501290" y="2846779"/>
                </a:lnTo>
                <a:lnTo>
                  <a:pt x="4511939" y="2862161"/>
                </a:lnTo>
                <a:lnTo>
                  <a:pt x="4495965" y="2862161"/>
                </a:lnTo>
                <a:close/>
                <a:moveTo>
                  <a:pt x="1285069" y="2846779"/>
                </a:moveTo>
                <a:lnTo>
                  <a:pt x="1295127" y="2846779"/>
                </a:lnTo>
                <a:lnTo>
                  <a:pt x="1289802" y="2852104"/>
                </a:lnTo>
                <a:lnTo>
                  <a:pt x="1285069" y="2852104"/>
                </a:lnTo>
                <a:close/>
                <a:moveTo>
                  <a:pt x="491072" y="2846779"/>
                </a:moveTo>
                <a:lnTo>
                  <a:pt x="501130" y="2852104"/>
                </a:lnTo>
                <a:lnTo>
                  <a:pt x="485747" y="2862161"/>
                </a:lnTo>
                <a:lnTo>
                  <a:pt x="480422" y="2862161"/>
                </a:lnTo>
                <a:close/>
                <a:moveTo>
                  <a:pt x="1248386" y="2841455"/>
                </a:moveTo>
                <a:lnTo>
                  <a:pt x="1263769" y="2841455"/>
                </a:lnTo>
                <a:lnTo>
                  <a:pt x="1269094" y="2846779"/>
                </a:lnTo>
                <a:lnTo>
                  <a:pt x="1253711" y="2856837"/>
                </a:lnTo>
                <a:lnTo>
                  <a:pt x="1248386" y="2852104"/>
                </a:lnTo>
                <a:lnTo>
                  <a:pt x="1237737" y="2852104"/>
                </a:lnTo>
                <a:lnTo>
                  <a:pt x="1237737" y="2846779"/>
                </a:lnTo>
                <a:close/>
                <a:moveTo>
                  <a:pt x="929486" y="2841455"/>
                </a:moveTo>
                <a:lnTo>
                  <a:pt x="934811" y="2841455"/>
                </a:lnTo>
                <a:lnTo>
                  <a:pt x="924161" y="2852104"/>
                </a:lnTo>
                <a:lnTo>
                  <a:pt x="914103" y="2846779"/>
                </a:lnTo>
                <a:close/>
                <a:moveTo>
                  <a:pt x="757315" y="2841455"/>
                </a:moveTo>
                <a:lnTo>
                  <a:pt x="762640" y="2846779"/>
                </a:lnTo>
                <a:lnTo>
                  <a:pt x="751990" y="2856837"/>
                </a:lnTo>
                <a:lnTo>
                  <a:pt x="751990" y="2852104"/>
                </a:lnTo>
                <a:close/>
                <a:moveTo>
                  <a:pt x="2799107" y="2836131"/>
                </a:moveTo>
                <a:lnTo>
                  <a:pt x="2809165" y="2836131"/>
                </a:lnTo>
                <a:lnTo>
                  <a:pt x="2809165" y="2841455"/>
                </a:lnTo>
                <a:lnTo>
                  <a:pt x="2799107" y="2841455"/>
                </a:lnTo>
                <a:close/>
                <a:moveTo>
                  <a:pt x="2763016" y="2836131"/>
                </a:moveTo>
                <a:lnTo>
                  <a:pt x="2768340" y="2836131"/>
                </a:lnTo>
                <a:lnTo>
                  <a:pt x="2789048" y="2856837"/>
                </a:lnTo>
                <a:lnTo>
                  <a:pt x="2789048" y="2867485"/>
                </a:lnTo>
                <a:lnTo>
                  <a:pt x="2783724" y="2872810"/>
                </a:lnTo>
                <a:lnTo>
                  <a:pt x="2783724" y="2883459"/>
                </a:lnTo>
                <a:lnTo>
                  <a:pt x="2768340" y="2883459"/>
                </a:lnTo>
                <a:lnTo>
                  <a:pt x="2778399" y="2893516"/>
                </a:lnTo>
                <a:lnTo>
                  <a:pt x="2773074" y="2904165"/>
                </a:lnTo>
                <a:lnTo>
                  <a:pt x="2768340" y="2909489"/>
                </a:lnTo>
                <a:lnTo>
                  <a:pt x="2763016" y="2914813"/>
                </a:lnTo>
                <a:lnTo>
                  <a:pt x="2747041" y="2909489"/>
                </a:lnTo>
                <a:lnTo>
                  <a:pt x="2741716" y="2914813"/>
                </a:lnTo>
                <a:lnTo>
                  <a:pt x="2736983" y="2909489"/>
                </a:lnTo>
                <a:lnTo>
                  <a:pt x="2747041" y="2904165"/>
                </a:lnTo>
                <a:lnTo>
                  <a:pt x="2752366" y="2883459"/>
                </a:lnTo>
                <a:lnTo>
                  <a:pt x="2747041" y="2883459"/>
                </a:lnTo>
                <a:lnTo>
                  <a:pt x="2757691" y="2872810"/>
                </a:lnTo>
                <a:lnTo>
                  <a:pt x="2757691" y="2862161"/>
                </a:lnTo>
                <a:lnTo>
                  <a:pt x="2768340" y="2856837"/>
                </a:lnTo>
                <a:lnTo>
                  <a:pt x="2768340" y="2846779"/>
                </a:lnTo>
                <a:lnTo>
                  <a:pt x="2763016" y="2841455"/>
                </a:lnTo>
                <a:close/>
                <a:moveTo>
                  <a:pt x="1086274" y="2836131"/>
                </a:moveTo>
                <a:lnTo>
                  <a:pt x="1096923" y="2836131"/>
                </a:lnTo>
                <a:lnTo>
                  <a:pt x="1091598" y="2841455"/>
                </a:lnTo>
                <a:lnTo>
                  <a:pt x="1086274" y="2841455"/>
                </a:lnTo>
                <a:close/>
                <a:moveTo>
                  <a:pt x="746665" y="2836131"/>
                </a:moveTo>
                <a:lnTo>
                  <a:pt x="751990" y="2841455"/>
                </a:lnTo>
                <a:lnTo>
                  <a:pt x="741340" y="2841455"/>
                </a:lnTo>
                <a:close/>
                <a:moveTo>
                  <a:pt x="976818" y="2830806"/>
                </a:moveTo>
                <a:lnTo>
                  <a:pt x="992201" y="2830806"/>
                </a:lnTo>
                <a:lnTo>
                  <a:pt x="992201" y="2836131"/>
                </a:lnTo>
                <a:lnTo>
                  <a:pt x="986876" y="2846779"/>
                </a:lnTo>
                <a:lnTo>
                  <a:pt x="976818" y="2846779"/>
                </a:lnTo>
                <a:lnTo>
                  <a:pt x="971493" y="2846779"/>
                </a:lnTo>
                <a:lnTo>
                  <a:pt x="966168" y="2846779"/>
                </a:lnTo>
                <a:lnTo>
                  <a:pt x="960843" y="2836131"/>
                </a:lnTo>
                <a:close/>
                <a:moveTo>
                  <a:pt x="4908938" y="2820749"/>
                </a:moveTo>
                <a:lnTo>
                  <a:pt x="4918996" y="2830806"/>
                </a:lnTo>
                <a:lnTo>
                  <a:pt x="4908938" y="2830806"/>
                </a:lnTo>
                <a:lnTo>
                  <a:pt x="4892963" y="2830806"/>
                </a:lnTo>
                <a:lnTo>
                  <a:pt x="4898288" y="2825482"/>
                </a:lnTo>
                <a:close/>
                <a:moveTo>
                  <a:pt x="4694760" y="2820749"/>
                </a:moveTo>
                <a:lnTo>
                  <a:pt x="4705410" y="2820749"/>
                </a:lnTo>
                <a:lnTo>
                  <a:pt x="4705410" y="2841455"/>
                </a:lnTo>
                <a:lnTo>
                  <a:pt x="4694760" y="2841455"/>
                </a:lnTo>
                <a:lnTo>
                  <a:pt x="4694760" y="2852104"/>
                </a:lnTo>
                <a:lnTo>
                  <a:pt x="4689435" y="2841455"/>
                </a:lnTo>
                <a:lnTo>
                  <a:pt x="4694760" y="2836131"/>
                </a:lnTo>
                <a:lnTo>
                  <a:pt x="4689435" y="2830806"/>
                </a:lnTo>
                <a:close/>
                <a:moveTo>
                  <a:pt x="950785" y="2820749"/>
                </a:moveTo>
                <a:lnTo>
                  <a:pt x="950785" y="2830806"/>
                </a:lnTo>
                <a:lnTo>
                  <a:pt x="929486" y="2841455"/>
                </a:lnTo>
                <a:lnTo>
                  <a:pt x="929486" y="2836131"/>
                </a:lnTo>
                <a:lnTo>
                  <a:pt x="934811" y="2830806"/>
                </a:lnTo>
                <a:lnTo>
                  <a:pt x="934811" y="2825482"/>
                </a:lnTo>
                <a:close/>
                <a:moveTo>
                  <a:pt x="825355" y="2820749"/>
                </a:moveTo>
                <a:lnTo>
                  <a:pt x="835413" y="2820749"/>
                </a:lnTo>
                <a:lnTo>
                  <a:pt x="835413" y="2830806"/>
                </a:lnTo>
                <a:lnTo>
                  <a:pt x="835413" y="2836131"/>
                </a:lnTo>
                <a:lnTo>
                  <a:pt x="825355" y="2836131"/>
                </a:lnTo>
                <a:close/>
                <a:moveTo>
                  <a:pt x="783348" y="2820749"/>
                </a:moveTo>
                <a:lnTo>
                  <a:pt x="788673" y="2825482"/>
                </a:lnTo>
                <a:lnTo>
                  <a:pt x="783348" y="2830806"/>
                </a:lnTo>
                <a:lnTo>
                  <a:pt x="778023" y="2825482"/>
                </a:lnTo>
                <a:close/>
                <a:moveTo>
                  <a:pt x="626560" y="2820749"/>
                </a:moveTo>
                <a:lnTo>
                  <a:pt x="631885" y="2825482"/>
                </a:lnTo>
                <a:lnTo>
                  <a:pt x="621235" y="2830806"/>
                </a:lnTo>
                <a:lnTo>
                  <a:pt x="621235" y="2825482"/>
                </a:lnTo>
                <a:close/>
                <a:moveTo>
                  <a:pt x="872096" y="2815425"/>
                </a:moveTo>
                <a:lnTo>
                  <a:pt x="872096" y="2820749"/>
                </a:lnTo>
                <a:lnTo>
                  <a:pt x="862037" y="2820749"/>
                </a:lnTo>
                <a:close/>
                <a:moveTo>
                  <a:pt x="1065566" y="2810100"/>
                </a:moveTo>
                <a:lnTo>
                  <a:pt x="1080949" y="2815425"/>
                </a:lnTo>
                <a:lnTo>
                  <a:pt x="1070891" y="2815425"/>
                </a:lnTo>
                <a:close/>
                <a:moveTo>
                  <a:pt x="417707" y="2810100"/>
                </a:moveTo>
                <a:lnTo>
                  <a:pt x="423031" y="2810100"/>
                </a:lnTo>
                <a:lnTo>
                  <a:pt x="412382" y="2815425"/>
                </a:lnTo>
                <a:lnTo>
                  <a:pt x="402324" y="2815425"/>
                </a:lnTo>
                <a:close/>
                <a:moveTo>
                  <a:pt x="4647428" y="2804776"/>
                </a:moveTo>
                <a:lnTo>
                  <a:pt x="4642694" y="2815425"/>
                </a:lnTo>
                <a:lnTo>
                  <a:pt x="4647428" y="2820749"/>
                </a:lnTo>
                <a:lnTo>
                  <a:pt x="4637370" y="2825482"/>
                </a:lnTo>
                <a:lnTo>
                  <a:pt x="4637370" y="2815425"/>
                </a:lnTo>
                <a:lnTo>
                  <a:pt x="4621395" y="2810100"/>
                </a:lnTo>
                <a:close/>
                <a:moveTo>
                  <a:pt x="2861230" y="2804776"/>
                </a:moveTo>
                <a:lnTo>
                  <a:pt x="2871880" y="2804776"/>
                </a:lnTo>
                <a:lnTo>
                  <a:pt x="2866555" y="2810100"/>
                </a:lnTo>
                <a:lnTo>
                  <a:pt x="2877204" y="2815425"/>
                </a:lnTo>
                <a:lnTo>
                  <a:pt x="2866555" y="2815425"/>
                </a:lnTo>
                <a:lnTo>
                  <a:pt x="2861230" y="2820749"/>
                </a:lnTo>
                <a:lnTo>
                  <a:pt x="2840522" y="2830806"/>
                </a:lnTo>
                <a:lnTo>
                  <a:pt x="2840522" y="2825482"/>
                </a:lnTo>
                <a:lnTo>
                  <a:pt x="2835197" y="2820749"/>
                </a:lnTo>
                <a:lnTo>
                  <a:pt x="2845847" y="2810100"/>
                </a:lnTo>
                <a:lnTo>
                  <a:pt x="2856497" y="2810100"/>
                </a:lnTo>
                <a:close/>
                <a:moveTo>
                  <a:pt x="856713" y="2804776"/>
                </a:moveTo>
                <a:lnTo>
                  <a:pt x="866771" y="2804776"/>
                </a:lnTo>
                <a:lnTo>
                  <a:pt x="856713" y="2815425"/>
                </a:lnTo>
                <a:close/>
                <a:moveTo>
                  <a:pt x="5112466" y="2799451"/>
                </a:moveTo>
                <a:lnTo>
                  <a:pt x="5107141" y="2810100"/>
                </a:lnTo>
                <a:lnTo>
                  <a:pt x="5097083" y="2804776"/>
                </a:lnTo>
                <a:close/>
                <a:moveTo>
                  <a:pt x="4611337" y="2799451"/>
                </a:moveTo>
                <a:lnTo>
                  <a:pt x="4611337" y="2810100"/>
                </a:lnTo>
                <a:lnTo>
                  <a:pt x="4606012" y="2815425"/>
                </a:lnTo>
                <a:lnTo>
                  <a:pt x="4600687" y="2804776"/>
                </a:lnTo>
                <a:close/>
                <a:moveTo>
                  <a:pt x="914103" y="2799451"/>
                </a:moveTo>
                <a:lnTo>
                  <a:pt x="914103" y="2815425"/>
                </a:lnTo>
                <a:lnTo>
                  <a:pt x="908778" y="2810100"/>
                </a:lnTo>
                <a:close/>
                <a:moveTo>
                  <a:pt x="4564005" y="2794719"/>
                </a:moveTo>
                <a:lnTo>
                  <a:pt x="4564005" y="2815425"/>
                </a:lnTo>
                <a:lnTo>
                  <a:pt x="4553947" y="2815425"/>
                </a:lnTo>
                <a:lnTo>
                  <a:pt x="4553947" y="2804776"/>
                </a:lnTo>
                <a:close/>
                <a:moveTo>
                  <a:pt x="4537972" y="2794719"/>
                </a:moveTo>
                <a:lnTo>
                  <a:pt x="4548622" y="2804776"/>
                </a:lnTo>
                <a:lnTo>
                  <a:pt x="4543297" y="2810100"/>
                </a:lnTo>
                <a:lnTo>
                  <a:pt x="4537972" y="2820749"/>
                </a:lnTo>
                <a:lnTo>
                  <a:pt x="4537972" y="2804776"/>
                </a:lnTo>
                <a:lnTo>
                  <a:pt x="4532647" y="2804776"/>
                </a:lnTo>
                <a:lnTo>
                  <a:pt x="4532647" y="2799451"/>
                </a:lnTo>
                <a:close/>
                <a:moveTo>
                  <a:pt x="846063" y="2794719"/>
                </a:moveTo>
                <a:lnTo>
                  <a:pt x="846063" y="2799451"/>
                </a:lnTo>
                <a:lnTo>
                  <a:pt x="840738" y="2810100"/>
                </a:lnTo>
                <a:lnTo>
                  <a:pt x="840738" y="2799451"/>
                </a:lnTo>
                <a:close/>
                <a:moveTo>
                  <a:pt x="950785" y="2789394"/>
                </a:moveTo>
                <a:lnTo>
                  <a:pt x="966168" y="2789394"/>
                </a:lnTo>
                <a:lnTo>
                  <a:pt x="960843" y="2794719"/>
                </a:lnTo>
                <a:lnTo>
                  <a:pt x="945460" y="2794719"/>
                </a:lnTo>
                <a:close/>
                <a:moveTo>
                  <a:pt x="323634" y="2789394"/>
                </a:moveTo>
                <a:lnTo>
                  <a:pt x="334284" y="2789394"/>
                </a:lnTo>
                <a:lnTo>
                  <a:pt x="339608" y="2794719"/>
                </a:lnTo>
                <a:lnTo>
                  <a:pt x="339608" y="2799451"/>
                </a:lnTo>
                <a:lnTo>
                  <a:pt x="318309" y="2815425"/>
                </a:lnTo>
                <a:lnTo>
                  <a:pt x="302926" y="2820749"/>
                </a:lnTo>
                <a:lnTo>
                  <a:pt x="292276" y="2830806"/>
                </a:lnTo>
                <a:lnTo>
                  <a:pt x="287543" y="2830806"/>
                </a:lnTo>
                <a:lnTo>
                  <a:pt x="287543" y="2825482"/>
                </a:lnTo>
                <a:lnTo>
                  <a:pt x="292276" y="2820749"/>
                </a:lnTo>
                <a:close/>
                <a:moveTo>
                  <a:pt x="292276" y="2789394"/>
                </a:moveTo>
                <a:lnTo>
                  <a:pt x="292276" y="2794719"/>
                </a:lnTo>
                <a:lnTo>
                  <a:pt x="282218" y="2799451"/>
                </a:lnTo>
                <a:lnTo>
                  <a:pt x="282218" y="2794719"/>
                </a:lnTo>
                <a:close/>
                <a:moveTo>
                  <a:pt x="260919" y="2789394"/>
                </a:moveTo>
                <a:lnTo>
                  <a:pt x="266244" y="2799451"/>
                </a:lnTo>
                <a:lnTo>
                  <a:pt x="256186" y="2799451"/>
                </a:lnTo>
                <a:lnTo>
                  <a:pt x="256186" y="2794719"/>
                </a:lnTo>
                <a:close/>
                <a:moveTo>
                  <a:pt x="1201054" y="2784070"/>
                </a:moveTo>
                <a:lnTo>
                  <a:pt x="1201054" y="2794719"/>
                </a:lnTo>
                <a:lnTo>
                  <a:pt x="1206379" y="2799451"/>
                </a:lnTo>
                <a:lnTo>
                  <a:pt x="1195729" y="2804776"/>
                </a:lnTo>
                <a:lnTo>
                  <a:pt x="1195729" y="2794719"/>
                </a:lnTo>
                <a:lnTo>
                  <a:pt x="1180346" y="2794719"/>
                </a:lnTo>
                <a:lnTo>
                  <a:pt x="1185671" y="2789394"/>
                </a:lnTo>
                <a:close/>
                <a:moveTo>
                  <a:pt x="673892" y="2784070"/>
                </a:moveTo>
                <a:lnTo>
                  <a:pt x="679217" y="2789394"/>
                </a:lnTo>
                <a:lnTo>
                  <a:pt x="657917" y="2804776"/>
                </a:lnTo>
                <a:lnTo>
                  <a:pt x="642535" y="2799451"/>
                </a:lnTo>
                <a:lnTo>
                  <a:pt x="652593" y="2799451"/>
                </a:lnTo>
                <a:lnTo>
                  <a:pt x="652593" y="2794719"/>
                </a:lnTo>
                <a:lnTo>
                  <a:pt x="657917" y="2789394"/>
                </a:lnTo>
                <a:lnTo>
                  <a:pt x="668567" y="2789394"/>
                </a:lnTo>
                <a:close/>
                <a:moveTo>
                  <a:pt x="647859" y="2784070"/>
                </a:moveTo>
                <a:lnTo>
                  <a:pt x="652593" y="2789394"/>
                </a:lnTo>
                <a:lnTo>
                  <a:pt x="647859" y="2789394"/>
                </a:lnTo>
                <a:lnTo>
                  <a:pt x="643866" y="2788063"/>
                </a:lnTo>
                <a:close/>
                <a:moveTo>
                  <a:pt x="631885" y="2784070"/>
                </a:moveTo>
                <a:lnTo>
                  <a:pt x="643866" y="2788063"/>
                </a:lnTo>
                <a:lnTo>
                  <a:pt x="642535" y="2789394"/>
                </a:lnTo>
                <a:lnTo>
                  <a:pt x="647859" y="2789394"/>
                </a:lnTo>
                <a:lnTo>
                  <a:pt x="621235" y="2815425"/>
                </a:lnTo>
                <a:lnTo>
                  <a:pt x="611177" y="2815425"/>
                </a:lnTo>
                <a:close/>
                <a:moveTo>
                  <a:pt x="4569330" y="2778745"/>
                </a:moveTo>
                <a:lnTo>
                  <a:pt x="4564005" y="2789394"/>
                </a:lnTo>
                <a:lnTo>
                  <a:pt x="4553947" y="2789394"/>
                </a:lnTo>
                <a:lnTo>
                  <a:pt x="4548622" y="2794719"/>
                </a:lnTo>
                <a:lnTo>
                  <a:pt x="4543297" y="2789394"/>
                </a:lnTo>
                <a:lnTo>
                  <a:pt x="4543297" y="2784070"/>
                </a:lnTo>
                <a:lnTo>
                  <a:pt x="4558680" y="2784070"/>
                </a:lnTo>
                <a:close/>
                <a:moveTo>
                  <a:pt x="4866931" y="2773421"/>
                </a:moveTo>
                <a:lnTo>
                  <a:pt x="4872255" y="2773421"/>
                </a:lnTo>
                <a:lnTo>
                  <a:pt x="4866931" y="2784070"/>
                </a:lnTo>
                <a:lnTo>
                  <a:pt x="4851548" y="2784070"/>
                </a:lnTo>
                <a:lnTo>
                  <a:pt x="4851548" y="2778745"/>
                </a:lnTo>
                <a:lnTo>
                  <a:pt x="4856872" y="2778745"/>
                </a:lnTo>
                <a:close/>
                <a:moveTo>
                  <a:pt x="4632045" y="2773421"/>
                </a:moveTo>
                <a:lnTo>
                  <a:pt x="4642694" y="2773421"/>
                </a:lnTo>
                <a:lnTo>
                  <a:pt x="4658077" y="2794719"/>
                </a:lnTo>
                <a:lnTo>
                  <a:pt x="4647428" y="2799451"/>
                </a:lnTo>
                <a:lnTo>
                  <a:pt x="4637370" y="2794719"/>
                </a:lnTo>
                <a:close/>
                <a:moveTo>
                  <a:pt x="1175021" y="2773421"/>
                </a:moveTo>
                <a:lnTo>
                  <a:pt x="1185671" y="2778745"/>
                </a:lnTo>
                <a:lnTo>
                  <a:pt x="1180346" y="2784070"/>
                </a:lnTo>
                <a:lnTo>
                  <a:pt x="1169697" y="2789394"/>
                </a:lnTo>
                <a:lnTo>
                  <a:pt x="1169697" y="2784070"/>
                </a:lnTo>
                <a:close/>
                <a:moveTo>
                  <a:pt x="1148989" y="2773421"/>
                </a:moveTo>
                <a:lnTo>
                  <a:pt x="1154314" y="2773421"/>
                </a:lnTo>
                <a:lnTo>
                  <a:pt x="1159639" y="2778745"/>
                </a:lnTo>
                <a:lnTo>
                  <a:pt x="1148989" y="2794719"/>
                </a:lnTo>
                <a:lnTo>
                  <a:pt x="1164963" y="2799451"/>
                </a:lnTo>
                <a:lnTo>
                  <a:pt x="1164963" y="2810100"/>
                </a:lnTo>
                <a:lnTo>
                  <a:pt x="1148989" y="2820749"/>
                </a:lnTo>
                <a:lnTo>
                  <a:pt x="1143664" y="2820749"/>
                </a:lnTo>
                <a:lnTo>
                  <a:pt x="1138339" y="2825482"/>
                </a:lnTo>
                <a:lnTo>
                  <a:pt x="1080949" y="2825482"/>
                </a:lnTo>
                <a:lnTo>
                  <a:pt x="1080949" y="2815425"/>
                </a:lnTo>
                <a:lnTo>
                  <a:pt x="1096923" y="2815425"/>
                </a:lnTo>
                <a:lnTo>
                  <a:pt x="1102248" y="2810100"/>
                </a:lnTo>
                <a:lnTo>
                  <a:pt x="1102248" y="2799451"/>
                </a:lnTo>
                <a:lnTo>
                  <a:pt x="1106981" y="2789394"/>
                </a:lnTo>
                <a:lnTo>
                  <a:pt x="1122956" y="2799451"/>
                </a:lnTo>
                <a:lnTo>
                  <a:pt x="1128281" y="2794719"/>
                </a:lnTo>
                <a:lnTo>
                  <a:pt x="1138339" y="2794719"/>
                </a:lnTo>
                <a:close/>
                <a:moveTo>
                  <a:pt x="1023559" y="2773421"/>
                </a:moveTo>
                <a:lnTo>
                  <a:pt x="1034208" y="2773421"/>
                </a:lnTo>
                <a:lnTo>
                  <a:pt x="1039533" y="2778745"/>
                </a:lnTo>
                <a:lnTo>
                  <a:pt x="1034208" y="2784070"/>
                </a:lnTo>
                <a:lnTo>
                  <a:pt x="1023559" y="2789394"/>
                </a:lnTo>
                <a:lnTo>
                  <a:pt x="1008176" y="2820749"/>
                </a:lnTo>
                <a:lnTo>
                  <a:pt x="1002851" y="2825482"/>
                </a:lnTo>
                <a:lnTo>
                  <a:pt x="1002851" y="2810100"/>
                </a:lnTo>
                <a:lnTo>
                  <a:pt x="1002851" y="2794719"/>
                </a:lnTo>
                <a:lnTo>
                  <a:pt x="992201" y="2789394"/>
                </a:lnTo>
                <a:lnTo>
                  <a:pt x="986876" y="2794719"/>
                </a:lnTo>
                <a:lnTo>
                  <a:pt x="986876" y="2789394"/>
                </a:lnTo>
                <a:lnTo>
                  <a:pt x="992201" y="2784070"/>
                </a:lnTo>
                <a:lnTo>
                  <a:pt x="1008176" y="2784070"/>
                </a:lnTo>
                <a:close/>
                <a:moveTo>
                  <a:pt x="4940295" y="2768097"/>
                </a:moveTo>
                <a:lnTo>
                  <a:pt x="4945620" y="2768097"/>
                </a:lnTo>
                <a:lnTo>
                  <a:pt x="4950354" y="2773421"/>
                </a:lnTo>
                <a:lnTo>
                  <a:pt x="4945620" y="2773421"/>
                </a:lnTo>
                <a:lnTo>
                  <a:pt x="4940295" y="2773421"/>
                </a:lnTo>
                <a:close/>
                <a:moveTo>
                  <a:pt x="1253711" y="2768097"/>
                </a:moveTo>
                <a:lnTo>
                  <a:pt x="1253711" y="2784070"/>
                </a:lnTo>
                <a:lnTo>
                  <a:pt x="1243061" y="2789394"/>
                </a:lnTo>
                <a:lnTo>
                  <a:pt x="1243061" y="2773421"/>
                </a:lnTo>
                <a:close/>
                <a:moveTo>
                  <a:pt x="862037" y="2768097"/>
                </a:moveTo>
                <a:lnTo>
                  <a:pt x="877420" y="2768097"/>
                </a:lnTo>
                <a:lnTo>
                  <a:pt x="866771" y="2773421"/>
                </a:lnTo>
                <a:lnTo>
                  <a:pt x="862037" y="2773421"/>
                </a:lnTo>
                <a:close/>
                <a:moveTo>
                  <a:pt x="856713" y="2768097"/>
                </a:moveTo>
                <a:lnTo>
                  <a:pt x="856713" y="2784070"/>
                </a:lnTo>
                <a:lnTo>
                  <a:pt x="846063" y="2773421"/>
                </a:lnTo>
                <a:close/>
                <a:moveTo>
                  <a:pt x="814705" y="2768097"/>
                </a:moveTo>
                <a:lnTo>
                  <a:pt x="814705" y="2778745"/>
                </a:lnTo>
                <a:lnTo>
                  <a:pt x="799322" y="2799451"/>
                </a:lnTo>
                <a:lnTo>
                  <a:pt x="799322" y="2784070"/>
                </a:lnTo>
                <a:close/>
                <a:moveTo>
                  <a:pt x="4767533" y="2763364"/>
                </a:moveTo>
                <a:lnTo>
                  <a:pt x="4767533" y="2773421"/>
                </a:lnTo>
                <a:lnTo>
                  <a:pt x="4762800" y="2773421"/>
                </a:lnTo>
                <a:close/>
                <a:moveTo>
                  <a:pt x="4674052" y="2763364"/>
                </a:moveTo>
                <a:lnTo>
                  <a:pt x="4684110" y="2763364"/>
                </a:lnTo>
                <a:lnTo>
                  <a:pt x="4684110" y="2778745"/>
                </a:lnTo>
                <a:lnTo>
                  <a:pt x="4678785" y="2784070"/>
                </a:lnTo>
                <a:close/>
                <a:moveTo>
                  <a:pt x="4663402" y="2763364"/>
                </a:moveTo>
                <a:lnTo>
                  <a:pt x="4668727" y="2763364"/>
                </a:lnTo>
                <a:lnTo>
                  <a:pt x="4674052" y="2768097"/>
                </a:lnTo>
                <a:lnTo>
                  <a:pt x="4663402" y="2778745"/>
                </a:lnTo>
                <a:close/>
                <a:moveTo>
                  <a:pt x="4606012" y="2763364"/>
                </a:moveTo>
                <a:lnTo>
                  <a:pt x="4611337" y="2768097"/>
                </a:lnTo>
                <a:lnTo>
                  <a:pt x="4600687" y="2789394"/>
                </a:lnTo>
                <a:lnTo>
                  <a:pt x="4595362" y="2778745"/>
                </a:lnTo>
                <a:lnTo>
                  <a:pt x="4600687" y="2773421"/>
                </a:lnTo>
                <a:close/>
                <a:moveTo>
                  <a:pt x="1065566" y="2763364"/>
                </a:moveTo>
                <a:lnTo>
                  <a:pt x="1075624" y="2763364"/>
                </a:lnTo>
                <a:lnTo>
                  <a:pt x="1080949" y="2778745"/>
                </a:lnTo>
                <a:lnTo>
                  <a:pt x="1075624" y="2784070"/>
                </a:lnTo>
                <a:lnTo>
                  <a:pt x="1070891" y="2799451"/>
                </a:lnTo>
                <a:lnTo>
                  <a:pt x="1060241" y="2810100"/>
                </a:lnTo>
                <a:lnTo>
                  <a:pt x="1049591" y="2810100"/>
                </a:lnTo>
                <a:lnTo>
                  <a:pt x="1039533" y="2825482"/>
                </a:lnTo>
                <a:lnTo>
                  <a:pt x="1039533" y="2830806"/>
                </a:lnTo>
                <a:lnTo>
                  <a:pt x="1028883" y="2841455"/>
                </a:lnTo>
                <a:lnTo>
                  <a:pt x="1023559" y="2836131"/>
                </a:lnTo>
                <a:lnTo>
                  <a:pt x="1039533" y="2815425"/>
                </a:lnTo>
                <a:lnTo>
                  <a:pt x="1044266" y="2804776"/>
                </a:lnTo>
                <a:lnTo>
                  <a:pt x="1044266" y="2794719"/>
                </a:lnTo>
                <a:lnTo>
                  <a:pt x="1049591" y="2789394"/>
                </a:lnTo>
                <a:lnTo>
                  <a:pt x="1049591" y="2778745"/>
                </a:lnTo>
                <a:close/>
                <a:moveTo>
                  <a:pt x="986876" y="2763364"/>
                </a:moveTo>
                <a:lnTo>
                  <a:pt x="986876" y="2778745"/>
                </a:lnTo>
                <a:lnTo>
                  <a:pt x="982143" y="2778745"/>
                </a:lnTo>
                <a:lnTo>
                  <a:pt x="982143" y="2773421"/>
                </a:lnTo>
                <a:close/>
                <a:moveTo>
                  <a:pt x="710575" y="2758039"/>
                </a:moveTo>
                <a:lnTo>
                  <a:pt x="715308" y="2758039"/>
                </a:lnTo>
                <a:lnTo>
                  <a:pt x="720633" y="2763364"/>
                </a:lnTo>
                <a:lnTo>
                  <a:pt x="731282" y="2768097"/>
                </a:lnTo>
                <a:lnTo>
                  <a:pt x="736607" y="2778745"/>
                </a:lnTo>
                <a:lnTo>
                  <a:pt x="741340" y="2784070"/>
                </a:lnTo>
                <a:lnTo>
                  <a:pt x="741340" y="2794719"/>
                </a:lnTo>
                <a:lnTo>
                  <a:pt x="736607" y="2789394"/>
                </a:lnTo>
                <a:lnTo>
                  <a:pt x="725957" y="2799451"/>
                </a:lnTo>
                <a:lnTo>
                  <a:pt x="720633" y="2799451"/>
                </a:lnTo>
                <a:lnTo>
                  <a:pt x="715308" y="2810100"/>
                </a:lnTo>
                <a:lnTo>
                  <a:pt x="705250" y="2810100"/>
                </a:lnTo>
                <a:lnTo>
                  <a:pt x="694600" y="2815425"/>
                </a:lnTo>
                <a:lnTo>
                  <a:pt x="679217" y="2830806"/>
                </a:lnTo>
                <a:lnTo>
                  <a:pt x="668567" y="2830806"/>
                </a:lnTo>
                <a:lnTo>
                  <a:pt x="668567" y="2820749"/>
                </a:lnTo>
                <a:lnTo>
                  <a:pt x="673892" y="2820749"/>
                </a:lnTo>
                <a:lnTo>
                  <a:pt x="694600" y="2804776"/>
                </a:lnTo>
                <a:lnTo>
                  <a:pt x="694600" y="2794719"/>
                </a:lnTo>
                <a:lnTo>
                  <a:pt x="699925" y="2789394"/>
                </a:lnTo>
                <a:lnTo>
                  <a:pt x="699925" y="2773421"/>
                </a:lnTo>
                <a:close/>
                <a:moveTo>
                  <a:pt x="668567" y="2758039"/>
                </a:moveTo>
                <a:lnTo>
                  <a:pt x="683950" y="2758039"/>
                </a:lnTo>
                <a:lnTo>
                  <a:pt x="668567" y="2763364"/>
                </a:lnTo>
                <a:close/>
                <a:moveTo>
                  <a:pt x="433681" y="2758039"/>
                </a:moveTo>
                <a:lnTo>
                  <a:pt x="439006" y="2763364"/>
                </a:lnTo>
                <a:lnTo>
                  <a:pt x="439006" y="2773421"/>
                </a:lnTo>
                <a:lnTo>
                  <a:pt x="428356" y="2784070"/>
                </a:lnTo>
                <a:lnTo>
                  <a:pt x="402324" y="2784070"/>
                </a:lnTo>
                <a:lnTo>
                  <a:pt x="402324" y="2778745"/>
                </a:lnTo>
                <a:lnTo>
                  <a:pt x="407648" y="2773421"/>
                </a:lnTo>
                <a:lnTo>
                  <a:pt x="417707" y="2778745"/>
                </a:lnTo>
                <a:close/>
                <a:moveTo>
                  <a:pt x="1237737" y="2752715"/>
                </a:moveTo>
                <a:lnTo>
                  <a:pt x="1248386" y="2752715"/>
                </a:lnTo>
                <a:lnTo>
                  <a:pt x="1237737" y="2763364"/>
                </a:lnTo>
                <a:close/>
                <a:moveTo>
                  <a:pt x="1222354" y="2752715"/>
                </a:moveTo>
                <a:lnTo>
                  <a:pt x="1232412" y="2752715"/>
                </a:lnTo>
                <a:lnTo>
                  <a:pt x="1227087" y="2758039"/>
                </a:lnTo>
                <a:lnTo>
                  <a:pt x="1217029" y="2758039"/>
                </a:lnTo>
                <a:close/>
                <a:moveTo>
                  <a:pt x="1102248" y="2752715"/>
                </a:moveTo>
                <a:lnTo>
                  <a:pt x="1102248" y="2763364"/>
                </a:lnTo>
                <a:lnTo>
                  <a:pt x="1096923" y="2768097"/>
                </a:lnTo>
                <a:lnTo>
                  <a:pt x="1096923" y="2763364"/>
                </a:lnTo>
                <a:close/>
                <a:moveTo>
                  <a:pt x="354991" y="2752715"/>
                </a:moveTo>
                <a:lnTo>
                  <a:pt x="370966" y="2752715"/>
                </a:lnTo>
                <a:lnTo>
                  <a:pt x="370966" y="2758039"/>
                </a:lnTo>
                <a:lnTo>
                  <a:pt x="360316" y="2768097"/>
                </a:lnTo>
                <a:lnTo>
                  <a:pt x="349667" y="2763364"/>
                </a:lnTo>
                <a:close/>
                <a:moveTo>
                  <a:pt x="4590037" y="2747391"/>
                </a:moveTo>
                <a:lnTo>
                  <a:pt x="4595362" y="2747391"/>
                </a:lnTo>
                <a:lnTo>
                  <a:pt x="4595362" y="2758039"/>
                </a:lnTo>
                <a:lnTo>
                  <a:pt x="4584713" y="2758039"/>
                </a:lnTo>
                <a:lnTo>
                  <a:pt x="4584713" y="2752715"/>
                </a:lnTo>
                <a:close/>
                <a:moveTo>
                  <a:pt x="960843" y="2747391"/>
                </a:moveTo>
                <a:lnTo>
                  <a:pt x="966168" y="2747391"/>
                </a:lnTo>
                <a:lnTo>
                  <a:pt x="971493" y="2752715"/>
                </a:lnTo>
                <a:lnTo>
                  <a:pt x="971493" y="2763364"/>
                </a:lnTo>
                <a:lnTo>
                  <a:pt x="960843" y="2773421"/>
                </a:lnTo>
                <a:lnTo>
                  <a:pt x="955519" y="2768097"/>
                </a:lnTo>
                <a:lnTo>
                  <a:pt x="950785" y="2768097"/>
                </a:lnTo>
                <a:lnTo>
                  <a:pt x="940136" y="2773421"/>
                </a:lnTo>
                <a:lnTo>
                  <a:pt x="929486" y="2789394"/>
                </a:lnTo>
                <a:lnTo>
                  <a:pt x="934811" y="2794719"/>
                </a:lnTo>
                <a:lnTo>
                  <a:pt x="919428" y="2794719"/>
                </a:lnTo>
                <a:lnTo>
                  <a:pt x="914103" y="2778745"/>
                </a:lnTo>
                <a:lnTo>
                  <a:pt x="908778" y="2789394"/>
                </a:lnTo>
                <a:lnTo>
                  <a:pt x="903453" y="2794719"/>
                </a:lnTo>
                <a:lnTo>
                  <a:pt x="892803" y="2794719"/>
                </a:lnTo>
                <a:lnTo>
                  <a:pt x="872096" y="2815425"/>
                </a:lnTo>
                <a:lnTo>
                  <a:pt x="872096" y="2794719"/>
                </a:lnTo>
                <a:lnTo>
                  <a:pt x="877420" y="2784070"/>
                </a:lnTo>
                <a:lnTo>
                  <a:pt x="888070" y="2768097"/>
                </a:lnTo>
                <a:lnTo>
                  <a:pt x="892803" y="2773421"/>
                </a:lnTo>
                <a:lnTo>
                  <a:pt x="903453" y="2773421"/>
                </a:lnTo>
                <a:lnTo>
                  <a:pt x="908778" y="2763364"/>
                </a:lnTo>
                <a:lnTo>
                  <a:pt x="924161" y="2768097"/>
                </a:lnTo>
                <a:lnTo>
                  <a:pt x="919428" y="2773421"/>
                </a:lnTo>
                <a:lnTo>
                  <a:pt x="929486" y="2768097"/>
                </a:lnTo>
                <a:lnTo>
                  <a:pt x="934811" y="2768097"/>
                </a:lnTo>
                <a:lnTo>
                  <a:pt x="934811" y="2763364"/>
                </a:lnTo>
                <a:lnTo>
                  <a:pt x="945460" y="2752715"/>
                </a:lnTo>
                <a:lnTo>
                  <a:pt x="955519" y="2752715"/>
                </a:lnTo>
                <a:close/>
                <a:moveTo>
                  <a:pt x="5003011" y="2742066"/>
                </a:moveTo>
                <a:lnTo>
                  <a:pt x="5008335" y="2742066"/>
                </a:lnTo>
                <a:lnTo>
                  <a:pt x="5008335" y="2752715"/>
                </a:lnTo>
                <a:lnTo>
                  <a:pt x="5003011" y="2747391"/>
                </a:lnTo>
                <a:close/>
                <a:moveTo>
                  <a:pt x="4950354" y="2742066"/>
                </a:moveTo>
                <a:lnTo>
                  <a:pt x="4961003" y="2752715"/>
                </a:lnTo>
                <a:lnTo>
                  <a:pt x="4966328" y="2752715"/>
                </a:lnTo>
                <a:lnTo>
                  <a:pt x="4961003" y="2758039"/>
                </a:lnTo>
                <a:lnTo>
                  <a:pt x="4950354" y="2747391"/>
                </a:lnTo>
                <a:close/>
                <a:moveTo>
                  <a:pt x="1263769" y="2742066"/>
                </a:moveTo>
                <a:lnTo>
                  <a:pt x="1274419" y="2747391"/>
                </a:lnTo>
                <a:lnTo>
                  <a:pt x="1263769" y="2752715"/>
                </a:lnTo>
                <a:lnTo>
                  <a:pt x="1269094" y="2758039"/>
                </a:lnTo>
                <a:lnTo>
                  <a:pt x="1258444" y="2758039"/>
                </a:lnTo>
                <a:lnTo>
                  <a:pt x="1253711" y="2752715"/>
                </a:lnTo>
                <a:close/>
                <a:moveTo>
                  <a:pt x="1008176" y="2742066"/>
                </a:moveTo>
                <a:lnTo>
                  <a:pt x="1002851" y="2747391"/>
                </a:lnTo>
                <a:lnTo>
                  <a:pt x="1002851" y="2758039"/>
                </a:lnTo>
                <a:lnTo>
                  <a:pt x="992201" y="2763364"/>
                </a:lnTo>
                <a:lnTo>
                  <a:pt x="986876" y="2758039"/>
                </a:lnTo>
                <a:lnTo>
                  <a:pt x="986876" y="2747391"/>
                </a:lnTo>
                <a:lnTo>
                  <a:pt x="997526" y="2747391"/>
                </a:lnTo>
                <a:close/>
                <a:moveTo>
                  <a:pt x="4532647" y="2736742"/>
                </a:moveTo>
                <a:lnTo>
                  <a:pt x="4543297" y="2736742"/>
                </a:lnTo>
                <a:lnTo>
                  <a:pt x="4548622" y="2736742"/>
                </a:lnTo>
                <a:lnTo>
                  <a:pt x="4558680" y="2736742"/>
                </a:lnTo>
                <a:lnTo>
                  <a:pt x="4574654" y="2758039"/>
                </a:lnTo>
                <a:lnTo>
                  <a:pt x="4584713" y="2758039"/>
                </a:lnTo>
                <a:lnTo>
                  <a:pt x="4584713" y="2768097"/>
                </a:lnTo>
                <a:lnTo>
                  <a:pt x="4574654" y="2763364"/>
                </a:lnTo>
                <a:lnTo>
                  <a:pt x="4569330" y="2768097"/>
                </a:lnTo>
                <a:lnTo>
                  <a:pt x="4564005" y="2763364"/>
                </a:lnTo>
                <a:lnTo>
                  <a:pt x="4553947" y="2763364"/>
                </a:lnTo>
                <a:lnTo>
                  <a:pt x="4548622" y="2773421"/>
                </a:lnTo>
                <a:lnTo>
                  <a:pt x="4543297" y="2763364"/>
                </a:lnTo>
                <a:lnTo>
                  <a:pt x="4543297" y="2742066"/>
                </a:lnTo>
                <a:lnTo>
                  <a:pt x="4532647" y="2742066"/>
                </a:lnTo>
                <a:close/>
                <a:moveTo>
                  <a:pt x="4835573" y="2732009"/>
                </a:moveTo>
                <a:lnTo>
                  <a:pt x="4840898" y="2732009"/>
                </a:lnTo>
                <a:lnTo>
                  <a:pt x="4835573" y="2736742"/>
                </a:lnTo>
                <a:close/>
                <a:moveTo>
                  <a:pt x="4678785" y="2732009"/>
                </a:moveTo>
                <a:lnTo>
                  <a:pt x="4694760" y="2732009"/>
                </a:lnTo>
                <a:lnTo>
                  <a:pt x="4705410" y="2742066"/>
                </a:lnTo>
                <a:lnTo>
                  <a:pt x="4694760" y="2742066"/>
                </a:lnTo>
                <a:lnTo>
                  <a:pt x="4678785" y="2736742"/>
                </a:lnTo>
                <a:close/>
                <a:moveTo>
                  <a:pt x="4569330" y="2732009"/>
                </a:moveTo>
                <a:lnTo>
                  <a:pt x="4574654" y="2732009"/>
                </a:lnTo>
                <a:lnTo>
                  <a:pt x="4579979" y="2742066"/>
                </a:lnTo>
                <a:lnTo>
                  <a:pt x="4574654" y="2742066"/>
                </a:lnTo>
                <a:lnTo>
                  <a:pt x="4564005" y="2736742"/>
                </a:lnTo>
                <a:close/>
                <a:moveTo>
                  <a:pt x="1253711" y="2732009"/>
                </a:moveTo>
                <a:lnTo>
                  <a:pt x="1258444" y="2732009"/>
                </a:lnTo>
                <a:lnTo>
                  <a:pt x="1253711" y="2736742"/>
                </a:lnTo>
                <a:close/>
                <a:moveTo>
                  <a:pt x="814705" y="2732009"/>
                </a:moveTo>
                <a:lnTo>
                  <a:pt x="820030" y="2732009"/>
                </a:lnTo>
                <a:lnTo>
                  <a:pt x="825355" y="2742066"/>
                </a:lnTo>
                <a:lnTo>
                  <a:pt x="804056" y="2758039"/>
                </a:lnTo>
                <a:lnTo>
                  <a:pt x="799322" y="2758039"/>
                </a:lnTo>
                <a:lnTo>
                  <a:pt x="788673" y="2773421"/>
                </a:lnTo>
                <a:lnTo>
                  <a:pt x="788673" y="2768097"/>
                </a:lnTo>
                <a:lnTo>
                  <a:pt x="804056" y="2742066"/>
                </a:lnTo>
                <a:close/>
                <a:moveTo>
                  <a:pt x="4642694" y="2726685"/>
                </a:moveTo>
                <a:lnTo>
                  <a:pt x="4652753" y="2726685"/>
                </a:lnTo>
                <a:lnTo>
                  <a:pt x="4652753" y="2742066"/>
                </a:lnTo>
                <a:lnTo>
                  <a:pt x="4647428" y="2752715"/>
                </a:lnTo>
                <a:lnTo>
                  <a:pt x="4642694" y="2742066"/>
                </a:lnTo>
                <a:lnTo>
                  <a:pt x="4642694" y="2747391"/>
                </a:lnTo>
                <a:lnTo>
                  <a:pt x="4637370" y="2736742"/>
                </a:lnTo>
                <a:lnTo>
                  <a:pt x="4632045" y="2732009"/>
                </a:lnTo>
                <a:close/>
                <a:moveTo>
                  <a:pt x="1289802" y="2726685"/>
                </a:moveTo>
                <a:lnTo>
                  <a:pt x="1300452" y="2732009"/>
                </a:lnTo>
                <a:lnTo>
                  <a:pt x="1316426" y="2732009"/>
                </a:lnTo>
                <a:lnTo>
                  <a:pt x="1316426" y="2736742"/>
                </a:lnTo>
                <a:lnTo>
                  <a:pt x="1316426" y="2747391"/>
                </a:lnTo>
                <a:lnTo>
                  <a:pt x="1279744" y="2747391"/>
                </a:lnTo>
                <a:lnTo>
                  <a:pt x="1279744" y="2732009"/>
                </a:lnTo>
                <a:lnTo>
                  <a:pt x="1285069" y="2732009"/>
                </a:lnTo>
                <a:close/>
                <a:moveTo>
                  <a:pt x="1227087" y="2726685"/>
                </a:moveTo>
                <a:lnTo>
                  <a:pt x="1243061" y="2736742"/>
                </a:lnTo>
                <a:lnTo>
                  <a:pt x="1243061" y="2742066"/>
                </a:lnTo>
                <a:lnTo>
                  <a:pt x="1206379" y="2742066"/>
                </a:lnTo>
                <a:lnTo>
                  <a:pt x="1201054" y="2736742"/>
                </a:lnTo>
                <a:lnTo>
                  <a:pt x="1190996" y="2732009"/>
                </a:lnTo>
                <a:lnTo>
                  <a:pt x="1222354" y="2732009"/>
                </a:lnTo>
                <a:close/>
                <a:moveTo>
                  <a:pt x="1185671" y="2726685"/>
                </a:moveTo>
                <a:lnTo>
                  <a:pt x="1195729" y="2726685"/>
                </a:lnTo>
                <a:lnTo>
                  <a:pt x="1190996" y="2732009"/>
                </a:lnTo>
                <a:lnTo>
                  <a:pt x="1175021" y="2732009"/>
                </a:lnTo>
                <a:close/>
                <a:moveTo>
                  <a:pt x="1148989" y="2726685"/>
                </a:moveTo>
                <a:lnTo>
                  <a:pt x="1159639" y="2732009"/>
                </a:lnTo>
                <a:lnTo>
                  <a:pt x="1164963" y="2742066"/>
                </a:lnTo>
                <a:lnTo>
                  <a:pt x="1169697" y="2736742"/>
                </a:lnTo>
                <a:lnTo>
                  <a:pt x="1180346" y="2742066"/>
                </a:lnTo>
                <a:lnTo>
                  <a:pt x="1190996" y="2747391"/>
                </a:lnTo>
                <a:lnTo>
                  <a:pt x="1190996" y="2763364"/>
                </a:lnTo>
                <a:lnTo>
                  <a:pt x="1185671" y="2763364"/>
                </a:lnTo>
                <a:lnTo>
                  <a:pt x="1175021" y="2752715"/>
                </a:lnTo>
                <a:lnTo>
                  <a:pt x="1164963" y="2752715"/>
                </a:lnTo>
                <a:lnTo>
                  <a:pt x="1154314" y="2763364"/>
                </a:lnTo>
                <a:lnTo>
                  <a:pt x="1148989" y="2773421"/>
                </a:lnTo>
                <a:lnTo>
                  <a:pt x="1128281" y="2763364"/>
                </a:lnTo>
                <a:lnTo>
                  <a:pt x="1122956" y="2763364"/>
                </a:lnTo>
                <a:lnTo>
                  <a:pt x="1122956" y="2752715"/>
                </a:lnTo>
                <a:lnTo>
                  <a:pt x="1133606" y="2747391"/>
                </a:lnTo>
                <a:lnTo>
                  <a:pt x="1148989" y="2747391"/>
                </a:lnTo>
                <a:lnTo>
                  <a:pt x="1154314" y="2742066"/>
                </a:lnTo>
                <a:lnTo>
                  <a:pt x="1143664" y="2736742"/>
                </a:lnTo>
                <a:close/>
                <a:moveTo>
                  <a:pt x="1274419" y="2721360"/>
                </a:moveTo>
                <a:lnTo>
                  <a:pt x="1279744" y="2721360"/>
                </a:lnTo>
                <a:lnTo>
                  <a:pt x="1279744" y="2732009"/>
                </a:lnTo>
                <a:lnTo>
                  <a:pt x="1269094" y="2736742"/>
                </a:lnTo>
                <a:lnTo>
                  <a:pt x="1263769" y="2732009"/>
                </a:lnTo>
                <a:close/>
                <a:moveTo>
                  <a:pt x="1065566" y="2721360"/>
                </a:moveTo>
                <a:lnTo>
                  <a:pt x="1065566" y="2726685"/>
                </a:lnTo>
                <a:lnTo>
                  <a:pt x="1060241" y="2732009"/>
                </a:lnTo>
                <a:lnTo>
                  <a:pt x="1054916" y="2726685"/>
                </a:lnTo>
                <a:close/>
                <a:moveTo>
                  <a:pt x="1044266" y="2721360"/>
                </a:moveTo>
                <a:lnTo>
                  <a:pt x="1049591" y="2726685"/>
                </a:lnTo>
                <a:lnTo>
                  <a:pt x="1039533" y="2726685"/>
                </a:lnTo>
                <a:close/>
                <a:moveTo>
                  <a:pt x="5075784" y="2716036"/>
                </a:moveTo>
                <a:lnTo>
                  <a:pt x="5086434" y="2716036"/>
                </a:lnTo>
                <a:lnTo>
                  <a:pt x="5086434" y="2726685"/>
                </a:lnTo>
                <a:lnTo>
                  <a:pt x="5075784" y="2726685"/>
                </a:lnTo>
                <a:close/>
                <a:moveTo>
                  <a:pt x="4705410" y="2716036"/>
                </a:moveTo>
                <a:lnTo>
                  <a:pt x="4715468" y="2716036"/>
                </a:lnTo>
                <a:lnTo>
                  <a:pt x="4705410" y="2721360"/>
                </a:lnTo>
                <a:close/>
                <a:moveTo>
                  <a:pt x="4647428" y="2716036"/>
                </a:moveTo>
                <a:lnTo>
                  <a:pt x="4652753" y="2716036"/>
                </a:lnTo>
                <a:lnTo>
                  <a:pt x="4658077" y="2721360"/>
                </a:lnTo>
                <a:lnTo>
                  <a:pt x="4652753" y="2726685"/>
                </a:lnTo>
                <a:lnTo>
                  <a:pt x="4652753" y="2721360"/>
                </a:lnTo>
                <a:close/>
                <a:moveTo>
                  <a:pt x="1258444" y="2716036"/>
                </a:moveTo>
                <a:lnTo>
                  <a:pt x="1269094" y="2716036"/>
                </a:lnTo>
                <a:lnTo>
                  <a:pt x="1274419" y="2721360"/>
                </a:lnTo>
                <a:close/>
                <a:moveTo>
                  <a:pt x="1185671" y="2716036"/>
                </a:moveTo>
                <a:lnTo>
                  <a:pt x="1195729" y="2716036"/>
                </a:lnTo>
                <a:lnTo>
                  <a:pt x="1190996" y="2721360"/>
                </a:lnTo>
                <a:close/>
                <a:moveTo>
                  <a:pt x="1175021" y="2716036"/>
                </a:moveTo>
                <a:lnTo>
                  <a:pt x="1185671" y="2716036"/>
                </a:lnTo>
                <a:lnTo>
                  <a:pt x="1180346" y="2721360"/>
                </a:lnTo>
                <a:close/>
                <a:moveTo>
                  <a:pt x="1002851" y="2716036"/>
                </a:moveTo>
                <a:lnTo>
                  <a:pt x="1002851" y="2721360"/>
                </a:lnTo>
                <a:lnTo>
                  <a:pt x="982143" y="2736742"/>
                </a:lnTo>
                <a:lnTo>
                  <a:pt x="976818" y="2742066"/>
                </a:lnTo>
                <a:lnTo>
                  <a:pt x="976818" y="2747391"/>
                </a:lnTo>
                <a:lnTo>
                  <a:pt x="966168" y="2747391"/>
                </a:lnTo>
                <a:lnTo>
                  <a:pt x="960843" y="2736742"/>
                </a:lnTo>
                <a:lnTo>
                  <a:pt x="960843" y="2732009"/>
                </a:lnTo>
                <a:lnTo>
                  <a:pt x="971493" y="2721360"/>
                </a:lnTo>
                <a:lnTo>
                  <a:pt x="971493" y="2726685"/>
                </a:lnTo>
                <a:lnTo>
                  <a:pt x="971493" y="2732009"/>
                </a:lnTo>
                <a:lnTo>
                  <a:pt x="976818" y="2732009"/>
                </a:lnTo>
                <a:lnTo>
                  <a:pt x="992201" y="2721360"/>
                </a:lnTo>
                <a:close/>
                <a:moveTo>
                  <a:pt x="4981711" y="2710711"/>
                </a:moveTo>
                <a:lnTo>
                  <a:pt x="4987036" y="2716036"/>
                </a:lnTo>
                <a:lnTo>
                  <a:pt x="4981711" y="2721360"/>
                </a:lnTo>
                <a:lnTo>
                  <a:pt x="4971653" y="2716036"/>
                </a:lnTo>
                <a:close/>
                <a:moveTo>
                  <a:pt x="1106981" y="2710711"/>
                </a:moveTo>
                <a:lnTo>
                  <a:pt x="1112306" y="2710711"/>
                </a:lnTo>
                <a:lnTo>
                  <a:pt x="1122956" y="2721360"/>
                </a:lnTo>
                <a:lnTo>
                  <a:pt x="1117631" y="2726685"/>
                </a:lnTo>
                <a:lnTo>
                  <a:pt x="1106981" y="2726685"/>
                </a:lnTo>
                <a:close/>
                <a:moveTo>
                  <a:pt x="976818" y="2710711"/>
                </a:moveTo>
                <a:lnTo>
                  <a:pt x="982143" y="2710711"/>
                </a:lnTo>
                <a:lnTo>
                  <a:pt x="986876" y="2716036"/>
                </a:lnTo>
                <a:lnTo>
                  <a:pt x="982143" y="2721360"/>
                </a:lnTo>
                <a:close/>
                <a:moveTo>
                  <a:pt x="751990" y="2710711"/>
                </a:moveTo>
                <a:lnTo>
                  <a:pt x="757315" y="2716036"/>
                </a:lnTo>
                <a:lnTo>
                  <a:pt x="746665" y="2726685"/>
                </a:lnTo>
                <a:lnTo>
                  <a:pt x="741340" y="2726685"/>
                </a:lnTo>
                <a:lnTo>
                  <a:pt x="741340" y="2716036"/>
                </a:lnTo>
                <a:close/>
                <a:moveTo>
                  <a:pt x="731282" y="2710711"/>
                </a:moveTo>
                <a:lnTo>
                  <a:pt x="736607" y="2716036"/>
                </a:lnTo>
                <a:lnTo>
                  <a:pt x="736607" y="2721360"/>
                </a:lnTo>
                <a:lnTo>
                  <a:pt x="720633" y="2721360"/>
                </a:lnTo>
                <a:close/>
                <a:moveTo>
                  <a:pt x="657917" y="2710711"/>
                </a:moveTo>
                <a:lnTo>
                  <a:pt x="668567" y="2710711"/>
                </a:lnTo>
                <a:lnTo>
                  <a:pt x="679217" y="2716036"/>
                </a:lnTo>
                <a:lnTo>
                  <a:pt x="683950" y="2721360"/>
                </a:lnTo>
                <a:lnTo>
                  <a:pt x="679217" y="2732009"/>
                </a:lnTo>
                <a:lnTo>
                  <a:pt x="657917" y="2732009"/>
                </a:lnTo>
                <a:lnTo>
                  <a:pt x="652593" y="2732009"/>
                </a:lnTo>
                <a:lnTo>
                  <a:pt x="647859" y="2726685"/>
                </a:lnTo>
                <a:lnTo>
                  <a:pt x="642535" y="2721360"/>
                </a:lnTo>
                <a:lnTo>
                  <a:pt x="652593" y="2721360"/>
                </a:lnTo>
                <a:close/>
                <a:moveTo>
                  <a:pt x="475097" y="2710711"/>
                </a:moveTo>
                <a:lnTo>
                  <a:pt x="475097" y="2721360"/>
                </a:lnTo>
                <a:lnTo>
                  <a:pt x="469772" y="2726685"/>
                </a:lnTo>
                <a:lnTo>
                  <a:pt x="465039" y="2732009"/>
                </a:lnTo>
                <a:lnTo>
                  <a:pt x="465039" y="2721360"/>
                </a:lnTo>
                <a:close/>
                <a:moveTo>
                  <a:pt x="459714" y="2710711"/>
                </a:moveTo>
                <a:lnTo>
                  <a:pt x="459714" y="2716036"/>
                </a:lnTo>
                <a:lnTo>
                  <a:pt x="459714" y="2721360"/>
                </a:lnTo>
                <a:lnTo>
                  <a:pt x="449064" y="2721360"/>
                </a:lnTo>
                <a:lnTo>
                  <a:pt x="454389" y="2716036"/>
                </a:lnTo>
                <a:close/>
                <a:moveTo>
                  <a:pt x="1222354" y="2705387"/>
                </a:moveTo>
                <a:lnTo>
                  <a:pt x="1222354" y="2716036"/>
                </a:lnTo>
                <a:lnTo>
                  <a:pt x="1217029" y="2716036"/>
                </a:lnTo>
                <a:close/>
                <a:moveTo>
                  <a:pt x="1206379" y="2705387"/>
                </a:moveTo>
                <a:lnTo>
                  <a:pt x="1211704" y="2716036"/>
                </a:lnTo>
                <a:lnTo>
                  <a:pt x="1206379" y="2716036"/>
                </a:lnTo>
                <a:lnTo>
                  <a:pt x="1206379" y="2710711"/>
                </a:lnTo>
                <a:close/>
                <a:moveTo>
                  <a:pt x="1154314" y="2705387"/>
                </a:moveTo>
                <a:lnTo>
                  <a:pt x="1169697" y="2710711"/>
                </a:lnTo>
                <a:lnTo>
                  <a:pt x="1164963" y="2716036"/>
                </a:lnTo>
                <a:lnTo>
                  <a:pt x="1159639" y="2710711"/>
                </a:lnTo>
                <a:lnTo>
                  <a:pt x="1148989" y="2710711"/>
                </a:lnTo>
                <a:close/>
                <a:moveTo>
                  <a:pt x="1091598" y="2705387"/>
                </a:moveTo>
                <a:lnTo>
                  <a:pt x="1102248" y="2710711"/>
                </a:lnTo>
                <a:lnTo>
                  <a:pt x="1091598" y="2716036"/>
                </a:lnTo>
                <a:lnTo>
                  <a:pt x="1086274" y="2726685"/>
                </a:lnTo>
                <a:lnTo>
                  <a:pt x="1086274" y="2716036"/>
                </a:lnTo>
                <a:close/>
                <a:moveTo>
                  <a:pt x="945460" y="2705387"/>
                </a:moveTo>
                <a:lnTo>
                  <a:pt x="950785" y="2705387"/>
                </a:lnTo>
                <a:lnTo>
                  <a:pt x="955519" y="2721360"/>
                </a:lnTo>
                <a:lnTo>
                  <a:pt x="945460" y="2726685"/>
                </a:lnTo>
                <a:lnTo>
                  <a:pt x="945460" y="2732009"/>
                </a:lnTo>
                <a:lnTo>
                  <a:pt x="940136" y="2736742"/>
                </a:lnTo>
                <a:lnTo>
                  <a:pt x="929486" y="2742066"/>
                </a:lnTo>
                <a:lnTo>
                  <a:pt x="924161" y="2742066"/>
                </a:lnTo>
                <a:lnTo>
                  <a:pt x="919428" y="2758039"/>
                </a:lnTo>
                <a:lnTo>
                  <a:pt x="898128" y="2758039"/>
                </a:lnTo>
                <a:lnTo>
                  <a:pt x="908778" y="2747391"/>
                </a:lnTo>
                <a:lnTo>
                  <a:pt x="919428" y="2747391"/>
                </a:lnTo>
                <a:lnTo>
                  <a:pt x="914103" y="2732009"/>
                </a:lnTo>
                <a:lnTo>
                  <a:pt x="908778" y="2732009"/>
                </a:lnTo>
                <a:lnTo>
                  <a:pt x="892803" y="2732009"/>
                </a:lnTo>
                <a:lnTo>
                  <a:pt x="903453" y="2721360"/>
                </a:lnTo>
                <a:lnTo>
                  <a:pt x="914103" y="2716036"/>
                </a:lnTo>
                <a:lnTo>
                  <a:pt x="924161" y="2716036"/>
                </a:lnTo>
                <a:lnTo>
                  <a:pt x="929486" y="2721360"/>
                </a:lnTo>
                <a:close/>
                <a:moveTo>
                  <a:pt x="888070" y="2705387"/>
                </a:moveTo>
                <a:lnTo>
                  <a:pt x="892803" y="2710711"/>
                </a:lnTo>
                <a:lnTo>
                  <a:pt x="903453" y="2710711"/>
                </a:lnTo>
                <a:lnTo>
                  <a:pt x="898128" y="2716036"/>
                </a:lnTo>
                <a:lnTo>
                  <a:pt x="898128" y="2721360"/>
                </a:lnTo>
                <a:lnTo>
                  <a:pt x="892803" y="2721360"/>
                </a:lnTo>
                <a:lnTo>
                  <a:pt x="888070" y="2732009"/>
                </a:lnTo>
                <a:lnTo>
                  <a:pt x="877420" y="2736742"/>
                </a:lnTo>
                <a:lnTo>
                  <a:pt x="882745" y="2747391"/>
                </a:lnTo>
                <a:lnTo>
                  <a:pt x="866771" y="2763364"/>
                </a:lnTo>
                <a:lnTo>
                  <a:pt x="866771" y="2752715"/>
                </a:lnTo>
                <a:lnTo>
                  <a:pt x="851388" y="2758039"/>
                </a:lnTo>
                <a:lnTo>
                  <a:pt x="851388" y="2747391"/>
                </a:lnTo>
                <a:lnTo>
                  <a:pt x="851388" y="2742066"/>
                </a:lnTo>
                <a:lnTo>
                  <a:pt x="862037" y="2736742"/>
                </a:lnTo>
                <a:lnTo>
                  <a:pt x="866771" y="2716036"/>
                </a:lnTo>
                <a:close/>
                <a:moveTo>
                  <a:pt x="830680" y="2705387"/>
                </a:moveTo>
                <a:lnTo>
                  <a:pt x="840738" y="2710711"/>
                </a:lnTo>
                <a:lnTo>
                  <a:pt x="830680" y="2716036"/>
                </a:lnTo>
                <a:close/>
                <a:moveTo>
                  <a:pt x="4590037" y="2700654"/>
                </a:moveTo>
                <a:lnTo>
                  <a:pt x="4595362" y="2700654"/>
                </a:lnTo>
                <a:lnTo>
                  <a:pt x="4595362" y="2705387"/>
                </a:lnTo>
                <a:lnTo>
                  <a:pt x="4590037" y="2705387"/>
                </a:lnTo>
                <a:close/>
                <a:moveTo>
                  <a:pt x="1295127" y="2700654"/>
                </a:moveTo>
                <a:lnTo>
                  <a:pt x="1300452" y="2705387"/>
                </a:lnTo>
                <a:lnTo>
                  <a:pt x="1311101" y="2710711"/>
                </a:lnTo>
                <a:lnTo>
                  <a:pt x="1295127" y="2710711"/>
                </a:lnTo>
                <a:lnTo>
                  <a:pt x="1285069" y="2721360"/>
                </a:lnTo>
                <a:lnTo>
                  <a:pt x="1279744" y="2721360"/>
                </a:lnTo>
                <a:lnTo>
                  <a:pt x="1285069" y="2716036"/>
                </a:lnTo>
                <a:lnTo>
                  <a:pt x="1279744" y="2710711"/>
                </a:lnTo>
                <a:close/>
                <a:moveTo>
                  <a:pt x="699925" y="2700654"/>
                </a:moveTo>
                <a:lnTo>
                  <a:pt x="710575" y="2700654"/>
                </a:lnTo>
                <a:lnTo>
                  <a:pt x="715308" y="2700654"/>
                </a:lnTo>
                <a:lnTo>
                  <a:pt x="699925" y="2716036"/>
                </a:lnTo>
                <a:lnTo>
                  <a:pt x="689275" y="2716036"/>
                </a:lnTo>
                <a:lnTo>
                  <a:pt x="689275" y="2710711"/>
                </a:lnTo>
                <a:close/>
                <a:moveTo>
                  <a:pt x="4710143" y="2695330"/>
                </a:moveTo>
                <a:lnTo>
                  <a:pt x="4720793" y="2695330"/>
                </a:lnTo>
                <a:lnTo>
                  <a:pt x="4710143" y="2705387"/>
                </a:lnTo>
                <a:close/>
                <a:moveTo>
                  <a:pt x="840738" y="2695330"/>
                </a:moveTo>
                <a:lnTo>
                  <a:pt x="846063" y="2695330"/>
                </a:lnTo>
                <a:lnTo>
                  <a:pt x="846063" y="2700654"/>
                </a:lnTo>
                <a:lnTo>
                  <a:pt x="840738" y="2705387"/>
                </a:lnTo>
                <a:close/>
                <a:moveTo>
                  <a:pt x="673892" y="2695330"/>
                </a:moveTo>
                <a:lnTo>
                  <a:pt x="689275" y="2695330"/>
                </a:lnTo>
                <a:lnTo>
                  <a:pt x="683950" y="2700654"/>
                </a:lnTo>
                <a:close/>
                <a:moveTo>
                  <a:pt x="5237896" y="2690005"/>
                </a:moveTo>
                <a:lnTo>
                  <a:pt x="5248546" y="2690005"/>
                </a:lnTo>
                <a:lnTo>
                  <a:pt x="5248546" y="2695330"/>
                </a:lnTo>
                <a:lnTo>
                  <a:pt x="5237896" y="2695330"/>
                </a:lnTo>
                <a:close/>
                <a:moveTo>
                  <a:pt x="4637370" y="2690005"/>
                </a:moveTo>
                <a:lnTo>
                  <a:pt x="4652753" y="2700654"/>
                </a:lnTo>
                <a:lnTo>
                  <a:pt x="4647428" y="2716036"/>
                </a:lnTo>
                <a:lnTo>
                  <a:pt x="4632045" y="2726685"/>
                </a:lnTo>
                <a:lnTo>
                  <a:pt x="4632045" y="2721360"/>
                </a:lnTo>
                <a:lnTo>
                  <a:pt x="4632045" y="2700654"/>
                </a:lnTo>
                <a:close/>
                <a:moveTo>
                  <a:pt x="1274419" y="2690005"/>
                </a:moveTo>
                <a:lnTo>
                  <a:pt x="1279744" y="2690005"/>
                </a:lnTo>
                <a:lnTo>
                  <a:pt x="1269094" y="2700654"/>
                </a:lnTo>
                <a:lnTo>
                  <a:pt x="1263769" y="2710711"/>
                </a:lnTo>
                <a:lnTo>
                  <a:pt x="1258444" y="2700654"/>
                </a:lnTo>
                <a:close/>
                <a:moveTo>
                  <a:pt x="4809540" y="2684681"/>
                </a:moveTo>
                <a:lnTo>
                  <a:pt x="4825515" y="2695330"/>
                </a:lnTo>
                <a:lnTo>
                  <a:pt x="4814865" y="2700654"/>
                </a:lnTo>
                <a:close/>
                <a:moveTo>
                  <a:pt x="1337134" y="2684681"/>
                </a:moveTo>
                <a:lnTo>
                  <a:pt x="1352517" y="2684681"/>
                </a:lnTo>
                <a:lnTo>
                  <a:pt x="1352517" y="2695330"/>
                </a:lnTo>
                <a:lnTo>
                  <a:pt x="1347192" y="2700654"/>
                </a:lnTo>
                <a:lnTo>
                  <a:pt x="1342459" y="2700654"/>
                </a:lnTo>
                <a:lnTo>
                  <a:pt x="1337134" y="2700654"/>
                </a:lnTo>
                <a:close/>
                <a:moveTo>
                  <a:pt x="882745" y="2684681"/>
                </a:moveTo>
                <a:lnTo>
                  <a:pt x="877420" y="2695330"/>
                </a:lnTo>
                <a:lnTo>
                  <a:pt x="877420" y="2690005"/>
                </a:lnTo>
                <a:close/>
                <a:moveTo>
                  <a:pt x="809381" y="2684681"/>
                </a:moveTo>
                <a:lnTo>
                  <a:pt x="820030" y="2695330"/>
                </a:lnTo>
                <a:lnTo>
                  <a:pt x="799322" y="2695330"/>
                </a:lnTo>
                <a:close/>
                <a:moveTo>
                  <a:pt x="4772858" y="2679357"/>
                </a:moveTo>
                <a:lnTo>
                  <a:pt x="4778183" y="2679357"/>
                </a:lnTo>
                <a:lnTo>
                  <a:pt x="4788832" y="2684681"/>
                </a:lnTo>
                <a:lnTo>
                  <a:pt x="4783508" y="2695330"/>
                </a:lnTo>
                <a:lnTo>
                  <a:pt x="4778183" y="2700654"/>
                </a:lnTo>
                <a:lnTo>
                  <a:pt x="4762800" y="2690005"/>
                </a:lnTo>
                <a:close/>
                <a:moveTo>
                  <a:pt x="1316426" y="2679357"/>
                </a:moveTo>
                <a:lnTo>
                  <a:pt x="1326484" y="2690005"/>
                </a:lnTo>
                <a:lnTo>
                  <a:pt x="1316426" y="2705387"/>
                </a:lnTo>
                <a:lnTo>
                  <a:pt x="1305777" y="2695330"/>
                </a:lnTo>
                <a:lnTo>
                  <a:pt x="1305777" y="2684681"/>
                </a:lnTo>
                <a:close/>
                <a:moveTo>
                  <a:pt x="1148989" y="2679357"/>
                </a:moveTo>
                <a:lnTo>
                  <a:pt x="1159639" y="2690005"/>
                </a:lnTo>
                <a:lnTo>
                  <a:pt x="1148989" y="2700654"/>
                </a:lnTo>
                <a:close/>
                <a:moveTo>
                  <a:pt x="532487" y="2679357"/>
                </a:moveTo>
                <a:lnTo>
                  <a:pt x="537812" y="2690005"/>
                </a:lnTo>
                <a:lnTo>
                  <a:pt x="532487" y="2690005"/>
                </a:lnTo>
                <a:lnTo>
                  <a:pt x="537812" y="2700654"/>
                </a:lnTo>
                <a:lnTo>
                  <a:pt x="522429" y="2716036"/>
                </a:lnTo>
                <a:lnTo>
                  <a:pt x="517104" y="2716036"/>
                </a:lnTo>
                <a:lnTo>
                  <a:pt x="511779" y="2721360"/>
                </a:lnTo>
                <a:lnTo>
                  <a:pt x="501130" y="2716036"/>
                </a:lnTo>
                <a:lnTo>
                  <a:pt x="517104" y="2700654"/>
                </a:lnTo>
                <a:close/>
                <a:moveTo>
                  <a:pt x="4658077" y="2674032"/>
                </a:moveTo>
                <a:lnTo>
                  <a:pt x="4674052" y="2690005"/>
                </a:lnTo>
                <a:lnTo>
                  <a:pt x="4663402" y="2700654"/>
                </a:lnTo>
                <a:lnTo>
                  <a:pt x="4652753" y="2700654"/>
                </a:lnTo>
                <a:lnTo>
                  <a:pt x="4652753" y="2690005"/>
                </a:lnTo>
                <a:lnTo>
                  <a:pt x="4647428" y="2690005"/>
                </a:lnTo>
                <a:close/>
                <a:moveTo>
                  <a:pt x="4611337" y="2674032"/>
                </a:moveTo>
                <a:lnTo>
                  <a:pt x="4616070" y="2674032"/>
                </a:lnTo>
                <a:lnTo>
                  <a:pt x="4621395" y="2690005"/>
                </a:lnTo>
                <a:lnTo>
                  <a:pt x="4611337" y="2690005"/>
                </a:lnTo>
                <a:lnTo>
                  <a:pt x="4606012" y="2684681"/>
                </a:lnTo>
                <a:lnTo>
                  <a:pt x="4590037" y="2684681"/>
                </a:lnTo>
                <a:lnTo>
                  <a:pt x="4606012" y="2679357"/>
                </a:lnTo>
                <a:close/>
                <a:moveTo>
                  <a:pt x="903453" y="2674032"/>
                </a:moveTo>
                <a:lnTo>
                  <a:pt x="914103" y="2674032"/>
                </a:lnTo>
                <a:lnTo>
                  <a:pt x="919428" y="2674032"/>
                </a:lnTo>
                <a:lnTo>
                  <a:pt x="924161" y="2674032"/>
                </a:lnTo>
                <a:lnTo>
                  <a:pt x="919428" y="2690005"/>
                </a:lnTo>
                <a:lnTo>
                  <a:pt x="908778" y="2700654"/>
                </a:lnTo>
                <a:lnTo>
                  <a:pt x="898128" y="2695330"/>
                </a:lnTo>
                <a:lnTo>
                  <a:pt x="898128" y="2679357"/>
                </a:lnTo>
                <a:close/>
                <a:moveTo>
                  <a:pt x="762640" y="2674032"/>
                </a:moveTo>
                <a:lnTo>
                  <a:pt x="772698" y="2674032"/>
                </a:lnTo>
                <a:lnTo>
                  <a:pt x="772698" y="2684681"/>
                </a:lnTo>
                <a:lnTo>
                  <a:pt x="751990" y="2700654"/>
                </a:lnTo>
                <a:lnTo>
                  <a:pt x="746665" y="2700654"/>
                </a:lnTo>
                <a:lnTo>
                  <a:pt x="746665" y="2690005"/>
                </a:lnTo>
                <a:close/>
                <a:moveTo>
                  <a:pt x="417707" y="2674032"/>
                </a:moveTo>
                <a:lnTo>
                  <a:pt x="428356" y="2679357"/>
                </a:lnTo>
                <a:lnTo>
                  <a:pt x="423031" y="2684681"/>
                </a:lnTo>
                <a:lnTo>
                  <a:pt x="417707" y="2684681"/>
                </a:lnTo>
                <a:lnTo>
                  <a:pt x="412382" y="2684681"/>
                </a:lnTo>
                <a:close/>
                <a:moveTo>
                  <a:pt x="328959" y="2674032"/>
                </a:moveTo>
                <a:lnTo>
                  <a:pt x="344934" y="2674032"/>
                </a:lnTo>
                <a:lnTo>
                  <a:pt x="349667" y="2690005"/>
                </a:lnTo>
                <a:lnTo>
                  <a:pt x="334284" y="2695330"/>
                </a:lnTo>
                <a:lnTo>
                  <a:pt x="328959" y="2695330"/>
                </a:lnTo>
                <a:lnTo>
                  <a:pt x="328959" y="2679357"/>
                </a:lnTo>
                <a:close/>
                <a:moveTo>
                  <a:pt x="4892963" y="2669299"/>
                </a:moveTo>
                <a:lnTo>
                  <a:pt x="4898288" y="2669299"/>
                </a:lnTo>
                <a:lnTo>
                  <a:pt x="4898288" y="2674032"/>
                </a:lnTo>
                <a:lnTo>
                  <a:pt x="4892963" y="2674032"/>
                </a:lnTo>
                <a:close/>
                <a:moveTo>
                  <a:pt x="1237737" y="2669299"/>
                </a:moveTo>
                <a:lnTo>
                  <a:pt x="1243061" y="2674032"/>
                </a:lnTo>
                <a:lnTo>
                  <a:pt x="1253711" y="2669299"/>
                </a:lnTo>
                <a:lnTo>
                  <a:pt x="1248386" y="2679357"/>
                </a:lnTo>
                <a:lnTo>
                  <a:pt x="1237737" y="2690005"/>
                </a:lnTo>
                <a:lnTo>
                  <a:pt x="1232412" y="2700654"/>
                </a:lnTo>
                <a:lnTo>
                  <a:pt x="1222354" y="2695330"/>
                </a:lnTo>
                <a:lnTo>
                  <a:pt x="1237737" y="2684681"/>
                </a:lnTo>
                <a:lnTo>
                  <a:pt x="1232412" y="2674032"/>
                </a:lnTo>
                <a:close/>
                <a:moveTo>
                  <a:pt x="4835573" y="2663975"/>
                </a:moveTo>
                <a:lnTo>
                  <a:pt x="4846223" y="2674032"/>
                </a:lnTo>
                <a:lnTo>
                  <a:pt x="4846223" y="2684681"/>
                </a:lnTo>
                <a:lnTo>
                  <a:pt x="4840898" y="2690005"/>
                </a:lnTo>
                <a:lnTo>
                  <a:pt x="4830248" y="2690005"/>
                </a:lnTo>
                <a:lnTo>
                  <a:pt x="4830248" y="2684681"/>
                </a:lnTo>
                <a:lnTo>
                  <a:pt x="4825515" y="2674032"/>
                </a:lnTo>
                <a:close/>
                <a:moveTo>
                  <a:pt x="4736175" y="2663975"/>
                </a:moveTo>
                <a:lnTo>
                  <a:pt x="4746825" y="2663975"/>
                </a:lnTo>
                <a:lnTo>
                  <a:pt x="4736175" y="2674032"/>
                </a:lnTo>
                <a:close/>
                <a:moveTo>
                  <a:pt x="1326484" y="2663975"/>
                </a:moveTo>
                <a:lnTo>
                  <a:pt x="1331809" y="2669299"/>
                </a:lnTo>
                <a:lnTo>
                  <a:pt x="1321159" y="2679357"/>
                </a:lnTo>
                <a:lnTo>
                  <a:pt x="1316426" y="2674032"/>
                </a:lnTo>
                <a:close/>
                <a:moveTo>
                  <a:pt x="1305777" y="2663975"/>
                </a:moveTo>
                <a:lnTo>
                  <a:pt x="1316426" y="2669299"/>
                </a:lnTo>
                <a:lnTo>
                  <a:pt x="1305777" y="2674032"/>
                </a:lnTo>
                <a:close/>
                <a:moveTo>
                  <a:pt x="1143664" y="2663975"/>
                </a:moveTo>
                <a:lnTo>
                  <a:pt x="1143664" y="2669299"/>
                </a:lnTo>
                <a:lnTo>
                  <a:pt x="1138339" y="2674032"/>
                </a:lnTo>
                <a:lnTo>
                  <a:pt x="1133606" y="2669299"/>
                </a:lnTo>
                <a:close/>
                <a:moveTo>
                  <a:pt x="548462" y="2663975"/>
                </a:moveTo>
                <a:lnTo>
                  <a:pt x="553787" y="2663975"/>
                </a:lnTo>
                <a:lnTo>
                  <a:pt x="553787" y="2669299"/>
                </a:lnTo>
                <a:lnTo>
                  <a:pt x="543137" y="2674032"/>
                </a:lnTo>
                <a:close/>
                <a:moveTo>
                  <a:pt x="788673" y="2658651"/>
                </a:moveTo>
                <a:lnTo>
                  <a:pt x="788673" y="2669299"/>
                </a:lnTo>
                <a:lnTo>
                  <a:pt x="783348" y="2669299"/>
                </a:lnTo>
                <a:lnTo>
                  <a:pt x="783348" y="2663975"/>
                </a:lnTo>
                <a:close/>
                <a:moveTo>
                  <a:pt x="4752150" y="2653326"/>
                </a:moveTo>
                <a:lnTo>
                  <a:pt x="4752150" y="2658651"/>
                </a:lnTo>
                <a:lnTo>
                  <a:pt x="4746825" y="2663975"/>
                </a:lnTo>
                <a:lnTo>
                  <a:pt x="4746825" y="2658651"/>
                </a:lnTo>
                <a:close/>
                <a:moveTo>
                  <a:pt x="1180346" y="2653326"/>
                </a:moveTo>
                <a:lnTo>
                  <a:pt x="1190996" y="2653326"/>
                </a:lnTo>
                <a:lnTo>
                  <a:pt x="1185671" y="2663975"/>
                </a:lnTo>
                <a:lnTo>
                  <a:pt x="1201054" y="2669299"/>
                </a:lnTo>
                <a:lnTo>
                  <a:pt x="1211704" y="2658651"/>
                </a:lnTo>
                <a:lnTo>
                  <a:pt x="1217029" y="2669299"/>
                </a:lnTo>
                <a:lnTo>
                  <a:pt x="1227087" y="2669299"/>
                </a:lnTo>
                <a:lnTo>
                  <a:pt x="1232412" y="2674032"/>
                </a:lnTo>
                <a:lnTo>
                  <a:pt x="1217029" y="2679357"/>
                </a:lnTo>
                <a:lnTo>
                  <a:pt x="1206379" y="2690005"/>
                </a:lnTo>
                <a:lnTo>
                  <a:pt x="1201054" y="2679357"/>
                </a:lnTo>
                <a:lnTo>
                  <a:pt x="1195729" y="2684681"/>
                </a:lnTo>
                <a:lnTo>
                  <a:pt x="1190996" y="2679357"/>
                </a:lnTo>
                <a:lnTo>
                  <a:pt x="1180346" y="2684681"/>
                </a:lnTo>
                <a:lnTo>
                  <a:pt x="1195729" y="2690005"/>
                </a:lnTo>
                <a:lnTo>
                  <a:pt x="1190996" y="2700654"/>
                </a:lnTo>
                <a:lnTo>
                  <a:pt x="1175021" y="2690005"/>
                </a:lnTo>
                <a:lnTo>
                  <a:pt x="1164963" y="2684681"/>
                </a:lnTo>
                <a:lnTo>
                  <a:pt x="1175021" y="2684681"/>
                </a:lnTo>
                <a:lnTo>
                  <a:pt x="1175021" y="2679357"/>
                </a:lnTo>
                <a:lnTo>
                  <a:pt x="1164963" y="2674032"/>
                </a:lnTo>
                <a:lnTo>
                  <a:pt x="1159639" y="2669299"/>
                </a:lnTo>
                <a:lnTo>
                  <a:pt x="1169697" y="2663975"/>
                </a:lnTo>
                <a:lnTo>
                  <a:pt x="1180346" y="2674032"/>
                </a:lnTo>
                <a:lnTo>
                  <a:pt x="1180346" y="2663975"/>
                </a:lnTo>
                <a:close/>
                <a:moveTo>
                  <a:pt x="605852" y="2653326"/>
                </a:moveTo>
                <a:lnTo>
                  <a:pt x="611177" y="2658651"/>
                </a:lnTo>
                <a:lnTo>
                  <a:pt x="600527" y="2669299"/>
                </a:lnTo>
                <a:lnTo>
                  <a:pt x="600527" y="2663975"/>
                </a:lnTo>
                <a:close/>
                <a:moveTo>
                  <a:pt x="1243061" y="2648002"/>
                </a:moveTo>
                <a:lnTo>
                  <a:pt x="1248386" y="2648002"/>
                </a:lnTo>
                <a:lnTo>
                  <a:pt x="1253711" y="2658651"/>
                </a:lnTo>
                <a:lnTo>
                  <a:pt x="1243061" y="2663975"/>
                </a:lnTo>
                <a:lnTo>
                  <a:pt x="1237737" y="2663975"/>
                </a:lnTo>
                <a:lnTo>
                  <a:pt x="1243061" y="2658651"/>
                </a:lnTo>
                <a:close/>
                <a:moveTo>
                  <a:pt x="971493" y="2648002"/>
                </a:moveTo>
                <a:lnTo>
                  <a:pt x="982143" y="2648002"/>
                </a:lnTo>
                <a:lnTo>
                  <a:pt x="976818" y="2663975"/>
                </a:lnTo>
                <a:lnTo>
                  <a:pt x="982143" y="2669299"/>
                </a:lnTo>
                <a:lnTo>
                  <a:pt x="986876" y="2669299"/>
                </a:lnTo>
                <a:lnTo>
                  <a:pt x="976818" y="2674032"/>
                </a:lnTo>
                <a:lnTo>
                  <a:pt x="966168" y="2684681"/>
                </a:lnTo>
                <a:lnTo>
                  <a:pt x="966168" y="2690005"/>
                </a:lnTo>
                <a:lnTo>
                  <a:pt x="955519" y="2684681"/>
                </a:lnTo>
                <a:lnTo>
                  <a:pt x="955519" y="2690005"/>
                </a:lnTo>
                <a:lnTo>
                  <a:pt x="945460" y="2700654"/>
                </a:lnTo>
                <a:lnTo>
                  <a:pt x="940136" y="2679357"/>
                </a:lnTo>
                <a:lnTo>
                  <a:pt x="950785" y="2674032"/>
                </a:lnTo>
                <a:lnTo>
                  <a:pt x="955519" y="2663975"/>
                </a:lnTo>
                <a:lnTo>
                  <a:pt x="960843" y="2658651"/>
                </a:lnTo>
                <a:close/>
                <a:moveTo>
                  <a:pt x="830680" y="2648002"/>
                </a:moveTo>
                <a:lnTo>
                  <a:pt x="835413" y="2653326"/>
                </a:lnTo>
                <a:lnTo>
                  <a:pt x="820030" y="2663975"/>
                </a:lnTo>
                <a:lnTo>
                  <a:pt x="820030" y="2658651"/>
                </a:lnTo>
                <a:close/>
                <a:moveTo>
                  <a:pt x="699925" y="2648002"/>
                </a:moveTo>
                <a:lnTo>
                  <a:pt x="705250" y="2648002"/>
                </a:lnTo>
                <a:lnTo>
                  <a:pt x="705250" y="2653326"/>
                </a:lnTo>
                <a:lnTo>
                  <a:pt x="689275" y="2653326"/>
                </a:lnTo>
                <a:lnTo>
                  <a:pt x="683950" y="2658651"/>
                </a:lnTo>
                <a:lnTo>
                  <a:pt x="683950" y="2653326"/>
                </a:lnTo>
                <a:close/>
                <a:moveTo>
                  <a:pt x="668567" y="2648002"/>
                </a:moveTo>
                <a:lnTo>
                  <a:pt x="673892" y="2648002"/>
                </a:lnTo>
                <a:lnTo>
                  <a:pt x="673892" y="2653326"/>
                </a:lnTo>
                <a:lnTo>
                  <a:pt x="663242" y="2653326"/>
                </a:lnTo>
                <a:close/>
                <a:moveTo>
                  <a:pt x="5326644" y="2642677"/>
                </a:moveTo>
                <a:lnTo>
                  <a:pt x="5326644" y="2658651"/>
                </a:lnTo>
                <a:lnTo>
                  <a:pt x="5315995" y="2658651"/>
                </a:lnTo>
                <a:lnTo>
                  <a:pt x="5310670" y="2648002"/>
                </a:lnTo>
                <a:close/>
                <a:moveTo>
                  <a:pt x="4794157" y="2642677"/>
                </a:moveTo>
                <a:lnTo>
                  <a:pt x="4809540" y="2658651"/>
                </a:lnTo>
                <a:lnTo>
                  <a:pt x="4798891" y="2674032"/>
                </a:lnTo>
                <a:lnTo>
                  <a:pt x="4788832" y="2674032"/>
                </a:lnTo>
                <a:lnTo>
                  <a:pt x="4783508" y="2663975"/>
                </a:lnTo>
                <a:lnTo>
                  <a:pt x="4783508" y="2658651"/>
                </a:lnTo>
                <a:close/>
                <a:moveTo>
                  <a:pt x="4574654" y="2642677"/>
                </a:moveTo>
                <a:lnTo>
                  <a:pt x="4574654" y="2653326"/>
                </a:lnTo>
                <a:lnTo>
                  <a:pt x="4579979" y="2653326"/>
                </a:lnTo>
                <a:lnTo>
                  <a:pt x="4590037" y="2653326"/>
                </a:lnTo>
                <a:lnTo>
                  <a:pt x="4590037" y="2669299"/>
                </a:lnTo>
                <a:lnTo>
                  <a:pt x="4584713" y="2669299"/>
                </a:lnTo>
                <a:lnTo>
                  <a:pt x="4579979" y="2669299"/>
                </a:lnTo>
                <a:lnTo>
                  <a:pt x="4579979" y="2674032"/>
                </a:lnTo>
                <a:lnTo>
                  <a:pt x="4569330" y="2674032"/>
                </a:lnTo>
                <a:lnTo>
                  <a:pt x="4569330" y="2669299"/>
                </a:lnTo>
                <a:lnTo>
                  <a:pt x="4553947" y="2658651"/>
                </a:lnTo>
                <a:close/>
                <a:moveTo>
                  <a:pt x="1295127" y="2642677"/>
                </a:moveTo>
                <a:lnTo>
                  <a:pt x="1274419" y="2669299"/>
                </a:lnTo>
                <a:lnTo>
                  <a:pt x="1274419" y="2679357"/>
                </a:lnTo>
                <a:lnTo>
                  <a:pt x="1269094" y="2684681"/>
                </a:lnTo>
                <a:lnTo>
                  <a:pt x="1258444" y="2674032"/>
                </a:lnTo>
                <a:lnTo>
                  <a:pt x="1253711" y="2658651"/>
                </a:lnTo>
                <a:lnTo>
                  <a:pt x="1269094" y="2648002"/>
                </a:lnTo>
                <a:lnTo>
                  <a:pt x="1274419" y="2648002"/>
                </a:lnTo>
                <a:lnTo>
                  <a:pt x="1285069" y="2653326"/>
                </a:lnTo>
                <a:close/>
                <a:moveTo>
                  <a:pt x="1237737" y="2642677"/>
                </a:moveTo>
                <a:lnTo>
                  <a:pt x="1243061" y="2648002"/>
                </a:lnTo>
                <a:lnTo>
                  <a:pt x="1227087" y="2653326"/>
                </a:lnTo>
                <a:close/>
                <a:moveTo>
                  <a:pt x="1169697" y="2642677"/>
                </a:moveTo>
                <a:lnTo>
                  <a:pt x="1175021" y="2642677"/>
                </a:lnTo>
                <a:lnTo>
                  <a:pt x="1175021" y="2648002"/>
                </a:lnTo>
                <a:lnTo>
                  <a:pt x="1169697" y="2658651"/>
                </a:lnTo>
                <a:lnTo>
                  <a:pt x="1164963" y="2658651"/>
                </a:lnTo>
                <a:lnTo>
                  <a:pt x="1169697" y="2653326"/>
                </a:lnTo>
                <a:close/>
                <a:moveTo>
                  <a:pt x="986876" y="2642677"/>
                </a:moveTo>
                <a:lnTo>
                  <a:pt x="992201" y="2642677"/>
                </a:lnTo>
                <a:lnTo>
                  <a:pt x="997526" y="2648002"/>
                </a:lnTo>
                <a:lnTo>
                  <a:pt x="986876" y="2653326"/>
                </a:lnTo>
                <a:close/>
                <a:moveTo>
                  <a:pt x="563845" y="2642677"/>
                </a:moveTo>
                <a:lnTo>
                  <a:pt x="574495" y="2648002"/>
                </a:lnTo>
                <a:lnTo>
                  <a:pt x="569170" y="2653326"/>
                </a:lnTo>
                <a:lnTo>
                  <a:pt x="563845" y="2648002"/>
                </a:lnTo>
                <a:close/>
                <a:moveTo>
                  <a:pt x="4626720" y="2637945"/>
                </a:moveTo>
                <a:lnTo>
                  <a:pt x="4637370" y="2637945"/>
                </a:lnTo>
                <a:lnTo>
                  <a:pt x="4642694" y="2648002"/>
                </a:lnTo>
                <a:lnTo>
                  <a:pt x="4647428" y="2642677"/>
                </a:lnTo>
                <a:lnTo>
                  <a:pt x="4652753" y="2648002"/>
                </a:lnTo>
                <a:lnTo>
                  <a:pt x="4647428" y="2653326"/>
                </a:lnTo>
                <a:lnTo>
                  <a:pt x="4647428" y="2663975"/>
                </a:lnTo>
                <a:lnTo>
                  <a:pt x="4637370" y="2648002"/>
                </a:lnTo>
                <a:lnTo>
                  <a:pt x="4632045" y="2653326"/>
                </a:lnTo>
                <a:lnTo>
                  <a:pt x="4621395" y="2648002"/>
                </a:lnTo>
                <a:close/>
                <a:moveTo>
                  <a:pt x="1164963" y="2637945"/>
                </a:moveTo>
                <a:lnTo>
                  <a:pt x="1169697" y="2642677"/>
                </a:lnTo>
                <a:lnTo>
                  <a:pt x="1154314" y="2653326"/>
                </a:lnTo>
                <a:lnTo>
                  <a:pt x="1148989" y="2648002"/>
                </a:lnTo>
                <a:lnTo>
                  <a:pt x="1138339" y="2653326"/>
                </a:lnTo>
                <a:lnTo>
                  <a:pt x="1133606" y="2648002"/>
                </a:lnTo>
                <a:lnTo>
                  <a:pt x="1138339" y="2648002"/>
                </a:lnTo>
                <a:close/>
                <a:moveTo>
                  <a:pt x="4700085" y="2632620"/>
                </a:moveTo>
                <a:lnTo>
                  <a:pt x="4705410" y="2632620"/>
                </a:lnTo>
                <a:lnTo>
                  <a:pt x="4705410" y="2637945"/>
                </a:lnTo>
                <a:lnTo>
                  <a:pt x="4700085" y="2642677"/>
                </a:lnTo>
                <a:lnTo>
                  <a:pt x="4700085" y="2637945"/>
                </a:lnTo>
                <a:close/>
                <a:moveTo>
                  <a:pt x="4590037" y="2632620"/>
                </a:moveTo>
                <a:lnTo>
                  <a:pt x="4595362" y="2632620"/>
                </a:lnTo>
                <a:lnTo>
                  <a:pt x="4600687" y="2642677"/>
                </a:lnTo>
                <a:lnTo>
                  <a:pt x="4595362" y="2648002"/>
                </a:lnTo>
                <a:lnTo>
                  <a:pt x="4590037" y="2637945"/>
                </a:lnTo>
                <a:close/>
                <a:moveTo>
                  <a:pt x="4574654" y="2632620"/>
                </a:moveTo>
                <a:lnTo>
                  <a:pt x="4579979" y="2632620"/>
                </a:lnTo>
                <a:lnTo>
                  <a:pt x="4584713" y="2637945"/>
                </a:lnTo>
                <a:lnTo>
                  <a:pt x="4579979" y="2637945"/>
                </a:lnTo>
                <a:lnTo>
                  <a:pt x="4574654" y="2637945"/>
                </a:lnTo>
                <a:close/>
                <a:moveTo>
                  <a:pt x="4543297" y="2632620"/>
                </a:moveTo>
                <a:lnTo>
                  <a:pt x="4548622" y="2632620"/>
                </a:lnTo>
                <a:lnTo>
                  <a:pt x="4543297" y="2642677"/>
                </a:lnTo>
                <a:lnTo>
                  <a:pt x="4537972" y="2642677"/>
                </a:lnTo>
                <a:close/>
                <a:moveTo>
                  <a:pt x="914103" y="2632620"/>
                </a:moveTo>
                <a:lnTo>
                  <a:pt x="919428" y="2637945"/>
                </a:lnTo>
                <a:lnTo>
                  <a:pt x="919428" y="2653326"/>
                </a:lnTo>
                <a:lnTo>
                  <a:pt x="919428" y="2663975"/>
                </a:lnTo>
                <a:lnTo>
                  <a:pt x="914103" y="2658651"/>
                </a:lnTo>
                <a:lnTo>
                  <a:pt x="903453" y="2663975"/>
                </a:lnTo>
                <a:lnTo>
                  <a:pt x="903453" y="2658651"/>
                </a:lnTo>
                <a:lnTo>
                  <a:pt x="908778" y="2653326"/>
                </a:lnTo>
                <a:lnTo>
                  <a:pt x="908778" y="2637945"/>
                </a:lnTo>
                <a:close/>
                <a:moveTo>
                  <a:pt x="4825515" y="2627296"/>
                </a:moveTo>
                <a:lnTo>
                  <a:pt x="4825515" y="2632620"/>
                </a:lnTo>
                <a:lnTo>
                  <a:pt x="4825515" y="2637945"/>
                </a:lnTo>
                <a:lnTo>
                  <a:pt x="4820190" y="2637945"/>
                </a:lnTo>
                <a:lnTo>
                  <a:pt x="4820190" y="2632620"/>
                </a:lnTo>
                <a:close/>
                <a:moveTo>
                  <a:pt x="731282" y="2627296"/>
                </a:moveTo>
                <a:lnTo>
                  <a:pt x="741340" y="2627296"/>
                </a:lnTo>
                <a:lnTo>
                  <a:pt x="720633" y="2642677"/>
                </a:lnTo>
                <a:lnTo>
                  <a:pt x="710575" y="2637945"/>
                </a:lnTo>
                <a:close/>
                <a:moveTo>
                  <a:pt x="1316426" y="2621971"/>
                </a:moveTo>
                <a:lnTo>
                  <a:pt x="1316426" y="2632620"/>
                </a:lnTo>
                <a:lnTo>
                  <a:pt x="1305777" y="2637945"/>
                </a:lnTo>
                <a:lnTo>
                  <a:pt x="1305777" y="2653326"/>
                </a:lnTo>
                <a:lnTo>
                  <a:pt x="1300452" y="2653326"/>
                </a:lnTo>
                <a:lnTo>
                  <a:pt x="1295127" y="2648002"/>
                </a:lnTo>
                <a:lnTo>
                  <a:pt x="1300452" y="2637945"/>
                </a:lnTo>
                <a:lnTo>
                  <a:pt x="1289802" y="2632620"/>
                </a:lnTo>
                <a:lnTo>
                  <a:pt x="1300452" y="2632620"/>
                </a:lnTo>
                <a:lnTo>
                  <a:pt x="1300452" y="2627296"/>
                </a:lnTo>
                <a:lnTo>
                  <a:pt x="1311101" y="2627296"/>
                </a:lnTo>
                <a:close/>
                <a:moveTo>
                  <a:pt x="224828" y="2621971"/>
                </a:moveTo>
                <a:lnTo>
                  <a:pt x="234886" y="2627296"/>
                </a:lnTo>
                <a:lnTo>
                  <a:pt x="224828" y="2632620"/>
                </a:lnTo>
                <a:lnTo>
                  <a:pt x="224828" y="2637945"/>
                </a:lnTo>
                <a:lnTo>
                  <a:pt x="214178" y="2637945"/>
                </a:lnTo>
                <a:close/>
                <a:moveTo>
                  <a:pt x="4809540" y="2616647"/>
                </a:moveTo>
                <a:lnTo>
                  <a:pt x="4820190" y="2616647"/>
                </a:lnTo>
                <a:lnTo>
                  <a:pt x="4820190" y="2621971"/>
                </a:lnTo>
                <a:lnTo>
                  <a:pt x="4809540" y="2621971"/>
                </a:lnTo>
                <a:close/>
                <a:moveTo>
                  <a:pt x="4632045" y="2616647"/>
                </a:moveTo>
                <a:lnTo>
                  <a:pt x="4637370" y="2616647"/>
                </a:lnTo>
                <a:lnTo>
                  <a:pt x="4637370" y="2632620"/>
                </a:lnTo>
                <a:lnTo>
                  <a:pt x="4632045" y="2632620"/>
                </a:lnTo>
                <a:close/>
                <a:moveTo>
                  <a:pt x="1044266" y="2616647"/>
                </a:moveTo>
                <a:lnTo>
                  <a:pt x="1034208" y="2627296"/>
                </a:lnTo>
                <a:lnTo>
                  <a:pt x="1034208" y="2621971"/>
                </a:lnTo>
                <a:close/>
                <a:moveTo>
                  <a:pt x="757315" y="2616647"/>
                </a:moveTo>
                <a:lnTo>
                  <a:pt x="757315" y="2627296"/>
                </a:lnTo>
                <a:lnTo>
                  <a:pt x="746665" y="2627296"/>
                </a:lnTo>
                <a:lnTo>
                  <a:pt x="751990" y="2621971"/>
                </a:lnTo>
                <a:close/>
                <a:moveTo>
                  <a:pt x="4731442" y="2611323"/>
                </a:moveTo>
                <a:lnTo>
                  <a:pt x="4741500" y="2616647"/>
                </a:lnTo>
                <a:lnTo>
                  <a:pt x="4752150" y="2621971"/>
                </a:lnTo>
                <a:lnTo>
                  <a:pt x="4752150" y="2632620"/>
                </a:lnTo>
                <a:lnTo>
                  <a:pt x="4736175" y="2637945"/>
                </a:lnTo>
                <a:lnTo>
                  <a:pt x="4731442" y="2627296"/>
                </a:lnTo>
                <a:close/>
                <a:moveTo>
                  <a:pt x="4558680" y="2611323"/>
                </a:moveTo>
                <a:lnTo>
                  <a:pt x="4564005" y="2616647"/>
                </a:lnTo>
                <a:lnTo>
                  <a:pt x="4558680" y="2627296"/>
                </a:lnTo>
                <a:lnTo>
                  <a:pt x="4553947" y="2627296"/>
                </a:lnTo>
                <a:lnTo>
                  <a:pt x="4548622" y="2616647"/>
                </a:lnTo>
                <a:close/>
                <a:moveTo>
                  <a:pt x="1169697" y="2611323"/>
                </a:moveTo>
                <a:lnTo>
                  <a:pt x="1175021" y="2611323"/>
                </a:lnTo>
                <a:lnTo>
                  <a:pt x="1180346" y="2611323"/>
                </a:lnTo>
                <a:lnTo>
                  <a:pt x="1180346" y="2616647"/>
                </a:lnTo>
                <a:lnTo>
                  <a:pt x="1175021" y="2621971"/>
                </a:lnTo>
                <a:close/>
                <a:moveTo>
                  <a:pt x="4600687" y="2606590"/>
                </a:moveTo>
                <a:lnTo>
                  <a:pt x="4611337" y="2616647"/>
                </a:lnTo>
                <a:lnTo>
                  <a:pt x="4606012" y="2621971"/>
                </a:lnTo>
                <a:lnTo>
                  <a:pt x="4595362" y="2621971"/>
                </a:lnTo>
                <a:lnTo>
                  <a:pt x="4595362" y="2611323"/>
                </a:lnTo>
                <a:close/>
                <a:moveTo>
                  <a:pt x="1049591" y="2606590"/>
                </a:moveTo>
                <a:lnTo>
                  <a:pt x="1060241" y="2606590"/>
                </a:lnTo>
                <a:lnTo>
                  <a:pt x="1065566" y="2611323"/>
                </a:lnTo>
                <a:lnTo>
                  <a:pt x="1054916" y="2621971"/>
                </a:lnTo>
                <a:lnTo>
                  <a:pt x="1049591" y="2616647"/>
                </a:lnTo>
                <a:lnTo>
                  <a:pt x="1044266" y="2616647"/>
                </a:lnTo>
                <a:lnTo>
                  <a:pt x="1049591" y="2611323"/>
                </a:lnTo>
                <a:close/>
                <a:moveTo>
                  <a:pt x="282218" y="2606590"/>
                </a:moveTo>
                <a:lnTo>
                  <a:pt x="287543" y="2606590"/>
                </a:lnTo>
                <a:lnTo>
                  <a:pt x="292276" y="2606590"/>
                </a:lnTo>
                <a:lnTo>
                  <a:pt x="292276" y="2611323"/>
                </a:lnTo>
                <a:lnTo>
                  <a:pt x="287543" y="2611323"/>
                </a:lnTo>
                <a:close/>
                <a:moveTo>
                  <a:pt x="4767533" y="2601265"/>
                </a:moveTo>
                <a:lnTo>
                  <a:pt x="4783508" y="2606590"/>
                </a:lnTo>
                <a:lnTo>
                  <a:pt x="4772858" y="2611323"/>
                </a:lnTo>
                <a:close/>
                <a:moveTo>
                  <a:pt x="4678785" y="2601265"/>
                </a:moveTo>
                <a:lnTo>
                  <a:pt x="4689435" y="2601265"/>
                </a:lnTo>
                <a:lnTo>
                  <a:pt x="4689435" y="2616647"/>
                </a:lnTo>
                <a:lnTo>
                  <a:pt x="4678785" y="2606590"/>
                </a:lnTo>
                <a:close/>
                <a:moveTo>
                  <a:pt x="1049591" y="2595941"/>
                </a:moveTo>
                <a:lnTo>
                  <a:pt x="1049591" y="2606590"/>
                </a:lnTo>
                <a:lnTo>
                  <a:pt x="1044266" y="2606590"/>
                </a:lnTo>
                <a:close/>
                <a:moveTo>
                  <a:pt x="328959" y="2595941"/>
                </a:moveTo>
                <a:lnTo>
                  <a:pt x="334284" y="2601265"/>
                </a:lnTo>
                <a:lnTo>
                  <a:pt x="323634" y="2611323"/>
                </a:lnTo>
                <a:lnTo>
                  <a:pt x="318309" y="2606590"/>
                </a:lnTo>
                <a:close/>
                <a:moveTo>
                  <a:pt x="4981711" y="2590617"/>
                </a:moveTo>
                <a:lnTo>
                  <a:pt x="4992361" y="2601265"/>
                </a:lnTo>
                <a:lnTo>
                  <a:pt x="4981711" y="2611323"/>
                </a:lnTo>
                <a:lnTo>
                  <a:pt x="4976978" y="2606590"/>
                </a:lnTo>
                <a:lnTo>
                  <a:pt x="4966328" y="2606590"/>
                </a:lnTo>
                <a:lnTo>
                  <a:pt x="4966328" y="2595941"/>
                </a:lnTo>
                <a:close/>
                <a:moveTo>
                  <a:pt x="1175021" y="2590617"/>
                </a:moveTo>
                <a:lnTo>
                  <a:pt x="1180346" y="2595941"/>
                </a:lnTo>
                <a:lnTo>
                  <a:pt x="1180346" y="2601265"/>
                </a:lnTo>
                <a:lnTo>
                  <a:pt x="1169697" y="2606590"/>
                </a:lnTo>
                <a:lnTo>
                  <a:pt x="1169697" y="2595941"/>
                </a:lnTo>
                <a:close/>
                <a:moveTo>
                  <a:pt x="1133606" y="2590617"/>
                </a:moveTo>
                <a:lnTo>
                  <a:pt x="1138339" y="2590617"/>
                </a:lnTo>
                <a:lnTo>
                  <a:pt x="1138339" y="2611323"/>
                </a:lnTo>
                <a:lnTo>
                  <a:pt x="1128281" y="2611323"/>
                </a:lnTo>
                <a:lnTo>
                  <a:pt x="1122956" y="2616647"/>
                </a:lnTo>
                <a:lnTo>
                  <a:pt x="1112306" y="2606590"/>
                </a:lnTo>
                <a:lnTo>
                  <a:pt x="1112306" y="2601265"/>
                </a:lnTo>
                <a:lnTo>
                  <a:pt x="1128281" y="2606590"/>
                </a:lnTo>
                <a:lnTo>
                  <a:pt x="1122956" y="2601265"/>
                </a:lnTo>
                <a:close/>
                <a:moveTo>
                  <a:pt x="1106981" y="2590617"/>
                </a:moveTo>
                <a:lnTo>
                  <a:pt x="1117631" y="2590617"/>
                </a:lnTo>
                <a:lnTo>
                  <a:pt x="1112306" y="2595941"/>
                </a:lnTo>
                <a:lnTo>
                  <a:pt x="1106981" y="2595941"/>
                </a:lnTo>
                <a:close/>
                <a:moveTo>
                  <a:pt x="997526" y="2590617"/>
                </a:moveTo>
                <a:lnTo>
                  <a:pt x="1008176" y="2595941"/>
                </a:lnTo>
                <a:lnTo>
                  <a:pt x="1002851" y="2595941"/>
                </a:lnTo>
                <a:lnTo>
                  <a:pt x="1008176" y="2611323"/>
                </a:lnTo>
                <a:lnTo>
                  <a:pt x="1002851" y="2611323"/>
                </a:lnTo>
                <a:lnTo>
                  <a:pt x="992201" y="2632620"/>
                </a:lnTo>
                <a:lnTo>
                  <a:pt x="976818" y="2642677"/>
                </a:lnTo>
                <a:lnTo>
                  <a:pt x="955519" y="2653326"/>
                </a:lnTo>
                <a:lnTo>
                  <a:pt x="955519" y="2658651"/>
                </a:lnTo>
                <a:lnTo>
                  <a:pt x="945460" y="2663975"/>
                </a:lnTo>
                <a:lnTo>
                  <a:pt x="945460" y="2653326"/>
                </a:lnTo>
                <a:lnTo>
                  <a:pt x="934811" y="2642677"/>
                </a:lnTo>
                <a:lnTo>
                  <a:pt x="950785" y="2642677"/>
                </a:lnTo>
                <a:lnTo>
                  <a:pt x="960843" y="2627296"/>
                </a:lnTo>
                <a:lnTo>
                  <a:pt x="950785" y="2621971"/>
                </a:lnTo>
                <a:lnTo>
                  <a:pt x="960843" y="2611323"/>
                </a:lnTo>
                <a:lnTo>
                  <a:pt x="966168" y="2606590"/>
                </a:lnTo>
                <a:close/>
                <a:moveTo>
                  <a:pt x="882745" y="2590617"/>
                </a:moveTo>
                <a:lnTo>
                  <a:pt x="882745" y="2606590"/>
                </a:lnTo>
                <a:lnTo>
                  <a:pt x="892803" y="2606590"/>
                </a:lnTo>
                <a:lnTo>
                  <a:pt x="898128" y="2621971"/>
                </a:lnTo>
                <a:lnTo>
                  <a:pt x="892803" y="2627296"/>
                </a:lnTo>
                <a:lnTo>
                  <a:pt x="888070" y="2653326"/>
                </a:lnTo>
                <a:lnTo>
                  <a:pt x="872096" y="2674032"/>
                </a:lnTo>
                <a:lnTo>
                  <a:pt x="862037" y="2674032"/>
                </a:lnTo>
                <a:lnTo>
                  <a:pt x="851388" y="2684681"/>
                </a:lnTo>
                <a:lnTo>
                  <a:pt x="846063" y="2679357"/>
                </a:lnTo>
                <a:lnTo>
                  <a:pt x="835413" y="2684681"/>
                </a:lnTo>
                <a:lnTo>
                  <a:pt x="820030" y="2700654"/>
                </a:lnTo>
                <a:lnTo>
                  <a:pt x="820030" y="2695330"/>
                </a:lnTo>
                <a:lnTo>
                  <a:pt x="820030" y="2690005"/>
                </a:lnTo>
                <a:lnTo>
                  <a:pt x="825355" y="2684681"/>
                </a:lnTo>
                <a:lnTo>
                  <a:pt x="835413" y="2674032"/>
                </a:lnTo>
                <a:lnTo>
                  <a:pt x="835413" y="2663975"/>
                </a:lnTo>
                <a:lnTo>
                  <a:pt x="840738" y="2669299"/>
                </a:lnTo>
                <a:lnTo>
                  <a:pt x="851388" y="2653326"/>
                </a:lnTo>
                <a:lnTo>
                  <a:pt x="856713" y="2642677"/>
                </a:lnTo>
                <a:lnTo>
                  <a:pt x="846063" y="2637945"/>
                </a:lnTo>
                <a:lnTo>
                  <a:pt x="846063" y="2627296"/>
                </a:lnTo>
                <a:lnTo>
                  <a:pt x="856713" y="2616647"/>
                </a:lnTo>
                <a:lnTo>
                  <a:pt x="856713" y="2627296"/>
                </a:lnTo>
                <a:lnTo>
                  <a:pt x="866771" y="2627296"/>
                </a:lnTo>
                <a:lnTo>
                  <a:pt x="866771" y="2611323"/>
                </a:lnTo>
                <a:lnTo>
                  <a:pt x="872096" y="2606590"/>
                </a:lnTo>
                <a:close/>
                <a:moveTo>
                  <a:pt x="814705" y="2590617"/>
                </a:moveTo>
                <a:lnTo>
                  <a:pt x="820030" y="2590617"/>
                </a:lnTo>
                <a:lnTo>
                  <a:pt x="830680" y="2601265"/>
                </a:lnTo>
                <a:lnTo>
                  <a:pt x="835413" y="2606590"/>
                </a:lnTo>
                <a:lnTo>
                  <a:pt x="840738" y="2606590"/>
                </a:lnTo>
                <a:lnTo>
                  <a:pt x="840738" y="2616647"/>
                </a:lnTo>
                <a:lnTo>
                  <a:pt x="804056" y="2642677"/>
                </a:lnTo>
                <a:lnTo>
                  <a:pt x="793997" y="2648002"/>
                </a:lnTo>
                <a:lnTo>
                  <a:pt x="788673" y="2653326"/>
                </a:lnTo>
                <a:lnTo>
                  <a:pt x="778023" y="2653326"/>
                </a:lnTo>
                <a:lnTo>
                  <a:pt x="772698" y="2658651"/>
                </a:lnTo>
                <a:lnTo>
                  <a:pt x="762640" y="2658651"/>
                </a:lnTo>
                <a:lnTo>
                  <a:pt x="746665" y="2674032"/>
                </a:lnTo>
                <a:lnTo>
                  <a:pt x="741340" y="2669299"/>
                </a:lnTo>
                <a:lnTo>
                  <a:pt x="751990" y="2658651"/>
                </a:lnTo>
                <a:lnTo>
                  <a:pt x="757315" y="2658651"/>
                </a:lnTo>
                <a:lnTo>
                  <a:pt x="757315" y="2653326"/>
                </a:lnTo>
                <a:lnTo>
                  <a:pt x="762640" y="2648002"/>
                </a:lnTo>
                <a:lnTo>
                  <a:pt x="757315" y="2642677"/>
                </a:lnTo>
                <a:lnTo>
                  <a:pt x="751990" y="2648002"/>
                </a:lnTo>
                <a:lnTo>
                  <a:pt x="751990" y="2637945"/>
                </a:lnTo>
                <a:lnTo>
                  <a:pt x="767965" y="2627296"/>
                </a:lnTo>
                <a:lnTo>
                  <a:pt x="788673" y="2616647"/>
                </a:lnTo>
                <a:lnTo>
                  <a:pt x="788673" y="2611323"/>
                </a:lnTo>
                <a:close/>
                <a:moveTo>
                  <a:pt x="751990" y="2590617"/>
                </a:moveTo>
                <a:lnTo>
                  <a:pt x="767965" y="2590617"/>
                </a:lnTo>
                <a:lnTo>
                  <a:pt x="757315" y="2595941"/>
                </a:lnTo>
                <a:close/>
                <a:moveTo>
                  <a:pt x="689275" y="2590617"/>
                </a:moveTo>
                <a:lnTo>
                  <a:pt x="694600" y="2590617"/>
                </a:lnTo>
                <a:lnTo>
                  <a:pt x="694600" y="2601265"/>
                </a:lnTo>
                <a:lnTo>
                  <a:pt x="679217" y="2606590"/>
                </a:lnTo>
                <a:lnTo>
                  <a:pt x="668567" y="2616647"/>
                </a:lnTo>
                <a:lnTo>
                  <a:pt x="668567" y="2621971"/>
                </a:lnTo>
                <a:lnTo>
                  <a:pt x="647859" y="2637945"/>
                </a:lnTo>
                <a:lnTo>
                  <a:pt x="637210" y="2632620"/>
                </a:lnTo>
                <a:lnTo>
                  <a:pt x="637210" y="2621971"/>
                </a:lnTo>
                <a:lnTo>
                  <a:pt x="647859" y="2621971"/>
                </a:lnTo>
                <a:lnTo>
                  <a:pt x="668567" y="2595941"/>
                </a:lnTo>
                <a:lnTo>
                  <a:pt x="683950" y="2595941"/>
                </a:lnTo>
                <a:close/>
                <a:moveTo>
                  <a:pt x="4741500" y="2585292"/>
                </a:moveTo>
                <a:lnTo>
                  <a:pt x="4752150" y="2590617"/>
                </a:lnTo>
                <a:lnTo>
                  <a:pt x="4741500" y="2595941"/>
                </a:lnTo>
                <a:lnTo>
                  <a:pt x="4736175" y="2590617"/>
                </a:lnTo>
                <a:close/>
                <a:moveTo>
                  <a:pt x="4569330" y="2585292"/>
                </a:moveTo>
                <a:lnTo>
                  <a:pt x="4574654" y="2585292"/>
                </a:lnTo>
                <a:lnTo>
                  <a:pt x="4579979" y="2595941"/>
                </a:lnTo>
                <a:lnTo>
                  <a:pt x="4569330" y="2601265"/>
                </a:lnTo>
                <a:lnTo>
                  <a:pt x="4564005" y="2601265"/>
                </a:lnTo>
                <a:lnTo>
                  <a:pt x="4558680" y="2590617"/>
                </a:lnTo>
                <a:close/>
                <a:moveTo>
                  <a:pt x="1253711" y="2585292"/>
                </a:moveTo>
                <a:lnTo>
                  <a:pt x="1258444" y="2590617"/>
                </a:lnTo>
                <a:lnTo>
                  <a:pt x="1248386" y="2590617"/>
                </a:lnTo>
                <a:close/>
                <a:moveTo>
                  <a:pt x="1222354" y="2585292"/>
                </a:moveTo>
                <a:lnTo>
                  <a:pt x="1232412" y="2585292"/>
                </a:lnTo>
                <a:lnTo>
                  <a:pt x="1232412" y="2590617"/>
                </a:lnTo>
                <a:lnTo>
                  <a:pt x="1222354" y="2595941"/>
                </a:lnTo>
                <a:close/>
                <a:moveTo>
                  <a:pt x="318309" y="2585292"/>
                </a:moveTo>
                <a:lnTo>
                  <a:pt x="318309" y="2590617"/>
                </a:lnTo>
                <a:lnTo>
                  <a:pt x="313576" y="2601265"/>
                </a:lnTo>
                <a:lnTo>
                  <a:pt x="302926" y="2606590"/>
                </a:lnTo>
                <a:lnTo>
                  <a:pt x="292276" y="2601265"/>
                </a:lnTo>
                <a:close/>
                <a:moveTo>
                  <a:pt x="5258604" y="2579968"/>
                </a:moveTo>
                <a:lnTo>
                  <a:pt x="5263929" y="2585292"/>
                </a:lnTo>
                <a:lnTo>
                  <a:pt x="5248546" y="2585292"/>
                </a:lnTo>
                <a:close/>
                <a:moveTo>
                  <a:pt x="4689435" y="2579968"/>
                </a:moveTo>
                <a:lnTo>
                  <a:pt x="4710143" y="2579968"/>
                </a:lnTo>
                <a:lnTo>
                  <a:pt x="4710143" y="2590617"/>
                </a:lnTo>
                <a:lnTo>
                  <a:pt x="4694760" y="2590617"/>
                </a:lnTo>
                <a:close/>
                <a:moveTo>
                  <a:pt x="1201054" y="2579968"/>
                </a:moveTo>
                <a:lnTo>
                  <a:pt x="1206379" y="2579968"/>
                </a:lnTo>
                <a:lnTo>
                  <a:pt x="1201054" y="2590617"/>
                </a:lnTo>
                <a:close/>
                <a:moveTo>
                  <a:pt x="1180346" y="2579968"/>
                </a:moveTo>
                <a:lnTo>
                  <a:pt x="1195729" y="2579968"/>
                </a:lnTo>
                <a:lnTo>
                  <a:pt x="1190996" y="2590617"/>
                </a:lnTo>
                <a:close/>
                <a:moveTo>
                  <a:pt x="877420" y="2579968"/>
                </a:moveTo>
                <a:lnTo>
                  <a:pt x="882745" y="2579968"/>
                </a:lnTo>
                <a:lnTo>
                  <a:pt x="892803" y="2585292"/>
                </a:lnTo>
                <a:lnTo>
                  <a:pt x="882745" y="2590617"/>
                </a:lnTo>
                <a:lnTo>
                  <a:pt x="877420" y="2585292"/>
                </a:lnTo>
                <a:close/>
                <a:moveTo>
                  <a:pt x="4720793" y="2575235"/>
                </a:moveTo>
                <a:lnTo>
                  <a:pt x="4731442" y="2575235"/>
                </a:lnTo>
                <a:lnTo>
                  <a:pt x="4731442" y="2585292"/>
                </a:lnTo>
                <a:close/>
                <a:moveTo>
                  <a:pt x="846063" y="2575235"/>
                </a:moveTo>
                <a:lnTo>
                  <a:pt x="862037" y="2579968"/>
                </a:lnTo>
                <a:lnTo>
                  <a:pt x="856713" y="2585292"/>
                </a:lnTo>
                <a:lnTo>
                  <a:pt x="851388" y="2585292"/>
                </a:lnTo>
                <a:close/>
                <a:moveTo>
                  <a:pt x="517104" y="2575235"/>
                </a:moveTo>
                <a:lnTo>
                  <a:pt x="522429" y="2575235"/>
                </a:lnTo>
                <a:lnTo>
                  <a:pt x="517104" y="2585292"/>
                </a:lnTo>
                <a:lnTo>
                  <a:pt x="511779" y="2590617"/>
                </a:lnTo>
                <a:lnTo>
                  <a:pt x="501130" y="2601265"/>
                </a:lnTo>
                <a:lnTo>
                  <a:pt x="496396" y="2601265"/>
                </a:lnTo>
                <a:lnTo>
                  <a:pt x="496396" y="2595941"/>
                </a:lnTo>
                <a:close/>
                <a:moveTo>
                  <a:pt x="376291" y="2575235"/>
                </a:moveTo>
                <a:lnTo>
                  <a:pt x="381024" y="2585292"/>
                </a:lnTo>
                <a:lnTo>
                  <a:pt x="365641" y="2579968"/>
                </a:lnTo>
                <a:close/>
                <a:moveTo>
                  <a:pt x="4543297" y="2569911"/>
                </a:moveTo>
                <a:lnTo>
                  <a:pt x="4553947" y="2575235"/>
                </a:lnTo>
                <a:lnTo>
                  <a:pt x="4543297" y="2575235"/>
                </a:lnTo>
                <a:close/>
                <a:moveTo>
                  <a:pt x="986876" y="2569911"/>
                </a:moveTo>
                <a:lnTo>
                  <a:pt x="992201" y="2575235"/>
                </a:lnTo>
                <a:lnTo>
                  <a:pt x="1002851" y="2575235"/>
                </a:lnTo>
                <a:lnTo>
                  <a:pt x="986876" y="2585292"/>
                </a:lnTo>
                <a:lnTo>
                  <a:pt x="982143" y="2585292"/>
                </a:lnTo>
                <a:lnTo>
                  <a:pt x="982143" y="2575235"/>
                </a:lnTo>
                <a:close/>
                <a:moveTo>
                  <a:pt x="4798891" y="2564586"/>
                </a:moveTo>
                <a:lnTo>
                  <a:pt x="4809540" y="2564586"/>
                </a:lnTo>
                <a:lnTo>
                  <a:pt x="4809540" y="2575235"/>
                </a:lnTo>
                <a:lnTo>
                  <a:pt x="4798891" y="2575235"/>
                </a:lnTo>
                <a:close/>
                <a:moveTo>
                  <a:pt x="4783508" y="2564586"/>
                </a:moveTo>
                <a:lnTo>
                  <a:pt x="4788832" y="2569911"/>
                </a:lnTo>
                <a:lnTo>
                  <a:pt x="4788832" y="2575235"/>
                </a:lnTo>
                <a:lnTo>
                  <a:pt x="4783508" y="2575235"/>
                </a:lnTo>
                <a:lnTo>
                  <a:pt x="4783508" y="2569911"/>
                </a:lnTo>
                <a:close/>
                <a:moveTo>
                  <a:pt x="4731442" y="2564586"/>
                </a:moveTo>
                <a:lnTo>
                  <a:pt x="4741500" y="2564586"/>
                </a:lnTo>
                <a:lnTo>
                  <a:pt x="4741500" y="2569911"/>
                </a:lnTo>
                <a:lnTo>
                  <a:pt x="4731442" y="2569911"/>
                </a:lnTo>
                <a:close/>
                <a:moveTo>
                  <a:pt x="1028883" y="2564586"/>
                </a:moveTo>
                <a:lnTo>
                  <a:pt x="1039533" y="2575235"/>
                </a:lnTo>
                <a:lnTo>
                  <a:pt x="1028883" y="2575235"/>
                </a:lnTo>
                <a:lnTo>
                  <a:pt x="1018234" y="2579968"/>
                </a:lnTo>
                <a:lnTo>
                  <a:pt x="1013500" y="2575235"/>
                </a:lnTo>
                <a:close/>
                <a:moveTo>
                  <a:pt x="417707" y="2564586"/>
                </a:moveTo>
                <a:lnTo>
                  <a:pt x="423031" y="2575235"/>
                </a:lnTo>
                <a:lnTo>
                  <a:pt x="412382" y="2575235"/>
                </a:lnTo>
                <a:lnTo>
                  <a:pt x="412382" y="2569911"/>
                </a:lnTo>
                <a:close/>
                <a:moveTo>
                  <a:pt x="4606012" y="2559262"/>
                </a:moveTo>
                <a:lnTo>
                  <a:pt x="4616070" y="2559262"/>
                </a:lnTo>
                <a:lnTo>
                  <a:pt x="4621395" y="2559262"/>
                </a:lnTo>
                <a:lnTo>
                  <a:pt x="4626720" y="2575235"/>
                </a:lnTo>
                <a:lnTo>
                  <a:pt x="4626720" y="2590617"/>
                </a:lnTo>
                <a:lnTo>
                  <a:pt x="4621395" y="2585292"/>
                </a:lnTo>
                <a:lnTo>
                  <a:pt x="4600687" y="2569911"/>
                </a:lnTo>
                <a:close/>
                <a:moveTo>
                  <a:pt x="1065566" y="2559262"/>
                </a:moveTo>
                <a:lnTo>
                  <a:pt x="1065566" y="2575235"/>
                </a:lnTo>
                <a:lnTo>
                  <a:pt x="1054916" y="2569911"/>
                </a:lnTo>
                <a:lnTo>
                  <a:pt x="1060241" y="2564586"/>
                </a:lnTo>
                <a:close/>
                <a:moveTo>
                  <a:pt x="699925" y="2559262"/>
                </a:moveTo>
                <a:lnTo>
                  <a:pt x="710575" y="2559262"/>
                </a:lnTo>
                <a:lnTo>
                  <a:pt x="699925" y="2569911"/>
                </a:lnTo>
                <a:lnTo>
                  <a:pt x="694600" y="2569911"/>
                </a:lnTo>
                <a:lnTo>
                  <a:pt x="694600" y="2579968"/>
                </a:lnTo>
                <a:lnTo>
                  <a:pt x="683950" y="2579968"/>
                </a:lnTo>
                <a:lnTo>
                  <a:pt x="679217" y="2585292"/>
                </a:lnTo>
                <a:lnTo>
                  <a:pt x="668567" y="2579968"/>
                </a:lnTo>
                <a:lnTo>
                  <a:pt x="683950" y="2569911"/>
                </a:lnTo>
                <a:lnTo>
                  <a:pt x="683950" y="2564586"/>
                </a:lnTo>
                <a:close/>
                <a:moveTo>
                  <a:pt x="501130" y="2559262"/>
                </a:moveTo>
                <a:lnTo>
                  <a:pt x="506455" y="2564586"/>
                </a:lnTo>
                <a:lnTo>
                  <a:pt x="501130" y="2569911"/>
                </a:lnTo>
                <a:lnTo>
                  <a:pt x="496396" y="2569911"/>
                </a:lnTo>
                <a:close/>
                <a:moveTo>
                  <a:pt x="4971653" y="2553937"/>
                </a:moveTo>
                <a:lnTo>
                  <a:pt x="4976978" y="2559262"/>
                </a:lnTo>
                <a:lnTo>
                  <a:pt x="4976978" y="2564586"/>
                </a:lnTo>
                <a:lnTo>
                  <a:pt x="4971653" y="2564586"/>
                </a:lnTo>
                <a:lnTo>
                  <a:pt x="4966328" y="2564586"/>
                </a:lnTo>
                <a:close/>
                <a:moveTo>
                  <a:pt x="4637370" y="2553937"/>
                </a:moveTo>
                <a:lnTo>
                  <a:pt x="4652753" y="2553937"/>
                </a:lnTo>
                <a:lnTo>
                  <a:pt x="4647428" y="2559262"/>
                </a:lnTo>
                <a:close/>
                <a:moveTo>
                  <a:pt x="4537972" y="2553937"/>
                </a:moveTo>
                <a:lnTo>
                  <a:pt x="4543297" y="2559262"/>
                </a:lnTo>
                <a:lnTo>
                  <a:pt x="4543297" y="2564586"/>
                </a:lnTo>
                <a:lnTo>
                  <a:pt x="4532647" y="2559262"/>
                </a:lnTo>
                <a:close/>
                <a:moveTo>
                  <a:pt x="1201054" y="2553937"/>
                </a:moveTo>
                <a:lnTo>
                  <a:pt x="1217029" y="2559262"/>
                </a:lnTo>
                <a:lnTo>
                  <a:pt x="1217029" y="2569911"/>
                </a:lnTo>
                <a:lnTo>
                  <a:pt x="1211704" y="2575235"/>
                </a:lnTo>
                <a:lnTo>
                  <a:pt x="1201054" y="2575235"/>
                </a:lnTo>
                <a:lnTo>
                  <a:pt x="1206379" y="2569911"/>
                </a:lnTo>
                <a:lnTo>
                  <a:pt x="1195729" y="2559262"/>
                </a:lnTo>
                <a:close/>
                <a:moveTo>
                  <a:pt x="4851548" y="2548613"/>
                </a:moveTo>
                <a:lnTo>
                  <a:pt x="4872255" y="2548613"/>
                </a:lnTo>
                <a:lnTo>
                  <a:pt x="4872255" y="2553937"/>
                </a:lnTo>
                <a:lnTo>
                  <a:pt x="4851548" y="2559262"/>
                </a:lnTo>
                <a:close/>
                <a:moveTo>
                  <a:pt x="892803" y="2548613"/>
                </a:moveTo>
                <a:lnTo>
                  <a:pt x="908778" y="2559262"/>
                </a:lnTo>
                <a:lnTo>
                  <a:pt x="898128" y="2559262"/>
                </a:lnTo>
                <a:lnTo>
                  <a:pt x="892803" y="2559262"/>
                </a:lnTo>
                <a:close/>
                <a:moveTo>
                  <a:pt x="616502" y="2548613"/>
                </a:moveTo>
                <a:lnTo>
                  <a:pt x="616502" y="2553937"/>
                </a:lnTo>
                <a:lnTo>
                  <a:pt x="600527" y="2569911"/>
                </a:lnTo>
                <a:lnTo>
                  <a:pt x="595202" y="2569911"/>
                </a:lnTo>
                <a:lnTo>
                  <a:pt x="595202" y="2564586"/>
                </a:lnTo>
                <a:close/>
                <a:moveTo>
                  <a:pt x="318309" y="2548613"/>
                </a:moveTo>
                <a:lnTo>
                  <a:pt x="323634" y="2548613"/>
                </a:lnTo>
                <a:lnTo>
                  <a:pt x="328959" y="2548613"/>
                </a:lnTo>
                <a:lnTo>
                  <a:pt x="328959" y="2553937"/>
                </a:lnTo>
                <a:lnTo>
                  <a:pt x="323634" y="2553937"/>
                </a:lnTo>
                <a:close/>
                <a:moveTo>
                  <a:pt x="751990" y="2543880"/>
                </a:moveTo>
                <a:lnTo>
                  <a:pt x="757315" y="2559262"/>
                </a:lnTo>
                <a:lnTo>
                  <a:pt x="746665" y="2559262"/>
                </a:lnTo>
                <a:lnTo>
                  <a:pt x="746665" y="2553937"/>
                </a:lnTo>
                <a:close/>
                <a:moveTo>
                  <a:pt x="4710143" y="2533231"/>
                </a:moveTo>
                <a:lnTo>
                  <a:pt x="4720793" y="2533231"/>
                </a:lnTo>
                <a:lnTo>
                  <a:pt x="4715468" y="2538556"/>
                </a:lnTo>
                <a:lnTo>
                  <a:pt x="4710143" y="2538556"/>
                </a:lnTo>
                <a:close/>
                <a:moveTo>
                  <a:pt x="4637370" y="2533231"/>
                </a:moveTo>
                <a:lnTo>
                  <a:pt x="4637370" y="2543880"/>
                </a:lnTo>
                <a:lnTo>
                  <a:pt x="4632045" y="2538556"/>
                </a:lnTo>
                <a:close/>
                <a:moveTo>
                  <a:pt x="1206379" y="2527907"/>
                </a:moveTo>
                <a:lnTo>
                  <a:pt x="1206379" y="2533231"/>
                </a:lnTo>
                <a:lnTo>
                  <a:pt x="1195729" y="2533231"/>
                </a:lnTo>
                <a:close/>
                <a:moveTo>
                  <a:pt x="772698" y="2527907"/>
                </a:moveTo>
                <a:lnTo>
                  <a:pt x="778023" y="2527907"/>
                </a:lnTo>
                <a:lnTo>
                  <a:pt x="772698" y="2533231"/>
                </a:lnTo>
                <a:close/>
                <a:moveTo>
                  <a:pt x="548462" y="2527907"/>
                </a:moveTo>
                <a:lnTo>
                  <a:pt x="553787" y="2527907"/>
                </a:lnTo>
                <a:lnTo>
                  <a:pt x="553787" y="2533231"/>
                </a:lnTo>
                <a:lnTo>
                  <a:pt x="543137" y="2533231"/>
                </a:lnTo>
                <a:close/>
                <a:moveTo>
                  <a:pt x="354991" y="2527907"/>
                </a:moveTo>
                <a:lnTo>
                  <a:pt x="365641" y="2533231"/>
                </a:lnTo>
                <a:lnTo>
                  <a:pt x="354991" y="2543880"/>
                </a:lnTo>
                <a:lnTo>
                  <a:pt x="339608" y="2548613"/>
                </a:lnTo>
                <a:lnTo>
                  <a:pt x="339608" y="2538556"/>
                </a:lnTo>
                <a:lnTo>
                  <a:pt x="344934" y="2533231"/>
                </a:lnTo>
                <a:close/>
                <a:moveTo>
                  <a:pt x="4772858" y="2522583"/>
                </a:moveTo>
                <a:lnTo>
                  <a:pt x="4778183" y="2522583"/>
                </a:lnTo>
                <a:lnTo>
                  <a:pt x="4778183" y="2527907"/>
                </a:lnTo>
                <a:lnTo>
                  <a:pt x="4772858" y="2527907"/>
                </a:lnTo>
                <a:close/>
                <a:moveTo>
                  <a:pt x="4626720" y="2522583"/>
                </a:moveTo>
                <a:lnTo>
                  <a:pt x="4626720" y="2527907"/>
                </a:lnTo>
                <a:lnTo>
                  <a:pt x="4616070" y="2527907"/>
                </a:lnTo>
                <a:close/>
                <a:moveTo>
                  <a:pt x="4579979" y="2522583"/>
                </a:moveTo>
                <a:lnTo>
                  <a:pt x="4584713" y="2522583"/>
                </a:lnTo>
                <a:lnTo>
                  <a:pt x="4600687" y="2522583"/>
                </a:lnTo>
                <a:lnTo>
                  <a:pt x="4584713" y="2533231"/>
                </a:lnTo>
                <a:lnTo>
                  <a:pt x="4579979" y="2533231"/>
                </a:lnTo>
                <a:close/>
                <a:moveTo>
                  <a:pt x="4537972" y="2522583"/>
                </a:moveTo>
                <a:lnTo>
                  <a:pt x="4548622" y="2522583"/>
                </a:lnTo>
                <a:lnTo>
                  <a:pt x="4558680" y="2543880"/>
                </a:lnTo>
                <a:lnTo>
                  <a:pt x="4564005" y="2543880"/>
                </a:lnTo>
                <a:lnTo>
                  <a:pt x="4558680" y="2553937"/>
                </a:lnTo>
                <a:lnTo>
                  <a:pt x="4548622" y="2543880"/>
                </a:lnTo>
                <a:lnTo>
                  <a:pt x="4532647" y="2548613"/>
                </a:lnTo>
                <a:lnTo>
                  <a:pt x="4532647" y="2543880"/>
                </a:lnTo>
                <a:lnTo>
                  <a:pt x="4543297" y="2538556"/>
                </a:lnTo>
                <a:lnTo>
                  <a:pt x="4537972" y="2533231"/>
                </a:lnTo>
                <a:close/>
                <a:moveTo>
                  <a:pt x="4506614" y="2522583"/>
                </a:moveTo>
                <a:lnTo>
                  <a:pt x="4506614" y="2538556"/>
                </a:lnTo>
                <a:lnTo>
                  <a:pt x="4506614" y="2548613"/>
                </a:lnTo>
                <a:lnTo>
                  <a:pt x="4501290" y="2559262"/>
                </a:lnTo>
                <a:lnTo>
                  <a:pt x="4491231" y="2559262"/>
                </a:lnTo>
                <a:lnTo>
                  <a:pt x="4480582" y="2538556"/>
                </a:lnTo>
                <a:lnTo>
                  <a:pt x="4491231" y="2533231"/>
                </a:lnTo>
                <a:lnTo>
                  <a:pt x="4491231" y="2527907"/>
                </a:lnTo>
                <a:close/>
                <a:moveTo>
                  <a:pt x="725957" y="2522583"/>
                </a:moveTo>
                <a:lnTo>
                  <a:pt x="736607" y="2522583"/>
                </a:lnTo>
                <a:lnTo>
                  <a:pt x="736607" y="2527907"/>
                </a:lnTo>
                <a:lnTo>
                  <a:pt x="725957" y="2533231"/>
                </a:lnTo>
                <a:close/>
                <a:moveTo>
                  <a:pt x="4752150" y="2517258"/>
                </a:moveTo>
                <a:lnTo>
                  <a:pt x="4757475" y="2522583"/>
                </a:lnTo>
                <a:lnTo>
                  <a:pt x="4757475" y="2533231"/>
                </a:lnTo>
                <a:lnTo>
                  <a:pt x="4746825" y="2533231"/>
                </a:lnTo>
                <a:lnTo>
                  <a:pt x="4746825" y="2527907"/>
                </a:lnTo>
                <a:close/>
                <a:moveTo>
                  <a:pt x="683950" y="2517258"/>
                </a:moveTo>
                <a:lnTo>
                  <a:pt x="699925" y="2517258"/>
                </a:lnTo>
                <a:lnTo>
                  <a:pt x="699925" y="2533231"/>
                </a:lnTo>
                <a:lnTo>
                  <a:pt x="689275" y="2538556"/>
                </a:lnTo>
                <a:lnTo>
                  <a:pt x="689275" y="2548613"/>
                </a:lnTo>
                <a:lnTo>
                  <a:pt x="683950" y="2548613"/>
                </a:lnTo>
                <a:lnTo>
                  <a:pt x="668567" y="2559262"/>
                </a:lnTo>
                <a:lnTo>
                  <a:pt x="652593" y="2575235"/>
                </a:lnTo>
                <a:lnTo>
                  <a:pt x="647859" y="2579968"/>
                </a:lnTo>
                <a:lnTo>
                  <a:pt x="657917" y="2579968"/>
                </a:lnTo>
                <a:lnTo>
                  <a:pt x="652593" y="2585292"/>
                </a:lnTo>
                <a:lnTo>
                  <a:pt x="642535" y="2585292"/>
                </a:lnTo>
                <a:lnTo>
                  <a:pt x="637210" y="2585292"/>
                </a:lnTo>
                <a:lnTo>
                  <a:pt x="631885" y="2590617"/>
                </a:lnTo>
                <a:lnTo>
                  <a:pt x="626560" y="2590617"/>
                </a:lnTo>
                <a:lnTo>
                  <a:pt x="611177" y="2606590"/>
                </a:lnTo>
                <a:lnTo>
                  <a:pt x="605852" y="2606590"/>
                </a:lnTo>
                <a:lnTo>
                  <a:pt x="600527" y="2601265"/>
                </a:lnTo>
                <a:lnTo>
                  <a:pt x="605852" y="2585292"/>
                </a:lnTo>
                <a:lnTo>
                  <a:pt x="616502" y="2579968"/>
                </a:lnTo>
                <a:lnTo>
                  <a:pt x="605852" y="2579968"/>
                </a:lnTo>
                <a:lnTo>
                  <a:pt x="621235" y="2575235"/>
                </a:lnTo>
                <a:lnTo>
                  <a:pt x="616502" y="2569911"/>
                </a:lnTo>
                <a:lnTo>
                  <a:pt x="626560" y="2564586"/>
                </a:lnTo>
                <a:lnTo>
                  <a:pt x="642535" y="2553937"/>
                </a:lnTo>
                <a:lnTo>
                  <a:pt x="652593" y="2543880"/>
                </a:lnTo>
                <a:lnTo>
                  <a:pt x="657917" y="2538556"/>
                </a:lnTo>
                <a:lnTo>
                  <a:pt x="668567" y="2527907"/>
                </a:lnTo>
                <a:close/>
                <a:moveTo>
                  <a:pt x="4705410" y="2512525"/>
                </a:moveTo>
                <a:lnTo>
                  <a:pt x="4710143" y="2517258"/>
                </a:lnTo>
                <a:lnTo>
                  <a:pt x="4710143" y="2522583"/>
                </a:lnTo>
                <a:lnTo>
                  <a:pt x="4705410" y="2522583"/>
                </a:lnTo>
                <a:lnTo>
                  <a:pt x="4705410" y="2517258"/>
                </a:lnTo>
                <a:close/>
                <a:moveTo>
                  <a:pt x="616502" y="2512525"/>
                </a:moveTo>
                <a:lnTo>
                  <a:pt x="626560" y="2522583"/>
                </a:lnTo>
                <a:lnTo>
                  <a:pt x="616502" y="2527907"/>
                </a:lnTo>
                <a:lnTo>
                  <a:pt x="605852" y="2533231"/>
                </a:lnTo>
                <a:lnTo>
                  <a:pt x="605852" y="2538556"/>
                </a:lnTo>
                <a:lnTo>
                  <a:pt x="600527" y="2543880"/>
                </a:lnTo>
                <a:lnTo>
                  <a:pt x="595202" y="2533231"/>
                </a:lnTo>
                <a:lnTo>
                  <a:pt x="589878" y="2527907"/>
                </a:lnTo>
                <a:lnTo>
                  <a:pt x="589878" y="2522583"/>
                </a:lnTo>
                <a:lnTo>
                  <a:pt x="600527" y="2522583"/>
                </a:lnTo>
                <a:lnTo>
                  <a:pt x="611177" y="2517258"/>
                </a:lnTo>
                <a:lnTo>
                  <a:pt x="616502" y="2517258"/>
                </a:lnTo>
                <a:close/>
                <a:moveTo>
                  <a:pt x="449064" y="2512525"/>
                </a:moveTo>
                <a:lnTo>
                  <a:pt x="454389" y="2517258"/>
                </a:lnTo>
                <a:lnTo>
                  <a:pt x="443739" y="2527907"/>
                </a:lnTo>
                <a:lnTo>
                  <a:pt x="439006" y="2522583"/>
                </a:lnTo>
                <a:close/>
                <a:moveTo>
                  <a:pt x="156788" y="2512525"/>
                </a:moveTo>
                <a:lnTo>
                  <a:pt x="162113" y="2517258"/>
                </a:lnTo>
                <a:lnTo>
                  <a:pt x="146138" y="2517258"/>
                </a:lnTo>
                <a:close/>
                <a:moveTo>
                  <a:pt x="5128441" y="2507201"/>
                </a:moveTo>
                <a:lnTo>
                  <a:pt x="5133174" y="2512525"/>
                </a:lnTo>
                <a:lnTo>
                  <a:pt x="5123116" y="2512525"/>
                </a:lnTo>
                <a:close/>
                <a:moveTo>
                  <a:pt x="4882905" y="2507201"/>
                </a:moveTo>
                <a:lnTo>
                  <a:pt x="4882905" y="2517258"/>
                </a:lnTo>
                <a:lnTo>
                  <a:pt x="4877580" y="2517258"/>
                </a:lnTo>
                <a:lnTo>
                  <a:pt x="4877580" y="2512525"/>
                </a:lnTo>
                <a:close/>
                <a:moveTo>
                  <a:pt x="1034208" y="2507201"/>
                </a:moveTo>
                <a:lnTo>
                  <a:pt x="1044266" y="2507201"/>
                </a:lnTo>
                <a:lnTo>
                  <a:pt x="1044266" y="2522583"/>
                </a:lnTo>
                <a:lnTo>
                  <a:pt x="1028883" y="2522583"/>
                </a:lnTo>
                <a:lnTo>
                  <a:pt x="1023559" y="2522583"/>
                </a:lnTo>
                <a:close/>
                <a:moveTo>
                  <a:pt x="585144" y="2507201"/>
                </a:moveTo>
                <a:lnTo>
                  <a:pt x="589878" y="2507201"/>
                </a:lnTo>
                <a:lnTo>
                  <a:pt x="595202" y="2512525"/>
                </a:lnTo>
                <a:lnTo>
                  <a:pt x="585144" y="2517258"/>
                </a:lnTo>
                <a:lnTo>
                  <a:pt x="579819" y="2517258"/>
                </a:lnTo>
                <a:close/>
                <a:moveTo>
                  <a:pt x="4851548" y="2501877"/>
                </a:moveTo>
                <a:lnTo>
                  <a:pt x="4856872" y="2501877"/>
                </a:lnTo>
                <a:lnTo>
                  <a:pt x="4861606" y="2501877"/>
                </a:lnTo>
                <a:lnTo>
                  <a:pt x="4856872" y="2507201"/>
                </a:lnTo>
                <a:close/>
                <a:moveTo>
                  <a:pt x="4726117" y="2501877"/>
                </a:moveTo>
                <a:lnTo>
                  <a:pt x="4736175" y="2501877"/>
                </a:lnTo>
                <a:lnTo>
                  <a:pt x="4736175" y="2507201"/>
                </a:lnTo>
                <a:lnTo>
                  <a:pt x="4726117" y="2507201"/>
                </a:lnTo>
                <a:close/>
                <a:moveTo>
                  <a:pt x="4548622" y="2501877"/>
                </a:moveTo>
                <a:lnTo>
                  <a:pt x="4553947" y="2507201"/>
                </a:lnTo>
                <a:lnTo>
                  <a:pt x="4543297" y="2507201"/>
                </a:lnTo>
                <a:close/>
                <a:moveTo>
                  <a:pt x="4517264" y="2501877"/>
                </a:moveTo>
                <a:lnTo>
                  <a:pt x="4522589" y="2501877"/>
                </a:lnTo>
                <a:lnTo>
                  <a:pt x="4517264" y="2507201"/>
                </a:lnTo>
                <a:close/>
                <a:moveTo>
                  <a:pt x="240211" y="2496552"/>
                </a:moveTo>
                <a:lnTo>
                  <a:pt x="256186" y="2496552"/>
                </a:lnTo>
                <a:lnTo>
                  <a:pt x="256186" y="2501877"/>
                </a:lnTo>
                <a:lnTo>
                  <a:pt x="234886" y="2512525"/>
                </a:lnTo>
                <a:lnTo>
                  <a:pt x="229561" y="2507201"/>
                </a:lnTo>
                <a:lnTo>
                  <a:pt x="224828" y="2512525"/>
                </a:lnTo>
                <a:lnTo>
                  <a:pt x="214178" y="2512525"/>
                </a:lnTo>
                <a:close/>
                <a:moveTo>
                  <a:pt x="5384035" y="2491228"/>
                </a:moveTo>
                <a:lnTo>
                  <a:pt x="5394684" y="2491228"/>
                </a:lnTo>
                <a:lnTo>
                  <a:pt x="5394684" y="2496552"/>
                </a:lnTo>
                <a:lnTo>
                  <a:pt x="5384035" y="2501877"/>
                </a:lnTo>
                <a:close/>
                <a:moveTo>
                  <a:pt x="4678785" y="2491228"/>
                </a:moveTo>
                <a:lnTo>
                  <a:pt x="4684110" y="2496552"/>
                </a:lnTo>
                <a:lnTo>
                  <a:pt x="4684110" y="2507201"/>
                </a:lnTo>
                <a:lnTo>
                  <a:pt x="4674052" y="2512525"/>
                </a:lnTo>
                <a:lnTo>
                  <a:pt x="4674052" y="2496552"/>
                </a:lnTo>
                <a:close/>
                <a:moveTo>
                  <a:pt x="725957" y="2491228"/>
                </a:moveTo>
                <a:lnTo>
                  <a:pt x="731282" y="2496552"/>
                </a:lnTo>
                <a:lnTo>
                  <a:pt x="715308" y="2512525"/>
                </a:lnTo>
                <a:close/>
                <a:moveTo>
                  <a:pt x="553787" y="2491228"/>
                </a:moveTo>
                <a:lnTo>
                  <a:pt x="559112" y="2491228"/>
                </a:lnTo>
                <a:lnTo>
                  <a:pt x="553787" y="2507201"/>
                </a:lnTo>
                <a:lnTo>
                  <a:pt x="548462" y="2507201"/>
                </a:lnTo>
                <a:lnTo>
                  <a:pt x="548462" y="2501877"/>
                </a:lnTo>
                <a:close/>
                <a:moveTo>
                  <a:pt x="4652753" y="2485903"/>
                </a:moveTo>
                <a:lnTo>
                  <a:pt x="4658077" y="2485903"/>
                </a:lnTo>
                <a:lnTo>
                  <a:pt x="4658077" y="2491228"/>
                </a:lnTo>
                <a:lnTo>
                  <a:pt x="4652753" y="2496552"/>
                </a:lnTo>
                <a:lnTo>
                  <a:pt x="4652753" y="2491228"/>
                </a:lnTo>
                <a:close/>
                <a:moveTo>
                  <a:pt x="412382" y="2485903"/>
                </a:moveTo>
                <a:lnTo>
                  <a:pt x="423031" y="2485903"/>
                </a:lnTo>
                <a:lnTo>
                  <a:pt x="412382" y="2501877"/>
                </a:lnTo>
                <a:lnTo>
                  <a:pt x="402324" y="2501877"/>
                </a:lnTo>
                <a:close/>
                <a:moveTo>
                  <a:pt x="4642694" y="2481171"/>
                </a:moveTo>
                <a:lnTo>
                  <a:pt x="4647428" y="2485903"/>
                </a:lnTo>
                <a:lnTo>
                  <a:pt x="4647428" y="2496552"/>
                </a:lnTo>
                <a:lnTo>
                  <a:pt x="4642694" y="2501877"/>
                </a:lnTo>
                <a:lnTo>
                  <a:pt x="4642694" y="2507201"/>
                </a:lnTo>
                <a:lnTo>
                  <a:pt x="4621395" y="2512525"/>
                </a:lnTo>
                <a:lnTo>
                  <a:pt x="4616070" y="2507201"/>
                </a:lnTo>
                <a:lnTo>
                  <a:pt x="4616070" y="2485903"/>
                </a:lnTo>
                <a:close/>
                <a:moveTo>
                  <a:pt x="4548622" y="2481171"/>
                </a:moveTo>
                <a:lnTo>
                  <a:pt x="4558680" y="2481171"/>
                </a:lnTo>
                <a:lnTo>
                  <a:pt x="4558680" y="2485903"/>
                </a:lnTo>
                <a:lnTo>
                  <a:pt x="4548622" y="2501877"/>
                </a:lnTo>
                <a:lnTo>
                  <a:pt x="4537972" y="2501877"/>
                </a:lnTo>
                <a:lnTo>
                  <a:pt x="4537972" y="2485903"/>
                </a:lnTo>
                <a:close/>
                <a:moveTo>
                  <a:pt x="788673" y="2481171"/>
                </a:moveTo>
                <a:lnTo>
                  <a:pt x="799322" y="2481171"/>
                </a:lnTo>
                <a:lnTo>
                  <a:pt x="788673" y="2485903"/>
                </a:lnTo>
                <a:close/>
                <a:moveTo>
                  <a:pt x="652593" y="2481171"/>
                </a:moveTo>
                <a:lnTo>
                  <a:pt x="663242" y="2481171"/>
                </a:lnTo>
                <a:lnTo>
                  <a:pt x="657917" y="2491228"/>
                </a:lnTo>
                <a:lnTo>
                  <a:pt x="647859" y="2491228"/>
                </a:lnTo>
                <a:close/>
                <a:moveTo>
                  <a:pt x="589878" y="2481171"/>
                </a:moveTo>
                <a:lnTo>
                  <a:pt x="595202" y="2485903"/>
                </a:lnTo>
                <a:lnTo>
                  <a:pt x="595202" y="2491228"/>
                </a:lnTo>
                <a:lnTo>
                  <a:pt x="579819" y="2485903"/>
                </a:lnTo>
                <a:close/>
                <a:moveTo>
                  <a:pt x="308251" y="2481171"/>
                </a:moveTo>
                <a:lnTo>
                  <a:pt x="318309" y="2491228"/>
                </a:lnTo>
                <a:lnTo>
                  <a:pt x="318309" y="2496552"/>
                </a:lnTo>
                <a:lnTo>
                  <a:pt x="308251" y="2496552"/>
                </a:lnTo>
                <a:close/>
                <a:moveTo>
                  <a:pt x="4616070" y="2475846"/>
                </a:moveTo>
                <a:lnTo>
                  <a:pt x="4616070" y="2485903"/>
                </a:lnTo>
                <a:lnTo>
                  <a:pt x="4611337" y="2485903"/>
                </a:lnTo>
                <a:lnTo>
                  <a:pt x="4606012" y="2481171"/>
                </a:lnTo>
                <a:close/>
                <a:moveTo>
                  <a:pt x="4804215" y="2470522"/>
                </a:moveTo>
                <a:lnTo>
                  <a:pt x="4820190" y="2475846"/>
                </a:lnTo>
                <a:lnTo>
                  <a:pt x="4814865" y="2481171"/>
                </a:lnTo>
                <a:close/>
                <a:moveTo>
                  <a:pt x="4741500" y="2470522"/>
                </a:moveTo>
                <a:lnTo>
                  <a:pt x="4752150" y="2481171"/>
                </a:lnTo>
                <a:lnTo>
                  <a:pt x="4746825" y="2485903"/>
                </a:lnTo>
                <a:lnTo>
                  <a:pt x="4736175" y="2485903"/>
                </a:lnTo>
                <a:lnTo>
                  <a:pt x="4736175" y="2475846"/>
                </a:lnTo>
                <a:close/>
                <a:moveTo>
                  <a:pt x="4678785" y="2465197"/>
                </a:moveTo>
                <a:lnTo>
                  <a:pt x="4689435" y="2465197"/>
                </a:lnTo>
                <a:lnTo>
                  <a:pt x="4689435" y="2475846"/>
                </a:lnTo>
                <a:lnTo>
                  <a:pt x="4684110" y="2475846"/>
                </a:lnTo>
                <a:close/>
                <a:moveTo>
                  <a:pt x="631885" y="2465197"/>
                </a:moveTo>
                <a:lnTo>
                  <a:pt x="637210" y="2485903"/>
                </a:lnTo>
                <a:lnTo>
                  <a:pt x="631885" y="2491228"/>
                </a:lnTo>
                <a:lnTo>
                  <a:pt x="621235" y="2485903"/>
                </a:lnTo>
                <a:lnTo>
                  <a:pt x="626560" y="2481171"/>
                </a:lnTo>
                <a:lnTo>
                  <a:pt x="626560" y="2470522"/>
                </a:lnTo>
                <a:close/>
                <a:moveTo>
                  <a:pt x="485747" y="2465197"/>
                </a:moveTo>
                <a:lnTo>
                  <a:pt x="496396" y="2470522"/>
                </a:lnTo>
                <a:lnTo>
                  <a:pt x="501130" y="2465197"/>
                </a:lnTo>
                <a:lnTo>
                  <a:pt x="522429" y="2465197"/>
                </a:lnTo>
                <a:lnTo>
                  <a:pt x="527754" y="2470522"/>
                </a:lnTo>
                <a:lnTo>
                  <a:pt x="537812" y="2470522"/>
                </a:lnTo>
                <a:lnTo>
                  <a:pt x="537812" y="2481171"/>
                </a:lnTo>
                <a:lnTo>
                  <a:pt x="548462" y="2485903"/>
                </a:lnTo>
                <a:lnTo>
                  <a:pt x="548462" y="2491228"/>
                </a:lnTo>
                <a:lnTo>
                  <a:pt x="532487" y="2507201"/>
                </a:lnTo>
                <a:lnTo>
                  <a:pt x="527754" y="2507201"/>
                </a:lnTo>
                <a:lnTo>
                  <a:pt x="496396" y="2522583"/>
                </a:lnTo>
                <a:lnTo>
                  <a:pt x="491072" y="2517258"/>
                </a:lnTo>
                <a:lnTo>
                  <a:pt x="506455" y="2501877"/>
                </a:lnTo>
                <a:lnTo>
                  <a:pt x="517104" y="2491228"/>
                </a:lnTo>
                <a:lnTo>
                  <a:pt x="506455" y="2491228"/>
                </a:lnTo>
                <a:lnTo>
                  <a:pt x="501130" y="2496552"/>
                </a:lnTo>
                <a:lnTo>
                  <a:pt x="491072" y="2496552"/>
                </a:lnTo>
                <a:lnTo>
                  <a:pt x="480422" y="2507201"/>
                </a:lnTo>
                <a:lnTo>
                  <a:pt x="469772" y="2512525"/>
                </a:lnTo>
                <a:lnTo>
                  <a:pt x="459714" y="2512525"/>
                </a:lnTo>
                <a:lnTo>
                  <a:pt x="459714" y="2496552"/>
                </a:lnTo>
                <a:lnTo>
                  <a:pt x="465039" y="2491228"/>
                </a:lnTo>
                <a:lnTo>
                  <a:pt x="469772" y="2491228"/>
                </a:lnTo>
                <a:lnTo>
                  <a:pt x="491072" y="2470522"/>
                </a:lnTo>
                <a:close/>
                <a:moveTo>
                  <a:pt x="4924321" y="2459873"/>
                </a:moveTo>
                <a:lnTo>
                  <a:pt x="4929646" y="2459873"/>
                </a:lnTo>
                <a:lnTo>
                  <a:pt x="4929646" y="2465197"/>
                </a:lnTo>
                <a:lnTo>
                  <a:pt x="4924321" y="2465197"/>
                </a:lnTo>
                <a:close/>
                <a:moveTo>
                  <a:pt x="4820190" y="2455140"/>
                </a:moveTo>
                <a:lnTo>
                  <a:pt x="4825515" y="2455140"/>
                </a:lnTo>
                <a:lnTo>
                  <a:pt x="4830248" y="2459873"/>
                </a:lnTo>
                <a:lnTo>
                  <a:pt x="4820190" y="2470522"/>
                </a:lnTo>
                <a:close/>
                <a:moveTo>
                  <a:pt x="4736175" y="2455140"/>
                </a:moveTo>
                <a:lnTo>
                  <a:pt x="4741500" y="2465197"/>
                </a:lnTo>
                <a:lnTo>
                  <a:pt x="4731442" y="2470522"/>
                </a:lnTo>
                <a:lnTo>
                  <a:pt x="4731442" y="2459873"/>
                </a:lnTo>
                <a:close/>
                <a:moveTo>
                  <a:pt x="825355" y="2455140"/>
                </a:moveTo>
                <a:lnTo>
                  <a:pt x="830680" y="2459873"/>
                </a:lnTo>
                <a:lnTo>
                  <a:pt x="830680" y="2485903"/>
                </a:lnTo>
                <a:lnTo>
                  <a:pt x="809381" y="2507201"/>
                </a:lnTo>
                <a:lnTo>
                  <a:pt x="799322" y="2507201"/>
                </a:lnTo>
                <a:lnTo>
                  <a:pt x="793997" y="2512525"/>
                </a:lnTo>
                <a:lnTo>
                  <a:pt x="783348" y="2507201"/>
                </a:lnTo>
                <a:lnTo>
                  <a:pt x="783348" y="2496552"/>
                </a:lnTo>
                <a:lnTo>
                  <a:pt x="809381" y="2481171"/>
                </a:lnTo>
                <a:lnTo>
                  <a:pt x="814705" y="2481171"/>
                </a:lnTo>
                <a:lnTo>
                  <a:pt x="820030" y="2475846"/>
                </a:lnTo>
                <a:lnTo>
                  <a:pt x="814705" y="2470522"/>
                </a:lnTo>
                <a:close/>
                <a:moveTo>
                  <a:pt x="694600" y="2455140"/>
                </a:moveTo>
                <a:lnTo>
                  <a:pt x="705250" y="2455140"/>
                </a:lnTo>
                <a:lnTo>
                  <a:pt x="705250" y="2459873"/>
                </a:lnTo>
                <a:lnTo>
                  <a:pt x="699925" y="2475846"/>
                </a:lnTo>
                <a:lnTo>
                  <a:pt x="689275" y="2465197"/>
                </a:lnTo>
                <a:close/>
                <a:moveTo>
                  <a:pt x="146138" y="2455140"/>
                </a:moveTo>
                <a:lnTo>
                  <a:pt x="156788" y="2455140"/>
                </a:lnTo>
                <a:lnTo>
                  <a:pt x="156788" y="2459873"/>
                </a:lnTo>
                <a:lnTo>
                  <a:pt x="146138" y="2459873"/>
                </a:lnTo>
                <a:close/>
                <a:moveTo>
                  <a:pt x="595202" y="2449816"/>
                </a:moveTo>
                <a:lnTo>
                  <a:pt x="600527" y="2449816"/>
                </a:lnTo>
                <a:lnTo>
                  <a:pt x="600527" y="2465197"/>
                </a:lnTo>
                <a:lnTo>
                  <a:pt x="589878" y="2470522"/>
                </a:lnTo>
                <a:lnTo>
                  <a:pt x="585144" y="2470522"/>
                </a:lnTo>
                <a:close/>
                <a:moveTo>
                  <a:pt x="4689435" y="2428518"/>
                </a:moveTo>
                <a:lnTo>
                  <a:pt x="4694760" y="2428518"/>
                </a:lnTo>
                <a:lnTo>
                  <a:pt x="4694760" y="2433843"/>
                </a:lnTo>
                <a:lnTo>
                  <a:pt x="4694760" y="2444491"/>
                </a:lnTo>
                <a:lnTo>
                  <a:pt x="4684110" y="2449816"/>
                </a:lnTo>
                <a:lnTo>
                  <a:pt x="4678785" y="2433843"/>
                </a:lnTo>
                <a:close/>
                <a:moveTo>
                  <a:pt x="710575" y="2428518"/>
                </a:moveTo>
                <a:lnTo>
                  <a:pt x="715308" y="2433843"/>
                </a:lnTo>
                <a:lnTo>
                  <a:pt x="699925" y="2439167"/>
                </a:lnTo>
                <a:lnTo>
                  <a:pt x="705250" y="2444491"/>
                </a:lnTo>
                <a:lnTo>
                  <a:pt x="694600" y="2444491"/>
                </a:lnTo>
                <a:lnTo>
                  <a:pt x="694600" y="2439167"/>
                </a:lnTo>
                <a:close/>
                <a:moveTo>
                  <a:pt x="323634" y="2428518"/>
                </a:moveTo>
                <a:lnTo>
                  <a:pt x="323634" y="2433843"/>
                </a:lnTo>
                <a:lnTo>
                  <a:pt x="308251" y="2433843"/>
                </a:lnTo>
                <a:close/>
                <a:moveTo>
                  <a:pt x="5274579" y="2423785"/>
                </a:moveTo>
                <a:lnTo>
                  <a:pt x="5274579" y="2428518"/>
                </a:lnTo>
                <a:lnTo>
                  <a:pt x="5263929" y="2428518"/>
                </a:lnTo>
                <a:close/>
                <a:moveTo>
                  <a:pt x="4642694" y="2423785"/>
                </a:moveTo>
                <a:lnTo>
                  <a:pt x="4647428" y="2433843"/>
                </a:lnTo>
                <a:lnTo>
                  <a:pt x="4632045" y="2449816"/>
                </a:lnTo>
                <a:lnTo>
                  <a:pt x="4632045" y="2444491"/>
                </a:lnTo>
                <a:close/>
                <a:moveTo>
                  <a:pt x="537812" y="2423785"/>
                </a:moveTo>
                <a:lnTo>
                  <a:pt x="537812" y="2428518"/>
                </a:lnTo>
                <a:lnTo>
                  <a:pt x="522429" y="2439167"/>
                </a:lnTo>
                <a:lnTo>
                  <a:pt x="517104" y="2444491"/>
                </a:lnTo>
                <a:lnTo>
                  <a:pt x="506455" y="2439167"/>
                </a:lnTo>
                <a:lnTo>
                  <a:pt x="522429" y="2428518"/>
                </a:lnTo>
                <a:close/>
                <a:moveTo>
                  <a:pt x="4720793" y="2413137"/>
                </a:moveTo>
                <a:lnTo>
                  <a:pt x="4720793" y="2418461"/>
                </a:lnTo>
                <a:lnTo>
                  <a:pt x="4726117" y="2423785"/>
                </a:lnTo>
                <a:lnTo>
                  <a:pt x="4715468" y="2433843"/>
                </a:lnTo>
                <a:lnTo>
                  <a:pt x="4715468" y="2444491"/>
                </a:lnTo>
                <a:lnTo>
                  <a:pt x="4705410" y="2423785"/>
                </a:lnTo>
                <a:close/>
                <a:moveTo>
                  <a:pt x="4757475" y="2407812"/>
                </a:moveTo>
                <a:lnTo>
                  <a:pt x="4762800" y="2407812"/>
                </a:lnTo>
                <a:lnTo>
                  <a:pt x="4762800" y="2413137"/>
                </a:lnTo>
                <a:lnTo>
                  <a:pt x="4757475" y="2413137"/>
                </a:lnTo>
                <a:close/>
                <a:moveTo>
                  <a:pt x="4736175" y="2407812"/>
                </a:moveTo>
                <a:lnTo>
                  <a:pt x="4752150" y="2407812"/>
                </a:lnTo>
                <a:lnTo>
                  <a:pt x="4752150" y="2413137"/>
                </a:lnTo>
                <a:lnTo>
                  <a:pt x="4741500" y="2418461"/>
                </a:lnTo>
                <a:close/>
                <a:moveTo>
                  <a:pt x="381024" y="2407812"/>
                </a:moveTo>
                <a:lnTo>
                  <a:pt x="391674" y="2407812"/>
                </a:lnTo>
                <a:lnTo>
                  <a:pt x="370966" y="2423785"/>
                </a:lnTo>
                <a:lnTo>
                  <a:pt x="360316" y="2423785"/>
                </a:lnTo>
                <a:lnTo>
                  <a:pt x="370966" y="2413137"/>
                </a:lnTo>
                <a:close/>
                <a:moveTo>
                  <a:pt x="4652753" y="2402488"/>
                </a:moveTo>
                <a:lnTo>
                  <a:pt x="4663402" y="2402488"/>
                </a:lnTo>
                <a:lnTo>
                  <a:pt x="4668727" y="2402488"/>
                </a:lnTo>
                <a:lnTo>
                  <a:pt x="4668727" y="2413137"/>
                </a:lnTo>
                <a:lnTo>
                  <a:pt x="4658077" y="2413137"/>
                </a:lnTo>
                <a:close/>
                <a:moveTo>
                  <a:pt x="647859" y="2402488"/>
                </a:moveTo>
                <a:lnTo>
                  <a:pt x="657917" y="2407812"/>
                </a:lnTo>
                <a:lnTo>
                  <a:pt x="657917" y="2423785"/>
                </a:lnTo>
                <a:lnTo>
                  <a:pt x="647859" y="2423785"/>
                </a:lnTo>
                <a:lnTo>
                  <a:pt x="631885" y="2439167"/>
                </a:lnTo>
                <a:lnTo>
                  <a:pt x="626560" y="2439167"/>
                </a:lnTo>
                <a:lnTo>
                  <a:pt x="637210" y="2428518"/>
                </a:lnTo>
                <a:lnTo>
                  <a:pt x="642535" y="2418461"/>
                </a:lnTo>
                <a:close/>
                <a:moveTo>
                  <a:pt x="4861606" y="2392431"/>
                </a:moveTo>
                <a:lnTo>
                  <a:pt x="4872255" y="2392431"/>
                </a:lnTo>
                <a:lnTo>
                  <a:pt x="4877580" y="2402488"/>
                </a:lnTo>
                <a:lnTo>
                  <a:pt x="4866931" y="2407812"/>
                </a:lnTo>
                <a:lnTo>
                  <a:pt x="4856872" y="2397163"/>
                </a:lnTo>
                <a:close/>
                <a:moveTo>
                  <a:pt x="4783508" y="2392431"/>
                </a:moveTo>
                <a:lnTo>
                  <a:pt x="4798891" y="2407812"/>
                </a:lnTo>
                <a:lnTo>
                  <a:pt x="4788832" y="2413137"/>
                </a:lnTo>
                <a:lnTo>
                  <a:pt x="4778183" y="2397163"/>
                </a:lnTo>
                <a:close/>
                <a:moveTo>
                  <a:pt x="4700085" y="2387106"/>
                </a:moveTo>
                <a:lnTo>
                  <a:pt x="4710143" y="2402488"/>
                </a:lnTo>
                <a:lnTo>
                  <a:pt x="4689435" y="2402488"/>
                </a:lnTo>
                <a:close/>
                <a:moveTo>
                  <a:pt x="4720793" y="2381782"/>
                </a:moveTo>
                <a:lnTo>
                  <a:pt x="4736175" y="2381782"/>
                </a:lnTo>
                <a:lnTo>
                  <a:pt x="4741500" y="2387106"/>
                </a:lnTo>
                <a:lnTo>
                  <a:pt x="4741500" y="2397163"/>
                </a:lnTo>
                <a:lnTo>
                  <a:pt x="4731442" y="2397163"/>
                </a:lnTo>
                <a:lnTo>
                  <a:pt x="4720793" y="2392431"/>
                </a:lnTo>
                <a:close/>
                <a:moveTo>
                  <a:pt x="589878" y="2376457"/>
                </a:moveTo>
                <a:lnTo>
                  <a:pt x="595202" y="2387106"/>
                </a:lnTo>
                <a:lnTo>
                  <a:pt x="589878" y="2392431"/>
                </a:lnTo>
                <a:lnTo>
                  <a:pt x="585144" y="2402488"/>
                </a:lnTo>
                <a:lnTo>
                  <a:pt x="569170" y="2402488"/>
                </a:lnTo>
                <a:lnTo>
                  <a:pt x="579819" y="2392431"/>
                </a:lnTo>
                <a:lnTo>
                  <a:pt x="579819" y="2381782"/>
                </a:lnTo>
                <a:close/>
                <a:moveTo>
                  <a:pt x="4892963" y="2371133"/>
                </a:moveTo>
                <a:lnTo>
                  <a:pt x="4898288" y="2371133"/>
                </a:lnTo>
                <a:lnTo>
                  <a:pt x="4898288" y="2376457"/>
                </a:lnTo>
                <a:lnTo>
                  <a:pt x="4892963" y="2376457"/>
                </a:lnTo>
                <a:lnTo>
                  <a:pt x="4887638" y="2376457"/>
                </a:lnTo>
                <a:close/>
                <a:moveTo>
                  <a:pt x="532487" y="2371133"/>
                </a:moveTo>
                <a:lnTo>
                  <a:pt x="543137" y="2371133"/>
                </a:lnTo>
                <a:lnTo>
                  <a:pt x="548462" y="2381782"/>
                </a:lnTo>
                <a:lnTo>
                  <a:pt x="537812" y="2387106"/>
                </a:lnTo>
                <a:lnTo>
                  <a:pt x="532487" y="2392431"/>
                </a:lnTo>
                <a:lnTo>
                  <a:pt x="517104" y="2392431"/>
                </a:lnTo>
                <a:lnTo>
                  <a:pt x="522429" y="2387106"/>
                </a:lnTo>
                <a:close/>
                <a:moveTo>
                  <a:pt x="4945620" y="2365809"/>
                </a:moveTo>
                <a:lnTo>
                  <a:pt x="4950354" y="2365809"/>
                </a:lnTo>
                <a:lnTo>
                  <a:pt x="4950354" y="2371133"/>
                </a:lnTo>
                <a:lnTo>
                  <a:pt x="4934971" y="2371133"/>
                </a:lnTo>
                <a:close/>
                <a:moveTo>
                  <a:pt x="4705410" y="2365809"/>
                </a:moveTo>
                <a:lnTo>
                  <a:pt x="4715468" y="2365809"/>
                </a:lnTo>
                <a:lnTo>
                  <a:pt x="4710143" y="2371133"/>
                </a:lnTo>
                <a:close/>
                <a:moveTo>
                  <a:pt x="4783508" y="2361076"/>
                </a:moveTo>
                <a:lnTo>
                  <a:pt x="4794157" y="2361076"/>
                </a:lnTo>
                <a:lnTo>
                  <a:pt x="4783508" y="2365809"/>
                </a:lnTo>
                <a:close/>
                <a:moveTo>
                  <a:pt x="4966328" y="2355751"/>
                </a:moveTo>
                <a:lnTo>
                  <a:pt x="4971653" y="2365809"/>
                </a:lnTo>
                <a:lnTo>
                  <a:pt x="4961003" y="2365809"/>
                </a:lnTo>
                <a:lnTo>
                  <a:pt x="4955678" y="2361076"/>
                </a:lnTo>
                <a:close/>
                <a:moveTo>
                  <a:pt x="344934" y="2350427"/>
                </a:moveTo>
                <a:lnTo>
                  <a:pt x="354991" y="2355751"/>
                </a:lnTo>
                <a:lnTo>
                  <a:pt x="344934" y="2365809"/>
                </a:lnTo>
                <a:lnTo>
                  <a:pt x="339608" y="2365809"/>
                </a:lnTo>
                <a:lnTo>
                  <a:pt x="339608" y="2355751"/>
                </a:lnTo>
                <a:close/>
                <a:moveTo>
                  <a:pt x="256186" y="2350427"/>
                </a:moveTo>
                <a:lnTo>
                  <a:pt x="260919" y="2355751"/>
                </a:lnTo>
                <a:lnTo>
                  <a:pt x="250861" y="2361076"/>
                </a:lnTo>
                <a:lnTo>
                  <a:pt x="250861" y="2355751"/>
                </a:lnTo>
                <a:close/>
                <a:moveTo>
                  <a:pt x="166846" y="2350427"/>
                </a:moveTo>
                <a:lnTo>
                  <a:pt x="172171" y="2355751"/>
                </a:lnTo>
                <a:lnTo>
                  <a:pt x="151463" y="2371133"/>
                </a:lnTo>
                <a:lnTo>
                  <a:pt x="146138" y="2365809"/>
                </a:lnTo>
                <a:lnTo>
                  <a:pt x="156788" y="2355751"/>
                </a:lnTo>
                <a:close/>
                <a:moveTo>
                  <a:pt x="589878" y="2345103"/>
                </a:moveTo>
                <a:lnTo>
                  <a:pt x="600527" y="2345103"/>
                </a:lnTo>
                <a:lnTo>
                  <a:pt x="595202" y="2350427"/>
                </a:lnTo>
                <a:lnTo>
                  <a:pt x="589878" y="2355751"/>
                </a:lnTo>
                <a:lnTo>
                  <a:pt x="579819" y="2355751"/>
                </a:lnTo>
                <a:lnTo>
                  <a:pt x="585144" y="2350427"/>
                </a:lnTo>
                <a:close/>
                <a:moveTo>
                  <a:pt x="449064" y="2345103"/>
                </a:moveTo>
                <a:lnTo>
                  <a:pt x="459714" y="2355751"/>
                </a:lnTo>
                <a:lnTo>
                  <a:pt x="443739" y="2355751"/>
                </a:lnTo>
                <a:close/>
                <a:moveTo>
                  <a:pt x="731282" y="2339778"/>
                </a:moveTo>
                <a:lnTo>
                  <a:pt x="736607" y="2339778"/>
                </a:lnTo>
                <a:lnTo>
                  <a:pt x="741340" y="2345103"/>
                </a:lnTo>
                <a:lnTo>
                  <a:pt x="731282" y="2345103"/>
                </a:lnTo>
                <a:close/>
                <a:moveTo>
                  <a:pt x="621235" y="2334454"/>
                </a:moveTo>
                <a:lnTo>
                  <a:pt x="626560" y="2345103"/>
                </a:lnTo>
                <a:lnTo>
                  <a:pt x="616502" y="2345103"/>
                </a:lnTo>
                <a:lnTo>
                  <a:pt x="616502" y="2339778"/>
                </a:lnTo>
                <a:close/>
                <a:moveTo>
                  <a:pt x="710575" y="2329721"/>
                </a:moveTo>
                <a:lnTo>
                  <a:pt x="715308" y="2329721"/>
                </a:lnTo>
                <a:lnTo>
                  <a:pt x="720633" y="2334454"/>
                </a:lnTo>
                <a:lnTo>
                  <a:pt x="710575" y="2350427"/>
                </a:lnTo>
                <a:lnTo>
                  <a:pt x="715308" y="2355751"/>
                </a:lnTo>
                <a:lnTo>
                  <a:pt x="715308" y="2365809"/>
                </a:lnTo>
                <a:lnTo>
                  <a:pt x="699925" y="2376457"/>
                </a:lnTo>
                <a:lnTo>
                  <a:pt x="694600" y="2376457"/>
                </a:lnTo>
                <a:lnTo>
                  <a:pt x="689275" y="2381782"/>
                </a:lnTo>
                <a:lnTo>
                  <a:pt x="679217" y="2381782"/>
                </a:lnTo>
                <a:lnTo>
                  <a:pt x="673892" y="2387106"/>
                </a:lnTo>
                <a:lnTo>
                  <a:pt x="652593" y="2387106"/>
                </a:lnTo>
                <a:lnTo>
                  <a:pt x="668567" y="2371133"/>
                </a:lnTo>
                <a:lnTo>
                  <a:pt x="673892" y="2365809"/>
                </a:lnTo>
                <a:lnTo>
                  <a:pt x="679217" y="2355751"/>
                </a:lnTo>
                <a:lnTo>
                  <a:pt x="689275" y="2350427"/>
                </a:lnTo>
                <a:lnTo>
                  <a:pt x="694600" y="2345103"/>
                </a:lnTo>
                <a:lnTo>
                  <a:pt x="705250" y="2334454"/>
                </a:lnTo>
                <a:close/>
                <a:moveTo>
                  <a:pt x="679217" y="2329721"/>
                </a:moveTo>
                <a:lnTo>
                  <a:pt x="679217" y="2334454"/>
                </a:lnTo>
                <a:lnTo>
                  <a:pt x="668567" y="2339778"/>
                </a:lnTo>
                <a:lnTo>
                  <a:pt x="668567" y="2355751"/>
                </a:lnTo>
                <a:lnTo>
                  <a:pt x="657917" y="2361076"/>
                </a:lnTo>
                <a:lnTo>
                  <a:pt x="652593" y="2355751"/>
                </a:lnTo>
                <a:lnTo>
                  <a:pt x="642535" y="2355751"/>
                </a:lnTo>
                <a:lnTo>
                  <a:pt x="637210" y="2361076"/>
                </a:lnTo>
                <a:lnTo>
                  <a:pt x="647859" y="2365809"/>
                </a:lnTo>
                <a:lnTo>
                  <a:pt x="647859" y="2371133"/>
                </a:lnTo>
                <a:lnTo>
                  <a:pt x="631885" y="2387106"/>
                </a:lnTo>
                <a:lnTo>
                  <a:pt x="616502" y="2387106"/>
                </a:lnTo>
                <a:lnTo>
                  <a:pt x="611177" y="2376457"/>
                </a:lnTo>
                <a:lnTo>
                  <a:pt x="616502" y="2365809"/>
                </a:lnTo>
                <a:lnTo>
                  <a:pt x="631885" y="2365809"/>
                </a:lnTo>
                <a:lnTo>
                  <a:pt x="626560" y="2361076"/>
                </a:lnTo>
                <a:lnTo>
                  <a:pt x="631885" y="2350427"/>
                </a:lnTo>
                <a:lnTo>
                  <a:pt x="642535" y="2350427"/>
                </a:lnTo>
                <a:lnTo>
                  <a:pt x="647859" y="2339778"/>
                </a:lnTo>
                <a:lnTo>
                  <a:pt x="657917" y="2334454"/>
                </a:lnTo>
                <a:lnTo>
                  <a:pt x="663242" y="2334454"/>
                </a:lnTo>
                <a:close/>
                <a:moveTo>
                  <a:pt x="5008335" y="2324397"/>
                </a:moveTo>
                <a:lnTo>
                  <a:pt x="5018394" y="2329721"/>
                </a:lnTo>
                <a:lnTo>
                  <a:pt x="5013069" y="2334454"/>
                </a:lnTo>
                <a:lnTo>
                  <a:pt x="5003011" y="2329721"/>
                </a:lnTo>
                <a:close/>
                <a:moveTo>
                  <a:pt x="4830248" y="2324397"/>
                </a:moveTo>
                <a:lnTo>
                  <a:pt x="4840898" y="2329721"/>
                </a:lnTo>
                <a:lnTo>
                  <a:pt x="4840898" y="2339778"/>
                </a:lnTo>
                <a:lnTo>
                  <a:pt x="4835573" y="2339778"/>
                </a:lnTo>
                <a:lnTo>
                  <a:pt x="4825515" y="2334454"/>
                </a:lnTo>
                <a:close/>
                <a:moveTo>
                  <a:pt x="5086434" y="2313748"/>
                </a:moveTo>
                <a:lnTo>
                  <a:pt x="5097083" y="2324397"/>
                </a:lnTo>
                <a:lnTo>
                  <a:pt x="5097083" y="2329721"/>
                </a:lnTo>
                <a:lnTo>
                  <a:pt x="5081109" y="2329721"/>
                </a:lnTo>
                <a:lnTo>
                  <a:pt x="5081109" y="2319072"/>
                </a:lnTo>
                <a:close/>
                <a:moveTo>
                  <a:pt x="705250" y="2313748"/>
                </a:moveTo>
                <a:lnTo>
                  <a:pt x="705250" y="2319072"/>
                </a:lnTo>
                <a:lnTo>
                  <a:pt x="705250" y="2324397"/>
                </a:lnTo>
                <a:lnTo>
                  <a:pt x="694600" y="2324397"/>
                </a:lnTo>
                <a:lnTo>
                  <a:pt x="699925" y="2319072"/>
                </a:lnTo>
                <a:close/>
                <a:moveTo>
                  <a:pt x="5029043" y="2308423"/>
                </a:moveTo>
                <a:lnTo>
                  <a:pt x="5034368" y="2313748"/>
                </a:lnTo>
                <a:lnTo>
                  <a:pt x="5044426" y="2324397"/>
                </a:lnTo>
                <a:lnTo>
                  <a:pt x="5034368" y="2324397"/>
                </a:lnTo>
                <a:lnTo>
                  <a:pt x="5029043" y="2313748"/>
                </a:lnTo>
                <a:close/>
                <a:moveTo>
                  <a:pt x="751990" y="2308423"/>
                </a:moveTo>
                <a:lnTo>
                  <a:pt x="757315" y="2324397"/>
                </a:lnTo>
                <a:lnTo>
                  <a:pt x="767965" y="2324397"/>
                </a:lnTo>
                <a:lnTo>
                  <a:pt x="757315" y="2329721"/>
                </a:lnTo>
                <a:lnTo>
                  <a:pt x="751990" y="2334454"/>
                </a:lnTo>
                <a:lnTo>
                  <a:pt x="736607" y="2334454"/>
                </a:lnTo>
                <a:lnTo>
                  <a:pt x="731282" y="2329721"/>
                </a:lnTo>
                <a:lnTo>
                  <a:pt x="725957" y="2329721"/>
                </a:lnTo>
                <a:lnTo>
                  <a:pt x="736607" y="2319072"/>
                </a:lnTo>
                <a:close/>
                <a:moveTo>
                  <a:pt x="762640" y="2298366"/>
                </a:moveTo>
                <a:lnTo>
                  <a:pt x="772698" y="2298366"/>
                </a:lnTo>
                <a:lnTo>
                  <a:pt x="772698" y="2303099"/>
                </a:lnTo>
                <a:lnTo>
                  <a:pt x="767965" y="2308423"/>
                </a:lnTo>
                <a:close/>
                <a:moveTo>
                  <a:pt x="433681" y="2298366"/>
                </a:moveTo>
                <a:lnTo>
                  <a:pt x="449064" y="2298366"/>
                </a:lnTo>
                <a:lnTo>
                  <a:pt x="449064" y="2303099"/>
                </a:lnTo>
                <a:lnTo>
                  <a:pt x="439006" y="2303099"/>
                </a:lnTo>
                <a:close/>
                <a:moveTo>
                  <a:pt x="313576" y="2298366"/>
                </a:moveTo>
                <a:lnTo>
                  <a:pt x="318309" y="2298366"/>
                </a:lnTo>
                <a:lnTo>
                  <a:pt x="318309" y="2303099"/>
                </a:lnTo>
                <a:lnTo>
                  <a:pt x="313576" y="2303099"/>
                </a:lnTo>
                <a:close/>
                <a:moveTo>
                  <a:pt x="4934971" y="2293042"/>
                </a:moveTo>
                <a:lnTo>
                  <a:pt x="4950354" y="2293042"/>
                </a:lnTo>
                <a:lnTo>
                  <a:pt x="4950354" y="2298366"/>
                </a:lnTo>
                <a:lnTo>
                  <a:pt x="4934971" y="2303099"/>
                </a:lnTo>
                <a:close/>
                <a:moveTo>
                  <a:pt x="720633" y="2293042"/>
                </a:moveTo>
                <a:lnTo>
                  <a:pt x="720633" y="2298366"/>
                </a:lnTo>
                <a:lnTo>
                  <a:pt x="715308" y="2303099"/>
                </a:lnTo>
                <a:lnTo>
                  <a:pt x="705250" y="2298366"/>
                </a:lnTo>
                <a:close/>
                <a:moveTo>
                  <a:pt x="605852" y="2293042"/>
                </a:moveTo>
                <a:lnTo>
                  <a:pt x="621235" y="2298366"/>
                </a:lnTo>
                <a:lnTo>
                  <a:pt x="600527" y="2319072"/>
                </a:lnTo>
                <a:lnTo>
                  <a:pt x="589878" y="2319072"/>
                </a:lnTo>
                <a:lnTo>
                  <a:pt x="585144" y="2324397"/>
                </a:lnTo>
                <a:lnTo>
                  <a:pt x="574495" y="2324397"/>
                </a:lnTo>
                <a:lnTo>
                  <a:pt x="574495" y="2303099"/>
                </a:lnTo>
                <a:lnTo>
                  <a:pt x="585144" y="2298366"/>
                </a:lnTo>
                <a:lnTo>
                  <a:pt x="589878" y="2303099"/>
                </a:lnTo>
                <a:close/>
                <a:moveTo>
                  <a:pt x="637210" y="2287717"/>
                </a:moveTo>
                <a:lnTo>
                  <a:pt x="652593" y="2293042"/>
                </a:lnTo>
                <a:lnTo>
                  <a:pt x="642535" y="2298366"/>
                </a:lnTo>
                <a:close/>
                <a:moveTo>
                  <a:pt x="4966328" y="2282393"/>
                </a:moveTo>
                <a:lnTo>
                  <a:pt x="4966328" y="2293042"/>
                </a:lnTo>
                <a:lnTo>
                  <a:pt x="4955678" y="2293042"/>
                </a:lnTo>
                <a:lnTo>
                  <a:pt x="4961003" y="2287717"/>
                </a:lnTo>
                <a:close/>
                <a:moveTo>
                  <a:pt x="631885" y="2277069"/>
                </a:moveTo>
                <a:lnTo>
                  <a:pt x="637210" y="2287717"/>
                </a:lnTo>
                <a:lnTo>
                  <a:pt x="626560" y="2287717"/>
                </a:lnTo>
                <a:lnTo>
                  <a:pt x="621235" y="2282393"/>
                </a:lnTo>
                <a:close/>
                <a:moveTo>
                  <a:pt x="234886" y="2277069"/>
                </a:moveTo>
                <a:lnTo>
                  <a:pt x="245536" y="2282393"/>
                </a:lnTo>
                <a:lnTo>
                  <a:pt x="245536" y="2293042"/>
                </a:lnTo>
                <a:lnTo>
                  <a:pt x="219503" y="2308423"/>
                </a:lnTo>
                <a:lnTo>
                  <a:pt x="214178" y="2298366"/>
                </a:lnTo>
                <a:lnTo>
                  <a:pt x="214178" y="2293042"/>
                </a:lnTo>
                <a:lnTo>
                  <a:pt x="224828" y="2282393"/>
                </a:lnTo>
                <a:close/>
                <a:moveTo>
                  <a:pt x="496396" y="2271744"/>
                </a:moveTo>
                <a:lnTo>
                  <a:pt x="501130" y="2282393"/>
                </a:lnTo>
                <a:lnTo>
                  <a:pt x="496396" y="2287717"/>
                </a:lnTo>
                <a:lnTo>
                  <a:pt x="480422" y="2277069"/>
                </a:lnTo>
                <a:close/>
                <a:moveTo>
                  <a:pt x="5039101" y="2267011"/>
                </a:moveTo>
                <a:lnTo>
                  <a:pt x="5044426" y="2267011"/>
                </a:lnTo>
                <a:lnTo>
                  <a:pt x="5044426" y="2277069"/>
                </a:lnTo>
                <a:close/>
                <a:moveTo>
                  <a:pt x="657917" y="2267011"/>
                </a:moveTo>
                <a:lnTo>
                  <a:pt x="657917" y="2277069"/>
                </a:lnTo>
                <a:lnTo>
                  <a:pt x="642535" y="2282393"/>
                </a:lnTo>
                <a:lnTo>
                  <a:pt x="637210" y="2277069"/>
                </a:lnTo>
                <a:lnTo>
                  <a:pt x="642535" y="2271744"/>
                </a:lnTo>
                <a:lnTo>
                  <a:pt x="647859" y="2271744"/>
                </a:lnTo>
                <a:close/>
                <a:moveTo>
                  <a:pt x="428356" y="2261687"/>
                </a:moveTo>
                <a:lnTo>
                  <a:pt x="423031" y="2271744"/>
                </a:lnTo>
                <a:lnTo>
                  <a:pt x="417707" y="2267011"/>
                </a:lnTo>
                <a:close/>
                <a:moveTo>
                  <a:pt x="543137" y="2256363"/>
                </a:moveTo>
                <a:lnTo>
                  <a:pt x="553787" y="2256363"/>
                </a:lnTo>
                <a:lnTo>
                  <a:pt x="559112" y="2267011"/>
                </a:lnTo>
                <a:lnTo>
                  <a:pt x="553787" y="2271744"/>
                </a:lnTo>
                <a:lnTo>
                  <a:pt x="548462" y="2277069"/>
                </a:lnTo>
                <a:lnTo>
                  <a:pt x="543137" y="2282393"/>
                </a:lnTo>
                <a:lnTo>
                  <a:pt x="537812" y="2287717"/>
                </a:lnTo>
                <a:lnTo>
                  <a:pt x="527754" y="2277069"/>
                </a:lnTo>
                <a:lnTo>
                  <a:pt x="527754" y="2267011"/>
                </a:lnTo>
                <a:close/>
                <a:moveTo>
                  <a:pt x="4961003" y="2245714"/>
                </a:moveTo>
                <a:lnTo>
                  <a:pt x="4966328" y="2245714"/>
                </a:lnTo>
                <a:lnTo>
                  <a:pt x="4966328" y="2251038"/>
                </a:lnTo>
                <a:close/>
                <a:moveTo>
                  <a:pt x="501130" y="2245714"/>
                </a:moveTo>
                <a:lnTo>
                  <a:pt x="511779" y="2245714"/>
                </a:lnTo>
                <a:lnTo>
                  <a:pt x="506455" y="2251038"/>
                </a:lnTo>
                <a:close/>
                <a:moveTo>
                  <a:pt x="360316" y="2245714"/>
                </a:moveTo>
                <a:lnTo>
                  <a:pt x="370966" y="2245714"/>
                </a:lnTo>
                <a:lnTo>
                  <a:pt x="370966" y="2251038"/>
                </a:lnTo>
                <a:lnTo>
                  <a:pt x="360316" y="2256363"/>
                </a:lnTo>
                <a:close/>
                <a:moveTo>
                  <a:pt x="668567" y="2240389"/>
                </a:moveTo>
                <a:lnTo>
                  <a:pt x="673892" y="2245714"/>
                </a:lnTo>
                <a:lnTo>
                  <a:pt x="668567" y="2251038"/>
                </a:lnTo>
                <a:lnTo>
                  <a:pt x="673892" y="2256363"/>
                </a:lnTo>
                <a:lnTo>
                  <a:pt x="663242" y="2256363"/>
                </a:lnTo>
                <a:lnTo>
                  <a:pt x="657917" y="2251038"/>
                </a:lnTo>
                <a:close/>
                <a:moveTo>
                  <a:pt x="605852" y="2230332"/>
                </a:moveTo>
                <a:lnTo>
                  <a:pt x="616502" y="2240389"/>
                </a:lnTo>
                <a:lnTo>
                  <a:pt x="600527" y="2245714"/>
                </a:lnTo>
                <a:lnTo>
                  <a:pt x="595202" y="2240389"/>
                </a:lnTo>
                <a:close/>
                <a:moveTo>
                  <a:pt x="360316" y="2219683"/>
                </a:moveTo>
                <a:lnTo>
                  <a:pt x="370966" y="2219683"/>
                </a:lnTo>
                <a:lnTo>
                  <a:pt x="370966" y="2225008"/>
                </a:lnTo>
                <a:lnTo>
                  <a:pt x="360316" y="2225008"/>
                </a:lnTo>
                <a:close/>
                <a:moveTo>
                  <a:pt x="282218" y="2219683"/>
                </a:moveTo>
                <a:lnTo>
                  <a:pt x="297601" y="2225008"/>
                </a:lnTo>
                <a:lnTo>
                  <a:pt x="282218" y="2235657"/>
                </a:lnTo>
                <a:lnTo>
                  <a:pt x="276893" y="2235657"/>
                </a:lnTo>
                <a:lnTo>
                  <a:pt x="271568" y="2230332"/>
                </a:lnTo>
                <a:close/>
                <a:moveTo>
                  <a:pt x="172171" y="2219683"/>
                </a:moveTo>
                <a:lnTo>
                  <a:pt x="177496" y="2219683"/>
                </a:lnTo>
                <a:lnTo>
                  <a:pt x="177496" y="2225008"/>
                </a:lnTo>
                <a:lnTo>
                  <a:pt x="172171" y="2225008"/>
                </a:lnTo>
                <a:lnTo>
                  <a:pt x="151463" y="2225008"/>
                </a:lnTo>
                <a:close/>
                <a:moveTo>
                  <a:pt x="579819" y="2214359"/>
                </a:moveTo>
                <a:lnTo>
                  <a:pt x="589878" y="2214359"/>
                </a:lnTo>
                <a:lnTo>
                  <a:pt x="595202" y="2219683"/>
                </a:lnTo>
                <a:lnTo>
                  <a:pt x="585144" y="2225008"/>
                </a:lnTo>
                <a:close/>
                <a:moveTo>
                  <a:pt x="339608" y="2214359"/>
                </a:moveTo>
                <a:lnTo>
                  <a:pt x="344934" y="2214359"/>
                </a:lnTo>
                <a:lnTo>
                  <a:pt x="349667" y="2219683"/>
                </a:lnTo>
                <a:lnTo>
                  <a:pt x="334284" y="2219683"/>
                </a:lnTo>
                <a:lnTo>
                  <a:pt x="323634" y="2219683"/>
                </a:lnTo>
                <a:close/>
                <a:moveTo>
                  <a:pt x="287543" y="2209035"/>
                </a:moveTo>
                <a:lnTo>
                  <a:pt x="292276" y="2209035"/>
                </a:lnTo>
                <a:lnTo>
                  <a:pt x="297601" y="2214359"/>
                </a:lnTo>
                <a:lnTo>
                  <a:pt x="292276" y="2214359"/>
                </a:lnTo>
                <a:lnTo>
                  <a:pt x="287543" y="2214359"/>
                </a:lnTo>
                <a:close/>
                <a:moveTo>
                  <a:pt x="5049751" y="2204302"/>
                </a:moveTo>
                <a:lnTo>
                  <a:pt x="5060401" y="2204302"/>
                </a:lnTo>
                <a:lnTo>
                  <a:pt x="5060401" y="2214359"/>
                </a:lnTo>
                <a:lnTo>
                  <a:pt x="5055076" y="2219683"/>
                </a:lnTo>
                <a:lnTo>
                  <a:pt x="5044426" y="2209035"/>
                </a:lnTo>
                <a:close/>
                <a:moveTo>
                  <a:pt x="4892963" y="2204302"/>
                </a:moveTo>
                <a:lnTo>
                  <a:pt x="4898288" y="2209035"/>
                </a:lnTo>
                <a:lnTo>
                  <a:pt x="4908938" y="2209035"/>
                </a:lnTo>
                <a:lnTo>
                  <a:pt x="4908938" y="2225008"/>
                </a:lnTo>
                <a:lnTo>
                  <a:pt x="4903613" y="2235657"/>
                </a:lnTo>
                <a:lnTo>
                  <a:pt x="4887638" y="2235657"/>
                </a:lnTo>
                <a:lnTo>
                  <a:pt x="4882905" y="2230332"/>
                </a:lnTo>
                <a:lnTo>
                  <a:pt x="4882905" y="2214359"/>
                </a:lnTo>
                <a:close/>
                <a:moveTo>
                  <a:pt x="689275" y="2204302"/>
                </a:moveTo>
                <a:lnTo>
                  <a:pt x="694600" y="2214359"/>
                </a:lnTo>
                <a:lnTo>
                  <a:pt x="683950" y="2214359"/>
                </a:lnTo>
                <a:close/>
                <a:moveTo>
                  <a:pt x="652593" y="2204302"/>
                </a:moveTo>
                <a:lnTo>
                  <a:pt x="673892" y="2204302"/>
                </a:lnTo>
                <a:lnTo>
                  <a:pt x="668567" y="2209035"/>
                </a:lnTo>
                <a:lnTo>
                  <a:pt x="673892" y="2219683"/>
                </a:lnTo>
                <a:lnTo>
                  <a:pt x="668567" y="2225008"/>
                </a:lnTo>
                <a:lnTo>
                  <a:pt x="673892" y="2235657"/>
                </a:lnTo>
                <a:lnTo>
                  <a:pt x="663242" y="2235657"/>
                </a:lnTo>
                <a:lnTo>
                  <a:pt x="647859" y="2230332"/>
                </a:lnTo>
                <a:lnTo>
                  <a:pt x="647859" y="2251038"/>
                </a:lnTo>
                <a:lnTo>
                  <a:pt x="642535" y="2256363"/>
                </a:lnTo>
                <a:lnTo>
                  <a:pt x="631885" y="2261687"/>
                </a:lnTo>
                <a:lnTo>
                  <a:pt x="621235" y="2261687"/>
                </a:lnTo>
                <a:lnTo>
                  <a:pt x="611177" y="2277069"/>
                </a:lnTo>
                <a:lnTo>
                  <a:pt x="605852" y="2277069"/>
                </a:lnTo>
                <a:lnTo>
                  <a:pt x="589878" y="2277069"/>
                </a:lnTo>
                <a:lnTo>
                  <a:pt x="611177" y="2256363"/>
                </a:lnTo>
                <a:lnTo>
                  <a:pt x="611177" y="2251038"/>
                </a:lnTo>
                <a:lnTo>
                  <a:pt x="621235" y="2240389"/>
                </a:lnTo>
                <a:lnTo>
                  <a:pt x="621235" y="2225008"/>
                </a:lnTo>
                <a:lnTo>
                  <a:pt x="631885" y="2240389"/>
                </a:lnTo>
                <a:lnTo>
                  <a:pt x="642535" y="2219683"/>
                </a:lnTo>
                <a:close/>
                <a:moveTo>
                  <a:pt x="553787" y="2204302"/>
                </a:moveTo>
                <a:lnTo>
                  <a:pt x="574495" y="2204302"/>
                </a:lnTo>
                <a:lnTo>
                  <a:pt x="574495" y="2209035"/>
                </a:lnTo>
                <a:lnTo>
                  <a:pt x="569170" y="2219683"/>
                </a:lnTo>
                <a:lnTo>
                  <a:pt x="559112" y="2219683"/>
                </a:lnTo>
                <a:lnTo>
                  <a:pt x="553787" y="2209035"/>
                </a:lnTo>
                <a:close/>
                <a:moveTo>
                  <a:pt x="407648" y="2198977"/>
                </a:moveTo>
                <a:lnTo>
                  <a:pt x="412382" y="2198977"/>
                </a:lnTo>
                <a:lnTo>
                  <a:pt x="412382" y="2209035"/>
                </a:lnTo>
                <a:lnTo>
                  <a:pt x="391674" y="2214359"/>
                </a:lnTo>
                <a:lnTo>
                  <a:pt x="391674" y="2209035"/>
                </a:lnTo>
                <a:close/>
                <a:moveTo>
                  <a:pt x="198204" y="2193653"/>
                </a:moveTo>
                <a:lnTo>
                  <a:pt x="193470" y="2204302"/>
                </a:lnTo>
                <a:lnTo>
                  <a:pt x="182821" y="2204302"/>
                </a:lnTo>
                <a:lnTo>
                  <a:pt x="177496" y="2198977"/>
                </a:lnTo>
                <a:close/>
                <a:moveTo>
                  <a:pt x="130755" y="2193653"/>
                </a:moveTo>
                <a:lnTo>
                  <a:pt x="136080" y="2204302"/>
                </a:lnTo>
                <a:lnTo>
                  <a:pt x="130755" y="2204302"/>
                </a:lnTo>
                <a:close/>
                <a:moveTo>
                  <a:pt x="339608" y="2188329"/>
                </a:moveTo>
                <a:lnTo>
                  <a:pt x="349667" y="2188329"/>
                </a:lnTo>
                <a:lnTo>
                  <a:pt x="344934" y="2193653"/>
                </a:lnTo>
                <a:lnTo>
                  <a:pt x="339608" y="2193653"/>
                </a:lnTo>
                <a:close/>
                <a:moveTo>
                  <a:pt x="5023718" y="2183004"/>
                </a:moveTo>
                <a:lnTo>
                  <a:pt x="5029043" y="2188329"/>
                </a:lnTo>
                <a:lnTo>
                  <a:pt x="5023718" y="2193653"/>
                </a:lnTo>
                <a:lnTo>
                  <a:pt x="5013069" y="2188329"/>
                </a:lnTo>
                <a:close/>
                <a:moveTo>
                  <a:pt x="449064" y="2177680"/>
                </a:moveTo>
                <a:lnTo>
                  <a:pt x="465039" y="2177680"/>
                </a:lnTo>
                <a:lnTo>
                  <a:pt x="454389" y="2188329"/>
                </a:lnTo>
                <a:lnTo>
                  <a:pt x="449064" y="2188329"/>
                </a:lnTo>
                <a:close/>
                <a:moveTo>
                  <a:pt x="313576" y="2177680"/>
                </a:moveTo>
                <a:lnTo>
                  <a:pt x="323634" y="2177680"/>
                </a:lnTo>
                <a:lnTo>
                  <a:pt x="323634" y="2183004"/>
                </a:lnTo>
                <a:lnTo>
                  <a:pt x="313576" y="2183004"/>
                </a:lnTo>
                <a:close/>
                <a:moveTo>
                  <a:pt x="439006" y="2172947"/>
                </a:moveTo>
                <a:lnTo>
                  <a:pt x="439006" y="2183004"/>
                </a:lnTo>
                <a:lnTo>
                  <a:pt x="412382" y="2183004"/>
                </a:lnTo>
                <a:lnTo>
                  <a:pt x="407648" y="2188329"/>
                </a:lnTo>
                <a:lnTo>
                  <a:pt x="407648" y="2177680"/>
                </a:lnTo>
                <a:lnTo>
                  <a:pt x="412382" y="2177680"/>
                </a:lnTo>
                <a:lnTo>
                  <a:pt x="428356" y="2177680"/>
                </a:lnTo>
                <a:close/>
                <a:moveTo>
                  <a:pt x="663242" y="2167623"/>
                </a:moveTo>
                <a:lnTo>
                  <a:pt x="668567" y="2172947"/>
                </a:lnTo>
                <a:lnTo>
                  <a:pt x="663242" y="2183004"/>
                </a:lnTo>
                <a:lnTo>
                  <a:pt x="673892" y="2183004"/>
                </a:lnTo>
                <a:lnTo>
                  <a:pt x="668567" y="2193653"/>
                </a:lnTo>
                <a:lnTo>
                  <a:pt x="652593" y="2177680"/>
                </a:lnTo>
                <a:close/>
                <a:moveTo>
                  <a:pt x="517104" y="2167623"/>
                </a:moveTo>
                <a:lnTo>
                  <a:pt x="527754" y="2167623"/>
                </a:lnTo>
                <a:lnTo>
                  <a:pt x="511779" y="2177680"/>
                </a:lnTo>
                <a:lnTo>
                  <a:pt x="511779" y="2172947"/>
                </a:lnTo>
                <a:close/>
                <a:moveTo>
                  <a:pt x="376291" y="2167623"/>
                </a:moveTo>
                <a:lnTo>
                  <a:pt x="376291" y="2172947"/>
                </a:lnTo>
                <a:lnTo>
                  <a:pt x="370966" y="2172947"/>
                </a:lnTo>
                <a:close/>
                <a:moveTo>
                  <a:pt x="219503" y="2167623"/>
                </a:moveTo>
                <a:lnTo>
                  <a:pt x="214178" y="2177680"/>
                </a:lnTo>
                <a:lnTo>
                  <a:pt x="208853" y="2172947"/>
                </a:lnTo>
                <a:close/>
                <a:moveTo>
                  <a:pt x="589878" y="2162298"/>
                </a:moveTo>
                <a:lnTo>
                  <a:pt x="595202" y="2162298"/>
                </a:lnTo>
                <a:lnTo>
                  <a:pt x="595202" y="2172947"/>
                </a:lnTo>
                <a:lnTo>
                  <a:pt x="585144" y="2172947"/>
                </a:lnTo>
                <a:lnTo>
                  <a:pt x="585144" y="2167623"/>
                </a:lnTo>
                <a:close/>
                <a:moveTo>
                  <a:pt x="563845" y="2162298"/>
                </a:moveTo>
                <a:lnTo>
                  <a:pt x="569170" y="2167623"/>
                </a:lnTo>
                <a:lnTo>
                  <a:pt x="559112" y="2167623"/>
                </a:lnTo>
                <a:close/>
                <a:moveTo>
                  <a:pt x="491072" y="2156974"/>
                </a:moveTo>
                <a:lnTo>
                  <a:pt x="501130" y="2156974"/>
                </a:lnTo>
                <a:lnTo>
                  <a:pt x="501130" y="2162298"/>
                </a:lnTo>
                <a:lnTo>
                  <a:pt x="485747" y="2162298"/>
                </a:lnTo>
                <a:close/>
                <a:moveTo>
                  <a:pt x="260919" y="2156974"/>
                </a:moveTo>
                <a:lnTo>
                  <a:pt x="271568" y="2156974"/>
                </a:lnTo>
                <a:lnTo>
                  <a:pt x="276893" y="2162298"/>
                </a:lnTo>
                <a:lnTo>
                  <a:pt x="266244" y="2167623"/>
                </a:lnTo>
                <a:close/>
                <a:moveTo>
                  <a:pt x="88748" y="2156974"/>
                </a:moveTo>
                <a:lnTo>
                  <a:pt x="109456" y="2156974"/>
                </a:lnTo>
                <a:lnTo>
                  <a:pt x="104723" y="2167623"/>
                </a:lnTo>
                <a:lnTo>
                  <a:pt x="83423" y="2167623"/>
                </a:lnTo>
                <a:lnTo>
                  <a:pt x="83423" y="2162298"/>
                </a:lnTo>
                <a:close/>
                <a:moveTo>
                  <a:pt x="5326644" y="2151649"/>
                </a:moveTo>
                <a:lnTo>
                  <a:pt x="5342027" y="2151649"/>
                </a:lnTo>
                <a:lnTo>
                  <a:pt x="5342027" y="2162298"/>
                </a:lnTo>
                <a:lnTo>
                  <a:pt x="5337294" y="2167623"/>
                </a:lnTo>
                <a:lnTo>
                  <a:pt x="5326644" y="2162298"/>
                </a:lnTo>
                <a:close/>
                <a:moveTo>
                  <a:pt x="318309" y="2151649"/>
                </a:moveTo>
                <a:lnTo>
                  <a:pt x="323634" y="2151649"/>
                </a:lnTo>
                <a:lnTo>
                  <a:pt x="328959" y="2156974"/>
                </a:lnTo>
                <a:lnTo>
                  <a:pt x="354991" y="2156974"/>
                </a:lnTo>
                <a:lnTo>
                  <a:pt x="354991" y="2162298"/>
                </a:lnTo>
                <a:lnTo>
                  <a:pt x="339608" y="2162298"/>
                </a:lnTo>
                <a:lnTo>
                  <a:pt x="328959" y="2172947"/>
                </a:lnTo>
                <a:lnTo>
                  <a:pt x="308251" y="2172947"/>
                </a:lnTo>
                <a:lnTo>
                  <a:pt x="302926" y="2177680"/>
                </a:lnTo>
                <a:lnTo>
                  <a:pt x="297601" y="2172947"/>
                </a:lnTo>
                <a:lnTo>
                  <a:pt x="287543" y="2177680"/>
                </a:lnTo>
                <a:lnTo>
                  <a:pt x="276893" y="2177680"/>
                </a:lnTo>
                <a:lnTo>
                  <a:pt x="287543" y="2167623"/>
                </a:lnTo>
                <a:lnTo>
                  <a:pt x="302926" y="2156974"/>
                </a:lnTo>
                <a:lnTo>
                  <a:pt x="313576" y="2156974"/>
                </a:lnTo>
                <a:close/>
                <a:moveTo>
                  <a:pt x="673892" y="2146325"/>
                </a:moveTo>
                <a:lnTo>
                  <a:pt x="679217" y="2156974"/>
                </a:lnTo>
                <a:lnTo>
                  <a:pt x="668567" y="2156974"/>
                </a:lnTo>
                <a:lnTo>
                  <a:pt x="668567" y="2151649"/>
                </a:lnTo>
                <a:close/>
                <a:moveTo>
                  <a:pt x="506455" y="2146325"/>
                </a:moveTo>
                <a:lnTo>
                  <a:pt x="517104" y="2146325"/>
                </a:lnTo>
                <a:lnTo>
                  <a:pt x="517104" y="2156974"/>
                </a:lnTo>
                <a:lnTo>
                  <a:pt x="511779" y="2156974"/>
                </a:lnTo>
                <a:close/>
                <a:moveTo>
                  <a:pt x="5248546" y="2141592"/>
                </a:moveTo>
                <a:lnTo>
                  <a:pt x="5253279" y="2141592"/>
                </a:lnTo>
                <a:lnTo>
                  <a:pt x="5248546" y="2146325"/>
                </a:lnTo>
                <a:close/>
                <a:moveTo>
                  <a:pt x="31358" y="2141592"/>
                </a:moveTo>
                <a:lnTo>
                  <a:pt x="46741" y="2141592"/>
                </a:lnTo>
                <a:lnTo>
                  <a:pt x="36683" y="2146325"/>
                </a:lnTo>
                <a:close/>
                <a:moveTo>
                  <a:pt x="647859" y="2136268"/>
                </a:moveTo>
                <a:lnTo>
                  <a:pt x="652593" y="2141592"/>
                </a:lnTo>
                <a:lnTo>
                  <a:pt x="657917" y="2136268"/>
                </a:lnTo>
                <a:lnTo>
                  <a:pt x="657917" y="2146325"/>
                </a:lnTo>
                <a:lnTo>
                  <a:pt x="663242" y="2151649"/>
                </a:lnTo>
                <a:lnTo>
                  <a:pt x="642535" y="2151649"/>
                </a:lnTo>
                <a:lnTo>
                  <a:pt x="637210" y="2146325"/>
                </a:lnTo>
                <a:lnTo>
                  <a:pt x="637210" y="2141592"/>
                </a:lnTo>
                <a:close/>
                <a:moveTo>
                  <a:pt x="611177" y="2136268"/>
                </a:moveTo>
                <a:lnTo>
                  <a:pt x="621235" y="2141592"/>
                </a:lnTo>
                <a:lnTo>
                  <a:pt x="616502" y="2146325"/>
                </a:lnTo>
                <a:lnTo>
                  <a:pt x="621235" y="2151649"/>
                </a:lnTo>
                <a:lnTo>
                  <a:pt x="605852" y="2151649"/>
                </a:lnTo>
                <a:close/>
                <a:moveTo>
                  <a:pt x="569170" y="2136268"/>
                </a:moveTo>
                <a:lnTo>
                  <a:pt x="595202" y="2141592"/>
                </a:lnTo>
                <a:lnTo>
                  <a:pt x="585144" y="2146325"/>
                </a:lnTo>
                <a:lnTo>
                  <a:pt x="569170" y="2141592"/>
                </a:lnTo>
                <a:lnTo>
                  <a:pt x="563845" y="2146325"/>
                </a:lnTo>
                <a:close/>
                <a:moveTo>
                  <a:pt x="344934" y="2136268"/>
                </a:moveTo>
                <a:lnTo>
                  <a:pt x="354991" y="2136268"/>
                </a:lnTo>
                <a:lnTo>
                  <a:pt x="360316" y="2146325"/>
                </a:lnTo>
                <a:lnTo>
                  <a:pt x="344934" y="2146325"/>
                </a:lnTo>
                <a:close/>
                <a:moveTo>
                  <a:pt x="491072" y="2130943"/>
                </a:moveTo>
                <a:lnTo>
                  <a:pt x="506455" y="2130943"/>
                </a:lnTo>
                <a:lnTo>
                  <a:pt x="506455" y="2136268"/>
                </a:lnTo>
                <a:lnTo>
                  <a:pt x="491072" y="2141592"/>
                </a:lnTo>
                <a:close/>
                <a:moveTo>
                  <a:pt x="433681" y="2130943"/>
                </a:moveTo>
                <a:lnTo>
                  <a:pt x="439006" y="2141592"/>
                </a:lnTo>
                <a:lnTo>
                  <a:pt x="423031" y="2141592"/>
                </a:lnTo>
                <a:close/>
                <a:moveTo>
                  <a:pt x="407648" y="2130943"/>
                </a:moveTo>
                <a:lnTo>
                  <a:pt x="412382" y="2141592"/>
                </a:lnTo>
                <a:lnTo>
                  <a:pt x="402324" y="2151649"/>
                </a:lnTo>
                <a:lnTo>
                  <a:pt x="370966" y="2151649"/>
                </a:lnTo>
                <a:lnTo>
                  <a:pt x="376291" y="2146325"/>
                </a:lnTo>
                <a:lnTo>
                  <a:pt x="386349" y="2141592"/>
                </a:lnTo>
                <a:close/>
                <a:moveTo>
                  <a:pt x="146138" y="2125619"/>
                </a:moveTo>
                <a:lnTo>
                  <a:pt x="162113" y="2125619"/>
                </a:lnTo>
                <a:lnTo>
                  <a:pt x="156788" y="2136268"/>
                </a:lnTo>
                <a:lnTo>
                  <a:pt x="151463" y="2130943"/>
                </a:lnTo>
                <a:close/>
                <a:moveTo>
                  <a:pt x="543137" y="2120295"/>
                </a:moveTo>
                <a:lnTo>
                  <a:pt x="548462" y="2125619"/>
                </a:lnTo>
                <a:lnTo>
                  <a:pt x="532487" y="2136268"/>
                </a:lnTo>
                <a:lnTo>
                  <a:pt x="527754" y="2125619"/>
                </a:lnTo>
                <a:close/>
                <a:moveTo>
                  <a:pt x="172171" y="2120295"/>
                </a:moveTo>
                <a:lnTo>
                  <a:pt x="182821" y="2120295"/>
                </a:lnTo>
                <a:lnTo>
                  <a:pt x="177496" y="2125619"/>
                </a:lnTo>
                <a:lnTo>
                  <a:pt x="172171" y="2125619"/>
                </a:lnTo>
                <a:close/>
                <a:moveTo>
                  <a:pt x="4903613" y="2110829"/>
                </a:moveTo>
                <a:lnTo>
                  <a:pt x="4914263" y="2110829"/>
                </a:lnTo>
                <a:lnTo>
                  <a:pt x="4903613" y="2115562"/>
                </a:lnTo>
                <a:close/>
                <a:moveTo>
                  <a:pt x="386349" y="2110829"/>
                </a:moveTo>
                <a:lnTo>
                  <a:pt x="386349" y="2120295"/>
                </a:lnTo>
                <a:lnTo>
                  <a:pt x="376291" y="2120295"/>
                </a:lnTo>
                <a:close/>
                <a:moveTo>
                  <a:pt x="166846" y="2100180"/>
                </a:moveTo>
                <a:lnTo>
                  <a:pt x="172171" y="2105505"/>
                </a:lnTo>
                <a:lnTo>
                  <a:pt x="156788" y="2110829"/>
                </a:lnTo>
                <a:lnTo>
                  <a:pt x="156788" y="2105505"/>
                </a:lnTo>
                <a:lnTo>
                  <a:pt x="162113" y="2105505"/>
                </a:lnTo>
                <a:close/>
                <a:moveTo>
                  <a:pt x="318309" y="2094856"/>
                </a:moveTo>
                <a:lnTo>
                  <a:pt x="323634" y="2105505"/>
                </a:lnTo>
                <a:lnTo>
                  <a:pt x="328959" y="2110829"/>
                </a:lnTo>
                <a:lnTo>
                  <a:pt x="313576" y="2115562"/>
                </a:lnTo>
                <a:lnTo>
                  <a:pt x="318309" y="2120295"/>
                </a:lnTo>
                <a:lnTo>
                  <a:pt x="313576" y="2120295"/>
                </a:lnTo>
                <a:lnTo>
                  <a:pt x="308251" y="2120295"/>
                </a:lnTo>
                <a:lnTo>
                  <a:pt x="287543" y="2110829"/>
                </a:lnTo>
                <a:lnTo>
                  <a:pt x="276893" y="2110829"/>
                </a:lnTo>
                <a:lnTo>
                  <a:pt x="260919" y="2115562"/>
                </a:lnTo>
                <a:lnTo>
                  <a:pt x="271568" y="2110829"/>
                </a:lnTo>
                <a:lnTo>
                  <a:pt x="282218" y="2105505"/>
                </a:lnTo>
                <a:lnTo>
                  <a:pt x="297601" y="2100180"/>
                </a:lnTo>
                <a:close/>
                <a:moveTo>
                  <a:pt x="214178" y="2094856"/>
                </a:moveTo>
                <a:lnTo>
                  <a:pt x="224828" y="2094856"/>
                </a:lnTo>
                <a:lnTo>
                  <a:pt x="229561" y="2100180"/>
                </a:lnTo>
                <a:lnTo>
                  <a:pt x="224828" y="2105505"/>
                </a:lnTo>
                <a:lnTo>
                  <a:pt x="214178" y="2100180"/>
                </a:lnTo>
                <a:close/>
                <a:moveTo>
                  <a:pt x="151463" y="2094856"/>
                </a:moveTo>
                <a:lnTo>
                  <a:pt x="156788" y="2100180"/>
                </a:lnTo>
                <a:lnTo>
                  <a:pt x="156788" y="2105505"/>
                </a:lnTo>
                <a:lnTo>
                  <a:pt x="140813" y="2110829"/>
                </a:lnTo>
                <a:lnTo>
                  <a:pt x="130755" y="2105505"/>
                </a:lnTo>
                <a:close/>
                <a:moveTo>
                  <a:pt x="423031" y="2084799"/>
                </a:moveTo>
                <a:lnTo>
                  <a:pt x="428356" y="2094856"/>
                </a:lnTo>
                <a:lnTo>
                  <a:pt x="417707" y="2094856"/>
                </a:lnTo>
                <a:close/>
                <a:moveTo>
                  <a:pt x="5363327" y="2079474"/>
                </a:moveTo>
                <a:lnTo>
                  <a:pt x="5373385" y="2084799"/>
                </a:lnTo>
                <a:lnTo>
                  <a:pt x="5363327" y="2084799"/>
                </a:lnTo>
                <a:close/>
                <a:moveTo>
                  <a:pt x="4945620" y="2079474"/>
                </a:moveTo>
                <a:lnTo>
                  <a:pt x="4945620" y="2084799"/>
                </a:lnTo>
                <a:lnTo>
                  <a:pt x="4918996" y="2110829"/>
                </a:lnTo>
                <a:lnTo>
                  <a:pt x="4914263" y="2110829"/>
                </a:lnTo>
                <a:lnTo>
                  <a:pt x="4914263" y="2105505"/>
                </a:lnTo>
                <a:close/>
                <a:moveTo>
                  <a:pt x="114781" y="2074150"/>
                </a:moveTo>
                <a:lnTo>
                  <a:pt x="120106" y="2084799"/>
                </a:lnTo>
                <a:lnTo>
                  <a:pt x="104723" y="2084799"/>
                </a:lnTo>
                <a:close/>
                <a:moveTo>
                  <a:pt x="370966" y="2063501"/>
                </a:moveTo>
                <a:lnTo>
                  <a:pt x="376291" y="2063501"/>
                </a:lnTo>
                <a:lnTo>
                  <a:pt x="370966" y="2074150"/>
                </a:lnTo>
                <a:lnTo>
                  <a:pt x="360316" y="2074150"/>
                </a:lnTo>
                <a:close/>
                <a:moveTo>
                  <a:pt x="605852" y="2058177"/>
                </a:moveTo>
                <a:lnTo>
                  <a:pt x="605852" y="2063501"/>
                </a:lnTo>
                <a:lnTo>
                  <a:pt x="605852" y="2068825"/>
                </a:lnTo>
                <a:lnTo>
                  <a:pt x="595202" y="2068825"/>
                </a:lnTo>
                <a:close/>
                <a:moveTo>
                  <a:pt x="465039" y="2058177"/>
                </a:moveTo>
                <a:lnTo>
                  <a:pt x="469772" y="2058177"/>
                </a:lnTo>
                <a:lnTo>
                  <a:pt x="469772" y="2063501"/>
                </a:lnTo>
                <a:lnTo>
                  <a:pt x="465039" y="2063501"/>
                </a:lnTo>
                <a:close/>
                <a:moveTo>
                  <a:pt x="412382" y="2058177"/>
                </a:moveTo>
                <a:lnTo>
                  <a:pt x="412382" y="2068825"/>
                </a:lnTo>
                <a:lnTo>
                  <a:pt x="407648" y="2063501"/>
                </a:lnTo>
                <a:close/>
                <a:moveTo>
                  <a:pt x="4981711" y="2048119"/>
                </a:moveTo>
                <a:lnTo>
                  <a:pt x="4987036" y="2048119"/>
                </a:lnTo>
                <a:lnTo>
                  <a:pt x="4971653" y="2063501"/>
                </a:lnTo>
                <a:lnTo>
                  <a:pt x="4966328" y="2063501"/>
                </a:lnTo>
                <a:close/>
                <a:moveTo>
                  <a:pt x="548462" y="2048119"/>
                </a:moveTo>
                <a:lnTo>
                  <a:pt x="553787" y="2053444"/>
                </a:lnTo>
                <a:lnTo>
                  <a:pt x="543137" y="2053444"/>
                </a:lnTo>
                <a:close/>
                <a:moveTo>
                  <a:pt x="501130" y="2048119"/>
                </a:moveTo>
                <a:lnTo>
                  <a:pt x="511779" y="2053444"/>
                </a:lnTo>
                <a:lnTo>
                  <a:pt x="501130" y="2058177"/>
                </a:lnTo>
                <a:lnTo>
                  <a:pt x="485747" y="2058177"/>
                </a:lnTo>
                <a:lnTo>
                  <a:pt x="480422" y="2058177"/>
                </a:lnTo>
                <a:lnTo>
                  <a:pt x="480422" y="2053444"/>
                </a:lnTo>
                <a:lnTo>
                  <a:pt x="491072" y="2053444"/>
                </a:lnTo>
                <a:close/>
                <a:moveTo>
                  <a:pt x="318309" y="2037471"/>
                </a:moveTo>
                <a:lnTo>
                  <a:pt x="328959" y="2037471"/>
                </a:lnTo>
                <a:lnTo>
                  <a:pt x="328959" y="2042795"/>
                </a:lnTo>
                <a:lnTo>
                  <a:pt x="323634" y="2048119"/>
                </a:lnTo>
                <a:close/>
                <a:moveTo>
                  <a:pt x="182821" y="2037471"/>
                </a:moveTo>
                <a:lnTo>
                  <a:pt x="193470" y="2037471"/>
                </a:lnTo>
                <a:lnTo>
                  <a:pt x="198204" y="2048119"/>
                </a:lnTo>
                <a:lnTo>
                  <a:pt x="182821" y="2053444"/>
                </a:lnTo>
                <a:lnTo>
                  <a:pt x="172171" y="2048119"/>
                </a:lnTo>
                <a:lnTo>
                  <a:pt x="172171" y="2042795"/>
                </a:lnTo>
                <a:close/>
                <a:moveTo>
                  <a:pt x="579819" y="2032146"/>
                </a:moveTo>
                <a:lnTo>
                  <a:pt x="585144" y="2037471"/>
                </a:lnTo>
                <a:lnTo>
                  <a:pt x="585144" y="2042795"/>
                </a:lnTo>
                <a:lnTo>
                  <a:pt x="595202" y="2042795"/>
                </a:lnTo>
                <a:lnTo>
                  <a:pt x="579819" y="2048119"/>
                </a:lnTo>
                <a:lnTo>
                  <a:pt x="585144" y="2053444"/>
                </a:lnTo>
                <a:lnTo>
                  <a:pt x="579819" y="2058177"/>
                </a:lnTo>
                <a:lnTo>
                  <a:pt x="574495" y="2053444"/>
                </a:lnTo>
                <a:lnTo>
                  <a:pt x="563845" y="2053444"/>
                </a:lnTo>
                <a:lnTo>
                  <a:pt x="559112" y="2048119"/>
                </a:lnTo>
                <a:close/>
                <a:moveTo>
                  <a:pt x="376291" y="2032146"/>
                </a:moveTo>
                <a:lnTo>
                  <a:pt x="391674" y="2032146"/>
                </a:lnTo>
                <a:lnTo>
                  <a:pt x="396999" y="2042795"/>
                </a:lnTo>
                <a:lnTo>
                  <a:pt x="396999" y="2048119"/>
                </a:lnTo>
                <a:lnTo>
                  <a:pt x="386349" y="2053444"/>
                </a:lnTo>
                <a:lnTo>
                  <a:pt x="376291" y="2053444"/>
                </a:lnTo>
                <a:lnTo>
                  <a:pt x="360316" y="2053444"/>
                </a:lnTo>
                <a:lnTo>
                  <a:pt x="360316" y="2063501"/>
                </a:lnTo>
                <a:lnTo>
                  <a:pt x="354991" y="2063501"/>
                </a:lnTo>
                <a:lnTo>
                  <a:pt x="349667" y="2058177"/>
                </a:lnTo>
                <a:lnTo>
                  <a:pt x="339608" y="2053444"/>
                </a:lnTo>
                <a:lnTo>
                  <a:pt x="349667" y="2053444"/>
                </a:lnTo>
                <a:lnTo>
                  <a:pt x="360316" y="2042795"/>
                </a:lnTo>
                <a:close/>
                <a:moveTo>
                  <a:pt x="5003011" y="2026822"/>
                </a:moveTo>
                <a:lnTo>
                  <a:pt x="5008335" y="2032146"/>
                </a:lnTo>
                <a:lnTo>
                  <a:pt x="5003011" y="2037471"/>
                </a:lnTo>
                <a:lnTo>
                  <a:pt x="4997686" y="2037471"/>
                </a:lnTo>
                <a:close/>
                <a:moveTo>
                  <a:pt x="459714" y="2026822"/>
                </a:moveTo>
                <a:lnTo>
                  <a:pt x="469772" y="2026822"/>
                </a:lnTo>
                <a:lnTo>
                  <a:pt x="459714" y="2032146"/>
                </a:lnTo>
                <a:close/>
                <a:moveTo>
                  <a:pt x="5034368" y="2022089"/>
                </a:moveTo>
                <a:lnTo>
                  <a:pt x="5044426" y="2022089"/>
                </a:lnTo>
                <a:lnTo>
                  <a:pt x="5044426" y="2037471"/>
                </a:lnTo>
                <a:lnTo>
                  <a:pt x="5039101" y="2037471"/>
                </a:lnTo>
                <a:lnTo>
                  <a:pt x="5029043" y="2032146"/>
                </a:lnTo>
                <a:lnTo>
                  <a:pt x="5029043" y="2042795"/>
                </a:lnTo>
                <a:lnTo>
                  <a:pt x="5034368" y="2053444"/>
                </a:lnTo>
                <a:lnTo>
                  <a:pt x="5044426" y="2048119"/>
                </a:lnTo>
                <a:lnTo>
                  <a:pt x="5039101" y="2063501"/>
                </a:lnTo>
                <a:lnTo>
                  <a:pt x="5013069" y="2084799"/>
                </a:lnTo>
                <a:lnTo>
                  <a:pt x="5008335" y="2079474"/>
                </a:lnTo>
                <a:lnTo>
                  <a:pt x="5018394" y="2063501"/>
                </a:lnTo>
                <a:lnTo>
                  <a:pt x="5029043" y="2053444"/>
                </a:lnTo>
                <a:lnTo>
                  <a:pt x="5018394" y="2058177"/>
                </a:lnTo>
                <a:lnTo>
                  <a:pt x="5018394" y="2063501"/>
                </a:lnTo>
                <a:lnTo>
                  <a:pt x="4997686" y="2063501"/>
                </a:lnTo>
                <a:lnTo>
                  <a:pt x="4997686" y="2058177"/>
                </a:lnTo>
                <a:lnTo>
                  <a:pt x="5018394" y="2037471"/>
                </a:lnTo>
                <a:lnTo>
                  <a:pt x="5013069" y="2032146"/>
                </a:lnTo>
                <a:lnTo>
                  <a:pt x="5023718" y="2026822"/>
                </a:lnTo>
                <a:lnTo>
                  <a:pt x="5029043" y="2026822"/>
                </a:lnTo>
                <a:close/>
                <a:moveTo>
                  <a:pt x="5044426" y="2011440"/>
                </a:moveTo>
                <a:lnTo>
                  <a:pt x="5055076" y="2011440"/>
                </a:lnTo>
                <a:lnTo>
                  <a:pt x="5044426" y="2022089"/>
                </a:lnTo>
                <a:close/>
                <a:moveTo>
                  <a:pt x="559112" y="2011440"/>
                </a:moveTo>
                <a:lnTo>
                  <a:pt x="563845" y="2011440"/>
                </a:lnTo>
                <a:lnTo>
                  <a:pt x="563845" y="2016765"/>
                </a:lnTo>
                <a:lnTo>
                  <a:pt x="563845" y="2022089"/>
                </a:lnTo>
                <a:lnTo>
                  <a:pt x="559112" y="2016765"/>
                </a:lnTo>
                <a:close/>
                <a:moveTo>
                  <a:pt x="517104" y="2011440"/>
                </a:moveTo>
                <a:lnTo>
                  <a:pt x="522429" y="2022089"/>
                </a:lnTo>
                <a:lnTo>
                  <a:pt x="491072" y="2022089"/>
                </a:lnTo>
                <a:lnTo>
                  <a:pt x="491072" y="2016765"/>
                </a:lnTo>
                <a:lnTo>
                  <a:pt x="501130" y="2016765"/>
                </a:lnTo>
                <a:close/>
                <a:moveTo>
                  <a:pt x="339608" y="2011440"/>
                </a:moveTo>
                <a:lnTo>
                  <a:pt x="360316" y="2011440"/>
                </a:lnTo>
                <a:lnTo>
                  <a:pt x="360316" y="2016765"/>
                </a:lnTo>
                <a:lnTo>
                  <a:pt x="354991" y="2026822"/>
                </a:lnTo>
                <a:lnTo>
                  <a:pt x="344934" y="2026822"/>
                </a:lnTo>
                <a:lnTo>
                  <a:pt x="339608" y="2016765"/>
                </a:lnTo>
                <a:close/>
                <a:moveTo>
                  <a:pt x="433681" y="2006116"/>
                </a:moveTo>
                <a:lnTo>
                  <a:pt x="428356" y="2016765"/>
                </a:lnTo>
                <a:lnTo>
                  <a:pt x="417707" y="2016765"/>
                </a:lnTo>
                <a:lnTo>
                  <a:pt x="417707" y="2011440"/>
                </a:lnTo>
                <a:close/>
                <a:moveTo>
                  <a:pt x="260919" y="2006116"/>
                </a:moveTo>
                <a:lnTo>
                  <a:pt x="266244" y="2011440"/>
                </a:lnTo>
                <a:lnTo>
                  <a:pt x="260919" y="2016765"/>
                </a:lnTo>
                <a:lnTo>
                  <a:pt x="260919" y="2011440"/>
                </a:lnTo>
                <a:close/>
                <a:moveTo>
                  <a:pt x="522429" y="2000791"/>
                </a:moveTo>
                <a:lnTo>
                  <a:pt x="527754" y="2000791"/>
                </a:lnTo>
                <a:lnTo>
                  <a:pt x="527754" y="2011440"/>
                </a:lnTo>
                <a:lnTo>
                  <a:pt x="522429" y="2011440"/>
                </a:lnTo>
                <a:close/>
                <a:moveTo>
                  <a:pt x="313576" y="2000791"/>
                </a:moveTo>
                <a:lnTo>
                  <a:pt x="318309" y="2011440"/>
                </a:lnTo>
                <a:lnTo>
                  <a:pt x="297601" y="2011440"/>
                </a:lnTo>
                <a:lnTo>
                  <a:pt x="297601" y="2006116"/>
                </a:lnTo>
                <a:close/>
                <a:moveTo>
                  <a:pt x="417707" y="1974761"/>
                </a:moveTo>
                <a:lnTo>
                  <a:pt x="423031" y="1974761"/>
                </a:lnTo>
                <a:lnTo>
                  <a:pt x="423031" y="1985410"/>
                </a:lnTo>
                <a:close/>
                <a:moveTo>
                  <a:pt x="365641" y="1974761"/>
                </a:moveTo>
                <a:lnTo>
                  <a:pt x="381024" y="1985410"/>
                </a:lnTo>
                <a:lnTo>
                  <a:pt x="376291" y="1995467"/>
                </a:lnTo>
                <a:lnTo>
                  <a:pt x="349667" y="1995467"/>
                </a:lnTo>
                <a:lnTo>
                  <a:pt x="339608" y="1985410"/>
                </a:lnTo>
                <a:lnTo>
                  <a:pt x="344934" y="1980085"/>
                </a:lnTo>
                <a:lnTo>
                  <a:pt x="360316" y="1980085"/>
                </a:lnTo>
                <a:close/>
                <a:moveTo>
                  <a:pt x="5128441" y="1969437"/>
                </a:moveTo>
                <a:lnTo>
                  <a:pt x="5143824" y="1969437"/>
                </a:lnTo>
                <a:lnTo>
                  <a:pt x="5138499" y="1974761"/>
                </a:lnTo>
                <a:lnTo>
                  <a:pt x="5128441" y="1974761"/>
                </a:lnTo>
                <a:close/>
                <a:moveTo>
                  <a:pt x="559112" y="1969437"/>
                </a:moveTo>
                <a:lnTo>
                  <a:pt x="563845" y="1974761"/>
                </a:lnTo>
                <a:lnTo>
                  <a:pt x="563845" y="1980085"/>
                </a:lnTo>
                <a:lnTo>
                  <a:pt x="553787" y="1980085"/>
                </a:lnTo>
                <a:lnTo>
                  <a:pt x="548462" y="1974761"/>
                </a:lnTo>
                <a:close/>
                <a:moveTo>
                  <a:pt x="407648" y="1969437"/>
                </a:moveTo>
                <a:lnTo>
                  <a:pt x="412382" y="1974761"/>
                </a:lnTo>
                <a:lnTo>
                  <a:pt x="407648" y="1980085"/>
                </a:lnTo>
                <a:lnTo>
                  <a:pt x="396999" y="1974761"/>
                </a:lnTo>
                <a:close/>
                <a:moveTo>
                  <a:pt x="5269254" y="1964112"/>
                </a:moveTo>
                <a:lnTo>
                  <a:pt x="5284637" y="1964112"/>
                </a:lnTo>
                <a:lnTo>
                  <a:pt x="5274579" y="1969437"/>
                </a:lnTo>
                <a:lnTo>
                  <a:pt x="5269254" y="1969437"/>
                </a:lnTo>
                <a:close/>
                <a:moveTo>
                  <a:pt x="10650" y="1959379"/>
                </a:moveTo>
                <a:lnTo>
                  <a:pt x="15383" y="1969437"/>
                </a:lnTo>
                <a:lnTo>
                  <a:pt x="5325" y="1969437"/>
                </a:lnTo>
                <a:lnTo>
                  <a:pt x="0" y="1964112"/>
                </a:lnTo>
                <a:close/>
                <a:moveTo>
                  <a:pt x="5097083" y="1954055"/>
                </a:moveTo>
                <a:lnTo>
                  <a:pt x="5112466" y="1980085"/>
                </a:lnTo>
                <a:lnTo>
                  <a:pt x="5101816" y="1980085"/>
                </a:lnTo>
                <a:lnTo>
                  <a:pt x="5097083" y="1995467"/>
                </a:lnTo>
                <a:lnTo>
                  <a:pt x="5091758" y="1995467"/>
                </a:lnTo>
                <a:lnTo>
                  <a:pt x="5081109" y="2000791"/>
                </a:lnTo>
                <a:lnTo>
                  <a:pt x="5075784" y="2006116"/>
                </a:lnTo>
                <a:lnTo>
                  <a:pt x="5075784" y="2016765"/>
                </a:lnTo>
                <a:lnTo>
                  <a:pt x="5081109" y="2016765"/>
                </a:lnTo>
                <a:lnTo>
                  <a:pt x="5086434" y="2011440"/>
                </a:lnTo>
                <a:lnTo>
                  <a:pt x="5097083" y="1995467"/>
                </a:lnTo>
                <a:lnTo>
                  <a:pt x="5107141" y="1995467"/>
                </a:lnTo>
                <a:lnTo>
                  <a:pt x="5123116" y="1974761"/>
                </a:lnTo>
                <a:lnTo>
                  <a:pt x="5128441" y="1974761"/>
                </a:lnTo>
                <a:lnTo>
                  <a:pt x="5128441" y="1980085"/>
                </a:lnTo>
                <a:lnTo>
                  <a:pt x="5117791" y="1995467"/>
                </a:lnTo>
                <a:lnTo>
                  <a:pt x="5112466" y="1995467"/>
                </a:lnTo>
                <a:lnTo>
                  <a:pt x="5086434" y="2022089"/>
                </a:lnTo>
                <a:lnTo>
                  <a:pt x="5091758" y="2026822"/>
                </a:lnTo>
                <a:lnTo>
                  <a:pt x="5086434" y="2026822"/>
                </a:lnTo>
                <a:lnTo>
                  <a:pt x="5070459" y="2032146"/>
                </a:lnTo>
                <a:lnTo>
                  <a:pt x="5055076" y="2042795"/>
                </a:lnTo>
                <a:lnTo>
                  <a:pt x="5049751" y="2042795"/>
                </a:lnTo>
                <a:lnTo>
                  <a:pt x="5060401" y="2026822"/>
                </a:lnTo>
                <a:lnTo>
                  <a:pt x="5070459" y="2016765"/>
                </a:lnTo>
                <a:lnTo>
                  <a:pt x="5055076" y="2011440"/>
                </a:lnTo>
                <a:lnTo>
                  <a:pt x="5065726" y="2006116"/>
                </a:lnTo>
                <a:lnTo>
                  <a:pt x="5065726" y="1995467"/>
                </a:lnTo>
                <a:lnTo>
                  <a:pt x="5070459" y="1995467"/>
                </a:lnTo>
                <a:lnTo>
                  <a:pt x="5081109" y="1985410"/>
                </a:lnTo>
                <a:lnTo>
                  <a:pt x="5070459" y="1985410"/>
                </a:lnTo>
                <a:lnTo>
                  <a:pt x="5055076" y="1990734"/>
                </a:lnTo>
                <a:lnTo>
                  <a:pt x="5039101" y="2006116"/>
                </a:lnTo>
                <a:lnTo>
                  <a:pt x="5039101" y="2000791"/>
                </a:lnTo>
                <a:lnTo>
                  <a:pt x="5055076" y="1985410"/>
                </a:lnTo>
                <a:lnTo>
                  <a:pt x="5065726" y="1974761"/>
                </a:lnTo>
                <a:lnTo>
                  <a:pt x="5075784" y="1980085"/>
                </a:lnTo>
                <a:lnTo>
                  <a:pt x="5097083" y="1969437"/>
                </a:lnTo>
                <a:lnTo>
                  <a:pt x="5091758" y="1959379"/>
                </a:lnTo>
                <a:close/>
                <a:moveTo>
                  <a:pt x="5029043" y="1954055"/>
                </a:moveTo>
                <a:lnTo>
                  <a:pt x="5029043" y="1964112"/>
                </a:lnTo>
                <a:lnTo>
                  <a:pt x="5018394" y="1964112"/>
                </a:lnTo>
                <a:close/>
                <a:moveTo>
                  <a:pt x="140813" y="1954055"/>
                </a:moveTo>
                <a:lnTo>
                  <a:pt x="172171" y="1954055"/>
                </a:lnTo>
                <a:lnTo>
                  <a:pt x="166846" y="1959379"/>
                </a:lnTo>
                <a:lnTo>
                  <a:pt x="151463" y="1959379"/>
                </a:lnTo>
                <a:close/>
                <a:moveTo>
                  <a:pt x="548462" y="1948731"/>
                </a:moveTo>
                <a:lnTo>
                  <a:pt x="569170" y="1948731"/>
                </a:lnTo>
                <a:lnTo>
                  <a:pt x="569170" y="1959379"/>
                </a:lnTo>
                <a:lnTo>
                  <a:pt x="548462" y="1959379"/>
                </a:lnTo>
                <a:close/>
                <a:moveTo>
                  <a:pt x="198204" y="1948731"/>
                </a:moveTo>
                <a:lnTo>
                  <a:pt x="198204" y="1954055"/>
                </a:lnTo>
                <a:lnTo>
                  <a:pt x="188146" y="1954055"/>
                </a:lnTo>
                <a:close/>
                <a:moveTo>
                  <a:pt x="469772" y="1943406"/>
                </a:moveTo>
                <a:lnTo>
                  <a:pt x="475097" y="1954055"/>
                </a:lnTo>
                <a:lnTo>
                  <a:pt x="459714" y="1954055"/>
                </a:lnTo>
                <a:close/>
                <a:moveTo>
                  <a:pt x="428356" y="1943406"/>
                </a:moveTo>
                <a:lnTo>
                  <a:pt x="449064" y="1943406"/>
                </a:lnTo>
                <a:lnTo>
                  <a:pt x="454389" y="1954055"/>
                </a:lnTo>
                <a:lnTo>
                  <a:pt x="449064" y="1964112"/>
                </a:lnTo>
                <a:lnTo>
                  <a:pt x="439006" y="1964112"/>
                </a:lnTo>
                <a:lnTo>
                  <a:pt x="449064" y="1969437"/>
                </a:lnTo>
                <a:lnTo>
                  <a:pt x="449064" y="1974761"/>
                </a:lnTo>
                <a:lnTo>
                  <a:pt x="433681" y="1974761"/>
                </a:lnTo>
                <a:lnTo>
                  <a:pt x="433681" y="1964112"/>
                </a:lnTo>
                <a:lnTo>
                  <a:pt x="423031" y="1964112"/>
                </a:lnTo>
                <a:lnTo>
                  <a:pt x="417707" y="1969437"/>
                </a:lnTo>
                <a:lnTo>
                  <a:pt x="412382" y="1969437"/>
                </a:lnTo>
                <a:lnTo>
                  <a:pt x="412382" y="1959379"/>
                </a:lnTo>
                <a:close/>
                <a:moveTo>
                  <a:pt x="5128441" y="1938082"/>
                </a:moveTo>
                <a:lnTo>
                  <a:pt x="5123116" y="1943406"/>
                </a:lnTo>
                <a:lnTo>
                  <a:pt x="5128441" y="1954055"/>
                </a:lnTo>
                <a:lnTo>
                  <a:pt x="5138499" y="1954055"/>
                </a:lnTo>
                <a:lnTo>
                  <a:pt x="5128441" y="1969437"/>
                </a:lnTo>
                <a:lnTo>
                  <a:pt x="5123116" y="1974761"/>
                </a:lnTo>
                <a:lnTo>
                  <a:pt x="5112466" y="1969437"/>
                </a:lnTo>
                <a:lnTo>
                  <a:pt x="5117791" y="1964112"/>
                </a:lnTo>
                <a:lnTo>
                  <a:pt x="5107141" y="1954055"/>
                </a:lnTo>
                <a:lnTo>
                  <a:pt x="5107141" y="1943406"/>
                </a:lnTo>
                <a:close/>
                <a:moveTo>
                  <a:pt x="605852" y="1928025"/>
                </a:moveTo>
                <a:lnTo>
                  <a:pt x="611177" y="1932757"/>
                </a:lnTo>
                <a:lnTo>
                  <a:pt x="595202" y="1938082"/>
                </a:lnTo>
                <a:close/>
                <a:moveTo>
                  <a:pt x="5159207" y="1922700"/>
                </a:moveTo>
                <a:lnTo>
                  <a:pt x="5164532" y="1922700"/>
                </a:lnTo>
                <a:lnTo>
                  <a:pt x="5169856" y="1938082"/>
                </a:lnTo>
                <a:lnTo>
                  <a:pt x="5154474" y="1938082"/>
                </a:lnTo>
                <a:lnTo>
                  <a:pt x="5143824" y="1948731"/>
                </a:lnTo>
                <a:lnTo>
                  <a:pt x="5133174" y="1948731"/>
                </a:lnTo>
                <a:lnTo>
                  <a:pt x="5133174" y="1943406"/>
                </a:lnTo>
                <a:lnTo>
                  <a:pt x="5138499" y="1943406"/>
                </a:lnTo>
                <a:lnTo>
                  <a:pt x="5159207" y="1928025"/>
                </a:lnTo>
                <a:close/>
                <a:moveTo>
                  <a:pt x="5195889" y="1917376"/>
                </a:moveTo>
                <a:lnTo>
                  <a:pt x="5201214" y="1917376"/>
                </a:lnTo>
                <a:lnTo>
                  <a:pt x="5195889" y="1932757"/>
                </a:lnTo>
                <a:lnTo>
                  <a:pt x="5190564" y="1932757"/>
                </a:lnTo>
                <a:close/>
                <a:moveTo>
                  <a:pt x="5123116" y="1912051"/>
                </a:moveTo>
                <a:lnTo>
                  <a:pt x="5133174" y="1912051"/>
                </a:lnTo>
                <a:lnTo>
                  <a:pt x="5123116" y="1917376"/>
                </a:lnTo>
                <a:lnTo>
                  <a:pt x="5112466" y="1917376"/>
                </a:lnTo>
                <a:close/>
                <a:moveTo>
                  <a:pt x="5101816" y="1906727"/>
                </a:moveTo>
                <a:lnTo>
                  <a:pt x="5107141" y="1912051"/>
                </a:lnTo>
                <a:lnTo>
                  <a:pt x="5101816" y="1917376"/>
                </a:lnTo>
                <a:lnTo>
                  <a:pt x="5097083" y="1917376"/>
                </a:lnTo>
                <a:close/>
                <a:moveTo>
                  <a:pt x="600527" y="1906727"/>
                </a:moveTo>
                <a:lnTo>
                  <a:pt x="605852" y="1912051"/>
                </a:lnTo>
                <a:lnTo>
                  <a:pt x="605852" y="1917376"/>
                </a:lnTo>
                <a:lnTo>
                  <a:pt x="595202" y="1917376"/>
                </a:lnTo>
                <a:close/>
                <a:moveTo>
                  <a:pt x="574495" y="1906727"/>
                </a:moveTo>
                <a:lnTo>
                  <a:pt x="579819" y="1906727"/>
                </a:lnTo>
                <a:lnTo>
                  <a:pt x="585144" y="1917376"/>
                </a:lnTo>
                <a:lnTo>
                  <a:pt x="579819" y="1917376"/>
                </a:lnTo>
                <a:lnTo>
                  <a:pt x="569170" y="1912051"/>
                </a:lnTo>
                <a:close/>
                <a:moveTo>
                  <a:pt x="469772" y="1906727"/>
                </a:moveTo>
                <a:lnTo>
                  <a:pt x="480422" y="1906727"/>
                </a:lnTo>
                <a:lnTo>
                  <a:pt x="480422" y="1912051"/>
                </a:lnTo>
                <a:close/>
                <a:moveTo>
                  <a:pt x="657917" y="1901403"/>
                </a:moveTo>
                <a:lnTo>
                  <a:pt x="668567" y="1901403"/>
                </a:lnTo>
                <a:lnTo>
                  <a:pt x="668567" y="1912051"/>
                </a:lnTo>
                <a:close/>
                <a:moveTo>
                  <a:pt x="423031" y="1901403"/>
                </a:moveTo>
                <a:lnTo>
                  <a:pt x="433681" y="1901403"/>
                </a:lnTo>
                <a:lnTo>
                  <a:pt x="433681" y="1906727"/>
                </a:lnTo>
                <a:lnTo>
                  <a:pt x="428356" y="1912051"/>
                </a:lnTo>
                <a:close/>
                <a:moveTo>
                  <a:pt x="5227247" y="1896670"/>
                </a:moveTo>
                <a:lnTo>
                  <a:pt x="5237896" y="1896670"/>
                </a:lnTo>
                <a:lnTo>
                  <a:pt x="5232572" y="1901403"/>
                </a:lnTo>
                <a:lnTo>
                  <a:pt x="5227247" y="1901403"/>
                </a:lnTo>
                <a:lnTo>
                  <a:pt x="5221922" y="1906727"/>
                </a:lnTo>
                <a:lnTo>
                  <a:pt x="5217189" y="1901403"/>
                </a:lnTo>
                <a:close/>
                <a:moveTo>
                  <a:pt x="5164532" y="1896670"/>
                </a:moveTo>
                <a:lnTo>
                  <a:pt x="5169856" y="1896670"/>
                </a:lnTo>
                <a:lnTo>
                  <a:pt x="5175181" y="1912051"/>
                </a:lnTo>
                <a:lnTo>
                  <a:pt x="5190564" y="1901403"/>
                </a:lnTo>
                <a:lnTo>
                  <a:pt x="5190564" y="1906727"/>
                </a:lnTo>
                <a:lnTo>
                  <a:pt x="5175181" y="1922700"/>
                </a:lnTo>
                <a:lnTo>
                  <a:pt x="5164532" y="1917376"/>
                </a:lnTo>
                <a:lnTo>
                  <a:pt x="5159207" y="1912051"/>
                </a:lnTo>
                <a:close/>
                <a:moveTo>
                  <a:pt x="657917" y="1891345"/>
                </a:moveTo>
                <a:lnTo>
                  <a:pt x="663242" y="1891345"/>
                </a:lnTo>
                <a:lnTo>
                  <a:pt x="663242" y="1896670"/>
                </a:lnTo>
                <a:lnTo>
                  <a:pt x="657917" y="1896670"/>
                </a:lnTo>
                <a:close/>
                <a:moveTo>
                  <a:pt x="5211864" y="1886021"/>
                </a:moveTo>
                <a:lnTo>
                  <a:pt x="5211864" y="1891345"/>
                </a:lnTo>
                <a:lnTo>
                  <a:pt x="5211864" y="1901403"/>
                </a:lnTo>
                <a:lnTo>
                  <a:pt x="5217189" y="1906727"/>
                </a:lnTo>
                <a:lnTo>
                  <a:pt x="5206539" y="1906727"/>
                </a:lnTo>
                <a:lnTo>
                  <a:pt x="5201214" y="1896670"/>
                </a:lnTo>
                <a:lnTo>
                  <a:pt x="5195889" y="1901403"/>
                </a:lnTo>
                <a:lnTo>
                  <a:pt x="5190564" y="1901403"/>
                </a:lnTo>
                <a:lnTo>
                  <a:pt x="5195889" y="1896670"/>
                </a:lnTo>
                <a:lnTo>
                  <a:pt x="5206539" y="1891345"/>
                </a:lnTo>
                <a:close/>
                <a:moveTo>
                  <a:pt x="5180506" y="1886021"/>
                </a:moveTo>
                <a:lnTo>
                  <a:pt x="5180506" y="1896670"/>
                </a:lnTo>
                <a:lnTo>
                  <a:pt x="5169856" y="1896670"/>
                </a:lnTo>
                <a:close/>
                <a:moveTo>
                  <a:pt x="449064" y="1886021"/>
                </a:moveTo>
                <a:lnTo>
                  <a:pt x="454389" y="1886021"/>
                </a:lnTo>
                <a:lnTo>
                  <a:pt x="454389" y="1891345"/>
                </a:lnTo>
                <a:lnTo>
                  <a:pt x="439006" y="1896670"/>
                </a:lnTo>
                <a:lnTo>
                  <a:pt x="439006" y="1891345"/>
                </a:lnTo>
                <a:close/>
                <a:moveTo>
                  <a:pt x="5164532" y="1875372"/>
                </a:moveTo>
                <a:lnTo>
                  <a:pt x="5164532" y="1880697"/>
                </a:lnTo>
                <a:lnTo>
                  <a:pt x="5154474" y="1891345"/>
                </a:lnTo>
                <a:lnTo>
                  <a:pt x="5149149" y="1886021"/>
                </a:lnTo>
                <a:close/>
                <a:moveTo>
                  <a:pt x="5237896" y="1870048"/>
                </a:moveTo>
                <a:lnTo>
                  <a:pt x="5237896" y="1886021"/>
                </a:lnTo>
                <a:lnTo>
                  <a:pt x="5227247" y="1886021"/>
                </a:lnTo>
                <a:lnTo>
                  <a:pt x="5232572" y="1880697"/>
                </a:lnTo>
                <a:lnTo>
                  <a:pt x="5227247" y="1875372"/>
                </a:lnTo>
                <a:close/>
                <a:moveTo>
                  <a:pt x="5128441" y="1870048"/>
                </a:moveTo>
                <a:lnTo>
                  <a:pt x="5138499" y="1875372"/>
                </a:lnTo>
                <a:lnTo>
                  <a:pt x="5149149" y="1870048"/>
                </a:lnTo>
                <a:lnTo>
                  <a:pt x="5138499" y="1880697"/>
                </a:lnTo>
                <a:lnTo>
                  <a:pt x="5133174" y="1880697"/>
                </a:lnTo>
                <a:lnTo>
                  <a:pt x="5123116" y="1875372"/>
                </a:lnTo>
                <a:close/>
                <a:moveTo>
                  <a:pt x="657917" y="1870048"/>
                </a:moveTo>
                <a:lnTo>
                  <a:pt x="668567" y="1875372"/>
                </a:lnTo>
                <a:lnTo>
                  <a:pt x="673892" y="1875372"/>
                </a:lnTo>
                <a:lnTo>
                  <a:pt x="679217" y="1880697"/>
                </a:lnTo>
                <a:lnTo>
                  <a:pt x="663242" y="1886021"/>
                </a:lnTo>
                <a:lnTo>
                  <a:pt x="657917" y="1875372"/>
                </a:lnTo>
                <a:close/>
                <a:moveTo>
                  <a:pt x="5206539" y="1865315"/>
                </a:moveTo>
                <a:lnTo>
                  <a:pt x="5211864" y="1865315"/>
                </a:lnTo>
                <a:lnTo>
                  <a:pt x="5211864" y="1870048"/>
                </a:lnTo>
                <a:lnTo>
                  <a:pt x="5206539" y="1880697"/>
                </a:lnTo>
                <a:close/>
                <a:moveTo>
                  <a:pt x="339608" y="1865315"/>
                </a:moveTo>
                <a:lnTo>
                  <a:pt x="349667" y="1870048"/>
                </a:lnTo>
                <a:lnTo>
                  <a:pt x="328959" y="1875372"/>
                </a:lnTo>
                <a:close/>
                <a:moveTo>
                  <a:pt x="57391" y="1865315"/>
                </a:moveTo>
                <a:lnTo>
                  <a:pt x="62715" y="1865315"/>
                </a:lnTo>
                <a:lnTo>
                  <a:pt x="73365" y="1875372"/>
                </a:lnTo>
                <a:lnTo>
                  <a:pt x="57391" y="1875372"/>
                </a:lnTo>
                <a:lnTo>
                  <a:pt x="46741" y="1875372"/>
                </a:lnTo>
                <a:close/>
                <a:moveTo>
                  <a:pt x="5253279" y="1862169"/>
                </a:moveTo>
                <a:lnTo>
                  <a:pt x="5253279" y="1865315"/>
                </a:lnTo>
                <a:lnTo>
                  <a:pt x="5243221" y="1865315"/>
                </a:lnTo>
                <a:lnTo>
                  <a:pt x="5237896" y="1870048"/>
                </a:lnTo>
                <a:lnTo>
                  <a:pt x="5237896" y="1865315"/>
                </a:lnTo>
                <a:close/>
                <a:moveTo>
                  <a:pt x="5253279" y="1859991"/>
                </a:moveTo>
                <a:lnTo>
                  <a:pt x="5263929" y="1859991"/>
                </a:lnTo>
                <a:lnTo>
                  <a:pt x="5253279" y="1862169"/>
                </a:lnTo>
                <a:close/>
                <a:moveTo>
                  <a:pt x="5180506" y="1859991"/>
                </a:moveTo>
                <a:lnTo>
                  <a:pt x="5185831" y="1859991"/>
                </a:lnTo>
                <a:lnTo>
                  <a:pt x="5185831" y="1865315"/>
                </a:lnTo>
                <a:lnTo>
                  <a:pt x="5180506" y="1865315"/>
                </a:lnTo>
                <a:close/>
                <a:moveTo>
                  <a:pt x="621235" y="1859991"/>
                </a:moveTo>
                <a:lnTo>
                  <a:pt x="637210" y="1859991"/>
                </a:lnTo>
                <a:lnTo>
                  <a:pt x="652593" y="1859991"/>
                </a:lnTo>
                <a:lnTo>
                  <a:pt x="652593" y="1870048"/>
                </a:lnTo>
                <a:lnTo>
                  <a:pt x="642535" y="1870048"/>
                </a:lnTo>
                <a:lnTo>
                  <a:pt x="631885" y="1870048"/>
                </a:lnTo>
                <a:lnTo>
                  <a:pt x="621235" y="1865315"/>
                </a:lnTo>
                <a:close/>
                <a:moveTo>
                  <a:pt x="5577505" y="1854666"/>
                </a:moveTo>
                <a:lnTo>
                  <a:pt x="5577505" y="1870048"/>
                </a:lnTo>
                <a:lnTo>
                  <a:pt x="5566855" y="1870048"/>
                </a:lnTo>
                <a:lnTo>
                  <a:pt x="5561530" y="1875372"/>
                </a:lnTo>
                <a:lnTo>
                  <a:pt x="5561530" y="1859991"/>
                </a:lnTo>
                <a:close/>
                <a:moveTo>
                  <a:pt x="5190564" y="1854666"/>
                </a:moveTo>
                <a:lnTo>
                  <a:pt x="5201214" y="1854666"/>
                </a:lnTo>
                <a:lnTo>
                  <a:pt x="5190564" y="1859991"/>
                </a:lnTo>
                <a:close/>
                <a:moveTo>
                  <a:pt x="574495" y="1849342"/>
                </a:moveTo>
                <a:lnTo>
                  <a:pt x="579819" y="1854666"/>
                </a:lnTo>
                <a:lnTo>
                  <a:pt x="585144" y="1849342"/>
                </a:lnTo>
                <a:lnTo>
                  <a:pt x="589878" y="1854666"/>
                </a:lnTo>
                <a:lnTo>
                  <a:pt x="605852" y="1854666"/>
                </a:lnTo>
                <a:lnTo>
                  <a:pt x="616502" y="1865315"/>
                </a:lnTo>
                <a:lnTo>
                  <a:pt x="600527" y="1870048"/>
                </a:lnTo>
                <a:lnTo>
                  <a:pt x="605852" y="1880697"/>
                </a:lnTo>
                <a:lnTo>
                  <a:pt x="600527" y="1886021"/>
                </a:lnTo>
                <a:lnTo>
                  <a:pt x="595202" y="1880697"/>
                </a:lnTo>
                <a:lnTo>
                  <a:pt x="579819" y="1870048"/>
                </a:lnTo>
                <a:lnTo>
                  <a:pt x="569170" y="1865315"/>
                </a:lnTo>
                <a:lnTo>
                  <a:pt x="563845" y="1859991"/>
                </a:lnTo>
                <a:lnTo>
                  <a:pt x="559112" y="1854666"/>
                </a:lnTo>
                <a:lnTo>
                  <a:pt x="569170" y="1854666"/>
                </a:lnTo>
                <a:close/>
                <a:moveTo>
                  <a:pt x="5237896" y="1838693"/>
                </a:moveTo>
                <a:lnTo>
                  <a:pt x="5243221" y="1849342"/>
                </a:lnTo>
                <a:lnTo>
                  <a:pt x="5232572" y="1849342"/>
                </a:lnTo>
                <a:close/>
                <a:moveTo>
                  <a:pt x="511779" y="1838693"/>
                </a:moveTo>
                <a:lnTo>
                  <a:pt x="517104" y="1838693"/>
                </a:lnTo>
                <a:lnTo>
                  <a:pt x="527754" y="1844017"/>
                </a:lnTo>
                <a:lnTo>
                  <a:pt x="527754" y="1854666"/>
                </a:lnTo>
                <a:lnTo>
                  <a:pt x="511779" y="1844017"/>
                </a:lnTo>
                <a:close/>
                <a:moveTo>
                  <a:pt x="5274579" y="1833960"/>
                </a:moveTo>
                <a:lnTo>
                  <a:pt x="5279904" y="1833960"/>
                </a:lnTo>
                <a:lnTo>
                  <a:pt x="5284637" y="1838693"/>
                </a:lnTo>
                <a:lnTo>
                  <a:pt x="5279904" y="1849342"/>
                </a:lnTo>
                <a:lnTo>
                  <a:pt x="5269254" y="1849342"/>
                </a:lnTo>
                <a:lnTo>
                  <a:pt x="5269254" y="1844017"/>
                </a:lnTo>
                <a:close/>
                <a:moveTo>
                  <a:pt x="5081109" y="1828636"/>
                </a:moveTo>
                <a:lnTo>
                  <a:pt x="5070459" y="1838693"/>
                </a:lnTo>
                <a:lnTo>
                  <a:pt x="5075784" y="1838693"/>
                </a:lnTo>
                <a:close/>
                <a:moveTo>
                  <a:pt x="673892" y="1828636"/>
                </a:moveTo>
                <a:lnTo>
                  <a:pt x="679217" y="1833960"/>
                </a:lnTo>
                <a:lnTo>
                  <a:pt x="673892" y="1838693"/>
                </a:lnTo>
                <a:lnTo>
                  <a:pt x="668567" y="1833960"/>
                </a:lnTo>
                <a:close/>
                <a:moveTo>
                  <a:pt x="611177" y="1828636"/>
                </a:moveTo>
                <a:lnTo>
                  <a:pt x="621235" y="1828636"/>
                </a:lnTo>
                <a:lnTo>
                  <a:pt x="631885" y="1833960"/>
                </a:lnTo>
                <a:lnTo>
                  <a:pt x="631885" y="1844017"/>
                </a:lnTo>
                <a:lnTo>
                  <a:pt x="616502" y="1844017"/>
                </a:lnTo>
                <a:lnTo>
                  <a:pt x="611177" y="1849342"/>
                </a:lnTo>
                <a:lnTo>
                  <a:pt x="605852" y="1838693"/>
                </a:lnTo>
                <a:lnTo>
                  <a:pt x="595202" y="1838693"/>
                </a:lnTo>
                <a:lnTo>
                  <a:pt x="595202" y="1833960"/>
                </a:lnTo>
                <a:lnTo>
                  <a:pt x="600527" y="1833960"/>
                </a:lnTo>
                <a:close/>
                <a:moveTo>
                  <a:pt x="5284637" y="1823311"/>
                </a:moveTo>
                <a:lnTo>
                  <a:pt x="5300612" y="1823311"/>
                </a:lnTo>
                <a:lnTo>
                  <a:pt x="5295287" y="1828636"/>
                </a:lnTo>
                <a:close/>
                <a:moveTo>
                  <a:pt x="5195889" y="1823311"/>
                </a:moveTo>
                <a:lnTo>
                  <a:pt x="5206539" y="1823311"/>
                </a:lnTo>
                <a:lnTo>
                  <a:pt x="5185831" y="1838693"/>
                </a:lnTo>
                <a:lnTo>
                  <a:pt x="5185831" y="1849342"/>
                </a:lnTo>
                <a:lnTo>
                  <a:pt x="5180506" y="1849342"/>
                </a:lnTo>
                <a:lnTo>
                  <a:pt x="5169856" y="1854666"/>
                </a:lnTo>
                <a:lnTo>
                  <a:pt x="5164532" y="1849342"/>
                </a:lnTo>
                <a:lnTo>
                  <a:pt x="5169856" y="1849342"/>
                </a:lnTo>
                <a:lnTo>
                  <a:pt x="5185831" y="1833960"/>
                </a:lnTo>
                <a:close/>
                <a:moveTo>
                  <a:pt x="83423" y="1817987"/>
                </a:moveTo>
                <a:lnTo>
                  <a:pt x="94073" y="1817987"/>
                </a:lnTo>
                <a:lnTo>
                  <a:pt x="99398" y="1828636"/>
                </a:lnTo>
                <a:lnTo>
                  <a:pt x="83423" y="1828636"/>
                </a:lnTo>
                <a:close/>
                <a:moveTo>
                  <a:pt x="720633" y="1812663"/>
                </a:moveTo>
                <a:lnTo>
                  <a:pt x="725957" y="1817987"/>
                </a:lnTo>
                <a:lnTo>
                  <a:pt x="725957" y="1828636"/>
                </a:lnTo>
                <a:lnTo>
                  <a:pt x="705250" y="1828636"/>
                </a:lnTo>
                <a:lnTo>
                  <a:pt x="694600" y="1823311"/>
                </a:lnTo>
                <a:close/>
                <a:moveTo>
                  <a:pt x="663242" y="1812663"/>
                </a:moveTo>
                <a:lnTo>
                  <a:pt x="683950" y="1812663"/>
                </a:lnTo>
                <a:lnTo>
                  <a:pt x="673892" y="1823311"/>
                </a:lnTo>
                <a:lnTo>
                  <a:pt x="663242" y="1817987"/>
                </a:lnTo>
                <a:close/>
                <a:moveTo>
                  <a:pt x="642535" y="1812663"/>
                </a:moveTo>
                <a:lnTo>
                  <a:pt x="647859" y="1812663"/>
                </a:lnTo>
                <a:lnTo>
                  <a:pt x="652593" y="1812663"/>
                </a:lnTo>
                <a:lnTo>
                  <a:pt x="652593" y="1817987"/>
                </a:lnTo>
                <a:lnTo>
                  <a:pt x="647859" y="1817987"/>
                </a:lnTo>
                <a:close/>
                <a:moveTo>
                  <a:pt x="5253279" y="1807338"/>
                </a:moveTo>
                <a:lnTo>
                  <a:pt x="5263929" y="1807338"/>
                </a:lnTo>
                <a:lnTo>
                  <a:pt x="5258604" y="1812663"/>
                </a:lnTo>
                <a:close/>
                <a:moveTo>
                  <a:pt x="381024" y="1807338"/>
                </a:moveTo>
                <a:lnTo>
                  <a:pt x="391674" y="1807338"/>
                </a:lnTo>
                <a:lnTo>
                  <a:pt x="391674" y="1817987"/>
                </a:lnTo>
                <a:lnTo>
                  <a:pt x="386349" y="1817987"/>
                </a:lnTo>
                <a:close/>
                <a:moveTo>
                  <a:pt x="245536" y="1807338"/>
                </a:moveTo>
                <a:lnTo>
                  <a:pt x="245536" y="1817987"/>
                </a:lnTo>
                <a:lnTo>
                  <a:pt x="240211" y="1812663"/>
                </a:lnTo>
                <a:close/>
                <a:moveTo>
                  <a:pt x="5326644" y="1802605"/>
                </a:moveTo>
                <a:lnTo>
                  <a:pt x="5331969" y="1802605"/>
                </a:lnTo>
                <a:lnTo>
                  <a:pt x="5326644" y="1807338"/>
                </a:lnTo>
                <a:close/>
                <a:moveTo>
                  <a:pt x="778023" y="1802605"/>
                </a:moveTo>
                <a:lnTo>
                  <a:pt x="799322" y="1812663"/>
                </a:lnTo>
                <a:lnTo>
                  <a:pt x="799322" y="1823311"/>
                </a:lnTo>
                <a:lnTo>
                  <a:pt x="778023" y="1823311"/>
                </a:lnTo>
                <a:lnTo>
                  <a:pt x="783348" y="1817987"/>
                </a:lnTo>
                <a:close/>
                <a:moveTo>
                  <a:pt x="605852" y="1802605"/>
                </a:moveTo>
                <a:lnTo>
                  <a:pt x="605852" y="1817987"/>
                </a:lnTo>
                <a:lnTo>
                  <a:pt x="595202" y="1812663"/>
                </a:lnTo>
                <a:close/>
                <a:moveTo>
                  <a:pt x="846063" y="1791957"/>
                </a:moveTo>
                <a:lnTo>
                  <a:pt x="851388" y="1791957"/>
                </a:lnTo>
                <a:lnTo>
                  <a:pt x="851388" y="1797281"/>
                </a:lnTo>
                <a:lnTo>
                  <a:pt x="846063" y="1797281"/>
                </a:lnTo>
                <a:close/>
                <a:moveTo>
                  <a:pt x="814705" y="1786632"/>
                </a:moveTo>
                <a:lnTo>
                  <a:pt x="825355" y="1786632"/>
                </a:lnTo>
                <a:lnTo>
                  <a:pt x="835413" y="1791957"/>
                </a:lnTo>
                <a:lnTo>
                  <a:pt x="830680" y="1797281"/>
                </a:lnTo>
                <a:lnTo>
                  <a:pt x="820030" y="1797281"/>
                </a:lnTo>
                <a:lnTo>
                  <a:pt x="804056" y="1797281"/>
                </a:lnTo>
                <a:close/>
                <a:moveTo>
                  <a:pt x="731282" y="1781308"/>
                </a:moveTo>
                <a:lnTo>
                  <a:pt x="736607" y="1786632"/>
                </a:lnTo>
                <a:lnTo>
                  <a:pt x="741340" y="1786632"/>
                </a:lnTo>
                <a:lnTo>
                  <a:pt x="751990" y="1791957"/>
                </a:lnTo>
                <a:lnTo>
                  <a:pt x="751990" y="1797281"/>
                </a:lnTo>
                <a:lnTo>
                  <a:pt x="736607" y="1797281"/>
                </a:lnTo>
                <a:lnTo>
                  <a:pt x="725957" y="1791957"/>
                </a:lnTo>
                <a:lnTo>
                  <a:pt x="715308" y="1786632"/>
                </a:lnTo>
                <a:lnTo>
                  <a:pt x="720633" y="1786632"/>
                </a:lnTo>
                <a:close/>
                <a:moveTo>
                  <a:pt x="637210" y="1781308"/>
                </a:moveTo>
                <a:lnTo>
                  <a:pt x="642535" y="1781308"/>
                </a:lnTo>
                <a:lnTo>
                  <a:pt x="647859" y="1791957"/>
                </a:lnTo>
                <a:lnTo>
                  <a:pt x="657917" y="1797281"/>
                </a:lnTo>
                <a:lnTo>
                  <a:pt x="642535" y="1802605"/>
                </a:lnTo>
                <a:lnTo>
                  <a:pt x="637210" y="1791957"/>
                </a:lnTo>
                <a:close/>
                <a:moveTo>
                  <a:pt x="563845" y="1781308"/>
                </a:moveTo>
                <a:lnTo>
                  <a:pt x="574495" y="1781308"/>
                </a:lnTo>
                <a:lnTo>
                  <a:pt x="574495" y="1791957"/>
                </a:lnTo>
                <a:lnTo>
                  <a:pt x="563845" y="1791957"/>
                </a:lnTo>
                <a:close/>
                <a:moveTo>
                  <a:pt x="783348" y="1775983"/>
                </a:moveTo>
                <a:lnTo>
                  <a:pt x="799322" y="1791957"/>
                </a:lnTo>
                <a:lnTo>
                  <a:pt x="799322" y="1797281"/>
                </a:lnTo>
                <a:lnTo>
                  <a:pt x="788673" y="1797281"/>
                </a:lnTo>
                <a:lnTo>
                  <a:pt x="772698" y="1786632"/>
                </a:lnTo>
                <a:close/>
                <a:moveTo>
                  <a:pt x="537812" y="1775983"/>
                </a:moveTo>
                <a:lnTo>
                  <a:pt x="548462" y="1775983"/>
                </a:lnTo>
                <a:lnTo>
                  <a:pt x="548462" y="1781308"/>
                </a:lnTo>
                <a:lnTo>
                  <a:pt x="537812" y="1781308"/>
                </a:lnTo>
                <a:close/>
                <a:moveTo>
                  <a:pt x="120106" y="1775983"/>
                </a:moveTo>
                <a:lnTo>
                  <a:pt x="125431" y="1781308"/>
                </a:lnTo>
                <a:lnTo>
                  <a:pt x="109456" y="1781308"/>
                </a:lnTo>
                <a:lnTo>
                  <a:pt x="104723" y="1781308"/>
                </a:lnTo>
                <a:close/>
                <a:moveTo>
                  <a:pt x="517104" y="1771251"/>
                </a:moveTo>
                <a:lnTo>
                  <a:pt x="532487" y="1781308"/>
                </a:lnTo>
                <a:lnTo>
                  <a:pt x="511779" y="1786632"/>
                </a:lnTo>
                <a:lnTo>
                  <a:pt x="517104" y="1781308"/>
                </a:lnTo>
                <a:lnTo>
                  <a:pt x="517104" y="1775983"/>
                </a:lnTo>
                <a:close/>
                <a:moveTo>
                  <a:pt x="449064" y="1771251"/>
                </a:moveTo>
                <a:lnTo>
                  <a:pt x="459714" y="1775983"/>
                </a:lnTo>
                <a:lnTo>
                  <a:pt x="449064" y="1781308"/>
                </a:lnTo>
                <a:close/>
                <a:moveTo>
                  <a:pt x="229561" y="1771251"/>
                </a:moveTo>
                <a:lnTo>
                  <a:pt x="219503" y="1781308"/>
                </a:lnTo>
                <a:lnTo>
                  <a:pt x="214178" y="1775983"/>
                </a:lnTo>
                <a:close/>
                <a:moveTo>
                  <a:pt x="5206539" y="1765926"/>
                </a:moveTo>
                <a:lnTo>
                  <a:pt x="5211864" y="1775983"/>
                </a:lnTo>
                <a:lnTo>
                  <a:pt x="5232572" y="1775983"/>
                </a:lnTo>
                <a:lnTo>
                  <a:pt x="5227247" y="1791957"/>
                </a:lnTo>
                <a:lnTo>
                  <a:pt x="5221922" y="1797281"/>
                </a:lnTo>
                <a:lnTo>
                  <a:pt x="5217189" y="1802605"/>
                </a:lnTo>
                <a:lnTo>
                  <a:pt x="5227247" y="1807338"/>
                </a:lnTo>
                <a:lnTo>
                  <a:pt x="5217189" y="1828636"/>
                </a:lnTo>
                <a:lnTo>
                  <a:pt x="5211864" y="1823311"/>
                </a:lnTo>
                <a:lnTo>
                  <a:pt x="5206539" y="1823311"/>
                </a:lnTo>
                <a:lnTo>
                  <a:pt x="5195889" y="1812663"/>
                </a:lnTo>
                <a:lnTo>
                  <a:pt x="5190564" y="1817987"/>
                </a:lnTo>
                <a:lnTo>
                  <a:pt x="5185831" y="1828636"/>
                </a:lnTo>
                <a:lnTo>
                  <a:pt x="5169856" y="1828636"/>
                </a:lnTo>
                <a:lnTo>
                  <a:pt x="5175181" y="1838693"/>
                </a:lnTo>
                <a:lnTo>
                  <a:pt x="5154474" y="1849342"/>
                </a:lnTo>
                <a:lnTo>
                  <a:pt x="5143824" y="1865315"/>
                </a:lnTo>
                <a:lnTo>
                  <a:pt x="5138499" y="1859991"/>
                </a:lnTo>
                <a:lnTo>
                  <a:pt x="5128441" y="1854666"/>
                </a:lnTo>
                <a:lnTo>
                  <a:pt x="5123116" y="1849342"/>
                </a:lnTo>
                <a:lnTo>
                  <a:pt x="5123116" y="1844017"/>
                </a:lnTo>
                <a:lnTo>
                  <a:pt x="5128441" y="1849342"/>
                </a:lnTo>
                <a:lnTo>
                  <a:pt x="5133174" y="1838693"/>
                </a:lnTo>
                <a:lnTo>
                  <a:pt x="5149149" y="1833960"/>
                </a:lnTo>
                <a:lnTo>
                  <a:pt x="5164532" y="1823311"/>
                </a:lnTo>
                <a:lnTo>
                  <a:pt x="5164532" y="1817987"/>
                </a:lnTo>
                <a:lnTo>
                  <a:pt x="5154474" y="1817987"/>
                </a:lnTo>
                <a:lnTo>
                  <a:pt x="5149149" y="1823311"/>
                </a:lnTo>
                <a:lnTo>
                  <a:pt x="5143824" y="1823311"/>
                </a:lnTo>
                <a:lnTo>
                  <a:pt x="5159207" y="1802605"/>
                </a:lnTo>
                <a:lnTo>
                  <a:pt x="5169856" y="1812663"/>
                </a:lnTo>
                <a:lnTo>
                  <a:pt x="5180506" y="1817987"/>
                </a:lnTo>
                <a:lnTo>
                  <a:pt x="5180506" y="1807338"/>
                </a:lnTo>
                <a:lnTo>
                  <a:pt x="5190564" y="1807338"/>
                </a:lnTo>
                <a:lnTo>
                  <a:pt x="5190564" y="1802605"/>
                </a:lnTo>
                <a:lnTo>
                  <a:pt x="5201214" y="1797281"/>
                </a:lnTo>
                <a:lnTo>
                  <a:pt x="5201214" y="1791957"/>
                </a:lnTo>
                <a:lnTo>
                  <a:pt x="5211864" y="1791957"/>
                </a:lnTo>
                <a:lnTo>
                  <a:pt x="5211864" y="1786632"/>
                </a:lnTo>
                <a:lnTo>
                  <a:pt x="5206539" y="1775983"/>
                </a:lnTo>
                <a:lnTo>
                  <a:pt x="5201214" y="1781308"/>
                </a:lnTo>
                <a:lnTo>
                  <a:pt x="5201214" y="1775983"/>
                </a:lnTo>
                <a:close/>
                <a:moveTo>
                  <a:pt x="825355" y="1765926"/>
                </a:moveTo>
                <a:lnTo>
                  <a:pt x="830680" y="1765926"/>
                </a:lnTo>
                <a:lnTo>
                  <a:pt x="840738" y="1771251"/>
                </a:lnTo>
                <a:lnTo>
                  <a:pt x="835413" y="1781308"/>
                </a:lnTo>
                <a:lnTo>
                  <a:pt x="825355" y="1781308"/>
                </a:lnTo>
                <a:close/>
                <a:moveTo>
                  <a:pt x="741340" y="1765926"/>
                </a:moveTo>
                <a:lnTo>
                  <a:pt x="741340" y="1775983"/>
                </a:lnTo>
                <a:lnTo>
                  <a:pt x="736607" y="1775983"/>
                </a:lnTo>
                <a:lnTo>
                  <a:pt x="725957" y="1771251"/>
                </a:lnTo>
                <a:close/>
                <a:moveTo>
                  <a:pt x="328959" y="1765926"/>
                </a:moveTo>
                <a:lnTo>
                  <a:pt x="349667" y="1765926"/>
                </a:lnTo>
                <a:lnTo>
                  <a:pt x="339608" y="1775983"/>
                </a:lnTo>
                <a:lnTo>
                  <a:pt x="328959" y="1786632"/>
                </a:lnTo>
                <a:lnTo>
                  <a:pt x="313576" y="1791957"/>
                </a:lnTo>
                <a:lnTo>
                  <a:pt x="302926" y="1781308"/>
                </a:lnTo>
                <a:lnTo>
                  <a:pt x="318309" y="1771251"/>
                </a:lnTo>
                <a:lnTo>
                  <a:pt x="328959" y="1771251"/>
                </a:lnTo>
                <a:close/>
                <a:moveTo>
                  <a:pt x="114781" y="1765926"/>
                </a:moveTo>
                <a:lnTo>
                  <a:pt x="125431" y="1765926"/>
                </a:lnTo>
                <a:lnTo>
                  <a:pt x="136080" y="1771251"/>
                </a:lnTo>
                <a:lnTo>
                  <a:pt x="120106" y="1771251"/>
                </a:lnTo>
                <a:close/>
                <a:moveTo>
                  <a:pt x="5081109" y="1760602"/>
                </a:moveTo>
                <a:lnTo>
                  <a:pt x="5086434" y="1765926"/>
                </a:lnTo>
                <a:lnTo>
                  <a:pt x="5097083" y="1765926"/>
                </a:lnTo>
                <a:lnTo>
                  <a:pt x="5097083" y="1775983"/>
                </a:lnTo>
                <a:lnTo>
                  <a:pt x="5101816" y="1781308"/>
                </a:lnTo>
                <a:lnTo>
                  <a:pt x="5097083" y="1786632"/>
                </a:lnTo>
                <a:lnTo>
                  <a:pt x="5091758" y="1797281"/>
                </a:lnTo>
                <a:lnTo>
                  <a:pt x="5081109" y="1797281"/>
                </a:lnTo>
                <a:lnTo>
                  <a:pt x="5075784" y="1791957"/>
                </a:lnTo>
                <a:lnTo>
                  <a:pt x="5070459" y="1791957"/>
                </a:lnTo>
                <a:lnTo>
                  <a:pt x="5070459" y="1797281"/>
                </a:lnTo>
                <a:lnTo>
                  <a:pt x="5049751" y="1807338"/>
                </a:lnTo>
                <a:lnTo>
                  <a:pt x="5049751" y="1812663"/>
                </a:lnTo>
                <a:lnTo>
                  <a:pt x="5044426" y="1797281"/>
                </a:lnTo>
                <a:lnTo>
                  <a:pt x="5055076" y="1791957"/>
                </a:lnTo>
                <a:lnTo>
                  <a:pt x="5049751" y="1786632"/>
                </a:lnTo>
                <a:lnTo>
                  <a:pt x="5065726" y="1786632"/>
                </a:lnTo>
                <a:lnTo>
                  <a:pt x="5065726" y="1791957"/>
                </a:lnTo>
                <a:lnTo>
                  <a:pt x="5081109" y="1786632"/>
                </a:lnTo>
                <a:lnTo>
                  <a:pt x="5075784" y="1775983"/>
                </a:lnTo>
                <a:lnTo>
                  <a:pt x="5075784" y="1765926"/>
                </a:lnTo>
                <a:close/>
                <a:moveTo>
                  <a:pt x="679217" y="1760602"/>
                </a:moveTo>
                <a:lnTo>
                  <a:pt x="699925" y="1760602"/>
                </a:lnTo>
                <a:lnTo>
                  <a:pt x="715308" y="1765926"/>
                </a:lnTo>
                <a:lnTo>
                  <a:pt x="705250" y="1771251"/>
                </a:lnTo>
                <a:lnTo>
                  <a:pt x="689275" y="1771251"/>
                </a:lnTo>
                <a:lnTo>
                  <a:pt x="689275" y="1765926"/>
                </a:lnTo>
                <a:close/>
                <a:moveTo>
                  <a:pt x="5248546" y="1755277"/>
                </a:moveTo>
                <a:lnTo>
                  <a:pt x="5248546" y="1765926"/>
                </a:lnTo>
                <a:lnTo>
                  <a:pt x="5243221" y="1765926"/>
                </a:lnTo>
                <a:close/>
                <a:moveTo>
                  <a:pt x="5175181" y="1755277"/>
                </a:moveTo>
                <a:lnTo>
                  <a:pt x="5180506" y="1755277"/>
                </a:lnTo>
                <a:lnTo>
                  <a:pt x="5180506" y="1771251"/>
                </a:lnTo>
                <a:lnTo>
                  <a:pt x="5169856" y="1771251"/>
                </a:lnTo>
                <a:lnTo>
                  <a:pt x="5164532" y="1771251"/>
                </a:lnTo>
                <a:close/>
                <a:moveTo>
                  <a:pt x="851388" y="1755277"/>
                </a:moveTo>
                <a:lnTo>
                  <a:pt x="851388" y="1771251"/>
                </a:lnTo>
                <a:lnTo>
                  <a:pt x="840738" y="1760602"/>
                </a:lnTo>
                <a:close/>
                <a:moveTo>
                  <a:pt x="559112" y="1755277"/>
                </a:moveTo>
                <a:lnTo>
                  <a:pt x="579819" y="1755277"/>
                </a:lnTo>
                <a:lnTo>
                  <a:pt x="585144" y="1765926"/>
                </a:lnTo>
                <a:lnTo>
                  <a:pt x="559112" y="1765926"/>
                </a:lnTo>
                <a:close/>
                <a:moveTo>
                  <a:pt x="188146" y="1755277"/>
                </a:moveTo>
                <a:lnTo>
                  <a:pt x="188146" y="1760602"/>
                </a:lnTo>
                <a:lnTo>
                  <a:pt x="188146" y="1765926"/>
                </a:lnTo>
                <a:lnTo>
                  <a:pt x="182821" y="1760602"/>
                </a:lnTo>
                <a:close/>
                <a:moveTo>
                  <a:pt x="725957" y="1749953"/>
                </a:moveTo>
                <a:lnTo>
                  <a:pt x="731282" y="1749953"/>
                </a:lnTo>
                <a:lnTo>
                  <a:pt x="731282" y="1755277"/>
                </a:lnTo>
                <a:lnTo>
                  <a:pt x="725957" y="1755277"/>
                </a:lnTo>
                <a:close/>
                <a:moveTo>
                  <a:pt x="5269254" y="1745220"/>
                </a:moveTo>
                <a:lnTo>
                  <a:pt x="5274579" y="1749953"/>
                </a:lnTo>
                <a:lnTo>
                  <a:pt x="5279904" y="1745220"/>
                </a:lnTo>
                <a:lnTo>
                  <a:pt x="5284637" y="1749953"/>
                </a:lnTo>
                <a:lnTo>
                  <a:pt x="5289962" y="1760602"/>
                </a:lnTo>
                <a:lnTo>
                  <a:pt x="5279904" y="1765926"/>
                </a:lnTo>
                <a:lnTo>
                  <a:pt x="5274579" y="1760602"/>
                </a:lnTo>
                <a:lnTo>
                  <a:pt x="5274579" y="1775983"/>
                </a:lnTo>
                <a:lnTo>
                  <a:pt x="5263929" y="1786632"/>
                </a:lnTo>
                <a:lnTo>
                  <a:pt x="5258604" y="1781308"/>
                </a:lnTo>
                <a:lnTo>
                  <a:pt x="5253279" y="1786632"/>
                </a:lnTo>
                <a:lnTo>
                  <a:pt x="5253279" y="1775983"/>
                </a:lnTo>
                <a:lnTo>
                  <a:pt x="5253279" y="1771251"/>
                </a:lnTo>
                <a:lnTo>
                  <a:pt x="5253279" y="1765926"/>
                </a:lnTo>
                <a:lnTo>
                  <a:pt x="5253279" y="1755277"/>
                </a:lnTo>
                <a:close/>
                <a:moveTo>
                  <a:pt x="621235" y="1745220"/>
                </a:moveTo>
                <a:lnTo>
                  <a:pt x="637210" y="1745220"/>
                </a:lnTo>
                <a:lnTo>
                  <a:pt x="647859" y="1749953"/>
                </a:lnTo>
                <a:lnTo>
                  <a:pt x="647859" y="1755277"/>
                </a:lnTo>
                <a:lnTo>
                  <a:pt x="631885" y="1771251"/>
                </a:lnTo>
                <a:lnTo>
                  <a:pt x="616502" y="1760602"/>
                </a:lnTo>
                <a:lnTo>
                  <a:pt x="621235" y="1755277"/>
                </a:lnTo>
                <a:close/>
                <a:moveTo>
                  <a:pt x="543137" y="1745220"/>
                </a:moveTo>
                <a:lnTo>
                  <a:pt x="548462" y="1755277"/>
                </a:lnTo>
                <a:lnTo>
                  <a:pt x="537812" y="1755277"/>
                </a:lnTo>
                <a:lnTo>
                  <a:pt x="537812" y="1749953"/>
                </a:lnTo>
                <a:close/>
                <a:moveTo>
                  <a:pt x="365641" y="1745220"/>
                </a:moveTo>
                <a:lnTo>
                  <a:pt x="376291" y="1755277"/>
                </a:lnTo>
                <a:lnTo>
                  <a:pt x="360316" y="1755277"/>
                </a:lnTo>
                <a:close/>
                <a:moveTo>
                  <a:pt x="846063" y="1739896"/>
                </a:moveTo>
                <a:lnTo>
                  <a:pt x="862037" y="1739896"/>
                </a:lnTo>
                <a:lnTo>
                  <a:pt x="862037" y="1745220"/>
                </a:lnTo>
                <a:lnTo>
                  <a:pt x="856713" y="1745220"/>
                </a:lnTo>
                <a:close/>
                <a:moveTo>
                  <a:pt x="783348" y="1739896"/>
                </a:moveTo>
                <a:lnTo>
                  <a:pt x="793997" y="1745220"/>
                </a:lnTo>
                <a:lnTo>
                  <a:pt x="788673" y="1749953"/>
                </a:lnTo>
                <a:lnTo>
                  <a:pt x="772698" y="1745220"/>
                </a:lnTo>
                <a:close/>
                <a:moveTo>
                  <a:pt x="642535" y="1739896"/>
                </a:moveTo>
                <a:lnTo>
                  <a:pt x="647859" y="1739896"/>
                </a:lnTo>
                <a:lnTo>
                  <a:pt x="647859" y="1745220"/>
                </a:lnTo>
                <a:lnTo>
                  <a:pt x="642535" y="1745220"/>
                </a:lnTo>
                <a:close/>
                <a:moveTo>
                  <a:pt x="569170" y="1739896"/>
                </a:moveTo>
                <a:lnTo>
                  <a:pt x="579819" y="1745220"/>
                </a:lnTo>
                <a:lnTo>
                  <a:pt x="574495" y="1745220"/>
                </a:lnTo>
                <a:close/>
                <a:moveTo>
                  <a:pt x="344934" y="1739896"/>
                </a:moveTo>
                <a:lnTo>
                  <a:pt x="354991" y="1739896"/>
                </a:lnTo>
                <a:lnTo>
                  <a:pt x="354991" y="1745220"/>
                </a:lnTo>
                <a:lnTo>
                  <a:pt x="344934" y="1745220"/>
                </a:lnTo>
                <a:close/>
                <a:moveTo>
                  <a:pt x="136080" y="1734571"/>
                </a:moveTo>
                <a:lnTo>
                  <a:pt x="151463" y="1734571"/>
                </a:lnTo>
                <a:lnTo>
                  <a:pt x="151463" y="1739896"/>
                </a:lnTo>
                <a:lnTo>
                  <a:pt x="140813" y="1745220"/>
                </a:lnTo>
                <a:close/>
                <a:moveTo>
                  <a:pt x="5253279" y="1729247"/>
                </a:moveTo>
                <a:lnTo>
                  <a:pt x="5258604" y="1734571"/>
                </a:lnTo>
                <a:lnTo>
                  <a:pt x="5248546" y="1739896"/>
                </a:lnTo>
                <a:lnTo>
                  <a:pt x="5248546" y="1755277"/>
                </a:lnTo>
                <a:lnTo>
                  <a:pt x="5237896" y="1755277"/>
                </a:lnTo>
                <a:lnTo>
                  <a:pt x="5227247" y="1745220"/>
                </a:lnTo>
                <a:lnTo>
                  <a:pt x="5243221" y="1739896"/>
                </a:lnTo>
                <a:close/>
                <a:moveTo>
                  <a:pt x="830680" y="1729247"/>
                </a:moveTo>
                <a:lnTo>
                  <a:pt x="840738" y="1729247"/>
                </a:lnTo>
                <a:lnTo>
                  <a:pt x="846063" y="1734571"/>
                </a:lnTo>
                <a:lnTo>
                  <a:pt x="846063" y="1739896"/>
                </a:lnTo>
                <a:lnTo>
                  <a:pt x="840738" y="1745220"/>
                </a:lnTo>
                <a:lnTo>
                  <a:pt x="820030" y="1745220"/>
                </a:lnTo>
                <a:lnTo>
                  <a:pt x="814705" y="1734571"/>
                </a:lnTo>
                <a:close/>
                <a:moveTo>
                  <a:pt x="652593" y="1729247"/>
                </a:moveTo>
                <a:lnTo>
                  <a:pt x="657917" y="1729247"/>
                </a:lnTo>
                <a:lnTo>
                  <a:pt x="663242" y="1729247"/>
                </a:lnTo>
                <a:lnTo>
                  <a:pt x="663242" y="1734571"/>
                </a:lnTo>
                <a:lnTo>
                  <a:pt x="657917" y="1734571"/>
                </a:lnTo>
                <a:close/>
                <a:moveTo>
                  <a:pt x="5358002" y="1723923"/>
                </a:moveTo>
                <a:lnTo>
                  <a:pt x="5347352" y="1734571"/>
                </a:lnTo>
                <a:lnTo>
                  <a:pt x="5347352" y="1729247"/>
                </a:lnTo>
                <a:close/>
                <a:moveTo>
                  <a:pt x="872096" y="1723923"/>
                </a:moveTo>
                <a:lnTo>
                  <a:pt x="882745" y="1723923"/>
                </a:lnTo>
                <a:lnTo>
                  <a:pt x="877420" y="1729247"/>
                </a:lnTo>
                <a:lnTo>
                  <a:pt x="877420" y="1739896"/>
                </a:lnTo>
                <a:lnTo>
                  <a:pt x="862037" y="1729247"/>
                </a:lnTo>
                <a:close/>
                <a:moveTo>
                  <a:pt x="741340" y="1723923"/>
                </a:moveTo>
                <a:lnTo>
                  <a:pt x="751990" y="1734571"/>
                </a:lnTo>
                <a:lnTo>
                  <a:pt x="741340" y="1734571"/>
                </a:lnTo>
                <a:close/>
                <a:moveTo>
                  <a:pt x="720633" y="1723923"/>
                </a:moveTo>
                <a:lnTo>
                  <a:pt x="725957" y="1723923"/>
                </a:lnTo>
                <a:lnTo>
                  <a:pt x="725957" y="1734571"/>
                </a:lnTo>
                <a:close/>
                <a:moveTo>
                  <a:pt x="694600" y="1723923"/>
                </a:moveTo>
                <a:lnTo>
                  <a:pt x="699925" y="1729247"/>
                </a:lnTo>
                <a:lnTo>
                  <a:pt x="699925" y="1734571"/>
                </a:lnTo>
                <a:lnTo>
                  <a:pt x="679217" y="1734571"/>
                </a:lnTo>
                <a:lnTo>
                  <a:pt x="673892" y="1729247"/>
                </a:lnTo>
                <a:lnTo>
                  <a:pt x="683950" y="1729247"/>
                </a:lnTo>
                <a:close/>
                <a:moveTo>
                  <a:pt x="5269254" y="1713865"/>
                </a:moveTo>
                <a:lnTo>
                  <a:pt x="5279904" y="1713865"/>
                </a:lnTo>
                <a:lnTo>
                  <a:pt x="5274579" y="1723923"/>
                </a:lnTo>
                <a:lnTo>
                  <a:pt x="5279904" y="1729247"/>
                </a:lnTo>
                <a:lnTo>
                  <a:pt x="5274579" y="1734571"/>
                </a:lnTo>
                <a:lnTo>
                  <a:pt x="5258604" y="1729247"/>
                </a:lnTo>
                <a:lnTo>
                  <a:pt x="5263929" y="1718598"/>
                </a:lnTo>
                <a:lnTo>
                  <a:pt x="5269254" y="1718598"/>
                </a:lnTo>
                <a:close/>
                <a:moveTo>
                  <a:pt x="5227247" y="1713865"/>
                </a:moveTo>
                <a:lnTo>
                  <a:pt x="5232572" y="1718598"/>
                </a:lnTo>
                <a:lnTo>
                  <a:pt x="5232572" y="1723923"/>
                </a:lnTo>
                <a:lnTo>
                  <a:pt x="5201214" y="1749953"/>
                </a:lnTo>
                <a:lnTo>
                  <a:pt x="5195889" y="1749953"/>
                </a:lnTo>
                <a:lnTo>
                  <a:pt x="5190564" y="1755277"/>
                </a:lnTo>
                <a:lnTo>
                  <a:pt x="5180506" y="1755277"/>
                </a:lnTo>
                <a:lnTo>
                  <a:pt x="5195889" y="1745220"/>
                </a:lnTo>
                <a:lnTo>
                  <a:pt x="5206539" y="1734571"/>
                </a:lnTo>
                <a:lnTo>
                  <a:pt x="5211864" y="1734571"/>
                </a:lnTo>
                <a:lnTo>
                  <a:pt x="5217189" y="1729247"/>
                </a:lnTo>
                <a:close/>
                <a:moveTo>
                  <a:pt x="804056" y="1713865"/>
                </a:moveTo>
                <a:lnTo>
                  <a:pt x="814705" y="1713865"/>
                </a:lnTo>
                <a:lnTo>
                  <a:pt x="820030" y="1718598"/>
                </a:lnTo>
                <a:lnTo>
                  <a:pt x="814705" y="1718598"/>
                </a:lnTo>
                <a:close/>
                <a:moveTo>
                  <a:pt x="4564005" y="1703217"/>
                </a:moveTo>
                <a:lnTo>
                  <a:pt x="4558680" y="1713865"/>
                </a:lnTo>
                <a:lnTo>
                  <a:pt x="4569330" y="1713865"/>
                </a:lnTo>
                <a:lnTo>
                  <a:pt x="4553947" y="1718598"/>
                </a:lnTo>
                <a:lnTo>
                  <a:pt x="4553947" y="1713865"/>
                </a:lnTo>
                <a:lnTo>
                  <a:pt x="4548622" y="1708541"/>
                </a:lnTo>
                <a:close/>
                <a:moveTo>
                  <a:pt x="4543297" y="1703217"/>
                </a:moveTo>
                <a:lnTo>
                  <a:pt x="4548622" y="1713865"/>
                </a:lnTo>
                <a:lnTo>
                  <a:pt x="4532647" y="1713865"/>
                </a:lnTo>
                <a:close/>
                <a:moveTo>
                  <a:pt x="783348" y="1703217"/>
                </a:moveTo>
                <a:lnTo>
                  <a:pt x="793997" y="1703217"/>
                </a:lnTo>
                <a:lnTo>
                  <a:pt x="793997" y="1713865"/>
                </a:lnTo>
                <a:lnTo>
                  <a:pt x="783348" y="1713865"/>
                </a:lnTo>
                <a:close/>
                <a:moveTo>
                  <a:pt x="99398" y="1703217"/>
                </a:moveTo>
                <a:lnTo>
                  <a:pt x="120106" y="1703217"/>
                </a:lnTo>
                <a:lnTo>
                  <a:pt x="136080" y="1708541"/>
                </a:lnTo>
                <a:lnTo>
                  <a:pt x="136080" y="1713865"/>
                </a:lnTo>
                <a:lnTo>
                  <a:pt x="130755" y="1713865"/>
                </a:lnTo>
                <a:lnTo>
                  <a:pt x="114781" y="1713865"/>
                </a:lnTo>
                <a:lnTo>
                  <a:pt x="104723" y="1708541"/>
                </a:lnTo>
                <a:close/>
                <a:moveTo>
                  <a:pt x="5248546" y="1697892"/>
                </a:moveTo>
                <a:lnTo>
                  <a:pt x="5258604" y="1697892"/>
                </a:lnTo>
                <a:lnTo>
                  <a:pt x="5253279" y="1703217"/>
                </a:lnTo>
                <a:lnTo>
                  <a:pt x="5243221" y="1713865"/>
                </a:lnTo>
                <a:close/>
                <a:moveTo>
                  <a:pt x="4579979" y="1697892"/>
                </a:moveTo>
                <a:lnTo>
                  <a:pt x="4584713" y="1708541"/>
                </a:lnTo>
                <a:lnTo>
                  <a:pt x="4584713" y="1713865"/>
                </a:lnTo>
                <a:lnTo>
                  <a:pt x="4569330" y="1713865"/>
                </a:lnTo>
                <a:close/>
                <a:moveTo>
                  <a:pt x="840738" y="1697892"/>
                </a:moveTo>
                <a:lnTo>
                  <a:pt x="851388" y="1703217"/>
                </a:lnTo>
                <a:lnTo>
                  <a:pt x="856713" y="1697892"/>
                </a:lnTo>
                <a:lnTo>
                  <a:pt x="872096" y="1703217"/>
                </a:lnTo>
                <a:lnTo>
                  <a:pt x="882745" y="1708541"/>
                </a:lnTo>
                <a:lnTo>
                  <a:pt x="882745" y="1713865"/>
                </a:lnTo>
                <a:lnTo>
                  <a:pt x="862037" y="1718598"/>
                </a:lnTo>
                <a:lnTo>
                  <a:pt x="856713" y="1708541"/>
                </a:lnTo>
                <a:lnTo>
                  <a:pt x="846063" y="1713865"/>
                </a:lnTo>
                <a:close/>
                <a:moveTo>
                  <a:pt x="595202" y="1692568"/>
                </a:moveTo>
                <a:lnTo>
                  <a:pt x="600527" y="1697892"/>
                </a:lnTo>
                <a:lnTo>
                  <a:pt x="611177" y="1697892"/>
                </a:lnTo>
                <a:lnTo>
                  <a:pt x="616502" y="1708541"/>
                </a:lnTo>
                <a:lnTo>
                  <a:pt x="616502" y="1713865"/>
                </a:lnTo>
                <a:lnTo>
                  <a:pt x="611177" y="1718598"/>
                </a:lnTo>
                <a:lnTo>
                  <a:pt x="589878" y="1718598"/>
                </a:lnTo>
                <a:lnTo>
                  <a:pt x="574495" y="1708541"/>
                </a:lnTo>
                <a:lnTo>
                  <a:pt x="574495" y="1703217"/>
                </a:lnTo>
                <a:lnTo>
                  <a:pt x="574495" y="1697892"/>
                </a:lnTo>
                <a:close/>
                <a:moveTo>
                  <a:pt x="5284637" y="1687243"/>
                </a:moveTo>
                <a:lnTo>
                  <a:pt x="5289962" y="1687243"/>
                </a:lnTo>
                <a:lnTo>
                  <a:pt x="5295287" y="1703217"/>
                </a:lnTo>
                <a:lnTo>
                  <a:pt x="5300612" y="1692568"/>
                </a:lnTo>
                <a:lnTo>
                  <a:pt x="5305936" y="1697892"/>
                </a:lnTo>
                <a:lnTo>
                  <a:pt x="5321319" y="1687243"/>
                </a:lnTo>
                <a:lnTo>
                  <a:pt x="5321319" y="1697892"/>
                </a:lnTo>
                <a:lnTo>
                  <a:pt x="5315995" y="1703217"/>
                </a:lnTo>
                <a:lnTo>
                  <a:pt x="5326644" y="1703217"/>
                </a:lnTo>
                <a:lnTo>
                  <a:pt x="5331969" y="1703217"/>
                </a:lnTo>
                <a:lnTo>
                  <a:pt x="5321319" y="1708541"/>
                </a:lnTo>
                <a:lnTo>
                  <a:pt x="5310670" y="1713865"/>
                </a:lnTo>
                <a:lnTo>
                  <a:pt x="5321319" y="1718598"/>
                </a:lnTo>
                <a:lnTo>
                  <a:pt x="5331969" y="1723923"/>
                </a:lnTo>
                <a:lnTo>
                  <a:pt x="5305936" y="1739896"/>
                </a:lnTo>
                <a:lnTo>
                  <a:pt x="5295287" y="1734571"/>
                </a:lnTo>
                <a:lnTo>
                  <a:pt x="5289962" y="1729247"/>
                </a:lnTo>
                <a:lnTo>
                  <a:pt x="5300612" y="1718598"/>
                </a:lnTo>
                <a:lnTo>
                  <a:pt x="5300612" y="1703217"/>
                </a:lnTo>
                <a:lnTo>
                  <a:pt x="5295287" y="1713865"/>
                </a:lnTo>
                <a:lnTo>
                  <a:pt x="5289962" y="1703217"/>
                </a:lnTo>
                <a:lnTo>
                  <a:pt x="5284637" y="1692568"/>
                </a:lnTo>
                <a:close/>
                <a:moveTo>
                  <a:pt x="5195889" y="1687243"/>
                </a:moveTo>
                <a:lnTo>
                  <a:pt x="5195889" y="1697892"/>
                </a:lnTo>
                <a:lnTo>
                  <a:pt x="5185831" y="1697892"/>
                </a:lnTo>
                <a:close/>
                <a:moveTo>
                  <a:pt x="553787" y="1687243"/>
                </a:moveTo>
                <a:lnTo>
                  <a:pt x="559112" y="1697892"/>
                </a:lnTo>
                <a:lnTo>
                  <a:pt x="553787" y="1697892"/>
                </a:lnTo>
                <a:lnTo>
                  <a:pt x="548462" y="1692568"/>
                </a:lnTo>
                <a:close/>
                <a:moveTo>
                  <a:pt x="459714" y="1687243"/>
                </a:moveTo>
                <a:lnTo>
                  <a:pt x="465039" y="1697892"/>
                </a:lnTo>
                <a:lnTo>
                  <a:pt x="454389" y="1697892"/>
                </a:lnTo>
                <a:lnTo>
                  <a:pt x="449064" y="1697892"/>
                </a:lnTo>
                <a:close/>
                <a:moveTo>
                  <a:pt x="5169856" y="1682511"/>
                </a:moveTo>
                <a:lnTo>
                  <a:pt x="5175181" y="1682511"/>
                </a:lnTo>
                <a:lnTo>
                  <a:pt x="5180506" y="1682511"/>
                </a:lnTo>
                <a:lnTo>
                  <a:pt x="5180506" y="1687243"/>
                </a:lnTo>
                <a:lnTo>
                  <a:pt x="5169856" y="1687243"/>
                </a:lnTo>
                <a:close/>
                <a:moveTo>
                  <a:pt x="741340" y="1682511"/>
                </a:moveTo>
                <a:lnTo>
                  <a:pt x="757315" y="1682511"/>
                </a:lnTo>
                <a:lnTo>
                  <a:pt x="762640" y="1687243"/>
                </a:lnTo>
                <a:lnTo>
                  <a:pt x="762640" y="1692568"/>
                </a:lnTo>
                <a:lnTo>
                  <a:pt x="746665" y="1692568"/>
                </a:lnTo>
                <a:lnTo>
                  <a:pt x="741340" y="1687243"/>
                </a:lnTo>
                <a:close/>
                <a:moveTo>
                  <a:pt x="208853" y="1682511"/>
                </a:moveTo>
                <a:lnTo>
                  <a:pt x="240211" y="1682511"/>
                </a:lnTo>
                <a:lnTo>
                  <a:pt x="245536" y="1687243"/>
                </a:lnTo>
                <a:lnTo>
                  <a:pt x="224828" y="1687243"/>
                </a:lnTo>
                <a:lnTo>
                  <a:pt x="219503" y="1687243"/>
                </a:lnTo>
                <a:close/>
                <a:moveTo>
                  <a:pt x="5279904" y="1677186"/>
                </a:moveTo>
                <a:lnTo>
                  <a:pt x="5284637" y="1687243"/>
                </a:lnTo>
                <a:lnTo>
                  <a:pt x="5263929" y="1697892"/>
                </a:lnTo>
                <a:lnTo>
                  <a:pt x="5258604" y="1697892"/>
                </a:lnTo>
                <a:lnTo>
                  <a:pt x="5258604" y="1682511"/>
                </a:lnTo>
                <a:lnTo>
                  <a:pt x="5269254" y="1682511"/>
                </a:lnTo>
                <a:close/>
                <a:moveTo>
                  <a:pt x="986876" y="1677186"/>
                </a:moveTo>
                <a:lnTo>
                  <a:pt x="997526" y="1682511"/>
                </a:lnTo>
                <a:lnTo>
                  <a:pt x="992201" y="1687243"/>
                </a:lnTo>
                <a:lnTo>
                  <a:pt x="986876" y="1687243"/>
                </a:lnTo>
                <a:lnTo>
                  <a:pt x="976818" y="1687243"/>
                </a:lnTo>
                <a:lnTo>
                  <a:pt x="966168" y="1682511"/>
                </a:lnTo>
                <a:lnTo>
                  <a:pt x="986876" y="1682511"/>
                </a:lnTo>
                <a:close/>
                <a:moveTo>
                  <a:pt x="950785" y="1677186"/>
                </a:moveTo>
                <a:lnTo>
                  <a:pt x="955519" y="1677186"/>
                </a:lnTo>
                <a:lnTo>
                  <a:pt x="955519" y="1682511"/>
                </a:lnTo>
                <a:lnTo>
                  <a:pt x="950785" y="1687243"/>
                </a:lnTo>
                <a:close/>
                <a:moveTo>
                  <a:pt x="4616070" y="1671862"/>
                </a:moveTo>
                <a:lnTo>
                  <a:pt x="4621395" y="1671862"/>
                </a:lnTo>
                <a:lnTo>
                  <a:pt x="4621395" y="1682511"/>
                </a:lnTo>
                <a:lnTo>
                  <a:pt x="4616070" y="1682511"/>
                </a:lnTo>
                <a:close/>
                <a:moveTo>
                  <a:pt x="5243221" y="1666537"/>
                </a:moveTo>
                <a:lnTo>
                  <a:pt x="5248546" y="1677186"/>
                </a:lnTo>
                <a:lnTo>
                  <a:pt x="5237896" y="1677186"/>
                </a:lnTo>
                <a:close/>
                <a:moveTo>
                  <a:pt x="4564005" y="1666537"/>
                </a:moveTo>
                <a:lnTo>
                  <a:pt x="4569330" y="1666537"/>
                </a:lnTo>
                <a:lnTo>
                  <a:pt x="4574654" y="1666537"/>
                </a:lnTo>
                <a:lnTo>
                  <a:pt x="4574654" y="1671862"/>
                </a:lnTo>
                <a:lnTo>
                  <a:pt x="4569330" y="1671862"/>
                </a:lnTo>
                <a:close/>
                <a:moveTo>
                  <a:pt x="4532647" y="1666537"/>
                </a:moveTo>
                <a:lnTo>
                  <a:pt x="4532647" y="1677186"/>
                </a:lnTo>
                <a:lnTo>
                  <a:pt x="4522589" y="1677186"/>
                </a:lnTo>
                <a:lnTo>
                  <a:pt x="4522589" y="1671862"/>
                </a:lnTo>
                <a:close/>
                <a:moveTo>
                  <a:pt x="5378710" y="1661213"/>
                </a:moveTo>
                <a:lnTo>
                  <a:pt x="5384035" y="1671862"/>
                </a:lnTo>
                <a:lnTo>
                  <a:pt x="5368652" y="1671862"/>
                </a:lnTo>
                <a:lnTo>
                  <a:pt x="5363327" y="1666537"/>
                </a:lnTo>
                <a:close/>
                <a:moveTo>
                  <a:pt x="955519" y="1661213"/>
                </a:moveTo>
                <a:lnTo>
                  <a:pt x="971493" y="1661213"/>
                </a:lnTo>
                <a:lnTo>
                  <a:pt x="976818" y="1671862"/>
                </a:lnTo>
                <a:lnTo>
                  <a:pt x="976818" y="1677186"/>
                </a:lnTo>
                <a:lnTo>
                  <a:pt x="955519" y="1677186"/>
                </a:lnTo>
                <a:close/>
                <a:moveTo>
                  <a:pt x="866771" y="1661213"/>
                </a:moveTo>
                <a:lnTo>
                  <a:pt x="877420" y="1661213"/>
                </a:lnTo>
                <a:lnTo>
                  <a:pt x="892803" y="1661213"/>
                </a:lnTo>
                <a:lnTo>
                  <a:pt x="892803" y="1666537"/>
                </a:lnTo>
                <a:lnTo>
                  <a:pt x="882745" y="1671862"/>
                </a:lnTo>
                <a:lnTo>
                  <a:pt x="877420" y="1666537"/>
                </a:lnTo>
                <a:lnTo>
                  <a:pt x="872096" y="1666537"/>
                </a:lnTo>
                <a:close/>
                <a:moveTo>
                  <a:pt x="736607" y="1661213"/>
                </a:moveTo>
                <a:lnTo>
                  <a:pt x="741340" y="1661213"/>
                </a:lnTo>
                <a:lnTo>
                  <a:pt x="751990" y="1661213"/>
                </a:lnTo>
                <a:lnTo>
                  <a:pt x="746665" y="1666537"/>
                </a:lnTo>
                <a:close/>
                <a:moveTo>
                  <a:pt x="485747" y="1661213"/>
                </a:moveTo>
                <a:lnTo>
                  <a:pt x="491072" y="1677186"/>
                </a:lnTo>
                <a:lnTo>
                  <a:pt x="480422" y="1677186"/>
                </a:lnTo>
                <a:lnTo>
                  <a:pt x="475097" y="1671862"/>
                </a:lnTo>
                <a:close/>
                <a:moveTo>
                  <a:pt x="5326644" y="1655889"/>
                </a:moveTo>
                <a:lnTo>
                  <a:pt x="5347352" y="1666537"/>
                </a:lnTo>
                <a:lnTo>
                  <a:pt x="5337294" y="1666537"/>
                </a:lnTo>
                <a:lnTo>
                  <a:pt x="5321319" y="1682511"/>
                </a:lnTo>
                <a:lnTo>
                  <a:pt x="5321319" y="1666537"/>
                </a:lnTo>
                <a:lnTo>
                  <a:pt x="5310670" y="1666537"/>
                </a:lnTo>
                <a:close/>
                <a:moveTo>
                  <a:pt x="751990" y="1651156"/>
                </a:moveTo>
                <a:lnTo>
                  <a:pt x="757315" y="1655889"/>
                </a:lnTo>
                <a:lnTo>
                  <a:pt x="751990" y="1661213"/>
                </a:lnTo>
                <a:close/>
                <a:moveTo>
                  <a:pt x="5217189" y="1645831"/>
                </a:moveTo>
                <a:lnTo>
                  <a:pt x="5221922" y="1651156"/>
                </a:lnTo>
                <a:lnTo>
                  <a:pt x="5217189" y="1655889"/>
                </a:lnTo>
                <a:lnTo>
                  <a:pt x="5232572" y="1655889"/>
                </a:lnTo>
                <a:lnTo>
                  <a:pt x="5237896" y="1661213"/>
                </a:lnTo>
                <a:lnTo>
                  <a:pt x="5227247" y="1671862"/>
                </a:lnTo>
                <a:lnTo>
                  <a:pt x="5237896" y="1692568"/>
                </a:lnTo>
                <a:lnTo>
                  <a:pt x="5221922" y="1703217"/>
                </a:lnTo>
                <a:lnTo>
                  <a:pt x="5221922" y="1708541"/>
                </a:lnTo>
                <a:lnTo>
                  <a:pt x="5206539" y="1713865"/>
                </a:lnTo>
                <a:lnTo>
                  <a:pt x="5206539" y="1723923"/>
                </a:lnTo>
                <a:lnTo>
                  <a:pt x="5190564" y="1734571"/>
                </a:lnTo>
                <a:lnTo>
                  <a:pt x="5185831" y="1734571"/>
                </a:lnTo>
                <a:lnTo>
                  <a:pt x="5185831" y="1739896"/>
                </a:lnTo>
                <a:lnTo>
                  <a:pt x="5180506" y="1745220"/>
                </a:lnTo>
                <a:lnTo>
                  <a:pt x="5159207" y="1760602"/>
                </a:lnTo>
                <a:lnTo>
                  <a:pt x="5154474" y="1760602"/>
                </a:lnTo>
                <a:lnTo>
                  <a:pt x="5154474" y="1765926"/>
                </a:lnTo>
                <a:lnTo>
                  <a:pt x="5164532" y="1771251"/>
                </a:lnTo>
                <a:lnTo>
                  <a:pt x="5164532" y="1781308"/>
                </a:lnTo>
                <a:lnTo>
                  <a:pt x="5175181" y="1775983"/>
                </a:lnTo>
                <a:lnTo>
                  <a:pt x="5185831" y="1781308"/>
                </a:lnTo>
                <a:lnTo>
                  <a:pt x="5159207" y="1797281"/>
                </a:lnTo>
                <a:lnTo>
                  <a:pt x="5159207" y="1802605"/>
                </a:lnTo>
                <a:lnTo>
                  <a:pt x="5154474" y="1802605"/>
                </a:lnTo>
                <a:lnTo>
                  <a:pt x="5143824" y="1807338"/>
                </a:lnTo>
                <a:lnTo>
                  <a:pt x="5138499" y="1791957"/>
                </a:lnTo>
                <a:lnTo>
                  <a:pt x="5143824" y="1786632"/>
                </a:lnTo>
                <a:lnTo>
                  <a:pt x="5143824" y="1771251"/>
                </a:lnTo>
                <a:lnTo>
                  <a:pt x="5128441" y="1781308"/>
                </a:lnTo>
                <a:lnTo>
                  <a:pt x="5128441" y="1775983"/>
                </a:lnTo>
                <a:lnTo>
                  <a:pt x="5128441" y="1765926"/>
                </a:lnTo>
                <a:lnTo>
                  <a:pt x="5133174" y="1760602"/>
                </a:lnTo>
                <a:lnTo>
                  <a:pt x="5138499" y="1760602"/>
                </a:lnTo>
                <a:lnTo>
                  <a:pt x="5154474" y="1745220"/>
                </a:lnTo>
                <a:lnTo>
                  <a:pt x="5159207" y="1734571"/>
                </a:lnTo>
                <a:lnTo>
                  <a:pt x="5164532" y="1734571"/>
                </a:lnTo>
                <a:lnTo>
                  <a:pt x="5169856" y="1729247"/>
                </a:lnTo>
                <a:lnTo>
                  <a:pt x="5175181" y="1734571"/>
                </a:lnTo>
                <a:lnTo>
                  <a:pt x="5175181" y="1723923"/>
                </a:lnTo>
                <a:lnTo>
                  <a:pt x="5190564" y="1718598"/>
                </a:lnTo>
                <a:lnTo>
                  <a:pt x="5195889" y="1718598"/>
                </a:lnTo>
                <a:lnTo>
                  <a:pt x="5206539" y="1703217"/>
                </a:lnTo>
                <a:lnTo>
                  <a:pt x="5201214" y="1692568"/>
                </a:lnTo>
                <a:lnTo>
                  <a:pt x="5211864" y="1687243"/>
                </a:lnTo>
                <a:lnTo>
                  <a:pt x="5201214" y="1682511"/>
                </a:lnTo>
                <a:lnTo>
                  <a:pt x="5206539" y="1671862"/>
                </a:lnTo>
                <a:lnTo>
                  <a:pt x="5201214" y="1671862"/>
                </a:lnTo>
                <a:lnTo>
                  <a:pt x="5206539" y="1661213"/>
                </a:lnTo>
                <a:lnTo>
                  <a:pt x="5211864" y="1655889"/>
                </a:lnTo>
                <a:lnTo>
                  <a:pt x="5211864" y="1651156"/>
                </a:lnTo>
                <a:close/>
                <a:moveTo>
                  <a:pt x="4663402" y="1645831"/>
                </a:moveTo>
                <a:lnTo>
                  <a:pt x="4668727" y="1651156"/>
                </a:lnTo>
                <a:lnTo>
                  <a:pt x="4658077" y="1651156"/>
                </a:lnTo>
                <a:close/>
                <a:moveTo>
                  <a:pt x="762640" y="1645831"/>
                </a:moveTo>
                <a:lnTo>
                  <a:pt x="783348" y="1645831"/>
                </a:lnTo>
                <a:lnTo>
                  <a:pt x="804056" y="1666537"/>
                </a:lnTo>
                <a:lnTo>
                  <a:pt x="814705" y="1666537"/>
                </a:lnTo>
                <a:lnTo>
                  <a:pt x="825355" y="1687243"/>
                </a:lnTo>
                <a:lnTo>
                  <a:pt x="814705" y="1697892"/>
                </a:lnTo>
                <a:lnTo>
                  <a:pt x="799322" y="1697892"/>
                </a:lnTo>
                <a:lnTo>
                  <a:pt x="788673" y="1692568"/>
                </a:lnTo>
                <a:lnTo>
                  <a:pt x="778023" y="1687243"/>
                </a:lnTo>
                <a:lnTo>
                  <a:pt x="772698" y="1677186"/>
                </a:lnTo>
                <a:lnTo>
                  <a:pt x="772698" y="1661213"/>
                </a:lnTo>
                <a:lnTo>
                  <a:pt x="762640" y="1651156"/>
                </a:lnTo>
                <a:close/>
                <a:moveTo>
                  <a:pt x="725957" y="1645831"/>
                </a:moveTo>
                <a:lnTo>
                  <a:pt x="736607" y="1645831"/>
                </a:lnTo>
                <a:lnTo>
                  <a:pt x="741340" y="1645831"/>
                </a:lnTo>
                <a:lnTo>
                  <a:pt x="741340" y="1655889"/>
                </a:lnTo>
                <a:lnTo>
                  <a:pt x="736607" y="1655889"/>
                </a:lnTo>
                <a:close/>
                <a:moveTo>
                  <a:pt x="668567" y="1645831"/>
                </a:moveTo>
                <a:lnTo>
                  <a:pt x="673892" y="1645831"/>
                </a:lnTo>
                <a:lnTo>
                  <a:pt x="679217" y="1651156"/>
                </a:lnTo>
                <a:lnTo>
                  <a:pt x="673892" y="1655889"/>
                </a:lnTo>
                <a:close/>
                <a:moveTo>
                  <a:pt x="234886" y="1645831"/>
                </a:moveTo>
                <a:lnTo>
                  <a:pt x="240211" y="1645831"/>
                </a:lnTo>
                <a:lnTo>
                  <a:pt x="245536" y="1651156"/>
                </a:lnTo>
                <a:lnTo>
                  <a:pt x="234886" y="1651156"/>
                </a:lnTo>
                <a:close/>
                <a:moveTo>
                  <a:pt x="5310670" y="1640507"/>
                </a:moveTo>
                <a:lnTo>
                  <a:pt x="5315995" y="1645831"/>
                </a:lnTo>
                <a:lnTo>
                  <a:pt x="5295287" y="1666537"/>
                </a:lnTo>
                <a:lnTo>
                  <a:pt x="5289962" y="1661213"/>
                </a:lnTo>
                <a:lnTo>
                  <a:pt x="5295287" y="1655889"/>
                </a:lnTo>
                <a:lnTo>
                  <a:pt x="5289962" y="1651156"/>
                </a:lnTo>
                <a:lnTo>
                  <a:pt x="5300612" y="1651156"/>
                </a:lnTo>
                <a:close/>
                <a:moveTo>
                  <a:pt x="1044266" y="1640507"/>
                </a:moveTo>
                <a:lnTo>
                  <a:pt x="1054916" y="1651156"/>
                </a:lnTo>
                <a:lnTo>
                  <a:pt x="1044266" y="1655889"/>
                </a:lnTo>
                <a:close/>
                <a:moveTo>
                  <a:pt x="5404742" y="1635183"/>
                </a:moveTo>
                <a:lnTo>
                  <a:pt x="5415392" y="1640507"/>
                </a:lnTo>
                <a:lnTo>
                  <a:pt x="5404742" y="1645831"/>
                </a:lnTo>
                <a:close/>
                <a:moveTo>
                  <a:pt x="5389359" y="1635183"/>
                </a:moveTo>
                <a:lnTo>
                  <a:pt x="5394684" y="1635183"/>
                </a:lnTo>
                <a:lnTo>
                  <a:pt x="5394684" y="1645831"/>
                </a:lnTo>
                <a:close/>
                <a:moveTo>
                  <a:pt x="5326644" y="1635183"/>
                </a:moveTo>
                <a:lnTo>
                  <a:pt x="5315995" y="1645831"/>
                </a:lnTo>
                <a:lnTo>
                  <a:pt x="5315995" y="1640507"/>
                </a:lnTo>
                <a:close/>
                <a:moveTo>
                  <a:pt x="4710143" y="1635183"/>
                </a:moveTo>
                <a:lnTo>
                  <a:pt x="4715468" y="1640507"/>
                </a:lnTo>
                <a:lnTo>
                  <a:pt x="4710143" y="1645831"/>
                </a:lnTo>
                <a:lnTo>
                  <a:pt x="4710143" y="1640507"/>
                </a:lnTo>
                <a:close/>
                <a:moveTo>
                  <a:pt x="898128" y="1635183"/>
                </a:moveTo>
                <a:lnTo>
                  <a:pt x="898128" y="1651156"/>
                </a:lnTo>
                <a:lnTo>
                  <a:pt x="888070" y="1645831"/>
                </a:lnTo>
                <a:lnTo>
                  <a:pt x="888070" y="1640507"/>
                </a:lnTo>
                <a:close/>
                <a:moveTo>
                  <a:pt x="5363327" y="1629858"/>
                </a:moveTo>
                <a:lnTo>
                  <a:pt x="5378710" y="1629858"/>
                </a:lnTo>
                <a:lnTo>
                  <a:pt x="5368652" y="1635183"/>
                </a:lnTo>
                <a:lnTo>
                  <a:pt x="5363327" y="1640507"/>
                </a:lnTo>
                <a:lnTo>
                  <a:pt x="5358002" y="1651156"/>
                </a:lnTo>
                <a:lnTo>
                  <a:pt x="5352677" y="1640507"/>
                </a:lnTo>
                <a:lnTo>
                  <a:pt x="5363327" y="1635183"/>
                </a:lnTo>
                <a:close/>
                <a:moveTo>
                  <a:pt x="4642694" y="1629858"/>
                </a:moveTo>
                <a:lnTo>
                  <a:pt x="4647428" y="1629858"/>
                </a:lnTo>
                <a:lnTo>
                  <a:pt x="4647428" y="1635183"/>
                </a:lnTo>
                <a:lnTo>
                  <a:pt x="4642694" y="1640507"/>
                </a:lnTo>
                <a:lnTo>
                  <a:pt x="4637370" y="1635183"/>
                </a:lnTo>
                <a:close/>
                <a:moveTo>
                  <a:pt x="1070891" y="1629858"/>
                </a:moveTo>
                <a:lnTo>
                  <a:pt x="1075624" y="1635183"/>
                </a:lnTo>
                <a:lnTo>
                  <a:pt x="1080949" y="1640507"/>
                </a:lnTo>
                <a:lnTo>
                  <a:pt x="1070891" y="1645831"/>
                </a:lnTo>
                <a:lnTo>
                  <a:pt x="1054916" y="1635183"/>
                </a:lnTo>
                <a:close/>
                <a:moveTo>
                  <a:pt x="814705" y="1629858"/>
                </a:moveTo>
                <a:lnTo>
                  <a:pt x="851388" y="1629858"/>
                </a:lnTo>
                <a:lnTo>
                  <a:pt x="862037" y="1640507"/>
                </a:lnTo>
                <a:lnTo>
                  <a:pt x="851388" y="1655889"/>
                </a:lnTo>
                <a:lnTo>
                  <a:pt x="846063" y="1651156"/>
                </a:lnTo>
                <a:lnTo>
                  <a:pt x="830680" y="1661213"/>
                </a:lnTo>
                <a:lnTo>
                  <a:pt x="846063" y="1666537"/>
                </a:lnTo>
                <a:lnTo>
                  <a:pt x="846063" y="1671862"/>
                </a:lnTo>
                <a:lnTo>
                  <a:pt x="835413" y="1677186"/>
                </a:lnTo>
                <a:lnTo>
                  <a:pt x="825355" y="1666537"/>
                </a:lnTo>
                <a:lnTo>
                  <a:pt x="825355" y="1655889"/>
                </a:lnTo>
                <a:lnTo>
                  <a:pt x="809381" y="1645831"/>
                </a:lnTo>
                <a:lnTo>
                  <a:pt x="809381" y="1635183"/>
                </a:lnTo>
                <a:close/>
                <a:moveTo>
                  <a:pt x="757315" y="1629858"/>
                </a:moveTo>
                <a:lnTo>
                  <a:pt x="772698" y="1635183"/>
                </a:lnTo>
                <a:lnTo>
                  <a:pt x="767965" y="1640507"/>
                </a:lnTo>
                <a:close/>
                <a:moveTo>
                  <a:pt x="699925" y="1629858"/>
                </a:moveTo>
                <a:lnTo>
                  <a:pt x="710575" y="1645831"/>
                </a:lnTo>
                <a:lnTo>
                  <a:pt x="710575" y="1655889"/>
                </a:lnTo>
                <a:lnTo>
                  <a:pt x="705250" y="1655889"/>
                </a:lnTo>
                <a:lnTo>
                  <a:pt x="683950" y="1645831"/>
                </a:lnTo>
                <a:lnTo>
                  <a:pt x="689275" y="1645831"/>
                </a:lnTo>
                <a:lnTo>
                  <a:pt x="683950" y="1640507"/>
                </a:lnTo>
                <a:lnTo>
                  <a:pt x="694600" y="1635183"/>
                </a:lnTo>
                <a:close/>
                <a:moveTo>
                  <a:pt x="585144" y="1629858"/>
                </a:moveTo>
                <a:lnTo>
                  <a:pt x="595202" y="1629858"/>
                </a:lnTo>
                <a:lnTo>
                  <a:pt x="605852" y="1640507"/>
                </a:lnTo>
                <a:lnTo>
                  <a:pt x="600527" y="1640507"/>
                </a:lnTo>
                <a:lnTo>
                  <a:pt x="600527" y="1651156"/>
                </a:lnTo>
                <a:lnTo>
                  <a:pt x="585144" y="1651156"/>
                </a:lnTo>
                <a:lnTo>
                  <a:pt x="579819" y="1645831"/>
                </a:lnTo>
                <a:close/>
                <a:moveTo>
                  <a:pt x="328959" y="1629858"/>
                </a:moveTo>
                <a:lnTo>
                  <a:pt x="339608" y="1640507"/>
                </a:lnTo>
                <a:lnTo>
                  <a:pt x="318309" y="1640507"/>
                </a:lnTo>
                <a:lnTo>
                  <a:pt x="308251" y="1635183"/>
                </a:lnTo>
                <a:close/>
                <a:moveTo>
                  <a:pt x="5263929" y="1619801"/>
                </a:moveTo>
                <a:lnTo>
                  <a:pt x="5274579" y="1629858"/>
                </a:lnTo>
                <a:lnTo>
                  <a:pt x="5284637" y="1629858"/>
                </a:lnTo>
                <a:lnTo>
                  <a:pt x="5289962" y="1645831"/>
                </a:lnTo>
                <a:lnTo>
                  <a:pt x="5284637" y="1651156"/>
                </a:lnTo>
                <a:lnTo>
                  <a:pt x="5274579" y="1651156"/>
                </a:lnTo>
                <a:lnTo>
                  <a:pt x="5263929" y="1661213"/>
                </a:lnTo>
                <a:lnTo>
                  <a:pt x="5258604" y="1655889"/>
                </a:lnTo>
                <a:lnTo>
                  <a:pt x="5274579" y="1645831"/>
                </a:lnTo>
                <a:lnTo>
                  <a:pt x="5284637" y="1640507"/>
                </a:lnTo>
                <a:lnTo>
                  <a:pt x="5279904" y="1635183"/>
                </a:lnTo>
                <a:lnTo>
                  <a:pt x="5274579" y="1640507"/>
                </a:lnTo>
                <a:lnTo>
                  <a:pt x="5253279" y="1640507"/>
                </a:lnTo>
                <a:close/>
                <a:moveTo>
                  <a:pt x="574495" y="1619801"/>
                </a:moveTo>
                <a:lnTo>
                  <a:pt x="579819" y="1619801"/>
                </a:lnTo>
                <a:lnTo>
                  <a:pt x="589878" y="1624534"/>
                </a:lnTo>
                <a:lnTo>
                  <a:pt x="574495" y="1629858"/>
                </a:lnTo>
                <a:close/>
                <a:moveTo>
                  <a:pt x="5342027" y="1614477"/>
                </a:moveTo>
                <a:lnTo>
                  <a:pt x="5347352" y="1614477"/>
                </a:lnTo>
                <a:lnTo>
                  <a:pt x="5337294" y="1629858"/>
                </a:lnTo>
                <a:lnTo>
                  <a:pt x="5331969" y="1624534"/>
                </a:lnTo>
                <a:close/>
                <a:moveTo>
                  <a:pt x="4537972" y="1614477"/>
                </a:moveTo>
                <a:lnTo>
                  <a:pt x="4548622" y="1619801"/>
                </a:lnTo>
                <a:lnTo>
                  <a:pt x="4537972" y="1629858"/>
                </a:lnTo>
                <a:close/>
                <a:moveTo>
                  <a:pt x="5289962" y="1609152"/>
                </a:moveTo>
                <a:lnTo>
                  <a:pt x="5289962" y="1619801"/>
                </a:lnTo>
                <a:lnTo>
                  <a:pt x="5279904" y="1624534"/>
                </a:lnTo>
                <a:lnTo>
                  <a:pt x="5279904" y="1614477"/>
                </a:lnTo>
                <a:close/>
                <a:moveTo>
                  <a:pt x="814705" y="1609152"/>
                </a:moveTo>
                <a:lnTo>
                  <a:pt x="820030" y="1619801"/>
                </a:lnTo>
                <a:lnTo>
                  <a:pt x="814705" y="1619801"/>
                </a:lnTo>
                <a:close/>
                <a:moveTo>
                  <a:pt x="177496" y="1609152"/>
                </a:moveTo>
                <a:lnTo>
                  <a:pt x="182821" y="1614477"/>
                </a:lnTo>
                <a:lnTo>
                  <a:pt x="172171" y="1614477"/>
                </a:lnTo>
                <a:close/>
                <a:moveTo>
                  <a:pt x="5310670" y="1603828"/>
                </a:moveTo>
                <a:lnTo>
                  <a:pt x="5315995" y="1614477"/>
                </a:lnTo>
                <a:lnTo>
                  <a:pt x="5315995" y="1619801"/>
                </a:lnTo>
                <a:lnTo>
                  <a:pt x="5300612" y="1635183"/>
                </a:lnTo>
                <a:lnTo>
                  <a:pt x="5295287" y="1624534"/>
                </a:lnTo>
                <a:lnTo>
                  <a:pt x="5300612" y="1619801"/>
                </a:lnTo>
                <a:lnTo>
                  <a:pt x="5300612" y="1609152"/>
                </a:lnTo>
                <a:close/>
                <a:moveTo>
                  <a:pt x="4637370" y="1603828"/>
                </a:moveTo>
                <a:lnTo>
                  <a:pt x="4642694" y="1603828"/>
                </a:lnTo>
                <a:lnTo>
                  <a:pt x="4642694" y="1614477"/>
                </a:lnTo>
                <a:lnTo>
                  <a:pt x="4637370" y="1614477"/>
                </a:lnTo>
                <a:close/>
                <a:moveTo>
                  <a:pt x="862037" y="1603828"/>
                </a:moveTo>
                <a:lnTo>
                  <a:pt x="862037" y="1614477"/>
                </a:lnTo>
                <a:lnTo>
                  <a:pt x="866771" y="1619801"/>
                </a:lnTo>
                <a:lnTo>
                  <a:pt x="851388" y="1619801"/>
                </a:lnTo>
                <a:lnTo>
                  <a:pt x="851388" y="1609152"/>
                </a:lnTo>
                <a:close/>
                <a:moveTo>
                  <a:pt x="814705" y="1603828"/>
                </a:moveTo>
                <a:lnTo>
                  <a:pt x="820030" y="1603828"/>
                </a:lnTo>
                <a:lnTo>
                  <a:pt x="825355" y="1609152"/>
                </a:lnTo>
                <a:close/>
                <a:moveTo>
                  <a:pt x="4548622" y="1598503"/>
                </a:moveTo>
                <a:lnTo>
                  <a:pt x="4558680" y="1598503"/>
                </a:lnTo>
                <a:lnTo>
                  <a:pt x="4553947" y="1609152"/>
                </a:lnTo>
                <a:close/>
                <a:moveTo>
                  <a:pt x="914103" y="1598503"/>
                </a:moveTo>
                <a:lnTo>
                  <a:pt x="919428" y="1598503"/>
                </a:lnTo>
                <a:lnTo>
                  <a:pt x="934811" y="1614477"/>
                </a:lnTo>
                <a:lnTo>
                  <a:pt x="934811" y="1619801"/>
                </a:lnTo>
                <a:lnTo>
                  <a:pt x="924161" y="1614477"/>
                </a:lnTo>
                <a:lnTo>
                  <a:pt x="914103" y="1609152"/>
                </a:lnTo>
                <a:close/>
                <a:moveTo>
                  <a:pt x="5400009" y="1593179"/>
                </a:moveTo>
                <a:lnTo>
                  <a:pt x="5404742" y="1593179"/>
                </a:lnTo>
                <a:lnTo>
                  <a:pt x="5404742" y="1603828"/>
                </a:lnTo>
                <a:lnTo>
                  <a:pt x="5400009" y="1609152"/>
                </a:lnTo>
                <a:lnTo>
                  <a:pt x="5410067" y="1609152"/>
                </a:lnTo>
                <a:lnTo>
                  <a:pt x="5404742" y="1619801"/>
                </a:lnTo>
                <a:lnTo>
                  <a:pt x="5404742" y="1614477"/>
                </a:lnTo>
                <a:lnTo>
                  <a:pt x="5384035" y="1614477"/>
                </a:lnTo>
                <a:lnTo>
                  <a:pt x="5394684" y="1609152"/>
                </a:lnTo>
                <a:lnTo>
                  <a:pt x="5394684" y="1598503"/>
                </a:lnTo>
                <a:close/>
                <a:moveTo>
                  <a:pt x="5258604" y="1593179"/>
                </a:moveTo>
                <a:lnTo>
                  <a:pt x="5269254" y="1593179"/>
                </a:lnTo>
                <a:lnTo>
                  <a:pt x="5269254" y="1603828"/>
                </a:lnTo>
                <a:lnTo>
                  <a:pt x="5279904" y="1598503"/>
                </a:lnTo>
                <a:lnTo>
                  <a:pt x="5284637" y="1603828"/>
                </a:lnTo>
                <a:lnTo>
                  <a:pt x="5263929" y="1619801"/>
                </a:lnTo>
                <a:lnTo>
                  <a:pt x="5258604" y="1609152"/>
                </a:lnTo>
                <a:lnTo>
                  <a:pt x="5248546" y="1609152"/>
                </a:lnTo>
                <a:lnTo>
                  <a:pt x="5258604" y="1603828"/>
                </a:lnTo>
                <a:close/>
                <a:moveTo>
                  <a:pt x="4684110" y="1593179"/>
                </a:moveTo>
                <a:lnTo>
                  <a:pt x="4684110" y="1603828"/>
                </a:lnTo>
                <a:lnTo>
                  <a:pt x="4678785" y="1609152"/>
                </a:lnTo>
                <a:lnTo>
                  <a:pt x="4674052" y="1603828"/>
                </a:lnTo>
                <a:close/>
                <a:moveTo>
                  <a:pt x="4532647" y="1593179"/>
                </a:moveTo>
                <a:lnTo>
                  <a:pt x="4537972" y="1593179"/>
                </a:lnTo>
                <a:lnTo>
                  <a:pt x="4543297" y="1593179"/>
                </a:lnTo>
                <a:lnTo>
                  <a:pt x="4532647" y="1603828"/>
                </a:lnTo>
                <a:close/>
                <a:moveTo>
                  <a:pt x="888070" y="1588446"/>
                </a:moveTo>
                <a:lnTo>
                  <a:pt x="892803" y="1593179"/>
                </a:lnTo>
                <a:lnTo>
                  <a:pt x="892803" y="1598503"/>
                </a:lnTo>
                <a:lnTo>
                  <a:pt x="888070" y="1598503"/>
                </a:lnTo>
                <a:close/>
                <a:moveTo>
                  <a:pt x="715308" y="1588446"/>
                </a:moveTo>
                <a:lnTo>
                  <a:pt x="720633" y="1588446"/>
                </a:lnTo>
                <a:lnTo>
                  <a:pt x="720633" y="1593179"/>
                </a:lnTo>
                <a:lnTo>
                  <a:pt x="715308" y="1593179"/>
                </a:lnTo>
                <a:close/>
                <a:moveTo>
                  <a:pt x="1133606" y="1583122"/>
                </a:moveTo>
                <a:lnTo>
                  <a:pt x="1122956" y="1593179"/>
                </a:lnTo>
                <a:lnTo>
                  <a:pt x="1117631" y="1588446"/>
                </a:lnTo>
                <a:close/>
                <a:moveTo>
                  <a:pt x="924161" y="1583122"/>
                </a:moveTo>
                <a:lnTo>
                  <a:pt x="929486" y="1583122"/>
                </a:lnTo>
                <a:lnTo>
                  <a:pt x="929486" y="1588446"/>
                </a:lnTo>
                <a:lnTo>
                  <a:pt x="924161" y="1588446"/>
                </a:lnTo>
                <a:close/>
                <a:moveTo>
                  <a:pt x="820030" y="1583122"/>
                </a:moveTo>
                <a:lnTo>
                  <a:pt x="830680" y="1593179"/>
                </a:lnTo>
                <a:lnTo>
                  <a:pt x="830680" y="1598503"/>
                </a:lnTo>
                <a:lnTo>
                  <a:pt x="825355" y="1598503"/>
                </a:lnTo>
                <a:lnTo>
                  <a:pt x="814705" y="1588446"/>
                </a:lnTo>
                <a:close/>
                <a:moveTo>
                  <a:pt x="5331969" y="1577797"/>
                </a:moveTo>
                <a:lnTo>
                  <a:pt x="5337294" y="1577797"/>
                </a:lnTo>
                <a:lnTo>
                  <a:pt x="5337294" y="1598503"/>
                </a:lnTo>
                <a:lnTo>
                  <a:pt x="5331969" y="1593179"/>
                </a:lnTo>
                <a:close/>
                <a:moveTo>
                  <a:pt x="4741500" y="1577797"/>
                </a:moveTo>
                <a:lnTo>
                  <a:pt x="4752150" y="1583122"/>
                </a:lnTo>
                <a:lnTo>
                  <a:pt x="4741500" y="1583122"/>
                </a:lnTo>
                <a:close/>
                <a:moveTo>
                  <a:pt x="4726117" y="1577797"/>
                </a:moveTo>
                <a:lnTo>
                  <a:pt x="4726117" y="1588446"/>
                </a:lnTo>
                <a:lnTo>
                  <a:pt x="4741500" y="1603828"/>
                </a:lnTo>
                <a:lnTo>
                  <a:pt x="4736175" y="1603828"/>
                </a:lnTo>
                <a:lnTo>
                  <a:pt x="4726117" y="1614477"/>
                </a:lnTo>
                <a:lnTo>
                  <a:pt x="4705410" y="1614477"/>
                </a:lnTo>
                <a:lnTo>
                  <a:pt x="4700085" y="1619801"/>
                </a:lnTo>
                <a:lnTo>
                  <a:pt x="4700085" y="1609152"/>
                </a:lnTo>
                <a:lnTo>
                  <a:pt x="4710143" y="1593179"/>
                </a:lnTo>
                <a:lnTo>
                  <a:pt x="4715468" y="1583122"/>
                </a:lnTo>
                <a:close/>
                <a:moveTo>
                  <a:pt x="4548622" y="1577797"/>
                </a:moveTo>
                <a:lnTo>
                  <a:pt x="4558680" y="1577797"/>
                </a:lnTo>
                <a:lnTo>
                  <a:pt x="4548622" y="1583122"/>
                </a:lnTo>
                <a:close/>
                <a:moveTo>
                  <a:pt x="5457399" y="1572473"/>
                </a:moveTo>
                <a:lnTo>
                  <a:pt x="5462133" y="1572473"/>
                </a:lnTo>
                <a:lnTo>
                  <a:pt x="5457399" y="1583122"/>
                </a:lnTo>
                <a:lnTo>
                  <a:pt x="5452075" y="1583122"/>
                </a:lnTo>
                <a:close/>
                <a:moveTo>
                  <a:pt x="5384035" y="1572473"/>
                </a:moveTo>
                <a:lnTo>
                  <a:pt x="5384035" y="1583122"/>
                </a:lnTo>
                <a:lnTo>
                  <a:pt x="5378710" y="1588446"/>
                </a:lnTo>
                <a:lnTo>
                  <a:pt x="5378710" y="1583122"/>
                </a:lnTo>
                <a:close/>
                <a:moveTo>
                  <a:pt x="5310670" y="1572473"/>
                </a:moveTo>
                <a:lnTo>
                  <a:pt x="5315995" y="1577797"/>
                </a:lnTo>
                <a:lnTo>
                  <a:pt x="5305936" y="1577797"/>
                </a:lnTo>
                <a:close/>
                <a:moveTo>
                  <a:pt x="1154314" y="1572473"/>
                </a:moveTo>
                <a:lnTo>
                  <a:pt x="1154314" y="1583122"/>
                </a:lnTo>
                <a:lnTo>
                  <a:pt x="1143664" y="1583122"/>
                </a:lnTo>
                <a:lnTo>
                  <a:pt x="1143664" y="1577797"/>
                </a:lnTo>
                <a:close/>
                <a:moveTo>
                  <a:pt x="637210" y="1572473"/>
                </a:moveTo>
                <a:lnTo>
                  <a:pt x="642535" y="1572473"/>
                </a:lnTo>
                <a:lnTo>
                  <a:pt x="642535" y="1583122"/>
                </a:lnTo>
                <a:lnTo>
                  <a:pt x="637210" y="1577797"/>
                </a:lnTo>
                <a:close/>
                <a:moveTo>
                  <a:pt x="882745" y="1567149"/>
                </a:moveTo>
                <a:lnTo>
                  <a:pt x="888070" y="1567149"/>
                </a:lnTo>
                <a:lnTo>
                  <a:pt x="888070" y="1572473"/>
                </a:lnTo>
                <a:close/>
                <a:moveTo>
                  <a:pt x="4621395" y="1561824"/>
                </a:moveTo>
                <a:lnTo>
                  <a:pt x="4632045" y="1561824"/>
                </a:lnTo>
                <a:lnTo>
                  <a:pt x="4632045" y="1567149"/>
                </a:lnTo>
                <a:lnTo>
                  <a:pt x="4637370" y="1572473"/>
                </a:lnTo>
                <a:lnTo>
                  <a:pt x="4616070" y="1572473"/>
                </a:lnTo>
                <a:close/>
                <a:moveTo>
                  <a:pt x="1117631" y="1561824"/>
                </a:moveTo>
                <a:lnTo>
                  <a:pt x="1122956" y="1561824"/>
                </a:lnTo>
                <a:lnTo>
                  <a:pt x="1122956" y="1567149"/>
                </a:lnTo>
                <a:lnTo>
                  <a:pt x="1117631" y="1567149"/>
                </a:lnTo>
                <a:close/>
                <a:moveTo>
                  <a:pt x="668567" y="1561824"/>
                </a:moveTo>
                <a:lnTo>
                  <a:pt x="683950" y="1561824"/>
                </a:lnTo>
                <a:lnTo>
                  <a:pt x="694600" y="1567149"/>
                </a:lnTo>
                <a:lnTo>
                  <a:pt x="689275" y="1577797"/>
                </a:lnTo>
                <a:lnTo>
                  <a:pt x="673892" y="1577797"/>
                </a:lnTo>
                <a:lnTo>
                  <a:pt x="668567" y="1572473"/>
                </a:lnTo>
                <a:close/>
                <a:moveTo>
                  <a:pt x="5342027" y="1557091"/>
                </a:moveTo>
                <a:lnTo>
                  <a:pt x="5352677" y="1567149"/>
                </a:lnTo>
                <a:lnTo>
                  <a:pt x="5342027" y="1567149"/>
                </a:lnTo>
                <a:close/>
                <a:moveTo>
                  <a:pt x="5363327" y="1551767"/>
                </a:moveTo>
                <a:lnTo>
                  <a:pt x="5373385" y="1551767"/>
                </a:lnTo>
                <a:lnTo>
                  <a:pt x="5363327" y="1572473"/>
                </a:lnTo>
                <a:lnTo>
                  <a:pt x="5358002" y="1561824"/>
                </a:lnTo>
                <a:close/>
                <a:moveTo>
                  <a:pt x="5331969" y="1551767"/>
                </a:moveTo>
                <a:lnTo>
                  <a:pt x="5342027" y="1551767"/>
                </a:lnTo>
                <a:lnTo>
                  <a:pt x="5342027" y="1557091"/>
                </a:lnTo>
                <a:lnTo>
                  <a:pt x="5331969" y="1561824"/>
                </a:lnTo>
                <a:close/>
                <a:moveTo>
                  <a:pt x="5321319" y="1551767"/>
                </a:moveTo>
                <a:lnTo>
                  <a:pt x="5326644" y="1561824"/>
                </a:lnTo>
                <a:lnTo>
                  <a:pt x="5321319" y="1561824"/>
                </a:lnTo>
                <a:lnTo>
                  <a:pt x="5305936" y="1557091"/>
                </a:lnTo>
                <a:close/>
                <a:moveTo>
                  <a:pt x="1122956" y="1551767"/>
                </a:moveTo>
                <a:lnTo>
                  <a:pt x="1138339" y="1551767"/>
                </a:lnTo>
                <a:lnTo>
                  <a:pt x="1133606" y="1561824"/>
                </a:lnTo>
                <a:close/>
                <a:moveTo>
                  <a:pt x="1143664" y="1546443"/>
                </a:moveTo>
                <a:lnTo>
                  <a:pt x="1154314" y="1546443"/>
                </a:lnTo>
                <a:lnTo>
                  <a:pt x="1154314" y="1551767"/>
                </a:lnTo>
                <a:close/>
                <a:moveTo>
                  <a:pt x="830680" y="1546443"/>
                </a:moveTo>
                <a:lnTo>
                  <a:pt x="840738" y="1557091"/>
                </a:lnTo>
                <a:lnTo>
                  <a:pt x="835413" y="1561824"/>
                </a:lnTo>
                <a:lnTo>
                  <a:pt x="830680" y="1561824"/>
                </a:lnTo>
                <a:lnTo>
                  <a:pt x="820030" y="1557091"/>
                </a:lnTo>
                <a:lnTo>
                  <a:pt x="820030" y="1551767"/>
                </a:lnTo>
                <a:close/>
                <a:moveTo>
                  <a:pt x="710575" y="1546443"/>
                </a:moveTo>
                <a:lnTo>
                  <a:pt x="720633" y="1546443"/>
                </a:lnTo>
                <a:lnTo>
                  <a:pt x="731282" y="1561824"/>
                </a:lnTo>
                <a:lnTo>
                  <a:pt x="725957" y="1567149"/>
                </a:lnTo>
                <a:lnTo>
                  <a:pt x="699925" y="1551767"/>
                </a:lnTo>
                <a:close/>
                <a:moveTo>
                  <a:pt x="621235" y="1546443"/>
                </a:moveTo>
                <a:lnTo>
                  <a:pt x="626560" y="1546443"/>
                </a:lnTo>
                <a:lnTo>
                  <a:pt x="631885" y="1557091"/>
                </a:lnTo>
                <a:lnTo>
                  <a:pt x="621235" y="1557091"/>
                </a:lnTo>
                <a:close/>
                <a:moveTo>
                  <a:pt x="5446750" y="1541118"/>
                </a:moveTo>
                <a:lnTo>
                  <a:pt x="5452075" y="1541118"/>
                </a:lnTo>
                <a:lnTo>
                  <a:pt x="5452075" y="1546443"/>
                </a:lnTo>
                <a:lnTo>
                  <a:pt x="5446750" y="1546443"/>
                </a:lnTo>
                <a:close/>
                <a:moveTo>
                  <a:pt x="4491231" y="1541118"/>
                </a:moveTo>
                <a:lnTo>
                  <a:pt x="4501290" y="1541118"/>
                </a:lnTo>
                <a:lnTo>
                  <a:pt x="4491231" y="1546443"/>
                </a:lnTo>
                <a:close/>
                <a:moveTo>
                  <a:pt x="522429" y="1541118"/>
                </a:moveTo>
                <a:lnTo>
                  <a:pt x="537812" y="1541118"/>
                </a:lnTo>
                <a:lnTo>
                  <a:pt x="548462" y="1546443"/>
                </a:lnTo>
                <a:lnTo>
                  <a:pt x="532487" y="1546443"/>
                </a:lnTo>
                <a:close/>
                <a:moveTo>
                  <a:pt x="4558680" y="1535794"/>
                </a:moveTo>
                <a:lnTo>
                  <a:pt x="4569330" y="1541118"/>
                </a:lnTo>
                <a:lnTo>
                  <a:pt x="4564005" y="1546443"/>
                </a:lnTo>
                <a:lnTo>
                  <a:pt x="4558680" y="1546443"/>
                </a:lnTo>
                <a:close/>
                <a:moveTo>
                  <a:pt x="4402484" y="1535794"/>
                </a:moveTo>
                <a:lnTo>
                  <a:pt x="4412542" y="1546443"/>
                </a:lnTo>
                <a:lnTo>
                  <a:pt x="4412542" y="1551767"/>
                </a:lnTo>
                <a:lnTo>
                  <a:pt x="4397159" y="1551767"/>
                </a:lnTo>
                <a:lnTo>
                  <a:pt x="4397159" y="1541118"/>
                </a:lnTo>
                <a:close/>
                <a:moveTo>
                  <a:pt x="318309" y="1535794"/>
                </a:moveTo>
                <a:lnTo>
                  <a:pt x="328959" y="1541118"/>
                </a:lnTo>
                <a:lnTo>
                  <a:pt x="328959" y="1546443"/>
                </a:lnTo>
                <a:lnTo>
                  <a:pt x="318309" y="1546443"/>
                </a:lnTo>
                <a:lnTo>
                  <a:pt x="308251" y="1541118"/>
                </a:lnTo>
                <a:close/>
                <a:moveTo>
                  <a:pt x="5426042" y="1530469"/>
                </a:moveTo>
                <a:lnTo>
                  <a:pt x="5431367" y="1530469"/>
                </a:lnTo>
                <a:lnTo>
                  <a:pt x="5431367" y="1541118"/>
                </a:lnTo>
                <a:lnTo>
                  <a:pt x="5426042" y="1541118"/>
                </a:lnTo>
                <a:close/>
                <a:moveTo>
                  <a:pt x="5373385" y="1530469"/>
                </a:moveTo>
                <a:lnTo>
                  <a:pt x="5378710" y="1546443"/>
                </a:lnTo>
                <a:lnTo>
                  <a:pt x="5378710" y="1551767"/>
                </a:lnTo>
                <a:lnTo>
                  <a:pt x="5378710" y="1557091"/>
                </a:lnTo>
                <a:lnTo>
                  <a:pt x="5373385" y="1551767"/>
                </a:lnTo>
                <a:close/>
                <a:moveTo>
                  <a:pt x="5347352" y="1530469"/>
                </a:moveTo>
                <a:lnTo>
                  <a:pt x="5363327" y="1535794"/>
                </a:lnTo>
                <a:lnTo>
                  <a:pt x="5352677" y="1541118"/>
                </a:lnTo>
                <a:close/>
                <a:moveTo>
                  <a:pt x="4726117" y="1530469"/>
                </a:moveTo>
                <a:lnTo>
                  <a:pt x="4736175" y="1535794"/>
                </a:lnTo>
                <a:lnTo>
                  <a:pt x="4731442" y="1546443"/>
                </a:lnTo>
                <a:lnTo>
                  <a:pt x="4726117" y="1546443"/>
                </a:lnTo>
                <a:lnTo>
                  <a:pt x="4715468" y="1535794"/>
                </a:lnTo>
                <a:close/>
                <a:moveTo>
                  <a:pt x="4626720" y="1530469"/>
                </a:moveTo>
                <a:lnTo>
                  <a:pt x="4637370" y="1530469"/>
                </a:lnTo>
                <a:lnTo>
                  <a:pt x="4647428" y="1535794"/>
                </a:lnTo>
                <a:lnTo>
                  <a:pt x="4647428" y="1546443"/>
                </a:lnTo>
                <a:lnTo>
                  <a:pt x="4637370" y="1551767"/>
                </a:lnTo>
                <a:lnTo>
                  <a:pt x="4632045" y="1557091"/>
                </a:lnTo>
                <a:lnTo>
                  <a:pt x="4632045" y="1551767"/>
                </a:lnTo>
                <a:lnTo>
                  <a:pt x="4626720" y="1546443"/>
                </a:lnTo>
                <a:lnTo>
                  <a:pt x="4632045" y="1535794"/>
                </a:lnTo>
                <a:close/>
                <a:moveTo>
                  <a:pt x="1175021" y="1530469"/>
                </a:moveTo>
                <a:lnTo>
                  <a:pt x="1180346" y="1541118"/>
                </a:lnTo>
                <a:lnTo>
                  <a:pt x="1180346" y="1551767"/>
                </a:lnTo>
                <a:lnTo>
                  <a:pt x="1175021" y="1551767"/>
                </a:lnTo>
                <a:close/>
                <a:moveTo>
                  <a:pt x="626560" y="1530469"/>
                </a:moveTo>
                <a:lnTo>
                  <a:pt x="637210" y="1530469"/>
                </a:lnTo>
                <a:lnTo>
                  <a:pt x="631885" y="1535794"/>
                </a:lnTo>
                <a:close/>
                <a:moveTo>
                  <a:pt x="511779" y="1530469"/>
                </a:moveTo>
                <a:lnTo>
                  <a:pt x="517104" y="1530469"/>
                </a:lnTo>
                <a:lnTo>
                  <a:pt x="517104" y="1541118"/>
                </a:lnTo>
                <a:lnTo>
                  <a:pt x="511779" y="1541118"/>
                </a:lnTo>
                <a:close/>
                <a:moveTo>
                  <a:pt x="282218" y="1530469"/>
                </a:moveTo>
                <a:lnTo>
                  <a:pt x="287543" y="1530469"/>
                </a:lnTo>
                <a:lnTo>
                  <a:pt x="287543" y="1541118"/>
                </a:lnTo>
                <a:close/>
                <a:moveTo>
                  <a:pt x="4527322" y="1525737"/>
                </a:moveTo>
                <a:lnTo>
                  <a:pt x="4532647" y="1535794"/>
                </a:lnTo>
                <a:lnTo>
                  <a:pt x="4537972" y="1535794"/>
                </a:lnTo>
                <a:lnTo>
                  <a:pt x="4543297" y="1541118"/>
                </a:lnTo>
                <a:lnTo>
                  <a:pt x="4532647" y="1557091"/>
                </a:lnTo>
                <a:lnTo>
                  <a:pt x="4537972" y="1557091"/>
                </a:lnTo>
                <a:lnTo>
                  <a:pt x="4532647" y="1572473"/>
                </a:lnTo>
                <a:lnTo>
                  <a:pt x="4527322" y="1572473"/>
                </a:lnTo>
                <a:lnTo>
                  <a:pt x="4522589" y="1551767"/>
                </a:lnTo>
                <a:lnTo>
                  <a:pt x="4511939" y="1551767"/>
                </a:lnTo>
                <a:lnTo>
                  <a:pt x="4506614" y="1546443"/>
                </a:lnTo>
                <a:lnTo>
                  <a:pt x="4517264" y="1541118"/>
                </a:lnTo>
                <a:lnTo>
                  <a:pt x="4517264" y="1530469"/>
                </a:lnTo>
                <a:close/>
                <a:moveTo>
                  <a:pt x="4480582" y="1525737"/>
                </a:moveTo>
                <a:lnTo>
                  <a:pt x="4480582" y="1535794"/>
                </a:lnTo>
                <a:lnTo>
                  <a:pt x="4475257" y="1541118"/>
                </a:lnTo>
                <a:lnTo>
                  <a:pt x="4469932" y="1535794"/>
                </a:lnTo>
                <a:lnTo>
                  <a:pt x="4464607" y="1530469"/>
                </a:lnTo>
                <a:lnTo>
                  <a:pt x="4475257" y="1530469"/>
                </a:lnTo>
                <a:close/>
                <a:moveTo>
                  <a:pt x="162113" y="1525737"/>
                </a:moveTo>
                <a:lnTo>
                  <a:pt x="177496" y="1530469"/>
                </a:lnTo>
                <a:lnTo>
                  <a:pt x="177496" y="1535794"/>
                </a:lnTo>
                <a:lnTo>
                  <a:pt x="162113" y="1541118"/>
                </a:lnTo>
                <a:close/>
                <a:moveTo>
                  <a:pt x="4736175" y="1520412"/>
                </a:moveTo>
                <a:lnTo>
                  <a:pt x="4741500" y="1525737"/>
                </a:lnTo>
                <a:lnTo>
                  <a:pt x="4736175" y="1525737"/>
                </a:lnTo>
                <a:lnTo>
                  <a:pt x="4731442" y="1525737"/>
                </a:lnTo>
                <a:close/>
                <a:moveTo>
                  <a:pt x="4595362" y="1520412"/>
                </a:moveTo>
                <a:lnTo>
                  <a:pt x="4595362" y="1525737"/>
                </a:lnTo>
                <a:lnTo>
                  <a:pt x="4590037" y="1530469"/>
                </a:lnTo>
                <a:lnTo>
                  <a:pt x="4600687" y="1530469"/>
                </a:lnTo>
                <a:lnTo>
                  <a:pt x="4590037" y="1551767"/>
                </a:lnTo>
                <a:lnTo>
                  <a:pt x="4584713" y="1551767"/>
                </a:lnTo>
                <a:lnTo>
                  <a:pt x="4584713" y="1541118"/>
                </a:lnTo>
                <a:lnTo>
                  <a:pt x="4579979" y="1535794"/>
                </a:lnTo>
                <a:close/>
                <a:moveTo>
                  <a:pt x="4417867" y="1520412"/>
                </a:moveTo>
                <a:lnTo>
                  <a:pt x="4423191" y="1520412"/>
                </a:lnTo>
                <a:lnTo>
                  <a:pt x="4428516" y="1520412"/>
                </a:lnTo>
                <a:lnTo>
                  <a:pt x="4428516" y="1530469"/>
                </a:lnTo>
                <a:lnTo>
                  <a:pt x="4428516" y="1541118"/>
                </a:lnTo>
                <a:lnTo>
                  <a:pt x="4417867" y="1546443"/>
                </a:lnTo>
                <a:lnTo>
                  <a:pt x="4412542" y="1546443"/>
                </a:lnTo>
                <a:lnTo>
                  <a:pt x="4412542" y="1535794"/>
                </a:lnTo>
                <a:lnTo>
                  <a:pt x="4417867" y="1530469"/>
                </a:lnTo>
                <a:close/>
                <a:moveTo>
                  <a:pt x="4046901" y="1520412"/>
                </a:moveTo>
                <a:lnTo>
                  <a:pt x="4052225" y="1525737"/>
                </a:lnTo>
                <a:lnTo>
                  <a:pt x="4052225" y="1530469"/>
                </a:lnTo>
                <a:lnTo>
                  <a:pt x="4046901" y="1530469"/>
                </a:lnTo>
                <a:close/>
                <a:moveTo>
                  <a:pt x="1206379" y="1520412"/>
                </a:moveTo>
                <a:lnTo>
                  <a:pt x="1195729" y="1530469"/>
                </a:lnTo>
                <a:lnTo>
                  <a:pt x="1190996" y="1525737"/>
                </a:lnTo>
                <a:close/>
                <a:moveTo>
                  <a:pt x="783348" y="1520412"/>
                </a:moveTo>
                <a:lnTo>
                  <a:pt x="788673" y="1530469"/>
                </a:lnTo>
                <a:lnTo>
                  <a:pt x="793997" y="1530469"/>
                </a:lnTo>
                <a:lnTo>
                  <a:pt x="804056" y="1546443"/>
                </a:lnTo>
                <a:lnTo>
                  <a:pt x="783348" y="1541118"/>
                </a:lnTo>
                <a:lnTo>
                  <a:pt x="778023" y="1530469"/>
                </a:lnTo>
                <a:lnTo>
                  <a:pt x="778023" y="1525737"/>
                </a:lnTo>
                <a:close/>
                <a:moveTo>
                  <a:pt x="5400009" y="1515088"/>
                </a:moveTo>
                <a:lnTo>
                  <a:pt x="5410067" y="1515088"/>
                </a:lnTo>
                <a:lnTo>
                  <a:pt x="5404742" y="1520412"/>
                </a:lnTo>
                <a:lnTo>
                  <a:pt x="5400009" y="1520412"/>
                </a:lnTo>
                <a:close/>
                <a:moveTo>
                  <a:pt x="328959" y="1515088"/>
                </a:moveTo>
                <a:lnTo>
                  <a:pt x="344934" y="1515088"/>
                </a:lnTo>
                <a:lnTo>
                  <a:pt x="354991" y="1520412"/>
                </a:lnTo>
                <a:lnTo>
                  <a:pt x="354991" y="1525737"/>
                </a:lnTo>
                <a:lnTo>
                  <a:pt x="344934" y="1525737"/>
                </a:lnTo>
                <a:close/>
                <a:moveTo>
                  <a:pt x="5452075" y="1509763"/>
                </a:moveTo>
                <a:lnTo>
                  <a:pt x="5457399" y="1509763"/>
                </a:lnTo>
                <a:lnTo>
                  <a:pt x="5452075" y="1520412"/>
                </a:lnTo>
                <a:close/>
                <a:moveTo>
                  <a:pt x="5384035" y="1509763"/>
                </a:moveTo>
                <a:lnTo>
                  <a:pt x="5389359" y="1509763"/>
                </a:lnTo>
                <a:lnTo>
                  <a:pt x="5389359" y="1515088"/>
                </a:lnTo>
                <a:lnTo>
                  <a:pt x="5384035" y="1515088"/>
                </a:lnTo>
                <a:close/>
                <a:moveTo>
                  <a:pt x="4407217" y="1509763"/>
                </a:moveTo>
                <a:lnTo>
                  <a:pt x="4417867" y="1509763"/>
                </a:lnTo>
                <a:lnTo>
                  <a:pt x="4412542" y="1515088"/>
                </a:lnTo>
                <a:close/>
                <a:moveTo>
                  <a:pt x="1217029" y="1509763"/>
                </a:moveTo>
                <a:lnTo>
                  <a:pt x="1227087" y="1509763"/>
                </a:lnTo>
                <a:lnTo>
                  <a:pt x="1232412" y="1515088"/>
                </a:lnTo>
                <a:lnTo>
                  <a:pt x="1222354" y="1515088"/>
                </a:lnTo>
                <a:close/>
                <a:moveTo>
                  <a:pt x="4720793" y="1504439"/>
                </a:moveTo>
                <a:lnTo>
                  <a:pt x="4731442" y="1504439"/>
                </a:lnTo>
                <a:lnTo>
                  <a:pt x="4731442" y="1509763"/>
                </a:lnTo>
                <a:lnTo>
                  <a:pt x="4726117" y="1515088"/>
                </a:lnTo>
                <a:close/>
                <a:moveTo>
                  <a:pt x="4511939" y="1499115"/>
                </a:moveTo>
                <a:lnTo>
                  <a:pt x="4522589" y="1499115"/>
                </a:lnTo>
                <a:lnTo>
                  <a:pt x="4522589" y="1504439"/>
                </a:lnTo>
                <a:lnTo>
                  <a:pt x="4517264" y="1515088"/>
                </a:lnTo>
                <a:close/>
                <a:moveTo>
                  <a:pt x="4449224" y="1499115"/>
                </a:moveTo>
                <a:lnTo>
                  <a:pt x="4454549" y="1499115"/>
                </a:lnTo>
                <a:lnTo>
                  <a:pt x="4464607" y="1509763"/>
                </a:lnTo>
                <a:lnTo>
                  <a:pt x="4464607" y="1530469"/>
                </a:lnTo>
                <a:lnTo>
                  <a:pt x="4454549" y="1535794"/>
                </a:lnTo>
                <a:lnTo>
                  <a:pt x="4449224" y="1535794"/>
                </a:lnTo>
                <a:lnTo>
                  <a:pt x="4438574" y="1546443"/>
                </a:lnTo>
                <a:lnTo>
                  <a:pt x="4443899" y="1551767"/>
                </a:lnTo>
                <a:lnTo>
                  <a:pt x="4438574" y="1551767"/>
                </a:lnTo>
                <a:lnTo>
                  <a:pt x="4428516" y="1541118"/>
                </a:lnTo>
                <a:lnTo>
                  <a:pt x="4433250" y="1535794"/>
                </a:lnTo>
                <a:lnTo>
                  <a:pt x="4428516" y="1530469"/>
                </a:lnTo>
                <a:lnTo>
                  <a:pt x="4433250" y="1525737"/>
                </a:lnTo>
                <a:lnTo>
                  <a:pt x="4433250" y="1515088"/>
                </a:lnTo>
                <a:lnTo>
                  <a:pt x="4443899" y="1515088"/>
                </a:lnTo>
                <a:lnTo>
                  <a:pt x="4449224" y="1515088"/>
                </a:lnTo>
                <a:lnTo>
                  <a:pt x="4454549" y="1525737"/>
                </a:lnTo>
                <a:lnTo>
                  <a:pt x="4449224" y="1509763"/>
                </a:lnTo>
                <a:lnTo>
                  <a:pt x="4443899" y="1509763"/>
                </a:lnTo>
                <a:lnTo>
                  <a:pt x="4449224" y="1504439"/>
                </a:lnTo>
                <a:close/>
                <a:moveTo>
                  <a:pt x="788673" y="1499115"/>
                </a:moveTo>
                <a:lnTo>
                  <a:pt x="793997" y="1509763"/>
                </a:lnTo>
                <a:lnTo>
                  <a:pt x="788673" y="1509763"/>
                </a:lnTo>
                <a:close/>
                <a:moveTo>
                  <a:pt x="705250" y="1499115"/>
                </a:moveTo>
                <a:lnTo>
                  <a:pt x="710575" y="1499115"/>
                </a:lnTo>
                <a:lnTo>
                  <a:pt x="720633" y="1504439"/>
                </a:lnTo>
                <a:close/>
                <a:moveTo>
                  <a:pt x="4767533" y="1494382"/>
                </a:moveTo>
                <a:lnTo>
                  <a:pt x="4767533" y="1499115"/>
                </a:lnTo>
                <a:lnTo>
                  <a:pt x="4767533" y="1520412"/>
                </a:lnTo>
                <a:lnTo>
                  <a:pt x="4772858" y="1525737"/>
                </a:lnTo>
                <a:lnTo>
                  <a:pt x="4757475" y="1525737"/>
                </a:lnTo>
                <a:lnTo>
                  <a:pt x="4762800" y="1520412"/>
                </a:lnTo>
                <a:lnTo>
                  <a:pt x="4752150" y="1504439"/>
                </a:lnTo>
                <a:close/>
                <a:moveTo>
                  <a:pt x="4281787" y="1494382"/>
                </a:moveTo>
                <a:lnTo>
                  <a:pt x="4281787" y="1499115"/>
                </a:lnTo>
                <a:lnTo>
                  <a:pt x="4281787" y="1504439"/>
                </a:lnTo>
                <a:lnTo>
                  <a:pt x="4277053" y="1504439"/>
                </a:lnTo>
                <a:lnTo>
                  <a:pt x="4277053" y="1499115"/>
                </a:lnTo>
                <a:close/>
                <a:moveTo>
                  <a:pt x="757315" y="1494382"/>
                </a:moveTo>
                <a:lnTo>
                  <a:pt x="757315" y="1504439"/>
                </a:lnTo>
                <a:lnTo>
                  <a:pt x="751990" y="1499115"/>
                </a:lnTo>
                <a:close/>
                <a:moveTo>
                  <a:pt x="694600" y="1494382"/>
                </a:moveTo>
                <a:lnTo>
                  <a:pt x="699925" y="1504439"/>
                </a:lnTo>
                <a:lnTo>
                  <a:pt x="705250" y="1504439"/>
                </a:lnTo>
                <a:lnTo>
                  <a:pt x="694600" y="1515088"/>
                </a:lnTo>
                <a:lnTo>
                  <a:pt x="689275" y="1509763"/>
                </a:lnTo>
                <a:lnTo>
                  <a:pt x="673892" y="1499115"/>
                </a:lnTo>
                <a:close/>
                <a:moveTo>
                  <a:pt x="5472782" y="1489057"/>
                </a:moveTo>
                <a:lnTo>
                  <a:pt x="5483432" y="1489057"/>
                </a:lnTo>
                <a:lnTo>
                  <a:pt x="5478107" y="1494382"/>
                </a:lnTo>
                <a:lnTo>
                  <a:pt x="5472782" y="1494382"/>
                </a:lnTo>
                <a:close/>
                <a:moveTo>
                  <a:pt x="5410067" y="1489057"/>
                </a:moveTo>
                <a:lnTo>
                  <a:pt x="5415392" y="1489057"/>
                </a:lnTo>
                <a:lnTo>
                  <a:pt x="5420717" y="1494382"/>
                </a:lnTo>
                <a:lnTo>
                  <a:pt x="5410067" y="1494382"/>
                </a:lnTo>
                <a:close/>
                <a:moveTo>
                  <a:pt x="4674052" y="1489057"/>
                </a:moveTo>
                <a:lnTo>
                  <a:pt x="4694760" y="1489057"/>
                </a:lnTo>
                <a:lnTo>
                  <a:pt x="4710143" y="1509763"/>
                </a:lnTo>
                <a:lnTo>
                  <a:pt x="4700085" y="1515088"/>
                </a:lnTo>
                <a:lnTo>
                  <a:pt x="4710143" y="1520412"/>
                </a:lnTo>
                <a:lnTo>
                  <a:pt x="4700085" y="1535794"/>
                </a:lnTo>
                <a:lnTo>
                  <a:pt x="4700085" y="1525737"/>
                </a:lnTo>
                <a:lnTo>
                  <a:pt x="4694760" y="1520412"/>
                </a:lnTo>
                <a:lnTo>
                  <a:pt x="4678785" y="1525737"/>
                </a:lnTo>
                <a:lnTo>
                  <a:pt x="4663402" y="1504439"/>
                </a:lnTo>
                <a:close/>
                <a:moveTo>
                  <a:pt x="4177656" y="1489057"/>
                </a:moveTo>
                <a:lnTo>
                  <a:pt x="4182981" y="1499115"/>
                </a:lnTo>
                <a:lnTo>
                  <a:pt x="4172331" y="1499115"/>
                </a:lnTo>
                <a:lnTo>
                  <a:pt x="4172331" y="1494382"/>
                </a:lnTo>
                <a:close/>
                <a:moveTo>
                  <a:pt x="1227087" y="1489057"/>
                </a:moveTo>
                <a:lnTo>
                  <a:pt x="1232412" y="1489057"/>
                </a:lnTo>
                <a:lnTo>
                  <a:pt x="1243061" y="1504439"/>
                </a:lnTo>
                <a:lnTo>
                  <a:pt x="1237737" y="1504439"/>
                </a:lnTo>
                <a:lnTo>
                  <a:pt x="1227087" y="1499115"/>
                </a:lnTo>
                <a:close/>
                <a:moveTo>
                  <a:pt x="543137" y="1489057"/>
                </a:moveTo>
                <a:lnTo>
                  <a:pt x="548462" y="1494382"/>
                </a:lnTo>
                <a:lnTo>
                  <a:pt x="543137" y="1494382"/>
                </a:lnTo>
                <a:close/>
                <a:moveTo>
                  <a:pt x="4809540" y="1483733"/>
                </a:moveTo>
                <a:lnTo>
                  <a:pt x="4814865" y="1489057"/>
                </a:lnTo>
                <a:lnTo>
                  <a:pt x="4804215" y="1499115"/>
                </a:lnTo>
                <a:lnTo>
                  <a:pt x="4798891" y="1499115"/>
                </a:lnTo>
                <a:lnTo>
                  <a:pt x="4798891" y="1494382"/>
                </a:lnTo>
                <a:close/>
                <a:moveTo>
                  <a:pt x="125431" y="1483733"/>
                </a:moveTo>
                <a:lnTo>
                  <a:pt x="136080" y="1483733"/>
                </a:lnTo>
                <a:lnTo>
                  <a:pt x="136080" y="1489057"/>
                </a:lnTo>
                <a:close/>
                <a:moveTo>
                  <a:pt x="4851548" y="1478409"/>
                </a:moveTo>
                <a:lnTo>
                  <a:pt x="4861606" y="1478409"/>
                </a:lnTo>
                <a:lnTo>
                  <a:pt x="4861606" y="1504439"/>
                </a:lnTo>
                <a:lnTo>
                  <a:pt x="4851548" y="1520412"/>
                </a:lnTo>
                <a:lnTo>
                  <a:pt x="4840898" y="1509763"/>
                </a:lnTo>
                <a:lnTo>
                  <a:pt x="4830248" y="1515088"/>
                </a:lnTo>
                <a:lnTo>
                  <a:pt x="4820190" y="1509763"/>
                </a:lnTo>
                <a:lnTo>
                  <a:pt x="4825515" y="1509763"/>
                </a:lnTo>
                <a:lnTo>
                  <a:pt x="4851548" y="1483733"/>
                </a:lnTo>
                <a:close/>
                <a:moveTo>
                  <a:pt x="4553947" y="1478409"/>
                </a:moveTo>
                <a:lnTo>
                  <a:pt x="4558680" y="1483733"/>
                </a:lnTo>
                <a:lnTo>
                  <a:pt x="4564005" y="1489057"/>
                </a:lnTo>
                <a:lnTo>
                  <a:pt x="4558680" y="1494382"/>
                </a:lnTo>
                <a:lnTo>
                  <a:pt x="4548622" y="1494382"/>
                </a:lnTo>
                <a:lnTo>
                  <a:pt x="4543297" y="1489057"/>
                </a:lnTo>
                <a:close/>
                <a:moveTo>
                  <a:pt x="4475257" y="1478409"/>
                </a:moveTo>
                <a:lnTo>
                  <a:pt x="4491231" y="1489057"/>
                </a:lnTo>
                <a:lnTo>
                  <a:pt x="4495965" y="1478409"/>
                </a:lnTo>
                <a:lnTo>
                  <a:pt x="4506614" y="1489057"/>
                </a:lnTo>
                <a:lnTo>
                  <a:pt x="4491231" y="1499115"/>
                </a:lnTo>
                <a:lnTo>
                  <a:pt x="4491231" y="1504439"/>
                </a:lnTo>
                <a:lnTo>
                  <a:pt x="4469932" y="1499115"/>
                </a:lnTo>
                <a:lnTo>
                  <a:pt x="4475257" y="1494382"/>
                </a:lnTo>
                <a:lnTo>
                  <a:pt x="4469932" y="1489057"/>
                </a:lnTo>
                <a:close/>
                <a:moveTo>
                  <a:pt x="4209013" y="1478409"/>
                </a:moveTo>
                <a:lnTo>
                  <a:pt x="4229721" y="1478409"/>
                </a:lnTo>
                <a:lnTo>
                  <a:pt x="4219663" y="1489057"/>
                </a:lnTo>
                <a:lnTo>
                  <a:pt x="4219663" y="1499115"/>
                </a:lnTo>
                <a:lnTo>
                  <a:pt x="4224396" y="1504439"/>
                </a:lnTo>
                <a:lnTo>
                  <a:pt x="4214338" y="1515088"/>
                </a:lnTo>
                <a:lnTo>
                  <a:pt x="4219663" y="1515088"/>
                </a:lnTo>
                <a:lnTo>
                  <a:pt x="4224396" y="1515088"/>
                </a:lnTo>
                <a:lnTo>
                  <a:pt x="4235046" y="1504439"/>
                </a:lnTo>
                <a:lnTo>
                  <a:pt x="4245696" y="1504439"/>
                </a:lnTo>
                <a:lnTo>
                  <a:pt x="4245696" y="1499115"/>
                </a:lnTo>
                <a:lnTo>
                  <a:pt x="4251021" y="1494382"/>
                </a:lnTo>
                <a:lnTo>
                  <a:pt x="4261079" y="1504439"/>
                </a:lnTo>
                <a:lnTo>
                  <a:pt x="4255754" y="1509763"/>
                </a:lnTo>
                <a:lnTo>
                  <a:pt x="4261079" y="1515088"/>
                </a:lnTo>
                <a:lnTo>
                  <a:pt x="4261079" y="1525737"/>
                </a:lnTo>
                <a:lnTo>
                  <a:pt x="4251021" y="1525737"/>
                </a:lnTo>
                <a:lnTo>
                  <a:pt x="4245696" y="1520412"/>
                </a:lnTo>
                <a:lnTo>
                  <a:pt x="4240371" y="1541118"/>
                </a:lnTo>
                <a:lnTo>
                  <a:pt x="4229721" y="1535794"/>
                </a:lnTo>
                <a:lnTo>
                  <a:pt x="4235046" y="1530469"/>
                </a:lnTo>
                <a:lnTo>
                  <a:pt x="4229721" y="1520412"/>
                </a:lnTo>
                <a:lnTo>
                  <a:pt x="4224396" y="1525737"/>
                </a:lnTo>
                <a:lnTo>
                  <a:pt x="4214338" y="1520412"/>
                </a:lnTo>
                <a:lnTo>
                  <a:pt x="4209013" y="1520412"/>
                </a:lnTo>
                <a:lnTo>
                  <a:pt x="4203689" y="1504439"/>
                </a:lnTo>
                <a:lnTo>
                  <a:pt x="4209013" y="1504439"/>
                </a:lnTo>
                <a:lnTo>
                  <a:pt x="4203689" y="1499115"/>
                </a:lnTo>
                <a:lnTo>
                  <a:pt x="4214338" y="1489057"/>
                </a:lnTo>
                <a:close/>
                <a:moveTo>
                  <a:pt x="4167006" y="1478409"/>
                </a:moveTo>
                <a:lnTo>
                  <a:pt x="4177656" y="1478409"/>
                </a:lnTo>
                <a:lnTo>
                  <a:pt x="4172331" y="1483733"/>
                </a:lnTo>
                <a:lnTo>
                  <a:pt x="4172331" y="1494382"/>
                </a:lnTo>
                <a:lnTo>
                  <a:pt x="4156948" y="1494382"/>
                </a:lnTo>
                <a:lnTo>
                  <a:pt x="4151623" y="1483733"/>
                </a:lnTo>
                <a:lnTo>
                  <a:pt x="4161681" y="1489057"/>
                </a:lnTo>
                <a:lnTo>
                  <a:pt x="4167006" y="1489057"/>
                </a:lnTo>
                <a:close/>
                <a:moveTo>
                  <a:pt x="4720793" y="1473084"/>
                </a:moveTo>
                <a:lnTo>
                  <a:pt x="4720793" y="1489057"/>
                </a:lnTo>
                <a:lnTo>
                  <a:pt x="4710143" y="1489057"/>
                </a:lnTo>
                <a:lnTo>
                  <a:pt x="4710143" y="1483733"/>
                </a:lnTo>
                <a:close/>
                <a:moveTo>
                  <a:pt x="4700085" y="1473084"/>
                </a:moveTo>
                <a:lnTo>
                  <a:pt x="4705410" y="1483733"/>
                </a:lnTo>
                <a:lnTo>
                  <a:pt x="4694760" y="1483733"/>
                </a:lnTo>
                <a:close/>
                <a:moveTo>
                  <a:pt x="4313144" y="1473084"/>
                </a:moveTo>
                <a:lnTo>
                  <a:pt x="4318469" y="1478409"/>
                </a:lnTo>
                <a:lnTo>
                  <a:pt x="4318469" y="1489057"/>
                </a:lnTo>
                <a:lnTo>
                  <a:pt x="4313144" y="1494382"/>
                </a:lnTo>
                <a:lnTo>
                  <a:pt x="4308411" y="1494382"/>
                </a:lnTo>
                <a:lnTo>
                  <a:pt x="4292436" y="1494382"/>
                </a:lnTo>
                <a:lnTo>
                  <a:pt x="4292436" y="1483733"/>
                </a:lnTo>
                <a:lnTo>
                  <a:pt x="4303086" y="1483733"/>
                </a:lnTo>
                <a:lnTo>
                  <a:pt x="4308411" y="1489057"/>
                </a:lnTo>
                <a:lnTo>
                  <a:pt x="4313144" y="1483733"/>
                </a:lnTo>
                <a:lnTo>
                  <a:pt x="4303086" y="1483733"/>
                </a:lnTo>
                <a:close/>
                <a:moveTo>
                  <a:pt x="4198364" y="1473084"/>
                </a:moveTo>
                <a:lnTo>
                  <a:pt x="4203689" y="1478409"/>
                </a:lnTo>
                <a:lnTo>
                  <a:pt x="4209013" y="1478409"/>
                </a:lnTo>
                <a:lnTo>
                  <a:pt x="4203689" y="1489057"/>
                </a:lnTo>
                <a:lnTo>
                  <a:pt x="4193039" y="1489057"/>
                </a:lnTo>
                <a:lnTo>
                  <a:pt x="4198364" y="1478409"/>
                </a:lnTo>
                <a:close/>
                <a:moveTo>
                  <a:pt x="5394684" y="1467760"/>
                </a:moveTo>
                <a:lnTo>
                  <a:pt x="5400009" y="1473084"/>
                </a:lnTo>
                <a:lnTo>
                  <a:pt x="5389359" y="1489057"/>
                </a:lnTo>
                <a:lnTo>
                  <a:pt x="5378710" y="1489057"/>
                </a:lnTo>
                <a:lnTo>
                  <a:pt x="5389359" y="1473084"/>
                </a:lnTo>
                <a:close/>
                <a:moveTo>
                  <a:pt x="1253711" y="1467760"/>
                </a:moveTo>
                <a:lnTo>
                  <a:pt x="1258444" y="1467760"/>
                </a:lnTo>
                <a:lnTo>
                  <a:pt x="1258444" y="1478409"/>
                </a:lnTo>
                <a:lnTo>
                  <a:pt x="1253711" y="1478409"/>
                </a:lnTo>
                <a:close/>
                <a:moveTo>
                  <a:pt x="4037346" y="1466125"/>
                </a:moveTo>
                <a:lnTo>
                  <a:pt x="4041576" y="1467760"/>
                </a:lnTo>
                <a:lnTo>
                  <a:pt x="4036843" y="1467760"/>
                </a:lnTo>
                <a:close/>
                <a:moveTo>
                  <a:pt x="4892963" y="1463027"/>
                </a:moveTo>
                <a:lnTo>
                  <a:pt x="4903613" y="1463027"/>
                </a:lnTo>
                <a:lnTo>
                  <a:pt x="4898288" y="1467760"/>
                </a:lnTo>
                <a:lnTo>
                  <a:pt x="4887638" y="1467760"/>
                </a:lnTo>
                <a:close/>
                <a:moveTo>
                  <a:pt x="4433250" y="1463027"/>
                </a:moveTo>
                <a:lnTo>
                  <a:pt x="4438574" y="1478409"/>
                </a:lnTo>
                <a:lnTo>
                  <a:pt x="4443899" y="1478409"/>
                </a:lnTo>
                <a:lnTo>
                  <a:pt x="4443899" y="1467760"/>
                </a:lnTo>
                <a:lnTo>
                  <a:pt x="4454549" y="1467760"/>
                </a:lnTo>
                <a:lnTo>
                  <a:pt x="4454549" y="1478409"/>
                </a:lnTo>
                <a:lnTo>
                  <a:pt x="4469932" y="1489057"/>
                </a:lnTo>
                <a:lnTo>
                  <a:pt x="4459874" y="1499115"/>
                </a:lnTo>
                <a:lnTo>
                  <a:pt x="4459874" y="1494382"/>
                </a:lnTo>
                <a:lnTo>
                  <a:pt x="4449224" y="1489057"/>
                </a:lnTo>
                <a:lnTo>
                  <a:pt x="4438574" y="1489057"/>
                </a:lnTo>
                <a:lnTo>
                  <a:pt x="4428516" y="1494382"/>
                </a:lnTo>
                <a:lnTo>
                  <a:pt x="4428516" y="1489057"/>
                </a:lnTo>
                <a:lnTo>
                  <a:pt x="4417867" y="1489057"/>
                </a:lnTo>
                <a:lnTo>
                  <a:pt x="4423191" y="1499115"/>
                </a:lnTo>
                <a:lnTo>
                  <a:pt x="4428516" y="1494382"/>
                </a:lnTo>
                <a:lnTo>
                  <a:pt x="4428516" y="1509763"/>
                </a:lnTo>
                <a:lnTo>
                  <a:pt x="4423191" y="1509763"/>
                </a:lnTo>
                <a:lnTo>
                  <a:pt x="4417867" y="1509763"/>
                </a:lnTo>
                <a:lnTo>
                  <a:pt x="4412542" y="1504439"/>
                </a:lnTo>
                <a:lnTo>
                  <a:pt x="4407217" y="1509763"/>
                </a:lnTo>
                <a:lnTo>
                  <a:pt x="4402484" y="1509763"/>
                </a:lnTo>
                <a:lnTo>
                  <a:pt x="4402484" y="1504439"/>
                </a:lnTo>
                <a:lnTo>
                  <a:pt x="4391834" y="1504439"/>
                </a:lnTo>
                <a:lnTo>
                  <a:pt x="4397159" y="1494382"/>
                </a:lnTo>
                <a:lnTo>
                  <a:pt x="4397159" y="1483733"/>
                </a:lnTo>
                <a:lnTo>
                  <a:pt x="4391834" y="1478409"/>
                </a:lnTo>
                <a:lnTo>
                  <a:pt x="4407217" y="1473084"/>
                </a:lnTo>
                <a:lnTo>
                  <a:pt x="4417867" y="1473084"/>
                </a:lnTo>
                <a:lnTo>
                  <a:pt x="4423191" y="1478409"/>
                </a:lnTo>
                <a:lnTo>
                  <a:pt x="4428516" y="1473084"/>
                </a:lnTo>
                <a:close/>
                <a:moveTo>
                  <a:pt x="4360476" y="1463027"/>
                </a:moveTo>
                <a:lnTo>
                  <a:pt x="4371126" y="1467760"/>
                </a:lnTo>
                <a:lnTo>
                  <a:pt x="4365801" y="1473084"/>
                </a:lnTo>
                <a:lnTo>
                  <a:pt x="4371126" y="1473084"/>
                </a:lnTo>
                <a:lnTo>
                  <a:pt x="4381184" y="1478409"/>
                </a:lnTo>
                <a:lnTo>
                  <a:pt x="4386509" y="1478409"/>
                </a:lnTo>
                <a:lnTo>
                  <a:pt x="4375859" y="1483733"/>
                </a:lnTo>
                <a:lnTo>
                  <a:pt x="4375859" y="1494382"/>
                </a:lnTo>
                <a:lnTo>
                  <a:pt x="4365801" y="1489057"/>
                </a:lnTo>
                <a:lnTo>
                  <a:pt x="4365801" y="1483733"/>
                </a:lnTo>
                <a:lnTo>
                  <a:pt x="4360476" y="1478409"/>
                </a:lnTo>
                <a:close/>
                <a:moveTo>
                  <a:pt x="731282" y="1463027"/>
                </a:moveTo>
                <a:lnTo>
                  <a:pt x="751990" y="1473084"/>
                </a:lnTo>
                <a:lnTo>
                  <a:pt x="741340" y="1473084"/>
                </a:lnTo>
                <a:close/>
                <a:moveTo>
                  <a:pt x="585144" y="1463027"/>
                </a:moveTo>
                <a:lnTo>
                  <a:pt x="585144" y="1473084"/>
                </a:lnTo>
                <a:lnTo>
                  <a:pt x="574495" y="1467760"/>
                </a:lnTo>
                <a:close/>
                <a:moveTo>
                  <a:pt x="5404742" y="1457703"/>
                </a:moveTo>
                <a:lnTo>
                  <a:pt x="5415392" y="1463027"/>
                </a:lnTo>
                <a:lnTo>
                  <a:pt x="5404742" y="1467760"/>
                </a:lnTo>
                <a:close/>
                <a:moveTo>
                  <a:pt x="4908938" y="1457703"/>
                </a:moveTo>
                <a:lnTo>
                  <a:pt x="4914263" y="1463027"/>
                </a:lnTo>
                <a:lnTo>
                  <a:pt x="4903613" y="1463027"/>
                </a:lnTo>
                <a:close/>
                <a:moveTo>
                  <a:pt x="4835573" y="1457703"/>
                </a:moveTo>
                <a:lnTo>
                  <a:pt x="4840898" y="1457703"/>
                </a:lnTo>
                <a:lnTo>
                  <a:pt x="4840898" y="1463027"/>
                </a:lnTo>
                <a:lnTo>
                  <a:pt x="4835573" y="1463027"/>
                </a:lnTo>
                <a:close/>
                <a:moveTo>
                  <a:pt x="4501290" y="1457703"/>
                </a:moveTo>
                <a:lnTo>
                  <a:pt x="4511939" y="1463027"/>
                </a:lnTo>
                <a:lnTo>
                  <a:pt x="4501290" y="1463027"/>
                </a:lnTo>
                <a:close/>
                <a:moveTo>
                  <a:pt x="4344502" y="1452378"/>
                </a:moveTo>
                <a:lnTo>
                  <a:pt x="4349827" y="1452378"/>
                </a:lnTo>
                <a:lnTo>
                  <a:pt x="4344502" y="1457703"/>
                </a:lnTo>
                <a:close/>
                <a:moveTo>
                  <a:pt x="224828" y="1452378"/>
                </a:moveTo>
                <a:lnTo>
                  <a:pt x="229561" y="1457703"/>
                </a:lnTo>
                <a:lnTo>
                  <a:pt x="219503" y="1457703"/>
                </a:lnTo>
                <a:close/>
                <a:moveTo>
                  <a:pt x="4407217" y="1447054"/>
                </a:moveTo>
                <a:lnTo>
                  <a:pt x="4417867" y="1447054"/>
                </a:lnTo>
                <a:lnTo>
                  <a:pt x="4417867" y="1452378"/>
                </a:lnTo>
                <a:lnTo>
                  <a:pt x="4407217" y="1457703"/>
                </a:lnTo>
                <a:close/>
                <a:moveTo>
                  <a:pt x="751990" y="1447054"/>
                </a:moveTo>
                <a:lnTo>
                  <a:pt x="757315" y="1452378"/>
                </a:lnTo>
                <a:lnTo>
                  <a:pt x="751990" y="1457703"/>
                </a:lnTo>
                <a:lnTo>
                  <a:pt x="746665" y="1452378"/>
                </a:lnTo>
                <a:close/>
                <a:moveTo>
                  <a:pt x="5389359" y="1441729"/>
                </a:moveTo>
                <a:lnTo>
                  <a:pt x="5394684" y="1441729"/>
                </a:lnTo>
                <a:lnTo>
                  <a:pt x="5389359" y="1447054"/>
                </a:lnTo>
                <a:lnTo>
                  <a:pt x="5400009" y="1452378"/>
                </a:lnTo>
                <a:lnTo>
                  <a:pt x="5389359" y="1463027"/>
                </a:lnTo>
                <a:lnTo>
                  <a:pt x="5378710" y="1457703"/>
                </a:lnTo>
                <a:lnTo>
                  <a:pt x="5363327" y="1473084"/>
                </a:lnTo>
                <a:lnTo>
                  <a:pt x="5358002" y="1473084"/>
                </a:lnTo>
                <a:close/>
                <a:moveTo>
                  <a:pt x="4553947" y="1441729"/>
                </a:moveTo>
                <a:lnTo>
                  <a:pt x="4558680" y="1447054"/>
                </a:lnTo>
                <a:lnTo>
                  <a:pt x="4553947" y="1452378"/>
                </a:lnTo>
                <a:lnTo>
                  <a:pt x="4564005" y="1452378"/>
                </a:lnTo>
                <a:lnTo>
                  <a:pt x="4558680" y="1457703"/>
                </a:lnTo>
                <a:lnTo>
                  <a:pt x="4558680" y="1467760"/>
                </a:lnTo>
                <a:lnTo>
                  <a:pt x="4553947" y="1467760"/>
                </a:lnTo>
                <a:lnTo>
                  <a:pt x="4553947" y="1463027"/>
                </a:lnTo>
                <a:lnTo>
                  <a:pt x="4553947" y="1457703"/>
                </a:lnTo>
                <a:lnTo>
                  <a:pt x="4548622" y="1452378"/>
                </a:lnTo>
                <a:lnTo>
                  <a:pt x="4543297" y="1457703"/>
                </a:lnTo>
                <a:lnTo>
                  <a:pt x="4532647" y="1452378"/>
                </a:lnTo>
                <a:lnTo>
                  <a:pt x="4522589" y="1447054"/>
                </a:lnTo>
                <a:lnTo>
                  <a:pt x="4543297" y="1447054"/>
                </a:lnTo>
                <a:close/>
                <a:moveTo>
                  <a:pt x="4203689" y="1441729"/>
                </a:moveTo>
                <a:lnTo>
                  <a:pt x="4214338" y="1441729"/>
                </a:lnTo>
                <a:lnTo>
                  <a:pt x="4203689" y="1452378"/>
                </a:lnTo>
                <a:lnTo>
                  <a:pt x="4203689" y="1457703"/>
                </a:lnTo>
                <a:lnTo>
                  <a:pt x="4193039" y="1457703"/>
                </a:lnTo>
                <a:close/>
                <a:moveTo>
                  <a:pt x="4172331" y="1441729"/>
                </a:moveTo>
                <a:lnTo>
                  <a:pt x="4172331" y="1463027"/>
                </a:lnTo>
                <a:lnTo>
                  <a:pt x="4167006" y="1457703"/>
                </a:lnTo>
                <a:lnTo>
                  <a:pt x="4161681" y="1457703"/>
                </a:lnTo>
                <a:close/>
                <a:moveTo>
                  <a:pt x="611177" y="1441729"/>
                </a:moveTo>
                <a:lnTo>
                  <a:pt x="616502" y="1441729"/>
                </a:lnTo>
                <a:lnTo>
                  <a:pt x="621235" y="1441729"/>
                </a:lnTo>
                <a:lnTo>
                  <a:pt x="621235" y="1447054"/>
                </a:lnTo>
                <a:lnTo>
                  <a:pt x="616502" y="1447054"/>
                </a:lnTo>
                <a:close/>
                <a:moveTo>
                  <a:pt x="4532647" y="1431672"/>
                </a:moveTo>
                <a:lnTo>
                  <a:pt x="4537972" y="1431672"/>
                </a:lnTo>
                <a:lnTo>
                  <a:pt x="4537972" y="1436405"/>
                </a:lnTo>
                <a:lnTo>
                  <a:pt x="4532647" y="1436405"/>
                </a:lnTo>
                <a:close/>
                <a:moveTo>
                  <a:pt x="4475257" y="1431672"/>
                </a:moveTo>
                <a:lnTo>
                  <a:pt x="4480582" y="1436405"/>
                </a:lnTo>
                <a:lnTo>
                  <a:pt x="4491231" y="1441729"/>
                </a:lnTo>
                <a:lnTo>
                  <a:pt x="4485907" y="1452378"/>
                </a:lnTo>
                <a:lnTo>
                  <a:pt x="4475257" y="1452378"/>
                </a:lnTo>
                <a:lnTo>
                  <a:pt x="4475257" y="1463027"/>
                </a:lnTo>
                <a:lnTo>
                  <a:pt x="4459874" y="1463027"/>
                </a:lnTo>
                <a:lnTo>
                  <a:pt x="4454549" y="1452378"/>
                </a:lnTo>
                <a:lnTo>
                  <a:pt x="4459874" y="1452378"/>
                </a:lnTo>
                <a:lnTo>
                  <a:pt x="4464607" y="1441729"/>
                </a:lnTo>
                <a:lnTo>
                  <a:pt x="4454549" y="1436405"/>
                </a:lnTo>
                <a:close/>
                <a:moveTo>
                  <a:pt x="772698" y="1431672"/>
                </a:moveTo>
                <a:lnTo>
                  <a:pt x="783348" y="1436405"/>
                </a:lnTo>
                <a:lnTo>
                  <a:pt x="783348" y="1441729"/>
                </a:lnTo>
                <a:lnTo>
                  <a:pt x="778023" y="1441729"/>
                </a:lnTo>
                <a:lnTo>
                  <a:pt x="767965" y="1436405"/>
                </a:lnTo>
                <a:close/>
                <a:moveTo>
                  <a:pt x="4767533" y="1426348"/>
                </a:moveTo>
                <a:lnTo>
                  <a:pt x="4772858" y="1431672"/>
                </a:lnTo>
                <a:lnTo>
                  <a:pt x="4778183" y="1436405"/>
                </a:lnTo>
                <a:lnTo>
                  <a:pt x="4767533" y="1436405"/>
                </a:lnTo>
                <a:lnTo>
                  <a:pt x="4762800" y="1431672"/>
                </a:lnTo>
                <a:close/>
                <a:moveTo>
                  <a:pt x="417707" y="1426348"/>
                </a:moveTo>
                <a:lnTo>
                  <a:pt x="423031" y="1426348"/>
                </a:lnTo>
                <a:lnTo>
                  <a:pt x="428356" y="1431672"/>
                </a:lnTo>
                <a:lnTo>
                  <a:pt x="417707" y="1431672"/>
                </a:lnTo>
                <a:close/>
                <a:moveTo>
                  <a:pt x="4846223" y="1421023"/>
                </a:moveTo>
                <a:lnTo>
                  <a:pt x="4846223" y="1426348"/>
                </a:lnTo>
                <a:lnTo>
                  <a:pt x="4840898" y="1436405"/>
                </a:lnTo>
                <a:lnTo>
                  <a:pt x="4835573" y="1436405"/>
                </a:lnTo>
                <a:lnTo>
                  <a:pt x="4835573" y="1431672"/>
                </a:lnTo>
                <a:close/>
                <a:moveTo>
                  <a:pt x="4658077" y="1421023"/>
                </a:moveTo>
                <a:lnTo>
                  <a:pt x="4674052" y="1431672"/>
                </a:lnTo>
                <a:lnTo>
                  <a:pt x="4674052" y="1436405"/>
                </a:lnTo>
                <a:lnTo>
                  <a:pt x="4668727" y="1447054"/>
                </a:lnTo>
                <a:lnTo>
                  <a:pt x="4658077" y="1441729"/>
                </a:lnTo>
                <a:lnTo>
                  <a:pt x="4647428" y="1441729"/>
                </a:lnTo>
                <a:lnTo>
                  <a:pt x="4658077" y="1436405"/>
                </a:lnTo>
                <a:lnTo>
                  <a:pt x="4652753" y="1431672"/>
                </a:lnTo>
                <a:lnTo>
                  <a:pt x="4652753" y="1426348"/>
                </a:lnTo>
                <a:close/>
                <a:moveTo>
                  <a:pt x="4438574" y="1421023"/>
                </a:moveTo>
                <a:lnTo>
                  <a:pt x="4438574" y="1431672"/>
                </a:lnTo>
                <a:lnTo>
                  <a:pt x="4433250" y="1431672"/>
                </a:lnTo>
                <a:close/>
                <a:moveTo>
                  <a:pt x="4344502" y="1421023"/>
                </a:moveTo>
                <a:lnTo>
                  <a:pt x="4349827" y="1421023"/>
                </a:lnTo>
                <a:lnTo>
                  <a:pt x="4349827" y="1436405"/>
                </a:lnTo>
                <a:lnTo>
                  <a:pt x="4339769" y="1436405"/>
                </a:lnTo>
                <a:lnTo>
                  <a:pt x="4339769" y="1426348"/>
                </a:lnTo>
                <a:close/>
                <a:moveTo>
                  <a:pt x="4099558" y="1421023"/>
                </a:moveTo>
                <a:lnTo>
                  <a:pt x="4104291" y="1421023"/>
                </a:lnTo>
                <a:lnTo>
                  <a:pt x="4099558" y="1426348"/>
                </a:lnTo>
                <a:lnTo>
                  <a:pt x="4099558" y="1436405"/>
                </a:lnTo>
                <a:lnTo>
                  <a:pt x="4104291" y="1441729"/>
                </a:lnTo>
                <a:lnTo>
                  <a:pt x="4099558" y="1447054"/>
                </a:lnTo>
                <a:lnTo>
                  <a:pt x="4099558" y="1457703"/>
                </a:lnTo>
                <a:lnTo>
                  <a:pt x="4094233" y="1457703"/>
                </a:lnTo>
                <a:lnTo>
                  <a:pt x="4078258" y="1457703"/>
                </a:lnTo>
                <a:lnTo>
                  <a:pt x="4072933" y="1463027"/>
                </a:lnTo>
                <a:lnTo>
                  <a:pt x="4072933" y="1447054"/>
                </a:lnTo>
                <a:lnTo>
                  <a:pt x="4068200" y="1447054"/>
                </a:lnTo>
                <a:lnTo>
                  <a:pt x="4083583" y="1431672"/>
                </a:lnTo>
                <a:lnTo>
                  <a:pt x="4088908" y="1426348"/>
                </a:lnTo>
                <a:close/>
                <a:moveTo>
                  <a:pt x="657917" y="1421023"/>
                </a:moveTo>
                <a:lnTo>
                  <a:pt x="673892" y="1426348"/>
                </a:lnTo>
                <a:lnTo>
                  <a:pt x="673892" y="1431672"/>
                </a:lnTo>
                <a:lnTo>
                  <a:pt x="663242" y="1441729"/>
                </a:lnTo>
                <a:lnTo>
                  <a:pt x="652593" y="1436405"/>
                </a:lnTo>
                <a:lnTo>
                  <a:pt x="652593" y="1426348"/>
                </a:lnTo>
                <a:close/>
                <a:moveTo>
                  <a:pt x="5436100" y="1415699"/>
                </a:moveTo>
                <a:lnTo>
                  <a:pt x="5436100" y="1431672"/>
                </a:lnTo>
                <a:lnTo>
                  <a:pt x="5426042" y="1431672"/>
                </a:lnTo>
                <a:lnTo>
                  <a:pt x="5420717" y="1436405"/>
                </a:lnTo>
                <a:lnTo>
                  <a:pt x="5431367" y="1441729"/>
                </a:lnTo>
                <a:lnTo>
                  <a:pt x="5426042" y="1447054"/>
                </a:lnTo>
                <a:lnTo>
                  <a:pt x="5436100" y="1447054"/>
                </a:lnTo>
                <a:lnTo>
                  <a:pt x="5431367" y="1452378"/>
                </a:lnTo>
                <a:lnTo>
                  <a:pt x="5420717" y="1463027"/>
                </a:lnTo>
                <a:lnTo>
                  <a:pt x="5415392" y="1463027"/>
                </a:lnTo>
                <a:lnTo>
                  <a:pt x="5415392" y="1447054"/>
                </a:lnTo>
                <a:lnTo>
                  <a:pt x="5404742" y="1452378"/>
                </a:lnTo>
                <a:lnTo>
                  <a:pt x="5400009" y="1447054"/>
                </a:lnTo>
                <a:lnTo>
                  <a:pt x="5415392" y="1436405"/>
                </a:lnTo>
                <a:lnTo>
                  <a:pt x="5415392" y="1426348"/>
                </a:lnTo>
                <a:lnTo>
                  <a:pt x="5426042" y="1426348"/>
                </a:lnTo>
                <a:close/>
                <a:moveTo>
                  <a:pt x="4887638" y="1410375"/>
                </a:moveTo>
                <a:lnTo>
                  <a:pt x="4892963" y="1421023"/>
                </a:lnTo>
                <a:lnTo>
                  <a:pt x="4892963" y="1426348"/>
                </a:lnTo>
                <a:lnTo>
                  <a:pt x="4877580" y="1421023"/>
                </a:lnTo>
                <a:close/>
                <a:moveTo>
                  <a:pt x="4632045" y="1410375"/>
                </a:moveTo>
                <a:lnTo>
                  <a:pt x="4637370" y="1415699"/>
                </a:lnTo>
                <a:lnTo>
                  <a:pt x="4642694" y="1415699"/>
                </a:lnTo>
                <a:lnTo>
                  <a:pt x="4647428" y="1410375"/>
                </a:lnTo>
                <a:lnTo>
                  <a:pt x="4652753" y="1426348"/>
                </a:lnTo>
                <a:lnTo>
                  <a:pt x="4647428" y="1426348"/>
                </a:lnTo>
                <a:lnTo>
                  <a:pt x="4642694" y="1431672"/>
                </a:lnTo>
                <a:lnTo>
                  <a:pt x="4621395" y="1431672"/>
                </a:lnTo>
                <a:lnTo>
                  <a:pt x="4621395" y="1415699"/>
                </a:lnTo>
                <a:close/>
                <a:moveTo>
                  <a:pt x="4491231" y="1410375"/>
                </a:moveTo>
                <a:lnTo>
                  <a:pt x="4501290" y="1415699"/>
                </a:lnTo>
                <a:lnTo>
                  <a:pt x="4495965" y="1421023"/>
                </a:lnTo>
                <a:lnTo>
                  <a:pt x="4501290" y="1426348"/>
                </a:lnTo>
                <a:lnTo>
                  <a:pt x="4491231" y="1436405"/>
                </a:lnTo>
                <a:lnTo>
                  <a:pt x="4485907" y="1431672"/>
                </a:lnTo>
                <a:lnTo>
                  <a:pt x="4485907" y="1426348"/>
                </a:lnTo>
                <a:lnTo>
                  <a:pt x="4491231" y="1421023"/>
                </a:lnTo>
                <a:close/>
                <a:moveTo>
                  <a:pt x="4454549" y="1410375"/>
                </a:moveTo>
                <a:lnTo>
                  <a:pt x="4459874" y="1415699"/>
                </a:lnTo>
                <a:lnTo>
                  <a:pt x="4459874" y="1426348"/>
                </a:lnTo>
                <a:lnTo>
                  <a:pt x="4449224" y="1431672"/>
                </a:lnTo>
                <a:lnTo>
                  <a:pt x="4438574" y="1447054"/>
                </a:lnTo>
                <a:lnTo>
                  <a:pt x="4443899" y="1447054"/>
                </a:lnTo>
                <a:lnTo>
                  <a:pt x="4443899" y="1467760"/>
                </a:lnTo>
                <a:lnTo>
                  <a:pt x="4433250" y="1463027"/>
                </a:lnTo>
                <a:lnTo>
                  <a:pt x="4433250" y="1457703"/>
                </a:lnTo>
                <a:lnTo>
                  <a:pt x="4428516" y="1452378"/>
                </a:lnTo>
                <a:lnTo>
                  <a:pt x="4433250" y="1447054"/>
                </a:lnTo>
                <a:lnTo>
                  <a:pt x="4433250" y="1441729"/>
                </a:lnTo>
                <a:lnTo>
                  <a:pt x="4438574" y="1436405"/>
                </a:lnTo>
                <a:lnTo>
                  <a:pt x="4438574" y="1431672"/>
                </a:lnTo>
                <a:lnTo>
                  <a:pt x="4443899" y="1426348"/>
                </a:lnTo>
                <a:lnTo>
                  <a:pt x="4443899" y="1415699"/>
                </a:lnTo>
                <a:close/>
                <a:moveTo>
                  <a:pt x="4125590" y="1410375"/>
                </a:moveTo>
                <a:lnTo>
                  <a:pt x="4130324" y="1415699"/>
                </a:lnTo>
                <a:lnTo>
                  <a:pt x="4114941" y="1421023"/>
                </a:lnTo>
                <a:close/>
                <a:moveTo>
                  <a:pt x="668567" y="1410375"/>
                </a:moveTo>
                <a:lnTo>
                  <a:pt x="689275" y="1410375"/>
                </a:lnTo>
                <a:lnTo>
                  <a:pt x="699925" y="1415699"/>
                </a:lnTo>
                <a:lnTo>
                  <a:pt x="699925" y="1421023"/>
                </a:lnTo>
                <a:lnTo>
                  <a:pt x="683950" y="1426348"/>
                </a:lnTo>
                <a:lnTo>
                  <a:pt x="679217" y="1421023"/>
                </a:lnTo>
                <a:lnTo>
                  <a:pt x="668567" y="1421023"/>
                </a:lnTo>
                <a:close/>
                <a:moveTo>
                  <a:pt x="250861" y="1410375"/>
                </a:moveTo>
                <a:lnTo>
                  <a:pt x="271568" y="1410375"/>
                </a:lnTo>
                <a:lnTo>
                  <a:pt x="276893" y="1426348"/>
                </a:lnTo>
                <a:lnTo>
                  <a:pt x="266244" y="1426348"/>
                </a:lnTo>
                <a:lnTo>
                  <a:pt x="256186" y="1415699"/>
                </a:lnTo>
                <a:lnTo>
                  <a:pt x="250861" y="1415699"/>
                </a:lnTo>
                <a:close/>
                <a:moveTo>
                  <a:pt x="5592888" y="1405642"/>
                </a:moveTo>
                <a:lnTo>
                  <a:pt x="5598213" y="1405642"/>
                </a:lnTo>
                <a:lnTo>
                  <a:pt x="5598213" y="1410375"/>
                </a:lnTo>
                <a:lnTo>
                  <a:pt x="5592888" y="1410375"/>
                </a:lnTo>
                <a:close/>
                <a:moveTo>
                  <a:pt x="4783508" y="1405642"/>
                </a:moveTo>
                <a:lnTo>
                  <a:pt x="4788832" y="1415699"/>
                </a:lnTo>
                <a:lnTo>
                  <a:pt x="4788832" y="1426348"/>
                </a:lnTo>
                <a:lnTo>
                  <a:pt x="4778183" y="1431672"/>
                </a:lnTo>
                <a:lnTo>
                  <a:pt x="4772858" y="1426348"/>
                </a:lnTo>
                <a:lnTo>
                  <a:pt x="4772858" y="1410375"/>
                </a:lnTo>
                <a:close/>
                <a:moveTo>
                  <a:pt x="4480582" y="1405642"/>
                </a:moveTo>
                <a:lnTo>
                  <a:pt x="4485907" y="1405642"/>
                </a:lnTo>
                <a:lnTo>
                  <a:pt x="4485907" y="1426348"/>
                </a:lnTo>
                <a:lnTo>
                  <a:pt x="4475257" y="1426348"/>
                </a:lnTo>
                <a:lnTo>
                  <a:pt x="4480582" y="1410375"/>
                </a:lnTo>
                <a:close/>
                <a:moveTo>
                  <a:pt x="4402484" y="1405642"/>
                </a:moveTo>
                <a:lnTo>
                  <a:pt x="4407217" y="1410375"/>
                </a:lnTo>
                <a:lnTo>
                  <a:pt x="4402484" y="1415699"/>
                </a:lnTo>
                <a:close/>
                <a:moveTo>
                  <a:pt x="4214338" y="1405642"/>
                </a:moveTo>
                <a:lnTo>
                  <a:pt x="4224396" y="1410375"/>
                </a:lnTo>
                <a:lnTo>
                  <a:pt x="4214338" y="1415699"/>
                </a:lnTo>
                <a:close/>
                <a:moveTo>
                  <a:pt x="475097" y="1405642"/>
                </a:moveTo>
                <a:lnTo>
                  <a:pt x="491072" y="1405642"/>
                </a:lnTo>
                <a:lnTo>
                  <a:pt x="485747" y="1410375"/>
                </a:lnTo>
                <a:lnTo>
                  <a:pt x="480422" y="1410375"/>
                </a:lnTo>
                <a:close/>
                <a:moveTo>
                  <a:pt x="391674" y="1405642"/>
                </a:moveTo>
                <a:lnTo>
                  <a:pt x="396999" y="1415699"/>
                </a:lnTo>
                <a:lnTo>
                  <a:pt x="386349" y="1415699"/>
                </a:lnTo>
                <a:close/>
                <a:moveTo>
                  <a:pt x="4966328" y="1400317"/>
                </a:moveTo>
                <a:lnTo>
                  <a:pt x="4976978" y="1400317"/>
                </a:lnTo>
                <a:lnTo>
                  <a:pt x="4971653" y="1405642"/>
                </a:lnTo>
                <a:lnTo>
                  <a:pt x="4976978" y="1410375"/>
                </a:lnTo>
                <a:lnTo>
                  <a:pt x="4971653" y="1410375"/>
                </a:lnTo>
                <a:close/>
                <a:moveTo>
                  <a:pt x="4428516" y="1394993"/>
                </a:moveTo>
                <a:lnTo>
                  <a:pt x="4433250" y="1400317"/>
                </a:lnTo>
                <a:lnTo>
                  <a:pt x="4428516" y="1405642"/>
                </a:lnTo>
                <a:lnTo>
                  <a:pt x="4433250" y="1410375"/>
                </a:lnTo>
                <a:lnTo>
                  <a:pt x="4417867" y="1410375"/>
                </a:lnTo>
                <a:lnTo>
                  <a:pt x="4412542" y="1415699"/>
                </a:lnTo>
                <a:lnTo>
                  <a:pt x="4412542" y="1410375"/>
                </a:lnTo>
                <a:close/>
                <a:moveTo>
                  <a:pt x="5446750" y="1384344"/>
                </a:moveTo>
                <a:lnTo>
                  <a:pt x="5457399" y="1384344"/>
                </a:lnTo>
                <a:lnTo>
                  <a:pt x="5446750" y="1394993"/>
                </a:lnTo>
                <a:lnTo>
                  <a:pt x="5441425" y="1394993"/>
                </a:lnTo>
                <a:close/>
                <a:moveTo>
                  <a:pt x="5378710" y="1384344"/>
                </a:moveTo>
                <a:lnTo>
                  <a:pt x="5378710" y="1394993"/>
                </a:lnTo>
                <a:lnTo>
                  <a:pt x="5389359" y="1410375"/>
                </a:lnTo>
                <a:lnTo>
                  <a:pt x="5384035" y="1415699"/>
                </a:lnTo>
                <a:lnTo>
                  <a:pt x="5389359" y="1421023"/>
                </a:lnTo>
                <a:lnTo>
                  <a:pt x="5384035" y="1426348"/>
                </a:lnTo>
                <a:lnTo>
                  <a:pt x="5384035" y="1436405"/>
                </a:lnTo>
                <a:lnTo>
                  <a:pt x="5378710" y="1431672"/>
                </a:lnTo>
                <a:lnTo>
                  <a:pt x="5373385" y="1415699"/>
                </a:lnTo>
                <a:lnTo>
                  <a:pt x="5368652" y="1410375"/>
                </a:lnTo>
                <a:lnTo>
                  <a:pt x="5352677" y="1426348"/>
                </a:lnTo>
                <a:lnTo>
                  <a:pt x="5347352" y="1421023"/>
                </a:lnTo>
                <a:lnTo>
                  <a:pt x="5363327" y="1410375"/>
                </a:lnTo>
                <a:lnTo>
                  <a:pt x="5358002" y="1405642"/>
                </a:lnTo>
                <a:lnTo>
                  <a:pt x="5363327" y="1400317"/>
                </a:lnTo>
                <a:lnTo>
                  <a:pt x="5368652" y="1405642"/>
                </a:lnTo>
                <a:lnTo>
                  <a:pt x="5373385" y="1405642"/>
                </a:lnTo>
                <a:close/>
                <a:moveTo>
                  <a:pt x="5358002" y="1384344"/>
                </a:moveTo>
                <a:lnTo>
                  <a:pt x="5373385" y="1389669"/>
                </a:lnTo>
                <a:lnTo>
                  <a:pt x="5358002" y="1394993"/>
                </a:lnTo>
                <a:lnTo>
                  <a:pt x="5352677" y="1405642"/>
                </a:lnTo>
                <a:lnTo>
                  <a:pt x="5342027" y="1394993"/>
                </a:lnTo>
                <a:lnTo>
                  <a:pt x="5342027" y="1389669"/>
                </a:lnTo>
                <a:lnTo>
                  <a:pt x="5352677" y="1394993"/>
                </a:lnTo>
                <a:close/>
                <a:moveTo>
                  <a:pt x="4924321" y="1384344"/>
                </a:moveTo>
                <a:lnTo>
                  <a:pt x="4929646" y="1384344"/>
                </a:lnTo>
                <a:lnTo>
                  <a:pt x="4924321" y="1389669"/>
                </a:lnTo>
                <a:close/>
                <a:moveTo>
                  <a:pt x="4798891" y="1384344"/>
                </a:moveTo>
                <a:lnTo>
                  <a:pt x="4809540" y="1384344"/>
                </a:lnTo>
                <a:lnTo>
                  <a:pt x="4809540" y="1389669"/>
                </a:lnTo>
                <a:lnTo>
                  <a:pt x="4804215" y="1400317"/>
                </a:lnTo>
                <a:close/>
                <a:moveTo>
                  <a:pt x="4715468" y="1384344"/>
                </a:moveTo>
                <a:lnTo>
                  <a:pt x="4720793" y="1394993"/>
                </a:lnTo>
                <a:lnTo>
                  <a:pt x="4710143" y="1400317"/>
                </a:lnTo>
                <a:lnTo>
                  <a:pt x="4705410" y="1410375"/>
                </a:lnTo>
                <a:lnTo>
                  <a:pt x="4694760" y="1421023"/>
                </a:lnTo>
                <a:lnTo>
                  <a:pt x="4710143" y="1426348"/>
                </a:lnTo>
                <a:lnTo>
                  <a:pt x="4720793" y="1410375"/>
                </a:lnTo>
                <a:lnTo>
                  <a:pt x="4726117" y="1410375"/>
                </a:lnTo>
                <a:lnTo>
                  <a:pt x="4731442" y="1405642"/>
                </a:lnTo>
                <a:lnTo>
                  <a:pt x="4731442" y="1415699"/>
                </a:lnTo>
                <a:lnTo>
                  <a:pt x="4726117" y="1415699"/>
                </a:lnTo>
                <a:lnTo>
                  <a:pt x="4720793" y="1426348"/>
                </a:lnTo>
                <a:lnTo>
                  <a:pt x="4731442" y="1431672"/>
                </a:lnTo>
                <a:lnTo>
                  <a:pt x="4726117" y="1436405"/>
                </a:lnTo>
                <a:lnTo>
                  <a:pt x="4720793" y="1436405"/>
                </a:lnTo>
                <a:lnTo>
                  <a:pt x="4720793" y="1452378"/>
                </a:lnTo>
                <a:lnTo>
                  <a:pt x="4726117" y="1447054"/>
                </a:lnTo>
                <a:lnTo>
                  <a:pt x="4736175" y="1452378"/>
                </a:lnTo>
                <a:lnTo>
                  <a:pt x="4746825" y="1447054"/>
                </a:lnTo>
                <a:lnTo>
                  <a:pt x="4746825" y="1441729"/>
                </a:lnTo>
                <a:lnTo>
                  <a:pt x="4741500" y="1436405"/>
                </a:lnTo>
                <a:lnTo>
                  <a:pt x="4741500" y="1431672"/>
                </a:lnTo>
                <a:lnTo>
                  <a:pt x="4752150" y="1431672"/>
                </a:lnTo>
                <a:lnTo>
                  <a:pt x="4752150" y="1436405"/>
                </a:lnTo>
                <a:lnTo>
                  <a:pt x="4757475" y="1447054"/>
                </a:lnTo>
                <a:lnTo>
                  <a:pt x="4762800" y="1441729"/>
                </a:lnTo>
                <a:lnTo>
                  <a:pt x="4772858" y="1441729"/>
                </a:lnTo>
                <a:lnTo>
                  <a:pt x="4772858" y="1447054"/>
                </a:lnTo>
                <a:lnTo>
                  <a:pt x="4767533" y="1457703"/>
                </a:lnTo>
                <a:lnTo>
                  <a:pt x="4772858" y="1457703"/>
                </a:lnTo>
                <a:lnTo>
                  <a:pt x="4778183" y="1452378"/>
                </a:lnTo>
                <a:lnTo>
                  <a:pt x="4788832" y="1452378"/>
                </a:lnTo>
                <a:lnTo>
                  <a:pt x="4788832" y="1441729"/>
                </a:lnTo>
                <a:lnTo>
                  <a:pt x="4794157" y="1441729"/>
                </a:lnTo>
                <a:lnTo>
                  <a:pt x="4798891" y="1436405"/>
                </a:lnTo>
                <a:lnTo>
                  <a:pt x="4804215" y="1431672"/>
                </a:lnTo>
                <a:lnTo>
                  <a:pt x="4798891" y="1447054"/>
                </a:lnTo>
                <a:lnTo>
                  <a:pt x="4788832" y="1457703"/>
                </a:lnTo>
                <a:lnTo>
                  <a:pt x="4788832" y="1467760"/>
                </a:lnTo>
                <a:lnTo>
                  <a:pt x="4778183" y="1463027"/>
                </a:lnTo>
                <a:lnTo>
                  <a:pt x="4772858" y="1473084"/>
                </a:lnTo>
                <a:lnTo>
                  <a:pt x="4767533" y="1467760"/>
                </a:lnTo>
                <a:lnTo>
                  <a:pt x="4762800" y="1483733"/>
                </a:lnTo>
                <a:lnTo>
                  <a:pt x="4746825" y="1494382"/>
                </a:lnTo>
                <a:lnTo>
                  <a:pt x="4731442" y="1504439"/>
                </a:lnTo>
                <a:lnTo>
                  <a:pt x="4731442" y="1499115"/>
                </a:lnTo>
                <a:lnTo>
                  <a:pt x="4741500" y="1483733"/>
                </a:lnTo>
                <a:lnTo>
                  <a:pt x="4752150" y="1483733"/>
                </a:lnTo>
                <a:lnTo>
                  <a:pt x="4757475" y="1473084"/>
                </a:lnTo>
                <a:lnTo>
                  <a:pt x="4741500" y="1473084"/>
                </a:lnTo>
                <a:lnTo>
                  <a:pt x="4726117" y="1483733"/>
                </a:lnTo>
                <a:lnTo>
                  <a:pt x="4726117" y="1473084"/>
                </a:lnTo>
                <a:lnTo>
                  <a:pt x="4720793" y="1473084"/>
                </a:lnTo>
                <a:lnTo>
                  <a:pt x="4715468" y="1473084"/>
                </a:lnTo>
                <a:lnTo>
                  <a:pt x="4720793" y="1467760"/>
                </a:lnTo>
                <a:lnTo>
                  <a:pt x="4705410" y="1452378"/>
                </a:lnTo>
                <a:lnTo>
                  <a:pt x="4700085" y="1436405"/>
                </a:lnTo>
                <a:lnTo>
                  <a:pt x="4700085" y="1452378"/>
                </a:lnTo>
                <a:lnTo>
                  <a:pt x="4700085" y="1457703"/>
                </a:lnTo>
                <a:lnTo>
                  <a:pt x="4689435" y="1463027"/>
                </a:lnTo>
                <a:lnTo>
                  <a:pt x="4689435" y="1483733"/>
                </a:lnTo>
                <a:lnTo>
                  <a:pt x="4678785" y="1483733"/>
                </a:lnTo>
                <a:lnTo>
                  <a:pt x="4674052" y="1478409"/>
                </a:lnTo>
                <a:lnTo>
                  <a:pt x="4674052" y="1489057"/>
                </a:lnTo>
                <a:lnTo>
                  <a:pt x="4642694" y="1489057"/>
                </a:lnTo>
                <a:lnTo>
                  <a:pt x="4637370" y="1494382"/>
                </a:lnTo>
                <a:lnTo>
                  <a:pt x="4626720" y="1494382"/>
                </a:lnTo>
                <a:lnTo>
                  <a:pt x="4621395" y="1509763"/>
                </a:lnTo>
                <a:lnTo>
                  <a:pt x="4611337" y="1499115"/>
                </a:lnTo>
                <a:lnTo>
                  <a:pt x="4606012" y="1494382"/>
                </a:lnTo>
                <a:lnTo>
                  <a:pt x="4600687" y="1499115"/>
                </a:lnTo>
                <a:lnTo>
                  <a:pt x="4595362" y="1494382"/>
                </a:lnTo>
                <a:lnTo>
                  <a:pt x="4590037" y="1499115"/>
                </a:lnTo>
                <a:lnTo>
                  <a:pt x="4574654" y="1509763"/>
                </a:lnTo>
                <a:lnTo>
                  <a:pt x="4574654" y="1515088"/>
                </a:lnTo>
                <a:lnTo>
                  <a:pt x="4569330" y="1515088"/>
                </a:lnTo>
                <a:lnTo>
                  <a:pt x="4558680" y="1509763"/>
                </a:lnTo>
                <a:lnTo>
                  <a:pt x="4574654" y="1499115"/>
                </a:lnTo>
                <a:lnTo>
                  <a:pt x="4574654" y="1483733"/>
                </a:lnTo>
                <a:lnTo>
                  <a:pt x="4579979" y="1483733"/>
                </a:lnTo>
                <a:lnTo>
                  <a:pt x="4584713" y="1489057"/>
                </a:lnTo>
                <a:lnTo>
                  <a:pt x="4595362" y="1478409"/>
                </a:lnTo>
                <a:lnTo>
                  <a:pt x="4600687" y="1489057"/>
                </a:lnTo>
                <a:lnTo>
                  <a:pt x="4611337" y="1489057"/>
                </a:lnTo>
                <a:lnTo>
                  <a:pt x="4616070" y="1489057"/>
                </a:lnTo>
                <a:lnTo>
                  <a:pt x="4621395" y="1483733"/>
                </a:lnTo>
                <a:lnTo>
                  <a:pt x="4621395" y="1473084"/>
                </a:lnTo>
                <a:lnTo>
                  <a:pt x="4616070" y="1478409"/>
                </a:lnTo>
                <a:lnTo>
                  <a:pt x="4611337" y="1489057"/>
                </a:lnTo>
                <a:lnTo>
                  <a:pt x="4600687" y="1478409"/>
                </a:lnTo>
                <a:lnTo>
                  <a:pt x="4606012" y="1473084"/>
                </a:lnTo>
                <a:lnTo>
                  <a:pt x="4616070" y="1467760"/>
                </a:lnTo>
                <a:lnTo>
                  <a:pt x="4626720" y="1457703"/>
                </a:lnTo>
                <a:lnTo>
                  <a:pt x="4621395" y="1452378"/>
                </a:lnTo>
                <a:lnTo>
                  <a:pt x="4632045" y="1447054"/>
                </a:lnTo>
                <a:lnTo>
                  <a:pt x="4642694" y="1436405"/>
                </a:lnTo>
                <a:lnTo>
                  <a:pt x="4642694" y="1452378"/>
                </a:lnTo>
                <a:lnTo>
                  <a:pt x="4652753" y="1452378"/>
                </a:lnTo>
                <a:lnTo>
                  <a:pt x="4652753" y="1473084"/>
                </a:lnTo>
                <a:lnTo>
                  <a:pt x="4647428" y="1483733"/>
                </a:lnTo>
                <a:lnTo>
                  <a:pt x="4652753" y="1483733"/>
                </a:lnTo>
                <a:lnTo>
                  <a:pt x="4663402" y="1467760"/>
                </a:lnTo>
                <a:lnTo>
                  <a:pt x="4674052" y="1457703"/>
                </a:lnTo>
                <a:lnTo>
                  <a:pt x="4678785" y="1447054"/>
                </a:lnTo>
                <a:lnTo>
                  <a:pt x="4684110" y="1436405"/>
                </a:lnTo>
                <a:lnTo>
                  <a:pt x="4674052" y="1431672"/>
                </a:lnTo>
                <a:lnTo>
                  <a:pt x="4674052" y="1421023"/>
                </a:lnTo>
                <a:lnTo>
                  <a:pt x="4678785" y="1410375"/>
                </a:lnTo>
                <a:lnTo>
                  <a:pt x="4694760" y="1405642"/>
                </a:lnTo>
                <a:lnTo>
                  <a:pt x="4694760" y="1394993"/>
                </a:lnTo>
                <a:lnTo>
                  <a:pt x="4700085" y="1400317"/>
                </a:lnTo>
                <a:lnTo>
                  <a:pt x="4705410" y="1394993"/>
                </a:lnTo>
                <a:close/>
                <a:moveTo>
                  <a:pt x="4365801" y="1384344"/>
                </a:moveTo>
                <a:lnTo>
                  <a:pt x="4365801" y="1394993"/>
                </a:lnTo>
                <a:lnTo>
                  <a:pt x="4360476" y="1394993"/>
                </a:lnTo>
                <a:lnTo>
                  <a:pt x="4355151" y="1389669"/>
                </a:lnTo>
                <a:close/>
                <a:moveTo>
                  <a:pt x="4261079" y="1384344"/>
                </a:moveTo>
                <a:lnTo>
                  <a:pt x="4266404" y="1384344"/>
                </a:lnTo>
                <a:lnTo>
                  <a:pt x="4266404" y="1394993"/>
                </a:lnTo>
                <a:lnTo>
                  <a:pt x="4261079" y="1394993"/>
                </a:lnTo>
                <a:close/>
                <a:moveTo>
                  <a:pt x="219503" y="1384344"/>
                </a:moveTo>
                <a:lnTo>
                  <a:pt x="224828" y="1394993"/>
                </a:lnTo>
                <a:lnTo>
                  <a:pt x="214178" y="1394993"/>
                </a:lnTo>
                <a:lnTo>
                  <a:pt x="214178" y="1389669"/>
                </a:lnTo>
                <a:close/>
                <a:moveTo>
                  <a:pt x="5483432" y="1379020"/>
                </a:moveTo>
                <a:lnTo>
                  <a:pt x="5488757" y="1384344"/>
                </a:lnTo>
                <a:lnTo>
                  <a:pt x="5478107" y="1394993"/>
                </a:lnTo>
                <a:lnTo>
                  <a:pt x="5472782" y="1394993"/>
                </a:lnTo>
                <a:close/>
                <a:moveTo>
                  <a:pt x="5441425" y="1379020"/>
                </a:moveTo>
                <a:lnTo>
                  <a:pt x="5446750" y="1384344"/>
                </a:lnTo>
                <a:lnTo>
                  <a:pt x="5436100" y="1384344"/>
                </a:lnTo>
                <a:close/>
                <a:moveTo>
                  <a:pt x="5331969" y="1374287"/>
                </a:moveTo>
                <a:lnTo>
                  <a:pt x="5337294" y="1374287"/>
                </a:lnTo>
                <a:lnTo>
                  <a:pt x="5331969" y="1384344"/>
                </a:lnTo>
                <a:lnTo>
                  <a:pt x="5321319" y="1384344"/>
                </a:lnTo>
                <a:lnTo>
                  <a:pt x="5326644" y="1379020"/>
                </a:lnTo>
                <a:close/>
                <a:moveTo>
                  <a:pt x="485747" y="1374287"/>
                </a:moveTo>
                <a:lnTo>
                  <a:pt x="496396" y="1374287"/>
                </a:lnTo>
                <a:lnTo>
                  <a:pt x="496396" y="1379020"/>
                </a:lnTo>
                <a:close/>
                <a:moveTo>
                  <a:pt x="5462133" y="1368963"/>
                </a:moveTo>
                <a:lnTo>
                  <a:pt x="5462133" y="1379020"/>
                </a:lnTo>
                <a:lnTo>
                  <a:pt x="5457399" y="1374287"/>
                </a:lnTo>
                <a:close/>
                <a:moveTo>
                  <a:pt x="4720793" y="1368963"/>
                </a:moveTo>
                <a:lnTo>
                  <a:pt x="4720793" y="1379020"/>
                </a:lnTo>
                <a:lnTo>
                  <a:pt x="4715468" y="1374287"/>
                </a:lnTo>
                <a:close/>
                <a:moveTo>
                  <a:pt x="4459874" y="1363638"/>
                </a:moveTo>
                <a:lnTo>
                  <a:pt x="4464607" y="1363638"/>
                </a:lnTo>
                <a:lnTo>
                  <a:pt x="4469932" y="1374287"/>
                </a:lnTo>
                <a:lnTo>
                  <a:pt x="4449224" y="1389669"/>
                </a:lnTo>
                <a:lnTo>
                  <a:pt x="4454549" y="1389669"/>
                </a:lnTo>
                <a:lnTo>
                  <a:pt x="4443899" y="1394993"/>
                </a:lnTo>
                <a:lnTo>
                  <a:pt x="4438574" y="1389669"/>
                </a:lnTo>
                <a:lnTo>
                  <a:pt x="4438574" y="1374287"/>
                </a:lnTo>
                <a:lnTo>
                  <a:pt x="4443899" y="1374287"/>
                </a:lnTo>
                <a:lnTo>
                  <a:pt x="4443899" y="1379020"/>
                </a:lnTo>
                <a:lnTo>
                  <a:pt x="4449224" y="1379020"/>
                </a:lnTo>
                <a:lnTo>
                  <a:pt x="4449224" y="1374287"/>
                </a:lnTo>
                <a:lnTo>
                  <a:pt x="4454549" y="1374287"/>
                </a:lnTo>
                <a:close/>
                <a:moveTo>
                  <a:pt x="4443899" y="1363638"/>
                </a:moveTo>
                <a:lnTo>
                  <a:pt x="4449224" y="1363638"/>
                </a:lnTo>
                <a:lnTo>
                  <a:pt x="4449224" y="1374287"/>
                </a:lnTo>
                <a:lnTo>
                  <a:pt x="4443899" y="1374287"/>
                </a:lnTo>
                <a:close/>
                <a:moveTo>
                  <a:pt x="73365" y="1363638"/>
                </a:moveTo>
                <a:lnTo>
                  <a:pt x="94073" y="1363638"/>
                </a:lnTo>
                <a:lnTo>
                  <a:pt x="88748" y="1374287"/>
                </a:lnTo>
                <a:lnTo>
                  <a:pt x="83423" y="1368963"/>
                </a:lnTo>
                <a:close/>
                <a:moveTo>
                  <a:pt x="4981711" y="1352989"/>
                </a:moveTo>
                <a:lnTo>
                  <a:pt x="4981711" y="1363638"/>
                </a:lnTo>
                <a:lnTo>
                  <a:pt x="4971653" y="1363638"/>
                </a:lnTo>
                <a:close/>
                <a:moveTo>
                  <a:pt x="4313144" y="1352989"/>
                </a:moveTo>
                <a:lnTo>
                  <a:pt x="4313144" y="1363638"/>
                </a:lnTo>
                <a:lnTo>
                  <a:pt x="4318469" y="1368963"/>
                </a:lnTo>
                <a:lnTo>
                  <a:pt x="4313144" y="1379020"/>
                </a:lnTo>
                <a:lnTo>
                  <a:pt x="4318469" y="1389669"/>
                </a:lnTo>
                <a:lnTo>
                  <a:pt x="4313144" y="1394993"/>
                </a:lnTo>
                <a:lnTo>
                  <a:pt x="4303086" y="1389669"/>
                </a:lnTo>
                <a:lnTo>
                  <a:pt x="4303086" y="1394993"/>
                </a:lnTo>
                <a:lnTo>
                  <a:pt x="4313144" y="1405642"/>
                </a:lnTo>
                <a:lnTo>
                  <a:pt x="4329119" y="1415699"/>
                </a:lnTo>
                <a:lnTo>
                  <a:pt x="4323794" y="1426348"/>
                </a:lnTo>
                <a:lnTo>
                  <a:pt x="4329119" y="1431672"/>
                </a:lnTo>
                <a:lnTo>
                  <a:pt x="4323794" y="1436405"/>
                </a:lnTo>
                <a:lnTo>
                  <a:pt x="4334444" y="1441729"/>
                </a:lnTo>
                <a:lnTo>
                  <a:pt x="4334444" y="1447054"/>
                </a:lnTo>
                <a:lnTo>
                  <a:pt x="4339769" y="1452378"/>
                </a:lnTo>
                <a:lnTo>
                  <a:pt x="4318469" y="1457703"/>
                </a:lnTo>
                <a:lnTo>
                  <a:pt x="4334444" y="1463027"/>
                </a:lnTo>
                <a:lnTo>
                  <a:pt x="4318469" y="1463027"/>
                </a:lnTo>
                <a:lnTo>
                  <a:pt x="4313144" y="1467760"/>
                </a:lnTo>
                <a:lnTo>
                  <a:pt x="4297761" y="1467760"/>
                </a:lnTo>
                <a:lnTo>
                  <a:pt x="4292436" y="1473084"/>
                </a:lnTo>
                <a:lnTo>
                  <a:pt x="4292436" y="1483733"/>
                </a:lnTo>
                <a:lnTo>
                  <a:pt x="4287112" y="1483733"/>
                </a:lnTo>
                <a:lnTo>
                  <a:pt x="4281787" y="1489057"/>
                </a:lnTo>
                <a:lnTo>
                  <a:pt x="4277053" y="1489057"/>
                </a:lnTo>
                <a:lnTo>
                  <a:pt x="4266404" y="1494382"/>
                </a:lnTo>
                <a:lnTo>
                  <a:pt x="4261079" y="1489057"/>
                </a:lnTo>
                <a:lnTo>
                  <a:pt x="4271729" y="1478409"/>
                </a:lnTo>
                <a:lnTo>
                  <a:pt x="4277053" y="1473084"/>
                </a:lnTo>
                <a:lnTo>
                  <a:pt x="4266404" y="1463027"/>
                </a:lnTo>
                <a:lnTo>
                  <a:pt x="4261079" y="1463027"/>
                </a:lnTo>
                <a:lnTo>
                  <a:pt x="4261079" y="1467760"/>
                </a:lnTo>
                <a:lnTo>
                  <a:pt x="4255754" y="1463027"/>
                </a:lnTo>
                <a:lnTo>
                  <a:pt x="4219663" y="1463027"/>
                </a:lnTo>
                <a:lnTo>
                  <a:pt x="4224396" y="1441729"/>
                </a:lnTo>
                <a:lnTo>
                  <a:pt x="4229721" y="1441729"/>
                </a:lnTo>
                <a:lnTo>
                  <a:pt x="4240371" y="1426348"/>
                </a:lnTo>
                <a:lnTo>
                  <a:pt x="4255754" y="1421023"/>
                </a:lnTo>
                <a:lnTo>
                  <a:pt x="4271729" y="1405642"/>
                </a:lnTo>
                <a:lnTo>
                  <a:pt x="4287112" y="1400317"/>
                </a:lnTo>
                <a:lnTo>
                  <a:pt x="4287112" y="1389669"/>
                </a:lnTo>
                <a:lnTo>
                  <a:pt x="4308411" y="1374287"/>
                </a:lnTo>
                <a:lnTo>
                  <a:pt x="4308411" y="1368963"/>
                </a:lnTo>
                <a:lnTo>
                  <a:pt x="4308411" y="1363638"/>
                </a:lnTo>
                <a:close/>
                <a:moveTo>
                  <a:pt x="4287112" y="1352989"/>
                </a:moveTo>
                <a:lnTo>
                  <a:pt x="4287112" y="1363638"/>
                </a:lnTo>
                <a:lnTo>
                  <a:pt x="4281787" y="1363638"/>
                </a:lnTo>
                <a:lnTo>
                  <a:pt x="4292436" y="1368963"/>
                </a:lnTo>
                <a:lnTo>
                  <a:pt x="4281787" y="1384344"/>
                </a:lnTo>
                <a:lnTo>
                  <a:pt x="4266404" y="1384344"/>
                </a:lnTo>
                <a:lnTo>
                  <a:pt x="4271729" y="1374287"/>
                </a:lnTo>
                <a:lnTo>
                  <a:pt x="4261079" y="1374287"/>
                </a:lnTo>
                <a:lnTo>
                  <a:pt x="4261079" y="1368963"/>
                </a:lnTo>
                <a:lnTo>
                  <a:pt x="4277053" y="1358314"/>
                </a:lnTo>
                <a:close/>
                <a:moveTo>
                  <a:pt x="589878" y="1352989"/>
                </a:moveTo>
                <a:lnTo>
                  <a:pt x="595202" y="1352989"/>
                </a:lnTo>
                <a:lnTo>
                  <a:pt x="595202" y="1358314"/>
                </a:lnTo>
                <a:lnTo>
                  <a:pt x="589878" y="1358314"/>
                </a:lnTo>
                <a:close/>
                <a:moveTo>
                  <a:pt x="5436100" y="1347665"/>
                </a:moveTo>
                <a:lnTo>
                  <a:pt x="5446750" y="1347665"/>
                </a:lnTo>
                <a:lnTo>
                  <a:pt x="5457399" y="1347665"/>
                </a:lnTo>
                <a:lnTo>
                  <a:pt x="5452075" y="1358314"/>
                </a:lnTo>
                <a:lnTo>
                  <a:pt x="5431367" y="1374287"/>
                </a:lnTo>
                <a:lnTo>
                  <a:pt x="5426042" y="1368963"/>
                </a:lnTo>
                <a:close/>
                <a:moveTo>
                  <a:pt x="4287112" y="1347665"/>
                </a:moveTo>
                <a:lnTo>
                  <a:pt x="4297761" y="1347665"/>
                </a:lnTo>
                <a:lnTo>
                  <a:pt x="4287112" y="1352989"/>
                </a:lnTo>
                <a:close/>
                <a:moveTo>
                  <a:pt x="4255754" y="1347665"/>
                </a:moveTo>
                <a:lnTo>
                  <a:pt x="4266404" y="1347665"/>
                </a:lnTo>
                <a:lnTo>
                  <a:pt x="4271729" y="1352989"/>
                </a:lnTo>
                <a:lnTo>
                  <a:pt x="4255754" y="1368963"/>
                </a:lnTo>
                <a:lnTo>
                  <a:pt x="4251021" y="1363638"/>
                </a:lnTo>
                <a:lnTo>
                  <a:pt x="4251021" y="1352989"/>
                </a:lnTo>
                <a:close/>
                <a:moveTo>
                  <a:pt x="5493490" y="1342932"/>
                </a:moveTo>
                <a:lnTo>
                  <a:pt x="5498815" y="1347665"/>
                </a:lnTo>
                <a:lnTo>
                  <a:pt x="5493490" y="1347665"/>
                </a:lnTo>
                <a:close/>
                <a:moveTo>
                  <a:pt x="4914263" y="1342932"/>
                </a:moveTo>
                <a:lnTo>
                  <a:pt x="4918996" y="1342932"/>
                </a:lnTo>
                <a:lnTo>
                  <a:pt x="4918996" y="1347665"/>
                </a:lnTo>
                <a:close/>
                <a:moveTo>
                  <a:pt x="4746825" y="1342932"/>
                </a:moveTo>
                <a:lnTo>
                  <a:pt x="4757475" y="1352989"/>
                </a:lnTo>
                <a:lnTo>
                  <a:pt x="4767533" y="1347665"/>
                </a:lnTo>
                <a:lnTo>
                  <a:pt x="4772858" y="1342932"/>
                </a:lnTo>
                <a:lnTo>
                  <a:pt x="4778183" y="1347665"/>
                </a:lnTo>
                <a:lnTo>
                  <a:pt x="4778183" y="1352989"/>
                </a:lnTo>
                <a:lnTo>
                  <a:pt x="4798891" y="1358314"/>
                </a:lnTo>
                <a:lnTo>
                  <a:pt x="4794157" y="1358314"/>
                </a:lnTo>
                <a:lnTo>
                  <a:pt x="4798891" y="1374287"/>
                </a:lnTo>
                <a:lnTo>
                  <a:pt x="4783508" y="1394993"/>
                </a:lnTo>
                <a:lnTo>
                  <a:pt x="4778183" y="1400317"/>
                </a:lnTo>
                <a:lnTo>
                  <a:pt x="4767533" y="1405642"/>
                </a:lnTo>
                <a:lnTo>
                  <a:pt x="4772858" y="1410375"/>
                </a:lnTo>
                <a:lnTo>
                  <a:pt x="4767533" y="1410375"/>
                </a:lnTo>
                <a:lnTo>
                  <a:pt x="4757475" y="1426348"/>
                </a:lnTo>
                <a:lnTo>
                  <a:pt x="4746825" y="1421023"/>
                </a:lnTo>
                <a:lnTo>
                  <a:pt x="4741500" y="1431672"/>
                </a:lnTo>
                <a:lnTo>
                  <a:pt x="4736175" y="1426348"/>
                </a:lnTo>
                <a:lnTo>
                  <a:pt x="4736175" y="1394993"/>
                </a:lnTo>
                <a:lnTo>
                  <a:pt x="4741500" y="1394993"/>
                </a:lnTo>
                <a:lnTo>
                  <a:pt x="4746825" y="1400317"/>
                </a:lnTo>
                <a:lnTo>
                  <a:pt x="4752150" y="1394993"/>
                </a:lnTo>
                <a:lnTo>
                  <a:pt x="4741500" y="1384344"/>
                </a:lnTo>
                <a:lnTo>
                  <a:pt x="4736175" y="1394993"/>
                </a:lnTo>
                <a:lnTo>
                  <a:pt x="4731442" y="1394993"/>
                </a:lnTo>
                <a:lnTo>
                  <a:pt x="4720793" y="1389669"/>
                </a:lnTo>
                <a:lnTo>
                  <a:pt x="4720793" y="1379020"/>
                </a:lnTo>
                <a:lnTo>
                  <a:pt x="4726117" y="1379020"/>
                </a:lnTo>
                <a:lnTo>
                  <a:pt x="4746825" y="1363638"/>
                </a:lnTo>
                <a:close/>
                <a:moveTo>
                  <a:pt x="4349827" y="1342932"/>
                </a:moveTo>
                <a:lnTo>
                  <a:pt x="4365801" y="1342932"/>
                </a:lnTo>
                <a:lnTo>
                  <a:pt x="4360476" y="1347665"/>
                </a:lnTo>
                <a:lnTo>
                  <a:pt x="4365801" y="1352989"/>
                </a:lnTo>
                <a:lnTo>
                  <a:pt x="4365801" y="1358314"/>
                </a:lnTo>
                <a:lnTo>
                  <a:pt x="4360476" y="1352989"/>
                </a:lnTo>
                <a:lnTo>
                  <a:pt x="4349827" y="1363638"/>
                </a:lnTo>
                <a:lnTo>
                  <a:pt x="4344502" y="1363638"/>
                </a:lnTo>
                <a:lnTo>
                  <a:pt x="4344502" y="1374287"/>
                </a:lnTo>
                <a:lnTo>
                  <a:pt x="4349827" y="1379020"/>
                </a:lnTo>
                <a:lnTo>
                  <a:pt x="4349827" y="1384344"/>
                </a:lnTo>
                <a:lnTo>
                  <a:pt x="4344502" y="1394993"/>
                </a:lnTo>
                <a:lnTo>
                  <a:pt x="4334444" y="1394993"/>
                </a:lnTo>
                <a:lnTo>
                  <a:pt x="4323794" y="1405642"/>
                </a:lnTo>
                <a:lnTo>
                  <a:pt x="4318469" y="1400317"/>
                </a:lnTo>
                <a:lnTo>
                  <a:pt x="4329119" y="1389669"/>
                </a:lnTo>
                <a:lnTo>
                  <a:pt x="4334444" y="1389669"/>
                </a:lnTo>
                <a:lnTo>
                  <a:pt x="4339769" y="1379020"/>
                </a:lnTo>
                <a:lnTo>
                  <a:pt x="4323794" y="1379020"/>
                </a:lnTo>
                <a:lnTo>
                  <a:pt x="4329119" y="1363638"/>
                </a:lnTo>
                <a:lnTo>
                  <a:pt x="4334444" y="1363638"/>
                </a:lnTo>
                <a:lnTo>
                  <a:pt x="4344502" y="1352989"/>
                </a:lnTo>
                <a:close/>
                <a:moveTo>
                  <a:pt x="4329119" y="1342932"/>
                </a:moveTo>
                <a:lnTo>
                  <a:pt x="4329119" y="1352989"/>
                </a:lnTo>
                <a:lnTo>
                  <a:pt x="4318469" y="1352989"/>
                </a:lnTo>
                <a:lnTo>
                  <a:pt x="4318469" y="1347665"/>
                </a:lnTo>
                <a:close/>
                <a:moveTo>
                  <a:pt x="757315" y="1342932"/>
                </a:moveTo>
                <a:lnTo>
                  <a:pt x="767965" y="1342932"/>
                </a:lnTo>
                <a:lnTo>
                  <a:pt x="762640" y="1347665"/>
                </a:lnTo>
                <a:close/>
                <a:moveTo>
                  <a:pt x="4997686" y="1337608"/>
                </a:moveTo>
                <a:lnTo>
                  <a:pt x="5003011" y="1337608"/>
                </a:lnTo>
                <a:lnTo>
                  <a:pt x="5003011" y="1342932"/>
                </a:lnTo>
                <a:lnTo>
                  <a:pt x="4997686" y="1352989"/>
                </a:lnTo>
                <a:lnTo>
                  <a:pt x="4992361" y="1347665"/>
                </a:lnTo>
                <a:close/>
                <a:moveTo>
                  <a:pt x="4203689" y="1337608"/>
                </a:moveTo>
                <a:lnTo>
                  <a:pt x="4203689" y="1347665"/>
                </a:lnTo>
                <a:lnTo>
                  <a:pt x="4209013" y="1342932"/>
                </a:lnTo>
                <a:lnTo>
                  <a:pt x="4224396" y="1342932"/>
                </a:lnTo>
                <a:lnTo>
                  <a:pt x="4224396" y="1347665"/>
                </a:lnTo>
                <a:lnTo>
                  <a:pt x="4224396" y="1358314"/>
                </a:lnTo>
                <a:lnTo>
                  <a:pt x="4219663" y="1363638"/>
                </a:lnTo>
                <a:lnTo>
                  <a:pt x="4219663" y="1368963"/>
                </a:lnTo>
                <a:lnTo>
                  <a:pt x="4219663" y="1374287"/>
                </a:lnTo>
                <a:lnTo>
                  <a:pt x="4209013" y="1384344"/>
                </a:lnTo>
                <a:lnTo>
                  <a:pt x="4209013" y="1389669"/>
                </a:lnTo>
                <a:lnTo>
                  <a:pt x="4214338" y="1384344"/>
                </a:lnTo>
                <a:lnTo>
                  <a:pt x="4219663" y="1384344"/>
                </a:lnTo>
                <a:lnTo>
                  <a:pt x="4224396" y="1389669"/>
                </a:lnTo>
                <a:lnTo>
                  <a:pt x="4214338" y="1394993"/>
                </a:lnTo>
                <a:lnTo>
                  <a:pt x="4214338" y="1400317"/>
                </a:lnTo>
                <a:lnTo>
                  <a:pt x="4198364" y="1410375"/>
                </a:lnTo>
                <a:lnTo>
                  <a:pt x="4198364" y="1436405"/>
                </a:lnTo>
                <a:lnTo>
                  <a:pt x="4193039" y="1426348"/>
                </a:lnTo>
                <a:lnTo>
                  <a:pt x="4182981" y="1426348"/>
                </a:lnTo>
                <a:lnTo>
                  <a:pt x="4182981" y="1410375"/>
                </a:lnTo>
                <a:lnTo>
                  <a:pt x="4182981" y="1405642"/>
                </a:lnTo>
                <a:lnTo>
                  <a:pt x="4182981" y="1394993"/>
                </a:lnTo>
                <a:lnTo>
                  <a:pt x="4193039" y="1384344"/>
                </a:lnTo>
                <a:lnTo>
                  <a:pt x="4188305" y="1374287"/>
                </a:lnTo>
                <a:lnTo>
                  <a:pt x="4188305" y="1368963"/>
                </a:lnTo>
                <a:lnTo>
                  <a:pt x="4182981" y="1368963"/>
                </a:lnTo>
                <a:lnTo>
                  <a:pt x="4182981" y="1363638"/>
                </a:lnTo>
                <a:lnTo>
                  <a:pt x="4177656" y="1358314"/>
                </a:lnTo>
                <a:lnTo>
                  <a:pt x="4172331" y="1352989"/>
                </a:lnTo>
                <a:lnTo>
                  <a:pt x="4193039" y="1342932"/>
                </a:lnTo>
                <a:close/>
                <a:moveTo>
                  <a:pt x="5504140" y="1332283"/>
                </a:moveTo>
                <a:lnTo>
                  <a:pt x="5509465" y="1332283"/>
                </a:lnTo>
                <a:lnTo>
                  <a:pt x="5509465" y="1342932"/>
                </a:lnTo>
                <a:lnTo>
                  <a:pt x="5504140" y="1342932"/>
                </a:lnTo>
                <a:close/>
                <a:moveTo>
                  <a:pt x="5389359" y="1332283"/>
                </a:moveTo>
                <a:lnTo>
                  <a:pt x="5389359" y="1337608"/>
                </a:lnTo>
                <a:lnTo>
                  <a:pt x="5389359" y="1358314"/>
                </a:lnTo>
                <a:lnTo>
                  <a:pt x="5373385" y="1358314"/>
                </a:lnTo>
                <a:lnTo>
                  <a:pt x="5373385" y="1363638"/>
                </a:lnTo>
                <a:lnTo>
                  <a:pt x="5400009" y="1379020"/>
                </a:lnTo>
                <a:lnTo>
                  <a:pt x="5400009" y="1384344"/>
                </a:lnTo>
                <a:lnTo>
                  <a:pt x="5410067" y="1379020"/>
                </a:lnTo>
                <a:lnTo>
                  <a:pt x="5420717" y="1379020"/>
                </a:lnTo>
                <a:lnTo>
                  <a:pt x="5404742" y="1394993"/>
                </a:lnTo>
                <a:lnTo>
                  <a:pt x="5394684" y="1400317"/>
                </a:lnTo>
                <a:lnTo>
                  <a:pt x="5384035" y="1384344"/>
                </a:lnTo>
                <a:lnTo>
                  <a:pt x="5378710" y="1384344"/>
                </a:lnTo>
                <a:lnTo>
                  <a:pt x="5373385" y="1379020"/>
                </a:lnTo>
                <a:lnTo>
                  <a:pt x="5363327" y="1374287"/>
                </a:lnTo>
                <a:lnTo>
                  <a:pt x="5352677" y="1379020"/>
                </a:lnTo>
                <a:lnTo>
                  <a:pt x="5342027" y="1379020"/>
                </a:lnTo>
                <a:lnTo>
                  <a:pt x="5363327" y="1363638"/>
                </a:lnTo>
                <a:lnTo>
                  <a:pt x="5347352" y="1363638"/>
                </a:lnTo>
                <a:lnTo>
                  <a:pt x="5347352" y="1352989"/>
                </a:lnTo>
                <a:lnTo>
                  <a:pt x="5363327" y="1352989"/>
                </a:lnTo>
                <a:lnTo>
                  <a:pt x="5363327" y="1347665"/>
                </a:lnTo>
                <a:close/>
                <a:moveTo>
                  <a:pt x="4955678" y="1326959"/>
                </a:moveTo>
                <a:lnTo>
                  <a:pt x="4966328" y="1332283"/>
                </a:lnTo>
                <a:lnTo>
                  <a:pt x="4950354" y="1342932"/>
                </a:lnTo>
                <a:lnTo>
                  <a:pt x="4950354" y="1337608"/>
                </a:lnTo>
                <a:close/>
                <a:moveTo>
                  <a:pt x="4866931" y="1326959"/>
                </a:moveTo>
                <a:lnTo>
                  <a:pt x="4872255" y="1326959"/>
                </a:lnTo>
                <a:lnTo>
                  <a:pt x="4861606" y="1337608"/>
                </a:lnTo>
                <a:lnTo>
                  <a:pt x="4856872" y="1337608"/>
                </a:lnTo>
                <a:close/>
                <a:moveTo>
                  <a:pt x="4820190" y="1326959"/>
                </a:moveTo>
                <a:lnTo>
                  <a:pt x="4830248" y="1332283"/>
                </a:lnTo>
                <a:lnTo>
                  <a:pt x="4825515" y="1337608"/>
                </a:lnTo>
                <a:lnTo>
                  <a:pt x="4825515" y="1352989"/>
                </a:lnTo>
                <a:lnTo>
                  <a:pt x="4814865" y="1347665"/>
                </a:lnTo>
                <a:lnTo>
                  <a:pt x="4820190" y="1337608"/>
                </a:lnTo>
                <a:lnTo>
                  <a:pt x="4809540" y="1337608"/>
                </a:lnTo>
                <a:close/>
                <a:moveTo>
                  <a:pt x="5483432" y="1321635"/>
                </a:moveTo>
                <a:lnTo>
                  <a:pt x="5493490" y="1321635"/>
                </a:lnTo>
                <a:lnTo>
                  <a:pt x="5478107" y="1337608"/>
                </a:lnTo>
                <a:lnTo>
                  <a:pt x="5478107" y="1326959"/>
                </a:lnTo>
                <a:close/>
                <a:moveTo>
                  <a:pt x="4339769" y="1321635"/>
                </a:moveTo>
                <a:lnTo>
                  <a:pt x="4344502" y="1321635"/>
                </a:lnTo>
                <a:lnTo>
                  <a:pt x="4344502" y="1326959"/>
                </a:lnTo>
                <a:lnTo>
                  <a:pt x="4329119" y="1342932"/>
                </a:lnTo>
                <a:lnTo>
                  <a:pt x="4329119" y="1332283"/>
                </a:lnTo>
                <a:close/>
                <a:moveTo>
                  <a:pt x="266244" y="1321635"/>
                </a:moveTo>
                <a:lnTo>
                  <a:pt x="266244" y="1332283"/>
                </a:lnTo>
                <a:lnTo>
                  <a:pt x="260919" y="1332283"/>
                </a:lnTo>
                <a:lnTo>
                  <a:pt x="256186" y="1326959"/>
                </a:lnTo>
                <a:close/>
                <a:moveTo>
                  <a:pt x="5410067" y="1316310"/>
                </a:moveTo>
                <a:lnTo>
                  <a:pt x="5420717" y="1316310"/>
                </a:lnTo>
                <a:lnTo>
                  <a:pt x="5404742" y="1326959"/>
                </a:lnTo>
                <a:lnTo>
                  <a:pt x="5404742" y="1321635"/>
                </a:lnTo>
                <a:close/>
                <a:moveTo>
                  <a:pt x="5049751" y="1316310"/>
                </a:moveTo>
                <a:lnTo>
                  <a:pt x="5055076" y="1321635"/>
                </a:lnTo>
                <a:lnTo>
                  <a:pt x="5060401" y="1321635"/>
                </a:lnTo>
                <a:lnTo>
                  <a:pt x="5060401" y="1326959"/>
                </a:lnTo>
                <a:lnTo>
                  <a:pt x="5049751" y="1326959"/>
                </a:lnTo>
                <a:close/>
                <a:moveTo>
                  <a:pt x="4600687" y="1316310"/>
                </a:moveTo>
                <a:lnTo>
                  <a:pt x="4611337" y="1316310"/>
                </a:lnTo>
                <a:lnTo>
                  <a:pt x="4616070" y="1316310"/>
                </a:lnTo>
                <a:lnTo>
                  <a:pt x="4626720" y="1316310"/>
                </a:lnTo>
                <a:lnTo>
                  <a:pt x="4637370" y="1321635"/>
                </a:lnTo>
                <a:lnTo>
                  <a:pt x="4637370" y="1332283"/>
                </a:lnTo>
                <a:lnTo>
                  <a:pt x="4626720" y="1337608"/>
                </a:lnTo>
                <a:lnTo>
                  <a:pt x="4632045" y="1342932"/>
                </a:lnTo>
                <a:lnTo>
                  <a:pt x="4632045" y="1363638"/>
                </a:lnTo>
                <a:lnTo>
                  <a:pt x="4642694" y="1368963"/>
                </a:lnTo>
                <a:lnTo>
                  <a:pt x="4642694" y="1363638"/>
                </a:lnTo>
                <a:lnTo>
                  <a:pt x="4637370" y="1352989"/>
                </a:lnTo>
                <a:lnTo>
                  <a:pt x="4647428" y="1342932"/>
                </a:lnTo>
                <a:lnTo>
                  <a:pt x="4647428" y="1352989"/>
                </a:lnTo>
                <a:lnTo>
                  <a:pt x="4663402" y="1363638"/>
                </a:lnTo>
                <a:lnTo>
                  <a:pt x="4652753" y="1363638"/>
                </a:lnTo>
                <a:lnTo>
                  <a:pt x="4658077" y="1374287"/>
                </a:lnTo>
                <a:lnTo>
                  <a:pt x="4652753" y="1384344"/>
                </a:lnTo>
                <a:lnTo>
                  <a:pt x="4658077" y="1384344"/>
                </a:lnTo>
                <a:lnTo>
                  <a:pt x="4668727" y="1379020"/>
                </a:lnTo>
                <a:lnTo>
                  <a:pt x="4674052" y="1379020"/>
                </a:lnTo>
                <a:lnTo>
                  <a:pt x="4678785" y="1384344"/>
                </a:lnTo>
                <a:lnTo>
                  <a:pt x="4674052" y="1389669"/>
                </a:lnTo>
                <a:lnTo>
                  <a:pt x="4674052" y="1400317"/>
                </a:lnTo>
                <a:lnTo>
                  <a:pt x="4652753" y="1405642"/>
                </a:lnTo>
                <a:lnTo>
                  <a:pt x="4647428" y="1394993"/>
                </a:lnTo>
                <a:lnTo>
                  <a:pt x="4632045" y="1394993"/>
                </a:lnTo>
                <a:lnTo>
                  <a:pt x="4621395" y="1405642"/>
                </a:lnTo>
                <a:lnTo>
                  <a:pt x="4606012" y="1405642"/>
                </a:lnTo>
                <a:lnTo>
                  <a:pt x="4606012" y="1400317"/>
                </a:lnTo>
                <a:lnTo>
                  <a:pt x="4611337" y="1394993"/>
                </a:lnTo>
                <a:lnTo>
                  <a:pt x="4606012" y="1389669"/>
                </a:lnTo>
                <a:lnTo>
                  <a:pt x="4616070" y="1389669"/>
                </a:lnTo>
                <a:lnTo>
                  <a:pt x="4621395" y="1374287"/>
                </a:lnTo>
                <a:lnTo>
                  <a:pt x="4621395" y="1368963"/>
                </a:lnTo>
                <a:lnTo>
                  <a:pt x="4611337" y="1368963"/>
                </a:lnTo>
                <a:lnTo>
                  <a:pt x="4606012" y="1352989"/>
                </a:lnTo>
                <a:lnTo>
                  <a:pt x="4600687" y="1358314"/>
                </a:lnTo>
                <a:lnTo>
                  <a:pt x="4584713" y="1358314"/>
                </a:lnTo>
                <a:lnTo>
                  <a:pt x="4579979" y="1368963"/>
                </a:lnTo>
                <a:lnTo>
                  <a:pt x="4574654" y="1379020"/>
                </a:lnTo>
                <a:lnTo>
                  <a:pt x="4574654" y="1374287"/>
                </a:lnTo>
                <a:lnTo>
                  <a:pt x="4579979" y="1358314"/>
                </a:lnTo>
                <a:lnTo>
                  <a:pt x="4569330" y="1358314"/>
                </a:lnTo>
                <a:lnTo>
                  <a:pt x="4579979" y="1352989"/>
                </a:lnTo>
                <a:lnTo>
                  <a:pt x="4574654" y="1337608"/>
                </a:lnTo>
                <a:lnTo>
                  <a:pt x="4579979" y="1332283"/>
                </a:lnTo>
                <a:lnTo>
                  <a:pt x="4584713" y="1337608"/>
                </a:lnTo>
                <a:lnTo>
                  <a:pt x="4595362" y="1326959"/>
                </a:lnTo>
                <a:close/>
                <a:moveTo>
                  <a:pt x="4188305" y="1316310"/>
                </a:moveTo>
                <a:lnTo>
                  <a:pt x="4198364" y="1316310"/>
                </a:lnTo>
                <a:lnTo>
                  <a:pt x="4198364" y="1321635"/>
                </a:lnTo>
                <a:lnTo>
                  <a:pt x="4193039" y="1321635"/>
                </a:lnTo>
                <a:close/>
                <a:moveTo>
                  <a:pt x="3159422" y="1316310"/>
                </a:moveTo>
                <a:lnTo>
                  <a:pt x="3164156" y="1316310"/>
                </a:lnTo>
                <a:lnTo>
                  <a:pt x="3164156" y="1321635"/>
                </a:lnTo>
                <a:close/>
                <a:moveTo>
                  <a:pt x="4767533" y="1311577"/>
                </a:moveTo>
                <a:lnTo>
                  <a:pt x="4778183" y="1311577"/>
                </a:lnTo>
                <a:lnTo>
                  <a:pt x="4778183" y="1316310"/>
                </a:lnTo>
                <a:lnTo>
                  <a:pt x="4767533" y="1321635"/>
                </a:lnTo>
                <a:close/>
                <a:moveTo>
                  <a:pt x="439006" y="1311577"/>
                </a:moveTo>
                <a:lnTo>
                  <a:pt x="449064" y="1311577"/>
                </a:lnTo>
                <a:lnTo>
                  <a:pt x="449064" y="1316310"/>
                </a:lnTo>
                <a:lnTo>
                  <a:pt x="439006" y="1316310"/>
                </a:lnTo>
                <a:close/>
                <a:moveTo>
                  <a:pt x="4313144" y="1306253"/>
                </a:moveTo>
                <a:lnTo>
                  <a:pt x="4323794" y="1306253"/>
                </a:lnTo>
                <a:lnTo>
                  <a:pt x="4318469" y="1316310"/>
                </a:lnTo>
                <a:lnTo>
                  <a:pt x="4313144" y="1316310"/>
                </a:lnTo>
                <a:lnTo>
                  <a:pt x="4308411" y="1316310"/>
                </a:lnTo>
                <a:close/>
                <a:moveTo>
                  <a:pt x="5520115" y="1300929"/>
                </a:moveTo>
                <a:lnTo>
                  <a:pt x="5524848" y="1300929"/>
                </a:lnTo>
                <a:lnTo>
                  <a:pt x="5504140" y="1316310"/>
                </a:lnTo>
                <a:lnTo>
                  <a:pt x="5504140" y="1311577"/>
                </a:lnTo>
                <a:close/>
                <a:moveTo>
                  <a:pt x="4245696" y="1300929"/>
                </a:moveTo>
                <a:lnTo>
                  <a:pt x="4245696" y="1316310"/>
                </a:lnTo>
                <a:lnTo>
                  <a:pt x="4240371" y="1306253"/>
                </a:lnTo>
                <a:close/>
                <a:moveTo>
                  <a:pt x="553787" y="1300929"/>
                </a:moveTo>
                <a:lnTo>
                  <a:pt x="563845" y="1300929"/>
                </a:lnTo>
                <a:lnTo>
                  <a:pt x="569170" y="1311577"/>
                </a:lnTo>
                <a:lnTo>
                  <a:pt x="569170" y="1316310"/>
                </a:lnTo>
                <a:close/>
                <a:moveTo>
                  <a:pt x="5358002" y="1295604"/>
                </a:moveTo>
                <a:lnTo>
                  <a:pt x="5363327" y="1295604"/>
                </a:lnTo>
                <a:lnTo>
                  <a:pt x="5352677" y="1311577"/>
                </a:lnTo>
                <a:lnTo>
                  <a:pt x="5347352" y="1311577"/>
                </a:lnTo>
                <a:close/>
                <a:moveTo>
                  <a:pt x="4861606" y="1295604"/>
                </a:moveTo>
                <a:lnTo>
                  <a:pt x="4861606" y="1306253"/>
                </a:lnTo>
                <a:lnTo>
                  <a:pt x="4856872" y="1306253"/>
                </a:lnTo>
                <a:lnTo>
                  <a:pt x="4856872" y="1300929"/>
                </a:lnTo>
                <a:close/>
                <a:moveTo>
                  <a:pt x="4209013" y="1295604"/>
                </a:moveTo>
                <a:lnTo>
                  <a:pt x="4209013" y="1311577"/>
                </a:lnTo>
                <a:lnTo>
                  <a:pt x="4203689" y="1306253"/>
                </a:lnTo>
                <a:close/>
                <a:moveTo>
                  <a:pt x="3174805" y="1295604"/>
                </a:moveTo>
                <a:lnTo>
                  <a:pt x="3180130" y="1295604"/>
                </a:lnTo>
                <a:lnTo>
                  <a:pt x="3185455" y="1300929"/>
                </a:lnTo>
                <a:lnTo>
                  <a:pt x="3180130" y="1300929"/>
                </a:lnTo>
                <a:lnTo>
                  <a:pt x="3174805" y="1300929"/>
                </a:lnTo>
                <a:close/>
                <a:moveTo>
                  <a:pt x="5049751" y="1290280"/>
                </a:moveTo>
                <a:lnTo>
                  <a:pt x="5049751" y="1295604"/>
                </a:lnTo>
                <a:lnTo>
                  <a:pt x="5044426" y="1295604"/>
                </a:lnTo>
                <a:close/>
                <a:moveTo>
                  <a:pt x="4961003" y="1290280"/>
                </a:moveTo>
                <a:lnTo>
                  <a:pt x="4961003" y="1295604"/>
                </a:lnTo>
                <a:lnTo>
                  <a:pt x="4955678" y="1306253"/>
                </a:lnTo>
                <a:lnTo>
                  <a:pt x="4950354" y="1306253"/>
                </a:lnTo>
                <a:close/>
                <a:moveTo>
                  <a:pt x="4219663" y="1290280"/>
                </a:moveTo>
                <a:lnTo>
                  <a:pt x="4224396" y="1290280"/>
                </a:lnTo>
                <a:lnTo>
                  <a:pt x="4229721" y="1295604"/>
                </a:lnTo>
                <a:lnTo>
                  <a:pt x="4219663" y="1295604"/>
                </a:lnTo>
                <a:close/>
                <a:moveTo>
                  <a:pt x="3206163" y="1290280"/>
                </a:moveTo>
                <a:lnTo>
                  <a:pt x="3206163" y="1295604"/>
                </a:lnTo>
                <a:lnTo>
                  <a:pt x="3200838" y="1300929"/>
                </a:lnTo>
                <a:lnTo>
                  <a:pt x="3195513" y="1300929"/>
                </a:lnTo>
                <a:lnTo>
                  <a:pt x="3190780" y="1295604"/>
                </a:lnTo>
                <a:close/>
                <a:moveTo>
                  <a:pt x="5086434" y="1284955"/>
                </a:moveTo>
                <a:lnTo>
                  <a:pt x="5091758" y="1290280"/>
                </a:lnTo>
                <a:lnTo>
                  <a:pt x="5070459" y="1306253"/>
                </a:lnTo>
                <a:lnTo>
                  <a:pt x="5060401" y="1300929"/>
                </a:lnTo>
                <a:lnTo>
                  <a:pt x="5055076" y="1300929"/>
                </a:lnTo>
                <a:lnTo>
                  <a:pt x="5060401" y="1295604"/>
                </a:lnTo>
                <a:lnTo>
                  <a:pt x="5075784" y="1295604"/>
                </a:lnTo>
                <a:close/>
                <a:moveTo>
                  <a:pt x="5008335" y="1284955"/>
                </a:moveTo>
                <a:lnTo>
                  <a:pt x="5018394" y="1284955"/>
                </a:lnTo>
                <a:lnTo>
                  <a:pt x="5013069" y="1295604"/>
                </a:lnTo>
                <a:close/>
                <a:moveTo>
                  <a:pt x="4151623" y="1284955"/>
                </a:moveTo>
                <a:lnTo>
                  <a:pt x="4161681" y="1290280"/>
                </a:lnTo>
                <a:lnTo>
                  <a:pt x="4156948" y="1295604"/>
                </a:lnTo>
                <a:close/>
                <a:moveTo>
                  <a:pt x="778023" y="1284955"/>
                </a:moveTo>
                <a:lnTo>
                  <a:pt x="788673" y="1290280"/>
                </a:lnTo>
                <a:lnTo>
                  <a:pt x="783348" y="1295604"/>
                </a:lnTo>
                <a:close/>
                <a:moveTo>
                  <a:pt x="757315" y="1284955"/>
                </a:moveTo>
                <a:lnTo>
                  <a:pt x="762640" y="1290280"/>
                </a:lnTo>
                <a:lnTo>
                  <a:pt x="757315" y="1290280"/>
                </a:lnTo>
                <a:close/>
                <a:moveTo>
                  <a:pt x="4637370" y="1280223"/>
                </a:moveTo>
                <a:lnTo>
                  <a:pt x="4626720" y="1284955"/>
                </a:lnTo>
                <a:lnTo>
                  <a:pt x="4621395" y="1290280"/>
                </a:lnTo>
                <a:lnTo>
                  <a:pt x="4626720" y="1290280"/>
                </a:lnTo>
                <a:lnTo>
                  <a:pt x="4637370" y="1284955"/>
                </a:lnTo>
                <a:lnTo>
                  <a:pt x="4642694" y="1280223"/>
                </a:lnTo>
                <a:close/>
                <a:moveTo>
                  <a:pt x="4281787" y="1274898"/>
                </a:moveTo>
                <a:lnTo>
                  <a:pt x="4281787" y="1280223"/>
                </a:lnTo>
                <a:lnTo>
                  <a:pt x="4277053" y="1284955"/>
                </a:lnTo>
                <a:lnTo>
                  <a:pt x="4266404" y="1295604"/>
                </a:lnTo>
                <a:lnTo>
                  <a:pt x="4261079" y="1290280"/>
                </a:lnTo>
                <a:close/>
                <a:moveTo>
                  <a:pt x="673892" y="1274898"/>
                </a:moveTo>
                <a:lnTo>
                  <a:pt x="679217" y="1274898"/>
                </a:lnTo>
                <a:lnTo>
                  <a:pt x="689275" y="1284955"/>
                </a:lnTo>
                <a:lnTo>
                  <a:pt x="683950" y="1290280"/>
                </a:lnTo>
                <a:close/>
                <a:moveTo>
                  <a:pt x="5420717" y="1269574"/>
                </a:moveTo>
                <a:lnTo>
                  <a:pt x="5431367" y="1269574"/>
                </a:lnTo>
                <a:lnTo>
                  <a:pt x="5431367" y="1280223"/>
                </a:lnTo>
                <a:lnTo>
                  <a:pt x="5426042" y="1280223"/>
                </a:lnTo>
                <a:close/>
                <a:moveTo>
                  <a:pt x="5394684" y="1269574"/>
                </a:moveTo>
                <a:lnTo>
                  <a:pt x="5394684" y="1280223"/>
                </a:lnTo>
                <a:lnTo>
                  <a:pt x="5384035" y="1280223"/>
                </a:lnTo>
                <a:close/>
                <a:moveTo>
                  <a:pt x="5211864" y="1269574"/>
                </a:moveTo>
                <a:lnTo>
                  <a:pt x="5211864" y="1274898"/>
                </a:lnTo>
                <a:lnTo>
                  <a:pt x="5206539" y="1274898"/>
                </a:lnTo>
                <a:close/>
                <a:moveTo>
                  <a:pt x="4940295" y="1269574"/>
                </a:moveTo>
                <a:lnTo>
                  <a:pt x="4940295" y="1274898"/>
                </a:lnTo>
                <a:lnTo>
                  <a:pt x="4940295" y="1280223"/>
                </a:lnTo>
                <a:lnTo>
                  <a:pt x="4934971" y="1280223"/>
                </a:lnTo>
                <a:lnTo>
                  <a:pt x="4934971" y="1274898"/>
                </a:lnTo>
                <a:close/>
                <a:moveTo>
                  <a:pt x="3154098" y="1269574"/>
                </a:moveTo>
                <a:lnTo>
                  <a:pt x="3164156" y="1269574"/>
                </a:lnTo>
                <a:lnTo>
                  <a:pt x="3164156" y="1280223"/>
                </a:lnTo>
                <a:lnTo>
                  <a:pt x="3159422" y="1280223"/>
                </a:lnTo>
                <a:close/>
                <a:moveTo>
                  <a:pt x="5279904" y="1264249"/>
                </a:moveTo>
                <a:lnTo>
                  <a:pt x="5284637" y="1274898"/>
                </a:lnTo>
                <a:lnTo>
                  <a:pt x="5289962" y="1274898"/>
                </a:lnTo>
                <a:lnTo>
                  <a:pt x="5289962" y="1264249"/>
                </a:lnTo>
                <a:lnTo>
                  <a:pt x="5300612" y="1264249"/>
                </a:lnTo>
                <a:lnTo>
                  <a:pt x="5305936" y="1264249"/>
                </a:lnTo>
                <a:lnTo>
                  <a:pt x="5310670" y="1264249"/>
                </a:lnTo>
                <a:lnTo>
                  <a:pt x="5315995" y="1269574"/>
                </a:lnTo>
                <a:lnTo>
                  <a:pt x="5321319" y="1264249"/>
                </a:lnTo>
                <a:lnTo>
                  <a:pt x="5331969" y="1264249"/>
                </a:lnTo>
                <a:lnTo>
                  <a:pt x="5331969" y="1274898"/>
                </a:lnTo>
                <a:lnTo>
                  <a:pt x="5321319" y="1280223"/>
                </a:lnTo>
                <a:lnTo>
                  <a:pt x="5310670" y="1280223"/>
                </a:lnTo>
                <a:lnTo>
                  <a:pt x="5310670" y="1284955"/>
                </a:lnTo>
                <a:lnTo>
                  <a:pt x="5289962" y="1306253"/>
                </a:lnTo>
                <a:lnTo>
                  <a:pt x="5284637" y="1295604"/>
                </a:lnTo>
                <a:lnTo>
                  <a:pt x="5295287" y="1290280"/>
                </a:lnTo>
                <a:lnTo>
                  <a:pt x="5284637" y="1284955"/>
                </a:lnTo>
                <a:lnTo>
                  <a:pt x="5289962" y="1280223"/>
                </a:lnTo>
                <a:lnTo>
                  <a:pt x="5279904" y="1280223"/>
                </a:lnTo>
                <a:close/>
                <a:moveTo>
                  <a:pt x="5227247" y="1264249"/>
                </a:moveTo>
                <a:lnTo>
                  <a:pt x="5227247" y="1269574"/>
                </a:lnTo>
                <a:lnTo>
                  <a:pt x="5217189" y="1284955"/>
                </a:lnTo>
                <a:lnTo>
                  <a:pt x="5211864" y="1280223"/>
                </a:lnTo>
                <a:lnTo>
                  <a:pt x="5211864" y="1274898"/>
                </a:lnTo>
                <a:close/>
                <a:moveTo>
                  <a:pt x="5112466" y="1264249"/>
                </a:moveTo>
                <a:lnTo>
                  <a:pt x="5123116" y="1269574"/>
                </a:lnTo>
                <a:lnTo>
                  <a:pt x="5107141" y="1284955"/>
                </a:lnTo>
                <a:lnTo>
                  <a:pt x="5097083" y="1284955"/>
                </a:lnTo>
                <a:close/>
                <a:moveTo>
                  <a:pt x="5363327" y="1258925"/>
                </a:moveTo>
                <a:lnTo>
                  <a:pt x="5373385" y="1258925"/>
                </a:lnTo>
                <a:lnTo>
                  <a:pt x="5378710" y="1264249"/>
                </a:lnTo>
                <a:lnTo>
                  <a:pt x="5368652" y="1269574"/>
                </a:lnTo>
                <a:lnTo>
                  <a:pt x="5352677" y="1280223"/>
                </a:lnTo>
                <a:lnTo>
                  <a:pt x="5342027" y="1290280"/>
                </a:lnTo>
                <a:lnTo>
                  <a:pt x="5347352" y="1295604"/>
                </a:lnTo>
                <a:lnTo>
                  <a:pt x="5342027" y="1300929"/>
                </a:lnTo>
                <a:lnTo>
                  <a:pt x="5337294" y="1300929"/>
                </a:lnTo>
                <a:lnTo>
                  <a:pt x="5331969" y="1295604"/>
                </a:lnTo>
                <a:lnTo>
                  <a:pt x="5321319" y="1306253"/>
                </a:lnTo>
                <a:lnTo>
                  <a:pt x="5315995" y="1300929"/>
                </a:lnTo>
                <a:lnTo>
                  <a:pt x="5321319" y="1290280"/>
                </a:lnTo>
                <a:lnTo>
                  <a:pt x="5326644" y="1284955"/>
                </a:lnTo>
                <a:lnTo>
                  <a:pt x="5337294" y="1280223"/>
                </a:lnTo>
                <a:lnTo>
                  <a:pt x="5347352" y="1274898"/>
                </a:lnTo>
                <a:lnTo>
                  <a:pt x="5363327" y="1264249"/>
                </a:lnTo>
                <a:close/>
                <a:moveTo>
                  <a:pt x="5321319" y="1258925"/>
                </a:moveTo>
                <a:lnTo>
                  <a:pt x="5321319" y="1264249"/>
                </a:lnTo>
                <a:lnTo>
                  <a:pt x="5310670" y="1264249"/>
                </a:lnTo>
                <a:close/>
                <a:moveTo>
                  <a:pt x="5253279" y="1258925"/>
                </a:moveTo>
                <a:lnTo>
                  <a:pt x="5258604" y="1264249"/>
                </a:lnTo>
                <a:lnTo>
                  <a:pt x="5269254" y="1269574"/>
                </a:lnTo>
                <a:lnTo>
                  <a:pt x="5253279" y="1274898"/>
                </a:lnTo>
                <a:lnTo>
                  <a:pt x="5248546" y="1284955"/>
                </a:lnTo>
                <a:lnTo>
                  <a:pt x="5243221" y="1290280"/>
                </a:lnTo>
                <a:lnTo>
                  <a:pt x="5243221" y="1300929"/>
                </a:lnTo>
                <a:lnTo>
                  <a:pt x="5232572" y="1295604"/>
                </a:lnTo>
                <a:lnTo>
                  <a:pt x="5232572" y="1269574"/>
                </a:lnTo>
                <a:lnTo>
                  <a:pt x="5248546" y="1269574"/>
                </a:lnTo>
                <a:close/>
                <a:moveTo>
                  <a:pt x="5013069" y="1253601"/>
                </a:moveTo>
                <a:lnTo>
                  <a:pt x="5013069" y="1258925"/>
                </a:lnTo>
                <a:lnTo>
                  <a:pt x="5008335" y="1264249"/>
                </a:lnTo>
                <a:lnTo>
                  <a:pt x="5013069" y="1269574"/>
                </a:lnTo>
                <a:lnTo>
                  <a:pt x="5008335" y="1280223"/>
                </a:lnTo>
                <a:lnTo>
                  <a:pt x="5003011" y="1274898"/>
                </a:lnTo>
                <a:lnTo>
                  <a:pt x="4997686" y="1264249"/>
                </a:lnTo>
                <a:close/>
                <a:moveTo>
                  <a:pt x="506455" y="1253601"/>
                </a:moveTo>
                <a:lnTo>
                  <a:pt x="517104" y="1253601"/>
                </a:lnTo>
                <a:lnTo>
                  <a:pt x="517104" y="1258925"/>
                </a:lnTo>
                <a:lnTo>
                  <a:pt x="511779" y="1258925"/>
                </a:lnTo>
                <a:close/>
                <a:moveTo>
                  <a:pt x="5452075" y="1248868"/>
                </a:moveTo>
                <a:lnTo>
                  <a:pt x="5457399" y="1258925"/>
                </a:lnTo>
                <a:lnTo>
                  <a:pt x="5446750" y="1253601"/>
                </a:lnTo>
                <a:close/>
                <a:moveTo>
                  <a:pt x="4929646" y="1248868"/>
                </a:moveTo>
                <a:lnTo>
                  <a:pt x="4940295" y="1248868"/>
                </a:lnTo>
                <a:lnTo>
                  <a:pt x="4940295" y="1253601"/>
                </a:lnTo>
                <a:lnTo>
                  <a:pt x="4929646" y="1253601"/>
                </a:lnTo>
                <a:close/>
                <a:moveTo>
                  <a:pt x="4423191" y="1248868"/>
                </a:moveTo>
                <a:lnTo>
                  <a:pt x="4428516" y="1248868"/>
                </a:lnTo>
                <a:lnTo>
                  <a:pt x="4423191" y="1253601"/>
                </a:lnTo>
                <a:lnTo>
                  <a:pt x="4417867" y="1264249"/>
                </a:lnTo>
                <a:lnTo>
                  <a:pt x="4412542" y="1253601"/>
                </a:lnTo>
                <a:close/>
                <a:moveTo>
                  <a:pt x="3190780" y="1248868"/>
                </a:moveTo>
                <a:lnTo>
                  <a:pt x="3200838" y="1248868"/>
                </a:lnTo>
                <a:lnTo>
                  <a:pt x="3190780" y="1258925"/>
                </a:lnTo>
                <a:lnTo>
                  <a:pt x="3190780" y="1269574"/>
                </a:lnTo>
                <a:lnTo>
                  <a:pt x="3180130" y="1274898"/>
                </a:lnTo>
                <a:lnTo>
                  <a:pt x="3169481" y="1269574"/>
                </a:lnTo>
                <a:lnTo>
                  <a:pt x="3164156" y="1269574"/>
                </a:lnTo>
                <a:lnTo>
                  <a:pt x="3164156" y="1264249"/>
                </a:lnTo>
                <a:lnTo>
                  <a:pt x="3169481" y="1264249"/>
                </a:lnTo>
                <a:lnTo>
                  <a:pt x="3180130" y="1264249"/>
                </a:lnTo>
                <a:close/>
                <a:moveTo>
                  <a:pt x="5467457" y="1243543"/>
                </a:moveTo>
                <a:lnTo>
                  <a:pt x="5478107" y="1243543"/>
                </a:lnTo>
                <a:lnTo>
                  <a:pt x="5478107" y="1253601"/>
                </a:lnTo>
                <a:lnTo>
                  <a:pt x="5472782" y="1253601"/>
                </a:lnTo>
                <a:close/>
                <a:moveTo>
                  <a:pt x="5269254" y="1243543"/>
                </a:moveTo>
                <a:lnTo>
                  <a:pt x="5274579" y="1243543"/>
                </a:lnTo>
                <a:lnTo>
                  <a:pt x="5274579" y="1253601"/>
                </a:lnTo>
                <a:lnTo>
                  <a:pt x="5263929" y="1264249"/>
                </a:lnTo>
                <a:lnTo>
                  <a:pt x="5258604" y="1258925"/>
                </a:lnTo>
                <a:lnTo>
                  <a:pt x="5263929" y="1253601"/>
                </a:lnTo>
                <a:close/>
                <a:moveTo>
                  <a:pt x="5149149" y="1243543"/>
                </a:moveTo>
                <a:lnTo>
                  <a:pt x="5149149" y="1253601"/>
                </a:lnTo>
                <a:lnTo>
                  <a:pt x="5143824" y="1253601"/>
                </a:lnTo>
                <a:lnTo>
                  <a:pt x="5138499" y="1253601"/>
                </a:lnTo>
                <a:close/>
                <a:moveTo>
                  <a:pt x="4804215" y="1243543"/>
                </a:moveTo>
                <a:lnTo>
                  <a:pt x="4809540" y="1248868"/>
                </a:lnTo>
                <a:lnTo>
                  <a:pt x="4814865" y="1253601"/>
                </a:lnTo>
                <a:lnTo>
                  <a:pt x="4809540" y="1258925"/>
                </a:lnTo>
                <a:lnTo>
                  <a:pt x="4798891" y="1248868"/>
                </a:lnTo>
                <a:close/>
                <a:moveTo>
                  <a:pt x="5394684" y="1238219"/>
                </a:moveTo>
                <a:lnTo>
                  <a:pt x="5389359" y="1248868"/>
                </a:lnTo>
                <a:lnTo>
                  <a:pt x="5384035" y="1248868"/>
                </a:lnTo>
                <a:lnTo>
                  <a:pt x="5389359" y="1243543"/>
                </a:lnTo>
                <a:close/>
                <a:moveTo>
                  <a:pt x="5352677" y="1238219"/>
                </a:moveTo>
                <a:lnTo>
                  <a:pt x="5358002" y="1243543"/>
                </a:lnTo>
                <a:lnTo>
                  <a:pt x="5373385" y="1238219"/>
                </a:lnTo>
                <a:lnTo>
                  <a:pt x="5358002" y="1253601"/>
                </a:lnTo>
                <a:lnTo>
                  <a:pt x="5347352" y="1258925"/>
                </a:lnTo>
                <a:lnTo>
                  <a:pt x="5337294" y="1258925"/>
                </a:lnTo>
                <a:lnTo>
                  <a:pt x="5342027" y="1248868"/>
                </a:lnTo>
                <a:lnTo>
                  <a:pt x="5342027" y="1243543"/>
                </a:lnTo>
                <a:close/>
                <a:moveTo>
                  <a:pt x="5060401" y="1238219"/>
                </a:moveTo>
                <a:lnTo>
                  <a:pt x="5075784" y="1238219"/>
                </a:lnTo>
                <a:lnTo>
                  <a:pt x="5075784" y="1248868"/>
                </a:lnTo>
                <a:lnTo>
                  <a:pt x="5065726" y="1253601"/>
                </a:lnTo>
                <a:close/>
                <a:moveTo>
                  <a:pt x="5373385" y="1232895"/>
                </a:moveTo>
                <a:lnTo>
                  <a:pt x="5378710" y="1232895"/>
                </a:lnTo>
                <a:lnTo>
                  <a:pt x="5373385" y="1238219"/>
                </a:lnTo>
                <a:close/>
                <a:moveTo>
                  <a:pt x="5310670" y="1232895"/>
                </a:moveTo>
                <a:lnTo>
                  <a:pt x="5321319" y="1232895"/>
                </a:lnTo>
                <a:lnTo>
                  <a:pt x="5315995" y="1238219"/>
                </a:lnTo>
                <a:lnTo>
                  <a:pt x="5326644" y="1243543"/>
                </a:lnTo>
                <a:lnTo>
                  <a:pt x="5342027" y="1238219"/>
                </a:lnTo>
                <a:lnTo>
                  <a:pt x="5342027" y="1243543"/>
                </a:lnTo>
                <a:lnTo>
                  <a:pt x="5326644" y="1258925"/>
                </a:lnTo>
                <a:lnTo>
                  <a:pt x="5321319" y="1258925"/>
                </a:lnTo>
                <a:lnTo>
                  <a:pt x="5321319" y="1248868"/>
                </a:lnTo>
                <a:lnTo>
                  <a:pt x="5310670" y="1238219"/>
                </a:lnTo>
                <a:lnTo>
                  <a:pt x="5305936" y="1243543"/>
                </a:lnTo>
                <a:lnTo>
                  <a:pt x="5300612" y="1248868"/>
                </a:lnTo>
                <a:lnTo>
                  <a:pt x="5300612" y="1258925"/>
                </a:lnTo>
                <a:lnTo>
                  <a:pt x="5289962" y="1264249"/>
                </a:lnTo>
                <a:lnTo>
                  <a:pt x="5289962" y="1248868"/>
                </a:lnTo>
                <a:close/>
                <a:moveTo>
                  <a:pt x="5248546" y="1232895"/>
                </a:moveTo>
                <a:lnTo>
                  <a:pt x="5258604" y="1238219"/>
                </a:lnTo>
                <a:lnTo>
                  <a:pt x="5243221" y="1258925"/>
                </a:lnTo>
                <a:lnTo>
                  <a:pt x="5232572" y="1253601"/>
                </a:lnTo>
                <a:lnTo>
                  <a:pt x="5232572" y="1243543"/>
                </a:lnTo>
                <a:lnTo>
                  <a:pt x="5237896" y="1243543"/>
                </a:lnTo>
                <a:close/>
                <a:moveTo>
                  <a:pt x="5154474" y="1232895"/>
                </a:moveTo>
                <a:lnTo>
                  <a:pt x="5159207" y="1243543"/>
                </a:lnTo>
                <a:lnTo>
                  <a:pt x="5149149" y="1243543"/>
                </a:lnTo>
                <a:lnTo>
                  <a:pt x="5149149" y="1238219"/>
                </a:lnTo>
                <a:close/>
                <a:moveTo>
                  <a:pt x="4945620" y="1232895"/>
                </a:moveTo>
                <a:lnTo>
                  <a:pt x="4955678" y="1238219"/>
                </a:lnTo>
                <a:lnTo>
                  <a:pt x="4945620" y="1243543"/>
                </a:lnTo>
                <a:close/>
                <a:moveTo>
                  <a:pt x="5044426" y="1227570"/>
                </a:moveTo>
                <a:lnTo>
                  <a:pt x="5044426" y="1238219"/>
                </a:lnTo>
                <a:lnTo>
                  <a:pt x="5039101" y="1232895"/>
                </a:lnTo>
                <a:close/>
                <a:moveTo>
                  <a:pt x="3320943" y="1222246"/>
                </a:moveTo>
                <a:lnTo>
                  <a:pt x="3326268" y="1222246"/>
                </a:lnTo>
                <a:lnTo>
                  <a:pt x="3326268" y="1232895"/>
                </a:lnTo>
                <a:lnTo>
                  <a:pt x="3320943" y="1232895"/>
                </a:lnTo>
                <a:close/>
                <a:moveTo>
                  <a:pt x="882745" y="1222246"/>
                </a:moveTo>
                <a:lnTo>
                  <a:pt x="888070" y="1227570"/>
                </a:lnTo>
                <a:lnTo>
                  <a:pt x="888070" y="1232895"/>
                </a:lnTo>
                <a:lnTo>
                  <a:pt x="882745" y="1227570"/>
                </a:lnTo>
                <a:close/>
                <a:moveTo>
                  <a:pt x="5125173" y="1218481"/>
                </a:moveTo>
                <a:lnTo>
                  <a:pt x="5128441" y="1220019"/>
                </a:lnTo>
                <a:lnTo>
                  <a:pt x="5128441" y="1232895"/>
                </a:lnTo>
                <a:lnTo>
                  <a:pt x="5112466" y="1238219"/>
                </a:lnTo>
                <a:lnTo>
                  <a:pt x="5112466" y="1222246"/>
                </a:lnTo>
                <a:close/>
                <a:moveTo>
                  <a:pt x="5321319" y="1217513"/>
                </a:moveTo>
                <a:lnTo>
                  <a:pt x="5326644" y="1227570"/>
                </a:lnTo>
                <a:lnTo>
                  <a:pt x="5321319" y="1232895"/>
                </a:lnTo>
                <a:close/>
                <a:moveTo>
                  <a:pt x="4318469" y="1217513"/>
                </a:moveTo>
                <a:lnTo>
                  <a:pt x="4329119" y="1217513"/>
                </a:lnTo>
                <a:lnTo>
                  <a:pt x="4318469" y="1227570"/>
                </a:lnTo>
                <a:close/>
                <a:moveTo>
                  <a:pt x="3279528" y="1217513"/>
                </a:moveTo>
                <a:lnTo>
                  <a:pt x="3279528" y="1222246"/>
                </a:lnTo>
                <a:lnTo>
                  <a:pt x="3268878" y="1227570"/>
                </a:lnTo>
                <a:close/>
                <a:moveTo>
                  <a:pt x="3195513" y="1217513"/>
                </a:moveTo>
                <a:lnTo>
                  <a:pt x="3211488" y="1222246"/>
                </a:lnTo>
                <a:lnTo>
                  <a:pt x="3211488" y="1243543"/>
                </a:lnTo>
                <a:lnTo>
                  <a:pt x="3200838" y="1248868"/>
                </a:lnTo>
                <a:lnTo>
                  <a:pt x="3200838" y="1243543"/>
                </a:lnTo>
                <a:lnTo>
                  <a:pt x="3190780" y="1243543"/>
                </a:lnTo>
                <a:lnTo>
                  <a:pt x="3200838" y="1238219"/>
                </a:lnTo>
                <a:lnTo>
                  <a:pt x="3190780" y="1227570"/>
                </a:lnTo>
                <a:close/>
                <a:moveTo>
                  <a:pt x="459714" y="1217513"/>
                </a:moveTo>
                <a:lnTo>
                  <a:pt x="465039" y="1222246"/>
                </a:lnTo>
                <a:lnTo>
                  <a:pt x="465039" y="1227570"/>
                </a:lnTo>
                <a:lnTo>
                  <a:pt x="459714" y="1227570"/>
                </a:lnTo>
                <a:close/>
                <a:moveTo>
                  <a:pt x="5431367" y="1212189"/>
                </a:moveTo>
                <a:lnTo>
                  <a:pt x="5436100" y="1217513"/>
                </a:lnTo>
                <a:lnTo>
                  <a:pt x="5426042" y="1227570"/>
                </a:lnTo>
                <a:lnTo>
                  <a:pt x="5420717" y="1227570"/>
                </a:lnTo>
                <a:lnTo>
                  <a:pt x="5410067" y="1232895"/>
                </a:lnTo>
                <a:lnTo>
                  <a:pt x="5404742" y="1232895"/>
                </a:lnTo>
                <a:lnTo>
                  <a:pt x="5410067" y="1222246"/>
                </a:lnTo>
                <a:lnTo>
                  <a:pt x="5420717" y="1217513"/>
                </a:lnTo>
                <a:close/>
                <a:moveTo>
                  <a:pt x="5284637" y="1212189"/>
                </a:moveTo>
                <a:lnTo>
                  <a:pt x="5284637" y="1227570"/>
                </a:lnTo>
                <a:lnTo>
                  <a:pt x="5295287" y="1232895"/>
                </a:lnTo>
                <a:lnTo>
                  <a:pt x="5284637" y="1238219"/>
                </a:lnTo>
                <a:lnTo>
                  <a:pt x="5274579" y="1227570"/>
                </a:lnTo>
                <a:close/>
                <a:moveTo>
                  <a:pt x="934811" y="1212189"/>
                </a:moveTo>
                <a:lnTo>
                  <a:pt x="945460" y="1217513"/>
                </a:lnTo>
                <a:lnTo>
                  <a:pt x="945460" y="1222246"/>
                </a:lnTo>
                <a:lnTo>
                  <a:pt x="934811" y="1217513"/>
                </a:lnTo>
                <a:close/>
                <a:moveTo>
                  <a:pt x="731282" y="1212189"/>
                </a:moveTo>
                <a:lnTo>
                  <a:pt x="741340" y="1227570"/>
                </a:lnTo>
                <a:lnTo>
                  <a:pt x="736607" y="1227570"/>
                </a:lnTo>
                <a:lnTo>
                  <a:pt x="720633" y="1217513"/>
                </a:lnTo>
                <a:close/>
                <a:moveTo>
                  <a:pt x="5404742" y="1206864"/>
                </a:moveTo>
                <a:lnTo>
                  <a:pt x="5410067" y="1212189"/>
                </a:lnTo>
                <a:lnTo>
                  <a:pt x="5404742" y="1217513"/>
                </a:lnTo>
                <a:close/>
                <a:moveTo>
                  <a:pt x="5133174" y="1206864"/>
                </a:moveTo>
                <a:lnTo>
                  <a:pt x="5133174" y="1212189"/>
                </a:lnTo>
                <a:lnTo>
                  <a:pt x="5133174" y="1222246"/>
                </a:lnTo>
                <a:lnTo>
                  <a:pt x="5128441" y="1220019"/>
                </a:lnTo>
                <a:lnTo>
                  <a:pt x="5128441" y="1217513"/>
                </a:lnTo>
                <a:lnTo>
                  <a:pt x="5125173" y="1218481"/>
                </a:lnTo>
                <a:lnTo>
                  <a:pt x="5123116" y="1217513"/>
                </a:lnTo>
                <a:close/>
                <a:moveTo>
                  <a:pt x="4987036" y="1206864"/>
                </a:moveTo>
                <a:lnTo>
                  <a:pt x="4997686" y="1206864"/>
                </a:lnTo>
                <a:lnTo>
                  <a:pt x="4987036" y="1212189"/>
                </a:lnTo>
                <a:lnTo>
                  <a:pt x="4981711" y="1212189"/>
                </a:lnTo>
                <a:close/>
                <a:moveTo>
                  <a:pt x="4386509" y="1206864"/>
                </a:moveTo>
                <a:lnTo>
                  <a:pt x="4391834" y="1212189"/>
                </a:lnTo>
                <a:lnTo>
                  <a:pt x="4386509" y="1222246"/>
                </a:lnTo>
                <a:close/>
                <a:moveTo>
                  <a:pt x="574495" y="1206864"/>
                </a:moveTo>
                <a:lnTo>
                  <a:pt x="589878" y="1222246"/>
                </a:lnTo>
                <a:lnTo>
                  <a:pt x="585144" y="1227570"/>
                </a:lnTo>
                <a:lnTo>
                  <a:pt x="569170" y="1217513"/>
                </a:lnTo>
                <a:close/>
                <a:moveTo>
                  <a:pt x="5269254" y="1201540"/>
                </a:moveTo>
                <a:lnTo>
                  <a:pt x="5274579" y="1201540"/>
                </a:lnTo>
                <a:lnTo>
                  <a:pt x="5279904" y="1201540"/>
                </a:lnTo>
                <a:lnTo>
                  <a:pt x="5279904" y="1206864"/>
                </a:lnTo>
                <a:lnTo>
                  <a:pt x="5263929" y="1212189"/>
                </a:lnTo>
                <a:lnTo>
                  <a:pt x="5258604" y="1212189"/>
                </a:lnTo>
                <a:lnTo>
                  <a:pt x="5258604" y="1206864"/>
                </a:lnTo>
                <a:lnTo>
                  <a:pt x="5263929" y="1206864"/>
                </a:lnTo>
                <a:close/>
                <a:moveTo>
                  <a:pt x="4861606" y="1201540"/>
                </a:moveTo>
                <a:lnTo>
                  <a:pt x="4866931" y="1206864"/>
                </a:lnTo>
                <a:lnTo>
                  <a:pt x="4861606" y="1212189"/>
                </a:lnTo>
                <a:lnTo>
                  <a:pt x="4856872" y="1212189"/>
                </a:lnTo>
                <a:close/>
                <a:moveTo>
                  <a:pt x="4151623" y="1201540"/>
                </a:moveTo>
                <a:lnTo>
                  <a:pt x="4161681" y="1201540"/>
                </a:lnTo>
                <a:lnTo>
                  <a:pt x="4151623" y="1206864"/>
                </a:lnTo>
                <a:close/>
                <a:moveTo>
                  <a:pt x="3289586" y="1201540"/>
                </a:moveTo>
                <a:lnTo>
                  <a:pt x="3305561" y="1201540"/>
                </a:lnTo>
                <a:lnTo>
                  <a:pt x="3300236" y="1206864"/>
                </a:lnTo>
                <a:lnTo>
                  <a:pt x="3289586" y="1217513"/>
                </a:lnTo>
                <a:lnTo>
                  <a:pt x="3279528" y="1217513"/>
                </a:lnTo>
                <a:lnTo>
                  <a:pt x="3289586" y="1212189"/>
                </a:lnTo>
                <a:close/>
                <a:moveTo>
                  <a:pt x="5389359" y="1196215"/>
                </a:moveTo>
                <a:lnTo>
                  <a:pt x="5389359" y="1206864"/>
                </a:lnTo>
                <a:lnTo>
                  <a:pt x="5384035" y="1206864"/>
                </a:lnTo>
                <a:close/>
                <a:moveTo>
                  <a:pt x="4349827" y="1196215"/>
                </a:moveTo>
                <a:lnTo>
                  <a:pt x="4349827" y="1217513"/>
                </a:lnTo>
                <a:lnTo>
                  <a:pt x="4344502" y="1222246"/>
                </a:lnTo>
                <a:lnTo>
                  <a:pt x="4344502" y="1201540"/>
                </a:lnTo>
                <a:close/>
                <a:moveTo>
                  <a:pt x="652593" y="1196215"/>
                </a:moveTo>
                <a:lnTo>
                  <a:pt x="663242" y="1196215"/>
                </a:lnTo>
                <a:lnTo>
                  <a:pt x="683950" y="1212189"/>
                </a:lnTo>
                <a:lnTo>
                  <a:pt x="683950" y="1227570"/>
                </a:lnTo>
                <a:lnTo>
                  <a:pt x="679217" y="1232895"/>
                </a:lnTo>
                <a:lnTo>
                  <a:pt x="668567" y="1232895"/>
                </a:lnTo>
                <a:lnTo>
                  <a:pt x="657917" y="1227570"/>
                </a:lnTo>
                <a:lnTo>
                  <a:pt x="642535" y="1217513"/>
                </a:lnTo>
                <a:lnTo>
                  <a:pt x="642535" y="1201540"/>
                </a:lnTo>
                <a:close/>
                <a:moveTo>
                  <a:pt x="888070" y="1190891"/>
                </a:moveTo>
                <a:lnTo>
                  <a:pt x="888070" y="1196215"/>
                </a:lnTo>
                <a:lnTo>
                  <a:pt x="898128" y="1206864"/>
                </a:lnTo>
                <a:lnTo>
                  <a:pt x="892803" y="1212189"/>
                </a:lnTo>
                <a:lnTo>
                  <a:pt x="882745" y="1206864"/>
                </a:lnTo>
                <a:lnTo>
                  <a:pt x="877420" y="1196215"/>
                </a:lnTo>
                <a:close/>
                <a:moveTo>
                  <a:pt x="532487" y="1190891"/>
                </a:moveTo>
                <a:lnTo>
                  <a:pt x="537812" y="1190891"/>
                </a:lnTo>
                <a:lnTo>
                  <a:pt x="553787" y="1206864"/>
                </a:lnTo>
                <a:lnTo>
                  <a:pt x="559112" y="1222246"/>
                </a:lnTo>
                <a:lnTo>
                  <a:pt x="548462" y="1222246"/>
                </a:lnTo>
                <a:lnTo>
                  <a:pt x="527754" y="1196215"/>
                </a:lnTo>
                <a:close/>
                <a:moveTo>
                  <a:pt x="5133174" y="1186158"/>
                </a:moveTo>
                <a:lnTo>
                  <a:pt x="5143824" y="1186158"/>
                </a:lnTo>
                <a:lnTo>
                  <a:pt x="5138499" y="1190891"/>
                </a:lnTo>
                <a:close/>
                <a:moveTo>
                  <a:pt x="5101816" y="1186158"/>
                </a:moveTo>
                <a:lnTo>
                  <a:pt x="5107141" y="1186158"/>
                </a:lnTo>
                <a:lnTo>
                  <a:pt x="5097083" y="1201540"/>
                </a:lnTo>
                <a:lnTo>
                  <a:pt x="5086434" y="1201540"/>
                </a:lnTo>
                <a:close/>
                <a:moveTo>
                  <a:pt x="4167006" y="1186158"/>
                </a:moveTo>
                <a:lnTo>
                  <a:pt x="4172331" y="1186158"/>
                </a:lnTo>
                <a:lnTo>
                  <a:pt x="4172331" y="1196215"/>
                </a:lnTo>
                <a:lnTo>
                  <a:pt x="4161681" y="1201540"/>
                </a:lnTo>
                <a:lnTo>
                  <a:pt x="4161681" y="1196215"/>
                </a:lnTo>
                <a:close/>
                <a:moveTo>
                  <a:pt x="5331969" y="1180834"/>
                </a:moveTo>
                <a:lnTo>
                  <a:pt x="5331969" y="1196215"/>
                </a:lnTo>
                <a:lnTo>
                  <a:pt x="5310670" y="1217513"/>
                </a:lnTo>
                <a:lnTo>
                  <a:pt x="5310670" y="1212189"/>
                </a:lnTo>
                <a:lnTo>
                  <a:pt x="5305936" y="1212189"/>
                </a:lnTo>
                <a:lnTo>
                  <a:pt x="5315995" y="1206864"/>
                </a:lnTo>
                <a:lnTo>
                  <a:pt x="5321319" y="1201540"/>
                </a:lnTo>
                <a:lnTo>
                  <a:pt x="5310670" y="1196215"/>
                </a:lnTo>
                <a:lnTo>
                  <a:pt x="5321319" y="1190891"/>
                </a:lnTo>
                <a:close/>
                <a:moveTo>
                  <a:pt x="5075784" y="1180834"/>
                </a:moveTo>
                <a:lnTo>
                  <a:pt x="5081109" y="1186158"/>
                </a:lnTo>
                <a:lnTo>
                  <a:pt x="5081109" y="1201540"/>
                </a:lnTo>
                <a:lnTo>
                  <a:pt x="5086434" y="1201540"/>
                </a:lnTo>
                <a:lnTo>
                  <a:pt x="5086434" y="1206864"/>
                </a:lnTo>
                <a:lnTo>
                  <a:pt x="5075784" y="1206864"/>
                </a:lnTo>
                <a:lnTo>
                  <a:pt x="5075784" y="1201540"/>
                </a:lnTo>
                <a:lnTo>
                  <a:pt x="5060401" y="1201540"/>
                </a:lnTo>
                <a:lnTo>
                  <a:pt x="5060401" y="1190891"/>
                </a:lnTo>
                <a:lnTo>
                  <a:pt x="5070459" y="1190891"/>
                </a:lnTo>
                <a:close/>
                <a:moveTo>
                  <a:pt x="4161681" y="1180834"/>
                </a:moveTo>
                <a:lnTo>
                  <a:pt x="4167006" y="1186158"/>
                </a:lnTo>
                <a:lnTo>
                  <a:pt x="4156948" y="1186158"/>
                </a:lnTo>
                <a:close/>
                <a:moveTo>
                  <a:pt x="3274203" y="1180834"/>
                </a:moveTo>
                <a:lnTo>
                  <a:pt x="3274203" y="1190891"/>
                </a:lnTo>
                <a:lnTo>
                  <a:pt x="3268878" y="1196215"/>
                </a:lnTo>
                <a:lnTo>
                  <a:pt x="3268878" y="1190891"/>
                </a:lnTo>
                <a:close/>
                <a:moveTo>
                  <a:pt x="5107141" y="1175509"/>
                </a:moveTo>
                <a:lnTo>
                  <a:pt x="5123116" y="1180834"/>
                </a:lnTo>
                <a:lnTo>
                  <a:pt x="5112466" y="1186158"/>
                </a:lnTo>
                <a:lnTo>
                  <a:pt x="5107141" y="1186158"/>
                </a:lnTo>
                <a:close/>
                <a:moveTo>
                  <a:pt x="4177656" y="1175509"/>
                </a:moveTo>
                <a:lnTo>
                  <a:pt x="4182981" y="1180834"/>
                </a:lnTo>
                <a:lnTo>
                  <a:pt x="4172331" y="1186158"/>
                </a:lnTo>
                <a:lnTo>
                  <a:pt x="4172331" y="1180834"/>
                </a:lnTo>
                <a:close/>
                <a:moveTo>
                  <a:pt x="5363327" y="1170185"/>
                </a:moveTo>
                <a:lnTo>
                  <a:pt x="5368652" y="1170185"/>
                </a:lnTo>
                <a:lnTo>
                  <a:pt x="5352677" y="1180834"/>
                </a:lnTo>
                <a:lnTo>
                  <a:pt x="5352677" y="1175509"/>
                </a:lnTo>
                <a:close/>
                <a:moveTo>
                  <a:pt x="3342243" y="1170185"/>
                </a:moveTo>
                <a:lnTo>
                  <a:pt x="3342243" y="1190891"/>
                </a:lnTo>
                <a:lnTo>
                  <a:pt x="3331593" y="1190891"/>
                </a:lnTo>
                <a:lnTo>
                  <a:pt x="3320943" y="1201540"/>
                </a:lnTo>
                <a:lnTo>
                  <a:pt x="3315619" y="1196215"/>
                </a:lnTo>
                <a:lnTo>
                  <a:pt x="3326268" y="1180834"/>
                </a:lnTo>
                <a:close/>
                <a:moveTo>
                  <a:pt x="339608" y="1170185"/>
                </a:moveTo>
                <a:lnTo>
                  <a:pt x="344934" y="1175509"/>
                </a:lnTo>
                <a:lnTo>
                  <a:pt x="339608" y="1180834"/>
                </a:lnTo>
                <a:close/>
                <a:moveTo>
                  <a:pt x="5101816" y="1164861"/>
                </a:moveTo>
                <a:lnTo>
                  <a:pt x="5101816" y="1170185"/>
                </a:lnTo>
                <a:lnTo>
                  <a:pt x="5091758" y="1175509"/>
                </a:lnTo>
                <a:close/>
                <a:moveTo>
                  <a:pt x="3399633" y="1164861"/>
                </a:moveTo>
                <a:lnTo>
                  <a:pt x="3409691" y="1170185"/>
                </a:lnTo>
                <a:lnTo>
                  <a:pt x="3399633" y="1175509"/>
                </a:lnTo>
                <a:close/>
                <a:moveTo>
                  <a:pt x="4856872" y="1159536"/>
                </a:moveTo>
                <a:lnTo>
                  <a:pt x="4856872" y="1164861"/>
                </a:lnTo>
                <a:lnTo>
                  <a:pt x="4846223" y="1170185"/>
                </a:lnTo>
                <a:close/>
                <a:moveTo>
                  <a:pt x="4281787" y="1159536"/>
                </a:moveTo>
                <a:lnTo>
                  <a:pt x="4277053" y="1170185"/>
                </a:lnTo>
                <a:lnTo>
                  <a:pt x="4271729" y="1164861"/>
                </a:lnTo>
                <a:close/>
                <a:moveTo>
                  <a:pt x="3300236" y="1159536"/>
                </a:moveTo>
                <a:lnTo>
                  <a:pt x="3300236" y="1175509"/>
                </a:lnTo>
                <a:lnTo>
                  <a:pt x="3294911" y="1164861"/>
                </a:lnTo>
                <a:close/>
                <a:moveTo>
                  <a:pt x="5289962" y="1154803"/>
                </a:moveTo>
                <a:lnTo>
                  <a:pt x="5295287" y="1154803"/>
                </a:lnTo>
                <a:lnTo>
                  <a:pt x="5289962" y="1164861"/>
                </a:lnTo>
                <a:lnTo>
                  <a:pt x="5284637" y="1164861"/>
                </a:lnTo>
                <a:close/>
                <a:moveTo>
                  <a:pt x="4934971" y="1154803"/>
                </a:moveTo>
                <a:lnTo>
                  <a:pt x="4940295" y="1159536"/>
                </a:lnTo>
                <a:lnTo>
                  <a:pt x="4924321" y="1164861"/>
                </a:lnTo>
                <a:lnTo>
                  <a:pt x="4918996" y="1164861"/>
                </a:lnTo>
                <a:close/>
                <a:moveTo>
                  <a:pt x="4203689" y="1154803"/>
                </a:moveTo>
                <a:lnTo>
                  <a:pt x="4209013" y="1154803"/>
                </a:lnTo>
                <a:lnTo>
                  <a:pt x="4214338" y="1154803"/>
                </a:lnTo>
                <a:lnTo>
                  <a:pt x="4203689" y="1170185"/>
                </a:lnTo>
                <a:lnTo>
                  <a:pt x="4209013" y="1175509"/>
                </a:lnTo>
                <a:lnTo>
                  <a:pt x="4203689" y="1180834"/>
                </a:lnTo>
                <a:lnTo>
                  <a:pt x="4214338" y="1186158"/>
                </a:lnTo>
                <a:lnTo>
                  <a:pt x="4203689" y="1196215"/>
                </a:lnTo>
                <a:lnTo>
                  <a:pt x="4188305" y="1180834"/>
                </a:lnTo>
                <a:lnTo>
                  <a:pt x="4203689" y="1164861"/>
                </a:lnTo>
                <a:close/>
                <a:moveTo>
                  <a:pt x="840738" y="1154803"/>
                </a:moveTo>
                <a:lnTo>
                  <a:pt x="846063" y="1154803"/>
                </a:lnTo>
                <a:lnTo>
                  <a:pt x="846063" y="1164861"/>
                </a:lnTo>
                <a:lnTo>
                  <a:pt x="840738" y="1159536"/>
                </a:lnTo>
                <a:close/>
                <a:moveTo>
                  <a:pt x="673892" y="1154803"/>
                </a:moveTo>
                <a:lnTo>
                  <a:pt x="679217" y="1164861"/>
                </a:lnTo>
                <a:lnTo>
                  <a:pt x="673892" y="1164861"/>
                </a:lnTo>
                <a:close/>
                <a:moveTo>
                  <a:pt x="5195889" y="1149479"/>
                </a:moveTo>
                <a:lnTo>
                  <a:pt x="5195889" y="1154803"/>
                </a:lnTo>
                <a:lnTo>
                  <a:pt x="5185831" y="1154803"/>
                </a:lnTo>
                <a:close/>
                <a:moveTo>
                  <a:pt x="4861606" y="1149479"/>
                </a:moveTo>
                <a:lnTo>
                  <a:pt x="4872255" y="1154803"/>
                </a:lnTo>
                <a:lnTo>
                  <a:pt x="4861606" y="1159536"/>
                </a:lnTo>
                <a:lnTo>
                  <a:pt x="4856872" y="1159536"/>
                </a:lnTo>
                <a:close/>
                <a:moveTo>
                  <a:pt x="4788832" y="1149479"/>
                </a:moveTo>
                <a:lnTo>
                  <a:pt x="4788832" y="1164861"/>
                </a:lnTo>
                <a:lnTo>
                  <a:pt x="4772858" y="1164861"/>
                </a:lnTo>
                <a:lnTo>
                  <a:pt x="4772858" y="1159536"/>
                </a:lnTo>
                <a:lnTo>
                  <a:pt x="4778183" y="1154803"/>
                </a:lnTo>
                <a:close/>
                <a:moveTo>
                  <a:pt x="4762800" y="1149479"/>
                </a:moveTo>
                <a:lnTo>
                  <a:pt x="4767533" y="1149479"/>
                </a:lnTo>
                <a:lnTo>
                  <a:pt x="4778183" y="1149479"/>
                </a:lnTo>
                <a:lnTo>
                  <a:pt x="4778183" y="1154803"/>
                </a:lnTo>
                <a:lnTo>
                  <a:pt x="4757475" y="1154803"/>
                </a:lnTo>
                <a:close/>
                <a:moveTo>
                  <a:pt x="423031" y="1149479"/>
                </a:moveTo>
                <a:lnTo>
                  <a:pt x="428356" y="1149479"/>
                </a:lnTo>
                <a:lnTo>
                  <a:pt x="433681" y="1159536"/>
                </a:lnTo>
                <a:lnTo>
                  <a:pt x="423031" y="1154803"/>
                </a:lnTo>
                <a:close/>
                <a:moveTo>
                  <a:pt x="5107141" y="1138830"/>
                </a:moveTo>
                <a:lnTo>
                  <a:pt x="5112466" y="1138830"/>
                </a:lnTo>
                <a:lnTo>
                  <a:pt x="5107141" y="1149479"/>
                </a:lnTo>
                <a:lnTo>
                  <a:pt x="5101816" y="1149479"/>
                </a:lnTo>
                <a:lnTo>
                  <a:pt x="5097083" y="1144155"/>
                </a:lnTo>
                <a:close/>
                <a:moveTo>
                  <a:pt x="4914263" y="1138830"/>
                </a:moveTo>
                <a:lnTo>
                  <a:pt x="4918996" y="1138830"/>
                </a:lnTo>
                <a:lnTo>
                  <a:pt x="4903613" y="1144155"/>
                </a:lnTo>
                <a:lnTo>
                  <a:pt x="4898288" y="1144155"/>
                </a:lnTo>
                <a:close/>
                <a:moveTo>
                  <a:pt x="3446374" y="1138830"/>
                </a:moveTo>
                <a:lnTo>
                  <a:pt x="3446374" y="1144155"/>
                </a:lnTo>
                <a:lnTo>
                  <a:pt x="3435724" y="1149479"/>
                </a:lnTo>
                <a:close/>
                <a:moveTo>
                  <a:pt x="5138499" y="1133506"/>
                </a:moveTo>
                <a:lnTo>
                  <a:pt x="5138499" y="1138830"/>
                </a:lnTo>
                <a:lnTo>
                  <a:pt x="5133174" y="1138830"/>
                </a:lnTo>
                <a:close/>
                <a:moveTo>
                  <a:pt x="4099558" y="1133506"/>
                </a:moveTo>
                <a:lnTo>
                  <a:pt x="4109616" y="1133506"/>
                </a:lnTo>
                <a:lnTo>
                  <a:pt x="4104291" y="1138830"/>
                </a:lnTo>
                <a:close/>
                <a:moveTo>
                  <a:pt x="1018234" y="1128181"/>
                </a:moveTo>
                <a:lnTo>
                  <a:pt x="1023559" y="1133506"/>
                </a:lnTo>
                <a:lnTo>
                  <a:pt x="1018234" y="1133506"/>
                </a:lnTo>
                <a:close/>
                <a:moveTo>
                  <a:pt x="5175181" y="1123449"/>
                </a:moveTo>
                <a:lnTo>
                  <a:pt x="5175181" y="1138830"/>
                </a:lnTo>
                <a:lnTo>
                  <a:pt x="5169856" y="1133506"/>
                </a:lnTo>
                <a:close/>
                <a:moveTo>
                  <a:pt x="4746825" y="1123449"/>
                </a:moveTo>
                <a:lnTo>
                  <a:pt x="4762800" y="1123449"/>
                </a:lnTo>
                <a:lnTo>
                  <a:pt x="4772858" y="1123449"/>
                </a:lnTo>
                <a:lnTo>
                  <a:pt x="4752150" y="1138830"/>
                </a:lnTo>
                <a:close/>
                <a:moveTo>
                  <a:pt x="4684110" y="1123449"/>
                </a:moveTo>
                <a:lnTo>
                  <a:pt x="4689435" y="1133506"/>
                </a:lnTo>
                <a:lnTo>
                  <a:pt x="4700085" y="1149479"/>
                </a:lnTo>
                <a:lnTo>
                  <a:pt x="4700085" y="1138830"/>
                </a:lnTo>
                <a:lnTo>
                  <a:pt x="4705410" y="1128181"/>
                </a:lnTo>
                <a:lnTo>
                  <a:pt x="4694760" y="1128181"/>
                </a:lnTo>
                <a:lnTo>
                  <a:pt x="4694760" y="1123449"/>
                </a:lnTo>
                <a:close/>
                <a:moveTo>
                  <a:pt x="4255754" y="1123449"/>
                </a:moveTo>
                <a:lnTo>
                  <a:pt x="4251021" y="1133506"/>
                </a:lnTo>
                <a:lnTo>
                  <a:pt x="4245696" y="1133506"/>
                </a:lnTo>
                <a:lnTo>
                  <a:pt x="4245696" y="1128181"/>
                </a:lnTo>
                <a:close/>
                <a:moveTo>
                  <a:pt x="4083583" y="1123449"/>
                </a:moveTo>
                <a:lnTo>
                  <a:pt x="4083583" y="1133506"/>
                </a:lnTo>
                <a:lnTo>
                  <a:pt x="4072933" y="1133506"/>
                </a:lnTo>
                <a:lnTo>
                  <a:pt x="4072933" y="1128181"/>
                </a:lnTo>
                <a:close/>
                <a:moveTo>
                  <a:pt x="3462348" y="1123449"/>
                </a:moveTo>
                <a:lnTo>
                  <a:pt x="3467082" y="1123449"/>
                </a:lnTo>
                <a:lnTo>
                  <a:pt x="3457023" y="1138830"/>
                </a:lnTo>
                <a:lnTo>
                  <a:pt x="3446374" y="1138830"/>
                </a:lnTo>
                <a:close/>
                <a:moveTo>
                  <a:pt x="4788832" y="1118124"/>
                </a:moveTo>
                <a:lnTo>
                  <a:pt x="4788832" y="1128181"/>
                </a:lnTo>
                <a:lnTo>
                  <a:pt x="4778183" y="1128181"/>
                </a:lnTo>
                <a:lnTo>
                  <a:pt x="4778183" y="1123449"/>
                </a:lnTo>
                <a:close/>
                <a:moveTo>
                  <a:pt x="4146298" y="1118124"/>
                </a:moveTo>
                <a:lnTo>
                  <a:pt x="4146298" y="1123449"/>
                </a:lnTo>
                <a:lnTo>
                  <a:pt x="4140973" y="1128181"/>
                </a:lnTo>
                <a:lnTo>
                  <a:pt x="4135648" y="1128181"/>
                </a:lnTo>
                <a:lnTo>
                  <a:pt x="4135648" y="1123449"/>
                </a:lnTo>
                <a:close/>
                <a:moveTo>
                  <a:pt x="4120265" y="1118124"/>
                </a:moveTo>
                <a:lnTo>
                  <a:pt x="4130324" y="1123449"/>
                </a:lnTo>
                <a:lnTo>
                  <a:pt x="4120265" y="1128181"/>
                </a:lnTo>
                <a:close/>
                <a:moveTo>
                  <a:pt x="3477731" y="1112800"/>
                </a:moveTo>
                <a:lnTo>
                  <a:pt x="3483056" y="1112800"/>
                </a:lnTo>
                <a:lnTo>
                  <a:pt x="3472406" y="1123449"/>
                </a:lnTo>
                <a:lnTo>
                  <a:pt x="3467082" y="1123449"/>
                </a:lnTo>
                <a:close/>
                <a:moveTo>
                  <a:pt x="3409691" y="1112800"/>
                </a:moveTo>
                <a:lnTo>
                  <a:pt x="3425666" y="1118124"/>
                </a:lnTo>
                <a:lnTo>
                  <a:pt x="3435724" y="1118124"/>
                </a:lnTo>
                <a:lnTo>
                  <a:pt x="3420341" y="1128181"/>
                </a:lnTo>
                <a:lnTo>
                  <a:pt x="3415016" y="1128181"/>
                </a:lnTo>
                <a:lnTo>
                  <a:pt x="3420341" y="1123449"/>
                </a:lnTo>
                <a:lnTo>
                  <a:pt x="3409691" y="1118124"/>
                </a:lnTo>
                <a:close/>
                <a:moveTo>
                  <a:pt x="2517480" y="1112800"/>
                </a:moveTo>
                <a:lnTo>
                  <a:pt x="2527538" y="1112800"/>
                </a:lnTo>
                <a:lnTo>
                  <a:pt x="2517480" y="1118124"/>
                </a:lnTo>
                <a:close/>
                <a:moveTo>
                  <a:pt x="657917" y="1112800"/>
                </a:moveTo>
                <a:lnTo>
                  <a:pt x="663242" y="1112800"/>
                </a:lnTo>
                <a:lnTo>
                  <a:pt x="673892" y="1118124"/>
                </a:lnTo>
                <a:lnTo>
                  <a:pt x="668567" y="1123449"/>
                </a:lnTo>
                <a:lnTo>
                  <a:pt x="663242" y="1123449"/>
                </a:lnTo>
                <a:close/>
                <a:moveTo>
                  <a:pt x="4271729" y="1107475"/>
                </a:moveTo>
                <a:lnTo>
                  <a:pt x="4277053" y="1107475"/>
                </a:lnTo>
                <a:lnTo>
                  <a:pt x="4271729" y="1118124"/>
                </a:lnTo>
                <a:lnTo>
                  <a:pt x="4266404" y="1112800"/>
                </a:lnTo>
                <a:close/>
                <a:moveTo>
                  <a:pt x="4156948" y="1107475"/>
                </a:moveTo>
                <a:lnTo>
                  <a:pt x="4161681" y="1107475"/>
                </a:lnTo>
                <a:lnTo>
                  <a:pt x="4167006" y="1112800"/>
                </a:lnTo>
                <a:lnTo>
                  <a:pt x="4161681" y="1112800"/>
                </a:lnTo>
                <a:lnTo>
                  <a:pt x="4156948" y="1112800"/>
                </a:lnTo>
                <a:close/>
                <a:moveTo>
                  <a:pt x="914103" y="1107475"/>
                </a:moveTo>
                <a:lnTo>
                  <a:pt x="924161" y="1112800"/>
                </a:lnTo>
                <a:lnTo>
                  <a:pt x="919428" y="1118124"/>
                </a:lnTo>
                <a:lnTo>
                  <a:pt x="914103" y="1112800"/>
                </a:lnTo>
                <a:close/>
                <a:moveTo>
                  <a:pt x="553787" y="1107475"/>
                </a:moveTo>
                <a:lnTo>
                  <a:pt x="563845" y="1107475"/>
                </a:lnTo>
                <a:lnTo>
                  <a:pt x="563845" y="1112800"/>
                </a:lnTo>
                <a:lnTo>
                  <a:pt x="559112" y="1112800"/>
                </a:lnTo>
                <a:lnTo>
                  <a:pt x="553787" y="1112800"/>
                </a:lnTo>
                <a:close/>
                <a:moveTo>
                  <a:pt x="475097" y="1107475"/>
                </a:moveTo>
                <a:lnTo>
                  <a:pt x="480422" y="1107475"/>
                </a:lnTo>
                <a:lnTo>
                  <a:pt x="480422" y="1112800"/>
                </a:lnTo>
                <a:lnTo>
                  <a:pt x="475097" y="1112800"/>
                </a:lnTo>
                <a:close/>
                <a:moveTo>
                  <a:pt x="4182981" y="1102151"/>
                </a:moveTo>
                <a:lnTo>
                  <a:pt x="4182981" y="1107475"/>
                </a:lnTo>
                <a:lnTo>
                  <a:pt x="4193039" y="1118124"/>
                </a:lnTo>
                <a:lnTo>
                  <a:pt x="4193039" y="1128181"/>
                </a:lnTo>
                <a:lnTo>
                  <a:pt x="4198364" y="1138830"/>
                </a:lnTo>
                <a:lnTo>
                  <a:pt x="4193039" y="1144155"/>
                </a:lnTo>
                <a:lnTo>
                  <a:pt x="4198364" y="1149479"/>
                </a:lnTo>
                <a:lnTo>
                  <a:pt x="4193039" y="1159536"/>
                </a:lnTo>
                <a:lnTo>
                  <a:pt x="4188305" y="1159536"/>
                </a:lnTo>
                <a:lnTo>
                  <a:pt x="4182981" y="1149479"/>
                </a:lnTo>
                <a:lnTo>
                  <a:pt x="4177656" y="1144155"/>
                </a:lnTo>
                <a:lnTo>
                  <a:pt x="4172331" y="1133506"/>
                </a:lnTo>
                <a:lnTo>
                  <a:pt x="4177656" y="1128181"/>
                </a:lnTo>
                <a:lnTo>
                  <a:pt x="4177656" y="1112800"/>
                </a:lnTo>
                <a:close/>
                <a:moveTo>
                  <a:pt x="3451699" y="1096827"/>
                </a:moveTo>
                <a:lnTo>
                  <a:pt x="3451699" y="1102151"/>
                </a:lnTo>
                <a:lnTo>
                  <a:pt x="3451699" y="1107475"/>
                </a:lnTo>
                <a:lnTo>
                  <a:pt x="3446374" y="1107475"/>
                </a:lnTo>
                <a:lnTo>
                  <a:pt x="3446374" y="1102151"/>
                </a:lnTo>
                <a:close/>
                <a:moveTo>
                  <a:pt x="4804215" y="1092094"/>
                </a:moveTo>
                <a:lnTo>
                  <a:pt x="4809540" y="1092094"/>
                </a:lnTo>
                <a:lnTo>
                  <a:pt x="4809540" y="1102151"/>
                </a:lnTo>
                <a:lnTo>
                  <a:pt x="4804215" y="1102151"/>
                </a:lnTo>
                <a:close/>
                <a:moveTo>
                  <a:pt x="4365801" y="1092094"/>
                </a:moveTo>
                <a:lnTo>
                  <a:pt x="4371126" y="1092094"/>
                </a:lnTo>
                <a:lnTo>
                  <a:pt x="4375859" y="1092094"/>
                </a:lnTo>
                <a:lnTo>
                  <a:pt x="4375859" y="1096827"/>
                </a:lnTo>
                <a:lnTo>
                  <a:pt x="4365801" y="1096827"/>
                </a:lnTo>
                <a:close/>
                <a:moveTo>
                  <a:pt x="4130324" y="1092094"/>
                </a:moveTo>
                <a:lnTo>
                  <a:pt x="4135648" y="1096827"/>
                </a:lnTo>
                <a:lnTo>
                  <a:pt x="4125590" y="1096827"/>
                </a:lnTo>
                <a:close/>
                <a:moveTo>
                  <a:pt x="924161" y="1092094"/>
                </a:moveTo>
                <a:lnTo>
                  <a:pt x="929486" y="1102151"/>
                </a:lnTo>
                <a:lnTo>
                  <a:pt x="924161" y="1102151"/>
                </a:lnTo>
                <a:lnTo>
                  <a:pt x="919428" y="1096827"/>
                </a:lnTo>
                <a:close/>
                <a:moveTo>
                  <a:pt x="877420" y="1092094"/>
                </a:moveTo>
                <a:lnTo>
                  <a:pt x="882745" y="1092094"/>
                </a:lnTo>
                <a:lnTo>
                  <a:pt x="877420" y="1096827"/>
                </a:lnTo>
                <a:close/>
                <a:moveTo>
                  <a:pt x="4981711" y="1086769"/>
                </a:moveTo>
                <a:lnTo>
                  <a:pt x="4987036" y="1086769"/>
                </a:lnTo>
                <a:lnTo>
                  <a:pt x="4981711" y="1092094"/>
                </a:lnTo>
                <a:close/>
                <a:moveTo>
                  <a:pt x="4778183" y="1086769"/>
                </a:moveTo>
                <a:lnTo>
                  <a:pt x="4783508" y="1086769"/>
                </a:lnTo>
                <a:lnTo>
                  <a:pt x="4788832" y="1092094"/>
                </a:lnTo>
                <a:lnTo>
                  <a:pt x="4778183" y="1096827"/>
                </a:lnTo>
                <a:close/>
                <a:moveTo>
                  <a:pt x="4825515" y="1081445"/>
                </a:moveTo>
                <a:lnTo>
                  <a:pt x="4830248" y="1081445"/>
                </a:lnTo>
                <a:lnTo>
                  <a:pt x="4830248" y="1092094"/>
                </a:lnTo>
                <a:lnTo>
                  <a:pt x="4825515" y="1092094"/>
                </a:lnTo>
                <a:close/>
                <a:moveTo>
                  <a:pt x="3603162" y="1081445"/>
                </a:moveTo>
                <a:lnTo>
                  <a:pt x="3608486" y="1086769"/>
                </a:lnTo>
                <a:lnTo>
                  <a:pt x="3603162" y="1092094"/>
                </a:lnTo>
                <a:lnTo>
                  <a:pt x="3597837" y="1092094"/>
                </a:lnTo>
                <a:close/>
                <a:moveTo>
                  <a:pt x="626560" y="1076121"/>
                </a:moveTo>
                <a:lnTo>
                  <a:pt x="631885" y="1086769"/>
                </a:lnTo>
                <a:lnTo>
                  <a:pt x="631885" y="1092094"/>
                </a:lnTo>
                <a:lnTo>
                  <a:pt x="626560" y="1081445"/>
                </a:lnTo>
                <a:close/>
                <a:moveTo>
                  <a:pt x="4203689" y="1070796"/>
                </a:moveTo>
                <a:lnTo>
                  <a:pt x="4214338" y="1070796"/>
                </a:lnTo>
                <a:lnTo>
                  <a:pt x="4209013" y="1081445"/>
                </a:lnTo>
                <a:lnTo>
                  <a:pt x="4203689" y="1081445"/>
                </a:lnTo>
                <a:lnTo>
                  <a:pt x="4203689" y="1076121"/>
                </a:lnTo>
                <a:close/>
                <a:moveTo>
                  <a:pt x="4772858" y="1065472"/>
                </a:moveTo>
                <a:lnTo>
                  <a:pt x="4783508" y="1065472"/>
                </a:lnTo>
                <a:lnTo>
                  <a:pt x="4783508" y="1076121"/>
                </a:lnTo>
                <a:lnTo>
                  <a:pt x="4778183" y="1086769"/>
                </a:lnTo>
                <a:lnTo>
                  <a:pt x="4772858" y="1081445"/>
                </a:lnTo>
                <a:lnTo>
                  <a:pt x="4762800" y="1076121"/>
                </a:lnTo>
                <a:lnTo>
                  <a:pt x="4772858" y="1070796"/>
                </a:lnTo>
                <a:close/>
                <a:moveTo>
                  <a:pt x="4365801" y="1065472"/>
                </a:moveTo>
                <a:lnTo>
                  <a:pt x="4371126" y="1065472"/>
                </a:lnTo>
                <a:lnTo>
                  <a:pt x="4375859" y="1076121"/>
                </a:lnTo>
                <a:lnTo>
                  <a:pt x="4365801" y="1070796"/>
                </a:lnTo>
                <a:close/>
                <a:moveTo>
                  <a:pt x="4177656" y="1065472"/>
                </a:moveTo>
                <a:lnTo>
                  <a:pt x="4182981" y="1086769"/>
                </a:lnTo>
                <a:lnTo>
                  <a:pt x="4188305" y="1092094"/>
                </a:lnTo>
                <a:lnTo>
                  <a:pt x="4182981" y="1096827"/>
                </a:lnTo>
                <a:lnTo>
                  <a:pt x="4182981" y="1102151"/>
                </a:lnTo>
                <a:lnTo>
                  <a:pt x="4177656" y="1096827"/>
                </a:lnTo>
                <a:lnTo>
                  <a:pt x="4177656" y="1086769"/>
                </a:lnTo>
                <a:lnTo>
                  <a:pt x="4172331" y="1070796"/>
                </a:lnTo>
                <a:close/>
                <a:moveTo>
                  <a:pt x="4068200" y="1065472"/>
                </a:moveTo>
                <a:lnTo>
                  <a:pt x="4072933" y="1070796"/>
                </a:lnTo>
                <a:lnTo>
                  <a:pt x="4062875" y="1070796"/>
                </a:lnTo>
                <a:close/>
                <a:moveTo>
                  <a:pt x="3984185" y="1065472"/>
                </a:moveTo>
                <a:lnTo>
                  <a:pt x="3989510" y="1065472"/>
                </a:lnTo>
                <a:lnTo>
                  <a:pt x="3994835" y="1065472"/>
                </a:lnTo>
                <a:lnTo>
                  <a:pt x="3989510" y="1076121"/>
                </a:lnTo>
                <a:close/>
                <a:moveTo>
                  <a:pt x="511779" y="1055415"/>
                </a:moveTo>
                <a:lnTo>
                  <a:pt x="517104" y="1055415"/>
                </a:lnTo>
                <a:lnTo>
                  <a:pt x="527754" y="1065472"/>
                </a:lnTo>
                <a:lnTo>
                  <a:pt x="522429" y="1070796"/>
                </a:lnTo>
                <a:lnTo>
                  <a:pt x="511779" y="1060739"/>
                </a:lnTo>
                <a:close/>
                <a:moveTo>
                  <a:pt x="2517480" y="1044766"/>
                </a:moveTo>
                <a:lnTo>
                  <a:pt x="2522805" y="1044766"/>
                </a:lnTo>
                <a:lnTo>
                  <a:pt x="2527538" y="1050090"/>
                </a:lnTo>
                <a:lnTo>
                  <a:pt x="2517480" y="1050090"/>
                </a:lnTo>
                <a:close/>
                <a:moveTo>
                  <a:pt x="4371126" y="1039441"/>
                </a:moveTo>
                <a:lnTo>
                  <a:pt x="4381184" y="1039441"/>
                </a:lnTo>
                <a:lnTo>
                  <a:pt x="4381184" y="1050090"/>
                </a:lnTo>
                <a:lnTo>
                  <a:pt x="4386509" y="1050090"/>
                </a:lnTo>
                <a:lnTo>
                  <a:pt x="4386509" y="1055415"/>
                </a:lnTo>
                <a:lnTo>
                  <a:pt x="4375859" y="1055415"/>
                </a:lnTo>
                <a:lnTo>
                  <a:pt x="4365801" y="1055415"/>
                </a:lnTo>
                <a:lnTo>
                  <a:pt x="4371126" y="1050090"/>
                </a:lnTo>
                <a:lnTo>
                  <a:pt x="4365801" y="1044766"/>
                </a:lnTo>
                <a:close/>
                <a:moveTo>
                  <a:pt x="2512155" y="1039441"/>
                </a:moveTo>
                <a:lnTo>
                  <a:pt x="2517480" y="1044766"/>
                </a:lnTo>
                <a:lnTo>
                  <a:pt x="2506830" y="1044766"/>
                </a:lnTo>
                <a:close/>
                <a:moveTo>
                  <a:pt x="2444115" y="1039441"/>
                </a:moveTo>
                <a:lnTo>
                  <a:pt x="2449440" y="1039441"/>
                </a:lnTo>
                <a:lnTo>
                  <a:pt x="2454765" y="1050090"/>
                </a:lnTo>
                <a:lnTo>
                  <a:pt x="2444115" y="1050090"/>
                </a:lnTo>
                <a:close/>
                <a:moveTo>
                  <a:pt x="4772858" y="1034709"/>
                </a:moveTo>
                <a:lnTo>
                  <a:pt x="4778183" y="1039441"/>
                </a:lnTo>
                <a:lnTo>
                  <a:pt x="4767533" y="1044766"/>
                </a:lnTo>
                <a:lnTo>
                  <a:pt x="4762800" y="1039441"/>
                </a:lnTo>
                <a:close/>
                <a:moveTo>
                  <a:pt x="3535122" y="1034709"/>
                </a:moveTo>
                <a:lnTo>
                  <a:pt x="3540446" y="1044766"/>
                </a:lnTo>
                <a:lnTo>
                  <a:pt x="3535122" y="1055415"/>
                </a:lnTo>
                <a:lnTo>
                  <a:pt x="3525063" y="1050090"/>
                </a:lnTo>
                <a:lnTo>
                  <a:pt x="3529797" y="1044766"/>
                </a:lnTo>
                <a:lnTo>
                  <a:pt x="3525063" y="1039441"/>
                </a:lnTo>
                <a:close/>
                <a:moveTo>
                  <a:pt x="945460" y="1034709"/>
                </a:moveTo>
                <a:lnTo>
                  <a:pt x="950785" y="1034709"/>
                </a:lnTo>
                <a:lnTo>
                  <a:pt x="960843" y="1044766"/>
                </a:lnTo>
                <a:lnTo>
                  <a:pt x="950785" y="1044766"/>
                </a:lnTo>
                <a:lnTo>
                  <a:pt x="950785" y="1039441"/>
                </a:lnTo>
                <a:close/>
                <a:moveTo>
                  <a:pt x="4736175" y="1029384"/>
                </a:moveTo>
                <a:lnTo>
                  <a:pt x="4741500" y="1029384"/>
                </a:lnTo>
                <a:lnTo>
                  <a:pt x="4741500" y="1039441"/>
                </a:lnTo>
                <a:close/>
                <a:moveTo>
                  <a:pt x="4386509" y="1029384"/>
                </a:moveTo>
                <a:lnTo>
                  <a:pt x="4386509" y="1034709"/>
                </a:lnTo>
                <a:lnTo>
                  <a:pt x="4381184" y="1039441"/>
                </a:lnTo>
                <a:close/>
                <a:moveTo>
                  <a:pt x="4271729" y="1029384"/>
                </a:moveTo>
                <a:lnTo>
                  <a:pt x="4277053" y="1029384"/>
                </a:lnTo>
                <a:lnTo>
                  <a:pt x="4271729" y="1039441"/>
                </a:lnTo>
                <a:lnTo>
                  <a:pt x="4266404" y="1034709"/>
                </a:lnTo>
                <a:close/>
                <a:moveTo>
                  <a:pt x="4762800" y="1013411"/>
                </a:moveTo>
                <a:lnTo>
                  <a:pt x="4767533" y="1013411"/>
                </a:lnTo>
                <a:lnTo>
                  <a:pt x="4767533" y="1018735"/>
                </a:lnTo>
                <a:lnTo>
                  <a:pt x="4752150" y="1029384"/>
                </a:lnTo>
                <a:lnTo>
                  <a:pt x="4752150" y="1018735"/>
                </a:lnTo>
                <a:lnTo>
                  <a:pt x="4757475" y="1018735"/>
                </a:lnTo>
                <a:close/>
                <a:moveTo>
                  <a:pt x="4741500" y="1008087"/>
                </a:moveTo>
                <a:lnTo>
                  <a:pt x="4741500" y="1018735"/>
                </a:lnTo>
                <a:lnTo>
                  <a:pt x="4731442" y="1018735"/>
                </a:lnTo>
                <a:lnTo>
                  <a:pt x="4726117" y="1029384"/>
                </a:lnTo>
                <a:lnTo>
                  <a:pt x="4720793" y="1024060"/>
                </a:lnTo>
                <a:close/>
                <a:moveTo>
                  <a:pt x="4700085" y="1008087"/>
                </a:moveTo>
                <a:lnTo>
                  <a:pt x="4700085" y="1018735"/>
                </a:lnTo>
                <a:lnTo>
                  <a:pt x="4689435" y="1018735"/>
                </a:lnTo>
                <a:lnTo>
                  <a:pt x="4694760" y="1013411"/>
                </a:lnTo>
                <a:close/>
                <a:moveTo>
                  <a:pt x="4303086" y="1008087"/>
                </a:moveTo>
                <a:lnTo>
                  <a:pt x="4313144" y="1008087"/>
                </a:lnTo>
                <a:lnTo>
                  <a:pt x="4303086" y="1013411"/>
                </a:lnTo>
                <a:close/>
                <a:moveTo>
                  <a:pt x="4104291" y="1008087"/>
                </a:moveTo>
                <a:lnTo>
                  <a:pt x="4109616" y="1008087"/>
                </a:lnTo>
                <a:lnTo>
                  <a:pt x="4109616" y="1013411"/>
                </a:lnTo>
                <a:lnTo>
                  <a:pt x="4104291" y="1018735"/>
                </a:lnTo>
                <a:lnTo>
                  <a:pt x="4094233" y="1018735"/>
                </a:lnTo>
                <a:lnTo>
                  <a:pt x="4094233" y="1013411"/>
                </a:lnTo>
                <a:close/>
                <a:moveTo>
                  <a:pt x="2366017" y="1003354"/>
                </a:moveTo>
                <a:lnTo>
                  <a:pt x="2371342" y="1003354"/>
                </a:lnTo>
                <a:lnTo>
                  <a:pt x="2366017" y="1008087"/>
                </a:lnTo>
                <a:close/>
                <a:moveTo>
                  <a:pt x="4726117" y="998029"/>
                </a:moveTo>
                <a:lnTo>
                  <a:pt x="4731442" y="998029"/>
                </a:lnTo>
                <a:lnTo>
                  <a:pt x="4731442" y="1003354"/>
                </a:lnTo>
                <a:lnTo>
                  <a:pt x="4726117" y="1003354"/>
                </a:lnTo>
                <a:close/>
                <a:moveTo>
                  <a:pt x="2606228" y="998029"/>
                </a:moveTo>
                <a:lnTo>
                  <a:pt x="2611553" y="1008087"/>
                </a:lnTo>
                <a:lnTo>
                  <a:pt x="2600903" y="1008087"/>
                </a:lnTo>
                <a:close/>
                <a:moveTo>
                  <a:pt x="4652753" y="992705"/>
                </a:moveTo>
                <a:lnTo>
                  <a:pt x="4663402" y="992705"/>
                </a:lnTo>
                <a:lnTo>
                  <a:pt x="4663402" y="1003354"/>
                </a:lnTo>
                <a:lnTo>
                  <a:pt x="4658077" y="998029"/>
                </a:lnTo>
                <a:close/>
                <a:moveTo>
                  <a:pt x="4443899" y="992705"/>
                </a:moveTo>
                <a:lnTo>
                  <a:pt x="4449224" y="992705"/>
                </a:lnTo>
                <a:lnTo>
                  <a:pt x="4443899" y="1003354"/>
                </a:lnTo>
                <a:lnTo>
                  <a:pt x="4464607" y="1018735"/>
                </a:lnTo>
                <a:lnTo>
                  <a:pt x="4449224" y="1024060"/>
                </a:lnTo>
                <a:lnTo>
                  <a:pt x="4449224" y="1013411"/>
                </a:lnTo>
                <a:lnTo>
                  <a:pt x="4443899" y="1018735"/>
                </a:lnTo>
                <a:lnTo>
                  <a:pt x="4433250" y="1013411"/>
                </a:lnTo>
                <a:lnTo>
                  <a:pt x="4433250" y="998029"/>
                </a:lnTo>
                <a:close/>
                <a:moveTo>
                  <a:pt x="4365801" y="992705"/>
                </a:moveTo>
                <a:lnTo>
                  <a:pt x="4371126" y="992705"/>
                </a:lnTo>
                <a:lnTo>
                  <a:pt x="4360476" y="1003354"/>
                </a:lnTo>
                <a:lnTo>
                  <a:pt x="4355151" y="1003354"/>
                </a:lnTo>
                <a:close/>
                <a:moveTo>
                  <a:pt x="2094449" y="992705"/>
                </a:moveTo>
                <a:lnTo>
                  <a:pt x="2104507" y="992705"/>
                </a:lnTo>
                <a:lnTo>
                  <a:pt x="2094449" y="1003354"/>
                </a:lnTo>
                <a:close/>
                <a:moveTo>
                  <a:pt x="4674052" y="987381"/>
                </a:moveTo>
                <a:lnTo>
                  <a:pt x="4678785" y="987381"/>
                </a:lnTo>
                <a:lnTo>
                  <a:pt x="4684110" y="992705"/>
                </a:lnTo>
                <a:lnTo>
                  <a:pt x="4689435" y="987381"/>
                </a:lnTo>
                <a:lnTo>
                  <a:pt x="4689435" y="998029"/>
                </a:lnTo>
                <a:lnTo>
                  <a:pt x="4674052" y="998029"/>
                </a:lnTo>
                <a:close/>
                <a:moveTo>
                  <a:pt x="4329119" y="987381"/>
                </a:moveTo>
                <a:lnTo>
                  <a:pt x="4349827" y="987381"/>
                </a:lnTo>
                <a:lnTo>
                  <a:pt x="4329119" y="992705"/>
                </a:lnTo>
                <a:close/>
                <a:moveTo>
                  <a:pt x="4000160" y="987381"/>
                </a:moveTo>
                <a:lnTo>
                  <a:pt x="4005485" y="998029"/>
                </a:lnTo>
                <a:lnTo>
                  <a:pt x="3994835" y="992705"/>
                </a:lnTo>
                <a:close/>
                <a:moveTo>
                  <a:pt x="3603162" y="987381"/>
                </a:moveTo>
                <a:lnTo>
                  <a:pt x="3613811" y="992705"/>
                </a:lnTo>
                <a:lnTo>
                  <a:pt x="3608486" y="1008087"/>
                </a:lnTo>
                <a:lnTo>
                  <a:pt x="3597837" y="998029"/>
                </a:lnTo>
                <a:close/>
                <a:moveTo>
                  <a:pt x="2585520" y="987381"/>
                </a:moveTo>
                <a:lnTo>
                  <a:pt x="2590253" y="992705"/>
                </a:lnTo>
                <a:lnTo>
                  <a:pt x="2574870" y="998029"/>
                </a:lnTo>
                <a:close/>
                <a:moveTo>
                  <a:pt x="4700085" y="982056"/>
                </a:moveTo>
                <a:lnTo>
                  <a:pt x="4705410" y="982056"/>
                </a:lnTo>
                <a:lnTo>
                  <a:pt x="4710143" y="992705"/>
                </a:lnTo>
                <a:lnTo>
                  <a:pt x="4710143" y="998029"/>
                </a:lnTo>
                <a:lnTo>
                  <a:pt x="4705410" y="998029"/>
                </a:lnTo>
                <a:lnTo>
                  <a:pt x="4700085" y="1003354"/>
                </a:lnTo>
                <a:lnTo>
                  <a:pt x="4689435" y="1008087"/>
                </a:lnTo>
                <a:lnTo>
                  <a:pt x="4689435" y="1013411"/>
                </a:lnTo>
                <a:lnTo>
                  <a:pt x="4684110" y="1018735"/>
                </a:lnTo>
                <a:lnTo>
                  <a:pt x="4668727" y="1018735"/>
                </a:lnTo>
                <a:lnTo>
                  <a:pt x="4668727" y="1013411"/>
                </a:lnTo>
                <a:lnTo>
                  <a:pt x="4678785" y="1008087"/>
                </a:lnTo>
                <a:lnTo>
                  <a:pt x="4694760" y="1003354"/>
                </a:lnTo>
                <a:lnTo>
                  <a:pt x="4694760" y="992705"/>
                </a:lnTo>
                <a:lnTo>
                  <a:pt x="4705410" y="992705"/>
                </a:lnTo>
                <a:close/>
                <a:moveTo>
                  <a:pt x="3671202" y="982056"/>
                </a:moveTo>
                <a:lnTo>
                  <a:pt x="3676526" y="987381"/>
                </a:lnTo>
                <a:lnTo>
                  <a:pt x="3671202" y="987381"/>
                </a:lnTo>
                <a:lnTo>
                  <a:pt x="3665877" y="987381"/>
                </a:lnTo>
                <a:close/>
                <a:moveTo>
                  <a:pt x="2418082" y="982056"/>
                </a:moveTo>
                <a:lnTo>
                  <a:pt x="2423407" y="992705"/>
                </a:lnTo>
                <a:lnTo>
                  <a:pt x="2407433" y="992705"/>
                </a:lnTo>
                <a:close/>
                <a:moveTo>
                  <a:pt x="4046901" y="976732"/>
                </a:moveTo>
                <a:lnTo>
                  <a:pt x="4052225" y="976732"/>
                </a:lnTo>
                <a:lnTo>
                  <a:pt x="4052225" y="987381"/>
                </a:lnTo>
                <a:lnTo>
                  <a:pt x="4046901" y="992705"/>
                </a:lnTo>
                <a:lnTo>
                  <a:pt x="4052225" y="992705"/>
                </a:lnTo>
                <a:lnTo>
                  <a:pt x="4052225" y="998029"/>
                </a:lnTo>
                <a:lnTo>
                  <a:pt x="4052225" y="1008087"/>
                </a:lnTo>
                <a:lnTo>
                  <a:pt x="4041576" y="1008087"/>
                </a:lnTo>
                <a:lnTo>
                  <a:pt x="4041576" y="998029"/>
                </a:lnTo>
                <a:lnTo>
                  <a:pt x="4036843" y="998029"/>
                </a:lnTo>
                <a:lnTo>
                  <a:pt x="4026193" y="1003354"/>
                </a:lnTo>
                <a:lnTo>
                  <a:pt x="4026193" y="1018735"/>
                </a:lnTo>
                <a:lnTo>
                  <a:pt x="4020868" y="1018735"/>
                </a:lnTo>
                <a:lnTo>
                  <a:pt x="4020868" y="1003354"/>
                </a:lnTo>
                <a:lnTo>
                  <a:pt x="4015543" y="1008087"/>
                </a:lnTo>
                <a:lnTo>
                  <a:pt x="4005485" y="1008087"/>
                </a:lnTo>
                <a:lnTo>
                  <a:pt x="4010218" y="1003354"/>
                </a:lnTo>
                <a:lnTo>
                  <a:pt x="4020868" y="992705"/>
                </a:lnTo>
                <a:lnTo>
                  <a:pt x="4026193" y="998029"/>
                </a:lnTo>
                <a:lnTo>
                  <a:pt x="4031518" y="987381"/>
                </a:lnTo>
                <a:lnTo>
                  <a:pt x="4036843" y="987381"/>
                </a:lnTo>
                <a:close/>
                <a:moveTo>
                  <a:pt x="2094449" y="976732"/>
                </a:moveTo>
                <a:lnTo>
                  <a:pt x="2099774" y="976732"/>
                </a:lnTo>
                <a:lnTo>
                  <a:pt x="2099774" y="987381"/>
                </a:lnTo>
                <a:lnTo>
                  <a:pt x="2094449" y="992705"/>
                </a:lnTo>
                <a:lnTo>
                  <a:pt x="2078474" y="1003354"/>
                </a:lnTo>
                <a:lnTo>
                  <a:pt x="2078474" y="992705"/>
                </a:lnTo>
                <a:lnTo>
                  <a:pt x="2083799" y="992705"/>
                </a:lnTo>
                <a:lnTo>
                  <a:pt x="2089124" y="987381"/>
                </a:lnTo>
                <a:lnTo>
                  <a:pt x="2083799" y="982056"/>
                </a:lnTo>
                <a:close/>
                <a:moveTo>
                  <a:pt x="4146298" y="971999"/>
                </a:moveTo>
                <a:lnTo>
                  <a:pt x="4151623" y="971999"/>
                </a:lnTo>
                <a:lnTo>
                  <a:pt x="4151623" y="976732"/>
                </a:lnTo>
                <a:lnTo>
                  <a:pt x="4146298" y="976732"/>
                </a:lnTo>
                <a:close/>
                <a:moveTo>
                  <a:pt x="3989510" y="971999"/>
                </a:moveTo>
                <a:lnTo>
                  <a:pt x="4000160" y="971999"/>
                </a:lnTo>
                <a:lnTo>
                  <a:pt x="3994835" y="982056"/>
                </a:lnTo>
                <a:close/>
                <a:moveTo>
                  <a:pt x="3691909" y="971999"/>
                </a:moveTo>
                <a:lnTo>
                  <a:pt x="3691909" y="976732"/>
                </a:lnTo>
                <a:lnTo>
                  <a:pt x="3681260" y="976732"/>
                </a:lnTo>
                <a:close/>
                <a:moveTo>
                  <a:pt x="2527538" y="971999"/>
                </a:moveTo>
                <a:lnTo>
                  <a:pt x="2527538" y="976732"/>
                </a:lnTo>
                <a:lnTo>
                  <a:pt x="2517480" y="976732"/>
                </a:lnTo>
                <a:close/>
                <a:moveTo>
                  <a:pt x="4005485" y="966675"/>
                </a:moveTo>
                <a:lnTo>
                  <a:pt x="4015543" y="966675"/>
                </a:lnTo>
                <a:lnTo>
                  <a:pt x="4005485" y="976732"/>
                </a:lnTo>
                <a:close/>
                <a:moveTo>
                  <a:pt x="2658293" y="966675"/>
                </a:moveTo>
                <a:lnTo>
                  <a:pt x="2663618" y="966675"/>
                </a:lnTo>
                <a:lnTo>
                  <a:pt x="2658293" y="976732"/>
                </a:lnTo>
                <a:lnTo>
                  <a:pt x="2654134" y="968876"/>
                </a:lnTo>
                <a:close/>
                <a:moveTo>
                  <a:pt x="2606228" y="966675"/>
                </a:moveTo>
                <a:lnTo>
                  <a:pt x="2606228" y="976732"/>
                </a:lnTo>
                <a:lnTo>
                  <a:pt x="2595578" y="971999"/>
                </a:lnTo>
                <a:close/>
                <a:moveTo>
                  <a:pt x="2151839" y="966675"/>
                </a:moveTo>
                <a:lnTo>
                  <a:pt x="2157164" y="966675"/>
                </a:lnTo>
                <a:lnTo>
                  <a:pt x="2151839" y="976732"/>
                </a:lnTo>
                <a:close/>
                <a:moveTo>
                  <a:pt x="2569545" y="961350"/>
                </a:moveTo>
                <a:lnTo>
                  <a:pt x="2574870" y="961350"/>
                </a:lnTo>
                <a:lnTo>
                  <a:pt x="2574870" y="966675"/>
                </a:lnTo>
                <a:lnTo>
                  <a:pt x="2569545" y="966675"/>
                </a:lnTo>
                <a:close/>
                <a:moveTo>
                  <a:pt x="2517480" y="961350"/>
                </a:moveTo>
                <a:lnTo>
                  <a:pt x="2517480" y="966675"/>
                </a:lnTo>
                <a:lnTo>
                  <a:pt x="2496772" y="987381"/>
                </a:lnTo>
                <a:lnTo>
                  <a:pt x="2480797" y="987381"/>
                </a:lnTo>
                <a:lnTo>
                  <a:pt x="2475473" y="998029"/>
                </a:lnTo>
                <a:lnTo>
                  <a:pt x="2486122" y="998029"/>
                </a:lnTo>
                <a:lnTo>
                  <a:pt x="2491447" y="992705"/>
                </a:lnTo>
                <a:lnTo>
                  <a:pt x="2496772" y="987381"/>
                </a:lnTo>
                <a:lnTo>
                  <a:pt x="2501505" y="987381"/>
                </a:lnTo>
                <a:lnTo>
                  <a:pt x="2501505" y="998029"/>
                </a:lnTo>
                <a:lnTo>
                  <a:pt x="2506830" y="1003354"/>
                </a:lnTo>
                <a:lnTo>
                  <a:pt x="2506830" y="1013411"/>
                </a:lnTo>
                <a:lnTo>
                  <a:pt x="2501505" y="1018735"/>
                </a:lnTo>
                <a:lnTo>
                  <a:pt x="2512155" y="1024060"/>
                </a:lnTo>
                <a:lnTo>
                  <a:pt x="2512155" y="1029384"/>
                </a:lnTo>
                <a:lnTo>
                  <a:pt x="2480797" y="1029384"/>
                </a:lnTo>
                <a:lnTo>
                  <a:pt x="2475473" y="1034709"/>
                </a:lnTo>
                <a:lnTo>
                  <a:pt x="2465415" y="1034709"/>
                </a:lnTo>
                <a:lnTo>
                  <a:pt x="2465415" y="1029384"/>
                </a:lnTo>
                <a:lnTo>
                  <a:pt x="2486122" y="1018735"/>
                </a:lnTo>
                <a:lnTo>
                  <a:pt x="2491447" y="1013411"/>
                </a:lnTo>
                <a:lnTo>
                  <a:pt x="2480797" y="1008087"/>
                </a:lnTo>
                <a:lnTo>
                  <a:pt x="2465415" y="1008087"/>
                </a:lnTo>
                <a:lnTo>
                  <a:pt x="2449440" y="1013411"/>
                </a:lnTo>
                <a:lnTo>
                  <a:pt x="2454765" y="1018735"/>
                </a:lnTo>
                <a:lnTo>
                  <a:pt x="2454765" y="1024060"/>
                </a:lnTo>
                <a:lnTo>
                  <a:pt x="2449440" y="1029384"/>
                </a:lnTo>
                <a:lnTo>
                  <a:pt x="2438790" y="1034709"/>
                </a:lnTo>
                <a:lnTo>
                  <a:pt x="2428732" y="1034709"/>
                </a:lnTo>
                <a:lnTo>
                  <a:pt x="2438790" y="1029384"/>
                </a:lnTo>
                <a:lnTo>
                  <a:pt x="2438790" y="1018735"/>
                </a:lnTo>
                <a:lnTo>
                  <a:pt x="2444115" y="1013411"/>
                </a:lnTo>
                <a:lnTo>
                  <a:pt x="2444115" y="1003354"/>
                </a:lnTo>
                <a:lnTo>
                  <a:pt x="2449440" y="998029"/>
                </a:lnTo>
                <a:lnTo>
                  <a:pt x="2434057" y="992705"/>
                </a:lnTo>
                <a:lnTo>
                  <a:pt x="2449440" y="976732"/>
                </a:lnTo>
                <a:lnTo>
                  <a:pt x="2460090" y="971999"/>
                </a:lnTo>
                <a:lnTo>
                  <a:pt x="2470148" y="971999"/>
                </a:lnTo>
                <a:lnTo>
                  <a:pt x="2475473" y="966675"/>
                </a:lnTo>
                <a:lnTo>
                  <a:pt x="2480797" y="966675"/>
                </a:lnTo>
                <a:lnTo>
                  <a:pt x="2470148" y="982056"/>
                </a:lnTo>
                <a:lnTo>
                  <a:pt x="2475473" y="982056"/>
                </a:lnTo>
                <a:lnTo>
                  <a:pt x="2486122" y="982056"/>
                </a:lnTo>
                <a:lnTo>
                  <a:pt x="2496772" y="976732"/>
                </a:lnTo>
                <a:lnTo>
                  <a:pt x="2506830" y="966675"/>
                </a:lnTo>
                <a:lnTo>
                  <a:pt x="2501505" y="966675"/>
                </a:lnTo>
                <a:close/>
                <a:moveTo>
                  <a:pt x="2109832" y="961350"/>
                </a:moveTo>
                <a:lnTo>
                  <a:pt x="2115156" y="961350"/>
                </a:lnTo>
                <a:lnTo>
                  <a:pt x="2115156" y="966675"/>
                </a:lnTo>
                <a:lnTo>
                  <a:pt x="2109832" y="966675"/>
                </a:lnTo>
                <a:close/>
                <a:moveTo>
                  <a:pt x="4757475" y="956026"/>
                </a:moveTo>
                <a:lnTo>
                  <a:pt x="4767533" y="956026"/>
                </a:lnTo>
                <a:lnTo>
                  <a:pt x="4762800" y="961350"/>
                </a:lnTo>
                <a:close/>
                <a:moveTo>
                  <a:pt x="4506614" y="956026"/>
                </a:moveTo>
                <a:lnTo>
                  <a:pt x="4517264" y="956026"/>
                </a:lnTo>
                <a:lnTo>
                  <a:pt x="4511939" y="961350"/>
                </a:lnTo>
                <a:lnTo>
                  <a:pt x="4511939" y="966675"/>
                </a:lnTo>
                <a:lnTo>
                  <a:pt x="4511939" y="982056"/>
                </a:lnTo>
                <a:lnTo>
                  <a:pt x="4491231" y="982056"/>
                </a:lnTo>
                <a:lnTo>
                  <a:pt x="4495965" y="976732"/>
                </a:lnTo>
                <a:lnTo>
                  <a:pt x="4491231" y="971999"/>
                </a:lnTo>
                <a:lnTo>
                  <a:pt x="4480582" y="982056"/>
                </a:lnTo>
                <a:lnTo>
                  <a:pt x="4475257" y="971999"/>
                </a:lnTo>
                <a:lnTo>
                  <a:pt x="4485907" y="966675"/>
                </a:lnTo>
                <a:lnTo>
                  <a:pt x="4495965" y="961350"/>
                </a:lnTo>
                <a:close/>
                <a:moveTo>
                  <a:pt x="4375859" y="956026"/>
                </a:moveTo>
                <a:lnTo>
                  <a:pt x="4381184" y="956026"/>
                </a:lnTo>
                <a:lnTo>
                  <a:pt x="4381184" y="961350"/>
                </a:lnTo>
                <a:lnTo>
                  <a:pt x="4375859" y="961350"/>
                </a:lnTo>
                <a:close/>
                <a:moveTo>
                  <a:pt x="2402700" y="956026"/>
                </a:moveTo>
                <a:lnTo>
                  <a:pt x="2407433" y="956026"/>
                </a:lnTo>
                <a:lnTo>
                  <a:pt x="2397375" y="971999"/>
                </a:lnTo>
                <a:lnTo>
                  <a:pt x="2392050" y="971999"/>
                </a:lnTo>
                <a:close/>
                <a:moveTo>
                  <a:pt x="2141189" y="956026"/>
                </a:moveTo>
                <a:lnTo>
                  <a:pt x="2151839" y="956026"/>
                </a:lnTo>
                <a:lnTo>
                  <a:pt x="2141189" y="966675"/>
                </a:lnTo>
                <a:lnTo>
                  <a:pt x="2135864" y="966675"/>
                </a:lnTo>
                <a:close/>
                <a:moveTo>
                  <a:pt x="4746825" y="950701"/>
                </a:moveTo>
                <a:lnTo>
                  <a:pt x="4752150" y="956026"/>
                </a:lnTo>
                <a:lnTo>
                  <a:pt x="4746825" y="961350"/>
                </a:lnTo>
                <a:lnTo>
                  <a:pt x="4746825" y="976732"/>
                </a:lnTo>
                <a:lnTo>
                  <a:pt x="4736175" y="966675"/>
                </a:lnTo>
                <a:lnTo>
                  <a:pt x="4736175" y="961350"/>
                </a:lnTo>
                <a:lnTo>
                  <a:pt x="4741500" y="961350"/>
                </a:lnTo>
                <a:close/>
                <a:moveTo>
                  <a:pt x="4010218" y="950701"/>
                </a:moveTo>
                <a:lnTo>
                  <a:pt x="4020868" y="956026"/>
                </a:lnTo>
                <a:lnTo>
                  <a:pt x="4031518" y="950701"/>
                </a:lnTo>
                <a:lnTo>
                  <a:pt x="4031518" y="956026"/>
                </a:lnTo>
                <a:lnTo>
                  <a:pt x="4020868" y="971999"/>
                </a:lnTo>
                <a:lnTo>
                  <a:pt x="4015543" y="966675"/>
                </a:lnTo>
                <a:lnTo>
                  <a:pt x="4010218" y="956026"/>
                </a:lnTo>
                <a:close/>
                <a:moveTo>
                  <a:pt x="2642910" y="950701"/>
                </a:moveTo>
                <a:lnTo>
                  <a:pt x="2648235" y="950701"/>
                </a:lnTo>
                <a:lnTo>
                  <a:pt x="2658293" y="956026"/>
                </a:lnTo>
                <a:lnTo>
                  <a:pt x="2658293" y="966675"/>
                </a:lnTo>
                <a:lnTo>
                  <a:pt x="2652968" y="966675"/>
                </a:lnTo>
                <a:lnTo>
                  <a:pt x="2654134" y="968876"/>
                </a:lnTo>
                <a:lnTo>
                  <a:pt x="2648235" y="971999"/>
                </a:lnTo>
                <a:lnTo>
                  <a:pt x="2642910" y="971999"/>
                </a:lnTo>
                <a:lnTo>
                  <a:pt x="2648235" y="966675"/>
                </a:lnTo>
                <a:lnTo>
                  <a:pt x="2648235" y="956026"/>
                </a:lnTo>
                <a:close/>
                <a:moveTo>
                  <a:pt x="4397159" y="945377"/>
                </a:moveTo>
                <a:lnTo>
                  <a:pt x="4402484" y="945377"/>
                </a:lnTo>
                <a:lnTo>
                  <a:pt x="4397159" y="950701"/>
                </a:lnTo>
                <a:close/>
                <a:moveTo>
                  <a:pt x="2621611" y="945377"/>
                </a:moveTo>
                <a:lnTo>
                  <a:pt x="2621611" y="956026"/>
                </a:lnTo>
                <a:lnTo>
                  <a:pt x="2637585" y="956026"/>
                </a:lnTo>
                <a:lnTo>
                  <a:pt x="2637585" y="961350"/>
                </a:lnTo>
                <a:lnTo>
                  <a:pt x="2621611" y="976732"/>
                </a:lnTo>
                <a:lnTo>
                  <a:pt x="2611553" y="971999"/>
                </a:lnTo>
                <a:lnTo>
                  <a:pt x="2611553" y="966675"/>
                </a:lnTo>
                <a:lnTo>
                  <a:pt x="2606228" y="966675"/>
                </a:lnTo>
                <a:lnTo>
                  <a:pt x="2606228" y="956026"/>
                </a:lnTo>
                <a:lnTo>
                  <a:pt x="2600903" y="950701"/>
                </a:lnTo>
                <a:lnTo>
                  <a:pt x="2616877" y="950701"/>
                </a:lnTo>
                <a:close/>
                <a:moveTo>
                  <a:pt x="4454549" y="940644"/>
                </a:moveTo>
                <a:lnTo>
                  <a:pt x="4454549" y="945377"/>
                </a:lnTo>
                <a:lnTo>
                  <a:pt x="4438574" y="945377"/>
                </a:lnTo>
                <a:close/>
                <a:moveTo>
                  <a:pt x="4046901" y="940644"/>
                </a:moveTo>
                <a:lnTo>
                  <a:pt x="4046901" y="950701"/>
                </a:lnTo>
                <a:lnTo>
                  <a:pt x="4036843" y="956026"/>
                </a:lnTo>
                <a:lnTo>
                  <a:pt x="4036843" y="945377"/>
                </a:lnTo>
                <a:close/>
                <a:moveTo>
                  <a:pt x="2491447" y="940644"/>
                </a:moveTo>
                <a:lnTo>
                  <a:pt x="2496772" y="940644"/>
                </a:lnTo>
                <a:lnTo>
                  <a:pt x="2496772" y="950701"/>
                </a:lnTo>
                <a:close/>
                <a:moveTo>
                  <a:pt x="2167222" y="940644"/>
                </a:moveTo>
                <a:lnTo>
                  <a:pt x="2172547" y="940644"/>
                </a:lnTo>
                <a:lnTo>
                  <a:pt x="2177872" y="940644"/>
                </a:lnTo>
                <a:lnTo>
                  <a:pt x="2177872" y="945377"/>
                </a:lnTo>
                <a:lnTo>
                  <a:pt x="2172547" y="945377"/>
                </a:lnTo>
                <a:close/>
                <a:moveTo>
                  <a:pt x="3592512" y="929995"/>
                </a:moveTo>
                <a:lnTo>
                  <a:pt x="3592512" y="940644"/>
                </a:lnTo>
                <a:lnTo>
                  <a:pt x="3582454" y="945377"/>
                </a:lnTo>
                <a:lnTo>
                  <a:pt x="3582454" y="935320"/>
                </a:lnTo>
                <a:close/>
                <a:moveTo>
                  <a:pt x="2778399" y="929995"/>
                </a:moveTo>
                <a:lnTo>
                  <a:pt x="2783724" y="929995"/>
                </a:lnTo>
                <a:lnTo>
                  <a:pt x="2778399" y="935320"/>
                </a:lnTo>
                <a:close/>
                <a:moveTo>
                  <a:pt x="2694976" y="929995"/>
                </a:moveTo>
                <a:lnTo>
                  <a:pt x="2705625" y="929995"/>
                </a:lnTo>
                <a:lnTo>
                  <a:pt x="2700300" y="935320"/>
                </a:lnTo>
                <a:close/>
                <a:moveTo>
                  <a:pt x="2606228" y="929995"/>
                </a:moveTo>
                <a:lnTo>
                  <a:pt x="2611553" y="929995"/>
                </a:lnTo>
                <a:lnTo>
                  <a:pt x="2616877" y="940644"/>
                </a:lnTo>
                <a:lnTo>
                  <a:pt x="2606228" y="940644"/>
                </a:lnTo>
                <a:close/>
                <a:moveTo>
                  <a:pt x="2501505" y="929995"/>
                </a:moveTo>
                <a:lnTo>
                  <a:pt x="2512155" y="929995"/>
                </a:lnTo>
                <a:lnTo>
                  <a:pt x="2512155" y="935320"/>
                </a:lnTo>
                <a:lnTo>
                  <a:pt x="2501505" y="935320"/>
                </a:lnTo>
                <a:close/>
                <a:moveTo>
                  <a:pt x="491072" y="929995"/>
                </a:moveTo>
                <a:lnTo>
                  <a:pt x="501130" y="940644"/>
                </a:lnTo>
                <a:lnTo>
                  <a:pt x="501130" y="945377"/>
                </a:lnTo>
                <a:lnTo>
                  <a:pt x="491072" y="940644"/>
                </a:lnTo>
                <a:close/>
                <a:moveTo>
                  <a:pt x="4752150" y="926446"/>
                </a:moveTo>
                <a:lnTo>
                  <a:pt x="4752150" y="929995"/>
                </a:lnTo>
                <a:lnTo>
                  <a:pt x="4749107" y="928474"/>
                </a:lnTo>
                <a:close/>
                <a:moveTo>
                  <a:pt x="4772858" y="924671"/>
                </a:moveTo>
                <a:lnTo>
                  <a:pt x="4772858" y="929995"/>
                </a:lnTo>
                <a:lnTo>
                  <a:pt x="4762800" y="929995"/>
                </a:lnTo>
                <a:close/>
                <a:moveTo>
                  <a:pt x="4423191" y="924671"/>
                </a:moveTo>
                <a:lnTo>
                  <a:pt x="4428516" y="929995"/>
                </a:lnTo>
                <a:lnTo>
                  <a:pt x="4438574" y="929995"/>
                </a:lnTo>
                <a:lnTo>
                  <a:pt x="4438574" y="940644"/>
                </a:lnTo>
                <a:lnTo>
                  <a:pt x="4428516" y="945377"/>
                </a:lnTo>
                <a:lnTo>
                  <a:pt x="4428516" y="935320"/>
                </a:lnTo>
                <a:lnTo>
                  <a:pt x="4417867" y="935320"/>
                </a:lnTo>
                <a:close/>
                <a:moveTo>
                  <a:pt x="3712617" y="924671"/>
                </a:moveTo>
                <a:lnTo>
                  <a:pt x="3712617" y="935320"/>
                </a:lnTo>
                <a:lnTo>
                  <a:pt x="3707292" y="935320"/>
                </a:lnTo>
                <a:lnTo>
                  <a:pt x="3707292" y="929995"/>
                </a:lnTo>
                <a:close/>
                <a:moveTo>
                  <a:pt x="2814489" y="924671"/>
                </a:moveTo>
                <a:lnTo>
                  <a:pt x="2825139" y="924671"/>
                </a:lnTo>
                <a:lnTo>
                  <a:pt x="2819814" y="929995"/>
                </a:lnTo>
                <a:lnTo>
                  <a:pt x="2814489" y="929995"/>
                </a:lnTo>
                <a:close/>
                <a:moveTo>
                  <a:pt x="2721008" y="924671"/>
                </a:moveTo>
                <a:lnTo>
                  <a:pt x="2721008" y="935320"/>
                </a:lnTo>
                <a:lnTo>
                  <a:pt x="2726333" y="940644"/>
                </a:lnTo>
                <a:lnTo>
                  <a:pt x="2726333" y="950701"/>
                </a:lnTo>
                <a:lnTo>
                  <a:pt x="2715684" y="950701"/>
                </a:lnTo>
                <a:lnTo>
                  <a:pt x="2705625" y="956026"/>
                </a:lnTo>
                <a:lnTo>
                  <a:pt x="2705625" y="950701"/>
                </a:lnTo>
                <a:lnTo>
                  <a:pt x="2710358" y="945377"/>
                </a:lnTo>
                <a:lnTo>
                  <a:pt x="2705625" y="940644"/>
                </a:lnTo>
                <a:close/>
                <a:moveTo>
                  <a:pt x="2532863" y="924671"/>
                </a:moveTo>
                <a:lnTo>
                  <a:pt x="2543513" y="929995"/>
                </a:lnTo>
                <a:lnTo>
                  <a:pt x="2538188" y="935320"/>
                </a:lnTo>
                <a:lnTo>
                  <a:pt x="2548837" y="935320"/>
                </a:lnTo>
                <a:lnTo>
                  <a:pt x="2554163" y="940644"/>
                </a:lnTo>
                <a:lnTo>
                  <a:pt x="2558896" y="935320"/>
                </a:lnTo>
                <a:lnTo>
                  <a:pt x="2558896" y="924671"/>
                </a:lnTo>
                <a:lnTo>
                  <a:pt x="2580195" y="924671"/>
                </a:lnTo>
                <a:lnTo>
                  <a:pt x="2558896" y="945377"/>
                </a:lnTo>
                <a:lnTo>
                  <a:pt x="2554163" y="945377"/>
                </a:lnTo>
                <a:lnTo>
                  <a:pt x="2548837" y="961350"/>
                </a:lnTo>
                <a:lnTo>
                  <a:pt x="2538188" y="966675"/>
                </a:lnTo>
                <a:lnTo>
                  <a:pt x="2532863" y="966675"/>
                </a:lnTo>
                <a:lnTo>
                  <a:pt x="2538188" y="961350"/>
                </a:lnTo>
                <a:lnTo>
                  <a:pt x="2527538" y="956026"/>
                </a:lnTo>
                <a:lnTo>
                  <a:pt x="2532863" y="945377"/>
                </a:lnTo>
                <a:lnTo>
                  <a:pt x="2532863" y="940644"/>
                </a:lnTo>
                <a:lnTo>
                  <a:pt x="2517480" y="940644"/>
                </a:lnTo>
                <a:lnTo>
                  <a:pt x="2517480" y="929995"/>
                </a:lnTo>
                <a:lnTo>
                  <a:pt x="2527538" y="929995"/>
                </a:lnTo>
                <a:close/>
                <a:moveTo>
                  <a:pt x="2412758" y="924671"/>
                </a:moveTo>
                <a:lnTo>
                  <a:pt x="2423407" y="924671"/>
                </a:lnTo>
                <a:lnTo>
                  <a:pt x="2423407" y="929995"/>
                </a:lnTo>
                <a:close/>
                <a:moveTo>
                  <a:pt x="4135648" y="919347"/>
                </a:moveTo>
                <a:lnTo>
                  <a:pt x="4140973" y="919347"/>
                </a:lnTo>
                <a:lnTo>
                  <a:pt x="4135648" y="929995"/>
                </a:lnTo>
                <a:close/>
                <a:moveTo>
                  <a:pt x="3660552" y="919347"/>
                </a:moveTo>
                <a:lnTo>
                  <a:pt x="3676526" y="919347"/>
                </a:lnTo>
                <a:lnTo>
                  <a:pt x="3671202" y="924671"/>
                </a:lnTo>
                <a:lnTo>
                  <a:pt x="3660552" y="924671"/>
                </a:lnTo>
                <a:close/>
                <a:moveTo>
                  <a:pt x="2381400" y="919347"/>
                </a:moveTo>
                <a:lnTo>
                  <a:pt x="2386725" y="929995"/>
                </a:lnTo>
                <a:lnTo>
                  <a:pt x="2371342" y="929995"/>
                </a:lnTo>
                <a:close/>
                <a:moveTo>
                  <a:pt x="4752150" y="914022"/>
                </a:moveTo>
                <a:lnTo>
                  <a:pt x="4757475" y="914022"/>
                </a:lnTo>
                <a:lnTo>
                  <a:pt x="4762800" y="919347"/>
                </a:lnTo>
                <a:lnTo>
                  <a:pt x="4752150" y="926446"/>
                </a:lnTo>
                <a:close/>
                <a:moveTo>
                  <a:pt x="4579979" y="914022"/>
                </a:moveTo>
                <a:lnTo>
                  <a:pt x="4590037" y="914022"/>
                </a:lnTo>
                <a:lnTo>
                  <a:pt x="4590037" y="919347"/>
                </a:lnTo>
                <a:lnTo>
                  <a:pt x="4595362" y="919347"/>
                </a:lnTo>
                <a:lnTo>
                  <a:pt x="4600687" y="924671"/>
                </a:lnTo>
                <a:lnTo>
                  <a:pt x="4606012" y="924671"/>
                </a:lnTo>
                <a:lnTo>
                  <a:pt x="4600687" y="929995"/>
                </a:lnTo>
                <a:lnTo>
                  <a:pt x="4600687" y="940644"/>
                </a:lnTo>
                <a:lnTo>
                  <a:pt x="4595362" y="945377"/>
                </a:lnTo>
                <a:lnTo>
                  <a:pt x="4584713" y="945377"/>
                </a:lnTo>
                <a:lnTo>
                  <a:pt x="4579979" y="935320"/>
                </a:lnTo>
                <a:lnTo>
                  <a:pt x="4569330" y="929995"/>
                </a:lnTo>
                <a:lnTo>
                  <a:pt x="4564005" y="940644"/>
                </a:lnTo>
                <a:lnTo>
                  <a:pt x="4584713" y="945377"/>
                </a:lnTo>
                <a:lnTo>
                  <a:pt x="4574654" y="956026"/>
                </a:lnTo>
                <a:lnTo>
                  <a:pt x="4564005" y="956026"/>
                </a:lnTo>
                <a:lnTo>
                  <a:pt x="4553947" y="971999"/>
                </a:lnTo>
                <a:lnTo>
                  <a:pt x="4548622" y="966675"/>
                </a:lnTo>
                <a:lnTo>
                  <a:pt x="4548622" y="961350"/>
                </a:lnTo>
                <a:lnTo>
                  <a:pt x="4548622" y="940644"/>
                </a:lnTo>
                <a:lnTo>
                  <a:pt x="4558680" y="935320"/>
                </a:lnTo>
                <a:lnTo>
                  <a:pt x="4553947" y="929995"/>
                </a:lnTo>
                <a:lnTo>
                  <a:pt x="4558680" y="924671"/>
                </a:lnTo>
                <a:close/>
                <a:moveTo>
                  <a:pt x="4407217" y="914022"/>
                </a:moveTo>
                <a:lnTo>
                  <a:pt x="4412542" y="914022"/>
                </a:lnTo>
                <a:lnTo>
                  <a:pt x="4407217" y="924671"/>
                </a:lnTo>
                <a:lnTo>
                  <a:pt x="4402484" y="929995"/>
                </a:lnTo>
                <a:lnTo>
                  <a:pt x="4397159" y="919347"/>
                </a:lnTo>
                <a:close/>
                <a:moveTo>
                  <a:pt x="2073149" y="914022"/>
                </a:moveTo>
                <a:lnTo>
                  <a:pt x="2083799" y="929995"/>
                </a:lnTo>
                <a:lnTo>
                  <a:pt x="2073149" y="929995"/>
                </a:lnTo>
                <a:close/>
                <a:moveTo>
                  <a:pt x="689275" y="914022"/>
                </a:moveTo>
                <a:lnTo>
                  <a:pt x="694600" y="919347"/>
                </a:lnTo>
                <a:lnTo>
                  <a:pt x="694600" y="929995"/>
                </a:lnTo>
                <a:lnTo>
                  <a:pt x="683950" y="919347"/>
                </a:lnTo>
                <a:close/>
                <a:moveTo>
                  <a:pt x="2923945" y="909289"/>
                </a:moveTo>
                <a:lnTo>
                  <a:pt x="2929270" y="919347"/>
                </a:lnTo>
                <a:lnTo>
                  <a:pt x="2923945" y="924671"/>
                </a:lnTo>
                <a:close/>
                <a:moveTo>
                  <a:pt x="2700300" y="909289"/>
                </a:moveTo>
                <a:lnTo>
                  <a:pt x="2694976" y="924671"/>
                </a:lnTo>
                <a:lnTo>
                  <a:pt x="2684326" y="929995"/>
                </a:lnTo>
                <a:lnTo>
                  <a:pt x="2674268" y="940644"/>
                </a:lnTo>
                <a:lnTo>
                  <a:pt x="2684326" y="940644"/>
                </a:lnTo>
                <a:lnTo>
                  <a:pt x="2684326" y="945377"/>
                </a:lnTo>
                <a:lnTo>
                  <a:pt x="2674268" y="950701"/>
                </a:lnTo>
                <a:lnTo>
                  <a:pt x="2663618" y="940644"/>
                </a:lnTo>
                <a:lnTo>
                  <a:pt x="2663618" y="935320"/>
                </a:lnTo>
                <a:lnTo>
                  <a:pt x="2684326" y="919347"/>
                </a:lnTo>
                <a:close/>
                <a:moveTo>
                  <a:pt x="762640" y="909289"/>
                </a:moveTo>
                <a:lnTo>
                  <a:pt x="772698" y="919347"/>
                </a:lnTo>
                <a:lnTo>
                  <a:pt x="767965" y="924671"/>
                </a:lnTo>
                <a:lnTo>
                  <a:pt x="757315" y="914022"/>
                </a:lnTo>
                <a:close/>
                <a:moveTo>
                  <a:pt x="4146298" y="903965"/>
                </a:moveTo>
                <a:lnTo>
                  <a:pt x="4146298" y="909289"/>
                </a:lnTo>
                <a:lnTo>
                  <a:pt x="4140973" y="909289"/>
                </a:lnTo>
                <a:close/>
                <a:moveTo>
                  <a:pt x="3843372" y="903965"/>
                </a:moveTo>
                <a:lnTo>
                  <a:pt x="3848697" y="903965"/>
                </a:lnTo>
                <a:lnTo>
                  <a:pt x="3843372" y="909289"/>
                </a:lnTo>
                <a:close/>
                <a:moveTo>
                  <a:pt x="2564221" y="903965"/>
                </a:moveTo>
                <a:lnTo>
                  <a:pt x="2569545" y="914022"/>
                </a:lnTo>
                <a:lnTo>
                  <a:pt x="2558896" y="914022"/>
                </a:lnTo>
                <a:close/>
                <a:moveTo>
                  <a:pt x="2068416" y="903965"/>
                </a:moveTo>
                <a:lnTo>
                  <a:pt x="2078474" y="903965"/>
                </a:lnTo>
                <a:lnTo>
                  <a:pt x="2073149" y="914022"/>
                </a:lnTo>
                <a:lnTo>
                  <a:pt x="2063091" y="914022"/>
                </a:lnTo>
                <a:lnTo>
                  <a:pt x="2057766" y="919347"/>
                </a:lnTo>
                <a:lnTo>
                  <a:pt x="2063091" y="929995"/>
                </a:lnTo>
                <a:lnTo>
                  <a:pt x="2052442" y="935320"/>
                </a:lnTo>
                <a:lnTo>
                  <a:pt x="2057766" y="940644"/>
                </a:lnTo>
                <a:lnTo>
                  <a:pt x="2063091" y="935320"/>
                </a:lnTo>
                <a:lnTo>
                  <a:pt x="2073149" y="950701"/>
                </a:lnTo>
                <a:lnTo>
                  <a:pt x="2052442" y="956026"/>
                </a:lnTo>
                <a:lnTo>
                  <a:pt x="2042383" y="950701"/>
                </a:lnTo>
                <a:lnTo>
                  <a:pt x="2042383" y="945377"/>
                </a:lnTo>
                <a:lnTo>
                  <a:pt x="2037059" y="940644"/>
                </a:lnTo>
                <a:lnTo>
                  <a:pt x="2026409" y="940644"/>
                </a:lnTo>
                <a:lnTo>
                  <a:pt x="2026409" y="935320"/>
                </a:lnTo>
                <a:lnTo>
                  <a:pt x="2042383" y="924671"/>
                </a:lnTo>
                <a:lnTo>
                  <a:pt x="2047117" y="919347"/>
                </a:lnTo>
                <a:lnTo>
                  <a:pt x="2063091" y="909289"/>
                </a:lnTo>
                <a:close/>
                <a:moveTo>
                  <a:pt x="4621395" y="898641"/>
                </a:moveTo>
                <a:lnTo>
                  <a:pt x="4626720" y="898641"/>
                </a:lnTo>
                <a:lnTo>
                  <a:pt x="4632045" y="898641"/>
                </a:lnTo>
                <a:lnTo>
                  <a:pt x="4632045" y="914022"/>
                </a:lnTo>
                <a:lnTo>
                  <a:pt x="4621395" y="914022"/>
                </a:lnTo>
                <a:lnTo>
                  <a:pt x="4616070" y="909289"/>
                </a:lnTo>
                <a:close/>
                <a:moveTo>
                  <a:pt x="4522589" y="898641"/>
                </a:moveTo>
                <a:lnTo>
                  <a:pt x="4527322" y="903965"/>
                </a:lnTo>
                <a:lnTo>
                  <a:pt x="4517264" y="919347"/>
                </a:lnTo>
                <a:lnTo>
                  <a:pt x="4517264" y="929995"/>
                </a:lnTo>
                <a:lnTo>
                  <a:pt x="4511939" y="929995"/>
                </a:lnTo>
                <a:lnTo>
                  <a:pt x="4506614" y="919347"/>
                </a:lnTo>
                <a:lnTo>
                  <a:pt x="4491231" y="935320"/>
                </a:lnTo>
                <a:lnTo>
                  <a:pt x="4491231" y="924671"/>
                </a:lnTo>
                <a:lnTo>
                  <a:pt x="4480582" y="919347"/>
                </a:lnTo>
                <a:lnTo>
                  <a:pt x="4491231" y="914022"/>
                </a:lnTo>
                <a:lnTo>
                  <a:pt x="4501290" y="909289"/>
                </a:lnTo>
                <a:lnTo>
                  <a:pt x="4506614" y="914022"/>
                </a:lnTo>
                <a:lnTo>
                  <a:pt x="4511939" y="903965"/>
                </a:lnTo>
                <a:close/>
                <a:moveTo>
                  <a:pt x="4046901" y="898641"/>
                </a:moveTo>
                <a:lnTo>
                  <a:pt x="4052225" y="903965"/>
                </a:lnTo>
                <a:lnTo>
                  <a:pt x="4041576" y="903965"/>
                </a:lnTo>
                <a:close/>
                <a:moveTo>
                  <a:pt x="3948095" y="898641"/>
                </a:moveTo>
                <a:lnTo>
                  <a:pt x="3952828" y="898641"/>
                </a:lnTo>
                <a:lnTo>
                  <a:pt x="3948095" y="903965"/>
                </a:lnTo>
                <a:lnTo>
                  <a:pt x="3937445" y="909289"/>
                </a:lnTo>
                <a:lnTo>
                  <a:pt x="3932120" y="914022"/>
                </a:lnTo>
                <a:lnTo>
                  <a:pt x="3921470" y="919347"/>
                </a:lnTo>
                <a:lnTo>
                  <a:pt x="3921470" y="914022"/>
                </a:lnTo>
                <a:lnTo>
                  <a:pt x="3932120" y="903965"/>
                </a:lnTo>
                <a:close/>
                <a:moveTo>
                  <a:pt x="2694976" y="898641"/>
                </a:moveTo>
                <a:lnTo>
                  <a:pt x="2705625" y="903965"/>
                </a:lnTo>
                <a:lnTo>
                  <a:pt x="2700300" y="909289"/>
                </a:lnTo>
                <a:lnTo>
                  <a:pt x="2700300" y="903965"/>
                </a:lnTo>
                <a:close/>
                <a:moveTo>
                  <a:pt x="2271945" y="898641"/>
                </a:moveTo>
                <a:lnTo>
                  <a:pt x="2282594" y="898641"/>
                </a:lnTo>
                <a:lnTo>
                  <a:pt x="2282594" y="903965"/>
                </a:lnTo>
                <a:lnTo>
                  <a:pt x="2282594" y="909289"/>
                </a:lnTo>
                <a:lnTo>
                  <a:pt x="2277269" y="909289"/>
                </a:lnTo>
                <a:lnTo>
                  <a:pt x="2277269" y="914022"/>
                </a:lnTo>
                <a:lnTo>
                  <a:pt x="2261295" y="909289"/>
                </a:lnTo>
                <a:close/>
                <a:moveTo>
                  <a:pt x="830680" y="898641"/>
                </a:moveTo>
                <a:lnTo>
                  <a:pt x="840738" y="898641"/>
                </a:lnTo>
                <a:lnTo>
                  <a:pt x="846063" y="909289"/>
                </a:lnTo>
                <a:lnTo>
                  <a:pt x="846063" y="935320"/>
                </a:lnTo>
                <a:lnTo>
                  <a:pt x="840738" y="929995"/>
                </a:lnTo>
                <a:lnTo>
                  <a:pt x="840738" y="919347"/>
                </a:lnTo>
                <a:lnTo>
                  <a:pt x="825355" y="909289"/>
                </a:lnTo>
                <a:close/>
                <a:moveTo>
                  <a:pt x="4788832" y="893316"/>
                </a:moveTo>
                <a:lnTo>
                  <a:pt x="4794157" y="903965"/>
                </a:lnTo>
                <a:lnTo>
                  <a:pt x="4783508" y="903965"/>
                </a:lnTo>
                <a:lnTo>
                  <a:pt x="4783508" y="898641"/>
                </a:lnTo>
                <a:close/>
                <a:moveTo>
                  <a:pt x="4574654" y="893316"/>
                </a:moveTo>
                <a:lnTo>
                  <a:pt x="4584713" y="893316"/>
                </a:lnTo>
                <a:lnTo>
                  <a:pt x="4579979" y="898641"/>
                </a:lnTo>
                <a:lnTo>
                  <a:pt x="4584713" y="903965"/>
                </a:lnTo>
                <a:lnTo>
                  <a:pt x="4579979" y="903965"/>
                </a:lnTo>
                <a:close/>
                <a:moveTo>
                  <a:pt x="3754624" y="893316"/>
                </a:moveTo>
                <a:lnTo>
                  <a:pt x="3754624" y="903965"/>
                </a:lnTo>
                <a:lnTo>
                  <a:pt x="3743975" y="903965"/>
                </a:lnTo>
                <a:lnTo>
                  <a:pt x="3743975" y="898641"/>
                </a:lnTo>
                <a:close/>
                <a:moveTo>
                  <a:pt x="2611553" y="893316"/>
                </a:moveTo>
                <a:lnTo>
                  <a:pt x="2621611" y="893316"/>
                </a:lnTo>
                <a:lnTo>
                  <a:pt x="2632261" y="903965"/>
                </a:lnTo>
                <a:lnTo>
                  <a:pt x="2632261" y="909289"/>
                </a:lnTo>
                <a:lnTo>
                  <a:pt x="2616877" y="909289"/>
                </a:lnTo>
                <a:lnTo>
                  <a:pt x="2611553" y="903965"/>
                </a:lnTo>
                <a:lnTo>
                  <a:pt x="2600903" y="914022"/>
                </a:lnTo>
                <a:lnTo>
                  <a:pt x="2611553" y="914022"/>
                </a:lnTo>
                <a:lnTo>
                  <a:pt x="2611553" y="919347"/>
                </a:lnTo>
                <a:lnTo>
                  <a:pt x="2611553" y="924671"/>
                </a:lnTo>
                <a:lnTo>
                  <a:pt x="2606228" y="929995"/>
                </a:lnTo>
                <a:lnTo>
                  <a:pt x="2595578" y="940644"/>
                </a:lnTo>
                <a:lnTo>
                  <a:pt x="2590253" y="945377"/>
                </a:lnTo>
                <a:lnTo>
                  <a:pt x="2595578" y="950701"/>
                </a:lnTo>
                <a:lnTo>
                  <a:pt x="2585520" y="956026"/>
                </a:lnTo>
                <a:lnTo>
                  <a:pt x="2580195" y="945377"/>
                </a:lnTo>
                <a:lnTo>
                  <a:pt x="2585520" y="940644"/>
                </a:lnTo>
                <a:lnTo>
                  <a:pt x="2580195" y="940644"/>
                </a:lnTo>
                <a:lnTo>
                  <a:pt x="2585520" y="929995"/>
                </a:lnTo>
                <a:lnTo>
                  <a:pt x="2585520" y="924671"/>
                </a:lnTo>
                <a:lnTo>
                  <a:pt x="2580195" y="924671"/>
                </a:lnTo>
                <a:lnTo>
                  <a:pt x="2580195" y="909289"/>
                </a:lnTo>
                <a:close/>
                <a:moveTo>
                  <a:pt x="4642694" y="887992"/>
                </a:moveTo>
                <a:lnTo>
                  <a:pt x="4652753" y="893316"/>
                </a:lnTo>
                <a:lnTo>
                  <a:pt x="4642694" y="898641"/>
                </a:lnTo>
                <a:close/>
                <a:moveTo>
                  <a:pt x="4532647" y="887992"/>
                </a:moveTo>
                <a:lnTo>
                  <a:pt x="4543297" y="887992"/>
                </a:lnTo>
                <a:lnTo>
                  <a:pt x="4532647" y="898641"/>
                </a:lnTo>
                <a:close/>
                <a:moveTo>
                  <a:pt x="4491231" y="887992"/>
                </a:moveTo>
                <a:lnTo>
                  <a:pt x="4495965" y="887992"/>
                </a:lnTo>
                <a:lnTo>
                  <a:pt x="4495965" y="903965"/>
                </a:lnTo>
                <a:lnTo>
                  <a:pt x="4485907" y="909289"/>
                </a:lnTo>
                <a:lnTo>
                  <a:pt x="4485907" y="898641"/>
                </a:lnTo>
                <a:close/>
                <a:moveTo>
                  <a:pt x="4459874" y="887992"/>
                </a:moveTo>
                <a:lnTo>
                  <a:pt x="4464607" y="893316"/>
                </a:lnTo>
                <a:lnTo>
                  <a:pt x="4475257" y="893316"/>
                </a:lnTo>
                <a:lnTo>
                  <a:pt x="4475257" y="919347"/>
                </a:lnTo>
                <a:lnTo>
                  <a:pt x="4469932" y="914022"/>
                </a:lnTo>
                <a:lnTo>
                  <a:pt x="4464607" y="909289"/>
                </a:lnTo>
                <a:lnTo>
                  <a:pt x="4459874" y="903965"/>
                </a:lnTo>
                <a:close/>
                <a:moveTo>
                  <a:pt x="4083583" y="887992"/>
                </a:moveTo>
                <a:lnTo>
                  <a:pt x="4088908" y="887992"/>
                </a:lnTo>
                <a:lnTo>
                  <a:pt x="4094233" y="887992"/>
                </a:lnTo>
                <a:lnTo>
                  <a:pt x="4088908" y="893316"/>
                </a:lnTo>
                <a:lnTo>
                  <a:pt x="4083583" y="893316"/>
                </a:lnTo>
                <a:close/>
                <a:moveTo>
                  <a:pt x="4015543" y="887992"/>
                </a:moveTo>
                <a:lnTo>
                  <a:pt x="4031518" y="887992"/>
                </a:lnTo>
                <a:lnTo>
                  <a:pt x="4036843" y="893316"/>
                </a:lnTo>
                <a:lnTo>
                  <a:pt x="4041576" y="887992"/>
                </a:lnTo>
                <a:lnTo>
                  <a:pt x="4046901" y="893316"/>
                </a:lnTo>
                <a:lnTo>
                  <a:pt x="4031518" y="903965"/>
                </a:lnTo>
                <a:lnTo>
                  <a:pt x="4041576" y="903965"/>
                </a:lnTo>
                <a:lnTo>
                  <a:pt x="4046901" y="909289"/>
                </a:lnTo>
                <a:lnTo>
                  <a:pt x="4052225" y="903965"/>
                </a:lnTo>
                <a:lnTo>
                  <a:pt x="4057550" y="903965"/>
                </a:lnTo>
                <a:lnTo>
                  <a:pt x="4062875" y="898641"/>
                </a:lnTo>
                <a:lnTo>
                  <a:pt x="4072933" y="903965"/>
                </a:lnTo>
                <a:lnTo>
                  <a:pt x="4057550" y="909289"/>
                </a:lnTo>
                <a:lnTo>
                  <a:pt x="4057550" y="914022"/>
                </a:lnTo>
                <a:lnTo>
                  <a:pt x="4057550" y="919347"/>
                </a:lnTo>
                <a:lnTo>
                  <a:pt x="4046901" y="924671"/>
                </a:lnTo>
                <a:lnTo>
                  <a:pt x="4036843" y="929995"/>
                </a:lnTo>
                <a:lnTo>
                  <a:pt x="4026193" y="935320"/>
                </a:lnTo>
                <a:lnTo>
                  <a:pt x="4020868" y="929995"/>
                </a:lnTo>
                <a:lnTo>
                  <a:pt x="4026193" y="924671"/>
                </a:lnTo>
                <a:lnTo>
                  <a:pt x="4026193" y="919347"/>
                </a:lnTo>
                <a:lnTo>
                  <a:pt x="4020868" y="919347"/>
                </a:lnTo>
                <a:lnTo>
                  <a:pt x="4020868" y="914022"/>
                </a:lnTo>
                <a:lnTo>
                  <a:pt x="4026193" y="914022"/>
                </a:lnTo>
                <a:lnTo>
                  <a:pt x="4020868" y="909289"/>
                </a:lnTo>
                <a:lnTo>
                  <a:pt x="4015543" y="909289"/>
                </a:lnTo>
                <a:close/>
                <a:moveTo>
                  <a:pt x="2470148" y="887992"/>
                </a:moveTo>
                <a:lnTo>
                  <a:pt x="2475473" y="893316"/>
                </a:lnTo>
                <a:lnTo>
                  <a:pt x="2480797" y="909289"/>
                </a:lnTo>
                <a:lnTo>
                  <a:pt x="2486122" y="914022"/>
                </a:lnTo>
                <a:lnTo>
                  <a:pt x="2480797" y="919347"/>
                </a:lnTo>
                <a:lnTo>
                  <a:pt x="2480797" y="924671"/>
                </a:lnTo>
                <a:lnTo>
                  <a:pt x="2491447" y="929995"/>
                </a:lnTo>
                <a:lnTo>
                  <a:pt x="2486122" y="935320"/>
                </a:lnTo>
                <a:lnTo>
                  <a:pt x="2480797" y="929995"/>
                </a:lnTo>
                <a:lnTo>
                  <a:pt x="2470148" y="929995"/>
                </a:lnTo>
                <a:lnTo>
                  <a:pt x="2460090" y="924671"/>
                </a:lnTo>
                <a:lnTo>
                  <a:pt x="2444115" y="945377"/>
                </a:lnTo>
                <a:lnTo>
                  <a:pt x="2438790" y="945377"/>
                </a:lnTo>
                <a:lnTo>
                  <a:pt x="2434057" y="950701"/>
                </a:lnTo>
                <a:lnTo>
                  <a:pt x="2438790" y="966675"/>
                </a:lnTo>
                <a:lnTo>
                  <a:pt x="2423407" y="971999"/>
                </a:lnTo>
                <a:lnTo>
                  <a:pt x="2428732" y="961350"/>
                </a:lnTo>
                <a:lnTo>
                  <a:pt x="2407433" y="956026"/>
                </a:lnTo>
                <a:lnTo>
                  <a:pt x="2418082" y="950701"/>
                </a:lnTo>
                <a:lnTo>
                  <a:pt x="2423407" y="929995"/>
                </a:lnTo>
                <a:lnTo>
                  <a:pt x="2428732" y="929995"/>
                </a:lnTo>
                <a:lnTo>
                  <a:pt x="2438790" y="935320"/>
                </a:lnTo>
                <a:lnTo>
                  <a:pt x="2449440" y="929995"/>
                </a:lnTo>
                <a:lnTo>
                  <a:pt x="2460090" y="919347"/>
                </a:lnTo>
                <a:lnTo>
                  <a:pt x="2470148" y="909289"/>
                </a:lnTo>
                <a:close/>
                <a:moveTo>
                  <a:pt x="4600687" y="882667"/>
                </a:moveTo>
                <a:lnTo>
                  <a:pt x="4611337" y="887992"/>
                </a:lnTo>
                <a:lnTo>
                  <a:pt x="4621395" y="898641"/>
                </a:lnTo>
                <a:lnTo>
                  <a:pt x="4616070" y="898641"/>
                </a:lnTo>
                <a:lnTo>
                  <a:pt x="4611337" y="914022"/>
                </a:lnTo>
                <a:lnTo>
                  <a:pt x="4616070" y="919347"/>
                </a:lnTo>
                <a:lnTo>
                  <a:pt x="4626720" y="919347"/>
                </a:lnTo>
                <a:lnTo>
                  <a:pt x="4616070" y="929995"/>
                </a:lnTo>
                <a:lnTo>
                  <a:pt x="4616070" y="924671"/>
                </a:lnTo>
                <a:lnTo>
                  <a:pt x="4606012" y="924671"/>
                </a:lnTo>
                <a:lnTo>
                  <a:pt x="4606012" y="914022"/>
                </a:lnTo>
                <a:lnTo>
                  <a:pt x="4600687" y="914022"/>
                </a:lnTo>
                <a:lnTo>
                  <a:pt x="4600687" y="909289"/>
                </a:lnTo>
                <a:lnTo>
                  <a:pt x="4595362" y="903965"/>
                </a:lnTo>
                <a:lnTo>
                  <a:pt x="4595362" y="898641"/>
                </a:lnTo>
                <a:lnTo>
                  <a:pt x="4595362" y="893316"/>
                </a:lnTo>
                <a:close/>
                <a:moveTo>
                  <a:pt x="4443899" y="882667"/>
                </a:moveTo>
                <a:lnTo>
                  <a:pt x="4449224" y="882667"/>
                </a:lnTo>
                <a:lnTo>
                  <a:pt x="4449224" y="887992"/>
                </a:lnTo>
                <a:lnTo>
                  <a:pt x="4454549" y="893316"/>
                </a:lnTo>
                <a:lnTo>
                  <a:pt x="4454549" y="903965"/>
                </a:lnTo>
                <a:lnTo>
                  <a:pt x="4438574" y="903965"/>
                </a:lnTo>
                <a:lnTo>
                  <a:pt x="4428516" y="919347"/>
                </a:lnTo>
                <a:lnTo>
                  <a:pt x="4423191" y="914022"/>
                </a:lnTo>
                <a:lnTo>
                  <a:pt x="4428516" y="903965"/>
                </a:lnTo>
                <a:lnTo>
                  <a:pt x="4428516" y="893316"/>
                </a:lnTo>
                <a:close/>
                <a:moveTo>
                  <a:pt x="4652753" y="877935"/>
                </a:moveTo>
                <a:lnTo>
                  <a:pt x="4658077" y="882667"/>
                </a:lnTo>
                <a:lnTo>
                  <a:pt x="4637370" y="882667"/>
                </a:lnTo>
                <a:close/>
                <a:moveTo>
                  <a:pt x="4564005" y="877935"/>
                </a:moveTo>
                <a:lnTo>
                  <a:pt x="4564005" y="887992"/>
                </a:lnTo>
                <a:lnTo>
                  <a:pt x="4558680" y="887992"/>
                </a:lnTo>
                <a:close/>
                <a:moveTo>
                  <a:pt x="2517480" y="877935"/>
                </a:moveTo>
                <a:lnTo>
                  <a:pt x="2527538" y="877935"/>
                </a:lnTo>
                <a:lnTo>
                  <a:pt x="2517480" y="887992"/>
                </a:lnTo>
                <a:close/>
                <a:moveTo>
                  <a:pt x="4595362" y="872610"/>
                </a:moveTo>
                <a:lnTo>
                  <a:pt x="4606012" y="877935"/>
                </a:lnTo>
                <a:lnTo>
                  <a:pt x="4600687" y="882667"/>
                </a:lnTo>
                <a:lnTo>
                  <a:pt x="4595362" y="877935"/>
                </a:lnTo>
                <a:close/>
                <a:moveTo>
                  <a:pt x="4485907" y="872610"/>
                </a:moveTo>
                <a:lnTo>
                  <a:pt x="4485907" y="887992"/>
                </a:lnTo>
                <a:lnTo>
                  <a:pt x="4480582" y="877935"/>
                </a:lnTo>
                <a:close/>
                <a:moveTo>
                  <a:pt x="3952828" y="872610"/>
                </a:moveTo>
                <a:lnTo>
                  <a:pt x="3974127" y="872610"/>
                </a:lnTo>
                <a:lnTo>
                  <a:pt x="3968803" y="877935"/>
                </a:lnTo>
                <a:lnTo>
                  <a:pt x="3948095" y="893316"/>
                </a:lnTo>
                <a:lnTo>
                  <a:pt x="3937445" y="893316"/>
                </a:lnTo>
                <a:lnTo>
                  <a:pt x="3948095" y="877935"/>
                </a:lnTo>
                <a:close/>
                <a:moveTo>
                  <a:pt x="3838047" y="872610"/>
                </a:moveTo>
                <a:lnTo>
                  <a:pt x="3848697" y="872610"/>
                </a:lnTo>
                <a:lnTo>
                  <a:pt x="3838047" y="882667"/>
                </a:lnTo>
                <a:lnTo>
                  <a:pt x="3832723" y="882667"/>
                </a:lnTo>
                <a:close/>
                <a:moveTo>
                  <a:pt x="2949978" y="872610"/>
                </a:moveTo>
                <a:lnTo>
                  <a:pt x="2955302" y="872610"/>
                </a:lnTo>
                <a:lnTo>
                  <a:pt x="2955302" y="882667"/>
                </a:lnTo>
                <a:lnTo>
                  <a:pt x="2945244" y="887992"/>
                </a:lnTo>
                <a:lnTo>
                  <a:pt x="2949978" y="893316"/>
                </a:lnTo>
                <a:lnTo>
                  <a:pt x="2945244" y="909289"/>
                </a:lnTo>
                <a:lnTo>
                  <a:pt x="2923945" y="898641"/>
                </a:lnTo>
                <a:lnTo>
                  <a:pt x="2934595" y="893316"/>
                </a:lnTo>
                <a:lnTo>
                  <a:pt x="2934595" y="887992"/>
                </a:lnTo>
                <a:lnTo>
                  <a:pt x="2934595" y="877935"/>
                </a:lnTo>
                <a:lnTo>
                  <a:pt x="2939920" y="882667"/>
                </a:lnTo>
                <a:close/>
                <a:moveTo>
                  <a:pt x="2527538" y="872610"/>
                </a:moveTo>
                <a:lnTo>
                  <a:pt x="2532863" y="872610"/>
                </a:lnTo>
                <a:lnTo>
                  <a:pt x="2532863" y="877935"/>
                </a:lnTo>
                <a:lnTo>
                  <a:pt x="2527538" y="877935"/>
                </a:lnTo>
                <a:close/>
                <a:moveTo>
                  <a:pt x="2475473" y="872610"/>
                </a:moveTo>
                <a:lnTo>
                  <a:pt x="2475473" y="877935"/>
                </a:lnTo>
                <a:lnTo>
                  <a:pt x="2460090" y="877935"/>
                </a:lnTo>
                <a:close/>
                <a:moveTo>
                  <a:pt x="2052442" y="872610"/>
                </a:moveTo>
                <a:lnTo>
                  <a:pt x="2063091" y="872610"/>
                </a:lnTo>
                <a:lnTo>
                  <a:pt x="2063091" y="877935"/>
                </a:lnTo>
                <a:lnTo>
                  <a:pt x="2047117" y="887992"/>
                </a:lnTo>
                <a:lnTo>
                  <a:pt x="2047117" y="882667"/>
                </a:lnTo>
                <a:close/>
                <a:moveTo>
                  <a:pt x="2773074" y="867286"/>
                </a:moveTo>
                <a:lnTo>
                  <a:pt x="2773074" y="872610"/>
                </a:lnTo>
                <a:lnTo>
                  <a:pt x="2763016" y="872610"/>
                </a:lnTo>
                <a:close/>
                <a:moveTo>
                  <a:pt x="2736983" y="867286"/>
                </a:moveTo>
                <a:lnTo>
                  <a:pt x="2752366" y="867286"/>
                </a:lnTo>
                <a:lnTo>
                  <a:pt x="2763016" y="877935"/>
                </a:lnTo>
                <a:lnTo>
                  <a:pt x="2757691" y="882667"/>
                </a:lnTo>
                <a:lnTo>
                  <a:pt x="2752366" y="877935"/>
                </a:lnTo>
                <a:lnTo>
                  <a:pt x="2736983" y="872610"/>
                </a:lnTo>
                <a:close/>
                <a:moveTo>
                  <a:pt x="2658293" y="867286"/>
                </a:moveTo>
                <a:lnTo>
                  <a:pt x="2658293" y="872610"/>
                </a:lnTo>
                <a:lnTo>
                  <a:pt x="2652968" y="872610"/>
                </a:lnTo>
                <a:close/>
                <a:moveTo>
                  <a:pt x="2334659" y="867286"/>
                </a:moveTo>
                <a:lnTo>
                  <a:pt x="2334659" y="872610"/>
                </a:lnTo>
                <a:lnTo>
                  <a:pt x="2329335" y="872610"/>
                </a:lnTo>
                <a:close/>
                <a:moveTo>
                  <a:pt x="4752150" y="861961"/>
                </a:moveTo>
                <a:lnTo>
                  <a:pt x="4762800" y="861961"/>
                </a:lnTo>
                <a:lnTo>
                  <a:pt x="4757475" y="867286"/>
                </a:lnTo>
                <a:lnTo>
                  <a:pt x="4757475" y="882667"/>
                </a:lnTo>
                <a:lnTo>
                  <a:pt x="4741500" y="882667"/>
                </a:lnTo>
                <a:lnTo>
                  <a:pt x="4741500" y="867286"/>
                </a:lnTo>
                <a:close/>
                <a:moveTo>
                  <a:pt x="4668727" y="861961"/>
                </a:moveTo>
                <a:lnTo>
                  <a:pt x="4684110" y="861961"/>
                </a:lnTo>
                <a:lnTo>
                  <a:pt x="4684110" y="877935"/>
                </a:lnTo>
                <a:lnTo>
                  <a:pt x="4678785" y="893316"/>
                </a:lnTo>
                <a:lnTo>
                  <a:pt x="4668727" y="867286"/>
                </a:lnTo>
                <a:close/>
                <a:moveTo>
                  <a:pt x="2955302" y="861961"/>
                </a:moveTo>
                <a:lnTo>
                  <a:pt x="2960627" y="867286"/>
                </a:lnTo>
                <a:lnTo>
                  <a:pt x="2960627" y="872610"/>
                </a:lnTo>
                <a:close/>
                <a:moveTo>
                  <a:pt x="2929270" y="861961"/>
                </a:moveTo>
                <a:lnTo>
                  <a:pt x="2929270" y="872610"/>
                </a:lnTo>
                <a:lnTo>
                  <a:pt x="2923945" y="867286"/>
                </a:lnTo>
                <a:close/>
                <a:moveTo>
                  <a:pt x="2710358" y="861961"/>
                </a:moveTo>
                <a:lnTo>
                  <a:pt x="2715684" y="867286"/>
                </a:lnTo>
                <a:lnTo>
                  <a:pt x="2710358" y="877935"/>
                </a:lnTo>
                <a:lnTo>
                  <a:pt x="2705625" y="877935"/>
                </a:lnTo>
                <a:lnTo>
                  <a:pt x="2700300" y="867286"/>
                </a:lnTo>
                <a:close/>
                <a:moveTo>
                  <a:pt x="2548837" y="861961"/>
                </a:moveTo>
                <a:lnTo>
                  <a:pt x="2543513" y="872610"/>
                </a:lnTo>
                <a:lnTo>
                  <a:pt x="2532863" y="872610"/>
                </a:lnTo>
                <a:lnTo>
                  <a:pt x="2532863" y="867286"/>
                </a:lnTo>
                <a:close/>
                <a:moveTo>
                  <a:pt x="4757475" y="856637"/>
                </a:moveTo>
                <a:lnTo>
                  <a:pt x="4767533" y="856637"/>
                </a:lnTo>
                <a:lnTo>
                  <a:pt x="4772858" y="861961"/>
                </a:lnTo>
                <a:lnTo>
                  <a:pt x="4767533" y="872610"/>
                </a:lnTo>
                <a:lnTo>
                  <a:pt x="4762800" y="861961"/>
                </a:lnTo>
                <a:close/>
                <a:moveTo>
                  <a:pt x="4031518" y="856637"/>
                </a:moveTo>
                <a:lnTo>
                  <a:pt x="4026193" y="867286"/>
                </a:lnTo>
                <a:lnTo>
                  <a:pt x="4031518" y="877935"/>
                </a:lnTo>
                <a:lnTo>
                  <a:pt x="4026193" y="877935"/>
                </a:lnTo>
                <a:lnTo>
                  <a:pt x="4020868" y="872610"/>
                </a:lnTo>
                <a:lnTo>
                  <a:pt x="4015543" y="867286"/>
                </a:lnTo>
                <a:lnTo>
                  <a:pt x="4020868" y="867286"/>
                </a:lnTo>
                <a:close/>
                <a:moveTo>
                  <a:pt x="3812015" y="856637"/>
                </a:moveTo>
                <a:lnTo>
                  <a:pt x="3817340" y="867286"/>
                </a:lnTo>
                <a:lnTo>
                  <a:pt x="3812015" y="872610"/>
                </a:lnTo>
                <a:lnTo>
                  <a:pt x="3806690" y="877935"/>
                </a:lnTo>
                <a:lnTo>
                  <a:pt x="3801365" y="872610"/>
                </a:lnTo>
                <a:lnTo>
                  <a:pt x="3801365" y="861961"/>
                </a:lnTo>
                <a:close/>
                <a:moveTo>
                  <a:pt x="2668943" y="856637"/>
                </a:moveTo>
                <a:lnTo>
                  <a:pt x="2679001" y="861961"/>
                </a:lnTo>
                <a:lnTo>
                  <a:pt x="2679001" y="877935"/>
                </a:lnTo>
                <a:lnTo>
                  <a:pt x="2674268" y="877935"/>
                </a:lnTo>
                <a:lnTo>
                  <a:pt x="2668943" y="867286"/>
                </a:lnTo>
                <a:close/>
                <a:moveTo>
                  <a:pt x="2381400" y="856637"/>
                </a:moveTo>
                <a:lnTo>
                  <a:pt x="2392050" y="861961"/>
                </a:lnTo>
                <a:lnTo>
                  <a:pt x="2397375" y="861961"/>
                </a:lnTo>
                <a:lnTo>
                  <a:pt x="2402700" y="867286"/>
                </a:lnTo>
                <a:lnTo>
                  <a:pt x="2412758" y="867286"/>
                </a:lnTo>
                <a:lnTo>
                  <a:pt x="2418082" y="872610"/>
                </a:lnTo>
                <a:lnTo>
                  <a:pt x="2412758" y="877935"/>
                </a:lnTo>
                <a:lnTo>
                  <a:pt x="2423407" y="877935"/>
                </a:lnTo>
                <a:lnTo>
                  <a:pt x="2428732" y="867286"/>
                </a:lnTo>
                <a:lnTo>
                  <a:pt x="2434057" y="882667"/>
                </a:lnTo>
                <a:lnTo>
                  <a:pt x="2444115" y="887992"/>
                </a:lnTo>
                <a:lnTo>
                  <a:pt x="2444115" y="903965"/>
                </a:lnTo>
                <a:lnTo>
                  <a:pt x="2454765" y="909289"/>
                </a:lnTo>
                <a:lnTo>
                  <a:pt x="2449440" y="919347"/>
                </a:lnTo>
                <a:lnTo>
                  <a:pt x="2444115" y="914022"/>
                </a:lnTo>
                <a:lnTo>
                  <a:pt x="2434057" y="914022"/>
                </a:lnTo>
                <a:lnTo>
                  <a:pt x="2428732" y="909289"/>
                </a:lnTo>
                <a:lnTo>
                  <a:pt x="2418082" y="914022"/>
                </a:lnTo>
                <a:lnTo>
                  <a:pt x="2402700" y="929995"/>
                </a:lnTo>
                <a:lnTo>
                  <a:pt x="2386725" y="929995"/>
                </a:lnTo>
                <a:lnTo>
                  <a:pt x="2392050" y="919347"/>
                </a:lnTo>
                <a:lnTo>
                  <a:pt x="2386725" y="914022"/>
                </a:lnTo>
                <a:lnTo>
                  <a:pt x="2402700" y="914022"/>
                </a:lnTo>
                <a:lnTo>
                  <a:pt x="2407433" y="909289"/>
                </a:lnTo>
                <a:lnTo>
                  <a:pt x="2397375" y="903965"/>
                </a:lnTo>
                <a:lnTo>
                  <a:pt x="2397375" y="898641"/>
                </a:lnTo>
                <a:lnTo>
                  <a:pt x="2402700" y="893316"/>
                </a:lnTo>
                <a:lnTo>
                  <a:pt x="2402700" y="882667"/>
                </a:lnTo>
                <a:lnTo>
                  <a:pt x="2392050" y="877935"/>
                </a:lnTo>
                <a:lnTo>
                  <a:pt x="2381400" y="877935"/>
                </a:lnTo>
                <a:lnTo>
                  <a:pt x="2386725" y="867286"/>
                </a:lnTo>
                <a:lnTo>
                  <a:pt x="2376075" y="861961"/>
                </a:lnTo>
                <a:close/>
                <a:moveTo>
                  <a:pt x="4506614" y="851313"/>
                </a:moveTo>
                <a:lnTo>
                  <a:pt x="4501290" y="856637"/>
                </a:lnTo>
                <a:lnTo>
                  <a:pt x="4506614" y="861961"/>
                </a:lnTo>
                <a:lnTo>
                  <a:pt x="4495965" y="867286"/>
                </a:lnTo>
                <a:lnTo>
                  <a:pt x="4491231" y="867286"/>
                </a:lnTo>
                <a:lnTo>
                  <a:pt x="4495965" y="861961"/>
                </a:lnTo>
                <a:lnTo>
                  <a:pt x="4485907" y="861961"/>
                </a:lnTo>
                <a:lnTo>
                  <a:pt x="4485907" y="867286"/>
                </a:lnTo>
                <a:lnTo>
                  <a:pt x="4480582" y="867286"/>
                </a:lnTo>
                <a:lnTo>
                  <a:pt x="4480582" y="856637"/>
                </a:lnTo>
                <a:lnTo>
                  <a:pt x="4491231" y="856637"/>
                </a:lnTo>
                <a:close/>
                <a:moveTo>
                  <a:pt x="4000160" y="851313"/>
                </a:moveTo>
                <a:lnTo>
                  <a:pt x="4005485" y="856637"/>
                </a:lnTo>
                <a:lnTo>
                  <a:pt x="3989510" y="867286"/>
                </a:lnTo>
                <a:lnTo>
                  <a:pt x="3974127" y="872610"/>
                </a:lnTo>
                <a:lnTo>
                  <a:pt x="3968803" y="867286"/>
                </a:lnTo>
                <a:close/>
                <a:moveTo>
                  <a:pt x="2558896" y="851313"/>
                </a:moveTo>
                <a:lnTo>
                  <a:pt x="2564221" y="851313"/>
                </a:lnTo>
                <a:lnTo>
                  <a:pt x="2558896" y="861961"/>
                </a:lnTo>
                <a:close/>
                <a:moveTo>
                  <a:pt x="683950" y="851313"/>
                </a:moveTo>
                <a:lnTo>
                  <a:pt x="694600" y="851313"/>
                </a:lnTo>
                <a:lnTo>
                  <a:pt x="705250" y="861961"/>
                </a:lnTo>
                <a:lnTo>
                  <a:pt x="699925" y="867286"/>
                </a:lnTo>
                <a:close/>
                <a:moveTo>
                  <a:pt x="4527322" y="846580"/>
                </a:moveTo>
                <a:lnTo>
                  <a:pt x="4522589" y="861961"/>
                </a:lnTo>
                <a:lnTo>
                  <a:pt x="4543297" y="872610"/>
                </a:lnTo>
                <a:lnTo>
                  <a:pt x="4532647" y="882667"/>
                </a:lnTo>
                <a:lnTo>
                  <a:pt x="4527322" y="882667"/>
                </a:lnTo>
                <a:lnTo>
                  <a:pt x="4522589" y="887992"/>
                </a:lnTo>
                <a:lnTo>
                  <a:pt x="4517264" y="882667"/>
                </a:lnTo>
                <a:lnTo>
                  <a:pt x="4511939" y="893316"/>
                </a:lnTo>
                <a:lnTo>
                  <a:pt x="4506614" y="893316"/>
                </a:lnTo>
                <a:lnTo>
                  <a:pt x="4506614" y="882667"/>
                </a:lnTo>
                <a:lnTo>
                  <a:pt x="4511939" y="877935"/>
                </a:lnTo>
                <a:lnTo>
                  <a:pt x="4511939" y="867286"/>
                </a:lnTo>
                <a:lnTo>
                  <a:pt x="4511939" y="861961"/>
                </a:lnTo>
                <a:lnTo>
                  <a:pt x="4506614" y="856637"/>
                </a:lnTo>
                <a:lnTo>
                  <a:pt x="4517264" y="856637"/>
                </a:lnTo>
                <a:close/>
                <a:moveTo>
                  <a:pt x="2684326" y="846580"/>
                </a:moveTo>
                <a:lnTo>
                  <a:pt x="2694976" y="846580"/>
                </a:lnTo>
                <a:lnTo>
                  <a:pt x="2684326" y="861961"/>
                </a:lnTo>
                <a:lnTo>
                  <a:pt x="2679001" y="861961"/>
                </a:lnTo>
                <a:lnTo>
                  <a:pt x="2679001" y="851313"/>
                </a:lnTo>
                <a:close/>
                <a:moveTo>
                  <a:pt x="4229721" y="841255"/>
                </a:moveTo>
                <a:lnTo>
                  <a:pt x="4240371" y="841255"/>
                </a:lnTo>
                <a:lnTo>
                  <a:pt x="4240371" y="846580"/>
                </a:lnTo>
                <a:close/>
                <a:moveTo>
                  <a:pt x="4015543" y="841255"/>
                </a:moveTo>
                <a:lnTo>
                  <a:pt x="4031518" y="841255"/>
                </a:lnTo>
                <a:lnTo>
                  <a:pt x="4026193" y="846580"/>
                </a:lnTo>
                <a:lnTo>
                  <a:pt x="4020868" y="846580"/>
                </a:lnTo>
                <a:close/>
                <a:moveTo>
                  <a:pt x="2554163" y="841255"/>
                </a:moveTo>
                <a:lnTo>
                  <a:pt x="2554163" y="846580"/>
                </a:lnTo>
                <a:lnTo>
                  <a:pt x="2548837" y="851313"/>
                </a:lnTo>
                <a:lnTo>
                  <a:pt x="2538188" y="851313"/>
                </a:lnTo>
                <a:close/>
                <a:moveTo>
                  <a:pt x="4741500" y="830607"/>
                </a:moveTo>
                <a:lnTo>
                  <a:pt x="4746825" y="835931"/>
                </a:lnTo>
                <a:lnTo>
                  <a:pt x="4736175" y="846580"/>
                </a:lnTo>
                <a:lnTo>
                  <a:pt x="4715468" y="846580"/>
                </a:lnTo>
                <a:lnTo>
                  <a:pt x="4705410" y="867286"/>
                </a:lnTo>
                <a:lnTo>
                  <a:pt x="4705410" y="861961"/>
                </a:lnTo>
                <a:lnTo>
                  <a:pt x="4689435" y="861961"/>
                </a:lnTo>
                <a:lnTo>
                  <a:pt x="4694760" y="856637"/>
                </a:lnTo>
                <a:lnTo>
                  <a:pt x="4705410" y="856637"/>
                </a:lnTo>
                <a:lnTo>
                  <a:pt x="4705410" y="846580"/>
                </a:lnTo>
                <a:lnTo>
                  <a:pt x="4715468" y="841255"/>
                </a:lnTo>
                <a:lnTo>
                  <a:pt x="4720793" y="841255"/>
                </a:lnTo>
                <a:lnTo>
                  <a:pt x="4731442" y="835931"/>
                </a:lnTo>
                <a:close/>
                <a:moveTo>
                  <a:pt x="4041576" y="830607"/>
                </a:moveTo>
                <a:lnTo>
                  <a:pt x="4041576" y="835931"/>
                </a:lnTo>
                <a:lnTo>
                  <a:pt x="4031518" y="841255"/>
                </a:lnTo>
                <a:close/>
                <a:moveTo>
                  <a:pt x="2945244" y="830607"/>
                </a:moveTo>
                <a:lnTo>
                  <a:pt x="2949978" y="835931"/>
                </a:lnTo>
                <a:lnTo>
                  <a:pt x="2955302" y="841255"/>
                </a:lnTo>
                <a:lnTo>
                  <a:pt x="2945244" y="851313"/>
                </a:lnTo>
                <a:close/>
                <a:moveTo>
                  <a:pt x="2710358" y="830607"/>
                </a:moveTo>
                <a:lnTo>
                  <a:pt x="2715684" y="830607"/>
                </a:lnTo>
                <a:lnTo>
                  <a:pt x="2710358" y="835931"/>
                </a:lnTo>
                <a:lnTo>
                  <a:pt x="2705625" y="835931"/>
                </a:lnTo>
                <a:close/>
                <a:moveTo>
                  <a:pt x="2700300" y="830607"/>
                </a:moveTo>
                <a:lnTo>
                  <a:pt x="2705625" y="835931"/>
                </a:lnTo>
                <a:lnTo>
                  <a:pt x="2705625" y="841255"/>
                </a:lnTo>
                <a:lnTo>
                  <a:pt x="2710358" y="846580"/>
                </a:lnTo>
                <a:lnTo>
                  <a:pt x="2710358" y="856637"/>
                </a:lnTo>
                <a:lnTo>
                  <a:pt x="2705625" y="851313"/>
                </a:lnTo>
                <a:lnTo>
                  <a:pt x="2694976" y="846580"/>
                </a:lnTo>
                <a:lnTo>
                  <a:pt x="2694976" y="841255"/>
                </a:lnTo>
                <a:lnTo>
                  <a:pt x="2694976" y="835931"/>
                </a:lnTo>
                <a:close/>
                <a:moveTo>
                  <a:pt x="846063" y="830607"/>
                </a:moveTo>
                <a:lnTo>
                  <a:pt x="856713" y="830607"/>
                </a:lnTo>
                <a:lnTo>
                  <a:pt x="856713" y="841255"/>
                </a:lnTo>
                <a:close/>
                <a:moveTo>
                  <a:pt x="2778399" y="825282"/>
                </a:moveTo>
                <a:lnTo>
                  <a:pt x="2783724" y="825282"/>
                </a:lnTo>
                <a:lnTo>
                  <a:pt x="2783724" y="830607"/>
                </a:lnTo>
                <a:lnTo>
                  <a:pt x="2789048" y="835931"/>
                </a:lnTo>
                <a:lnTo>
                  <a:pt x="2799107" y="835931"/>
                </a:lnTo>
                <a:lnTo>
                  <a:pt x="2814489" y="841255"/>
                </a:lnTo>
                <a:lnTo>
                  <a:pt x="2803840" y="846580"/>
                </a:lnTo>
                <a:lnTo>
                  <a:pt x="2794373" y="846580"/>
                </a:lnTo>
                <a:lnTo>
                  <a:pt x="2789048" y="851313"/>
                </a:lnTo>
                <a:lnTo>
                  <a:pt x="2783724" y="851313"/>
                </a:lnTo>
                <a:lnTo>
                  <a:pt x="2778399" y="846580"/>
                </a:lnTo>
                <a:lnTo>
                  <a:pt x="2768340" y="841255"/>
                </a:lnTo>
                <a:lnTo>
                  <a:pt x="2763016" y="835931"/>
                </a:lnTo>
                <a:lnTo>
                  <a:pt x="2763016" y="830607"/>
                </a:lnTo>
                <a:lnTo>
                  <a:pt x="2768340" y="835931"/>
                </a:lnTo>
                <a:close/>
                <a:moveTo>
                  <a:pt x="2423407" y="825282"/>
                </a:moveTo>
                <a:lnTo>
                  <a:pt x="2434057" y="825282"/>
                </a:lnTo>
                <a:lnTo>
                  <a:pt x="2434057" y="830607"/>
                </a:lnTo>
                <a:lnTo>
                  <a:pt x="2418082" y="841255"/>
                </a:lnTo>
                <a:lnTo>
                  <a:pt x="2423407" y="846580"/>
                </a:lnTo>
                <a:lnTo>
                  <a:pt x="2434057" y="835931"/>
                </a:lnTo>
                <a:lnTo>
                  <a:pt x="2438790" y="830607"/>
                </a:lnTo>
                <a:lnTo>
                  <a:pt x="2449440" y="825282"/>
                </a:lnTo>
                <a:lnTo>
                  <a:pt x="2449440" y="835931"/>
                </a:lnTo>
                <a:lnTo>
                  <a:pt x="2444115" y="841255"/>
                </a:lnTo>
                <a:lnTo>
                  <a:pt x="2434057" y="846580"/>
                </a:lnTo>
                <a:lnTo>
                  <a:pt x="2428732" y="846580"/>
                </a:lnTo>
                <a:lnTo>
                  <a:pt x="2418082" y="856637"/>
                </a:lnTo>
                <a:lnTo>
                  <a:pt x="2412758" y="851313"/>
                </a:lnTo>
                <a:lnTo>
                  <a:pt x="2407433" y="841255"/>
                </a:lnTo>
                <a:lnTo>
                  <a:pt x="2407433" y="835931"/>
                </a:lnTo>
                <a:lnTo>
                  <a:pt x="2418082" y="835931"/>
                </a:lnTo>
                <a:close/>
                <a:moveTo>
                  <a:pt x="3770007" y="819958"/>
                </a:moveTo>
                <a:lnTo>
                  <a:pt x="3780657" y="819958"/>
                </a:lnTo>
                <a:lnTo>
                  <a:pt x="3780657" y="825282"/>
                </a:lnTo>
                <a:lnTo>
                  <a:pt x="3775332" y="830607"/>
                </a:lnTo>
                <a:close/>
                <a:moveTo>
                  <a:pt x="2726333" y="819958"/>
                </a:moveTo>
                <a:lnTo>
                  <a:pt x="2731658" y="825282"/>
                </a:lnTo>
                <a:lnTo>
                  <a:pt x="2726333" y="841255"/>
                </a:lnTo>
                <a:lnTo>
                  <a:pt x="2721008" y="830607"/>
                </a:lnTo>
                <a:lnTo>
                  <a:pt x="2715684" y="830607"/>
                </a:lnTo>
                <a:close/>
                <a:moveTo>
                  <a:pt x="2512155" y="819958"/>
                </a:moveTo>
                <a:lnTo>
                  <a:pt x="2512155" y="825282"/>
                </a:lnTo>
                <a:lnTo>
                  <a:pt x="2512155" y="830607"/>
                </a:lnTo>
                <a:lnTo>
                  <a:pt x="2517480" y="835931"/>
                </a:lnTo>
                <a:lnTo>
                  <a:pt x="2522805" y="830607"/>
                </a:lnTo>
                <a:lnTo>
                  <a:pt x="2517480" y="825282"/>
                </a:lnTo>
                <a:lnTo>
                  <a:pt x="2522805" y="819958"/>
                </a:lnTo>
                <a:lnTo>
                  <a:pt x="2532863" y="825282"/>
                </a:lnTo>
                <a:lnTo>
                  <a:pt x="2527538" y="830607"/>
                </a:lnTo>
                <a:lnTo>
                  <a:pt x="2532863" y="835931"/>
                </a:lnTo>
                <a:lnTo>
                  <a:pt x="2532863" y="841255"/>
                </a:lnTo>
                <a:lnTo>
                  <a:pt x="2527538" y="841255"/>
                </a:lnTo>
                <a:lnTo>
                  <a:pt x="2517480" y="856637"/>
                </a:lnTo>
                <a:lnTo>
                  <a:pt x="2517480" y="867286"/>
                </a:lnTo>
                <a:lnTo>
                  <a:pt x="2506830" y="867286"/>
                </a:lnTo>
                <a:lnTo>
                  <a:pt x="2506830" y="856637"/>
                </a:lnTo>
                <a:lnTo>
                  <a:pt x="2491447" y="856637"/>
                </a:lnTo>
                <a:lnTo>
                  <a:pt x="2480797" y="846580"/>
                </a:lnTo>
                <a:lnTo>
                  <a:pt x="2486122" y="835931"/>
                </a:lnTo>
                <a:lnTo>
                  <a:pt x="2491447" y="835931"/>
                </a:lnTo>
                <a:lnTo>
                  <a:pt x="2491447" y="841255"/>
                </a:lnTo>
                <a:lnTo>
                  <a:pt x="2501505" y="841255"/>
                </a:lnTo>
                <a:lnTo>
                  <a:pt x="2491447" y="835931"/>
                </a:lnTo>
                <a:lnTo>
                  <a:pt x="2491447" y="830607"/>
                </a:lnTo>
                <a:lnTo>
                  <a:pt x="2501505" y="825282"/>
                </a:lnTo>
                <a:lnTo>
                  <a:pt x="2506830" y="830607"/>
                </a:lnTo>
                <a:lnTo>
                  <a:pt x="2506830" y="825282"/>
                </a:lnTo>
                <a:close/>
                <a:moveTo>
                  <a:pt x="4606012" y="809901"/>
                </a:moveTo>
                <a:lnTo>
                  <a:pt x="4611337" y="819958"/>
                </a:lnTo>
                <a:lnTo>
                  <a:pt x="4621395" y="815225"/>
                </a:lnTo>
                <a:lnTo>
                  <a:pt x="4621395" y="830607"/>
                </a:lnTo>
                <a:lnTo>
                  <a:pt x="4616070" y="841255"/>
                </a:lnTo>
                <a:lnTo>
                  <a:pt x="4637370" y="841255"/>
                </a:lnTo>
                <a:lnTo>
                  <a:pt x="4642694" y="841255"/>
                </a:lnTo>
                <a:lnTo>
                  <a:pt x="4642694" y="867286"/>
                </a:lnTo>
                <a:lnTo>
                  <a:pt x="4637370" y="867286"/>
                </a:lnTo>
                <a:lnTo>
                  <a:pt x="4626720" y="861961"/>
                </a:lnTo>
                <a:lnTo>
                  <a:pt x="4637370" y="861961"/>
                </a:lnTo>
                <a:lnTo>
                  <a:pt x="4637370" y="851313"/>
                </a:lnTo>
                <a:lnTo>
                  <a:pt x="4632045" y="851313"/>
                </a:lnTo>
                <a:lnTo>
                  <a:pt x="4626720" y="846580"/>
                </a:lnTo>
                <a:lnTo>
                  <a:pt x="4621395" y="846580"/>
                </a:lnTo>
                <a:lnTo>
                  <a:pt x="4626720" y="851313"/>
                </a:lnTo>
                <a:lnTo>
                  <a:pt x="4621395" y="856637"/>
                </a:lnTo>
                <a:lnTo>
                  <a:pt x="4616070" y="867286"/>
                </a:lnTo>
                <a:lnTo>
                  <a:pt x="4611337" y="856637"/>
                </a:lnTo>
                <a:lnTo>
                  <a:pt x="4606012" y="841255"/>
                </a:lnTo>
                <a:lnTo>
                  <a:pt x="4595362" y="851313"/>
                </a:lnTo>
                <a:lnTo>
                  <a:pt x="4600687" y="861961"/>
                </a:lnTo>
                <a:lnTo>
                  <a:pt x="4595362" y="867286"/>
                </a:lnTo>
                <a:lnTo>
                  <a:pt x="4595362" y="872610"/>
                </a:lnTo>
                <a:lnTo>
                  <a:pt x="4590037" y="877935"/>
                </a:lnTo>
                <a:lnTo>
                  <a:pt x="4584713" y="887992"/>
                </a:lnTo>
                <a:lnTo>
                  <a:pt x="4584713" y="893316"/>
                </a:lnTo>
                <a:lnTo>
                  <a:pt x="4574654" y="872610"/>
                </a:lnTo>
                <a:lnTo>
                  <a:pt x="4579979" y="861961"/>
                </a:lnTo>
                <a:lnTo>
                  <a:pt x="4584713" y="861961"/>
                </a:lnTo>
                <a:lnTo>
                  <a:pt x="4590037" y="851313"/>
                </a:lnTo>
                <a:lnTo>
                  <a:pt x="4579979" y="851313"/>
                </a:lnTo>
                <a:lnTo>
                  <a:pt x="4579979" y="846580"/>
                </a:lnTo>
                <a:lnTo>
                  <a:pt x="4569330" y="846580"/>
                </a:lnTo>
                <a:lnTo>
                  <a:pt x="4574654" y="851313"/>
                </a:lnTo>
                <a:lnTo>
                  <a:pt x="4558680" y="861961"/>
                </a:lnTo>
                <a:lnTo>
                  <a:pt x="4558680" y="867286"/>
                </a:lnTo>
                <a:lnTo>
                  <a:pt x="4548622" y="872610"/>
                </a:lnTo>
                <a:lnTo>
                  <a:pt x="4548622" y="861961"/>
                </a:lnTo>
                <a:lnTo>
                  <a:pt x="4548622" y="856637"/>
                </a:lnTo>
                <a:lnTo>
                  <a:pt x="4548622" y="841255"/>
                </a:lnTo>
                <a:lnTo>
                  <a:pt x="4543297" y="835931"/>
                </a:lnTo>
                <a:lnTo>
                  <a:pt x="4548622" y="830607"/>
                </a:lnTo>
                <a:lnTo>
                  <a:pt x="4548622" y="819958"/>
                </a:lnTo>
                <a:lnTo>
                  <a:pt x="4553947" y="819958"/>
                </a:lnTo>
                <a:lnTo>
                  <a:pt x="4553947" y="825282"/>
                </a:lnTo>
                <a:lnTo>
                  <a:pt x="4553947" y="830607"/>
                </a:lnTo>
                <a:lnTo>
                  <a:pt x="4553947" y="835931"/>
                </a:lnTo>
                <a:lnTo>
                  <a:pt x="4558680" y="835931"/>
                </a:lnTo>
                <a:lnTo>
                  <a:pt x="4564005" y="830607"/>
                </a:lnTo>
                <a:lnTo>
                  <a:pt x="4569330" y="830607"/>
                </a:lnTo>
                <a:lnTo>
                  <a:pt x="4574654" y="819958"/>
                </a:lnTo>
                <a:lnTo>
                  <a:pt x="4590037" y="825282"/>
                </a:lnTo>
                <a:lnTo>
                  <a:pt x="4579979" y="825282"/>
                </a:lnTo>
                <a:lnTo>
                  <a:pt x="4579979" y="835931"/>
                </a:lnTo>
                <a:lnTo>
                  <a:pt x="4584713" y="835931"/>
                </a:lnTo>
                <a:lnTo>
                  <a:pt x="4584713" y="846580"/>
                </a:lnTo>
                <a:lnTo>
                  <a:pt x="4590037" y="835931"/>
                </a:lnTo>
                <a:lnTo>
                  <a:pt x="4595362" y="825282"/>
                </a:lnTo>
                <a:lnTo>
                  <a:pt x="4600687" y="815225"/>
                </a:lnTo>
                <a:close/>
                <a:moveTo>
                  <a:pt x="4491231" y="809901"/>
                </a:moveTo>
                <a:lnTo>
                  <a:pt x="4495965" y="809901"/>
                </a:lnTo>
                <a:lnTo>
                  <a:pt x="4495965" y="815225"/>
                </a:lnTo>
                <a:lnTo>
                  <a:pt x="4491231" y="815225"/>
                </a:lnTo>
                <a:close/>
                <a:moveTo>
                  <a:pt x="2976602" y="809901"/>
                </a:moveTo>
                <a:lnTo>
                  <a:pt x="2976602" y="819958"/>
                </a:lnTo>
                <a:lnTo>
                  <a:pt x="2971277" y="815225"/>
                </a:lnTo>
                <a:close/>
                <a:moveTo>
                  <a:pt x="2897912" y="809901"/>
                </a:moveTo>
                <a:lnTo>
                  <a:pt x="2892587" y="819958"/>
                </a:lnTo>
                <a:lnTo>
                  <a:pt x="2897912" y="819958"/>
                </a:lnTo>
                <a:lnTo>
                  <a:pt x="2913887" y="809901"/>
                </a:lnTo>
                <a:lnTo>
                  <a:pt x="2919212" y="809901"/>
                </a:lnTo>
                <a:lnTo>
                  <a:pt x="2913887" y="815225"/>
                </a:lnTo>
                <a:lnTo>
                  <a:pt x="2913887" y="825282"/>
                </a:lnTo>
                <a:lnTo>
                  <a:pt x="2908562" y="819958"/>
                </a:lnTo>
                <a:lnTo>
                  <a:pt x="2908562" y="835931"/>
                </a:lnTo>
                <a:lnTo>
                  <a:pt x="2908562" y="841255"/>
                </a:lnTo>
                <a:lnTo>
                  <a:pt x="2919212" y="835931"/>
                </a:lnTo>
                <a:lnTo>
                  <a:pt x="2919212" y="846580"/>
                </a:lnTo>
                <a:lnTo>
                  <a:pt x="2908562" y="846580"/>
                </a:lnTo>
                <a:lnTo>
                  <a:pt x="2903237" y="846580"/>
                </a:lnTo>
                <a:lnTo>
                  <a:pt x="2903237" y="851313"/>
                </a:lnTo>
                <a:lnTo>
                  <a:pt x="2897912" y="861961"/>
                </a:lnTo>
                <a:lnTo>
                  <a:pt x="2882529" y="856637"/>
                </a:lnTo>
                <a:lnTo>
                  <a:pt x="2871880" y="851313"/>
                </a:lnTo>
                <a:lnTo>
                  <a:pt x="2877204" y="846580"/>
                </a:lnTo>
                <a:lnTo>
                  <a:pt x="2882529" y="841255"/>
                </a:lnTo>
                <a:lnTo>
                  <a:pt x="2887854" y="830607"/>
                </a:lnTo>
                <a:lnTo>
                  <a:pt x="2887854" y="815225"/>
                </a:lnTo>
                <a:close/>
                <a:moveTo>
                  <a:pt x="2626936" y="809901"/>
                </a:moveTo>
                <a:lnTo>
                  <a:pt x="2632261" y="809901"/>
                </a:lnTo>
                <a:lnTo>
                  <a:pt x="2626936" y="815225"/>
                </a:lnTo>
                <a:lnTo>
                  <a:pt x="2626936" y="819958"/>
                </a:lnTo>
                <a:lnTo>
                  <a:pt x="2621611" y="830607"/>
                </a:lnTo>
                <a:lnTo>
                  <a:pt x="2616877" y="830607"/>
                </a:lnTo>
                <a:lnTo>
                  <a:pt x="2616877" y="825282"/>
                </a:lnTo>
                <a:lnTo>
                  <a:pt x="2606228" y="825282"/>
                </a:lnTo>
                <a:lnTo>
                  <a:pt x="2606228" y="819958"/>
                </a:lnTo>
                <a:lnTo>
                  <a:pt x="2616877" y="819958"/>
                </a:lnTo>
                <a:close/>
                <a:moveTo>
                  <a:pt x="2949978" y="804576"/>
                </a:moveTo>
                <a:lnTo>
                  <a:pt x="2965952" y="804576"/>
                </a:lnTo>
                <a:lnTo>
                  <a:pt x="2965952" y="809901"/>
                </a:lnTo>
                <a:lnTo>
                  <a:pt x="2949978" y="809901"/>
                </a:lnTo>
                <a:close/>
                <a:moveTo>
                  <a:pt x="2705625" y="804576"/>
                </a:moveTo>
                <a:lnTo>
                  <a:pt x="2715684" y="804576"/>
                </a:lnTo>
                <a:lnTo>
                  <a:pt x="2715684" y="815225"/>
                </a:lnTo>
                <a:close/>
                <a:moveTo>
                  <a:pt x="2219879" y="804576"/>
                </a:moveTo>
                <a:lnTo>
                  <a:pt x="2224612" y="804576"/>
                </a:lnTo>
                <a:lnTo>
                  <a:pt x="2235262" y="809901"/>
                </a:lnTo>
                <a:lnTo>
                  <a:pt x="2240587" y="809901"/>
                </a:lnTo>
                <a:lnTo>
                  <a:pt x="2245912" y="809901"/>
                </a:lnTo>
                <a:lnTo>
                  <a:pt x="2245912" y="819958"/>
                </a:lnTo>
                <a:lnTo>
                  <a:pt x="2255970" y="815225"/>
                </a:lnTo>
                <a:lnTo>
                  <a:pt x="2261295" y="815225"/>
                </a:lnTo>
                <a:lnTo>
                  <a:pt x="2251237" y="830607"/>
                </a:lnTo>
                <a:lnTo>
                  <a:pt x="2266619" y="830607"/>
                </a:lnTo>
                <a:lnTo>
                  <a:pt x="2245912" y="846580"/>
                </a:lnTo>
                <a:lnTo>
                  <a:pt x="2235262" y="846580"/>
                </a:lnTo>
                <a:lnTo>
                  <a:pt x="2224612" y="841255"/>
                </a:lnTo>
                <a:lnTo>
                  <a:pt x="2224612" y="846580"/>
                </a:lnTo>
                <a:lnTo>
                  <a:pt x="2219879" y="841255"/>
                </a:lnTo>
                <a:lnTo>
                  <a:pt x="2209229" y="846580"/>
                </a:lnTo>
                <a:lnTo>
                  <a:pt x="2214554" y="851313"/>
                </a:lnTo>
                <a:lnTo>
                  <a:pt x="2209229" y="856637"/>
                </a:lnTo>
                <a:lnTo>
                  <a:pt x="2203905" y="851313"/>
                </a:lnTo>
                <a:lnTo>
                  <a:pt x="2183197" y="867286"/>
                </a:lnTo>
                <a:lnTo>
                  <a:pt x="2172547" y="872610"/>
                </a:lnTo>
                <a:lnTo>
                  <a:pt x="2172547" y="887992"/>
                </a:lnTo>
                <a:lnTo>
                  <a:pt x="2167222" y="898641"/>
                </a:lnTo>
                <a:lnTo>
                  <a:pt x="2157164" y="903965"/>
                </a:lnTo>
                <a:lnTo>
                  <a:pt x="2151839" y="898641"/>
                </a:lnTo>
                <a:lnTo>
                  <a:pt x="2135864" y="909289"/>
                </a:lnTo>
                <a:lnTo>
                  <a:pt x="2141189" y="914022"/>
                </a:lnTo>
                <a:lnTo>
                  <a:pt x="2131131" y="924671"/>
                </a:lnTo>
                <a:lnTo>
                  <a:pt x="2120482" y="924671"/>
                </a:lnTo>
                <a:lnTo>
                  <a:pt x="2115156" y="924671"/>
                </a:lnTo>
                <a:lnTo>
                  <a:pt x="2099774" y="924671"/>
                </a:lnTo>
                <a:lnTo>
                  <a:pt x="2089124" y="914022"/>
                </a:lnTo>
                <a:lnTo>
                  <a:pt x="2099774" y="909289"/>
                </a:lnTo>
                <a:lnTo>
                  <a:pt x="2099774" y="893316"/>
                </a:lnTo>
                <a:lnTo>
                  <a:pt x="2089124" y="898641"/>
                </a:lnTo>
                <a:lnTo>
                  <a:pt x="2083799" y="898641"/>
                </a:lnTo>
                <a:lnTo>
                  <a:pt x="2089124" y="893316"/>
                </a:lnTo>
                <a:lnTo>
                  <a:pt x="2099774" y="882667"/>
                </a:lnTo>
                <a:lnTo>
                  <a:pt x="2115156" y="872610"/>
                </a:lnTo>
                <a:lnTo>
                  <a:pt x="2131131" y="861961"/>
                </a:lnTo>
                <a:lnTo>
                  <a:pt x="2146514" y="851313"/>
                </a:lnTo>
                <a:lnTo>
                  <a:pt x="2157164" y="846580"/>
                </a:lnTo>
                <a:lnTo>
                  <a:pt x="2172547" y="835931"/>
                </a:lnTo>
                <a:lnTo>
                  <a:pt x="2183197" y="830607"/>
                </a:lnTo>
                <a:lnTo>
                  <a:pt x="2198579" y="819958"/>
                </a:lnTo>
                <a:close/>
                <a:moveTo>
                  <a:pt x="3812015" y="799252"/>
                </a:moveTo>
                <a:lnTo>
                  <a:pt x="3817340" y="809901"/>
                </a:lnTo>
                <a:lnTo>
                  <a:pt x="3801365" y="804576"/>
                </a:lnTo>
                <a:close/>
                <a:moveTo>
                  <a:pt x="2923945" y="799252"/>
                </a:moveTo>
                <a:lnTo>
                  <a:pt x="2939920" y="799252"/>
                </a:lnTo>
                <a:lnTo>
                  <a:pt x="2923945" y="815225"/>
                </a:lnTo>
                <a:close/>
                <a:moveTo>
                  <a:pt x="2303302" y="799252"/>
                </a:moveTo>
                <a:lnTo>
                  <a:pt x="2303302" y="804576"/>
                </a:lnTo>
                <a:lnTo>
                  <a:pt x="2297977" y="809901"/>
                </a:lnTo>
                <a:close/>
                <a:moveTo>
                  <a:pt x="731282" y="799252"/>
                </a:moveTo>
                <a:lnTo>
                  <a:pt x="741340" y="804576"/>
                </a:lnTo>
                <a:lnTo>
                  <a:pt x="736607" y="809901"/>
                </a:lnTo>
                <a:lnTo>
                  <a:pt x="731282" y="804576"/>
                </a:lnTo>
                <a:close/>
                <a:moveTo>
                  <a:pt x="3738650" y="793927"/>
                </a:moveTo>
                <a:lnTo>
                  <a:pt x="3743975" y="793927"/>
                </a:lnTo>
                <a:lnTo>
                  <a:pt x="3743975" y="799252"/>
                </a:lnTo>
                <a:lnTo>
                  <a:pt x="3738650" y="804576"/>
                </a:lnTo>
                <a:lnTo>
                  <a:pt x="3738650" y="799252"/>
                </a:lnTo>
                <a:close/>
                <a:moveTo>
                  <a:pt x="3007959" y="793927"/>
                </a:moveTo>
                <a:lnTo>
                  <a:pt x="3007959" y="804576"/>
                </a:lnTo>
                <a:lnTo>
                  <a:pt x="3023342" y="793927"/>
                </a:lnTo>
                <a:lnTo>
                  <a:pt x="3023342" y="799252"/>
                </a:lnTo>
                <a:lnTo>
                  <a:pt x="3023342" y="815225"/>
                </a:lnTo>
                <a:lnTo>
                  <a:pt x="3007959" y="815225"/>
                </a:lnTo>
                <a:lnTo>
                  <a:pt x="3018018" y="809901"/>
                </a:lnTo>
                <a:lnTo>
                  <a:pt x="3012693" y="804576"/>
                </a:lnTo>
                <a:lnTo>
                  <a:pt x="2997310" y="815225"/>
                </a:lnTo>
                <a:lnTo>
                  <a:pt x="2986660" y="815225"/>
                </a:lnTo>
                <a:lnTo>
                  <a:pt x="2986660" y="809901"/>
                </a:lnTo>
                <a:lnTo>
                  <a:pt x="2991985" y="804576"/>
                </a:lnTo>
                <a:close/>
                <a:moveTo>
                  <a:pt x="2913887" y="793927"/>
                </a:moveTo>
                <a:lnTo>
                  <a:pt x="2923945" y="793927"/>
                </a:lnTo>
                <a:lnTo>
                  <a:pt x="2923945" y="799252"/>
                </a:lnTo>
                <a:lnTo>
                  <a:pt x="2908562" y="804576"/>
                </a:lnTo>
                <a:lnTo>
                  <a:pt x="2908562" y="799252"/>
                </a:lnTo>
                <a:close/>
                <a:moveTo>
                  <a:pt x="2783724" y="793927"/>
                </a:moveTo>
                <a:lnTo>
                  <a:pt x="2799107" y="793927"/>
                </a:lnTo>
                <a:lnTo>
                  <a:pt x="2803840" y="799252"/>
                </a:lnTo>
                <a:lnTo>
                  <a:pt x="2814489" y="793927"/>
                </a:lnTo>
                <a:lnTo>
                  <a:pt x="2825139" y="793927"/>
                </a:lnTo>
                <a:lnTo>
                  <a:pt x="2819814" y="799252"/>
                </a:lnTo>
                <a:lnTo>
                  <a:pt x="2819814" y="809901"/>
                </a:lnTo>
                <a:lnTo>
                  <a:pt x="2819814" y="815225"/>
                </a:lnTo>
                <a:lnTo>
                  <a:pt x="2814489" y="825282"/>
                </a:lnTo>
                <a:lnTo>
                  <a:pt x="2809165" y="819958"/>
                </a:lnTo>
                <a:lnTo>
                  <a:pt x="2814489" y="815225"/>
                </a:lnTo>
                <a:lnTo>
                  <a:pt x="2803840" y="815225"/>
                </a:lnTo>
                <a:lnTo>
                  <a:pt x="2794373" y="815225"/>
                </a:lnTo>
                <a:lnTo>
                  <a:pt x="2789048" y="809901"/>
                </a:lnTo>
                <a:lnTo>
                  <a:pt x="2794373" y="799252"/>
                </a:lnTo>
                <a:lnTo>
                  <a:pt x="2783724" y="799252"/>
                </a:lnTo>
                <a:close/>
                <a:moveTo>
                  <a:pt x="2679001" y="793927"/>
                </a:moveTo>
                <a:lnTo>
                  <a:pt x="2694976" y="799252"/>
                </a:lnTo>
                <a:lnTo>
                  <a:pt x="2684326" y="799252"/>
                </a:lnTo>
                <a:lnTo>
                  <a:pt x="2668943" y="809901"/>
                </a:lnTo>
                <a:lnTo>
                  <a:pt x="2652968" y="825282"/>
                </a:lnTo>
                <a:lnTo>
                  <a:pt x="2652968" y="830607"/>
                </a:lnTo>
                <a:lnTo>
                  <a:pt x="2658293" y="830607"/>
                </a:lnTo>
                <a:lnTo>
                  <a:pt x="2663618" y="835931"/>
                </a:lnTo>
                <a:lnTo>
                  <a:pt x="2668943" y="830607"/>
                </a:lnTo>
                <a:lnTo>
                  <a:pt x="2679001" y="815225"/>
                </a:lnTo>
                <a:lnTo>
                  <a:pt x="2684326" y="809901"/>
                </a:lnTo>
                <a:lnTo>
                  <a:pt x="2689651" y="815225"/>
                </a:lnTo>
                <a:lnTo>
                  <a:pt x="2694976" y="819958"/>
                </a:lnTo>
                <a:lnTo>
                  <a:pt x="2689651" y="825282"/>
                </a:lnTo>
                <a:lnTo>
                  <a:pt x="2679001" y="830607"/>
                </a:lnTo>
                <a:lnTo>
                  <a:pt x="2668943" y="846580"/>
                </a:lnTo>
                <a:lnTo>
                  <a:pt x="2652968" y="846580"/>
                </a:lnTo>
                <a:lnTo>
                  <a:pt x="2648235" y="841255"/>
                </a:lnTo>
                <a:lnTo>
                  <a:pt x="2648235" y="835931"/>
                </a:lnTo>
                <a:lnTo>
                  <a:pt x="2626936" y="835931"/>
                </a:lnTo>
                <a:lnTo>
                  <a:pt x="2621611" y="830607"/>
                </a:lnTo>
                <a:lnTo>
                  <a:pt x="2632261" y="830607"/>
                </a:lnTo>
                <a:lnTo>
                  <a:pt x="2632261" y="819958"/>
                </a:lnTo>
                <a:lnTo>
                  <a:pt x="2652968" y="809901"/>
                </a:lnTo>
                <a:lnTo>
                  <a:pt x="2652968" y="804576"/>
                </a:lnTo>
                <a:lnTo>
                  <a:pt x="2658293" y="804576"/>
                </a:lnTo>
                <a:lnTo>
                  <a:pt x="2663618" y="809901"/>
                </a:lnTo>
                <a:lnTo>
                  <a:pt x="2674268" y="799252"/>
                </a:lnTo>
                <a:close/>
                <a:moveTo>
                  <a:pt x="2229937" y="793927"/>
                </a:moveTo>
                <a:lnTo>
                  <a:pt x="2235262" y="793927"/>
                </a:lnTo>
                <a:lnTo>
                  <a:pt x="2229937" y="804576"/>
                </a:lnTo>
                <a:lnTo>
                  <a:pt x="2224612" y="804576"/>
                </a:lnTo>
                <a:close/>
                <a:moveTo>
                  <a:pt x="4736175" y="788603"/>
                </a:moveTo>
                <a:lnTo>
                  <a:pt x="4736175" y="799252"/>
                </a:lnTo>
                <a:lnTo>
                  <a:pt x="4726117" y="799252"/>
                </a:lnTo>
                <a:close/>
                <a:moveTo>
                  <a:pt x="3728592" y="788603"/>
                </a:moveTo>
                <a:lnTo>
                  <a:pt x="3728592" y="799252"/>
                </a:lnTo>
                <a:lnTo>
                  <a:pt x="3723267" y="799252"/>
                </a:lnTo>
                <a:lnTo>
                  <a:pt x="3723267" y="793927"/>
                </a:lnTo>
                <a:close/>
                <a:moveTo>
                  <a:pt x="4606012" y="783870"/>
                </a:moveTo>
                <a:lnTo>
                  <a:pt x="4606012" y="793927"/>
                </a:lnTo>
                <a:lnTo>
                  <a:pt x="4595362" y="799252"/>
                </a:lnTo>
                <a:lnTo>
                  <a:pt x="4595362" y="793927"/>
                </a:lnTo>
                <a:close/>
                <a:moveTo>
                  <a:pt x="2710358" y="783870"/>
                </a:moveTo>
                <a:lnTo>
                  <a:pt x="2715684" y="783870"/>
                </a:lnTo>
                <a:lnTo>
                  <a:pt x="2721008" y="788603"/>
                </a:lnTo>
                <a:lnTo>
                  <a:pt x="2726333" y="788603"/>
                </a:lnTo>
                <a:lnTo>
                  <a:pt x="2726333" y="793927"/>
                </a:lnTo>
                <a:lnTo>
                  <a:pt x="2721008" y="799252"/>
                </a:lnTo>
                <a:lnTo>
                  <a:pt x="2715684" y="799252"/>
                </a:lnTo>
                <a:lnTo>
                  <a:pt x="2710358" y="793927"/>
                </a:lnTo>
                <a:lnTo>
                  <a:pt x="2705625" y="788603"/>
                </a:lnTo>
                <a:close/>
                <a:moveTo>
                  <a:pt x="2480797" y="783870"/>
                </a:moveTo>
                <a:lnTo>
                  <a:pt x="2491447" y="793927"/>
                </a:lnTo>
                <a:lnTo>
                  <a:pt x="2496772" y="788603"/>
                </a:lnTo>
                <a:lnTo>
                  <a:pt x="2501505" y="793927"/>
                </a:lnTo>
                <a:lnTo>
                  <a:pt x="2496772" y="809901"/>
                </a:lnTo>
                <a:lnTo>
                  <a:pt x="2486122" y="809901"/>
                </a:lnTo>
                <a:lnTo>
                  <a:pt x="2480797" y="815225"/>
                </a:lnTo>
                <a:lnTo>
                  <a:pt x="2470148" y="815225"/>
                </a:lnTo>
                <a:lnTo>
                  <a:pt x="2470148" y="819958"/>
                </a:lnTo>
                <a:lnTo>
                  <a:pt x="2460090" y="809901"/>
                </a:lnTo>
                <a:lnTo>
                  <a:pt x="2465415" y="799252"/>
                </a:lnTo>
                <a:lnTo>
                  <a:pt x="2480797" y="793927"/>
                </a:lnTo>
                <a:lnTo>
                  <a:pt x="2475473" y="788603"/>
                </a:lnTo>
                <a:close/>
                <a:moveTo>
                  <a:pt x="2172547" y="783870"/>
                </a:moveTo>
                <a:lnTo>
                  <a:pt x="2183197" y="788603"/>
                </a:lnTo>
                <a:lnTo>
                  <a:pt x="2172547" y="793927"/>
                </a:lnTo>
                <a:close/>
                <a:moveTo>
                  <a:pt x="846063" y="783870"/>
                </a:moveTo>
                <a:lnTo>
                  <a:pt x="856713" y="783870"/>
                </a:lnTo>
                <a:lnTo>
                  <a:pt x="856713" y="788603"/>
                </a:lnTo>
                <a:lnTo>
                  <a:pt x="851388" y="788603"/>
                </a:lnTo>
                <a:close/>
                <a:moveTo>
                  <a:pt x="694600" y="783870"/>
                </a:moveTo>
                <a:lnTo>
                  <a:pt x="705250" y="788603"/>
                </a:lnTo>
                <a:lnTo>
                  <a:pt x="694600" y="788603"/>
                </a:lnTo>
                <a:close/>
                <a:moveTo>
                  <a:pt x="4621395" y="778546"/>
                </a:moveTo>
                <a:lnTo>
                  <a:pt x="4632045" y="778546"/>
                </a:lnTo>
                <a:lnTo>
                  <a:pt x="4621395" y="783870"/>
                </a:lnTo>
                <a:lnTo>
                  <a:pt x="4616070" y="783870"/>
                </a:lnTo>
                <a:close/>
                <a:moveTo>
                  <a:pt x="3049375" y="778546"/>
                </a:moveTo>
                <a:lnTo>
                  <a:pt x="3054700" y="778546"/>
                </a:lnTo>
                <a:lnTo>
                  <a:pt x="3065350" y="783870"/>
                </a:lnTo>
                <a:lnTo>
                  <a:pt x="3065350" y="788603"/>
                </a:lnTo>
                <a:lnTo>
                  <a:pt x="3049375" y="788603"/>
                </a:lnTo>
                <a:close/>
                <a:moveTo>
                  <a:pt x="2554163" y="778546"/>
                </a:moveTo>
                <a:lnTo>
                  <a:pt x="2564221" y="783870"/>
                </a:lnTo>
                <a:lnTo>
                  <a:pt x="2558896" y="783870"/>
                </a:lnTo>
                <a:close/>
                <a:moveTo>
                  <a:pt x="4700085" y="773221"/>
                </a:moveTo>
                <a:lnTo>
                  <a:pt x="4705410" y="773221"/>
                </a:lnTo>
                <a:lnTo>
                  <a:pt x="4700085" y="778546"/>
                </a:lnTo>
                <a:lnTo>
                  <a:pt x="4705410" y="788603"/>
                </a:lnTo>
                <a:lnTo>
                  <a:pt x="4694760" y="788603"/>
                </a:lnTo>
                <a:lnTo>
                  <a:pt x="4678785" y="799252"/>
                </a:lnTo>
                <a:lnTo>
                  <a:pt x="4689435" y="804576"/>
                </a:lnTo>
                <a:lnTo>
                  <a:pt x="4689435" y="809901"/>
                </a:lnTo>
                <a:lnTo>
                  <a:pt x="4678785" y="815225"/>
                </a:lnTo>
                <a:lnTo>
                  <a:pt x="4674052" y="819958"/>
                </a:lnTo>
                <a:lnTo>
                  <a:pt x="4663402" y="819958"/>
                </a:lnTo>
                <a:lnTo>
                  <a:pt x="4674052" y="809901"/>
                </a:lnTo>
                <a:lnTo>
                  <a:pt x="4658077" y="809901"/>
                </a:lnTo>
                <a:lnTo>
                  <a:pt x="4652753" y="819958"/>
                </a:lnTo>
                <a:lnTo>
                  <a:pt x="4663402" y="819958"/>
                </a:lnTo>
                <a:lnTo>
                  <a:pt x="4668727" y="825282"/>
                </a:lnTo>
                <a:lnTo>
                  <a:pt x="4674052" y="819958"/>
                </a:lnTo>
                <a:lnTo>
                  <a:pt x="4694760" y="815225"/>
                </a:lnTo>
                <a:lnTo>
                  <a:pt x="4700085" y="809901"/>
                </a:lnTo>
                <a:lnTo>
                  <a:pt x="4705410" y="819958"/>
                </a:lnTo>
                <a:lnTo>
                  <a:pt x="4694760" y="825282"/>
                </a:lnTo>
                <a:lnTo>
                  <a:pt x="4694760" y="841255"/>
                </a:lnTo>
                <a:lnTo>
                  <a:pt x="4678785" y="851313"/>
                </a:lnTo>
                <a:lnTo>
                  <a:pt x="4668727" y="851313"/>
                </a:lnTo>
                <a:lnTo>
                  <a:pt x="4663402" y="846580"/>
                </a:lnTo>
                <a:lnTo>
                  <a:pt x="4658077" y="851313"/>
                </a:lnTo>
                <a:lnTo>
                  <a:pt x="4652753" y="851313"/>
                </a:lnTo>
                <a:lnTo>
                  <a:pt x="4647428" y="846580"/>
                </a:lnTo>
                <a:lnTo>
                  <a:pt x="4642694" y="841255"/>
                </a:lnTo>
                <a:lnTo>
                  <a:pt x="4642694" y="835931"/>
                </a:lnTo>
                <a:lnTo>
                  <a:pt x="4647428" y="830607"/>
                </a:lnTo>
                <a:lnTo>
                  <a:pt x="4647428" y="819958"/>
                </a:lnTo>
                <a:lnTo>
                  <a:pt x="4637370" y="825282"/>
                </a:lnTo>
                <a:lnTo>
                  <a:pt x="4637370" y="835931"/>
                </a:lnTo>
                <a:lnTo>
                  <a:pt x="4637370" y="841255"/>
                </a:lnTo>
                <a:lnTo>
                  <a:pt x="4626720" y="825282"/>
                </a:lnTo>
                <a:lnTo>
                  <a:pt x="4637370" y="819958"/>
                </a:lnTo>
                <a:lnTo>
                  <a:pt x="4621395" y="815225"/>
                </a:lnTo>
                <a:lnTo>
                  <a:pt x="4621395" y="809901"/>
                </a:lnTo>
                <a:lnTo>
                  <a:pt x="4626720" y="799252"/>
                </a:lnTo>
                <a:lnTo>
                  <a:pt x="4637370" y="804576"/>
                </a:lnTo>
                <a:lnTo>
                  <a:pt x="4647428" y="804576"/>
                </a:lnTo>
                <a:lnTo>
                  <a:pt x="4647428" y="788603"/>
                </a:lnTo>
                <a:lnTo>
                  <a:pt x="4658077" y="788603"/>
                </a:lnTo>
                <a:lnTo>
                  <a:pt x="4658077" y="804576"/>
                </a:lnTo>
                <a:lnTo>
                  <a:pt x="4668727" y="804576"/>
                </a:lnTo>
                <a:lnTo>
                  <a:pt x="4674052" y="793927"/>
                </a:lnTo>
                <a:lnTo>
                  <a:pt x="4684110" y="793927"/>
                </a:lnTo>
                <a:lnTo>
                  <a:pt x="4678785" y="783870"/>
                </a:lnTo>
                <a:lnTo>
                  <a:pt x="4689435" y="778546"/>
                </a:lnTo>
                <a:close/>
                <a:moveTo>
                  <a:pt x="4632045" y="773221"/>
                </a:moveTo>
                <a:lnTo>
                  <a:pt x="4637370" y="773221"/>
                </a:lnTo>
                <a:lnTo>
                  <a:pt x="4637370" y="778546"/>
                </a:lnTo>
                <a:lnTo>
                  <a:pt x="4632045" y="778546"/>
                </a:lnTo>
                <a:close/>
                <a:moveTo>
                  <a:pt x="4334444" y="773221"/>
                </a:moveTo>
                <a:lnTo>
                  <a:pt x="4334444" y="778546"/>
                </a:lnTo>
                <a:lnTo>
                  <a:pt x="4334444" y="793927"/>
                </a:lnTo>
                <a:lnTo>
                  <a:pt x="4323794" y="793927"/>
                </a:lnTo>
                <a:lnTo>
                  <a:pt x="4323794" y="778546"/>
                </a:lnTo>
                <a:close/>
                <a:moveTo>
                  <a:pt x="3754624" y="773221"/>
                </a:moveTo>
                <a:lnTo>
                  <a:pt x="3754624" y="778546"/>
                </a:lnTo>
                <a:lnTo>
                  <a:pt x="3738650" y="788603"/>
                </a:lnTo>
                <a:lnTo>
                  <a:pt x="3738650" y="783870"/>
                </a:lnTo>
                <a:lnTo>
                  <a:pt x="3743975" y="778546"/>
                </a:lnTo>
                <a:close/>
                <a:moveTo>
                  <a:pt x="2949978" y="773221"/>
                </a:moveTo>
                <a:lnTo>
                  <a:pt x="2949978" y="778546"/>
                </a:lnTo>
                <a:lnTo>
                  <a:pt x="2945244" y="783870"/>
                </a:lnTo>
                <a:lnTo>
                  <a:pt x="2945244" y="778546"/>
                </a:lnTo>
                <a:close/>
                <a:moveTo>
                  <a:pt x="3154098" y="767897"/>
                </a:moveTo>
                <a:lnTo>
                  <a:pt x="3159422" y="767897"/>
                </a:lnTo>
                <a:lnTo>
                  <a:pt x="3159422" y="778546"/>
                </a:lnTo>
                <a:close/>
                <a:moveTo>
                  <a:pt x="2903237" y="767897"/>
                </a:moveTo>
                <a:lnTo>
                  <a:pt x="2913887" y="767897"/>
                </a:lnTo>
                <a:lnTo>
                  <a:pt x="2913887" y="773221"/>
                </a:lnTo>
                <a:lnTo>
                  <a:pt x="2908562" y="783870"/>
                </a:lnTo>
                <a:lnTo>
                  <a:pt x="2903237" y="778546"/>
                </a:lnTo>
                <a:lnTo>
                  <a:pt x="2887854" y="793927"/>
                </a:lnTo>
                <a:lnTo>
                  <a:pt x="2882529" y="788603"/>
                </a:lnTo>
                <a:lnTo>
                  <a:pt x="2887854" y="783870"/>
                </a:lnTo>
                <a:lnTo>
                  <a:pt x="2892587" y="783870"/>
                </a:lnTo>
                <a:lnTo>
                  <a:pt x="2892587" y="773221"/>
                </a:lnTo>
                <a:close/>
                <a:moveTo>
                  <a:pt x="2517480" y="767897"/>
                </a:moveTo>
                <a:lnTo>
                  <a:pt x="2522805" y="767897"/>
                </a:lnTo>
                <a:lnTo>
                  <a:pt x="2517480" y="773221"/>
                </a:lnTo>
                <a:lnTo>
                  <a:pt x="2522805" y="778546"/>
                </a:lnTo>
                <a:lnTo>
                  <a:pt x="2522805" y="788603"/>
                </a:lnTo>
                <a:lnTo>
                  <a:pt x="2527538" y="793927"/>
                </a:lnTo>
                <a:lnTo>
                  <a:pt x="2517480" y="793927"/>
                </a:lnTo>
                <a:lnTo>
                  <a:pt x="2517480" y="788603"/>
                </a:lnTo>
                <a:lnTo>
                  <a:pt x="2506830" y="788603"/>
                </a:lnTo>
                <a:lnTo>
                  <a:pt x="2496772" y="783870"/>
                </a:lnTo>
                <a:lnTo>
                  <a:pt x="2501505" y="778546"/>
                </a:lnTo>
                <a:lnTo>
                  <a:pt x="2506830" y="773221"/>
                </a:lnTo>
                <a:close/>
                <a:moveTo>
                  <a:pt x="3791307" y="762573"/>
                </a:moveTo>
                <a:lnTo>
                  <a:pt x="3785982" y="778546"/>
                </a:lnTo>
                <a:lnTo>
                  <a:pt x="3780657" y="778546"/>
                </a:lnTo>
                <a:lnTo>
                  <a:pt x="3775332" y="767897"/>
                </a:lnTo>
                <a:close/>
                <a:moveTo>
                  <a:pt x="3143448" y="762573"/>
                </a:moveTo>
                <a:lnTo>
                  <a:pt x="3148773" y="773221"/>
                </a:lnTo>
                <a:lnTo>
                  <a:pt x="3138123" y="773221"/>
                </a:lnTo>
                <a:close/>
                <a:moveTo>
                  <a:pt x="3049375" y="762573"/>
                </a:moveTo>
                <a:lnTo>
                  <a:pt x="3049375" y="778546"/>
                </a:lnTo>
                <a:lnTo>
                  <a:pt x="3033992" y="778546"/>
                </a:lnTo>
                <a:lnTo>
                  <a:pt x="3033992" y="767897"/>
                </a:lnTo>
                <a:close/>
                <a:moveTo>
                  <a:pt x="2543513" y="762573"/>
                </a:moveTo>
                <a:lnTo>
                  <a:pt x="2543513" y="773221"/>
                </a:lnTo>
                <a:lnTo>
                  <a:pt x="2538188" y="773221"/>
                </a:lnTo>
                <a:close/>
                <a:moveTo>
                  <a:pt x="4663402" y="757248"/>
                </a:moveTo>
                <a:lnTo>
                  <a:pt x="4663402" y="762573"/>
                </a:lnTo>
                <a:lnTo>
                  <a:pt x="4658077" y="762573"/>
                </a:lnTo>
                <a:close/>
                <a:moveTo>
                  <a:pt x="3743975" y="757248"/>
                </a:moveTo>
                <a:lnTo>
                  <a:pt x="3759949" y="757248"/>
                </a:lnTo>
                <a:lnTo>
                  <a:pt x="3743975" y="767897"/>
                </a:lnTo>
                <a:lnTo>
                  <a:pt x="3723267" y="783870"/>
                </a:lnTo>
                <a:lnTo>
                  <a:pt x="3723267" y="773221"/>
                </a:lnTo>
                <a:close/>
                <a:moveTo>
                  <a:pt x="2871880" y="757248"/>
                </a:moveTo>
                <a:lnTo>
                  <a:pt x="2877204" y="762573"/>
                </a:lnTo>
                <a:lnTo>
                  <a:pt x="2877204" y="767897"/>
                </a:lnTo>
                <a:lnTo>
                  <a:pt x="2861230" y="767897"/>
                </a:lnTo>
                <a:close/>
                <a:moveTo>
                  <a:pt x="2829872" y="757248"/>
                </a:moveTo>
                <a:lnTo>
                  <a:pt x="2840522" y="757248"/>
                </a:lnTo>
                <a:lnTo>
                  <a:pt x="2835197" y="767897"/>
                </a:lnTo>
                <a:close/>
                <a:moveTo>
                  <a:pt x="2642910" y="757248"/>
                </a:moveTo>
                <a:lnTo>
                  <a:pt x="2642910" y="767897"/>
                </a:lnTo>
                <a:lnTo>
                  <a:pt x="2632261" y="767897"/>
                </a:lnTo>
                <a:lnTo>
                  <a:pt x="2626936" y="778546"/>
                </a:lnTo>
                <a:lnTo>
                  <a:pt x="2642910" y="773221"/>
                </a:lnTo>
                <a:lnTo>
                  <a:pt x="2642910" y="767897"/>
                </a:lnTo>
                <a:lnTo>
                  <a:pt x="2652968" y="778546"/>
                </a:lnTo>
                <a:lnTo>
                  <a:pt x="2642910" y="783870"/>
                </a:lnTo>
                <a:lnTo>
                  <a:pt x="2632261" y="788603"/>
                </a:lnTo>
                <a:lnTo>
                  <a:pt x="2616877" y="788603"/>
                </a:lnTo>
                <a:lnTo>
                  <a:pt x="2621611" y="783870"/>
                </a:lnTo>
                <a:lnTo>
                  <a:pt x="2616877" y="783870"/>
                </a:lnTo>
                <a:lnTo>
                  <a:pt x="2611553" y="783870"/>
                </a:lnTo>
                <a:lnTo>
                  <a:pt x="2600903" y="783870"/>
                </a:lnTo>
                <a:lnTo>
                  <a:pt x="2600903" y="788603"/>
                </a:lnTo>
                <a:lnTo>
                  <a:pt x="2590253" y="788603"/>
                </a:lnTo>
                <a:lnTo>
                  <a:pt x="2585520" y="804576"/>
                </a:lnTo>
                <a:lnTo>
                  <a:pt x="2569545" y="815225"/>
                </a:lnTo>
                <a:lnTo>
                  <a:pt x="2558896" y="825282"/>
                </a:lnTo>
                <a:lnTo>
                  <a:pt x="2548837" y="819958"/>
                </a:lnTo>
                <a:lnTo>
                  <a:pt x="2554163" y="815225"/>
                </a:lnTo>
                <a:lnTo>
                  <a:pt x="2548837" y="793927"/>
                </a:lnTo>
                <a:lnTo>
                  <a:pt x="2554163" y="793927"/>
                </a:lnTo>
                <a:lnTo>
                  <a:pt x="2554163" y="799252"/>
                </a:lnTo>
                <a:lnTo>
                  <a:pt x="2564221" y="799252"/>
                </a:lnTo>
                <a:lnTo>
                  <a:pt x="2574870" y="793927"/>
                </a:lnTo>
                <a:lnTo>
                  <a:pt x="2564221" y="788603"/>
                </a:lnTo>
                <a:lnTo>
                  <a:pt x="2564221" y="783870"/>
                </a:lnTo>
                <a:lnTo>
                  <a:pt x="2574870" y="778546"/>
                </a:lnTo>
                <a:lnTo>
                  <a:pt x="2569545" y="773221"/>
                </a:lnTo>
                <a:lnTo>
                  <a:pt x="2569545" y="767897"/>
                </a:lnTo>
                <a:lnTo>
                  <a:pt x="2580195" y="767897"/>
                </a:lnTo>
                <a:lnTo>
                  <a:pt x="2595578" y="773221"/>
                </a:lnTo>
                <a:lnTo>
                  <a:pt x="2595578" y="778546"/>
                </a:lnTo>
                <a:lnTo>
                  <a:pt x="2606228" y="778546"/>
                </a:lnTo>
                <a:lnTo>
                  <a:pt x="2611553" y="778546"/>
                </a:lnTo>
                <a:close/>
                <a:moveTo>
                  <a:pt x="2282594" y="757248"/>
                </a:moveTo>
                <a:lnTo>
                  <a:pt x="2282594" y="762573"/>
                </a:lnTo>
                <a:lnTo>
                  <a:pt x="2271945" y="778546"/>
                </a:lnTo>
                <a:lnTo>
                  <a:pt x="2261295" y="778546"/>
                </a:lnTo>
                <a:lnTo>
                  <a:pt x="2266619" y="773221"/>
                </a:lnTo>
                <a:lnTo>
                  <a:pt x="2277269" y="767897"/>
                </a:lnTo>
                <a:close/>
                <a:moveTo>
                  <a:pt x="2167222" y="757248"/>
                </a:moveTo>
                <a:lnTo>
                  <a:pt x="2167222" y="762573"/>
                </a:lnTo>
                <a:lnTo>
                  <a:pt x="2162489" y="762573"/>
                </a:lnTo>
                <a:close/>
                <a:moveTo>
                  <a:pt x="3759949" y="752515"/>
                </a:moveTo>
                <a:lnTo>
                  <a:pt x="3765274" y="752515"/>
                </a:lnTo>
                <a:lnTo>
                  <a:pt x="3759949" y="757248"/>
                </a:lnTo>
                <a:close/>
                <a:moveTo>
                  <a:pt x="2997310" y="752515"/>
                </a:moveTo>
                <a:lnTo>
                  <a:pt x="3012693" y="752515"/>
                </a:lnTo>
                <a:lnTo>
                  <a:pt x="2991985" y="773221"/>
                </a:lnTo>
                <a:lnTo>
                  <a:pt x="2991985" y="788603"/>
                </a:lnTo>
                <a:lnTo>
                  <a:pt x="2986660" y="788603"/>
                </a:lnTo>
                <a:lnTo>
                  <a:pt x="2976602" y="783870"/>
                </a:lnTo>
                <a:lnTo>
                  <a:pt x="2971277" y="793927"/>
                </a:lnTo>
                <a:lnTo>
                  <a:pt x="2991985" y="793927"/>
                </a:lnTo>
                <a:lnTo>
                  <a:pt x="2991985" y="804576"/>
                </a:lnTo>
                <a:lnTo>
                  <a:pt x="2986660" y="804576"/>
                </a:lnTo>
                <a:lnTo>
                  <a:pt x="2981335" y="799252"/>
                </a:lnTo>
                <a:lnTo>
                  <a:pt x="2981335" y="809901"/>
                </a:lnTo>
                <a:lnTo>
                  <a:pt x="2976602" y="809901"/>
                </a:lnTo>
                <a:lnTo>
                  <a:pt x="2976602" y="799252"/>
                </a:lnTo>
                <a:lnTo>
                  <a:pt x="2960627" y="799252"/>
                </a:lnTo>
                <a:lnTo>
                  <a:pt x="2960627" y="793927"/>
                </a:lnTo>
                <a:lnTo>
                  <a:pt x="2945244" y="793927"/>
                </a:lnTo>
                <a:lnTo>
                  <a:pt x="2945244" y="783870"/>
                </a:lnTo>
                <a:lnTo>
                  <a:pt x="2955302" y="788603"/>
                </a:lnTo>
                <a:lnTo>
                  <a:pt x="2960627" y="788603"/>
                </a:lnTo>
                <a:lnTo>
                  <a:pt x="2960627" y="767897"/>
                </a:lnTo>
                <a:lnTo>
                  <a:pt x="2955302" y="767897"/>
                </a:lnTo>
                <a:lnTo>
                  <a:pt x="2955302" y="762573"/>
                </a:lnTo>
                <a:lnTo>
                  <a:pt x="2945244" y="757248"/>
                </a:lnTo>
                <a:lnTo>
                  <a:pt x="2960627" y="757248"/>
                </a:lnTo>
                <a:lnTo>
                  <a:pt x="2971277" y="767897"/>
                </a:lnTo>
                <a:lnTo>
                  <a:pt x="2981335" y="762573"/>
                </a:lnTo>
                <a:lnTo>
                  <a:pt x="2991985" y="762573"/>
                </a:lnTo>
                <a:close/>
                <a:moveTo>
                  <a:pt x="2668943" y="752515"/>
                </a:moveTo>
                <a:lnTo>
                  <a:pt x="2674268" y="762573"/>
                </a:lnTo>
                <a:lnTo>
                  <a:pt x="2674268" y="788603"/>
                </a:lnTo>
                <a:lnTo>
                  <a:pt x="2668943" y="793927"/>
                </a:lnTo>
                <a:lnTo>
                  <a:pt x="2658293" y="788603"/>
                </a:lnTo>
                <a:lnTo>
                  <a:pt x="2658293" y="773221"/>
                </a:lnTo>
                <a:lnTo>
                  <a:pt x="2663618" y="767897"/>
                </a:lnTo>
                <a:close/>
                <a:moveTo>
                  <a:pt x="2564221" y="752515"/>
                </a:moveTo>
                <a:lnTo>
                  <a:pt x="2569545" y="757248"/>
                </a:lnTo>
                <a:lnTo>
                  <a:pt x="2554163" y="767897"/>
                </a:lnTo>
                <a:lnTo>
                  <a:pt x="2554163" y="762573"/>
                </a:lnTo>
                <a:close/>
                <a:moveTo>
                  <a:pt x="2449440" y="752515"/>
                </a:moveTo>
                <a:lnTo>
                  <a:pt x="2460090" y="752515"/>
                </a:lnTo>
                <a:lnTo>
                  <a:pt x="2454765" y="757248"/>
                </a:lnTo>
                <a:lnTo>
                  <a:pt x="2454765" y="767897"/>
                </a:lnTo>
                <a:close/>
                <a:moveTo>
                  <a:pt x="2861230" y="741867"/>
                </a:moveTo>
                <a:lnTo>
                  <a:pt x="2871880" y="741867"/>
                </a:lnTo>
                <a:lnTo>
                  <a:pt x="2866555" y="747191"/>
                </a:lnTo>
                <a:lnTo>
                  <a:pt x="2861230" y="747191"/>
                </a:lnTo>
                <a:close/>
                <a:moveTo>
                  <a:pt x="914103" y="741867"/>
                </a:moveTo>
                <a:lnTo>
                  <a:pt x="924161" y="747191"/>
                </a:lnTo>
                <a:lnTo>
                  <a:pt x="914103" y="747191"/>
                </a:lnTo>
                <a:close/>
                <a:moveTo>
                  <a:pt x="3712617" y="736542"/>
                </a:moveTo>
                <a:lnTo>
                  <a:pt x="3723267" y="736542"/>
                </a:lnTo>
                <a:lnTo>
                  <a:pt x="3712617" y="752515"/>
                </a:lnTo>
                <a:lnTo>
                  <a:pt x="3707292" y="752515"/>
                </a:lnTo>
                <a:close/>
                <a:moveTo>
                  <a:pt x="2548837" y="736542"/>
                </a:moveTo>
                <a:lnTo>
                  <a:pt x="2569545" y="736542"/>
                </a:lnTo>
                <a:lnTo>
                  <a:pt x="2548837" y="752515"/>
                </a:lnTo>
                <a:close/>
                <a:moveTo>
                  <a:pt x="616502" y="736542"/>
                </a:moveTo>
                <a:lnTo>
                  <a:pt x="626560" y="736542"/>
                </a:lnTo>
                <a:lnTo>
                  <a:pt x="626560" y="752515"/>
                </a:lnTo>
                <a:lnTo>
                  <a:pt x="616502" y="752515"/>
                </a:lnTo>
                <a:close/>
                <a:moveTo>
                  <a:pt x="3007959" y="731218"/>
                </a:moveTo>
                <a:lnTo>
                  <a:pt x="3012693" y="731218"/>
                </a:lnTo>
                <a:lnTo>
                  <a:pt x="3007959" y="741867"/>
                </a:lnTo>
                <a:close/>
                <a:moveTo>
                  <a:pt x="2919212" y="731218"/>
                </a:moveTo>
                <a:lnTo>
                  <a:pt x="2934595" y="731218"/>
                </a:lnTo>
                <a:lnTo>
                  <a:pt x="2945244" y="741867"/>
                </a:lnTo>
                <a:lnTo>
                  <a:pt x="2945244" y="747191"/>
                </a:lnTo>
                <a:lnTo>
                  <a:pt x="2934595" y="757248"/>
                </a:lnTo>
                <a:lnTo>
                  <a:pt x="2934595" y="773221"/>
                </a:lnTo>
                <a:lnTo>
                  <a:pt x="2923945" y="778546"/>
                </a:lnTo>
                <a:lnTo>
                  <a:pt x="2923945" y="767897"/>
                </a:lnTo>
                <a:lnTo>
                  <a:pt x="2913887" y="767897"/>
                </a:lnTo>
                <a:lnTo>
                  <a:pt x="2919212" y="762573"/>
                </a:lnTo>
                <a:lnTo>
                  <a:pt x="2919212" y="747191"/>
                </a:lnTo>
                <a:lnTo>
                  <a:pt x="2913887" y="741867"/>
                </a:lnTo>
                <a:close/>
                <a:moveTo>
                  <a:pt x="1551312" y="731218"/>
                </a:moveTo>
                <a:lnTo>
                  <a:pt x="1561370" y="731218"/>
                </a:lnTo>
                <a:lnTo>
                  <a:pt x="1556637" y="736542"/>
                </a:lnTo>
                <a:close/>
                <a:moveTo>
                  <a:pt x="3629194" y="725893"/>
                </a:moveTo>
                <a:lnTo>
                  <a:pt x="3629194" y="731218"/>
                </a:lnTo>
                <a:lnTo>
                  <a:pt x="3629194" y="741867"/>
                </a:lnTo>
                <a:lnTo>
                  <a:pt x="3634519" y="736542"/>
                </a:lnTo>
                <a:lnTo>
                  <a:pt x="3645169" y="741867"/>
                </a:lnTo>
                <a:lnTo>
                  <a:pt x="3645169" y="747191"/>
                </a:lnTo>
                <a:lnTo>
                  <a:pt x="3634519" y="747191"/>
                </a:lnTo>
                <a:lnTo>
                  <a:pt x="3623869" y="752515"/>
                </a:lnTo>
                <a:lnTo>
                  <a:pt x="3618544" y="736542"/>
                </a:lnTo>
                <a:close/>
                <a:moveTo>
                  <a:pt x="3039317" y="725893"/>
                </a:moveTo>
                <a:lnTo>
                  <a:pt x="3039317" y="731218"/>
                </a:lnTo>
                <a:lnTo>
                  <a:pt x="3049375" y="736542"/>
                </a:lnTo>
                <a:lnTo>
                  <a:pt x="3039317" y="747191"/>
                </a:lnTo>
                <a:lnTo>
                  <a:pt x="3033992" y="747191"/>
                </a:lnTo>
                <a:lnTo>
                  <a:pt x="3028667" y="752515"/>
                </a:lnTo>
                <a:lnTo>
                  <a:pt x="3023342" y="741867"/>
                </a:lnTo>
                <a:lnTo>
                  <a:pt x="3023342" y="736542"/>
                </a:lnTo>
                <a:lnTo>
                  <a:pt x="3028667" y="731218"/>
                </a:lnTo>
                <a:close/>
                <a:moveTo>
                  <a:pt x="2606228" y="725893"/>
                </a:moveTo>
                <a:lnTo>
                  <a:pt x="2611553" y="731218"/>
                </a:lnTo>
                <a:lnTo>
                  <a:pt x="2616877" y="741867"/>
                </a:lnTo>
                <a:lnTo>
                  <a:pt x="2611553" y="747191"/>
                </a:lnTo>
                <a:lnTo>
                  <a:pt x="2606228" y="757248"/>
                </a:lnTo>
                <a:lnTo>
                  <a:pt x="2600903" y="752515"/>
                </a:lnTo>
                <a:lnTo>
                  <a:pt x="2606228" y="741867"/>
                </a:lnTo>
                <a:lnTo>
                  <a:pt x="2595578" y="731218"/>
                </a:lnTo>
                <a:close/>
                <a:moveTo>
                  <a:pt x="2157164" y="725893"/>
                </a:moveTo>
                <a:lnTo>
                  <a:pt x="2167222" y="725893"/>
                </a:lnTo>
                <a:lnTo>
                  <a:pt x="2157164" y="741867"/>
                </a:lnTo>
                <a:lnTo>
                  <a:pt x="2151839" y="741867"/>
                </a:lnTo>
                <a:lnTo>
                  <a:pt x="2151839" y="736542"/>
                </a:lnTo>
                <a:close/>
                <a:moveTo>
                  <a:pt x="2981335" y="721161"/>
                </a:moveTo>
                <a:lnTo>
                  <a:pt x="2971277" y="741867"/>
                </a:lnTo>
                <a:lnTo>
                  <a:pt x="2971277" y="725893"/>
                </a:lnTo>
                <a:close/>
                <a:moveTo>
                  <a:pt x="2778399" y="721161"/>
                </a:moveTo>
                <a:lnTo>
                  <a:pt x="2789048" y="721161"/>
                </a:lnTo>
                <a:lnTo>
                  <a:pt x="2799107" y="731218"/>
                </a:lnTo>
                <a:lnTo>
                  <a:pt x="2814489" y="731218"/>
                </a:lnTo>
                <a:lnTo>
                  <a:pt x="2819814" y="731218"/>
                </a:lnTo>
                <a:lnTo>
                  <a:pt x="2825139" y="731218"/>
                </a:lnTo>
                <a:lnTo>
                  <a:pt x="2835197" y="731218"/>
                </a:lnTo>
                <a:lnTo>
                  <a:pt x="2851172" y="736542"/>
                </a:lnTo>
                <a:lnTo>
                  <a:pt x="2845847" y="741867"/>
                </a:lnTo>
                <a:lnTo>
                  <a:pt x="2829872" y="752515"/>
                </a:lnTo>
                <a:lnTo>
                  <a:pt x="2829872" y="757248"/>
                </a:lnTo>
                <a:lnTo>
                  <a:pt x="2825139" y="757248"/>
                </a:lnTo>
                <a:lnTo>
                  <a:pt x="2819814" y="773221"/>
                </a:lnTo>
                <a:lnTo>
                  <a:pt x="2814489" y="783870"/>
                </a:lnTo>
                <a:lnTo>
                  <a:pt x="2814489" y="773221"/>
                </a:lnTo>
                <a:lnTo>
                  <a:pt x="2799107" y="773221"/>
                </a:lnTo>
                <a:lnTo>
                  <a:pt x="2794373" y="788603"/>
                </a:lnTo>
                <a:lnTo>
                  <a:pt x="2783724" y="793927"/>
                </a:lnTo>
                <a:lnTo>
                  <a:pt x="2773074" y="799252"/>
                </a:lnTo>
                <a:lnTo>
                  <a:pt x="2783724" y="799252"/>
                </a:lnTo>
                <a:lnTo>
                  <a:pt x="2783724" y="804576"/>
                </a:lnTo>
                <a:lnTo>
                  <a:pt x="2778399" y="809901"/>
                </a:lnTo>
                <a:lnTo>
                  <a:pt x="2752366" y="809901"/>
                </a:lnTo>
                <a:lnTo>
                  <a:pt x="2741716" y="815225"/>
                </a:lnTo>
                <a:lnTo>
                  <a:pt x="2747041" y="804576"/>
                </a:lnTo>
                <a:lnTo>
                  <a:pt x="2752366" y="799252"/>
                </a:lnTo>
                <a:lnTo>
                  <a:pt x="2752366" y="804576"/>
                </a:lnTo>
                <a:lnTo>
                  <a:pt x="2763016" y="788603"/>
                </a:lnTo>
                <a:lnTo>
                  <a:pt x="2773074" y="788603"/>
                </a:lnTo>
                <a:lnTo>
                  <a:pt x="2778399" y="783870"/>
                </a:lnTo>
                <a:lnTo>
                  <a:pt x="2773074" y="783870"/>
                </a:lnTo>
                <a:lnTo>
                  <a:pt x="2763016" y="767897"/>
                </a:lnTo>
                <a:lnTo>
                  <a:pt x="2773074" y="757248"/>
                </a:lnTo>
                <a:lnTo>
                  <a:pt x="2778399" y="767897"/>
                </a:lnTo>
                <a:lnTo>
                  <a:pt x="2803840" y="767897"/>
                </a:lnTo>
                <a:lnTo>
                  <a:pt x="2809165" y="752515"/>
                </a:lnTo>
                <a:lnTo>
                  <a:pt x="2803840" y="747191"/>
                </a:lnTo>
                <a:lnTo>
                  <a:pt x="2794373" y="752515"/>
                </a:lnTo>
                <a:lnTo>
                  <a:pt x="2794373" y="741867"/>
                </a:lnTo>
                <a:lnTo>
                  <a:pt x="2778399" y="741867"/>
                </a:lnTo>
                <a:lnTo>
                  <a:pt x="2773074" y="736542"/>
                </a:lnTo>
                <a:lnTo>
                  <a:pt x="2773074" y="725893"/>
                </a:lnTo>
                <a:close/>
                <a:moveTo>
                  <a:pt x="3681260" y="715836"/>
                </a:moveTo>
                <a:lnTo>
                  <a:pt x="3686584" y="715836"/>
                </a:lnTo>
                <a:lnTo>
                  <a:pt x="3686584" y="721161"/>
                </a:lnTo>
                <a:lnTo>
                  <a:pt x="3681260" y="725893"/>
                </a:lnTo>
                <a:close/>
                <a:moveTo>
                  <a:pt x="3555829" y="715836"/>
                </a:moveTo>
                <a:lnTo>
                  <a:pt x="3561154" y="715836"/>
                </a:lnTo>
                <a:lnTo>
                  <a:pt x="3566479" y="725893"/>
                </a:lnTo>
                <a:lnTo>
                  <a:pt x="3582454" y="731218"/>
                </a:lnTo>
                <a:lnTo>
                  <a:pt x="3577129" y="736542"/>
                </a:lnTo>
                <a:lnTo>
                  <a:pt x="3561154" y="731218"/>
                </a:lnTo>
                <a:close/>
                <a:moveTo>
                  <a:pt x="2705625" y="715836"/>
                </a:moveTo>
                <a:lnTo>
                  <a:pt x="2705625" y="721161"/>
                </a:lnTo>
                <a:lnTo>
                  <a:pt x="2700300" y="721161"/>
                </a:lnTo>
                <a:close/>
                <a:moveTo>
                  <a:pt x="2590253" y="715836"/>
                </a:moveTo>
                <a:lnTo>
                  <a:pt x="2590253" y="725893"/>
                </a:lnTo>
                <a:lnTo>
                  <a:pt x="2580195" y="725893"/>
                </a:lnTo>
                <a:close/>
                <a:moveTo>
                  <a:pt x="2350042" y="715836"/>
                </a:moveTo>
                <a:lnTo>
                  <a:pt x="2355367" y="715836"/>
                </a:lnTo>
                <a:lnTo>
                  <a:pt x="2355367" y="731218"/>
                </a:lnTo>
                <a:lnTo>
                  <a:pt x="2345309" y="725893"/>
                </a:lnTo>
                <a:lnTo>
                  <a:pt x="2324010" y="741867"/>
                </a:lnTo>
                <a:lnTo>
                  <a:pt x="2334659" y="747191"/>
                </a:lnTo>
                <a:lnTo>
                  <a:pt x="2345309" y="747191"/>
                </a:lnTo>
                <a:lnTo>
                  <a:pt x="2355367" y="731218"/>
                </a:lnTo>
                <a:lnTo>
                  <a:pt x="2360692" y="731218"/>
                </a:lnTo>
                <a:lnTo>
                  <a:pt x="2350042" y="752515"/>
                </a:lnTo>
                <a:lnTo>
                  <a:pt x="2339985" y="757248"/>
                </a:lnTo>
                <a:lnTo>
                  <a:pt x="2334659" y="757248"/>
                </a:lnTo>
                <a:lnTo>
                  <a:pt x="2334659" y="767897"/>
                </a:lnTo>
                <a:lnTo>
                  <a:pt x="2329335" y="773221"/>
                </a:lnTo>
                <a:lnTo>
                  <a:pt x="2334659" y="778546"/>
                </a:lnTo>
                <a:lnTo>
                  <a:pt x="2318685" y="783870"/>
                </a:lnTo>
                <a:lnTo>
                  <a:pt x="2313952" y="788603"/>
                </a:lnTo>
                <a:lnTo>
                  <a:pt x="2303302" y="788603"/>
                </a:lnTo>
                <a:lnTo>
                  <a:pt x="2297977" y="799252"/>
                </a:lnTo>
                <a:lnTo>
                  <a:pt x="2292652" y="799252"/>
                </a:lnTo>
                <a:lnTo>
                  <a:pt x="2287327" y="804576"/>
                </a:lnTo>
                <a:lnTo>
                  <a:pt x="2277269" y="809901"/>
                </a:lnTo>
                <a:lnTo>
                  <a:pt x="2271945" y="799252"/>
                </a:lnTo>
                <a:lnTo>
                  <a:pt x="2282594" y="799252"/>
                </a:lnTo>
                <a:lnTo>
                  <a:pt x="2287327" y="783870"/>
                </a:lnTo>
                <a:lnTo>
                  <a:pt x="2297977" y="778546"/>
                </a:lnTo>
                <a:lnTo>
                  <a:pt x="2303302" y="773221"/>
                </a:lnTo>
                <a:lnTo>
                  <a:pt x="2292652" y="757248"/>
                </a:lnTo>
                <a:lnTo>
                  <a:pt x="2303302" y="747191"/>
                </a:lnTo>
                <a:lnTo>
                  <a:pt x="2324010" y="731218"/>
                </a:lnTo>
                <a:close/>
                <a:moveTo>
                  <a:pt x="2198579" y="715836"/>
                </a:moveTo>
                <a:lnTo>
                  <a:pt x="2203905" y="721161"/>
                </a:lnTo>
                <a:lnTo>
                  <a:pt x="2198579" y="725893"/>
                </a:lnTo>
                <a:lnTo>
                  <a:pt x="2198579" y="721161"/>
                </a:lnTo>
                <a:close/>
                <a:moveTo>
                  <a:pt x="2167222" y="715836"/>
                </a:moveTo>
                <a:lnTo>
                  <a:pt x="2183197" y="715836"/>
                </a:lnTo>
                <a:lnTo>
                  <a:pt x="2167222" y="731218"/>
                </a:lnTo>
                <a:lnTo>
                  <a:pt x="2167222" y="725893"/>
                </a:lnTo>
                <a:close/>
                <a:moveTo>
                  <a:pt x="3749300" y="710512"/>
                </a:moveTo>
                <a:lnTo>
                  <a:pt x="3749300" y="715836"/>
                </a:lnTo>
                <a:lnTo>
                  <a:pt x="3743975" y="721161"/>
                </a:lnTo>
                <a:lnTo>
                  <a:pt x="3738650" y="721161"/>
                </a:lnTo>
                <a:close/>
                <a:moveTo>
                  <a:pt x="3577129" y="705187"/>
                </a:moveTo>
                <a:lnTo>
                  <a:pt x="3592512" y="715836"/>
                </a:lnTo>
                <a:lnTo>
                  <a:pt x="3582454" y="725893"/>
                </a:lnTo>
                <a:lnTo>
                  <a:pt x="3582454" y="721161"/>
                </a:lnTo>
                <a:lnTo>
                  <a:pt x="3577129" y="715836"/>
                </a:lnTo>
                <a:close/>
                <a:moveTo>
                  <a:pt x="3514414" y="705187"/>
                </a:moveTo>
                <a:lnTo>
                  <a:pt x="3519739" y="705187"/>
                </a:lnTo>
                <a:lnTo>
                  <a:pt x="3529797" y="705187"/>
                </a:lnTo>
                <a:lnTo>
                  <a:pt x="3525063" y="710512"/>
                </a:lnTo>
                <a:lnTo>
                  <a:pt x="3509089" y="710512"/>
                </a:lnTo>
                <a:close/>
                <a:moveTo>
                  <a:pt x="3493706" y="705187"/>
                </a:moveTo>
                <a:lnTo>
                  <a:pt x="3498439" y="705187"/>
                </a:lnTo>
                <a:lnTo>
                  <a:pt x="3498439" y="715836"/>
                </a:lnTo>
                <a:lnTo>
                  <a:pt x="3509089" y="715836"/>
                </a:lnTo>
                <a:lnTo>
                  <a:pt x="3503764" y="721161"/>
                </a:lnTo>
                <a:lnTo>
                  <a:pt x="3509089" y="725893"/>
                </a:lnTo>
                <a:lnTo>
                  <a:pt x="3493706" y="725893"/>
                </a:lnTo>
                <a:lnTo>
                  <a:pt x="3493706" y="721161"/>
                </a:lnTo>
                <a:lnTo>
                  <a:pt x="3483056" y="721161"/>
                </a:lnTo>
                <a:close/>
                <a:moveTo>
                  <a:pt x="2803840" y="705187"/>
                </a:moveTo>
                <a:lnTo>
                  <a:pt x="2809165" y="710512"/>
                </a:lnTo>
                <a:lnTo>
                  <a:pt x="2799107" y="721161"/>
                </a:lnTo>
                <a:lnTo>
                  <a:pt x="2789048" y="710512"/>
                </a:lnTo>
                <a:close/>
                <a:moveTo>
                  <a:pt x="3645169" y="699863"/>
                </a:moveTo>
                <a:lnTo>
                  <a:pt x="3660552" y="699863"/>
                </a:lnTo>
                <a:lnTo>
                  <a:pt x="3665877" y="699863"/>
                </a:lnTo>
                <a:lnTo>
                  <a:pt x="3671202" y="705187"/>
                </a:lnTo>
                <a:lnTo>
                  <a:pt x="3660552" y="715836"/>
                </a:lnTo>
                <a:lnTo>
                  <a:pt x="3671202" y="721161"/>
                </a:lnTo>
                <a:lnTo>
                  <a:pt x="3660552" y="725893"/>
                </a:lnTo>
                <a:lnTo>
                  <a:pt x="3660552" y="731218"/>
                </a:lnTo>
                <a:lnTo>
                  <a:pt x="3649902" y="731218"/>
                </a:lnTo>
                <a:lnTo>
                  <a:pt x="3655227" y="725893"/>
                </a:lnTo>
                <a:lnTo>
                  <a:pt x="3639844" y="715836"/>
                </a:lnTo>
                <a:lnTo>
                  <a:pt x="3645169" y="705187"/>
                </a:lnTo>
                <a:lnTo>
                  <a:pt x="3639844" y="705187"/>
                </a:lnTo>
                <a:lnTo>
                  <a:pt x="3634519" y="710512"/>
                </a:lnTo>
                <a:lnTo>
                  <a:pt x="3634519" y="705187"/>
                </a:lnTo>
                <a:close/>
                <a:moveTo>
                  <a:pt x="3545771" y="699863"/>
                </a:moveTo>
                <a:lnTo>
                  <a:pt x="3551096" y="710512"/>
                </a:lnTo>
                <a:lnTo>
                  <a:pt x="3551096" y="715836"/>
                </a:lnTo>
                <a:lnTo>
                  <a:pt x="3535122" y="715836"/>
                </a:lnTo>
                <a:lnTo>
                  <a:pt x="3535122" y="710512"/>
                </a:lnTo>
                <a:close/>
                <a:moveTo>
                  <a:pt x="3028667" y="699863"/>
                </a:moveTo>
                <a:lnTo>
                  <a:pt x="3044050" y="715836"/>
                </a:lnTo>
                <a:lnTo>
                  <a:pt x="3028667" y="715836"/>
                </a:lnTo>
                <a:lnTo>
                  <a:pt x="3028667" y="705187"/>
                </a:lnTo>
                <a:close/>
                <a:moveTo>
                  <a:pt x="2778399" y="699863"/>
                </a:moveTo>
                <a:lnTo>
                  <a:pt x="2783724" y="705187"/>
                </a:lnTo>
                <a:lnTo>
                  <a:pt x="2773074" y="715836"/>
                </a:lnTo>
                <a:lnTo>
                  <a:pt x="2768340" y="710512"/>
                </a:lnTo>
                <a:close/>
                <a:moveTo>
                  <a:pt x="2829872" y="695130"/>
                </a:moveTo>
                <a:lnTo>
                  <a:pt x="2840522" y="710512"/>
                </a:lnTo>
                <a:lnTo>
                  <a:pt x="2829872" y="721161"/>
                </a:lnTo>
                <a:lnTo>
                  <a:pt x="2819814" y="721161"/>
                </a:lnTo>
                <a:lnTo>
                  <a:pt x="2829872" y="710512"/>
                </a:lnTo>
                <a:close/>
                <a:moveTo>
                  <a:pt x="2626936" y="695130"/>
                </a:moveTo>
                <a:lnTo>
                  <a:pt x="2626936" y="699863"/>
                </a:lnTo>
                <a:lnTo>
                  <a:pt x="2642910" y="705187"/>
                </a:lnTo>
                <a:lnTo>
                  <a:pt x="2626936" y="705187"/>
                </a:lnTo>
                <a:lnTo>
                  <a:pt x="2616877" y="699863"/>
                </a:lnTo>
                <a:close/>
                <a:moveTo>
                  <a:pt x="2418082" y="689806"/>
                </a:moveTo>
                <a:lnTo>
                  <a:pt x="2418082" y="710512"/>
                </a:lnTo>
                <a:lnTo>
                  <a:pt x="2412758" y="715836"/>
                </a:lnTo>
                <a:lnTo>
                  <a:pt x="2407433" y="715836"/>
                </a:lnTo>
                <a:lnTo>
                  <a:pt x="2407433" y="699863"/>
                </a:lnTo>
                <a:close/>
                <a:moveTo>
                  <a:pt x="3049375" y="684481"/>
                </a:moveTo>
                <a:lnTo>
                  <a:pt x="3054700" y="684481"/>
                </a:lnTo>
                <a:lnTo>
                  <a:pt x="3060025" y="689806"/>
                </a:lnTo>
                <a:lnTo>
                  <a:pt x="3065350" y="699863"/>
                </a:lnTo>
                <a:lnTo>
                  <a:pt x="3070675" y="684481"/>
                </a:lnTo>
                <a:lnTo>
                  <a:pt x="3075408" y="689806"/>
                </a:lnTo>
                <a:lnTo>
                  <a:pt x="3075408" y="705187"/>
                </a:lnTo>
                <a:lnTo>
                  <a:pt x="3070675" y="710512"/>
                </a:lnTo>
                <a:lnTo>
                  <a:pt x="3065350" y="705187"/>
                </a:lnTo>
                <a:lnTo>
                  <a:pt x="3049375" y="699863"/>
                </a:lnTo>
                <a:close/>
                <a:moveTo>
                  <a:pt x="2752366" y="684481"/>
                </a:moveTo>
                <a:lnTo>
                  <a:pt x="2752366" y="695130"/>
                </a:lnTo>
                <a:lnTo>
                  <a:pt x="2741716" y="689806"/>
                </a:lnTo>
                <a:close/>
                <a:moveTo>
                  <a:pt x="2392050" y="684481"/>
                </a:moveTo>
                <a:lnTo>
                  <a:pt x="2402700" y="684481"/>
                </a:lnTo>
                <a:lnTo>
                  <a:pt x="2381400" y="705187"/>
                </a:lnTo>
                <a:lnTo>
                  <a:pt x="2366017" y="710512"/>
                </a:lnTo>
                <a:lnTo>
                  <a:pt x="2355367" y="715836"/>
                </a:lnTo>
                <a:lnTo>
                  <a:pt x="2371342" y="699863"/>
                </a:lnTo>
                <a:close/>
                <a:moveTo>
                  <a:pt x="2068416" y="684481"/>
                </a:moveTo>
                <a:lnTo>
                  <a:pt x="2073149" y="684481"/>
                </a:lnTo>
                <a:lnTo>
                  <a:pt x="2078474" y="689806"/>
                </a:lnTo>
                <a:lnTo>
                  <a:pt x="2068416" y="689806"/>
                </a:lnTo>
                <a:close/>
                <a:moveTo>
                  <a:pt x="3086058" y="679157"/>
                </a:moveTo>
                <a:lnTo>
                  <a:pt x="3086058" y="689806"/>
                </a:lnTo>
                <a:lnTo>
                  <a:pt x="3075408" y="689806"/>
                </a:lnTo>
                <a:close/>
                <a:moveTo>
                  <a:pt x="2449440" y="679157"/>
                </a:moveTo>
                <a:lnTo>
                  <a:pt x="2454765" y="684481"/>
                </a:lnTo>
                <a:lnTo>
                  <a:pt x="2454765" y="689806"/>
                </a:lnTo>
                <a:lnTo>
                  <a:pt x="2449440" y="689806"/>
                </a:lnTo>
                <a:close/>
                <a:moveTo>
                  <a:pt x="2434057" y="679157"/>
                </a:moveTo>
                <a:lnTo>
                  <a:pt x="2444115" y="679157"/>
                </a:lnTo>
                <a:lnTo>
                  <a:pt x="2434057" y="689806"/>
                </a:lnTo>
                <a:lnTo>
                  <a:pt x="2434057" y="684481"/>
                </a:lnTo>
                <a:close/>
                <a:moveTo>
                  <a:pt x="1587995" y="679157"/>
                </a:moveTo>
                <a:lnTo>
                  <a:pt x="1592728" y="679157"/>
                </a:lnTo>
                <a:lnTo>
                  <a:pt x="1587995" y="689806"/>
                </a:lnTo>
                <a:lnTo>
                  <a:pt x="1587995" y="684481"/>
                </a:lnTo>
                <a:close/>
                <a:moveTo>
                  <a:pt x="2794373" y="673833"/>
                </a:moveTo>
                <a:lnTo>
                  <a:pt x="2799107" y="679157"/>
                </a:lnTo>
                <a:lnTo>
                  <a:pt x="2778399" y="679157"/>
                </a:lnTo>
                <a:close/>
                <a:moveTo>
                  <a:pt x="2763016" y="673833"/>
                </a:moveTo>
                <a:lnTo>
                  <a:pt x="2763016" y="684481"/>
                </a:lnTo>
                <a:lnTo>
                  <a:pt x="2752366" y="684481"/>
                </a:lnTo>
                <a:close/>
                <a:moveTo>
                  <a:pt x="2162489" y="673833"/>
                </a:moveTo>
                <a:lnTo>
                  <a:pt x="2167222" y="673833"/>
                </a:lnTo>
                <a:lnTo>
                  <a:pt x="2172547" y="684481"/>
                </a:lnTo>
                <a:lnTo>
                  <a:pt x="2162489" y="684481"/>
                </a:lnTo>
                <a:close/>
                <a:moveTo>
                  <a:pt x="3388983" y="668508"/>
                </a:moveTo>
                <a:lnTo>
                  <a:pt x="3394308" y="673833"/>
                </a:lnTo>
                <a:lnTo>
                  <a:pt x="3399633" y="679157"/>
                </a:lnTo>
                <a:lnTo>
                  <a:pt x="3378334" y="679157"/>
                </a:lnTo>
                <a:lnTo>
                  <a:pt x="3378334" y="673833"/>
                </a:lnTo>
                <a:close/>
                <a:moveTo>
                  <a:pt x="3128065" y="668508"/>
                </a:moveTo>
                <a:lnTo>
                  <a:pt x="3138123" y="673833"/>
                </a:lnTo>
                <a:lnTo>
                  <a:pt x="3128065" y="684481"/>
                </a:lnTo>
                <a:lnTo>
                  <a:pt x="3122740" y="679157"/>
                </a:lnTo>
                <a:close/>
                <a:moveTo>
                  <a:pt x="2908562" y="668508"/>
                </a:moveTo>
                <a:lnTo>
                  <a:pt x="2913887" y="668508"/>
                </a:lnTo>
                <a:lnTo>
                  <a:pt x="2913887" y="679157"/>
                </a:lnTo>
                <a:lnTo>
                  <a:pt x="2929270" y="668508"/>
                </a:lnTo>
                <a:lnTo>
                  <a:pt x="2934595" y="673833"/>
                </a:lnTo>
                <a:lnTo>
                  <a:pt x="2945244" y="673833"/>
                </a:lnTo>
                <a:lnTo>
                  <a:pt x="2939920" y="684481"/>
                </a:lnTo>
                <a:lnTo>
                  <a:pt x="2934595" y="699863"/>
                </a:lnTo>
                <a:lnTo>
                  <a:pt x="2934595" y="684481"/>
                </a:lnTo>
                <a:lnTo>
                  <a:pt x="2913887" y="684481"/>
                </a:lnTo>
                <a:lnTo>
                  <a:pt x="2919212" y="689806"/>
                </a:lnTo>
                <a:lnTo>
                  <a:pt x="2913887" y="705187"/>
                </a:lnTo>
                <a:lnTo>
                  <a:pt x="2903237" y="695130"/>
                </a:lnTo>
                <a:lnTo>
                  <a:pt x="2908562" y="689806"/>
                </a:lnTo>
                <a:lnTo>
                  <a:pt x="2908562" y="679157"/>
                </a:lnTo>
                <a:close/>
                <a:moveTo>
                  <a:pt x="2877204" y="668508"/>
                </a:moveTo>
                <a:lnTo>
                  <a:pt x="2877204" y="679157"/>
                </a:lnTo>
                <a:lnTo>
                  <a:pt x="2871880" y="679157"/>
                </a:lnTo>
                <a:lnTo>
                  <a:pt x="2866555" y="673833"/>
                </a:lnTo>
                <a:close/>
                <a:moveTo>
                  <a:pt x="3571804" y="663775"/>
                </a:moveTo>
                <a:lnTo>
                  <a:pt x="3571804" y="673833"/>
                </a:lnTo>
                <a:lnTo>
                  <a:pt x="3566479" y="679157"/>
                </a:lnTo>
                <a:lnTo>
                  <a:pt x="3561154" y="679157"/>
                </a:lnTo>
                <a:lnTo>
                  <a:pt x="3561154" y="673833"/>
                </a:lnTo>
                <a:lnTo>
                  <a:pt x="3566479" y="668508"/>
                </a:lnTo>
                <a:close/>
                <a:moveTo>
                  <a:pt x="3519739" y="663775"/>
                </a:moveTo>
                <a:lnTo>
                  <a:pt x="3529797" y="663775"/>
                </a:lnTo>
                <a:lnTo>
                  <a:pt x="3529797" y="668508"/>
                </a:lnTo>
                <a:lnTo>
                  <a:pt x="3525063" y="668508"/>
                </a:lnTo>
                <a:close/>
                <a:moveTo>
                  <a:pt x="3289586" y="663775"/>
                </a:moveTo>
                <a:lnTo>
                  <a:pt x="3300236" y="663775"/>
                </a:lnTo>
                <a:lnTo>
                  <a:pt x="3300236" y="668508"/>
                </a:lnTo>
                <a:close/>
                <a:moveTo>
                  <a:pt x="3206163" y="663775"/>
                </a:moveTo>
                <a:lnTo>
                  <a:pt x="3216813" y="668508"/>
                </a:lnTo>
                <a:lnTo>
                  <a:pt x="3211488" y="668508"/>
                </a:lnTo>
                <a:close/>
                <a:moveTo>
                  <a:pt x="3195513" y="663775"/>
                </a:moveTo>
                <a:lnTo>
                  <a:pt x="3200838" y="663775"/>
                </a:lnTo>
                <a:lnTo>
                  <a:pt x="3200838" y="668508"/>
                </a:lnTo>
                <a:close/>
                <a:moveTo>
                  <a:pt x="2778399" y="663775"/>
                </a:moveTo>
                <a:lnTo>
                  <a:pt x="2783724" y="668508"/>
                </a:lnTo>
                <a:lnTo>
                  <a:pt x="2773074" y="673833"/>
                </a:lnTo>
                <a:lnTo>
                  <a:pt x="2768340" y="673833"/>
                </a:lnTo>
                <a:close/>
                <a:moveTo>
                  <a:pt x="2434057" y="663775"/>
                </a:moveTo>
                <a:lnTo>
                  <a:pt x="2434057" y="668508"/>
                </a:lnTo>
                <a:lnTo>
                  <a:pt x="2428732" y="668508"/>
                </a:lnTo>
                <a:lnTo>
                  <a:pt x="2423407" y="668508"/>
                </a:lnTo>
                <a:close/>
                <a:moveTo>
                  <a:pt x="3007959" y="658451"/>
                </a:moveTo>
                <a:lnTo>
                  <a:pt x="3018018" y="663775"/>
                </a:lnTo>
                <a:lnTo>
                  <a:pt x="3023342" y="663775"/>
                </a:lnTo>
                <a:lnTo>
                  <a:pt x="3023342" y="673833"/>
                </a:lnTo>
                <a:lnTo>
                  <a:pt x="3023342" y="684481"/>
                </a:lnTo>
                <a:lnTo>
                  <a:pt x="3007959" y="684481"/>
                </a:lnTo>
                <a:close/>
                <a:moveTo>
                  <a:pt x="2689651" y="658451"/>
                </a:moveTo>
                <a:lnTo>
                  <a:pt x="2694976" y="658451"/>
                </a:lnTo>
                <a:lnTo>
                  <a:pt x="2700300" y="663775"/>
                </a:lnTo>
                <a:lnTo>
                  <a:pt x="2689651" y="673833"/>
                </a:lnTo>
                <a:lnTo>
                  <a:pt x="2694976" y="679157"/>
                </a:lnTo>
                <a:lnTo>
                  <a:pt x="2689651" y="679157"/>
                </a:lnTo>
                <a:lnTo>
                  <a:pt x="2684326" y="684481"/>
                </a:lnTo>
                <a:lnTo>
                  <a:pt x="2679001" y="679157"/>
                </a:lnTo>
                <a:lnTo>
                  <a:pt x="2674268" y="684481"/>
                </a:lnTo>
                <a:lnTo>
                  <a:pt x="2668943" y="684481"/>
                </a:lnTo>
                <a:lnTo>
                  <a:pt x="2663618" y="684481"/>
                </a:lnTo>
                <a:lnTo>
                  <a:pt x="2674268" y="673833"/>
                </a:lnTo>
                <a:lnTo>
                  <a:pt x="2684326" y="668508"/>
                </a:lnTo>
                <a:lnTo>
                  <a:pt x="2684326" y="663775"/>
                </a:lnTo>
                <a:close/>
                <a:moveTo>
                  <a:pt x="3555829" y="653127"/>
                </a:moveTo>
                <a:lnTo>
                  <a:pt x="3566479" y="658451"/>
                </a:lnTo>
                <a:lnTo>
                  <a:pt x="3551096" y="673833"/>
                </a:lnTo>
                <a:lnTo>
                  <a:pt x="3555829" y="679157"/>
                </a:lnTo>
                <a:lnTo>
                  <a:pt x="3561154" y="684481"/>
                </a:lnTo>
                <a:lnTo>
                  <a:pt x="3555829" y="695130"/>
                </a:lnTo>
                <a:lnTo>
                  <a:pt x="3545771" y="689806"/>
                </a:lnTo>
                <a:lnTo>
                  <a:pt x="3545771" y="679157"/>
                </a:lnTo>
                <a:lnTo>
                  <a:pt x="3540446" y="673833"/>
                </a:lnTo>
                <a:close/>
                <a:moveTo>
                  <a:pt x="3154098" y="653127"/>
                </a:moveTo>
                <a:lnTo>
                  <a:pt x="3164156" y="658451"/>
                </a:lnTo>
                <a:lnTo>
                  <a:pt x="3180130" y="658451"/>
                </a:lnTo>
                <a:lnTo>
                  <a:pt x="3190780" y="663775"/>
                </a:lnTo>
                <a:lnTo>
                  <a:pt x="3174805" y="673833"/>
                </a:lnTo>
                <a:lnTo>
                  <a:pt x="3180130" y="684481"/>
                </a:lnTo>
                <a:lnTo>
                  <a:pt x="3174805" y="684481"/>
                </a:lnTo>
                <a:lnTo>
                  <a:pt x="3164156" y="673833"/>
                </a:lnTo>
                <a:lnTo>
                  <a:pt x="3169481" y="663775"/>
                </a:lnTo>
                <a:lnTo>
                  <a:pt x="3159422" y="663775"/>
                </a:lnTo>
                <a:close/>
                <a:moveTo>
                  <a:pt x="2183197" y="653127"/>
                </a:moveTo>
                <a:lnTo>
                  <a:pt x="2183197" y="658451"/>
                </a:lnTo>
                <a:lnTo>
                  <a:pt x="2198579" y="658451"/>
                </a:lnTo>
                <a:lnTo>
                  <a:pt x="2198579" y="663775"/>
                </a:lnTo>
                <a:lnTo>
                  <a:pt x="2188522" y="663775"/>
                </a:lnTo>
                <a:lnTo>
                  <a:pt x="2183197" y="668508"/>
                </a:lnTo>
                <a:lnTo>
                  <a:pt x="2177872" y="663775"/>
                </a:lnTo>
                <a:lnTo>
                  <a:pt x="2167222" y="658451"/>
                </a:lnTo>
                <a:close/>
                <a:moveTo>
                  <a:pt x="3399633" y="647802"/>
                </a:moveTo>
                <a:lnTo>
                  <a:pt x="3404366" y="658451"/>
                </a:lnTo>
                <a:lnTo>
                  <a:pt x="3394308" y="663775"/>
                </a:lnTo>
                <a:lnTo>
                  <a:pt x="3388983" y="663775"/>
                </a:lnTo>
                <a:lnTo>
                  <a:pt x="3388983" y="658451"/>
                </a:lnTo>
                <a:close/>
                <a:moveTo>
                  <a:pt x="2856497" y="647802"/>
                </a:moveTo>
                <a:lnTo>
                  <a:pt x="2866555" y="647802"/>
                </a:lnTo>
                <a:lnTo>
                  <a:pt x="2866555" y="658451"/>
                </a:lnTo>
                <a:lnTo>
                  <a:pt x="2871880" y="663775"/>
                </a:lnTo>
                <a:lnTo>
                  <a:pt x="2866555" y="668508"/>
                </a:lnTo>
                <a:lnTo>
                  <a:pt x="2856497" y="679157"/>
                </a:lnTo>
                <a:lnTo>
                  <a:pt x="2851172" y="673833"/>
                </a:lnTo>
                <a:lnTo>
                  <a:pt x="2851172" y="658451"/>
                </a:lnTo>
                <a:close/>
                <a:moveTo>
                  <a:pt x="2214554" y="647802"/>
                </a:moveTo>
                <a:lnTo>
                  <a:pt x="2214554" y="653127"/>
                </a:lnTo>
                <a:lnTo>
                  <a:pt x="2203905" y="653127"/>
                </a:lnTo>
                <a:close/>
                <a:moveTo>
                  <a:pt x="3759949" y="642478"/>
                </a:moveTo>
                <a:lnTo>
                  <a:pt x="3765274" y="647802"/>
                </a:lnTo>
                <a:lnTo>
                  <a:pt x="3791307" y="658451"/>
                </a:lnTo>
                <a:lnTo>
                  <a:pt x="3791307" y="653127"/>
                </a:lnTo>
                <a:lnTo>
                  <a:pt x="3801365" y="663775"/>
                </a:lnTo>
                <a:lnTo>
                  <a:pt x="3796632" y="673833"/>
                </a:lnTo>
                <a:lnTo>
                  <a:pt x="3801365" y="679157"/>
                </a:lnTo>
                <a:lnTo>
                  <a:pt x="3796632" y="684481"/>
                </a:lnTo>
                <a:lnTo>
                  <a:pt x="3796632" y="689806"/>
                </a:lnTo>
                <a:lnTo>
                  <a:pt x="3785982" y="695130"/>
                </a:lnTo>
                <a:lnTo>
                  <a:pt x="3780657" y="699863"/>
                </a:lnTo>
                <a:lnTo>
                  <a:pt x="3775332" y="699863"/>
                </a:lnTo>
                <a:lnTo>
                  <a:pt x="3770007" y="695130"/>
                </a:lnTo>
                <a:lnTo>
                  <a:pt x="3749300" y="689806"/>
                </a:lnTo>
                <a:lnTo>
                  <a:pt x="3759949" y="684481"/>
                </a:lnTo>
                <a:lnTo>
                  <a:pt x="3765274" y="684481"/>
                </a:lnTo>
                <a:lnTo>
                  <a:pt x="3765274" y="679157"/>
                </a:lnTo>
                <a:lnTo>
                  <a:pt x="3765274" y="668508"/>
                </a:lnTo>
                <a:lnTo>
                  <a:pt x="3749300" y="653127"/>
                </a:lnTo>
                <a:lnTo>
                  <a:pt x="3749300" y="647802"/>
                </a:lnTo>
                <a:close/>
                <a:moveTo>
                  <a:pt x="3430991" y="642478"/>
                </a:moveTo>
                <a:lnTo>
                  <a:pt x="3435724" y="653127"/>
                </a:lnTo>
                <a:lnTo>
                  <a:pt x="3425666" y="653127"/>
                </a:lnTo>
                <a:lnTo>
                  <a:pt x="3425666" y="647802"/>
                </a:lnTo>
                <a:close/>
                <a:moveTo>
                  <a:pt x="3101441" y="642478"/>
                </a:moveTo>
                <a:lnTo>
                  <a:pt x="3106765" y="653127"/>
                </a:lnTo>
                <a:lnTo>
                  <a:pt x="3096707" y="663775"/>
                </a:lnTo>
                <a:lnTo>
                  <a:pt x="3091382" y="658451"/>
                </a:lnTo>
                <a:lnTo>
                  <a:pt x="3086058" y="653127"/>
                </a:lnTo>
                <a:close/>
                <a:moveTo>
                  <a:pt x="2047117" y="642478"/>
                </a:moveTo>
                <a:lnTo>
                  <a:pt x="2047117" y="647802"/>
                </a:lnTo>
                <a:lnTo>
                  <a:pt x="2037059" y="647802"/>
                </a:lnTo>
                <a:close/>
                <a:moveTo>
                  <a:pt x="3368276" y="637153"/>
                </a:moveTo>
                <a:lnTo>
                  <a:pt x="3378334" y="637153"/>
                </a:lnTo>
                <a:lnTo>
                  <a:pt x="3378334" y="642478"/>
                </a:lnTo>
                <a:lnTo>
                  <a:pt x="3373601" y="647802"/>
                </a:lnTo>
                <a:lnTo>
                  <a:pt x="3362951" y="647802"/>
                </a:lnTo>
                <a:lnTo>
                  <a:pt x="3362951" y="642478"/>
                </a:lnTo>
                <a:close/>
                <a:moveTo>
                  <a:pt x="3060025" y="637153"/>
                </a:moveTo>
                <a:lnTo>
                  <a:pt x="3065350" y="637153"/>
                </a:lnTo>
                <a:lnTo>
                  <a:pt x="3070675" y="642478"/>
                </a:lnTo>
                <a:lnTo>
                  <a:pt x="3075408" y="637153"/>
                </a:lnTo>
                <a:lnTo>
                  <a:pt x="3086058" y="637153"/>
                </a:lnTo>
                <a:lnTo>
                  <a:pt x="3080733" y="647802"/>
                </a:lnTo>
                <a:lnTo>
                  <a:pt x="3075408" y="653127"/>
                </a:lnTo>
                <a:lnTo>
                  <a:pt x="3070675" y="647802"/>
                </a:lnTo>
                <a:lnTo>
                  <a:pt x="3065350" y="653127"/>
                </a:lnTo>
                <a:close/>
                <a:moveTo>
                  <a:pt x="2929270" y="637153"/>
                </a:moveTo>
                <a:lnTo>
                  <a:pt x="2939920" y="637153"/>
                </a:lnTo>
                <a:lnTo>
                  <a:pt x="2945244" y="642478"/>
                </a:lnTo>
                <a:lnTo>
                  <a:pt x="2939920" y="642478"/>
                </a:lnTo>
                <a:lnTo>
                  <a:pt x="2934595" y="658451"/>
                </a:lnTo>
                <a:lnTo>
                  <a:pt x="2945244" y="653127"/>
                </a:lnTo>
                <a:lnTo>
                  <a:pt x="2945244" y="658451"/>
                </a:lnTo>
                <a:lnTo>
                  <a:pt x="2934595" y="663775"/>
                </a:lnTo>
                <a:lnTo>
                  <a:pt x="2919212" y="653127"/>
                </a:lnTo>
                <a:close/>
                <a:moveTo>
                  <a:pt x="2892587" y="637153"/>
                </a:moveTo>
                <a:lnTo>
                  <a:pt x="2897912" y="637153"/>
                </a:lnTo>
                <a:lnTo>
                  <a:pt x="2908562" y="642478"/>
                </a:lnTo>
                <a:lnTo>
                  <a:pt x="2913887" y="637153"/>
                </a:lnTo>
                <a:lnTo>
                  <a:pt x="2913887" y="642478"/>
                </a:lnTo>
                <a:lnTo>
                  <a:pt x="2897912" y="653127"/>
                </a:lnTo>
                <a:lnTo>
                  <a:pt x="2892587" y="653127"/>
                </a:lnTo>
                <a:close/>
                <a:moveTo>
                  <a:pt x="2763016" y="637153"/>
                </a:moveTo>
                <a:lnTo>
                  <a:pt x="2768340" y="637153"/>
                </a:lnTo>
                <a:lnTo>
                  <a:pt x="2773074" y="647802"/>
                </a:lnTo>
                <a:lnTo>
                  <a:pt x="2763016" y="653127"/>
                </a:lnTo>
                <a:close/>
                <a:moveTo>
                  <a:pt x="862037" y="637153"/>
                </a:moveTo>
                <a:lnTo>
                  <a:pt x="872096" y="647802"/>
                </a:lnTo>
                <a:lnTo>
                  <a:pt x="872096" y="658451"/>
                </a:lnTo>
                <a:lnTo>
                  <a:pt x="856713" y="642478"/>
                </a:lnTo>
                <a:close/>
                <a:moveTo>
                  <a:pt x="3242845" y="632421"/>
                </a:moveTo>
                <a:lnTo>
                  <a:pt x="3248170" y="653127"/>
                </a:lnTo>
                <a:lnTo>
                  <a:pt x="3242845" y="647802"/>
                </a:lnTo>
                <a:lnTo>
                  <a:pt x="3237521" y="653127"/>
                </a:lnTo>
                <a:lnTo>
                  <a:pt x="3232196" y="637153"/>
                </a:lnTo>
                <a:close/>
                <a:moveTo>
                  <a:pt x="2997310" y="632421"/>
                </a:moveTo>
                <a:lnTo>
                  <a:pt x="3002635" y="632421"/>
                </a:lnTo>
                <a:lnTo>
                  <a:pt x="3007959" y="637153"/>
                </a:lnTo>
                <a:lnTo>
                  <a:pt x="3002635" y="647802"/>
                </a:lnTo>
                <a:lnTo>
                  <a:pt x="2991985" y="642478"/>
                </a:lnTo>
                <a:close/>
                <a:moveTo>
                  <a:pt x="809381" y="632421"/>
                </a:moveTo>
                <a:lnTo>
                  <a:pt x="825355" y="632421"/>
                </a:lnTo>
                <a:lnTo>
                  <a:pt x="835413" y="637153"/>
                </a:lnTo>
                <a:lnTo>
                  <a:pt x="825355" y="647802"/>
                </a:lnTo>
                <a:lnTo>
                  <a:pt x="814705" y="642478"/>
                </a:lnTo>
                <a:lnTo>
                  <a:pt x="814705" y="637153"/>
                </a:lnTo>
                <a:close/>
                <a:moveTo>
                  <a:pt x="3681260" y="627096"/>
                </a:moveTo>
                <a:lnTo>
                  <a:pt x="3686584" y="632421"/>
                </a:lnTo>
                <a:lnTo>
                  <a:pt x="3676526" y="632421"/>
                </a:lnTo>
                <a:close/>
                <a:moveTo>
                  <a:pt x="3623869" y="627096"/>
                </a:moveTo>
                <a:lnTo>
                  <a:pt x="3634519" y="642478"/>
                </a:lnTo>
                <a:lnTo>
                  <a:pt x="3660552" y="653127"/>
                </a:lnTo>
                <a:lnTo>
                  <a:pt x="3649902" y="668508"/>
                </a:lnTo>
                <a:lnTo>
                  <a:pt x="3655227" y="673833"/>
                </a:lnTo>
                <a:lnTo>
                  <a:pt x="3649902" y="679157"/>
                </a:lnTo>
                <a:lnTo>
                  <a:pt x="3645169" y="679157"/>
                </a:lnTo>
                <a:lnTo>
                  <a:pt x="3634519" y="695130"/>
                </a:lnTo>
                <a:lnTo>
                  <a:pt x="3623869" y="699863"/>
                </a:lnTo>
                <a:lnTo>
                  <a:pt x="3608486" y="699863"/>
                </a:lnTo>
                <a:lnTo>
                  <a:pt x="3603162" y="695130"/>
                </a:lnTo>
                <a:lnTo>
                  <a:pt x="3587187" y="695130"/>
                </a:lnTo>
                <a:lnTo>
                  <a:pt x="3587187" y="689806"/>
                </a:lnTo>
                <a:lnTo>
                  <a:pt x="3587187" y="658451"/>
                </a:lnTo>
                <a:lnTo>
                  <a:pt x="3592512" y="653127"/>
                </a:lnTo>
                <a:lnTo>
                  <a:pt x="3582454" y="642478"/>
                </a:lnTo>
                <a:lnTo>
                  <a:pt x="3587187" y="632421"/>
                </a:lnTo>
                <a:lnTo>
                  <a:pt x="3603162" y="647802"/>
                </a:lnTo>
                <a:lnTo>
                  <a:pt x="3613811" y="653127"/>
                </a:lnTo>
                <a:lnTo>
                  <a:pt x="3613811" y="647802"/>
                </a:lnTo>
                <a:lnTo>
                  <a:pt x="3623869" y="642478"/>
                </a:lnTo>
                <a:close/>
                <a:moveTo>
                  <a:pt x="3258228" y="627096"/>
                </a:moveTo>
                <a:lnTo>
                  <a:pt x="3268878" y="627096"/>
                </a:lnTo>
                <a:lnTo>
                  <a:pt x="3268878" y="632421"/>
                </a:lnTo>
                <a:lnTo>
                  <a:pt x="3258228" y="637153"/>
                </a:lnTo>
                <a:close/>
                <a:moveTo>
                  <a:pt x="3112090" y="627096"/>
                </a:moveTo>
                <a:lnTo>
                  <a:pt x="3122740" y="627096"/>
                </a:lnTo>
                <a:lnTo>
                  <a:pt x="3122740" y="637153"/>
                </a:lnTo>
                <a:lnTo>
                  <a:pt x="3132798" y="632421"/>
                </a:lnTo>
                <a:lnTo>
                  <a:pt x="3132798" y="642478"/>
                </a:lnTo>
                <a:lnTo>
                  <a:pt x="3143448" y="647802"/>
                </a:lnTo>
                <a:lnTo>
                  <a:pt x="3138123" y="647802"/>
                </a:lnTo>
                <a:lnTo>
                  <a:pt x="3112090" y="673833"/>
                </a:lnTo>
                <a:lnTo>
                  <a:pt x="3106765" y="668508"/>
                </a:lnTo>
                <a:lnTo>
                  <a:pt x="3117415" y="658451"/>
                </a:lnTo>
                <a:lnTo>
                  <a:pt x="3117415" y="653127"/>
                </a:lnTo>
                <a:lnTo>
                  <a:pt x="3112090" y="647802"/>
                </a:lnTo>
                <a:lnTo>
                  <a:pt x="3117415" y="642478"/>
                </a:lnTo>
                <a:lnTo>
                  <a:pt x="3117415" y="637153"/>
                </a:lnTo>
                <a:close/>
                <a:moveTo>
                  <a:pt x="3488381" y="621772"/>
                </a:moveTo>
                <a:lnTo>
                  <a:pt x="3488381" y="627096"/>
                </a:lnTo>
                <a:lnTo>
                  <a:pt x="3477731" y="637153"/>
                </a:lnTo>
                <a:lnTo>
                  <a:pt x="3477731" y="627096"/>
                </a:lnTo>
                <a:close/>
                <a:moveTo>
                  <a:pt x="2976602" y="621772"/>
                </a:moveTo>
                <a:lnTo>
                  <a:pt x="2986660" y="621772"/>
                </a:lnTo>
                <a:lnTo>
                  <a:pt x="2981335" y="627096"/>
                </a:lnTo>
                <a:close/>
                <a:moveTo>
                  <a:pt x="2063091" y="621772"/>
                </a:moveTo>
                <a:lnTo>
                  <a:pt x="2078474" y="627096"/>
                </a:lnTo>
                <a:lnTo>
                  <a:pt x="2068416" y="632421"/>
                </a:lnTo>
                <a:close/>
                <a:moveTo>
                  <a:pt x="694600" y="621772"/>
                </a:moveTo>
                <a:lnTo>
                  <a:pt x="705250" y="632421"/>
                </a:lnTo>
                <a:lnTo>
                  <a:pt x="699925" y="632421"/>
                </a:lnTo>
                <a:close/>
                <a:moveTo>
                  <a:pt x="3780657" y="616447"/>
                </a:moveTo>
                <a:lnTo>
                  <a:pt x="3780657" y="621772"/>
                </a:lnTo>
                <a:lnTo>
                  <a:pt x="3775332" y="621772"/>
                </a:lnTo>
                <a:close/>
                <a:moveTo>
                  <a:pt x="3148773" y="616447"/>
                </a:moveTo>
                <a:lnTo>
                  <a:pt x="3159422" y="616447"/>
                </a:lnTo>
                <a:lnTo>
                  <a:pt x="3159422" y="621772"/>
                </a:lnTo>
                <a:lnTo>
                  <a:pt x="3154098" y="621772"/>
                </a:lnTo>
                <a:close/>
                <a:moveTo>
                  <a:pt x="3070675" y="616447"/>
                </a:moveTo>
                <a:lnTo>
                  <a:pt x="3080733" y="627096"/>
                </a:lnTo>
                <a:lnTo>
                  <a:pt x="3075408" y="632421"/>
                </a:lnTo>
                <a:close/>
                <a:moveTo>
                  <a:pt x="2997310" y="616447"/>
                </a:moveTo>
                <a:lnTo>
                  <a:pt x="3007959" y="627096"/>
                </a:lnTo>
                <a:lnTo>
                  <a:pt x="3002635" y="632421"/>
                </a:lnTo>
                <a:lnTo>
                  <a:pt x="3002635" y="627096"/>
                </a:lnTo>
                <a:lnTo>
                  <a:pt x="2997310" y="627096"/>
                </a:lnTo>
                <a:lnTo>
                  <a:pt x="2991985" y="621772"/>
                </a:lnTo>
                <a:close/>
                <a:moveTo>
                  <a:pt x="2908562" y="616447"/>
                </a:moveTo>
                <a:lnTo>
                  <a:pt x="2913887" y="616447"/>
                </a:lnTo>
                <a:lnTo>
                  <a:pt x="2919212" y="616447"/>
                </a:lnTo>
                <a:lnTo>
                  <a:pt x="2913887" y="621772"/>
                </a:lnTo>
                <a:lnTo>
                  <a:pt x="2897912" y="621772"/>
                </a:lnTo>
                <a:close/>
                <a:moveTo>
                  <a:pt x="3702559" y="611123"/>
                </a:moveTo>
                <a:lnTo>
                  <a:pt x="3707292" y="611123"/>
                </a:lnTo>
                <a:lnTo>
                  <a:pt x="3723267" y="616447"/>
                </a:lnTo>
                <a:lnTo>
                  <a:pt x="3723267" y="621772"/>
                </a:lnTo>
                <a:lnTo>
                  <a:pt x="3717942" y="621772"/>
                </a:lnTo>
                <a:lnTo>
                  <a:pt x="3697234" y="621772"/>
                </a:lnTo>
                <a:lnTo>
                  <a:pt x="3691909" y="616447"/>
                </a:lnTo>
                <a:close/>
                <a:moveTo>
                  <a:pt x="3608486" y="611123"/>
                </a:moveTo>
                <a:lnTo>
                  <a:pt x="3608486" y="621772"/>
                </a:lnTo>
                <a:lnTo>
                  <a:pt x="3603162" y="627096"/>
                </a:lnTo>
                <a:lnTo>
                  <a:pt x="3603162" y="621772"/>
                </a:lnTo>
                <a:close/>
                <a:moveTo>
                  <a:pt x="3529797" y="611123"/>
                </a:moveTo>
                <a:lnTo>
                  <a:pt x="3529797" y="616447"/>
                </a:lnTo>
                <a:lnTo>
                  <a:pt x="3519739" y="616447"/>
                </a:lnTo>
                <a:close/>
                <a:moveTo>
                  <a:pt x="3399633" y="611123"/>
                </a:moveTo>
                <a:lnTo>
                  <a:pt x="3404366" y="611123"/>
                </a:lnTo>
                <a:lnTo>
                  <a:pt x="3404366" y="616447"/>
                </a:lnTo>
                <a:close/>
                <a:moveTo>
                  <a:pt x="3169481" y="611123"/>
                </a:moveTo>
                <a:lnTo>
                  <a:pt x="3169481" y="616447"/>
                </a:lnTo>
                <a:lnTo>
                  <a:pt x="3180130" y="621772"/>
                </a:lnTo>
                <a:lnTo>
                  <a:pt x="3185455" y="616447"/>
                </a:lnTo>
                <a:lnTo>
                  <a:pt x="3195513" y="632421"/>
                </a:lnTo>
                <a:lnTo>
                  <a:pt x="3190780" y="642478"/>
                </a:lnTo>
                <a:lnTo>
                  <a:pt x="3174805" y="642478"/>
                </a:lnTo>
                <a:lnTo>
                  <a:pt x="3180130" y="647802"/>
                </a:lnTo>
                <a:lnTo>
                  <a:pt x="3159422" y="647802"/>
                </a:lnTo>
                <a:lnTo>
                  <a:pt x="3159422" y="632421"/>
                </a:lnTo>
                <a:lnTo>
                  <a:pt x="3169481" y="627096"/>
                </a:lnTo>
                <a:lnTo>
                  <a:pt x="3164156" y="627096"/>
                </a:lnTo>
                <a:lnTo>
                  <a:pt x="3159422" y="621772"/>
                </a:lnTo>
                <a:lnTo>
                  <a:pt x="3164156" y="621772"/>
                </a:lnTo>
                <a:close/>
                <a:moveTo>
                  <a:pt x="1895654" y="611123"/>
                </a:moveTo>
                <a:lnTo>
                  <a:pt x="1900979" y="616447"/>
                </a:lnTo>
                <a:lnTo>
                  <a:pt x="1890920" y="616447"/>
                </a:lnTo>
                <a:close/>
                <a:moveTo>
                  <a:pt x="1676742" y="605799"/>
                </a:moveTo>
                <a:lnTo>
                  <a:pt x="1686801" y="605799"/>
                </a:lnTo>
                <a:lnTo>
                  <a:pt x="1681476" y="616447"/>
                </a:lnTo>
                <a:lnTo>
                  <a:pt x="1671417" y="611123"/>
                </a:lnTo>
                <a:close/>
                <a:moveTo>
                  <a:pt x="2757691" y="601066"/>
                </a:moveTo>
                <a:lnTo>
                  <a:pt x="2763016" y="605799"/>
                </a:lnTo>
                <a:lnTo>
                  <a:pt x="2763016" y="616447"/>
                </a:lnTo>
                <a:lnTo>
                  <a:pt x="2757691" y="611123"/>
                </a:lnTo>
                <a:lnTo>
                  <a:pt x="2752366" y="616447"/>
                </a:lnTo>
                <a:lnTo>
                  <a:pt x="2747041" y="605799"/>
                </a:lnTo>
                <a:close/>
                <a:moveTo>
                  <a:pt x="2083799" y="601066"/>
                </a:moveTo>
                <a:lnTo>
                  <a:pt x="2089124" y="601066"/>
                </a:lnTo>
                <a:lnTo>
                  <a:pt x="2089124" y="605799"/>
                </a:lnTo>
                <a:lnTo>
                  <a:pt x="2083799" y="605799"/>
                </a:lnTo>
                <a:close/>
                <a:moveTo>
                  <a:pt x="2929270" y="595741"/>
                </a:moveTo>
                <a:lnTo>
                  <a:pt x="2939920" y="601066"/>
                </a:lnTo>
                <a:lnTo>
                  <a:pt x="2923945" y="616447"/>
                </a:lnTo>
                <a:lnTo>
                  <a:pt x="2919212" y="616447"/>
                </a:lnTo>
                <a:lnTo>
                  <a:pt x="2919212" y="601066"/>
                </a:lnTo>
                <a:close/>
                <a:moveTo>
                  <a:pt x="2063091" y="595741"/>
                </a:moveTo>
                <a:lnTo>
                  <a:pt x="2063091" y="601066"/>
                </a:lnTo>
                <a:lnTo>
                  <a:pt x="2063091" y="605799"/>
                </a:lnTo>
                <a:lnTo>
                  <a:pt x="2057766" y="605799"/>
                </a:lnTo>
                <a:lnTo>
                  <a:pt x="2057766" y="601066"/>
                </a:lnTo>
                <a:close/>
                <a:moveTo>
                  <a:pt x="3671202" y="590417"/>
                </a:moveTo>
                <a:lnTo>
                  <a:pt x="3676526" y="601066"/>
                </a:lnTo>
                <a:lnTo>
                  <a:pt x="3681260" y="611123"/>
                </a:lnTo>
                <a:lnTo>
                  <a:pt x="3676526" y="616447"/>
                </a:lnTo>
                <a:lnTo>
                  <a:pt x="3676526" y="627096"/>
                </a:lnTo>
                <a:lnTo>
                  <a:pt x="3655227" y="627096"/>
                </a:lnTo>
                <a:lnTo>
                  <a:pt x="3655227" y="621772"/>
                </a:lnTo>
                <a:lnTo>
                  <a:pt x="3671202" y="605799"/>
                </a:lnTo>
                <a:lnTo>
                  <a:pt x="3660552" y="605799"/>
                </a:lnTo>
                <a:lnTo>
                  <a:pt x="3660552" y="601066"/>
                </a:lnTo>
                <a:close/>
                <a:moveTo>
                  <a:pt x="3216813" y="590417"/>
                </a:moveTo>
                <a:lnTo>
                  <a:pt x="3237521" y="590417"/>
                </a:lnTo>
                <a:lnTo>
                  <a:pt x="3232196" y="601066"/>
                </a:lnTo>
                <a:lnTo>
                  <a:pt x="3237521" y="601066"/>
                </a:lnTo>
                <a:lnTo>
                  <a:pt x="3232196" y="605799"/>
                </a:lnTo>
                <a:lnTo>
                  <a:pt x="3232196" y="621772"/>
                </a:lnTo>
                <a:lnTo>
                  <a:pt x="3232196" y="627096"/>
                </a:lnTo>
                <a:lnTo>
                  <a:pt x="3232196" y="632421"/>
                </a:lnTo>
                <a:lnTo>
                  <a:pt x="3226871" y="637153"/>
                </a:lnTo>
                <a:lnTo>
                  <a:pt x="3232196" y="653127"/>
                </a:lnTo>
                <a:lnTo>
                  <a:pt x="3216813" y="653127"/>
                </a:lnTo>
                <a:lnTo>
                  <a:pt x="3216813" y="642478"/>
                </a:lnTo>
                <a:lnTo>
                  <a:pt x="3211488" y="621772"/>
                </a:lnTo>
                <a:lnTo>
                  <a:pt x="3216813" y="616447"/>
                </a:lnTo>
                <a:lnTo>
                  <a:pt x="3222138" y="621772"/>
                </a:lnTo>
                <a:lnTo>
                  <a:pt x="3226871" y="616447"/>
                </a:lnTo>
                <a:lnTo>
                  <a:pt x="3206163" y="611123"/>
                </a:lnTo>
                <a:lnTo>
                  <a:pt x="3216813" y="611123"/>
                </a:lnTo>
                <a:lnTo>
                  <a:pt x="3226871" y="611123"/>
                </a:lnTo>
                <a:lnTo>
                  <a:pt x="3216813" y="595741"/>
                </a:lnTo>
                <a:close/>
                <a:moveTo>
                  <a:pt x="3101441" y="590417"/>
                </a:moveTo>
                <a:lnTo>
                  <a:pt x="3122740" y="590417"/>
                </a:lnTo>
                <a:lnTo>
                  <a:pt x="3128065" y="601066"/>
                </a:lnTo>
                <a:lnTo>
                  <a:pt x="3132798" y="595741"/>
                </a:lnTo>
                <a:lnTo>
                  <a:pt x="3132798" y="605799"/>
                </a:lnTo>
                <a:lnTo>
                  <a:pt x="3128065" y="616447"/>
                </a:lnTo>
                <a:lnTo>
                  <a:pt x="3122740" y="621772"/>
                </a:lnTo>
                <a:lnTo>
                  <a:pt x="3112090" y="621772"/>
                </a:lnTo>
                <a:lnTo>
                  <a:pt x="3112090" y="601066"/>
                </a:lnTo>
                <a:lnTo>
                  <a:pt x="3106765" y="601066"/>
                </a:lnTo>
                <a:lnTo>
                  <a:pt x="3101441" y="605799"/>
                </a:lnTo>
                <a:lnTo>
                  <a:pt x="3096707" y="611123"/>
                </a:lnTo>
                <a:lnTo>
                  <a:pt x="3091382" y="616447"/>
                </a:lnTo>
                <a:lnTo>
                  <a:pt x="3091382" y="601066"/>
                </a:lnTo>
                <a:close/>
                <a:moveTo>
                  <a:pt x="3060025" y="590417"/>
                </a:moveTo>
                <a:lnTo>
                  <a:pt x="3065350" y="590417"/>
                </a:lnTo>
                <a:lnTo>
                  <a:pt x="3075408" y="601066"/>
                </a:lnTo>
                <a:lnTo>
                  <a:pt x="3060025" y="611123"/>
                </a:lnTo>
                <a:close/>
                <a:moveTo>
                  <a:pt x="2945244" y="590417"/>
                </a:moveTo>
                <a:lnTo>
                  <a:pt x="2949978" y="601066"/>
                </a:lnTo>
                <a:lnTo>
                  <a:pt x="2945244" y="601066"/>
                </a:lnTo>
                <a:lnTo>
                  <a:pt x="2949978" y="605799"/>
                </a:lnTo>
                <a:lnTo>
                  <a:pt x="2945244" y="616447"/>
                </a:lnTo>
                <a:lnTo>
                  <a:pt x="2939920" y="616447"/>
                </a:lnTo>
                <a:lnTo>
                  <a:pt x="2945244" y="605799"/>
                </a:lnTo>
                <a:lnTo>
                  <a:pt x="2939920" y="601066"/>
                </a:lnTo>
                <a:lnTo>
                  <a:pt x="2939920" y="595741"/>
                </a:lnTo>
                <a:close/>
                <a:moveTo>
                  <a:pt x="3900763" y="585093"/>
                </a:moveTo>
                <a:lnTo>
                  <a:pt x="3911412" y="585093"/>
                </a:lnTo>
                <a:lnTo>
                  <a:pt x="3916737" y="590417"/>
                </a:lnTo>
                <a:lnTo>
                  <a:pt x="3911412" y="595741"/>
                </a:lnTo>
                <a:lnTo>
                  <a:pt x="3906087" y="605799"/>
                </a:lnTo>
                <a:lnTo>
                  <a:pt x="3895438" y="601066"/>
                </a:lnTo>
                <a:lnTo>
                  <a:pt x="3895438" y="595741"/>
                </a:lnTo>
                <a:close/>
                <a:moveTo>
                  <a:pt x="3759949" y="585093"/>
                </a:moveTo>
                <a:lnTo>
                  <a:pt x="3770007" y="585093"/>
                </a:lnTo>
                <a:lnTo>
                  <a:pt x="3759949" y="590417"/>
                </a:lnTo>
                <a:close/>
                <a:moveTo>
                  <a:pt x="3733917" y="585093"/>
                </a:moveTo>
                <a:lnTo>
                  <a:pt x="3749300" y="601066"/>
                </a:lnTo>
                <a:lnTo>
                  <a:pt x="3728592" y="590417"/>
                </a:lnTo>
                <a:close/>
                <a:moveTo>
                  <a:pt x="3529797" y="585093"/>
                </a:moveTo>
                <a:lnTo>
                  <a:pt x="3535122" y="585093"/>
                </a:lnTo>
                <a:lnTo>
                  <a:pt x="3540446" y="585093"/>
                </a:lnTo>
                <a:lnTo>
                  <a:pt x="3540446" y="601066"/>
                </a:lnTo>
                <a:lnTo>
                  <a:pt x="3551096" y="601066"/>
                </a:lnTo>
                <a:lnTo>
                  <a:pt x="3529797" y="605799"/>
                </a:lnTo>
                <a:lnTo>
                  <a:pt x="3519739" y="590417"/>
                </a:lnTo>
                <a:close/>
                <a:moveTo>
                  <a:pt x="3420341" y="585093"/>
                </a:moveTo>
                <a:lnTo>
                  <a:pt x="3425666" y="595741"/>
                </a:lnTo>
                <a:lnTo>
                  <a:pt x="3415016" y="590417"/>
                </a:lnTo>
                <a:lnTo>
                  <a:pt x="3404366" y="590417"/>
                </a:lnTo>
                <a:close/>
                <a:moveTo>
                  <a:pt x="3289586" y="585093"/>
                </a:moveTo>
                <a:lnTo>
                  <a:pt x="3289586" y="595741"/>
                </a:lnTo>
                <a:lnTo>
                  <a:pt x="3284261" y="590417"/>
                </a:lnTo>
                <a:close/>
                <a:moveTo>
                  <a:pt x="1545987" y="585093"/>
                </a:moveTo>
                <a:lnTo>
                  <a:pt x="1551312" y="585093"/>
                </a:lnTo>
                <a:lnTo>
                  <a:pt x="1545987" y="590417"/>
                </a:lnTo>
                <a:lnTo>
                  <a:pt x="1540662" y="590417"/>
                </a:lnTo>
                <a:close/>
                <a:moveTo>
                  <a:pt x="1974343" y="579768"/>
                </a:moveTo>
                <a:lnTo>
                  <a:pt x="1984402" y="579768"/>
                </a:lnTo>
                <a:lnTo>
                  <a:pt x="1979668" y="590417"/>
                </a:lnTo>
                <a:lnTo>
                  <a:pt x="1969019" y="590417"/>
                </a:lnTo>
                <a:close/>
                <a:moveTo>
                  <a:pt x="3373601" y="574444"/>
                </a:moveTo>
                <a:lnTo>
                  <a:pt x="3383659" y="579768"/>
                </a:lnTo>
                <a:lnTo>
                  <a:pt x="3383659" y="590417"/>
                </a:lnTo>
                <a:lnTo>
                  <a:pt x="3373601" y="601066"/>
                </a:lnTo>
                <a:lnTo>
                  <a:pt x="3368276" y="601066"/>
                </a:lnTo>
                <a:lnTo>
                  <a:pt x="3373601" y="590417"/>
                </a:lnTo>
                <a:lnTo>
                  <a:pt x="3373601" y="585093"/>
                </a:lnTo>
                <a:lnTo>
                  <a:pt x="3368276" y="590417"/>
                </a:lnTo>
                <a:lnTo>
                  <a:pt x="3357626" y="595741"/>
                </a:lnTo>
                <a:lnTo>
                  <a:pt x="3357626" y="585093"/>
                </a:lnTo>
                <a:lnTo>
                  <a:pt x="3357626" y="579768"/>
                </a:lnTo>
                <a:lnTo>
                  <a:pt x="3368276" y="579768"/>
                </a:lnTo>
                <a:close/>
                <a:moveTo>
                  <a:pt x="2991985" y="574444"/>
                </a:moveTo>
                <a:lnTo>
                  <a:pt x="2986660" y="585093"/>
                </a:lnTo>
                <a:lnTo>
                  <a:pt x="2997310" y="595741"/>
                </a:lnTo>
                <a:lnTo>
                  <a:pt x="3002635" y="605799"/>
                </a:lnTo>
                <a:lnTo>
                  <a:pt x="3002635" y="611123"/>
                </a:lnTo>
                <a:lnTo>
                  <a:pt x="2997310" y="616447"/>
                </a:lnTo>
                <a:lnTo>
                  <a:pt x="2981335" y="590417"/>
                </a:lnTo>
                <a:close/>
                <a:moveTo>
                  <a:pt x="3346976" y="569711"/>
                </a:moveTo>
                <a:lnTo>
                  <a:pt x="3352301" y="574444"/>
                </a:lnTo>
                <a:lnTo>
                  <a:pt x="3357626" y="569711"/>
                </a:lnTo>
                <a:lnTo>
                  <a:pt x="3357626" y="579768"/>
                </a:lnTo>
                <a:lnTo>
                  <a:pt x="3346976" y="579768"/>
                </a:lnTo>
                <a:lnTo>
                  <a:pt x="3346976" y="585093"/>
                </a:lnTo>
                <a:lnTo>
                  <a:pt x="3336918" y="585093"/>
                </a:lnTo>
                <a:lnTo>
                  <a:pt x="3336918" y="590417"/>
                </a:lnTo>
                <a:lnTo>
                  <a:pt x="3331593" y="590417"/>
                </a:lnTo>
                <a:lnTo>
                  <a:pt x="3326268" y="585093"/>
                </a:lnTo>
                <a:lnTo>
                  <a:pt x="3336918" y="579768"/>
                </a:lnTo>
                <a:close/>
                <a:moveTo>
                  <a:pt x="3044050" y="569711"/>
                </a:moveTo>
                <a:lnTo>
                  <a:pt x="3044050" y="574444"/>
                </a:lnTo>
                <a:lnTo>
                  <a:pt x="3044050" y="585093"/>
                </a:lnTo>
                <a:lnTo>
                  <a:pt x="3033992" y="579768"/>
                </a:lnTo>
                <a:close/>
                <a:moveTo>
                  <a:pt x="3007959" y="569711"/>
                </a:moveTo>
                <a:lnTo>
                  <a:pt x="3018018" y="569711"/>
                </a:lnTo>
                <a:lnTo>
                  <a:pt x="3018018" y="579768"/>
                </a:lnTo>
                <a:lnTo>
                  <a:pt x="3023342" y="574444"/>
                </a:lnTo>
                <a:lnTo>
                  <a:pt x="3028667" y="579768"/>
                </a:lnTo>
                <a:lnTo>
                  <a:pt x="3033992" y="579768"/>
                </a:lnTo>
                <a:lnTo>
                  <a:pt x="3028667" y="585093"/>
                </a:lnTo>
                <a:lnTo>
                  <a:pt x="3023342" y="590417"/>
                </a:lnTo>
                <a:lnTo>
                  <a:pt x="3023342" y="585093"/>
                </a:lnTo>
                <a:lnTo>
                  <a:pt x="3007959" y="585093"/>
                </a:lnTo>
                <a:lnTo>
                  <a:pt x="3002635" y="574444"/>
                </a:lnTo>
                <a:close/>
                <a:moveTo>
                  <a:pt x="1222354" y="569711"/>
                </a:moveTo>
                <a:lnTo>
                  <a:pt x="1232412" y="569711"/>
                </a:lnTo>
                <a:lnTo>
                  <a:pt x="1217029" y="579768"/>
                </a:lnTo>
                <a:lnTo>
                  <a:pt x="1211704" y="574444"/>
                </a:lnTo>
                <a:close/>
                <a:moveTo>
                  <a:pt x="3681260" y="564387"/>
                </a:moveTo>
                <a:lnTo>
                  <a:pt x="3681260" y="569711"/>
                </a:lnTo>
                <a:lnTo>
                  <a:pt x="3686584" y="574444"/>
                </a:lnTo>
                <a:lnTo>
                  <a:pt x="3671202" y="585093"/>
                </a:lnTo>
                <a:lnTo>
                  <a:pt x="3665877" y="569711"/>
                </a:lnTo>
                <a:close/>
                <a:moveTo>
                  <a:pt x="3211488" y="564387"/>
                </a:moveTo>
                <a:lnTo>
                  <a:pt x="3211488" y="574444"/>
                </a:lnTo>
                <a:lnTo>
                  <a:pt x="3195513" y="585093"/>
                </a:lnTo>
                <a:lnTo>
                  <a:pt x="3195513" y="590417"/>
                </a:lnTo>
                <a:lnTo>
                  <a:pt x="3185455" y="590417"/>
                </a:lnTo>
                <a:lnTo>
                  <a:pt x="3190780" y="585093"/>
                </a:lnTo>
                <a:lnTo>
                  <a:pt x="3190780" y="579768"/>
                </a:lnTo>
                <a:close/>
                <a:moveTo>
                  <a:pt x="3185455" y="564387"/>
                </a:moveTo>
                <a:lnTo>
                  <a:pt x="3195513" y="564387"/>
                </a:lnTo>
                <a:lnTo>
                  <a:pt x="3190780" y="569711"/>
                </a:lnTo>
                <a:lnTo>
                  <a:pt x="3190780" y="579768"/>
                </a:lnTo>
                <a:lnTo>
                  <a:pt x="3185455" y="579768"/>
                </a:lnTo>
                <a:lnTo>
                  <a:pt x="3180130" y="579768"/>
                </a:lnTo>
                <a:lnTo>
                  <a:pt x="3185455" y="574444"/>
                </a:lnTo>
                <a:lnTo>
                  <a:pt x="3180130" y="574444"/>
                </a:lnTo>
                <a:close/>
                <a:moveTo>
                  <a:pt x="2960627" y="564387"/>
                </a:moveTo>
                <a:lnTo>
                  <a:pt x="2965952" y="564387"/>
                </a:lnTo>
                <a:lnTo>
                  <a:pt x="2971277" y="569711"/>
                </a:lnTo>
                <a:lnTo>
                  <a:pt x="2965952" y="579768"/>
                </a:lnTo>
                <a:lnTo>
                  <a:pt x="2955302" y="579768"/>
                </a:lnTo>
                <a:close/>
                <a:moveTo>
                  <a:pt x="2099774" y="564387"/>
                </a:moveTo>
                <a:lnTo>
                  <a:pt x="2104507" y="569711"/>
                </a:lnTo>
                <a:lnTo>
                  <a:pt x="2089124" y="585093"/>
                </a:lnTo>
                <a:lnTo>
                  <a:pt x="2083799" y="579768"/>
                </a:lnTo>
                <a:close/>
                <a:moveTo>
                  <a:pt x="3555829" y="559062"/>
                </a:moveTo>
                <a:lnTo>
                  <a:pt x="3566479" y="574444"/>
                </a:lnTo>
                <a:lnTo>
                  <a:pt x="3571804" y="574444"/>
                </a:lnTo>
                <a:lnTo>
                  <a:pt x="3561154" y="579768"/>
                </a:lnTo>
                <a:close/>
                <a:moveTo>
                  <a:pt x="3394308" y="559062"/>
                </a:moveTo>
                <a:lnTo>
                  <a:pt x="3394308" y="564387"/>
                </a:lnTo>
                <a:lnTo>
                  <a:pt x="3388983" y="574444"/>
                </a:lnTo>
                <a:lnTo>
                  <a:pt x="3383659" y="569711"/>
                </a:lnTo>
                <a:lnTo>
                  <a:pt x="3362951" y="569711"/>
                </a:lnTo>
                <a:lnTo>
                  <a:pt x="3378334" y="564387"/>
                </a:lnTo>
                <a:lnTo>
                  <a:pt x="3383659" y="564387"/>
                </a:lnTo>
                <a:close/>
                <a:moveTo>
                  <a:pt x="3101441" y="559062"/>
                </a:moveTo>
                <a:lnTo>
                  <a:pt x="3106765" y="569711"/>
                </a:lnTo>
                <a:lnTo>
                  <a:pt x="3096707" y="569711"/>
                </a:lnTo>
                <a:close/>
                <a:moveTo>
                  <a:pt x="3080733" y="559062"/>
                </a:moveTo>
                <a:lnTo>
                  <a:pt x="3086058" y="569711"/>
                </a:lnTo>
                <a:lnTo>
                  <a:pt x="3080733" y="574444"/>
                </a:lnTo>
                <a:lnTo>
                  <a:pt x="3070675" y="574444"/>
                </a:lnTo>
                <a:lnTo>
                  <a:pt x="3070675" y="569711"/>
                </a:lnTo>
                <a:close/>
                <a:moveTo>
                  <a:pt x="2803840" y="559062"/>
                </a:moveTo>
                <a:lnTo>
                  <a:pt x="2809165" y="559062"/>
                </a:lnTo>
                <a:lnTo>
                  <a:pt x="2819814" y="564387"/>
                </a:lnTo>
                <a:lnTo>
                  <a:pt x="2809165" y="564387"/>
                </a:lnTo>
                <a:close/>
                <a:moveTo>
                  <a:pt x="1577345" y="559062"/>
                </a:moveTo>
                <a:lnTo>
                  <a:pt x="1587995" y="559062"/>
                </a:lnTo>
                <a:lnTo>
                  <a:pt x="1577345" y="564387"/>
                </a:lnTo>
                <a:close/>
                <a:moveTo>
                  <a:pt x="3681260" y="553738"/>
                </a:moveTo>
                <a:lnTo>
                  <a:pt x="3686584" y="553738"/>
                </a:lnTo>
                <a:lnTo>
                  <a:pt x="3681260" y="564387"/>
                </a:lnTo>
                <a:lnTo>
                  <a:pt x="3676526" y="559062"/>
                </a:lnTo>
                <a:close/>
                <a:moveTo>
                  <a:pt x="3796632" y="548413"/>
                </a:moveTo>
                <a:lnTo>
                  <a:pt x="3806690" y="548413"/>
                </a:lnTo>
                <a:lnTo>
                  <a:pt x="3796632" y="559062"/>
                </a:lnTo>
                <a:lnTo>
                  <a:pt x="3791307" y="553738"/>
                </a:lnTo>
                <a:close/>
                <a:moveTo>
                  <a:pt x="3592512" y="543089"/>
                </a:moveTo>
                <a:lnTo>
                  <a:pt x="3597837" y="543089"/>
                </a:lnTo>
                <a:lnTo>
                  <a:pt x="3608486" y="553738"/>
                </a:lnTo>
                <a:lnTo>
                  <a:pt x="3597837" y="559062"/>
                </a:lnTo>
                <a:lnTo>
                  <a:pt x="3587187" y="559062"/>
                </a:lnTo>
                <a:lnTo>
                  <a:pt x="3587187" y="553738"/>
                </a:lnTo>
                <a:close/>
                <a:moveTo>
                  <a:pt x="3336918" y="543089"/>
                </a:moveTo>
                <a:lnTo>
                  <a:pt x="3342243" y="553738"/>
                </a:lnTo>
                <a:lnTo>
                  <a:pt x="3331593" y="559062"/>
                </a:lnTo>
                <a:lnTo>
                  <a:pt x="3326268" y="548413"/>
                </a:lnTo>
                <a:close/>
                <a:moveTo>
                  <a:pt x="3248170" y="543089"/>
                </a:moveTo>
                <a:lnTo>
                  <a:pt x="3252903" y="543089"/>
                </a:lnTo>
                <a:lnTo>
                  <a:pt x="3258228" y="548413"/>
                </a:lnTo>
                <a:lnTo>
                  <a:pt x="3252903" y="548413"/>
                </a:lnTo>
                <a:lnTo>
                  <a:pt x="3248170" y="548413"/>
                </a:lnTo>
                <a:close/>
                <a:moveTo>
                  <a:pt x="3216813" y="543089"/>
                </a:moveTo>
                <a:lnTo>
                  <a:pt x="3222138" y="553738"/>
                </a:lnTo>
                <a:lnTo>
                  <a:pt x="3211488" y="553738"/>
                </a:lnTo>
                <a:close/>
                <a:moveTo>
                  <a:pt x="3164156" y="543089"/>
                </a:moveTo>
                <a:lnTo>
                  <a:pt x="3169481" y="543089"/>
                </a:lnTo>
                <a:lnTo>
                  <a:pt x="3169481" y="553738"/>
                </a:lnTo>
                <a:lnTo>
                  <a:pt x="3164156" y="553738"/>
                </a:lnTo>
                <a:lnTo>
                  <a:pt x="3159422" y="559062"/>
                </a:lnTo>
                <a:close/>
                <a:moveTo>
                  <a:pt x="1728808" y="543089"/>
                </a:moveTo>
                <a:lnTo>
                  <a:pt x="1739457" y="543089"/>
                </a:lnTo>
                <a:lnTo>
                  <a:pt x="1728808" y="553738"/>
                </a:lnTo>
                <a:lnTo>
                  <a:pt x="1723483" y="564387"/>
                </a:lnTo>
                <a:lnTo>
                  <a:pt x="1708100" y="569711"/>
                </a:lnTo>
                <a:lnTo>
                  <a:pt x="1708100" y="574444"/>
                </a:lnTo>
                <a:lnTo>
                  <a:pt x="1734133" y="590417"/>
                </a:lnTo>
                <a:lnTo>
                  <a:pt x="1749516" y="605799"/>
                </a:lnTo>
                <a:lnTo>
                  <a:pt x="1749516" y="611123"/>
                </a:lnTo>
                <a:lnTo>
                  <a:pt x="1728808" y="611123"/>
                </a:lnTo>
                <a:lnTo>
                  <a:pt x="1718158" y="595741"/>
                </a:lnTo>
                <a:lnTo>
                  <a:pt x="1708100" y="579768"/>
                </a:lnTo>
                <a:lnTo>
                  <a:pt x="1697450" y="585093"/>
                </a:lnTo>
                <a:lnTo>
                  <a:pt x="1681476" y="585093"/>
                </a:lnTo>
                <a:lnTo>
                  <a:pt x="1676742" y="595741"/>
                </a:lnTo>
                <a:lnTo>
                  <a:pt x="1666093" y="595741"/>
                </a:lnTo>
                <a:lnTo>
                  <a:pt x="1666093" y="590417"/>
                </a:lnTo>
                <a:lnTo>
                  <a:pt x="1686801" y="574444"/>
                </a:lnTo>
                <a:lnTo>
                  <a:pt x="1686801" y="559062"/>
                </a:lnTo>
                <a:lnTo>
                  <a:pt x="1692125" y="564387"/>
                </a:lnTo>
                <a:lnTo>
                  <a:pt x="1708100" y="559062"/>
                </a:lnTo>
                <a:lnTo>
                  <a:pt x="1718158" y="553738"/>
                </a:lnTo>
                <a:close/>
                <a:moveTo>
                  <a:pt x="3785982" y="538356"/>
                </a:moveTo>
                <a:lnTo>
                  <a:pt x="3796632" y="538356"/>
                </a:lnTo>
                <a:lnTo>
                  <a:pt x="3791307" y="548413"/>
                </a:lnTo>
                <a:lnTo>
                  <a:pt x="3791307" y="553738"/>
                </a:lnTo>
                <a:close/>
                <a:moveTo>
                  <a:pt x="3665877" y="538356"/>
                </a:moveTo>
                <a:lnTo>
                  <a:pt x="3676526" y="548413"/>
                </a:lnTo>
                <a:lnTo>
                  <a:pt x="3665877" y="559062"/>
                </a:lnTo>
                <a:lnTo>
                  <a:pt x="3655227" y="543089"/>
                </a:lnTo>
                <a:close/>
                <a:moveTo>
                  <a:pt x="3226871" y="538356"/>
                </a:moveTo>
                <a:lnTo>
                  <a:pt x="3237521" y="538356"/>
                </a:lnTo>
                <a:lnTo>
                  <a:pt x="3232196" y="543089"/>
                </a:lnTo>
                <a:lnTo>
                  <a:pt x="3226871" y="548413"/>
                </a:lnTo>
                <a:lnTo>
                  <a:pt x="3226871" y="543089"/>
                </a:lnTo>
                <a:close/>
                <a:moveTo>
                  <a:pt x="1018234" y="538356"/>
                </a:moveTo>
                <a:lnTo>
                  <a:pt x="1023559" y="538356"/>
                </a:lnTo>
                <a:lnTo>
                  <a:pt x="1034208" y="553738"/>
                </a:lnTo>
                <a:lnTo>
                  <a:pt x="1034208" y="564387"/>
                </a:lnTo>
                <a:lnTo>
                  <a:pt x="1023559" y="564387"/>
                </a:lnTo>
                <a:lnTo>
                  <a:pt x="1023559" y="543089"/>
                </a:lnTo>
                <a:close/>
                <a:moveTo>
                  <a:pt x="3592512" y="533032"/>
                </a:moveTo>
                <a:lnTo>
                  <a:pt x="3597837" y="533032"/>
                </a:lnTo>
                <a:lnTo>
                  <a:pt x="3597837" y="543089"/>
                </a:lnTo>
                <a:close/>
                <a:moveTo>
                  <a:pt x="3488381" y="533032"/>
                </a:moveTo>
                <a:lnTo>
                  <a:pt x="3493706" y="538356"/>
                </a:lnTo>
                <a:lnTo>
                  <a:pt x="3488381" y="543089"/>
                </a:lnTo>
                <a:lnTo>
                  <a:pt x="3488381" y="559062"/>
                </a:lnTo>
                <a:lnTo>
                  <a:pt x="3477731" y="559062"/>
                </a:lnTo>
                <a:lnTo>
                  <a:pt x="3472406" y="553738"/>
                </a:lnTo>
                <a:lnTo>
                  <a:pt x="3472406" y="548413"/>
                </a:lnTo>
                <a:lnTo>
                  <a:pt x="3477731" y="553738"/>
                </a:lnTo>
                <a:lnTo>
                  <a:pt x="3483056" y="538356"/>
                </a:lnTo>
                <a:close/>
                <a:moveTo>
                  <a:pt x="3065350" y="533032"/>
                </a:moveTo>
                <a:lnTo>
                  <a:pt x="3070675" y="543089"/>
                </a:lnTo>
                <a:lnTo>
                  <a:pt x="3054700" y="538356"/>
                </a:lnTo>
                <a:close/>
                <a:moveTo>
                  <a:pt x="3007959" y="533032"/>
                </a:moveTo>
                <a:lnTo>
                  <a:pt x="3012693" y="538356"/>
                </a:lnTo>
                <a:lnTo>
                  <a:pt x="3018018" y="533032"/>
                </a:lnTo>
                <a:lnTo>
                  <a:pt x="3023342" y="543089"/>
                </a:lnTo>
                <a:lnTo>
                  <a:pt x="3007959" y="553738"/>
                </a:lnTo>
                <a:lnTo>
                  <a:pt x="3012693" y="559062"/>
                </a:lnTo>
                <a:lnTo>
                  <a:pt x="3018018" y="553738"/>
                </a:lnTo>
                <a:lnTo>
                  <a:pt x="3028667" y="564387"/>
                </a:lnTo>
                <a:lnTo>
                  <a:pt x="3023342" y="569711"/>
                </a:lnTo>
                <a:lnTo>
                  <a:pt x="3018018" y="569711"/>
                </a:lnTo>
                <a:lnTo>
                  <a:pt x="3012693" y="564387"/>
                </a:lnTo>
                <a:lnTo>
                  <a:pt x="2997310" y="564387"/>
                </a:lnTo>
                <a:lnTo>
                  <a:pt x="2986660" y="574444"/>
                </a:lnTo>
                <a:lnTo>
                  <a:pt x="2981335" y="574444"/>
                </a:lnTo>
                <a:lnTo>
                  <a:pt x="3007959" y="548413"/>
                </a:lnTo>
                <a:lnTo>
                  <a:pt x="3007959" y="538356"/>
                </a:lnTo>
                <a:close/>
                <a:moveTo>
                  <a:pt x="2997310" y="533032"/>
                </a:moveTo>
                <a:lnTo>
                  <a:pt x="3002635" y="543089"/>
                </a:lnTo>
                <a:lnTo>
                  <a:pt x="2997310" y="548413"/>
                </a:lnTo>
                <a:close/>
                <a:moveTo>
                  <a:pt x="1890920" y="533032"/>
                </a:moveTo>
                <a:lnTo>
                  <a:pt x="1890920" y="543089"/>
                </a:lnTo>
                <a:lnTo>
                  <a:pt x="1895654" y="553738"/>
                </a:lnTo>
                <a:lnTo>
                  <a:pt x="1885596" y="564387"/>
                </a:lnTo>
                <a:lnTo>
                  <a:pt x="1885596" y="574444"/>
                </a:lnTo>
                <a:lnTo>
                  <a:pt x="1890920" y="569711"/>
                </a:lnTo>
                <a:lnTo>
                  <a:pt x="1900979" y="574444"/>
                </a:lnTo>
                <a:lnTo>
                  <a:pt x="1890920" y="574444"/>
                </a:lnTo>
                <a:lnTo>
                  <a:pt x="1890920" y="579768"/>
                </a:lnTo>
                <a:lnTo>
                  <a:pt x="1885596" y="579768"/>
                </a:lnTo>
                <a:lnTo>
                  <a:pt x="1885596" y="585093"/>
                </a:lnTo>
                <a:lnTo>
                  <a:pt x="1880271" y="590417"/>
                </a:lnTo>
                <a:lnTo>
                  <a:pt x="1864296" y="616447"/>
                </a:lnTo>
                <a:lnTo>
                  <a:pt x="1859563" y="616447"/>
                </a:lnTo>
                <a:lnTo>
                  <a:pt x="1859563" y="611123"/>
                </a:lnTo>
                <a:lnTo>
                  <a:pt x="1864296" y="605799"/>
                </a:lnTo>
                <a:lnTo>
                  <a:pt x="1859563" y="605799"/>
                </a:lnTo>
                <a:lnTo>
                  <a:pt x="1854238" y="611123"/>
                </a:lnTo>
                <a:lnTo>
                  <a:pt x="1843588" y="611123"/>
                </a:lnTo>
                <a:lnTo>
                  <a:pt x="1843588" y="616447"/>
                </a:lnTo>
                <a:lnTo>
                  <a:pt x="1864296" y="621772"/>
                </a:lnTo>
                <a:lnTo>
                  <a:pt x="1864296" y="627096"/>
                </a:lnTo>
                <a:lnTo>
                  <a:pt x="1874946" y="627096"/>
                </a:lnTo>
                <a:lnTo>
                  <a:pt x="1874946" y="632421"/>
                </a:lnTo>
                <a:lnTo>
                  <a:pt x="1874946" y="642478"/>
                </a:lnTo>
                <a:lnTo>
                  <a:pt x="1885596" y="627096"/>
                </a:lnTo>
                <a:lnTo>
                  <a:pt x="1885596" y="621772"/>
                </a:lnTo>
                <a:lnTo>
                  <a:pt x="1895654" y="621772"/>
                </a:lnTo>
                <a:lnTo>
                  <a:pt x="1900979" y="616447"/>
                </a:lnTo>
                <a:lnTo>
                  <a:pt x="1906303" y="611123"/>
                </a:lnTo>
                <a:lnTo>
                  <a:pt x="1906303" y="601066"/>
                </a:lnTo>
                <a:lnTo>
                  <a:pt x="1916953" y="595741"/>
                </a:lnTo>
                <a:lnTo>
                  <a:pt x="1900979" y="595741"/>
                </a:lnTo>
                <a:lnTo>
                  <a:pt x="1895654" y="590417"/>
                </a:lnTo>
                <a:lnTo>
                  <a:pt x="1906303" y="585093"/>
                </a:lnTo>
                <a:lnTo>
                  <a:pt x="1911628" y="585093"/>
                </a:lnTo>
                <a:lnTo>
                  <a:pt x="1927011" y="585093"/>
                </a:lnTo>
                <a:lnTo>
                  <a:pt x="1942986" y="574444"/>
                </a:lnTo>
                <a:lnTo>
                  <a:pt x="1942986" y="585093"/>
                </a:lnTo>
                <a:lnTo>
                  <a:pt x="1932336" y="590417"/>
                </a:lnTo>
                <a:lnTo>
                  <a:pt x="1932336" y="595741"/>
                </a:lnTo>
                <a:lnTo>
                  <a:pt x="1927011" y="595741"/>
                </a:lnTo>
                <a:lnTo>
                  <a:pt x="1911628" y="616447"/>
                </a:lnTo>
                <a:lnTo>
                  <a:pt x="1921686" y="616447"/>
                </a:lnTo>
                <a:lnTo>
                  <a:pt x="1927011" y="616447"/>
                </a:lnTo>
                <a:lnTo>
                  <a:pt x="1927011" y="611123"/>
                </a:lnTo>
                <a:lnTo>
                  <a:pt x="1937661" y="611123"/>
                </a:lnTo>
                <a:lnTo>
                  <a:pt x="1942986" y="601066"/>
                </a:lnTo>
                <a:lnTo>
                  <a:pt x="1948311" y="595741"/>
                </a:lnTo>
                <a:lnTo>
                  <a:pt x="1948311" y="590417"/>
                </a:lnTo>
                <a:lnTo>
                  <a:pt x="1953044" y="585093"/>
                </a:lnTo>
                <a:lnTo>
                  <a:pt x="1969019" y="590417"/>
                </a:lnTo>
                <a:lnTo>
                  <a:pt x="1963694" y="595741"/>
                </a:lnTo>
                <a:lnTo>
                  <a:pt x="1958369" y="605799"/>
                </a:lnTo>
                <a:lnTo>
                  <a:pt x="1974343" y="611123"/>
                </a:lnTo>
                <a:lnTo>
                  <a:pt x="1974343" y="601066"/>
                </a:lnTo>
                <a:lnTo>
                  <a:pt x="1989726" y="611123"/>
                </a:lnTo>
                <a:lnTo>
                  <a:pt x="1979668" y="611123"/>
                </a:lnTo>
                <a:lnTo>
                  <a:pt x="1979668" y="616447"/>
                </a:lnTo>
                <a:lnTo>
                  <a:pt x="1969019" y="621772"/>
                </a:lnTo>
                <a:lnTo>
                  <a:pt x="1979668" y="621772"/>
                </a:lnTo>
                <a:lnTo>
                  <a:pt x="1995051" y="616447"/>
                </a:lnTo>
                <a:lnTo>
                  <a:pt x="1989726" y="611123"/>
                </a:lnTo>
                <a:lnTo>
                  <a:pt x="2000376" y="611123"/>
                </a:lnTo>
                <a:lnTo>
                  <a:pt x="2005701" y="611123"/>
                </a:lnTo>
                <a:lnTo>
                  <a:pt x="2011026" y="616447"/>
                </a:lnTo>
                <a:lnTo>
                  <a:pt x="2015759" y="611123"/>
                </a:lnTo>
                <a:lnTo>
                  <a:pt x="2021084" y="611123"/>
                </a:lnTo>
                <a:lnTo>
                  <a:pt x="2026409" y="611123"/>
                </a:lnTo>
                <a:lnTo>
                  <a:pt x="2031734" y="611123"/>
                </a:lnTo>
                <a:lnTo>
                  <a:pt x="2037059" y="611123"/>
                </a:lnTo>
                <a:lnTo>
                  <a:pt x="2052442" y="611123"/>
                </a:lnTo>
                <a:lnTo>
                  <a:pt x="2052442" y="616447"/>
                </a:lnTo>
                <a:lnTo>
                  <a:pt x="2042383" y="627096"/>
                </a:lnTo>
                <a:lnTo>
                  <a:pt x="2042383" y="632421"/>
                </a:lnTo>
                <a:lnTo>
                  <a:pt x="2031734" y="642478"/>
                </a:lnTo>
                <a:lnTo>
                  <a:pt x="2026409" y="642478"/>
                </a:lnTo>
                <a:lnTo>
                  <a:pt x="2026409" y="653127"/>
                </a:lnTo>
                <a:lnTo>
                  <a:pt x="2037059" y="653127"/>
                </a:lnTo>
                <a:lnTo>
                  <a:pt x="2026409" y="668508"/>
                </a:lnTo>
                <a:lnTo>
                  <a:pt x="2015759" y="663775"/>
                </a:lnTo>
                <a:lnTo>
                  <a:pt x="2015759" y="668508"/>
                </a:lnTo>
                <a:lnTo>
                  <a:pt x="2026409" y="673833"/>
                </a:lnTo>
                <a:lnTo>
                  <a:pt x="2031734" y="673833"/>
                </a:lnTo>
                <a:lnTo>
                  <a:pt x="2037059" y="668508"/>
                </a:lnTo>
                <a:lnTo>
                  <a:pt x="2047117" y="647802"/>
                </a:lnTo>
                <a:lnTo>
                  <a:pt x="2068416" y="647802"/>
                </a:lnTo>
                <a:lnTo>
                  <a:pt x="2073149" y="653127"/>
                </a:lnTo>
                <a:lnTo>
                  <a:pt x="2057766" y="663775"/>
                </a:lnTo>
                <a:lnTo>
                  <a:pt x="2057766" y="673833"/>
                </a:lnTo>
                <a:lnTo>
                  <a:pt x="2063091" y="679157"/>
                </a:lnTo>
                <a:lnTo>
                  <a:pt x="2063091" y="684481"/>
                </a:lnTo>
                <a:lnTo>
                  <a:pt x="2052442" y="695130"/>
                </a:lnTo>
                <a:lnTo>
                  <a:pt x="2057766" y="699863"/>
                </a:lnTo>
                <a:lnTo>
                  <a:pt x="2047117" y="705187"/>
                </a:lnTo>
                <a:lnTo>
                  <a:pt x="2047117" y="699863"/>
                </a:lnTo>
                <a:lnTo>
                  <a:pt x="2026409" y="695130"/>
                </a:lnTo>
                <a:lnTo>
                  <a:pt x="2021084" y="684481"/>
                </a:lnTo>
                <a:lnTo>
                  <a:pt x="2000376" y="705187"/>
                </a:lnTo>
                <a:lnTo>
                  <a:pt x="2000376" y="710512"/>
                </a:lnTo>
                <a:lnTo>
                  <a:pt x="2005701" y="710512"/>
                </a:lnTo>
                <a:lnTo>
                  <a:pt x="2015759" y="705187"/>
                </a:lnTo>
                <a:lnTo>
                  <a:pt x="2026409" y="699863"/>
                </a:lnTo>
                <a:lnTo>
                  <a:pt x="2026409" y="715836"/>
                </a:lnTo>
                <a:lnTo>
                  <a:pt x="2031734" y="715836"/>
                </a:lnTo>
                <a:lnTo>
                  <a:pt x="2042383" y="705187"/>
                </a:lnTo>
                <a:lnTo>
                  <a:pt x="2047117" y="705187"/>
                </a:lnTo>
                <a:lnTo>
                  <a:pt x="2047117" y="710512"/>
                </a:lnTo>
                <a:lnTo>
                  <a:pt x="2052442" y="710512"/>
                </a:lnTo>
                <a:lnTo>
                  <a:pt x="2063091" y="705187"/>
                </a:lnTo>
                <a:lnTo>
                  <a:pt x="2073149" y="699863"/>
                </a:lnTo>
                <a:lnTo>
                  <a:pt x="2083799" y="695130"/>
                </a:lnTo>
                <a:lnTo>
                  <a:pt x="2094449" y="689806"/>
                </a:lnTo>
                <a:lnTo>
                  <a:pt x="2099774" y="689806"/>
                </a:lnTo>
                <a:lnTo>
                  <a:pt x="2104507" y="695130"/>
                </a:lnTo>
                <a:lnTo>
                  <a:pt x="2089124" y="705187"/>
                </a:lnTo>
                <a:lnTo>
                  <a:pt x="2094449" y="705187"/>
                </a:lnTo>
                <a:lnTo>
                  <a:pt x="2135864" y="689806"/>
                </a:lnTo>
                <a:lnTo>
                  <a:pt x="2131131" y="673833"/>
                </a:lnTo>
                <a:lnTo>
                  <a:pt x="2120482" y="679157"/>
                </a:lnTo>
                <a:lnTo>
                  <a:pt x="2120482" y="673833"/>
                </a:lnTo>
                <a:lnTo>
                  <a:pt x="2141189" y="653127"/>
                </a:lnTo>
                <a:lnTo>
                  <a:pt x="2157164" y="637153"/>
                </a:lnTo>
                <a:lnTo>
                  <a:pt x="2172547" y="627096"/>
                </a:lnTo>
                <a:lnTo>
                  <a:pt x="2188522" y="621772"/>
                </a:lnTo>
                <a:lnTo>
                  <a:pt x="2157164" y="653127"/>
                </a:lnTo>
                <a:lnTo>
                  <a:pt x="2151839" y="663775"/>
                </a:lnTo>
                <a:lnTo>
                  <a:pt x="2151839" y="668508"/>
                </a:lnTo>
                <a:lnTo>
                  <a:pt x="2157164" y="673833"/>
                </a:lnTo>
                <a:lnTo>
                  <a:pt x="2162489" y="673833"/>
                </a:lnTo>
                <a:lnTo>
                  <a:pt x="2157164" y="679157"/>
                </a:lnTo>
                <a:lnTo>
                  <a:pt x="2162489" y="684481"/>
                </a:lnTo>
                <a:lnTo>
                  <a:pt x="2162489" y="689806"/>
                </a:lnTo>
                <a:lnTo>
                  <a:pt x="2151839" y="699863"/>
                </a:lnTo>
                <a:lnTo>
                  <a:pt x="2146514" y="689806"/>
                </a:lnTo>
                <a:lnTo>
                  <a:pt x="2141189" y="689806"/>
                </a:lnTo>
                <a:lnTo>
                  <a:pt x="2135864" y="695130"/>
                </a:lnTo>
                <a:lnTo>
                  <a:pt x="2157164" y="710512"/>
                </a:lnTo>
                <a:lnTo>
                  <a:pt x="2162489" y="710512"/>
                </a:lnTo>
                <a:lnTo>
                  <a:pt x="2141189" y="725893"/>
                </a:lnTo>
                <a:lnTo>
                  <a:pt x="2131131" y="725893"/>
                </a:lnTo>
                <a:lnTo>
                  <a:pt x="2141189" y="715836"/>
                </a:lnTo>
                <a:lnTo>
                  <a:pt x="2141189" y="710512"/>
                </a:lnTo>
                <a:lnTo>
                  <a:pt x="2120482" y="731218"/>
                </a:lnTo>
                <a:lnTo>
                  <a:pt x="2109832" y="731218"/>
                </a:lnTo>
                <a:lnTo>
                  <a:pt x="2104507" y="747191"/>
                </a:lnTo>
                <a:lnTo>
                  <a:pt x="2120482" y="731218"/>
                </a:lnTo>
                <a:lnTo>
                  <a:pt x="2125806" y="731218"/>
                </a:lnTo>
                <a:lnTo>
                  <a:pt x="2131131" y="725893"/>
                </a:lnTo>
                <a:lnTo>
                  <a:pt x="2131131" y="736542"/>
                </a:lnTo>
                <a:lnTo>
                  <a:pt x="2120482" y="747191"/>
                </a:lnTo>
                <a:lnTo>
                  <a:pt x="2120482" y="757248"/>
                </a:lnTo>
                <a:lnTo>
                  <a:pt x="2115156" y="757248"/>
                </a:lnTo>
                <a:lnTo>
                  <a:pt x="2089124" y="767897"/>
                </a:lnTo>
                <a:lnTo>
                  <a:pt x="2094449" y="773221"/>
                </a:lnTo>
                <a:lnTo>
                  <a:pt x="2094449" y="767897"/>
                </a:lnTo>
                <a:lnTo>
                  <a:pt x="2109832" y="767897"/>
                </a:lnTo>
                <a:lnTo>
                  <a:pt x="2120482" y="762573"/>
                </a:lnTo>
                <a:lnTo>
                  <a:pt x="2120482" y="757248"/>
                </a:lnTo>
                <a:lnTo>
                  <a:pt x="2125806" y="752515"/>
                </a:lnTo>
                <a:lnTo>
                  <a:pt x="2135864" y="752515"/>
                </a:lnTo>
                <a:lnTo>
                  <a:pt x="2141189" y="741867"/>
                </a:lnTo>
                <a:lnTo>
                  <a:pt x="2151839" y="741867"/>
                </a:lnTo>
                <a:lnTo>
                  <a:pt x="2141189" y="752515"/>
                </a:lnTo>
                <a:lnTo>
                  <a:pt x="2135864" y="757248"/>
                </a:lnTo>
                <a:lnTo>
                  <a:pt x="2125806" y="767897"/>
                </a:lnTo>
                <a:lnTo>
                  <a:pt x="2120482" y="767897"/>
                </a:lnTo>
                <a:lnTo>
                  <a:pt x="2115156" y="778546"/>
                </a:lnTo>
                <a:lnTo>
                  <a:pt x="2109832" y="773221"/>
                </a:lnTo>
                <a:lnTo>
                  <a:pt x="2109832" y="783870"/>
                </a:lnTo>
                <a:lnTo>
                  <a:pt x="2104507" y="783870"/>
                </a:lnTo>
                <a:lnTo>
                  <a:pt x="2099774" y="788603"/>
                </a:lnTo>
                <a:lnTo>
                  <a:pt x="2089124" y="788603"/>
                </a:lnTo>
                <a:lnTo>
                  <a:pt x="2078474" y="799252"/>
                </a:lnTo>
                <a:lnTo>
                  <a:pt x="2078474" y="809901"/>
                </a:lnTo>
                <a:lnTo>
                  <a:pt x="2089124" y="815225"/>
                </a:lnTo>
                <a:lnTo>
                  <a:pt x="2099774" y="809901"/>
                </a:lnTo>
                <a:lnTo>
                  <a:pt x="2089124" y="804576"/>
                </a:lnTo>
                <a:lnTo>
                  <a:pt x="2109832" y="788603"/>
                </a:lnTo>
                <a:lnTo>
                  <a:pt x="2115156" y="793927"/>
                </a:lnTo>
                <a:lnTo>
                  <a:pt x="2104507" y="799252"/>
                </a:lnTo>
                <a:lnTo>
                  <a:pt x="2120482" y="804576"/>
                </a:lnTo>
                <a:lnTo>
                  <a:pt x="2109832" y="815225"/>
                </a:lnTo>
                <a:lnTo>
                  <a:pt x="2109832" y="819958"/>
                </a:lnTo>
                <a:lnTo>
                  <a:pt x="2115156" y="825282"/>
                </a:lnTo>
                <a:lnTo>
                  <a:pt x="2115156" y="830607"/>
                </a:lnTo>
                <a:lnTo>
                  <a:pt x="2120482" y="835931"/>
                </a:lnTo>
                <a:lnTo>
                  <a:pt x="2109832" y="846580"/>
                </a:lnTo>
                <a:lnTo>
                  <a:pt x="2094449" y="851313"/>
                </a:lnTo>
                <a:lnTo>
                  <a:pt x="2089124" y="861961"/>
                </a:lnTo>
                <a:lnTo>
                  <a:pt x="2083799" y="856637"/>
                </a:lnTo>
                <a:lnTo>
                  <a:pt x="2083799" y="851313"/>
                </a:lnTo>
                <a:lnTo>
                  <a:pt x="2104507" y="835931"/>
                </a:lnTo>
                <a:lnTo>
                  <a:pt x="2089124" y="835931"/>
                </a:lnTo>
                <a:lnTo>
                  <a:pt x="2073149" y="851313"/>
                </a:lnTo>
                <a:lnTo>
                  <a:pt x="2063091" y="867286"/>
                </a:lnTo>
                <a:lnTo>
                  <a:pt x="2052442" y="861961"/>
                </a:lnTo>
                <a:lnTo>
                  <a:pt x="2047117" y="861961"/>
                </a:lnTo>
                <a:lnTo>
                  <a:pt x="2037059" y="851313"/>
                </a:lnTo>
                <a:lnTo>
                  <a:pt x="2026409" y="861961"/>
                </a:lnTo>
                <a:lnTo>
                  <a:pt x="2005701" y="861961"/>
                </a:lnTo>
                <a:lnTo>
                  <a:pt x="2011026" y="867286"/>
                </a:lnTo>
                <a:lnTo>
                  <a:pt x="2021084" y="867286"/>
                </a:lnTo>
                <a:lnTo>
                  <a:pt x="2026409" y="867286"/>
                </a:lnTo>
                <a:lnTo>
                  <a:pt x="2031734" y="867286"/>
                </a:lnTo>
                <a:lnTo>
                  <a:pt x="2026409" y="887992"/>
                </a:lnTo>
                <a:lnTo>
                  <a:pt x="2021084" y="887992"/>
                </a:lnTo>
                <a:lnTo>
                  <a:pt x="2031734" y="893316"/>
                </a:lnTo>
                <a:lnTo>
                  <a:pt x="2037059" y="898641"/>
                </a:lnTo>
                <a:lnTo>
                  <a:pt x="2031734" y="903965"/>
                </a:lnTo>
                <a:lnTo>
                  <a:pt x="2021084" y="903965"/>
                </a:lnTo>
                <a:lnTo>
                  <a:pt x="2021084" y="914022"/>
                </a:lnTo>
                <a:lnTo>
                  <a:pt x="2000376" y="924671"/>
                </a:lnTo>
                <a:lnTo>
                  <a:pt x="1995051" y="924671"/>
                </a:lnTo>
                <a:lnTo>
                  <a:pt x="1995051" y="919347"/>
                </a:lnTo>
                <a:lnTo>
                  <a:pt x="2015759" y="909289"/>
                </a:lnTo>
                <a:lnTo>
                  <a:pt x="2015759" y="903965"/>
                </a:lnTo>
                <a:lnTo>
                  <a:pt x="2005701" y="903965"/>
                </a:lnTo>
                <a:lnTo>
                  <a:pt x="2005701" y="898641"/>
                </a:lnTo>
                <a:lnTo>
                  <a:pt x="2005701" y="887992"/>
                </a:lnTo>
                <a:lnTo>
                  <a:pt x="1995051" y="882667"/>
                </a:lnTo>
                <a:lnTo>
                  <a:pt x="1989726" y="893316"/>
                </a:lnTo>
                <a:lnTo>
                  <a:pt x="2005701" y="898641"/>
                </a:lnTo>
                <a:lnTo>
                  <a:pt x="1995051" y="909289"/>
                </a:lnTo>
                <a:lnTo>
                  <a:pt x="1995051" y="919347"/>
                </a:lnTo>
                <a:lnTo>
                  <a:pt x="1979668" y="919347"/>
                </a:lnTo>
                <a:lnTo>
                  <a:pt x="1979668" y="929995"/>
                </a:lnTo>
                <a:lnTo>
                  <a:pt x="1969019" y="924671"/>
                </a:lnTo>
                <a:lnTo>
                  <a:pt x="1969019" y="929995"/>
                </a:lnTo>
                <a:lnTo>
                  <a:pt x="1979668" y="929995"/>
                </a:lnTo>
                <a:lnTo>
                  <a:pt x="1984402" y="924671"/>
                </a:lnTo>
                <a:lnTo>
                  <a:pt x="1989726" y="935320"/>
                </a:lnTo>
                <a:lnTo>
                  <a:pt x="1979668" y="940644"/>
                </a:lnTo>
                <a:lnTo>
                  <a:pt x="1969019" y="950701"/>
                </a:lnTo>
                <a:lnTo>
                  <a:pt x="1963694" y="945377"/>
                </a:lnTo>
                <a:lnTo>
                  <a:pt x="1958369" y="940644"/>
                </a:lnTo>
                <a:lnTo>
                  <a:pt x="1948311" y="940644"/>
                </a:lnTo>
                <a:lnTo>
                  <a:pt x="1942986" y="950701"/>
                </a:lnTo>
                <a:lnTo>
                  <a:pt x="1937661" y="950701"/>
                </a:lnTo>
                <a:lnTo>
                  <a:pt x="1937661" y="961350"/>
                </a:lnTo>
                <a:lnTo>
                  <a:pt x="1948311" y="971999"/>
                </a:lnTo>
                <a:lnTo>
                  <a:pt x="1937661" y="976732"/>
                </a:lnTo>
                <a:lnTo>
                  <a:pt x="1932336" y="976732"/>
                </a:lnTo>
                <a:lnTo>
                  <a:pt x="1921686" y="992705"/>
                </a:lnTo>
                <a:lnTo>
                  <a:pt x="1911628" y="992705"/>
                </a:lnTo>
                <a:lnTo>
                  <a:pt x="1900979" y="1003354"/>
                </a:lnTo>
                <a:lnTo>
                  <a:pt x="1890920" y="1003354"/>
                </a:lnTo>
                <a:lnTo>
                  <a:pt x="1890920" y="998029"/>
                </a:lnTo>
                <a:lnTo>
                  <a:pt x="1900979" y="982056"/>
                </a:lnTo>
                <a:lnTo>
                  <a:pt x="1906303" y="982056"/>
                </a:lnTo>
                <a:lnTo>
                  <a:pt x="1916953" y="976732"/>
                </a:lnTo>
                <a:lnTo>
                  <a:pt x="1921686" y="971999"/>
                </a:lnTo>
                <a:lnTo>
                  <a:pt x="1916953" y="961350"/>
                </a:lnTo>
                <a:lnTo>
                  <a:pt x="1900979" y="971999"/>
                </a:lnTo>
                <a:lnTo>
                  <a:pt x="1900979" y="982056"/>
                </a:lnTo>
                <a:lnTo>
                  <a:pt x="1890920" y="982056"/>
                </a:lnTo>
                <a:lnTo>
                  <a:pt x="1885596" y="992705"/>
                </a:lnTo>
                <a:lnTo>
                  <a:pt x="1885596" y="998029"/>
                </a:lnTo>
                <a:lnTo>
                  <a:pt x="1874946" y="1008087"/>
                </a:lnTo>
                <a:lnTo>
                  <a:pt x="1885596" y="1013411"/>
                </a:lnTo>
                <a:lnTo>
                  <a:pt x="1874946" y="1024060"/>
                </a:lnTo>
                <a:lnTo>
                  <a:pt x="1864296" y="1029384"/>
                </a:lnTo>
                <a:lnTo>
                  <a:pt x="1854238" y="1029384"/>
                </a:lnTo>
                <a:lnTo>
                  <a:pt x="1854238" y="1018735"/>
                </a:lnTo>
                <a:lnTo>
                  <a:pt x="1843588" y="1024060"/>
                </a:lnTo>
                <a:lnTo>
                  <a:pt x="1843588" y="1044766"/>
                </a:lnTo>
                <a:lnTo>
                  <a:pt x="1822880" y="1055415"/>
                </a:lnTo>
                <a:lnTo>
                  <a:pt x="1822880" y="1050090"/>
                </a:lnTo>
                <a:lnTo>
                  <a:pt x="1838263" y="1039441"/>
                </a:lnTo>
                <a:lnTo>
                  <a:pt x="1822880" y="1034709"/>
                </a:lnTo>
                <a:lnTo>
                  <a:pt x="1812231" y="1050090"/>
                </a:lnTo>
                <a:lnTo>
                  <a:pt x="1812231" y="1060739"/>
                </a:lnTo>
                <a:lnTo>
                  <a:pt x="1817556" y="1065472"/>
                </a:lnTo>
                <a:lnTo>
                  <a:pt x="1796848" y="1070796"/>
                </a:lnTo>
                <a:lnTo>
                  <a:pt x="1801581" y="1076121"/>
                </a:lnTo>
                <a:lnTo>
                  <a:pt x="1791523" y="1086769"/>
                </a:lnTo>
                <a:lnTo>
                  <a:pt x="1775548" y="1092094"/>
                </a:lnTo>
                <a:lnTo>
                  <a:pt x="1770223" y="1092094"/>
                </a:lnTo>
                <a:lnTo>
                  <a:pt x="1760165" y="1092094"/>
                </a:lnTo>
                <a:lnTo>
                  <a:pt x="1765490" y="1086769"/>
                </a:lnTo>
                <a:lnTo>
                  <a:pt x="1786198" y="1076121"/>
                </a:lnTo>
                <a:lnTo>
                  <a:pt x="1786198" y="1065472"/>
                </a:lnTo>
                <a:lnTo>
                  <a:pt x="1775548" y="1065472"/>
                </a:lnTo>
                <a:lnTo>
                  <a:pt x="1770223" y="1076121"/>
                </a:lnTo>
                <a:lnTo>
                  <a:pt x="1760165" y="1076121"/>
                </a:lnTo>
                <a:lnTo>
                  <a:pt x="1765490" y="1086769"/>
                </a:lnTo>
                <a:lnTo>
                  <a:pt x="1754840" y="1086769"/>
                </a:lnTo>
                <a:lnTo>
                  <a:pt x="1744191" y="1096827"/>
                </a:lnTo>
                <a:lnTo>
                  <a:pt x="1744191" y="1102151"/>
                </a:lnTo>
                <a:lnTo>
                  <a:pt x="1749516" y="1096827"/>
                </a:lnTo>
                <a:lnTo>
                  <a:pt x="1760165" y="1092094"/>
                </a:lnTo>
                <a:lnTo>
                  <a:pt x="1760165" y="1107475"/>
                </a:lnTo>
                <a:lnTo>
                  <a:pt x="1754840" y="1107475"/>
                </a:lnTo>
                <a:lnTo>
                  <a:pt x="1749516" y="1112800"/>
                </a:lnTo>
                <a:lnTo>
                  <a:pt x="1739457" y="1118124"/>
                </a:lnTo>
                <a:lnTo>
                  <a:pt x="1734133" y="1123449"/>
                </a:lnTo>
                <a:lnTo>
                  <a:pt x="1728808" y="1118124"/>
                </a:lnTo>
                <a:lnTo>
                  <a:pt x="1728808" y="1123449"/>
                </a:lnTo>
                <a:lnTo>
                  <a:pt x="1718158" y="1112800"/>
                </a:lnTo>
                <a:lnTo>
                  <a:pt x="1708100" y="1128181"/>
                </a:lnTo>
                <a:lnTo>
                  <a:pt x="1712833" y="1128181"/>
                </a:lnTo>
                <a:lnTo>
                  <a:pt x="1718158" y="1133506"/>
                </a:lnTo>
                <a:lnTo>
                  <a:pt x="1708100" y="1149479"/>
                </a:lnTo>
                <a:lnTo>
                  <a:pt x="1692125" y="1149479"/>
                </a:lnTo>
                <a:lnTo>
                  <a:pt x="1692125" y="1159536"/>
                </a:lnTo>
                <a:lnTo>
                  <a:pt x="1686801" y="1154803"/>
                </a:lnTo>
                <a:lnTo>
                  <a:pt x="1671417" y="1164861"/>
                </a:lnTo>
                <a:lnTo>
                  <a:pt x="1671417" y="1170185"/>
                </a:lnTo>
                <a:lnTo>
                  <a:pt x="1660768" y="1170185"/>
                </a:lnTo>
                <a:lnTo>
                  <a:pt x="1660768" y="1175509"/>
                </a:lnTo>
                <a:lnTo>
                  <a:pt x="1676742" y="1175509"/>
                </a:lnTo>
                <a:lnTo>
                  <a:pt x="1692125" y="1159536"/>
                </a:lnTo>
                <a:lnTo>
                  <a:pt x="1697450" y="1159536"/>
                </a:lnTo>
                <a:lnTo>
                  <a:pt x="1708100" y="1149479"/>
                </a:lnTo>
                <a:lnTo>
                  <a:pt x="1712833" y="1149479"/>
                </a:lnTo>
                <a:lnTo>
                  <a:pt x="1718158" y="1144155"/>
                </a:lnTo>
                <a:lnTo>
                  <a:pt x="1744191" y="1123449"/>
                </a:lnTo>
                <a:lnTo>
                  <a:pt x="1749516" y="1123449"/>
                </a:lnTo>
                <a:lnTo>
                  <a:pt x="1780873" y="1102151"/>
                </a:lnTo>
                <a:lnTo>
                  <a:pt x="1791523" y="1092094"/>
                </a:lnTo>
                <a:lnTo>
                  <a:pt x="1801581" y="1086769"/>
                </a:lnTo>
                <a:lnTo>
                  <a:pt x="1817556" y="1076121"/>
                </a:lnTo>
                <a:lnTo>
                  <a:pt x="1832939" y="1065472"/>
                </a:lnTo>
                <a:lnTo>
                  <a:pt x="1838263" y="1065472"/>
                </a:lnTo>
                <a:lnTo>
                  <a:pt x="1854238" y="1044766"/>
                </a:lnTo>
                <a:lnTo>
                  <a:pt x="1874946" y="1034709"/>
                </a:lnTo>
                <a:lnTo>
                  <a:pt x="1885596" y="1029384"/>
                </a:lnTo>
                <a:lnTo>
                  <a:pt x="1895654" y="1024060"/>
                </a:lnTo>
                <a:lnTo>
                  <a:pt x="1906303" y="1013411"/>
                </a:lnTo>
                <a:lnTo>
                  <a:pt x="1911628" y="1013411"/>
                </a:lnTo>
                <a:lnTo>
                  <a:pt x="1927011" y="1003354"/>
                </a:lnTo>
                <a:lnTo>
                  <a:pt x="1937661" y="992705"/>
                </a:lnTo>
                <a:lnTo>
                  <a:pt x="1948311" y="987381"/>
                </a:lnTo>
                <a:lnTo>
                  <a:pt x="1958369" y="982056"/>
                </a:lnTo>
                <a:lnTo>
                  <a:pt x="1963694" y="982056"/>
                </a:lnTo>
                <a:lnTo>
                  <a:pt x="1979668" y="961350"/>
                </a:lnTo>
                <a:lnTo>
                  <a:pt x="2000376" y="950701"/>
                </a:lnTo>
                <a:lnTo>
                  <a:pt x="2011026" y="945377"/>
                </a:lnTo>
                <a:lnTo>
                  <a:pt x="2021084" y="940644"/>
                </a:lnTo>
                <a:lnTo>
                  <a:pt x="2021084" y="945377"/>
                </a:lnTo>
                <a:lnTo>
                  <a:pt x="2015759" y="950701"/>
                </a:lnTo>
                <a:lnTo>
                  <a:pt x="2021084" y="956026"/>
                </a:lnTo>
                <a:lnTo>
                  <a:pt x="2021084" y="966675"/>
                </a:lnTo>
                <a:lnTo>
                  <a:pt x="2031734" y="950701"/>
                </a:lnTo>
                <a:lnTo>
                  <a:pt x="2042383" y="950701"/>
                </a:lnTo>
                <a:lnTo>
                  <a:pt x="2042383" y="956026"/>
                </a:lnTo>
                <a:lnTo>
                  <a:pt x="2052442" y="956026"/>
                </a:lnTo>
                <a:lnTo>
                  <a:pt x="2047117" y="966675"/>
                </a:lnTo>
                <a:lnTo>
                  <a:pt x="2031734" y="966675"/>
                </a:lnTo>
                <a:lnTo>
                  <a:pt x="2031734" y="976732"/>
                </a:lnTo>
                <a:lnTo>
                  <a:pt x="2037059" y="976732"/>
                </a:lnTo>
                <a:lnTo>
                  <a:pt x="2047117" y="976732"/>
                </a:lnTo>
                <a:lnTo>
                  <a:pt x="2047117" y="982056"/>
                </a:lnTo>
                <a:lnTo>
                  <a:pt x="2037059" y="987381"/>
                </a:lnTo>
                <a:lnTo>
                  <a:pt x="2021084" y="987381"/>
                </a:lnTo>
                <a:lnTo>
                  <a:pt x="2021084" y="998029"/>
                </a:lnTo>
                <a:lnTo>
                  <a:pt x="2026409" y="998029"/>
                </a:lnTo>
                <a:lnTo>
                  <a:pt x="2037059" y="998029"/>
                </a:lnTo>
                <a:lnTo>
                  <a:pt x="2026409" y="1008087"/>
                </a:lnTo>
                <a:lnTo>
                  <a:pt x="2011026" y="1018735"/>
                </a:lnTo>
                <a:lnTo>
                  <a:pt x="2015759" y="1018735"/>
                </a:lnTo>
                <a:lnTo>
                  <a:pt x="2021084" y="1024060"/>
                </a:lnTo>
                <a:lnTo>
                  <a:pt x="2015759" y="1024060"/>
                </a:lnTo>
                <a:lnTo>
                  <a:pt x="2011026" y="1024060"/>
                </a:lnTo>
                <a:lnTo>
                  <a:pt x="2005701" y="1029384"/>
                </a:lnTo>
                <a:lnTo>
                  <a:pt x="2000376" y="1029384"/>
                </a:lnTo>
                <a:lnTo>
                  <a:pt x="1995051" y="1029384"/>
                </a:lnTo>
                <a:lnTo>
                  <a:pt x="1995051" y="1034709"/>
                </a:lnTo>
                <a:lnTo>
                  <a:pt x="2000376" y="1034709"/>
                </a:lnTo>
                <a:lnTo>
                  <a:pt x="2000376" y="1039441"/>
                </a:lnTo>
                <a:lnTo>
                  <a:pt x="2005701" y="1044766"/>
                </a:lnTo>
                <a:lnTo>
                  <a:pt x="2011026" y="1044766"/>
                </a:lnTo>
                <a:lnTo>
                  <a:pt x="2005701" y="1039441"/>
                </a:lnTo>
                <a:lnTo>
                  <a:pt x="2015759" y="1034709"/>
                </a:lnTo>
                <a:lnTo>
                  <a:pt x="2015759" y="1039441"/>
                </a:lnTo>
                <a:lnTo>
                  <a:pt x="2031734" y="1034709"/>
                </a:lnTo>
                <a:lnTo>
                  <a:pt x="2026409" y="1029384"/>
                </a:lnTo>
                <a:lnTo>
                  <a:pt x="2031734" y="1029384"/>
                </a:lnTo>
                <a:lnTo>
                  <a:pt x="2037059" y="1024060"/>
                </a:lnTo>
                <a:lnTo>
                  <a:pt x="2042383" y="1008087"/>
                </a:lnTo>
                <a:lnTo>
                  <a:pt x="2047117" y="1003354"/>
                </a:lnTo>
                <a:lnTo>
                  <a:pt x="2052442" y="1008087"/>
                </a:lnTo>
                <a:lnTo>
                  <a:pt x="2057766" y="998029"/>
                </a:lnTo>
                <a:lnTo>
                  <a:pt x="2068416" y="998029"/>
                </a:lnTo>
                <a:lnTo>
                  <a:pt x="2078474" y="1018735"/>
                </a:lnTo>
                <a:lnTo>
                  <a:pt x="2083799" y="1013411"/>
                </a:lnTo>
                <a:lnTo>
                  <a:pt x="2083799" y="1008087"/>
                </a:lnTo>
                <a:lnTo>
                  <a:pt x="2089124" y="1008087"/>
                </a:lnTo>
                <a:lnTo>
                  <a:pt x="2089124" y="1018735"/>
                </a:lnTo>
                <a:lnTo>
                  <a:pt x="2099774" y="1013411"/>
                </a:lnTo>
                <a:lnTo>
                  <a:pt x="2109832" y="1013411"/>
                </a:lnTo>
                <a:lnTo>
                  <a:pt x="2115156" y="1018735"/>
                </a:lnTo>
                <a:lnTo>
                  <a:pt x="2125806" y="1018735"/>
                </a:lnTo>
                <a:lnTo>
                  <a:pt x="2125806" y="1008087"/>
                </a:lnTo>
                <a:lnTo>
                  <a:pt x="2135864" y="1013411"/>
                </a:lnTo>
                <a:lnTo>
                  <a:pt x="2146514" y="1003354"/>
                </a:lnTo>
                <a:lnTo>
                  <a:pt x="2151839" y="998029"/>
                </a:lnTo>
                <a:lnTo>
                  <a:pt x="2135864" y="998029"/>
                </a:lnTo>
                <a:lnTo>
                  <a:pt x="2125806" y="1008087"/>
                </a:lnTo>
                <a:lnTo>
                  <a:pt x="2120482" y="998029"/>
                </a:lnTo>
                <a:lnTo>
                  <a:pt x="2115156" y="998029"/>
                </a:lnTo>
                <a:lnTo>
                  <a:pt x="2115156" y="987381"/>
                </a:lnTo>
                <a:lnTo>
                  <a:pt x="2120482" y="987381"/>
                </a:lnTo>
                <a:lnTo>
                  <a:pt x="2135864" y="992705"/>
                </a:lnTo>
                <a:lnTo>
                  <a:pt x="2135864" y="982056"/>
                </a:lnTo>
                <a:lnTo>
                  <a:pt x="2125806" y="971999"/>
                </a:lnTo>
                <a:lnTo>
                  <a:pt x="2131131" y="966675"/>
                </a:lnTo>
                <a:lnTo>
                  <a:pt x="2135864" y="966675"/>
                </a:lnTo>
                <a:lnTo>
                  <a:pt x="2135864" y="976732"/>
                </a:lnTo>
                <a:lnTo>
                  <a:pt x="2141189" y="982056"/>
                </a:lnTo>
                <a:lnTo>
                  <a:pt x="2151839" y="982056"/>
                </a:lnTo>
                <a:lnTo>
                  <a:pt x="2162489" y="982056"/>
                </a:lnTo>
                <a:lnTo>
                  <a:pt x="2172547" y="987381"/>
                </a:lnTo>
                <a:lnTo>
                  <a:pt x="2183197" y="987381"/>
                </a:lnTo>
                <a:lnTo>
                  <a:pt x="2198579" y="971999"/>
                </a:lnTo>
                <a:lnTo>
                  <a:pt x="2183197" y="966675"/>
                </a:lnTo>
                <a:lnTo>
                  <a:pt x="2188522" y="971999"/>
                </a:lnTo>
                <a:lnTo>
                  <a:pt x="2177872" y="982056"/>
                </a:lnTo>
                <a:lnTo>
                  <a:pt x="2167222" y="971999"/>
                </a:lnTo>
                <a:lnTo>
                  <a:pt x="2183197" y="961350"/>
                </a:lnTo>
                <a:lnTo>
                  <a:pt x="2183197" y="950701"/>
                </a:lnTo>
                <a:lnTo>
                  <a:pt x="2193846" y="956026"/>
                </a:lnTo>
                <a:lnTo>
                  <a:pt x="2209229" y="945377"/>
                </a:lnTo>
                <a:lnTo>
                  <a:pt x="2209229" y="961350"/>
                </a:lnTo>
                <a:lnTo>
                  <a:pt x="2229937" y="961350"/>
                </a:lnTo>
                <a:lnTo>
                  <a:pt x="2229937" y="950701"/>
                </a:lnTo>
                <a:lnTo>
                  <a:pt x="2235262" y="950701"/>
                </a:lnTo>
                <a:lnTo>
                  <a:pt x="2245912" y="945377"/>
                </a:lnTo>
                <a:lnTo>
                  <a:pt x="2251237" y="929995"/>
                </a:lnTo>
                <a:lnTo>
                  <a:pt x="2266619" y="929995"/>
                </a:lnTo>
                <a:lnTo>
                  <a:pt x="2277269" y="914022"/>
                </a:lnTo>
                <a:lnTo>
                  <a:pt x="2282594" y="914022"/>
                </a:lnTo>
                <a:lnTo>
                  <a:pt x="2287327" y="924671"/>
                </a:lnTo>
                <a:lnTo>
                  <a:pt x="2308627" y="903965"/>
                </a:lnTo>
                <a:lnTo>
                  <a:pt x="2313952" y="903965"/>
                </a:lnTo>
                <a:lnTo>
                  <a:pt x="2324010" y="898641"/>
                </a:lnTo>
                <a:lnTo>
                  <a:pt x="2324010" y="893316"/>
                </a:lnTo>
                <a:lnTo>
                  <a:pt x="2334659" y="882667"/>
                </a:lnTo>
                <a:lnTo>
                  <a:pt x="2345309" y="882667"/>
                </a:lnTo>
                <a:lnTo>
                  <a:pt x="2345309" y="893316"/>
                </a:lnTo>
                <a:lnTo>
                  <a:pt x="2355367" y="887992"/>
                </a:lnTo>
                <a:lnTo>
                  <a:pt x="2366017" y="887992"/>
                </a:lnTo>
                <a:lnTo>
                  <a:pt x="2350042" y="903965"/>
                </a:lnTo>
                <a:lnTo>
                  <a:pt x="2334659" y="914022"/>
                </a:lnTo>
                <a:lnTo>
                  <a:pt x="2329335" y="919347"/>
                </a:lnTo>
                <a:lnTo>
                  <a:pt x="2324010" y="924671"/>
                </a:lnTo>
                <a:lnTo>
                  <a:pt x="2313952" y="940644"/>
                </a:lnTo>
                <a:lnTo>
                  <a:pt x="2313952" y="950701"/>
                </a:lnTo>
                <a:lnTo>
                  <a:pt x="2318685" y="956026"/>
                </a:lnTo>
                <a:lnTo>
                  <a:pt x="2324010" y="961350"/>
                </a:lnTo>
                <a:lnTo>
                  <a:pt x="2329335" y="961350"/>
                </a:lnTo>
                <a:lnTo>
                  <a:pt x="2334659" y="956026"/>
                </a:lnTo>
                <a:lnTo>
                  <a:pt x="2339985" y="956026"/>
                </a:lnTo>
                <a:lnTo>
                  <a:pt x="2350042" y="945377"/>
                </a:lnTo>
                <a:lnTo>
                  <a:pt x="2355367" y="935320"/>
                </a:lnTo>
                <a:lnTo>
                  <a:pt x="2355367" y="929995"/>
                </a:lnTo>
                <a:lnTo>
                  <a:pt x="2366017" y="940644"/>
                </a:lnTo>
                <a:lnTo>
                  <a:pt x="2371342" y="935320"/>
                </a:lnTo>
                <a:lnTo>
                  <a:pt x="2371342" y="945377"/>
                </a:lnTo>
                <a:lnTo>
                  <a:pt x="2366017" y="950701"/>
                </a:lnTo>
                <a:lnTo>
                  <a:pt x="2360692" y="950701"/>
                </a:lnTo>
                <a:lnTo>
                  <a:pt x="2350042" y="956026"/>
                </a:lnTo>
                <a:lnTo>
                  <a:pt x="2350042" y="966675"/>
                </a:lnTo>
                <a:lnTo>
                  <a:pt x="2345309" y="966675"/>
                </a:lnTo>
                <a:lnTo>
                  <a:pt x="2350042" y="971999"/>
                </a:lnTo>
                <a:lnTo>
                  <a:pt x="2350042" y="987381"/>
                </a:lnTo>
                <a:lnTo>
                  <a:pt x="2339985" y="998029"/>
                </a:lnTo>
                <a:lnTo>
                  <a:pt x="2324010" y="998029"/>
                </a:lnTo>
                <a:lnTo>
                  <a:pt x="2324010" y="1008087"/>
                </a:lnTo>
                <a:lnTo>
                  <a:pt x="2313952" y="1008087"/>
                </a:lnTo>
                <a:lnTo>
                  <a:pt x="2318685" y="1003354"/>
                </a:lnTo>
                <a:lnTo>
                  <a:pt x="2308627" y="992705"/>
                </a:lnTo>
                <a:lnTo>
                  <a:pt x="2308627" y="998029"/>
                </a:lnTo>
                <a:lnTo>
                  <a:pt x="2308627" y="1003354"/>
                </a:lnTo>
                <a:lnTo>
                  <a:pt x="2303302" y="998029"/>
                </a:lnTo>
                <a:lnTo>
                  <a:pt x="2282594" y="1003354"/>
                </a:lnTo>
                <a:lnTo>
                  <a:pt x="2282594" y="1013411"/>
                </a:lnTo>
                <a:lnTo>
                  <a:pt x="2287327" y="1018735"/>
                </a:lnTo>
                <a:lnTo>
                  <a:pt x="2282594" y="1029384"/>
                </a:lnTo>
                <a:lnTo>
                  <a:pt x="2287327" y="1034709"/>
                </a:lnTo>
                <a:lnTo>
                  <a:pt x="2292652" y="1024060"/>
                </a:lnTo>
                <a:lnTo>
                  <a:pt x="2297977" y="1024060"/>
                </a:lnTo>
                <a:lnTo>
                  <a:pt x="2308627" y="1013411"/>
                </a:lnTo>
                <a:lnTo>
                  <a:pt x="2318685" y="1013411"/>
                </a:lnTo>
                <a:lnTo>
                  <a:pt x="2324010" y="1008087"/>
                </a:lnTo>
                <a:lnTo>
                  <a:pt x="2339985" y="998029"/>
                </a:lnTo>
                <a:lnTo>
                  <a:pt x="2345309" y="998029"/>
                </a:lnTo>
                <a:lnTo>
                  <a:pt x="2355367" y="992705"/>
                </a:lnTo>
                <a:lnTo>
                  <a:pt x="2360692" y="987381"/>
                </a:lnTo>
                <a:lnTo>
                  <a:pt x="2376075" y="976732"/>
                </a:lnTo>
                <a:lnTo>
                  <a:pt x="2376075" y="966675"/>
                </a:lnTo>
                <a:lnTo>
                  <a:pt x="2386725" y="971999"/>
                </a:lnTo>
                <a:lnTo>
                  <a:pt x="2392050" y="971999"/>
                </a:lnTo>
                <a:lnTo>
                  <a:pt x="2392050" y="976732"/>
                </a:lnTo>
                <a:lnTo>
                  <a:pt x="2386725" y="987381"/>
                </a:lnTo>
                <a:lnTo>
                  <a:pt x="2371342" y="992705"/>
                </a:lnTo>
                <a:lnTo>
                  <a:pt x="2355367" y="998029"/>
                </a:lnTo>
                <a:lnTo>
                  <a:pt x="2339985" y="1013411"/>
                </a:lnTo>
                <a:lnTo>
                  <a:pt x="2345309" y="1018735"/>
                </a:lnTo>
                <a:lnTo>
                  <a:pt x="2334659" y="1024060"/>
                </a:lnTo>
                <a:lnTo>
                  <a:pt x="2329335" y="1034709"/>
                </a:lnTo>
                <a:lnTo>
                  <a:pt x="2318685" y="1039441"/>
                </a:lnTo>
                <a:lnTo>
                  <a:pt x="2329335" y="1050090"/>
                </a:lnTo>
                <a:lnTo>
                  <a:pt x="2339985" y="1044766"/>
                </a:lnTo>
                <a:lnTo>
                  <a:pt x="2345309" y="1039441"/>
                </a:lnTo>
                <a:lnTo>
                  <a:pt x="2345309" y="1044766"/>
                </a:lnTo>
                <a:lnTo>
                  <a:pt x="2350042" y="1044766"/>
                </a:lnTo>
                <a:lnTo>
                  <a:pt x="2376075" y="1018735"/>
                </a:lnTo>
                <a:lnTo>
                  <a:pt x="2392050" y="1018735"/>
                </a:lnTo>
                <a:lnTo>
                  <a:pt x="2402700" y="1018735"/>
                </a:lnTo>
                <a:lnTo>
                  <a:pt x="2402700" y="1029384"/>
                </a:lnTo>
                <a:lnTo>
                  <a:pt x="2402700" y="1034709"/>
                </a:lnTo>
                <a:lnTo>
                  <a:pt x="2428732" y="1024060"/>
                </a:lnTo>
                <a:lnTo>
                  <a:pt x="2428732" y="1029384"/>
                </a:lnTo>
                <a:lnTo>
                  <a:pt x="2418082" y="1034709"/>
                </a:lnTo>
                <a:lnTo>
                  <a:pt x="2418082" y="1050090"/>
                </a:lnTo>
                <a:lnTo>
                  <a:pt x="2407433" y="1060739"/>
                </a:lnTo>
                <a:lnTo>
                  <a:pt x="2392050" y="1065472"/>
                </a:lnTo>
                <a:lnTo>
                  <a:pt x="2381400" y="1065472"/>
                </a:lnTo>
                <a:lnTo>
                  <a:pt x="2376075" y="1065472"/>
                </a:lnTo>
                <a:lnTo>
                  <a:pt x="2371342" y="1070796"/>
                </a:lnTo>
                <a:lnTo>
                  <a:pt x="2381400" y="1076121"/>
                </a:lnTo>
                <a:lnTo>
                  <a:pt x="2381400" y="1086769"/>
                </a:lnTo>
                <a:lnTo>
                  <a:pt x="2386725" y="1086769"/>
                </a:lnTo>
                <a:lnTo>
                  <a:pt x="2402700" y="1070796"/>
                </a:lnTo>
                <a:lnTo>
                  <a:pt x="2407433" y="1076121"/>
                </a:lnTo>
                <a:lnTo>
                  <a:pt x="2397375" y="1081445"/>
                </a:lnTo>
                <a:lnTo>
                  <a:pt x="2397375" y="1092094"/>
                </a:lnTo>
                <a:lnTo>
                  <a:pt x="2407433" y="1081445"/>
                </a:lnTo>
                <a:lnTo>
                  <a:pt x="2423407" y="1076121"/>
                </a:lnTo>
                <a:lnTo>
                  <a:pt x="2428732" y="1070796"/>
                </a:lnTo>
                <a:lnTo>
                  <a:pt x="2418082" y="1060739"/>
                </a:lnTo>
                <a:lnTo>
                  <a:pt x="2428732" y="1055415"/>
                </a:lnTo>
                <a:lnTo>
                  <a:pt x="2434057" y="1055415"/>
                </a:lnTo>
                <a:lnTo>
                  <a:pt x="2434057" y="1081445"/>
                </a:lnTo>
                <a:lnTo>
                  <a:pt x="2428732" y="1081445"/>
                </a:lnTo>
                <a:lnTo>
                  <a:pt x="2428732" y="1096827"/>
                </a:lnTo>
                <a:lnTo>
                  <a:pt x="2438790" y="1086769"/>
                </a:lnTo>
                <a:lnTo>
                  <a:pt x="2444115" y="1081445"/>
                </a:lnTo>
                <a:lnTo>
                  <a:pt x="2449440" y="1076121"/>
                </a:lnTo>
                <a:lnTo>
                  <a:pt x="2449440" y="1055415"/>
                </a:lnTo>
                <a:lnTo>
                  <a:pt x="2465415" y="1050090"/>
                </a:lnTo>
                <a:lnTo>
                  <a:pt x="2480797" y="1060739"/>
                </a:lnTo>
                <a:lnTo>
                  <a:pt x="2470148" y="1070796"/>
                </a:lnTo>
                <a:lnTo>
                  <a:pt x="2470148" y="1065472"/>
                </a:lnTo>
                <a:lnTo>
                  <a:pt x="2465415" y="1065472"/>
                </a:lnTo>
                <a:lnTo>
                  <a:pt x="2454765" y="1070796"/>
                </a:lnTo>
                <a:lnTo>
                  <a:pt x="2460090" y="1076121"/>
                </a:lnTo>
                <a:lnTo>
                  <a:pt x="2465415" y="1070796"/>
                </a:lnTo>
                <a:lnTo>
                  <a:pt x="2470148" y="1070796"/>
                </a:lnTo>
                <a:lnTo>
                  <a:pt x="2449440" y="1096827"/>
                </a:lnTo>
                <a:lnTo>
                  <a:pt x="2449440" y="1102151"/>
                </a:lnTo>
                <a:lnTo>
                  <a:pt x="2465415" y="1102151"/>
                </a:lnTo>
                <a:lnTo>
                  <a:pt x="2460090" y="1092094"/>
                </a:lnTo>
                <a:lnTo>
                  <a:pt x="2470148" y="1086769"/>
                </a:lnTo>
                <a:lnTo>
                  <a:pt x="2480797" y="1092094"/>
                </a:lnTo>
                <a:lnTo>
                  <a:pt x="2486122" y="1092094"/>
                </a:lnTo>
                <a:lnTo>
                  <a:pt x="2491447" y="1081445"/>
                </a:lnTo>
                <a:lnTo>
                  <a:pt x="2486122" y="1076121"/>
                </a:lnTo>
                <a:lnTo>
                  <a:pt x="2496772" y="1060739"/>
                </a:lnTo>
                <a:lnTo>
                  <a:pt x="2486122" y="1060739"/>
                </a:lnTo>
                <a:lnTo>
                  <a:pt x="2480797" y="1050090"/>
                </a:lnTo>
                <a:lnTo>
                  <a:pt x="2491447" y="1039441"/>
                </a:lnTo>
                <a:lnTo>
                  <a:pt x="2496772" y="1044766"/>
                </a:lnTo>
                <a:lnTo>
                  <a:pt x="2491447" y="1050090"/>
                </a:lnTo>
                <a:lnTo>
                  <a:pt x="2506830" y="1055415"/>
                </a:lnTo>
                <a:lnTo>
                  <a:pt x="2512155" y="1050090"/>
                </a:lnTo>
                <a:lnTo>
                  <a:pt x="2517480" y="1050090"/>
                </a:lnTo>
                <a:lnTo>
                  <a:pt x="2512155" y="1060739"/>
                </a:lnTo>
                <a:lnTo>
                  <a:pt x="2527538" y="1060739"/>
                </a:lnTo>
                <a:lnTo>
                  <a:pt x="2522805" y="1070796"/>
                </a:lnTo>
                <a:lnTo>
                  <a:pt x="2512155" y="1070796"/>
                </a:lnTo>
                <a:lnTo>
                  <a:pt x="2506830" y="1076121"/>
                </a:lnTo>
                <a:lnTo>
                  <a:pt x="2501505" y="1092094"/>
                </a:lnTo>
                <a:lnTo>
                  <a:pt x="2517480" y="1107475"/>
                </a:lnTo>
                <a:lnTo>
                  <a:pt x="2506830" y="1118124"/>
                </a:lnTo>
                <a:lnTo>
                  <a:pt x="2496772" y="1118124"/>
                </a:lnTo>
                <a:lnTo>
                  <a:pt x="2491447" y="1123449"/>
                </a:lnTo>
                <a:lnTo>
                  <a:pt x="2480797" y="1133506"/>
                </a:lnTo>
                <a:lnTo>
                  <a:pt x="2480797" y="1138830"/>
                </a:lnTo>
                <a:lnTo>
                  <a:pt x="2486122" y="1138830"/>
                </a:lnTo>
                <a:lnTo>
                  <a:pt x="2496772" y="1128181"/>
                </a:lnTo>
                <a:lnTo>
                  <a:pt x="2506830" y="1133506"/>
                </a:lnTo>
                <a:lnTo>
                  <a:pt x="2501505" y="1138830"/>
                </a:lnTo>
                <a:lnTo>
                  <a:pt x="2512155" y="1138830"/>
                </a:lnTo>
                <a:lnTo>
                  <a:pt x="2517480" y="1128181"/>
                </a:lnTo>
                <a:lnTo>
                  <a:pt x="2522805" y="1133506"/>
                </a:lnTo>
                <a:lnTo>
                  <a:pt x="2538188" y="1112800"/>
                </a:lnTo>
                <a:lnTo>
                  <a:pt x="2527538" y="1102151"/>
                </a:lnTo>
                <a:lnTo>
                  <a:pt x="2522805" y="1096827"/>
                </a:lnTo>
                <a:lnTo>
                  <a:pt x="2532863" y="1081445"/>
                </a:lnTo>
                <a:lnTo>
                  <a:pt x="2522805" y="1081445"/>
                </a:lnTo>
                <a:lnTo>
                  <a:pt x="2517480" y="1086769"/>
                </a:lnTo>
                <a:lnTo>
                  <a:pt x="2512155" y="1086769"/>
                </a:lnTo>
                <a:lnTo>
                  <a:pt x="2522805" y="1070796"/>
                </a:lnTo>
                <a:lnTo>
                  <a:pt x="2527538" y="1070796"/>
                </a:lnTo>
                <a:lnTo>
                  <a:pt x="2527538" y="1060739"/>
                </a:lnTo>
                <a:lnTo>
                  <a:pt x="2527538" y="1055415"/>
                </a:lnTo>
                <a:lnTo>
                  <a:pt x="2527538" y="1050090"/>
                </a:lnTo>
                <a:lnTo>
                  <a:pt x="2538188" y="1050090"/>
                </a:lnTo>
                <a:lnTo>
                  <a:pt x="2543513" y="1044766"/>
                </a:lnTo>
                <a:lnTo>
                  <a:pt x="2543513" y="1050090"/>
                </a:lnTo>
                <a:lnTo>
                  <a:pt x="2538188" y="1055415"/>
                </a:lnTo>
                <a:lnTo>
                  <a:pt x="2548837" y="1060739"/>
                </a:lnTo>
                <a:lnTo>
                  <a:pt x="2538188" y="1070796"/>
                </a:lnTo>
                <a:lnTo>
                  <a:pt x="2538188" y="1076121"/>
                </a:lnTo>
                <a:lnTo>
                  <a:pt x="2554163" y="1076121"/>
                </a:lnTo>
                <a:lnTo>
                  <a:pt x="2548837" y="1081445"/>
                </a:lnTo>
                <a:lnTo>
                  <a:pt x="2554163" y="1092094"/>
                </a:lnTo>
                <a:lnTo>
                  <a:pt x="2548837" y="1096827"/>
                </a:lnTo>
                <a:lnTo>
                  <a:pt x="2554163" y="1102151"/>
                </a:lnTo>
                <a:lnTo>
                  <a:pt x="2569545" y="1096827"/>
                </a:lnTo>
                <a:lnTo>
                  <a:pt x="2569545" y="1092094"/>
                </a:lnTo>
                <a:lnTo>
                  <a:pt x="2574870" y="1092094"/>
                </a:lnTo>
                <a:lnTo>
                  <a:pt x="2580195" y="1081445"/>
                </a:lnTo>
                <a:lnTo>
                  <a:pt x="2574870" y="1081445"/>
                </a:lnTo>
                <a:lnTo>
                  <a:pt x="2585520" y="1070796"/>
                </a:lnTo>
                <a:lnTo>
                  <a:pt x="2590253" y="1070796"/>
                </a:lnTo>
                <a:lnTo>
                  <a:pt x="2595578" y="1060739"/>
                </a:lnTo>
                <a:lnTo>
                  <a:pt x="2590253" y="1060739"/>
                </a:lnTo>
                <a:lnTo>
                  <a:pt x="2580195" y="1065472"/>
                </a:lnTo>
                <a:lnTo>
                  <a:pt x="2574870" y="1065472"/>
                </a:lnTo>
                <a:lnTo>
                  <a:pt x="2564221" y="1076121"/>
                </a:lnTo>
                <a:lnTo>
                  <a:pt x="2554163" y="1076121"/>
                </a:lnTo>
                <a:lnTo>
                  <a:pt x="2554163" y="1070796"/>
                </a:lnTo>
                <a:lnTo>
                  <a:pt x="2574870" y="1055415"/>
                </a:lnTo>
                <a:lnTo>
                  <a:pt x="2574870" y="1050090"/>
                </a:lnTo>
                <a:lnTo>
                  <a:pt x="2580195" y="1044766"/>
                </a:lnTo>
                <a:lnTo>
                  <a:pt x="2580195" y="1034709"/>
                </a:lnTo>
                <a:lnTo>
                  <a:pt x="2569545" y="1039441"/>
                </a:lnTo>
                <a:lnTo>
                  <a:pt x="2574870" y="1044766"/>
                </a:lnTo>
                <a:lnTo>
                  <a:pt x="2574870" y="1050090"/>
                </a:lnTo>
                <a:lnTo>
                  <a:pt x="2569545" y="1055415"/>
                </a:lnTo>
                <a:lnTo>
                  <a:pt x="2564221" y="1050090"/>
                </a:lnTo>
                <a:lnTo>
                  <a:pt x="2564221" y="1039441"/>
                </a:lnTo>
                <a:lnTo>
                  <a:pt x="2569545" y="1034709"/>
                </a:lnTo>
                <a:lnTo>
                  <a:pt x="2564221" y="1024060"/>
                </a:lnTo>
                <a:lnTo>
                  <a:pt x="2564221" y="1029384"/>
                </a:lnTo>
                <a:lnTo>
                  <a:pt x="2554163" y="1034709"/>
                </a:lnTo>
                <a:lnTo>
                  <a:pt x="2548837" y="1039441"/>
                </a:lnTo>
                <a:lnTo>
                  <a:pt x="2538188" y="1034709"/>
                </a:lnTo>
                <a:lnTo>
                  <a:pt x="2527538" y="1034709"/>
                </a:lnTo>
                <a:lnTo>
                  <a:pt x="2527538" y="1029384"/>
                </a:lnTo>
                <a:lnTo>
                  <a:pt x="2532863" y="1018735"/>
                </a:lnTo>
                <a:lnTo>
                  <a:pt x="2543513" y="1018735"/>
                </a:lnTo>
                <a:lnTo>
                  <a:pt x="2554163" y="1013411"/>
                </a:lnTo>
                <a:lnTo>
                  <a:pt x="2564221" y="1018735"/>
                </a:lnTo>
                <a:lnTo>
                  <a:pt x="2569545" y="1003354"/>
                </a:lnTo>
                <a:lnTo>
                  <a:pt x="2574870" y="1003354"/>
                </a:lnTo>
                <a:lnTo>
                  <a:pt x="2574870" y="1008087"/>
                </a:lnTo>
                <a:lnTo>
                  <a:pt x="2580195" y="1003354"/>
                </a:lnTo>
                <a:lnTo>
                  <a:pt x="2590253" y="1003354"/>
                </a:lnTo>
                <a:lnTo>
                  <a:pt x="2590253" y="992705"/>
                </a:lnTo>
                <a:lnTo>
                  <a:pt x="2595578" y="992705"/>
                </a:lnTo>
                <a:lnTo>
                  <a:pt x="2600903" y="982056"/>
                </a:lnTo>
                <a:lnTo>
                  <a:pt x="2621611" y="982056"/>
                </a:lnTo>
                <a:lnTo>
                  <a:pt x="2626936" y="987381"/>
                </a:lnTo>
                <a:lnTo>
                  <a:pt x="2626936" y="992705"/>
                </a:lnTo>
                <a:lnTo>
                  <a:pt x="2642910" y="992705"/>
                </a:lnTo>
                <a:lnTo>
                  <a:pt x="2652968" y="976732"/>
                </a:lnTo>
                <a:lnTo>
                  <a:pt x="2658293" y="987381"/>
                </a:lnTo>
                <a:lnTo>
                  <a:pt x="2663618" y="982056"/>
                </a:lnTo>
                <a:lnTo>
                  <a:pt x="2684326" y="987381"/>
                </a:lnTo>
                <a:lnTo>
                  <a:pt x="2694976" y="976732"/>
                </a:lnTo>
                <a:lnTo>
                  <a:pt x="2700300" y="976732"/>
                </a:lnTo>
                <a:lnTo>
                  <a:pt x="2705625" y="998029"/>
                </a:lnTo>
                <a:lnTo>
                  <a:pt x="2694976" y="998029"/>
                </a:lnTo>
                <a:lnTo>
                  <a:pt x="2689651" y="998029"/>
                </a:lnTo>
                <a:lnTo>
                  <a:pt x="2684326" y="1003354"/>
                </a:lnTo>
                <a:lnTo>
                  <a:pt x="2689651" y="1008087"/>
                </a:lnTo>
                <a:lnTo>
                  <a:pt x="2694976" y="1018735"/>
                </a:lnTo>
                <a:lnTo>
                  <a:pt x="2684326" y="1024060"/>
                </a:lnTo>
                <a:lnTo>
                  <a:pt x="2679001" y="1024060"/>
                </a:lnTo>
                <a:lnTo>
                  <a:pt x="2674268" y="1018735"/>
                </a:lnTo>
                <a:lnTo>
                  <a:pt x="2674268" y="1008087"/>
                </a:lnTo>
                <a:lnTo>
                  <a:pt x="2663618" y="1008087"/>
                </a:lnTo>
                <a:lnTo>
                  <a:pt x="2658293" y="1018735"/>
                </a:lnTo>
                <a:lnTo>
                  <a:pt x="2652968" y="1018735"/>
                </a:lnTo>
                <a:lnTo>
                  <a:pt x="2658293" y="1008087"/>
                </a:lnTo>
                <a:lnTo>
                  <a:pt x="2652968" y="992705"/>
                </a:lnTo>
                <a:lnTo>
                  <a:pt x="2648235" y="992705"/>
                </a:lnTo>
                <a:lnTo>
                  <a:pt x="2642910" y="1003354"/>
                </a:lnTo>
                <a:lnTo>
                  <a:pt x="2637585" y="1003354"/>
                </a:lnTo>
                <a:lnTo>
                  <a:pt x="2637585" y="1008087"/>
                </a:lnTo>
                <a:lnTo>
                  <a:pt x="2626936" y="998029"/>
                </a:lnTo>
                <a:lnTo>
                  <a:pt x="2606228" y="987381"/>
                </a:lnTo>
                <a:lnTo>
                  <a:pt x="2600903" y="992705"/>
                </a:lnTo>
                <a:lnTo>
                  <a:pt x="2595578" y="1003354"/>
                </a:lnTo>
                <a:lnTo>
                  <a:pt x="2590253" y="1008087"/>
                </a:lnTo>
                <a:lnTo>
                  <a:pt x="2590253" y="1013411"/>
                </a:lnTo>
                <a:lnTo>
                  <a:pt x="2595578" y="1018735"/>
                </a:lnTo>
                <a:lnTo>
                  <a:pt x="2585520" y="1024060"/>
                </a:lnTo>
                <a:lnTo>
                  <a:pt x="2590253" y="1029384"/>
                </a:lnTo>
                <a:lnTo>
                  <a:pt x="2595578" y="1039441"/>
                </a:lnTo>
                <a:lnTo>
                  <a:pt x="2600903" y="1039441"/>
                </a:lnTo>
                <a:lnTo>
                  <a:pt x="2611553" y="1034709"/>
                </a:lnTo>
                <a:lnTo>
                  <a:pt x="2616877" y="1034709"/>
                </a:lnTo>
                <a:lnTo>
                  <a:pt x="2626936" y="1018735"/>
                </a:lnTo>
                <a:lnTo>
                  <a:pt x="2637585" y="1034709"/>
                </a:lnTo>
                <a:lnTo>
                  <a:pt x="2626936" y="1044766"/>
                </a:lnTo>
                <a:lnTo>
                  <a:pt x="2632261" y="1050090"/>
                </a:lnTo>
                <a:lnTo>
                  <a:pt x="2642910" y="1044766"/>
                </a:lnTo>
                <a:lnTo>
                  <a:pt x="2648235" y="1039441"/>
                </a:lnTo>
                <a:lnTo>
                  <a:pt x="2652968" y="1034709"/>
                </a:lnTo>
                <a:lnTo>
                  <a:pt x="2658293" y="1024060"/>
                </a:lnTo>
                <a:lnTo>
                  <a:pt x="2663618" y="1034709"/>
                </a:lnTo>
                <a:lnTo>
                  <a:pt x="2668943" y="1029384"/>
                </a:lnTo>
                <a:lnTo>
                  <a:pt x="2674268" y="1029384"/>
                </a:lnTo>
                <a:lnTo>
                  <a:pt x="2674268" y="1034709"/>
                </a:lnTo>
                <a:lnTo>
                  <a:pt x="2679001" y="1039441"/>
                </a:lnTo>
                <a:lnTo>
                  <a:pt x="2668943" y="1039441"/>
                </a:lnTo>
                <a:lnTo>
                  <a:pt x="2668943" y="1050090"/>
                </a:lnTo>
                <a:lnTo>
                  <a:pt x="2679001" y="1050090"/>
                </a:lnTo>
                <a:lnTo>
                  <a:pt x="2679001" y="1039441"/>
                </a:lnTo>
                <a:lnTo>
                  <a:pt x="2684326" y="1039441"/>
                </a:lnTo>
                <a:lnTo>
                  <a:pt x="2694976" y="1039441"/>
                </a:lnTo>
                <a:lnTo>
                  <a:pt x="2700300" y="1039441"/>
                </a:lnTo>
                <a:lnTo>
                  <a:pt x="2694976" y="1044766"/>
                </a:lnTo>
                <a:lnTo>
                  <a:pt x="2689651" y="1050090"/>
                </a:lnTo>
                <a:lnTo>
                  <a:pt x="2694976" y="1060739"/>
                </a:lnTo>
                <a:lnTo>
                  <a:pt x="2694976" y="1065472"/>
                </a:lnTo>
                <a:lnTo>
                  <a:pt x="2700300" y="1065472"/>
                </a:lnTo>
                <a:lnTo>
                  <a:pt x="2705625" y="1065472"/>
                </a:lnTo>
                <a:lnTo>
                  <a:pt x="2710358" y="1060739"/>
                </a:lnTo>
                <a:lnTo>
                  <a:pt x="2715684" y="1055415"/>
                </a:lnTo>
                <a:lnTo>
                  <a:pt x="2700300" y="1039441"/>
                </a:lnTo>
                <a:lnTo>
                  <a:pt x="2694976" y="1029384"/>
                </a:lnTo>
                <a:lnTo>
                  <a:pt x="2705625" y="1018735"/>
                </a:lnTo>
                <a:lnTo>
                  <a:pt x="2710358" y="1013411"/>
                </a:lnTo>
                <a:lnTo>
                  <a:pt x="2715684" y="1008087"/>
                </a:lnTo>
                <a:lnTo>
                  <a:pt x="2726333" y="998029"/>
                </a:lnTo>
                <a:lnTo>
                  <a:pt x="2710358" y="1003354"/>
                </a:lnTo>
                <a:lnTo>
                  <a:pt x="2705625" y="998029"/>
                </a:lnTo>
                <a:lnTo>
                  <a:pt x="2721008" y="982056"/>
                </a:lnTo>
                <a:lnTo>
                  <a:pt x="2731658" y="982056"/>
                </a:lnTo>
                <a:lnTo>
                  <a:pt x="2726333" y="971999"/>
                </a:lnTo>
                <a:lnTo>
                  <a:pt x="2726333" y="950701"/>
                </a:lnTo>
                <a:lnTo>
                  <a:pt x="2731658" y="945377"/>
                </a:lnTo>
                <a:lnTo>
                  <a:pt x="2741716" y="945377"/>
                </a:lnTo>
                <a:lnTo>
                  <a:pt x="2752366" y="940644"/>
                </a:lnTo>
                <a:lnTo>
                  <a:pt x="2747041" y="929995"/>
                </a:lnTo>
                <a:lnTo>
                  <a:pt x="2757691" y="924671"/>
                </a:lnTo>
                <a:lnTo>
                  <a:pt x="2757691" y="919347"/>
                </a:lnTo>
                <a:lnTo>
                  <a:pt x="2741716" y="914022"/>
                </a:lnTo>
                <a:lnTo>
                  <a:pt x="2757691" y="898641"/>
                </a:lnTo>
                <a:lnTo>
                  <a:pt x="2768340" y="898641"/>
                </a:lnTo>
                <a:lnTo>
                  <a:pt x="2778399" y="887992"/>
                </a:lnTo>
                <a:lnTo>
                  <a:pt x="2773074" y="877935"/>
                </a:lnTo>
                <a:lnTo>
                  <a:pt x="2783724" y="877935"/>
                </a:lnTo>
                <a:lnTo>
                  <a:pt x="2789048" y="887992"/>
                </a:lnTo>
                <a:lnTo>
                  <a:pt x="2783724" y="893316"/>
                </a:lnTo>
                <a:lnTo>
                  <a:pt x="2794373" y="898641"/>
                </a:lnTo>
                <a:lnTo>
                  <a:pt x="2799107" y="914022"/>
                </a:lnTo>
                <a:lnTo>
                  <a:pt x="2803840" y="914022"/>
                </a:lnTo>
                <a:lnTo>
                  <a:pt x="2809165" y="903965"/>
                </a:lnTo>
                <a:lnTo>
                  <a:pt x="2814489" y="914022"/>
                </a:lnTo>
                <a:lnTo>
                  <a:pt x="2803840" y="919347"/>
                </a:lnTo>
                <a:lnTo>
                  <a:pt x="2794373" y="929995"/>
                </a:lnTo>
                <a:lnTo>
                  <a:pt x="2783724" y="929995"/>
                </a:lnTo>
                <a:lnTo>
                  <a:pt x="2783724" y="924671"/>
                </a:lnTo>
                <a:lnTo>
                  <a:pt x="2778399" y="929995"/>
                </a:lnTo>
                <a:lnTo>
                  <a:pt x="2763016" y="940644"/>
                </a:lnTo>
                <a:lnTo>
                  <a:pt x="2752366" y="945377"/>
                </a:lnTo>
                <a:lnTo>
                  <a:pt x="2741716" y="950701"/>
                </a:lnTo>
                <a:lnTo>
                  <a:pt x="2736983" y="961350"/>
                </a:lnTo>
                <a:lnTo>
                  <a:pt x="2731658" y="961350"/>
                </a:lnTo>
                <a:lnTo>
                  <a:pt x="2731658" y="971999"/>
                </a:lnTo>
                <a:lnTo>
                  <a:pt x="2736983" y="971999"/>
                </a:lnTo>
                <a:lnTo>
                  <a:pt x="2736983" y="961350"/>
                </a:lnTo>
                <a:lnTo>
                  <a:pt x="2757691" y="961350"/>
                </a:lnTo>
                <a:lnTo>
                  <a:pt x="2763016" y="956026"/>
                </a:lnTo>
                <a:lnTo>
                  <a:pt x="2763016" y="966675"/>
                </a:lnTo>
                <a:lnTo>
                  <a:pt x="2747041" y="966675"/>
                </a:lnTo>
                <a:lnTo>
                  <a:pt x="2736983" y="982056"/>
                </a:lnTo>
                <a:lnTo>
                  <a:pt x="2736983" y="992705"/>
                </a:lnTo>
                <a:lnTo>
                  <a:pt x="2752366" y="998029"/>
                </a:lnTo>
                <a:lnTo>
                  <a:pt x="2747041" y="992705"/>
                </a:lnTo>
                <a:lnTo>
                  <a:pt x="2757691" y="982056"/>
                </a:lnTo>
                <a:lnTo>
                  <a:pt x="2763016" y="982056"/>
                </a:lnTo>
                <a:lnTo>
                  <a:pt x="2768340" y="982056"/>
                </a:lnTo>
                <a:lnTo>
                  <a:pt x="2773074" y="976732"/>
                </a:lnTo>
                <a:lnTo>
                  <a:pt x="2783724" y="966675"/>
                </a:lnTo>
                <a:lnTo>
                  <a:pt x="2789048" y="966675"/>
                </a:lnTo>
                <a:lnTo>
                  <a:pt x="2789048" y="982056"/>
                </a:lnTo>
                <a:lnTo>
                  <a:pt x="2783724" y="982056"/>
                </a:lnTo>
                <a:lnTo>
                  <a:pt x="2773074" y="987381"/>
                </a:lnTo>
                <a:lnTo>
                  <a:pt x="2763016" y="992705"/>
                </a:lnTo>
                <a:lnTo>
                  <a:pt x="2763016" y="1003354"/>
                </a:lnTo>
                <a:lnTo>
                  <a:pt x="2768340" y="1003354"/>
                </a:lnTo>
                <a:lnTo>
                  <a:pt x="2778399" y="998029"/>
                </a:lnTo>
                <a:lnTo>
                  <a:pt x="2783724" y="998029"/>
                </a:lnTo>
                <a:lnTo>
                  <a:pt x="2789048" y="992705"/>
                </a:lnTo>
                <a:lnTo>
                  <a:pt x="2789048" y="982056"/>
                </a:lnTo>
                <a:lnTo>
                  <a:pt x="2799107" y="982056"/>
                </a:lnTo>
                <a:lnTo>
                  <a:pt x="2799107" y="976732"/>
                </a:lnTo>
                <a:lnTo>
                  <a:pt x="2814489" y="971999"/>
                </a:lnTo>
                <a:lnTo>
                  <a:pt x="2799107" y="961350"/>
                </a:lnTo>
                <a:lnTo>
                  <a:pt x="2794373" y="961350"/>
                </a:lnTo>
                <a:lnTo>
                  <a:pt x="2783724" y="950701"/>
                </a:lnTo>
                <a:lnTo>
                  <a:pt x="2789048" y="945377"/>
                </a:lnTo>
                <a:lnTo>
                  <a:pt x="2794373" y="940644"/>
                </a:lnTo>
                <a:lnTo>
                  <a:pt x="2794373" y="945377"/>
                </a:lnTo>
                <a:lnTo>
                  <a:pt x="2794373" y="956026"/>
                </a:lnTo>
                <a:lnTo>
                  <a:pt x="2809165" y="950701"/>
                </a:lnTo>
                <a:lnTo>
                  <a:pt x="2814489" y="945377"/>
                </a:lnTo>
                <a:lnTo>
                  <a:pt x="2825139" y="945377"/>
                </a:lnTo>
                <a:lnTo>
                  <a:pt x="2829872" y="950701"/>
                </a:lnTo>
                <a:lnTo>
                  <a:pt x="2829872" y="956026"/>
                </a:lnTo>
                <a:lnTo>
                  <a:pt x="2840522" y="956026"/>
                </a:lnTo>
                <a:lnTo>
                  <a:pt x="2845847" y="961350"/>
                </a:lnTo>
                <a:lnTo>
                  <a:pt x="2845847" y="956026"/>
                </a:lnTo>
                <a:lnTo>
                  <a:pt x="2856497" y="950701"/>
                </a:lnTo>
                <a:lnTo>
                  <a:pt x="2845847" y="940644"/>
                </a:lnTo>
                <a:lnTo>
                  <a:pt x="2851172" y="940644"/>
                </a:lnTo>
                <a:lnTo>
                  <a:pt x="2851172" y="924671"/>
                </a:lnTo>
                <a:lnTo>
                  <a:pt x="2861230" y="919347"/>
                </a:lnTo>
                <a:lnTo>
                  <a:pt x="2851172" y="914022"/>
                </a:lnTo>
                <a:lnTo>
                  <a:pt x="2835197" y="914022"/>
                </a:lnTo>
                <a:lnTo>
                  <a:pt x="2845847" y="919347"/>
                </a:lnTo>
                <a:lnTo>
                  <a:pt x="2835197" y="924671"/>
                </a:lnTo>
                <a:lnTo>
                  <a:pt x="2829872" y="919347"/>
                </a:lnTo>
                <a:lnTo>
                  <a:pt x="2829872" y="903965"/>
                </a:lnTo>
                <a:lnTo>
                  <a:pt x="2835197" y="898641"/>
                </a:lnTo>
                <a:lnTo>
                  <a:pt x="2825139" y="887992"/>
                </a:lnTo>
                <a:lnTo>
                  <a:pt x="2825139" y="877935"/>
                </a:lnTo>
                <a:lnTo>
                  <a:pt x="2814489" y="887992"/>
                </a:lnTo>
                <a:lnTo>
                  <a:pt x="2814489" y="882667"/>
                </a:lnTo>
                <a:lnTo>
                  <a:pt x="2814489" y="877935"/>
                </a:lnTo>
                <a:lnTo>
                  <a:pt x="2814489" y="872610"/>
                </a:lnTo>
                <a:lnTo>
                  <a:pt x="2814489" y="867286"/>
                </a:lnTo>
                <a:lnTo>
                  <a:pt x="2819814" y="867286"/>
                </a:lnTo>
                <a:lnTo>
                  <a:pt x="2835197" y="861961"/>
                </a:lnTo>
                <a:lnTo>
                  <a:pt x="2835197" y="851313"/>
                </a:lnTo>
                <a:lnTo>
                  <a:pt x="2845847" y="851313"/>
                </a:lnTo>
                <a:lnTo>
                  <a:pt x="2851172" y="841255"/>
                </a:lnTo>
                <a:lnTo>
                  <a:pt x="2840522" y="841255"/>
                </a:lnTo>
                <a:lnTo>
                  <a:pt x="2829872" y="830607"/>
                </a:lnTo>
                <a:lnTo>
                  <a:pt x="2825139" y="825282"/>
                </a:lnTo>
                <a:lnTo>
                  <a:pt x="2835197" y="819958"/>
                </a:lnTo>
                <a:lnTo>
                  <a:pt x="2829872" y="804576"/>
                </a:lnTo>
                <a:lnTo>
                  <a:pt x="2835197" y="804576"/>
                </a:lnTo>
                <a:lnTo>
                  <a:pt x="2845847" y="804576"/>
                </a:lnTo>
                <a:lnTo>
                  <a:pt x="2851172" y="809901"/>
                </a:lnTo>
                <a:lnTo>
                  <a:pt x="2861230" y="809901"/>
                </a:lnTo>
                <a:lnTo>
                  <a:pt x="2851172" y="815225"/>
                </a:lnTo>
                <a:lnTo>
                  <a:pt x="2851172" y="819958"/>
                </a:lnTo>
                <a:lnTo>
                  <a:pt x="2866555" y="819958"/>
                </a:lnTo>
                <a:lnTo>
                  <a:pt x="2866555" y="815225"/>
                </a:lnTo>
                <a:lnTo>
                  <a:pt x="2871880" y="809901"/>
                </a:lnTo>
                <a:lnTo>
                  <a:pt x="2877204" y="799252"/>
                </a:lnTo>
                <a:lnTo>
                  <a:pt x="2882529" y="799252"/>
                </a:lnTo>
                <a:lnTo>
                  <a:pt x="2882529" y="809901"/>
                </a:lnTo>
                <a:lnTo>
                  <a:pt x="2871880" y="819958"/>
                </a:lnTo>
                <a:lnTo>
                  <a:pt x="2877204" y="830607"/>
                </a:lnTo>
                <a:lnTo>
                  <a:pt x="2871880" y="830607"/>
                </a:lnTo>
                <a:lnTo>
                  <a:pt x="2871880" y="835931"/>
                </a:lnTo>
                <a:lnTo>
                  <a:pt x="2866555" y="841255"/>
                </a:lnTo>
                <a:lnTo>
                  <a:pt x="2866555" y="846580"/>
                </a:lnTo>
                <a:lnTo>
                  <a:pt x="2856497" y="851313"/>
                </a:lnTo>
                <a:lnTo>
                  <a:pt x="2851172" y="856637"/>
                </a:lnTo>
                <a:lnTo>
                  <a:pt x="2856497" y="872610"/>
                </a:lnTo>
                <a:lnTo>
                  <a:pt x="2851172" y="877935"/>
                </a:lnTo>
                <a:lnTo>
                  <a:pt x="2845847" y="872610"/>
                </a:lnTo>
                <a:lnTo>
                  <a:pt x="2845847" y="882667"/>
                </a:lnTo>
                <a:lnTo>
                  <a:pt x="2851172" y="887992"/>
                </a:lnTo>
                <a:lnTo>
                  <a:pt x="2861230" y="893316"/>
                </a:lnTo>
                <a:lnTo>
                  <a:pt x="2861230" y="887992"/>
                </a:lnTo>
                <a:lnTo>
                  <a:pt x="2871880" y="872610"/>
                </a:lnTo>
                <a:lnTo>
                  <a:pt x="2871880" y="877935"/>
                </a:lnTo>
                <a:lnTo>
                  <a:pt x="2866555" y="887992"/>
                </a:lnTo>
                <a:lnTo>
                  <a:pt x="2882529" y="893316"/>
                </a:lnTo>
                <a:lnTo>
                  <a:pt x="2871880" y="903965"/>
                </a:lnTo>
                <a:lnTo>
                  <a:pt x="2892587" y="909289"/>
                </a:lnTo>
                <a:lnTo>
                  <a:pt x="2882529" y="924671"/>
                </a:lnTo>
                <a:lnTo>
                  <a:pt x="2877204" y="924671"/>
                </a:lnTo>
                <a:lnTo>
                  <a:pt x="2866555" y="924671"/>
                </a:lnTo>
                <a:lnTo>
                  <a:pt x="2866555" y="935320"/>
                </a:lnTo>
                <a:lnTo>
                  <a:pt x="2866555" y="945377"/>
                </a:lnTo>
                <a:lnTo>
                  <a:pt x="2871880" y="940644"/>
                </a:lnTo>
                <a:lnTo>
                  <a:pt x="2877204" y="945377"/>
                </a:lnTo>
                <a:lnTo>
                  <a:pt x="2882529" y="935320"/>
                </a:lnTo>
                <a:lnTo>
                  <a:pt x="2892587" y="935320"/>
                </a:lnTo>
                <a:lnTo>
                  <a:pt x="2892587" y="929995"/>
                </a:lnTo>
                <a:lnTo>
                  <a:pt x="2903237" y="924671"/>
                </a:lnTo>
                <a:lnTo>
                  <a:pt x="2897912" y="919347"/>
                </a:lnTo>
                <a:lnTo>
                  <a:pt x="2903237" y="914022"/>
                </a:lnTo>
                <a:lnTo>
                  <a:pt x="2903237" y="909289"/>
                </a:lnTo>
                <a:lnTo>
                  <a:pt x="2903237" y="893316"/>
                </a:lnTo>
                <a:lnTo>
                  <a:pt x="2908562" y="893316"/>
                </a:lnTo>
                <a:lnTo>
                  <a:pt x="2908562" y="903965"/>
                </a:lnTo>
                <a:lnTo>
                  <a:pt x="2913887" y="909289"/>
                </a:lnTo>
                <a:lnTo>
                  <a:pt x="2908562" y="914022"/>
                </a:lnTo>
                <a:lnTo>
                  <a:pt x="2919212" y="914022"/>
                </a:lnTo>
                <a:lnTo>
                  <a:pt x="2919212" y="919347"/>
                </a:lnTo>
                <a:lnTo>
                  <a:pt x="2923945" y="924671"/>
                </a:lnTo>
                <a:lnTo>
                  <a:pt x="2929270" y="924671"/>
                </a:lnTo>
                <a:lnTo>
                  <a:pt x="2945244" y="909289"/>
                </a:lnTo>
                <a:lnTo>
                  <a:pt x="2949978" y="909289"/>
                </a:lnTo>
                <a:lnTo>
                  <a:pt x="2955302" y="919347"/>
                </a:lnTo>
                <a:lnTo>
                  <a:pt x="2960627" y="909289"/>
                </a:lnTo>
                <a:lnTo>
                  <a:pt x="2965952" y="898641"/>
                </a:lnTo>
                <a:lnTo>
                  <a:pt x="2971277" y="893316"/>
                </a:lnTo>
                <a:lnTo>
                  <a:pt x="2976602" y="903965"/>
                </a:lnTo>
                <a:lnTo>
                  <a:pt x="2981335" y="898641"/>
                </a:lnTo>
                <a:lnTo>
                  <a:pt x="2981335" y="887992"/>
                </a:lnTo>
                <a:lnTo>
                  <a:pt x="2971277" y="882667"/>
                </a:lnTo>
                <a:lnTo>
                  <a:pt x="2971277" y="893316"/>
                </a:lnTo>
                <a:lnTo>
                  <a:pt x="2960627" y="882667"/>
                </a:lnTo>
                <a:lnTo>
                  <a:pt x="2965952" y="882667"/>
                </a:lnTo>
                <a:lnTo>
                  <a:pt x="2965952" y="872610"/>
                </a:lnTo>
                <a:lnTo>
                  <a:pt x="2971277" y="867286"/>
                </a:lnTo>
                <a:lnTo>
                  <a:pt x="2965952" y="861961"/>
                </a:lnTo>
                <a:lnTo>
                  <a:pt x="2971277" y="851313"/>
                </a:lnTo>
                <a:lnTo>
                  <a:pt x="2971277" y="846580"/>
                </a:lnTo>
                <a:lnTo>
                  <a:pt x="2965952" y="841255"/>
                </a:lnTo>
                <a:lnTo>
                  <a:pt x="2971277" y="835931"/>
                </a:lnTo>
                <a:lnTo>
                  <a:pt x="2965952" y="835931"/>
                </a:lnTo>
                <a:lnTo>
                  <a:pt x="2960627" y="830607"/>
                </a:lnTo>
                <a:lnTo>
                  <a:pt x="2971277" y="825282"/>
                </a:lnTo>
                <a:lnTo>
                  <a:pt x="2976602" y="819958"/>
                </a:lnTo>
                <a:lnTo>
                  <a:pt x="2986660" y="819958"/>
                </a:lnTo>
                <a:lnTo>
                  <a:pt x="2997310" y="825282"/>
                </a:lnTo>
                <a:lnTo>
                  <a:pt x="3002635" y="825282"/>
                </a:lnTo>
                <a:lnTo>
                  <a:pt x="2997310" y="830607"/>
                </a:lnTo>
                <a:lnTo>
                  <a:pt x="3007959" y="835931"/>
                </a:lnTo>
                <a:lnTo>
                  <a:pt x="3007959" y="825282"/>
                </a:lnTo>
                <a:lnTo>
                  <a:pt x="3012693" y="830607"/>
                </a:lnTo>
                <a:lnTo>
                  <a:pt x="3023342" y="830607"/>
                </a:lnTo>
                <a:lnTo>
                  <a:pt x="3028667" y="835931"/>
                </a:lnTo>
                <a:lnTo>
                  <a:pt x="3028667" y="846580"/>
                </a:lnTo>
                <a:lnTo>
                  <a:pt x="3028667" y="851313"/>
                </a:lnTo>
                <a:lnTo>
                  <a:pt x="3028667" y="856637"/>
                </a:lnTo>
                <a:lnTo>
                  <a:pt x="3039317" y="861961"/>
                </a:lnTo>
                <a:lnTo>
                  <a:pt x="3049375" y="851313"/>
                </a:lnTo>
                <a:lnTo>
                  <a:pt x="3049375" y="841255"/>
                </a:lnTo>
                <a:lnTo>
                  <a:pt x="3060025" y="830607"/>
                </a:lnTo>
                <a:lnTo>
                  <a:pt x="3060025" y="825282"/>
                </a:lnTo>
                <a:lnTo>
                  <a:pt x="3049375" y="819958"/>
                </a:lnTo>
                <a:lnTo>
                  <a:pt x="3060025" y="815225"/>
                </a:lnTo>
                <a:lnTo>
                  <a:pt x="3044050" y="809901"/>
                </a:lnTo>
                <a:lnTo>
                  <a:pt x="3039317" y="804576"/>
                </a:lnTo>
                <a:lnTo>
                  <a:pt x="3039317" y="799252"/>
                </a:lnTo>
                <a:lnTo>
                  <a:pt x="3044050" y="799252"/>
                </a:lnTo>
                <a:lnTo>
                  <a:pt x="3065350" y="799252"/>
                </a:lnTo>
                <a:lnTo>
                  <a:pt x="3070675" y="793927"/>
                </a:lnTo>
                <a:lnTo>
                  <a:pt x="3070675" y="804576"/>
                </a:lnTo>
                <a:lnTo>
                  <a:pt x="3086058" y="809901"/>
                </a:lnTo>
                <a:lnTo>
                  <a:pt x="3086058" y="815225"/>
                </a:lnTo>
                <a:lnTo>
                  <a:pt x="3080733" y="815225"/>
                </a:lnTo>
                <a:lnTo>
                  <a:pt x="3075408" y="809901"/>
                </a:lnTo>
                <a:lnTo>
                  <a:pt x="3065350" y="819958"/>
                </a:lnTo>
                <a:lnTo>
                  <a:pt x="3070675" y="825282"/>
                </a:lnTo>
                <a:lnTo>
                  <a:pt x="3075408" y="819958"/>
                </a:lnTo>
                <a:lnTo>
                  <a:pt x="3080733" y="830607"/>
                </a:lnTo>
                <a:lnTo>
                  <a:pt x="3080733" y="825282"/>
                </a:lnTo>
                <a:lnTo>
                  <a:pt x="3086058" y="819958"/>
                </a:lnTo>
                <a:lnTo>
                  <a:pt x="3101441" y="819958"/>
                </a:lnTo>
                <a:lnTo>
                  <a:pt x="3096707" y="830607"/>
                </a:lnTo>
                <a:lnTo>
                  <a:pt x="3101441" y="830607"/>
                </a:lnTo>
                <a:lnTo>
                  <a:pt x="3112090" y="825282"/>
                </a:lnTo>
                <a:lnTo>
                  <a:pt x="3106765" y="815225"/>
                </a:lnTo>
                <a:lnTo>
                  <a:pt x="3101441" y="815225"/>
                </a:lnTo>
                <a:lnTo>
                  <a:pt x="3091382" y="804576"/>
                </a:lnTo>
                <a:lnTo>
                  <a:pt x="3091382" y="793927"/>
                </a:lnTo>
                <a:lnTo>
                  <a:pt x="3070675" y="793927"/>
                </a:lnTo>
                <a:lnTo>
                  <a:pt x="3070675" y="783870"/>
                </a:lnTo>
                <a:lnTo>
                  <a:pt x="3080733" y="783870"/>
                </a:lnTo>
                <a:lnTo>
                  <a:pt x="3080733" y="778546"/>
                </a:lnTo>
                <a:lnTo>
                  <a:pt x="3070675" y="767897"/>
                </a:lnTo>
                <a:lnTo>
                  <a:pt x="3075408" y="757248"/>
                </a:lnTo>
                <a:lnTo>
                  <a:pt x="3086058" y="762573"/>
                </a:lnTo>
                <a:lnTo>
                  <a:pt x="3096707" y="752515"/>
                </a:lnTo>
                <a:lnTo>
                  <a:pt x="3096707" y="736542"/>
                </a:lnTo>
                <a:lnTo>
                  <a:pt x="3101441" y="747191"/>
                </a:lnTo>
                <a:lnTo>
                  <a:pt x="3122740" y="731218"/>
                </a:lnTo>
                <a:lnTo>
                  <a:pt x="3128065" y="741867"/>
                </a:lnTo>
                <a:lnTo>
                  <a:pt x="3112090" y="747191"/>
                </a:lnTo>
                <a:lnTo>
                  <a:pt x="3106765" y="752515"/>
                </a:lnTo>
                <a:lnTo>
                  <a:pt x="3117415" y="773221"/>
                </a:lnTo>
                <a:lnTo>
                  <a:pt x="3117415" y="778546"/>
                </a:lnTo>
                <a:lnTo>
                  <a:pt x="3112090" y="783870"/>
                </a:lnTo>
                <a:lnTo>
                  <a:pt x="3112090" y="788603"/>
                </a:lnTo>
                <a:lnTo>
                  <a:pt x="3106765" y="783870"/>
                </a:lnTo>
                <a:lnTo>
                  <a:pt x="3101441" y="799252"/>
                </a:lnTo>
                <a:lnTo>
                  <a:pt x="3106765" y="809901"/>
                </a:lnTo>
                <a:lnTo>
                  <a:pt x="3112090" y="809901"/>
                </a:lnTo>
                <a:lnTo>
                  <a:pt x="3117415" y="819958"/>
                </a:lnTo>
                <a:lnTo>
                  <a:pt x="3128065" y="815225"/>
                </a:lnTo>
                <a:lnTo>
                  <a:pt x="3128065" y="809901"/>
                </a:lnTo>
                <a:lnTo>
                  <a:pt x="3138123" y="809901"/>
                </a:lnTo>
                <a:lnTo>
                  <a:pt x="3132798" y="793927"/>
                </a:lnTo>
                <a:lnTo>
                  <a:pt x="3128065" y="809901"/>
                </a:lnTo>
                <a:lnTo>
                  <a:pt x="3122740" y="809901"/>
                </a:lnTo>
                <a:lnTo>
                  <a:pt x="3112090" y="809901"/>
                </a:lnTo>
                <a:lnTo>
                  <a:pt x="3117415" y="804576"/>
                </a:lnTo>
                <a:lnTo>
                  <a:pt x="3122740" y="799252"/>
                </a:lnTo>
                <a:lnTo>
                  <a:pt x="3122740" y="793927"/>
                </a:lnTo>
                <a:lnTo>
                  <a:pt x="3132798" y="783870"/>
                </a:lnTo>
                <a:lnTo>
                  <a:pt x="3143448" y="788603"/>
                </a:lnTo>
                <a:lnTo>
                  <a:pt x="3148773" y="783870"/>
                </a:lnTo>
                <a:lnTo>
                  <a:pt x="3154098" y="788603"/>
                </a:lnTo>
                <a:lnTo>
                  <a:pt x="3169481" y="783870"/>
                </a:lnTo>
                <a:lnTo>
                  <a:pt x="3174805" y="778546"/>
                </a:lnTo>
                <a:lnTo>
                  <a:pt x="3169481" y="773221"/>
                </a:lnTo>
                <a:lnTo>
                  <a:pt x="3174805" y="767897"/>
                </a:lnTo>
                <a:lnTo>
                  <a:pt x="3169481" y="762573"/>
                </a:lnTo>
                <a:lnTo>
                  <a:pt x="3154098" y="762573"/>
                </a:lnTo>
                <a:lnTo>
                  <a:pt x="3169481" y="747191"/>
                </a:lnTo>
                <a:lnTo>
                  <a:pt x="3169481" y="736542"/>
                </a:lnTo>
                <a:lnTo>
                  <a:pt x="3159422" y="736542"/>
                </a:lnTo>
                <a:lnTo>
                  <a:pt x="3143448" y="757248"/>
                </a:lnTo>
                <a:lnTo>
                  <a:pt x="3138123" y="752515"/>
                </a:lnTo>
                <a:lnTo>
                  <a:pt x="3132798" y="752515"/>
                </a:lnTo>
                <a:lnTo>
                  <a:pt x="3128065" y="747191"/>
                </a:lnTo>
                <a:lnTo>
                  <a:pt x="3128065" y="741867"/>
                </a:lnTo>
                <a:lnTo>
                  <a:pt x="3138123" y="741867"/>
                </a:lnTo>
                <a:lnTo>
                  <a:pt x="3132798" y="736542"/>
                </a:lnTo>
                <a:lnTo>
                  <a:pt x="3143448" y="731218"/>
                </a:lnTo>
                <a:lnTo>
                  <a:pt x="3143448" y="725893"/>
                </a:lnTo>
                <a:lnTo>
                  <a:pt x="3128065" y="725893"/>
                </a:lnTo>
                <a:lnTo>
                  <a:pt x="3117415" y="731218"/>
                </a:lnTo>
                <a:lnTo>
                  <a:pt x="3117415" y="721161"/>
                </a:lnTo>
                <a:lnTo>
                  <a:pt x="3101441" y="715836"/>
                </a:lnTo>
                <a:lnTo>
                  <a:pt x="3112090" y="710512"/>
                </a:lnTo>
                <a:lnTo>
                  <a:pt x="3101441" y="710512"/>
                </a:lnTo>
                <a:lnTo>
                  <a:pt x="3101441" y="715836"/>
                </a:lnTo>
                <a:lnTo>
                  <a:pt x="3080733" y="721161"/>
                </a:lnTo>
                <a:lnTo>
                  <a:pt x="3080733" y="725893"/>
                </a:lnTo>
                <a:lnTo>
                  <a:pt x="3075408" y="721161"/>
                </a:lnTo>
                <a:lnTo>
                  <a:pt x="3096707" y="695130"/>
                </a:lnTo>
                <a:lnTo>
                  <a:pt x="3101441" y="699863"/>
                </a:lnTo>
                <a:lnTo>
                  <a:pt x="3106765" y="699863"/>
                </a:lnTo>
                <a:lnTo>
                  <a:pt x="3122740" y="699863"/>
                </a:lnTo>
                <a:lnTo>
                  <a:pt x="3138123" y="689806"/>
                </a:lnTo>
                <a:lnTo>
                  <a:pt x="3138123" y="699863"/>
                </a:lnTo>
                <a:lnTo>
                  <a:pt x="3128065" y="705187"/>
                </a:lnTo>
                <a:lnTo>
                  <a:pt x="3128065" y="710512"/>
                </a:lnTo>
                <a:lnTo>
                  <a:pt x="3138123" y="710512"/>
                </a:lnTo>
                <a:lnTo>
                  <a:pt x="3143448" y="715836"/>
                </a:lnTo>
                <a:lnTo>
                  <a:pt x="3148773" y="721161"/>
                </a:lnTo>
                <a:lnTo>
                  <a:pt x="3154098" y="715836"/>
                </a:lnTo>
                <a:lnTo>
                  <a:pt x="3148773" y="705187"/>
                </a:lnTo>
                <a:lnTo>
                  <a:pt x="3148773" y="695130"/>
                </a:lnTo>
                <a:lnTo>
                  <a:pt x="3159422" y="689806"/>
                </a:lnTo>
                <a:lnTo>
                  <a:pt x="3164156" y="699863"/>
                </a:lnTo>
                <a:lnTo>
                  <a:pt x="3174805" y="699863"/>
                </a:lnTo>
                <a:lnTo>
                  <a:pt x="3185455" y="710512"/>
                </a:lnTo>
                <a:lnTo>
                  <a:pt x="3195513" y="699863"/>
                </a:lnTo>
                <a:lnTo>
                  <a:pt x="3200838" y="699863"/>
                </a:lnTo>
                <a:lnTo>
                  <a:pt x="3206163" y="689806"/>
                </a:lnTo>
                <a:lnTo>
                  <a:pt x="3211488" y="679157"/>
                </a:lnTo>
                <a:lnTo>
                  <a:pt x="3216813" y="668508"/>
                </a:lnTo>
                <a:lnTo>
                  <a:pt x="3222138" y="668508"/>
                </a:lnTo>
                <a:lnTo>
                  <a:pt x="3222138" y="663775"/>
                </a:lnTo>
                <a:lnTo>
                  <a:pt x="3226871" y="668508"/>
                </a:lnTo>
                <a:lnTo>
                  <a:pt x="3232196" y="663775"/>
                </a:lnTo>
                <a:lnTo>
                  <a:pt x="3242845" y="668508"/>
                </a:lnTo>
                <a:lnTo>
                  <a:pt x="3232196" y="684481"/>
                </a:lnTo>
                <a:lnTo>
                  <a:pt x="3232196" y="689806"/>
                </a:lnTo>
                <a:lnTo>
                  <a:pt x="3226871" y="689806"/>
                </a:lnTo>
                <a:lnTo>
                  <a:pt x="3226871" y="699863"/>
                </a:lnTo>
                <a:lnTo>
                  <a:pt x="3226871" y="710512"/>
                </a:lnTo>
                <a:lnTo>
                  <a:pt x="3242845" y="710512"/>
                </a:lnTo>
                <a:lnTo>
                  <a:pt x="3237521" y="705187"/>
                </a:lnTo>
                <a:lnTo>
                  <a:pt x="3237521" y="699863"/>
                </a:lnTo>
                <a:lnTo>
                  <a:pt x="3252903" y="699863"/>
                </a:lnTo>
                <a:lnTo>
                  <a:pt x="3263553" y="689806"/>
                </a:lnTo>
                <a:lnTo>
                  <a:pt x="3248170" y="679157"/>
                </a:lnTo>
                <a:lnTo>
                  <a:pt x="3258228" y="663775"/>
                </a:lnTo>
                <a:lnTo>
                  <a:pt x="3252903" y="647802"/>
                </a:lnTo>
                <a:lnTo>
                  <a:pt x="3263553" y="653127"/>
                </a:lnTo>
                <a:lnTo>
                  <a:pt x="3268878" y="663775"/>
                </a:lnTo>
                <a:lnTo>
                  <a:pt x="3279528" y="663775"/>
                </a:lnTo>
                <a:lnTo>
                  <a:pt x="3274203" y="673833"/>
                </a:lnTo>
                <a:lnTo>
                  <a:pt x="3284261" y="679157"/>
                </a:lnTo>
                <a:lnTo>
                  <a:pt x="3279528" y="684481"/>
                </a:lnTo>
                <a:lnTo>
                  <a:pt x="3294911" y="684481"/>
                </a:lnTo>
                <a:lnTo>
                  <a:pt x="3289586" y="679157"/>
                </a:lnTo>
                <a:lnTo>
                  <a:pt x="3310885" y="673833"/>
                </a:lnTo>
                <a:lnTo>
                  <a:pt x="3315619" y="668508"/>
                </a:lnTo>
                <a:lnTo>
                  <a:pt x="3315619" y="673833"/>
                </a:lnTo>
                <a:lnTo>
                  <a:pt x="3320943" y="679157"/>
                </a:lnTo>
                <a:lnTo>
                  <a:pt x="3315619" y="679157"/>
                </a:lnTo>
                <a:lnTo>
                  <a:pt x="3315619" y="689806"/>
                </a:lnTo>
                <a:lnTo>
                  <a:pt x="3305561" y="689806"/>
                </a:lnTo>
                <a:lnTo>
                  <a:pt x="3300236" y="695130"/>
                </a:lnTo>
                <a:lnTo>
                  <a:pt x="3289586" y="695130"/>
                </a:lnTo>
                <a:lnTo>
                  <a:pt x="3279528" y="710512"/>
                </a:lnTo>
                <a:lnTo>
                  <a:pt x="3274203" y="725893"/>
                </a:lnTo>
                <a:lnTo>
                  <a:pt x="3279528" y="725893"/>
                </a:lnTo>
                <a:lnTo>
                  <a:pt x="3284261" y="725893"/>
                </a:lnTo>
                <a:lnTo>
                  <a:pt x="3300236" y="699863"/>
                </a:lnTo>
                <a:lnTo>
                  <a:pt x="3310885" y="710512"/>
                </a:lnTo>
                <a:lnTo>
                  <a:pt x="3310885" y="715836"/>
                </a:lnTo>
                <a:lnTo>
                  <a:pt x="3331593" y="705187"/>
                </a:lnTo>
                <a:lnTo>
                  <a:pt x="3342243" y="695130"/>
                </a:lnTo>
                <a:lnTo>
                  <a:pt x="3342243" y="684481"/>
                </a:lnTo>
                <a:lnTo>
                  <a:pt x="3326268" y="668508"/>
                </a:lnTo>
                <a:lnTo>
                  <a:pt x="3326268" y="658451"/>
                </a:lnTo>
                <a:lnTo>
                  <a:pt x="3315619" y="642478"/>
                </a:lnTo>
                <a:lnTo>
                  <a:pt x="3294911" y="658451"/>
                </a:lnTo>
                <a:lnTo>
                  <a:pt x="3289586" y="658451"/>
                </a:lnTo>
                <a:lnTo>
                  <a:pt x="3279528" y="647802"/>
                </a:lnTo>
                <a:lnTo>
                  <a:pt x="3294911" y="637153"/>
                </a:lnTo>
                <a:lnTo>
                  <a:pt x="3300236" y="632421"/>
                </a:lnTo>
                <a:lnTo>
                  <a:pt x="3289586" y="632421"/>
                </a:lnTo>
                <a:lnTo>
                  <a:pt x="3289586" y="627096"/>
                </a:lnTo>
                <a:lnTo>
                  <a:pt x="3284261" y="616447"/>
                </a:lnTo>
                <a:lnTo>
                  <a:pt x="3279528" y="627096"/>
                </a:lnTo>
                <a:lnTo>
                  <a:pt x="3268878" y="627096"/>
                </a:lnTo>
                <a:lnTo>
                  <a:pt x="3274203" y="616447"/>
                </a:lnTo>
                <a:lnTo>
                  <a:pt x="3274203" y="611123"/>
                </a:lnTo>
                <a:lnTo>
                  <a:pt x="3258228" y="595741"/>
                </a:lnTo>
                <a:lnTo>
                  <a:pt x="3237521" y="595741"/>
                </a:lnTo>
                <a:lnTo>
                  <a:pt x="3242845" y="585093"/>
                </a:lnTo>
                <a:lnTo>
                  <a:pt x="3242845" y="574444"/>
                </a:lnTo>
                <a:lnTo>
                  <a:pt x="3252903" y="574444"/>
                </a:lnTo>
                <a:lnTo>
                  <a:pt x="3248170" y="569711"/>
                </a:lnTo>
                <a:lnTo>
                  <a:pt x="3258228" y="564387"/>
                </a:lnTo>
                <a:lnTo>
                  <a:pt x="3258228" y="574444"/>
                </a:lnTo>
                <a:lnTo>
                  <a:pt x="3263553" y="569711"/>
                </a:lnTo>
                <a:lnTo>
                  <a:pt x="3268878" y="553738"/>
                </a:lnTo>
                <a:lnTo>
                  <a:pt x="3279528" y="569711"/>
                </a:lnTo>
                <a:lnTo>
                  <a:pt x="3274203" y="574444"/>
                </a:lnTo>
                <a:lnTo>
                  <a:pt x="3274203" y="585093"/>
                </a:lnTo>
                <a:lnTo>
                  <a:pt x="3274203" y="590417"/>
                </a:lnTo>
                <a:lnTo>
                  <a:pt x="3279528" y="601066"/>
                </a:lnTo>
                <a:lnTo>
                  <a:pt x="3279528" y="611123"/>
                </a:lnTo>
                <a:lnTo>
                  <a:pt x="3289586" y="616447"/>
                </a:lnTo>
                <a:lnTo>
                  <a:pt x="3294911" y="611123"/>
                </a:lnTo>
                <a:lnTo>
                  <a:pt x="3300236" y="611123"/>
                </a:lnTo>
                <a:lnTo>
                  <a:pt x="3294911" y="616447"/>
                </a:lnTo>
                <a:lnTo>
                  <a:pt x="3305561" y="616447"/>
                </a:lnTo>
                <a:lnTo>
                  <a:pt x="3315619" y="616447"/>
                </a:lnTo>
                <a:lnTo>
                  <a:pt x="3315619" y="627096"/>
                </a:lnTo>
                <a:lnTo>
                  <a:pt x="3320943" y="632421"/>
                </a:lnTo>
                <a:lnTo>
                  <a:pt x="3320943" y="637153"/>
                </a:lnTo>
                <a:lnTo>
                  <a:pt x="3326268" y="642478"/>
                </a:lnTo>
                <a:lnTo>
                  <a:pt x="3326268" y="647802"/>
                </a:lnTo>
                <a:lnTo>
                  <a:pt x="3336918" y="642478"/>
                </a:lnTo>
                <a:lnTo>
                  <a:pt x="3326268" y="632421"/>
                </a:lnTo>
                <a:lnTo>
                  <a:pt x="3326268" y="621772"/>
                </a:lnTo>
                <a:lnTo>
                  <a:pt x="3336918" y="616447"/>
                </a:lnTo>
                <a:lnTo>
                  <a:pt x="3336918" y="605799"/>
                </a:lnTo>
                <a:lnTo>
                  <a:pt x="3357626" y="595741"/>
                </a:lnTo>
                <a:lnTo>
                  <a:pt x="3362951" y="601066"/>
                </a:lnTo>
                <a:lnTo>
                  <a:pt x="3368276" y="601066"/>
                </a:lnTo>
                <a:lnTo>
                  <a:pt x="3368276" y="611123"/>
                </a:lnTo>
                <a:lnTo>
                  <a:pt x="3373601" y="616447"/>
                </a:lnTo>
                <a:lnTo>
                  <a:pt x="3362951" y="627096"/>
                </a:lnTo>
                <a:lnTo>
                  <a:pt x="3362951" y="642478"/>
                </a:lnTo>
                <a:lnTo>
                  <a:pt x="3357626" y="642478"/>
                </a:lnTo>
                <a:lnTo>
                  <a:pt x="3352301" y="627096"/>
                </a:lnTo>
                <a:lnTo>
                  <a:pt x="3346976" y="632421"/>
                </a:lnTo>
                <a:lnTo>
                  <a:pt x="3352301" y="642478"/>
                </a:lnTo>
                <a:lnTo>
                  <a:pt x="3352301" y="663775"/>
                </a:lnTo>
                <a:lnTo>
                  <a:pt x="3336918" y="668508"/>
                </a:lnTo>
                <a:lnTo>
                  <a:pt x="3352301" y="668508"/>
                </a:lnTo>
                <a:lnTo>
                  <a:pt x="3352301" y="663775"/>
                </a:lnTo>
                <a:lnTo>
                  <a:pt x="3357626" y="663775"/>
                </a:lnTo>
                <a:lnTo>
                  <a:pt x="3362951" y="658451"/>
                </a:lnTo>
                <a:lnTo>
                  <a:pt x="3368276" y="663775"/>
                </a:lnTo>
                <a:lnTo>
                  <a:pt x="3357626" y="673833"/>
                </a:lnTo>
                <a:lnTo>
                  <a:pt x="3362951" y="684481"/>
                </a:lnTo>
                <a:lnTo>
                  <a:pt x="3362951" y="695130"/>
                </a:lnTo>
                <a:lnTo>
                  <a:pt x="3352301" y="695130"/>
                </a:lnTo>
                <a:lnTo>
                  <a:pt x="3352301" y="699863"/>
                </a:lnTo>
                <a:lnTo>
                  <a:pt x="3357626" y="710512"/>
                </a:lnTo>
                <a:lnTo>
                  <a:pt x="3362951" y="710512"/>
                </a:lnTo>
                <a:lnTo>
                  <a:pt x="3368276" y="705187"/>
                </a:lnTo>
                <a:lnTo>
                  <a:pt x="3383659" y="705187"/>
                </a:lnTo>
                <a:lnTo>
                  <a:pt x="3378334" y="699863"/>
                </a:lnTo>
                <a:lnTo>
                  <a:pt x="3383659" y="695130"/>
                </a:lnTo>
                <a:lnTo>
                  <a:pt x="3399633" y="695130"/>
                </a:lnTo>
                <a:lnTo>
                  <a:pt x="3399633" y="689806"/>
                </a:lnTo>
                <a:lnTo>
                  <a:pt x="3399633" y="679157"/>
                </a:lnTo>
                <a:lnTo>
                  <a:pt x="3404366" y="679157"/>
                </a:lnTo>
                <a:lnTo>
                  <a:pt x="3415016" y="689806"/>
                </a:lnTo>
                <a:lnTo>
                  <a:pt x="3420341" y="684481"/>
                </a:lnTo>
                <a:lnTo>
                  <a:pt x="3425666" y="673833"/>
                </a:lnTo>
                <a:lnTo>
                  <a:pt x="3435724" y="673833"/>
                </a:lnTo>
                <a:lnTo>
                  <a:pt x="3441049" y="658451"/>
                </a:lnTo>
                <a:lnTo>
                  <a:pt x="3446374" y="658451"/>
                </a:lnTo>
                <a:lnTo>
                  <a:pt x="3462348" y="642478"/>
                </a:lnTo>
                <a:lnTo>
                  <a:pt x="3462348" y="637153"/>
                </a:lnTo>
                <a:lnTo>
                  <a:pt x="3472406" y="642478"/>
                </a:lnTo>
                <a:lnTo>
                  <a:pt x="3498439" y="642478"/>
                </a:lnTo>
                <a:lnTo>
                  <a:pt x="3477731" y="663775"/>
                </a:lnTo>
                <a:lnTo>
                  <a:pt x="3467082" y="668508"/>
                </a:lnTo>
                <a:lnTo>
                  <a:pt x="3467082" y="679157"/>
                </a:lnTo>
                <a:lnTo>
                  <a:pt x="3457023" y="689806"/>
                </a:lnTo>
                <a:lnTo>
                  <a:pt x="3457023" y="695130"/>
                </a:lnTo>
                <a:lnTo>
                  <a:pt x="3441049" y="705187"/>
                </a:lnTo>
                <a:lnTo>
                  <a:pt x="3430991" y="695130"/>
                </a:lnTo>
                <a:lnTo>
                  <a:pt x="3409691" y="725893"/>
                </a:lnTo>
                <a:lnTo>
                  <a:pt x="3409691" y="741867"/>
                </a:lnTo>
                <a:lnTo>
                  <a:pt x="3420341" y="741867"/>
                </a:lnTo>
                <a:lnTo>
                  <a:pt x="3420341" y="731218"/>
                </a:lnTo>
                <a:lnTo>
                  <a:pt x="3425666" y="736542"/>
                </a:lnTo>
                <a:lnTo>
                  <a:pt x="3430991" y="736542"/>
                </a:lnTo>
                <a:lnTo>
                  <a:pt x="3435724" y="741867"/>
                </a:lnTo>
                <a:lnTo>
                  <a:pt x="3446374" y="741867"/>
                </a:lnTo>
                <a:lnTo>
                  <a:pt x="3435724" y="757248"/>
                </a:lnTo>
                <a:lnTo>
                  <a:pt x="3446374" y="757248"/>
                </a:lnTo>
                <a:lnTo>
                  <a:pt x="3457023" y="741867"/>
                </a:lnTo>
                <a:lnTo>
                  <a:pt x="3462348" y="741867"/>
                </a:lnTo>
                <a:lnTo>
                  <a:pt x="3467082" y="725893"/>
                </a:lnTo>
                <a:lnTo>
                  <a:pt x="3477731" y="725893"/>
                </a:lnTo>
                <a:lnTo>
                  <a:pt x="3493706" y="736542"/>
                </a:lnTo>
                <a:lnTo>
                  <a:pt x="3483056" y="741867"/>
                </a:lnTo>
                <a:lnTo>
                  <a:pt x="3477731" y="747191"/>
                </a:lnTo>
                <a:lnTo>
                  <a:pt x="3483056" y="757248"/>
                </a:lnTo>
                <a:lnTo>
                  <a:pt x="3493706" y="747191"/>
                </a:lnTo>
                <a:lnTo>
                  <a:pt x="3503764" y="747191"/>
                </a:lnTo>
                <a:lnTo>
                  <a:pt x="3514414" y="741867"/>
                </a:lnTo>
                <a:lnTo>
                  <a:pt x="3519739" y="747191"/>
                </a:lnTo>
                <a:lnTo>
                  <a:pt x="3519739" y="757248"/>
                </a:lnTo>
                <a:lnTo>
                  <a:pt x="3535122" y="757248"/>
                </a:lnTo>
                <a:lnTo>
                  <a:pt x="3529797" y="752515"/>
                </a:lnTo>
                <a:lnTo>
                  <a:pt x="3529797" y="747191"/>
                </a:lnTo>
                <a:lnTo>
                  <a:pt x="3535122" y="736542"/>
                </a:lnTo>
                <a:lnTo>
                  <a:pt x="3525063" y="731218"/>
                </a:lnTo>
                <a:lnTo>
                  <a:pt x="3529797" y="731218"/>
                </a:lnTo>
                <a:lnTo>
                  <a:pt x="3540446" y="725893"/>
                </a:lnTo>
                <a:lnTo>
                  <a:pt x="3540446" y="736542"/>
                </a:lnTo>
                <a:lnTo>
                  <a:pt x="3551096" y="736542"/>
                </a:lnTo>
                <a:lnTo>
                  <a:pt x="3551096" y="741867"/>
                </a:lnTo>
                <a:lnTo>
                  <a:pt x="3545771" y="757248"/>
                </a:lnTo>
                <a:lnTo>
                  <a:pt x="3529797" y="762573"/>
                </a:lnTo>
                <a:lnTo>
                  <a:pt x="3535122" y="773221"/>
                </a:lnTo>
                <a:lnTo>
                  <a:pt x="3551096" y="757248"/>
                </a:lnTo>
                <a:lnTo>
                  <a:pt x="3577129" y="757248"/>
                </a:lnTo>
                <a:lnTo>
                  <a:pt x="3582454" y="757248"/>
                </a:lnTo>
                <a:lnTo>
                  <a:pt x="3592512" y="747191"/>
                </a:lnTo>
                <a:lnTo>
                  <a:pt x="3603162" y="747191"/>
                </a:lnTo>
                <a:lnTo>
                  <a:pt x="3603162" y="752515"/>
                </a:lnTo>
                <a:lnTo>
                  <a:pt x="3603162" y="757248"/>
                </a:lnTo>
                <a:lnTo>
                  <a:pt x="3608486" y="762573"/>
                </a:lnTo>
                <a:lnTo>
                  <a:pt x="3597837" y="762573"/>
                </a:lnTo>
                <a:lnTo>
                  <a:pt x="3592512" y="757248"/>
                </a:lnTo>
                <a:lnTo>
                  <a:pt x="3571804" y="773221"/>
                </a:lnTo>
                <a:lnTo>
                  <a:pt x="3577129" y="778546"/>
                </a:lnTo>
                <a:lnTo>
                  <a:pt x="3582454" y="773221"/>
                </a:lnTo>
                <a:lnTo>
                  <a:pt x="3587187" y="783870"/>
                </a:lnTo>
                <a:lnTo>
                  <a:pt x="3592512" y="778546"/>
                </a:lnTo>
                <a:lnTo>
                  <a:pt x="3603162" y="778546"/>
                </a:lnTo>
                <a:lnTo>
                  <a:pt x="3597837" y="783870"/>
                </a:lnTo>
                <a:lnTo>
                  <a:pt x="3603162" y="788603"/>
                </a:lnTo>
                <a:lnTo>
                  <a:pt x="3608486" y="783870"/>
                </a:lnTo>
                <a:lnTo>
                  <a:pt x="3623869" y="778546"/>
                </a:lnTo>
                <a:lnTo>
                  <a:pt x="3639844" y="767897"/>
                </a:lnTo>
                <a:lnTo>
                  <a:pt x="3655227" y="757248"/>
                </a:lnTo>
                <a:lnTo>
                  <a:pt x="3665877" y="747191"/>
                </a:lnTo>
                <a:lnTo>
                  <a:pt x="3671202" y="767897"/>
                </a:lnTo>
                <a:lnTo>
                  <a:pt x="3676526" y="778546"/>
                </a:lnTo>
                <a:lnTo>
                  <a:pt x="3681260" y="778546"/>
                </a:lnTo>
                <a:lnTo>
                  <a:pt x="3686584" y="762573"/>
                </a:lnTo>
                <a:lnTo>
                  <a:pt x="3691909" y="757248"/>
                </a:lnTo>
                <a:lnTo>
                  <a:pt x="3691909" y="767897"/>
                </a:lnTo>
                <a:lnTo>
                  <a:pt x="3686584" y="778546"/>
                </a:lnTo>
                <a:lnTo>
                  <a:pt x="3681260" y="783870"/>
                </a:lnTo>
                <a:lnTo>
                  <a:pt x="3676526" y="783870"/>
                </a:lnTo>
                <a:lnTo>
                  <a:pt x="3665877" y="793927"/>
                </a:lnTo>
                <a:lnTo>
                  <a:pt x="3655227" y="799252"/>
                </a:lnTo>
                <a:lnTo>
                  <a:pt x="3655227" y="788603"/>
                </a:lnTo>
                <a:lnTo>
                  <a:pt x="3660552" y="788603"/>
                </a:lnTo>
                <a:lnTo>
                  <a:pt x="3665877" y="783870"/>
                </a:lnTo>
                <a:lnTo>
                  <a:pt x="3665877" y="773221"/>
                </a:lnTo>
                <a:lnTo>
                  <a:pt x="3645169" y="783870"/>
                </a:lnTo>
                <a:lnTo>
                  <a:pt x="3645169" y="804576"/>
                </a:lnTo>
                <a:lnTo>
                  <a:pt x="3629194" y="804576"/>
                </a:lnTo>
                <a:lnTo>
                  <a:pt x="3645169" y="809901"/>
                </a:lnTo>
                <a:lnTo>
                  <a:pt x="3634519" y="815225"/>
                </a:lnTo>
                <a:lnTo>
                  <a:pt x="3618544" y="819958"/>
                </a:lnTo>
                <a:lnTo>
                  <a:pt x="3608486" y="830607"/>
                </a:lnTo>
                <a:lnTo>
                  <a:pt x="3608486" y="835931"/>
                </a:lnTo>
                <a:lnTo>
                  <a:pt x="3603162" y="819958"/>
                </a:lnTo>
                <a:lnTo>
                  <a:pt x="3592512" y="819958"/>
                </a:lnTo>
                <a:lnTo>
                  <a:pt x="3592512" y="830607"/>
                </a:lnTo>
                <a:lnTo>
                  <a:pt x="3592512" y="835931"/>
                </a:lnTo>
                <a:lnTo>
                  <a:pt x="3608486" y="835931"/>
                </a:lnTo>
                <a:lnTo>
                  <a:pt x="3592512" y="846580"/>
                </a:lnTo>
                <a:lnTo>
                  <a:pt x="3577129" y="861961"/>
                </a:lnTo>
                <a:lnTo>
                  <a:pt x="3592512" y="856637"/>
                </a:lnTo>
                <a:lnTo>
                  <a:pt x="3603162" y="851313"/>
                </a:lnTo>
                <a:lnTo>
                  <a:pt x="3618544" y="841255"/>
                </a:lnTo>
                <a:lnTo>
                  <a:pt x="3629194" y="835931"/>
                </a:lnTo>
                <a:lnTo>
                  <a:pt x="3645169" y="830607"/>
                </a:lnTo>
                <a:lnTo>
                  <a:pt x="3645169" y="819958"/>
                </a:lnTo>
                <a:lnTo>
                  <a:pt x="3676526" y="804576"/>
                </a:lnTo>
                <a:lnTo>
                  <a:pt x="3686584" y="799252"/>
                </a:lnTo>
                <a:lnTo>
                  <a:pt x="3702559" y="788603"/>
                </a:lnTo>
                <a:lnTo>
                  <a:pt x="3712617" y="783870"/>
                </a:lnTo>
                <a:lnTo>
                  <a:pt x="3723267" y="783870"/>
                </a:lnTo>
                <a:lnTo>
                  <a:pt x="3712617" y="788603"/>
                </a:lnTo>
                <a:lnTo>
                  <a:pt x="3702559" y="799252"/>
                </a:lnTo>
                <a:lnTo>
                  <a:pt x="3723267" y="799252"/>
                </a:lnTo>
                <a:lnTo>
                  <a:pt x="3728592" y="804576"/>
                </a:lnTo>
                <a:lnTo>
                  <a:pt x="3723267" y="815225"/>
                </a:lnTo>
                <a:lnTo>
                  <a:pt x="3712617" y="815225"/>
                </a:lnTo>
                <a:lnTo>
                  <a:pt x="3702559" y="830607"/>
                </a:lnTo>
                <a:lnTo>
                  <a:pt x="3702559" y="835931"/>
                </a:lnTo>
                <a:lnTo>
                  <a:pt x="3707292" y="841255"/>
                </a:lnTo>
                <a:lnTo>
                  <a:pt x="3702559" y="841255"/>
                </a:lnTo>
                <a:lnTo>
                  <a:pt x="3697234" y="835931"/>
                </a:lnTo>
                <a:lnTo>
                  <a:pt x="3681260" y="856637"/>
                </a:lnTo>
                <a:lnTo>
                  <a:pt x="3671202" y="867286"/>
                </a:lnTo>
                <a:lnTo>
                  <a:pt x="3671202" y="856637"/>
                </a:lnTo>
                <a:lnTo>
                  <a:pt x="3676526" y="851313"/>
                </a:lnTo>
                <a:lnTo>
                  <a:pt x="3671202" y="846580"/>
                </a:lnTo>
                <a:lnTo>
                  <a:pt x="3665877" y="846580"/>
                </a:lnTo>
                <a:lnTo>
                  <a:pt x="3671202" y="841255"/>
                </a:lnTo>
                <a:lnTo>
                  <a:pt x="3655227" y="841255"/>
                </a:lnTo>
                <a:lnTo>
                  <a:pt x="3645169" y="835931"/>
                </a:lnTo>
                <a:lnTo>
                  <a:pt x="3639844" y="841255"/>
                </a:lnTo>
                <a:lnTo>
                  <a:pt x="3639844" y="846580"/>
                </a:lnTo>
                <a:lnTo>
                  <a:pt x="3634519" y="851313"/>
                </a:lnTo>
                <a:lnTo>
                  <a:pt x="3629194" y="856637"/>
                </a:lnTo>
                <a:lnTo>
                  <a:pt x="3629194" y="861961"/>
                </a:lnTo>
                <a:lnTo>
                  <a:pt x="3639844" y="856637"/>
                </a:lnTo>
                <a:lnTo>
                  <a:pt x="3645169" y="856637"/>
                </a:lnTo>
                <a:lnTo>
                  <a:pt x="3645169" y="867286"/>
                </a:lnTo>
                <a:lnTo>
                  <a:pt x="3639844" y="872610"/>
                </a:lnTo>
                <a:lnTo>
                  <a:pt x="3623869" y="887992"/>
                </a:lnTo>
                <a:lnTo>
                  <a:pt x="3613811" y="893316"/>
                </a:lnTo>
                <a:lnTo>
                  <a:pt x="3613811" y="898641"/>
                </a:lnTo>
                <a:lnTo>
                  <a:pt x="3608486" y="903965"/>
                </a:lnTo>
                <a:lnTo>
                  <a:pt x="3597837" y="903965"/>
                </a:lnTo>
                <a:lnTo>
                  <a:pt x="3592512" y="914022"/>
                </a:lnTo>
                <a:lnTo>
                  <a:pt x="3587187" y="909289"/>
                </a:lnTo>
                <a:lnTo>
                  <a:pt x="3577129" y="914022"/>
                </a:lnTo>
                <a:lnTo>
                  <a:pt x="3587187" y="919347"/>
                </a:lnTo>
                <a:lnTo>
                  <a:pt x="3566479" y="929995"/>
                </a:lnTo>
                <a:lnTo>
                  <a:pt x="3561154" y="924671"/>
                </a:lnTo>
                <a:lnTo>
                  <a:pt x="3561154" y="935320"/>
                </a:lnTo>
                <a:lnTo>
                  <a:pt x="3551096" y="945377"/>
                </a:lnTo>
                <a:lnTo>
                  <a:pt x="3535122" y="940644"/>
                </a:lnTo>
                <a:lnTo>
                  <a:pt x="3529797" y="950701"/>
                </a:lnTo>
                <a:lnTo>
                  <a:pt x="3519739" y="961350"/>
                </a:lnTo>
                <a:lnTo>
                  <a:pt x="3514414" y="966675"/>
                </a:lnTo>
                <a:lnTo>
                  <a:pt x="3503764" y="971999"/>
                </a:lnTo>
                <a:lnTo>
                  <a:pt x="3498439" y="982056"/>
                </a:lnTo>
                <a:lnTo>
                  <a:pt x="3493706" y="982056"/>
                </a:lnTo>
                <a:lnTo>
                  <a:pt x="3483056" y="987381"/>
                </a:lnTo>
                <a:lnTo>
                  <a:pt x="3467082" y="998029"/>
                </a:lnTo>
                <a:lnTo>
                  <a:pt x="3457023" y="998029"/>
                </a:lnTo>
                <a:lnTo>
                  <a:pt x="3446374" y="1003354"/>
                </a:lnTo>
                <a:lnTo>
                  <a:pt x="3446374" y="1008087"/>
                </a:lnTo>
                <a:lnTo>
                  <a:pt x="3435724" y="1018735"/>
                </a:lnTo>
                <a:lnTo>
                  <a:pt x="3420341" y="1029384"/>
                </a:lnTo>
                <a:lnTo>
                  <a:pt x="3409691" y="1039441"/>
                </a:lnTo>
                <a:lnTo>
                  <a:pt x="3394308" y="1050090"/>
                </a:lnTo>
                <a:lnTo>
                  <a:pt x="3378334" y="1065472"/>
                </a:lnTo>
                <a:lnTo>
                  <a:pt x="3368276" y="1065472"/>
                </a:lnTo>
                <a:lnTo>
                  <a:pt x="3346976" y="1086769"/>
                </a:lnTo>
                <a:lnTo>
                  <a:pt x="3326268" y="1096827"/>
                </a:lnTo>
                <a:lnTo>
                  <a:pt x="3300236" y="1118124"/>
                </a:lnTo>
                <a:lnTo>
                  <a:pt x="3300236" y="1128181"/>
                </a:lnTo>
                <a:lnTo>
                  <a:pt x="3284261" y="1144155"/>
                </a:lnTo>
                <a:lnTo>
                  <a:pt x="3274203" y="1144155"/>
                </a:lnTo>
                <a:lnTo>
                  <a:pt x="3284261" y="1154803"/>
                </a:lnTo>
                <a:lnTo>
                  <a:pt x="3274203" y="1159536"/>
                </a:lnTo>
                <a:lnTo>
                  <a:pt x="3268878" y="1164861"/>
                </a:lnTo>
                <a:lnTo>
                  <a:pt x="3263553" y="1164861"/>
                </a:lnTo>
                <a:lnTo>
                  <a:pt x="3258228" y="1159536"/>
                </a:lnTo>
                <a:lnTo>
                  <a:pt x="3252903" y="1164861"/>
                </a:lnTo>
                <a:lnTo>
                  <a:pt x="3248170" y="1164861"/>
                </a:lnTo>
                <a:lnTo>
                  <a:pt x="3263553" y="1154803"/>
                </a:lnTo>
                <a:lnTo>
                  <a:pt x="3263553" y="1149479"/>
                </a:lnTo>
                <a:lnTo>
                  <a:pt x="3274203" y="1149479"/>
                </a:lnTo>
                <a:lnTo>
                  <a:pt x="3268878" y="1138830"/>
                </a:lnTo>
                <a:lnTo>
                  <a:pt x="3263553" y="1138830"/>
                </a:lnTo>
                <a:lnTo>
                  <a:pt x="3263553" y="1149479"/>
                </a:lnTo>
                <a:lnTo>
                  <a:pt x="3252903" y="1149479"/>
                </a:lnTo>
                <a:lnTo>
                  <a:pt x="3242845" y="1159536"/>
                </a:lnTo>
                <a:lnTo>
                  <a:pt x="3222138" y="1175509"/>
                </a:lnTo>
                <a:lnTo>
                  <a:pt x="3211488" y="1190891"/>
                </a:lnTo>
                <a:lnTo>
                  <a:pt x="3206163" y="1180834"/>
                </a:lnTo>
                <a:lnTo>
                  <a:pt x="3195513" y="1190891"/>
                </a:lnTo>
                <a:lnTo>
                  <a:pt x="3200838" y="1196215"/>
                </a:lnTo>
                <a:lnTo>
                  <a:pt x="3190780" y="1212189"/>
                </a:lnTo>
                <a:lnTo>
                  <a:pt x="3180130" y="1222246"/>
                </a:lnTo>
                <a:lnTo>
                  <a:pt x="3190780" y="1227570"/>
                </a:lnTo>
                <a:lnTo>
                  <a:pt x="3185455" y="1238219"/>
                </a:lnTo>
                <a:lnTo>
                  <a:pt x="3174805" y="1243543"/>
                </a:lnTo>
                <a:lnTo>
                  <a:pt x="3159422" y="1248868"/>
                </a:lnTo>
                <a:lnTo>
                  <a:pt x="3148773" y="1258925"/>
                </a:lnTo>
                <a:lnTo>
                  <a:pt x="3148773" y="1248868"/>
                </a:lnTo>
                <a:lnTo>
                  <a:pt x="3143448" y="1243543"/>
                </a:lnTo>
                <a:lnTo>
                  <a:pt x="3132798" y="1258925"/>
                </a:lnTo>
                <a:lnTo>
                  <a:pt x="3122740" y="1264249"/>
                </a:lnTo>
                <a:lnTo>
                  <a:pt x="3128065" y="1269574"/>
                </a:lnTo>
                <a:lnTo>
                  <a:pt x="3132798" y="1264249"/>
                </a:lnTo>
                <a:lnTo>
                  <a:pt x="3138123" y="1264249"/>
                </a:lnTo>
                <a:lnTo>
                  <a:pt x="3122740" y="1284955"/>
                </a:lnTo>
                <a:lnTo>
                  <a:pt x="3128065" y="1290280"/>
                </a:lnTo>
                <a:lnTo>
                  <a:pt x="3117415" y="1295604"/>
                </a:lnTo>
                <a:lnTo>
                  <a:pt x="3112090" y="1290280"/>
                </a:lnTo>
                <a:lnTo>
                  <a:pt x="3106765" y="1290280"/>
                </a:lnTo>
                <a:lnTo>
                  <a:pt x="3101441" y="1290280"/>
                </a:lnTo>
                <a:lnTo>
                  <a:pt x="3096707" y="1290280"/>
                </a:lnTo>
                <a:lnTo>
                  <a:pt x="3091382" y="1290280"/>
                </a:lnTo>
                <a:lnTo>
                  <a:pt x="3075408" y="1300929"/>
                </a:lnTo>
                <a:lnTo>
                  <a:pt x="3065350" y="1306253"/>
                </a:lnTo>
                <a:lnTo>
                  <a:pt x="3075408" y="1311577"/>
                </a:lnTo>
                <a:lnTo>
                  <a:pt x="3080733" y="1316310"/>
                </a:lnTo>
                <a:lnTo>
                  <a:pt x="3070675" y="1321635"/>
                </a:lnTo>
                <a:lnTo>
                  <a:pt x="3075408" y="1321635"/>
                </a:lnTo>
                <a:lnTo>
                  <a:pt x="3080733" y="1321635"/>
                </a:lnTo>
                <a:lnTo>
                  <a:pt x="3080733" y="1316310"/>
                </a:lnTo>
                <a:lnTo>
                  <a:pt x="3086058" y="1316310"/>
                </a:lnTo>
                <a:lnTo>
                  <a:pt x="3101441" y="1300929"/>
                </a:lnTo>
                <a:lnTo>
                  <a:pt x="3106765" y="1300929"/>
                </a:lnTo>
                <a:lnTo>
                  <a:pt x="3106765" y="1306253"/>
                </a:lnTo>
                <a:lnTo>
                  <a:pt x="3096707" y="1321635"/>
                </a:lnTo>
                <a:lnTo>
                  <a:pt x="3080733" y="1337608"/>
                </a:lnTo>
                <a:lnTo>
                  <a:pt x="3075408" y="1332283"/>
                </a:lnTo>
                <a:lnTo>
                  <a:pt x="3070675" y="1347665"/>
                </a:lnTo>
                <a:lnTo>
                  <a:pt x="3065350" y="1358314"/>
                </a:lnTo>
                <a:lnTo>
                  <a:pt x="3054700" y="1368963"/>
                </a:lnTo>
                <a:lnTo>
                  <a:pt x="3039317" y="1379020"/>
                </a:lnTo>
                <a:lnTo>
                  <a:pt x="3039317" y="1368963"/>
                </a:lnTo>
                <a:lnTo>
                  <a:pt x="3039317" y="1358314"/>
                </a:lnTo>
                <a:lnTo>
                  <a:pt x="3028667" y="1358314"/>
                </a:lnTo>
                <a:lnTo>
                  <a:pt x="3007959" y="1368963"/>
                </a:lnTo>
                <a:lnTo>
                  <a:pt x="3018018" y="1368963"/>
                </a:lnTo>
                <a:lnTo>
                  <a:pt x="3023342" y="1368963"/>
                </a:lnTo>
                <a:lnTo>
                  <a:pt x="3023342" y="1374287"/>
                </a:lnTo>
                <a:lnTo>
                  <a:pt x="3012693" y="1384344"/>
                </a:lnTo>
                <a:lnTo>
                  <a:pt x="3012693" y="1389669"/>
                </a:lnTo>
                <a:lnTo>
                  <a:pt x="3018018" y="1384344"/>
                </a:lnTo>
                <a:lnTo>
                  <a:pt x="3023342" y="1384344"/>
                </a:lnTo>
                <a:lnTo>
                  <a:pt x="3028667" y="1389669"/>
                </a:lnTo>
                <a:lnTo>
                  <a:pt x="3018018" y="1394993"/>
                </a:lnTo>
                <a:lnTo>
                  <a:pt x="3018018" y="1405642"/>
                </a:lnTo>
                <a:lnTo>
                  <a:pt x="3002635" y="1410375"/>
                </a:lnTo>
                <a:lnTo>
                  <a:pt x="3002635" y="1421023"/>
                </a:lnTo>
                <a:lnTo>
                  <a:pt x="2991985" y="1426348"/>
                </a:lnTo>
                <a:lnTo>
                  <a:pt x="2981335" y="1431672"/>
                </a:lnTo>
                <a:lnTo>
                  <a:pt x="2976602" y="1431672"/>
                </a:lnTo>
                <a:lnTo>
                  <a:pt x="2971277" y="1436405"/>
                </a:lnTo>
                <a:lnTo>
                  <a:pt x="2971277" y="1441729"/>
                </a:lnTo>
                <a:lnTo>
                  <a:pt x="2955302" y="1463027"/>
                </a:lnTo>
                <a:lnTo>
                  <a:pt x="2934595" y="1467760"/>
                </a:lnTo>
                <a:lnTo>
                  <a:pt x="2929270" y="1473084"/>
                </a:lnTo>
                <a:lnTo>
                  <a:pt x="2913887" y="1489057"/>
                </a:lnTo>
                <a:lnTo>
                  <a:pt x="2908562" y="1494382"/>
                </a:lnTo>
                <a:lnTo>
                  <a:pt x="2903237" y="1509763"/>
                </a:lnTo>
                <a:lnTo>
                  <a:pt x="2908562" y="1509763"/>
                </a:lnTo>
                <a:lnTo>
                  <a:pt x="2913887" y="1499115"/>
                </a:lnTo>
                <a:lnTo>
                  <a:pt x="2923945" y="1494382"/>
                </a:lnTo>
                <a:lnTo>
                  <a:pt x="2934595" y="1483733"/>
                </a:lnTo>
                <a:lnTo>
                  <a:pt x="2939920" y="1483733"/>
                </a:lnTo>
                <a:lnTo>
                  <a:pt x="2949978" y="1473084"/>
                </a:lnTo>
                <a:lnTo>
                  <a:pt x="2955302" y="1473084"/>
                </a:lnTo>
                <a:lnTo>
                  <a:pt x="2971277" y="1467760"/>
                </a:lnTo>
                <a:lnTo>
                  <a:pt x="2976602" y="1457703"/>
                </a:lnTo>
                <a:lnTo>
                  <a:pt x="2986660" y="1457703"/>
                </a:lnTo>
                <a:lnTo>
                  <a:pt x="2986660" y="1452378"/>
                </a:lnTo>
                <a:lnTo>
                  <a:pt x="3002635" y="1447054"/>
                </a:lnTo>
                <a:lnTo>
                  <a:pt x="3012693" y="1436405"/>
                </a:lnTo>
                <a:lnTo>
                  <a:pt x="3018018" y="1436405"/>
                </a:lnTo>
                <a:lnTo>
                  <a:pt x="3023342" y="1431672"/>
                </a:lnTo>
                <a:lnTo>
                  <a:pt x="3028667" y="1426348"/>
                </a:lnTo>
                <a:lnTo>
                  <a:pt x="3039317" y="1421023"/>
                </a:lnTo>
                <a:lnTo>
                  <a:pt x="3044050" y="1410375"/>
                </a:lnTo>
                <a:lnTo>
                  <a:pt x="3049375" y="1415699"/>
                </a:lnTo>
                <a:lnTo>
                  <a:pt x="3054700" y="1415699"/>
                </a:lnTo>
                <a:lnTo>
                  <a:pt x="3049375" y="1410375"/>
                </a:lnTo>
                <a:lnTo>
                  <a:pt x="3054700" y="1405642"/>
                </a:lnTo>
                <a:lnTo>
                  <a:pt x="3054700" y="1389669"/>
                </a:lnTo>
                <a:lnTo>
                  <a:pt x="3060025" y="1389669"/>
                </a:lnTo>
                <a:lnTo>
                  <a:pt x="3065350" y="1384344"/>
                </a:lnTo>
                <a:lnTo>
                  <a:pt x="3075408" y="1379020"/>
                </a:lnTo>
                <a:lnTo>
                  <a:pt x="3075408" y="1384344"/>
                </a:lnTo>
                <a:lnTo>
                  <a:pt x="3070675" y="1389669"/>
                </a:lnTo>
                <a:lnTo>
                  <a:pt x="3070675" y="1400317"/>
                </a:lnTo>
                <a:lnTo>
                  <a:pt x="3065350" y="1400317"/>
                </a:lnTo>
                <a:lnTo>
                  <a:pt x="3060025" y="1405642"/>
                </a:lnTo>
                <a:lnTo>
                  <a:pt x="3065350" y="1405642"/>
                </a:lnTo>
                <a:lnTo>
                  <a:pt x="3070675" y="1400317"/>
                </a:lnTo>
                <a:lnTo>
                  <a:pt x="3086058" y="1389669"/>
                </a:lnTo>
                <a:lnTo>
                  <a:pt x="3096707" y="1384344"/>
                </a:lnTo>
                <a:lnTo>
                  <a:pt x="3080733" y="1379020"/>
                </a:lnTo>
                <a:lnTo>
                  <a:pt x="3080733" y="1374287"/>
                </a:lnTo>
                <a:lnTo>
                  <a:pt x="3091382" y="1358314"/>
                </a:lnTo>
                <a:lnTo>
                  <a:pt x="3101441" y="1352989"/>
                </a:lnTo>
                <a:lnTo>
                  <a:pt x="3106765" y="1358314"/>
                </a:lnTo>
                <a:lnTo>
                  <a:pt x="3112090" y="1352989"/>
                </a:lnTo>
                <a:lnTo>
                  <a:pt x="3106765" y="1368963"/>
                </a:lnTo>
                <a:lnTo>
                  <a:pt x="3112090" y="1374287"/>
                </a:lnTo>
                <a:lnTo>
                  <a:pt x="3122740" y="1363638"/>
                </a:lnTo>
                <a:lnTo>
                  <a:pt x="3132798" y="1358314"/>
                </a:lnTo>
                <a:lnTo>
                  <a:pt x="3143448" y="1352989"/>
                </a:lnTo>
                <a:lnTo>
                  <a:pt x="3138123" y="1347665"/>
                </a:lnTo>
                <a:lnTo>
                  <a:pt x="3143448" y="1342932"/>
                </a:lnTo>
                <a:lnTo>
                  <a:pt x="3148773" y="1347665"/>
                </a:lnTo>
                <a:lnTo>
                  <a:pt x="3159422" y="1342932"/>
                </a:lnTo>
                <a:lnTo>
                  <a:pt x="3169481" y="1332283"/>
                </a:lnTo>
                <a:lnTo>
                  <a:pt x="3180130" y="1326959"/>
                </a:lnTo>
                <a:lnTo>
                  <a:pt x="3190780" y="1321635"/>
                </a:lnTo>
                <a:lnTo>
                  <a:pt x="3190780" y="1316310"/>
                </a:lnTo>
                <a:lnTo>
                  <a:pt x="3206163" y="1306253"/>
                </a:lnTo>
                <a:lnTo>
                  <a:pt x="3222138" y="1306253"/>
                </a:lnTo>
                <a:lnTo>
                  <a:pt x="3232196" y="1295604"/>
                </a:lnTo>
                <a:lnTo>
                  <a:pt x="3237521" y="1290280"/>
                </a:lnTo>
                <a:lnTo>
                  <a:pt x="3232196" y="1280223"/>
                </a:lnTo>
                <a:lnTo>
                  <a:pt x="3242845" y="1280223"/>
                </a:lnTo>
                <a:lnTo>
                  <a:pt x="3248170" y="1284955"/>
                </a:lnTo>
                <a:lnTo>
                  <a:pt x="3258228" y="1280223"/>
                </a:lnTo>
                <a:lnTo>
                  <a:pt x="3258228" y="1269574"/>
                </a:lnTo>
                <a:lnTo>
                  <a:pt x="3279528" y="1258925"/>
                </a:lnTo>
                <a:lnTo>
                  <a:pt x="3294911" y="1243543"/>
                </a:lnTo>
                <a:lnTo>
                  <a:pt x="3310885" y="1238219"/>
                </a:lnTo>
                <a:lnTo>
                  <a:pt x="3315619" y="1238219"/>
                </a:lnTo>
                <a:lnTo>
                  <a:pt x="3320943" y="1232895"/>
                </a:lnTo>
                <a:lnTo>
                  <a:pt x="3331593" y="1238219"/>
                </a:lnTo>
                <a:lnTo>
                  <a:pt x="3352301" y="1222246"/>
                </a:lnTo>
                <a:lnTo>
                  <a:pt x="3362951" y="1217513"/>
                </a:lnTo>
                <a:lnTo>
                  <a:pt x="3368276" y="1212189"/>
                </a:lnTo>
                <a:lnTo>
                  <a:pt x="3362951" y="1206864"/>
                </a:lnTo>
                <a:lnTo>
                  <a:pt x="3357626" y="1206864"/>
                </a:lnTo>
                <a:lnTo>
                  <a:pt x="3342243" y="1201540"/>
                </a:lnTo>
                <a:lnTo>
                  <a:pt x="3346976" y="1186158"/>
                </a:lnTo>
                <a:lnTo>
                  <a:pt x="3357626" y="1201540"/>
                </a:lnTo>
                <a:lnTo>
                  <a:pt x="3368276" y="1190891"/>
                </a:lnTo>
                <a:lnTo>
                  <a:pt x="3378334" y="1186158"/>
                </a:lnTo>
                <a:lnTo>
                  <a:pt x="3373601" y="1201540"/>
                </a:lnTo>
                <a:lnTo>
                  <a:pt x="3378334" y="1206864"/>
                </a:lnTo>
                <a:lnTo>
                  <a:pt x="3383659" y="1201540"/>
                </a:lnTo>
                <a:lnTo>
                  <a:pt x="3388983" y="1190891"/>
                </a:lnTo>
                <a:lnTo>
                  <a:pt x="3394308" y="1190891"/>
                </a:lnTo>
                <a:lnTo>
                  <a:pt x="3394308" y="1201540"/>
                </a:lnTo>
                <a:lnTo>
                  <a:pt x="3404366" y="1186158"/>
                </a:lnTo>
                <a:lnTo>
                  <a:pt x="3430991" y="1175509"/>
                </a:lnTo>
                <a:lnTo>
                  <a:pt x="3430991" y="1164861"/>
                </a:lnTo>
                <a:lnTo>
                  <a:pt x="3441049" y="1164861"/>
                </a:lnTo>
                <a:lnTo>
                  <a:pt x="3451699" y="1180834"/>
                </a:lnTo>
                <a:lnTo>
                  <a:pt x="3457023" y="1180834"/>
                </a:lnTo>
                <a:lnTo>
                  <a:pt x="3457023" y="1175509"/>
                </a:lnTo>
                <a:lnTo>
                  <a:pt x="3462348" y="1154803"/>
                </a:lnTo>
                <a:lnTo>
                  <a:pt x="3467082" y="1154803"/>
                </a:lnTo>
                <a:lnTo>
                  <a:pt x="3472406" y="1149479"/>
                </a:lnTo>
                <a:lnTo>
                  <a:pt x="3477731" y="1144155"/>
                </a:lnTo>
                <a:lnTo>
                  <a:pt x="3498439" y="1144155"/>
                </a:lnTo>
                <a:lnTo>
                  <a:pt x="3503764" y="1128181"/>
                </a:lnTo>
                <a:lnTo>
                  <a:pt x="3519739" y="1123449"/>
                </a:lnTo>
                <a:lnTo>
                  <a:pt x="3525063" y="1123449"/>
                </a:lnTo>
                <a:lnTo>
                  <a:pt x="3525063" y="1118124"/>
                </a:lnTo>
                <a:lnTo>
                  <a:pt x="3540446" y="1107475"/>
                </a:lnTo>
                <a:lnTo>
                  <a:pt x="3555829" y="1107475"/>
                </a:lnTo>
                <a:lnTo>
                  <a:pt x="3555829" y="1102151"/>
                </a:lnTo>
                <a:lnTo>
                  <a:pt x="3566479" y="1102151"/>
                </a:lnTo>
                <a:lnTo>
                  <a:pt x="3566479" y="1092094"/>
                </a:lnTo>
                <a:lnTo>
                  <a:pt x="3577129" y="1086769"/>
                </a:lnTo>
                <a:lnTo>
                  <a:pt x="3587187" y="1081445"/>
                </a:lnTo>
                <a:lnTo>
                  <a:pt x="3592512" y="1086769"/>
                </a:lnTo>
                <a:lnTo>
                  <a:pt x="3597837" y="1092094"/>
                </a:lnTo>
                <a:lnTo>
                  <a:pt x="3592512" y="1096827"/>
                </a:lnTo>
                <a:lnTo>
                  <a:pt x="3597837" y="1102151"/>
                </a:lnTo>
                <a:lnTo>
                  <a:pt x="3603162" y="1096827"/>
                </a:lnTo>
                <a:lnTo>
                  <a:pt x="3608486" y="1092094"/>
                </a:lnTo>
                <a:lnTo>
                  <a:pt x="3608486" y="1086769"/>
                </a:lnTo>
                <a:lnTo>
                  <a:pt x="3618544" y="1092094"/>
                </a:lnTo>
                <a:lnTo>
                  <a:pt x="3629194" y="1081445"/>
                </a:lnTo>
                <a:lnTo>
                  <a:pt x="3613811" y="1070796"/>
                </a:lnTo>
                <a:lnTo>
                  <a:pt x="3629194" y="1065472"/>
                </a:lnTo>
                <a:lnTo>
                  <a:pt x="3639844" y="1060739"/>
                </a:lnTo>
                <a:lnTo>
                  <a:pt x="3649902" y="1044766"/>
                </a:lnTo>
                <a:lnTo>
                  <a:pt x="3655227" y="1044766"/>
                </a:lnTo>
                <a:lnTo>
                  <a:pt x="3676526" y="1029384"/>
                </a:lnTo>
                <a:lnTo>
                  <a:pt x="3681260" y="1029384"/>
                </a:lnTo>
                <a:lnTo>
                  <a:pt x="3686584" y="1018735"/>
                </a:lnTo>
                <a:lnTo>
                  <a:pt x="3697234" y="1018735"/>
                </a:lnTo>
                <a:lnTo>
                  <a:pt x="3707292" y="1013411"/>
                </a:lnTo>
                <a:lnTo>
                  <a:pt x="3712617" y="1008087"/>
                </a:lnTo>
                <a:lnTo>
                  <a:pt x="3728592" y="1003354"/>
                </a:lnTo>
                <a:lnTo>
                  <a:pt x="3738650" y="1003354"/>
                </a:lnTo>
                <a:lnTo>
                  <a:pt x="3743975" y="992705"/>
                </a:lnTo>
                <a:lnTo>
                  <a:pt x="3743975" y="1003354"/>
                </a:lnTo>
                <a:lnTo>
                  <a:pt x="3733917" y="1013411"/>
                </a:lnTo>
                <a:lnTo>
                  <a:pt x="3759949" y="1013411"/>
                </a:lnTo>
                <a:lnTo>
                  <a:pt x="3754624" y="1008087"/>
                </a:lnTo>
                <a:lnTo>
                  <a:pt x="3770007" y="998029"/>
                </a:lnTo>
                <a:lnTo>
                  <a:pt x="3765274" y="992705"/>
                </a:lnTo>
                <a:lnTo>
                  <a:pt x="3780657" y="961350"/>
                </a:lnTo>
                <a:lnTo>
                  <a:pt x="3785982" y="966675"/>
                </a:lnTo>
                <a:lnTo>
                  <a:pt x="3791307" y="961350"/>
                </a:lnTo>
                <a:lnTo>
                  <a:pt x="3796632" y="961350"/>
                </a:lnTo>
                <a:lnTo>
                  <a:pt x="3796632" y="966675"/>
                </a:lnTo>
                <a:lnTo>
                  <a:pt x="3791307" y="971999"/>
                </a:lnTo>
                <a:lnTo>
                  <a:pt x="3780657" y="987381"/>
                </a:lnTo>
                <a:lnTo>
                  <a:pt x="3785982" y="987381"/>
                </a:lnTo>
                <a:lnTo>
                  <a:pt x="3791307" y="987381"/>
                </a:lnTo>
                <a:lnTo>
                  <a:pt x="3791307" y="971999"/>
                </a:lnTo>
                <a:lnTo>
                  <a:pt x="3796632" y="971999"/>
                </a:lnTo>
                <a:lnTo>
                  <a:pt x="3801365" y="966675"/>
                </a:lnTo>
                <a:lnTo>
                  <a:pt x="3796632" y="961350"/>
                </a:lnTo>
                <a:lnTo>
                  <a:pt x="3806690" y="956026"/>
                </a:lnTo>
                <a:lnTo>
                  <a:pt x="3827989" y="945377"/>
                </a:lnTo>
                <a:lnTo>
                  <a:pt x="3827989" y="940644"/>
                </a:lnTo>
                <a:lnTo>
                  <a:pt x="3848697" y="929995"/>
                </a:lnTo>
                <a:lnTo>
                  <a:pt x="3854022" y="935320"/>
                </a:lnTo>
                <a:lnTo>
                  <a:pt x="3864080" y="924671"/>
                </a:lnTo>
                <a:lnTo>
                  <a:pt x="3874730" y="919347"/>
                </a:lnTo>
                <a:lnTo>
                  <a:pt x="3890113" y="914022"/>
                </a:lnTo>
                <a:lnTo>
                  <a:pt x="3895438" y="903965"/>
                </a:lnTo>
                <a:lnTo>
                  <a:pt x="3900763" y="898641"/>
                </a:lnTo>
                <a:lnTo>
                  <a:pt x="3906087" y="898641"/>
                </a:lnTo>
                <a:lnTo>
                  <a:pt x="3916737" y="898641"/>
                </a:lnTo>
                <a:lnTo>
                  <a:pt x="3916737" y="893316"/>
                </a:lnTo>
                <a:lnTo>
                  <a:pt x="3937445" y="893316"/>
                </a:lnTo>
                <a:lnTo>
                  <a:pt x="3932120" y="898641"/>
                </a:lnTo>
                <a:lnTo>
                  <a:pt x="3911412" y="909289"/>
                </a:lnTo>
                <a:lnTo>
                  <a:pt x="3906087" y="909289"/>
                </a:lnTo>
                <a:lnTo>
                  <a:pt x="3885380" y="924671"/>
                </a:lnTo>
                <a:lnTo>
                  <a:pt x="3874730" y="924671"/>
                </a:lnTo>
                <a:lnTo>
                  <a:pt x="3869405" y="935320"/>
                </a:lnTo>
                <a:lnTo>
                  <a:pt x="3880055" y="929995"/>
                </a:lnTo>
                <a:lnTo>
                  <a:pt x="3890113" y="929995"/>
                </a:lnTo>
                <a:lnTo>
                  <a:pt x="3895438" y="929995"/>
                </a:lnTo>
                <a:lnTo>
                  <a:pt x="3906087" y="929995"/>
                </a:lnTo>
                <a:lnTo>
                  <a:pt x="3900763" y="935320"/>
                </a:lnTo>
                <a:lnTo>
                  <a:pt x="3890113" y="940644"/>
                </a:lnTo>
                <a:lnTo>
                  <a:pt x="3854022" y="961350"/>
                </a:lnTo>
                <a:lnTo>
                  <a:pt x="3848697" y="961350"/>
                </a:lnTo>
                <a:lnTo>
                  <a:pt x="3838047" y="971999"/>
                </a:lnTo>
                <a:lnTo>
                  <a:pt x="3822664" y="982056"/>
                </a:lnTo>
                <a:lnTo>
                  <a:pt x="3817340" y="982056"/>
                </a:lnTo>
                <a:lnTo>
                  <a:pt x="3812015" y="992705"/>
                </a:lnTo>
                <a:lnTo>
                  <a:pt x="3817340" y="992705"/>
                </a:lnTo>
                <a:lnTo>
                  <a:pt x="3838047" y="982056"/>
                </a:lnTo>
                <a:lnTo>
                  <a:pt x="3854022" y="971999"/>
                </a:lnTo>
                <a:lnTo>
                  <a:pt x="3869405" y="956026"/>
                </a:lnTo>
                <a:lnTo>
                  <a:pt x="3869405" y="961350"/>
                </a:lnTo>
                <a:lnTo>
                  <a:pt x="3890113" y="945377"/>
                </a:lnTo>
                <a:lnTo>
                  <a:pt x="3895438" y="950701"/>
                </a:lnTo>
                <a:lnTo>
                  <a:pt x="3900763" y="940644"/>
                </a:lnTo>
                <a:lnTo>
                  <a:pt x="3900763" y="935320"/>
                </a:lnTo>
                <a:lnTo>
                  <a:pt x="3911412" y="935320"/>
                </a:lnTo>
                <a:lnTo>
                  <a:pt x="3937445" y="924671"/>
                </a:lnTo>
                <a:lnTo>
                  <a:pt x="3968803" y="898641"/>
                </a:lnTo>
                <a:lnTo>
                  <a:pt x="3958153" y="898641"/>
                </a:lnTo>
                <a:lnTo>
                  <a:pt x="3974127" y="887992"/>
                </a:lnTo>
                <a:lnTo>
                  <a:pt x="3989510" y="872610"/>
                </a:lnTo>
                <a:lnTo>
                  <a:pt x="4010218" y="877935"/>
                </a:lnTo>
                <a:lnTo>
                  <a:pt x="3994835" y="877935"/>
                </a:lnTo>
                <a:lnTo>
                  <a:pt x="3989510" y="882667"/>
                </a:lnTo>
                <a:lnTo>
                  <a:pt x="3984185" y="887992"/>
                </a:lnTo>
                <a:lnTo>
                  <a:pt x="4000160" y="893316"/>
                </a:lnTo>
                <a:lnTo>
                  <a:pt x="4005485" y="903965"/>
                </a:lnTo>
                <a:lnTo>
                  <a:pt x="4000160" y="898641"/>
                </a:lnTo>
                <a:lnTo>
                  <a:pt x="3989510" y="903965"/>
                </a:lnTo>
                <a:lnTo>
                  <a:pt x="3984185" y="903965"/>
                </a:lnTo>
                <a:lnTo>
                  <a:pt x="3978861" y="914022"/>
                </a:lnTo>
                <a:lnTo>
                  <a:pt x="3989510" y="919347"/>
                </a:lnTo>
                <a:lnTo>
                  <a:pt x="3978861" y="924671"/>
                </a:lnTo>
                <a:lnTo>
                  <a:pt x="3974127" y="914022"/>
                </a:lnTo>
                <a:lnTo>
                  <a:pt x="3958153" y="924671"/>
                </a:lnTo>
                <a:lnTo>
                  <a:pt x="3952828" y="929995"/>
                </a:lnTo>
                <a:lnTo>
                  <a:pt x="3968803" y="929995"/>
                </a:lnTo>
                <a:lnTo>
                  <a:pt x="3958153" y="940644"/>
                </a:lnTo>
                <a:lnTo>
                  <a:pt x="3948095" y="945377"/>
                </a:lnTo>
                <a:lnTo>
                  <a:pt x="3948095" y="935320"/>
                </a:lnTo>
                <a:lnTo>
                  <a:pt x="3937445" y="945377"/>
                </a:lnTo>
                <a:lnTo>
                  <a:pt x="3948095" y="945377"/>
                </a:lnTo>
                <a:lnTo>
                  <a:pt x="3937445" y="950701"/>
                </a:lnTo>
                <a:lnTo>
                  <a:pt x="3932120" y="961350"/>
                </a:lnTo>
                <a:lnTo>
                  <a:pt x="3937445" y="961350"/>
                </a:lnTo>
                <a:lnTo>
                  <a:pt x="3952828" y="950701"/>
                </a:lnTo>
                <a:lnTo>
                  <a:pt x="3968803" y="945377"/>
                </a:lnTo>
                <a:lnTo>
                  <a:pt x="3968803" y="950701"/>
                </a:lnTo>
                <a:lnTo>
                  <a:pt x="3974127" y="956026"/>
                </a:lnTo>
                <a:lnTo>
                  <a:pt x="3978861" y="945377"/>
                </a:lnTo>
                <a:lnTo>
                  <a:pt x="3974127" y="945377"/>
                </a:lnTo>
                <a:lnTo>
                  <a:pt x="3978861" y="940644"/>
                </a:lnTo>
                <a:lnTo>
                  <a:pt x="3989510" y="929995"/>
                </a:lnTo>
                <a:lnTo>
                  <a:pt x="4005485" y="929995"/>
                </a:lnTo>
                <a:lnTo>
                  <a:pt x="4010218" y="929995"/>
                </a:lnTo>
                <a:lnTo>
                  <a:pt x="4010218" y="950701"/>
                </a:lnTo>
                <a:lnTo>
                  <a:pt x="4000160" y="950701"/>
                </a:lnTo>
                <a:lnTo>
                  <a:pt x="3994835" y="950701"/>
                </a:lnTo>
                <a:lnTo>
                  <a:pt x="3989510" y="950701"/>
                </a:lnTo>
                <a:lnTo>
                  <a:pt x="3974127" y="961350"/>
                </a:lnTo>
                <a:lnTo>
                  <a:pt x="3978861" y="966675"/>
                </a:lnTo>
                <a:lnTo>
                  <a:pt x="3968803" y="976732"/>
                </a:lnTo>
                <a:lnTo>
                  <a:pt x="3963478" y="976732"/>
                </a:lnTo>
                <a:lnTo>
                  <a:pt x="3958153" y="987381"/>
                </a:lnTo>
                <a:lnTo>
                  <a:pt x="3952828" y="982056"/>
                </a:lnTo>
                <a:lnTo>
                  <a:pt x="3952828" y="976732"/>
                </a:lnTo>
                <a:lnTo>
                  <a:pt x="3942770" y="982056"/>
                </a:lnTo>
                <a:lnTo>
                  <a:pt x="3942770" y="992705"/>
                </a:lnTo>
                <a:lnTo>
                  <a:pt x="3958153" y="998029"/>
                </a:lnTo>
                <a:lnTo>
                  <a:pt x="3968803" y="992705"/>
                </a:lnTo>
                <a:lnTo>
                  <a:pt x="3974127" y="982056"/>
                </a:lnTo>
                <a:lnTo>
                  <a:pt x="3968803" y="976732"/>
                </a:lnTo>
                <a:lnTo>
                  <a:pt x="3978861" y="976732"/>
                </a:lnTo>
                <a:lnTo>
                  <a:pt x="3984185" y="982056"/>
                </a:lnTo>
                <a:lnTo>
                  <a:pt x="3984185" y="998029"/>
                </a:lnTo>
                <a:lnTo>
                  <a:pt x="3989510" y="992705"/>
                </a:lnTo>
                <a:lnTo>
                  <a:pt x="3994835" y="992705"/>
                </a:lnTo>
                <a:lnTo>
                  <a:pt x="3984185" y="1003354"/>
                </a:lnTo>
                <a:lnTo>
                  <a:pt x="3978861" y="1003354"/>
                </a:lnTo>
                <a:lnTo>
                  <a:pt x="3989510" y="1013411"/>
                </a:lnTo>
                <a:lnTo>
                  <a:pt x="3994835" y="1008087"/>
                </a:lnTo>
                <a:lnTo>
                  <a:pt x="4005485" y="1008087"/>
                </a:lnTo>
                <a:lnTo>
                  <a:pt x="4005485" y="1018735"/>
                </a:lnTo>
                <a:lnTo>
                  <a:pt x="3994835" y="1018735"/>
                </a:lnTo>
                <a:lnTo>
                  <a:pt x="3989510" y="1024060"/>
                </a:lnTo>
                <a:lnTo>
                  <a:pt x="3984185" y="1024060"/>
                </a:lnTo>
                <a:lnTo>
                  <a:pt x="3978861" y="1013411"/>
                </a:lnTo>
                <a:lnTo>
                  <a:pt x="3974127" y="1013411"/>
                </a:lnTo>
                <a:lnTo>
                  <a:pt x="3968803" y="1003354"/>
                </a:lnTo>
                <a:lnTo>
                  <a:pt x="3963478" y="1003354"/>
                </a:lnTo>
                <a:lnTo>
                  <a:pt x="3958153" y="1008087"/>
                </a:lnTo>
                <a:lnTo>
                  <a:pt x="3963478" y="1018735"/>
                </a:lnTo>
                <a:lnTo>
                  <a:pt x="3958153" y="1024060"/>
                </a:lnTo>
                <a:lnTo>
                  <a:pt x="3958153" y="1029384"/>
                </a:lnTo>
                <a:lnTo>
                  <a:pt x="3948095" y="1024060"/>
                </a:lnTo>
                <a:lnTo>
                  <a:pt x="3942770" y="1024060"/>
                </a:lnTo>
                <a:lnTo>
                  <a:pt x="3937445" y="1018735"/>
                </a:lnTo>
                <a:lnTo>
                  <a:pt x="3926795" y="1024060"/>
                </a:lnTo>
                <a:lnTo>
                  <a:pt x="3916737" y="1029384"/>
                </a:lnTo>
                <a:lnTo>
                  <a:pt x="3921470" y="1034709"/>
                </a:lnTo>
                <a:lnTo>
                  <a:pt x="3921470" y="1050090"/>
                </a:lnTo>
                <a:lnTo>
                  <a:pt x="3921470" y="1055415"/>
                </a:lnTo>
                <a:lnTo>
                  <a:pt x="3932120" y="1044766"/>
                </a:lnTo>
                <a:lnTo>
                  <a:pt x="3937445" y="1039441"/>
                </a:lnTo>
                <a:lnTo>
                  <a:pt x="3948095" y="1039441"/>
                </a:lnTo>
                <a:lnTo>
                  <a:pt x="3958153" y="1029384"/>
                </a:lnTo>
                <a:lnTo>
                  <a:pt x="3968803" y="1029384"/>
                </a:lnTo>
                <a:lnTo>
                  <a:pt x="3958153" y="1050090"/>
                </a:lnTo>
                <a:lnTo>
                  <a:pt x="3942770" y="1050090"/>
                </a:lnTo>
                <a:lnTo>
                  <a:pt x="3952828" y="1060739"/>
                </a:lnTo>
                <a:lnTo>
                  <a:pt x="3952828" y="1055415"/>
                </a:lnTo>
                <a:lnTo>
                  <a:pt x="3963478" y="1055415"/>
                </a:lnTo>
                <a:lnTo>
                  <a:pt x="3978861" y="1039441"/>
                </a:lnTo>
                <a:lnTo>
                  <a:pt x="3989510" y="1039441"/>
                </a:lnTo>
                <a:lnTo>
                  <a:pt x="3994835" y="1034709"/>
                </a:lnTo>
                <a:lnTo>
                  <a:pt x="4005485" y="1029384"/>
                </a:lnTo>
                <a:lnTo>
                  <a:pt x="4005485" y="1018735"/>
                </a:lnTo>
                <a:lnTo>
                  <a:pt x="4020868" y="1018735"/>
                </a:lnTo>
                <a:lnTo>
                  <a:pt x="4026193" y="1024060"/>
                </a:lnTo>
                <a:lnTo>
                  <a:pt x="4036843" y="1029384"/>
                </a:lnTo>
                <a:lnTo>
                  <a:pt x="4052225" y="1008087"/>
                </a:lnTo>
                <a:lnTo>
                  <a:pt x="4062875" y="1008087"/>
                </a:lnTo>
                <a:lnTo>
                  <a:pt x="4078258" y="1003354"/>
                </a:lnTo>
                <a:lnTo>
                  <a:pt x="4083583" y="998029"/>
                </a:lnTo>
                <a:lnTo>
                  <a:pt x="4094233" y="987381"/>
                </a:lnTo>
                <a:lnTo>
                  <a:pt x="4099558" y="987381"/>
                </a:lnTo>
                <a:lnTo>
                  <a:pt x="4072933" y="1008087"/>
                </a:lnTo>
                <a:lnTo>
                  <a:pt x="4057550" y="1029384"/>
                </a:lnTo>
                <a:lnTo>
                  <a:pt x="4041576" y="1029384"/>
                </a:lnTo>
                <a:lnTo>
                  <a:pt x="4041576" y="1034709"/>
                </a:lnTo>
                <a:lnTo>
                  <a:pt x="4031518" y="1039441"/>
                </a:lnTo>
                <a:lnTo>
                  <a:pt x="4026193" y="1050090"/>
                </a:lnTo>
                <a:lnTo>
                  <a:pt x="4015543" y="1060739"/>
                </a:lnTo>
                <a:lnTo>
                  <a:pt x="4010218" y="1055415"/>
                </a:lnTo>
                <a:lnTo>
                  <a:pt x="4005485" y="1060739"/>
                </a:lnTo>
                <a:lnTo>
                  <a:pt x="4000160" y="1044766"/>
                </a:lnTo>
                <a:lnTo>
                  <a:pt x="4000160" y="1060739"/>
                </a:lnTo>
                <a:lnTo>
                  <a:pt x="3994835" y="1060739"/>
                </a:lnTo>
                <a:lnTo>
                  <a:pt x="3994835" y="1050090"/>
                </a:lnTo>
                <a:lnTo>
                  <a:pt x="3989510" y="1050090"/>
                </a:lnTo>
                <a:lnTo>
                  <a:pt x="3968803" y="1076121"/>
                </a:lnTo>
                <a:lnTo>
                  <a:pt x="3968803" y="1086769"/>
                </a:lnTo>
                <a:lnTo>
                  <a:pt x="3963478" y="1092094"/>
                </a:lnTo>
                <a:lnTo>
                  <a:pt x="3968803" y="1096827"/>
                </a:lnTo>
                <a:lnTo>
                  <a:pt x="3974127" y="1102151"/>
                </a:lnTo>
                <a:lnTo>
                  <a:pt x="3984185" y="1102151"/>
                </a:lnTo>
                <a:lnTo>
                  <a:pt x="3958153" y="1128181"/>
                </a:lnTo>
                <a:lnTo>
                  <a:pt x="3968803" y="1133506"/>
                </a:lnTo>
                <a:lnTo>
                  <a:pt x="3978861" y="1128181"/>
                </a:lnTo>
                <a:lnTo>
                  <a:pt x="3994835" y="1123449"/>
                </a:lnTo>
                <a:lnTo>
                  <a:pt x="3994835" y="1107475"/>
                </a:lnTo>
                <a:lnTo>
                  <a:pt x="3989510" y="1107475"/>
                </a:lnTo>
                <a:lnTo>
                  <a:pt x="3989510" y="1092094"/>
                </a:lnTo>
                <a:lnTo>
                  <a:pt x="3984185" y="1086769"/>
                </a:lnTo>
                <a:lnTo>
                  <a:pt x="3994835" y="1076121"/>
                </a:lnTo>
                <a:lnTo>
                  <a:pt x="4000160" y="1076121"/>
                </a:lnTo>
                <a:lnTo>
                  <a:pt x="4000160" y="1086769"/>
                </a:lnTo>
                <a:lnTo>
                  <a:pt x="4010218" y="1086769"/>
                </a:lnTo>
                <a:lnTo>
                  <a:pt x="4005485" y="1092094"/>
                </a:lnTo>
                <a:lnTo>
                  <a:pt x="4000160" y="1096827"/>
                </a:lnTo>
                <a:lnTo>
                  <a:pt x="4000160" y="1102151"/>
                </a:lnTo>
                <a:lnTo>
                  <a:pt x="4010218" y="1102151"/>
                </a:lnTo>
                <a:lnTo>
                  <a:pt x="4010218" y="1086769"/>
                </a:lnTo>
                <a:lnTo>
                  <a:pt x="4010218" y="1076121"/>
                </a:lnTo>
                <a:lnTo>
                  <a:pt x="4000160" y="1076121"/>
                </a:lnTo>
                <a:lnTo>
                  <a:pt x="4010218" y="1065472"/>
                </a:lnTo>
                <a:lnTo>
                  <a:pt x="4015543" y="1060739"/>
                </a:lnTo>
                <a:lnTo>
                  <a:pt x="4026193" y="1060739"/>
                </a:lnTo>
                <a:lnTo>
                  <a:pt x="4036843" y="1050090"/>
                </a:lnTo>
                <a:lnTo>
                  <a:pt x="4046901" y="1039441"/>
                </a:lnTo>
                <a:lnTo>
                  <a:pt x="4062875" y="1034709"/>
                </a:lnTo>
                <a:lnTo>
                  <a:pt x="4068200" y="1034709"/>
                </a:lnTo>
                <a:lnTo>
                  <a:pt x="4083583" y="1039441"/>
                </a:lnTo>
                <a:lnTo>
                  <a:pt x="4078258" y="1044766"/>
                </a:lnTo>
                <a:lnTo>
                  <a:pt x="4068200" y="1039441"/>
                </a:lnTo>
                <a:lnTo>
                  <a:pt x="4062875" y="1044766"/>
                </a:lnTo>
                <a:lnTo>
                  <a:pt x="4062875" y="1055415"/>
                </a:lnTo>
                <a:lnTo>
                  <a:pt x="4057550" y="1050090"/>
                </a:lnTo>
                <a:lnTo>
                  <a:pt x="4052225" y="1060739"/>
                </a:lnTo>
                <a:lnTo>
                  <a:pt x="4041576" y="1055415"/>
                </a:lnTo>
                <a:lnTo>
                  <a:pt x="4041576" y="1065472"/>
                </a:lnTo>
                <a:lnTo>
                  <a:pt x="4031518" y="1076121"/>
                </a:lnTo>
                <a:lnTo>
                  <a:pt x="4020868" y="1076121"/>
                </a:lnTo>
                <a:lnTo>
                  <a:pt x="4026193" y="1092094"/>
                </a:lnTo>
                <a:lnTo>
                  <a:pt x="4031518" y="1092094"/>
                </a:lnTo>
                <a:lnTo>
                  <a:pt x="4036843" y="1081445"/>
                </a:lnTo>
                <a:lnTo>
                  <a:pt x="4041576" y="1086769"/>
                </a:lnTo>
                <a:lnTo>
                  <a:pt x="4031518" y="1096827"/>
                </a:lnTo>
                <a:lnTo>
                  <a:pt x="4041576" y="1096827"/>
                </a:lnTo>
                <a:lnTo>
                  <a:pt x="4046901" y="1092094"/>
                </a:lnTo>
                <a:lnTo>
                  <a:pt x="4057550" y="1086769"/>
                </a:lnTo>
                <a:lnTo>
                  <a:pt x="4057550" y="1092094"/>
                </a:lnTo>
                <a:lnTo>
                  <a:pt x="4046901" y="1096827"/>
                </a:lnTo>
                <a:lnTo>
                  <a:pt x="4036843" y="1102151"/>
                </a:lnTo>
                <a:lnTo>
                  <a:pt x="4036843" y="1107475"/>
                </a:lnTo>
                <a:lnTo>
                  <a:pt x="4026193" y="1118124"/>
                </a:lnTo>
                <a:lnTo>
                  <a:pt x="4010218" y="1128181"/>
                </a:lnTo>
                <a:lnTo>
                  <a:pt x="3994835" y="1138830"/>
                </a:lnTo>
                <a:lnTo>
                  <a:pt x="3994835" y="1144155"/>
                </a:lnTo>
                <a:lnTo>
                  <a:pt x="4005485" y="1144155"/>
                </a:lnTo>
                <a:lnTo>
                  <a:pt x="4010218" y="1149479"/>
                </a:lnTo>
                <a:lnTo>
                  <a:pt x="4010218" y="1154803"/>
                </a:lnTo>
                <a:lnTo>
                  <a:pt x="4010218" y="1159536"/>
                </a:lnTo>
                <a:lnTo>
                  <a:pt x="3994835" y="1159536"/>
                </a:lnTo>
                <a:lnTo>
                  <a:pt x="3989510" y="1154803"/>
                </a:lnTo>
                <a:lnTo>
                  <a:pt x="3989510" y="1149479"/>
                </a:lnTo>
                <a:lnTo>
                  <a:pt x="3984185" y="1149479"/>
                </a:lnTo>
                <a:lnTo>
                  <a:pt x="3978861" y="1154803"/>
                </a:lnTo>
                <a:lnTo>
                  <a:pt x="3989510" y="1159536"/>
                </a:lnTo>
                <a:lnTo>
                  <a:pt x="3994835" y="1159536"/>
                </a:lnTo>
                <a:lnTo>
                  <a:pt x="3994835" y="1170185"/>
                </a:lnTo>
                <a:lnTo>
                  <a:pt x="4000160" y="1175509"/>
                </a:lnTo>
                <a:lnTo>
                  <a:pt x="4010218" y="1170185"/>
                </a:lnTo>
                <a:lnTo>
                  <a:pt x="4026193" y="1154803"/>
                </a:lnTo>
                <a:lnTo>
                  <a:pt x="4031518" y="1154803"/>
                </a:lnTo>
                <a:lnTo>
                  <a:pt x="4036843" y="1159536"/>
                </a:lnTo>
                <a:lnTo>
                  <a:pt x="4046901" y="1159536"/>
                </a:lnTo>
                <a:lnTo>
                  <a:pt x="4031518" y="1154803"/>
                </a:lnTo>
                <a:lnTo>
                  <a:pt x="4036843" y="1149479"/>
                </a:lnTo>
                <a:lnTo>
                  <a:pt x="4052225" y="1138830"/>
                </a:lnTo>
                <a:lnTo>
                  <a:pt x="4057550" y="1138830"/>
                </a:lnTo>
                <a:lnTo>
                  <a:pt x="4057550" y="1149479"/>
                </a:lnTo>
                <a:lnTo>
                  <a:pt x="4068200" y="1149479"/>
                </a:lnTo>
                <a:lnTo>
                  <a:pt x="4068200" y="1159536"/>
                </a:lnTo>
                <a:lnTo>
                  <a:pt x="4083583" y="1154803"/>
                </a:lnTo>
                <a:lnTo>
                  <a:pt x="4078258" y="1149479"/>
                </a:lnTo>
                <a:lnTo>
                  <a:pt x="4088908" y="1133506"/>
                </a:lnTo>
                <a:lnTo>
                  <a:pt x="4094233" y="1144155"/>
                </a:lnTo>
                <a:lnTo>
                  <a:pt x="4104291" y="1144155"/>
                </a:lnTo>
                <a:lnTo>
                  <a:pt x="4114941" y="1144155"/>
                </a:lnTo>
                <a:lnTo>
                  <a:pt x="4120265" y="1133506"/>
                </a:lnTo>
                <a:lnTo>
                  <a:pt x="4125590" y="1133506"/>
                </a:lnTo>
                <a:lnTo>
                  <a:pt x="4125590" y="1149479"/>
                </a:lnTo>
                <a:lnTo>
                  <a:pt x="4146298" y="1149479"/>
                </a:lnTo>
                <a:lnTo>
                  <a:pt x="4156948" y="1138830"/>
                </a:lnTo>
                <a:lnTo>
                  <a:pt x="4161681" y="1138830"/>
                </a:lnTo>
                <a:lnTo>
                  <a:pt x="4167006" y="1154803"/>
                </a:lnTo>
                <a:lnTo>
                  <a:pt x="4156948" y="1164861"/>
                </a:lnTo>
                <a:lnTo>
                  <a:pt x="4146298" y="1164861"/>
                </a:lnTo>
                <a:lnTo>
                  <a:pt x="4146298" y="1170185"/>
                </a:lnTo>
                <a:lnTo>
                  <a:pt x="4135648" y="1180834"/>
                </a:lnTo>
                <a:lnTo>
                  <a:pt x="4151623" y="1186158"/>
                </a:lnTo>
                <a:lnTo>
                  <a:pt x="4140973" y="1190891"/>
                </a:lnTo>
                <a:lnTo>
                  <a:pt x="4146298" y="1201540"/>
                </a:lnTo>
                <a:lnTo>
                  <a:pt x="4146298" y="1206864"/>
                </a:lnTo>
                <a:lnTo>
                  <a:pt x="4146298" y="1212189"/>
                </a:lnTo>
                <a:lnTo>
                  <a:pt x="4140973" y="1217513"/>
                </a:lnTo>
                <a:lnTo>
                  <a:pt x="4146298" y="1222246"/>
                </a:lnTo>
                <a:lnTo>
                  <a:pt x="4140973" y="1222246"/>
                </a:lnTo>
                <a:lnTo>
                  <a:pt x="4140973" y="1227570"/>
                </a:lnTo>
                <a:lnTo>
                  <a:pt x="4151623" y="1227570"/>
                </a:lnTo>
                <a:lnTo>
                  <a:pt x="4156948" y="1217513"/>
                </a:lnTo>
                <a:lnTo>
                  <a:pt x="4161681" y="1227570"/>
                </a:lnTo>
                <a:lnTo>
                  <a:pt x="4156948" y="1238219"/>
                </a:lnTo>
                <a:lnTo>
                  <a:pt x="4140973" y="1248868"/>
                </a:lnTo>
                <a:lnTo>
                  <a:pt x="4140973" y="1253601"/>
                </a:lnTo>
                <a:lnTo>
                  <a:pt x="4130324" y="1258925"/>
                </a:lnTo>
                <a:lnTo>
                  <a:pt x="4120265" y="1264249"/>
                </a:lnTo>
                <a:lnTo>
                  <a:pt x="4120265" y="1258925"/>
                </a:lnTo>
                <a:lnTo>
                  <a:pt x="4114941" y="1264249"/>
                </a:lnTo>
                <a:lnTo>
                  <a:pt x="4099558" y="1253601"/>
                </a:lnTo>
                <a:lnTo>
                  <a:pt x="4094233" y="1253601"/>
                </a:lnTo>
                <a:lnTo>
                  <a:pt x="4094233" y="1264249"/>
                </a:lnTo>
                <a:lnTo>
                  <a:pt x="4094233" y="1269574"/>
                </a:lnTo>
                <a:lnTo>
                  <a:pt x="4088908" y="1280223"/>
                </a:lnTo>
                <a:lnTo>
                  <a:pt x="4094233" y="1284955"/>
                </a:lnTo>
                <a:lnTo>
                  <a:pt x="4083583" y="1290280"/>
                </a:lnTo>
                <a:lnTo>
                  <a:pt x="4072933" y="1290280"/>
                </a:lnTo>
                <a:lnTo>
                  <a:pt x="4068200" y="1295604"/>
                </a:lnTo>
                <a:lnTo>
                  <a:pt x="4057550" y="1284955"/>
                </a:lnTo>
                <a:lnTo>
                  <a:pt x="4036843" y="1300929"/>
                </a:lnTo>
                <a:lnTo>
                  <a:pt x="4041576" y="1311577"/>
                </a:lnTo>
                <a:lnTo>
                  <a:pt x="4052225" y="1311577"/>
                </a:lnTo>
                <a:lnTo>
                  <a:pt x="4046901" y="1316310"/>
                </a:lnTo>
                <a:lnTo>
                  <a:pt x="4041576" y="1316310"/>
                </a:lnTo>
                <a:lnTo>
                  <a:pt x="4041576" y="1326959"/>
                </a:lnTo>
                <a:lnTo>
                  <a:pt x="4031518" y="1326959"/>
                </a:lnTo>
                <a:lnTo>
                  <a:pt x="4031518" y="1321635"/>
                </a:lnTo>
                <a:lnTo>
                  <a:pt x="4026193" y="1332283"/>
                </a:lnTo>
                <a:lnTo>
                  <a:pt x="4020868" y="1337608"/>
                </a:lnTo>
                <a:lnTo>
                  <a:pt x="4015543" y="1337608"/>
                </a:lnTo>
                <a:lnTo>
                  <a:pt x="4020868" y="1347665"/>
                </a:lnTo>
                <a:lnTo>
                  <a:pt x="4005485" y="1352989"/>
                </a:lnTo>
                <a:lnTo>
                  <a:pt x="3994835" y="1352989"/>
                </a:lnTo>
                <a:lnTo>
                  <a:pt x="3989510" y="1363638"/>
                </a:lnTo>
                <a:lnTo>
                  <a:pt x="3984185" y="1363638"/>
                </a:lnTo>
                <a:lnTo>
                  <a:pt x="3978861" y="1374287"/>
                </a:lnTo>
                <a:lnTo>
                  <a:pt x="3974127" y="1374287"/>
                </a:lnTo>
                <a:lnTo>
                  <a:pt x="3978861" y="1363638"/>
                </a:lnTo>
                <a:lnTo>
                  <a:pt x="3968803" y="1358314"/>
                </a:lnTo>
                <a:lnTo>
                  <a:pt x="3963478" y="1368963"/>
                </a:lnTo>
                <a:lnTo>
                  <a:pt x="3968803" y="1368963"/>
                </a:lnTo>
                <a:lnTo>
                  <a:pt x="3968803" y="1379020"/>
                </a:lnTo>
                <a:lnTo>
                  <a:pt x="3958153" y="1379020"/>
                </a:lnTo>
                <a:lnTo>
                  <a:pt x="3958153" y="1374287"/>
                </a:lnTo>
                <a:lnTo>
                  <a:pt x="3952828" y="1374287"/>
                </a:lnTo>
                <a:lnTo>
                  <a:pt x="3916737" y="1400317"/>
                </a:lnTo>
                <a:lnTo>
                  <a:pt x="3916737" y="1410375"/>
                </a:lnTo>
                <a:lnTo>
                  <a:pt x="3906087" y="1415699"/>
                </a:lnTo>
                <a:lnTo>
                  <a:pt x="3911412" y="1421023"/>
                </a:lnTo>
                <a:lnTo>
                  <a:pt x="3900763" y="1421023"/>
                </a:lnTo>
                <a:lnTo>
                  <a:pt x="3895438" y="1441729"/>
                </a:lnTo>
                <a:lnTo>
                  <a:pt x="3900763" y="1441729"/>
                </a:lnTo>
                <a:lnTo>
                  <a:pt x="3916737" y="1426348"/>
                </a:lnTo>
                <a:lnTo>
                  <a:pt x="3921470" y="1426348"/>
                </a:lnTo>
                <a:lnTo>
                  <a:pt x="3932120" y="1426348"/>
                </a:lnTo>
                <a:lnTo>
                  <a:pt x="3937445" y="1415699"/>
                </a:lnTo>
                <a:lnTo>
                  <a:pt x="3958153" y="1405642"/>
                </a:lnTo>
                <a:lnTo>
                  <a:pt x="3958153" y="1394993"/>
                </a:lnTo>
                <a:lnTo>
                  <a:pt x="3963478" y="1389669"/>
                </a:lnTo>
                <a:lnTo>
                  <a:pt x="3978861" y="1389669"/>
                </a:lnTo>
                <a:lnTo>
                  <a:pt x="3984185" y="1379020"/>
                </a:lnTo>
                <a:lnTo>
                  <a:pt x="3994835" y="1379020"/>
                </a:lnTo>
                <a:lnTo>
                  <a:pt x="4005485" y="1363638"/>
                </a:lnTo>
                <a:lnTo>
                  <a:pt x="4015543" y="1358314"/>
                </a:lnTo>
                <a:lnTo>
                  <a:pt x="4026193" y="1352989"/>
                </a:lnTo>
                <a:lnTo>
                  <a:pt x="4036843" y="1342932"/>
                </a:lnTo>
                <a:lnTo>
                  <a:pt x="4052225" y="1332283"/>
                </a:lnTo>
                <a:lnTo>
                  <a:pt x="4068200" y="1321635"/>
                </a:lnTo>
                <a:lnTo>
                  <a:pt x="4078258" y="1306253"/>
                </a:lnTo>
                <a:lnTo>
                  <a:pt x="4088908" y="1306253"/>
                </a:lnTo>
                <a:lnTo>
                  <a:pt x="4078258" y="1321635"/>
                </a:lnTo>
                <a:lnTo>
                  <a:pt x="4072933" y="1332283"/>
                </a:lnTo>
                <a:lnTo>
                  <a:pt x="4078258" y="1332283"/>
                </a:lnTo>
                <a:lnTo>
                  <a:pt x="4088908" y="1316310"/>
                </a:lnTo>
                <a:lnTo>
                  <a:pt x="4094233" y="1326959"/>
                </a:lnTo>
                <a:lnTo>
                  <a:pt x="4099558" y="1326959"/>
                </a:lnTo>
                <a:lnTo>
                  <a:pt x="4104291" y="1332283"/>
                </a:lnTo>
                <a:lnTo>
                  <a:pt x="4104291" y="1337608"/>
                </a:lnTo>
                <a:lnTo>
                  <a:pt x="4109616" y="1342932"/>
                </a:lnTo>
                <a:lnTo>
                  <a:pt x="4120265" y="1337608"/>
                </a:lnTo>
                <a:lnTo>
                  <a:pt x="4120265" y="1332283"/>
                </a:lnTo>
                <a:lnTo>
                  <a:pt x="4109616" y="1326959"/>
                </a:lnTo>
                <a:lnTo>
                  <a:pt x="4099558" y="1321635"/>
                </a:lnTo>
                <a:lnTo>
                  <a:pt x="4109616" y="1316310"/>
                </a:lnTo>
                <a:lnTo>
                  <a:pt x="4120265" y="1321635"/>
                </a:lnTo>
                <a:lnTo>
                  <a:pt x="4130324" y="1316310"/>
                </a:lnTo>
                <a:lnTo>
                  <a:pt x="4135648" y="1316310"/>
                </a:lnTo>
                <a:lnTo>
                  <a:pt x="4140973" y="1311577"/>
                </a:lnTo>
                <a:lnTo>
                  <a:pt x="4140973" y="1306253"/>
                </a:lnTo>
                <a:lnTo>
                  <a:pt x="4140973" y="1295604"/>
                </a:lnTo>
                <a:lnTo>
                  <a:pt x="4151623" y="1306253"/>
                </a:lnTo>
                <a:lnTo>
                  <a:pt x="4156948" y="1295604"/>
                </a:lnTo>
                <a:lnTo>
                  <a:pt x="4161681" y="1300929"/>
                </a:lnTo>
                <a:lnTo>
                  <a:pt x="4172331" y="1295604"/>
                </a:lnTo>
                <a:lnTo>
                  <a:pt x="4172331" y="1290280"/>
                </a:lnTo>
                <a:lnTo>
                  <a:pt x="4203689" y="1258925"/>
                </a:lnTo>
                <a:lnTo>
                  <a:pt x="4203689" y="1243543"/>
                </a:lnTo>
                <a:lnTo>
                  <a:pt x="4198364" y="1243543"/>
                </a:lnTo>
                <a:lnTo>
                  <a:pt x="4193039" y="1248868"/>
                </a:lnTo>
                <a:lnTo>
                  <a:pt x="4177656" y="1248868"/>
                </a:lnTo>
                <a:lnTo>
                  <a:pt x="4182981" y="1253601"/>
                </a:lnTo>
                <a:lnTo>
                  <a:pt x="4172331" y="1264249"/>
                </a:lnTo>
                <a:lnTo>
                  <a:pt x="4156948" y="1269574"/>
                </a:lnTo>
                <a:lnTo>
                  <a:pt x="4151623" y="1280223"/>
                </a:lnTo>
                <a:lnTo>
                  <a:pt x="4140973" y="1295604"/>
                </a:lnTo>
                <a:lnTo>
                  <a:pt x="4135648" y="1295604"/>
                </a:lnTo>
                <a:lnTo>
                  <a:pt x="4130324" y="1295604"/>
                </a:lnTo>
                <a:lnTo>
                  <a:pt x="4125590" y="1290280"/>
                </a:lnTo>
                <a:lnTo>
                  <a:pt x="4120265" y="1290280"/>
                </a:lnTo>
                <a:lnTo>
                  <a:pt x="4109616" y="1300929"/>
                </a:lnTo>
                <a:lnTo>
                  <a:pt x="4104291" y="1290280"/>
                </a:lnTo>
                <a:lnTo>
                  <a:pt x="4120265" y="1280223"/>
                </a:lnTo>
                <a:lnTo>
                  <a:pt x="4130324" y="1269574"/>
                </a:lnTo>
                <a:lnTo>
                  <a:pt x="4140973" y="1258925"/>
                </a:lnTo>
                <a:lnTo>
                  <a:pt x="4146298" y="1253601"/>
                </a:lnTo>
                <a:lnTo>
                  <a:pt x="4151623" y="1253601"/>
                </a:lnTo>
                <a:lnTo>
                  <a:pt x="4161681" y="1238219"/>
                </a:lnTo>
                <a:lnTo>
                  <a:pt x="4167006" y="1243543"/>
                </a:lnTo>
                <a:lnTo>
                  <a:pt x="4172331" y="1232895"/>
                </a:lnTo>
                <a:lnTo>
                  <a:pt x="4188305" y="1227570"/>
                </a:lnTo>
                <a:lnTo>
                  <a:pt x="4198364" y="1217513"/>
                </a:lnTo>
                <a:lnTo>
                  <a:pt x="4203689" y="1217513"/>
                </a:lnTo>
                <a:lnTo>
                  <a:pt x="4203689" y="1212189"/>
                </a:lnTo>
                <a:lnTo>
                  <a:pt x="4214338" y="1206864"/>
                </a:lnTo>
                <a:lnTo>
                  <a:pt x="4219663" y="1201540"/>
                </a:lnTo>
                <a:lnTo>
                  <a:pt x="4224396" y="1206864"/>
                </a:lnTo>
                <a:lnTo>
                  <a:pt x="4235046" y="1212189"/>
                </a:lnTo>
                <a:lnTo>
                  <a:pt x="4229721" y="1217513"/>
                </a:lnTo>
                <a:lnTo>
                  <a:pt x="4229721" y="1222246"/>
                </a:lnTo>
                <a:lnTo>
                  <a:pt x="4224396" y="1222246"/>
                </a:lnTo>
                <a:lnTo>
                  <a:pt x="4209013" y="1238219"/>
                </a:lnTo>
                <a:lnTo>
                  <a:pt x="4219663" y="1238219"/>
                </a:lnTo>
                <a:lnTo>
                  <a:pt x="4219663" y="1232895"/>
                </a:lnTo>
                <a:lnTo>
                  <a:pt x="4229721" y="1227570"/>
                </a:lnTo>
                <a:lnTo>
                  <a:pt x="4240371" y="1222246"/>
                </a:lnTo>
                <a:lnTo>
                  <a:pt x="4240371" y="1232895"/>
                </a:lnTo>
                <a:lnTo>
                  <a:pt x="4251021" y="1238219"/>
                </a:lnTo>
                <a:lnTo>
                  <a:pt x="4255754" y="1227570"/>
                </a:lnTo>
                <a:lnTo>
                  <a:pt x="4266404" y="1227570"/>
                </a:lnTo>
                <a:lnTo>
                  <a:pt x="4281787" y="1206864"/>
                </a:lnTo>
                <a:lnTo>
                  <a:pt x="4277053" y="1196215"/>
                </a:lnTo>
                <a:lnTo>
                  <a:pt x="4261079" y="1212189"/>
                </a:lnTo>
                <a:lnTo>
                  <a:pt x="4255754" y="1217513"/>
                </a:lnTo>
                <a:lnTo>
                  <a:pt x="4261079" y="1222246"/>
                </a:lnTo>
                <a:lnTo>
                  <a:pt x="4251021" y="1222246"/>
                </a:lnTo>
                <a:lnTo>
                  <a:pt x="4251021" y="1212189"/>
                </a:lnTo>
                <a:lnTo>
                  <a:pt x="4251021" y="1201540"/>
                </a:lnTo>
                <a:lnTo>
                  <a:pt x="4245696" y="1201540"/>
                </a:lnTo>
                <a:lnTo>
                  <a:pt x="4245696" y="1196215"/>
                </a:lnTo>
                <a:lnTo>
                  <a:pt x="4240371" y="1190891"/>
                </a:lnTo>
                <a:lnTo>
                  <a:pt x="4266404" y="1164861"/>
                </a:lnTo>
                <a:lnTo>
                  <a:pt x="4271729" y="1175509"/>
                </a:lnTo>
                <a:lnTo>
                  <a:pt x="4277053" y="1170185"/>
                </a:lnTo>
                <a:lnTo>
                  <a:pt x="4281787" y="1170185"/>
                </a:lnTo>
                <a:lnTo>
                  <a:pt x="4281787" y="1180834"/>
                </a:lnTo>
                <a:lnTo>
                  <a:pt x="4308411" y="1154803"/>
                </a:lnTo>
                <a:lnTo>
                  <a:pt x="4303086" y="1149479"/>
                </a:lnTo>
                <a:lnTo>
                  <a:pt x="4303086" y="1138830"/>
                </a:lnTo>
                <a:lnTo>
                  <a:pt x="4318469" y="1133506"/>
                </a:lnTo>
                <a:lnTo>
                  <a:pt x="4318469" y="1128181"/>
                </a:lnTo>
                <a:lnTo>
                  <a:pt x="4334444" y="1112800"/>
                </a:lnTo>
                <a:lnTo>
                  <a:pt x="4344502" y="1107475"/>
                </a:lnTo>
                <a:lnTo>
                  <a:pt x="4355151" y="1107475"/>
                </a:lnTo>
                <a:lnTo>
                  <a:pt x="4360476" y="1112800"/>
                </a:lnTo>
                <a:lnTo>
                  <a:pt x="4355151" y="1118124"/>
                </a:lnTo>
                <a:lnTo>
                  <a:pt x="4355151" y="1128181"/>
                </a:lnTo>
                <a:lnTo>
                  <a:pt x="4365801" y="1128181"/>
                </a:lnTo>
                <a:lnTo>
                  <a:pt x="4365801" y="1138830"/>
                </a:lnTo>
                <a:lnTo>
                  <a:pt x="4355151" y="1144155"/>
                </a:lnTo>
                <a:lnTo>
                  <a:pt x="4365801" y="1149479"/>
                </a:lnTo>
                <a:lnTo>
                  <a:pt x="4381184" y="1133506"/>
                </a:lnTo>
                <a:lnTo>
                  <a:pt x="4381184" y="1118124"/>
                </a:lnTo>
                <a:lnTo>
                  <a:pt x="4375859" y="1112800"/>
                </a:lnTo>
                <a:lnTo>
                  <a:pt x="4391834" y="1102151"/>
                </a:lnTo>
                <a:lnTo>
                  <a:pt x="4397159" y="1107475"/>
                </a:lnTo>
                <a:lnTo>
                  <a:pt x="4402484" y="1107475"/>
                </a:lnTo>
                <a:lnTo>
                  <a:pt x="4402484" y="1118124"/>
                </a:lnTo>
                <a:lnTo>
                  <a:pt x="4417867" y="1107475"/>
                </a:lnTo>
                <a:lnTo>
                  <a:pt x="4412542" y="1102151"/>
                </a:lnTo>
                <a:lnTo>
                  <a:pt x="4407217" y="1107475"/>
                </a:lnTo>
                <a:lnTo>
                  <a:pt x="4402484" y="1107475"/>
                </a:lnTo>
                <a:lnTo>
                  <a:pt x="4407217" y="1102151"/>
                </a:lnTo>
                <a:lnTo>
                  <a:pt x="4397159" y="1102151"/>
                </a:lnTo>
                <a:lnTo>
                  <a:pt x="4391834" y="1102151"/>
                </a:lnTo>
                <a:lnTo>
                  <a:pt x="4391834" y="1096827"/>
                </a:lnTo>
                <a:lnTo>
                  <a:pt x="4381184" y="1092094"/>
                </a:lnTo>
                <a:lnTo>
                  <a:pt x="4386509" y="1086769"/>
                </a:lnTo>
                <a:lnTo>
                  <a:pt x="4381184" y="1086769"/>
                </a:lnTo>
                <a:lnTo>
                  <a:pt x="4381184" y="1081445"/>
                </a:lnTo>
                <a:lnTo>
                  <a:pt x="4391834" y="1070796"/>
                </a:lnTo>
                <a:lnTo>
                  <a:pt x="4397159" y="1086769"/>
                </a:lnTo>
                <a:lnTo>
                  <a:pt x="4397159" y="1081445"/>
                </a:lnTo>
                <a:lnTo>
                  <a:pt x="4407217" y="1065472"/>
                </a:lnTo>
                <a:lnTo>
                  <a:pt x="4412542" y="1070796"/>
                </a:lnTo>
                <a:lnTo>
                  <a:pt x="4417867" y="1076121"/>
                </a:lnTo>
                <a:lnTo>
                  <a:pt x="4407217" y="1076121"/>
                </a:lnTo>
                <a:lnTo>
                  <a:pt x="4402484" y="1092094"/>
                </a:lnTo>
                <a:lnTo>
                  <a:pt x="4407217" y="1092094"/>
                </a:lnTo>
                <a:lnTo>
                  <a:pt x="4417867" y="1076121"/>
                </a:lnTo>
                <a:lnTo>
                  <a:pt x="4423191" y="1076121"/>
                </a:lnTo>
                <a:lnTo>
                  <a:pt x="4438574" y="1060739"/>
                </a:lnTo>
                <a:lnTo>
                  <a:pt x="4449224" y="1060739"/>
                </a:lnTo>
                <a:lnTo>
                  <a:pt x="4449224" y="1050090"/>
                </a:lnTo>
                <a:lnTo>
                  <a:pt x="4433250" y="1044766"/>
                </a:lnTo>
                <a:lnTo>
                  <a:pt x="4433250" y="1039441"/>
                </a:lnTo>
                <a:lnTo>
                  <a:pt x="4438574" y="1029384"/>
                </a:lnTo>
                <a:lnTo>
                  <a:pt x="4443899" y="1024060"/>
                </a:lnTo>
                <a:lnTo>
                  <a:pt x="4443899" y="1029384"/>
                </a:lnTo>
                <a:lnTo>
                  <a:pt x="4449224" y="1034709"/>
                </a:lnTo>
                <a:lnTo>
                  <a:pt x="4449224" y="1039441"/>
                </a:lnTo>
                <a:lnTo>
                  <a:pt x="4443899" y="1044766"/>
                </a:lnTo>
                <a:lnTo>
                  <a:pt x="4454549" y="1044766"/>
                </a:lnTo>
                <a:lnTo>
                  <a:pt x="4454549" y="1060739"/>
                </a:lnTo>
                <a:lnTo>
                  <a:pt x="4464607" y="1044766"/>
                </a:lnTo>
                <a:lnTo>
                  <a:pt x="4475257" y="1034709"/>
                </a:lnTo>
                <a:lnTo>
                  <a:pt x="4475257" y="1024060"/>
                </a:lnTo>
                <a:lnTo>
                  <a:pt x="4491231" y="1018735"/>
                </a:lnTo>
                <a:lnTo>
                  <a:pt x="4480582" y="1029384"/>
                </a:lnTo>
                <a:lnTo>
                  <a:pt x="4485907" y="1029384"/>
                </a:lnTo>
                <a:lnTo>
                  <a:pt x="4491231" y="1034709"/>
                </a:lnTo>
                <a:lnTo>
                  <a:pt x="4501290" y="1024060"/>
                </a:lnTo>
                <a:lnTo>
                  <a:pt x="4506614" y="1018735"/>
                </a:lnTo>
                <a:lnTo>
                  <a:pt x="4511939" y="1008087"/>
                </a:lnTo>
                <a:lnTo>
                  <a:pt x="4522589" y="998029"/>
                </a:lnTo>
                <a:lnTo>
                  <a:pt x="4522589" y="987381"/>
                </a:lnTo>
                <a:lnTo>
                  <a:pt x="4517264" y="992705"/>
                </a:lnTo>
                <a:lnTo>
                  <a:pt x="4511939" y="992705"/>
                </a:lnTo>
                <a:lnTo>
                  <a:pt x="4511939" y="982056"/>
                </a:lnTo>
                <a:lnTo>
                  <a:pt x="4517264" y="976732"/>
                </a:lnTo>
                <a:lnTo>
                  <a:pt x="4527322" y="982056"/>
                </a:lnTo>
                <a:lnTo>
                  <a:pt x="4527322" y="992705"/>
                </a:lnTo>
                <a:lnTo>
                  <a:pt x="4548622" y="998029"/>
                </a:lnTo>
                <a:lnTo>
                  <a:pt x="4543297" y="998029"/>
                </a:lnTo>
                <a:lnTo>
                  <a:pt x="4548622" y="1003354"/>
                </a:lnTo>
                <a:lnTo>
                  <a:pt x="4569330" y="987381"/>
                </a:lnTo>
                <a:lnTo>
                  <a:pt x="4574654" y="982056"/>
                </a:lnTo>
                <a:lnTo>
                  <a:pt x="4584713" y="971999"/>
                </a:lnTo>
                <a:lnTo>
                  <a:pt x="4584713" y="961350"/>
                </a:lnTo>
                <a:lnTo>
                  <a:pt x="4590037" y="950701"/>
                </a:lnTo>
                <a:lnTo>
                  <a:pt x="4595362" y="956026"/>
                </a:lnTo>
                <a:lnTo>
                  <a:pt x="4616070" y="945377"/>
                </a:lnTo>
                <a:lnTo>
                  <a:pt x="4616070" y="940644"/>
                </a:lnTo>
                <a:lnTo>
                  <a:pt x="4626720" y="935320"/>
                </a:lnTo>
                <a:lnTo>
                  <a:pt x="4642694" y="935320"/>
                </a:lnTo>
                <a:lnTo>
                  <a:pt x="4637370" y="929995"/>
                </a:lnTo>
                <a:lnTo>
                  <a:pt x="4637370" y="924671"/>
                </a:lnTo>
                <a:lnTo>
                  <a:pt x="4652753" y="924671"/>
                </a:lnTo>
                <a:lnTo>
                  <a:pt x="4663402" y="924671"/>
                </a:lnTo>
                <a:lnTo>
                  <a:pt x="4668727" y="924671"/>
                </a:lnTo>
                <a:lnTo>
                  <a:pt x="4668727" y="914022"/>
                </a:lnTo>
                <a:lnTo>
                  <a:pt x="4663402" y="924671"/>
                </a:lnTo>
                <a:lnTo>
                  <a:pt x="4663402" y="914022"/>
                </a:lnTo>
                <a:lnTo>
                  <a:pt x="4684110" y="898641"/>
                </a:lnTo>
                <a:lnTo>
                  <a:pt x="4705410" y="893316"/>
                </a:lnTo>
                <a:lnTo>
                  <a:pt x="4705410" y="887992"/>
                </a:lnTo>
                <a:lnTo>
                  <a:pt x="4710143" y="887992"/>
                </a:lnTo>
                <a:lnTo>
                  <a:pt x="4715468" y="877935"/>
                </a:lnTo>
                <a:lnTo>
                  <a:pt x="4720793" y="882667"/>
                </a:lnTo>
                <a:lnTo>
                  <a:pt x="4726117" y="877935"/>
                </a:lnTo>
                <a:lnTo>
                  <a:pt x="4736175" y="882667"/>
                </a:lnTo>
                <a:lnTo>
                  <a:pt x="4731442" y="887992"/>
                </a:lnTo>
                <a:lnTo>
                  <a:pt x="4741500" y="887992"/>
                </a:lnTo>
                <a:lnTo>
                  <a:pt x="4736175" y="893316"/>
                </a:lnTo>
                <a:lnTo>
                  <a:pt x="4746825" y="898641"/>
                </a:lnTo>
                <a:lnTo>
                  <a:pt x="4752150" y="893316"/>
                </a:lnTo>
                <a:lnTo>
                  <a:pt x="4762800" y="898641"/>
                </a:lnTo>
                <a:lnTo>
                  <a:pt x="4762800" y="903965"/>
                </a:lnTo>
                <a:lnTo>
                  <a:pt x="4752150" y="903965"/>
                </a:lnTo>
                <a:lnTo>
                  <a:pt x="4752150" y="914022"/>
                </a:lnTo>
                <a:lnTo>
                  <a:pt x="4736175" y="919347"/>
                </a:lnTo>
                <a:lnTo>
                  <a:pt x="4736175" y="924671"/>
                </a:lnTo>
                <a:lnTo>
                  <a:pt x="4731442" y="924671"/>
                </a:lnTo>
                <a:lnTo>
                  <a:pt x="4720793" y="929995"/>
                </a:lnTo>
                <a:lnTo>
                  <a:pt x="4726117" y="940644"/>
                </a:lnTo>
                <a:lnTo>
                  <a:pt x="4741500" y="929995"/>
                </a:lnTo>
                <a:lnTo>
                  <a:pt x="4736175" y="924671"/>
                </a:lnTo>
                <a:lnTo>
                  <a:pt x="4741500" y="924671"/>
                </a:lnTo>
                <a:lnTo>
                  <a:pt x="4749107" y="928474"/>
                </a:lnTo>
                <a:lnTo>
                  <a:pt x="4746825" y="929995"/>
                </a:lnTo>
                <a:lnTo>
                  <a:pt x="4757475" y="940644"/>
                </a:lnTo>
                <a:lnTo>
                  <a:pt x="4746825" y="950701"/>
                </a:lnTo>
                <a:lnTo>
                  <a:pt x="4736175" y="950701"/>
                </a:lnTo>
                <a:lnTo>
                  <a:pt x="4736175" y="961350"/>
                </a:lnTo>
                <a:lnTo>
                  <a:pt x="4731442" y="961350"/>
                </a:lnTo>
                <a:lnTo>
                  <a:pt x="4731442" y="950701"/>
                </a:lnTo>
                <a:lnTo>
                  <a:pt x="4731442" y="945377"/>
                </a:lnTo>
                <a:lnTo>
                  <a:pt x="4720793" y="950701"/>
                </a:lnTo>
                <a:lnTo>
                  <a:pt x="4726117" y="956026"/>
                </a:lnTo>
                <a:lnTo>
                  <a:pt x="4715468" y="976732"/>
                </a:lnTo>
                <a:lnTo>
                  <a:pt x="4705410" y="961350"/>
                </a:lnTo>
                <a:lnTo>
                  <a:pt x="4700085" y="966675"/>
                </a:lnTo>
                <a:lnTo>
                  <a:pt x="4689435" y="966675"/>
                </a:lnTo>
                <a:lnTo>
                  <a:pt x="4694760" y="971999"/>
                </a:lnTo>
                <a:lnTo>
                  <a:pt x="4689435" y="982056"/>
                </a:lnTo>
                <a:lnTo>
                  <a:pt x="4684110" y="971999"/>
                </a:lnTo>
                <a:lnTo>
                  <a:pt x="4678785" y="976732"/>
                </a:lnTo>
                <a:lnTo>
                  <a:pt x="4674052" y="976732"/>
                </a:lnTo>
                <a:lnTo>
                  <a:pt x="4678785" y="966675"/>
                </a:lnTo>
                <a:lnTo>
                  <a:pt x="4678785" y="961350"/>
                </a:lnTo>
                <a:lnTo>
                  <a:pt x="4674052" y="956026"/>
                </a:lnTo>
                <a:lnTo>
                  <a:pt x="4674052" y="945377"/>
                </a:lnTo>
                <a:lnTo>
                  <a:pt x="4668727" y="950701"/>
                </a:lnTo>
                <a:lnTo>
                  <a:pt x="4658077" y="956026"/>
                </a:lnTo>
                <a:lnTo>
                  <a:pt x="4658077" y="961350"/>
                </a:lnTo>
                <a:lnTo>
                  <a:pt x="4663402" y="956026"/>
                </a:lnTo>
                <a:lnTo>
                  <a:pt x="4674052" y="976732"/>
                </a:lnTo>
                <a:lnTo>
                  <a:pt x="4663402" y="982056"/>
                </a:lnTo>
                <a:lnTo>
                  <a:pt x="4642694" y="992705"/>
                </a:lnTo>
                <a:lnTo>
                  <a:pt x="4642694" y="1003354"/>
                </a:lnTo>
                <a:lnTo>
                  <a:pt x="4647428" y="1003354"/>
                </a:lnTo>
                <a:lnTo>
                  <a:pt x="4658077" y="1008087"/>
                </a:lnTo>
                <a:lnTo>
                  <a:pt x="4658077" y="1018735"/>
                </a:lnTo>
                <a:lnTo>
                  <a:pt x="4668727" y="1024060"/>
                </a:lnTo>
                <a:lnTo>
                  <a:pt x="4658077" y="1029384"/>
                </a:lnTo>
                <a:lnTo>
                  <a:pt x="4647428" y="1039441"/>
                </a:lnTo>
                <a:lnTo>
                  <a:pt x="4658077" y="1044766"/>
                </a:lnTo>
                <a:lnTo>
                  <a:pt x="4658077" y="1055415"/>
                </a:lnTo>
                <a:lnTo>
                  <a:pt x="4642694" y="1050090"/>
                </a:lnTo>
                <a:lnTo>
                  <a:pt x="4652753" y="1055415"/>
                </a:lnTo>
                <a:lnTo>
                  <a:pt x="4652753" y="1065472"/>
                </a:lnTo>
                <a:lnTo>
                  <a:pt x="4658077" y="1055415"/>
                </a:lnTo>
                <a:lnTo>
                  <a:pt x="4674052" y="1044766"/>
                </a:lnTo>
                <a:lnTo>
                  <a:pt x="4678785" y="1044766"/>
                </a:lnTo>
                <a:lnTo>
                  <a:pt x="4700085" y="1039441"/>
                </a:lnTo>
                <a:lnTo>
                  <a:pt x="4694760" y="1055415"/>
                </a:lnTo>
                <a:lnTo>
                  <a:pt x="4700085" y="1055415"/>
                </a:lnTo>
                <a:lnTo>
                  <a:pt x="4705410" y="1050090"/>
                </a:lnTo>
                <a:lnTo>
                  <a:pt x="4705410" y="1044766"/>
                </a:lnTo>
                <a:lnTo>
                  <a:pt x="4720793" y="1044766"/>
                </a:lnTo>
                <a:lnTo>
                  <a:pt x="4720793" y="1055415"/>
                </a:lnTo>
                <a:lnTo>
                  <a:pt x="4731442" y="1055415"/>
                </a:lnTo>
                <a:lnTo>
                  <a:pt x="4736175" y="1050090"/>
                </a:lnTo>
                <a:lnTo>
                  <a:pt x="4736175" y="1044766"/>
                </a:lnTo>
                <a:lnTo>
                  <a:pt x="4720793" y="1039441"/>
                </a:lnTo>
                <a:lnTo>
                  <a:pt x="4741500" y="1039441"/>
                </a:lnTo>
                <a:lnTo>
                  <a:pt x="4752150" y="1055415"/>
                </a:lnTo>
                <a:lnTo>
                  <a:pt x="4746825" y="1065472"/>
                </a:lnTo>
                <a:lnTo>
                  <a:pt x="4757475" y="1076121"/>
                </a:lnTo>
                <a:lnTo>
                  <a:pt x="4762800" y="1076121"/>
                </a:lnTo>
                <a:lnTo>
                  <a:pt x="4757475" y="1086769"/>
                </a:lnTo>
                <a:lnTo>
                  <a:pt x="4762800" y="1092094"/>
                </a:lnTo>
                <a:lnTo>
                  <a:pt x="4752150" y="1096827"/>
                </a:lnTo>
                <a:lnTo>
                  <a:pt x="4752150" y="1107475"/>
                </a:lnTo>
                <a:lnTo>
                  <a:pt x="4762800" y="1096827"/>
                </a:lnTo>
                <a:lnTo>
                  <a:pt x="4767533" y="1102151"/>
                </a:lnTo>
                <a:lnTo>
                  <a:pt x="4762800" y="1107475"/>
                </a:lnTo>
                <a:lnTo>
                  <a:pt x="4762800" y="1123449"/>
                </a:lnTo>
                <a:lnTo>
                  <a:pt x="4757475" y="1118124"/>
                </a:lnTo>
                <a:lnTo>
                  <a:pt x="4746825" y="1118124"/>
                </a:lnTo>
                <a:lnTo>
                  <a:pt x="4741500" y="1107475"/>
                </a:lnTo>
                <a:lnTo>
                  <a:pt x="4741500" y="1092094"/>
                </a:lnTo>
                <a:lnTo>
                  <a:pt x="4736175" y="1107475"/>
                </a:lnTo>
                <a:lnTo>
                  <a:pt x="4731442" y="1102151"/>
                </a:lnTo>
                <a:lnTo>
                  <a:pt x="4731442" y="1118124"/>
                </a:lnTo>
                <a:lnTo>
                  <a:pt x="4726117" y="1107475"/>
                </a:lnTo>
                <a:lnTo>
                  <a:pt x="4715468" y="1112800"/>
                </a:lnTo>
                <a:lnTo>
                  <a:pt x="4715468" y="1123449"/>
                </a:lnTo>
                <a:lnTo>
                  <a:pt x="4715468" y="1133506"/>
                </a:lnTo>
                <a:lnTo>
                  <a:pt x="4710143" y="1144155"/>
                </a:lnTo>
                <a:lnTo>
                  <a:pt x="4710143" y="1149479"/>
                </a:lnTo>
                <a:lnTo>
                  <a:pt x="4715468" y="1149479"/>
                </a:lnTo>
                <a:lnTo>
                  <a:pt x="4720793" y="1144155"/>
                </a:lnTo>
                <a:lnTo>
                  <a:pt x="4731442" y="1149479"/>
                </a:lnTo>
                <a:lnTo>
                  <a:pt x="4736175" y="1138830"/>
                </a:lnTo>
                <a:lnTo>
                  <a:pt x="4741500" y="1138830"/>
                </a:lnTo>
                <a:lnTo>
                  <a:pt x="4741500" y="1159536"/>
                </a:lnTo>
                <a:lnTo>
                  <a:pt x="4746825" y="1154803"/>
                </a:lnTo>
                <a:lnTo>
                  <a:pt x="4757475" y="1154803"/>
                </a:lnTo>
                <a:lnTo>
                  <a:pt x="4757475" y="1164861"/>
                </a:lnTo>
                <a:lnTo>
                  <a:pt x="4741500" y="1180834"/>
                </a:lnTo>
                <a:lnTo>
                  <a:pt x="4752150" y="1190891"/>
                </a:lnTo>
                <a:lnTo>
                  <a:pt x="4741500" y="1201540"/>
                </a:lnTo>
                <a:lnTo>
                  <a:pt x="4726117" y="1201540"/>
                </a:lnTo>
                <a:lnTo>
                  <a:pt x="4726117" y="1196215"/>
                </a:lnTo>
                <a:lnTo>
                  <a:pt x="4731442" y="1186158"/>
                </a:lnTo>
                <a:lnTo>
                  <a:pt x="4720793" y="1186158"/>
                </a:lnTo>
                <a:lnTo>
                  <a:pt x="4726117" y="1201540"/>
                </a:lnTo>
                <a:lnTo>
                  <a:pt x="4726117" y="1212189"/>
                </a:lnTo>
                <a:lnTo>
                  <a:pt x="4705410" y="1222246"/>
                </a:lnTo>
                <a:lnTo>
                  <a:pt x="4710143" y="1232895"/>
                </a:lnTo>
                <a:lnTo>
                  <a:pt x="4720793" y="1222246"/>
                </a:lnTo>
                <a:lnTo>
                  <a:pt x="4720793" y="1232895"/>
                </a:lnTo>
                <a:lnTo>
                  <a:pt x="4710143" y="1238219"/>
                </a:lnTo>
                <a:lnTo>
                  <a:pt x="4705410" y="1248868"/>
                </a:lnTo>
                <a:lnTo>
                  <a:pt x="4694760" y="1248868"/>
                </a:lnTo>
                <a:lnTo>
                  <a:pt x="4689435" y="1243543"/>
                </a:lnTo>
                <a:lnTo>
                  <a:pt x="4678785" y="1243543"/>
                </a:lnTo>
                <a:lnTo>
                  <a:pt x="4674052" y="1253601"/>
                </a:lnTo>
                <a:lnTo>
                  <a:pt x="4658077" y="1253601"/>
                </a:lnTo>
                <a:lnTo>
                  <a:pt x="4652753" y="1264249"/>
                </a:lnTo>
                <a:lnTo>
                  <a:pt x="4663402" y="1264249"/>
                </a:lnTo>
                <a:lnTo>
                  <a:pt x="4674052" y="1264249"/>
                </a:lnTo>
                <a:lnTo>
                  <a:pt x="4652753" y="1284955"/>
                </a:lnTo>
                <a:lnTo>
                  <a:pt x="4658077" y="1284955"/>
                </a:lnTo>
                <a:lnTo>
                  <a:pt x="4678785" y="1269574"/>
                </a:lnTo>
                <a:lnTo>
                  <a:pt x="4694760" y="1253601"/>
                </a:lnTo>
                <a:lnTo>
                  <a:pt x="4705410" y="1253601"/>
                </a:lnTo>
                <a:lnTo>
                  <a:pt x="4705410" y="1258925"/>
                </a:lnTo>
                <a:lnTo>
                  <a:pt x="4715468" y="1258925"/>
                </a:lnTo>
                <a:lnTo>
                  <a:pt x="4715468" y="1264249"/>
                </a:lnTo>
                <a:lnTo>
                  <a:pt x="4705410" y="1264249"/>
                </a:lnTo>
                <a:lnTo>
                  <a:pt x="4700085" y="1280223"/>
                </a:lnTo>
                <a:lnTo>
                  <a:pt x="4684110" y="1280223"/>
                </a:lnTo>
                <a:lnTo>
                  <a:pt x="4684110" y="1284955"/>
                </a:lnTo>
                <a:lnTo>
                  <a:pt x="4689435" y="1290280"/>
                </a:lnTo>
                <a:lnTo>
                  <a:pt x="4700085" y="1280223"/>
                </a:lnTo>
                <a:lnTo>
                  <a:pt x="4705410" y="1280223"/>
                </a:lnTo>
                <a:lnTo>
                  <a:pt x="4705410" y="1290280"/>
                </a:lnTo>
                <a:lnTo>
                  <a:pt x="4715468" y="1264249"/>
                </a:lnTo>
                <a:lnTo>
                  <a:pt x="4731442" y="1258925"/>
                </a:lnTo>
                <a:lnTo>
                  <a:pt x="4726117" y="1258925"/>
                </a:lnTo>
                <a:lnTo>
                  <a:pt x="4715468" y="1248868"/>
                </a:lnTo>
                <a:lnTo>
                  <a:pt x="4720793" y="1243543"/>
                </a:lnTo>
                <a:lnTo>
                  <a:pt x="4720793" y="1232895"/>
                </a:lnTo>
                <a:lnTo>
                  <a:pt x="4731442" y="1232895"/>
                </a:lnTo>
                <a:lnTo>
                  <a:pt x="4736175" y="1232895"/>
                </a:lnTo>
                <a:lnTo>
                  <a:pt x="4741500" y="1227570"/>
                </a:lnTo>
                <a:lnTo>
                  <a:pt x="4757475" y="1232895"/>
                </a:lnTo>
                <a:lnTo>
                  <a:pt x="4741500" y="1243543"/>
                </a:lnTo>
                <a:lnTo>
                  <a:pt x="4741500" y="1248868"/>
                </a:lnTo>
                <a:lnTo>
                  <a:pt x="4757475" y="1248868"/>
                </a:lnTo>
                <a:lnTo>
                  <a:pt x="4762800" y="1253601"/>
                </a:lnTo>
                <a:lnTo>
                  <a:pt x="4772858" y="1253601"/>
                </a:lnTo>
                <a:lnTo>
                  <a:pt x="4767533" y="1258925"/>
                </a:lnTo>
                <a:lnTo>
                  <a:pt x="4772858" y="1269574"/>
                </a:lnTo>
                <a:lnTo>
                  <a:pt x="4783508" y="1264249"/>
                </a:lnTo>
                <a:lnTo>
                  <a:pt x="4788832" y="1264249"/>
                </a:lnTo>
                <a:lnTo>
                  <a:pt x="4794157" y="1269574"/>
                </a:lnTo>
                <a:lnTo>
                  <a:pt x="4788832" y="1274898"/>
                </a:lnTo>
                <a:lnTo>
                  <a:pt x="4783508" y="1284955"/>
                </a:lnTo>
                <a:lnTo>
                  <a:pt x="4783508" y="1306253"/>
                </a:lnTo>
                <a:lnTo>
                  <a:pt x="4772858" y="1306253"/>
                </a:lnTo>
                <a:lnTo>
                  <a:pt x="4767533" y="1311577"/>
                </a:lnTo>
                <a:lnTo>
                  <a:pt x="4757475" y="1316310"/>
                </a:lnTo>
                <a:lnTo>
                  <a:pt x="4752150" y="1321635"/>
                </a:lnTo>
                <a:lnTo>
                  <a:pt x="4752150" y="1316310"/>
                </a:lnTo>
                <a:lnTo>
                  <a:pt x="4741500" y="1316310"/>
                </a:lnTo>
                <a:lnTo>
                  <a:pt x="4731442" y="1300929"/>
                </a:lnTo>
                <a:lnTo>
                  <a:pt x="4715468" y="1311577"/>
                </a:lnTo>
                <a:lnTo>
                  <a:pt x="4715468" y="1306253"/>
                </a:lnTo>
                <a:lnTo>
                  <a:pt x="4710143" y="1306253"/>
                </a:lnTo>
                <a:lnTo>
                  <a:pt x="4715468" y="1311577"/>
                </a:lnTo>
                <a:lnTo>
                  <a:pt x="4720793" y="1316310"/>
                </a:lnTo>
                <a:lnTo>
                  <a:pt x="4731442" y="1316310"/>
                </a:lnTo>
                <a:lnTo>
                  <a:pt x="4736175" y="1316310"/>
                </a:lnTo>
                <a:lnTo>
                  <a:pt x="4741500" y="1316310"/>
                </a:lnTo>
                <a:lnTo>
                  <a:pt x="4741500" y="1321635"/>
                </a:lnTo>
                <a:lnTo>
                  <a:pt x="4752150" y="1321635"/>
                </a:lnTo>
                <a:lnTo>
                  <a:pt x="4757475" y="1332283"/>
                </a:lnTo>
                <a:lnTo>
                  <a:pt x="4746825" y="1342932"/>
                </a:lnTo>
                <a:lnTo>
                  <a:pt x="4746825" y="1332283"/>
                </a:lnTo>
                <a:lnTo>
                  <a:pt x="4731442" y="1332283"/>
                </a:lnTo>
                <a:lnTo>
                  <a:pt x="4726117" y="1332283"/>
                </a:lnTo>
                <a:lnTo>
                  <a:pt x="4731442" y="1342932"/>
                </a:lnTo>
                <a:lnTo>
                  <a:pt x="4715468" y="1342932"/>
                </a:lnTo>
                <a:lnTo>
                  <a:pt x="4710143" y="1337608"/>
                </a:lnTo>
                <a:lnTo>
                  <a:pt x="4715468" y="1326959"/>
                </a:lnTo>
                <a:lnTo>
                  <a:pt x="4726117" y="1326959"/>
                </a:lnTo>
                <a:lnTo>
                  <a:pt x="4705410" y="1321635"/>
                </a:lnTo>
                <a:lnTo>
                  <a:pt x="4705410" y="1332283"/>
                </a:lnTo>
                <a:lnTo>
                  <a:pt x="4700085" y="1347665"/>
                </a:lnTo>
                <a:lnTo>
                  <a:pt x="4705410" y="1342932"/>
                </a:lnTo>
                <a:lnTo>
                  <a:pt x="4710143" y="1347665"/>
                </a:lnTo>
                <a:lnTo>
                  <a:pt x="4715468" y="1352989"/>
                </a:lnTo>
                <a:lnTo>
                  <a:pt x="4715468" y="1363638"/>
                </a:lnTo>
                <a:lnTo>
                  <a:pt x="4710143" y="1352989"/>
                </a:lnTo>
                <a:lnTo>
                  <a:pt x="4710143" y="1363638"/>
                </a:lnTo>
                <a:lnTo>
                  <a:pt x="4694760" y="1379020"/>
                </a:lnTo>
                <a:lnTo>
                  <a:pt x="4689435" y="1374287"/>
                </a:lnTo>
                <a:lnTo>
                  <a:pt x="4694760" y="1368963"/>
                </a:lnTo>
                <a:lnTo>
                  <a:pt x="4684110" y="1374287"/>
                </a:lnTo>
                <a:lnTo>
                  <a:pt x="4678785" y="1363638"/>
                </a:lnTo>
                <a:lnTo>
                  <a:pt x="4678785" y="1358314"/>
                </a:lnTo>
                <a:lnTo>
                  <a:pt x="4678785" y="1352989"/>
                </a:lnTo>
                <a:lnTo>
                  <a:pt x="4668727" y="1347665"/>
                </a:lnTo>
                <a:lnTo>
                  <a:pt x="4668727" y="1342932"/>
                </a:lnTo>
                <a:lnTo>
                  <a:pt x="4678785" y="1332283"/>
                </a:lnTo>
                <a:lnTo>
                  <a:pt x="4678785" y="1326959"/>
                </a:lnTo>
                <a:lnTo>
                  <a:pt x="4668727" y="1321635"/>
                </a:lnTo>
                <a:lnTo>
                  <a:pt x="4684110" y="1316310"/>
                </a:lnTo>
                <a:lnTo>
                  <a:pt x="4684110" y="1311577"/>
                </a:lnTo>
                <a:lnTo>
                  <a:pt x="4674052" y="1306253"/>
                </a:lnTo>
                <a:lnTo>
                  <a:pt x="4678785" y="1300929"/>
                </a:lnTo>
                <a:lnTo>
                  <a:pt x="4674052" y="1290280"/>
                </a:lnTo>
                <a:lnTo>
                  <a:pt x="4658077" y="1295604"/>
                </a:lnTo>
                <a:lnTo>
                  <a:pt x="4647428" y="1311577"/>
                </a:lnTo>
                <a:lnTo>
                  <a:pt x="4637370" y="1311577"/>
                </a:lnTo>
                <a:lnTo>
                  <a:pt x="4632045" y="1316310"/>
                </a:lnTo>
                <a:lnTo>
                  <a:pt x="4626720" y="1316310"/>
                </a:lnTo>
                <a:lnTo>
                  <a:pt x="4621395" y="1311577"/>
                </a:lnTo>
                <a:lnTo>
                  <a:pt x="4611337" y="1311577"/>
                </a:lnTo>
                <a:lnTo>
                  <a:pt x="4611337" y="1306253"/>
                </a:lnTo>
                <a:lnTo>
                  <a:pt x="4606012" y="1300929"/>
                </a:lnTo>
                <a:lnTo>
                  <a:pt x="4600687" y="1300929"/>
                </a:lnTo>
                <a:lnTo>
                  <a:pt x="4595362" y="1295604"/>
                </a:lnTo>
                <a:lnTo>
                  <a:pt x="4595362" y="1311577"/>
                </a:lnTo>
                <a:lnTo>
                  <a:pt x="4584713" y="1316310"/>
                </a:lnTo>
                <a:lnTo>
                  <a:pt x="4569330" y="1321635"/>
                </a:lnTo>
                <a:lnTo>
                  <a:pt x="4569330" y="1326959"/>
                </a:lnTo>
                <a:lnTo>
                  <a:pt x="4548622" y="1347665"/>
                </a:lnTo>
                <a:lnTo>
                  <a:pt x="4543297" y="1347665"/>
                </a:lnTo>
                <a:lnTo>
                  <a:pt x="4517264" y="1374287"/>
                </a:lnTo>
                <a:lnTo>
                  <a:pt x="4532647" y="1379020"/>
                </a:lnTo>
                <a:lnTo>
                  <a:pt x="4548622" y="1389669"/>
                </a:lnTo>
                <a:lnTo>
                  <a:pt x="4553947" y="1394993"/>
                </a:lnTo>
                <a:lnTo>
                  <a:pt x="4558680" y="1394993"/>
                </a:lnTo>
                <a:lnTo>
                  <a:pt x="4553947" y="1389669"/>
                </a:lnTo>
                <a:lnTo>
                  <a:pt x="4553947" y="1374287"/>
                </a:lnTo>
                <a:lnTo>
                  <a:pt x="4548622" y="1374287"/>
                </a:lnTo>
                <a:lnTo>
                  <a:pt x="4548622" y="1363638"/>
                </a:lnTo>
                <a:lnTo>
                  <a:pt x="4558680" y="1347665"/>
                </a:lnTo>
                <a:lnTo>
                  <a:pt x="4558680" y="1363638"/>
                </a:lnTo>
                <a:lnTo>
                  <a:pt x="4553947" y="1368963"/>
                </a:lnTo>
                <a:lnTo>
                  <a:pt x="4569330" y="1368963"/>
                </a:lnTo>
                <a:lnTo>
                  <a:pt x="4558680" y="1374287"/>
                </a:lnTo>
                <a:lnTo>
                  <a:pt x="4564005" y="1379020"/>
                </a:lnTo>
                <a:lnTo>
                  <a:pt x="4569330" y="1374287"/>
                </a:lnTo>
                <a:lnTo>
                  <a:pt x="4569330" y="1384344"/>
                </a:lnTo>
                <a:lnTo>
                  <a:pt x="4564005" y="1389669"/>
                </a:lnTo>
                <a:lnTo>
                  <a:pt x="4579979" y="1384344"/>
                </a:lnTo>
                <a:lnTo>
                  <a:pt x="4584713" y="1389669"/>
                </a:lnTo>
                <a:lnTo>
                  <a:pt x="4574654" y="1394993"/>
                </a:lnTo>
                <a:lnTo>
                  <a:pt x="4579979" y="1400317"/>
                </a:lnTo>
                <a:lnTo>
                  <a:pt x="4584713" y="1394993"/>
                </a:lnTo>
                <a:lnTo>
                  <a:pt x="4584713" y="1389669"/>
                </a:lnTo>
                <a:lnTo>
                  <a:pt x="4590037" y="1410375"/>
                </a:lnTo>
                <a:lnTo>
                  <a:pt x="4595362" y="1410375"/>
                </a:lnTo>
                <a:lnTo>
                  <a:pt x="4600687" y="1426348"/>
                </a:lnTo>
                <a:lnTo>
                  <a:pt x="4606012" y="1436405"/>
                </a:lnTo>
                <a:lnTo>
                  <a:pt x="4600687" y="1441729"/>
                </a:lnTo>
                <a:lnTo>
                  <a:pt x="4600687" y="1452378"/>
                </a:lnTo>
                <a:lnTo>
                  <a:pt x="4600687" y="1457703"/>
                </a:lnTo>
                <a:lnTo>
                  <a:pt x="4584713" y="1452378"/>
                </a:lnTo>
                <a:lnTo>
                  <a:pt x="4584713" y="1441729"/>
                </a:lnTo>
                <a:lnTo>
                  <a:pt x="4574654" y="1436405"/>
                </a:lnTo>
                <a:lnTo>
                  <a:pt x="4574654" y="1447054"/>
                </a:lnTo>
                <a:lnTo>
                  <a:pt x="4564005" y="1447054"/>
                </a:lnTo>
                <a:lnTo>
                  <a:pt x="4564005" y="1436405"/>
                </a:lnTo>
                <a:lnTo>
                  <a:pt x="4553947" y="1441729"/>
                </a:lnTo>
                <a:lnTo>
                  <a:pt x="4553947" y="1421023"/>
                </a:lnTo>
                <a:lnTo>
                  <a:pt x="4548622" y="1405642"/>
                </a:lnTo>
                <a:lnTo>
                  <a:pt x="4543297" y="1410375"/>
                </a:lnTo>
                <a:lnTo>
                  <a:pt x="4543297" y="1426348"/>
                </a:lnTo>
                <a:lnTo>
                  <a:pt x="4522589" y="1426348"/>
                </a:lnTo>
                <a:lnTo>
                  <a:pt x="4517264" y="1421023"/>
                </a:lnTo>
                <a:lnTo>
                  <a:pt x="4511939" y="1426348"/>
                </a:lnTo>
                <a:lnTo>
                  <a:pt x="4506614" y="1421023"/>
                </a:lnTo>
                <a:lnTo>
                  <a:pt x="4511939" y="1415699"/>
                </a:lnTo>
                <a:lnTo>
                  <a:pt x="4511939" y="1410375"/>
                </a:lnTo>
                <a:lnTo>
                  <a:pt x="4506614" y="1400317"/>
                </a:lnTo>
                <a:lnTo>
                  <a:pt x="4506614" y="1384344"/>
                </a:lnTo>
                <a:lnTo>
                  <a:pt x="4495965" y="1384344"/>
                </a:lnTo>
                <a:lnTo>
                  <a:pt x="4480582" y="1405642"/>
                </a:lnTo>
                <a:lnTo>
                  <a:pt x="4469932" y="1405642"/>
                </a:lnTo>
                <a:lnTo>
                  <a:pt x="4464607" y="1400317"/>
                </a:lnTo>
                <a:lnTo>
                  <a:pt x="4459874" y="1405642"/>
                </a:lnTo>
                <a:lnTo>
                  <a:pt x="4459874" y="1394993"/>
                </a:lnTo>
                <a:lnTo>
                  <a:pt x="4464607" y="1394993"/>
                </a:lnTo>
                <a:lnTo>
                  <a:pt x="4469932" y="1389669"/>
                </a:lnTo>
                <a:lnTo>
                  <a:pt x="4464607" y="1379020"/>
                </a:lnTo>
                <a:lnTo>
                  <a:pt x="4469932" y="1374287"/>
                </a:lnTo>
                <a:lnTo>
                  <a:pt x="4475257" y="1374287"/>
                </a:lnTo>
                <a:lnTo>
                  <a:pt x="4469932" y="1384344"/>
                </a:lnTo>
                <a:lnTo>
                  <a:pt x="4475257" y="1384344"/>
                </a:lnTo>
                <a:lnTo>
                  <a:pt x="4480582" y="1394993"/>
                </a:lnTo>
                <a:lnTo>
                  <a:pt x="4485907" y="1389669"/>
                </a:lnTo>
                <a:lnTo>
                  <a:pt x="4485907" y="1379020"/>
                </a:lnTo>
                <a:lnTo>
                  <a:pt x="4495965" y="1374287"/>
                </a:lnTo>
                <a:lnTo>
                  <a:pt x="4495965" y="1363638"/>
                </a:lnTo>
                <a:lnTo>
                  <a:pt x="4485907" y="1358314"/>
                </a:lnTo>
                <a:lnTo>
                  <a:pt x="4480582" y="1358314"/>
                </a:lnTo>
                <a:lnTo>
                  <a:pt x="4475257" y="1363638"/>
                </a:lnTo>
                <a:lnTo>
                  <a:pt x="4464607" y="1352989"/>
                </a:lnTo>
                <a:lnTo>
                  <a:pt x="4475257" y="1337608"/>
                </a:lnTo>
                <a:lnTo>
                  <a:pt x="4485907" y="1332283"/>
                </a:lnTo>
                <a:lnTo>
                  <a:pt x="4469932" y="1321635"/>
                </a:lnTo>
                <a:lnTo>
                  <a:pt x="4464607" y="1326959"/>
                </a:lnTo>
                <a:lnTo>
                  <a:pt x="4464607" y="1342932"/>
                </a:lnTo>
                <a:lnTo>
                  <a:pt x="4454549" y="1352989"/>
                </a:lnTo>
                <a:lnTo>
                  <a:pt x="4449224" y="1352989"/>
                </a:lnTo>
                <a:lnTo>
                  <a:pt x="4449224" y="1332283"/>
                </a:lnTo>
                <a:lnTo>
                  <a:pt x="4459874" y="1321635"/>
                </a:lnTo>
                <a:lnTo>
                  <a:pt x="4454549" y="1321635"/>
                </a:lnTo>
                <a:lnTo>
                  <a:pt x="4443899" y="1316310"/>
                </a:lnTo>
                <a:lnTo>
                  <a:pt x="4428516" y="1300929"/>
                </a:lnTo>
                <a:lnTo>
                  <a:pt x="4428516" y="1295604"/>
                </a:lnTo>
                <a:lnTo>
                  <a:pt x="4438574" y="1295604"/>
                </a:lnTo>
                <a:lnTo>
                  <a:pt x="4428516" y="1290280"/>
                </a:lnTo>
                <a:lnTo>
                  <a:pt x="4423191" y="1284955"/>
                </a:lnTo>
                <a:lnTo>
                  <a:pt x="4433250" y="1269574"/>
                </a:lnTo>
                <a:lnTo>
                  <a:pt x="4443899" y="1258925"/>
                </a:lnTo>
                <a:lnTo>
                  <a:pt x="4433250" y="1248868"/>
                </a:lnTo>
                <a:lnTo>
                  <a:pt x="4428516" y="1248868"/>
                </a:lnTo>
                <a:lnTo>
                  <a:pt x="4428516" y="1243543"/>
                </a:lnTo>
                <a:lnTo>
                  <a:pt x="4433250" y="1238219"/>
                </a:lnTo>
                <a:lnTo>
                  <a:pt x="4433250" y="1227570"/>
                </a:lnTo>
                <a:lnTo>
                  <a:pt x="4438574" y="1222246"/>
                </a:lnTo>
                <a:lnTo>
                  <a:pt x="4438574" y="1206864"/>
                </a:lnTo>
                <a:lnTo>
                  <a:pt x="4443899" y="1212189"/>
                </a:lnTo>
                <a:lnTo>
                  <a:pt x="4449224" y="1212189"/>
                </a:lnTo>
                <a:lnTo>
                  <a:pt x="4438574" y="1201540"/>
                </a:lnTo>
                <a:lnTo>
                  <a:pt x="4428516" y="1212189"/>
                </a:lnTo>
                <a:lnTo>
                  <a:pt x="4423191" y="1217513"/>
                </a:lnTo>
                <a:lnTo>
                  <a:pt x="4412542" y="1217513"/>
                </a:lnTo>
                <a:lnTo>
                  <a:pt x="4417867" y="1227570"/>
                </a:lnTo>
                <a:lnTo>
                  <a:pt x="4412542" y="1232895"/>
                </a:lnTo>
                <a:lnTo>
                  <a:pt x="4402484" y="1227570"/>
                </a:lnTo>
                <a:lnTo>
                  <a:pt x="4386509" y="1243543"/>
                </a:lnTo>
                <a:lnTo>
                  <a:pt x="4391834" y="1248868"/>
                </a:lnTo>
                <a:lnTo>
                  <a:pt x="4397159" y="1243543"/>
                </a:lnTo>
                <a:lnTo>
                  <a:pt x="4402484" y="1248868"/>
                </a:lnTo>
                <a:lnTo>
                  <a:pt x="4397159" y="1253601"/>
                </a:lnTo>
                <a:lnTo>
                  <a:pt x="4391834" y="1264249"/>
                </a:lnTo>
                <a:lnTo>
                  <a:pt x="4397159" y="1264249"/>
                </a:lnTo>
                <a:lnTo>
                  <a:pt x="4402484" y="1258925"/>
                </a:lnTo>
                <a:lnTo>
                  <a:pt x="4407217" y="1269574"/>
                </a:lnTo>
                <a:lnTo>
                  <a:pt x="4417867" y="1264249"/>
                </a:lnTo>
                <a:lnTo>
                  <a:pt x="4423191" y="1269574"/>
                </a:lnTo>
                <a:lnTo>
                  <a:pt x="4407217" y="1274898"/>
                </a:lnTo>
                <a:lnTo>
                  <a:pt x="4407217" y="1284955"/>
                </a:lnTo>
                <a:lnTo>
                  <a:pt x="4402484" y="1280223"/>
                </a:lnTo>
                <a:lnTo>
                  <a:pt x="4397159" y="1269574"/>
                </a:lnTo>
                <a:lnTo>
                  <a:pt x="4386509" y="1274898"/>
                </a:lnTo>
                <a:lnTo>
                  <a:pt x="4381184" y="1269574"/>
                </a:lnTo>
                <a:lnTo>
                  <a:pt x="4375859" y="1274898"/>
                </a:lnTo>
                <a:lnTo>
                  <a:pt x="4365801" y="1274898"/>
                </a:lnTo>
                <a:lnTo>
                  <a:pt x="4371126" y="1284955"/>
                </a:lnTo>
                <a:lnTo>
                  <a:pt x="4381184" y="1280223"/>
                </a:lnTo>
                <a:lnTo>
                  <a:pt x="4386509" y="1290280"/>
                </a:lnTo>
                <a:lnTo>
                  <a:pt x="4391834" y="1284955"/>
                </a:lnTo>
                <a:lnTo>
                  <a:pt x="4397159" y="1295604"/>
                </a:lnTo>
                <a:lnTo>
                  <a:pt x="4412542" y="1295604"/>
                </a:lnTo>
                <a:lnTo>
                  <a:pt x="4412542" y="1306253"/>
                </a:lnTo>
                <a:lnTo>
                  <a:pt x="4412542" y="1321635"/>
                </a:lnTo>
                <a:lnTo>
                  <a:pt x="4417867" y="1321635"/>
                </a:lnTo>
                <a:lnTo>
                  <a:pt x="4423191" y="1321635"/>
                </a:lnTo>
                <a:lnTo>
                  <a:pt x="4417867" y="1332283"/>
                </a:lnTo>
                <a:lnTo>
                  <a:pt x="4417867" y="1337608"/>
                </a:lnTo>
                <a:lnTo>
                  <a:pt x="4423191" y="1352989"/>
                </a:lnTo>
                <a:lnTo>
                  <a:pt x="4428516" y="1347665"/>
                </a:lnTo>
                <a:lnTo>
                  <a:pt x="4433250" y="1352989"/>
                </a:lnTo>
                <a:lnTo>
                  <a:pt x="4433250" y="1358314"/>
                </a:lnTo>
                <a:lnTo>
                  <a:pt x="4423191" y="1379020"/>
                </a:lnTo>
                <a:lnTo>
                  <a:pt x="4423191" y="1389669"/>
                </a:lnTo>
                <a:lnTo>
                  <a:pt x="4412542" y="1400317"/>
                </a:lnTo>
                <a:lnTo>
                  <a:pt x="4407217" y="1400317"/>
                </a:lnTo>
                <a:lnTo>
                  <a:pt x="4402484" y="1394993"/>
                </a:lnTo>
                <a:lnTo>
                  <a:pt x="4391834" y="1394993"/>
                </a:lnTo>
                <a:lnTo>
                  <a:pt x="4402484" y="1405642"/>
                </a:lnTo>
                <a:lnTo>
                  <a:pt x="4397159" y="1410375"/>
                </a:lnTo>
                <a:lnTo>
                  <a:pt x="4397159" y="1415699"/>
                </a:lnTo>
                <a:lnTo>
                  <a:pt x="4391834" y="1426348"/>
                </a:lnTo>
                <a:lnTo>
                  <a:pt x="4386509" y="1431672"/>
                </a:lnTo>
                <a:lnTo>
                  <a:pt x="4381184" y="1410375"/>
                </a:lnTo>
                <a:lnTo>
                  <a:pt x="4371126" y="1415699"/>
                </a:lnTo>
                <a:lnTo>
                  <a:pt x="4371126" y="1400317"/>
                </a:lnTo>
                <a:lnTo>
                  <a:pt x="4386509" y="1389669"/>
                </a:lnTo>
                <a:lnTo>
                  <a:pt x="4386509" y="1384344"/>
                </a:lnTo>
                <a:lnTo>
                  <a:pt x="4391834" y="1379020"/>
                </a:lnTo>
                <a:lnTo>
                  <a:pt x="4397159" y="1368963"/>
                </a:lnTo>
                <a:lnTo>
                  <a:pt x="4402484" y="1374287"/>
                </a:lnTo>
                <a:lnTo>
                  <a:pt x="4417867" y="1363638"/>
                </a:lnTo>
                <a:lnTo>
                  <a:pt x="4402484" y="1363638"/>
                </a:lnTo>
                <a:lnTo>
                  <a:pt x="4402484" y="1358314"/>
                </a:lnTo>
                <a:lnTo>
                  <a:pt x="4412542" y="1347665"/>
                </a:lnTo>
                <a:lnTo>
                  <a:pt x="4407217" y="1342932"/>
                </a:lnTo>
                <a:lnTo>
                  <a:pt x="4402484" y="1347665"/>
                </a:lnTo>
                <a:lnTo>
                  <a:pt x="4397159" y="1358314"/>
                </a:lnTo>
                <a:lnTo>
                  <a:pt x="4386509" y="1358314"/>
                </a:lnTo>
                <a:lnTo>
                  <a:pt x="4381184" y="1368963"/>
                </a:lnTo>
                <a:lnTo>
                  <a:pt x="4375859" y="1363638"/>
                </a:lnTo>
                <a:lnTo>
                  <a:pt x="4381184" y="1352989"/>
                </a:lnTo>
                <a:lnTo>
                  <a:pt x="4386509" y="1342932"/>
                </a:lnTo>
                <a:lnTo>
                  <a:pt x="4381184" y="1332283"/>
                </a:lnTo>
                <a:lnTo>
                  <a:pt x="4375859" y="1342932"/>
                </a:lnTo>
                <a:lnTo>
                  <a:pt x="4365801" y="1342932"/>
                </a:lnTo>
                <a:lnTo>
                  <a:pt x="4360476" y="1332283"/>
                </a:lnTo>
                <a:lnTo>
                  <a:pt x="4371126" y="1321635"/>
                </a:lnTo>
                <a:lnTo>
                  <a:pt x="4371126" y="1311577"/>
                </a:lnTo>
                <a:lnTo>
                  <a:pt x="4365801" y="1316310"/>
                </a:lnTo>
                <a:lnTo>
                  <a:pt x="4355151" y="1326959"/>
                </a:lnTo>
                <a:lnTo>
                  <a:pt x="4349827" y="1321635"/>
                </a:lnTo>
                <a:lnTo>
                  <a:pt x="4344502" y="1321635"/>
                </a:lnTo>
                <a:lnTo>
                  <a:pt x="4349827" y="1306253"/>
                </a:lnTo>
                <a:lnTo>
                  <a:pt x="4349827" y="1300929"/>
                </a:lnTo>
                <a:lnTo>
                  <a:pt x="4365801" y="1290280"/>
                </a:lnTo>
                <a:lnTo>
                  <a:pt x="4360476" y="1280223"/>
                </a:lnTo>
                <a:lnTo>
                  <a:pt x="4360476" y="1274898"/>
                </a:lnTo>
                <a:lnTo>
                  <a:pt x="4355151" y="1274898"/>
                </a:lnTo>
                <a:lnTo>
                  <a:pt x="4355151" y="1284955"/>
                </a:lnTo>
                <a:lnTo>
                  <a:pt x="4329119" y="1300929"/>
                </a:lnTo>
                <a:lnTo>
                  <a:pt x="4339769" y="1284955"/>
                </a:lnTo>
                <a:lnTo>
                  <a:pt x="4329119" y="1284955"/>
                </a:lnTo>
                <a:lnTo>
                  <a:pt x="4318469" y="1290280"/>
                </a:lnTo>
                <a:lnTo>
                  <a:pt x="4303086" y="1306253"/>
                </a:lnTo>
                <a:lnTo>
                  <a:pt x="4297761" y="1306253"/>
                </a:lnTo>
                <a:lnTo>
                  <a:pt x="4292436" y="1316310"/>
                </a:lnTo>
                <a:lnTo>
                  <a:pt x="4287112" y="1316310"/>
                </a:lnTo>
                <a:lnTo>
                  <a:pt x="4277053" y="1326959"/>
                </a:lnTo>
                <a:lnTo>
                  <a:pt x="4266404" y="1332283"/>
                </a:lnTo>
                <a:lnTo>
                  <a:pt x="4271729" y="1311577"/>
                </a:lnTo>
                <a:lnTo>
                  <a:pt x="4277053" y="1316310"/>
                </a:lnTo>
                <a:lnTo>
                  <a:pt x="4287112" y="1306253"/>
                </a:lnTo>
                <a:lnTo>
                  <a:pt x="4303086" y="1295604"/>
                </a:lnTo>
                <a:lnTo>
                  <a:pt x="4313144" y="1284955"/>
                </a:lnTo>
                <a:lnTo>
                  <a:pt x="4308411" y="1280223"/>
                </a:lnTo>
                <a:lnTo>
                  <a:pt x="4308411" y="1274898"/>
                </a:lnTo>
                <a:lnTo>
                  <a:pt x="4313144" y="1269574"/>
                </a:lnTo>
                <a:lnTo>
                  <a:pt x="4308411" y="1258925"/>
                </a:lnTo>
                <a:lnTo>
                  <a:pt x="4308411" y="1248868"/>
                </a:lnTo>
                <a:lnTo>
                  <a:pt x="4323794" y="1248868"/>
                </a:lnTo>
                <a:lnTo>
                  <a:pt x="4329119" y="1243543"/>
                </a:lnTo>
                <a:lnTo>
                  <a:pt x="4329119" y="1227570"/>
                </a:lnTo>
                <a:lnTo>
                  <a:pt x="4334444" y="1227570"/>
                </a:lnTo>
                <a:lnTo>
                  <a:pt x="4349827" y="1227570"/>
                </a:lnTo>
                <a:lnTo>
                  <a:pt x="4349827" y="1238219"/>
                </a:lnTo>
                <a:lnTo>
                  <a:pt x="4344502" y="1248868"/>
                </a:lnTo>
                <a:lnTo>
                  <a:pt x="4329119" y="1248868"/>
                </a:lnTo>
                <a:lnTo>
                  <a:pt x="4323794" y="1253601"/>
                </a:lnTo>
                <a:lnTo>
                  <a:pt x="4323794" y="1264249"/>
                </a:lnTo>
                <a:lnTo>
                  <a:pt x="4339769" y="1264249"/>
                </a:lnTo>
                <a:lnTo>
                  <a:pt x="4339769" y="1253601"/>
                </a:lnTo>
                <a:lnTo>
                  <a:pt x="4344502" y="1248868"/>
                </a:lnTo>
                <a:lnTo>
                  <a:pt x="4355151" y="1264249"/>
                </a:lnTo>
                <a:lnTo>
                  <a:pt x="4360476" y="1253601"/>
                </a:lnTo>
                <a:lnTo>
                  <a:pt x="4349827" y="1248868"/>
                </a:lnTo>
                <a:lnTo>
                  <a:pt x="4349827" y="1238219"/>
                </a:lnTo>
                <a:lnTo>
                  <a:pt x="4360476" y="1232895"/>
                </a:lnTo>
                <a:lnTo>
                  <a:pt x="4365801" y="1238219"/>
                </a:lnTo>
                <a:lnTo>
                  <a:pt x="4371126" y="1232895"/>
                </a:lnTo>
                <a:lnTo>
                  <a:pt x="4365801" y="1222246"/>
                </a:lnTo>
                <a:lnTo>
                  <a:pt x="4360476" y="1222246"/>
                </a:lnTo>
                <a:lnTo>
                  <a:pt x="4349827" y="1227570"/>
                </a:lnTo>
                <a:lnTo>
                  <a:pt x="4349827" y="1217513"/>
                </a:lnTo>
                <a:lnTo>
                  <a:pt x="4360476" y="1206864"/>
                </a:lnTo>
                <a:lnTo>
                  <a:pt x="4375859" y="1206864"/>
                </a:lnTo>
                <a:lnTo>
                  <a:pt x="4375859" y="1212189"/>
                </a:lnTo>
                <a:lnTo>
                  <a:pt x="4375859" y="1217513"/>
                </a:lnTo>
                <a:lnTo>
                  <a:pt x="4381184" y="1227570"/>
                </a:lnTo>
                <a:lnTo>
                  <a:pt x="4391834" y="1227570"/>
                </a:lnTo>
                <a:lnTo>
                  <a:pt x="4402484" y="1212189"/>
                </a:lnTo>
                <a:lnTo>
                  <a:pt x="4412542" y="1212189"/>
                </a:lnTo>
                <a:lnTo>
                  <a:pt x="4423191" y="1206864"/>
                </a:lnTo>
                <a:lnTo>
                  <a:pt x="4412542" y="1190891"/>
                </a:lnTo>
                <a:lnTo>
                  <a:pt x="4417867" y="1186158"/>
                </a:lnTo>
                <a:lnTo>
                  <a:pt x="4428516" y="1186158"/>
                </a:lnTo>
                <a:lnTo>
                  <a:pt x="4438574" y="1180834"/>
                </a:lnTo>
                <a:lnTo>
                  <a:pt x="4428516" y="1175509"/>
                </a:lnTo>
                <a:lnTo>
                  <a:pt x="4423191" y="1175509"/>
                </a:lnTo>
                <a:lnTo>
                  <a:pt x="4412542" y="1180834"/>
                </a:lnTo>
                <a:lnTo>
                  <a:pt x="4397159" y="1196215"/>
                </a:lnTo>
                <a:lnTo>
                  <a:pt x="4391834" y="1201540"/>
                </a:lnTo>
                <a:lnTo>
                  <a:pt x="4381184" y="1190891"/>
                </a:lnTo>
                <a:lnTo>
                  <a:pt x="4386509" y="1186158"/>
                </a:lnTo>
                <a:lnTo>
                  <a:pt x="4397159" y="1180834"/>
                </a:lnTo>
                <a:lnTo>
                  <a:pt x="4402484" y="1170185"/>
                </a:lnTo>
                <a:lnTo>
                  <a:pt x="4412542" y="1164861"/>
                </a:lnTo>
                <a:lnTo>
                  <a:pt x="4428516" y="1154803"/>
                </a:lnTo>
                <a:lnTo>
                  <a:pt x="4438574" y="1149479"/>
                </a:lnTo>
                <a:lnTo>
                  <a:pt x="4449224" y="1149479"/>
                </a:lnTo>
                <a:lnTo>
                  <a:pt x="4443899" y="1154803"/>
                </a:lnTo>
                <a:lnTo>
                  <a:pt x="4443899" y="1164861"/>
                </a:lnTo>
                <a:lnTo>
                  <a:pt x="4454549" y="1164861"/>
                </a:lnTo>
                <a:lnTo>
                  <a:pt x="4459874" y="1175509"/>
                </a:lnTo>
                <a:lnTo>
                  <a:pt x="4475257" y="1164861"/>
                </a:lnTo>
                <a:lnTo>
                  <a:pt x="4491231" y="1154803"/>
                </a:lnTo>
                <a:lnTo>
                  <a:pt x="4485907" y="1144155"/>
                </a:lnTo>
                <a:lnTo>
                  <a:pt x="4485907" y="1133506"/>
                </a:lnTo>
                <a:lnTo>
                  <a:pt x="4480582" y="1128181"/>
                </a:lnTo>
                <a:lnTo>
                  <a:pt x="4469932" y="1138830"/>
                </a:lnTo>
                <a:lnTo>
                  <a:pt x="4469932" y="1133506"/>
                </a:lnTo>
                <a:lnTo>
                  <a:pt x="4469932" y="1112800"/>
                </a:lnTo>
                <a:lnTo>
                  <a:pt x="4459874" y="1112800"/>
                </a:lnTo>
                <a:lnTo>
                  <a:pt x="4454549" y="1118124"/>
                </a:lnTo>
                <a:lnTo>
                  <a:pt x="4454549" y="1128181"/>
                </a:lnTo>
                <a:lnTo>
                  <a:pt x="4438574" y="1144155"/>
                </a:lnTo>
                <a:lnTo>
                  <a:pt x="4428516" y="1138830"/>
                </a:lnTo>
                <a:lnTo>
                  <a:pt x="4433250" y="1128181"/>
                </a:lnTo>
                <a:lnTo>
                  <a:pt x="4433250" y="1123449"/>
                </a:lnTo>
                <a:lnTo>
                  <a:pt x="4443899" y="1118124"/>
                </a:lnTo>
                <a:lnTo>
                  <a:pt x="4443899" y="1107475"/>
                </a:lnTo>
                <a:lnTo>
                  <a:pt x="4433250" y="1102151"/>
                </a:lnTo>
                <a:lnTo>
                  <a:pt x="4428516" y="1112800"/>
                </a:lnTo>
                <a:lnTo>
                  <a:pt x="4407217" y="1133506"/>
                </a:lnTo>
                <a:lnTo>
                  <a:pt x="4391834" y="1138830"/>
                </a:lnTo>
                <a:lnTo>
                  <a:pt x="4386509" y="1144155"/>
                </a:lnTo>
                <a:lnTo>
                  <a:pt x="4375859" y="1144155"/>
                </a:lnTo>
                <a:lnTo>
                  <a:pt x="4365801" y="1154803"/>
                </a:lnTo>
                <a:lnTo>
                  <a:pt x="4365801" y="1170185"/>
                </a:lnTo>
                <a:lnTo>
                  <a:pt x="4339769" y="1175509"/>
                </a:lnTo>
                <a:lnTo>
                  <a:pt x="4344502" y="1180834"/>
                </a:lnTo>
                <a:lnTo>
                  <a:pt x="4339769" y="1186158"/>
                </a:lnTo>
                <a:lnTo>
                  <a:pt x="4329119" y="1186158"/>
                </a:lnTo>
                <a:lnTo>
                  <a:pt x="4323794" y="1206864"/>
                </a:lnTo>
                <a:lnTo>
                  <a:pt x="4318469" y="1206864"/>
                </a:lnTo>
                <a:lnTo>
                  <a:pt x="4308411" y="1212189"/>
                </a:lnTo>
                <a:lnTo>
                  <a:pt x="4292436" y="1212189"/>
                </a:lnTo>
                <a:lnTo>
                  <a:pt x="4287112" y="1206864"/>
                </a:lnTo>
                <a:lnTo>
                  <a:pt x="4281787" y="1217513"/>
                </a:lnTo>
                <a:lnTo>
                  <a:pt x="4287112" y="1222246"/>
                </a:lnTo>
                <a:lnTo>
                  <a:pt x="4287112" y="1227570"/>
                </a:lnTo>
                <a:lnTo>
                  <a:pt x="4281787" y="1232895"/>
                </a:lnTo>
                <a:lnTo>
                  <a:pt x="4292436" y="1243543"/>
                </a:lnTo>
                <a:lnTo>
                  <a:pt x="4292436" y="1253601"/>
                </a:lnTo>
                <a:lnTo>
                  <a:pt x="4281787" y="1258925"/>
                </a:lnTo>
                <a:lnTo>
                  <a:pt x="4281787" y="1253601"/>
                </a:lnTo>
                <a:lnTo>
                  <a:pt x="4266404" y="1258925"/>
                </a:lnTo>
                <a:lnTo>
                  <a:pt x="4261079" y="1253601"/>
                </a:lnTo>
                <a:lnTo>
                  <a:pt x="4245696" y="1248868"/>
                </a:lnTo>
                <a:lnTo>
                  <a:pt x="4224396" y="1269574"/>
                </a:lnTo>
                <a:lnTo>
                  <a:pt x="4219663" y="1269574"/>
                </a:lnTo>
                <a:lnTo>
                  <a:pt x="4219663" y="1280223"/>
                </a:lnTo>
                <a:lnTo>
                  <a:pt x="4193039" y="1300929"/>
                </a:lnTo>
                <a:lnTo>
                  <a:pt x="4182981" y="1300929"/>
                </a:lnTo>
                <a:lnTo>
                  <a:pt x="4177656" y="1311577"/>
                </a:lnTo>
                <a:lnTo>
                  <a:pt x="4172331" y="1316310"/>
                </a:lnTo>
                <a:lnTo>
                  <a:pt x="4172331" y="1321635"/>
                </a:lnTo>
                <a:lnTo>
                  <a:pt x="4167006" y="1321635"/>
                </a:lnTo>
                <a:lnTo>
                  <a:pt x="4156948" y="1332283"/>
                </a:lnTo>
                <a:lnTo>
                  <a:pt x="4156948" y="1347665"/>
                </a:lnTo>
                <a:lnTo>
                  <a:pt x="4146298" y="1347665"/>
                </a:lnTo>
                <a:lnTo>
                  <a:pt x="4140973" y="1352989"/>
                </a:lnTo>
                <a:lnTo>
                  <a:pt x="4125590" y="1352989"/>
                </a:lnTo>
                <a:lnTo>
                  <a:pt x="4120265" y="1358314"/>
                </a:lnTo>
                <a:lnTo>
                  <a:pt x="4114941" y="1363638"/>
                </a:lnTo>
                <a:lnTo>
                  <a:pt x="4120265" y="1368963"/>
                </a:lnTo>
                <a:lnTo>
                  <a:pt x="4109616" y="1379020"/>
                </a:lnTo>
                <a:lnTo>
                  <a:pt x="4109616" y="1389669"/>
                </a:lnTo>
                <a:lnTo>
                  <a:pt x="4094233" y="1405642"/>
                </a:lnTo>
                <a:lnTo>
                  <a:pt x="4094233" y="1415699"/>
                </a:lnTo>
                <a:lnTo>
                  <a:pt x="4078258" y="1421023"/>
                </a:lnTo>
                <a:lnTo>
                  <a:pt x="4072933" y="1431672"/>
                </a:lnTo>
                <a:lnTo>
                  <a:pt x="4068200" y="1431672"/>
                </a:lnTo>
                <a:lnTo>
                  <a:pt x="4052225" y="1436405"/>
                </a:lnTo>
                <a:lnTo>
                  <a:pt x="4057550" y="1441729"/>
                </a:lnTo>
                <a:lnTo>
                  <a:pt x="4057550" y="1447054"/>
                </a:lnTo>
                <a:lnTo>
                  <a:pt x="4062875" y="1447054"/>
                </a:lnTo>
                <a:lnTo>
                  <a:pt x="4057550" y="1463027"/>
                </a:lnTo>
                <a:lnTo>
                  <a:pt x="4052225" y="1457703"/>
                </a:lnTo>
                <a:lnTo>
                  <a:pt x="4041576" y="1452378"/>
                </a:lnTo>
                <a:lnTo>
                  <a:pt x="4037346" y="1466125"/>
                </a:lnTo>
                <a:lnTo>
                  <a:pt x="4015543" y="1457703"/>
                </a:lnTo>
                <a:lnTo>
                  <a:pt x="4010218" y="1463027"/>
                </a:lnTo>
                <a:lnTo>
                  <a:pt x="4015543" y="1473084"/>
                </a:lnTo>
                <a:lnTo>
                  <a:pt x="4020868" y="1473084"/>
                </a:lnTo>
                <a:lnTo>
                  <a:pt x="4026193" y="1483733"/>
                </a:lnTo>
                <a:lnTo>
                  <a:pt x="4031518" y="1473084"/>
                </a:lnTo>
                <a:lnTo>
                  <a:pt x="4041576" y="1467760"/>
                </a:lnTo>
                <a:lnTo>
                  <a:pt x="4046901" y="1478409"/>
                </a:lnTo>
                <a:lnTo>
                  <a:pt x="4052225" y="1473084"/>
                </a:lnTo>
                <a:lnTo>
                  <a:pt x="4057550" y="1483733"/>
                </a:lnTo>
                <a:lnTo>
                  <a:pt x="4046901" y="1499115"/>
                </a:lnTo>
                <a:lnTo>
                  <a:pt x="4052225" y="1504439"/>
                </a:lnTo>
                <a:lnTo>
                  <a:pt x="4046901" y="1520412"/>
                </a:lnTo>
                <a:lnTo>
                  <a:pt x="4036843" y="1530469"/>
                </a:lnTo>
                <a:lnTo>
                  <a:pt x="4046901" y="1530469"/>
                </a:lnTo>
                <a:lnTo>
                  <a:pt x="4041576" y="1535794"/>
                </a:lnTo>
                <a:lnTo>
                  <a:pt x="4036843" y="1535794"/>
                </a:lnTo>
                <a:lnTo>
                  <a:pt x="4046901" y="1541118"/>
                </a:lnTo>
                <a:lnTo>
                  <a:pt x="4031518" y="1557091"/>
                </a:lnTo>
                <a:lnTo>
                  <a:pt x="4031518" y="1561824"/>
                </a:lnTo>
                <a:lnTo>
                  <a:pt x="4031518" y="1572473"/>
                </a:lnTo>
                <a:lnTo>
                  <a:pt x="4036843" y="1567149"/>
                </a:lnTo>
                <a:lnTo>
                  <a:pt x="4041576" y="1561824"/>
                </a:lnTo>
                <a:lnTo>
                  <a:pt x="4036843" y="1557091"/>
                </a:lnTo>
                <a:lnTo>
                  <a:pt x="4041576" y="1557091"/>
                </a:lnTo>
                <a:lnTo>
                  <a:pt x="4052225" y="1557091"/>
                </a:lnTo>
                <a:lnTo>
                  <a:pt x="4052225" y="1572473"/>
                </a:lnTo>
                <a:lnTo>
                  <a:pt x="4062875" y="1567149"/>
                </a:lnTo>
                <a:lnTo>
                  <a:pt x="4068200" y="1551767"/>
                </a:lnTo>
                <a:lnTo>
                  <a:pt x="4052225" y="1530469"/>
                </a:lnTo>
                <a:lnTo>
                  <a:pt x="4057550" y="1515088"/>
                </a:lnTo>
                <a:lnTo>
                  <a:pt x="4057550" y="1509763"/>
                </a:lnTo>
                <a:lnTo>
                  <a:pt x="4052225" y="1504439"/>
                </a:lnTo>
                <a:lnTo>
                  <a:pt x="4057550" y="1494382"/>
                </a:lnTo>
                <a:lnTo>
                  <a:pt x="4057550" y="1504439"/>
                </a:lnTo>
                <a:lnTo>
                  <a:pt x="4072933" y="1515088"/>
                </a:lnTo>
                <a:lnTo>
                  <a:pt x="4078258" y="1515088"/>
                </a:lnTo>
                <a:lnTo>
                  <a:pt x="4078258" y="1504439"/>
                </a:lnTo>
                <a:lnTo>
                  <a:pt x="4057550" y="1494382"/>
                </a:lnTo>
                <a:lnTo>
                  <a:pt x="4057550" y="1483733"/>
                </a:lnTo>
                <a:lnTo>
                  <a:pt x="4068200" y="1478409"/>
                </a:lnTo>
                <a:lnTo>
                  <a:pt x="4068200" y="1489057"/>
                </a:lnTo>
                <a:lnTo>
                  <a:pt x="4088908" y="1494382"/>
                </a:lnTo>
                <a:lnTo>
                  <a:pt x="4088908" y="1499115"/>
                </a:lnTo>
                <a:lnTo>
                  <a:pt x="4083583" y="1499115"/>
                </a:lnTo>
                <a:lnTo>
                  <a:pt x="4088908" y="1509763"/>
                </a:lnTo>
                <a:lnTo>
                  <a:pt x="4099558" y="1520412"/>
                </a:lnTo>
                <a:lnTo>
                  <a:pt x="4104291" y="1515088"/>
                </a:lnTo>
                <a:lnTo>
                  <a:pt x="4114941" y="1499115"/>
                </a:lnTo>
                <a:lnTo>
                  <a:pt x="4120265" y="1494382"/>
                </a:lnTo>
                <a:lnTo>
                  <a:pt x="4120265" y="1483733"/>
                </a:lnTo>
                <a:lnTo>
                  <a:pt x="4109616" y="1494382"/>
                </a:lnTo>
                <a:lnTo>
                  <a:pt x="4099558" y="1489057"/>
                </a:lnTo>
                <a:lnTo>
                  <a:pt x="4094233" y="1489057"/>
                </a:lnTo>
                <a:lnTo>
                  <a:pt x="4099558" y="1478409"/>
                </a:lnTo>
                <a:lnTo>
                  <a:pt x="4104291" y="1467760"/>
                </a:lnTo>
                <a:lnTo>
                  <a:pt x="4114941" y="1463027"/>
                </a:lnTo>
                <a:lnTo>
                  <a:pt x="4114941" y="1452378"/>
                </a:lnTo>
                <a:lnTo>
                  <a:pt x="4120265" y="1447054"/>
                </a:lnTo>
                <a:lnTo>
                  <a:pt x="4114941" y="1441729"/>
                </a:lnTo>
                <a:lnTo>
                  <a:pt x="4125590" y="1436405"/>
                </a:lnTo>
                <a:lnTo>
                  <a:pt x="4135648" y="1431672"/>
                </a:lnTo>
                <a:lnTo>
                  <a:pt x="4140973" y="1431672"/>
                </a:lnTo>
                <a:lnTo>
                  <a:pt x="4140973" y="1421023"/>
                </a:lnTo>
                <a:lnTo>
                  <a:pt x="4135648" y="1426348"/>
                </a:lnTo>
                <a:lnTo>
                  <a:pt x="4130324" y="1415699"/>
                </a:lnTo>
                <a:lnTo>
                  <a:pt x="4140973" y="1410375"/>
                </a:lnTo>
                <a:lnTo>
                  <a:pt x="4140973" y="1400317"/>
                </a:lnTo>
                <a:lnTo>
                  <a:pt x="4140973" y="1394993"/>
                </a:lnTo>
                <a:lnTo>
                  <a:pt x="4140973" y="1389669"/>
                </a:lnTo>
                <a:lnTo>
                  <a:pt x="4130324" y="1389669"/>
                </a:lnTo>
                <a:lnTo>
                  <a:pt x="4130324" y="1374287"/>
                </a:lnTo>
                <a:lnTo>
                  <a:pt x="4140973" y="1384344"/>
                </a:lnTo>
                <a:lnTo>
                  <a:pt x="4146298" y="1379020"/>
                </a:lnTo>
                <a:lnTo>
                  <a:pt x="4156948" y="1379020"/>
                </a:lnTo>
                <a:lnTo>
                  <a:pt x="4161681" y="1389669"/>
                </a:lnTo>
                <a:lnTo>
                  <a:pt x="4161681" y="1368963"/>
                </a:lnTo>
                <a:lnTo>
                  <a:pt x="4172331" y="1368963"/>
                </a:lnTo>
                <a:lnTo>
                  <a:pt x="4167006" y="1374287"/>
                </a:lnTo>
                <a:lnTo>
                  <a:pt x="4167006" y="1384344"/>
                </a:lnTo>
                <a:lnTo>
                  <a:pt x="4182981" y="1384344"/>
                </a:lnTo>
                <a:lnTo>
                  <a:pt x="4167006" y="1394993"/>
                </a:lnTo>
                <a:lnTo>
                  <a:pt x="4167006" y="1405642"/>
                </a:lnTo>
                <a:lnTo>
                  <a:pt x="4161681" y="1405642"/>
                </a:lnTo>
                <a:lnTo>
                  <a:pt x="4161681" y="1415699"/>
                </a:lnTo>
                <a:lnTo>
                  <a:pt x="4161681" y="1426348"/>
                </a:lnTo>
                <a:lnTo>
                  <a:pt x="4151623" y="1426348"/>
                </a:lnTo>
                <a:lnTo>
                  <a:pt x="4146298" y="1436405"/>
                </a:lnTo>
                <a:lnTo>
                  <a:pt x="4140973" y="1441729"/>
                </a:lnTo>
                <a:lnTo>
                  <a:pt x="4140973" y="1463027"/>
                </a:lnTo>
                <a:lnTo>
                  <a:pt x="4130324" y="1467760"/>
                </a:lnTo>
                <a:lnTo>
                  <a:pt x="4125590" y="1478409"/>
                </a:lnTo>
                <a:lnTo>
                  <a:pt x="4130324" y="1478409"/>
                </a:lnTo>
                <a:lnTo>
                  <a:pt x="4140973" y="1467760"/>
                </a:lnTo>
                <a:lnTo>
                  <a:pt x="4140973" y="1463027"/>
                </a:lnTo>
                <a:lnTo>
                  <a:pt x="4156948" y="1467760"/>
                </a:lnTo>
                <a:lnTo>
                  <a:pt x="4140973" y="1478409"/>
                </a:lnTo>
                <a:lnTo>
                  <a:pt x="4135648" y="1483733"/>
                </a:lnTo>
                <a:lnTo>
                  <a:pt x="4125590" y="1494382"/>
                </a:lnTo>
                <a:lnTo>
                  <a:pt x="4125590" y="1499115"/>
                </a:lnTo>
                <a:lnTo>
                  <a:pt x="4130324" y="1499115"/>
                </a:lnTo>
                <a:lnTo>
                  <a:pt x="4125590" y="1509763"/>
                </a:lnTo>
                <a:lnTo>
                  <a:pt x="4120265" y="1520412"/>
                </a:lnTo>
                <a:lnTo>
                  <a:pt x="4114941" y="1520412"/>
                </a:lnTo>
                <a:lnTo>
                  <a:pt x="4104291" y="1530469"/>
                </a:lnTo>
                <a:lnTo>
                  <a:pt x="4099558" y="1535794"/>
                </a:lnTo>
                <a:lnTo>
                  <a:pt x="4109616" y="1535794"/>
                </a:lnTo>
                <a:lnTo>
                  <a:pt x="4114941" y="1525737"/>
                </a:lnTo>
                <a:lnTo>
                  <a:pt x="4120265" y="1520412"/>
                </a:lnTo>
                <a:lnTo>
                  <a:pt x="4125590" y="1520412"/>
                </a:lnTo>
                <a:lnTo>
                  <a:pt x="4130324" y="1530469"/>
                </a:lnTo>
                <a:lnTo>
                  <a:pt x="4140973" y="1525737"/>
                </a:lnTo>
                <a:lnTo>
                  <a:pt x="4146298" y="1520412"/>
                </a:lnTo>
                <a:lnTo>
                  <a:pt x="4146298" y="1509763"/>
                </a:lnTo>
                <a:lnTo>
                  <a:pt x="4140973" y="1515088"/>
                </a:lnTo>
                <a:lnTo>
                  <a:pt x="4135648" y="1509763"/>
                </a:lnTo>
                <a:lnTo>
                  <a:pt x="4146298" y="1499115"/>
                </a:lnTo>
                <a:lnTo>
                  <a:pt x="4156948" y="1509763"/>
                </a:lnTo>
                <a:lnTo>
                  <a:pt x="4167006" y="1504439"/>
                </a:lnTo>
                <a:lnTo>
                  <a:pt x="4177656" y="1520412"/>
                </a:lnTo>
                <a:lnTo>
                  <a:pt x="4177656" y="1530469"/>
                </a:lnTo>
                <a:lnTo>
                  <a:pt x="4188305" y="1525737"/>
                </a:lnTo>
                <a:lnTo>
                  <a:pt x="4193039" y="1530469"/>
                </a:lnTo>
                <a:lnTo>
                  <a:pt x="4198364" y="1525737"/>
                </a:lnTo>
                <a:lnTo>
                  <a:pt x="4209013" y="1530469"/>
                </a:lnTo>
                <a:lnTo>
                  <a:pt x="4224396" y="1530469"/>
                </a:lnTo>
                <a:lnTo>
                  <a:pt x="4224396" y="1535794"/>
                </a:lnTo>
                <a:lnTo>
                  <a:pt x="4214338" y="1535794"/>
                </a:lnTo>
                <a:lnTo>
                  <a:pt x="4214338" y="1546443"/>
                </a:lnTo>
                <a:lnTo>
                  <a:pt x="4224396" y="1546443"/>
                </a:lnTo>
                <a:lnTo>
                  <a:pt x="4229721" y="1557091"/>
                </a:lnTo>
                <a:lnTo>
                  <a:pt x="4229721" y="1561824"/>
                </a:lnTo>
                <a:lnTo>
                  <a:pt x="4224396" y="1557091"/>
                </a:lnTo>
                <a:lnTo>
                  <a:pt x="4219663" y="1572473"/>
                </a:lnTo>
                <a:lnTo>
                  <a:pt x="4214338" y="1567149"/>
                </a:lnTo>
                <a:lnTo>
                  <a:pt x="4203689" y="1572473"/>
                </a:lnTo>
                <a:lnTo>
                  <a:pt x="4209013" y="1577797"/>
                </a:lnTo>
                <a:lnTo>
                  <a:pt x="4198364" y="1593179"/>
                </a:lnTo>
                <a:lnTo>
                  <a:pt x="4198364" y="1598503"/>
                </a:lnTo>
                <a:lnTo>
                  <a:pt x="4209013" y="1598503"/>
                </a:lnTo>
                <a:lnTo>
                  <a:pt x="4209013" y="1577797"/>
                </a:lnTo>
                <a:lnTo>
                  <a:pt x="4214338" y="1577797"/>
                </a:lnTo>
                <a:lnTo>
                  <a:pt x="4224396" y="1583122"/>
                </a:lnTo>
                <a:lnTo>
                  <a:pt x="4229721" y="1577797"/>
                </a:lnTo>
                <a:lnTo>
                  <a:pt x="4229721" y="1567149"/>
                </a:lnTo>
                <a:lnTo>
                  <a:pt x="4240371" y="1572473"/>
                </a:lnTo>
                <a:lnTo>
                  <a:pt x="4245696" y="1557091"/>
                </a:lnTo>
                <a:lnTo>
                  <a:pt x="4235046" y="1557091"/>
                </a:lnTo>
                <a:lnTo>
                  <a:pt x="4235046" y="1551767"/>
                </a:lnTo>
                <a:lnTo>
                  <a:pt x="4245696" y="1541118"/>
                </a:lnTo>
                <a:lnTo>
                  <a:pt x="4251021" y="1530469"/>
                </a:lnTo>
                <a:lnTo>
                  <a:pt x="4255754" y="1541118"/>
                </a:lnTo>
                <a:lnTo>
                  <a:pt x="4261079" y="1546443"/>
                </a:lnTo>
                <a:lnTo>
                  <a:pt x="4271729" y="1530469"/>
                </a:lnTo>
                <a:lnTo>
                  <a:pt x="4266404" y="1525737"/>
                </a:lnTo>
                <a:lnTo>
                  <a:pt x="4277053" y="1509763"/>
                </a:lnTo>
                <a:lnTo>
                  <a:pt x="4277053" y="1525737"/>
                </a:lnTo>
                <a:lnTo>
                  <a:pt x="4281787" y="1525737"/>
                </a:lnTo>
                <a:lnTo>
                  <a:pt x="4287112" y="1515088"/>
                </a:lnTo>
                <a:lnTo>
                  <a:pt x="4297761" y="1520412"/>
                </a:lnTo>
                <a:lnTo>
                  <a:pt x="4297761" y="1541118"/>
                </a:lnTo>
                <a:lnTo>
                  <a:pt x="4303086" y="1541118"/>
                </a:lnTo>
                <a:lnTo>
                  <a:pt x="4308411" y="1546443"/>
                </a:lnTo>
                <a:lnTo>
                  <a:pt x="4318469" y="1551767"/>
                </a:lnTo>
                <a:lnTo>
                  <a:pt x="4323794" y="1551767"/>
                </a:lnTo>
                <a:lnTo>
                  <a:pt x="4329119" y="1541118"/>
                </a:lnTo>
                <a:lnTo>
                  <a:pt x="4318469" y="1541118"/>
                </a:lnTo>
                <a:lnTo>
                  <a:pt x="4323794" y="1525737"/>
                </a:lnTo>
                <a:lnTo>
                  <a:pt x="4334444" y="1525737"/>
                </a:lnTo>
                <a:lnTo>
                  <a:pt x="4334444" y="1535794"/>
                </a:lnTo>
                <a:lnTo>
                  <a:pt x="4355151" y="1535794"/>
                </a:lnTo>
                <a:lnTo>
                  <a:pt x="4355151" y="1530469"/>
                </a:lnTo>
                <a:lnTo>
                  <a:pt x="4344502" y="1520412"/>
                </a:lnTo>
                <a:lnTo>
                  <a:pt x="4329119" y="1520412"/>
                </a:lnTo>
                <a:lnTo>
                  <a:pt x="4323794" y="1515088"/>
                </a:lnTo>
                <a:lnTo>
                  <a:pt x="4313144" y="1509763"/>
                </a:lnTo>
                <a:lnTo>
                  <a:pt x="4318469" y="1504439"/>
                </a:lnTo>
                <a:lnTo>
                  <a:pt x="4318469" y="1489057"/>
                </a:lnTo>
                <a:lnTo>
                  <a:pt x="4329119" y="1494382"/>
                </a:lnTo>
                <a:lnTo>
                  <a:pt x="4334444" y="1489057"/>
                </a:lnTo>
                <a:lnTo>
                  <a:pt x="4329119" y="1483733"/>
                </a:lnTo>
                <a:lnTo>
                  <a:pt x="4334444" y="1473084"/>
                </a:lnTo>
                <a:lnTo>
                  <a:pt x="4344502" y="1478409"/>
                </a:lnTo>
                <a:lnTo>
                  <a:pt x="4349827" y="1478409"/>
                </a:lnTo>
                <a:lnTo>
                  <a:pt x="4355151" y="1478409"/>
                </a:lnTo>
                <a:lnTo>
                  <a:pt x="4349827" y="1489057"/>
                </a:lnTo>
                <a:lnTo>
                  <a:pt x="4344502" y="1489057"/>
                </a:lnTo>
                <a:lnTo>
                  <a:pt x="4349827" y="1494382"/>
                </a:lnTo>
                <a:lnTo>
                  <a:pt x="4355151" y="1489057"/>
                </a:lnTo>
                <a:lnTo>
                  <a:pt x="4360476" y="1494382"/>
                </a:lnTo>
                <a:lnTo>
                  <a:pt x="4360476" y="1499115"/>
                </a:lnTo>
                <a:lnTo>
                  <a:pt x="4355151" y="1499115"/>
                </a:lnTo>
                <a:lnTo>
                  <a:pt x="4349827" y="1509763"/>
                </a:lnTo>
                <a:lnTo>
                  <a:pt x="4349827" y="1515088"/>
                </a:lnTo>
                <a:lnTo>
                  <a:pt x="4349827" y="1520412"/>
                </a:lnTo>
                <a:lnTo>
                  <a:pt x="4365801" y="1509763"/>
                </a:lnTo>
                <a:lnTo>
                  <a:pt x="4365801" y="1504439"/>
                </a:lnTo>
                <a:lnTo>
                  <a:pt x="4371126" y="1504439"/>
                </a:lnTo>
                <a:lnTo>
                  <a:pt x="4375859" y="1499115"/>
                </a:lnTo>
                <a:lnTo>
                  <a:pt x="4381184" y="1509763"/>
                </a:lnTo>
                <a:lnTo>
                  <a:pt x="4386509" y="1509763"/>
                </a:lnTo>
                <a:lnTo>
                  <a:pt x="4402484" y="1509763"/>
                </a:lnTo>
                <a:lnTo>
                  <a:pt x="4391834" y="1520412"/>
                </a:lnTo>
                <a:lnTo>
                  <a:pt x="4386509" y="1520412"/>
                </a:lnTo>
                <a:lnTo>
                  <a:pt x="4381184" y="1515088"/>
                </a:lnTo>
                <a:lnTo>
                  <a:pt x="4375859" y="1530469"/>
                </a:lnTo>
                <a:lnTo>
                  <a:pt x="4365801" y="1530469"/>
                </a:lnTo>
                <a:lnTo>
                  <a:pt x="4365801" y="1535794"/>
                </a:lnTo>
                <a:lnTo>
                  <a:pt x="4375859" y="1541118"/>
                </a:lnTo>
                <a:lnTo>
                  <a:pt x="4381184" y="1546443"/>
                </a:lnTo>
                <a:lnTo>
                  <a:pt x="4375859" y="1557091"/>
                </a:lnTo>
                <a:lnTo>
                  <a:pt x="4365801" y="1561824"/>
                </a:lnTo>
                <a:lnTo>
                  <a:pt x="4365801" y="1546443"/>
                </a:lnTo>
                <a:lnTo>
                  <a:pt x="4349827" y="1551767"/>
                </a:lnTo>
                <a:lnTo>
                  <a:pt x="4349827" y="1557091"/>
                </a:lnTo>
                <a:lnTo>
                  <a:pt x="4344502" y="1561824"/>
                </a:lnTo>
                <a:lnTo>
                  <a:pt x="4344502" y="1572473"/>
                </a:lnTo>
                <a:lnTo>
                  <a:pt x="4334444" y="1567149"/>
                </a:lnTo>
                <a:lnTo>
                  <a:pt x="4329119" y="1557091"/>
                </a:lnTo>
                <a:lnTo>
                  <a:pt x="4323794" y="1567149"/>
                </a:lnTo>
                <a:lnTo>
                  <a:pt x="4329119" y="1572473"/>
                </a:lnTo>
                <a:lnTo>
                  <a:pt x="4323794" y="1577797"/>
                </a:lnTo>
                <a:lnTo>
                  <a:pt x="4323794" y="1583122"/>
                </a:lnTo>
                <a:lnTo>
                  <a:pt x="4313144" y="1593179"/>
                </a:lnTo>
                <a:lnTo>
                  <a:pt x="4303086" y="1593179"/>
                </a:lnTo>
                <a:lnTo>
                  <a:pt x="4303086" y="1598503"/>
                </a:lnTo>
                <a:lnTo>
                  <a:pt x="4303086" y="1603828"/>
                </a:lnTo>
                <a:lnTo>
                  <a:pt x="4308411" y="1609152"/>
                </a:lnTo>
                <a:lnTo>
                  <a:pt x="4313144" y="1598503"/>
                </a:lnTo>
                <a:lnTo>
                  <a:pt x="4329119" y="1598503"/>
                </a:lnTo>
                <a:lnTo>
                  <a:pt x="4339769" y="1603828"/>
                </a:lnTo>
                <a:lnTo>
                  <a:pt x="4334444" y="1609152"/>
                </a:lnTo>
                <a:lnTo>
                  <a:pt x="4339769" y="1609152"/>
                </a:lnTo>
                <a:lnTo>
                  <a:pt x="4349827" y="1603828"/>
                </a:lnTo>
                <a:lnTo>
                  <a:pt x="4339769" y="1603828"/>
                </a:lnTo>
                <a:lnTo>
                  <a:pt x="4339769" y="1598503"/>
                </a:lnTo>
                <a:lnTo>
                  <a:pt x="4360476" y="1598503"/>
                </a:lnTo>
                <a:lnTo>
                  <a:pt x="4365801" y="1603828"/>
                </a:lnTo>
                <a:lnTo>
                  <a:pt x="4365801" y="1598503"/>
                </a:lnTo>
                <a:lnTo>
                  <a:pt x="4375859" y="1593179"/>
                </a:lnTo>
                <a:lnTo>
                  <a:pt x="4375859" y="1588446"/>
                </a:lnTo>
                <a:lnTo>
                  <a:pt x="4360476" y="1588446"/>
                </a:lnTo>
                <a:lnTo>
                  <a:pt x="4360476" y="1577797"/>
                </a:lnTo>
                <a:lnTo>
                  <a:pt x="4344502" y="1577797"/>
                </a:lnTo>
                <a:lnTo>
                  <a:pt x="4344502" y="1572473"/>
                </a:lnTo>
                <a:lnTo>
                  <a:pt x="4355151" y="1567149"/>
                </a:lnTo>
                <a:lnTo>
                  <a:pt x="4360476" y="1567149"/>
                </a:lnTo>
                <a:lnTo>
                  <a:pt x="4360476" y="1572473"/>
                </a:lnTo>
                <a:lnTo>
                  <a:pt x="4371126" y="1577797"/>
                </a:lnTo>
                <a:lnTo>
                  <a:pt x="4371126" y="1567149"/>
                </a:lnTo>
                <a:lnTo>
                  <a:pt x="4375859" y="1567149"/>
                </a:lnTo>
                <a:lnTo>
                  <a:pt x="4381184" y="1572473"/>
                </a:lnTo>
                <a:lnTo>
                  <a:pt x="4381184" y="1583122"/>
                </a:lnTo>
                <a:lnTo>
                  <a:pt x="4381184" y="1588446"/>
                </a:lnTo>
                <a:lnTo>
                  <a:pt x="4391834" y="1593179"/>
                </a:lnTo>
                <a:lnTo>
                  <a:pt x="4402484" y="1583122"/>
                </a:lnTo>
                <a:lnTo>
                  <a:pt x="4391834" y="1567149"/>
                </a:lnTo>
                <a:lnTo>
                  <a:pt x="4407217" y="1561824"/>
                </a:lnTo>
                <a:lnTo>
                  <a:pt x="4407217" y="1567149"/>
                </a:lnTo>
                <a:lnTo>
                  <a:pt x="4417867" y="1561824"/>
                </a:lnTo>
                <a:lnTo>
                  <a:pt x="4428516" y="1577797"/>
                </a:lnTo>
                <a:lnTo>
                  <a:pt x="4433250" y="1588446"/>
                </a:lnTo>
                <a:lnTo>
                  <a:pt x="4438574" y="1583122"/>
                </a:lnTo>
                <a:lnTo>
                  <a:pt x="4438574" y="1577797"/>
                </a:lnTo>
                <a:lnTo>
                  <a:pt x="4454549" y="1577797"/>
                </a:lnTo>
                <a:lnTo>
                  <a:pt x="4459874" y="1572473"/>
                </a:lnTo>
                <a:lnTo>
                  <a:pt x="4449224" y="1561824"/>
                </a:lnTo>
                <a:lnTo>
                  <a:pt x="4449224" y="1557091"/>
                </a:lnTo>
                <a:lnTo>
                  <a:pt x="4459874" y="1546443"/>
                </a:lnTo>
                <a:lnTo>
                  <a:pt x="4469932" y="1551767"/>
                </a:lnTo>
                <a:lnTo>
                  <a:pt x="4464607" y="1557091"/>
                </a:lnTo>
                <a:lnTo>
                  <a:pt x="4464607" y="1567149"/>
                </a:lnTo>
                <a:lnTo>
                  <a:pt x="4475257" y="1557091"/>
                </a:lnTo>
                <a:lnTo>
                  <a:pt x="4480582" y="1567149"/>
                </a:lnTo>
                <a:lnTo>
                  <a:pt x="4491231" y="1567149"/>
                </a:lnTo>
                <a:lnTo>
                  <a:pt x="4491231" y="1572473"/>
                </a:lnTo>
                <a:lnTo>
                  <a:pt x="4501290" y="1577797"/>
                </a:lnTo>
                <a:lnTo>
                  <a:pt x="4501290" y="1567149"/>
                </a:lnTo>
                <a:lnTo>
                  <a:pt x="4506614" y="1567149"/>
                </a:lnTo>
                <a:lnTo>
                  <a:pt x="4517264" y="1577797"/>
                </a:lnTo>
                <a:lnTo>
                  <a:pt x="4517264" y="1583122"/>
                </a:lnTo>
                <a:lnTo>
                  <a:pt x="4511939" y="1583122"/>
                </a:lnTo>
                <a:lnTo>
                  <a:pt x="4511939" y="1588446"/>
                </a:lnTo>
                <a:lnTo>
                  <a:pt x="4511939" y="1598503"/>
                </a:lnTo>
                <a:lnTo>
                  <a:pt x="4501290" y="1609152"/>
                </a:lnTo>
                <a:lnTo>
                  <a:pt x="4501290" y="1614477"/>
                </a:lnTo>
                <a:lnTo>
                  <a:pt x="4495965" y="1624534"/>
                </a:lnTo>
                <a:lnTo>
                  <a:pt x="4506614" y="1624534"/>
                </a:lnTo>
                <a:lnTo>
                  <a:pt x="4506614" y="1629858"/>
                </a:lnTo>
                <a:lnTo>
                  <a:pt x="4501290" y="1635183"/>
                </a:lnTo>
                <a:lnTo>
                  <a:pt x="4511939" y="1640507"/>
                </a:lnTo>
                <a:lnTo>
                  <a:pt x="4511939" y="1645831"/>
                </a:lnTo>
                <a:lnTo>
                  <a:pt x="4517264" y="1651156"/>
                </a:lnTo>
                <a:lnTo>
                  <a:pt x="4517264" y="1677186"/>
                </a:lnTo>
                <a:lnTo>
                  <a:pt x="4511939" y="1687243"/>
                </a:lnTo>
                <a:lnTo>
                  <a:pt x="4506614" y="1677186"/>
                </a:lnTo>
                <a:lnTo>
                  <a:pt x="4501290" y="1682511"/>
                </a:lnTo>
                <a:lnTo>
                  <a:pt x="4511939" y="1692568"/>
                </a:lnTo>
                <a:lnTo>
                  <a:pt x="4511939" y="1697892"/>
                </a:lnTo>
                <a:lnTo>
                  <a:pt x="4517264" y="1697892"/>
                </a:lnTo>
                <a:lnTo>
                  <a:pt x="4522589" y="1687243"/>
                </a:lnTo>
                <a:lnTo>
                  <a:pt x="4537972" y="1697892"/>
                </a:lnTo>
                <a:lnTo>
                  <a:pt x="4527322" y="1708541"/>
                </a:lnTo>
                <a:lnTo>
                  <a:pt x="4522589" y="1703217"/>
                </a:lnTo>
                <a:lnTo>
                  <a:pt x="4511939" y="1703217"/>
                </a:lnTo>
                <a:lnTo>
                  <a:pt x="4491231" y="1729247"/>
                </a:lnTo>
                <a:lnTo>
                  <a:pt x="4495965" y="1739896"/>
                </a:lnTo>
                <a:lnTo>
                  <a:pt x="4501290" y="1734571"/>
                </a:lnTo>
                <a:lnTo>
                  <a:pt x="4511939" y="1723923"/>
                </a:lnTo>
                <a:lnTo>
                  <a:pt x="4506614" y="1723923"/>
                </a:lnTo>
                <a:lnTo>
                  <a:pt x="4511939" y="1718598"/>
                </a:lnTo>
                <a:lnTo>
                  <a:pt x="4517264" y="1713865"/>
                </a:lnTo>
                <a:lnTo>
                  <a:pt x="4527322" y="1718598"/>
                </a:lnTo>
                <a:lnTo>
                  <a:pt x="4527322" y="1729247"/>
                </a:lnTo>
                <a:lnTo>
                  <a:pt x="4543297" y="1718598"/>
                </a:lnTo>
                <a:lnTo>
                  <a:pt x="4553947" y="1718598"/>
                </a:lnTo>
                <a:lnTo>
                  <a:pt x="4558680" y="1729247"/>
                </a:lnTo>
                <a:lnTo>
                  <a:pt x="4564005" y="1729247"/>
                </a:lnTo>
                <a:lnTo>
                  <a:pt x="4569330" y="1723923"/>
                </a:lnTo>
                <a:lnTo>
                  <a:pt x="4579979" y="1718598"/>
                </a:lnTo>
                <a:lnTo>
                  <a:pt x="4584713" y="1713865"/>
                </a:lnTo>
                <a:lnTo>
                  <a:pt x="4590037" y="1713865"/>
                </a:lnTo>
                <a:lnTo>
                  <a:pt x="4579979" y="1723923"/>
                </a:lnTo>
                <a:lnTo>
                  <a:pt x="4579979" y="1734571"/>
                </a:lnTo>
                <a:lnTo>
                  <a:pt x="4590037" y="1723923"/>
                </a:lnTo>
                <a:lnTo>
                  <a:pt x="4600687" y="1718598"/>
                </a:lnTo>
                <a:lnTo>
                  <a:pt x="4595362" y="1713865"/>
                </a:lnTo>
                <a:lnTo>
                  <a:pt x="4606012" y="1708541"/>
                </a:lnTo>
                <a:lnTo>
                  <a:pt x="4611337" y="1713865"/>
                </a:lnTo>
                <a:lnTo>
                  <a:pt x="4616070" y="1713865"/>
                </a:lnTo>
                <a:lnTo>
                  <a:pt x="4632045" y="1703217"/>
                </a:lnTo>
                <a:lnTo>
                  <a:pt x="4632045" y="1692568"/>
                </a:lnTo>
                <a:lnTo>
                  <a:pt x="4637370" y="1697892"/>
                </a:lnTo>
                <a:lnTo>
                  <a:pt x="4642694" y="1692568"/>
                </a:lnTo>
                <a:lnTo>
                  <a:pt x="4647428" y="1677186"/>
                </a:lnTo>
                <a:lnTo>
                  <a:pt x="4658077" y="1666537"/>
                </a:lnTo>
                <a:lnTo>
                  <a:pt x="4668727" y="1661213"/>
                </a:lnTo>
                <a:lnTo>
                  <a:pt x="4674052" y="1655889"/>
                </a:lnTo>
                <a:lnTo>
                  <a:pt x="4674052" y="1666537"/>
                </a:lnTo>
                <a:lnTo>
                  <a:pt x="4684110" y="1677186"/>
                </a:lnTo>
                <a:lnTo>
                  <a:pt x="4694760" y="1677186"/>
                </a:lnTo>
                <a:lnTo>
                  <a:pt x="4694760" y="1666537"/>
                </a:lnTo>
                <a:lnTo>
                  <a:pt x="4715468" y="1651156"/>
                </a:lnTo>
                <a:lnTo>
                  <a:pt x="4736175" y="1629858"/>
                </a:lnTo>
                <a:lnTo>
                  <a:pt x="4736175" y="1624534"/>
                </a:lnTo>
                <a:lnTo>
                  <a:pt x="4741500" y="1629858"/>
                </a:lnTo>
                <a:lnTo>
                  <a:pt x="4752150" y="1629858"/>
                </a:lnTo>
                <a:lnTo>
                  <a:pt x="4757475" y="1619801"/>
                </a:lnTo>
                <a:lnTo>
                  <a:pt x="4757475" y="1614477"/>
                </a:lnTo>
                <a:lnTo>
                  <a:pt x="4746825" y="1614477"/>
                </a:lnTo>
                <a:lnTo>
                  <a:pt x="4741500" y="1603828"/>
                </a:lnTo>
                <a:lnTo>
                  <a:pt x="4746825" y="1598503"/>
                </a:lnTo>
                <a:lnTo>
                  <a:pt x="4752150" y="1603828"/>
                </a:lnTo>
                <a:lnTo>
                  <a:pt x="4757475" y="1593179"/>
                </a:lnTo>
                <a:lnTo>
                  <a:pt x="4752150" y="1583122"/>
                </a:lnTo>
                <a:lnTo>
                  <a:pt x="4757475" y="1583122"/>
                </a:lnTo>
                <a:lnTo>
                  <a:pt x="4762800" y="1577797"/>
                </a:lnTo>
                <a:lnTo>
                  <a:pt x="4772858" y="1577797"/>
                </a:lnTo>
                <a:lnTo>
                  <a:pt x="4783508" y="1572473"/>
                </a:lnTo>
                <a:lnTo>
                  <a:pt x="4798891" y="1577797"/>
                </a:lnTo>
                <a:lnTo>
                  <a:pt x="4794157" y="1577797"/>
                </a:lnTo>
                <a:lnTo>
                  <a:pt x="4783508" y="1588446"/>
                </a:lnTo>
                <a:lnTo>
                  <a:pt x="4783508" y="1593179"/>
                </a:lnTo>
                <a:lnTo>
                  <a:pt x="4788832" y="1593179"/>
                </a:lnTo>
                <a:lnTo>
                  <a:pt x="4804215" y="1577797"/>
                </a:lnTo>
                <a:lnTo>
                  <a:pt x="4809540" y="1572473"/>
                </a:lnTo>
                <a:lnTo>
                  <a:pt x="4804215" y="1567149"/>
                </a:lnTo>
                <a:lnTo>
                  <a:pt x="4804215" y="1561824"/>
                </a:lnTo>
                <a:lnTo>
                  <a:pt x="4788832" y="1561824"/>
                </a:lnTo>
                <a:lnTo>
                  <a:pt x="4772858" y="1561824"/>
                </a:lnTo>
                <a:lnTo>
                  <a:pt x="4767533" y="1567149"/>
                </a:lnTo>
                <a:lnTo>
                  <a:pt x="4762800" y="1557091"/>
                </a:lnTo>
                <a:lnTo>
                  <a:pt x="4778183" y="1535794"/>
                </a:lnTo>
                <a:lnTo>
                  <a:pt x="4794157" y="1530469"/>
                </a:lnTo>
                <a:lnTo>
                  <a:pt x="4804215" y="1525737"/>
                </a:lnTo>
                <a:lnTo>
                  <a:pt x="4804215" y="1535794"/>
                </a:lnTo>
                <a:lnTo>
                  <a:pt x="4814865" y="1541118"/>
                </a:lnTo>
                <a:lnTo>
                  <a:pt x="4830248" y="1530469"/>
                </a:lnTo>
                <a:lnTo>
                  <a:pt x="4840898" y="1520412"/>
                </a:lnTo>
                <a:lnTo>
                  <a:pt x="4840898" y="1525737"/>
                </a:lnTo>
                <a:lnTo>
                  <a:pt x="4840898" y="1530469"/>
                </a:lnTo>
                <a:lnTo>
                  <a:pt x="4840898" y="1535794"/>
                </a:lnTo>
                <a:lnTo>
                  <a:pt x="4851548" y="1530469"/>
                </a:lnTo>
                <a:lnTo>
                  <a:pt x="4856872" y="1525737"/>
                </a:lnTo>
                <a:lnTo>
                  <a:pt x="4872255" y="1509763"/>
                </a:lnTo>
                <a:lnTo>
                  <a:pt x="4872255" y="1499115"/>
                </a:lnTo>
                <a:lnTo>
                  <a:pt x="4882905" y="1504439"/>
                </a:lnTo>
                <a:lnTo>
                  <a:pt x="4908938" y="1489057"/>
                </a:lnTo>
                <a:lnTo>
                  <a:pt x="4903613" y="1483733"/>
                </a:lnTo>
                <a:lnTo>
                  <a:pt x="4908938" y="1473084"/>
                </a:lnTo>
                <a:lnTo>
                  <a:pt x="4908938" y="1467760"/>
                </a:lnTo>
                <a:lnTo>
                  <a:pt x="4914263" y="1463027"/>
                </a:lnTo>
                <a:lnTo>
                  <a:pt x="4918996" y="1463027"/>
                </a:lnTo>
                <a:lnTo>
                  <a:pt x="4924321" y="1463027"/>
                </a:lnTo>
                <a:lnTo>
                  <a:pt x="4924321" y="1473084"/>
                </a:lnTo>
                <a:lnTo>
                  <a:pt x="4934971" y="1467760"/>
                </a:lnTo>
                <a:lnTo>
                  <a:pt x="4934971" y="1478409"/>
                </a:lnTo>
                <a:lnTo>
                  <a:pt x="4950354" y="1473084"/>
                </a:lnTo>
                <a:lnTo>
                  <a:pt x="4950354" y="1463027"/>
                </a:lnTo>
                <a:lnTo>
                  <a:pt x="4961003" y="1467760"/>
                </a:lnTo>
                <a:lnTo>
                  <a:pt x="4966328" y="1463027"/>
                </a:lnTo>
                <a:lnTo>
                  <a:pt x="4955678" y="1457703"/>
                </a:lnTo>
                <a:lnTo>
                  <a:pt x="4950354" y="1457703"/>
                </a:lnTo>
                <a:lnTo>
                  <a:pt x="4950354" y="1463027"/>
                </a:lnTo>
                <a:lnTo>
                  <a:pt x="4940295" y="1463027"/>
                </a:lnTo>
                <a:lnTo>
                  <a:pt x="4929646" y="1463027"/>
                </a:lnTo>
                <a:lnTo>
                  <a:pt x="4924321" y="1452378"/>
                </a:lnTo>
                <a:lnTo>
                  <a:pt x="4914263" y="1447054"/>
                </a:lnTo>
                <a:lnTo>
                  <a:pt x="4934971" y="1421023"/>
                </a:lnTo>
                <a:lnTo>
                  <a:pt x="4950354" y="1410375"/>
                </a:lnTo>
                <a:lnTo>
                  <a:pt x="4940295" y="1410375"/>
                </a:lnTo>
                <a:lnTo>
                  <a:pt x="4955678" y="1394993"/>
                </a:lnTo>
                <a:lnTo>
                  <a:pt x="4966328" y="1405642"/>
                </a:lnTo>
                <a:lnTo>
                  <a:pt x="4955678" y="1410375"/>
                </a:lnTo>
                <a:lnTo>
                  <a:pt x="4961003" y="1415699"/>
                </a:lnTo>
                <a:lnTo>
                  <a:pt x="4966328" y="1426348"/>
                </a:lnTo>
                <a:lnTo>
                  <a:pt x="4971653" y="1421023"/>
                </a:lnTo>
                <a:lnTo>
                  <a:pt x="4981711" y="1426348"/>
                </a:lnTo>
                <a:lnTo>
                  <a:pt x="4987036" y="1426348"/>
                </a:lnTo>
                <a:lnTo>
                  <a:pt x="4987036" y="1431672"/>
                </a:lnTo>
                <a:lnTo>
                  <a:pt x="4981711" y="1441729"/>
                </a:lnTo>
                <a:lnTo>
                  <a:pt x="4971653" y="1452378"/>
                </a:lnTo>
                <a:lnTo>
                  <a:pt x="4976978" y="1457703"/>
                </a:lnTo>
                <a:lnTo>
                  <a:pt x="4981711" y="1457703"/>
                </a:lnTo>
                <a:lnTo>
                  <a:pt x="4981711" y="1447054"/>
                </a:lnTo>
                <a:lnTo>
                  <a:pt x="4987036" y="1447054"/>
                </a:lnTo>
                <a:lnTo>
                  <a:pt x="4997686" y="1441729"/>
                </a:lnTo>
                <a:lnTo>
                  <a:pt x="4992361" y="1436405"/>
                </a:lnTo>
                <a:lnTo>
                  <a:pt x="4992361" y="1426348"/>
                </a:lnTo>
                <a:lnTo>
                  <a:pt x="4987036" y="1426348"/>
                </a:lnTo>
                <a:lnTo>
                  <a:pt x="4992361" y="1415699"/>
                </a:lnTo>
                <a:lnTo>
                  <a:pt x="4981711" y="1405642"/>
                </a:lnTo>
                <a:lnTo>
                  <a:pt x="4981711" y="1400317"/>
                </a:lnTo>
                <a:lnTo>
                  <a:pt x="4992361" y="1405642"/>
                </a:lnTo>
                <a:lnTo>
                  <a:pt x="5003011" y="1394993"/>
                </a:lnTo>
                <a:lnTo>
                  <a:pt x="5008335" y="1394993"/>
                </a:lnTo>
                <a:lnTo>
                  <a:pt x="5008335" y="1400317"/>
                </a:lnTo>
                <a:lnTo>
                  <a:pt x="5013069" y="1405642"/>
                </a:lnTo>
                <a:lnTo>
                  <a:pt x="5018394" y="1394993"/>
                </a:lnTo>
                <a:lnTo>
                  <a:pt x="5008335" y="1394993"/>
                </a:lnTo>
                <a:lnTo>
                  <a:pt x="5013069" y="1389669"/>
                </a:lnTo>
                <a:lnTo>
                  <a:pt x="5018394" y="1389669"/>
                </a:lnTo>
                <a:lnTo>
                  <a:pt x="5013069" y="1384344"/>
                </a:lnTo>
                <a:lnTo>
                  <a:pt x="5018394" y="1374287"/>
                </a:lnTo>
                <a:lnTo>
                  <a:pt x="5023718" y="1384344"/>
                </a:lnTo>
                <a:lnTo>
                  <a:pt x="5023718" y="1389669"/>
                </a:lnTo>
                <a:lnTo>
                  <a:pt x="5029043" y="1384344"/>
                </a:lnTo>
                <a:lnTo>
                  <a:pt x="5034368" y="1384344"/>
                </a:lnTo>
                <a:lnTo>
                  <a:pt x="5023718" y="1400317"/>
                </a:lnTo>
                <a:lnTo>
                  <a:pt x="5029043" y="1405642"/>
                </a:lnTo>
                <a:lnTo>
                  <a:pt x="5023718" y="1410375"/>
                </a:lnTo>
                <a:lnTo>
                  <a:pt x="5023718" y="1415699"/>
                </a:lnTo>
                <a:lnTo>
                  <a:pt x="5029043" y="1415699"/>
                </a:lnTo>
                <a:lnTo>
                  <a:pt x="5060401" y="1394993"/>
                </a:lnTo>
                <a:lnTo>
                  <a:pt x="5055076" y="1389669"/>
                </a:lnTo>
                <a:lnTo>
                  <a:pt x="5055076" y="1374287"/>
                </a:lnTo>
                <a:lnTo>
                  <a:pt x="5044426" y="1363638"/>
                </a:lnTo>
                <a:lnTo>
                  <a:pt x="5049751" y="1358314"/>
                </a:lnTo>
                <a:lnTo>
                  <a:pt x="5044426" y="1352989"/>
                </a:lnTo>
                <a:lnTo>
                  <a:pt x="5055076" y="1342932"/>
                </a:lnTo>
                <a:lnTo>
                  <a:pt x="5055076" y="1332283"/>
                </a:lnTo>
                <a:lnTo>
                  <a:pt x="5065726" y="1332283"/>
                </a:lnTo>
                <a:lnTo>
                  <a:pt x="5075784" y="1321635"/>
                </a:lnTo>
                <a:lnTo>
                  <a:pt x="5086434" y="1321635"/>
                </a:lnTo>
                <a:lnTo>
                  <a:pt x="5107141" y="1311577"/>
                </a:lnTo>
                <a:lnTo>
                  <a:pt x="5107141" y="1300929"/>
                </a:lnTo>
                <a:lnTo>
                  <a:pt x="5117791" y="1300929"/>
                </a:lnTo>
                <a:lnTo>
                  <a:pt x="5133174" y="1295604"/>
                </a:lnTo>
                <a:lnTo>
                  <a:pt x="5143824" y="1284955"/>
                </a:lnTo>
                <a:lnTo>
                  <a:pt x="5149149" y="1290280"/>
                </a:lnTo>
                <a:lnTo>
                  <a:pt x="5154474" y="1284955"/>
                </a:lnTo>
                <a:lnTo>
                  <a:pt x="5164532" y="1280223"/>
                </a:lnTo>
                <a:lnTo>
                  <a:pt x="5154474" y="1280223"/>
                </a:lnTo>
                <a:lnTo>
                  <a:pt x="5159207" y="1269574"/>
                </a:lnTo>
                <a:lnTo>
                  <a:pt x="5164532" y="1269574"/>
                </a:lnTo>
                <a:lnTo>
                  <a:pt x="5175181" y="1258925"/>
                </a:lnTo>
                <a:lnTo>
                  <a:pt x="5175181" y="1253601"/>
                </a:lnTo>
                <a:lnTo>
                  <a:pt x="5185831" y="1253601"/>
                </a:lnTo>
                <a:lnTo>
                  <a:pt x="5185831" y="1248868"/>
                </a:lnTo>
                <a:lnTo>
                  <a:pt x="5185831" y="1243543"/>
                </a:lnTo>
                <a:lnTo>
                  <a:pt x="5180506" y="1238219"/>
                </a:lnTo>
                <a:lnTo>
                  <a:pt x="5195889" y="1238219"/>
                </a:lnTo>
                <a:lnTo>
                  <a:pt x="5190564" y="1243543"/>
                </a:lnTo>
                <a:lnTo>
                  <a:pt x="5195889" y="1243543"/>
                </a:lnTo>
                <a:lnTo>
                  <a:pt x="5201214" y="1248868"/>
                </a:lnTo>
                <a:lnTo>
                  <a:pt x="5221922" y="1232895"/>
                </a:lnTo>
                <a:lnTo>
                  <a:pt x="5243221" y="1217513"/>
                </a:lnTo>
                <a:lnTo>
                  <a:pt x="5248546" y="1217513"/>
                </a:lnTo>
                <a:lnTo>
                  <a:pt x="5243221" y="1232895"/>
                </a:lnTo>
                <a:lnTo>
                  <a:pt x="5232572" y="1238219"/>
                </a:lnTo>
                <a:lnTo>
                  <a:pt x="5232572" y="1243543"/>
                </a:lnTo>
                <a:lnTo>
                  <a:pt x="5221922" y="1243543"/>
                </a:lnTo>
                <a:lnTo>
                  <a:pt x="5206539" y="1258925"/>
                </a:lnTo>
                <a:lnTo>
                  <a:pt x="5195889" y="1274898"/>
                </a:lnTo>
                <a:lnTo>
                  <a:pt x="5185831" y="1274898"/>
                </a:lnTo>
                <a:lnTo>
                  <a:pt x="5180506" y="1264249"/>
                </a:lnTo>
                <a:lnTo>
                  <a:pt x="5175181" y="1280223"/>
                </a:lnTo>
                <a:lnTo>
                  <a:pt x="5185831" y="1280223"/>
                </a:lnTo>
                <a:lnTo>
                  <a:pt x="5185831" y="1284955"/>
                </a:lnTo>
                <a:lnTo>
                  <a:pt x="5164532" y="1300929"/>
                </a:lnTo>
                <a:lnTo>
                  <a:pt x="5164532" y="1306253"/>
                </a:lnTo>
                <a:lnTo>
                  <a:pt x="5154474" y="1306253"/>
                </a:lnTo>
                <a:lnTo>
                  <a:pt x="5133174" y="1321635"/>
                </a:lnTo>
                <a:lnTo>
                  <a:pt x="5128441" y="1326959"/>
                </a:lnTo>
                <a:lnTo>
                  <a:pt x="5117791" y="1337608"/>
                </a:lnTo>
                <a:lnTo>
                  <a:pt x="5112466" y="1342932"/>
                </a:lnTo>
                <a:lnTo>
                  <a:pt x="5101816" y="1347665"/>
                </a:lnTo>
                <a:lnTo>
                  <a:pt x="5107141" y="1347665"/>
                </a:lnTo>
                <a:lnTo>
                  <a:pt x="5117791" y="1342932"/>
                </a:lnTo>
                <a:lnTo>
                  <a:pt x="5128441" y="1332283"/>
                </a:lnTo>
                <a:lnTo>
                  <a:pt x="5128441" y="1326959"/>
                </a:lnTo>
                <a:lnTo>
                  <a:pt x="5138499" y="1332283"/>
                </a:lnTo>
                <a:lnTo>
                  <a:pt x="5149149" y="1332283"/>
                </a:lnTo>
                <a:lnTo>
                  <a:pt x="5149149" y="1337608"/>
                </a:lnTo>
                <a:lnTo>
                  <a:pt x="5154474" y="1337608"/>
                </a:lnTo>
                <a:lnTo>
                  <a:pt x="5164532" y="1326959"/>
                </a:lnTo>
                <a:lnTo>
                  <a:pt x="5159207" y="1326959"/>
                </a:lnTo>
                <a:lnTo>
                  <a:pt x="5169856" y="1316310"/>
                </a:lnTo>
                <a:lnTo>
                  <a:pt x="5164532" y="1311577"/>
                </a:lnTo>
                <a:lnTo>
                  <a:pt x="5164532" y="1306253"/>
                </a:lnTo>
                <a:lnTo>
                  <a:pt x="5169856" y="1306253"/>
                </a:lnTo>
                <a:lnTo>
                  <a:pt x="5180506" y="1316310"/>
                </a:lnTo>
                <a:lnTo>
                  <a:pt x="5190564" y="1306253"/>
                </a:lnTo>
                <a:lnTo>
                  <a:pt x="5190564" y="1295604"/>
                </a:lnTo>
                <a:lnTo>
                  <a:pt x="5195889" y="1290280"/>
                </a:lnTo>
                <a:lnTo>
                  <a:pt x="5190564" y="1284955"/>
                </a:lnTo>
                <a:lnTo>
                  <a:pt x="5206539" y="1274898"/>
                </a:lnTo>
                <a:lnTo>
                  <a:pt x="5206539" y="1280223"/>
                </a:lnTo>
                <a:lnTo>
                  <a:pt x="5211864" y="1284955"/>
                </a:lnTo>
                <a:lnTo>
                  <a:pt x="5201214" y="1295604"/>
                </a:lnTo>
                <a:lnTo>
                  <a:pt x="5201214" y="1300929"/>
                </a:lnTo>
                <a:lnTo>
                  <a:pt x="5211864" y="1295604"/>
                </a:lnTo>
                <a:lnTo>
                  <a:pt x="5217189" y="1290280"/>
                </a:lnTo>
                <a:lnTo>
                  <a:pt x="5217189" y="1284955"/>
                </a:lnTo>
                <a:lnTo>
                  <a:pt x="5227247" y="1284955"/>
                </a:lnTo>
                <a:lnTo>
                  <a:pt x="5232572" y="1295604"/>
                </a:lnTo>
                <a:lnTo>
                  <a:pt x="5221922" y="1306253"/>
                </a:lnTo>
                <a:lnTo>
                  <a:pt x="5217189" y="1306253"/>
                </a:lnTo>
                <a:lnTo>
                  <a:pt x="5227247" y="1316310"/>
                </a:lnTo>
                <a:lnTo>
                  <a:pt x="5227247" y="1337608"/>
                </a:lnTo>
                <a:lnTo>
                  <a:pt x="5232572" y="1326959"/>
                </a:lnTo>
                <a:lnTo>
                  <a:pt x="5243221" y="1321635"/>
                </a:lnTo>
                <a:lnTo>
                  <a:pt x="5237896" y="1316310"/>
                </a:lnTo>
                <a:lnTo>
                  <a:pt x="5243221" y="1311577"/>
                </a:lnTo>
                <a:lnTo>
                  <a:pt x="5253279" y="1316310"/>
                </a:lnTo>
                <a:lnTo>
                  <a:pt x="5248546" y="1321635"/>
                </a:lnTo>
                <a:lnTo>
                  <a:pt x="5253279" y="1326959"/>
                </a:lnTo>
                <a:lnTo>
                  <a:pt x="5243221" y="1342932"/>
                </a:lnTo>
                <a:lnTo>
                  <a:pt x="5248546" y="1352989"/>
                </a:lnTo>
                <a:lnTo>
                  <a:pt x="5253279" y="1342932"/>
                </a:lnTo>
                <a:lnTo>
                  <a:pt x="5263929" y="1332283"/>
                </a:lnTo>
                <a:lnTo>
                  <a:pt x="5274579" y="1321635"/>
                </a:lnTo>
                <a:lnTo>
                  <a:pt x="5289962" y="1321635"/>
                </a:lnTo>
                <a:lnTo>
                  <a:pt x="5295287" y="1316310"/>
                </a:lnTo>
                <a:lnTo>
                  <a:pt x="5300612" y="1321635"/>
                </a:lnTo>
                <a:lnTo>
                  <a:pt x="5305936" y="1332283"/>
                </a:lnTo>
                <a:lnTo>
                  <a:pt x="5300612" y="1342932"/>
                </a:lnTo>
                <a:lnTo>
                  <a:pt x="5295287" y="1332283"/>
                </a:lnTo>
                <a:lnTo>
                  <a:pt x="5284637" y="1332283"/>
                </a:lnTo>
                <a:lnTo>
                  <a:pt x="5284637" y="1342932"/>
                </a:lnTo>
                <a:lnTo>
                  <a:pt x="5284637" y="1347665"/>
                </a:lnTo>
                <a:lnTo>
                  <a:pt x="5289962" y="1342932"/>
                </a:lnTo>
                <a:lnTo>
                  <a:pt x="5295287" y="1347665"/>
                </a:lnTo>
                <a:lnTo>
                  <a:pt x="5279904" y="1363638"/>
                </a:lnTo>
                <a:lnTo>
                  <a:pt x="5274579" y="1368963"/>
                </a:lnTo>
                <a:lnTo>
                  <a:pt x="5263929" y="1368963"/>
                </a:lnTo>
                <a:lnTo>
                  <a:pt x="5263929" y="1374287"/>
                </a:lnTo>
                <a:lnTo>
                  <a:pt x="5279904" y="1368963"/>
                </a:lnTo>
                <a:lnTo>
                  <a:pt x="5279904" y="1363638"/>
                </a:lnTo>
                <a:lnTo>
                  <a:pt x="5284637" y="1368963"/>
                </a:lnTo>
                <a:lnTo>
                  <a:pt x="5289962" y="1358314"/>
                </a:lnTo>
                <a:lnTo>
                  <a:pt x="5295287" y="1358314"/>
                </a:lnTo>
                <a:lnTo>
                  <a:pt x="5300612" y="1352989"/>
                </a:lnTo>
                <a:lnTo>
                  <a:pt x="5310670" y="1347665"/>
                </a:lnTo>
                <a:lnTo>
                  <a:pt x="5321319" y="1358314"/>
                </a:lnTo>
                <a:lnTo>
                  <a:pt x="5331969" y="1358314"/>
                </a:lnTo>
                <a:lnTo>
                  <a:pt x="5331969" y="1374287"/>
                </a:lnTo>
                <a:lnTo>
                  <a:pt x="5321319" y="1374287"/>
                </a:lnTo>
                <a:lnTo>
                  <a:pt x="5305936" y="1352989"/>
                </a:lnTo>
                <a:lnTo>
                  <a:pt x="5300612" y="1363638"/>
                </a:lnTo>
                <a:lnTo>
                  <a:pt x="5305936" y="1374287"/>
                </a:lnTo>
                <a:lnTo>
                  <a:pt x="5300612" y="1379020"/>
                </a:lnTo>
                <a:lnTo>
                  <a:pt x="5310670" y="1384344"/>
                </a:lnTo>
                <a:lnTo>
                  <a:pt x="5321319" y="1384344"/>
                </a:lnTo>
                <a:lnTo>
                  <a:pt x="5315995" y="1389669"/>
                </a:lnTo>
                <a:lnTo>
                  <a:pt x="5310670" y="1400317"/>
                </a:lnTo>
                <a:lnTo>
                  <a:pt x="5315995" y="1400317"/>
                </a:lnTo>
                <a:lnTo>
                  <a:pt x="5331969" y="1384344"/>
                </a:lnTo>
                <a:lnTo>
                  <a:pt x="5342027" y="1384344"/>
                </a:lnTo>
                <a:lnTo>
                  <a:pt x="5342027" y="1389669"/>
                </a:lnTo>
                <a:lnTo>
                  <a:pt x="5326644" y="1405642"/>
                </a:lnTo>
                <a:lnTo>
                  <a:pt x="5326644" y="1410375"/>
                </a:lnTo>
                <a:lnTo>
                  <a:pt x="5337294" y="1410375"/>
                </a:lnTo>
                <a:lnTo>
                  <a:pt x="5337294" y="1415699"/>
                </a:lnTo>
                <a:lnTo>
                  <a:pt x="5321319" y="1431672"/>
                </a:lnTo>
                <a:lnTo>
                  <a:pt x="5331969" y="1431672"/>
                </a:lnTo>
                <a:lnTo>
                  <a:pt x="5342027" y="1431672"/>
                </a:lnTo>
                <a:lnTo>
                  <a:pt x="5342027" y="1441729"/>
                </a:lnTo>
                <a:lnTo>
                  <a:pt x="5337294" y="1441729"/>
                </a:lnTo>
                <a:lnTo>
                  <a:pt x="5331969" y="1452378"/>
                </a:lnTo>
                <a:lnTo>
                  <a:pt x="5321319" y="1452378"/>
                </a:lnTo>
                <a:lnTo>
                  <a:pt x="5315995" y="1463027"/>
                </a:lnTo>
                <a:lnTo>
                  <a:pt x="5305936" y="1463027"/>
                </a:lnTo>
                <a:lnTo>
                  <a:pt x="5305936" y="1457703"/>
                </a:lnTo>
                <a:lnTo>
                  <a:pt x="5310670" y="1452378"/>
                </a:lnTo>
                <a:lnTo>
                  <a:pt x="5310670" y="1441729"/>
                </a:lnTo>
                <a:lnTo>
                  <a:pt x="5315995" y="1447054"/>
                </a:lnTo>
                <a:lnTo>
                  <a:pt x="5326644" y="1436405"/>
                </a:lnTo>
                <a:lnTo>
                  <a:pt x="5315995" y="1436405"/>
                </a:lnTo>
                <a:lnTo>
                  <a:pt x="5310670" y="1441729"/>
                </a:lnTo>
                <a:lnTo>
                  <a:pt x="5305936" y="1447054"/>
                </a:lnTo>
                <a:lnTo>
                  <a:pt x="5305936" y="1457703"/>
                </a:lnTo>
                <a:lnTo>
                  <a:pt x="5300612" y="1452378"/>
                </a:lnTo>
                <a:lnTo>
                  <a:pt x="5295287" y="1457703"/>
                </a:lnTo>
                <a:lnTo>
                  <a:pt x="5289962" y="1452378"/>
                </a:lnTo>
                <a:lnTo>
                  <a:pt x="5284637" y="1457703"/>
                </a:lnTo>
                <a:lnTo>
                  <a:pt x="5284637" y="1463027"/>
                </a:lnTo>
                <a:lnTo>
                  <a:pt x="5289962" y="1463027"/>
                </a:lnTo>
                <a:lnTo>
                  <a:pt x="5305936" y="1463027"/>
                </a:lnTo>
                <a:lnTo>
                  <a:pt x="5300612" y="1473084"/>
                </a:lnTo>
                <a:lnTo>
                  <a:pt x="5284637" y="1489057"/>
                </a:lnTo>
                <a:lnTo>
                  <a:pt x="5289962" y="1494382"/>
                </a:lnTo>
                <a:lnTo>
                  <a:pt x="5300612" y="1483733"/>
                </a:lnTo>
                <a:lnTo>
                  <a:pt x="5310670" y="1473084"/>
                </a:lnTo>
                <a:lnTo>
                  <a:pt x="5326644" y="1467760"/>
                </a:lnTo>
                <a:lnTo>
                  <a:pt x="5326644" y="1457703"/>
                </a:lnTo>
                <a:lnTo>
                  <a:pt x="5337294" y="1457703"/>
                </a:lnTo>
                <a:lnTo>
                  <a:pt x="5342027" y="1447054"/>
                </a:lnTo>
                <a:lnTo>
                  <a:pt x="5342027" y="1441729"/>
                </a:lnTo>
                <a:lnTo>
                  <a:pt x="5352677" y="1436405"/>
                </a:lnTo>
                <a:lnTo>
                  <a:pt x="5368652" y="1441729"/>
                </a:lnTo>
                <a:lnTo>
                  <a:pt x="5342027" y="1457703"/>
                </a:lnTo>
                <a:lnTo>
                  <a:pt x="5321319" y="1473084"/>
                </a:lnTo>
                <a:lnTo>
                  <a:pt x="5321319" y="1478409"/>
                </a:lnTo>
                <a:lnTo>
                  <a:pt x="5310670" y="1483733"/>
                </a:lnTo>
                <a:lnTo>
                  <a:pt x="5310670" y="1499115"/>
                </a:lnTo>
                <a:lnTo>
                  <a:pt x="5321319" y="1489057"/>
                </a:lnTo>
                <a:lnTo>
                  <a:pt x="5326644" y="1494382"/>
                </a:lnTo>
                <a:lnTo>
                  <a:pt x="5331969" y="1494382"/>
                </a:lnTo>
                <a:lnTo>
                  <a:pt x="5337294" y="1483733"/>
                </a:lnTo>
                <a:lnTo>
                  <a:pt x="5347352" y="1478409"/>
                </a:lnTo>
                <a:lnTo>
                  <a:pt x="5358002" y="1489057"/>
                </a:lnTo>
                <a:lnTo>
                  <a:pt x="5352677" y="1499115"/>
                </a:lnTo>
                <a:lnTo>
                  <a:pt x="5342027" y="1494382"/>
                </a:lnTo>
                <a:lnTo>
                  <a:pt x="5326644" y="1509763"/>
                </a:lnTo>
                <a:lnTo>
                  <a:pt x="5331969" y="1515088"/>
                </a:lnTo>
                <a:lnTo>
                  <a:pt x="5321319" y="1515088"/>
                </a:lnTo>
                <a:lnTo>
                  <a:pt x="5315995" y="1520412"/>
                </a:lnTo>
                <a:lnTo>
                  <a:pt x="5305936" y="1530469"/>
                </a:lnTo>
                <a:lnTo>
                  <a:pt x="5300612" y="1525737"/>
                </a:lnTo>
                <a:lnTo>
                  <a:pt x="5289962" y="1546443"/>
                </a:lnTo>
                <a:lnTo>
                  <a:pt x="5315995" y="1535794"/>
                </a:lnTo>
                <a:lnTo>
                  <a:pt x="5315995" y="1525737"/>
                </a:lnTo>
                <a:lnTo>
                  <a:pt x="5321319" y="1525737"/>
                </a:lnTo>
                <a:lnTo>
                  <a:pt x="5331969" y="1515088"/>
                </a:lnTo>
                <a:lnTo>
                  <a:pt x="5337294" y="1509763"/>
                </a:lnTo>
                <a:lnTo>
                  <a:pt x="5347352" y="1504439"/>
                </a:lnTo>
                <a:lnTo>
                  <a:pt x="5363327" y="1494382"/>
                </a:lnTo>
                <a:lnTo>
                  <a:pt x="5363327" y="1504439"/>
                </a:lnTo>
                <a:lnTo>
                  <a:pt x="5352677" y="1504439"/>
                </a:lnTo>
                <a:lnTo>
                  <a:pt x="5347352" y="1515088"/>
                </a:lnTo>
                <a:lnTo>
                  <a:pt x="5352677" y="1520412"/>
                </a:lnTo>
                <a:lnTo>
                  <a:pt x="5342027" y="1520412"/>
                </a:lnTo>
                <a:lnTo>
                  <a:pt x="5331969" y="1530469"/>
                </a:lnTo>
                <a:lnTo>
                  <a:pt x="5321319" y="1535794"/>
                </a:lnTo>
                <a:lnTo>
                  <a:pt x="5331969" y="1551767"/>
                </a:lnTo>
                <a:lnTo>
                  <a:pt x="5321319" y="1551767"/>
                </a:lnTo>
                <a:lnTo>
                  <a:pt x="5310670" y="1546443"/>
                </a:lnTo>
                <a:lnTo>
                  <a:pt x="5305936" y="1546443"/>
                </a:lnTo>
                <a:lnTo>
                  <a:pt x="5279904" y="1567149"/>
                </a:lnTo>
                <a:lnTo>
                  <a:pt x="5274579" y="1572473"/>
                </a:lnTo>
                <a:lnTo>
                  <a:pt x="5274579" y="1583122"/>
                </a:lnTo>
                <a:lnTo>
                  <a:pt x="5258604" y="1593179"/>
                </a:lnTo>
                <a:lnTo>
                  <a:pt x="5243221" y="1609152"/>
                </a:lnTo>
                <a:lnTo>
                  <a:pt x="5248546" y="1619801"/>
                </a:lnTo>
                <a:lnTo>
                  <a:pt x="5232572" y="1635183"/>
                </a:lnTo>
                <a:lnTo>
                  <a:pt x="5232572" y="1629858"/>
                </a:lnTo>
                <a:lnTo>
                  <a:pt x="5221922" y="1619801"/>
                </a:lnTo>
                <a:lnTo>
                  <a:pt x="5206539" y="1635183"/>
                </a:lnTo>
                <a:lnTo>
                  <a:pt x="5201214" y="1640507"/>
                </a:lnTo>
                <a:lnTo>
                  <a:pt x="5190564" y="1640507"/>
                </a:lnTo>
                <a:lnTo>
                  <a:pt x="5180506" y="1651156"/>
                </a:lnTo>
                <a:lnTo>
                  <a:pt x="5195889" y="1651156"/>
                </a:lnTo>
                <a:lnTo>
                  <a:pt x="5190564" y="1645831"/>
                </a:lnTo>
                <a:lnTo>
                  <a:pt x="5195889" y="1645831"/>
                </a:lnTo>
                <a:lnTo>
                  <a:pt x="5206539" y="1651156"/>
                </a:lnTo>
                <a:lnTo>
                  <a:pt x="5195889" y="1661213"/>
                </a:lnTo>
                <a:lnTo>
                  <a:pt x="5195889" y="1671862"/>
                </a:lnTo>
                <a:lnTo>
                  <a:pt x="5185831" y="1666537"/>
                </a:lnTo>
                <a:lnTo>
                  <a:pt x="5185831" y="1677186"/>
                </a:lnTo>
                <a:lnTo>
                  <a:pt x="5180506" y="1671862"/>
                </a:lnTo>
                <a:lnTo>
                  <a:pt x="5169856" y="1671862"/>
                </a:lnTo>
                <a:lnTo>
                  <a:pt x="5154474" y="1687243"/>
                </a:lnTo>
                <a:lnTo>
                  <a:pt x="5164532" y="1703217"/>
                </a:lnTo>
                <a:lnTo>
                  <a:pt x="5169856" y="1697892"/>
                </a:lnTo>
                <a:lnTo>
                  <a:pt x="5175181" y="1703217"/>
                </a:lnTo>
                <a:lnTo>
                  <a:pt x="5180506" y="1697892"/>
                </a:lnTo>
                <a:lnTo>
                  <a:pt x="5185831" y="1697892"/>
                </a:lnTo>
                <a:lnTo>
                  <a:pt x="5185831" y="1708541"/>
                </a:lnTo>
                <a:lnTo>
                  <a:pt x="5180506" y="1708541"/>
                </a:lnTo>
                <a:lnTo>
                  <a:pt x="5159207" y="1729247"/>
                </a:lnTo>
                <a:lnTo>
                  <a:pt x="5159207" y="1734571"/>
                </a:lnTo>
                <a:lnTo>
                  <a:pt x="5149149" y="1734571"/>
                </a:lnTo>
                <a:lnTo>
                  <a:pt x="5143824" y="1745220"/>
                </a:lnTo>
                <a:lnTo>
                  <a:pt x="5133174" y="1739896"/>
                </a:lnTo>
                <a:lnTo>
                  <a:pt x="5138499" y="1734571"/>
                </a:lnTo>
                <a:lnTo>
                  <a:pt x="5143824" y="1734571"/>
                </a:lnTo>
                <a:lnTo>
                  <a:pt x="5143824" y="1729247"/>
                </a:lnTo>
                <a:lnTo>
                  <a:pt x="5154474" y="1713865"/>
                </a:lnTo>
                <a:lnTo>
                  <a:pt x="5159207" y="1713865"/>
                </a:lnTo>
                <a:lnTo>
                  <a:pt x="5164532" y="1708541"/>
                </a:lnTo>
                <a:lnTo>
                  <a:pt x="5154474" y="1708541"/>
                </a:lnTo>
                <a:lnTo>
                  <a:pt x="5154474" y="1697892"/>
                </a:lnTo>
                <a:lnTo>
                  <a:pt x="5143824" y="1697892"/>
                </a:lnTo>
                <a:lnTo>
                  <a:pt x="5138499" y="1718598"/>
                </a:lnTo>
                <a:lnTo>
                  <a:pt x="5133174" y="1723923"/>
                </a:lnTo>
                <a:lnTo>
                  <a:pt x="5117791" y="1739896"/>
                </a:lnTo>
                <a:lnTo>
                  <a:pt x="5107141" y="1739896"/>
                </a:lnTo>
                <a:lnTo>
                  <a:pt x="5101816" y="1729247"/>
                </a:lnTo>
                <a:lnTo>
                  <a:pt x="5086434" y="1739896"/>
                </a:lnTo>
                <a:lnTo>
                  <a:pt x="5086434" y="1745220"/>
                </a:lnTo>
                <a:lnTo>
                  <a:pt x="5075784" y="1749953"/>
                </a:lnTo>
                <a:lnTo>
                  <a:pt x="5065726" y="1760602"/>
                </a:lnTo>
                <a:lnTo>
                  <a:pt x="5060401" y="1765926"/>
                </a:lnTo>
                <a:lnTo>
                  <a:pt x="5055076" y="1765926"/>
                </a:lnTo>
                <a:lnTo>
                  <a:pt x="5039101" y="1775983"/>
                </a:lnTo>
                <a:lnTo>
                  <a:pt x="5044426" y="1786632"/>
                </a:lnTo>
                <a:lnTo>
                  <a:pt x="5034368" y="1802605"/>
                </a:lnTo>
                <a:lnTo>
                  <a:pt x="5029043" y="1797281"/>
                </a:lnTo>
                <a:lnTo>
                  <a:pt x="5039101" y="1786632"/>
                </a:lnTo>
                <a:lnTo>
                  <a:pt x="5029043" y="1786632"/>
                </a:lnTo>
                <a:lnTo>
                  <a:pt x="5029043" y="1797281"/>
                </a:lnTo>
                <a:lnTo>
                  <a:pt x="5023718" y="1797281"/>
                </a:lnTo>
                <a:lnTo>
                  <a:pt x="5029043" y="1802605"/>
                </a:lnTo>
                <a:lnTo>
                  <a:pt x="5029043" y="1807338"/>
                </a:lnTo>
                <a:lnTo>
                  <a:pt x="5029043" y="1812663"/>
                </a:lnTo>
                <a:lnTo>
                  <a:pt x="5044426" y="1812663"/>
                </a:lnTo>
                <a:lnTo>
                  <a:pt x="5039101" y="1817987"/>
                </a:lnTo>
                <a:lnTo>
                  <a:pt x="5034368" y="1817987"/>
                </a:lnTo>
                <a:lnTo>
                  <a:pt x="5034368" y="1823311"/>
                </a:lnTo>
                <a:lnTo>
                  <a:pt x="5044426" y="1823311"/>
                </a:lnTo>
                <a:lnTo>
                  <a:pt x="5055076" y="1833960"/>
                </a:lnTo>
                <a:lnTo>
                  <a:pt x="5065726" y="1833960"/>
                </a:lnTo>
                <a:lnTo>
                  <a:pt x="5065726" y="1828636"/>
                </a:lnTo>
                <a:lnTo>
                  <a:pt x="5060401" y="1828636"/>
                </a:lnTo>
                <a:lnTo>
                  <a:pt x="5065726" y="1812663"/>
                </a:lnTo>
                <a:lnTo>
                  <a:pt x="5075784" y="1807338"/>
                </a:lnTo>
                <a:lnTo>
                  <a:pt x="5091758" y="1807338"/>
                </a:lnTo>
                <a:lnTo>
                  <a:pt x="5097083" y="1802605"/>
                </a:lnTo>
                <a:lnTo>
                  <a:pt x="5107141" y="1781308"/>
                </a:lnTo>
                <a:lnTo>
                  <a:pt x="5128441" y="1781308"/>
                </a:lnTo>
                <a:lnTo>
                  <a:pt x="5128441" y="1786632"/>
                </a:lnTo>
                <a:lnTo>
                  <a:pt x="5112466" y="1797281"/>
                </a:lnTo>
                <a:lnTo>
                  <a:pt x="5101816" y="1812663"/>
                </a:lnTo>
                <a:lnTo>
                  <a:pt x="5097083" y="1812663"/>
                </a:lnTo>
                <a:lnTo>
                  <a:pt x="5091758" y="1817987"/>
                </a:lnTo>
                <a:lnTo>
                  <a:pt x="5101816" y="1828636"/>
                </a:lnTo>
                <a:lnTo>
                  <a:pt x="5101816" y="1817987"/>
                </a:lnTo>
                <a:lnTo>
                  <a:pt x="5112466" y="1807338"/>
                </a:lnTo>
                <a:lnTo>
                  <a:pt x="5123116" y="1807338"/>
                </a:lnTo>
                <a:lnTo>
                  <a:pt x="5128441" y="1817987"/>
                </a:lnTo>
                <a:lnTo>
                  <a:pt x="5133174" y="1823311"/>
                </a:lnTo>
                <a:lnTo>
                  <a:pt x="5117791" y="1828636"/>
                </a:lnTo>
                <a:lnTo>
                  <a:pt x="5112466" y="1828636"/>
                </a:lnTo>
                <a:lnTo>
                  <a:pt x="5107141" y="1833960"/>
                </a:lnTo>
                <a:lnTo>
                  <a:pt x="5107141" y="1838693"/>
                </a:lnTo>
                <a:lnTo>
                  <a:pt x="5091758" y="1849342"/>
                </a:lnTo>
                <a:lnTo>
                  <a:pt x="5097083" y="1854666"/>
                </a:lnTo>
                <a:lnTo>
                  <a:pt x="5086434" y="1859991"/>
                </a:lnTo>
                <a:lnTo>
                  <a:pt x="5091758" y="1865315"/>
                </a:lnTo>
                <a:lnTo>
                  <a:pt x="5101816" y="1870048"/>
                </a:lnTo>
                <a:lnTo>
                  <a:pt x="5091758" y="1880697"/>
                </a:lnTo>
                <a:lnTo>
                  <a:pt x="5081109" y="1875372"/>
                </a:lnTo>
                <a:lnTo>
                  <a:pt x="5065726" y="1886021"/>
                </a:lnTo>
                <a:lnTo>
                  <a:pt x="5075784" y="1886021"/>
                </a:lnTo>
                <a:lnTo>
                  <a:pt x="5081109" y="1891345"/>
                </a:lnTo>
                <a:lnTo>
                  <a:pt x="5101816" y="1880697"/>
                </a:lnTo>
                <a:lnTo>
                  <a:pt x="5107141" y="1880697"/>
                </a:lnTo>
                <a:lnTo>
                  <a:pt x="5107141" y="1870048"/>
                </a:lnTo>
                <a:lnTo>
                  <a:pt x="5112466" y="1870048"/>
                </a:lnTo>
                <a:lnTo>
                  <a:pt x="5117791" y="1880697"/>
                </a:lnTo>
                <a:lnTo>
                  <a:pt x="5123116" y="1886021"/>
                </a:lnTo>
                <a:lnTo>
                  <a:pt x="5112466" y="1891345"/>
                </a:lnTo>
                <a:lnTo>
                  <a:pt x="5117791" y="1896670"/>
                </a:lnTo>
                <a:lnTo>
                  <a:pt x="5107141" y="1896670"/>
                </a:lnTo>
                <a:lnTo>
                  <a:pt x="5101816" y="1901403"/>
                </a:lnTo>
                <a:lnTo>
                  <a:pt x="5091758" y="1896670"/>
                </a:lnTo>
                <a:lnTo>
                  <a:pt x="5081109" y="1901403"/>
                </a:lnTo>
                <a:lnTo>
                  <a:pt x="5065726" y="1917376"/>
                </a:lnTo>
                <a:lnTo>
                  <a:pt x="5055076" y="1917376"/>
                </a:lnTo>
                <a:lnTo>
                  <a:pt x="5060401" y="1906727"/>
                </a:lnTo>
                <a:lnTo>
                  <a:pt x="5065726" y="1901403"/>
                </a:lnTo>
                <a:lnTo>
                  <a:pt x="5060401" y="1901403"/>
                </a:lnTo>
                <a:lnTo>
                  <a:pt x="5060401" y="1891345"/>
                </a:lnTo>
                <a:lnTo>
                  <a:pt x="5055076" y="1891345"/>
                </a:lnTo>
                <a:lnTo>
                  <a:pt x="5049751" y="1901403"/>
                </a:lnTo>
                <a:lnTo>
                  <a:pt x="5044426" y="1901403"/>
                </a:lnTo>
                <a:lnTo>
                  <a:pt x="5034368" y="1912051"/>
                </a:lnTo>
                <a:lnTo>
                  <a:pt x="5044426" y="1917376"/>
                </a:lnTo>
                <a:lnTo>
                  <a:pt x="5055076" y="1917376"/>
                </a:lnTo>
                <a:lnTo>
                  <a:pt x="5049751" y="1928025"/>
                </a:lnTo>
                <a:lnTo>
                  <a:pt x="5039101" y="1938082"/>
                </a:lnTo>
                <a:lnTo>
                  <a:pt x="5039101" y="1928025"/>
                </a:lnTo>
                <a:lnTo>
                  <a:pt x="5023718" y="1922700"/>
                </a:lnTo>
                <a:lnTo>
                  <a:pt x="5023718" y="1938082"/>
                </a:lnTo>
                <a:lnTo>
                  <a:pt x="5029043" y="1943406"/>
                </a:lnTo>
                <a:lnTo>
                  <a:pt x="5013069" y="1959379"/>
                </a:lnTo>
                <a:lnTo>
                  <a:pt x="5018394" y="1964112"/>
                </a:lnTo>
                <a:lnTo>
                  <a:pt x="5018394" y="1969437"/>
                </a:lnTo>
                <a:lnTo>
                  <a:pt x="5003011" y="1974761"/>
                </a:lnTo>
                <a:lnTo>
                  <a:pt x="5008335" y="1980085"/>
                </a:lnTo>
                <a:lnTo>
                  <a:pt x="5008335" y="1985410"/>
                </a:lnTo>
                <a:lnTo>
                  <a:pt x="5018394" y="1985410"/>
                </a:lnTo>
                <a:lnTo>
                  <a:pt x="5023718" y="1980085"/>
                </a:lnTo>
                <a:lnTo>
                  <a:pt x="5023718" y="1969437"/>
                </a:lnTo>
                <a:lnTo>
                  <a:pt x="5029043" y="1969437"/>
                </a:lnTo>
                <a:lnTo>
                  <a:pt x="5044426" y="1954055"/>
                </a:lnTo>
                <a:lnTo>
                  <a:pt x="5034368" y="1954055"/>
                </a:lnTo>
                <a:lnTo>
                  <a:pt x="5049751" y="1938082"/>
                </a:lnTo>
                <a:lnTo>
                  <a:pt x="5065726" y="1922700"/>
                </a:lnTo>
                <a:lnTo>
                  <a:pt x="5075784" y="1928025"/>
                </a:lnTo>
                <a:lnTo>
                  <a:pt x="5081109" y="1943406"/>
                </a:lnTo>
                <a:lnTo>
                  <a:pt x="5081109" y="1948731"/>
                </a:lnTo>
                <a:lnTo>
                  <a:pt x="5070459" y="1948731"/>
                </a:lnTo>
                <a:lnTo>
                  <a:pt x="5075784" y="1943406"/>
                </a:lnTo>
                <a:lnTo>
                  <a:pt x="5065726" y="1943406"/>
                </a:lnTo>
                <a:lnTo>
                  <a:pt x="5060401" y="1948731"/>
                </a:lnTo>
                <a:lnTo>
                  <a:pt x="5060401" y="1969437"/>
                </a:lnTo>
                <a:lnTo>
                  <a:pt x="5049751" y="1974761"/>
                </a:lnTo>
                <a:lnTo>
                  <a:pt x="5044426" y="1980085"/>
                </a:lnTo>
                <a:lnTo>
                  <a:pt x="5034368" y="1974761"/>
                </a:lnTo>
                <a:lnTo>
                  <a:pt x="5013069" y="1995467"/>
                </a:lnTo>
                <a:lnTo>
                  <a:pt x="5013069" y="2006116"/>
                </a:lnTo>
                <a:lnTo>
                  <a:pt x="5003011" y="2006116"/>
                </a:lnTo>
                <a:lnTo>
                  <a:pt x="4987036" y="2022089"/>
                </a:lnTo>
                <a:lnTo>
                  <a:pt x="4976978" y="2037471"/>
                </a:lnTo>
                <a:lnTo>
                  <a:pt x="4966328" y="2037471"/>
                </a:lnTo>
                <a:lnTo>
                  <a:pt x="4966328" y="2026822"/>
                </a:lnTo>
                <a:lnTo>
                  <a:pt x="4971653" y="2026822"/>
                </a:lnTo>
                <a:lnTo>
                  <a:pt x="4981711" y="2016765"/>
                </a:lnTo>
                <a:lnTo>
                  <a:pt x="4981711" y="2011440"/>
                </a:lnTo>
                <a:lnTo>
                  <a:pt x="4971653" y="2011440"/>
                </a:lnTo>
                <a:lnTo>
                  <a:pt x="4966328" y="2006116"/>
                </a:lnTo>
                <a:lnTo>
                  <a:pt x="4961003" y="2011440"/>
                </a:lnTo>
                <a:lnTo>
                  <a:pt x="4945620" y="2032146"/>
                </a:lnTo>
                <a:lnTo>
                  <a:pt x="4940295" y="2032146"/>
                </a:lnTo>
                <a:lnTo>
                  <a:pt x="4945620" y="2042795"/>
                </a:lnTo>
                <a:lnTo>
                  <a:pt x="4945620" y="2048119"/>
                </a:lnTo>
                <a:lnTo>
                  <a:pt x="4955678" y="2053444"/>
                </a:lnTo>
                <a:lnTo>
                  <a:pt x="4955678" y="2058177"/>
                </a:lnTo>
                <a:lnTo>
                  <a:pt x="4940295" y="2063501"/>
                </a:lnTo>
                <a:lnTo>
                  <a:pt x="4929646" y="2074150"/>
                </a:lnTo>
                <a:lnTo>
                  <a:pt x="4918996" y="2084799"/>
                </a:lnTo>
                <a:lnTo>
                  <a:pt x="4918996" y="2074150"/>
                </a:lnTo>
                <a:lnTo>
                  <a:pt x="4924321" y="2068825"/>
                </a:lnTo>
                <a:lnTo>
                  <a:pt x="4918996" y="2063501"/>
                </a:lnTo>
                <a:lnTo>
                  <a:pt x="4908938" y="2063501"/>
                </a:lnTo>
                <a:lnTo>
                  <a:pt x="4903613" y="2058177"/>
                </a:lnTo>
                <a:lnTo>
                  <a:pt x="4898288" y="2068825"/>
                </a:lnTo>
                <a:lnTo>
                  <a:pt x="4914263" y="2079474"/>
                </a:lnTo>
                <a:lnTo>
                  <a:pt x="4914263" y="2084799"/>
                </a:lnTo>
                <a:lnTo>
                  <a:pt x="4908938" y="2089531"/>
                </a:lnTo>
                <a:lnTo>
                  <a:pt x="4898288" y="2100180"/>
                </a:lnTo>
                <a:lnTo>
                  <a:pt x="4887638" y="2105505"/>
                </a:lnTo>
                <a:lnTo>
                  <a:pt x="4882905" y="2110829"/>
                </a:lnTo>
                <a:lnTo>
                  <a:pt x="4882905" y="2115562"/>
                </a:lnTo>
                <a:lnTo>
                  <a:pt x="4903613" y="2115562"/>
                </a:lnTo>
                <a:lnTo>
                  <a:pt x="4898288" y="2120295"/>
                </a:lnTo>
                <a:lnTo>
                  <a:pt x="4882905" y="2120295"/>
                </a:lnTo>
                <a:lnTo>
                  <a:pt x="4892963" y="2125619"/>
                </a:lnTo>
                <a:lnTo>
                  <a:pt x="4882905" y="2136268"/>
                </a:lnTo>
                <a:lnTo>
                  <a:pt x="4877580" y="2141592"/>
                </a:lnTo>
                <a:lnTo>
                  <a:pt x="4872255" y="2146325"/>
                </a:lnTo>
                <a:lnTo>
                  <a:pt x="4872255" y="2151649"/>
                </a:lnTo>
                <a:lnTo>
                  <a:pt x="4887638" y="2146325"/>
                </a:lnTo>
                <a:lnTo>
                  <a:pt x="4898288" y="2136268"/>
                </a:lnTo>
                <a:lnTo>
                  <a:pt x="4903613" y="2136268"/>
                </a:lnTo>
                <a:lnTo>
                  <a:pt x="4934971" y="2110829"/>
                </a:lnTo>
                <a:lnTo>
                  <a:pt x="4940295" y="2105505"/>
                </a:lnTo>
                <a:lnTo>
                  <a:pt x="4950354" y="2100180"/>
                </a:lnTo>
                <a:lnTo>
                  <a:pt x="4971653" y="2079474"/>
                </a:lnTo>
                <a:lnTo>
                  <a:pt x="4981711" y="2068825"/>
                </a:lnTo>
                <a:lnTo>
                  <a:pt x="4997686" y="2063501"/>
                </a:lnTo>
                <a:lnTo>
                  <a:pt x="5003011" y="2068825"/>
                </a:lnTo>
                <a:lnTo>
                  <a:pt x="4992361" y="2079474"/>
                </a:lnTo>
                <a:lnTo>
                  <a:pt x="4997686" y="2089531"/>
                </a:lnTo>
                <a:lnTo>
                  <a:pt x="4997686" y="2100180"/>
                </a:lnTo>
                <a:lnTo>
                  <a:pt x="4987036" y="2100180"/>
                </a:lnTo>
                <a:lnTo>
                  <a:pt x="4955678" y="2125619"/>
                </a:lnTo>
                <a:lnTo>
                  <a:pt x="4955678" y="2120295"/>
                </a:lnTo>
                <a:lnTo>
                  <a:pt x="4950354" y="2115562"/>
                </a:lnTo>
                <a:lnTo>
                  <a:pt x="4950354" y="2130943"/>
                </a:lnTo>
                <a:lnTo>
                  <a:pt x="4934971" y="2141592"/>
                </a:lnTo>
                <a:lnTo>
                  <a:pt x="4934971" y="2151649"/>
                </a:lnTo>
                <a:lnTo>
                  <a:pt x="4929646" y="2151649"/>
                </a:lnTo>
                <a:lnTo>
                  <a:pt x="4914263" y="2167623"/>
                </a:lnTo>
                <a:lnTo>
                  <a:pt x="4892963" y="2177680"/>
                </a:lnTo>
                <a:lnTo>
                  <a:pt x="4892963" y="2183004"/>
                </a:lnTo>
                <a:lnTo>
                  <a:pt x="4866931" y="2204302"/>
                </a:lnTo>
                <a:lnTo>
                  <a:pt x="4866931" y="2209035"/>
                </a:lnTo>
                <a:lnTo>
                  <a:pt x="4851548" y="2214359"/>
                </a:lnTo>
                <a:lnTo>
                  <a:pt x="4851548" y="2219683"/>
                </a:lnTo>
                <a:lnTo>
                  <a:pt x="4846223" y="2225008"/>
                </a:lnTo>
                <a:lnTo>
                  <a:pt x="4840898" y="2225008"/>
                </a:lnTo>
                <a:lnTo>
                  <a:pt x="4830248" y="2235657"/>
                </a:lnTo>
                <a:lnTo>
                  <a:pt x="4846223" y="2235657"/>
                </a:lnTo>
                <a:lnTo>
                  <a:pt x="4851548" y="2240389"/>
                </a:lnTo>
                <a:lnTo>
                  <a:pt x="4851548" y="2251038"/>
                </a:lnTo>
                <a:lnTo>
                  <a:pt x="4861606" y="2251038"/>
                </a:lnTo>
                <a:lnTo>
                  <a:pt x="4872255" y="2251038"/>
                </a:lnTo>
                <a:lnTo>
                  <a:pt x="4877580" y="2256363"/>
                </a:lnTo>
                <a:lnTo>
                  <a:pt x="4877580" y="2261687"/>
                </a:lnTo>
                <a:lnTo>
                  <a:pt x="4872255" y="2271744"/>
                </a:lnTo>
                <a:lnTo>
                  <a:pt x="4856872" y="2271744"/>
                </a:lnTo>
                <a:lnTo>
                  <a:pt x="4851548" y="2267011"/>
                </a:lnTo>
                <a:lnTo>
                  <a:pt x="4851548" y="2256363"/>
                </a:lnTo>
                <a:lnTo>
                  <a:pt x="4840898" y="2261687"/>
                </a:lnTo>
                <a:lnTo>
                  <a:pt x="4825515" y="2251038"/>
                </a:lnTo>
                <a:lnTo>
                  <a:pt x="4820190" y="2251038"/>
                </a:lnTo>
                <a:lnTo>
                  <a:pt x="4804215" y="2261687"/>
                </a:lnTo>
                <a:lnTo>
                  <a:pt x="4788832" y="2277069"/>
                </a:lnTo>
                <a:lnTo>
                  <a:pt x="4772858" y="2293042"/>
                </a:lnTo>
                <a:lnTo>
                  <a:pt x="4752150" y="2308423"/>
                </a:lnTo>
                <a:lnTo>
                  <a:pt x="4736175" y="2324397"/>
                </a:lnTo>
                <a:lnTo>
                  <a:pt x="4715468" y="2339778"/>
                </a:lnTo>
                <a:lnTo>
                  <a:pt x="4674052" y="2376457"/>
                </a:lnTo>
                <a:lnTo>
                  <a:pt x="4668727" y="2376457"/>
                </a:lnTo>
                <a:lnTo>
                  <a:pt x="4652753" y="2392431"/>
                </a:lnTo>
                <a:lnTo>
                  <a:pt x="4642694" y="2402488"/>
                </a:lnTo>
                <a:lnTo>
                  <a:pt x="4626720" y="2413137"/>
                </a:lnTo>
                <a:lnTo>
                  <a:pt x="4626720" y="2423785"/>
                </a:lnTo>
                <a:lnTo>
                  <a:pt x="4616070" y="2428518"/>
                </a:lnTo>
                <a:lnTo>
                  <a:pt x="4606012" y="2428518"/>
                </a:lnTo>
                <a:lnTo>
                  <a:pt x="4595362" y="2439167"/>
                </a:lnTo>
                <a:lnTo>
                  <a:pt x="4590037" y="2449816"/>
                </a:lnTo>
                <a:lnTo>
                  <a:pt x="4584713" y="2459873"/>
                </a:lnTo>
                <a:lnTo>
                  <a:pt x="4574654" y="2475846"/>
                </a:lnTo>
                <a:lnTo>
                  <a:pt x="4569330" y="2475846"/>
                </a:lnTo>
                <a:lnTo>
                  <a:pt x="4569330" y="2459873"/>
                </a:lnTo>
                <a:lnTo>
                  <a:pt x="4579979" y="2459873"/>
                </a:lnTo>
                <a:lnTo>
                  <a:pt x="4579979" y="2449816"/>
                </a:lnTo>
                <a:lnTo>
                  <a:pt x="4564005" y="2459873"/>
                </a:lnTo>
                <a:lnTo>
                  <a:pt x="4558680" y="2459873"/>
                </a:lnTo>
                <a:lnTo>
                  <a:pt x="4558680" y="2475846"/>
                </a:lnTo>
                <a:lnTo>
                  <a:pt x="4553947" y="2470522"/>
                </a:lnTo>
                <a:lnTo>
                  <a:pt x="4543297" y="2475846"/>
                </a:lnTo>
                <a:lnTo>
                  <a:pt x="4527322" y="2491228"/>
                </a:lnTo>
                <a:lnTo>
                  <a:pt x="4511939" y="2496552"/>
                </a:lnTo>
                <a:lnTo>
                  <a:pt x="4491231" y="2517258"/>
                </a:lnTo>
                <a:lnTo>
                  <a:pt x="4469932" y="2533231"/>
                </a:lnTo>
                <a:lnTo>
                  <a:pt x="4469932" y="2548613"/>
                </a:lnTo>
                <a:lnTo>
                  <a:pt x="4464607" y="2548613"/>
                </a:lnTo>
                <a:lnTo>
                  <a:pt x="4464607" y="2559262"/>
                </a:lnTo>
                <a:lnTo>
                  <a:pt x="4475257" y="2548613"/>
                </a:lnTo>
                <a:lnTo>
                  <a:pt x="4475257" y="2564586"/>
                </a:lnTo>
                <a:lnTo>
                  <a:pt x="4480582" y="2564586"/>
                </a:lnTo>
                <a:lnTo>
                  <a:pt x="4480582" y="2575235"/>
                </a:lnTo>
                <a:lnTo>
                  <a:pt x="4454549" y="2575235"/>
                </a:lnTo>
                <a:lnTo>
                  <a:pt x="4449224" y="2575235"/>
                </a:lnTo>
                <a:lnTo>
                  <a:pt x="4449224" y="2559262"/>
                </a:lnTo>
                <a:lnTo>
                  <a:pt x="4459874" y="2548613"/>
                </a:lnTo>
                <a:lnTo>
                  <a:pt x="4454549" y="2548613"/>
                </a:lnTo>
                <a:lnTo>
                  <a:pt x="4433250" y="2559262"/>
                </a:lnTo>
                <a:lnTo>
                  <a:pt x="4443899" y="2564586"/>
                </a:lnTo>
                <a:lnTo>
                  <a:pt x="4433250" y="2575235"/>
                </a:lnTo>
                <a:lnTo>
                  <a:pt x="4438574" y="2575235"/>
                </a:lnTo>
                <a:lnTo>
                  <a:pt x="4443899" y="2575235"/>
                </a:lnTo>
                <a:lnTo>
                  <a:pt x="4438574" y="2579968"/>
                </a:lnTo>
                <a:lnTo>
                  <a:pt x="4438574" y="2595941"/>
                </a:lnTo>
                <a:lnTo>
                  <a:pt x="4433250" y="2595941"/>
                </a:lnTo>
                <a:lnTo>
                  <a:pt x="4433250" y="2590617"/>
                </a:lnTo>
                <a:lnTo>
                  <a:pt x="4417867" y="2590617"/>
                </a:lnTo>
                <a:lnTo>
                  <a:pt x="4412542" y="2590617"/>
                </a:lnTo>
                <a:lnTo>
                  <a:pt x="4412542" y="2595941"/>
                </a:lnTo>
                <a:lnTo>
                  <a:pt x="4433250" y="2595941"/>
                </a:lnTo>
                <a:lnTo>
                  <a:pt x="4433250" y="2606590"/>
                </a:lnTo>
                <a:lnTo>
                  <a:pt x="4438574" y="2611323"/>
                </a:lnTo>
                <a:lnTo>
                  <a:pt x="4449224" y="2616647"/>
                </a:lnTo>
                <a:lnTo>
                  <a:pt x="4449224" y="2611323"/>
                </a:lnTo>
                <a:lnTo>
                  <a:pt x="4454549" y="2616647"/>
                </a:lnTo>
                <a:lnTo>
                  <a:pt x="4459874" y="2601265"/>
                </a:lnTo>
                <a:lnTo>
                  <a:pt x="4449224" y="2601265"/>
                </a:lnTo>
                <a:lnTo>
                  <a:pt x="4459874" y="2595941"/>
                </a:lnTo>
                <a:lnTo>
                  <a:pt x="4459874" y="2590617"/>
                </a:lnTo>
                <a:lnTo>
                  <a:pt x="4464607" y="2585292"/>
                </a:lnTo>
                <a:lnTo>
                  <a:pt x="4469932" y="2579968"/>
                </a:lnTo>
                <a:lnTo>
                  <a:pt x="4485907" y="2579968"/>
                </a:lnTo>
                <a:lnTo>
                  <a:pt x="4485907" y="2569911"/>
                </a:lnTo>
                <a:lnTo>
                  <a:pt x="4480582" y="2564586"/>
                </a:lnTo>
                <a:lnTo>
                  <a:pt x="4485907" y="2559262"/>
                </a:lnTo>
                <a:lnTo>
                  <a:pt x="4495965" y="2564586"/>
                </a:lnTo>
                <a:lnTo>
                  <a:pt x="4501290" y="2564586"/>
                </a:lnTo>
                <a:lnTo>
                  <a:pt x="4506614" y="2559262"/>
                </a:lnTo>
                <a:lnTo>
                  <a:pt x="4517264" y="2559262"/>
                </a:lnTo>
                <a:lnTo>
                  <a:pt x="4527322" y="2569911"/>
                </a:lnTo>
                <a:lnTo>
                  <a:pt x="4537972" y="2569911"/>
                </a:lnTo>
                <a:lnTo>
                  <a:pt x="4532647" y="2579968"/>
                </a:lnTo>
                <a:lnTo>
                  <a:pt x="4527322" y="2611323"/>
                </a:lnTo>
                <a:lnTo>
                  <a:pt x="4517264" y="2616647"/>
                </a:lnTo>
                <a:lnTo>
                  <a:pt x="4506614" y="2621971"/>
                </a:lnTo>
                <a:lnTo>
                  <a:pt x="4506614" y="2606590"/>
                </a:lnTo>
                <a:lnTo>
                  <a:pt x="4511939" y="2601265"/>
                </a:lnTo>
                <a:lnTo>
                  <a:pt x="4506614" y="2590617"/>
                </a:lnTo>
                <a:lnTo>
                  <a:pt x="4501290" y="2601265"/>
                </a:lnTo>
                <a:lnTo>
                  <a:pt x="4495965" y="2595941"/>
                </a:lnTo>
                <a:lnTo>
                  <a:pt x="4480582" y="2611323"/>
                </a:lnTo>
                <a:lnTo>
                  <a:pt x="4485907" y="2616647"/>
                </a:lnTo>
                <a:lnTo>
                  <a:pt x="4475257" y="2627296"/>
                </a:lnTo>
                <a:lnTo>
                  <a:pt x="4475257" y="2637945"/>
                </a:lnTo>
                <a:lnTo>
                  <a:pt x="4480582" y="2637945"/>
                </a:lnTo>
                <a:lnTo>
                  <a:pt x="4495965" y="2627296"/>
                </a:lnTo>
                <a:lnTo>
                  <a:pt x="4495965" y="2632620"/>
                </a:lnTo>
                <a:lnTo>
                  <a:pt x="4501290" y="2632620"/>
                </a:lnTo>
                <a:lnTo>
                  <a:pt x="4491231" y="2648002"/>
                </a:lnTo>
                <a:lnTo>
                  <a:pt x="4495965" y="2653326"/>
                </a:lnTo>
                <a:lnTo>
                  <a:pt x="4506614" y="2653326"/>
                </a:lnTo>
                <a:lnTo>
                  <a:pt x="4506614" y="2648002"/>
                </a:lnTo>
                <a:lnTo>
                  <a:pt x="4522589" y="2637945"/>
                </a:lnTo>
                <a:lnTo>
                  <a:pt x="4527322" y="2637945"/>
                </a:lnTo>
                <a:lnTo>
                  <a:pt x="4537972" y="2642677"/>
                </a:lnTo>
                <a:lnTo>
                  <a:pt x="4537972" y="2648002"/>
                </a:lnTo>
                <a:lnTo>
                  <a:pt x="4532647" y="2653326"/>
                </a:lnTo>
                <a:lnTo>
                  <a:pt x="4532647" y="2658651"/>
                </a:lnTo>
                <a:lnTo>
                  <a:pt x="4522589" y="2674032"/>
                </a:lnTo>
                <a:lnTo>
                  <a:pt x="4511939" y="2674032"/>
                </a:lnTo>
                <a:lnTo>
                  <a:pt x="4506614" y="2674032"/>
                </a:lnTo>
                <a:lnTo>
                  <a:pt x="4501290" y="2674032"/>
                </a:lnTo>
                <a:lnTo>
                  <a:pt x="4501290" y="2684681"/>
                </a:lnTo>
                <a:lnTo>
                  <a:pt x="4491231" y="2684681"/>
                </a:lnTo>
                <a:lnTo>
                  <a:pt x="4495965" y="2700654"/>
                </a:lnTo>
                <a:lnTo>
                  <a:pt x="4506614" y="2690005"/>
                </a:lnTo>
                <a:lnTo>
                  <a:pt x="4501290" y="2684681"/>
                </a:lnTo>
                <a:lnTo>
                  <a:pt x="4511939" y="2684681"/>
                </a:lnTo>
                <a:lnTo>
                  <a:pt x="4517264" y="2690005"/>
                </a:lnTo>
                <a:lnTo>
                  <a:pt x="4527322" y="2695330"/>
                </a:lnTo>
                <a:lnTo>
                  <a:pt x="4543297" y="2674032"/>
                </a:lnTo>
                <a:lnTo>
                  <a:pt x="4553947" y="2679357"/>
                </a:lnTo>
                <a:lnTo>
                  <a:pt x="4553947" y="2684681"/>
                </a:lnTo>
                <a:lnTo>
                  <a:pt x="4564005" y="2679357"/>
                </a:lnTo>
                <a:lnTo>
                  <a:pt x="4569330" y="2679357"/>
                </a:lnTo>
                <a:lnTo>
                  <a:pt x="4574654" y="2684681"/>
                </a:lnTo>
                <a:lnTo>
                  <a:pt x="4574654" y="2695330"/>
                </a:lnTo>
                <a:lnTo>
                  <a:pt x="4564005" y="2700654"/>
                </a:lnTo>
                <a:lnTo>
                  <a:pt x="4558680" y="2695330"/>
                </a:lnTo>
                <a:lnTo>
                  <a:pt x="4548622" y="2700654"/>
                </a:lnTo>
                <a:lnTo>
                  <a:pt x="4537972" y="2705387"/>
                </a:lnTo>
                <a:lnTo>
                  <a:pt x="4527322" y="2710711"/>
                </a:lnTo>
                <a:lnTo>
                  <a:pt x="4537972" y="2726685"/>
                </a:lnTo>
                <a:lnTo>
                  <a:pt x="4532647" y="2732009"/>
                </a:lnTo>
                <a:lnTo>
                  <a:pt x="4522589" y="2721360"/>
                </a:lnTo>
                <a:lnTo>
                  <a:pt x="4517264" y="2721360"/>
                </a:lnTo>
                <a:lnTo>
                  <a:pt x="4511939" y="2726685"/>
                </a:lnTo>
                <a:lnTo>
                  <a:pt x="4506614" y="2732009"/>
                </a:lnTo>
                <a:lnTo>
                  <a:pt x="4491231" y="2726685"/>
                </a:lnTo>
                <a:lnTo>
                  <a:pt x="4480582" y="2742066"/>
                </a:lnTo>
                <a:lnTo>
                  <a:pt x="4495965" y="2747391"/>
                </a:lnTo>
                <a:lnTo>
                  <a:pt x="4511939" y="2758039"/>
                </a:lnTo>
                <a:lnTo>
                  <a:pt x="4517264" y="2768097"/>
                </a:lnTo>
                <a:lnTo>
                  <a:pt x="4527322" y="2763364"/>
                </a:lnTo>
                <a:lnTo>
                  <a:pt x="4532647" y="2773421"/>
                </a:lnTo>
                <a:lnTo>
                  <a:pt x="4527322" y="2778745"/>
                </a:lnTo>
                <a:lnTo>
                  <a:pt x="4517264" y="2773421"/>
                </a:lnTo>
                <a:lnTo>
                  <a:pt x="4511939" y="2794719"/>
                </a:lnTo>
                <a:lnTo>
                  <a:pt x="4517264" y="2799451"/>
                </a:lnTo>
                <a:lnTo>
                  <a:pt x="4511939" y="2804776"/>
                </a:lnTo>
                <a:lnTo>
                  <a:pt x="4506614" y="2799451"/>
                </a:lnTo>
                <a:lnTo>
                  <a:pt x="4491231" y="2794719"/>
                </a:lnTo>
                <a:lnTo>
                  <a:pt x="4501290" y="2804776"/>
                </a:lnTo>
                <a:lnTo>
                  <a:pt x="4501290" y="2820749"/>
                </a:lnTo>
                <a:lnTo>
                  <a:pt x="4517264" y="2810100"/>
                </a:lnTo>
                <a:lnTo>
                  <a:pt x="4527322" y="2810100"/>
                </a:lnTo>
                <a:lnTo>
                  <a:pt x="4527322" y="2825482"/>
                </a:lnTo>
                <a:lnTo>
                  <a:pt x="4537972" y="2825482"/>
                </a:lnTo>
                <a:lnTo>
                  <a:pt x="4532647" y="2830806"/>
                </a:lnTo>
                <a:lnTo>
                  <a:pt x="4532647" y="2836131"/>
                </a:lnTo>
                <a:lnTo>
                  <a:pt x="4517264" y="2841455"/>
                </a:lnTo>
                <a:lnTo>
                  <a:pt x="4511939" y="2825482"/>
                </a:lnTo>
                <a:lnTo>
                  <a:pt x="4506614" y="2825482"/>
                </a:lnTo>
                <a:lnTo>
                  <a:pt x="4506614" y="2841455"/>
                </a:lnTo>
                <a:lnTo>
                  <a:pt x="4495965" y="2836131"/>
                </a:lnTo>
                <a:lnTo>
                  <a:pt x="4485907" y="2841455"/>
                </a:lnTo>
                <a:lnTo>
                  <a:pt x="4485907" y="2852104"/>
                </a:lnTo>
                <a:lnTo>
                  <a:pt x="4491231" y="2867485"/>
                </a:lnTo>
                <a:lnTo>
                  <a:pt x="4501290" y="2867485"/>
                </a:lnTo>
                <a:lnTo>
                  <a:pt x="4501290" y="2872810"/>
                </a:lnTo>
                <a:lnTo>
                  <a:pt x="4501290" y="2883459"/>
                </a:lnTo>
                <a:lnTo>
                  <a:pt x="4491231" y="2888191"/>
                </a:lnTo>
                <a:lnTo>
                  <a:pt x="4491231" y="2872810"/>
                </a:lnTo>
                <a:lnTo>
                  <a:pt x="4485907" y="2872810"/>
                </a:lnTo>
                <a:lnTo>
                  <a:pt x="4475257" y="2878134"/>
                </a:lnTo>
                <a:lnTo>
                  <a:pt x="4464607" y="2888191"/>
                </a:lnTo>
                <a:lnTo>
                  <a:pt x="4459874" y="2893516"/>
                </a:lnTo>
                <a:lnTo>
                  <a:pt x="4449224" y="2904165"/>
                </a:lnTo>
                <a:lnTo>
                  <a:pt x="4438574" y="2898840"/>
                </a:lnTo>
                <a:lnTo>
                  <a:pt x="4438574" y="2893516"/>
                </a:lnTo>
                <a:lnTo>
                  <a:pt x="4433250" y="2893516"/>
                </a:lnTo>
                <a:lnTo>
                  <a:pt x="4428516" y="2898840"/>
                </a:lnTo>
                <a:lnTo>
                  <a:pt x="4407217" y="2898840"/>
                </a:lnTo>
                <a:lnTo>
                  <a:pt x="4402484" y="2893516"/>
                </a:lnTo>
                <a:lnTo>
                  <a:pt x="4381184" y="2904165"/>
                </a:lnTo>
                <a:lnTo>
                  <a:pt x="4365801" y="2904165"/>
                </a:lnTo>
                <a:lnTo>
                  <a:pt x="4360476" y="2914813"/>
                </a:lnTo>
                <a:lnTo>
                  <a:pt x="4371126" y="2914813"/>
                </a:lnTo>
                <a:lnTo>
                  <a:pt x="4375859" y="2924871"/>
                </a:lnTo>
                <a:lnTo>
                  <a:pt x="4375859" y="2935519"/>
                </a:lnTo>
                <a:lnTo>
                  <a:pt x="4381184" y="2924871"/>
                </a:lnTo>
                <a:lnTo>
                  <a:pt x="4386509" y="2919546"/>
                </a:lnTo>
                <a:lnTo>
                  <a:pt x="4397159" y="2919546"/>
                </a:lnTo>
                <a:lnTo>
                  <a:pt x="4402484" y="2924871"/>
                </a:lnTo>
                <a:lnTo>
                  <a:pt x="4412542" y="2930195"/>
                </a:lnTo>
                <a:lnTo>
                  <a:pt x="4407217" y="2946168"/>
                </a:lnTo>
                <a:lnTo>
                  <a:pt x="4391834" y="2956225"/>
                </a:lnTo>
                <a:lnTo>
                  <a:pt x="4381184" y="2956225"/>
                </a:lnTo>
                <a:lnTo>
                  <a:pt x="4375859" y="2940844"/>
                </a:lnTo>
                <a:lnTo>
                  <a:pt x="4375859" y="2950901"/>
                </a:lnTo>
                <a:lnTo>
                  <a:pt x="4360476" y="2961550"/>
                </a:lnTo>
                <a:lnTo>
                  <a:pt x="4360476" y="2972199"/>
                </a:lnTo>
                <a:lnTo>
                  <a:pt x="4349827" y="2977523"/>
                </a:lnTo>
                <a:lnTo>
                  <a:pt x="4349827" y="2982256"/>
                </a:lnTo>
                <a:lnTo>
                  <a:pt x="4349827" y="2987580"/>
                </a:lnTo>
                <a:lnTo>
                  <a:pt x="4349827" y="2992905"/>
                </a:lnTo>
                <a:lnTo>
                  <a:pt x="4355151" y="2998229"/>
                </a:lnTo>
                <a:lnTo>
                  <a:pt x="4329119" y="3013611"/>
                </a:lnTo>
                <a:lnTo>
                  <a:pt x="4329119" y="3008878"/>
                </a:lnTo>
                <a:lnTo>
                  <a:pt x="4308411" y="3008878"/>
                </a:lnTo>
                <a:lnTo>
                  <a:pt x="4308411" y="2998229"/>
                </a:lnTo>
                <a:lnTo>
                  <a:pt x="4292436" y="2998229"/>
                </a:lnTo>
                <a:lnTo>
                  <a:pt x="4281787" y="3003553"/>
                </a:lnTo>
                <a:lnTo>
                  <a:pt x="4266404" y="3008878"/>
                </a:lnTo>
                <a:lnTo>
                  <a:pt x="4281787" y="3024259"/>
                </a:lnTo>
                <a:lnTo>
                  <a:pt x="4271729" y="3040233"/>
                </a:lnTo>
                <a:lnTo>
                  <a:pt x="4266404" y="3034908"/>
                </a:lnTo>
                <a:lnTo>
                  <a:pt x="4261079" y="3034908"/>
                </a:lnTo>
                <a:lnTo>
                  <a:pt x="4255754" y="3044965"/>
                </a:lnTo>
                <a:lnTo>
                  <a:pt x="4261079" y="3050290"/>
                </a:lnTo>
                <a:lnTo>
                  <a:pt x="4255754" y="3055614"/>
                </a:lnTo>
                <a:lnTo>
                  <a:pt x="4261079" y="3055614"/>
                </a:lnTo>
                <a:lnTo>
                  <a:pt x="4261079" y="3071587"/>
                </a:lnTo>
                <a:lnTo>
                  <a:pt x="4255754" y="3071587"/>
                </a:lnTo>
                <a:lnTo>
                  <a:pt x="4235046" y="3071587"/>
                </a:lnTo>
                <a:lnTo>
                  <a:pt x="4229721" y="3071587"/>
                </a:lnTo>
                <a:lnTo>
                  <a:pt x="4214338" y="3071587"/>
                </a:lnTo>
                <a:lnTo>
                  <a:pt x="4214338" y="3081645"/>
                </a:lnTo>
                <a:lnTo>
                  <a:pt x="4198364" y="3081645"/>
                </a:lnTo>
                <a:lnTo>
                  <a:pt x="4193039" y="3071587"/>
                </a:lnTo>
                <a:lnTo>
                  <a:pt x="4203689" y="3071587"/>
                </a:lnTo>
                <a:lnTo>
                  <a:pt x="4214338" y="3055614"/>
                </a:lnTo>
                <a:lnTo>
                  <a:pt x="4214338" y="3044965"/>
                </a:lnTo>
                <a:lnTo>
                  <a:pt x="4203689" y="3040233"/>
                </a:lnTo>
                <a:lnTo>
                  <a:pt x="4177656" y="3076320"/>
                </a:lnTo>
                <a:lnTo>
                  <a:pt x="4172331" y="3060939"/>
                </a:lnTo>
                <a:lnTo>
                  <a:pt x="4167006" y="3050290"/>
                </a:lnTo>
                <a:lnTo>
                  <a:pt x="4161681" y="3055614"/>
                </a:lnTo>
                <a:lnTo>
                  <a:pt x="4161681" y="3066263"/>
                </a:lnTo>
                <a:lnTo>
                  <a:pt x="4146298" y="3081645"/>
                </a:lnTo>
                <a:lnTo>
                  <a:pt x="4140973" y="3076320"/>
                </a:lnTo>
                <a:lnTo>
                  <a:pt x="4135648" y="3086969"/>
                </a:lnTo>
                <a:lnTo>
                  <a:pt x="4125590" y="3097618"/>
                </a:lnTo>
                <a:lnTo>
                  <a:pt x="4130324" y="3102942"/>
                </a:lnTo>
                <a:lnTo>
                  <a:pt x="4135648" y="3102942"/>
                </a:lnTo>
                <a:lnTo>
                  <a:pt x="4140973" y="3107675"/>
                </a:lnTo>
                <a:lnTo>
                  <a:pt x="4140973" y="3112999"/>
                </a:lnTo>
                <a:lnTo>
                  <a:pt x="4140973" y="3128973"/>
                </a:lnTo>
                <a:lnTo>
                  <a:pt x="4161681" y="3144354"/>
                </a:lnTo>
                <a:lnTo>
                  <a:pt x="4161681" y="3139030"/>
                </a:lnTo>
                <a:lnTo>
                  <a:pt x="4172331" y="3144354"/>
                </a:lnTo>
                <a:lnTo>
                  <a:pt x="4172331" y="3155003"/>
                </a:lnTo>
                <a:lnTo>
                  <a:pt x="4167006" y="3160327"/>
                </a:lnTo>
                <a:lnTo>
                  <a:pt x="4151623" y="3149679"/>
                </a:lnTo>
                <a:lnTo>
                  <a:pt x="4135648" y="3165652"/>
                </a:lnTo>
                <a:lnTo>
                  <a:pt x="4125590" y="3165652"/>
                </a:lnTo>
                <a:lnTo>
                  <a:pt x="4125590" y="3181033"/>
                </a:lnTo>
                <a:lnTo>
                  <a:pt x="4114941" y="3181033"/>
                </a:lnTo>
                <a:lnTo>
                  <a:pt x="4114941" y="3165652"/>
                </a:lnTo>
                <a:lnTo>
                  <a:pt x="4125590" y="3144354"/>
                </a:lnTo>
                <a:lnTo>
                  <a:pt x="4099558" y="3123648"/>
                </a:lnTo>
                <a:lnTo>
                  <a:pt x="4088908" y="3134297"/>
                </a:lnTo>
                <a:lnTo>
                  <a:pt x="4078258" y="3134297"/>
                </a:lnTo>
                <a:lnTo>
                  <a:pt x="4083583" y="3128973"/>
                </a:lnTo>
                <a:lnTo>
                  <a:pt x="4088908" y="3107675"/>
                </a:lnTo>
                <a:lnTo>
                  <a:pt x="4109616" y="3092293"/>
                </a:lnTo>
                <a:lnTo>
                  <a:pt x="4109616" y="3086969"/>
                </a:lnTo>
                <a:lnTo>
                  <a:pt x="4104291" y="3092293"/>
                </a:lnTo>
                <a:lnTo>
                  <a:pt x="4099558" y="3092293"/>
                </a:lnTo>
                <a:lnTo>
                  <a:pt x="4099558" y="3076320"/>
                </a:lnTo>
                <a:lnTo>
                  <a:pt x="4109616" y="3066263"/>
                </a:lnTo>
                <a:lnTo>
                  <a:pt x="4104291" y="3060939"/>
                </a:lnTo>
                <a:lnTo>
                  <a:pt x="4104291" y="3050290"/>
                </a:lnTo>
                <a:lnTo>
                  <a:pt x="4099558" y="3050290"/>
                </a:lnTo>
                <a:lnTo>
                  <a:pt x="4099558" y="3044965"/>
                </a:lnTo>
                <a:lnTo>
                  <a:pt x="4088908" y="3034908"/>
                </a:lnTo>
                <a:lnTo>
                  <a:pt x="4083583" y="3040233"/>
                </a:lnTo>
                <a:lnTo>
                  <a:pt x="4088908" y="3050290"/>
                </a:lnTo>
                <a:lnTo>
                  <a:pt x="4083583" y="3055614"/>
                </a:lnTo>
                <a:lnTo>
                  <a:pt x="4083583" y="3071587"/>
                </a:lnTo>
                <a:lnTo>
                  <a:pt x="4068200" y="3081645"/>
                </a:lnTo>
                <a:lnTo>
                  <a:pt x="4068200" y="3097618"/>
                </a:lnTo>
                <a:lnTo>
                  <a:pt x="4062875" y="3102942"/>
                </a:lnTo>
                <a:lnTo>
                  <a:pt x="4062875" y="3134297"/>
                </a:lnTo>
                <a:lnTo>
                  <a:pt x="4057550" y="3139030"/>
                </a:lnTo>
                <a:lnTo>
                  <a:pt x="4062875" y="3139030"/>
                </a:lnTo>
                <a:lnTo>
                  <a:pt x="4062875" y="3155003"/>
                </a:lnTo>
                <a:lnTo>
                  <a:pt x="4052225" y="3155003"/>
                </a:lnTo>
                <a:lnTo>
                  <a:pt x="4052225" y="3144354"/>
                </a:lnTo>
                <a:lnTo>
                  <a:pt x="4041576" y="3144354"/>
                </a:lnTo>
                <a:lnTo>
                  <a:pt x="4036843" y="3160327"/>
                </a:lnTo>
                <a:lnTo>
                  <a:pt x="4031518" y="3170385"/>
                </a:lnTo>
                <a:lnTo>
                  <a:pt x="4026193" y="3175709"/>
                </a:lnTo>
                <a:lnTo>
                  <a:pt x="4026193" y="3186358"/>
                </a:lnTo>
                <a:lnTo>
                  <a:pt x="4015543" y="3181033"/>
                </a:lnTo>
                <a:lnTo>
                  <a:pt x="4015543" y="3191682"/>
                </a:lnTo>
                <a:lnTo>
                  <a:pt x="4026193" y="3191682"/>
                </a:lnTo>
                <a:lnTo>
                  <a:pt x="4026193" y="3207064"/>
                </a:lnTo>
                <a:lnTo>
                  <a:pt x="4015543" y="3212388"/>
                </a:lnTo>
                <a:lnTo>
                  <a:pt x="4010218" y="3233094"/>
                </a:lnTo>
                <a:lnTo>
                  <a:pt x="4000160" y="3254392"/>
                </a:lnTo>
                <a:lnTo>
                  <a:pt x="4000160" y="3264449"/>
                </a:lnTo>
                <a:lnTo>
                  <a:pt x="3994835" y="3269773"/>
                </a:lnTo>
                <a:lnTo>
                  <a:pt x="3994835" y="3264449"/>
                </a:lnTo>
                <a:lnTo>
                  <a:pt x="3978861" y="3269773"/>
                </a:lnTo>
                <a:lnTo>
                  <a:pt x="3974127" y="3264449"/>
                </a:lnTo>
                <a:lnTo>
                  <a:pt x="3978861" y="3249067"/>
                </a:lnTo>
                <a:lnTo>
                  <a:pt x="3989510" y="3233094"/>
                </a:lnTo>
                <a:lnTo>
                  <a:pt x="4000160" y="3233094"/>
                </a:lnTo>
                <a:lnTo>
                  <a:pt x="4005485" y="3227770"/>
                </a:lnTo>
                <a:lnTo>
                  <a:pt x="3989510" y="3223037"/>
                </a:lnTo>
                <a:lnTo>
                  <a:pt x="3984185" y="3207064"/>
                </a:lnTo>
                <a:lnTo>
                  <a:pt x="4000160" y="3191682"/>
                </a:lnTo>
                <a:lnTo>
                  <a:pt x="3994835" y="3186358"/>
                </a:lnTo>
                <a:lnTo>
                  <a:pt x="3984185" y="3181033"/>
                </a:lnTo>
                <a:lnTo>
                  <a:pt x="3978861" y="3175709"/>
                </a:lnTo>
                <a:lnTo>
                  <a:pt x="3968803" y="3170385"/>
                </a:lnTo>
                <a:lnTo>
                  <a:pt x="3974127" y="3160327"/>
                </a:lnTo>
                <a:lnTo>
                  <a:pt x="3963478" y="3155003"/>
                </a:lnTo>
                <a:lnTo>
                  <a:pt x="3948095" y="3165652"/>
                </a:lnTo>
                <a:lnTo>
                  <a:pt x="3942770" y="3165652"/>
                </a:lnTo>
                <a:lnTo>
                  <a:pt x="3942770" y="3160327"/>
                </a:lnTo>
                <a:lnTo>
                  <a:pt x="3937445" y="3155003"/>
                </a:lnTo>
                <a:lnTo>
                  <a:pt x="3942770" y="3139030"/>
                </a:lnTo>
                <a:lnTo>
                  <a:pt x="3948095" y="3128973"/>
                </a:lnTo>
                <a:lnTo>
                  <a:pt x="3958153" y="3128973"/>
                </a:lnTo>
                <a:lnTo>
                  <a:pt x="3958153" y="3134297"/>
                </a:lnTo>
                <a:lnTo>
                  <a:pt x="3963478" y="3139030"/>
                </a:lnTo>
                <a:lnTo>
                  <a:pt x="3974127" y="3139030"/>
                </a:lnTo>
                <a:lnTo>
                  <a:pt x="3974127" y="3128973"/>
                </a:lnTo>
                <a:lnTo>
                  <a:pt x="3978861" y="3128973"/>
                </a:lnTo>
                <a:lnTo>
                  <a:pt x="3994835" y="3134297"/>
                </a:lnTo>
                <a:lnTo>
                  <a:pt x="3994835" y="3144354"/>
                </a:lnTo>
                <a:lnTo>
                  <a:pt x="3989510" y="3134297"/>
                </a:lnTo>
                <a:lnTo>
                  <a:pt x="3984185" y="3134297"/>
                </a:lnTo>
                <a:lnTo>
                  <a:pt x="3978861" y="3144354"/>
                </a:lnTo>
                <a:lnTo>
                  <a:pt x="3978861" y="3149679"/>
                </a:lnTo>
                <a:lnTo>
                  <a:pt x="3994835" y="3149679"/>
                </a:lnTo>
                <a:lnTo>
                  <a:pt x="3994835" y="3144354"/>
                </a:lnTo>
                <a:lnTo>
                  <a:pt x="4005485" y="3128973"/>
                </a:lnTo>
                <a:lnTo>
                  <a:pt x="4015543" y="3112999"/>
                </a:lnTo>
                <a:lnTo>
                  <a:pt x="4010218" y="3107675"/>
                </a:lnTo>
                <a:lnTo>
                  <a:pt x="4020868" y="3092293"/>
                </a:lnTo>
                <a:lnTo>
                  <a:pt x="4026193" y="3081645"/>
                </a:lnTo>
                <a:lnTo>
                  <a:pt x="4026193" y="3076320"/>
                </a:lnTo>
                <a:lnTo>
                  <a:pt x="4020868" y="3081645"/>
                </a:lnTo>
                <a:lnTo>
                  <a:pt x="4015543" y="3071587"/>
                </a:lnTo>
                <a:lnTo>
                  <a:pt x="4010218" y="3071587"/>
                </a:lnTo>
                <a:lnTo>
                  <a:pt x="4010218" y="3060939"/>
                </a:lnTo>
                <a:lnTo>
                  <a:pt x="4000160" y="3060939"/>
                </a:lnTo>
                <a:lnTo>
                  <a:pt x="4010218" y="3071587"/>
                </a:lnTo>
                <a:lnTo>
                  <a:pt x="4010218" y="3081645"/>
                </a:lnTo>
                <a:lnTo>
                  <a:pt x="4000160" y="3086969"/>
                </a:lnTo>
                <a:lnTo>
                  <a:pt x="4005485" y="3092293"/>
                </a:lnTo>
                <a:lnTo>
                  <a:pt x="4005485" y="3118324"/>
                </a:lnTo>
                <a:lnTo>
                  <a:pt x="3989510" y="3123648"/>
                </a:lnTo>
                <a:lnTo>
                  <a:pt x="3984185" y="3112999"/>
                </a:lnTo>
                <a:lnTo>
                  <a:pt x="3978861" y="3123648"/>
                </a:lnTo>
                <a:lnTo>
                  <a:pt x="3968803" y="3123648"/>
                </a:lnTo>
                <a:lnTo>
                  <a:pt x="3963478" y="3128973"/>
                </a:lnTo>
                <a:lnTo>
                  <a:pt x="3958153" y="3128973"/>
                </a:lnTo>
                <a:lnTo>
                  <a:pt x="3958153" y="3123648"/>
                </a:lnTo>
                <a:lnTo>
                  <a:pt x="3952828" y="3123648"/>
                </a:lnTo>
                <a:lnTo>
                  <a:pt x="3948095" y="3107675"/>
                </a:lnTo>
                <a:lnTo>
                  <a:pt x="3958153" y="3107675"/>
                </a:lnTo>
                <a:lnTo>
                  <a:pt x="3958153" y="3097618"/>
                </a:lnTo>
                <a:lnTo>
                  <a:pt x="3952828" y="3092293"/>
                </a:lnTo>
                <a:lnTo>
                  <a:pt x="3963478" y="3092293"/>
                </a:lnTo>
                <a:lnTo>
                  <a:pt x="3968803" y="3092293"/>
                </a:lnTo>
                <a:lnTo>
                  <a:pt x="3968803" y="3081645"/>
                </a:lnTo>
                <a:lnTo>
                  <a:pt x="3958153" y="3086969"/>
                </a:lnTo>
                <a:lnTo>
                  <a:pt x="3952828" y="3081645"/>
                </a:lnTo>
                <a:lnTo>
                  <a:pt x="3937445" y="3107675"/>
                </a:lnTo>
                <a:lnTo>
                  <a:pt x="3937445" y="3118324"/>
                </a:lnTo>
                <a:lnTo>
                  <a:pt x="3926795" y="3123648"/>
                </a:lnTo>
                <a:lnTo>
                  <a:pt x="3926795" y="3107675"/>
                </a:lnTo>
                <a:lnTo>
                  <a:pt x="3906087" y="3107675"/>
                </a:lnTo>
                <a:lnTo>
                  <a:pt x="3906087" y="3118324"/>
                </a:lnTo>
                <a:lnTo>
                  <a:pt x="3885380" y="3118324"/>
                </a:lnTo>
                <a:lnTo>
                  <a:pt x="3885380" y="3128973"/>
                </a:lnTo>
                <a:lnTo>
                  <a:pt x="3869405" y="3144354"/>
                </a:lnTo>
                <a:lnTo>
                  <a:pt x="3869405" y="3149679"/>
                </a:lnTo>
                <a:lnTo>
                  <a:pt x="3890113" y="3165652"/>
                </a:lnTo>
                <a:lnTo>
                  <a:pt x="3890113" y="3175709"/>
                </a:lnTo>
                <a:lnTo>
                  <a:pt x="3890113" y="3181033"/>
                </a:lnTo>
                <a:lnTo>
                  <a:pt x="3900763" y="3175709"/>
                </a:lnTo>
                <a:lnTo>
                  <a:pt x="3906087" y="3175709"/>
                </a:lnTo>
                <a:lnTo>
                  <a:pt x="3906087" y="3186358"/>
                </a:lnTo>
                <a:lnTo>
                  <a:pt x="3911412" y="3191682"/>
                </a:lnTo>
                <a:lnTo>
                  <a:pt x="3890113" y="3191682"/>
                </a:lnTo>
                <a:lnTo>
                  <a:pt x="3880055" y="3186358"/>
                </a:lnTo>
                <a:lnTo>
                  <a:pt x="3880055" y="3181033"/>
                </a:lnTo>
                <a:lnTo>
                  <a:pt x="3869405" y="3181033"/>
                </a:lnTo>
                <a:lnTo>
                  <a:pt x="3869405" y="3196415"/>
                </a:lnTo>
                <a:lnTo>
                  <a:pt x="3858755" y="3212388"/>
                </a:lnTo>
                <a:lnTo>
                  <a:pt x="3854022" y="3207064"/>
                </a:lnTo>
                <a:lnTo>
                  <a:pt x="3843372" y="3201739"/>
                </a:lnTo>
                <a:lnTo>
                  <a:pt x="3827989" y="3207064"/>
                </a:lnTo>
                <a:lnTo>
                  <a:pt x="3843372" y="3217713"/>
                </a:lnTo>
                <a:lnTo>
                  <a:pt x="3838047" y="3223037"/>
                </a:lnTo>
                <a:lnTo>
                  <a:pt x="3827989" y="3233094"/>
                </a:lnTo>
                <a:lnTo>
                  <a:pt x="3817340" y="3227770"/>
                </a:lnTo>
                <a:lnTo>
                  <a:pt x="3812015" y="3233094"/>
                </a:lnTo>
                <a:lnTo>
                  <a:pt x="3812015" y="3243743"/>
                </a:lnTo>
                <a:lnTo>
                  <a:pt x="3817340" y="3249067"/>
                </a:lnTo>
                <a:lnTo>
                  <a:pt x="3832723" y="3249067"/>
                </a:lnTo>
                <a:lnTo>
                  <a:pt x="3843372" y="3243743"/>
                </a:lnTo>
                <a:lnTo>
                  <a:pt x="3864080" y="3217713"/>
                </a:lnTo>
                <a:lnTo>
                  <a:pt x="3885380" y="3227770"/>
                </a:lnTo>
                <a:lnTo>
                  <a:pt x="3869405" y="3227770"/>
                </a:lnTo>
                <a:lnTo>
                  <a:pt x="3869405" y="3243743"/>
                </a:lnTo>
                <a:lnTo>
                  <a:pt x="3864080" y="3238419"/>
                </a:lnTo>
                <a:lnTo>
                  <a:pt x="3854022" y="3249067"/>
                </a:lnTo>
                <a:lnTo>
                  <a:pt x="3854022" y="3254392"/>
                </a:lnTo>
                <a:lnTo>
                  <a:pt x="3848697" y="3264449"/>
                </a:lnTo>
                <a:lnTo>
                  <a:pt x="3854022" y="3269773"/>
                </a:lnTo>
                <a:lnTo>
                  <a:pt x="3848697" y="3280422"/>
                </a:lnTo>
                <a:lnTo>
                  <a:pt x="3843372" y="3285747"/>
                </a:lnTo>
                <a:lnTo>
                  <a:pt x="3843372" y="3275098"/>
                </a:lnTo>
                <a:lnTo>
                  <a:pt x="3848697" y="3269773"/>
                </a:lnTo>
                <a:lnTo>
                  <a:pt x="3832723" y="3264449"/>
                </a:lnTo>
                <a:lnTo>
                  <a:pt x="3817340" y="3264449"/>
                </a:lnTo>
                <a:lnTo>
                  <a:pt x="3812015" y="3259125"/>
                </a:lnTo>
                <a:lnTo>
                  <a:pt x="3801365" y="3259125"/>
                </a:lnTo>
                <a:lnTo>
                  <a:pt x="3796632" y="3264449"/>
                </a:lnTo>
                <a:lnTo>
                  <a:pt x="3801365" y="3269773"/>
                </a:lnTo>
                <a:lnTo>
                  <a:pt x="3796632" y="3280422"/>
                </a:lnTo>
                <a:lnTo>
                  <a:pt x="3806690" y="3285747"/>
                </a:lnTo>
                <a:lnTo>
                  <a:pt x="3812015" y="3280422"/>
                </a:lnTo>
                <a:lnTo>
                  <a:pt x="3817340" y="3285747"/>
                </a:lnTo>
                <a:lnTo>
                  <a:pt x="3822664" y="3280422"/>
                </a:lnTo>
                <a:lnTo>
                  <a:pt x="3822664" y="3295804"/>
                </a:lnTo>
                <a:lnTo>
                  <a:pt x="3817340" y="3301128"/>
                </a:lnTo>
                <a:lnTo>
                  <a:pt x="3806690" y="3301128"/>
                </a:lnTo>
                <a:lnTo>
                  <a:pt x="3796632" y="3301128"/>
                </a:lnTo>
                <a:lnTo>
                  <a:pt x="3796632" y="3311777"/>
                </a:lnTo>
                <a:lnTo>
                  <a:pt x="3791307" y="3317101"/>
                </a:lnTo>
                <a:lnTo>
                  <a:pt x="3780657" y="3317101"/>
                </a:lnTo>
                <a:lnTo>
                  <a:pt x="3780657" y="3332483"/>
                </a:lnTo>
                <a:lnTo>
                  <a:pt x="3775332" y="3337807"/>
                </a:lnTo>
                <a:lnTo>
                  <a:pt x="3775332" y="3348456"/>
                </a:lnTo>
                <a:lnTo>
                  <a:pt x="3785982" y="3353189"/>
                </a:lnTo>
                <a:lnTo>
                  <a:pt x="3785982" y="3343132"/>
                </a:lnTo>
                <a:lnTo>
                  <a:pt x="3791307" y="3343132"/>
                </a:lnTo>
                <a:lnTo>
                  <a:pt x="3791307" y="3353189"/>
                </a:lnTo>
                <a:lnTo>
                  <a:pt x="3785982" y="3369162"/>
                </a:lnTo>
                <a:lnTo>
                  <a:pt x="3775332" y="3369162"/>
                </a:lnTo>
                <a:lnTo>
                  <a:pt x="3770007" y="3358513"/>
                </a:lnTo>
                <a:lnTo>
                  <a:pt x="3759949" y="3343132"/>
                </a:lnTo>
                <a:lnTo>
                  <a:pt x="3765274" y="3337807"/>
                </a:lnTo>
                <a:lnTo>
                  <a:pt x="3765274" y="3332483"/>
                </a:lnTo>
                <a:lnTo>
                  <a:pt x="3765274" y="3317101"/>
                </a:lnTo>
                <a:lnTo>
                  <a:pt x="3759949" y="3317101"/>
                </a:lnTo>
                <a:lnTo>
                  <a:pt x="3754624" y="3327159"/>
                </a:lnTo>
                <a:lnTo>
                  <a:pt x="3738650" y="3327159"/>
                </a:lnTo>
                <a:lnTo>
                  <a:pt x="3723267" y="3321834"/>
                </a:lnTo>
                <a:lnTo>
                  <a:pt x="3707292" y="3321834"/>
                </a:lnTo>
                <a:lnTo>
                  <a:pt x="3697234" y="3306453"/>
                </a:lnTo>
                <a:lnTo>
                  <a:pt x="3686584" y="3306453"/>
                </a:lnTo>
                <a:lnTo>
                  <a:pt x="3697234" y="3317101"/>
                </a:lnTo>
                <a:lnTo>
                  <a:pt x="3691909" y="3321834"/>
                </a:lnTo>
                <a:lnTo>
                  <a:pt x="3686584" y="3332483"/>
                </a:lnTo>
                <a:lnTo>
                  <a:pt x="3686584" y="3343132"/>
                </a:lnTo>
                <a:lnTo>
                  <a:pt x="3686584" y="3348456"/>
                </a:lnTo>
                <a:lnTo>
                  <a:pt x="3686584" y="3358513"/>
                </a:lnTo>
                <a:lnTo>
                  <a:pt x="3676526" y="3363838"/>
                </a:lnTo>
                <a:lnTo>
                  <a:pt x="3671202" y="3353189"/>
                </a:lnTo>
                <a:lnTo>
                  <a:pt x="3660552" y="3363838"/>
                </a:lnTo>
                <a:lnTo>
                  <a:pt x="3665877" y="3369162"/>
                </a:lnTo>
                <a:lnTo>
                  <a:pt x="3665877" y="3379811"/>
                </a:lnTo>
                <a:lnTo>
                  <a:pt x="3676526" y="3389868"/>
                </a:lnTo>
                <a:lnTo>
                  <a:pt x="3665877" y="3400517"/>
                </a:lnTo>
                <a:lnTo>
                  <a:pt x="3660552" y="3384544"/>
                </a:lnTo>
                <a:lnTo>
                  <a:pt x="3655227" y="3384544"/>
                </a:lnTo>
                <a:lnTo>
                  <a:pt x="3649902" y="3379811"/>
                </a:lnTo>
                <a:lnTo>
                  <a:pt x="3645169" y="3374487"/>
                </a:lnTo>
                <a:lnTo>
                  <a:pt x="3649902" y="3369162"/>
                </a:lnTo>
                <a:lnTo>
                  <a:pt x="3639844" y="3369162"/>
                </a:lnTo>
                <a:lnTo>
                  <a:pt x="3634519" y="3369162"/>
                </a:lnTo>
                <a:lnTo>
                  <a:pt x="3649902" y="3358513"/>
                </a:lnTo>
                <a:lnTo>
                  <a:pt x="3649902" y="3353189"/>
                </a:lnTo>
                <a:lnTo>
                  <a:pt x="3649902" y="3348456"/>
                </a:lnTo>
                <a:lnTo>
                  <a:pt x="3660552" y="3343132"/>
                </a:lnTo>
                <a:lnTo>
                  <a:pt x="3660552" y="3337807"/>
                </a:lnTo>
                <a:lnTo>
                  <a:pt x="3634519" y="3321834"/>
                </a:lnTo>
                <a:lnTo>
                  <a:pt x="3634519" y="3337807"/>
                </a:lnTo>
                <a:lnTo>
                  <a:pt x="3639844" y="3348456"/>
                </a:lnTo>
                <a:lnTo>
                  <a:pt x="3629194" y="3353189"/>
                </a:lnTo>
                <a:lnTo>
                  <a:pt x="3623869" y="3353189"/>
                </a:lnTo>
                <a:lnTo>
                  <a:pt x="3613811" y="3358513"/>
                </a:lnTo>
                <a:lnTo>
                  <a:pt x="3608486" y="3358513"/>
                </a:lnTo>
                <a:lnTo>
                  <a:pt x="3597837" y="3353189"/>
                </a:lnTo>
                <a:lnTo>
                  <a:pt x="3587187" y="3358513"/>
                </a:lnTo>
                <a:lnTo>
                  <a:pt x="3577129" y="3358513"/>
                </a:lnTo>
                <a:lnTo>
                  <a:pt x="3582454" y="3369162"/>
                </a:lnTo>
                <a:lnTo>
                  <a:pt x="3577129" y="3379811"/>
                </a:lnTo>
                <a:lnTo>
                  <a:pt x="3571804" y="3369162"/>
                </a:lnTo>
                <a:lnTo>
                  <a:pt x="3566479" y="3358513"/>
                </a:lnTo>
                <a:lnTo>
                  <a:pt x="3551096" y="3374487"/>
                </a:lnTo>
                <a:lnTo>
                  <a:pt x="3545771" y="3369162"/>
                </a:lnTo>
                <a:lnTo>
                  <a:pt x="3540446" y="3374487"/>
                </a:lnTo>
                <a:lnTo>
                  <a:pt x="3540446" y="3363838"/>
                </a:lnTo>
                <a:lnTo>
                  <a:pt x="3555829" y="3353189"/>
                </a:lnTo>
                <a:lnTo>
                  <a:pt x="3571804" y="3353189"/>
                </a:lnTo>
                <a:lnTo>
                  <a:pt x="3577129" y="3348456"/>
                </a:lnTo>
                <a:lnTo>
                  <a:pt x="3582454" y="3353189"/>
                </a:lnTo>
                <a:lnTo>
                  <a:pt x="3608486" y="3332483"/>
                </a:lnTo>
                <a:lnTo>
                  <a:pt x="3608486" y="3321834"/>
                </a:lnTo>
                <a:lnTo>
                  <a:pt x="3608486" y="3311777"/>
                </a:lnTo>
                <a:lnTo>
                  <a:pt x="3603162" y="3327159"/>
                </a:lnTo>
                <a:lnTo>
                  <a:pt x="3592512" y="3337807"/>
                </a:lnTo>
                <a:lnTo>
                  <a:pt x="3592512" y="3343132"/>
                </a:lnTo>
                <a:lnTo>
                  <a:pt x="3582454" y="3343132"/>
                </a:lnTo>
                <a:lnTo>
                  <a:pt x="3587187" y="3332483"/>
                </a:lnTo>
                <a:lnTo>
                  <a:pt x="3587187" y="3327159"/>
                </a:lnTo>
                <a:lnTo>
                  <a:pt x="3577129" y="3337807"/>
                </a:lnTo>
                <a:lnTo>
                  <a:pt x="3561154" y="3332483"/>
                </a:lnTo>
                <a:lnTo>
                  <a:pt x="3561154" y="3327159"/>
                </a:lnTo>
                <a:lnTo>
                  <a:pt x="3555829" y="3337807"/>
                </a:lnTo>
                <a:lnTo>
                  <a:pt x="3555829" y="3348456"/>
                </a:lnTo>
                <a:lnTo>
                  <a:pt x="3551096" y="3343132"/>
                </a:lnTo>
                <a:lnTo>
                  <a:pt x="3535122" y="3343132"/>
                </a:lnTo>
                <a:lnTo>
                  <a:pt x="3545771" y="3348456"/>
                </a:lnTo>
                <a:lnTo>
                  <a:pt x="3540446" y="3353189"/>
                </a:lnTo>
                <a:lnTo>
                  <a:pt x="3529797" y="3353189"/>
                </a:lnTo>
                <a:lnTo>
                  <a:pt x="3519739" y="3369162"/>
                </a:lnTo>
                <a:lnTo>
                  <a:pt x="3519739" y="3374487"/>
                </a:lnTo>
                <a:lnTo>
                  <a:pt x="3525063" y="3379811"/>
                </a:lnTo>
                <a:lnTo>
                  <a:pt x="3521620" y="3393201"/>
                </a:lnTo>
                <a:lnTo>
                  <a:pt x="3519739" y="3395193"/>
                </a:lnTo>
                <a:lnTo>
                  <a:pt x="3521108" y="3395193"/>
                </a:lnTo>
                <a:lnTo>
                  <a:pt x="3519739" y="3400517"/>
                </a:lnTo>
                <a:lnTo>
                  <a:pt x="3529797" y="3395193"/>
                </a:lnTo>
                <a:lnTo>
                  <a:pt x="3521108" y="3395193"/>
                </a:lnTo>
                <a:lnTo>
                  <a:pt x="3521620" y="3393201"/>
                </a:lnTo>
                <a:lnTo>
                  <a:pt x="3529797" y="3384544"/>
                </a:lnTo>
                <a:lnTo>
                  <a:pt x="3535122" y="3389868"/>
                </a:lnTo>
                <a:lnTo>
                  <a:pt x="3545771" y="3389868"/>
                </a:lnTo>
                <a:lnTo>
                  <a:pt x="3540446" y="3395193"/>
                </a:lnTo>
                <a:lnTo>
                  <a:pt x="3545771" y="3405841"/>
                </a:lnTo>
                <a:lnTo>
                  <a:pt x="3545771" y="3426547"/>
                </a:lnTo>
                <a:lnTo>
                  <a:pt x="3551096" y="3426547"/>
                </a:lnTo>
                <a:lnTo>
                  <a:pt x="3555829" y="3431872"/>
                </a:lnTo>
                <a:lnTo>
                  <a:pt x="3540446" y="3452578"/>
                </a:lnTo>
                <a:lnTo>
                  <a:pt x="3540446" y="3442521"/>
                </a:lnTo>
                <a:lnTo>
                  <a:pt x="3535122" y="3442521"/>
                </a:lnTo>
                <a:lnTo>
                  <a:pt x="3525063" y="3452578"/>
                </a:lnTo>
                <a:lnTo>
                  <a:pt x="3529797" y="3452578"/>
                </a:lnTo>
                <a:lnTo>
                  <a:pt x="3525063" y="3463227"/>
                </a:lnTo>
                <a:lnTo>
                  <a:pt x="3519739" y="3463227"/>
                </a:lnTo>
                <a:lnTo>
                  <a:pt x="3514414" y="3457902"/>
                </a:lnTo>
                <a:lnTo>
                  <a:pt x="3509089" y="3463227"/>
                </a:lnTo>
                <a:lnTo>
                  <a:pt x="3514414" y="3447253"/>
                </a:lnTo>
                <a:lnTo>
                  <a:pt x="3503764" y="3442521"/>
                </a:lnTo>
                <a:lnTo>
                  <a:pt x="3503764" y="3457902"/>
                </a:lnTo>
                <a:lnTo>
                  <a:pt x="3477731" y="3463227"/>
                </a:lnTo>
                <a:lnTo>
                  <a:pt x="3477731" y="3457902"/>
                </a:lnTo>
                <a:lnTo>
                  <a:pt x="3467082" y="3457902"/>
                </a:lnTo>
                <a:lnTo>
                  <a:pt x="3467082" y="3442521"/>
                </a:lnTo>
                <a:lnTo>
                  <a:pt x="3457023" y="3437196"/>
                </a:lnTo>
                <a:lnTo>
                  <a:pt x="3462348" y="3426547"/>
                </a:lnTo>
                <a:lnTo>
                  <a:pt x="3467082" y="3426547"/>
                </a:lnTo>
                <a:lnTo>
                  <a:pt x="3472406" y="3421223"/>
                </a:lnTo>
                <a:lnTo>
                  <a:pt x="3467082" y="3411166"/>
                </a:lnTo>
                <a:lnTo>
                  <a:pt x="3457023" y="3411166"/>
                </a:lnTo>
                <a:lnTo>
                  <a:pt x="3446374" y="3426547"/>
                </a:lnTo>
                <a:lnTo>
                  <a:pt x="3430991" y="3415899"/>
                </a:lnTo>
                <a:lnTo>
                  <a:pt x="3430991" y="3405841"/>
                </a:lnTo>
                <a:lnTo>
                  <a:pt x="3420341" y="3400517"/>
                </a:lnTo>
                <a:lnTo>
                  <a:pt x="3420341" y="3395193"/>
                </a:lnTo>
                <a:lnTo>
                  <a:pt x="3430991" y="3400517"/>
                </a:lnTo>
                <a:lnTo>
                  <a:pt x="3435724" y="3389868"/>
                </a:lnTo>
                <a:lnTo>
                  <a:pt x="3457023" y="3389868"/>
                </a:lnTo>
                <a:lnTo>
                  <a:pt x="3462348" y="3384544"/>
                </a:lnTo>
                <a:lnTo>
                  <a:pt x="3472406" y="3369162"/>
                </a:lnTo>
                <a:lnTo>
                  <a:pt x="3467082" y="3363838"/>
                </a:lnTo>
                <a:lnTo>
                  <a:pt x="3446374" y="3379811"/>
                </a:lnTo>
                <a:lnTo>
                  <a:pt x="3441049" y="3369162"/>
                </a:lnTo>
                <a:lnTo>
                  <a:pt x="3441049" y="3374487"/>
                </a:lnTo>
                <a:lnTo>
                  <a:pt x="3441049" y="3384544"/>
                </a:lnTo>
                <a:lnTo>
                  <a:pt x="3425666" y="3384544"/>
                </a:lnTo>
                <a:lnTo>
                  <a:pt x="3425666" y="3379811"/>
                </a:lnTo>
                <a:lnTo>
                  <a:pt x="3420341" y="3379811"/>
                </a:lnTo>
                <a:lnTo>
                  <a:pt x="3415016" y="3374487"/>
                </a:lnTo>
                <a:lnTo>
                  <a:pt x="3409691" y="3374487"/>
                </a:lnTo>
                <a:lnTo>
                  <a:pt x="3399633" y="3379811"/>
                </a:lnTo>
                <a:lnTo>
                  <a:pt x="3409691" y="3384544"/>
                </a:lnTo>
                <a:lnTo>
                  <a:pt x="3404366" y="3384544"/>
                </a:lnTo>
                <a:lnTo>
                  <a:pt x="3404366" y="3400517"/>
                </a:lnTo>
                <a:lnTo>
                  <a:pt x="3409691" y="3405841"/>
                </a:lnTo>
                <a:lnTo>
                  <a:pt x="3404366" y="3411166"/>
                </a:lnTo>
                <a:lnTo>
                  <a:pt x="3399633" y="3411166"/>
                </a:lnTo>
                <a:lnTo>
                  <a:pt x="3399633" y="3421223"/>
                </a:lnTo>
                <a:lnTo>
                  <a:pt x="3399633" y="3426547"/>
                </a:lnTo>
                <a:lnTo>
                  <a:pt x="3388983" y="3421223"/>
                </a:lnTo>
                <a:lnTo>
                  <a:pt x="3373601" y="3421223"/>
                </a:lnTo>
                <a:lnTo>
                  <a:pt x="3373601" y="3426547"/>
                </a:lnTo>
                <a:lnTo>
                  <a:pt x="3388983" y="3431872"/>
                </a:lnTo>
                <a:lnTo>
                  <a:pt x="3394308" y="3442521"/>
                </a:lnTo>
                <a:lnTo>
                  <a:pt x="3404366" y="3426547"/>
                </a:lnTo>
                <a:lnTo>
                  <a:pt x="3415016" y="3421223"/>
                </a:lnTo>
                <a:lnTo>
                  <a:pt x="3420341" y="3421223"/>
                </a:lnTo>
                <a:lnTo>
                  <a:pt x="3425666" y="3431872"/>
                </a:lnTo>
                <a:lnTo>
                  <a:pt x="3430991" y="3437196"/>
                </a:lnTo>
                <a:lnTo>
                  <a:pt x="3425666" y="3442521"/>
                </a:lnTo>
                <a:lnTo>
                  <a:pt x="3420341" y="3437196"/>
                </a:lnTo>
                <a:lnTo>
                  <a:pt x="3415016" y="3447253"/>
                </a:lnTo>
                <a:lnTo>
                  <a:pt x="3415016" y="3478608"/>
                </a:lnTo>
                <a:lnTo>
                  <a:pt x="3404366" y="3489257"/>
                </a:lnTo>
                <a:lnTo>
                  <a:pt x="3394308" y="3494581"/>
                </a:lnTo>
                <a:lnTo>
                  <a:pt x="3373601" y="3478608"/>
                </a:lnTo>
                <a:lnTo>
                  <a:pt x="3368276" y="3483933"/>
                </a:lnTo>
                <a:lnTo>
                  <a:pt x="3368276" y="3494581"/>
                </a:lnTo>
                <a:lnTo>
                  <a:pt x="3362951" y="3494581"/>
                </a:lnTo>
                <a:lnTo>
                  <a:pt x="3357626" y="3494581"/>
                </a:lnTo>
                <a:lnTo>
                  <a:pt x="3352301" y="3494581"/>
                </a:lnTo>
                <a:lnTo>
                  <a:pt x="3346976" y="3494581"/>
                </a:lnTo>
                <a:lnTo>
                  <a:pt x="3346976" y="3489257"/>
                </a:lnTo>
                <a:lnTo>
                  <a:pt x="3352301" y="3483933"/>
                </a:lnTo>
                <a:lnTo>
                  <a:pt x="3342243" y="3473875"/>
                </a:lnTo>
                <a:lnTo>
                  <a:pt x="3342243" y="3468551"/>
                </a:lnTo>
                <a:lnTo>
                  <a:pt x="3352301" y="3468551"/>
                </a:lnTo>
                <a:lnTo>
                  <a:pt x="3357626" y="3468551"/>
                </a:lnTo>
                <a:lnTo>
                  <a:pt x="3373601" y="3473875"/>
                </a:lnTo>
                <a:lnTo>
                  <a:pt x="3373601" y="3452578"/>
                </a:lnTo>
                <a:lnTo>
                  <a:pt x="3383659" y="3457902"/>
                </a:lnTo>
                <a:lnTo>
                  <a:pt x="3388983" y="3447253"/>
                </a:lnTo>
                <a:lnTo>
                  <a:pt x="3378334" y="3442521"/>
                </a:lnTo>
                <a:lnTo>
                  <a:pt x="3373601" y="3437196"/>
                </a:lnTo>
                <a:lnTo>
                  <a:pt x="3357626" y="3447253"/>
                </a:lnTo>
                <a:lnTo>
                  <a:pt x="3357626" y="3452578"/>
                </a:lnTo>
                <a:lnTo>
                  <a:pt x="3346976" y="3452578"/>
                </a:lnTo>
                <a:lnTo>
                  <a:pt x="3342243" y="3463227"/>
                </a:lnTo>
                <a:lnTo>
                  <a:pt x="3326268" y="3442521"/>
                </a:lnTo>
                <a:lnTo>
                  <a:pt x="3320943" y="3442521"/>
                </a:lnTo>
                <a:lnTo>
                  <a:pt x="3315619" y="3442521"/>
                </a:lnTo>
                <a:lnTo>
                  <a:pt x="3315619" y="3447253"/>
                </a:lnTo>
                <a:lnTo>
                  <a:pt x="3320943" y="3442521"/>
                </a:lnTo>
                <a:lnTo>
                  <a:pt x="3326268" y="3452578"/>
                </a:lnTo>
                <a:lnTo>
                  <a:pt x="3326268" y="3457902"/>
                </a:lnTo>
                <a:lnTo>
                  <a:pt x="3315619" y="3478608"/>
                </a:lnTo>
                <a:lnTo>
                  <a:pt x="3315619" y="3483933"/>
                </a:lnTo>
                <a:lnTo>
                  <a:pt x="3315619" y="3489257"/>
                </a:lnTo>
                <a:lnTo>
                  <a:pt x="3315619" y="3499906"/>
                </a:lnTo>
                <a:lnTo>
                  <a:pt x="3310885" y="3505230"/>
                </a:lnTo>
                <a:lnTo>
                  <a:pt x="3310885" y="3509963"/>
                </a:lnTo>
                <a:lnTo>
                  <a:pt x="3294911" y="3515287"/>
                </a:lnTo>
                <a:lnTo>
                  <a:pt x="3279528" y="3515287"/>
                </a:lnTo>
                <a:lnTo>
                  <a:pt x="3274203" y="3520612"/>
                </a:lnTo>
                <a:lnTo>
                  <a:pt x="3268878" y="3515287"/>
                </a:lnTo>
                <a:lnTo>
                  <a:pt x="3268878" y="3509963"/>
                </a:lnTo>
                <a:lnTo>
                  <a:pt x="3263553" y="3505230"/>
                </a:lnTo>
                <a:lnTo>
                  <a:pt x="3252903" y="3509963"/>
                </a:lnTo>
                <a:lnTo>
                  <a:pt x="3258228" y="3515287"/>
                </a:lnTo>
                <a:lnTo>
                  <a:pt x="3258228" y="3541318"/>
                </a:lnTo>
                <a:lnTo>
                  <a:pt x="3252903" y="3541318"/>
                </a:lnTo>
                <a:lnTo>
                  <a:pt x="3242845" y="3520612"/>
                </a:lnTo>
                <a:lnTo>
                  <a:pt x="3248170" y="3515287"/>
                </a:lnTo>
                <a:lnTo>
                  <a:pt x="3248170" y="3499906"/>
                </a:lnTo>
                <a:lnTo>
                  <a:pt x="3263553" y="3499906"/>
                </a:lnTo>
                <a:lnTo>
                  <a:pt x="3263553" y="3494581"/>
                </a:lnTo>
                <a:lnTo>
                  <a:pt x="3268878" y="3494581"/>
                </a:lnTo>
                <a:lnTo>
                  <a:pt x="3274203" y="3483933"/>
                </a:lnTo>
                <a:lnTo>
                  <a:pt x="3279528" y="3468551"/>
                </a:lnTo>
                <a:lnTo>
                  <a:pt x="3274203" y="3463227"/>
                </a:lnTo>
                <a:lnTo>
                  <a:pt x="3279528" y="3452578"/>
                </a:lnTo>
                <a:lnTo>
                  <a:pt x="3284261" y="3431872"/>
                </a:lnTo>
                <a:lnTo>
                  <a:pt x="3289586" y="3426547"/>
                </a:lnTo>
                <a:lnTo>
                  <a:pt x="3279528" y="3421223"/>
                </a:lnTo>
                <a:lnTo>
                  <a:pt x="3284261" y="3415899"/>
                </a:lnTo>
                <a:lnTo>
                  <a:pt x="3279528" y="3415899"/>
                </a:lnTo>
                <a:lnTo>
                  <a:pt x="3274203" y="3421223"/>
                </a:lnTo>
                <a:lnTo>
                  <a:pt x="3274203" y="3442521"/>
                </a:lnTo>
                <a:lnTo>
                  <a:pt x="3274203" y="3447253"/>
                </a:lnTo>
                <a:lnTo>
                  <a:pt x="3274203" y="3452578"/>
                </a:lnTo>
                <a:lnTo>
                  <a:pt x="3274203" y="3463227"/>
                </a:lnTo>
                <a:lnTo>
                  <a:pt x="3258228" y="3473875"/>
                </a:lnTo>
                <a:lnTo>
                  <a:pt x="3248170" y="3473875"/>
                </a:lnTo>
                <a:lnTo>
                  <a:pt x="3248170" y="3483933"/>
                </a:lnTo>
                <a:lnTo>
                  <a:pt x="3242845" y="3478608"/>
                </a:lnTo>
                <a:lnTo>
                  <a:pt x="3237521" y="3483933"/>
                </a:lnTo>
                <a:lnTo>
                  <a:pt x="3232196" y="3473875"/>
                </a:lnTo>
                <a:lnTo>
                  <a:pt x="3226871" y="3468551"/>
                </a:lnTo>
                <a:lnTo>
                  <a:pt x="3232196" y="3447253"/>
                </a:lnTo>
                <a:lnTo>
                  <a:pt x="3226871" y="3442521"/>
                </a:lnTo>
                <a:lnTo>
                  <a:pt x="3237521" y="3437196"/>
                </a:lnTo>
                <a:lnTo>
                  <a:pt x="3248170" y="3426547"/>
                </a:lnTo>
                <a:lnTo>
                  <a:pt x="3258228" y="3431872"/>
                </a:lnTo>
                <a:lnTo>
                  <a:pt x="3263553" y="3421223"/>
                </a:lnTo>
                <a:lnTo>
                  <a:pt x="3258228" y="3415899"/>
                </a:lnTo>
                <a:lnTo>
                  <a:pt x="3248170" y="3415899"/>
                </a:lnTo>
                <a:lnTo>
                  <a:pt x="3242845" y="3421223"/>
                </a:lnTo>
                <a:lnTo>
                  <a:pt x="3237521" y="3415899"/>
                </a:lnTo>
                <a:lnTo>
                  <a:pt x="3242845" y="3411166"/>
                </a:lnTo>
                <a:lnTo>
                  <a:pt x="3242845" y="3405841"/>
                </a:lnTo>
                <a:lnTo>
                  <a:pt x="3248170" y="3400517"/>
                </a:lnTo>
                <a:lnTo>
                  <a:pt x="3248170" y="3389868"/>
                </a:lnTo>
                <a:lnTo>
                  <a:pt x="3242845" y="3405841"/>
                </a:lnTo>
                <a:lnTo>
                  <a:pt x="3237521" y="3405841"/>
                </a:lnTo>
                <a:lnTo>
                  <a:pt x="3226871" y="3411166"/>
                </a:lnTo>
                <a:lnTo>
                  <a:pt x="3226871" y="3421223"/>
                </a:lnTo>
                <a:lnTo>
                  <a:pt x="3232196" y="3426547"/>
                </a:lnTo>
                <a:lnTo>
                  <a:pt x="3226871" y="3431872"/>
                </a:lnTo>
                <a:lnTo>
                  <a:pt x="3226871" y="3442521"/>
                </a:lnTo>
                <a:lnTo>
                  <a:pt x="3226871" y="3447253"/>
                </a:lnTo>
                <a:lnTo>
                  <a:pt x="3211488" y="3452578"/>
                </a:lnTo>
                <a:lnTo>
                  <a:pt x="3200838" y="3463227"/>
                </a:lnTo>
                <a:lnTo>
                  <a:pt x="3206163" y="3468551"/>
                </a:lnTo>
                <a:lnTo>
                  <a:pt x="3200838" y="3478608"/>
                </a:lnTo>
                <a:lnTo>
                  <a:pt x="3190780" y="3478608"/>
                </a:lnTo>
                <a:lnTo>
                  <a:pt x="3185455" y="3483933"/>
                </a:lnTo>
                <a:lnTo>
                  <a:pt x="3174805" y="3499906"/>
                </a:lnTo>
                <a:lnTo>
                  <a:pt x="3164156" y="3509963"/>
                </a:lnTo>
                <a:lnTo>
                  <a:pt x="3154098" y="3520612"/>
                </a:lnTo>
                <a:lnTo>
                  <a:pt x="3148773" y="3520612"/>
                </a:lnTo>
                <a:lnTo>
                  <a:pt x="3143448" y="3525936"/>
                </a:lnTo>
                <a:lnTo>
                  <a:pt x="3143448" y="3531261"/>
                </a:lnTo>
                <a:lnTo>
                  <a:pt x="3132798" y="3531261"/>
                </a:lnTo>
                <a:lnTo>
                  <a:pt x="3128065" y="3535993"/>
                </a:lnTo>
                <a:lnTo>
                  <a:pt x="3128065" y="3531261"/>
                </a:lnTo>
                <a:lnTo>
                  <a:pt x="3143448" y="3515287"/>
                </a:lnTo>
                <a:lnTo>
                  <a:pt x="3132798" y="3515287"/>
                </a:lnTo>
                <a:lnTo>
                  <a:pt x="3128065" y="3499906"/>
                </a:lnTo>
                <a:lnTo>
                  <a:pt x="3138123" y="3494581"/>
                </a:lnTo>
                <a:lnTo>
                  <a:pt x="3143448" y="3494581"/>
                </a:lnTo>
                <a:lnTo>
                  <a:pt x="3159422" y="3483933"/>
                </a:lnTo>
                <a:lnTo>
                  <a:pt x="3159422" y="3473875"/>
                </a:lnTo>
                <a:lnTo>
                  <a:pt x="3154098" y="3468551"/>
                </a:lnTo>
                <a:lnTo>
                  <a:pt x="3169481" y="3457902"/>
                </a:lnTo>
                <a:lnTo>
                  <a:pt x="3180130" y="3452578"/>
                </a:lnTo>
                <a:lnTo>
                  <a:pt x="3180130" y="3457902"/>
                </a:lnTo>
                <a:lnTo>
                  <a:pt x="3185455" y="3457902"/>
                </a:lnTo>
                <a:lnTo>
                  <a:pt x="3190780" y="3447253"/>
                </a:lnTo>
                <a:lnTo>
                  <a:pt x="3195513" y="3452578"/>
                </a:lnTo>
                <a:lnTo>
                  <a:pt x="3200838" y="3442521"/>
                </a:lnTo>
                <a:lnTo>
                  <a:pt x="3200838" y="3437196"/>
                </a:lnTo>
                <a:lnTo>
                  <a:pt x="3200838" y="3426547"/>
                </a:lnTo>
                <a:lnTo>
                  <a:pt x="3190780" y="3431872"/>
                </a:lnTo>
                <a:lnTo>
                  <a:pt x="3190780" y="3437196"/>
                </a:lnTo>
                <a:lnTo>
                  <a:pt x="3185455" y="3442521"/>
                </a:lnTo>
                <a:lnTo>
                  <a:pt x="3180130" y="3431872"/>
                </a:lnTo>
                <a:lnTo>
                  <a:pt x="3174805" y="3415899"/>
                </a:lnTo>
                <a:lnTo>
                  <a:pt x="3174805" y="3442521"/>
                </a:lnTo>
                <a:lnTo>
                  <a:pt x="3159422" y="3442521"/>
                </a:lnTo>
                <a:lnTo>
                  <a:pt x="3159422" y="3437196"/>
                </a:lnTo>
                <a:lnTo>
                  <a:pt x="3148773" y="3442521"/>
                </a:lnTo>
                <a:lnTo>
                  <a:pt x="3143448" y="3442521"/>
                </a:lnTo>
                <a:lnTo>
                  <a:pt x="3138123" y="3447253"/>
                </a:lnTo>
                <a:lnTo>
                  <a:pt x="3132798" y="3447253"/>
                </a:lnTo>
                <a:lnTo>
                  <a:pt x="3148773" y="3426547"/>
                </a:lnTo>
                <a:lnTo>
                  <a:pt x="3148773" y="3421223"/>
                </a:lnTo>
                <a:lnTo>
                  <a:pt x="3143448" y="3415899"/>
                </a:lnTo>
                <a:lnTo>
                  <a:pt x="3138123" y="3415899"/>
                </a:lnTo>
                <a:lnTo>
                  <a:pt x="3138123" y="3431872"/>
                </a:lnTo>
                <a:lnTo>
                  <a:pt x="3128065" y="3442521"/>
                </a:lnTo>
                <a:lnTo>
                  <a:pt x="3128065" y="3431872"/>
                </a:lnTo>
                <a:lnTo>
                  <a:pt x="3117415" y="3437196"/>
                </a:lnTo>
                <a:lnTo>
                  <a:pt x="3106765" y="3442521"/>
                </a:lnTo>
                <a:lnTo>
                  <a:pt x="3112090" y="3447253"/>
                </a:lnTo>
                <a:lnTo>
                  <a:pt x="3117415" y="3442521"/>
                </a:lnTo>
                <a:lnTo>
                  <a:pt x="3128065" y="3442521"/>
                </a:lnTo>
                <a:lnTo>
                  <a:pt x="3128065" y="3447253"/>
                </a:lnTo>
                <a:lnTo>
                  <a:pt x="3096707" y="3468551"/>
                </a:lnTo>
                <a:lnTo>
                  <a:pt x="3106765" y="3478608"/>
                </a:lnTo>
                <a:lnTo>
                  <a:pt x="3106765" y="3483933"/>
                </a:lnTo>
                <a:lnTo>
                  <a:pt x="3091382" y="3494581"/>
                </a:lnTo>
                <a:lnTo>
                  <a:pt x="3086058" y="3494581"/>
                </a:lnTo>
                <a:lnTo>
                  <a:pt x="3086058" y="3483933"/>
                </a:lnTo>
                <a:lnTo>
                  <a:pt x="3080733" y="3468551"/>
                </a:lnTo>
                <a:lnTo>
                  <a:pt x="3091382" y="3452578"/>
                </a:lnTo>
                <a:lnTo>
                  <a:pt x="3086058" y="3442521"/>
                </a:lnTo>
                <a:lnTo>
                  <a:pt x="3080733" y="3442521"/>
                </a:lnTo>
                <a:lnTo>
                  <a:pt x="3075408" y="3457902"/>
                </a:lnTo>
                <a:lnTo>
                  <a:pt x="3065350" y="3468551"/>
                </a:lnTo>
                <a:lnTo>
                  <a:pt x="3054700" y="3463227"/>
                </a:lnTo>
                <a:lnTo>
                  <a:pt x="3049375" y="3478608"/>
                </a:lnTo>
                <a:lnTo>
                  <a:pt x="3060025" y="3478608"/>
                </a:lnTo>
                <a:lnTo>
                  <a:pt x="3060025" y="3483933"/>
                </a:lnTo>
                <a:lnTo>
                  <a:pt x="3049375" y="3494581"/>
                </a:lnTo>
                <a:lnTo>
                  <a:pt x="3033992" y="3494581"/>
                </a:lnTo>
                <a:lnTo>
                  <a:pt x="3028667" y="3499906"/>
                </a:lnTo>
                <a:lnTo>
                  <a:pt x="3023342" y="3489257"/>
                </a:lnTo>
                <a:lnTo>
                  <a:pt x="3023342" y="3473875"/>
                </a:lnTo>
                <a:lnTo>
                  <a:pt x="3023342" y="3468551"/>
                </a:lnTo>
                <a:lnTo>
                  <a:pt x="3023342" y="3463227"/>
                </a:lnTo>
                <a:lnTo>
                  <a:pt x="3012693" y="3468551"/>
                </a:lnTo>
                <a:lnTo>
                  <a:pt x="3018018" y="3457902"/>
                </a:lnTo>
                <a:lnTo>
                  <a:pt x="3012693" y="3447253"/>
                </a:lnTo>
                <a:lnTo>
                  <a:pt x="2997310" y="3452578"/>
                </a:lnTo>
                <a:lnTo>
                  <a:pt x="3002635" y="3437196"/>
                </a:lnTo>
                <a:lnTo>
                  <a:pt x="2991985" y="3437196"/>
                </a:lnTo>
                <a:lnTo>
                  <a:pt x="2991985" y="3426547"/>
                </a:lnTo>
                <a:lnTo>
                  <a:pt x="2991985" y="3415899"/>
                </a:lnTo>
                <a:lnTo>
                  <a:pt x="2986660" y="3411166"/>
                </a:lnTo>
                <a:lnTo>
                  <a:pt x="2981335" y="3415899"/>
                </a:lnTo>
                <a:lnTo>
                  <a:pt x="2965952" y="3431872"/>
                </a:lnTo>
                <a:lnTo>
                  <a:pt x="2965952" y="3415899"/>
                </a:lnTo>
                <a:lnTo>
                  <a:pt x="2955302" y="3405841"/>
                </a:lnTo>
                <a:lnTo>
                  <a:pt x="2945244" y="3415899"/>
                </a:lnTo>
                <a:lnTo>
                  <a:pt x="2945244" y="3421223"/>
                </a:lnTo>
                <a:lnTo>
                  <a:pt x="2949978" y="3421223"/>
                </a:lnTo>
                <a:lnTo>
                  <a:pt x="2945244" y="3431872"/>
                </a:lnTo>
                <a:lnTo>
                  <a:pt x="2934595" y="3431872"/>
                </a:lnTo>
                <a:lnTo>
                  <a:pt x="2929270" y="3426547"/>
                </a:lnTo>
                <a:lnTo>
                  <a:pt x="2913887" y="3426547"/>
                </a:lnTo>
                <a:lnTo>
                  <a:pt x="2913887" y="3421223"/>
                </a:lnTo>
                <a:lnTo>
                  <a:pt x="2929270" y="3411166"/>
                </a:lnTo>
                <a:lnTo>
                  <a:pt x="2934595" y="3405841"/>
                </a:lnTo>
                <a:lnTo>
                  <a:pt x="2939920" y="3395193"/>
                </a:lnTo>
                <a:lnTo>
                  <a:pt x="2929270" y="3395193"/>
                </a:lnTo>
                <a:lnTo>
                  <a:pt x="2923945" y="3400517"/>
                </a:lnTo>
                <a:lnTo>
                  <a:pt x="2919212" y="3400517"/>
                </a:lnTo>
                <a:lnTo>
                  <a:pt x="2919212" y="3395193"/>
                </a:lnTo>
                <a:lnTo>
                  <a:pt x="2908562" y="3384544"/>
                </a:lnTo>
                <a:lnTo>
                  <a:pt x="2919212" y="3379811"/>
                </a:lnTo>
                <a:lnTo>
                  <a:pt x="2923945" y="3384544"/>
                </a:lnTo>
                <a:lnTo>
                  <a:pt x="2923945" y="3374487"/>
                </a:lnTo>
                <a:lnTo>
                  <a:pt x="2919212" y="3374487"/>
                </a:lnTo>
                <a:lnTo>
                  <a:pt x="2913887" y="3369162"/>
                </a:lnTo>
                <a:lnTo>
                  <a:pt x="2908562" y="3369162"/>
                </a:lnTo>
                <a:lnTo>
                  <a:pt x="2897912" y="3379811"/>
                </a:lnTo>
                <a:lnTo>
                  <a:pt x="2892587" y="3369162"/>
                </a:lnTo>
                <a:lnTo>
                  <a:pt x="2882529" y="3369162"/>
                </a:lnTo>
                <a:lnTo>
                  <a:pt x="2871880" y="3374487"/>
                </a:lnTo>
                <a:lnTo>
                  <a:pt x="2871880" y="3369162"/>
                </a:lnTo>
                <a:lnTo>
                  <a:pt x="2861230" y="3358513"/>
                </a:lnTo>
                <a:lnTo>
                  <a:pt x="2851172" y="3363838"/>
                </a:lnTo>
                <a:lnTo>
                  <a:pt x="2845847" y="3369162"/>
                </a:lnTo>
                <a:lnTo>
                  <a:pt x="2835197" y="3369162"/>
                </a:lnTo>
                <a:lnTo>
                  <a:pt x="2819814" y="3348456"/>
                </a:lnTo>
                <a:lnTo>
                  <a:pt x="2835197" y="3337807"/>
                </a:lnTo>
                <a:lnTo>
                  <a:pt x="2851172" y="3343132"/>
                </a:lnTo>
                <a:lnTo>
                  <a:pt x="2851172" y="3337807"/>
                </a:lnTo>
                <a:lnTo>
                  <a:pt x="2840522" y="3332483"/>
                </a:lnTo>
                <a:lnTo>
                  <a:pt x="2840522" y="3327159"/>
                </a:lnTo>
                <a:lnTo>
                  <a:pt x="2835197" y="3327159"/>
                </a:lnTo>
                <a:lnTo>
                  <a:pt x="2819814" y="3343132"/>
                </a:lnTo>
                <a:lnTo>
                  <a:pt x="2809165" y="3343132"/>
                </a:lnTo>
                <a:lnTo>
                  <a:pt x="2809165" y="3353189"/>
                </a:lnTo>
                <a:lnTo>
                  <a:pt x="2803840" y="3343132"/>
                </a:lnTo>
                <a:lnTo>
                  <a:pt x="2794373" y="3343132"/>
                </a:lnTo>
                <a:lnTo>
                  <a:pt x="2789048" y="3332483"/>
                </a:lnTo>
                <a:lnTo>
                  <a:pt x="2799107" y="3332483"/>
                </a:lnTo>
                <a:lnTo>
                  <a:pt x="2803840" y="3332483"/>
                </a:lnTo>
                <a:lnTo>
                  <a:pt x="2825139" y="3306453"/>
                </a:lnTo>
                <a:lnTo>
                  <a:pt x="2819814" y="3301128"/>
                </a:lnTo>
                <a:lnTo>
                  <a:pt x="2814489" y="3306453"/>
                </a:lnTo>
                <a:lnTo>
                  <a:pt x="2803840" y="3301128"/>
                </a:lnTo>
                <a:lnTo>
                  <a:pt x="2803840" y="3295804"/>
                </a:lnTo>
                <a:lnTo>
                  <a:pt x="2825139" y="3295804"/>
                </a:lnTo>
                <a:lnTo>
                  <a:pt x="2825139" y="3301128"/>
                </a:lnTo>
                <a:lnTo>
                  <a:pt x="2845847" y="3306453"/>
                </a:lnTo>
                <a:lnTo>
                  <a:pt x="2840522" y="3311777"/>
                </a:lnTo>
                <a:lnTo>
                  <a:pt x="2840522" y="3317101"/>
                </a:lnTo>
                <a:lnTo>
                  <a:pt x="2851172" y="3317101"/>
                </a:lnTo>
                <a:lnTo>
                  <a:pt x="2856497" y="3332483"/>
                </a:lnTo>
                <a:lnTo>
                  <a:pt x="2861230" y="3327159"/>
                </a:lnTo>
                <a:lnTo>
                  <a:pt x="2856497" y="3321834"/>
                </a:lnTo>
                <a:lnTo>
                  <a:pt x="2871880" y="3311777"/>
                </a:lnTo>
                <a:lnTo>
                  <a:pt x="2866555" y="3290479"/>
                </a:lnTo>
                <a:lnTo>
                  <a:pt x="2856497" y="3290479"/>
                </a:lnTo>
                <a:lnTo>
                  <a:pt x="2851172" y="3280422"/>
                </a:lnTo>
                <a:lnTo>
                  <a:pt x="2845847" y="3290479"/>
                </a:lnTo>
                <a:lnTo>
                  <a:pt x="2851172" y="3290479"/>
                </a:lnTo>
                <a:lnTo>
                  <a:pt x="2840522" y="3295804"/>
                </a:lnTo>
                <a:lnTo>
                  <a:pt x="2840522" y="3285747"/>
                </a:lnTo>
                <a:lnTo>
                  <a:pt x="2835197" y="3280422"/>
                </a:lnTo>
                <a:lnTo>
                  <a:pt x="2851172" y="3275098"/>
                </a:lnTo>
                <a:lnTo>
                  <a:pt x="2840522" y="3264449"/>
                </a:lnTo>
                <a:lnTo>
                  <a:pt x="2840522" y="3249067"/>
                </a:lnTo>
                <a:lnTo>
                  <a:pt x="2845847" y="3243743"/>
                </a:lnTo>
                <a:lnTo>
                  <a:pt x="2835197" y="3223037"/>
                </a:lnTo>
                <a:lnTo>
                  <a:pt x="2840522" y="3212388"/>
                </a:lnTo>
                <a:lnTo>
                  <a:pt x="2845847" y="3212388"/>
                </a:lnTo>
                <a:lnTo>
                  <a:pt x="2856497" y="3191682"/>
                </a:lnTo>
                <a:lnTo>
                  <a:pt x="2845847" y="3191682"/>
                </a:lnTo>
                <a:lnTo>
                  <a:pt x="2845847" y="3186358"/>
                </a:lnTo>
                <a:lnTo>
                  <a:pt x="2819814" y="3186358"/>
                </a:lnTo>
                <a:lnTo>
                  <a:pt x="2819814" y="3181033"/>
                </a:lnTo>
                <a:lnTo>
                  <a:pt x="2819814" y="3170385"/>
                </a:lnTo>
                <a:lnTo>
                  <a:pt x="2809165" y="3155003"/>
                </a:lnTo>
                <a:lnTo>
                  <a:pt x="2799107" y="3155003"/>
                </a:lnTo>
                <a:lnTo>
                  <a:pt x="2799107" y="3160327"/>
                </a:lnTo>
                <a:lnTo>
                  <a:pt x="2799107" y="3170385"/>
                </a:lnTo>
                <a:lnTo>
                  <a:pt x="2778399" y="3170385"/>
                </a:lnTo>
                <a:lnTo>
                  <a:pt x="2773074" y="3175709"/>
                </a:lnTo>
                <a:lnTo>
                  <a:pt x="2768340" y="3170385"/>
                </a:lnTo>
                <a:lnTo>
                  <a:pt x="2789048" y="3155003"/>
                </a:lnTo>
                <a:lnTo>
                  <a:pt x="2783724" y="3144354"/>
                </a:lnTo>
                <a:lnTo>
                  <a:pt x="2789048" y="3139030"/>
                </a:lnTo>
                <a:lnTo>
                  <a:pt x="2789048" y="3128973"/>
                </a:lnTo>
                <a:lnTo>
                  <a:pt x="2799107" y="3123648"/>
                </a:lnTo>
                <a:lnTo>
                  <a:pt x="2799107" y="3118324"/>
                </a:lnTo>
                <a:lnTo>
                  <a:pt x="2794373" y="3118324"/>
                </a:lnTo>
                <a:lnTo>
                  <a:pt x="2789048" y="3112999"/>
                </a:lnTo>
                <a:lnTo>
                  <a:pt x="2803840" y="3112999"/>
                </a:lnTo>
                <a:lnTo>
                  <a:pt x="2809165" y="3118324"/>
                </a:lnTo>
                <a:lnTo>
                  <a:pt x="2819814" y="3107675"/>
                </a:lnTo>
                <a:lnTo>
                  <a:pt x="2829872" y="3107675"/>
                </a:lnTo>
                <a:lnTo>
                  <a:pt x="2825139" y="3112999"/>
                </a:lnTo>
                <a:lnTo>
                  <a:pt x="2840522" y="3118324"/>
                </a:lnTo>
                <a:lnTo>
                  <a:pt x="2840522" y="3112999"/>
                </a:lnTo>
                <a:lnTo>
                  <a:pt x="2845847" y="3128973"/>
                </a:lnTo>
                <a:lnTo>
                  <a:pt x="2840522" y="3134297"/>
                </a:lnTo>
                <a:lnTo>
                  <a:pt x="2825139" y="3144354"/>
                </a:lnTo>
                <a:lnTo>
                  <a:pt x="2829872" y="3149679"/>
                </a:lnTo>
                <a:lnTo>
                  <a:pt x="2835197" y="3144354"/>
                </a:lnTo>
                <a:lnTo>
                  <a:pt x="2840522" y="3149679"/>
                </a:lnTo>
                <a:lnTo>
                  <a:pt x="2840522" y="3160327"/>
                </a:lnTo>
                <a:lnTo>
                  <a:pt x="2845847" y="3160327"/>
                </a:lnTo>
                <a:lnTo>
                  <a:pt x="2851172" y="3144354"/>
                </a:lnTo>
                <a:lnTo>
                  <a:pt x="2856497" y="3139030"/>
                </a:lnTo>
                <a:lnTo>
                  <a:pt x="2856497" y="3128973"/>
                </a:lnTo>
                <a:lnTo>
                  <a:pt x="2861230" y="3118324"/>
                </a:lnTo>
                <a:lnTo>
                  <a:pt x="2856497" y="3112999"/>
                </a:lnTo>
                <a:lnTo>
                  <a:pt x="2861230" y="3107675"/>
                </a:lnTo>
                <a:lnTo>
                  <a:pt x="2851172" y="3102942"/>
                </a:lnTo>
                <a:lnTo>
                  <a:pt x="2840522" y="3097618"/>
                </a:lnTo>
                <a:lnTo>
                  <a:pt x="2825139" y="3097618"/>
                </a:lnTo>
                <a:lnTo>
                  <a:pt x="2825139" y="3092293"/>
                </a:lnTo>
                <a:lnTo>
                  <a:pt x="2845847" y="3071587"/>
                </a:lnTo>
                <a:lnTo>
                  <a:pt x="2845847" y="3066263"/>
                </a:lnTo>
                <a:lnTo>
                  <a:pt x="2840522" y="3060939"/>
                </a:lnTo>
                <a:lnTo>
                  <a:pt x="2845847" y="3060939"/>
                </a:lnTo>
                <a:lnTo>
                  <a:pt x="2851172" y="3071587"/>
                </a:lnTo>
                <a:lnTo>
                  <a:pt x="2856497" y="3060939"/>
                </a:lnTo>
                <a:lnTo>
                  <a:pt x="2856497" y="3050290"/>
                </a:lnTo>
                <a:lnTo>
                  <a:pt x="2845847" y="3055614"/>
                </a:lnTo>
                <a:lnTo>
                  <a:pt x="2835197" y="3055614"/>
                </a:lnTo>
                <a:lnTo>
                  <a:pt x="2835197" y="3060939"/>
                </a:lnTo>
                <a:lnTo>
                  <a:pt x="2825139" y="3071587"/>
                </a:lnTo>
                <a:lnTo>
                  <a:pt x="2803840" y="3071587"/>
                </a:lnTo>
                <a:lnTo>
                  <a:pt x="2803840" y="3081645"/>
                </a:lnTo>
                <a:lnTo>
                  <a:pt x="2809165" y="3081645"/>
                </a:lnTo>
                <a:lnTo>
                  <a:pt x="2814489" y="3076320"/>
                </a:lnTo>
                <a:lnTo>
                  <a:pt x="2819814" y="3076320"/>
                </a:lnTo>
                <a:lnTo>
                  <a:pt x="2803840" y="3092293"/>
                </a:lnTo>
                <a:lnTo>
                  <a:pt x="2799107" y="3081645"/>
                </a:lnTo>
                <a:lnTo>
                  <a:pt x="2783724" y="3081645"/>
                </a:lnTo>
                <a:lnTo>
                  <a:pt x="2794373" y="3071587"/>
                </a:lnTo>
                <a:lnTo>
                  <a:pt x="2799107" y="3076320"/>
                </a:lnTo>
                <a:lnTo>
                  <a:pt x="2794373" y="3066263"/>
                </a:lnTo>
                <a:lnTo>
                  <a:pt x="2803840" y="3050290"/>
                </a:lnTo>
                <a:lnTo>
                  <a:pt x="2794373" y="3044965"/>
                </a:lnTo>
                <a:lnTo>
                  <a:pt x="2799107" y="3040233"/>
                </a:lnTo>
                <a:lnTo>
                  <a:pt x="2789048" y="3040233"/>
                </a:lnTo>
                <a:lnTo>
                  <a:pt x="2783724" y="3034908"/>
                </a:lnTo>
                <a:lnTo>
                  <a:pt x="2789048" y="3029584"/>
                </a:lnTo>
                <a:lnTo>
                  <a:pt x="2799107" y="3034908"/>
                </a:lnTo>
                <a:lnTo>
                  <a:pt x="2803840" y="3029584"/>
                </a:lnTo>
                <a:lnTo>
                  <a:pt x="2814489" y="3024259"/>
                </a:lnTo>
                <a:lnTo>
                  <a:pt x="2814489" y="3013611"/>
                </a:lnTo>
                <a:lnTo>
                  <a:pt x="2819814" y="3013611"/>
                </a:lnTo>
                <a:lnTo>
                  <a:pt x="2819814" y="3029584"/>
                </a:lnTo>
                <a:lnTo>
                  <a:pt x="2829872" y="3034908"/>
                </a:lnTo>
                <a:lnTo>
                  <a:pt x="2835197" y="3034908"/>
                </a:lnTo>
                <a:lnTo>
                  <a:pt x="2845847" y="3040233"/>
                </a:lnTo>
                <a:lnTo>
                  <a:pt x="2871880" y="3040233"/>
                </a:lnTo>
                <a:lnTo>
                  <a:pt x="2877204" y="3024259"/>
                </a:lnTo>
                <a:lnTo>
                  <a:pt x="2856497" y="3024259"/>
                </a:lnTo>
                <a:lnTo>
                  <a:pt x="2856497" y="3018935"/>
                </a:lnTo>
                <a:lnTo>
                  <a:pt x="2829872" y="3013611"/>
                </a:lnTo>
                <a:lnTo>
                  <a:pt x="2819814" y="3008878"/>
                </a:lnTo>
                <a:lnTo>
                  <a:pt x="2825139" y="2998229"/>
                </a:lnTo>
                <a:lnTo>
                  <a:pt x="2809165" y="2987580"/>
                </a:lnTo>
                <a:lnTo>
                  <a:pt x="2819814" y="2982256"/>
                </a:lnTo>
                <a:lnTo>
                  <a:pt x="2819814" y="2977523"/>
                </a:lnTo>
                <a:lnTo>
                  <a:pt x="2809165" y="2972199"/>
                </a:lnTo>
                <a:lnTo>
                  <a:pt x="2803840" y="2961550"/>
                </a:lnTo>
                <a:lnTo>
                  <a:pt x="2799107" y="2977523"/>
                </a:lnTo>
                <a:lnTo>
                  <a:pt x="2799107" y="2972199"/>
                </a:lnTo>
                <a:lnTo>
                  <a:pt x="2789048" y="2982256"/>
                </a:lnTo>
                <a:lnTo>
                  <a:pt x="2783724" y="2982256"/>
                </a:lnTo>
                <a:lnTo>
                  <a:pt x="2763016" y="3003553"/>
                </a:lnTo>
                <a:lnTo>
                  <a:pt x="2757691" y="3003553"/>
                </a:lnTo>
                <a:lnTo>
                  <a:pt x="2741716" y="2992905"/>
                </a:lnTo>
                <a:lnTo>
                  <a:pt x="2726333" y="2992905"/>
                </a:lnTo>
                <a:lnTo>
                  <a:pt x="2726333" y="2982256"/>
                </a:lnTo>
                <a:lnTo>
                  <a:pt x="2747041" y="2961550"/>
                </a:lnTo>
                <a:lnTo>
                  <a:pt x="2757691" y="2961550"/>
                </a:lnTo>
                <a:lnTo>
                  <a:pt x="2783724" y="2950901"/>
                </a:lnTo>
                <a:lnTo>
                  <a:pt x="2799107" y="2950901"/>
                </a:lnTo>
                <a:lnTo>
                  <a:pt x="2809165" y="2950901"/>
                </a:lnTo>
                <a:lnTo>
                  <a:pt x="2809165" y="2940844"/>
                </a:lnTo>
                <a:lnTo>
                  <a:pt x="2814489" y="2930195"/>
                </a:lnTo>
                <a:lnTo>
                  <a:pt x="2819814" y="2924871"/>
                </a:lnTo>
                <a:lnTo>
                  <a:pt x="2829872" y="2940844"/>
                </a:lnTo>
                <a:lnTo>
                  <a:pt x="2840522" y="2940844"/>
                </a:lnTo>
                <a:lnTo>
                  <a:pt x="2851172" y="2930195"/>
                </a:lnTo>
                <a:lnTo>
                  <a:pt x="2861230" y="2924871"/>
                </a:lnTo>
                <a:lnTo>
                  <a:pt x="2866555" y="2919546"/>
                </a:lnTo>
                <a:lnTo>
                  <a:pt x="2887854" y="2919546"/>
                </a:lnTo>
                <a:lnTo>
                  <a:pt x="2897912" y="2909489"/>
                </a:lnTo>
                <a:lnTo>
                  <a:pt x="2897912" y="2898840"/>
                </a:lnTo>
                <a:lnTo>
                  <a:pt x="2913887" y="2883459"/>
                </a:lnTo>
                <a:lnTo>
                  <a:pt x="2903237" y="2872810"/>
                </a:lnTo>
                <a:lnTo>
                  <a:pt x="2913887" y="2872810"/>
                </a:lnTo>
                <a:lnTo>
                  <a:pt x="2919212" y="2867485"/>
                </a:lnTo>
                <a:lnTo>
                  <a:pt x="2923945" y="2878134"/>
                </a:lnTo>
                <a:lnTo>
                  <a:pt x="2929270" y="2867485"/>
                </a:lnTo>
                <a:lnTo>
                  <a:pt x="2945244" y="2867485"/>
                </a:lnTo>
                <a:lnTo>
                  <a:pt x="2945244" y="2878134"/>
                </a:lnTo>
                <a:lnTo>
                  <a:pt x="2945244" y="2888191"/>
                </a:lnTo>
                <a:lnTo>
                  <a:pt x="2955302" y="2878134"/>
                </a:lnTo>
                <a:lnTo>
                  <a:pt x="2960627" y="2883459"/>
                </a:lnTo>
                <a:lnTo>
                  <a:pt x="2960627" y="2878134"/>
                </a:lnTo>
                <a:lnTo>
                  <a:pt x="2949978" y="2867485"/>
                </a:lnTo>
                <a:lnTo>
                  <a:pt x="2955302" y="2862161"/>
                </a:lnTo>
                <a:lnTo>
                  <a:pt x="2949978" y="2856837"/>
                </a:lnTo>
                <a:lnTo>
                  <a:pt x="2976602" y="2856837"/>
                </a:lnTo>
                <a:lnTo>
                  <a:pt x="2976602" y="2841455"/>
                </a:lnTo>
                <a:lnTo>
                  <a:pt x="2971277" y="2846779"/>
                </a:lnTo>
                <a:lnTo>
                  <a:pt x="2960627" y="2846779"/>
                </a:lnTo>
                <a:lnTo>
                  <a:pt x="2955302" y="2846779"/>
                </a:lnTo>
                <a:lnTo>
                  <a:pt x="2949978" y="2846779"/>
                </a:lnTo>
                <a:lnTo>
                  <a:pt x="2939920" y="2841455"/>
                </a:lnTo>
                <a:lnTo>
                  <a:pt x="2934595" y="2846779"/>
                </a:lnTo>
                <a:lnTo>
                  <a:pt x="2929270" y="2846779"/>
                </a:lnTo>
                <a:lnTo>
                  <a:pt x="2923945" y="2856837"/>
                </a:lnTo>
                <a:lnTo>
                  <a:pt x="2929270" y="2862161"/>
                </a:lnTo>
                <a:lnTo>
                  <a:pt x="2913887" y="2862161"/>
                </a:lnTo>
                <a:lnTo>
                  <a:pt x="2903237" y="2872810"/>
                </a:lnTo>
                <a:lnTo>
                  <a:pt x="2903237" y="2883459"/>
                </a:lnTo>
                <a:lnTo>
                  <a:pt x="2892587" y="2893516"/>
                </a:lnTo>
                <a:lnTo>
                  <a:pt x="2877204" y="2893516"/>
                </a:lnTo>
                <a:lnTo>
                  <a:pt x="2871880" y="2883459"/>
                </a:lnTo>
                <a:lnTo>
                  <a:pt x="2877204" y="2878134"/>
                </a:lnTo>
                <a:lnTo>
                  <a:pt x="2861230" y="2872810"/>
                </a:lnTo>
                <a:lnTo>
                  <a:pt x="2856497" y="2883459"/>
                </a:lnTo>
                <a:lnTo>
                  <a:pt x="2845847" y="2883459"/>
                </a:lnTo>
                <a:lnTo>
                  <a:pt x="2835197" y="2898840"/>
                </a:lnTo>
                <a:lnTo>
                  <a:pt x="2825139" y="2898840"/>
                </a:lnTo>
                <a:lnTo>
                  <a:pt x="2809165" y="2883459"/>
                </a:lnTo>
                <a:lnTo>
                  <a:pt x="2809165" y="2878134"/>
                </a:lnTo>
                <a:lnTo>
                  <a:pt x="2814489" y="2872810"/>
                </a:lnTo>
                <a:lnTo>
                  <a:pt x="2814489" y="2856837"/>
                </a:lnTo>
                <a:lnTo>
                  <a:pt x="2809165" y="2856837"/>
                </a:lnTo>
                <a:lnTo>
                  <a:pt x="2829872" y="2820749"/>
                </a:lnTo>
                <a:lnTo>
                  <a:pt x="2835197" y="2820749"/>
                </a:lnTo>
                <a:lnTo>
                  <a:pt x="2835197" y="2841455"/>
                </a:lnTo>
                <a:lnTo>
                  <a:pt x="2825139" y="2846779"/>
                </a:lnTo>
                <a:lnTo>
                  <a:pt x="2840522" y="2846779"/>
                </a:lnTo>
                <a:lnTo>
                  <a:pt x="2845847" y="2836131"/>
                </a:lnTo>
                <a:lnTo>
                  <a:pt x="2851172" y="2841455"/>
                </a:lnTo>
                <a:lnTo>
                  <a:pt x="2856497" y="2830806"/>
                </a:lnTo>
                <a:lnTo>
                  <a:pt x="2861230" y="2820749"/>
                </a:lnTo>
                <a:lnTo>
                  <a:pt x="2871880" y="2820749"/>
                </a:lnTo>
                <a:lnTo>
                  <a:pt x="2877204" y="2825482"/>
                </a:lnTo>
                <a:lnTo>
                  <a:pt x="2877204" y="2820749"/>
                </a:lnTo>
                <a:lnTo>
                  <a:pt x="2892587" y="2820749"/>
                </a:lnTo>
                <a:lnTo>
                  <a:pt x="2897912" y="2836131"/>
                </a:lnTo>
                <a:lnTo>
                  <a:pt x="2913887" y="2830806"/>
                </a:lnTo>
                <a:lnTo>
                  <a:pt x="2892587" y="2820749"/>
                </a:lnTo>
                <a:lnTo>
                  <a:pt x="2882529" y="2799451"/>
                </a:lnTo>
                <a:lnTo>
                  <a:pt x="2882529" y="2794719"/>
                </a:lnTo>
                <a:lnTo>
                  <a:pt x="2877204" y="2799451"/>
                </a:lnTo>
                <a:lnTo>
                  <a:pt x="2861230" y="2799451"/>
                </a:lnTo>
                <a:lnTo>
                  <a:pt x="2856497" y="2789394"/>
                </a:lnTo>
                <a:lnTo>
                  <a:pt x="2866555" y="2768097"/>
                </a:lnTo>
                <a:lnTo>
                  <a:pt x="2877204" y="2763364"/>
                </a:lnTo>
                <a:lnTo>
                  <a:pt x="2887854" y="2758039"/>
                </a:lnTo>
                <a:lnTo>
                  <a:pt x="2892587" y="2747391"/>
                </a:lnTo>
                <a:lnTo>
                  <a:pt x="2887854" y="2742066"/>
                </a:lnTo>
                <a:lnTo>
                  <a:pt x="2877204" y="2758039"/>
                </a:lnTo>
                <a:lnTo>
                  <a:pt x="2866555" y="2752715"/>
                </a:lnTo>
                <a:lnTo>
                  <a:pt x="2851172" y="2768097"/>
                </a:lnTo>
                <a:lnTo>
                  <a:pt x="2845847" y="2773421"/>
                </a:lnTo>
                <a:lnTo>
                  <a:pt x="2840522" y="2773421"/>
                </a:lnTo>
                <a:lnTo>
                  <a:pt x="2840522" y="2784070"/>
                </a:lnTo>
                <a:lnTo>
                  <a:pt x="2835197" y="2789394"/>
                </a:lnTo>
                <a:lnTo>
                  <a:pt x="2819814" y="2794719"/>
                </a:lnTo>
                <a:lnTo>
                  <a:pt x="2799107" y="2799451"/>
                </a:lnTo>
                <a:lnTo>
                  <a:pt x="2809165" y="2799451"/>
                </a:lnTo>
                <a:lnTo>
                  <a:pt x="2803840" y="2810100"/>
                </a:lnTo>
                <a:lnTo>
                  <a:pt x="2819814" y="2804776"/>
                </a:lnTo>
                <a:lnTo>
                  <a:pt x="2819814" y="2794719"/>
                </a:lnTo>
                <a:lnTo>
                  <a:pt x="2840522" y="2794719"/>
                </a:lnTo>
                <a:lnTo>
                  <a:pt x="2845847" y="2789394"/>
                </a:lnTo>
                <a:lnTo>
                  <a:pt x="2856497" y="2789394"/>
                </a:lnTo>
                <a:lnTo>
                  <a:pt x="2835197" y="2804776"/>
                </a:lnTo>
                <a:lnTo>
                  <a:pt x="2835197" y="2810100"/>
                </a:lnTo>
                <a:lnTo>
                  <a:pt x="2825139" y="2810100"/>
                </a:lnTo>
                <a:lnTo>
                  <a:pt x="2819814" y="2810100"/>
                </a:lnTo>
                <a:lnTo>
                  <a:pt x="2819814" y="2820749"/>
                </a:lnTo>
                <a:lnTo>
                  <a:pt x="2809165" y="2815425"/>
                </a:lnTo>
                <a:lnTo>
                  <a:pt x="2799107" y="2820749"/>
                </a:lnTo>
                <a:lnTo>
                  <a:pt x="2794373" y="2836131"/>
                </a:lnTo>
                <a:lnTo>
                  <a:pt x="2789048" y="2825482"/>
                </a:lnTo>
                <a:lnTo>
                  <a:pt x="2783724" y="2825482"/>
                </a:lnTo>
                <a:lnTo>
                  <a:pt x="2778399" y="2830806"/>
                </a:lnTo>
                <a:lnTo>
                  <a:pt x="2773074" y="2830806"/>
                </a:lnTo>
                <a:lnTo>
                  <a:pt x="2763016" y="2825482"/>
                </a:lnTo>
                <a:lnTo>
                  <a:pt x="2763016" y="2820749"/>
                </a:lnTo>
                <a:lnTo>
                  <a:pt x="2752366" y="2810100"/>
                </a:lnTo>
                <a:lnTo>
                  <a:pt x="2741716" y="2815425"/>
                </a:lnTo>
                <a:lnTo>
                  <a:pt x="2731658" y="2830806"/>
                </a:lnTo>
                <a:lnTo>
                  <a:pt x="2731658" y="2836131"/>
                </a:lnTo>
                <a:lnTo>
                  <a:pt x="2736983" y="2841455"/>
                </a:lnTo>
                <a:lnTo>
                  <a:pt x="2757691" y="2852104"/>
                </a:lnTo>
                <a:lnTo>
                  <a:pt x="2757691" y="2856837"/>
                </a:lnTo>
                <a:lnTo>
                  <a:pt x="2747041" y="2856837"/>
                </a:lnTo>
                <a:lnTo>
                  <a:pt x="2741716" y="2862161"/>
                </a:lnTo>
                <a:lnTo>
                  <a:pt x="2752366" y="2867485"/>
                </a:lnTo>
                <a:lnTo>
                  <a:pt x="2747041" y="2872810"/>
                </a:lnTo>
                <a:lnTo>
                  <a:pt x="2736983" y="2883459"/>
                </a:lnTo>
                <a:lnTo>
                  <a:pt x="2736983" y="2893516"/>
                </a:lnTo>
                <a:lnTo>
                  <a:pt x="2736983" y="2898840"/>
                </a:lnTo>
                <a:lnTo>
                  <a:pt x="2726333" y="2919546"/>
                </a:lnTo>
                <a:lnTo>
                  <a:pt x="2721008" y="2914813"/>
                </a:lnTo>
                <a:lnTo>
                  <a:pt x="2715684" y="2919546"/>
                </a:lnTo>
                <a:lnTo>
                  <a:pt x="2705625" y="2919546"/>
                </a:lnTo>
                <a:lnTo>
                  <a:pt x="2700300" y="2924871"/>
                </a:lnTo>
                <a:lnTo>
                  <a:pt x="2694976" y="2919546"/>
                </a:lnTo>
                <a:lnTo>
                  <a:pt x="2679001" y="2919546"/>
                </a:lnTo>
                <a:lnTo>
                  <a:pt x="2679001" y="2930195"/>
                </a:lnTo>
                <a:lnTo>
                  <a:pt x="2674268" y="2935519"/>
                </a:lnTo>
                <a:lnTo>
                  <a:pt x="2658293" y="2935519"/>
                </a:lnTo>
                <a:lnTo>
                  <a:pt x="2648235" y="2946168"/>
                </a:lnTo>
                <a:lnTo>
                  <a:pt x="2642910" y="2930195"/>
                </a:lnTo>
                <a:lnTo>
                  <a:pt x="2626936" y="2946168"/>
                </a:lnTo>
                <a:lnTo>
                  <a:pt x="2632261" y="2950901"/>
                </a:lnTo>
                <a:lnTo>
                  <a:pt x="2626936" y="2956225"/>
                </a:lnTo>
                <a:lnTo>
                  <a:pt x="2621611" y="2961550"/>
                </a:lnTo>
                <a:lnTo>
                  <a:pt x="2611553" y="2950901"/>
                </a:lnTo>
                <a:lnTo>
                  <a:pt x="2616877" y="2946168"/>
                </a:lnTo>
                <a:lnTo>
                  <a:pt x="2606228" y="2935519"/>
                </a:lnTo>
                <a:lnTo>
                  <a:pt x="2606228" y="2946168"/>
                </a:lnTo>
                <a:lnTo>
                  <a:pt x="2595578" y="2950901"/>
                </a:lnTo>
                <a:lnTo>
                  <a:pt x="2600903" y="2966874"/>
                </a:lnTo>
                <a:lnTo>
                  <a:pt x="2585520" y="2966874"/>
                </a:lnTo>
                <a:lnTo>
                  <a:pt x="2574870" y="2982256"/>
                </a:lnTo>
                <a:lnTo>
                  <a:pt x="2569545" y="2992905"/>
                </a:lnTo>
                <a:lnTo>
                  <a:pt x="2564221" y="2998229"/>
                </a:lnTo>
                <a:lnTo>
                  <a:pt x="2558896" y="2998229"/>
                </a:lnTo>
                <a:lnTo>
                  <a:pt x="2548837" y="2987580"/>
                </a:lnTo>
                <a:lnTo>
                  <a:pt x="2538188" y="2998229"/>
                </a:lnTo>
                <a:lnTo>
                  <a:pt x="2527538" y="2987580"/>
                </a:lnTo>
                <a:lnTo>
                  <a:pt x="2517480" y="2987580"/>
                </a:lnTo>
                <a:lnTo>
                  <a:pt x="2517480" y="2977523"/>
                </a:lnTo>
                <a:lnTo>
                  <a:pt x="2501505" y="2977523"/>
                </a:lnTo>
                <a:lnTo>
                  <a:pt x="2486122" y="2966874"/>
                </a:lnTo>
                <a:lnTo>
                  <a:pt x="2496772" y="2961550"/>
                </a:lnTo>
                <a:lnTo>
                  <a:pt x="2496772" y="2940844"/>
                </a:lnTo>
                <a:lnTo>
                  <a:pt x="2506830" y="2935519"/>
                </a:lnTo>
                <a:lnTo>
                  <a:pt x="2512155" y="2946168"/>
                </a:lnTo>
                <a:lnTo>
                  <a:pt x="2517480" y="2956225"/>
                </a:lnTo>
                <a:lnTo>
                  <a:pt x="2512155" y="2961550"/>
                </a:lnTo>
                <a:lnTo>
                  <a:pt x="2517480" y="2966874"/>
                </a:lnTo>
                <a:lnTo>
                  <a:pt x="2527538" y="2966874"/>
                </a:lnTo>
                <a:lnTo>
                  <a:pt x="2538188" y="2982256"/>
                </a:lnTo>
                <a:lnTo>
                  <a:pt x="2548837" y="2977523"/>
                </a:lnTo>
                <a:lnTo>
                  <a:pt x="2554163" y="2982256"/>
                </a:lnTo>
                <a:lnTo>
                  <a:pt x="2558896" y="2977523"/>
                </a:lnTo>
                <a:lnTo>
                  <a:pt x="2558896" y="2961550"/>
                </a:lnTo>
                <a:lnTo>
                  <a:pt x="2548837" y="2956225"/>
                </a:lnTo>
                <a:lnTo>
                  <a:pt x="2543513" y="2946168"/>
                </a:lnTo>
                <a:lnTo>
                  <a:pt x="2543513" y="2930195"/>
                </a:lnTo>
                <a:lnTo>
                  <a:pt x="2532863" y="2930195"/>
                </a:lnTo>
                <a:lnTo>
                  <a:pt x="2532863" y="2940844"/>
                </a:lnTo>
                <a:lnTo>
                  <a:pt x="2532863" y="2950901"/>
                </a:lnTo>
                <a:lnTo>
                  <a:pt x="2527538" y="2950901"/>
                </a:lnTo>
                <a:lnTo>
                  <a:pt x="2522805" y="2940844"/>
                </a:lnTo>
                <a:lnTo>
                  <a:pt x="2527538" y="2935519"/>
                </a:lnTo>
                <a:lnTo>
                  <a:pt x="2522805" y="2924871"/>
                </a:lnTo>
                <a:lnTo>
                  <a:pt x="2517480" y="2930195"/>
                </a:lnTo>
                <a:lnTo>
                  <a:pt x="2501505" y="2924871"/>
                </a:lnTo>
                <a:lnTo>
                  <a:pt x="2496772" y="2919546"/>
                </a:lnTo>
                <a:lnTo>
                  <a:pt x="2496772" y="2904165"/>
                </a:lnTo>
                <a:lnTo>
                  <a:pt x="2506830" y="2904165"/>
                </a:lnTo>
                <a:lnTo>
                  <a:pt x="2506830" y="2898840"/>
                </a:lnTo>
                <a:lnTo>
                  <a:pt x="2496772" y="2904165"/>
                </a:lnTo>
                <a:lnTo>
                  <a:pt x="2491447" y="2904165"/>
                </a:lnTo>
                <a:lnTo>
                  <a:pt x="2486122" y="2919546"/>
                </a:lnTo>
                <a:lnTo>
                  <a:pt x="2475473" y="2924871"/>
                </a:lnTo>
                <a:lnTo>
                  <a:pt x="2496772" y="2935519"/>
                </a:lnTo>
                <a:lnTo>
                  <a:pt x="2486122" y="2950901"/>
                </a:lnTo>
                <a:lnTo>
                  <a:pt x="2480797" y="2961550"/>
                </a:lnTo>
                <a:lnTo>
                  <a:pt x="2480797" y="2950901"/>
                </a:lnTo>
                <a:lnTo>
                  <a:pt x="2475473" y="2946168"/>
                </a:lnTo>
                <a:lnTo>
                  <a:pt x="2475473" y="2940844"/>
                </a:lnTo>
                <a:lnTo>
                  <a:pt x="2470148" y="2935519"/>
                </a:lnTo>
                <a:lnTo>
                  <a:pt x="2460090" y="2956225"/>
                </a:lnTo>
                <a:lnTo>
                  <a:pt x="2454765" y="2966874"/>
                </a:lnTo>
                <a:lnTo>
                  <a:pt x="2460090" y="2966874"/>
                </a:lnTo>
                <a:lnTo>
                  <a:pt x="2460090" y="2977523"/>
                </a:lnTo>
                <a:lnTo>
                  <a:pt x="2465415" y="2982256"/>
                </a:lnTo>
                <a:lnTo>
                  <a:pt x="2449440" y="2987580"/>
                </a:lnTo>
                <a:lnTo>
                  <a:pt x="2434057" y="2992905"/>
                </a:lnTo>
                <a:lnTo>
                  <a:pt x="2434057" y="2987580"/>
                </a:lnTo>
                <a:lnTo>
                  <a:pt x="2423407" y="2982256"/>
                </a:lnTo>
                <a:lnTo>
                  <a:pt x="2423407" y="2977523"/>
                </a:lnTo>
                <a:lnTo>
                  <a:pt x="2434057" y="2972199"/>
                </a:lnTo>
                <a:lnTo>
                  <a:pt x="2434057" y="2982256"/>
                </a:lnTo>
                <a:lnTo>
                  <a:pt x="2449440" y="2977523"/>
                </a:lnTo>
                <a:lnTo>
                  <a:pt x="2449440" y="2956225"/>
                </a:lnTo>
                <a:lnTo>
                  <a:pt x="2438790" y="2950901"/>
                </a:lnTo>
                <a:lnTo>
                  <a:pt x="2428732" y="2950901"/>
                </a:lnTo>
                <a:lnTo>
                  <a:pt x="2423407" y="2956225"/>
                </a:lnTo>
                <a:lnTo>
                  <a:pt x="2407433" y="2946168"/>
                </a:lnTo>
                <a:lnTo>
                  <a:pt x="2407433" y="2935519"/>
                </a:lnTo>
                <a:lnTo>
                  <a:pt x="2412758" y="2930195"/>
                </a:lnTo>
                <a:lnTo>
                  <a:pt x="2412758" y="2914813"/>
                </a:lnTo>
                <a:lnTo>
                  <a:pt x="2418082" y="2914813"/>
                </a:lnTo>
                <a:lnTo>
                  <a:pt x="2423407" y="2904165"/>
                </a:lnTo>
                <a:lnTo>
                  <a:pt x="2428732" y="2909489"/>
                </a:lnTo>
                <a:lnTo>
                  <a:pt x="2449440" y="2909489"/>
                </a:lnTo>
                <a:lnTo>
                  <a:pt x="2454765" y="2914813"/>
                </a:lnTo>
                <a:lnTo>
                  <a:pt x="2465415" y="2904165"/>
                </a:lnTo>
                <a:lnTo>
                  <a:pt x="2470148" y="2888191"/>
                </a:lnTo>
                <a:lnTo>
                  <a:pt x="2465415" y="2883459"/>
                </a:lnTo>
                <a:lnTo>
                  <a:pt x="2454765" y="2893516"/>
                </a:lnTo>
                <a:lnTo>
                  <a:pt x="2438790" y="2904165"/>
                </a:lnTo>
                <a:lnTo>
                  <a:pt x="2428732" y="2904165"/>
                </a:lnTo>
                <a:lnTo>
                  <a:pt x="2418082" y="2898840"/>
                </a:lnTo>
                <a:lnTo>
                  <a:pt x="2423407" y="2893516"/>
                </a:lnTo>
                <a:lnTo>
                  <a:pt x="2423407" y="2883459"/>
                </a:lnTo>
                <a:lnTo>
                  <a:pt x="2428732" y="2872810"/>
                </a:lnTo>
                <a:lnTo>
                  <a:pt x="2434057" y="2872810"/>
                </a:lnTo>
                <a:lnTo>
                  <a:pt x="2438790" y="2862161"/>
                </a:lnTo>
                <a:lnTo>
                  <a:pt x="2434057" y="2856837"/>
                </a:lnTo>
                <a:lnTo>
                  <a:pt x="2438790" y="2856837"/>
                </a:lnTo>
                <a:lnTo>
                  <a:pt x="2444115" y="2852104"/>
                </a:lnTo>
                <a:lnTo>
                  <a:pt x="2449440" y="2856837"/>
                </a:lnTo>
                <a:lnTo>
                  <a:pt x="2449440" y="2841455"/>
                </a:lnTo>
                <a:lnTo>
                  <a:pt x="2444115" y="2846779"/>
                </a:lnTo>
                <a:lnTo>
                  <a:pt x="2444115" y="2852104"/>
                </a:lnTo>
                <a:lnTo>
                  <a:pt x="2434057" y="2846779"/>
                </a:lnTo>
                <a:lnTo>
                  <a:pt x="2423407" y="2841455"/>
                </a:lnTo>
                <a:lnTo>
                  <a:pt x="2418082" y="2830806"/>
                </a:lnTo>
                <a:lnTo>
                  <a:pt x="2418082" y="2825482"/>
                </a:lnTo>
                <a:lnTo>
                  <a:pt x="2412758" y="2830806"/>
                </a:lnTo>
                <a:lnTo>
                  <a:pt x="2412758" y="2846779"/>
                </a:lnTo>
                <a:lnTo>
                  <a:pt x="2418082" y="2852104"/>
                </a:lnTo>
                <a:lnTo>
                  <a:pt x="2418082" y="2867485"/>
                </a:lnTo>
                <a:lnTo>
                  <a:pt x="2423407" y="2872810"/>
                </a:lnTo>
                <a:lnTo>
                  <a:pt x="2412758" y="2883459"/>
                </a:lnTo>
                <a:lnTo>
                  <a:pt x="2407433" y="2878134"/>
                </a:lnTo>
                <a:lnTo>
                  <a:pt x="2407433" y="2888191"/>
                </a:lnTo>
                <a:lnTo>
                  <a:pt x="2402700" y="2898840"/>
                </a:lnTo>
                <a:lnTo>
                  <a:pt x="2407433" y="2904165"/>
                </a:lnTo>
                <a:lnTo>
                  <a:pt x="2407433" y="2909489"/>
                </a:lnTo>
                <a:lnTo>
                  <a:pt x="2407433" y="2919546"/>
                </a:lnTo>
                <a:lnTo>
                  <a:pt x="2407433" y="2924871"/>
                </a:lnTo>
                <a:lnTo>
                  <a:pt x="2397375" y="2930195"/>
                </a:lnTo>
                <a:lnTo>
                  <a:pt x="2386725" y="2919546"/>
                </a:lnTo>
                <a:lnTo>
                  <a:pt x="2381400" y="2924871"/>
                </a:lnTo>
                <a:lnTo>
                  <a:pt x="2376075" y="2919546"/>
                </a:lnTo>
                <a:lnTo>
                  <a:pt x="2366017" y="2930195"/>
                </a:lnTo>
                <a:lnTo>
                  <a:pt x="2355367" y="2924871"/>
                </a:lnTo>
                <a:lnTo>
                  <a:pt x="2355367" y="2935519"/>
                </a:lnTo>
                <a:lnTo>
                  <a:pt x="2376075" y="2935519"/>
                </a:lnTo>
                <a:lnTo>
                  <a:pt x="2381400" y="2940844"/>
                </a:lnTo>
                <a:lnTo>
                  <a:pt x="2381400" y="2935519"/>
                </a:lnTo>
                <a:lnTo>
                  <a:pt x="2386725" y="2930195"/>
                </a:lnTo>
                <a:lnTo>
                  <a:pt x="2392050" y="2946168"/>
                </a:lnTo>
                <a:lnTo>
                  <a:pt x="2402700" y="2946168"/>
                </a:lnTo>
                <a:lnTo>
                  <a:pt x="2402700" y="2950901"/>
                </a:lnTo>
                <a:lnTo>
                  <a:pt x="2418082" y="2966874"/>
                </a:lnTo>
                <a:lnTo>
                  <a:pt x="2407433" y="2977523"/>
                </a:lnTo>
                <a:lnTo>
                  <a:pt x="2412758" y="2977523"/>
                </a:lnTo>
                <a:lnTo>
                  <a:pt x="2418082" y="2987580"/>
                </a:lnTo>
                <a:lnTo>
                  <a:pt x="2412758" y="2992905"/>
                </a:lnTo>
                <a:lnTo>
                  <a:pt x="2418082" y="2998229"/>
                </a:lnTo>
                <a:lnTo>
                  <a:pt x="2412758" y="3018935"/>
                </a:lnTo>
                <a:lnTo>
                  <a:pt x="2397375" y="3034908"/>
                </a:lnTo>
                <a:lnTo>
                  <a:pt x="2392050" y="3040233"/>
                </a:lnTo>
                <a:lnTo>
                  <a:pt x="2381400" y="3040233"/>
                </a:lnTo>
                <a:lnTo>
                  <a:pt x="2381400" y="3034908"/>
                </a:lnTo>
                <a:lnTo>
                  <a:pt x="2392050" y="3029584"/>
                </a:lnTo>
                <a:lnTo>
                  <a:pt x="2381400" y="3018935"/>
                </a:lnTo>
                <a:lnTo>
                  <a:pt x="2381400" y="3013611"/>
                </a:lnTo>
                <a:lnTo>
                  <a:pt x="2376075" y="3024259"/>
                </a:lnTo>
                <a:lnTo>
                  <a:pt x="2376075" y="3034908"/>
                </a:lnTo>
                <a:lnTo>
                  <a:pt x="2366017" y="3040233"/>
                </a:lnTo>
                <a:lnTo>
                  <a:pt x="2371342" y="3044965"/>
                </a:lnTo>
                <a:lnTo>
                  <a:pt x="2376075" y="3050290"/>
                </a:lnTo>
                <a:lnTo>
                  <a:pt x="2376075" y="3055614"/>
                </a:lnTo>
                <a:lnTo>
                  <a:pt x="2376075" y="3066263"/>
                </a:lnTo>
                <a:lnTo>
                  <a:pt x="2386725" y="3066263"/>
                </a:lnTo>
                <a:lnTo>
                  <a:pt x="2392050" y="3055614"/>
                </a:lnTo>
                <a:lnTo>
                  <a:pt x="2397375" y="3060939"/>
                </a:lnTo>
                <a:lnTo>
                  <a:pt x="2397375" y="3044965"/>
                </a:lnTo>
                <a:lnTo>
                  <a:pt x="2392050" y="3044965"/>
                </a:lnTo>
                <a:lnTo>
                  <a:pt x="2392050" y="3040233"/>
                </a:lnTo>
                <a:lnTo>
                  <a:pt x="2402700" y="3040233"/>
                </a:lnTo>
                <a:lnTo>
                  <a:pt x="2418082" y="3018935"/>
                </a:lnTo>
                <a:lnTo>
                  <a:pt x="2423407" y="3013611"/>
                </a:lnTo>
                <a:lnTo>
                  <a:pt x="2428732" y="3018935"/>
                </a:lnTo>
                <a:lnTo>
                  <a:pt x="2423407" y="3040233"/>
                </a:lnTo>
                <a:lnTo>
                  <a:pt x="2418082" y="3040233"/>
                </a:lnTo>
                <a:lnTo>
                  <a:pt x="2412758" y="3044965"/>
                </a:lnTo>
                <a:lnTo>
                  <a:pt x="2428732" y="3050290"/>
                </a:lnTo>
                <a:lnTo>
                  <a:pt x="2428732" y="3044965"/>
                </a:lnTo>
                <a:lnTo>
                  <a:pt x="2434057" y="3040233"/>
                </a:lnTo>
                <a:lnTo>
                  <a:pt x="2444115" y="3044965"/>
                </a:lnTo>
                <a:lnTo>
                  <a:pt x="2438790" y="3055614"/>
                </a:lnTo>
                <a:lnTo>
                  <a:pt x="2449440" y="3060939"/>
                </a:lnTo>
                <a:lnTo>
                  <a:pt x="2449440" y="3071587"/>
                </a:lnTo>
                <a:lnTo>
                  <a:pt x="2465415" y="3076320"/>
                </a:lnTo>
                <a:lnTo>
                  <a:pt x="2449440" y="3076320"/>
                </a:lnTo>
                <a:lnTo>
                  <a:pt x="2438790" y="3081645"/>
                </a:lnTo>
                <a:lnTo>
                  <a:pt x="2438790" y="3086969"/>
                </a:lnTo>
                <a:lnTo>
                  <a:pt x="2423407" y="3102942"/>
                </a:lnTo>
                <a:lnTo>
                  <a:pt x="2418082" y="3102942"/>
                </a:lnTo>
                <a:lnTo>
                  <a:pt x="2418082" y="3097618"/>
                </a:lnTo>
                <a:lnTo>
                  <a:pt x="2428732" y="3081645"/>
                </a:lnTo>
                <a:lnTo>
                  <a:pt x="2428732" y="3066263"/>
                </a:lnTo>
                <a:lnTo>
                  <a:pt x="2423407" y="3066263"/>
                </a:lnTo>
                <a:lnTo>
                  <a:pt x="2423407" y="3071587"/>
                </a:lnTo>
                <a:lnTo>
                  <a:pt x="2412758" y="3076320"/>
                </a:lnTo>
                <a:lnTo>
                  <a:pt x="2407433" y="3066263"/>
                </a:lnTo>
                <a:lnTo>
                  <a:pt x="2402700" y="3066263"/>
                </a:lnTo>
                <a:lnTo>
                  <a:pt x="2392050" y="3076320"/>
                </a:lnTo>
                <a:lnTo>
                  <a:pt x="2392050" y="3081645"/>
                </a:lnTo>
                <a:lnTo>
                  <a:pt x="2397375" y="3081645"/>
                </a:lnTo>
                <a:lnTo>
                  <a:pt x="2402700" y="3086969"/>
                </a:lnTo>
                <a:lnTo>
                  <a:pt x="2397375" y="3086969"/>
                </a:lnTo>
                <a:lnTo>
                  <a:pt x="2392050" y="3086969"/>
                </a:lnTo>
                <a:lnTo>
                  <a:pt x="2392050" y="3092293"/>
                </a:lnTo>
                <a:lnTo>
                  <a:pt x="2381400" y="3092293"/>
                </a:lnTo>
                <a:lnTo>
                  <a:pt x="2381400" y="3081645"/>
                </a:lnTo>
                <a:lnTo>
                  <a:pt x="2381400" y="3071587"/>
                </a:lnTo>
                <a:lnTo>
                  <a:pt x="2376075" y="3076320"/>
                </a:lnTo>
                <a:lnTo>
                  <a:pt x="2371342" y="3071587"/>
                </a:lnTo>
                <a:lnTo>
                  <a:pt x="2360692" y="3071587"/>
                </a:lnTo>
                <a:lnTo>
                  <a:pt x="2355367" y="3076320"/>
                </a:lnTo>
                <a:lnTo>
                  <a:pt x="2350042" y="3071587"/>
                </a:lnTo>
                <a:lnTo>
                  <a:pt x="2334659" y="3076320"/>
                </a:lnTo>
                <a:lnTo>
                  <a:pt x="2334659" y="3081645"/>
                </a:lnTo>
                <a:lnTo>
                  <a:pt x="2339985" y="3081645"/>
                </a:lnTo>
                <a:lnTo>
                  <a:pt x="2329335" y="3092293"/>
                </a:lnTo>
                <a:lnTo>
                  <a:pt x="2329335" y="3066263"/>
                </a:lnTo>
                <a:lnTo>
                  <a:pt x="2318685" y="3060939"/>
                </a:lnTo>
                <a:lnTo>
                  <a:pt x="2313952" y="3071587"/>
                </a:lnTo>
                <a:lnTo>
                  <a:pt x="2308627" y="3071587"/>
                </a:lnTo>
                <a:lnTo>
                  <a:pt x="2313952" y="3055614"/>
                </a:lnTo>
                <a:lnTo>
                  <a:pt x="2313952" y="3044965"/>
                </a:lnTo>
                <a:lnTo>
                  <a:pt x="2303302" y="3044965"/>
                </a:lnTo>
                <a:lnTo>
                  <a:pt x="2303302" y="3050290"/>
                </a:lnTo>
                <a:lnTo>
                  <a:pt x="2303302" y="3071587"/>
                </a:lnTo>
                <a:lnTo>
                  <a:pt x="2282594" y="3044965"/>
                </a:lnTo>
                <a:lnTo>
                  <a:pt x="2287327" y="3040233"/>
                </a:lnTo>
                <a:lnTo>
                  <a:pt x="2287327" y="3029584"/>
                </a:lnTo>
                <a:lnTo>
                  <a:pt x="2282594" y="3018935"/>
                </a:lnTo>
                <a:lnTo>
                  <a:pt x="2277269" y="3024259"/>
                </a:lnTo>
                <a:lnTo>
                  <a:pt x="2266619" y="3034908"/>
                </a:lnTo>
                <a:lnTo>
                  <a:pt x="2271945" y="3018935"/>
                </a:lnTo>
                <a:lnTo>
                  <a:pt x="2261295" y="3003553"/>
                </a:lnTo>
                <a:lnTo>
                  <a:pt x="2261295" y="2987580"/>
                </a:lnTo>
                <a:lnTo>
                  <a:pt x="2266619" y="2987580"/>
                </a:lnTo>
                <a:lnTo>
                  <a:pt x="2271945" y="2987580"/>
                </a:lnTo>
                <a:lnTo>
                  <a:pt x="2277269" y="2987580"/>
                </a:lnTo>
                <a:lnTo>
                  <a:pt x="2282594" y="2977523"/>
                </a:lnTo>
                <a:lnTo>
                  <a:pt x="2266619" y="2977523"/>
                </a:lnTo>
                <a:lnTo>
                  <a:pt x="2261295" y="2987580"/>
                </a:lnTo>
                <a:lnTo>
                  <a:pt x="2255970" y="2987580"/>
                </a:lnTo>
                <a:lnTo>
                  <a:pt x="2255970" y="3003553"/>
                </a:lnTo>
                <a:lnTo>
                  <a:pt x="2245912" y="3008878"/>
                </a:lnTo>
                <a:lnTo>
                  <a:pt x="2240587" y="3003553"/>
                </a:lnTo>
                <a:lnTo>
                  <a:pt x="2245912" y="2998229"/>
                </a:lnTo>
                <a:lnTo>
                  <a:pt x="2224612" y="2987580"/>
                </a:lnTo>
                <a:lnTo>
                  <a:pt x="2224612" y="2982256"/>
                </a:lnTo>
                <a:lnTo>
                  <a:pt x="2219879" y="2982256"/>
                </a:lnTo>
                <a:lnTo>
                  <a:pt x="2214554" y="2982256"/>
                </a:lnTo>
                <a:lnTo>
                  <a:pt x="2198579" y="2966874"/>
                </a:lnTo>
                <a:lnTo>
                  <a:pt x="2203905" y="2961550"/>
                </a:lnTo>
                <a:lnTo>
                  <a:pt x="2203905" y="2950901"/>
                </a:lnTo>
                <a:lnTo>
                  <a:pt x="2193846" y="2950901"/>
                </a:lnTo>
                <a:lnTo>
                  <a:pt x="2183197" y="2946168"/>
                </a:lnTo>
                <a:lnTo>
                  <a:pt x="2183197" y="2950901"/>
                </a:lnTo>
                <a:lnTo>
                  <a:pt x="2172547" y="2946168"/>
                </a:lnTo>
                <a:lnTo>
                  <a:pt x="2167222" y="2961550"/>
                </a:lnTo>
                <a:lnTo>
                  <a:pt x="2157164" y="2956225"/>
                </a:lnTo>
                <a:lnTo>
                  <a:pt x="2157164" y="2966874"/>
                </a:lnTo>
                <a:lnTo>
                  <a:pt x="2162489" y="2972199"/>
                </a:lnTo>
                <a:lnTo>
                  <a:pt x="2157164" y="2977523"/>
                </a:lnTo>
                <a:lnTo>
                  <a:pt x="2157164" y="2987580"/>
                </a:lnTo>
                <a:lnTo>
                  <a:pt x="2157164" y="2998229"/>
                </a:lnTo>
                <a:lnTo>
                  <a:pt x="2157164" y="3003553"/>
                </a:lnTo>
                <a:lnTo>
                  <a:pt x="2162489" y="3008878"/>
                </a:lnTo>
                <a:lnTo>
                  <a:pt x="2162489" y="3018935"/>
                </a:lnTo>
                <a:lnTo>
                  <a:pt x="2151839" y="3024259"/>
                </a:lnTo>
                <a:lnTo>
                  <a:pt x="2141189" y="3018935"/>
                </a:lnTo>
                <a:lnTo>
                  <a:pt x="2131131" y="3029584"/>
                </a:lnTo>
                <a:lnTo>
                  <a:pt x="2151839" y="3029584"/>
                </a:lnTo>
                <a:lnTo>
                  <a:pt x="2151839" y="3040233"/>
                </a:lnTo>
                <a:lnTo>
                  <a:pt x="2157164" y="3040233"/>
                </a:lnTo>
                <a:lnTo>
                  <a:pt x="2162489" y="3034908"/>
                </a:lnTo>
                <a:lnTo>
                  <a:pt x="2172547" y="3034908"/>
                </a:lnTo>
                <a:lnTo>
                  <a:pt x="2177872" y="3040233"/>
                </a:lnTo>
                <a:lnTo>
                  <a:pt x="2172547" y="3044965"/>
                </a:lnTo>
                <a:lnTo>
                  <a:pt x="2167222" y="3044965"/>
                </a:lnTo>
                <a:lnTo>
                  <a:pt x="2162489" y="3044965"/>
                </a:lnTo>
                <a:lnTo>
                  <a:pt x="2167222" y="3050290"/>
                </a:lnTo>
                <a:lnTo>
                  <a:pt x="2162489" y="3066263"/>
                </a:lnTo>
                <a:lnTo>
                  <a:pt x="2151839" y="3066263"/>
                </a:lnTo>
                <a:lnTo>
                  <a:pt x="2146514" y="3076320"/>
                </a:lnTo>
                <a:lnTo>
                  <a:pt x="2141189" y="3086969"/>
                </a:lnTo>
                <a:lnTo>
                  <a:pt x="2146514" y="3086969"/>
                </a:lnTo>
                <a:lnTo>
                  <a:pt x="2141189" y="3092293"/>
                </a:lnTo>
                <a:lnTo>
                  <a:pt x="2135864" y="3086969"/>
                </a:lnTo>
                <a:lnTo>
                  <a:pt x="2135864" y="3076320"/>
                </a:lnTo>
                <a:lnTo>
                  <a:pt x="2135864" y="3055614"/>
                </a:lnTo>
                <a:lnTo>
                  <a:pt x="2120482" y="3081645"/>
                </a:lnTo>
                <a:lnTo>
                  <a:pt x="2120482" y="3086969"/>
                </a:lnTo>
                <a:lnTo>
                  <a:pt x="2131131" y="3081645"/>
                </a:lnTo>
                <a:lnTo>
                  <a:pt x="2131131" y="3092293"/>
                </a:lnTo>
                <a:lnTo>
                  <a:pt x="2141189" y="3097618"/>
                </a:lnTo>
                <a:lnTo>
                  <a:pt x="2151839" y="3097618"/>
                </a:lnTo>
                <a:lnTo>
                  <a:pt x="2151839" y="3081645"/>
                </a:lnTo>
                <a:lnTo>
                  <a:pt x="2172547" y="3066263"/>
                </a:lnTo>
                <a:lnTo>
                  <a:pt x="2172547" y="3081645"/>
                </a:lnTo>
                <a:lnTo>
                  <a:pt x="2167222" y="3086969"/>
                </a:lnTo>
                <a:lnTo>
                  <a:pt x="2172547" y="3097618"/>
                </a:lnTo>
                <a:lnTo>
                  <a:pt x="2177872" y="3092293"/>
                </a:lnTo>
                <a:lnTo>
                  <a:pt x="2177872" y="3071587"/>
                </a:lnTo>
                <a:lnTo>
                  <a:pt x="2183197" y="3066263"/>
                </a:lnTo>
                <a:lnTo>
                  <a:pt x="2172547" y="3066263"/>
                </a:lnTo>
                <a:lnTo>
                  <a:pt x="2172547" y="3055614"/>
                </a:lnTo>
                <a:lnTo>
                  <a:pt x="2183197" y="3040233"/>
                </a:lnTo>
                <a:lnTo>
                  <a:pt x="2177872" y="3040233"/>
                </a:lnTo>
                <a:lnTo>
                  <a:pt x="2183197" y="3029584"/>
                </a:lnTo>
                <a:lnTo>
                  <a:pt x="2193846" y="3040233"/>
                </a:lnTo>
                <a:lnTo>
                  <a:pt x="2188522" y="3044965"/>
                </a:lnTo>
                <a:lnTo>
                  <a:pt x="2193846" y="3044965"/>
                </a:lnTo>
                <a:lnTo>
                  <a:pt x="2198579" y="3050290"/>
                </a:lnTo>
                <a:lnTo>
                  <a:pt x="2198579" y="3066263"/>
                </a:lnTo>
                <a:lnTo>
                  <a:pt x="2188522" y="3081645"/>
                </a:lnTo>
                <a:lnTo>
                  <a:pt x="2188522" y="3086969"/>
                </a:lnTo>
                <a:lnTo>
                  <a:pt x="2183197" y="3092293"/>
                </a:lnTo>
                <a:lnTo>
                  <a:pt x="2183197" y="3097618"/>
                </a:lnTo>
                <a:lnTo>
                  <a:pt x="2177872" y="3102942"/>
                </a:lnTo>
                <a:lnTo>
                  <a:pt x="2172547" y="3112999"/>
                </a:lnTo>
                <a:lnTo>
                  <a:pt x="2183197" y="3112999"/>
                </a:lnTo>
                <a:lnTo>
                  <a:pt x="2193846" y="3118324"/>
                </a:lnTo>
                <a:lnTo>
                  <a:pt x="2193846" y="3123648"/>
                </a:lnTo>
                <a:lnTo>
                  <a:pt x="2177872" y="3139030"/>
                </a:lnTo>
                <a:lnTo>
                  <a:pt x="2177872" y="3160327"/>
                </a:lnTo>
                <a:lnTo>
                  <a:pt x="2172547" y="3165652"/>
                </a:lnTo>
                <a:lnTo>
                  <a:pt x="2172547" y="3175709"/>
                </a:lnTo>
                <a:lnTo>
                  <a:pt x="2167222" y="3175709"/>
                </a:lnTo>
                <a:lnTo>
                  <a:pt x="2167222" y="3170385"/>
                </a:lnTo>
                <a:lnTo>
                  <a:pt x="2162489" y="3170385"/>
                </a:lnTo>
                <a:lnTo>
                  <a:pt x="2162489" y="3165652"/>
                </a:lnTo>
                <a:lnTo>
                  <a:pt x="2162489" y="3160327"/>
                </a:lnTo>
                <a:lnTo>
                  <a:pt x="2162489" y="3155003"/>
                </a:lnTo>
                <a:lnTo>
                  <a:pt x="2167222" y="3139030"/>
                </a:lnTo>
                <a:lnTo>
                  <a:pt x="2157164" y="3139030"/>
                </a:lnTo>
                <a:lnTo>
                  <a:pt x="2151839" y="3149679"/>
                </a:lnTo>
                <a:lnTo>
                  <a:pt x="2146514" y="3160327"/>
                </a:lnTo>
                <a:lnTo>
                  <a:pt x="2157164" y="3165652"/>
                </a:lnTo>
                <a:lnTo>
                  <a:pt x="2151839" y="3170385"/>
                </a:lnTo>
                <a:lnTo>
                  <a:pt x="2151839" y="3191682"/>
                </a:lnTo>
                <a:lnTo>
                  <a:pt x="2135864" y="3201739"/>
                </a:lnTo>
                <a:lnTo>
                  <a:pt x="2131131" y="3201739"/>
                </a:lnTo>
                <a:lnTo>
                  <a:pt x="2125806" y="3186358"/>
                </a:lnTo>
                <a:lnTo>
                  <a:pt x="2131131" y="3181033"/>
                </a:lnTo>
                <a:lnTo>
                  <a:pt x="2131131" y="3175709"/>
                </a:lnTo>
                <a:lnTo>
                  <a:pt x="2146514" y="3170385"/>
                </a:lnTo>
                <a:lnTo>
                  <a:pt x="2141189" y="3170385"/>
                </a:lnTo>
                <a:lnTo>
                  <a:pt x="2135864" y="3160327"/>
                </a:lnTo>
                <a:lnTo>
                  <a:pt x="2131131" y="3170385"/>
                </a:lnTo>
                <a:lnTo>
                  <a:pt x="2131131" y="3175709"/>
                </a:lnTo>
                <a:lnTo>
                  <a:pt x="2120482" y="3181033"/>
                </a:lnTo>
                <a:lnTo>
                  <a:pt x="2115156" y="3186358"/>
                </a:lnTo>
                <a:lnTo>
                  <a:pt x="2109832" y="3181033"/>
                </a:lnTo>
                <a:lnTo>
                  <a:pt x="2099774" y="3181033"/>
                </a:lnTo>
                <a:lnTo>
                  <a:pt x="2089124" y="3191682"/>
                </a:lnTo>
                <a:lnTo>
                  <a:pt x="2089124" y="3175709"/>
                </a:lnTo>
                <a:lnTo>
                  <a:pt x="2083799" y="3165652"/>
                </a:lnTo>
                <a:lnTo>
                  <a:pt x="2094449" y="3155003"/>
                </a:lnTo>
                <a:lnTo>
                  <a:pt x="2089124" y="3144354"/>
                </a:lnTo>
                <a:lnTo>
                  <a:pt x="2099774" y="3144354"/>
                </a:lnTo>
                <a:lnTo>
                  <a:pt x="2109832" y="3139030"/>
                </a:lnTo>
                <a:lnTo>
                  <a:pt x="2104507" y="3128973"/>
                </a:lnTo>
                <a:lnTo>
                  <a:pt x="2109832" y="3123648"/>
                </a:lnTo>
                <a:lnTo>
                  <a:pt x="2120482" y="3112999"/>
                </a:lnTo>
                <a:lnTo>
                  <a:pt x="2131131" y="3112999"/>
                </a:lnTo>
                <a:lnTo>
                  <a:pt x="2115156" y="3134297"/>
                </a:lnTo>
                <a:lnTo>
                  <a:pt x="2131131" y="3134297"/>
                </a:lnTo>
                <a:lnTo>
                  <a:pt x="2141189" y="3112999"/>
                </a:lnTo>
                <a:lnTo>
                  <a:pt x="2131131" y="3112999"/>
                </a:lnTo>
                <a:lnTo>
                  <a:pt x="2131131" y="3102942"/>
                </a:lnTo>
                <a:lnTo>
                  <a:pt x="2120482" y="3112999"/>
                </a:lnTo>
                <a:lnTo>
                  <a:pt x="2115156" y="3112999"/>
                </a:lnTo>
                <a:lnTo>
                  <a:pt x="2109832" y="3107675"/>
                </a:lnTo>
                <a:lnTo>
                  <a:pt x="2104507" y="3097618"/>
                </a:lnTo>
                <a:lnTo>
                  <a:pt x="2104507" y="3086969"/>
                </a:lnTo>
                <a:lnTo>
                  <a:pt x="2109832" y="3081645"/>
                </a:lnTo>
                <a:lnTo>
                  <a:pt x="2109832" y="3076320"/>
                </a:lnTo>
                <a:lnTo>
                  <a:pt x="2104507" y="3076320"/>
                </a:lnTo>
                <a:lnTo>
                  <a:pt x="2099774" y="3066263"/>
                </a:lnTo>
                <a:lnTo>
                  <a:pt x="2104507" y="3060939"/>
                </a:lnTo>
                <a:lnTo>
                  <a:pt x="2094449" y="3055614"/>
                </a:lnTo>
                <a:lnTo>
                  <a:pt x="2094449" y="3050290"/>
                </a:lnTo>
                <a:lnTo>
                  <a:pt x="2104507" y="3050290"/>
                </a:lnTo>
                <a:lnTo>
                  <a:pt x="2109832" y="3040233"/>
                </a:lnTo>
                <a:lnTo>
                  <a:pt x="2104507" y="3034908"/>
                </a:lnTo>
                <a:lnTo>
                  <a:pt x="2094449" y="3044965"/>
                </a:lnTo>
                <a:lnTo>
                  <a:pt x="2089124" y="3029584"/>
                </a:lnTo>
                <a:lnTo>
                  <a:pt x="2104507" y="3029584"/>
                </a:lnTo>
                <a:lnTo>
                  <a:pt x="2104507" y="3024259"/>
                </a:lnTo>
                <a:lnTo>
                  <a:pt x="2094449" y="3018935"/>
                </a:lnTo>
                <a:lnTo>
                  <a:pt x="2094449" y="3008878"/>
                </a:lnTo>
                <a:lnTo>
                  <a:pt x="2083799" y="3024259"/>
                </a:lnTo>
                <a:lnTo>
                  <a:pt x="2083799" y="3040233"/>
                </a:lnTo>
                <a:lnTo>
                  <a:pt x="2073149" y="3050290"/>
                </a:lnTo>
                <a:lnTo>
                  <a:pt x="2073149" y="3040233"/>
                </a:lnTo>
                <a:lnTo>
                  <a:pt x="2068416" y="3034908"/>
                </a:lnTo>
                <a:lnTo>
                  <a:pt x="2078474" y="3024259"/>
                </a:lnTo>
                <a:lnTo>
                  <a:pt x="2073149" y="3013611"/>
                </a:lnTo>
                <a:lnTo>
                  <a:pt x="2063091" y="3024259"/>
                </a:lnTo>
                <a:lnTo>
                  <a:pt x="2052442" y="3034908"/>
                </a:lnTo>
                <a:lnTo>
                  <a:pt x="2026409" y="3034908"/>
                </a:lnTo>
                <a:lnTo>
                  <a:pt x="2011026" y="3029584"/>
                </a:lnTo>
                <a:lnTo>
                  <a:pt x="2011026" y="3024259"/>
                </a:lnTo>
                <a:lnTo>
                  <a:pt x="2015759" y="3024259"/>
                </a:lnTo>
                <a:lnTo>
                  <a:pt x="2011026" y="3008878"/>
                </a:lnTo>
                <a:lnTo>
                  <a:pt x="2000376" y="3018935"/>
                </a:lnTo>
                <a:lnTo>
                  <a:pt x="2011026" y="3024259"/>
                </a:lnTo>
                <a:lnTo>
                  <a:pt x="1995051" y="3040233"/>
                </a:lnTo>
                <a:lnTo>
                  <a:pt x="1989726" y="3050290"/>
                </a:lnTo>
                <a:lnTo>
                  <a:pt x="1995051" y="3050290"/>
                </a:lnTo>
                <a:lnTo>
                  <a:pt x="2000376" y="3060939"/>
                </a:lnTo>
                <a:lnTo>
                  <a:pt x="2015759" y="3050290"/>
                </a:lnTo>
                <a:lnTo>
                  <a:pt x="2015759" y="3044965"/>
                </a:lnTo>
                <a:lnTo>
                  <a:pt x="2021084" y="3034908"/>
                </a:lnTo>
                <a:lnTo>
                  <a:pt x="2031734" y="3044965"/>
                </a:lnTo>
                <a:lnTo>
                  <a:pt x="2031734" y="3050290"/>
                </a:lnTo>
                <a:lnTo>
                  <a:pt x="2021084" y="3050290"/>
                </a:lnTo>
                <a:lnTo>
                  <a:pt x="2021084" y="3071587"/>
                </a:lnTo>
                <a:lnTo>
                  <a:pt x="2005701" y="3081645"/>
                </a:lnTo>
                <a:lnTo>
                  <a:pt x="1989726" y="3081645"/>
                </a:lnTo>
                <a:lnTo>
                  <a:pt x="2000376" y="3076320"/>
                </a:lnTo>
                <a:lnTo>
                  <a:pt x="2000376" y="3071587"/>
                </a:lnTo>
                <a:lnTo>
                  <a:pt x="1984402" y="3076320"/>
                </a:lnTo>
                <a:lnTo>
                  <a:pt x="1969019" y="3081645"/>
                </a:lnTo>
                <a:lnTo>
                  <a:pt x="1969019" y="3092293"/>
                </a:lnTo>
                <a:lnTo>
                  <a:pt x="1958369" y="3086969"/>
                </a:lnTo>
                <a:lnTo>
                  <a:pt x="1963694" y="3076320"/>
                </a:lnTo>
                <a:lnTo>
                  <a:pt x="1942986" y="3076320"/>
                </a:lnTo>
                <a:lnTo>
                  <a:pt x="1942986" y="3081645"/>
                </a:lnTo>
                <a:lnTo>
                  <a:pt x="1953044" y="3092293"/>
                </a:lnTo>
                <a:lnTo>
                  <a:pt x="1969019" y="3097618"/>
                </a:lnTo>
                <a:lnTo>
                  <a:pt x="1979668" y="3112999"/>
                </a:lnTo>
                <a:lnTo>
                  <a:pt x="1974343" y="3112999"/>
                </a:lnTo>
                <a:lnTo>
                  <a:pt x="1974343" y="3123648"/>
                </a:lnTo>
                <a:lnTo>
                  <a:pt x="1969019" y="3134297"/>
                </a:lnTo>
                <a:lnTo>
                  <a:pt x="1974343" y="3134297"/>
                </a:lnTo>
                <a:lnTo>
                  <a:pt x="1984402" y="3128973"/>
                </a:lnTo>
                <a:lnTo>
                  <a:pt x="1984402" y="3134297"/>
                </a:lnTo>
                <a:lnTo>
                  <a:pt x="1995051" y="3128973"/>
                </a:lnTo>
                <a:lnTo>
                  <a:pt x="2005701" y="3128973"/>
                </a:lnTo>
                <a:lnTo>
                  <a:pt x="2011026" y="3139030"/>
                </a:lnTo>
                <a:lnTo>
                  <a:pt x="2015759" y="3134297"/>
                </a:lnTo>
                <a:lnTo>
                  <a:pt x="2026409" y="3139030"/>
                </a:lnTo>
                <a:lnTo>
                  <a:pt x="2031734" y="3134297"/>
                </a:lnTo>
                <a:lnTo>
                  <a:pt x="2031734" y="3144354"/>
                </a:lnTo>
                <a:lnTo>
                  <a:pt x="2026409" y="3144354"/>
                </a:lnTo>
                <a:lnTo>
                  <a:pt x="2026409" y="3149679"/>
                </a:lnTo>
                <a:lnTo>
                  <a:pt x="2031734" y="3155003"/>
                </a:lnTo>
                <a:lnTo>
                  <a:pt x="2037059" y="3149679"/>
                </a:lnTo>
                <a:lnTo>
                  <a:pt x="2037059" y="3155003"/>
                </a:lnTo>
                <a:lnTo>
                  <a:pt x="2042383" y="3160327"/>
                </a:lnTo>
                <a:lnTo>
                  <a:pt x="2042383" y="3170385"/>
                </a:lnTo>
                <a:lnTo>
                  <a:pt x="2026409" y="3175709"/>
                </a:lnTo>
                <a:lnTo>
                  <a:pt x="2026409" y="3181033"/>
                </a:lnTo>
                <a:lnTo>
                  <a:pt x="2015759" y="3181033"/>
                </a:lnTo>
                <a:lnTo>
                  <a:pt x="2015759" y="3186358"/>
                </a:lnTo>
                <a:lnTo>
                  <a:pt x="2011026" y="3191682"/>
                </a:lnTo>
                <a:lnTo>
                  <a:pt x="2000376" y="3201739"/>
                </a:lnTo>
                <a:lnTo>
                  <a:pt x="2000376" y="3191682"/>
                </a:lnTo>
                <a:lnTo>
                  <a:pt x="2011026" y="3170385"/>
                </a:lnTo>
                <a:lnTo>
                  <a:pt x="2011026" y="3160327"/>
                </a:lnTo>
                <a:lnTo>
                  <a:pt x="2015759" y="3149679"/>
                </a:lnTo>
                <a:lnTo>
                  <a:pt x="2005701" y="3144354"/>
                </a:lnTo>
                <a:lnTo>
                  <a:pt x="2000376" y="3149679"/>
                </a:lnTo>
                <a:lnTo>
                  <a:pt x="1995051" y="3155003"/>
                </a:lnTo>
                <a:lnTo>
                  <a:pt x="1979668" y="3160327"/>
                </a:lnTo>
                <a:lnTo>
                  <a:pt x="1979668" y="3149679"/>
                </a:lnTo>
                <a:lnTo>
                  <a:pt x="1974343" y="3144354"/>
                </a:lnTo>
                <a:lnTo>
                  <a:pt x="1958369" y="3149679"/>
                </a:lnTo>
                <a:lnTo>
                  <a:pt x="1963694" y="3155003"/>
                </a:lnTo>
                <a:lnTo>
                  <a:pt x="1958369" y="3170385"/>
                </a:lnTo>
                <a:lnTo>
                  <a:pt x="1953044" y="3181033"/>
                </a:lnTo>
                <a:lnTo>
                  <a:pt x="1948311" y="3191682"/>
                </a:lnTo>
                <a:lnTo>
                  <a:pt x="1942986" y="3186358"/>
                </a:lnTo>
                <a:lnTo>
                  <a:pt x="1937661" y="3186358"/>
                </a:lnTo>
                <a:lnTo>
                  <a:pt x="1937661" y="3191682"/>
                </a:lnTo>
                <a:lnTo>
                  <a:pt x="1937661" y="3212388"/>
                </a:lnTo>
                <a:lnTo>
                  <a:pt x="1932336" y="3207064"/>
                </a:lnTo>
                <a:lnTo>
                  <a:pt x="1927011" y="3196415"/>
                </a:lnTo>
                <a:lnTo>
                  <a:pt x="1932336" y="3196415"/>
                </a:lnTo>
                <a:lnTo>
                  <a:pt x="1932336" y="3186358"/>
                </a:lnTo>
                <a:lnTo>
                  <a:pt x="1921686" y="3186358"/>
                </a:lnTo>
                <a:lnTo>
                  <a:pt x="1916953" y="3175709"/>
                </a:lnTo>
                <a:lnTo>
                  <a:pt x="1916953" y="3165652"/>
                </a:lnTo>
                <a:lnTo>
                  <a:pt x="1906303" y="3165652"/>
                </a:lnTo>
                <a:lnTo>
                  <a:pt x="1906303" y="3170385"/>
                </a:lnTo>
                <a:lnTo>
                  <a:pt x="1906303" y="3207064"/>
                </a:lnTo>
                <a:lnTo>
                  <a:pt x="1900979" y="3207064"/>
                </a:lnTo>
                <a:lnTo>
                  <a:pt x="1895654" y="3207064"/>
                </a:lnTo>
                <a:lnTo>
                  <a:pt x="1874946" y="3207064"/>
                </a:lnTo>
                <a:lnTo>
                  <a:pt x="1874946" y="3201739"/>
                </a:lnTo>
                <a:lnTo>
                  <a:pt x="1874946" y="3181033"/>
                </a:lnTo>
                <a:lnTo>
                  <a:pt x="1890920" y="3170385"/>
                </a:lnTo>
                <a:lnTo>
                  <a:pt x="1895654" y="3170385"/>
                </a:lnTo>
                <a:lnTo>
                  <a:pt x="1895654" y="3160327"/>
                </a:lnTo>
                <a:lnTo>
                  <a:pt x="1885596" y="3155003"/>
                </a:lnTo>
                <a:lnTo>
                  <a:pt x="1890920" y="3149679"/>
                </a:lnTo>
                <a:lnTo>
                  <a:pt x="1885596" y="3134297"/>
                </a:lnTo>
                <a:lnTo>
                  <a:pt x="1880271" y="3139030"/>
                </a:lnTo>
                <a:lnTo>
                  <a:pt x="1880271" y="3160327"/>
                </a:lnTo>
                <a:lnTo>
                  <a:pt x="1874946" y="3165652"/>
                </a:lnTo>
                <a:lnTo>
                  <a:pt x="1869621" y="3160327"/>
                </a:lnTo>
                <a:lnTo>
                  <a:pt x="1854238" y="3170385"/>
                </a:lnTo>
                <a:lnTo>
                  <a:pt x="1848913" y="3181033"/>
                </a:lnTo>
                <a:lnTo>
                  <a:pt x="1832939" y="3175709"/>
                </a:lnTo>
                <a:lnTo>
                  <a:pt x="1832939" y="3170385"/>
                </a:lnTo>
                <a:lnTo>
                  <a:pt x="1832939" y="3155003"/>
                </a:lnTo>
                <a:lnTo>
                  <a:pt x="1843588" y="3149679"/>
                </a:lnTo>
                <a:lnTo>
                  <a:pt x="1843588" y="3139030"/>
                </a:lnTo>
                <a:lnTo>
                  <a:pt x="1848913" y="3134297"/>
                </a:lnTo>
                <a:lnTo>
                  <a:pt x="1859563" y="3139030"/>
                </a:lnTo>
                <a:lnTo>
                  <a:pt x="1869621" y="3139030"/>
                </a:lnTo>
                <a:lnTo>
                  <a:pt x="1880271" y="3128973"/>
                </a:lnTo>
                <a:lnTo>
                  <a:pt x="1880271" y="3123648"/>
                </a:lnTo>
                <a:lnTo>
                  <a:pt x="1874946" y="3123648"/>
                </a:lnTo>
                <a:lnTo>
                  <a:pt x="1869621" y="3107675"/>
                </a:lnTo>
                <a:lnTo>
                  <a:pt x="1864296" y="3107675"/>
                </a:lnTo>
                <a:lnTo>
                  <a:pt x="1864296" y="3112999"/>
                </a:lnTo>
                <a:lnTo>
                  <a:pt x="1864296" y="3118324"/>
                </a:lnTo>
                <a:lnTo>
                  <a:pt x="1859563" y="3128973"/>
                </a:lnTo>
                <a:lnTo>
                  <a:pt x="1843588" y="3128973"/>
                </a:lnTo>
                <a:lnTo>
                  <a:pt x="1838263" y="3128973"/>
                </a:lnTo>
                <a:lnTo>
                  <a:pt x="1832939" y="3123648"/>
                </a:lnTo>
                <a:lnTo>
                  <a:pt x="1822880" y="3123648"/>
                </a:lnTo>
                <a:lnTo>
                  <a:pt x="1817556" y="3118324"/>
                </a:lnTo>
                <a:lnTo>
                  <a:pt x="1817556" y="3107675"/>
                </a:lnTo>
                <a:lnTo>
                  <a:pt x="1828205" y="3107675"/>
                </a:lnTo>
                <a:lnTo>
                  <a:pt x="1822880" y="3102942"/>
                </a:lnTo>
                <a:lnTo>
                  <a:pt x="1828205" y="3097618"/>
                </a:lnTo>
                <a:lnTo>
                  <a:pt x="1822880" y="3097618"/>
                </a:lnTo>
                <a:lnTo>
                  <a:pt x="1812231" y="3102942"/>
                </a:lnTo>
                <a:lnTo>
                  <a:pt x="1796848" y="3102942"/>
                </a:lnTo>
                <a:lnTo>
                  <a:pt x="1796848" y="3092293"/>
                </a:lnTo>
                <a:lnTo>
                  <a:pt x="1812231" y="3081645"/>
                </a:lnTo>
                <a:lnTo>
                  <a:pt x="1828205" y="3066263"/>
                </a:lnTo>
                <a:lnTo>
                  <a:pt x="1817556" y="3060939"/>
                </a:lnTo>
                <a:lnTo>
                  <a:pt x="1806906" y="3071587"/>
                </a:lnTo>
                <a:lnTo>
                  <a:pt x="1796848" y="3071587"/>
                </a:lnTo>
                <a:lnTo>
                  <a:pt x="1780873" y="3081645"/>
                </a:lnTo>
                <a:lnTo>
                  <a:pt x="1786198" y="3086969"/>
                </a:lnTo>
                <a:lnTo>
                  <a:pt x="1780873" y="3097618"/>
                </a:lnTo>
                <a:lnTo>
                  <a:pt x="1775548" y="3086969"/>
                </a:lnTo>
                <a:lnTo>
                  <a:pt x="1760165" y="3092293"/>
                </a:lnTo>
                <a:lnTo>
                  <a:pt x="1760165" y="3097618"/>
                </a:lnTo>
                <a:lnTo>
                  <a:pt x="1739457" y="3102942"/>
                </a:lnTo>
                <a:lnTo>
                  <a:pt x="1728808" y="3107675"/>
                </a:lnTo>
                <a:lnTo>
                  <a:pt x="1723483" y="3118324"/>
                </a:lnTo>
                <a:lnTo>
                  <a:pt x="1712833" y="3128973"/>
                </a:lnTo>
                <a:lnTo>
                  <a:pt x="1708100" y="3128973"/>
                </a:lnTo>
                <a:lnTo>
                  <a:pt x="1702775" y="3123648"/>
                </a:lnTo>
                <a:lnTo>
                  <a:pt x="1697450" y="3123648"/>
                </a:lnTo>
                <a:lnTo>
                  <a:pt x="1686801" y="3134297"/>
                </a:lnTo>
                <a:lnTo>
                  <a:pt x="1681476" y="3128973"/>
                </a:lnTo>
                <a:lnTo>
                  <a:pt x="1676742" y="3134297"/>
                </a:lnTo>
                <a:lnTo>
                  <a:pt x="1671417" y="3128973"/>
                </a:lnTo>
                <a:lnTo>
                  <a:pt x="1660768" y="3128973"/>
                </a:lnTo>
                <a:lnTo>
                  <a:pt x="1660768" y="3134297"/>
                </a:lnTo>
                <a:lnTo>
                  <a:pt x="1650118" y="3134297"/>
                </a:lnTo>
                <a:lnTo>
                  <a:pt x="1655443" y="3144354"/>
                </a:lnTo>
                <a:lnTo>
                  <a:pt x="1650118" y="3149679"/>
                </a:lnTo>
                <a:lnTo>
                  <a:pt x="1650118" y="3165652"/>
                </a:lnTo>
                <a:lnTo>
                  <a:pt x="1640060" y="3170385"/>
                </a:lnTo>
                <a:lnTo>
                  <a:pt x="1634735" y="3170385"/>
                </a:lnTo>
                <a:lnTo>
                  <a:pt x="1634735" y="3165652"/>
                </a:lnTo>
                <a:lnTo>
                  <a:pt x="1629410" y="3160327"/>
                </a:lnTo>
                <a:lnTo>
                  <a:pt x="1624085" y="3155003"/>
                </a:lnTo>
                <a:lnTo>
                  <a:pt x="1634735" y="3155003"/>
                </a:lnTo>
                <a:lnTo>
                  <a:pt x="1634735" y="3149679"/>
                </a:lnTo>
                <a:lnTo>
                  <a:pt x="1624085" y="3155003"/>
                </a:lnTo>
                <a:lnTo>
                  <a:pt x="1608702" y="3155003"/>
                </a:lnTo>
                <a:lnTo>
                  <a:pt x="1608702" y="3149679"/>
                </a:lnTo>
                <a:lnTo>
                  <a:pt x="1603377" y="3144354"/>
                </a:lnTo>
                <a:lnTo>
                  <a:pt x="1614027" y="3139030"/>
                </a:lnTo>
                <a:lnTo>
                  <a:pt x="1629410" y="3139030"/>
                </a:lnTo>
                <a:lnTo>
                  <a:pt x="1629410" y="3128973"/>
                </a:lnTo>
                <a:lnTo>
                  <a:pt x="1608702" y="3123648"/>
                </a:lnTo>
                <a:lnTo>
                  <a:pt x="1614027" y="3118324"/>
                </a:lnTo>
                <a:lnTo>
                  <a:pt x="1592728" y="3107675"/>
                </a:lnTo>
                <a:lnTo>
                  <a:pt x="1587995" y="3123648"/>
                </a:lnTo>
                <a:lnTo>
                  <a:pt x="1587995" y="3134297"/>
                </a:lnTo>
                <a:lnTo>
                  <a:pt x="1582670" y="3139030"/>
                </a:lnTo>
                <a:lnTo>
                  <a:pt x="1582670" y="3144354"/>
                </a:lnTo>
                <a:lnTo>
                  <a:pt x="1577345" y="3149679"/>
                </a:lnTo>
                <a:lnTo>
                  <a:pt x="1577345" y="3139030"/>
                </a:lnTo>
                <a:lnTo>
                  <a:pt x="1561370" y="3139030"/>
                </a:lnTo>
                <a:lnTo>
                  <a:pt x="1566695" y="3128973"/>
                </a:lnTo>
                <a:lnTo>
                  <a:pt x="1582670" y="3118324"/>
                </a:lnTo>
                <a:lnTo>
                  <a:pt x="1582670" y="3107675"/>
                </a:lnTo>
                <a:lnTo>
                  <a:pt x="1582670" y="3097618"/>
                </a:lnTo>
                <a:lnTo>
                  <a:pt x="1577345" y="3092293"/>
                </a:lnTo>
                <a:lnTo>
                  <a:pt x="1577345" y="3076320"/>
                </a:lnTo>
                <a:lnTo>
                  <a:pt x="1566695" y="3071587"/>
                </a:lnTo>
                <a:lnTo>
                  <a:pt x="1572020" y="3066263"/>
                </a:lnTo>
                <a:lnTo>
                  <a:pt x="1582670" y="3066263"/>
                </a:lnTo>
                <a:lnTo>
                  <a:pt x="1608702" y="3050290"/>
                </a:lnTo>
                <a:lnTo>
                  <a:pt x="1624085" y="3040233"/>
                </a:lnTo>
                <a:lnTo>
                  <a:pt x="1629410" y="3034908"/>
                </a:lnTo>
                <a:lnTo>
                  <a:pt x="1634735" y="3029584"/>
                </a:lnTo>
                <a:lnTo>
                  <a:pt x="1640060" y="3034908"/>
                </a:lnTo>
                <a:lnTo>
                  <a:pt x="1645385" y="3024259"/>
                </a:lnTo>
                <a:lnTo>
                  <a:pt x="1640060" y="3024259"/>
                </a:lnTo>
                <a:lnTo>
                  <a:pt x="1650118" y="3013611"/>
                </a:lnTo>
                <a:lnTo>
                  <a:pt x="1645385" y="3013611"/>
                </a:lnTo>
                <a:lnTo>
                  <a:pt x="1640060" y="3008878"/>
                </a:lnTo>
                <a:lnTo>
                  <a:pt x="1629410" y="3008878"/>
                </a:lnTo>
                <a:lnTo>
                  <a:pt x="1634735" y="3013611"/>
                </a:lnTo>
                <a:lnTo>
                  <a:pt x="1629410" y="3018935"/>
                </a:lnTo>
                <a:lnTo>
                  <a:pt x="1624085" y="3029584"/>
                </a:lnTo>
                <a:lnTo>
                  <a:pt x="1619352" y="3034908"/>
                </a:lnTo>
                <a:lnTo>
                  <a:pt x="1608702" y="3040233"/>
                </a:lnTo>
                <a:lnTo>
                  <a:pt x="1598053" y="3044965"/>
                </a:lnTo>
                <a:lnTo>
                  <a:pt x="1587995" y="3050290"/>
                </a:lnTo>
                <a:lnTo>
                  <a:pt x="1577345" y="3055614"/>
                </a:lnTo>
                <a:lnTo>
                  <a:pt x="1566695" y="3060939"/>
                </a:lnTo>
                <a:lnTo>
                  <a:pt x="1566695" y="3071587"/>
                </a:lnTo>
                <a:lnTo>
                  <a:pt x="1561370" y="3071587"/>
                </a:lnTo>
                <a:lnTo>
                  <a:pt x="1556637" y="3066263"/>
                </a:lnTo>
                <a:lnTo>
                  <a:pt x="1556637" y="3076320"/>
                </a:lnTo>
                <a:lnTo>
                  <a:pt x="1561370" y="3076320"/>
                </a:lnTo>
                <a:lnTo>
                  <a:pt x="1566695" y="3092293"/>
                </a:lnTo>
                <a:lnTo>
                  <a:pt x="1572020" y="3102942"/>
                </a:lnTo>
                <a:lnTo>
                  <a:pt x="1551312" y="3118324"/>
                </a:lnTo>
                <a:lnTo>
                  <a:pt x="1545987" y="3107675"/>
                </a:lnTo>
                <a:lnTo>
                  <a:pt x="1551312" y="3097618"/>
                </a:lnTo>
                <a:lnTo>
                  <a:pt x="1540662" y="3092293"/>
                </a:lnTo>
                <a:lnTo>
                  <a:pt x="1530013" y="3097618"/>
                </a:lnTo>
                <a:lnTo>
                  <a:pt x="1519954" y="3097618"/>
                </a:lnTo>
                <a:lnTo>
                  <a:pt x="1509305" y="3102942"/>
                </a:lnTo>
                <a:lnTo>
                  <a:pt x="1503980" y="3102942"/>
                </a:lnTo>
                <a:lnTo>
                  <a:pt x="1514630" y="3112999"/>
                </a:lnTo>
                <a:lnTo>
                  <a:pt x="1503980" y="3118324"/>
                </a:lnTo>
                <a:lnTo>
                  <a:pt x="1503980" y="3107675"/>
                </a:lnTo>
                <a:lnTo>
                  <a:pt x="1493922" y="3107675"/>
                </a:lnTo>
                <a:lnTo>
                  <a:pt x="1498655" y="3118324"/>
                </a:lnTo>
                <a:lnTo>
                  <a:pt x="1488597" y="3123648"/>
                </a:lnTo>
                <a:lnTo>
                  <a:pt x="1498655" y="3134297"/>
                </a:lnTo>
                <a:lnTo>
                  <a:pt x="1498655" y="3139030"/>
                </a:lnTo>
                <a:lnTo>
                  <a:pt x="1493922" y="3144354"/>
                </a:lnTo>
                <a:lnTo>
                  <a:pt x="1488597" y="3155003"/>
                </a:lnTo>
                <a:lnTo>
                  <a:pt x="1477947" y="3155003"/>
                </a:lnTo>
                <a:lnTo>
                  <a:pt x="1472622" y="3155003"/>
                </a:lnTo>
                <a:lnTo>
                  <a:pt x="1467889" y="3155003"/>
                </a:lnTo>
                <a:lnTo>
                  <a:pt x="1457239" y="3155003"/>
                </a:lnTo>
                <a:lnTo>
                  <a:pt x="1446590" y="3160327"/>
                </a:lnTo>
                <a:lnTo>
                  <a:pt x="1446590" y="3165652"/>
                </a:lnTo>
                <a:lnTo>
                  <a:pt x="1441265" y="3165652"/>
                </a:lnTo>
                <a:lnTo>
                  <a:pt x="1436532" y="3170385"/>
                </a:lnTo>
                <a:lnTo>
                  <a:pt x="1420557" y="3165652"/>
                </a:lnTo>
                <a:lnTo>
                  <a:pt x="1415232" y="3155003"/>
                </a:lnTo>
                <a:lnTo>
                  <a:pt x="1399849" y="3170385"/>
                </a:lnTo>
                <a:lnTo>
                  <a:pt x="1394524" y="3170385"/>
                </a:lnTo>
                <a:lnTo>
                  <a:pt x="1394524" y="3175709"/>
                </a:lnTo>
                <a:lnTo>
                  <a:pt x="1399849" y="3181033"/>
                </a:lnTo>
                <a:lnTo>
                  <a:pt x="1394524" y="3196415"/>
                </a:lnTo>
                <a:lnTo>
                  <a:pt x="1383874" y="3196415"/>
                </a:lnTo>
                <a:lnTo>
                  <a:pt x="1394524" y="3207064"/>
                </a:lnTo>
                <a:lnTo>
                  <a:pt x="1399849" y="3207064"/>
                </a:lnTo>
                <a:lnTo>
                  <a:pt x="1399849" y="3201739"/>
                </a:lnTo>
                <a:lnTo>
                  <a:pt x="1409907" y="3201739"/>
                </a:lnTo>
                <a:lnTo>
                  <a:pt x="1415232" y="3191682"/>
                </a:lnTo>
                <a:lnTo>
                  <a:pt x="1420557" y="3186358"/>
                </a:lnTo>
                <a:lnTo>
                  <a:pt x="1425882" y="3186358"/>
                </a:lnTo>
                <a:lnTo>
                  <a:pt x="1425882" y="3201739"/>
                </a:lnTo>
                <a:lnTo>
                  <a:pt x="1420557" y="3201739"/>
                </a:lnTo>
                <a:lnTo>
                  <a:pt x="1425882" y="3212388"/>
                </a:lnTo>
                <a:lnTo>
                  <a:pt x="1431207" y="3207064"/>
                </a:lnTo>
                <a:lnTo>
                  <a:pt x="1431207" y="3233094"/>
                </a:lnTo>
                <a:lnTo>
                  <a:pt x="1441265" y="3238419"/>
                </a:lnTo>
                <a:lnTo>
                  <a:pt x="1436532" y="3249067"/>
                </a:lnTo>
                <a:lnTo>
                  <a:pt x="1431207" y="3249067"/>
                </a:lnTo>
                <a:lnTo>
                  <a:pt x="1420557" y="3238419"/>
                </a:lnTo>
                <a:lnTo>
                  <a:pt x="1409907" y="3254392"/>
                </a:lnTo>
                <a:lnTo>
                  <a:pt x="1389199" y="3259125"/>
                </a:lnTo>
                <a:lnTo>
                  <a:pt x="1389199" y="3254392"/>
                </a:lnTo>
                <a:lnTo>
                  <a:pt x="1378550" y="3254392"/>
                </a:lnTo>
                <a:lnTo>
                  <a:pt x="1383874" y="3238419"/>
                </a:lnTo>
                <a:lnTo>
                  <a:pt x="1399849" y="3238419"/>
                </a:lnTo>
                <a:lnTo>
                  <a:pt x="1405174" y="3233094"/>
                </a:lnTo>
                <a:lnTo>
                  <a:pt x="1405174" y="3217713"/>
                </a:lnTo>
                <a:lnTo>
                  <a:pt x="1399849" y="3217713"/>
                </a:lnTo>
                <a:lnTo>
                  <a:pt x="1383874" y="3238419"/>
                </a:lnTo>
                <a:lnTo>
                  <a:pt x="1373817" y="3238419"/>
                </a:lnTo>
                <a:lnTo>
                  <a:pt x="1368492" y="3238419"/>
                </a:lnTo>
                <a:lnTo>
                  <a:pt x="1357842" y="3238419"/>
                </a:lnTo>
                <a:lnTo>
                  <a:pt x="1357842" y="3227770"/>
                </a:lnTo>
                <a:lnTo>
                  <a:pt x="1378550" y="3201739"/>
                </a:lnTo>
                <a:lnTo>
                  <a:pt x="1368492" y="3201739"/>
                </a:lnTo>
                <a:lnTo>
                  <a:pt x="1378550" y="3191682"/>
                </a:lnTo>
                <a:lnTo>
                  <a:pt x="1378550" y="3181033"/>
                </a:lnTo>
                <a:lnTo>
                  <a:pt x="1383874" y="3175709"/>
                </a:lnTo>
                <a:lnTo>
                  <a:pt x="1383874" y="3165652"/>
                </a:lnTo>
                <a:lnTo>
                  <a:pt x="1378550" y="3160327"/>
                </a:lnTo>
                <a:lnTo>
                  <a:pt x="1373817" y="3160327"/>
                </a:lnTo>
                <a:lnTo>
                  <a:pt x="1363167" y="3160327"/>
                </a:lnTo>
                <a:lnTo>
                  <a:pt x="1357842" y="3165652"/>
                </a:lnTo>
                <a:lnTo>
                  <a:pt x="1357842" y="3155003"/>
                </a:lnTo>
                <a:lnTo>
                  <a:pt x="1373817" y="3155003"/>
                </a:lnTo>
                <a:lnTo>
                  <a:pt x="1378550" y="3144354"/>
                </a:lnTo>
                <a:lnTo>
                  <a:pt x="1373817" y="3144354"/>
                </a:lnTo>
                <a:lnTo>
                  <a:pt x="1368492" y="3139030"/>
                </a:lnTo>
                <a:lnTo>
                  <a:pt x="1383874" y="3128973"/>
                </a:lnTo>
                <a:lnTo>
                  <a:pt x="1363167" y="3128973"/>
                </a:lnTo>
                <a:lnTo>
                  <a:pt x="1368492" y="3134297"/>
                </a:lnTo>
                <a:lnTo>
                  <a:pt x="1368492" y="3139030"/>
                </a:lnTo>
                <a:lnTo>
                  <a:pt x="1357842" y="3144354"/>
                </a:lnTo>
                <a:lnTo>
                  <a:pt x="1347192" y="3144354"/>
                </a:lnTo>
                <a:lnTo>
                  <a:pt x="1342459" y="3139030"/>
                </a:lnTo>
                <a:lnTo>
                  <a:pt x="1352517" y="3128973"/>
                </a:lnTo>
                <a:lnTo>
                  <a:pt x="1342459" y="3123648"/>
                </a:lnTo>
                <a:lnTo>
                  <a:pt x="1357842" y="3118324"/>
                </a:lnTo>
                <a:lnTo>
                  <a:pt x="1357842" y="3107675"/>
                </a:lnTo>
                <a:lnTo>
                  <a:pt x="1347192" y="3107675"/>
                </a:lnTo>
                <a:lnTo>
                  <a:pt x="1352517" y="3102942"/>
                </a:lnTo>
                <a:lnTo>
                  <a:pt x="1352517" y="3097618"/>
                </a:lnTo>
                <a:lnTo>
                  <a:pt x="1347192" y="3086969"/>
                </a:lnTo>
                <a:lnTo>
                  <a:pt x="1347192" y="3081645"/>
                </a:lnTo>
                <a:lnTo>
                  <a:pt x="1342459" y="3097618"/>
                </a:lnTo>
                <a:lnTo>
                  <a:pt x="1337134" y="3102942"/>
                </a:lnTo>
                <a:lnTo>
                  <a:pt x="1331809" y="3112999"/>
                </a:lnTo>
                <a:lnTo>
                  <a:pt x="1331809" y="3123648"/>
                </a:lnTo>
                <a:lnTo>
                  <a:pt x="1321159" y="3123648"/>
                </a:lnTo>
                <a:lnTo>
                  <a:pt x="1321159" y="3112999"/>
                </a:lnTo>
                <a:lnTo>
                  <a:pt x="1311101" y="3112999"/>
                </a:lnTo>
                <a:lnTo>
                  <a:pt x="1311101" y="3118324"/>
                </a:lnTo>
                <a:lnTo>
                  <a:pt x="1305777" y="3123648"/>
                </a:lnTo>
                <a:lnTo>
                  <a:pt x="1295127" y="3123648"/>
                </a:lnTo>
                <a:lnTo>
                  <a:pt x="1289802" y="3128973"/>
                </a:lnTo>
                <a:lnTo>
                  <a:pt x="1285069" y="3128973"/>
                </a:lnTo>
                <a:lnTo>
                  <a:pt x="1279744" y="3128973"/>
                </a:lnTo>
                <a:lnTo>
                  <a:pt x="1263769" y="3123648"/>
                </a:lnTo>
                <a:lnTo>
                  <a:pt x="1258444" y="3123648"/>
                </a:lnTo>
                <a:lnTo>
                  <a:pt x="1258444" y="3128973"/>
                </a:lnTo>
                <a:lnTo>
                  <a:pt x="1279744" y="3128973"/>
                </a:lnTo>
                <a:lnTo>
                  <a:pt x="1263769" y="3149679"/>
                </a:lnTo>
                <a:lnTo>
                  <a:pt x="1269094" y="3155003"/>
                </a:lnTo>
                <a:lnTo>
                  <a:pt x="1263769" y="3175709"/>
                </a:lnTo>
                <a:lnTo>
                  <a:pt x="1253711" y="3186358"/>
                </a:lnTo>
                <a:lnTo>
                  <a:pt x="1217029" y="3186358"/>
                </a:lnTo>
                <a:lnTo>
                  <a:pt x="1211704" y="3186358"/>
                </a:lnTo>
                <a:lnTo>
                  <a:pt x="1195729" y="3186358"/>
                </a:lnTo>
                <a:lnTo>
                  <a:pt x="1175021" y="3191682"/>
                </a:lnTo>
                <a:lnTo>
                  <a:pt x="1185671" y="3181033"/>
                </a:lnTo>
                <a:lnTo>
                  <a:pt x="1195729" y="3170385"/>
                </a:lnTo>
                <a:lnTo>
                  <a:pt x="1206379" y="3155003"/>
                </a:lnTo>
                <a:lnTo>
                  <a:pt x="1217029" y="3155003"/>
                </a:lnTo>
                <a:lnTo>
                  <a:pt x="1227087" y="3170385"/>
                </a:lnTo>
                <a:lnTo>
                  <a:pt x="1227087" y="3165652"/>
                </a:lnTo>
                <a:lnTo>
                  <a:pt x="1227087" y="3155003"/>
                </a:lnTo>
                <a:lnTo>
                  <a:pt x="1232412" y="3155003"/>
                </a:lnTo>
                <a:lnTo>
                  <a:pt x="1243061" y="3149679"/>
                </a:lnTo>
                <a:lnTo>
                  <a:pt x="1258444" y="3144354"/>
                </a:lnTo>
                <a:lnTo>
                  <a:pt x="1258444" y="3134297"/>
                </a:lnTo>
                <a:lnTo>
                  <a:pt x="1253711" y="3123648"/>
                </a:lnTo>
                <a:lnTo>
                  <a:pt x="1248386" y="3134297"/>
                </a:lnTo>
                <a:lnTo>
                  <a:pt x="1232412" y="3134297"/>
                </a:lnTo>
                <a:lnTo>
                  <a:pt x="1227087" y="3123648"/>
                </a:lnTo>
                <a:lnTo>
                  <a:pt x="1217029" y="3123648"/>
                </a:lnTo>
                <a:lnTo>
                  <a:pt x="1211704" y="3118324"/>
                </a:lnTo>
                <a:lnTo>
                  <a:pt x="1237737" y="3107675"/>
                </a:lnTo>
                <a:lnTo>
                  <a:pt x="1243061" y="3097618"/>
                </a:lnTo>
                <a:lnTo>
                  <a:pt x="1237737" y="3092293"/>
                </a:lnTo>
                <a:lnTo>
                  <a:pt x="1237737" y="3081645"/>
                </a:lnTo>
                <a:lnTo>
                  <a:pt x="1232412" y="3071587"/>
                </a:lnTo>
                <a:lnTo>
                  <a:pt x="1243061" y="3066263"/>
                </a:lnTo>
                <a:lnTo>
                  <a:pt x="1248386" y="3066263"/>
                </a:lnTo>
                <a:lnTo>
                  <a:pt x="1253711" y="3071587"/>
                </a:lnTo>
                <a:lnTo>
                  <a:pt x="1269094" y="3071587"/>
                </a:lnTo>
                <a:lnTo>
                  <a:pt x="1269094" y="3081645"/>
                </a:lnTo>
                <a:lnTo>
                  <a:pt x="1274419" y="3086969"/>
                </a:lnTo>
                <a:lnTo>
                  <a:pt x="1274419" y="3097618"/>
                </a:lnTo>
                <a:lnTo>
                  <a:pt x="1285069" y="3086969"/>
                </a:lnTo>
                <a:lnTo>
                  <a:pt x="1279744" y="3081645"/>
                </a:lnTo>
                <a:lnTo>
                  <a:pt x="1289802" y="3066263"/>
                </a:lnTo>
                <a:lnTo>
                  <a:pt x="1295127" y="3060939"/>
                </a:lnTo>
                <a:lnTo>
                  <a:pt x="1295127" y="3055614"/>
                </a:lnTo>
                <a:lnTo>
                  <a:pt x="1316426" y="3034908"/>
                </a:lnTo>
                <a:lnTo>
                  <a:pt x="1326484" y="3034908"/>
                </a:lnTo>
                <a:lnTo>
                  <a:pt x="1331809" y="3040233"/>
                </a:lnTo>
                <a:lnTo>
                  <a:pt x="1347192" y="3040233"/>
                </a:lnTo>
                <a:lnTo>
                  <a:pt x="1352517" y="3034908"/>
                </a:lnTo>
                <a:lnTo>
                  <a:pt x="1368492" y="3034908"/>
                </a:lnTo>
                <a:lnTo>
                  <a:pt x="1368492" y="3024259"/>
                </a:lnTo>
                <a:lnTo>
                  <a:pt x="1383874" y="3013611"/>
                </a:lnTo>
                <a:lnTo>
                  <a:pt x="1394524" y="3013611"/>
                </a:lnTo>
                <a:lnTo>
                  <a:pt x="1399849" y="3008878"/>
                </a:lnTo>
                <a:lnTo>
                  <a:pt x="1405174" y="3008878"/>
                </a:lnTo>
                <a:lnTo>
                  <a:pt x="1415232" y="2992905"/>
                </a:lnTo>
                <a:lnTo>
                  <a:pt x="1399849" y="2992905"/>
                </a:lnTo>
                <a:lnTo>
                  <a:pt x="1394524" y="2992905"/>
                </a:lnTo>
                <a:lnTo>
                  <a:pt x="1389199" y="2992905"/>
                </a:lnTo>
                <a:lnTo>
                  <a:pt x="1389199" y="2982256"/>
                </a:lnTo>
                <a:lnTo>
                  <a:pt x="1373817" y="2982256"/>
                </a:lnTo>
                <a:lnTo>
                  <a:pt x="1357842" y="2987580"/>
                </a:lnTo>
                <a:lnTo>
                  <a:pt x="1357842" y="2992905"/>
                </a:lnTo>
                <a:lnTo>
                  <a:pt x="1368492" y="2992905"/>
                </a:lnTo>
                <a:lnTo>
                  <a:pt x="1368492" y="3003553"/>
                </a:lnTo>
                <a:lnTo>
                  <a:pt x="1368492" y="3013611"/>
                </a:lnTo>
                <a:lnTo>
                  <a:pt x="1357842" y="3013611"/>
                </a:lnTo>
                <a:lnTo>
                  <a:pt x="1347192" y="3013611"/>
                </a:lnTo>
                <a:lnTo>
                  <a:pt x="1342459" y="3008878"/>
                </a:lnTo>
                <a:lnTo>
                  <a:pt x="1342459" y="2998229"/>
                </a:lnTo>
                <a:lnTo>
                  <a:pt x="1337134" y="2987580"/>
                </a:lnTo>
                <a:lnTo>
                  <a:pt x="1342459" y="2982256"/>
                </a:lnTo>
                <a:lnTo>
                  <a:pt x="1342459" y="2972199"/>
                </a:lnTo>
                <a:lnTo>
                  <a:pt x="1352517" y="2961550"/>
                </a:lnTo>
                <a:lnTo>
                  <a:pt x="1363167" y="2961550"/>
                </a:lnTo>
                <a:lnTo>
                  <a:pt x="1373817" y="2956225"/>
                </a:lnTo>
                <a:lnTo>
                  <a:pt x="1378550" y="2950901"/>
                </a:lnTo>
                <a:lnTo>
                  <a:pt x="1383874" y="2940844"/>
                </a:lnTo>
                <a:lnTo>
                  <a:pt x="1383874" y="2930195"/>
                </a:lnTo>
                <a:lnTo>
                  <a:pt x="1378550" y="2935519"/>
                </a:lnTo>
                <a:lnTo>
                  <a:pt x="1373817" y="2946168"/>
                </a:lnTo>
                <a:lnTo>
                  <a:pt x="1357842" y="2950901"/>
                </a:lnTo>
                <a:lnTo>
                  <a:pt x="1357842" y="2946168"/>
                </a:lnTo>
                <a:lnTo>
                  <a:pt x="1342459" y="2946168"/>
                </a:lnTo>
                <a:lnTo>
                  <a:pt x="1337134" y="2950901"/>
                </a:lnTo>
                <a:lnTo>
                  <a:pt x="1337134" y="2956225"/>
                </a:lnTo>
                <a:lnTo>
                  <a:pt x="1331809" y="2961550"/>
                </a:lnTo>
                <a:lnTo>
                  <a:pt x="1316426" y="2950901"/>
                </a:lnTo>
                <a:lnTo>
                  <a:pt x="1311101" y="2956225"/>
                </a:lnTo>
                <a:lnTo>
                  <a:pt x="1311101" y="2982256"/>
                </a:lnTo>
                <a:lnTo>
                  <a:pt x="1289802" y="2982256"/>
                </a:lnTo>
                <a:lnTo>
                  <a:pt x="1274419" y="2992905"/>
                </a:lnTo>
                <a:lnTo>
                  <a:pt x="1269094" y="2992905"/>
                </a:lnTo>
                <a:lnTo>
                  <a:pt x="1263769" y="2987580"/>
                </a:lnTo>
                <a:lnTo>
                  <a:pt x="1243061" y="2987580"/>
                </a:lnTo>
                <a:lnTo>
                  <a:pt x="1237737" y="2998229"/>
                </a:lnTo>
                <a:lnTo>
                  <a:pt x="1237737" y="2972199"/>
                </a:lnTo>
                <a:lnTo>
                  <a:pt x="1248386" y="2961550"/>
                </a:lnTo>
                <a:lnTo>
                  <a:pt x="1263769" y="2972199"/>
                </a:lnTo>
                <a:lnTo>
                  <a:pt x="1274419" y="2961550"/>
                </a:lnTo>
                <a:lnTo>
                  <a:pt x="1274419" y="2950901"/>
                </a:lnTo>
                <a:lnTo>
                  <a:pt x="1285069" y="2946168"/>
                </a:lnTo>
                <a:lnTo>
                  <a:pt x="1285069" y="2930195"/>
                </a:lnTo>
                <a:lnTo>
                  <a:pt x="1295127" y="2924871"/>
                </a:lnTo>
                <a:lnTo>
                  <a:pt x="1300452" y="2919546"/>
                </a:lnTo>
                <a:lnTo>
                  <a:pt x="1316426" y="2919546"/>
                </a:lnTo>
                <a:lnTo>
                  <a:pt x="1326484" y="2914813"/>
                </a:lnTo>
                <a:lnTo>
                  <a:pt x="1326484" y="2919546"/>
                </a:lnTo>
                <a:lnTo>
                  <a:pt x="1331809" y="2924871"/>
                </a:lnTo>
                <a:lnTo>
                  <a:pt x="1342459" y="2919546"/>
                </a:lnTo>
                <a:lnTo>
                  <a:pt x="1337134" y="2914813"/>
                </a:lnTo>
                <a:lnTo>
                  <a:pt x="1326484" y="2914813"/>
                </a:lnTo>
                <a:lnTo>
                  <a:pt x="1326484" y="2904165"/>
                </a:lnTo>
                <a:lnTo>
                  <a:pt x="1321159" y="2898840"/>
                </a:lnTo>
                <a:lnTo>
                  <a:pt x="1311101" y="2909489"/>
                </a:lnTo>
                <a:lnTo>
                  <a:pt x="1300452" y="2909489"/>
                </a:lnTo>
                <a:lnTo>
                  <a:pt x="1295127" y="2919546"/>
                </a:lnTo>
                <a:lnTo>
                  <a:pt x="1289802" y="2919546"/>
                </a:lnTo>
                <a:lnTo>
                  <a:pt x="1285069" y="2924871"/>
                </a:lnTo>
                <a:lnTo>
                  <a:pt x="1274419" y="2924871"/>
                </a:lnTo>
                <a:lnTo>
                  <a:pt x="1263769" y="2914813"/>
                </a:lnTo>
                <a:lnTo>
                  <a:pt x="1274419" y="2904165"/>
                </a:lnTo>
                <a:lnTo>
                  <a:pt x="1285069" y="2904165"/>
                </a:lnTo>
                <a:lnTo>
                  <a:pt x="1289802" y="2898840"/>
                </a:lnTo>
                <a:lnTo>
                  <a:pt x="1285069" y="2893516"/>
                </a:lnTo>
                <a:lnTo>
                  <a:pt x="1289802" y="2883459"/>
                </a:lnTo>
                <a:lnTo>
                  <a:pt x="1274419" y="2883459"/>
                </a:lnTo>
                <a:lnTo>
                  <a:pt x="1263769" y="2878134"/>
                </a:lnTo>
                <a:lnTo>
                  <a:pt x="1258444" y="2872810"/>
                </a:lnTo>
                <a:lnTo>
                  <a:pt x="1274419" y="2862161"/>
                </a:lnTo>
                <a:lnTo>
                  <a:pt x="1289802" y="2862161"/>
                </a:lnTo>
                <a:lnTo>
                  <a:pt x="1300452" y="2852104"/>
                </a:lnTo>
                <a:lnTo>
                  <a:pt x="1300452" y="2841455"/>
                </a:lnTo>
                <a:lnTo>
                  <a:pt x="1311101" y="2830806"/>
                </a:lnTo>
                <a:lnTo>
                  <a:pt x="1305777" y="2830806"/>
                </a:lnTo>
                <a:lnTo>
                  <a:pt x="1274419" y="2830806"/>
                </a:lnTo>
                <a:lnTo>
                  <a:pt x="1269094" y="2825482"/>
                </a:lnTo>
                <a:lnTo>
                  <a:pt x="1263769" y="2830806"/>
                </a:lnTo>
                <a:lnTo>
                  <a:pt x="1237737" y="2830806"/>
                </a:lnTo>
                <a:lnTo>
                  <a:pt x="1232412" y="2836131"/>
                </a:lnTo>
                <a:lnTo>
                  <a:pt x="1232412" y="2825482"/>
                </a:lnTo>
                <a:lnTo>
                  <a:pt x="1227087" y="2825482"/>
                </a:lnTo>
                <a:lnTo>
                  <a:pt x="1206379" y="2836131"/>
                </a:lnTo>
                <a:lnTo>
                  <a:pt x="1201054" y="2846779"/>
                </a:lnTo>
                <a:lnTo>
                  <a:pt x="1195729" y="2856837"/>
                </a:lnTo>
                <a:lnTo>
                  <a:pt x="1190996" y="2856837"/>
                </a:lnTo>
                <a:lnTo>
                  <a:pt x="1190996" y="2846779"/>
                </a:lnTo>
                <a:lnTo>
                  <a:pt x="1201054" y="2836131"/>
                </a:lnTo>
                <a:lnTo>
                  <a:pt x="1185671" y="2825482"/>
                </a:lnTo>
                <a:lnTo>
                  <a:pt x="1185671" y="2820749"/>
                </a:lnTo>
                <a:lnTo>
                  <a:pt x="1180346" y="2815425"/>
                </a:lnTo>
                <a:lnTo>
                  <a:pt x="1195729" y="2810100"/>
                </a:lnTo>
                <a:lnTo>
                  <a:pt x="1206379" y="2815425"/>
                </a:lnTo>
                <a:lnTo>
                  <a:pt x="1217029" y="2815425"/>
                </a:lnTo>
                <a:lnTo>
                  <a:pt x="1227087" y="2815425"/>
                </a:lnTo>
                <a:lnTo>
                  <a:pt x="1248386" y="2804776"/>
                </a:lnTo>
                <a:lnTo>
                  <a:pt x="1279744" y="2773421"/>
                </a:lnTo>
                <a:lnTo>
                  <a:pt x="1274419" y="2768097"/>
                </a:lnTo>
                <a:lnTo>
                  <a:pt x="1285069" y="2773421"/>
                </a:lnTo>
                <a:lnTo>
                  <a:pt x="1321159" y="2758039"/>
                </a:lnTo>
                <a:lnTo>
                  <a:pt x="1321159" y="2747391"/>
                </a:lnTo>
                <a:lnTo>
                  <a:pt x="1326484" y="2747391"/>
                </a:lnTo>
                <a:lnTo>
                  <a:pt x="1326484" y="2742066"/>
                </a:lnTo>
                <a:lnTo>
                  <a:pt x="1326484" y="2726685"/>
                </a:lnTo>
                <a:lnTo>
                  <a:pt x="1331809" y="2721360"/>
                </a:lnTo>
                <a:lnTo>
                  <a:pt x="1316426" y="2716036"/>
                </a:lnTo>
                <a:lnTo>
                  <a:pt x="1342459" y="2700654"/>
                </a:lnTo>
                <a:lnTo>
                  <a:pt x="1342459" y="2716036"/>
                </a:lnTo>
                <a:lnTo>
                  <a:pt x="1337134" y="2716036"/>
                </a:lnTo>
                <a:lnTo>
                  <a:pt x="1347192" y="2721360"/>
                </a:lnTo>
                <a:lnTo>
                  <a:pt x="1347192" y="2705387"/>
                </a:lnTo>
                <a:lnTo>
                  <a:pt x="1352517" y="2700654"/>
                </a:lnTo>
                <a:lnTo>
                  <a:pt x="1363167" y="2700654"/>
                </a:lnTo>
                <a:lnTo>
                  <a:pt x="1363167" y="2679357"/>
                </a:lnTo>
                <a:lnTo>
                  <a:pt x="1368492" y="2674032"/>
                </a:lnTo>
                <a:lnTo>
                  <a:pt x="1357842" y="2669299"/>
                </a:lnTo>
                <a:lnTo>
                  <a:pt x="1352517" y="2653326"/>
                </a:lnTo>
                <a:lnTo>
                  <a:pt x="1347192" y="2658651"/>
                </a:lnTo>
                <a:lnTo>
                  <a:pt x="1331809" y="2658651"/>
                </a:lnTo>
                <a:lnTo>
                  <a:pt x="1331809" y="2653326"/>
                </a:lnTo>
                <a:lnTo>
                  <a:pt x="1337134" y="2648002"/>
                </a:lnTo>
                <a:lnTo>
                  <a:pt x="1347192" y="2642677"/>
                </a:lnTo>
                <a:lnTo>
                  <a:pt x="1357842" y="2642677"/>
                </a:lnTo>
                <a:lnTo>
                  <a:pt x="1373817" y="2653326"/>
                </a:lnTo>
                <a:lnTo>
                  <a:pt x="1363167" y="2663975"/>
                </a:lnTo>
                <a:lnTo>
                  <a:pt x="1368492" y="2663975"/>
                </a:lnTo>
                <a:lnTo>
                  <a:pt x="1389199" y="2663975"/>
                </a:lnTo>
                <a:lnTo>
                  <a:pt x="1389199" y="2653326"/>
                </a:lnTo>
                <a:lnTo>
                  <a:pt x="1399849" y="2642677"/>
                </a:lnTo>
                <a:lnTo>
                  <a:pt x="1389199" y="2642677"/>
                </a:lnTo>
                <a:lnTo>
                  <a:pt x="1378550" y="2637945"/>
                </a:lnTo>
                <a:lnTo>
                  <a:pt x="1373817" y="2637945"/>
                </a:lnTo>
                <a:lnTo>
                  <a:pt x="1363167" y="2621971"/>
                </a:lnTo>
                <a:lnTo>
                  <a:pt x="1352517" y="2627296"/>
                </a:lnTo>
                <a:lnTo>
                  <a:pt x="1337134" y="2642677"/>
                </a:lnTo>
                <a:lnTo>
                  <a:pt x="1331809" y="2632620"/>
                </a:lnTo>
                <a:lnTo>
                  <a:pt x="1337134" y="2632620"/>
                </a:lnTo>
                <a:lnTo>
                  <a:pt x="1352517" y="2621971"/>
                </a:lnTo>
                <a:lnTo>
                  <a:pt x="1357842" y="2616647"/>
                </a:lnTo>
                <a:lnTo>
                  <a:pt x="1357842" y="2611323"/>
                </a:lnTo>
                <a:lnTo>
                  <a:pt x="1342459" y="2606590"/>
                </a:lnTo>
                <a:lnTo>
                  <a:pt x="1337134" y="2601265"/>
                </a:lnTo>
                <a:lnTo>
                  <a:pt x="1342459" y="2590617"/>
                </a:lnTo>
                <a:lnTo>
                  <a:pt x="1331809" y="2601265"/>
                </a:lnTo>
                <a:lnTo>
                  <a:pt x="1321159" y="2611323"/>
                </a:lnTo>
                <a:lnTo>
                  <a:pt x="1321159" y="2601265"/>
                </a:lnTo>
                <a:lnTo>
                  <a:pt x="1331809" y="2585292"/>
                </a:lnTo>
                <a:lnTo>
                  <a:pt x="1342459" y="2585292"/>
                </a:lnTo>
                <a:lnTo>
                  <a:pt x="1337134" y="2575235"/>
                </a:lnTo>
                <a:lnTo>
                  <a:pt x="1337134" y="2569911"/>
                </a:lnTo>
                <a:lnTo>
                  <a:pt x="1342459" y="2564586"/>
                </a:lnTo>
                <a:lnTo>
                  <a:pt x="1326484" y="2559262"/>
                </a:lnTo>
                <a:lnTo>
                  <a:pt x="1321159" y="2559262"/>
                </a:lnTo>
                <a:lnTo>
                  <a:pt x="1311101" y="2564586"/>
                </a:lnTo>
                <a:lnTo>
                  <a:pt x="1311101" y="2575235"/>
                </a:lnTo>
                <a:lnTo>
                  <a:pt x="1321159" y="2575235"/>
                </a:lnTo>
                <a:lnTo>
                  <a:pt x="1311101" y="2579968"/>
                </a:lnTo>
                <a:lnTo>
                  <a:pt x="1311101" y="2590617"/>
                </a:lnTo>
                <a:lnTo>
                  <a:pt x="1305777" y="2595941"/>
                </a:lnTo>
                <a:lnTo>
                  <a:pt x="1305777" y="2606590"/>
                </a:lnTo>
                <a:lnTo>
                  <a:pt x="1300452" y="2606590"/>
                </a:lnTo>
                <a:lnTo>
                  <a:pt x="1300452" y="2616647"/>
                </a:lnTo>
                <a:lnTo>
                  <a:pt x="1300452" y="2627296"/>
                </a:lnTo>
                <a:lnTo>
                  <a:pt x="1289802" y="2621971"/>
                </a:lnTo>
                <a:lnTo>
                  <a:pt x="1279744" y="2621971"/>
                </a:lnTo>
                <a:lnTo>
                  <a:pt x="1274419" y="2627296"/>
                </a:lnTo>
                <a:lnTo>
                  <a:pt x="1263769" y="2627296"/>
                </a:lnTo>
                <a:lnTo>
                  <a:pt x="1248386" y="2632620"/>
                </a:lnTo>
                <a:lnTo>
                  <a:pt x="1227087" y="2642677"/>
                </a:lnTo>
                <a:lnTo>
                  <a:pt x="1222354" y="2642677"/>
                </a:lnTo>
                <a:lnTo>
                  <a:pt x="1195729" y="2648002"/>
                </a:lnTo>
                <a:lnTo>
                  <a:pt x="1190996" y="2642677"/>
                </a:lnTo>
                <a:lnTo>
                  <a:pt x="1190996" y="2632620"/>
                </a:lnTo>
                <a:lnTo>
                  <a:pt x="1180346" y="2632620"/>
                </a:lnTo>
                <a:lnTo>
                  <a:pt x="1180346" y="2627296"/>
                </a:lnTo>
                <a:lnTo>
                  <a:pt x="1195729" y="2611323"/>
                </a:lnTo>
                <a:lnTo>
                  <a:pt x="1195729" y="2616647"/>
                </a:lnTo>
                <a:lnTo>
                  <a:pt x="1201054" y="2621971"/>
                </a:lnTo>
                <a:lnTo>
                  <a:pt x="1206379" y="2627296"/>
                </a:lnTo>
                <a:lnTo>
                  <a:pt x="1211704" y="2621971"/>
                </a:lnTo>
                <a:lnTo>
                  <a:pt x="1217029" y="2627296"/>
                </a:lnTo>
                <a:lnTo>
                  <a:pt x="1232412" y="2611323"/>
                </a:lnTo>
                <a:lnTo>
                  <a:pt x="1248386" y="2595941"/>
                </a:lnTo>
                <a:lnTo>
                  <a:pt x="1258444" y="2595941"/>
                </a:lnTo>
                <a:lnTo>
                  <a:pt x="1274419" y="2590617"/>
                </a:lnTo>
                <a:lnTo>
                  <a:pt x="1258444" y="2579968"/>
                </a:lnTo>
                <a:lnTo>
                  <a:pt x="1248386" y="2579968"/>
                </a:lnTo>
                <a:lnTo>
                  <a:pt x="1253711" y="2564586"/>
                </a:lnTo>
                <a:lnTo>
                  <a:pt x="1248386" y="2559262"/>
                </a:lnTo>
                <a:lnTo>
                  <a:pt x="1248386" y="2543880"/>
                </a:lnTo>
                <a:lnTo>
                  <a:pt x="1258444" y="2538556"/>
                </a:lnTo>
                <a:lnTo>
                  <a:pt x="1269094" y="2533231"/>
                </a:lnTo>
                <a:lnTo>
                  <a:pt x="1279744" y="2527907"/>
                </a:lnTo>
                <a:lnTo>
                  <a:pt x="1285069" y="2533231"/>
                </a:lnTo>
                <a:lnTo>
                  <a:pt x="1295127" y="2527907"/>
                </a:lnTo>
                <a:lnTo>
                  <a:pt x="1295127" y="2517258"/>
                </a:lnTo>
                <a:lnTo>
                  <a:pt x="1285069" y="2517258"/>
                </a:lnTo>
                <a:lnTo>
                  <a:pt x="1300452" y="2512525"/>
                </a:lnTo>
                <a:lnTo>
                  <a:pt x="1300452" y="2507201"/>
                </a:lnTo>
                <a:lnTo>
                  <a:pt x="1295127" y="2501877"/>
                </a:lnTo>
                <a:lnTo>
                  <a:pt x="1289802" y="2491228"/>
                </a:lnTo>
                <a:lnTo>
                  <a:pt x="1274419" y="2485903"/>
                </a:lnTo>
                <a:lnTo>
                  <a:pt x="1279744" y="2481171"/>
                </a:lnTo>
                <a:lnTo>
                  <a:pt x="1269094" y="2475846"/>
                </a:lnTo>
                <a:lnTo>
                  <a:pt x="1269094" y="2496552"/>
                </a:lnTo>
                <a:lnTo>
                  <a:pt x="1263769" y="2496552"/>
                </a:lnTo>
                <a:lnTo>
                  <a:pt x="1269094" y="2501877"/>
                </a:lnTo>
                <a:lnTo>
                  <a:pt x="1274419" y="2507201"/>
                </a:lnTo>
                <a:lnTo>
                  <a:pt x="1269094" y="2517258"/>
                </a:lnTo>
                <a:lnTo>
                  <a:pt x="1263769" y="2512525"/>
                </a:lnTo>
                <a:lnTo>
                  <a:pt x="1253711" y="2517258"/>
                </a:lnTo>
                <a:lnTo>
                  <a:pt x="1248386" y="2538556"/>
                </a:lnTo>
                <a:lnTo>
                  <a:pt x="1237737" y="2538556"/>
                </a:lnTo>
                <a:lnTo>
                  <a:pt x="1227087" y="2559262"/>
                </a:lnTo>
                <a:lnTo>
                  <a:pt x="1217029" y="2543880"/>
                </a:lnTo>
                <a:lnTo>
                  <a:pt x="1217029" y="2538556"/>
                </a:lnTo>
                <a:lnTo>
                  <a:pt x="1206379" y="2527907"/>
                </a:lnTo>
                <a:lnTo>
                  <a:pt x="1195729" y="2512525"/>
                </a:lnTo>
                <a:lnTo>
                  <a:pt x="1190996" y="2512525"/>
                </a:lnTo>
                <a:lnTo>
                  <a:pt x="1195729" y="2522583"/>
                </a:lnTo>
                <a:lnTo>
                  <a:pt x="1190996" y="2527907"/>
                </a:lnTo>
                <a:lnTo>
                  <a:pt x="1190996" y="2543880"/>
                </a:lnTo>
                <a:lnTo>
                  <a:pt x="1195729" y="2548613"/>
                </a:lnTo>
                <a:lnTo>
                  <a:pt x="1175021" y="2569911"/>
                </a:lnTo>
                <a:lnTo>
                  <a:pt x="1154314" y="2579968"/>
                </a:lnTo>
                <a:lnTo>
                  <a:pt x="1154314" y="2575235"/>
                </a:lnTo>
                <a:lnTo>
                  <a:pt x="1169697" y="2559262"/>
                </a:lnTo>
                <a:lnTo>
                  <a:pt x="1180346" y="2553937"/>
                </a:lnTo>
                <a:lnTo>
                  <a:pt x="1185671" y="2553937"/>
                </a:lnTo>
                <a:lnTo>
                  <a:pt x="1175021" y="2533231"/>
                </a:lnTo>
                <a:lnTo>
                  <a:pt x="1185671" y="2527907"/>
                </a:lnTo>
                <a:lnTo>
                  <a:pt x="1175021" y="2527907"/>
                </a:lnTo>
                <a:lnTo>
                  <a:pt x="1175021" y="2533231"/>
                </a:lnTo>
                <a:lnTo>
                  <a:pt x="1164963" y="2533231"/>
                </a:lnTo>
                <a:lnTo>
                  <a:pt x="1148989" y="2553937"/>
                </a:lnTo>
                <a:lnTo>
                  <a:pt x="1143664" y="2548613"/>
                </a:lnTo>
                <a:lnTo>
                  <a:pt x="1138339" y="2559262"/>
                </a:lnTo>
                <a:lnTo>
                  <a:pt x="1148989" y="2564586"/>
                </a:lnTo>
                <a:lnTo>
                  <a:pt x="1148989" y="2569911"/>
                </a:lnTo>
                <a:lnTo>
                  <a:pt x="1143664" y="2575235"/>
                </a:lnTo>
                <a:lnTo>
                  <a:pt x="1138339" y="2569911"/>
                </a:lnTo>
                <a:lnTo>
                  <a:pt x="1128281" y="2569911"/>
                </a:lnTo>
                <a:lnTo>
                  <a:pt x="1133606" y="2559262"/>
                </a:lnTo>
                <a:lnTo>
                  <a:pt x="1128281" y="2553937"/>
                </a:lnTo>
                <a:lnTo>
                  <a:pt x="1128281" y="2548613"/>
                </a:lnTo>
                <a:lnTo>
                  <a:pt x="1122956" y="2548613"/>
                </a:lnTo>
                <a:lnTo>
                  <a:pt x="1117631" y="2543880"/>
                </a:lnTo>
                <a:lnTo>
                  <a:pt x="1122956" y="2543880"/>
                </a:lnTo>
                <a:lnTo>
                  <a:pt x="1128281" y="2538556"/>
                </a:lnTo>
                <a:lnTo>
                  <a:pt x="1143664" y="2538556"/>
                </a:lnTo>
                <a:lnTo>
                  <a:pt x="1133606" y="2533231"/>
                </a:lnTo>
                <a:lnTo>
                  <a:pt x="1148989" y="2522583"/>
                </a:lnTo>
                <a:lnTo>
                  <a:pt x="1128281" y="2522583"/>
                </a:lnTo>
                <a:lnTo>
                  <a:pt x="1122956" y="2527907"/>
                </a:lnTo>
                <a:lnTo>
                  <a:pt x="1112306" y="2527907"/>
                </a:lnTo>
                <a:lnTo>
                  <a:pt x="1102248" y="2533231"/>
                </a:lnTo>
                <a:lnTo>
                  <a:pt x="1106981" y="2538556"/>
                </a:lnTo>
                <a:lnTo>
                  <a:pt x="1112306" y="2533231"/>
                </a:lnTo>
                <a:lnTo>
                  <a:pt x="1117631" y="2543880"/>
                </a:lnTo>
                <a:lnTo>
                  <a:pt x="1106981" y="2548613"/>
                </a:lnTo>
                <a:lnTo>
                  <a:pt x="1096923" y="2548613"/>
                </a:lnTo>
                <a:lnTo>
                  <a:pt x="1096923" y="2543880"/>
                </a:lnTo>
                <a:lnTo>
                  <a:pt x="1096923" y="2527907"/>
                </a:lnTo>
                <a:lnTo>
                  <a:pt x="1091598" y="2533231"/>
                </a:lnTo>
                <a:lnTo>
                  <a:pt x="1080949" y="2533231"/>
                </a:lnTo>
                <a:lnTo>
                  <a:pt x="1075624" y="2533231"/>
                </a:lnTo>
                <a:lnTo>
                  <a:pt x="1075624" y="2538556"/>
                </a:lnTo>
                <a:lnTo>
                  <a:pt x="1091598" y="2553937"/>
                </a:lnTo>
                <a:lnTo>
                  <a:pt x="1102248" y="2553937"/>
                </a:lnTo>
                <a:lnTo>
                  <a:pt x="1106981" y="2569911"/>
                </a:lnTo>
                <a:lnTo>
                  <a:pt x="1102248" y="2575235"/>
                </a:lnTo>
                <a:lnTo>
                  <a:pt x="1106981" y="2575235"/>
                </a:lnTo>
                <a:lnTo>
                  <a:pt x="1102248" y="2585292"/>
                </a:lnTo>
                <a:lnTo>
                  <a:pt x="1102248" y="2595941"/>
                </a:lnTo>
                <a:lnTo>
                  <a:pt x="1096923" y="2601265"/>
                </a:lnTo>
                <a:lnTo>
                  <a:pt x="1091598" y="2595941"/>
                </a:lnTo>
                <a:lnTo>
                  <a:pt x="1086274" y="2611323"/>
                </a:lnTo>
                <a:lnTo>
                  <a:pt x="1091598" y="2616647"/>
                </a:lnTo>
                <a:lnTo>
                  <a:pt x="1091598" y="2621971"/>
                </a:lnTo>
                <a:lnTo>
                  <a:pt x="1096923" y="2627296"/>
                </a:lnTo>
                <a:lnTo>
                  <a:pt x="1106981" y="2627296"/>
                </a:lnTo>
                <a:lnTo>
                  <a:pt x="1117631" y="2632620"/>
                </a:lnTo>
                <a:lnTo>
                  <a:pt x="1128281" y="2627296"/>
                </a:lnTo>
                <a:lnTo>
                  <a:pt x="1128281" y="2653326"/>
                </a:lnTo>
                <a:lnTo>
                  <a:pt x="1112306" y="2674032"/>
                </a:lnTo>
                <a:lnTo>
                  <a:pt x="1096923" y="2663975"/>
                </a:lnTo>
                <a:lnTo>
                  <a:pt x="1086274" y="2674032"/>
                </a:lnTo>
                <a:lnTo>
                  <a:pt x="1091598" y="2684681"/>
                </a:lnTo>
                <a:lnTo>
                  <a:pt x="1080949" y="2690005"/>
                </a:lnTo>
                <a:lnTo>
                  <a:pt x="1065566" y="2690005"/>
                </a:lnTo>
                <a:lnTo>
                  <a:pt x="1060241" y="2700654"/>
                </a:lnTo>
                <a:lnTo>
                  <a:pt x="1060241" y="2690005"/>
                </a:lnTo>
                <a:lnTo>
                  <a:pt x="1054916" y="2684681"/>
                </a:lnTo>
                <a:lnTo>
                  <a:pt x="1075624" y="2674032"/>
                </a:lnTo>
                <a:lnTo>
                  <a:pt x="1086274" y="2663975"/>
                </a:lnTo>
                <a:lnTo>
                  <a:pt x="1070891" y="2658651"/>
                </a:lnTo>
                <a:lnTo>
                  <a:pt x="1060241" y="2674032"/>
                </a:lnTo>
                <a:lnTo>
                  <a:pt x="1054916" y="2663975"/>
                </a:lnTo>
                <a:lnTo>
                  <a:pt x="1060241" y="2658651"/>
                </a:lnTo>
                <a:lnTo>
                  <a:pt x="1054916" y="2658651"/>
                </a:lnTo>
                <a:lnTo>
                  <a:pt x="1028883" y="2684681"/>
                </a:lnTo>
                <a:lnTo>
                  <a:pt x="1039533" y="2684681"/>
                </a:lnTo>
                <a:lnTo>
                  <a:pt x="1039533" y="2705387"/>
                </a:lnTo>
                <a:lnTo>
                  <a:pt x="1034208" y="2705387"/>
                </a:lnTo>
                <a:lnTo>
                  <a:pt x="1028883" y="2695330"/>
                </a:lnTo>
                <a:lnTo>
                  <a:pt x="1023559" y="2700654"/>
                </a:lnTo>
                <a:lnTo>
                  <a:pt x="1013500" y="2700654"/>
                </a:lnTo>
                <a:lnTo>
                  <a:pt x="1008176" y="2705387"/>
                </a:lnTo>
                <a:lnTo>
                  <a:pt x="1002851" y="2700654"/>
                </a:lnTo>
                <a:lnTo>
                  <a:pt x="992201" y="2700654"/>
                </a:lnTo>
                <a:lnTo>
                  <a:pt x="982143" y="2705387"/>
                </a:lnTo>
                <a:lnTo>
                  <a:pt x="982143" y="2700654"/>
                </a:lnTo>
                <a:lnTo>
                  <a:pt x="986876" y="2695330"/>
                </a:lnTo>
                <a:lnTo>
                  <a:pt x="986876" y="2690005"/>
                </a:lnTo>
                <a:lnTo>
                  <a:pt x="997526" y="2679357"/>
                </a:lnTo>
                <a:lnTo>
                  <a:pt x="997526" y="2669299"/>
                </a:lnTo>
                <a:lnTo>
                  <a:pt x="992201" y="2663975"/>
                </a:lnTo>
                <a:lnTo>
                  <a:pt x="1002851" y="2669299"/>
                </a:lnTo>
                <a:lnTo>
                  <a:pt x="1008176" y="2658651"/>
                </a:lnTo>
                <a:lnTo>
                  <a:pt x="1013500" y="2658651"/>
                </a:lnTo>
                <a:lnTo>
                  <a:pt x="1008176" y="2648002"/>
                </a:lnTo>
                <a:lnTo>
                  <a:pt x="1023559" y="2642677"/>
                </a:lnTo>
                <a:lnTo>
                  <a:pt x="1028883" y="2642677"/>
                </a:lnTo>
                <a:lnTo>
                  <a:pt x="1044266" y="2627296"/>
                </a:lnTo>
                <a:lnTo>
                  <a:pt x="1060241" y="2627296"/>
                </a:lnTo>
                <a:lnTo>
                  <a:pt x="1060241" y="2632620"/>
                </a:lnTo>
                <a:lnTo>
                  <a:pt x="1065566" y="2632620"/>
                </a:lnTo>
                <a:lnTo>
                  <a:pt x="1065566" y="2611323"/>
                </a:lnTo>
                <a:lnTo>
                  <a:pt x="1070891" y="2606590"/>
                </a:lnTo>
                <a:lnTo>
                  <a:pt x="1080949" y="2601265"/>
                </a:lnTo>
                <a:lnTo>
                  <a:pt x="1080949" y="2585292"/>
                </a:lnTo>
                <a:lnTo>
                  <a:pt x="1086274" y="2569911"/>
                </a:lnTo>
                <a:lnTo>
                  <a:pt x="1080949" y="2569911"/>
                </a:lnTo>
                <a:lnTo>
                  <a:pt x="1080949" y="2564586"/>
                </a:lnTo>
                <a:lnTo>
                  <a:pt x="1075624" y="2553937"/>
                </a:lnTo>
                <a:lnTo>
                  <a:pt x="1065566" y="2559262"/>
                </a:lnTo>
                <a:lnTo>
                  <a:pt x="1060241" y="2559262"/>
                </a:lnTo>
                <a:lnTo>
                  <a:pt x="1054916" y="2559262"/>
                </a:lnTo>
                <a:lnTo>
                  <a:pt x="1049591" y="2553937"/>
                </a:lnTo>
                <a:lnTo>
                  <a:pt x="1044266" y="2559262"/>
                </a:lnTo>
                <a:lnTo>
                  <a:pt x="1034208" y="2548613"/>
                </a:lnTo>
                <a:lnTo>
                  <a:pt x="1054916" y="2548613"/>
                </a:lnTo>
                <a:lnTo>
                  <a:pt x="1054916" y="2538556"/>
                </a:lnTo>
                <a:lnTo>
                  <a:pt x="1049591" y="2533231"/>
                </a:lnTo>
                <a:lnTo>
                  <a:pt x="1044266" y="2527907"/>
                </a:lnTo>
                <a:lnTo>
                  <a:pt x="1060241" y="2517258"/>
                </a:lnTo>
                <a:lnTo>
                  <a:pt x="1054916" y="2507201"/>
                </a:lnTo>
                <a:lnTo>
                  <a:pt x="1049591" y="2507201"/>
                </a:lnTo>
                <a:lnTo>
                  <a:pt x="1044266" y="2507201"/>
                </a:lnTo>
                <a:lnTo>
                  <a:pt x="1049591" y="2501877"/>
                </a:lnTo>
                <a:lnTo>
                  <a:pt x="1054916" y="2491228"/>
                </a:lnTo>
                <a:lnTo>
                  <a:pt x="1060241" y="2491228"/>
                </a:lnTo>
                <a:lnTo>
                  <a:pt x="1065566" y="2481171"/>
                </a:lnTo>
                <a:lnTo>
                  <a:pt x="1075624" y="2481171"/>
                </a:lnTo>
                <a:lnTo>
                  <a:pt x="1070891" y="2475846"/>
                </a:lnTo>
                <a:lnTo>
                  <a:pt x="1065566" y="2475846"/>
                </a:lnTo>
                <a:lnTo>
                  <a:pt x="1060241" y="2481171"/>
                </a:lnTo>
                <a:lnTo>
                  <a:pt x="1049591" y="2481171"/>
                </a:lnTo>
                <a:lnTo>
                  <a:pt x="1044266" y="2485903"/>
                </a:lnTo>
                <a:lnTo>
                  <a:pt x="1039533" y="2491228"/>
                </a:lnTo>
                <a:lnTo>
                  <a:pt x="1023559" y="2491228"/>
                </a:lnTo>
                <a:lnTo>
                  <a:pt x="1018234" y="2485903"/>
                </a:lnTo>
                <a:lnTo>
                  <a:pt x="1018234" y="2475846"/>
                </a:lnTo>
                <a:lnTo>
                  <a:pt x="1013500" y="2475846"/>
                </a:lnTo>
                <a:lnTo>
                  <a:pt x="1013500" y="2485903"/>
                </a:lnTo>
                <a:lnTo>
                  <a:pt x="997526" y="2491228"/>
                </a:lnTo>
                <a:lnTo>
                  <a:pt x="982143" y="2496552"/>
                </a:lnTo>
                <a:lnTo>
                  <a:pt x="966168" y="2507201"/>
                </a:lnTo>
                <a:lnTo>
                  <a:pt x="966168" y="2517258"/>
                </a:lnTo>
                <a:lnTo>
                  <a:pt x="960843" y="2527907"/>
                </a:lnTo>
                <a:lnTo>
                  <a:pt x="966168" y="2527907"/>
                </a:lnTo>
                <a:lnTo>
                  <a:pt x="992201" y="2512525"/>
                </a:lnTo>
                <a:lnTo>
                  <a:pt x="1002851" y="2507201"/>
                </a:lnTo>
                <a:lnTo>
                  <a:pt x="1013500" y="2512525"/>
                </a:lnTo>
                <a:lnTo>
                  <a:pt x="1018234" y="2507201"/>
                </a:lnTo>
                <a:lnTo>
                  <a:pt x="1013500" y="2522583"/>
                </a:lnTo>
                <a:lnTo>
                  <a:pt x="1023559" y="2522583"/>
                </a:lnTo>
                <a:lnTo>
                  <a:pt x="1039533" y="2533231"/>
                </a:lnTo>
                <a:lnTo>
                  <a:pt x="1039533" y="2543880"/>
                </a:lnTo>
                <a:lnTo>
                  <a:pt x="1034208" y="2548613"/>
                </a:lnTo>
                <a:lnTo>
                  <a:pt x="1023559" y="2548613"/>
                </a:lnTo>
                <a:lnTo>
                  <a:pt x="1023559" y="2538556"/>
                </a:lnTo>
                <a:lnTo>
                  <a:pt x="1018234" y="2538556"/>
                </a:lnTo>
                <a:lnTo>
                  <a:pt x="1008176" y="2543880"/>
                </a:lnTo>
                <a:lnTo>
                  <a:pt x="1008176" y="2548613"/>
                </a:lnTo>
                <a:lnTo>
                  <a:pt x="997526" y="2548613"/>
                </a:lnTo>
                <a:lnTo>
                  <a:pt x="992201" y="2559262"/>
                </a:lnTo>
                <a:lnTo>
                  <a:pt x="982143" y="2559262"/>
                </a:lnTo>
                <a:lnTo>
                  <a:pt x="986876" y="2543880"/>
                </a:lnTo>
                <a:lnTo>
                  <a:pt x="1002851" y="2533231"/>
                </a:lnTo>
                <a:lnTo>
                  <a:pt x="982143" y="2533231"/>
                </a:lnTo>
                <a:lnTo>
                  <a:pt x="982143" y="2538556"/>
                </a:lnTo>
                <a:lnTo>
                  <a:pt x="971493" y="2553937"/>
                </a:lnTo>
                <a:lnTo>
                  <a:pt x="976818" y="2559262"/>
                </a:lnTo>
                <a:lnTo>
                  <a:pt x="982143" y="2559262"/>
                </a:lnTo>
                <a:lnTo>
                  <a:pt x="971493" y="2569911"/>
                </a:lnTo>
                <a:lnTo>
                  <a:pt x="976818" y="2579968"/>
                </a:lnTo>
                <a:lnTo>
                  <a:pt x="971493" y="2579968"/>
                </a:lnTo>
                <a:lnTo>
                  <a:pt x="971493" y="2590617"/>
                </a:lnTo>
                <a:lnTo>
                  <a:pt x="950785" y="2611323"/>
                </a:lnTo>
                <a:lnTo>
                  <a:pt x="945460" y="2621971"/>
                </a:lnTo>
                <a:lnTo>
                  <a:pt x="934811" y="2632620"/>
                </a:lnTo>
                <a:lnTo>
                  <a:pt x="929486" y="2637945"/>
                </a:lnTo>
                <a:lnTo>
                  <a:pt x="924161" y="2632620"/>
                </a:lnTo>
                <a:lnTo>
                  <a:pt x="929486" y="2627296"/>
                </a:lnTo>
                <a:lnTo>
                  <a:pt x="929486" y="2606590"/>
                </a:lnTo>
                <a:lnTo>
                  <a:pt x="924161" y="2601265"/>
                </a:lnTo>
                <a:lnTo>
                  <a:pt x="929486" y="2579968"/>
                </a:lnTo>
                <a:lnTo>
                  <a:pt x="924161" y="2579968"/>
                </a:lnTo>
                <a:lnTo>
                  <a:pt x="924161" y="2575235"/>
                </a:lnTo>
                <a:lnTo>
                  <a:pt x="924161" y="2564586"/>
                </a:lnTo>
                <a:lnTo>
                  <a:pt x="929486" y="2564586"/>
                </a:lnTo>
                <a:lnTo>
                  <a:pt x="929486" y="2553937"/>
                </a:lnTo>
                <a:lnTo>
                  <a:pt x="924161" y="2553937"/>
                </a:lnTo>
                <a:lnTo>
                  <a:pt x="924161" y="2564586"/>
                </a:lnTo>
                <a:lnTo>
                  <a:pt x="914103" y="2575235"/>
                </a:lnTo>
                <a:lnTo>
                  <a:pt x="914103" y="2579968"/>
                </a:lnTo>
                <a:lnTo>
                  <a:pt x="924161" y="2579968"/>
                </a:lnTo>
                <a:lnTo>
                  <a:pt x="924161" y="2585292"/>
                </a:lnTo>
                <a:lnTo>
                  <a:pt x="908778" y="2595941"/>
                </a:lnTo>
                <a:lnTo>
                  <a:pt x="903453" y="2590617"/>
                </a:lnTo>
                <a:lnTo>
                  <a:pt x="898128" y="2590617"/>
                </a:lnTo>
                <a:lnTo>
                  <a:pt x="892803" y="2579968"/>
                </a:lnTo>
                <a:lnTo>
                  <a:pt x="903453" y="2575235"/>
                </a:lnTo>
                <a:lnTo>
                  <a:pt x="914103" y="2564586"/>
                </a:lnTo>
                <a:lnTo>
                  <a:pt x="908778" y="2559262"/>
                </a:lnTo>
                <a:lnTo>
                  <a:pt x="914103" y="2553937"/>
                </a:lnTo>
                <a:lnTo>
                  <a:pt x="908778" y="2548613"/>
                </a:lnTo>
                <a:lnTo>
                  <a:pt x="914103" y="2538556"/>
                </a:lnTo>
                <a:lnTo>
                  <a:pt x="919428" y="2548613"/>
                </a:lnTo>
                <a:lnTo>
                  <a:pt x="929486" y="2548613"/>
                </a:lnTo>
                <a:lnTo>
                  <a:pt x="945460" y="2533231"/>
                </a:lnTo>
                <a:lnTo>
                  <a:pt x="945460" y="2527907"/>
                </a:lnTo>
                <a:lnTo>
                  <a:pt x="934811" y="2522583"/>
                </a:lnTo>
                <a:lnTo>
                  <a:pt x="919428" y="2522583"/>
                </a:lnTo>
                <a:lnTo>
                  <a:pt x="919428" y="2507201"/>
                </a:lnTo>
                <a:lnTo>
                  <a:pt x="924161" y="2501877"/>
                </a:lnTo>
                <a:lnTo>
                  <a:pt x="919428" y="2491228"/>
                </a:lnTo>
                <a:lnTo>
                  <a:pt x="919428" y="2485903"/>
                </a:lnTo>
                <a:lnTo>
                  <a:pt x="919428" y="2481171"/>
                </a:lnTo>
                <a:lnTo>
                  <a:pt x="908778" y="2481171"/>
                </a:lnTo>
                <a:lnTo>
                  <a:pt x="898128" y="2475846"/>
                </a:lnTo>
                <a:lnTo>
                  <a:pt x="898128" y="2485903"/>
                </a:lnTo>
                <a:lnTo>
                  <a:pt x="892803" y="2491228"/>
                </a:lnTo>
                <a:lnTo>
                  <a:pt x="882745" y="2491228"/>
                </a:lnTo>
                <a:lnTo>
                  <a:pt x="882745" y="2507201"/>
                </a:lnTo>
                <a:lnTo>
                  <a:pt x="892803" y="2507201"/>
                </a:lnTo>
                <a:lnTo>
                  <a:pt x="908778" y="2507201"/>
                </a:lnTo>
                <a:lnTo>
                  <a:pt x="908778" y="2522583"/>
                </a:lnTo>
                <a:lnTo>
                  <a:pt x="914103" y="2527907"/>
                </a:lnTo>
                <a:lnTo>
                  <a:pt x="908778" y="2538556"/>
                </a:lnTo>
                <a:lnTo>
                  <a:pt x="892803" y="2548613"/>
                </a:lnTo>
                <a:lnTo>
                  <a:pt x="882745" y="2559262"/>
                </a:lnTo>
                <a:lnTo>
                  <a:pt x="866771" y="2564586"/>
                </a:lnTo>
                <a:lnTo>
                  <a:pt x="862037" y="2553937"/>
                </a:lnTo>
                <a:lnTo>
                  <a:pt x="866771" y="2538556"/>
                </a:lnTo>
                <a:lnTo>
                  <a:pt x="862037" y="2533231"/>
                </a:lnTo>
                <a:lnTo>
                  <a:pt x="856713" y="2543880"/>
                </a:lnTo>
                <a:lnTo>
                  <a:pt x="851388" y="2543880"/>
                </a:lnTo>
                <a:lnTo>
                  <a:pt x="840738" y="2553937"/>
                </a:lnTo>
                <a:lnTo>
                  <a:pt x="840738" y="2559262"/>
                </a:lnTo>
                <a:lnTo>
                  <a:pt x="830680" y="2564586"/>
                </a:lnTo>
                <a:lnTo>
                  <a:pt x="825355" y="2564586"/>
                </a:lnTo>
                <a:lnTo>
                  <a:pt x="820030" y="2564586"/>
                </a:lnTo>
                <a:lnTo>
                  <a:pt x="814705" y="2569911"/>
                </a:lnTo>
                <a:lnTo>
                  <a:pt x="804056" y="2569911"/>
                </a:lnTo>
                <a:lnTo>
                  <a:pt x="793997" y="2553937"/>
                </a:lnTo>
                <a:lnTo>
                  <a:pt x="799322" y="2543880"/>
                </a:lnTo>
                <a:lnTo>
                  <a:pt x="799322" y="2533231"/>
                </a:lnTo>
                <a:lnTo>
                  <a:pt x="809381" y="2522583"/>
                </a:lnTo>
                <a:lnTo>
                  <a:pt x="835413" y="2496552"/>
                </a:lnTo>
                <a:lnTo>
                  <a:pt x="840738" y="2496552"/>
                </a:lnTo>
                <a:lnTo>
                  <a:pt x="851388" y="2485903"/>
                </a:lnTo>
                <a:lnTo>
                  <a:pt x="856713" y="2485903"/>
                </a:lnTo>
                <a:lnTo>
                  <a:pt x="835413" y="2481171"/>
                </a:lnTo>
                <a:lnTo>
                  <a:pt x="835413" y="2475846"/>
                </a:lnTo>
                <a:lnTo>
                  <a:pt x="840738" y="2470522"/>
                </a:lnTo>
                <a:lnTo>
                  <a:pt x="851388" y="2465197"/>
                </a:lnTo>
                <a:lnTo>
                  <a:pt x="851388" y="2475846"/>
                </a:lnTo>
                <a:lnTo>
                  <a:pt x="862037" y="2475846"/>
                </a:lnTo>
                <a:lnTo>
                  <a:pt x="856713" y="2470522"/>
                </a:lnTo>
                <a:lnTo>
                  <a:pt x="866771" y="2470522"/>
                </a:lnTo>
                <a:lnTo>
                  <a:pt x="882745" y="2459873"/>
                </a:lnTo>
                <a:lnTo>
                  <a:pt x="872096" y="2449816"/>
                </a:lnTo>
                <a:lnTo>
                  <a:pt x="862037" y="2449816"/>
                </a:lnTo>
                <a:lnTo>
                  <a:pt x="856713" y="2449816"/>
                </a:lnTo>
                <a:lnTo>
                  <a:pt x="846063" y="2459873"/>
                </a:lnTo>
                <a:lnTo>
                  <a:pt x="840738" y="2459873"/>
                </a:lnTo>
                <a:lnTo>
                  <a:pt x="835413" y="2449816"/>
                </a:lnTo>
                <a:lnTo>
                  <a:pt x="830680" y="2449816"/>
                </a:lnTo>
                <a:lnTo>
                  <a:pt x="830680" y="2444491"/>
                </a:lnTo>
                <a:lnTo>
                  <a:pt x="820030" y="2444491"/>
                </a:lnTo>
                <a:lnTo>
                  <a:pt x="814705" y="2459873"/>
                </a:lnTo>
                <a:lnTo>
                  <a:pt x="809381" y="2465197"/>
                </a:lnTo>
                <a:lnTo>
                  <a:pt x="793997" y="2470522"/>
                </a:lnTo>
                <a:lnTo>
                  <a:pt x="793997" y="2459873"/>
                </a:lnTo>
                <a:lnTo>
                  <a:pt x="783348" y="2459873"/>
                </a:lnTo>
                <a:lnTo>
                  <a:pt x="772698" y="2475846"/>
                </a:lnTo>
                <a:lnTo>
                  <a:pt x="772698" y="2465197"/>
                </a:lnTo>
                <a:lnTo>
                  <a:pt x="772698" y="2459873"/>
                </a:lnTo>
                <a:lnTo>
                  <a:pt x="788673" y="2444491"/>
                </a:lnTo>
                <a:lnTo>
                  <a:pt x="799322" y="2449816"/>
                </a:lnTo>
                <a:lnTo>
                  <a:pt x="799322" y="2455140"/>
                </a:lnTo>
                <a:lnTo>
                  <a:pt x="804056" y="2449816"/>
                </a:lnTo>
                <a:lnTo>
                  <a:pt x="809381" y="2439167"/>
                </a:lnTo>
                <a:lnTo>
                  <a:pt x="809381" y="2428518"/>
                </a:lnTo>
                <a:lnTo>
                  <a:pt x="820030" y="2428518"/>
                </a:lnTo>
                <a:lnTo>
                  <a:pt x="825355" y="2418461"/>
                </a:lnTo>
                <a:lnTo>
                  <a:pt x="809381" y="2423785"/>
                </a:lnTo>
                <a:lnTo>
                  <a:pt x="809381" y="2428518"/>
                </a:lnTo>
                <a:lnTo>
                  <a:pt x="804056" y="2428518"/>
                </a:lnTo>
                <a:lnTo>
                  <a:pt x="793997" y="2423785"/>
                </a:lnTo>
                <a:lnTo>
                  <a:pt x="783348" y="2433843"/>
                </a:lnTo>
                <a:lnTo>
                  <a:pt x="788673" y="2433843"/>
                </a:lnTo>
                <a:lnTo>
                  <a:pt x="788673" y="2439167"/>
                </a:lnTo>
                <a:lnTo>
                  <a:pt x="767965" y="2444491"/>
                </a:lnTo>
                <a:lnTo>
                  <a:pt x="762640" y="2439167"/>
                </a:lnTo>
                <a:lnTo>
                  <a:pt x="772698" y="2428518"/>
                </a:lnTo>
                <a:lnTo>
                  <a:pt x="778023" y="2418461"/>
                </a:lnTo>
                <a:lnTo>
                  <a:pt x="793997" y="2407812"/>
                </a:lnTo>
                <a:lnTo>
                  <a:pt x="793997" y="2402488"/>
                </a:lnTo>
                <a:lnTo>
                  <a:pt x="804056" y="2392431"/>
                </a:lnTo>
                <a:lnTo>
                  <a:pt x="793997" y="2387106"/>
                </a:lnTo>
                <a:lnTo>
                  <a:pt x="804056" y="2371133"/>
                </a:lnTo>
                <a:lnTo>
                  <a:pt x="799322" y="2365809"/>
                </a:lnTo>
                <a:lnTo>
                  <a:pt x="799322" y="2361076"/>
                </a:lnTo>
                <a:lnTo>
                  <a:pt x="799322" y="2355751"/>
                </a:lnTo>
                <a:lnTo>
                  <a:pt x="809381" y="2355751"/>
                </a:lnTo>
                <a:lnTo>
                  <a:pt x="814705" y="2345103"/>
                </a:lnTo>
                <a:lnTo>
                  <a:pt x="809381" y="2345103"/>
                </a:lnTo>
                <a:lnTo>
                  <a:pt x="799322" y="2355751"/>
                </a:lnTo>
                <a:lnTo>
                  <a:pt x="793997" y="2355751"/>
                </a:lnTo>
                <a:lnTo>
                  <a:pt x="778023" y="2361076"/>
                </a:lnTo>
                <a:lnTo>
                  <a:pt x="762640" y="2371133"/>
                </a:lnTo>
                <a:lnTo>
                  <a:pt x="746665" y="2376457"/>
                </a:lnTo>
                <a:lnTo>
                  <a:pt x="741340" y="2371133"/>
                </a:lnTo>
                <a:lnTo>
                  <a:pt x="741340" y="2381782"/>
                </a:lnTo>
                <a:lnTo>
                  <a:pt x="767965" y="2381782"/>
                </a:lnTo>
                <a:lnTo>
                  <a:pt x="772698" y="2387106"/>
                </a:lnTo>
                <a:lnTo>
                  <a:pt x="772698" y="2397163"/>
                </a:lnTo>
                <a:lnTo>
                  <a:pt x="751990" y="2413137"/>
                </a:lnTo>
                <a:lnTo>
                  <a:pt x="736607" y="2413137"/>
                </a:lnTo>
                <a:lnTo>
                  <a:pt x="751990" y="2418461"/>
                </a:lnTo>
                <a:lnTo>
                  <a:pt x="757315" y="2423785"/>
                </a:lnTo>
                <a:lnTo>
                  <a:pt x="757315" y="2428518"/>
                </a:lnTo>
                <a:lnTo>
                  <a:pt x="741340" y="2444491"/>
                </a:lnTo>
                <a:lnTo>
                  <a:pt x="725957" y="2449816"/>
                </a:lnTo>
                <a:lnTo>
                  <a:pt x="715308" y="2449816"/>
                </a:lnTo>
                <a:lnTo>
                  <a:pt x="715308" y="2444491"/>
                </a:lnTo>
                <a:lnTo>
                  <a:pt x="720633" y="2428518"/>
                </a:lnTo>
                <a:lnTo>
                  <a:pt x="720633" y="2423785"/>
                </a:lnTo>
                <a:lnTo>
                  <a:pt x="720633" y="2418461"/>
                </a:lnTo>
                <a:lnTo>
                  <a:pt x="725957" y="2418461"/>
                </a:lnTo>
                <a:lnTo>
                  <a:pt x="731282" y="2402488"/>
                </a:lnTo>
                <a:lnTo>
                  <a:pt x="725957" y="2392431"/>
                </a:lnTo>
                <a:lnTo>
                  <a:pt x="731282" y="2381782"/>
                </a:lnTo>
                <a:lnTo>
                  <a:pt x="731282" y="2365809"/>
                </a:lnTo>
                <a:lnTo>
                  <a:pt x="741340" y="2365809"/>
                </a:lnTo>
                <a:lnTo>
                  <a:pt x="757315" y="2345103"/>
                </a:lnTo>
                <a:lnTo>
                  <a:pt x="762640" y="2345103"/>
                </a:lnTo>
                <a:lnTo>
                  <a:pt x="767965" y="2345103"/>
                </a:lnTo>
                <a:lnTo>
                  <a:pt x="778023" y="2334454"/>
                </a:lnTo>
                <a:lnTo>
                  <a:pt x="788673" y="2329721"/>
                </a:lnTo>
                <a:lnTo>
                  <a:pt x="799322" y="2329721"/>
                </a:lnTo>
                <a:lnTo>
                  <a:pt x="804056" y="2339778"/>
                </a:lnTo>
                <a:lnTo>
                  <a:pt x="820030" y="2319072"/>
                </a:lnTo>
                <a:lnTo>
                  <a:pt x="820030" y="2324397"/>
                </a:lnTo>
                <a:lnTo>
                  <a:pt x="825355" y="2319072"/>
                </a:lnTo>
                <a:lnTo>
                  <a:pt x="835413" y="2313748"/>
                </a:lnTo>
                <a:lnTo>
                  <a:pt x="840738" y="2319072"/>
                </a:lnTo>
                <a:lnTo>
                  <a:pt x="846063" y="2313748"/>
                </a:lnTo>
                <a:lnTo>
                  <a:pt x="846063" y="2308423"/>
                </a:lnTo>
                <a:lnTo>
                  <a:pt x="856713" y="2298366"/>
                </a:lnTo>
                <a:lnTo>
                  <a:pt x="856713" y="2287717"/>
                </a:lnTo>
                <a:lnTo>
                  <a:pt x="851388" y="2287717"/>
                </a:lnTo>
                <a:lnTo>
                  <a:pt x="840738" y="2303099"/>
                </a:lnTo>
                <a:lnTo>
                  <a:pt x="830680" y="2303099"/>
                </a:lnTo>
                <a:lnTo>
                  <a:pt x="820030" y="2313748"/>
                </a:lnTo>
                <a:lnTo>
                  <a:pt x="814705" y="2308423"/>
                </a:lnTo>
                <a:lnTo>
                  <a:pt x="825355" y="2293042"/>
                </a:lnTo>
                <a:lnTo>
                  <a:pt x="835413" y="2293042"/>
                </a:lnTo>
                <a:lnTo>
                  <a:pt x="825355" y="2287717"/>
                </a:lnTo>
                <a:lnTo>
                  <a:pt x="840738" y="2271744"/>
                </a:lnTo>
                <a:lnTo>
                  <a:pt x="856713" y="2267011"/>
                </a:lnTo>
                <a:lnTo>
                  <a:pt x="856713" y="2256363"/>
                </a:lnTo>
                <a:lnTo>
                  <a:pt x="851388" y="2261687"/>
                </a:lnTo>
                <a:lnTo>
                  <a:pt x="840738" y="2256363"/>
                </a:lnTo>
                <a:lnTo>
                  <a:pt x="835413" y="2261687"/>
                </a:lnTo>
                <a:lnTo>
                  <a:pt x="825355" y="2261687"/>
                </a:lnTo>
                <a:lnTo>
                  <a:pt x="825355" y="2251038"/>
                </a:lnTo>
                <a:lnTo>
                  <a:pt x="814705" y="2261687"/>
                </a:lnTo>
                <a:lnTo>
                  <a:pt x="820030" y="2271744"/>
                </a:lnTo>
                <a:lnTo>
                  <a:pt x="825355" y="2287717"/>
                </a:lnTo>
                <a:lnTo>
                  <a:pt x="809381" y="2298366"/>
                </a:lnTo>
                <a:lnTo>
                  <a:pt x="799322" y="2308423"/>
                </a:lnTo>
                <a:lnTo>
                  <a:pt x="793997" y="2313748"/>
                </a:lnTo>
                <a:lnTo>
                  <a:pt x="778023" y="2313748"/>
                </a:lnTo>
                <a:lnTo>
                  <a:pt x="778023" y="2308423"/>
                </a:lnTo>
                <a:lnTo>
                  <a:pt x="783348" y="2293042"/>
                </a:lnTo>
                <a:lnTo>
                  <a:pt x="809381" y="2277069"/>
                </a:lnTo>
                <a:lnTo>
                  <a:pt x="804056" y="2277069"/>
                </a:lnTo>
                <a:lnTo>
                  <a:pt x="799322" y="2277069"/>
                </a:lnTo>
                <a:lnTo>
                  <a:pt x="772698" y="2277069"/>
                </a:lnTo>
                <a:lnTo>
                  <a:pt x="767965" y="2277069"/>
                </a:lnTo>
                <a:lnTo>
                  <a:pt x="757315" y="2277069"/>
                </a:lnTo>
                <a:lnTo>
                  <a:pt x="741340" y="2277069"/>
                </a:lnTo>
                <a:lnTo>
                  <a:pt x="741340" y="2271744"/>
                </a:lnTo>
                <a:lnTo>
                  <a:pt x="731282" y="2277069"/>
                </a:lnTo>
                <a:lnTo>
                  <a:pt x="725957" y="2287717"/>
                </a:lnTo>
                <a:lnTo>
                  <a:pt x="710575" y="2282393"/>
                </a:lnTo>
                <a:lnTo>
                  <a:pt x="705250" y="2277069"/>
                </a:lnTo>
                <a:lnTo>
                  <a:pt x="699925" y="2277069"/>
                </a:lnTo>
                <a:lnTo>
                  <a:pt x="694600" y="2287717"/>
                </a:lnTo>
                <a:lnTo>
                  <a:pt x="683950" y="2271744"/>
                </a:lnTo>
                <a:lnTo>
                  <a:pt x="673892" y="2287717"/>
                </a:lnTo>
                <a:lnTo>
                  <a:pt x="663242" y="2287717"/>
                </a:lnTo>
                <a:lnTo>
                  <a:pt x="668567" y="2282393"/>
                </a:lnTo>
                <a:lnTo>
                  <a:pt x="668567" y="2277069"/>
                </a:lnTo>
                <a:lnTo>
                  <a:pt x="694600" y="2251038"/>
                </a:lnTo>
                <a:lnTo>
                  <a:pt x="689275" y="2245714"/>
                </a:lnTo>
                <a:lnTo>
                  <a:pt x="694600" y="2240389"/>
                </a:lnTo>
                <a:lnTo>
                  <a:pt x="694600" y="2225008"/>
                </a:lnTo>
                <a:lnTo>
                  <a:pt x="699925" y="2214359"/>
                </a:lnTo>
                <a:lnTo>
                  <a:pt x="705250" y="2214359"/>
                </a:lnTo>
                <a:lnTo>
                  <a:pt x="715308" y="2219683"/>
                </a:lnTo>
                <a:lnTo>
                  <a:pt x="725957" y="2225008"/>
                </a:lnTo>
                <a:lnTo>
                  <a:pt x="725957" y="2235657"/>
                </a:lnTo>
                <a:lnTo>
                  <a:pt x="710575" y="2240389"/>
                </a:lnTo>
                <a:lnTo>
                  <a:pt x="710575" y="2256363"/>
                </a:lnTo>
                <a:lnTo>
                  <a:pt x="725957" y="2240389"/>
                </a:lnTo>
                <a:lnTo>
                  <a:pt x="725957" y="2235657"/>
                </a:lnTo>
                <a:lnTo>
                  <a:pt x="741340" y="2225008"/>
                </a:lnTo>
                <a:lnTo>
                  <a:pt x="751990" y="2225008"/>
                </a:lnTo>
                <a:lnTo>
                  <a:pt x="757315" y="2219683"/>
                </a:lnTo>
                <a:lnTo>
                  <a:pt x="778023" y="2219683"/>
                </a:lnTo>
                <a:lnTo>
                  <a:pt x="793997" y="2204302"/>
                </a:lnTo>
                <a:lnTo>
                  <a:pt x="772698" y="2204302"/>
                </a:lnTo>
                <a:lnTo>
                  <a:pt x="767965" y="2214359"/>
                </a:lnTo>
                <a:lnTo>
                  <a:pt x="757315" y="2209035"/>
                </a:lnTo>
                <a:lnTo>
                  <a:pt x="757315" y="2198977"/>
                </a:lnTo>
                <a:lnTo>
                  <a:pt x="736607" y="2198977"/>
                </a:lnTo>
                <a:lnTo>
                  <a:pt x="736607" y="2204302"/>
                </a:lnTo>
                <a:lnTo>
                  <a:pt x="746665" y="2204302"/>
                </a:lnTo>
                <a:lnTo>
                  <a:pt x="746665" y="2214359"/>
                </a:lnTo>
                <a:lnTo>
                  <a:pt x="741340" y="2219683"/>
                </a:lnTo>
                <a:lnTo>
                  <a:pt x="741340" y="2225008"/>
                </a:lnTo>
                <a:lnTo>
                  <a:pt x="731282" y="2209035"/>
                </a:lnTo>
                <a:lnTo>
                  <a:pt x="720633" y="2214359"/>
                </a:lnTo>
                <a:lnTo>
                  <a:pt x="720633" y="2204302"/>
                </a:lnTo>
                <a:lnTo>
                  <a:pt x="731282" y="2188329"/>
                </a:lnTo>
                <a:lnTo>
                  <a:pt x="731282" y="2183004"/>
                </a:lnTo>
                <a:lnTo>
                  <a:pt x="720633" y="2188329"/>
                </a:lnTo>
                <a:lnTo>
                  <a:pt x="715308" y="2188329"/>
                </a:lnTo>
                <a:lnTo>
                  <a:pt x="715308" y="2193653"/>
                </a:lnTo>
                <a:lnTo>
                  <a:pt x="694600" y="2198977"/>
                </a:lnTo>
                <a:lnTo>
                  <a:pt x="689275" y="2193653"/>
                </a:lnTo>
                <a:lnTo>
                  <a:pt x="679217" y="2193653"/>
                </a:lnTo>
                <a:lnTo>
                  <a:pt x="683950" y="2183004"/>
                </a:lnTo>
                <a:lnTo>
                  <a:pt x="673892" y="2177680"/>
                </a:lnTo>
                <a:lnTo>
                  <a:pt x="683950" y="2172947"/>
                </a:lnTo>
                <a:lnTo>
                  <a:pt x="679217" y="2162298"/>
                </a:lnTo>
                <a:lnTo>
                  <a:pt x="699925" y="2151649"/>
                </a:lnTo>
                <a:lnTo>
                  <a:pt x="705250" y="2151649"/>
                </a:lnTo>
                <a:lnTo>
                  <a:pt x="705250" y="2156974"/>
                </a:lnTo>
                <a:lnTo>
                  <a:pt x="715308" y="2156974"/>
                </a:lnTo>
                <a:lnTo>
                  <a:pt x="720633" y="2146325"/>
                </a:lnTo>
                <a:lnTo>
                  <a:pt x="731282" y="2146325"/>
                </a:lnTo>
                <a:lnTo>
                  <a:pt x="731282" y="2141592"/>
                </a:lnTo>
                <a:lnTo>
                  <a:pt x="741340" y="2141592"/>
                </a:lnTo>
                <a:lnTo>
                  <a:pt x="746665" y="2136268"/>
                </a:lnTo>
                <a:lnTo>
                  <a:pt x="741340" y="2130943"/>
                </a:lnTo>
                <a:lnTo>
                  <a:pt x="731282" y="2141592"/>
                </a:lnTo>
                <a:lnTo>
                  <a:pt x="725957" y="2141592"/>
                </a:lnTo>
                <a:lnTo>
                  <a:pt x="720633" y="2146325"/>
                </a:lnTo>
                <a:lnTo>
                  <a:pt x="699925" y="2136268"/>
                </a:lnTo>
                <a:lnTo>
                  <a:pt x="699925" y="2120295"/>
                </a:lnTo>
                <a:lnTo>
                  <a:pt x="689275" y="2125619"/>
                </a:lnTo>
                <a:lnTo>
                  <a:pt x="683950" y="2115562"/>
                </a:lnTo>
                <a:lnTo>
                  <a:pt x="679217" y="2120295"/>
                </a:lnTo>
                <a:lnTo>
                  <a:pt x="673892" y="2120295"/>
                </a:lnTo>
                <a:lnTo>
                  <a:pt x="673892" y="2115562"/>
                </a:lnTo>
                <a:lnTo>
                  <a:pt x="668567" y="2110829"/>
                </a:lnTo>
                <a:lnTo>
                  <a:pt x="673892" y="2105505"/>
                </a:lnTo>
                <a:lnTo>
                  <a:pt x="657917" y="2100180"/>
                </a:lnTo>
                <a:lnTo>
                  <a:pt x="647859" y="2115562"/>
                </a:lnTo>
                <a:lnTo>
                  <a:pt x="637210" y="2120295"/>
                </a:lnTo>
                <a:lnTo>
                  <a:pt x="631885" y="2120295"/>
                </a:lnTo>
                <a:lnTo>
                  <a:pt x="626560" y="2115562"/>
                </a:lnTo>
                <a:lnTo>
                  <a:pt x="621235" y="2120295"/>
                </a:lnTo>
                <a:lnTo>
                  <a:pt x="605852" y="2110829"/>
                </a:lnTo>
                <a:lnTo>
                  <a:pt x="621235" y="2100180"/>
                </a:lnTo>
                <a:lnTo>
                  <a:pt x="626560" y="2100180"/>
                </a:lnTo>
                <a:lnTo>
                  <a:pt x="631885" y="2089531"/>
                </a:lnTo>
                <a:lnTo>
                  <a:pt x="642535" y="2079474"/>
                </a:lnTo>
                <a:lnTo>
                  <a:pt x="657917" y="2074150"/>
                </a:lnTo>
                <a:lnTo>
                  <a:pt x="657917" y="2063501"/>
                </a:lnTo>
                <a:lnTo>
                  <a:pt x="663242" y="2063501"/>
                </a:lnTo>
                <a:lnTo>
                  <a:pt x="679217" y="2053444"/>
                </a:lnTo>
                <a:lnTo>
                  <a:pt x="679217" y="2048119"/>
                </a:lnTo>
                <a:lnTo>
                  <a:pt x="663242" y="2053444"/>
                </a:lnTo>
                <a:lnTo>
                  <a:pt x="647859" y="2058177"/>
                </a:lnTo>
                <a:lnTo>
                  <a:pt x="647859" y="2063501"/>
                </a:lnTo>
                <a:lnTo>
                  <a:pt x="637210" y="2063501"/>
                </a:lnTo>
                <a:lnTo>
                  <a:pt x="642535" y="2068825"/>
                </a:lnTo>
                <a:lnTo>
                  <a:pt x="642535" y="2079474"/>
                </a:lnTo>
                <a:lnTo>
                  <a:pt x="637210" y="2079474"/>
                </a:lnTo>
                <a:lnTo>
                  <a:pt x="631885" y="2084799"/>
                </a:lnTo>
                <a:lnTo>
                  <a:pt x="631885" y="2089531"/>
                </a:lnTo>
                <a:lnTo>
                  <a:pt x="621235" y="2094856"/>
                </a:lnTo>
                <a:lnTo>
                  <a:pt x="605852" y="2094856"/>
                </a:lnTo>
                <a:lnTo>
                  <a:pt x="595202" y="2100180"/>
                </a:lnTo>
                <a:lnTo>
                  <a:pt x="585144" y="2110829"/>
                </a:lnTo>
                <a:lnTo>
                  <a:pt x="574495" y="2100180"/>
                </a:lnTo>
                <a:lnTo>
                  <a:pt x="579819" y="2094856"/>
                </a:lnTo>
                <a:lnTo>
                  <a:pt x="574495" y="2094856"/>
                </a:lnTo>
                <a:lnTo>
                  <a:pt x="569170" y="2100180"/>
                </a:lnTo>
                <a:lnTo>
                  <a:pt x="543137" y="2100180"/>
                </a:lnTo>
                <a:lnTo>
                  <a:pt x="527754" y="2084799"/>
                </a:lnTo>
                <a:lnTo>
                  <a:pt x="548462" y="2068825"/>
                </a:lnTo>
                <a:lnTo>
                  <a:pt x="559112" y="2068825"/>
                </a:lnTo>
                <a:lnTo>
                  <a:pt x="563845" y="2063501"/>
                </a:lnTo>
                <a:lnTo>
                  <a:pt x="574495" y="2063501"/>
                </a:lnTo>
                <a:lnTo>
                  <a:pt x="574495" y="2068825"/>
                </a:lnTo>
                <a:lnTo>
                  <a:pt x="595202" y="2068825"/>
                </a:lnTo>
                <a:lnTo>
                  <a:pt x="595202" y="2074150"/>
                </a:lnTo>
                <a:lnTo>
                  <a:pt x="616502" y="2074150"/>
                </a:lnTo>
                <a:lnTo>
                  <a:pt x="621235" y="2079474"/>
                </a:lnTo>
                <a:lnTo>
                  <a:pt x="621235" y="2068825"/>
                </a:lnTo>
                <a:lnTo>
                  <a:pt x="626560" y="2058177"/>
                </a:lnTo>
                <a:lnTo>
                  <a:pt x="631885" y="2053444"/>
                </a:lnTo>
                <a:lnTo>
                  <a:pt x="637210" y="2053444"/>
                </a:lnTo>
                <a:lnTo>
                  <a:pt x="642535" y="2042795"/>
                </a:lnTo>
                <a:lnTo>
                  <a:pt x="631885" y="2048119"/>
                </a:lnTo>
                <a:lnTo>
                  <a:pt x="616502" y="2042795"/>
                </a:lnTo>
                <a:lnTo>
                  <a:pt x="605852" y="2042795"/>
                </a:lnTo>
                <a:lnTo>
                  <a:pt x="600527" y="2032146"/>
                </a:lnTo>
                <a:lnTo>
                  <a:pt x="616502" y="2032146"/>
                </a:lnTo>
                <a:lnTo>
                  <a:pt x="637210" y="2022089"/>
                </a:lnTo>
                <a:lnTo>
                  <a:pt x="637210" y="2016765"/>
                </a:lnTo>
                <a:lnTo>
                  <a:pt x="637210" y="2006116"/>
                </a:lnTo>
                <a:lnTo>
                  <a:pt x="642535" y="2011440"/>
                </a:lnTo>
                <a:lnTo>
                  <a:pt x="647859" y="2006116"/>
                </a:lnTo>
                <a:lnTo>
                  <a:pt x="652593" y="2000791"/>
                </a:lnTo>
                <a:lnTo>
                  <a:pt x="663242" y="1995467"/>
                </a:lnTo>
                <a:lnTo>
                  <a:pt x="668567" y="1995467"/>
                </a:lnTo>
                <a:lnTo>
                  <a:pt x="668567" y="1990734"/>
                </a:lnTo>
                <a:lnTo>
                  <a:pt x="657917" y="1990734"/>
                </a:lnTo>
                <a:lnTo>
                  <a:pt x="652593" y="1995467"/>
                </a:lnTo>
                <a:lnTo>
                  <a:pt x="652593" y="2000791"/>
                </a:lnTo>
                <a:lnTo>
                  <a:pt x="642535" y="1995467"/>
                </a:lnTo>
                <a:lnTo>
                  <a:pt x="637210" y="2006116"/>
                </a:lnTo>
                <a:lnTo>
                  <a:pt x="626560" y="2006116"/>
                </a:lnTo>
                <a:lnTo>
                  <a:pt x="616502" y="2016765"/>
                </a:lnTo>
                <a:lnTo>
                  <a:pt x="600527" y="2022089"/>
                </a:lnTo>
                <a:lnTo>
                  <a:pt x="600527" y="2026822"/>
                </a:lnTo>
                <a:lnTo>
                  <a:pt x="585144" y="2026822"/>
                </a:lnTo>
                <a:lnTo>
                  <a:pt x="585144" y="2022089"/>
                </a:lnTo>
                <a:lnTo>
                  <a:pt x="595202" y="2016765"/>
                </a:lnTo>
                <a:lnTo>
                  <a:pt x="589878" y="2011440"/>
                </a:lnTo>
                <a:lnTo>
                  <a:pt x="600527" y="2000791"/>
                </a:lnTo>
                <a:lnTo>
                  <a:pt x="611177" y="2000791"/>
                </a:lnTo>
                <a:lnTo>
                  <a:pt x="611177" y="1995467"/>
                </a:lnTo>
                <a:lnTo>
                  <a:pt x="621235" y="1995467"/>
                </a:lnTo>
                <a:lnTo>
                  <a:pt x="626560" y="2000791"/>
                </a:lnTo>
                <a:lnTo>
                  <a:pt x="642535" y="1990734"/>
                </a:lnTo>
                <a:lnTo>
                  <a:pt x="652593" y="1980085"/>
                </a:lnTo>
                <a:lnTo>
                  <a:pt x="657917" y="1980085"/>
                </a:lnTo>
                <a:lnTo>
                  <a:pt x="689275" y="1964112"/>
                </a:lnTo>
                <a:lnTo>
                  <a:pt x="694600" y="1954055"/>
                </a:lnTo>
                <a:lnTo>
                  <a:pt x="694600" y="1959379"/>
                </a:lnTo>
                <a:lnTo>
                  <a:pt x="705250" y="1954055"/>
                </a:lnTo>
                <a:lnTo>
                  <a:pt x="699925" y="1943406"/>
                </a:lnTo>
                <a:lnTo>
                  <a:pt x="689275" y="1948731"/>
                </a:lnTo>
                <a:lnTo>
                  <a:pt x="673892" y="1959379"/>
                </a:lnTo>
                <a:lnTo>
                  <a:pt x="668567" y="1954055"/>
                </a:lnTo>
                <a:lnTo>
                  <a:pt x="657917" y="1959379"/>
                </a:lnTo>
                <a:lnTo>
                  <a:pt x="647859" y="1969437"/>
                </a:lnTo>
                <a:lnTo>
                  <a:pt x="652593" y="1974761"/>
                </a:lnTo>
                <a:lnTo>
                  <a:pt x="652593" y="1980085"/>
                </a:lnTo>
                <a:lnTo>
                  <a:pt x="626560" y="1980085"/>
                </a:lnTo>
                <a:lnTo>
                  <a:pt x="621235" y="1974761"/>
                </a:lnTo>
                <a:lnTo>
                  <a:pt x="605852" y="1985410"/>
                </a:lnTo>
                <a:lnTo>
                  <a:pt x="595202" y="1969437"/>
                </a:lnTo>
                <a:lnTo>
                  <a:pt x="595202" y="1980085"/>
                </a:lnTo>
                <a:lnTo>
                  <a:pt x="585144" y="1990734"/>
                </a:lnTo>
                <a:lnTo>
                  <a:pt x="574495" y="1990734"/>
                </a:lnTo>
                <a:lnTo>
                  <a:pt x="569170" y="1995467"/>
                </a:lnTo>
                <a:lnTo>
                  <a:pt x="559112" y="1990734"/>
                </a:lnTo>
                <a:lnTo>
                  <a:pt x="563845" y="1985410"/>
                </a:lnTo>
                <a:lnTo>
                  <a:pt x="563845" y="1980085"/>
                </a:lnTo>
                <a:lnTo>
                  <a:pt x="574495" y="1980085"/>
                </a:lnTo>
                <a:lnTo>
                  <a:pt x="589878" y="1964112"/>
                </a:lnTo>
                <a:lnTo>
                  <a:pt x="595202" y="1964112"/>
                </a:lnTo>
                <a:lnTo>
                  <a:pt x="600527" y="1954055"/>
                </a:lnTo>
                <a:lnTo>
                  <a:pt x="605852" y="1948731"/>
                </a:lnTo>
                <a:lnTo>
                  <a:pt x="616502" y="1948731"/>
                </a:lnTo>
                <a:lnTo>
                  <a:pt x="626560" y="1938082"/>
                </a:lnTo>
                <a:lnTo>
                  <a:pt x="637210" y="1938082"/>
                </a:lnTo>
                <a:lnTo>
                  <a:pt x="642535" y="1928025"/>
                </a:lnTo>
                <a:lnTo>
                  <a:pt x="626560" y="1922700"/>
                </a:lnTo>
                <a:lnTo>
                  <a:pt x="642535" y="1917376"/>
                </a:lnTo>
                <a:lnTo>
                  <a:pt x="652593" y="1928025"/>
                </a:lnTo>
                <a:lnTo>
                  <a:pt x="668567" y="1912051"/>
                </a:lnTo>
                <a:lnTo>
                  <a:pt x="679217" y="1912051"/>
                </a:lnTo>
                <a:lnTo>
                  <a:pt x="694600" y="1896670"/>
                </a:lnTo>
                <a:lnTo>
                  <a:pt x="689275" y="1896670"/>
                </a:lnTo>
                <a:lnTo>
                  <a:pt x="689275" y="1886021"/>
                </a:lnTo>
                <a:lnTo>
                  <a:pt x="705250" y="1886021"/>
                </a:lnTo>
                <a:lnTo>
                  <a:pt x="699925" y="1891345"/>
                </a:lnTo>
                <a:lnTo>
                  <a:pt x="705250" y="1891345"/>
                </a:lnTo>
                <a:lnTo>
                  <a:pt x="715308" y="1886021"/>
                </a:lnTo>
                <a:lnTo>
                  <a:pt x="715308" y="1880697"/>
                </a:lnTo>
                <a:lnTo>
                  <a:pt x="699925" y="1880697"/>
                </a:lnTo>
                <a:lnTo>
                  <a:pt x="699925" y="1870048"/>
                </a:lnTo>
                <a:lnTo>
                  <a:pt x="689275" y="1875372"/>
                </a:lnTo>
                <a:lnTo>
                  <a:pt x="679217" y="1870048"/>
                </a:lnTo>
                <a:lnTo>
                  <a:pt x="699925" y="1865315"/>
                </a:lnTo>
                <a:lnTo>
                  <a:pt x="699925" y="1854666"/>
                </a:lnTo>
                <a:lnTo>
                  <a:pt x="715308" y="1849342"/>
                </a:lnTo>
                <a:lnTo>
                  <a:pt x="720633" y="1849342"/>
                </a:lnTo>
                <a:lnTo>
                  <a:pt x="725957" y="1854666"/>
                </a:lnTo>
                <a:lnTo>
                  <a:pt x="725957" y="1870048"/>
                </a:lnTo>
                <a:lnTo>
                  <a:pt x="736607" y="1875372"/>
                </a:lnTo>
                <a:lnTo>
                  <a:pt x="751990" y="1875372"/>
                </a:lnTo>
                <a:lnTo>
                  <a:pt x="762640" y="1859991"/>
                </a:lnTo>
                <a:lnTo>
                  <a:pt x="772698" y="1859991"/>
                </a:lnTo>
                <a:lnTo>
                  <a:pt x="778023" y="1854666"/>
                </a:lnTo>
                <a:lnTo>
                  <a:pt x="788673" y="1854666"/>
                </a:lnTo>
                <a:lnTo>
                  <a:pt x="799322" y="1849342"/>
                </a:lnTo>
                <a:lnTo>
                  <a:pt x="799322" y="1844017"/>
                </a:lnTo>
                <a:lnTo>
                  <a:pt x="809381" y="1838693"/>
                </a:lnTo>
                <a:lnTo>
                  <a:pt x="809381" y="1828636"/>
                </a:lnTo>
                <a:lnTo>
                  <a:pt x="820030" y="1817987"/>
                </a:lnTo>
                <a:lnTo>
                  <a:pt x="825355" y="1817987"/>
                </a:lnTo>
                <a:lnTo>
                  <a:pt x="825355" y="1823311"/>
                </a:lnTo>
                <a:lnTo>
                  <a:pt x="835413" y="1828636"/>
                </a:lnTo>
                <a:lnTo>
                  <a:pt x="846063" y="1817987"/>
                </a:lnTo>
                <a:lnTo>
                  <a:pt x="862037" y="1802605"/>
                </a:lnTo>
                <a:lnTo>
                  <a:pt x="872096" y="1797281"/>
                </a:lnTo>
                <a:lnTo>
                  <a:pt x="877420" y="1791957"/>
                </a:lnTo>
                <a:lnTo>
                  <a:pt x="862037" y="1791957"/>
                </a:lnTo>
                <a:lnTo>
                  <a:pt x="862037" y="1786632"/>
                </a:lnTo>
                <a:lnTo>
                  <a:pt x="872096" y="1786632"/>
                </a:lnTo>
                <a:lnTo>
                  <a:pt x="877420" y="1781308"/>
                </a:lnTo>
                <a:lnTo>
                  <a:pt x="882745" y="1781308"/>
                </a:lnTo>
                <a:lnTo>
                  <a:pt x="877420" y="1771251"/>
                </a:lnTo>
                <a:lnTo>
                  <a:pt x="882745" y="1771251"/>
                </a:lnTo>
                <a:lnTo>
                  <a:pt x="888070" y="1771251"/>
                </a:lnTo>
                <a:lnTo>
                  <a:pt x="898128" y="1755277"/>
                </a:lnTo>
                <a:lnTo>
                  <a:pt x="888070" y="1749953"/>
                </a:lnTo>
                <a:lnTo>
                  <a:pt x="888070" y="1745220"/>
                </a:lnTo>
                <a:lnTo>
                  <a:pt x="914103" y="1745220"/>
                </a:lnTo>
                <a:lnTo>
                  <a:pt x="919428" y="1749953"/>
                </a:lnTo>
                <a:lnTo>
                  <a:pt x="929486" y="1749953"/>
                </a:lnTo>
                <a:lnTo>
                  <a:pt x="934811" y="1755277"/>
                </a:lnTo>
                <a:lnTo>
                  <a:pt x="940136" y="1755277"/>
                </a:lnTo>
                <a:lnTo>
                  <a:pt x="919428" y="1739896"/>
                </a:lnTo>
                <a:lnTo>
                  <a:pt x="908778" y="1739896"/>
                </a:lnTo>
                <a:lnTo>
                  <a:pt x="903453" y="1723923"/>
                </a:lnTo>
                <a:lnTo>
                  <a:pt x="903453" y="1718598"/>
                </a:lnTo>
                <a:lnTo>
                  <a:pt x="914103" y="1713865"/>
                </a:lnTo>
                <a:lnTo>
                  <a:pt x="919428" y="1723923"/>
                </a:lnTo>
                <a:lnTo>
                  <a:pt x="924161" y="1723923"/>
                </a:lnTo>
                <a:lnTo>
                  <a:pt x="940136" y="1745220"/>
                </a:lnTo>
                <a:lnTo>
                  <a:pt x="940136" y="1739896"/>
                </a:lnTo>
                <a:lnTo>
                  <a:pt x="945460" y="1739896"/>
                </a:lnTo>
                <a:lnTo>
                  <a:pt x="950785" y="1745220"/>
                </a:lnTo>
                <a:lnTo>
                  <a:pt x="955519" y="1745220"/>
                </a:lnTo>
                <a:lnTo>
                  <a:pt x="966168" y="1734571"/>
                </a:lnTo>
                <a:lnTo>
                  <a:pt x="982143" y="1723923"/>
                </a:lnTo>
                <a:lnTo>
                  <a:pt x="971493" y="1713865"/>
                </a:lnTo>
                <a:lnTo>
                  <a:pt x="950785" y="1697892"/>
                </a:lnTo>
                <a:lnTo>
                  <a:pt x="940136" y="1708541"/>
                </a:lnTo>
                <a:lnTo>
                  <a:pt x="934811" y="1703217"/>
                </a:lnTo>
                <a:lnTo>
                  <a:pt x="924161" y="1703217"/>
                </a:lnTo>
                <a:lnTo>
                  <a:pt x="924161" y="1692568"/>
                </a:lnTo>
                <a:lnTo>
                  <a:pt x="908778" y="1687243"/>
                </a:lnTo>
                <a:lnTo>
                  <a:pt x="914103" y="1687243"/>
                </a:lnTo>
                <a:lnTo>
                  <a:pt x="919428" y="1682511"/>
                </a:lnTo>
                <a:lnTo>
                  <a:pt x="914103" y="1671862"/>
                </a:lnTo>
                <a:lnTo>
                  <a:pt x="908778" y="1661213"/>
                </a:lnTo>
                <a:lnTo>
                  <a:pt x="929486" y="1655889"/>
                </a:lnTo>
                <a:lnTo>
                  <a:pt x="940136" y="1671862"/>
                </a:lnTo>
                <a:lnTo>
                  <a:pt x="940136" y="1682511"/>
                </a:lnTo>
                <a:lnTo>
                  <a:pt x="950785" y="1687243"/>
                </a:lnTo>
                <a:lnTo>
                  <a:pt x="960843" y="1692568"/>
                </a:lnTo>
                <a:lnTo>
                  <a:pt x="976818" y="1697892"/>
                </a:lnTo>
                <a:lnTo>
                  <a:pt x="986876" y="1713865"/>
                </a:lnTo>
                <a:lnTo>
                  <a:pt x="997526" y="1713865"/>
                </a:lnTo>
                <a:lnTo>
                  <a:pt x="1002851" y="1703217"/>
                </a:lnTo>
                <a:lnTo>
                  <a:pt x="1008176" y="1703217"/>
                </a:lnTo>
                <a:lnTo>
                  <a:pt x="1002851" y="1697892"/>
                </a:lnTo>
                <a:lnTo>
                  <a:pt x="997526" y="1687243"/>
                </a:lnTo>
                <a:lnTo>
                  <a:pt x="1002851" y="1687243"/>
                </a:lnTo>
                <a:lnTo>
                  <a:pt x="1008176" y="1682511"/>
                </a:lnTo>
                <a:lnTo>
                  <a:pt x="1018234" y="1692568"/>
                </a:lnTo>
                <a:lnTo>
                  <a:pt x="1028883" y="1687243"/>
                </a:lnTo>
                <a:lnTo>
                  <a:pt x="1023559" y="1682511"/>
                </a:lnTo>
                <a:lnTo>
                  <a:pt x="1013500" y="1677186"/>
                </a:lnTo>
                <a:lnTo>
                  <a:pt x="1034208" y="1661213"/>
                </a:lnTo>
                <a:lnTo>
                  <a:pt x="1034208" y="1682511"/>
                </a:lnTo>
                <a:lnTo>
                  <a:pt x="1044266" y="1671862"/>
                </a:lnTo>
                <a:lnTo>
                  <a:pt x="1054916" y="1666537"/>
                </a:lnTo>
                <a:lnTo>
                  <a:pt x="1060241" y="1655889"/>
                </a:lnTo>
                <a:lnTo>
                  <a:pt x="1086274" y="1640507"/>
                </a:lnTo>
                <a:lnTo>
                  <a:pt x="1086274" y="1629858"/>
                </a:lnTo>
                <a:lnTo>
                  <a:pt x="1091598" y="1614477"/>
                </a:lnTo>
                <a:lnTo>
                  <a:pt x="1096923" y="1609152"/>
                </a:lnTo>
                <a:lnTo>
                  <a:pt x="1102248" y="1609152"/>
                </a:lnTo>
                <a:lnTo>
                  <a:pt x="1096923" y="1614477"/>
                </a:lnTo>
                <a:lnTo>
                  <a:pt x="1112306" y="1619801"/>
                </a:lnTo>
                <a:lnTo>
                  <a:pt x="1112306" y="1603828"/>
                </a:lnTo>
                <a:lnTo>
                  <a:pt x="1122956" y="1609152"/>
                </a:lnTo>
                <a:lnTo>
                  <a:pt x="1143664" y="1588446"/>
                </a:lnTo>
                <a:lnTo>
                  <a:pt x="1154314" y="1583122"/>
                </a:lnTo>
                <a:lnTo>
                  <a:pt x="1159639" y="1577797"/>
                </a:lnTo>
                <a:lnTo>
                  <a:pt x="1164963" y="1572473"/>
                </a:lnTo>
                <a:lnTo>
                  <a:pt x="1190996" y="1557091"/>
                </a:lnTo>
                <a:lnTo>
                  <a:pt x="1211704" y="1535794"/>
                </a:lnTo>
                <a:lnTo>
                  <a:pt x="1211704" y="1530469"/>
                </a:lnTo>
                <a:lnTo>
                  <a:pt x="1222354" y="1530469"/>
                </a:lnTo>
                <a:lnTo>
                  <a:pt x="1232412" y="1520412"/>
                </a:lnTo>
                <a:lnTo>
                  <a:pt x="1253711" y="1504439"/>
                </a:lnTo>
                <a:lnTo>
                  <a:pt x="1269094" y="1489057"/>
                </a:lnTo>
                <a:lnTo>
                  <a:pt x="1274419" y="1478409"/>
                </a:lnTo>
                <a:lnTo>
                  <a:pt x="1279744" y="1483733"/>
                </a:lnTo>
                <a:lnTo>
                  <a:pt x="1295127" y="1473084"/>
                </a:lnTo>
                <a:lnTo>
                  <a:pt x="1295127" y="1457703"/>
                </a:lnTo>
                <a:lnTo>
                  <a:pt x="1289802" y="1452378"/>
                </a:lnTo>
                <a:lnTo>
                  <a:pt x="1300452" y="1452378"/>
                </a:lnTo>
                <a:lnTo>
                  <a:pt x="1305777" y="1457703"/>
                </a:lnTo>
                <a:lnTo>
                  <a:pt x="1311101" y="1457703"/>
                </a:lnTo>
                <a:lnTo>
                  <a:pt x="1326484" y="1441729"/>
                </a:lnTo>
                <a:lnTo>
                  <a:pt x="1326484" y="1436405"/>
                </a:lnTo>
                <a:lnTo>
                  <a:pt x="1337134" y="1436405"/>
                </a:lnTo>
                <a:lnTo>
                  <a:pt x="1347192" y="1421023"/>
                </a:lnTo>
                <a:lnTo>
                  <a:pt x="1347192" y="1410375"/>
                </a:lnTo>
                <a:lnTo>
                  <a:pt x="1342459" y="1421023"/>
                </a:lnTo>
                <a:lnTo>
                  <a:pt x="1331809" y="1415699"/>
                </a:lnTo>
                <a:lnTo>
                  <a:pt x="1326484" y="1421023"/>
                </a:lnTo>
                <a:lnTo>
                  <a:pt x="1316426" y="1421023"/>
                </a:lnTo>
                <a:lnTo>
                  <a:pt x="1305777" y="1436405"/>
                </a:lnTo>
                <a:lnTo>
                  <a:pt x="1295127" y="1436405"/>
                </a:lnTo>
                <a:lnTo>
                  <a:pt x="1279744" y="1447054"/>
                </a:lnTo>
                <a:lnTo>
                  <a:pt x="1274419" y="1447054"/>
                </a:lnTo>
                <a:lnTo>
                  <a:pt x="1274419" y="1463027"/>
                </a:lnTo>
                <a:lnTo>
                  <a:pt x="1263769" y="1457703"/>
                </a:lnTo>
                <a:lnTo>
                  <a:pt x="1253711" y="1463027"/>
                </a:lnTo>
                <a:lnTo>
                  <a:pt x="1243061" y="1467760"/>
                </a:lnTo>
                <a:lnTo>
                  <a:pt x="1237737" y="1473084"/>
                </a:lnTo>
                <a:lnTo>
                  <a:pt x="1222354" y="1483733"/>
                </a:lnTo>
                <a:lnTo>
                  <a:pt x="1211704" y="1494382"/>
                </a:lnTo>
                <a:lnTo>
                  <a:pt x="1201054" y="1494382"/>
                </a:lnTo>
                <a:lnTo>
                  <a:pt x="1190996" y="1504439"/>
                </a:lnTo>
                <a:lnTo>
                  <a:pt x="1190996" y="1509763"/>
                </a:lnTo>
                <a:lnTo>
                  <a:pt x="1195729" y="1509763"/>
                </a:lnTo>
                <a:lnTo>
                  <a:pt x="1201054" y="1504439"/>
                </a:lnTo>
                <a:lnTo>
                  <a:pt x="1211704" y="1515088"/>
                </a:lnTo>
                <a:lnTo>
                  <a:pt x="1211704" y="1525737"/>
                </a:lnTo>
                <a:lnTo>
                  <a:pt x="1206379" y="1520412"/>
                </a:lnTo>
                <a:lnTo>
                  <a:pt x="1180346" y="1509763"/>
                </a:lnTo>
                <a:lnTo>
                  <a:pt x="1180346" y="1520412"/>
                </a:lnTo>
                <a:lnTo>
                  <a:pt x="1175021" y="1525737"/>
                </a:lnTo>
                <a:lnTo>
                  <a:pt x="1159639" y="1520412"/>
                </a:lnTo>
                <a:lnTo>
                  <a:pt x="1154314" y="1530469"/>
                </a:lnTo>
                <a:lnTo>
                  <a:pt x="1159639" y="1535794"/>
                </a:lnTo>
                <a:lnTo>
                  <a:pt x="1138339" y="1535794"/>
                </a:lnTo>
                <a:lnTo>
                  <a:pt x="1133606" y="1541118"/>
                </a:lnTo>
                <a:lnTo>
                  <a:pt x="1122956" y="1551767"/>
                </a:lnTo>
                <a:lnTo>
                  <a:pt x="1112306" y="1557091"/>
                </a:lnTo>
                <a:lnTo>
                  <a:pt x="1112306" y="1561824"/>
                </a:lnTo>
                <a:lnTo>
                  <a:pt x="1096923" y="1577797"/>
                </a:lnTo>
                <a:lnTo>
                  <a:pt x="1086274" y="1583122"/>
                </a:lnTo>
                <a:lnTo>
                  <a:pt x="1080949" y="1593179"/>
                </a:lnTo>
                <a:lnTo>
                  <a:pt x="1075624" y="1593179"/>
                </a:lnTo>
                <a:lnTo>
                  <a:pt x="1049591" y="1619801"/>
                </a:lnTo>
                <a:lnTo>
                  <a:pt x="1049591" y="1624534"/>
                </a:lnTo>
                <a:lnTo>
                  <a:pt x="1044266" y="1629858"/>
                </a:lnTo>
                <a:lnTo>
                  <a:pt x="1013500" y="1655889"/>
                </a:lnTo>
                <a:lnTo>
                  <a:pt x="1002851" y="1661213"/>
                </a:lnTo>
                <a:lnTo>
                  <a:pt x="1013500" y="1671862"/>
                </a:lnTo>
                <a:lnTo>
                  <a:pt x="997526" y="1671862"/>
                </a:lnTo>
                <a:lnTo>
                  <a:pt x="992201" y="1666537"/>
                </a:lnTo>
                <a:lnTo>
                  <a:pt x="986876" y="1666537"/>
                </a:lnTo>
                <a:lnTo>
                  <a:pt x="971493" y="1655889"/>
                </a:lnTo>
                <a:lnTo>
                  <a:pt x="960843" y="1651156"/>
                </a:lnTo>
                <a:lnTo>
                  <a:pt x="982143" y="1651156"/>
                </a:lnTo>
                <a:lnTo>
                  <a:pt x="986876" y="1651156"/>
                </a:lnTo>
                <a:lnTo>
                  <a:pt x="997526" y="1645831"/>
                </a:lnTo>
                <a:lnTo>
                  <a:pt x="992201" y="1635183"/>
                </a:lnTo>
                <a:lnTo>
                  <a:pt x="976818" y="1640507"/>
                </a:lnTo>
                <a:lnTo>
                  <a:pt x="976818" y="1629858"/>
                </a:lnTo>
                <a:lnTo>
                  <a:pt x="971493" y="1619801"/>
                </a:lnTo>
                <a:lnTo>
                  <a:pt x="966168" y="1609152"/>
                </a:lnTo>
                <a:lnTo>
                  <a:pt x="960843" y="1598503"/>
                </a:lnTo>
                <a:lnTo>
                  <a:pt x="955519" y="1598503"/>
                </a:lnTo>
                <a:lnTo>
                  <a:pt x="950785" y="1588446"/>
                </a:lnTo>
                <a:lnTo>
                  <a:pt x="945460" y="1572473"/>
                </a:lnTo>
                <a:lnTo>
                  <a:pt x="934811" y="1572473"/>
                </a:lnTo>
                <a:lnTo>
                  <a:pt x="919428" y="1567149"/>
                </a:lnTo>
                <a:lnTo>
                  <a:pt x="914103" y="1546443"/>
                </a:lnTo>
                <a:lnTo>
                  <a:pt x="892803" y="1525737"/>
                </a:lnTo>
                <a:lnTo>
                  <a:pt x="888070" y="1509763"/>
                </a:lnTo>
                <a:lnTo>
                  <a:pt x="882745" y="1499115"/>
                </a:lnTo>
                <a:lnTo>
                  <a:pt x="877420" y="1499115"/>
                </a:lnTo>
                <a:lnTo>
                  <a:pt x="862037" y="1467760"/>
                </a:lnTo>
                <a:lnTo>
                  <a:pt x="862037" y="1457703"/>
                </a:lnTo>
                <a:lnTo>
                  <a:pt x="856713" y="1452378"/>
                </a:lnTo>
                <a:lnTo>
                  <a:pt x="856713" y="1441729"/>
                </a:lnTo>
                <a:lnTo>
                  <a:pt x="846063" y="1441729"/>
                </a:lnTo>
                <a:lnTo>
                  <a:pt x="840738" y="1421023"/>
                </a:lnTo>
                <a:lnTo>
                  <a:pt x="830680" y="1421023"/>
                </a:lnTo>
                <a:lnTo>
                  <a:pt x="825355" y="1415699"/>
                </a:lnTo>
                <a:lnTo>
                  <a:pt x="825355" y="1400317"/>
                </a:lnTo>
                <a:lnTo>
                  <a:pt x="809381" y="1389669"/>
                </a:lnTo>
                <a:lnTo>
                  <a:pt x="809381" y="1368963"/>
                </a:lnTo>
                <a:lnTo>
                  <a:pt x="820030" y="1358314"/>
                </a:lnTo>
                <a:lnTo>
                  <a:pt x="825355" y="1347665"/>
                </a:lnTo>
                <a:lnTo>
                  <a:pt x="840738" y="1332283"/>
                </a:lnTo>
                <a:lnTo>
                  <a:pt x="851388" y="1321635"/>
                </a:lnTo>
                <a:lnTo>
                  <a:pt x="862037" y="1311577"/>
                </a:lnTo>
                <a:lnTo>
                  <a:pt x="872096" y="1311577"/>
                </a:lnTo>
                <a:lnTo>
                  <a:pt x="872096" y="1300929"/>
                </a:lnTo>
                <a:lnTo>
                  <a:pt x="877420" y="1300929"/>
                </a:lnTo>
                <a:lnTo>
                  <a:pt x="882745" y="1300929"/>
                </a:lnTo>
                <a:lnTo>
                  <a:pt x="919428" y="1264249"/>
                </a:lnTo>
                <a:lnTo>
                  <a:pt x="950785" y="1232895"/>
                </a:lnTo>
                <a:lnTo>
                  <a:pt x="966168" y="1227570"/>
                </a:lnTo>
                <a:lnTo>
                  <a:pt x="982143" y="1217513"/>
                </a:lnTo>
                <a:lnTo>
                  <a:pt x="992201" y="1206864"/>
                </a:lnTo>
                <a:lnTo>
                  <a:pt x="997526" y="1206864"/>
                </a:lnTo>
                <a:lnTo>
                  <a:pt x="1013500" y="1190891"/>
                </a:lnTo>
                <a:lnTo>
                  <a:pt x="1034208" y="1180834"/>
                </a:lnTo>
                <a:lnTo>
                  <a:pt x="1049591" y="1164861"/>
                </a:lnTo>
                <a:lnTo>
                  <a:pt x="1065566" y="1154803"/>
                </a:lnTo>
                <a:lnTo>
                  <a:pt x="1086274" y="1138830"/>
                </a:lnTo>
                <a:lnTo>
                  <a:pt x="1102248" y="1123449"/>
                </a:lnTo>
                <a:lnTo>
                  <a:pt x="1128281" y="1107475"/>
                </a:lnTo>
                <a:lnTo>
                  <a:pt x="1148989" y="1086769"/>
                </a:lnTo>
                <a:lnTo>
                  <a:pt x="1164963" y="1076121"/>
                </a:lnTo>
                <a:lnTo>
                  <a:pt x="1180346" y="1065472"/>
                </a:lnTo>
                <a:lnTo>
                  <a:pt x="1185671" y="1065472"/>
                </a:lnTo>
                <a:lnTo>
                  <a:pt x="1190996" y="1055415"/>
                </a:lnTo>
                <a:lnTo>
                  <a:pt x="1211704" y="1039441"/>
                </a:lnTo>
                <a:lnTo>
                  <a:pt x="1227087" y="1024060"/>
                </a:lnTo>
                <a:lnTo>
                  <a:pt x="1253711" y="1003354"/>
                </a:lnTo>
                <a:lnTo>
                  <a:pt x="1279744" y="987381"/>
                </a:lnTo>
                <a:lnTo>
                  <a:pt x="1289802" y="982056"/>
                </a:lnTo>
                <a:lnTo>
                  <a:pt x="1289802" y="966675"/>
                </a:lnTo>
                <a:lnTo>
                  <a:pt x="1300452" y="971999"/>
                </a:lnTo>
                <a:lnTo>
                  <a:pt x="1311101" y="961350"/>
                </a:lnTo>
                <a:lnTo>
                  <a:pt x="1316426" y="956026"/>
                </a:lnTo>
                <a:lnTo>
                  <a:pt x="1337134" y="940644"/>
                </a:lnTo>
                <a:lnTo>
                  <a:pt x="1352517" y="929995"/>
                </a:lnTo>
                <a:lnTo>
                  <a:pt x="1373817" y="914022"/>
                </a:lnTo>
                <a:lnTo>
                  <a:pt x="1383874" y="914022"/>
                </a:lnTo>
                <a:lnTo>
                  <a:pt x="1405174" y="893316"/>
                </a:lnTo>
                <a:lnTo>
                  <a:pt x="1415232" y="882667"/>
                </a:lnTo>
                <a:lnTo>
                  <a:pt x="1431207" y="872610"/>
                </a:lnTo>
                <a:lnTo>
                  <a:pt x="1441265" y="861961"/>
                </a:lnTo>
                <a:lnTo>
                  <a:pt x="1457239" y="851313"/>
                </a:lnTo>
                <a:lnTo>
                  <a:pt x="1467889" y="846580"/>
                </a:lnTo>
                <a:lnTo>
                  <a:pt x="1472622" y="835931"/>
                </a:lnTo>
                <a:lnTo>
                  <a:pt x="1488597" y="825282"/>
                </a:lnTo>
                <a:lnTo>
                  <a:pt x="1503980" y="815225"/>
                </a:lnTo>
                <a:lnTo>
                  <a:pt x="1519954" y="804576"/>
                </a:lnTo>
                <a:lnTo>
                  <a:pt x="1530013" y="793927"/>
                </a:lnTo>
                <a:lnTo>
                  <a:pt x="1545987" y="783870"/>
                </a:lnTo>
                <a:lnTo>
                  <a:pt x="1566695" y="767897"/>
                </a:lnTo>
                <a:lnTo>
                  <a:pt x="1572020" y="773221"/>
                </a:lnTo>
                <a:lnTo>
                  <a:pt x="1582670" y="767897"/>
                </a:lnTo>
                <a:lnTo>
                  <a:pt x="1582670" y="757248"/>
                </a:lnTo>
                <a:lnTo>
                  <a:pt x="1603377" y="741867"/>
                </a:lnTo>
                <a:lnTo>
                  <a:pt x="1608702" y="747191"/>
                </a:lnTo>
                <a:lnTo>
                  <a:pt x="1608702" y="736542"/>
                </a:lnTo>
                <a:lnTo>
                  <a:pt x="1624085" y="725893"/>
                </a:lnTo>
                <a:lnTo>
                  <a:pt x="1640060" y="710512"/>
                </a:lnTo>
                <a:lnTo>
                  <a:pt x="1660768" y="695130"/>
                </a:lnTo>
                <a:lnTo>
                  <a:pt x="1666093" y="699863"/>
                </a:lnTo>
                <a:lnTo>
                  <a:pt x="1671417" y="699863"/>
                </a:lnTo>
                <a:lnTo>
                  <a:pt x="1676742" y="684481"/>
                </a:lnTo>
                <a:lnTo>
                  <a:pt x="1681476" y="684481"/>
                </a:lnTo>
                <a:lnTo>
                  <a:pt x="1692125" y="673833"/>
                </a:lnTo>
                <a:lnTo>
                  <a:pt x="1702775" y="668508"/>
                </a:lnTo>
                <a:lnTo>
                  <a:pt x="1708100" y="668508"/>
                </a:lnTo>
                <a:lnTo>
                  <a:pt x="1718158" y="663775"/>
                </a:lnTo>
                <a:lnTo>
                  <a:pt x="1718158" y="658451"/>
                </a:lnTo>
                <a:lnTo>
                  <a:pt x="1728808" y="647802"/>
                </a:lnTo>
                <a:lnTo>
                  <a:pt x="1734133" y="647802"/>
                </a:lnTo>
                <a:lnTo>
                  <a:pt x="1749516" y="632421"/>
                </a:lnTo>
                <a:lnTo>
                  <a:pt x="1760165" y="637153"/>
                </a:lnTo>
                <a:lnTo>
                  <a:pt x="1770223" y="627096"/>
                </a:lnTo>
                <a:lnTo>
                  <a:pt x="1770223" y="616447"/>
                </a:lnTo>
                <a:lnTo>
                  <a:pt x="1791523" y="611123"/>
                </a:lnTo>
                <a:lnTo>
                  <a:pt x="1796848" y="611123"/>
                </a:lnTo>
                <a:lnTo>
                  <a:pt x="1801581" y="611123"/>
                </a:lnTo>
                <a:lnTo>
                  <a:pt x="1812231" y="605799"/>
                </a:lnTo>
                <a:lnTo>
                  <a:pt x="1812231" y="601066"/>
                </a:lnTo>
                <a:lnTo>
                  <a:pt x="1806906" y="601066"/>
                </a:lnTo>
                <a:lnTo>
                  <a:pt x="1812231" y="585093"/>
                </a:lnTo>
                <a:lnTo>
                  <a:pt x="1828205" y="585093"/>
                </a:lnTo>
                <a:lnTo>
                  <a:pt x="1838263" y="574444"/>
                </a:lnTo>
                <a:lnTo>
                  <a:pt x="1848913" y="574444"/>
                </a:lnTo>
                <a:lnTo>
                  <a:pt x="1864296" y="564387"/>
                </a:lnTo>
                <a:lnTo>
                  <a:pt x="1880271" y="548413"/>
                </a:lnTo>
                <a:lnTo>
                  <a:pt x="1874946" y="543089"/>
                </a:lnTo>
                <a:close/>
                <a:moveTo>
                  <a:pt x="3952828" y="527707"/>
                </a:moveTo>
                <a:lnTo>
                  <a:pt x="3958153" y="527707"/>
                </a:lnTo>
                <a:lnTo>
                  <a:pt x="3958153" y="533032"/>
                </a:lnTo>
                <a:lnTo>
                  <a:pt x="3952828" y="533032"/>
                </a:lnTo>
                <a:close/>
                <a:moveTo>
                  <a:pt x="3326268" y="527707"/>
                </a:moveTo>
                <a:lnTo>
                  <a:pt x="3331593" y="527707"/>
                </a:lnTo>
                <a:lnTo>
                  <a:pt x="3326268" y="543089"/>
                </a:lnTo>
                <a:lnTo>
                  <a:pt x="3320943" y="543089"/>
                </a:lnTo>
                <a:lnTo>
                  <a:pt x="3315619" y="553738"/>
                </a:lnTo>
                <a:lnTo>
                  <a:pt x="3320943" y="564387"/>
                </a:lnTo>
                <a:lnTo>
                  <a:pt x="3315619" y="569711"/>
                </a:lnTo>
                <a:lnTo>
                  <a:pt x="3310885" y="564387"/>
                </a:lnTo>
                <a:lnTo>
                  <a:pt x="3310885" y="553738"/>
                </a:lnTo>
                <a:lnTo>
                  <a:pt x="3305561" y="553738"/>
                </a:lnTo>
                <a:lnTo>
                  <a:pt x="3305561" y="559062"/>
                </a:lnTo>
                <a:lnTo>
                  <a:pt x="3294911" y="569711"/>
                </a:lnTo>
                <a:lnTo>
                  <a:pt x="3310885" y="579768"/>
                </a:lnTo>
                <a:lnTo>
                  <a:pt x="3305561" y="590417"/>
                </a:lnTo>
                <a:lnTo>
                  <a:pt x="3305561" y="579768"/>
                </a:lnTo>
                <a:lnTo>
                  <a:pt x="3300236" y="579768"/>
                </a:lnTo>
                <a:lnTo>
                  <a:pt x="3294911" y="579768"/>
                </a:lnTo>
                <a:lnTo>
                  <a:pt x="3294911" y="574444"/>
                </a:lnTo>
                <a:lnTo>
                  <a:pt x="3284261" y="564387"/>
                </a:lnTo>
                <a:lnTo>
                  <a:pt x="3289586" y="548413"/>
                </a:lnTo>
                <a:lnTo>
                  <a:pt x="3300236" y="543089"/>
                </a:lnTo>
                <a:lnTo>
                  <a:pt x="3300236" y="548413"/>
                </a:lnTo>
                <a:lnTo>
                  <a:pt x="3310885" y="543089"/>
                </a:lnTo>
                <a:lnTo>
                  <a:pt x="3310885" y="533032"/>
                </a:lnTo>
                <a:lnTo>
                  <a:pt x="3315619" y="538356"/>
                </a:lnTo>
                <a:close/>
                <a:moveTo>
                  <a:pt x="3132798" y="527707"/>
                </a:moveTo>
                <a:lnTo>
                  <a:pt x="3132798" y="538356"/>
                </a:lnTo>
                <a:lnTo>
                  <a:pt x="3138123" y="543089"/>
                </a:lnTo>
                <a:lnTo>
                  <a:pt x="3138123" y="559062"/>
                </a:lnTo>
                <a:lnTo>
                  <a:pt x="3128065" y="559062"/>
                </a:lnTo>
                <a:lnTo>
                  <a:pt x="3128065" y="569711"/>
                </a:lnTo>
                <a:lnTo>
                  <a:pt x="3138123" y="559062"/>
                </a:lnTo>
                <a:lnTo>
                  <a:pt x="3143448" y="564387"/>
                </a:lnTo>
                <a:lnTo>
                  <a:pt x="3143448" y="569711"/>
                </a:lnTo>
                <a:lnTo>
                  <a:pt x="3148773" y="574444"/>
                </a:lnTo>
                <a:lnTo>
                  <a:pt x="3138123" y="585093"/>
                </a:lnTo>
                <a:lnTo>
                  <a:pt x="3138123" y="574444"/>
                </a:lnTo>
                <a:lnTo>
                  <a:pt x="3132798" y="579768"/>
                </a:lnTo>
                <a:lnTo>
                  <a:pt x="3138123" y="585093"/>
                </a:lnTo>
                <a:lnTo>
                  <a:pt x="3132798" y="585093"/>
                </a:lnTo>
                <a:lnTo>
                  <a:pt x="3128065" y="585093"/>
                </a:lnTo>
                <a:lnTo>
                  <a:pt x="3117415" y="579768"/>
                </a:lnTo>
                <a:lnTo>
                  <a:pt x="3122740" y="574444"/>
                </a:lnTo>
                <a:lnTo>
                  <a:pt x="3112090" y="569711"/>
                </a:lnTo>
                <a:lnTo>
                  <a:pt x="3112090" y="559062"/>
                </a:lnTo>
                <a:lnTo>
                  <a:pt x="3122740" y="543089"/>
                </a:lnTo>
                <a:lnTo>
                  <a:pt x="3117415" y="538356"/>
                </a:lnTo>
                <a:close/>
                <a:moveTo>
                  <a:pt x="1592728" y="527707"/>
                </a:moveTo>
                <a:lnTo>
                  <a:pt x="1598053" y="527707"/>
                </a:lnTo>
                <a:lnTo>
                  <a:pt x="1577345" y="548413"/>
                </a:lnTo>
                <a:lnTo>
                  <a:pt x="1572020" y="548413"/>
                </a:lnTo>
                <a:lnTo>
                  <a:pt x="1572020" y="543089"/>
                </a:lnTo>
                <a:close/>
                <a:moveTo>
                  <a:pt x="1279744" y="527707"/>
                </a:moveTo>
                <a:lnTo>
                  <a:pt x="1289802" y="527707"/>
                </a:lnTo>
                <a:lnTo>
                  <a:pt x="1279744" y="533032"/>
                </a:lnTo>
                <a:lnTo>
                  <a:pt x="1274419" y="533032"/>
                </a:lnTo>
                <a:close/>
                <a:moveTo>
                  <a:pt x="872096" y="527707"/>
                </a:moveTo>
                <a:lnTo>
                  <a:pt x="877420" y="527707"/>
                </a:lnTo>
                <a:lnTo>
                  <a:pt x="877420" y="533032"/>
                </a:lnTo>
                <a:lnTo>
                  <a:pt x="872096" y="533032"/>
                </a:lnTo>
                <a:close/>
                <a:moveTo>
                  <a:pt x="825355" y="527707"/>
                </a:moveTo>
                <a:lnTo>
                  <a:pt x="840738" y="533032"/>
                </a:lnTo>
                <a:lnTo>
                  <a:pt x="851388" y="543089"/>
                </a:lnTo>
                <a:lnTo>
                  <a:pt x="846063" y="553738"/>
                </a:lnTo>
                <a:lnTo>
                  <a:pt x="835413" y="543089"/>
                </a:lnTo>
                <a:lnTo>
                  <a:pt x="825355" y="533032"/>
                </a:lnTo>
                <a:close/>
                <a:moveTo>
                  <a:pt x="3984185" y="522383"/>
                </a:moveTo>
                <a:lnTo>
                  <a:pt x="3984185" y="527707"/>
                </a:lnTo>
                <a:lnTo>
                  <a:pt x="3974127" y="527707"/>
                </a:lnTo>
                <a:close/>
                <a:moveTo>
                  <a:pt x="3916737" y="522383"/>
                </a:moveTo>
                <a:lnTo>
                  <a:pt x="3921470" y="522383"/>
                </a:lnTo>
                <a:lnTo>
                  <a:pt x="3916737" y="527707"/>
                </a:lnTo>
                <a:lnTo>
                  <a:pt x="3900763" y="527707"/>
                </a:lnTo>
                <a:close/>
                <a:moveTo>
                  <a:pt x="3817340" y="522383"/>
                </a:moveTo>
                <a:lnTo>
                  <a:pt x="3822664" y="527707"/>
                </a:lnTo>
                <a:lnTo>
                  <a:pt x="3806690" y="527707"/>
                </a:lnTo>
                <a:close/>
                <a:moveTo>
                  <a:pt x="3190780" y="522383"/>
                </a:moveTo>
                <a:lnTo>
                  <a:pt x="3190780" y="527707"/>
                </a:lnTo>
                <a:lnTo>
                  <a:pt x="3185455" y="543089"/>
                </a:lnTo>
                <a:lnTo>
                  <a:pt x="3190780" y="553738"/>
                </a:lnTo>
                <a:lnTo>
                  <a:pt x="3180130" y="564387"/>
                </a:lnTo>
                <a:lnTo>
                  <a:pt x="3174805" y="564387"/>
                </a:lnTo>
                <a:lnTo>
                  <a:pt x="3174805" y="548413"/>
                </a:lnTo>
                <a:lnTo>
                  <a:pt x="3180130" y="543089"/>
                </a:lnTo>
                <a:lnTo>
                  <a:pt x="3174805" y="543089"/>
                </a:lnTo>
                <a:lnTo>
                  <a:pt x="3174805" y="533032"/>
                </a:lnTo>
                <a:lnTo>
                  <a:pt x="3180130" y="527707"/>
                </a:lnTo>
                <a:close/>
                <a:moveTo>
                  <a:pt x="3054700" y="522383"/>
                </a:moveTo>
                <a:lnTo>
                  <a:pt x="3060025" y="522383"/>
                </a:lnTo>
                <a:lnTo>
                  <a:pt x="3060025" y="527707"/>
                </a:lnTo>
                <a:lnTo>
                  <a:pt x="3054700" y="527707"/>
                </a:lnTo>
                <a:close/>
                <a:moveTo>
                  <a:pt x="1728808" y="522383"/>
                </a:moveTo>
                <a:lnTo>
                  <a:pt x="1734133" y="522383"/>
                </a:lnTo>
                <a:lnTo>
                  <a:pt x="1728808" y="533032"/>
                </a:lnTo>
                <a:lnTo>
                  <a:pt x="1718158" y="527707"/>
                </a:lnTo>
                <a:close/>
                <a:moveTo>
                  <a:pt x="3310885" y="517059"/>
                </a:moveTo>
                <a:lnTo>
                  <a:pt x="3315619" y="527707"/>
                </a:lnTo>
                <a:lnTo>
                  <a:pt x="3310885" y="533032"/>
                </a:lnTo>
                <a:lnTo>
                  <a:pt x="3300236" y="538356"/>
                </a:lnTo>
                <a:lnTo>
                  <a:pt x="3300236" y="533032"/>
                </a:lnTo>
                <a:close/>
                <a:moveTo>
                  <a:pt x="3138123" y="517059"/>
                </a:moveTo>
                <a:lnTo>
                  <a:pt x="3143448" y="517059"/>
                </a:lnTo>
                <a:lnTo>
                  <a:pt x="3138123" y="527707"/>
                </a:lnTo>
                <a:lnTo>
                  <a:pt x="3132798" y="527707"/>
                </a:lnTo>
                <a:close/>
                <a:moveTo>
                  <a:pt x="3822664" y="511734"/>
                </a:moveTo>
                <a:lnTo>
                  <a:pt x="3832723" y="511734"/>
                </a:lnTo>
                <a:lnTo>
                  <a:pt x="3843372" y="522383"/>
                </a:lnTo>
                <a:lnTo>
                  <a:pt x="3832723" y="522383"/>
                </a:lnTo>
                <a:lnTo>
                  <a:pt x="3832723" y="527707"/>
                </a:lnTo>
                <a:lnTo>
                  <a:pt x="3827989" y="527707"/>
                </a:lnTo>
                <a:lnTo>
                  <a:pt x="3822664" y="527707"/>
                </a:lnTo>
                <a:close/>
                <a:moveTo>
                  <a:pt x="3284261" y="511734"/>
                </a:moveTo>
                <a:lnTo>
                  <a:pt x="3289586" y="517059"/>
                </a:lnTo>
                <a:lnTo>
                  <a:pt x="3289586" y="522383"/>
                </a:lnTo>
                <a:lnTo>
                  <a:pt x="3279528" y="517059"/>
                </a:lnTo>
                <a:close/>
                <a:moveTo>
                  <a:pt x="1540662" y="511734"/>
                </a:moveTo>
                <a:lnTo>
                  <a:pt x="1540662" y="517059"/>
                </a:lnTo>
                <a:lnTo>
                  <a:pt x="1525279" y="527707"/>
                </a:lnTo>
                <a:lnTo>
                  <a:pt x="1514630" y="543089"/>
                </a:lnTo>
                <a:lnTo>
                  <a:pt x="1509305" y="533032"/>
                </a:lnTo>
                <a:lnTo>
                  <a:pt x="1514630" y="527707"/>
                </a:lnTo>
                <a:lnTo>
                  <a:pt x="1525279" y="517059"/>
                </a:lnTo>
                <a:close/>
                <a:moveTo>
                  <a:pt x="3765274" y="507001"/>
                </a:moveTo>
                <a:lnTo>
                  <a:pt x="3770007" y="507001"/>
                </a:lnTo>
                <a:lnTo>
                  <a:pt x="3780657" y="517059"/>
                </a:lnTo>
                <a:lnTo>
                  <a:pt x="3791307" y="517059"/>
                </a:lnTo>
                <a:lnTo>
                  <a:pt x="3796632" y="527707"/>
                </a:lnTo>
                <a:lnTo>
                  <a:pt x="3770007" y="533032"/>
                </a:lnTo>
                <a:lnTo>
                  <a:pt x="3770007" y="522383"/>
                </a:lnTo>
                <a:lnTo>
                  <a:pt x="3765274" y="522383"/>
                </a:lnTo>
                <a:close/>
                <a:moveTo>
                  <a:pt x="3357626" y="507001"/>
                </a:moveTo>
                <a:lnTo>
                  <a:pt x="3357626" y="522383"/>
                </a:lnTo>
                <a:lnTo>
                  <a:pt x="3352301" y="522383"/>
                </a:lnTo>
                <a:close/>
                <a:moveTo>
                  <a:pt x="3268878" y="507001"/>
                </a:moveTo>
                <a:lnTo>
                  <a:pt x="3274203" y="507001"/>
                </a:lnTo>
                <a:lnTo>
                  <a:pt x="3274203" y="522383"/>
                </a:lnTo>
                <a:lnTo>
                  <a:pt x="3268878" y="517059"/>
                </a:lnTo>
                <a:lnTo>
                  <a:pt x="3258228" y="522383"/>
                </a:lnTo>
                <a:lnTo>
                  <a:pt x="3258228" y="517059"/>
                </a:lnTo>
                <a:close/>
                <a:moveTo>
                  <a:pt x="3049375" y="507001"/>
                </a:moveTo>
                <a:lnTo>
                  <a:pt x="3054700" y="511734"/>
                </a:lnTo>
                <a:lnTo>
                  <a:pt x="3044050" y="517059"/>
                </a:lnTo>
                <a:lnTo>
                  <a:pt x="3039317" y="511734"/>
                </a:lnTo>
                <a:close/>
                <a:moveTo>
                  <a:pt x="1775548" y="507001"/>
                </a:moveTo>
                <a:lnTo>
                  <a:pt x="1786198" y="507001"/>
                </a:lnTo>
                <a:lnTo>
                  <a:pt x="1775548" y="517059"/>
                </a:lnTo>
                <a:lnTo>
                  <a:pt x="1770223" y="517059"/>
                </a:lnTo>
                <a:close/>
                <a:moveTo>
                  <a:pt x="3880055" y="501677"/>
                </a:moveTo>
                <a:lnTo>
                  <a:pt x="3890113" y="507001"/>
                </a:lnTo>
                <a:lnTo>
                  <a:pt x="3880055" y="522383"/>
                </a:lnTo>
                <a:lnTo>
                  <a:pt x="3895438" y="522383"/>
                </a:lnTo>
                <a:lnTo>
                  <a:pt x="3895438" y="527707"/>
                </a:lnTo>
                <a:lnTo>
                  <a:pt x="3890113" y="533032"/>
                </a:lnTo>
                <a:lnTo>
                  <a:pt x="3885380" y="527707"/>
                </a:lnTo>
                <a:lnTo>
                  <a:pt x="3874730" y="527707"/>
                </a:lnTo>
                <a:lnTo>
                  <a:pt x="3869405" y="533032"/>
                </a:lnTo>
                <a:lnTo>
                  <a:pt x="3864080" y="533032"/>
                </a:lnTo>
                <a:lnTo>
                  <a:pt x="3874730" y="522383"/>
                </a:lnTo>
                <a:lnTo>
                  <a:pt x="3880055" y="517059"/>
                </a:lnTo>
                <a:close/>
                <a:moveTo>
                  <a:pt x="3660552" y="501677"/>
                </a:moveTo>
                <a:lnTo>
                  <a:pt x="3665877" y="507001"/>
                </a:lnTo>
                <a:lnTo>
                  <a:pt x="3655227" y="507001"/>
                </a:lnTo>
                <a:close/>
                <a:moveTo>
                  <a:pt x="1603377" y="501677"/>
                </a:moveTo>
                <a:lnTo>
                  <a:pt x="1608702" y="501677"/>
                </a:lnTo>
                <a:lnTo>
                  <a:pt x="1592728" y="522383"/>
                </a:lnTo>
                <a:lnTo>
                  <a:pt x="1582670" y="517059"/>
                </a:lnTo>
                <a:close/>
                <a:moveTo>
                  <a:pt x="1577345" y="501677"/>
                </a:moveTo>
                <a:lnTo>
                  <a:pt x="1582670" y="507001"/>
                </a:lnTo>
                <a:lnTo>
                  <a:pt x="1572020" y="507001"/>
                </a:lnTo>
                <a:close/>
                <a:moveTo>
                  <a:pt x="1311101" y="501677"/>
                </a:moveTo>
                <a:lnTo>
                  <a:pt x="1316426" y="501677"/>
                </a:lnTo>
                <a:lnTo>
                  <a:pt x="1295127" y="527707"/>
                </a:lnTo>
                <a:lnTo>
                  <a:pt x="1289802" y="527707"/>
                </a:lnTo>
                <a:close/>
                <a:moveTo>
                  <a:pt x="3994835" y="496353"/>
                </a:moveTo>
                <a:lnTo>
                  <a:pt x="4005485" y="496353"/>
                </a:lnTo>
                <a:lnTo>
                  <a:pt x="3994835" y="501677"/>
                </a:lnTo>
                <a:close/>
                <a:moveTo>
                  <a:pt x="3649902" y="496353"/>
                </a:moveTo>
                <a:lnTo>
                  <a:pt x="3649902" y="507001"/>
                </a:lnTo>
                <a:lnTo>
                  <a:pt x="3645169" y="511734"/>
                </a:lnTo>
                <a:lnTo>
                  <a:pt x="3645169" y="522383"/>
                </a:lnTo>
                <a:lnTo>
                  <a:pt x="3649902" y="522383"/>
                </a:lnTo>
                <a:lnTo>
                  <a:pt x="3649902" y="527707"/>
                </a:lnTo>
                <a:lnTo>
                  <a:pt x="3645169" y="533032"/>
                </a:lnTo>
                <a:lnTo>
                  <a:pt x="3623869" y="517059"/>
                </a:lnTo>
                <a:lnTo>
                  <a:pt x="3645169" y="507001"/>
                </a:lnTo>
                <a:close/>
                <a:moveTo>
                  <a:pt x="3331593" y="496353"/>
                </a:moveTo>
                <a:lnTo>
                  <a:pt x="3331593" y="501677"/>
                </a:lnTo>
                <a:lnTo>
                  <a:pt x="3326268" y="507001"/>
                </a:lnTo>
                <a:lnTo>
                  <a:pt x="3320943" y="501677"/>
                </a:lnTo>
                <a:close/>
                <a:moveTo>
                  <a:pt x="3279528" y="496353"/>
                </a:moveTo>
                <a:lnTo>
                  <a:pt x="3289586" y="496353"/>
                </a:lnTo>
                <a:lnTo>
                  <a:pt x="3289586" y="507001"/>
                </a:lnTo>
                <a:close/>
                <a:moveTo>
                  <a:pt x="3248170" y="496353"/>
                </a:moveTo>
                <a:lnTo>
                  <a:pt x="3258228" y="501677"/>
                </a:lnTo>
                <a:lnTo>
                  <a:pt x="3248170" y="507001"/>
                </a:lnTo>
                <a:lnTo>
                  <a:pt x="3242845" y="501677"/>
                </a:lnTo>
                <a:lnTo>
                  <a:pt x="3237521" y="501677"/>
                </a:lnTo>
                <a:close/>
                <a:moveTo>
                  <a:pt x="3169481" y="496353"/>
                </a:moveTo>
                <a:lnTo>
                  <a:pt x="3190780" y="501677"/>
                </a:lnTo>
                <a:lnTo>
                  <a:pt x="3190780" y="507001"/>
                </a:lnTo>
                <a:lnTo>
                  <a:pt x="3195513" y="511734"/>
                </a:lnTo>
                <a:lnTo>
                  <a:pt x="3195513" y="517059"/>
                </a:lnTo>
                <a:lnTo>
                  <a:pt x="3190780" y="511734"/>
                </a:lnTo>
                <a:lnTo>
                  <a:pt x="3180130" y="511734"/>
                </a:lnTo>
                <a:lnTo>
                  <a:pt x="3185455" y="507001"/>
                </a:lnTo>
                <a:lnTo>
                  <a:pt x="3169481" y="501677"/>
                </a:lnTo>
                <a:close/>
                <a:moveTo>
                  <a:pt x="929486" y="496353"/>
                </a:moveTo>
                <a:lnTo>
                  <a:pt x="934811" y="501677"/>
                </a:lnTo>
                <a:lnTo>
                  <a:pt x="929486" y="501677"/>
                </a:lnTo>
                <a:close/>
                <a:moveTo>
                  <a:pt x="3226871" y="491028"/>
                </a:moveTo>
                <a:lnTo>
                  <a:pt x="3237521" y="501677"/>
                </a:lnTo>
                <a:lnTo>
                  <a:pt x="3216813" y="501677"/>
                </a:lnTo>
                <a:lnTo>
                  <a:pt x="3216813" y="496353"/>
                </a:lnTo>
                <a:lnTo>
                  <a:pt x="3222138" y="496353"/>
                </a:lnTo>
                <a:close/>
                <a:moveTo>
                  <a:pt x="3164156" y="491028"/>
                </a:moveTo>
                <a:lnTo>
                  <a:pt x="3164156" y="496353"/>
                </a:lnTo>
                <a:lnTo>
                  <a:pt x="3154098" y="496353"/>
                </a:lnTo>
                <a:close/>
                <a:moveTo>
                  <a:pt x="2731658" y="491028"/>
                </a:moveTo>
                <a:lnTo>
                  <a:pt x="2741716" y="491028"/>
                </a:lnTo>
                <a:lnTo>
                  <a:pt x="2731658" y="496353"/>
                </a:lnTo>
                <a:close/>
                <a:moveTo>
                  <a:pt x="1697450" y="491028"/>
                </a:moveTo>
                <a:lnTo>
                  <a:pt x="1697450" y="501677"/>
                </a:lnTo>
                <a:lnTo>
                  <a:pt x="1686801" y="496353"/>
                </a:lnTo>
                <a:close/>
                <a:moveTo>
                  <a:pt x="1013500" y="491028"/>
                </a:moveTo>
                <a:lnTo>
                  <a:pt x="1023559" y="491028"/>
                </a:lnTo>
                <a:lnTo>
                  <a:pt x="1023559" y="501677"/>
                </a:lnTo>
                <a:close/>
                <a:moveTo>
                  <a:pt x="3770007" y="485704"/>
                </a:moveTo>
                <a:lnTo>
                  <a:pt x="3770007" y="496353"/>
                </a:lnTo>
                <a:lnTo>
                  <a:pt x="3775332" y="501677"/>
                </a:lnTo>
                <a:lnTo>
                  <a:pt x="3770007" y="507001"/>
                </a:lnTo>
                <a:lnTo>
                  <a:pt x="3765274" y="496353"/>
                </a:lnTo>
                <a:close/>
                <a:moveTo>
                  <a:pt x="3733917" y="485704"/>
                </a:moveTo>
                <a:lnTo>
                  <a:pt x="3743975" y="485704"/>
                </a:lnTo>
                <a:lnTo>
                  <a:pt x="3749300" y="496353"/>
                </a:lnTo>
                <a:lnTo>
                  <a:pt x="3743975" y="496353"/>
                </a:lnTo>
                <a:lnTo>
                  <a:pt x="3738650" y="491028"/>
                </a:lnTo>
                <a:close/>
                <a:moveTo>
                  <a:pt x="3702559" y="485704"/>
                </a:moveTo>
                <a:lnTo>
                  <a:pt x="3702559" y="501677"/>
                </a:lnTo>
                <a:lnTo>
                  <a:pt x="3697234" y="491028"/>
                </a:lnTo>
                <a:close/>
                <a:moveTo>
                  <a:pt x="3211488" y="485704"/>
                </a:moveTo>
                <a:lnTo>
                  <a:pt x="3222138" y="485704"/>
                </a:lnTo>
                <a:lnTo>
                  <a:pt x="3222138" y="491028"/>
                </a:lnTo>
                <a:lnTo>
                  <a:pt x="3211488" y="491028"/>
                </a:lnTo>
                <a:close/>
                <a:moveTo>
                  <a:pt x="3060025" y="485704"/>
                </a:moveTo>
                <a:lnTo>
                  <a:pt x="3070675" y="485704"/>
                </a:lnTo>
                <a:lnTo>
                  <a:pt x="3070675" y="491028"/>
                </a:lnTo>
                <a:lnTo>
                  <a:pt x="3065350" y="496353"/>
                </a:lnTo>
                <a:close/>
                <a:moveTo>
                  <a:pt x="1734133" y="485704"/>
                </a:moveTo>
                <a:lnTo>
                  <a:pt x="1744191" y="485704"/>
                </a:lnTo>
                <a:lnTo>
                  <a:pt x="1739457" y="496353"/>
                </a:lnTo>
                <a:close/>
                <a:moveTo>
                  <a:pt x="1634735" y="485704"/>
                </a:moveTo>
                <a:lnTo>
                  <a:pt x="1650118" y="491028"/>
                </a:lnTo>
                <a:lnTo>
                  <a:pt x="1640060" y="496353"/>
                </a:lnTo>
                <a:lnTo>
                  <a:pt x="1629410" y="507001"/>
                </a:lnTo>
                <a:lnTo>
                  <a:pt x="1619352" y="511734"/>
                </a:lnTo>
                <a:lnTo>
                  <a:pt x="1619352" y="507001"/>
                </a:lnTo>
                <a:lnTo>
                  <a:pt x="1624085" y="496353"/>
                </a:lnTo>
                <a:lnTo>
                  <a:pt x="1634735" y="496353"/>
                </a:lnTo>
                <a:close/>
                <a:moveTo>
                  <a:pt x="3885380" y="480379"/>
                </a:moveTo>
                <a:lnTo>
                  <a:pt x="3890113" y="485704"/>
                </a:lnTo>
                <a:lnTo>
                  <a:pt x="3885380" y="491028"/>
                </a:lnTo>
                <a:lnTo>
                  <a:pt x="3885380" y="485704"/>
                </a:lnTo>
                <a:close/>
                <a:moveTo>
                  <a:pt x="3555829" y="480379"/>
                </a:moveTo>
                <a:lnTo>
                  <a:pt x="3566479" y="480379"/>
                </a:lnTo>
                <a:lnTo>
                  <a:pt x="3561154" y="485704"/>
                </a:lnTo>
                <a:close/>
                <a:moveTo>
                  <a:pt x="3493706" y="480379"/>
                </a:moveTo>
                <a:lnTo>
                  <a:pt x="3498439" y="480379"/>
                </a:lnTo>
                <a:lnTo>
                  <a:pt x="3503764" y="496353"/>
                </a:lnTo>
                <a:lnTo>
                  <a:pt x="3498439" y="496353"/>
                </a:lnTo>
                <a:close/>
                <a:moveTo>
                  <a:pt x="3315619" y="480379"/>
                </a:moveTo>
                <a:lnTo>
                  <a:pt x="3315619" y="491028"/>
                </a:lnTo>
                <a:lnTo>
                  <a:pt x="3300236" y="491028"/>
                </a:lnTo>
                <a:lnTo>
                  <a:pt x="3310885" y="485704"/>
                </a:lnTo>
                <a:close/>
                <a:moveTo>
                  <a:pt x="2971277" y="480379"/>
                </a:moveTo>
                <a:lnTo>
                  <a:pt x="2981335" y="480379"/>
                </a:lnTo>
                <a:lnTo>
                  <a:pt x="2971277" y="491028"/>
                </a:lnTo>
                <a:close/>
                <a:moveTo>
                  <a:pt x="1169697" y="480379"/>
                </a:moveTo>
                <a:lnTo>
                  <a:pt x="1169697" y="491028"/>
                </a:lnTo>
                <a:lnTo>
                  <a:pt x="1164963" y="485704"/>
                </a:lnTo>
                <a:close/>
                <a:moveTo>
                  <a:pt x="3968803" y="475647"/>
                </a:moveTo>
                <a:lnTo>
                  <a:pt x="3974127" y="491028"/>
                </a:lnTo>
                <a:lnTo>
                  <a:pt x="3963478" y="491028"/>
                </a:lnTo>
                <a:lnTo>
                  <a:pt x="3963478" y="480379"/>
                </a:lnTo>
                <a:close/>
                <a:moveTo>
                  <a:pt x="3963478" y="475647"/>
                </a:moveTo>
                <a:lnTo>
                  <a:pt x="3958153" y="480379"/>
                </a:lnTo>
                <a:lnTo>
                  <a:pt x="3952828" y="485704"/>
                </a:lnTo>
                <a:lnTo>
                  <a:pt x="3948095" y="480379"/>
                </a:lnTo>
                <a:close/>
                <a:moveTo>
                  <a:pt x="3180130" y="475647"/>
                </a:moveTo>
                <a:lnTo>
                  <a:pt x="3200838" y="475647"/>
                </a:lnTo>
                <a:lnTo>
                  <a:pt x="3206163" y="480379"/>
                </a:lnTo>
                <a:lnTo>
                  <a:pt x="3200838" y="480379"/>
                </a:lnTo>
                <a:lnTo>
                  <a:pt x="3190780" y="491028"/>
                </a:lnTo>
                <a:lnTo>
                  <a:pt x="3169481" y="491028"/>
                </a:lnTo>
                <a:lnTo>
                  <a:pt x="3169481" y="485704"/>
                </a:lnTo>
                <a:lnTo>
                  <a:pt x="3180130" y="480379"/>
                </a:lnTo>
                <a:close/>
                <a:moveTo>
                  <a:pt x="1477947" y="475647"/>
                </a:moveTo>
                <a:lnTo>
                  <a:pt x="1488597" y="485704"/>
                </a:lnTo>
                <a:lnTo>
                  <a:pt x="1477947" y="491028"/>
                </a:lnTo>
                <a:lnTo>
                  <a:pt x="1467889" y="496353"/>
                </a:lnTo>
                <a:lnTo>
                  <a:pt x="1457239" y="507001"/>
                </a:lnTo>
                <a:lnTo>
                  <a:pt x="1441265" y="507001"/>
                </a:lnTo>
                <a:lnTo>
                  <a:pt x="1451914" y="496353"/>
                </a:lnTo>
                <a:lnTo>
                  <a:pt x="1462564" y="485704"/>
                </a:lnTo>
                <a:close/>
                <a:moveTo>
                  <a:pt x="3681260" y="470322"/>
                </a:moveTo>
                <a:lnTo>
                  <a:pt x="3686584" y="480379"/>
                </a:lnTo>
                <a:lnTo>
                  <a:pt x="3686584" y="485704"/>
                </a:lnTo>
                <a:lnTo>
                  <a:pt x="3676526" y="496353"/>
                </a:lnTo>
                <a:lnTo>
                  <a:pt x="3671202" y="496353"/>
                </a:lnTo>
                <a:lnTo>
                  <a:pt x="3671202" y="491028"/>
                </a:lnTo>
                <a:lnTo>
                  <a:pt x="3671202" y="485704"/>
                </a:lnTo>
                <a:close/>
                <a:moveTo>
                  <a:pt x="1660768" y="470322"/>
                </a:moveTo>
                <a:lnTo>
                  <a:pt x="1671417" y="475647"/>
                </a:lnTo>
                <a:lnTo>
                  <a:pt x="1660768" y="480379"/>
                </a:lnTo>
                <a:lnTo>
                  <a:pt x="1655443" y="480379"/>
                </a:lnTo>
                <a:close/>
                <a:moveTo>
                  <a:pt x="1347192" y="470322"/>
                </a:moveTo>
                <a:lnTo>
                  <a:pt x="1363167" y="475647"/>
                </a:lnTo>
                <a:lnTo>
                  <a:pt x="1347192" y="485704"/>
                </a:lnTo>
                <a:lnTo>
                  <a:pt x="1337134" y="496353"/>
                </a:lnTo>
                <a:lnTo>
                  <a:pt x="1326484" y="501677"/>
                </a:lnTo>
                <a:lnTo>
                  <a:pt x="1316426" y="501677"/>
                </a:lnTo>
                <a:lnTo>
                  <a:pt x="1326484" y="491028"/>
                </a:lnTo>
                <a:lnTo>
                  <a:pt x="1342459" y="480379"/>
                </a:lnTo>
                <a:close/>
                <a:moveTo>
                  <a:pt x="3885380" y="464998"/>
                </a:moveTo>
                <a:lnTo>
                  <a:pt x="3890113" y="470322"/>
                </a:lnTo>
                <a:lnTo>
                  <a:pt x="3885380" y="475647"/>
                </a:lnTo>
                <a:lnTo>
                  <a:pt x="3885380" y="480379"/>
                </a:lnTo>
                <a:lnTo>
                  <a:pt x="3874730" y="480379"/>
                </a:lnTo>
                <a:lnTo>
                  <a:pt x="3874730" y="496353"/>
                </a:lnTo>
                <a:lnTo>
                  <a:pt x="3864080" y="501677"/>
                </a:lnTo>
                <a:lnTo>
                  <a:pt x="3858755" y="485704"/>
                </a:lnTo>
                <a:lnTo>
                  <a:pt x="3858755" y="480379"/>
                </a:lnTo>
                <a:lnTo>
                  <a:pt x="3869405" y="475647"/>
                </a:lnTo>
                <a:lnTo>
                  <a:pt x="3880055" y="470322"/>
                </a:lnTo>
                <a:close/>
                <a:moveTo>
                  <a:pt x="3707292" y="464998"/>
                </a:moveTo>
                <a:lnTo>
                  <a:pt x="3712617" y="485704"/>
                </a:lnTo>
                <a:lnTo>
                  <a:pt x="3702559" y="485704"/>
                </a:lnTo>
                <a:lnTo>
                  <a:pt x="3702559" y="475647"/>
                </a:lnTo>
                <a:close/>
                <a:moveTo>
                  <a:pt x="1728808" y="464998"/>
                </a:moveTo>
                <a:lnTo>
                  <a:pt x="1739457" y="464998"/>
                </a:lnTo>
                <a:lnTo>
                  <a:pt x="1728808" y="475647"/>
                </a:lnTo>
                <a:lnTo>
                  <a:pt x="1723483" y="470322"/>
                </a:lnTo>
                <a:close/>
                <a:moveTo>
                  <a:pt x="1493922" y="464998"/>
                </a:moveTo>
                <a:lnTo>
                  <a:pt x="1498655" y="470322"/>
                </a:lnTo>
                <a:lnTo>
                  <a:pt x="1509305" y="464998"/>
                </a:lnTo>
                <a:lnTo>
                  <a:pt x="1503980" y="470322"/>
                </a:lnTo>
                <a:lnTo>
                  <a:pt x="1498655" y="475647"/>
                </a:lnTo>
                <a:close/>
                <a:moveTo>
                  <a:pt x="3864080" y="459673"/>
                </a:moveTo>
                <a:lnTo>
                  <a:pt x="3869405" y="464998"/>
                </a:lnTo>
                <a:lnTo>
                  <a:pt x="3864080" y="470322"/>
                </a:lnTo>
                <a:close/>
                <a:moveTo>
                  <a:pt x="3728592" y="459673"/>
                </a:moveTo>
                <a:lnTo>
                  <a:pt x="3738650" y="459673"/>
                </a:lnTo>
                <a:lnTo>
                  <a:pt x="3738650" y="464998"/>
                </a:lnTo>
                <a:lnTo>
                  <a:pt x="3728592" y="480379"/>
                </a:lnTo>
                <a:lnTo>
                  <a:pt x="3723267" y="480379"/>
                </a:lnTo>
                <a:lnTo>
                  <a:pt x="3723267" y="470322"/>
                </a:lnTo>
                <a:close/>
                <a:moveTo>
                  <a:pt x="1472622" y="459673"/>
                </a:moveTo>
                <a:lnTo>
                  <a:pt x="1472622" y="464998"/>
                </a:lnTo>
                <a:lnTo>
                  <a:pt x="1457239" y="480379"/>
                </a:lnTo>
                <a:lnTo>
                  <a:pt x="1451914" y="480379"/>
                </a:lnTo>
                <a:lnTo>
                  <a:pt x="1457239" y="475647"/>
                </a:lnTo>
                <a:close/>
                <a:moveTo>
                  <a:pt x="4036843" y="454349"/>
                </a:moveTo>
                <a:lnTo>
                  <a:pt x="4046901" y="454349"/>
                </a:lnTo>
                <a:lnTo>
                  <a:pt x="4052225" y="464998"/>
                </a:lnTo>
                <a:lnTo>
                  <a:pt x="4057550" y="459673"/>
                </a:lnTo>
                <a:lnTo>
                  <a:pt x="4057550" y="470322"/>
                </a:lnTo>
                <a:lnTo>
                  <a:pt x="4052225" y="475647"/>
                </a:lnTo>
                <a:close/>
                <a:moveTo>
                  <a:pt x="3906087" y="454349"/>
                </a:moveTo>
                <a:lnTo>
                  <a:pt x="3911412" y="454349"/>
                </a:lnTo>
                <a:lnTo>
                  <a:pt x="3911412" y="475647"/>
                </a:lnTo>
                <a:lnTo>
                  <a:pt x="3900763" y="480379"/>
                </a:lnTo>
                <a:lnTo>
                  <a:pt x="3890113" y="485704"/>
                </a:lnTo>
                <a:lnTo>
                  <a:pt x="3890113" y="475647"/>
                </a:lnTo>
                <a:close/>
                <a:moveTo>
                  <a:pt x="1457239" y="454349"/>
                </a:moveTo>
                <a:lnTo>
                  <a:pt x="1462564" y="454349"/>
                </a:lnTo>
                <a:lnTo>
                  <a:pt x="1436532" y="475647"/>
                </a:lnTo>
                <a:lnTo>
                  <a:pt x="1431207" y="475647"/>
                </a:lnTo>
                <a:close/>
                <a:moveTo>
                  <a:pt x="3854022" y="449025"/>
                </a:moveTo>
                <a:lnTo>
                  <a:pt x="3864080" y="449025"/>
                </a:lnTo>
                <a:lnTo>
                  <a:pt x="3864080" y="454349"/>
                </a:lnTo>
                <a:lnTo>
                  <a:pt x="3858755" y="454349"/>
                </a:lnTo>
                <a:close/>
                <a:moveTo>
                  <a:pt x="3801365" y="449025"/>
                </a:moveTo>
                <a:lnTo>
                  <a:pt x="3806690" y="454349"/>
                </a:lnTo>
                <a:lnTo>
                  <a:pt x="3801365" y="459673"/>
                </a:lnTo>
                <a:close/>
                <a:moveTo>
                  <a:pt x="3268878" y="449025"/>
                </a:moveTo>
                <a:lnTo>
                  <a:pt x="3274203" y="449025"/>
                </a:lnTo>
                <a:lnTo>
                  <a:pt x="3279528" y="454349"/>
                </a:lnTo>
                <a:lnTo>
                  <a:pt x="3279528" y="470322"/>
                </a:lnTo>
                <a:close/>
                <a:moveTo>
                  <a:pt x="4026193" y="444292"/>
                </a:moveTo>
                <a:lnTo>
                  <a:pt x="4026193" y="464998"/>
                </a:lnTo>
                <a:lnTo>
                  <a:pt x="4036843" y="464998"/>
                </a:lnTo>
                <a:lnTo>
                  <a:pt x="4036843" y="480379"/>
                </a:lnTo>
                <a:lnTo>
                  <a:pt x="4026193" y="485704"/>
                </a:lnTo>
                <a:lnTo>
                  <a:pt x="4020868" y="480379"/>
                </a:lnTo>
                <a:lnTo>
                  <a:pt x="4015543" y="470322"/>
                </a:lnTo>
                <a:lnTo>
                  <a:pt x="4015543" y="464998"/>
                </a:lnTo>
                <a:lnTo>
                  <a:pt x="4020868" y="464998"/>
                </a:lnTo>
                <a:close/>
                <a:moveTo>
                  <a:pt x="3796632" y="444292"/>
                </a:moveTo>
                <a:lnTo>
                  <a:pt x="3791307" y="454349"/>
                </a:lnTo>
                <a:lnTo>
                  <a:pt x="3791307" y="464998"/>
                </a:lnTo>
                <a:lnTo>
                  <a:pt x="3801365" y="459673"/>
                </a:lnTo>
                <a:lnTo>
                  <a:pt x="3806690" y="470322"/>
                </a:lnTo>
                <a:lnTo>
                  <a:pt x="3806690" y="485704"/>
                </a:lnTo>
                <a:lnTo>
                  <a:pt x="3796632" y="491028"/>
                </a:lnTo>
                <a:lnTo>
                  <a:pt x="3796632" y="475647"/>
                </a:lnTo>
                <a:lnTo>
                  <a:pt x="3785982" y="464998"/>
                </a:lnTo>
                <a:lnTo>
                  <a:pt x="3785982" y="449025"/>
                </a:lnTo>
                <a:close/>
                <a:moveTo>
                  <a:pt x="3362951" y="444292"/>
                </a:moveTo>
                <a:lnTo>
                  <a:pt x="3362951" y="454349"/>
                </a:lnTo>
                <a:lnTo>
                  <a:pt x="3357626" y="449025"/>
                </a:lnTo>
                <a:close/>
                <a:moveTo>
                  <a:pt x="3091382" y="444292"/>
                </a:moveTo>
                <a:lnTo>
                  <a:pt x="3117415" y="444292"/>
                </a:lnTo>
                <a:lnTo>
                  <a:pt x="3112090" y="454349"/>
                </a:lnTo>
                <a:lnTo>
                  <a:pt x="3117415" y="459673"/>
                </a:lnTo>
                <a:lnTo>
                  <a:pt x="3117415" y="475647"/>
                </a:lnTo>
                <a:lnTo>
                  <a:pt x="3128065" y="475647"/>
                </a:lnTo>
                <a:lnTo>
                  <a:pt x="3132798" y="480379"/>
                </a:lnTo>
                <a:lnTo>
                  <a:pt x="3132798" y="454349"/>
                </a:lnTo>
                <a:lnTo>
                  <a:pt x="3138123" y="470322"/>
                </a:lnTo>
                <a:lnTo>
                  <a:pt x="3148773" y="475647"/>
                </a:lnTo>
                <a:lnTo>
                  <a:pt x="3148773" y="480379"/>
                </a:lnTo>
                <a:lnTo>
                  <a:pt x="3138123" y="491028"/>
                </a:lnTo>
                <a:lnTo>
                  <a:pt x="3128065" y="501677"/>
                </a:lnTo>
                <a:lnTo>
                  <a:pt x="3117415" y="511734"/>
                </a:lnTo>
                <a:lnTo>
                  <a:pt x="3106765" y="507001"/>
                </a:lnTo>
                <a:lnTo>
                  <a:pt x="3101441" y="507001"/>
                </a:lnTo>
                <a:lnTo>
                  <a:pt x="3106765" y="491028"/>
                </a:lnTo>
                <a:lnTo>
                  <a:pt x="3096707" y="491028"/>
                </a:lnTo>
                <a:lnTo>
                  <a:pt x="3106765" y="475647"/>
                </a:lnTo>
                <a:lnTo>
                  <a:pt x="3101441" y="470322"/>
                </a:lnTo>
                <a:lnTo>
                  <a:pt x="3101441" y="459673"/>
                </a:lnTo>
                <a:lnTo>
                  <a:pt x="3091382" y="449025"/>
                </a:lnTo>
                <a:close/>
                <a:moveTo>
                  <a:pt x="3065350" y="444292"/>
                </a:moveTo>
                <a:lnTo>
                  <a:pt x="3065350" y="454349"/>
                </a:lnTo>
                <a:lnTo>
                  <a:pt x="3060025" y="454349"/>
                </a:lnTo>
                <a:lnTo>
                  <a:pt x="3060025" y="449025"/>
                </a:lnTo>
                <a:close/>
                <a:moveTo>
                  <a:pt x="1472622" y="444292"/>
                </a:moveTo>
                <a:lnTo>
                  <a:pt x="1472622" y="449025"/>
                </a:lnTo>
                <a:lnTo>
                  <a:pt x="1467889" y="449025"/>
                </a:lnTo>
                <a:close/>
                <a:moveTo>
                  <a:pt x="3571804" y="438967"/>
                </a:moveTo>
                <a:lnTo>
                  <a:pt x="3587187" y="438967"/>
                </a:lnTo>
                <a:lnTo>
                  <a:pt x="3577129" y="449025"/>
                </a:lnTo>
                <a:close/>
                <a:moveTo>
                  <a:pt x="3529797" y="438967"/>
                </a:moveTo>
                <a:lnTo>
                  <a:pt x="3535122" y="438967"/>
                </a:lnTo>
                <a:lnTo>
                  <a:pt x="3529797" y="444292"/>
                </a:lnTo>
                <a:close/>
                <a:moveTo>
                  <a:pt x="3242845" y="438967"/>
                </a:moveTo>
                <a:lnTo>
                  <a:pt x="3252903" y="438967"/>
                </a:lnTo>
                <a:lnTo>
                  <a:pt x="3252903" y="454349"/>
                </a:lnTo>
                <a:lnTo>
                  <a:pt x="3258228" y="459673"/>
                </a:lnTo>
                <a:lnTo>
                  <a:pt x="3252903" y="464998"/>
                </a:lnTo>
                <a:lnTo>
                  <a:pt x="3232196" y="454349"/>
                </a:lnTo>
                <a:lnTo>
                  <a:pt x="3232196" y="444292"/>
                </a:lnTo>
                <a:close/>
                <a:moveTo>
                  <a:pt x="3117415" y="438967"/>
                </a:moveTo>
                <a:lnTo>
                  <a:pt x="3128065" y="438967"/>
                </a:lnTo>
                <a:lnTo>
                  <a:pt x="3117415" y="444292"/>
                </a:lnTo>
                <a:close/>
                <a:moveTo>
                  <a:pt x="1530013" y="438967"/>
                </a:moveTo>
                <a:lnTo>
                  <a:pt x="1540662" y="444292"/>
                </a:lnTo>
                <a:lnTo>
                  <a:pt x="1530013" y="449025"/>
                </a:lnTo>
                <a:lnTo>
                  <a:pt x="1519954" y="444292"/>
                </a:lnTo>
                <a:close/>
                <a:moveTo>
                  <a:pt x="1488597" y="438967"/>
                </a:moveTo>
                <a:lnTo>
                  <a:pt x="1498655" y="444292"/>
                </a:lnTo>
                <a:lnTo>
                  <a:pt x="1483272" y="454349"/>
                </a:lnTo>
                <a:lnTo>
                  <a:pt x="1477947" y="454349"/>
                </a:lnTo>
                <a:close/>
                <a:moveTo>
                  <a:pt x="1383874" y="438967"/>
                </a:moveTo>
                <a:lnTo>
                  <a:pt x="1389199" y="438967"/>
                </a:lnTo>
                <a:lnTo>
                  <a:pt x="1394524" y="444292"/>
                </a:lnTo>
                <a:lnTo>
                  <a:pt x="1389199" y="444292"/>
                </a:lnTo>
                <a:close/>
                <a:moveTo>
                  <a:pt x="3294911" y="433643"/>
                </a:moveTo>
                <a:lnTo>
                  <a:pt x="3294911" y="438967"/>
                </a:lnTo>
                <a:lnTo>
                  <a:pt x="3289586" y="444292"/>
                </a:lnTo>
                <a:lnTo>
                  <a:pt x="3284261" y="444292"/>
                </a:lnTo>
                <a:lnTo>
                  <a:pt x="3274203" y="438967"/>
                </a:lnTo>
                <a:lnTo>
                  <a:pt x="3284261" y="438967"/>
                </a:lnTo>
                <a:close/>
                <a:moveTo>
                  <a:pt x="2991985" y="433643"/>
                </a:moveTo>
                <a:lnTo>
                  <a:pt x="3007959" y="433643"/>
                </a:lnTo>
                <a:lnTo>
                  <a:pt x="3002635" y="444292"/>
                </a:lnTo>
                <a:lnTo>
                  <a:pt x="2997310" y="444292"/>
                </a:lnTo>
                <a:close/>
                <a:moveTo>
                  <a:pt x="1425882" y="433643"/>
                </a:moveTo>
                <a:lnTo>
                  <a:pt x="1436532" y="433643"/>
                </a:lnTo>
                <a:lnTo>
                  <a:pt x="1436532" y="438967"/>
                </a:lnTo>
                <a:lnTo>
                  <a:pt x="1425882" y="438967"/>
                </a:lnTo>
                <a:close/>
                <a:moveTo>
                  <a:pt x="4072933" y="428319"/>
                </a:moveTo>
                <a:lnTo>
                  <a:pt x="4072933" y="444292"/>
                </a:lnTo>
                <a:lnTo>
                  <a:pt x="4068200" y="454349"/>
                </a:lnTo>
                <a:lnTo>
                  <a:pt x="4062875" y="454349"/>
                </a:lnTo>
                <a:lnTo>
                  <a:pt x="4057550" y="444292"/>
                </a:lnTo>
                <a:close/>
                <a:moveTo>
                  <a:pt x="3357626" y="428319"/>
                </a:moveTo>
                <a:lnTo>
                  <a:pt x="3362951" y="428319"/>
                </a:lnTo>
                <a:lnTo>
                  <a:pt x="3357626" y="433643"/>
                </a:lnTo>
                <a:close/>
                <a:moveTo>
                  <a:pt x="3916737" y="422994"/>
                </a:moveTo>
                <a:lnTo>
                  <a:pt x="3921470" y="428319"/>
                </a:lnTo>
                <a:lnTo>
                  <a:pt x="3921470" y="438967"/>
                </a:lnTo>
                <a:lnTo>
                  <a:pt x="3926795" y="444292"/>
                </a:lnTo>
                <a:lnTo>
                  <a:pt x="3916737" y="454349"/>
                </a:lnTo>
                <a:lnTo>
                  <a:pt x="3911412" y="454349"/>
                </a:lnTo>
                <a:lnTo>
                  <a:pt x="3916737" y="444292"/>
                </a:lnTo>
                <a:lnTo>
                  <a:pt x="3900763" y="433643"/>
                </a:lnTo>
                <a:close/>
                <a:moveTo>
                  <a:pt x="3655227" y="422994"/>
                </a:moveTo>
                <a:lnTo>
                  <a:pt x="3649902" y="433643"/>
                </a:lnTo>
                <a:lnTo>
                  <a:pt x="3649902" y="438967"/>
                </a:lnTo>
                <a:lnTo>
                  <a:pt x="3645169" y="433643"/>
                </a:lnTo>
                <a:lnTo>
                  <a:pt x="3639844" y="428319"/>
                </a:lnTo>
                <a:close/>
                <a:moveTo>
                  <a:pt x="3268878" y="422994"/>
                </a:moveTo>
                <a:lnTo>
                  <a:pt x="3274203" y="433643"/>
                </a:lnTo>
                <a:lnTo>
                  <a:pt x="3263553" y="433643"/>
                </a:lnTo>
                <a:close/>
                <a:moveTo>
                  <a:pt x="3185455" y="422994"/>
                </a:moveTo>
                <a:lnTo>
                  <a:pt x="3195513" y="422994"/>
                </a:lnTo>
                <a:lnTo>
                  <a:pt x="3195513" y="433643"/>
                </a:lnTo>
                <a:lnTo>
                  <a:pt x="3190780" y="444292"/>
                </a:lnTo>
                <a:lnTo>
                  <a:pt x="3190780" y="449025"/>
                </a:lnTo>
                <a:lnTo>
                  <a:pt x="3190780" y="454349"/>
                </a:lnTo>
                <a:lnTo>
                  <a:pt x="3185455" y="454349"/>
                </a:lnTo>
                <a:lnTo>
                  <a:pt x="3174805" y="449025"/>
                </a:lnTo>
                <a:lnTo>
                  <a:pt x="3180130" y="459673"/>
                </a:lnTo>
                <a:lnTo>
                  <a:pt x="3174805" y="464998"/>
                </a:lnTo>
                <a:lnTo>
                  <a:pt x="3174805" y="470322"/>
                </a:lnTo>
                <a:lnTo>
                  <a:pt x="3180130" y="470322"/>
                </a:lnTo>
                <a:lnTo>
                  <a:pt x="3169481" y="480379"/>
                </a:lnTo>
                <a:lnTo>
                  <a:pt x="3164156" y="470322"/>
                </a:lnTo>
                <a:lnTo>
                  <a:pt x="3154098" y="470322"/>
                </a:lnTo>
                <a:lnTo>
                  <a:pt x="3164156" y="464998"/>
                </a:lnTo>
                <a:lnTo>
                  <a:pt x="3169481" y="454349"/>
                </a:lnTo>
                <a:lnTo>
                  <a:pt x="3164156" y="444292"/>
                </a:lnTo>
                <a:lnTo>
                  <a:pt x="3148773" y="428319"/>
                </a:lnTo>
                <a:lnTo>
                  <a:pt x="3154098" y="428319"/>
                </a:lnTo>
                <a:lnTo>
                  <a:pt x="3164156" y="428319"/>
                </a:lnTo>
                <a:lnTo>
                  <a:pt x="3174805" y="444292"/>
                </a:lnTo>
                <a:lnTo>
                  <a:pt x="3185455" y="438967"/>
                </a:lnTo>
                <a:lnTo>
                  <a:pt x="3174805" y="428319"/>
                </a:lnTo>
                <a:close/>
                <a:moveTo>
                  <a:pt x="3039317" y="422994"/>
                </a:moveTo>
                <a:lnTo>
                  <a:pt x="3049375" y="433643"/>
                </a:lnTo>
                <a:lnTo>
                  <a:pt x="3049375" y="444292"/>
                </a:lnTo>
                <a:lnTo>
                  <a:pt x="3039317" y="449025"/>
                </a:lnTo>
                <a:lnTo>
                  <a:pt x="3033992" y="449025"/>
                </a:lnTo>
                <a:lnTo>
                  <a:pt x="3028667" y="449025"/>
                </a:lnTo>
                <a:lnTo>
                  <a:pt x="3028667" y="438967"/>
                </a:lnTo>
                <a:lnTo>
                  <a:pt x="3033992" y="433643"/>
                </a:lnTo>
                <a:close/>
                <a:moveTo>
                  <a:pt x="1619352" y="422994"/>
                </a:moveTo>
                <a:lnTo>
                  <a:pt x="1624085" y="428319"/>
                </a:lnTo>
                <a:lnTo>
                  <a:pt x="1598053" y="449025"/>
                </a:lnTo>
                <a:lnTo>
                  <a:pt x="1572020" y="470322"/>
                </a:lnTo>
                <a:lnTo>
                  <a:pt x="1545987" y="485704"/>
                </a:lnTo>
                <a:lnTo>
                  <a:pt x="1545987" y="491028"/>
                </a:lnTo>
                <a:lnTo>
                  <a:pt x="1530013" y="507001"/>
                </a:lnTo>
                <a:lnTo>
                  <a:pt x="1514630" y="517059"/>
                </a:lnTo>
                <a:lnTo>
                  <a:pt x="1514630" y="527707"/>
                </a:lnTo>
                <a:lnTo>
                  <a:pt x="1503980" y="527707"/>
                </a:lnTo>
                <a:lnTo>
                  <a:pt x="1498655" y="538356"/>
                </a:lnTo>
                <a:lnTo>
                  <a:pt x="1488597" y="538356"/>
                </a:lnTo>
                <a:lnTo>
                  <a:pt x="1488597" y="543089"/>
                </a:lnTo>
                <a:lnTo>
                  <a:pt x="1493922" y="543089"/>
                </a:lnTo>
                <a:lnTo>
                  <a:pt x="1498655" y="538356"/>
                </a:lnTo>
                <a:lnTo>
                  <a:pt x="1503980" y="543089"/>
                </a:lnTo>
                <a:lnTo>
                  <a:pt x="1498655" y="548413"/>
                </a:lnTo>
                <a:lnTo>
                  <a:pt x="1509305" y="548413"/>
                </a:lnTo>
                <a:lnTo>
                  <a:pt x="1509305" y="553738"/>
                </a:lnTo>
                <a:lnTo>
                  <a:pt x="1514630" y="553738"/>
                </a:lnTo>
                <a:lnTo>
                  <a:pt x="1530013" y="533032"/>
                </a:lnTo>
                <a:lnTo>
                  <a:pt x="1545987" y="533032"/>
                </a:lnTo>
                <a:lnTo>
                  <a:pt x="1535337" y="543089"/>
                </a:lnTo>
                <a:lnTo>
                  <a:pt x="1519954" y="559062"/>
                </a:lnTo>
                <a:lnTo>
                  <a:pt x="1530013" y="564387"/>
                </a:lnTo>
                <a:lnTo>
                  <a:pt x="1519954" y="579768"/>
                </a:lnTo>
                <a:lnTo>
                  <a:pt x="1525279" y="579768"/>
                </a:lnTo>
                <a:lnTo>
                  <a:pt x="1545987" y="564387"/>
                </a:lnTo>
                <a:lnTo>
                  <a:pt x="1566695" y="548413"/>
                </a:lnTo>
                <a:lnTo>
                  <a:pt x="1572020" y="548413"/>
                </a:lnTo>
                <a:lnTo>
                  <a:pt x="1556637" y="564387"/>
                </a:lnTo>
                <a:lnTo>
                  <a:pt x="1551312" y="569711"/>
                </a:lnTo>
                <a:lnTo>
                  <a:pt x="1525279" y="585093"/>
                </a:lnTo>
                <a:lnTo>
                  <a:pt x="1503980" y="601066"/>
                </a:lnTo>
                <a:lnTo>
                  <a:pt x="1514630" y="605799"/>
                </a:lnTo>
                <a:lnTo>
                  <a:pt x="1519954" y="605799"/>
                </a:lnTo>
                <a:lnTo>
                  <a:pt x="1525279" y="611123"/>
                </a:lnTo>
                <a:lnTo>
                  <a:pt x="1514630" y="616447"/>
                </a:lnTo>
                <a:lnTo>
                  <a:pt x="1503980" y="627096"/>
                </a:lnTo>
                <a:lnTo>
                  <a:pt x="1514630" y="627096"/>
                </a:lnTo>
                <a:lnTo>
                  <a:pt x="1530013" y="621772"/>
                </a:lnTo>
                <a:lnTo>
                  <a:pt x="1545987" y="611123"/>
                </a:lnTo>
                <a:lnTo>
                  <a:pt x="1561370" y="595741"/>
                </a:lnTo>
                <a:lnTo>
                  <a:pt x="1572020" y="585093"/>
                </a:lnTo>
                <a:lnTo>
                  <a:pt x="1592728" y="574444"/>
                </a:lnTo>
                <a:lnTo>
                  <a:pt x="1598053" y="569711"/>
                </a:lnTo>
                <a:lnTo>
                  <a:pt x="1603377" y="559062"/>
                </a:lnTo>
                <a:lnTo>
                  <a:pt x="1614027" y="553738"/>
                </a:lnTo>
                <a:lnTo>
                  <a:pt x="1619352" y="553738"/>
                </a:lnTo>
                <a:lnTo>
                  <a:pt x="1629410" y="538356"/>
                </a:lnTo>
                <a:lnTo>
                  <a:pt x="1640060" y="538356"/>
                </a:lnTo>
                <a:lnTo>
                  <a:pt x="1640060" y="533032"/>
                </a:lnTo>
                <a:lnTo>
                  <a:pt x="1650118" y="527707"/>
                </a:lnTo>
                <a:lnTo>
                  <a:pt x="1655443" y="522383"/>
                </a:lnTo>
                <a:lnTo>
                  <a:pt x="1660768" y="522383"/>
                </a:lnTo>
                <a:lnTo>
                  <a:pt x="1676742" y="507001"/>
                </a:lnTo>
                <a:lnTo>
                  <a:pt x="1681476" y="507001"/>
                </a:lnTo>
                <a:lnTo>
                  <a:pt x="1681476" y="511734"/>
                </a:lnTo>
                <a:lnTo>
                  <a:pt x="1671417" y="522383"/>
                </a:lnTo>
                <a:lnTo>
                  <a:pt x="1666093" y="522383"/>
                </a:lnTo>
                <a:lnTo>
                  <a:pt x="1655443" y="533032"/>
                </a:lnTo>
                <a:lnTo>
                  <a:pt x="1645385" y="543089"/>
                </a:lnTo>
                <a:lnTo>
                  <a:pt x="1629410" y="548413"/>
                </a:lnTo>
                <a:lnTo>
                  <a:pt x="1624085" y="553738"/>
                </a:lnTo>
                <a:lnTo>
                  <a:pt x="1645385" y="564387"/>
                </a:lnTo>
                <a:lnTo>
                  <a:pt x="1640060" y="569711"/>
                </a:lnTo>
                <a:lnTo>
                  <a:pt x="1645385" y="569711"/>
                </a:lnTo>
                <a:lnTo>
                  <a:pt x="1655443" y="559062"/>
                </a:lnTo>
                <a:lnTo>
                  <a:pt x="1660768" y="569711"/>
                </a:lnTo>
                <a:lnTo>
                  <a:pt x="1676742" y="559062"/>
                </a:lnTo>
                <a:lnTo>
                  <a:pt x="1686801" y="548413"/>
                </a:lnTo>
                <a:lnTo>
                  <a:pt x="1702775" y="548413"/>
                </a:lnTo>
                <a:lnTo>
                  <a:pt x="1686801" y="559062"/>
                </a:lnTo>
                <a:lnTo>
                  <a:pt x="1681476" y="564387"/>
                </a:lnTo>
                <a:lnTo>
                  <a:pt x="1655443" y="590417"/>
                </a:lnTo>
                <a:lnTo>
                  <a:pt x="1624085" y="611123"/>
                </a:lnTo>
                <a:lnTo>
                  <a:pt x="1629410" y="621772"/>
                </a:lnTo>
                <a:lnTo>
                  <a:pt x="1645385" y="611123"/>
                </a:lnTo>
                <a:lnTo>
                  <a:pt x="1660768" y="595741"/>
                </a:lnTo>
                <a:lnTo>
                  <a:pt x="1666093" y="595741"/>
                </a:lnTo>
                <a:lnTo>
                  <a:pt x="1655443" y="611123"/>
                </a:lnTo>
                <a:lnTo>
                  <a:pt x="1640060" y="621772"/>
                </a:lnTo>
                <a:lnTo>
                  <a:pt x="1629410" y="632421"/>
                </a:lnTo>
                <a:lnTo>
                  <a:pt x="1624085" y="642478"/>
                </a:lnTo>
                <a:lnTo>
                  <a:pt x="1619352" y="647802"/>
                </a:lnTo>
                <a:lnTo>
                  <a:pt x="1619352" y="658451"/>
                </a:lnTo>
                <a:lnTo>
                  <a:pt x="1608702" y="668508"/>
                </a:lnTo>
                <a:lnTo>
                  <a:pt x="1608702" y="663775"/>
                </a:lnTo>
                <a:lnTo>
                  <a:pt x="1603377" y="663775"/>
                </a:lnTo>
                <a:lnTo>
                  <a:pt x="1587995" y="663775"/>
                </a:lnTo>
                <a:lnTo>
                  <a:pt x="1582670" y="668508"/>
                </a:lnTo>
                <a:lnTo>
                  <a:pt x="1577345" y="668508"/>
                </a:lnTo>
                <a:lnTo>
                  <a:pt x="1582670" y="658451"/>
                </a:lnTo>
                <a:lnTo>
                  <a:pt x="1566695" y="647802"/>
                </a:lnTo>
                <a:lnTo>
                  <a:pt x="1561370" y="637153"/>
                </a:lnTo>
                <a:lnTo>
                  <a:pt x="1582670" y="621772"/>
                </a:lnTo>
                <a:lnTo>
                  <a:pt x="1582670" y="605799"/>
                </a:lnTo>
                <a:lnTo>
                  <a:pt x="1582670" y="601066"/>
                </a:lnTo>
                <a:lnTo>
                  <a:pt x="1577345" y="595741"/>
                </a:lnTo>
                <a:lnTo>
                  <a:pt x="1587995" y="590417"/>
                </a:lnTo>
                <a:lnTo>
                  <a:pt x="1582670" y="590417"/>
                </a:lnTo>
                <a:lnTo>
                  <a:pt x="1572020" y="590417"/>
                </a:lnTo>
                <a:lnTo>
                  <a:pt x="1551312" y="616447"/>
                </a:lnTo>
                <a:lnTo>
                  <a:pt x="1561370" y="616447"/>
                </a:lnTo>
                <a:lnTo>
                  <a:pt x="1556637" y="621772"/>
                </a:lnTo>
                <a:lnTo>
                  <a:pt x="1545987" y="621772"/>
                </a:lnTo>
                <a:lnTo>
                  <a:pt x="1540662" y="632421"/>
                </a:lnTo>
                <a:lnTo>
                  <a:pt x="1525279" y="642478"/>
                </a:lnTo>
                <a:lnTo>
                  <a:pt x="1503980" y="658451"/>
                </a:lnTo>
                <a:lnTo>
                  <a:pt x="1514630" y="668508"/>
                </a:lnTo>
                <a:lnTo>
                  <a:pt x="1535337" y="668508"/>
                </a:lnTo>
                <a:lnTo>
                  <a:pt x="1545987" y="663775"/>
                </a:lnTo>
                <a:lnTo>
                  <a:pt x="1556637" y="653127"/>
                </a:lnTo>
                <a:lnTo>
                  <a:pt x="1561370" y="653127"/>
                </a:lnTo>
                <a:lnTo>
                  <a:pt x="1561370" y="658451"/>
                </a:lnTo>
                <a:lnTo>
                  <a:pt x="1545987" y="668508"/>
                </a:lnTo>
                <a:lnTo>
                  <a:pt x="1561370" y="673833"/>
                </a:lnTo>
                <a:lnTo>
                  <a:pt x="1566695" y="668508"/>
                </a:lnTo>
                <a:lnTo>
                  <a:pt x="1577345" y="668508"/>
                </a:lnTo>
                <a:lnTo>
                  <a:pt x="1577345" y="673833"/>
                </a:lnTo>
                <a:lnTo>
                  <a:pt x="1566695" y="684481"/>
                </a:lnTo>
                <a:lnTo>
                  <a:pt x="1566695" y="689806"/>
                </a:lnTo>
                <a:lnTo>
                  <a:pt x="1572020" y="684481"/>
                </a:lnTo>
                <a:lnTo>
                  <a:pt x="1577345" y="695130"/>
                </a:lnTo>
                <a:lnTo>
                  <a:pt x="1561370" y="699863"/>
                </a:lnTo>
                <a:lnTo>
                  <a:pt x="1545987" y="710512"/>
                </a:lnTo>
                <a:lnTo>
                  <a:pt x="1545987" y="715836"/>
                </a:lnTo>
                <a:lnTo>
                  <a:pt x="1530013" y="721161"/>
                </a:lnTo>
                <a:lnTo>
                  <a:pt x="1535337" y="710512"/>
                </a:lnTo>
                <a:lnTo>
                  <a:pt x="1525279" y="705187"/>
                </a:lnTo>
                <a:lnTo>
                  <a:pt x="1525279" y="699863"/>
                </a:lnTo>
                <a:lnTo>
                  <a:pt x="1530013" y="695130"/>
                </a:lnTo>
                <a:lnTo>
                  <a:pt x="1525279" y="695130"/>
                </a:lnTo>
                <a:lnTo>
                  <a:pt x="1509305" y="699863"/>
                </a:lnTo>
                <a:lnTo>
                  <a:pt x="1498655" y="715836"/>
                </a:lnTo>
                <a:lnTo>
                  <a:pt x="1498655" y="721161"/>
                </a:lnTo>
                <a:lnTo>
                  <a:pt x="1503980" y="721161"/>
                </a:lnTo>
                <a:lnTo>
                  <a:pt x="1514630" y="710512"/>
                </a:lnTo>
                <a:lnTo>
                  <a:pt x="1525279" y="705187"/>
                </a:lnTo>
                <a:lnTo>
                  <a:pt x="1525279" y="715836"/>
                </a:lnTo>
                <a:lnTo>
                  <a:pt x="1514630" y="721161"/>
                </a:lnTo>
                <a:lnTo>
                  <a:pt x="1503980" y="731218"/>
                </a:lnTo>
                <a:lnTo>
                  <a:pt x="1503980" y="747191"/>
                </a:lnTo>
                <a:lnTo>
                  <a:pt x="1488597" y="747191"/>
                </a:lnTo>
                <a:lnTo>
                  <a:pt x="1477947" y="752515"/>
                </a:lnTo>
                <a:lnTo>
                  <a:pt x="1483272" y="757248"/>
                </a:lnTo>
                <a:lnTo>
                  <a:pt x="1462564" y="783870"/>
                </a:lnTo>
                <a:lnTo>
                  <a:pt x="1451914" y="778546"/>
                </a:lnTo>
                <a:lnTo>
                  <a:pt x="1457239" y="767897"/>
                </a:lnTo>
                <a:lnTo>
                  <a:pt x="1451914" y="767897"/>
                </a:lnTo>
                <a:lnTo>
                  <a:pt x="1441265" y="783870"/>
                </a:lnTo>
                <a:lnTo>
                  <a:pt x="1446590" y="788603"/>
                </a:lnTo>
                <a:lnTo>
                  <a:pt x="1441265" y="793927"/>
                </a:lnTo>
                <a:lnTo>
                  <a:pt x="1436532" y="783870"/>
                </a:lnTo>
                <a:lnTo>
                  <a:pt x="1425882" y="793927"/>
                </a:lnTo>
                <a:lnTo>
                  <a:pt x="1420557" y="793927"/>
                </a:lnTo>
                <a:lnTo>
                  <a:pt x="1420557" y="799252"/>
                </a:lnTo>
                <a:lnTo>
                  <a:pt x="1409907" y="809901"/>
                </a:lnTo>
                <a:lnTo>
                  <a:pt x="1409907" y="819958"/>
                </a:lnTo>
                <a:lnTo>
                  <a:pt x="1389199" y="835931"/>
                </a:lnTo>
                <a:lnTo>
                  <a:pt x="1363167" y="856637"/>
                </a:lnTo>
                <a:lnTo>
                  <a:pt x="1357842" y="856637"/>
                </a:lnTo>
                <a:lnTo>
                  <a:pt x="1357842" y="861961"/>
                </a:lnTo>
                <a:lnTo>
                  <a:pt x="1347192" y="872610"/>
                </a:lnTo>
                <a:lnTo>
                  <a:pt x="1347192" y="882667"/>
                </a:lnTo>
                <a:lnTo>
                  <a:pt x="1342459" y="893316"/>
                </a:lnTo>
                <a:lnTo>
                  <a:pt x="1326484" y="893316"/>
                </a:lnTo>
                <a:lnTo>
                  <a:pt x="1321159" y="898641"/>
                </a:lnTo>
                <a:lnTo>
                  <a:pt x="1321159" y="919347"/>
                </a:lnTo>
                <a:lnTo>
                  <a:pt x="1316426" y="919347"/>
                </a:lnTo>
                <a:lnTo>
                  <a:pt x="1311101" y="909289"/>
                </a:lnTo>
                <a:lnTo>
                  <a:pt x="1305777" y="909289"/>
                </a:lnTo>
                <a:lnTo>
                  <a:pt x="1232412" y="976732"/>
                </a:lnTo>
                <a:lnTo>
                  <a:pt x="1227087" y="987381"/>
                </a:lnTo>
                <a:lnTo>
                  <a:pt x="1217029" y="998029"/>
                </a:lnTo>
                <a:lnTo>
                  <a:pt x="1201054" y="1008087"/>
                </a:lnTo>
                <a:lnTo>
                  <a:pt x="1190996" y="1013411"/>
                </a:lnTo>
                <a:lnTo>
                  <a:pt x="1180346" y="1024060"/>
                </a:lnTo>
                <a:lnTo>
                  <a:pt x="1180346" y="1029384"/>
                </a:lnTo>
                <a:lnTo>
                  <a:pt x="1169697" y="1039441"/>
                </a:lnTo>
                <a:lnTo>
                  <a:pt x="1159639" y="1039441"/>
                </a:lnTo>
                <a:lnTo>
                  <a:pt x="1159639" y="1044766"/>
                </a:lnTo>
                <a:lnTo>
                  <a:pt x="1148989" y="1055415"/>
                </a:lnTo>
                <a:lnTo>
                  <a:pt x="1138339" y="1060739"/>
                </a:lnTo>
                <a:lnTo>
                  <a:pt x="1117631" y="1070796"/>
                </a:lnTo>
                <a:lnTo>
                  <a:pt x="1102248" y="1086769"/>
                </a:lnTo>
                <a:lnTo>
                  <a:pt x="1091598" y="1086769"/>
                </a:lnTo>
                <a:lnTo>
                  <a:pt x="1075624" y="1096827"/>
                </a:lnTo>
                <a:lnTo>
                  <a:pt x="1065566" y="1096827"/>
                </a:lnTo>
                <a:lnTo>
                  <a:pt x="1065566" y="1092094"/>
                </a:lnTo>
                <a:lnTo>
                  <a:pt x="1075624" y="1086769"/>
                </a:lnTo>
                <a:lnTo>
                  <a:pt x="1086274" y="1081445"/>
                </a:lnTo>
                <a:lnTo>
                  <a:pt x="1080949" y="1076121"/>
                </a:lnTo>
                <a:lnTo>
                  <a:pt x="1044266" y="1076121"/>
                </a:lnTo>
                <a:lnTo>
                  <a:pt x="1034208" y="1070796"/>
                </a:lnTo>
                <a:lnTo>
                  <a:pt x="1018234" y="1065472"/>
                </a:lnTo>
                <a:lnTo>
                  <a:pt x="1008176" y="1060739"/>
                </a:lnTo>
                <a:lnTo>
                  <a:pt x="1008176" y="1065472"/>
                </a:lnTo>
                <a:lnTo>
                  <a:pt x="997526" y="1065472"/>
                </a:lnTo>
                <a:lnTo>
                  <a:pt x="997526" y="1055415"/>
                </a:lnTo>
                <a:lnTo>
                  <a:pt x="1002851" y="1055415"/>
                </a:lnTo>
                <a:lnTo>
                  <a:pt x="992201" y="1050090"/>
                </a:lnTo>
                <a:lnTo>
                  <a:pt x="976818" y="1039441"/>
                </a:lnTo>
                <a:lnTo>
                  <a:pt x="960843" y="1034709"/>
                </a:lnTo>
                <a:lnTo>
                  <a:pt x="950785" y="1029384"/>
                </a:lnTo>
                <a:lnTo>
                  <a:pt x="929486" y="1013411"/>
                </a:lnTo>
                <a:lnTo>
                  <a:pt x="914103" y="1008087"/>
                </a:lnTo>
                <a:lnTo>
                  <a:pt x="908778" y="1008087"/>
                </a:lnTo>
                <a:lnTo>
                  <a:pt x="892803" y="1008087"/>
                </a:lnTo>
                <a:lnTo>
                  <a:pt x="872096" y="987381"/>
                </a:lnTo>
                <a:lnTo>
                  <a:pt x="872096" y="961350"/>
                </a:lnTo>
                <a:lnTo>
                  <a:pt x="877420" y="956026"/>
                </a:lnTo>
                <a:lnTo>
                  <a:pt x="877420" y="940644"/>
                </a:lnTo>
                <a:lnTo>
                  <a:pt x="882745" y="940644"/>
                </a:lnTo>
                <a:lnTo>
                  <a:pt x="882745" y="882667"/>
                </a:lnTo>
                <a:lnTo>
                  <a:pt x="877420" y="882667"/>
                </a:lnTo>
                <a:lnTo>
                  <a:pt x="877420" y="872610"/>
                </a:lnTo>
                <a:lnTo>
                  <a:pt x="872096" y="867286"/>
                </a:lnTo>
                <a:lnTo>
                  <a:pt x="866771" y="856637"/>
                </a:lnTo>
                <a:lnTo>
                  <a:pt x="866771" y="815225"/>
                </a:lnTo>
                <a:lnTo>
                  <a:pt x="877420" y="799252"/>
                </a:lnTo>
                <a:lnTo>
                  <a:pt x="888070" y="783870"/>
                </a:lnTo>
                <a:lnTo>
                  <a:pt x="908778" y="767897"/>
                </a:lnTo>
                <a:lnTo>
                  <a:pt x="919428" y="762573"/>
                </a:lnTo>
                <a:lnTo>
                  <a:pt x="929486" y="752515"/>
                </a:lnTo>
                <a:lnTo>
                  <a:pt x="940136" y="747191"/>
                </a:lnTo>
                <a:lnTo>
                  <a:pt x="950785" y="741867"/>
                </a:lnTo>
                <a:lnTo>
                  <a:pt x="986876" y="721161"/>
                </a:lnTo>
                <a:lnTo>
                  <a:pt x="997526" y="715836"/>
                </a:lnTo>
                <a:lnTo>
                  <a:pt x="1008176" y="710512"/>
                </a:lnTo>
                <a:lnTo>
                  <a:pt x="1023559" y="699863"/>
                </a:lnTo>
                <a:lnTo>
                  <a:pt x="1039533" y="689806"/>
                </a:lnTo>
                <a:lnTo>
                  <a:pt x="1054916" y="679157"/>
                </a:lnTo>
                <a:lnTo>
                  <a:pt x="1065566" y="668508"/>
                </a:lnTo>
                <a:lnTo>
                  <a:pt x="1080949" y="663775"/>
                </a:lnTo>
                <a:lnTo>
                  <a:pt x="1091598" y="653127"/>
                </a:lnTo>
                <a:lnTo>
                  <a:pt x="1106981" y="642478"/>
                </a:lnTo>
                <a:lnTo>
                  <a:pt x="1117631" y="642478"/>
                </a:lnTo>
                <a:lnTo>
                  <a:pt x="1133606" y="637153"/>
                </a:lnTo>
                <a:lnTo>
                  <a:pt x="1143664" y="627096"/>
                </a:lnTo>
                <a:lnTo>
                  <a:pt x="1159639" y="616447"/>
                </a:lnTo>
                <a:lnTo>
                  <a:pt x="1169697" y="605799"/>
                </a:lnTo>
                <a:lnTo>
                  <a:pt x="1185671" y="595741"/>
                </a:lnTo>
                <a:lnTo>
                  <a:pt x="1195729" y="585093"/>
                </a:lnTo>
                <a:lnTo>
                  <a:pt x="1206379" y="590417"/>
                </a:lnTo>
                <a:lnTo>
                  <a:pt x="1190996" y="605799"/>
                </a:lnTo>
                <a:lnTo>
                  <a:pt x="1175021" y="616447"/>
                </a:lnTo>
                <a:lnTo>
                  <a:pt x="1180346" y="616447"/>
                </a:lnTo>
                <a:lnTo>
                  <a:pt x="1211704" y="595741"/>
                </a:lnTo>
                <a:lnTo>
                  <a:pt x="1217029" y="595741"/>
                </a:lnTo>
                <a:lnTo>
                  <a:pt x="1227087" y="590417"/>
                </a:lnTo>
                <a:lnTo>
                  <a:pt x="1243061" y="579768"/>
                </a:lnTo>
                <a:lnTo>
                  <a:pt x="1248386" y="569711"/>
                </a:lnTo>
                <a:lnTo>
                  <a:pt x="1258444" y="569711"/>
                </a:lnTo>
                <a:lnTo>
                  <a:pt x="1269094" y="559062"/>
                </a:lnTo>
                <a:lnTo>
                  <a:pt x="1279744" y="553738"/>
                </a:lnTo>
                <a:lnTo>
                  <a:pt x="1289802" y="543089"/>
                </a:lnTo>
                <a:lnTo>
                  <a:pt x="1295127" y="548413"/>
                </a:lnTo>
                <a:lnTo>
                  <a:pt x="1311101" y="533032"/>
                </a:lnTo>
                <a:lnTo>
                  <a:pt x="1300452" y="533032"/>
                </a:lnTo>
                <a:lnTo>
                  <a:pt x="1305777" y="527707"/>
                </a:lnTo>
                <a:lnTo>
                  <a:pt x="1316426" y="527707"/>
                </a:lnTo>
                <a:lnTo>
                  <a:pt x="1321159" y="527707"/>
                </a:lnTo>
                <a:lnTo>
                  <a:pt x="1342459" y="507001"/>
                </a:lnTo>
                <a:lnTo>
                  <a:pt x="1337134" y="501677"/>
                </a:lnTo>
                <a:lnTo>
                  <a:pt x="1342459" y="501677"/>
                </a:lnTo>
                <a:lnTo>
                  <a:pt x="1347192" y="501677"/>
                </a:lnTo>
                <a:lnTo>
                  <a:pt x="1347192" y="507001"/>
                </a:lnTo>
                <a:lnTo>
                  <a:pt x="1352517" y="507001"/>
                </a:lnTo>
                <a:lnTo>
                  <a:pt x="1357842" y="501677"/>
                </a:lnTo>
                <a:lnTo>
                  <a:pt x="1347192" y="501677"/>
                </a:lnTo>
                <a:lnTo>
                  <a:pt x="1373817" y="480379"/>
                </a:lnTo>
                <a:lnTo>
                  <a:pt x="1378550" y="475647"/>
                </a:lnTo>
                <a:lnTo>
                  <a:pt x="1383874" y="470322"/>
                </a:lnTo>
                <a:lnTo>
                  <a:pt x="1399849" y="464998"/>
                </a:lnTo>
                <a:lnTo>
                  <a:pt x="1415232" y="459673"/>
                </a:lnTo>
                <a:lnTo>
                  <a:pt x="1425882" y="449025"/>
                </a:lnTo>
                <a:lnTo>
                  <a:pt x="1431207" y="444292"/>
                </a:lnTo>
                <a:lnTo>
                  <a:pt x="1436532" y="444292"/>
                </a:lnTo>
                <a:lnTo>
                  <a:pt x="1425882" y="459673"/>
                </a:lnTo>
                <a:lnTo>
                  <a:pt x="1415232" y="464998"/>
                </a:lnTo>
                <a:lnTo>
                  <a:pt x="1405174" y="475647"/>
                </a:lnTo>
                <a:lnTo>
                  <a:pt x="1409907" y="480379"/>
                </a:lnTo>
                <a:lnTo>
                  <a:pt x="1394524" y="491028"/>
                </a:lnTo>
                <a:lnTo>
                  <a:pt x="1405174" y="496353"/>
                </a:lnTo>
                <a:lnTo>
                  <a:pt x="1409907" y="485704"/>
                </a:lnTo>
                <a:lnTo>
                  <a:pt x="1420557" y="480379"/>
                </a:lnTo>
                <a:lnTo>
                  <a:pt x="1425882" y="480379"/>
                </a:lnTo>
                <a:lnTo>
                  <a:pt x="1420557" y="491028"/>
                </a:lnTo>
                <a:lnTo>
                  <a:pt x="1409907" y="496353"/>
                </a:lnTo>
                <a:lnTo>
                  <a:pt x="1394524" y="507001"/>
                </a:lnTo>
                <a:lnTo>
                  <a:pt x="1409907" y="507001"/>
                </a:lnTo>
                <a:lnTo>
                  <a:pt x="1405174" y="517059"/>
                </a:lnTo>
                <a:lnTo>
                  <a:pt x="1399849" y="522383"/>
                </a:lnTo>
                <a:lnTo>
                  <a:pt x="1405174" y="527707"/>
                </a:lnTo>
                <a:lnTo>
                  <a:pt x="1415232" y="522383"/>
                </a:lnTo>
                <a:lnTo>
                  <a:pt x="1415232" y="527707"/>
                </a:lnTo>
                <a:lnTo>
                  <a:pt x="1431207" y="511734"/>
                </a:lnTo>
                <a:lnTo>
                  <a:pt x="1436532" y="511734"/>
                </a:lnTo>
                <a:lnTo>
                  <a:pt x="1436532" y="522383"/>
                </a:lnTo>
                <a:lnTo>
                  <a:pt x="1441265" y="527707"/>
                </a:lnTo>
                <a:lnTo>
                  <a:pt x="1462564" y="511734"/>
                </a:lnTo>
                <a:lnTo>
                  <a:pt x="1477947" y="501677"/>
                </a:lnTo>
                <a:lnTo>
                  <a:pt x="1488597" y="501677"/>
                </a:lnTo>
                <a:lnTo>
                  <a:pt x="1488597" y="491028"/>
                </a:lnTo>
                <a:lnTo>
                  <a:pt x="1493922" y="485704"/>
                </a:lnTo>
                <a:lnTo>
                  <a:pt x="1498655" y="491028"/>
                </a:lnTo>
                <a:lnTo>
                  <a:pt x="1503980" y="480379"/>
                </a:lnTo>
                <a:lnTo>
                  <a:pt x="1514630" y="480379"/>
                </a:lnTo>
                <a:lnTo>
                  <a:pt x="1525279" y="475647"/>
                </a:lnTo>
                <a:lnTo>
                  <a:pt x="1530013" y="470322"/>
                </a:lnTo>
                <a:lnTo>
                  <a:pt x="1540662" y="459673"/>
                </a:lnTo>
                <a:lnTo>
                  <a:pt x="1545987" y="464998"/>
                </a:lnTo>
                <a:lnTo>
                  <a:pt x="1535337" y="475647"/>
                </a:lnTo>
                <a:lnTo>
                  <a:pt x="1525279" y="485704"/>
                </a:lnTo>
                <a:lnTo>
                  <a:pt x="1514630" y="496353"/>
                </a:lnTo>
                <a:lnTo>
                  <a:pt x="1498655" y="507001"/>
                </a:lnTo>
                <a:lnTo>
                  <a:pt x="1488597" y="511734"/>
                </a:lnTo>
                <a:lnTo>
                  <a:pt x="1483272" y="517059"/>
                </a:lnTo>
                <a:lnTo>
                  <a:pt x="1472622" y="527707"/>
                </a:lnTo>
                <a:lnTo>
                  <a:pt x="1477947" y="533032"/>
                </a:lnTo>
                <a:lnTo>
                  <a:pt x="1498655" y="517059"/>
                </a:lnTo>
                <a:lnTo>
                  <a:pt x="1514630" y="501677"/>
                </a:lnTo>
                <a:lnTo>
                  <a:pt x="1530013" y="496353"/>
                </a:lnTo>
                <a:lnTo>
                  <a:pt x="1540662" y="485704"/>
                </a:lnTo>
                <a:lnTo>
                  <a:pt x="1545987" y="480379"/>
                </a:lnTo>
                <a:lnTo>
                  <a:pt x="1556637" y="470322"/>
                </a:lnTo>
                <a:lnTo>
                  <a:pt x="1566695" y="464998"/>
                </a:lnTo>
                <a:lnTo>
                  <a:pt x="1582670" y="454349"/>
                </a:lnTo>
                <a:lnTo>
                  <a:pt x="1598053" y="444292"/>
                </a:lnTo>
                <a:lnTo>
                  <a:pt x="1603377" y="433643"/>
                </a:lnTo>
                <a:lnTo>
                  <a:pt x="1608702" y="433643"/>
                </a:lnTo>
                <a:close/>
                <a:moveTo>
                  <a:pt x="1493922" y="422994"/>
                </a:moveTo>
                <a:lnTo>
                  <a:pt x="1503980" y="422994"/>
                </a:lnTo>
                <a:lnTo>
                  <a:pt x="1488597" y="438967"/>
                </a:lnTo>
                <a:lnTo>
                  <a:pt x="1483272" y="438967"/>
                </a:lnTo>
                <a:lnTo>
                  <a:pt x="1483272" y="433643"/>
                </a:lnTo>
                <a:close/>
                <a:moveTo>
                  <a:pt x="3305561" y="417670"/>
                </a:moveTo>
                <a:lnTo>
                  <a:pt x="3315619" y="422994"/>
                </a:lnTo>
                <a:lnTo>
                  <a:pt x="3310885" y="428319"/>
                </a:lnTo>
                <a:lnTo>
                  <a:pt x="3300236" y="428319"/>
                </a:lnTo>
                <a:close/>
                <a:moveTo>
                  <a:pt x="1509305" y="417670"/>
                </a:moveTo>
                <a:lnTo>
                  <a:pt x="1509305" y="422994"/>
                </a:lnTo>
                <a:lnTo>
                  <a:pt x="1503980" y="422994"/>
                </a:lnTo>
                <a:close/>
                <a:moveTo>
                  <a:pt x="820030" y="417670"/>
                </a:moveTo>
                <a:lnTo>
                  <a:pt x="830680" y="428319"/>
                </a:lnTo>
                <a:lnTo>
                  <a:pt x="835413" y="428319"/>
                </a:lnTo>
                <a:lnTo>
                  <a:pt x="840738" y="438967"/>
                </a:lnTo>
                <a:lnTo>
                  <a:pt x="840738" y="454349"/>
                </a:lnTo>
                <a:lnTo>
                  <a:pt x="835413" y="454349"/>
                </a:lnTo>
                <a:lnTo>
                  <a:pt x="820030" y="438967"/>
                </a:lnTo>
                <a:lnTo>
                  <a:pt x="820030" y="428319"/>
                </a:lnTo>
                <a:lnTo>
                  <a:pt x="814705" y="422994"/>
                </a:lnTo>
                <a:close/>
                <a:moveTo>
                  <a:pt x="3791307" y="412937"/>
                </a:moveTo>
                <a:lnTo>
                  <a:pt x="3796632" y="422994"/>
                </a:lnTo>
                <a:lnTo>
                  <a:pt x="3796632" y="428319"/>
                </a:lnTo>
                <a:lnTo>
                  <a:pt x="3780657" y="428319"/>
                </a:lnTo>
                <a:close/>
                <a:moveTo>
                  <a:pt x="3629194" y="412937"/>
                </a:moveTo>
                <a:lnTo>
                  <a:pt x="3629194" y="417670"/>
                </a:lnTo>
                <a:lnTo>
                  <a:pt x="3618544" y="417670"/>
                </a:lnTo>
                <a:close/>
                <a:moveTo>
                  <a:pt x="3211488" y="412937"/>
                </a:moveTo>
                <a:lnTo>
                  <a:pt x="3222138" y="417670"/>
                </a:lnTo>
                <a:lnTo>
                  <a:pt x="3211488" y="417670"/>
                </a:lnTo>
                <a:close/>
                <a:moveTo>
                  <a:pt x="1608702" y="412937"/>
                </a:moveTo>
                <a:lnTo>
                  <a:pt x="1614027" y="412937"/>
                </a:lnTo>
                <a:lnTo>
                  <a:pt x="1614027" y="417670"/>
                </a:lnTo>
                <a:lnTo>
                  <a:pt x="1603377" y="422994"/>
                </a:lnTo>
                <a:lnTo>
                  <a:pt x="1592728" y="433643"/>
                </a:lnTo>
                <a:lnTo>
                  <a:pt x="1577345" y="444292"/>
                </a:lnTo>
                <a:lnTo>
                  <a:pt x="1556637" y="459673"/>
                </a:lnTo>
                <a:lnTo>
                  <a:pt x="1551312" y="454349"/>
                </a:lnTo>
                <a:lnTo>
                  <a:pt x="1566695" y="438967"/>
                </a:lnTo>
                <a:lnTo>
                  <a:pt x="1582670" y="428319"/>
                </a:lnTo>
                <a:close/>
                <a:moveTo>
                  <a:pt x="1514630" y="412937"/>
                </a:moveTo>
                <a:lnTo>
                  <a:pt x="1519954" y="412937"/>
                </a:lnTo>
                <a:lnTo>
                  <a:pt x="1514630" y="417670"/>
                </a:lnTo>
                <a:lnTo>
                  <a:pt x="1509305" y="417670"/>
                </a:lnTo>
                <a:close/>
                <a:moveTo>
                  <a:pt x="3106765" y="407613"/>
                </a:moveTo>
                <a:lnTo>
                  <a:pt x="3117415" y="407613"/>
                </a:lnTo>
                <a:lnTo>
                  <a:pt x="3122740" y="412937"/>
                </a:lnTo>
                <a:lnTo>
                  <a:pt x="3112090" y="417670"/>
                </a:lnTo>
                <a:close/>
                <a:moveTo>
                  <a:pt x="3028667" y="407613"/>
                </a:moveTo>
                <a:lnTo>
                  <a:pt x="3033992" y="412937"/>
                </a:lnTo>
                <a:lnTo>
                  <a:pt x="3028667" y="417670"/>
                </a:lnTo>
                <a:close/>
                <a:moveTo>
                  <a:pt x="3002635" y="407613"/>
                </a:moveTo>
                <a:lnTo>
                  <a:pt x="3002635" y="412937"/>
                </a:lnTo>
                <a:lnTo>
                  <a:pt x="2997310" y="422994"/>
                </a:lnTo>
                <a:lnTo>
                  <a:pt x="2986660" y="417670"/>
                </a:lnTo>
                <a:close/>
                <a:moveTo>
                  <a:pt x="3921470" y="402288"/>
                </a:moveTo>
                <a:lnTo>
                  <a:pt x="3921470" y="412937"/>
                </a:lnTo>
                <a:lnTo>
                  <a:pt x="3916737" y="407613"/>
                </a:lnTo>
                <a:close/>
                <a:moveTo>
                  <a:pt x="3864080" y="402288"/>
                </a:moveTo>
                <a:lnTo>
                  <a:pt x="3869405" y="402288"/>
                </a:lnTo>
                <a:lnTo>
                  <a:pt x="3869405" y="407613"/>
                </a:lnTo>
                <a:lnTo>
                  <a:pt x="3864080" y="412937"/>
                </a:lnTo>
                <a:lnTo>
                  <a:pt x="3864080" y="407613"/>
                </a:lnTo>
                <a:close/>
                <a:moveTo>
                  <a:pt x="3252903" y="402288"/>
                </a:moveTo>
                <a:lnTo>
                  <a:pt x="3258228" y="417670"/>
                </a:lnTo>
                <a:lnTo>
                  <a:pt x="3242845" y="428319"/>
                </a:lnTo>
                <a:lnTo>
                  <a:pt x="3237521" y="428319"/>
                </a:lnTo>
                <a:lnTo>
                  <a:pt x="3242845" y="422994"/>
                </a:lnTo>
                <a:lnTo>
                  <a:pt x="3237521" y="417670"/>
                </a:lnTo>
                <a:lnTo>
                  <a:pt x="3242845" y="412937"/>
                </a:lnTo>
                <a:lnTo>
                  <a:pt x="3242845" y="407613"/>
                </a:lnTo>
                <a:lnTo>
                  <a:pt x="3252903" y="407613"/>
                </a:lnTo>
                <a:close/>
                <a:moveTo>
                  <a:pt x="3222138" y="402288"/>
                </a:moveTo>
                <a:lnTo>
                  <a:pt x="3226871" y="402288"/>
                </a:lnTo>
                <a:lnTo>
                  <a:pt x="3232196" y="402288"/>
                </a:lnTo>
                <a:lnTo>
                  <a:pt x="3222138" y="407613"/>
                </a:lnTo>
                <a:close/>
                <a:moveTo>
                  <a:pt x="3180130" y="402288"/>
                </a:moveTo>
                <a:lnTo>
                  <a:pt x="3185455" y="422994"/>
                </a:lnTo>
                <a:lnTo>
                  <a:pt x="3174805" y="417670"/>
                </a:lnTo>
                <a:lnTo>
                  <a:pt x="3164156" y="417670"/>
                </a:lnTo>
                <a:lnTo>
                  <a:pt x="3164156" y="407613"/>
                </a:lnTo>
                <a:lnTo>
                  <a:pt x="3174805" y="412937"/>
                </a:lnTo>
                <a:close/>
                <a:moveTo>
                  <a:pt x="1530013" y="402288"/>
                </a:moveTo>
                <a:lnTo>
                  <a:pt x="1530013" y="412937"/>
                </a:lnTo>
                <a:lnTo>
                  <a:pt x="1519954" y="412937"/>
                </a:lnTo>
                <a:close/>
                <a:moveTo>
                  <a:pt x="3294911" y="396964"/>
                </a:moveTo>
                <a:lnTo>
                  <a:pt x="3305561" y="396964"/>
                </a:lnTo>
                <a:lnTo>
                  <a:pt x="3300236" y="412937"/>
                </a:lnTo>
                <a:lnTo>
                  <a:pt x="3289586" y="412937"/>
                </a:lnTo>
                <a:lnTo>
                  <a:pt x="3289586" y="407613"/>
                </a:lnTo>
                <a:close/>
                <a:moveTo>
                  <a:pt x="1457239" y="396964"/>
                </a:moveTo>
                <a:lnTo>
                  <a:pt x="1462564" y="402288"/>
                </a:lnTo>
                <a:lnTo>
                  <a:pt x="1441265" y="417670"/>
                </a:lnTo>
                <a:lnTo>
                  <a:pt x="1441265" y="412937"/>
                </a:lnTo>
                <a:close/>
                <a:moveTo>
                  <a:pt x="4031518" y="391639"/>
                </a:moveTo>
                <a:lnTo>
                  <a:pt x="4036843" y="396964"/>
                </a:lnTo>
                <a:lnTo>
                  <a:pt x="4036843" y="402288"/>
                </a:lnTo>
                <a:lnTo>
                  <a:pt x="4026193" y="402288"/>
                </a:lnTo>
                <a:lnTo>
                  <a:pt x="4026193" y="412937"/>
                </a:lnTo>
                <a:lnTo>
                  <a:pt x="4020868" y="422994"/>
                </a:lnTo>
                <a:lnTo>
                  <a:pt x="4015543" y="428319"/>
                </a:lnTo>
                <a:lnTo>
                  <a:pt x="4026193" y="433643"/>
                </a:lnTo>
                <a:lnTo>
                  <a:pt x="4026193" y="444292"/>
                </a:lnTo>
                <a:lnTo>
                  <a:pt x="4015543" y="449025"/>
                </a:lnTo>
                <a:lnTo>
                  <a:pt x="4010218" y="454349"/>
                </a:lnTo>
                <a:lnTo>
                  <a:pt x="4000160" y="449025"/>
                </a:lnTo>
                <a:lnTo>
                  <a:pt x="4000160" y="438967"/>
                </a:lnTo>
                <a:lnTo>
                  <a:pt x="3989510" y="438967"/>
                </a:lnTo>
                <a:lnTo>
                  <a:pt x="3984185" y="433643"/>
                </a:lnTo>
                <a:lnTo>
                  <a:pt x="3994835" y="417670"/>
                </a:lnTo>
                <a:lnTo>
                  <a:pt x="4015543" y="417670"/>
                </a:lnTo>
                <a:lnTo>
                  <a:pt x="4015543" y="407613"/>
                </a:lnTo>
                <a:close/>
                <a:moveTo>
                  <a:pt x="3780657" y="391639"/>
                </a:moveTo>
                <a:lnTo>
                  <a:pt x="3791307" y="402288"/>
                </a:lnTo>
                <a:lnTo>
                  <a:pt x="3791307" y="407613"/>
                </a:lnTo>
                <a:lnTo>
                  <a:pt x="3785982" y="407613"/>
                </a:lnTo>
                <a:lnTo>
                  <a:pt x="3770007" y="417670"/>
                </a:lnTo>
                <a:lnTo>
                  <a:pt x="3775332" y="428319"/>
                </a:lnTo>
                <a:lnTo>
                  <a:pt x="3765274" y="422994"/>
                </a:lnTo>
                <a:lnTo>
                  <a:pt x="3754624" y="433643"/>
                </a:lnTo>
                <a:lnTo>
                  <a:pt x="3743975" y="449025"/>
                </a:lnTo>
                <a:lnTo>
                  <a:pt x="3738650" y="449025"/>
                </a:lnTo>
                <a:lnTo>
                  <a:pt x="3733917" y="438967"/>
                </a:lnTo>
                <a:lnTo>
                  <a:pt x="3743975" y="433643"/>
                </a:lnTo>
                <a:lnTo>
                  <a:pt x="3738650" y="433643"/>
                </a:lnTo>
                <a:lnTo>
                  <a:pt x="3749300" y="422994"/>
                </a:lnTo>
                <a:lnTo>
                  <a:pt x="3759949" y="417670"/>
                </a:lnTo>
                <a:lnTo>
                  <a:pt x="3765274" y="417670"/>
                </a:lnTo>
                <a:lnTo>
                  <a:pt x="3770007" y="402288"/>
                </a:lnTo>
                <a:close/>
                <a:moveTo>
                  <a:pt x="3649902" y="391639"/>
                </a:moveTo>
                <a:lnTo>
                  <a:pt x="3649902" y="402288"/>
                </a:lnTo>
                <a:lnTo>
                  <a:pt x="3639844" y="407613"/>
                </a:lnTo>
                <a:lnTo>
                  <a:pt x="3639844" y="402288"/>
                </a:lnTo>
                <a:close/>
                <a:moveTo>
                  <a:pt x="3112090" y="391639"/>
                </a:moveTo>
                <a:lnTo>
                  <a:pt x="3117415" y="396964"/>
                </a:lnTo>
                <a:lnTo>
                  <a:pt x="3106765" y="396964"/>
                </a:lnTo>
                <a:close/>
                <a:moveTo>
                  <a:pt x="1614027" y="391639"/>
                </a:moveTo>
                <a:lnTo>
                  <a:pt x="1619352" y="402288"/>
                </a:lnTo>
                <a:lnTo>
                  <a:pt x="1624085" y="407613"/>
                </a:lnTo>
                <a:lnTo>
                  <a:pt x="1614027" y="407613"/>
                </a:lnTo>
                <a:lnTo>
                  <a:pt x="1608702" y="402288"/>
                </a:lnTo>
                <a:close/>
                <a:moveTo>
                  <a:pt x="1498655" y="391639"/>
                </a:moveTo>
                <a:lnTo>
                  <a:pt x="1503980" y="396964"/>
                </a:lnTo>
                <a:lnTo>
                  <a:pt x="1477947" y="422994"/>
                </a:lnTo>
                <a:lnTo>
                  <a:pt x="1472622" y="422994"/>
                </a:lnTo>
                <a:lnTo>
                  <a:pt x="1462564" y="428319"/>
                </a:lnTo>
                <a:lnTo>
                  <a:pt x="1462564" y="433643"/>
                </a:lnTo>
                <a:lnTo>
                  <a:pt x="1446590" y="449025"/>
                </a:lnTo>
                <a:lnTo>
                  <a:pt x="1436532" y="444292"/>
                </a:lnTo>
                <a:lnTo>
                  <a:pt x="1441265" y="433643"/>
                </a:lnTo>
                <a:lnTo>
                  <a:pt x="1446590" y="433643"/>
                </a:lnTo>
                <a:lnTo>
                  <a:pt x="1462564" y="417670"/>
                </a:lnTo>
                <a:lnTo>
                  <a:pt x="1483272" y="407613"/>
                </a:lnTo>
                <a:close/>
                <a:moveTo>
                  <a:pt x="1483272" y="391639"/>
                </a:moveTo>
                <a:lnTo>
                  <a:pt x="1483272" y="402288"/>
                </a:lnTo>
                <a:lnTo>
                  <a:pt x="1472622" y="402288"/>
                </a:lnTo>
                <a:close/>
                <a:moveTo>
                  <a:pt x="4078258" y="386315"/>
                </a:moveTo>
                <a:lnTo>
                  <a:pt x="4083583" y="386315"/>
                </a:lnTo>
                <a:lnTo>
                  <a:pt x="4099558" y="386315"/>
                </a:lnTo>
                <a:lnTo>
                  <a:pt x="4104291" y="396964"/>
                </a:lnTo>
                <a:lnTo>
                  <a:pt x="4109616" y="391639"/>
                </a:lnTo>
                <a:lnTo>
                  <a:pt x="4114941" y="396964"/>
                </a:lnTo>
                <a:lnTo>
                  <a:pt x="4114941" y="402288"/>
                </a:lnTo>
                <a:lnTo>
                  <a:pt x="4094233" y="412937"/>
                </a:lnTo>
                <a:lnTo>
                  <a:pt x="4088908" y="402288"/>
                </a:lnTo>
                <a:lnTo>
                  <a:pt x="4088908" y="407613"/>
                </a:lnTo>
                <a:lnTo>
                  <a:pt x="4083583" y="402288"/>
                </a:lnTo>
                <a:lnTo>
                  <a:pt x="4078258" y="391639"/>
                </a:lnTo>
                <a:lnTo>
                  <a:pt x="4068200" y="396964"/>
                </a:lnTo>
                <a:lnTo>
                  <a:pt x="4062875" y="391639"/>
                </a:lnTo>
                <a:close/>
                <a:moveTo>
                  <a:pt x="3190780" y="386315"/>
                </a:moveTo>
                <a:lnTo>
                  <a:pt x="3200838" y="386315"/>
                </a:lnTo>
                <a:lnTo>
                  <a:pt x="3206163" y="386315"/>
                </a:lnTo>
                <a:lnTo>
                  <a:pt x="3211488" y="386315"/>
                </a:lnTo>
                <a:lnTo>
                  <a:pt x="3211488" y="396964"/>
                </a:lnTo>
                <a:lnTo>
                  <a:pt x="3206163" y="402288"/>
                </a:lnTo>
                <a:lnTo>
                  <a:pt x="3200838" y="391639"/>
                </a:lnTo>
                <a:lnTo>
                  <a:pt x="3195513" y="396964"/>
                </a:lnTo>
                <a:close/>
                <a:moveTo>
                  <a:pt x="3138123" y="386315"/>
                </a:moveTo>
                <a:lnTo>
                  <a:pt x="3143448" y="391639"/>
                </a:lnTo>
                <a:lnTo>
                  <a:pt x="3138123" y="396964"/>
                </a:lnTo>
                <a:close/>
                <a:moveTo>
                  <a:pt x="3091382" y="386315"/>
                </a:moveTo>
                <a:lnTo>
                  <a:pt x="3096707" y="391639"/>
                </a:lnTo>
                <a:lnTo>
                  <a:pt x="3101441" y="396964"/>
                </a:lnTo>
                <a:lnTo>
                  <a:pt x="3096707" y="396964"/>
                </a:lnTo>
                <a:lnTo>
                  <a:pt x="3091382" y="396964"/>
                </a:lnTo>
                <a:close/>
                <a:moveTo>
                  <a:pt x="1540662" y="386315"/>
                </a:moveTo>
                <a:lnTo>
                  <a:pt x="1545987" y="391639"/>
                </a:lnTo>
                <a:lnTo>
                  <a:pt x="1535337" y="402288"/>
                </a:lnTo>
                <a:lnTo>
                  <a:pt x="1530013" y="402288"/>
                </a:lnTo>
                <a:close/>
                <a:moveTo>
                  <a:pt x="3660552" y="381582"/>
                </a:moveTo>
                <a:lnTo>
                  <a:pt x="3665877" y="386315"/>
                </a:lnTo>
                <a:lnTo>
                  <a:pt x="3649902" y="391639"/>
                </a:lnTo>
                <a:lnTo>
                  <a:pt x="3649902" y="386315"/>
                </a:lnTo>
                <a:close/>
                <a:moveTo>
                  <a:pt x="3128065" y="381582"/>
                </a:moveTo>
                <a:lnTo>
                  <a:pt x="3132798" y="381582"/>
                </a:lnTo>
                <a:lnTo>
                  <a:pt x="3138123" y="381582"/>
                </a:lnTo>
                <a:lnTo>
                  <a:pt x="3132798" y="386315"/>
                </a:lnTo>
                <a:close/>
                <a:moveTo>
                  <a:pt x="3613811" y="376258"/>
                </a:moveTo>
                <a:lnTo>
                  <a:pt x="3613811" y="381582"/>
                </a:lnTo>
                <a:lnTo>
                  <a:pt x="3603162" y="381582"/>
                </a:lnTo>
                <a:close/>
                <a:moveTo>
                  <a:pt x="3190780" y="376258"/>
                </a:moveTo>
                <a:lnTo>
                  <a:pt x="3190780" y="386315"/>
                </a:lnTo>
                <a:lnTo>
                  <a:pt x="3180130" y="386315"/>
                </a:lnTo>
                <a:close/>
                <a:moveTo>
                  <a:pt x="1650118" y="376258"/>
                </a:moveTo>
                <a:lnTo>
                  <a:pt x="1666093" y="376258"/>
                </a:lnTo>
                <a:lnTo>
                  <a:pt x="1650118" y="386315"/>
                </a:lnTo>
                <a:lnTo>
                  <a:pt x="1645385" y="391639"/>
                </a:lnTo>
                <a:lnTo>
                  <a:pt x="1634735" y="391639"/>
                </a:lnTo>
                <a:lnTo>
                  <a:pt x="1640060" y="381582"/>
                </a:lnTo>
                <a:lnTo>
                  <a:pt x="1650118" y="381582"/>
                </a:lnTo>
                <a:close/>
                <a:moveTo>
                  <a:pt x="4130324" y="370933"/>
                </a:moveTo>
                <a:lnTo>
                  <a:pt x="4135648" y="376258"/>
                </a:lnTo>
                <a:lnTo>
                  <a:pt x="4130324" y="381582"/>
                </a:lnTo>
                <a:lnTo>
                  <a:pt x="4130324" y="376258"/>
                </a:lnTo>
                <a:close/>
                <a:moveTo>
                  <a:pt x="4109616" y="370933"/>
                </a:moveTo>
                <a:lnTo>
                  <a:pt x="4114941" y="376258"/>
                </a:lnTo>
                <a:lnTo>
                  <a:pt x="4109616" y="386315"/>
                </a:lnTo>
                <a:close/>
                <a:moveTo>
                  <a:pt x="3885380" y="370933"/>
                </a:moveTo>
                <a:lnTo>
                  <a:pt x="3895438" y="370933"/>
                </a:lnTo>
                <a:lnTo>
                  <a:pt x="3906087" y="376258"/>
                </a:lnTo>
                <a:lnTo>
                  <a:pt x="3900763" y="386315"/>
                </a:lnTo>
                <a:lnTo>
                  <a:pt x="3906087" y="391639"/>
                </a:lnTo>
                <a:lnTo>
                  <a:pt x="3911412" y="407613"/>
                </a:lnTo>
                <a:lnTo>
                  <a:pt x="3900763" y="407613"/>
                </a:lnTo>
                <a:lnTo>
                  <a:pt x="3890113" y="402288"/>
                </a:lnTo>
                <a:lnTo>
                  <a:pt x="3890113" y="396964"/>
                </a:lnTo>
                <a:lnTo>
                  <a:pt x="3895438" y="391639"/>
                </a:lnTo>
                <a:lnTo>
                  <a:pt x="3895438" y="381582"/>
                </a:lnTo>
                <a:lnTo>
                  <a:pt x="3890113" y="381582"/>
                </a:lnTo>
                <a:lnTo>
                  <a:pt x="3885380" y="386315"/>
                </a:lnTo>
                <a:close/>
                <a:moveTo>
                  <a:pt x="3838047" y="370933"/>
                </a:moveTo>
                <a:lnTo>
                  <a:pt x="3843372" y="376258"/>
                </a:lnTo>
                <a:lnTo>
                  <a:pt x="3843372" y="396964"/>
                </a:lnTo>
                <a:lnTo>
                  <a:pt x="3832723" y="396964"/>
                </a:lnTo>
                <a:lnTo>
                  <a:pt x="3827989" y="402288"/>
                </a:lnTo>
                <a:lnTo>
                  <a:pt x="3817340" y="396964"/>
                </a:lnTo>
                <a:lnTo>
                  <a:pt x="3822664" y="386315"/>
                </a:lnTo>
                <a:lnTo>
                  <a:pt x="3822664" y="376258"/>
                </a:lnTo>
                <a:lnTo>
                  <a:pt x="3832723" y="376258"/>
                </a:lnTo>
                <a:close/>
                <a:moveTo>
                  <a:pt x="3817340" y="370933"/>
                </a:moveTo>
                <a:lnTo>
                  <a:pt x="3817340" y="376258"/>
                </a:lnTo>
                <a:lnTo>
                  <a:pt x="3817340" y="381582"/>
                </a:lnTo>
                <a:lnTo>
                  <a:pt x="3812015" y="376258"/>
                </a:lnTo>
                <a:close/>
                <a:moveTo>
                  <a:pt x="3336918" y="370933"/>
                </a:moveTo>
                <a:lnTo>
                  <a:pt x="3346976" y="370933"/>
                </a:lnTo>
                <a:lnTo>
                  <a:pt x="3346976" y="376258"/>
                </a:lnTo>
                <a:lnTo>
                  <a:pt x="3336918" y="376258"/>
                </a:lnTo>
                <a:close/>
                <a:moveTo>
                  <a:pt x="3989510" y="365609"/>
                </a:moveTo>
                <a:lnTo>
                  <a:pt x="3994835" y="365609"/>
                </a:lnTo>
                <a:lnTo>
                  <a:pt x="4000160" y="370933"/>
                </a:lnTo>
                <a:lnTo>
                  <a:pt x="4010218" y="370933"/>
                </a:lnTo>
                <a:lnTo>
                  <a:pt x="4015543" y="365609"/>
                </a:lnTo>
                <a:lnTo>
                  <a:pt x="4015543" y="376258"/>
                </a:lnTo>
                <a:lnTo>
                  <a:pt x="4010218" y="376258"/>
                </a:lnTo>
                <a:lnTo>
                  <a:pt x="4000160" y="391639"/>
                </a:lnTo>
                <a:lnTo>
                  <a:pt x="4000160" y="402288"/>
                </a:lnTo>
                <a:lnTo>
                  <a:pt x="3994835" y="402288"/>
                </a:lnTo>
                <a:lnTo>
                  <a:pt x="3989510" y="407613"/>
                </a:lnTo>
                <a:lnTo>
                  <a:pt x="3978861" y="407613"/>
                </a:lnTo>
                <a:lnTo>
                  <a:pt x="3968803" y="412937"/>
                </a:lnTo>
                <a:lnTo>
                  <a:pt x="3974127" y="417670"/>
                </a:lnTo>
                <a:lnTo>
                  <a:pt x="3958153" y="433643"/>
                </a:lnTo>
                <a:lnTo>
                  <a:pt x="3952828" y="433643"/>
                </a:lnTo>
                <a:lnTo>
                  <a:pt x="3942770" y="428319"/>
                </a:lnTo>
                <a:lnTo>
                  <a:pt x="3948095" y="422994"/>
                </a:lnTo>
                <a:lnTo>
                  <a:pt x="3948095" y="412937"/>
                </a:lnTo>
                <a:lnTo>
                  <a:pt x="3958153" y="412937"/>
                </a:lnTo>
                <a:lnTo>
                  <a:pt x="3958153" y="402288"/>
                </a:lnTo>
                <a:lnTo>
                  <a:pt x="3963478" y="391639"/>
                </a:lnTo>
                <a:lnTo>
                  <a:pt x="3968803" y="386315"/>
                </a:lnTo>
                <a:lnTo>
                  <a:pt x="3978861" y="381582"/>
                </a:lnTo>
                <a:close/>
                <a:moveTo>
                  <a:pt x="3963478" y="365609"/>
                </a:moveTo>
                <a:lnTo>
                  <a:pt x="3968803" y="365609"/>
                </a:lnTo>
                <a:lnTo>
                  <a:pt x="3963478" y="381582"/>
                </a:lnTo>
                <a:lnTo>
                  <a:pt x="3952828" y="381582"/>
                </a:lnTo>
                <a:lnTo>
                  <a:pt x="3952828" y="376258"/>
                </a:lnTo>
                <a:close/>
                <a:moveTo>
                  <a:pt x="3305561" y="365609"/>
                </a:moveTo>
                <a:lnTo>
                  <a:pt x="3310885" y="365609"/>
                </a:lnTo>
                <a:lnTo>
                  <a:pt x="3305561" y="376258"/>
                </a:lnTo>
                <a:lnTo>
                  <a:pt x="3300236" y="376258"/>
                </a:lnTo>
                <a:close/>
                <a:moveTo>
                  <a:pt x="1671417" y="365609"/>
                </a:moveTo>
                <a:lnTo>
                  <a:pt x="1671417" y="370933"/>
                </a:lnTo>
                <a:lnTo>
                  <a:pt x="1666093" y="370933"/>
                </a:lnTo>
                <a:close/>
                <a:moveTo>
                  <a:pt x="1572020" y="365609"/>
                </a:moveTo>
                <a:lnTo>
                  <a:pt x="1577345" y="370933"/>
                </a:lnTo>
                <a:lnTo>
                  <a:pt x="1561370" y="381582"/>
                </a:lnTo>
                <a:lnTo>
                  <a:pt x="1556637" y="381582"/>
                </a:lnTo>
                <a:close/>
                <a:moveTo>
                  <a:pt x="3222138" y="360285"/>
                </a:moveTo>
                <a:lnTo>
                  <a:pt x="3226871" y="365609"/>
                </a:lnTo>
                <a:lnTo>
                  <a:pt x="3216813" y="365609"/>
                </a:lnTo>
                <a:close/>
                <a:moveTo>
                  <a:pt x="3174805" y="360285"/>
                </a:moveTo>
                <a:lnTo>
                  <a:pt x="3190780" y="370933"/>
                </a:lnTo>
                <a:lnTo>
                  <a:pt x="3174805" y="365609"/>
                </a:lnTo>
                <a:lnTo>
                  <a:pt x="3164156" y="365609"/>
                </a:lnTo>
                <a:close/>
                <a:moveTo>
                  <a:pt x="3112090" y="360285"/>
                </a:moveTo>
                <a:lnTo>
                  <a:pt x="3117415" y="365609"/>
                </a:lnTo>
                <a:lnTo>
                  <a:pt x="3112090" y="370933"/>
                </a:lnTo>
                <a:lnTo>
                  <a:pt x="3101441" y="376258"/>
                </a:lnTo>
                <a:lnTo>
                  <a:pt x="3101441" y="365609"/>
                </a:lnTo>
                <a:close/>
                <a:moveTo>
                  <a:pt x="4146298" y="354960"/>
                </a:moveTo>
                <a:lnTo>
                  <a:pt x="4156948" y="354960"/>
                </a:lnTo>
                <a:lnTo>
                  <a:pt x="4156948" y="360285"/>
                </a:lnTo>
                <a:lnTo>
                  <a:pt x="4151623" y="360285"/>
                </a:lnTo>
                <a:close/>
                <a:moveTo>
                  <a:pt x="4120265" y="354960"/>
                </a:moveTo>
                <a:lnTo>
                  <a:pt x="4120265" y="365609"/>
                </a:lnTo>
                <a:lnTo>
                  <a:pt x="4114941" y="365609"/>
                </a:lnTo>
                <a:lnTo>
                  <a:pt x="4104291" y="360285"/>
                </a:lnTo>
                <a:close/>
                <a:moveTo>
                  <a:pt x="3263553" y="354960"/>
                </a:moveTo>
                <a:lnTo>
                  <a:pt x="3274203" y="354960"/>
                </a:lnTo>
                <a:lnTo>
                  <a:pt x="3279528" y="360285"/>
                </a:lnTo>
                <a:lnTo>
                  <a:pt x="3274203" y="360285"/>
                </a:lnTo>
                <a:close/>
                <a:moveTo>
                  <a:pt x="1556637" y="354960"/>
                </a:moveTo>
                <a:lnTo>
                  <a:pt x="1556637" y="360285"/>
                </a:lnTo>
                <a:lnTo>
                  <a:pt x="1551312" y="360285"/>
                </a:lnTo>
                <a:lnTo>
                  <a:pt x="1525279" y="386315"/>
                </a:lnTo>
                <a:lnTo>
                  <a:pt x="1509305" y="386315"/>
                </a:lnTo>
                <a:lnTo>
                  <a:pt x="1519954" y="376258"/>
                </a:lnTo>
                <a:lnTo>
                  <a:pt x="1530013" y="365609"/>
                </a:lnTo>
                <a:lnTo>
                  <a:pt x="1545987" y="360285"/>
                </a:lnTo>
                <a:close/>
                <a:moveTo>
                  <a:pt x="3284261" y="350227"/>
                </a:moveTo>
                <a:lnTo>
                  <a:pt x="3289586" y="350227"/>
                </a:lnTo>
                <a:lnTo>
                  <a:pt x="3294911" y="354960"/>
                </a:lnTo>
                <a:lnTo>
                  <a:pt x="3294911" y="360285"/>
                </a:lnTo>
                <a:lnTo>
                  <a:pt x="3289586" y="360285"/>
                </a:lnTo>
                <a:close/>
                <a:moveTo>
                  <a:pt x="3226871" y="350227"/>
                </a:moveTo>
                <a:lnTo>
                  <a:pt x="3232196" y="350227"/>
                </a:lnTo>
                <a:lnTo>
                  <a:pt x="3237521" y="354960"/>
                </a:lnTo>
                <a:lnTo>
                  <a:pt x="3242845" y="360285"/>
                </a:lnTo>
                <a:lnTo>
                  <a:pt x="3248170" y="360285"/>
                </a:lnTo>
                <a:lnTo>
                  <a:pt x="3248170" y="365609"/>
                </a:lnTo>
                <a:lnTo>
                  <a:pt x="3252903" y="365609"/>
                </a:lnTo>
                <a:lnTo>
                  <a:pt x="3252903" y="386315"/>
                </a:lnTo>
                <a:lnTo>
                  <a:pt x="3242845" y="391639"/>
                </a:lnTo>
                <a:lnTo>
                  <a:pt x="3242845" y="396964"/>
                </a:lnTo>
                <a:lnTo>
                  <a:pt x="3248170" y="402288"/>
                </a:lnTo>
                <a:lnTo>
                  <a:pt x="3242845" y="407613"/>
                </a:lnTo>
                <a:lnTo>
                  <a:pt x="3237521" y="407613"/>
                </a:lnTo>
                <a:lnTo>
                  <a:pt x="3237521" y="402288"/>
                </a:lnTo>
                <a:lnTo>
                  <a:pt x="3226871" y="376258"/>
                </a:lnTo>
                <a:lnTo>
                  <a:pt x="3232196" y="376258"/>
                </a:lnTo>
                <a:lnTo>
                  <a:pt x="3232196" y="370933"/>
                </a:lnTo>
                <a:lnTo>
                  <a:pt x="3232196" y="354960"/>
                </a:lnTo>
                <a:close/>
                <a:moveTo>
                  <a:pt x="3128065" y="350227"/>
                </a:moveTo>
                <a:lnTo>
                  <a:pt x="3128065" y="360285"/>
                </a:lnTo>
                <a:lnTo>
                  <a:pt x="3117415" y="360285"/>
                </a:lnTo>
                <a:lnTo>
                  <a:pt x="3117415" y="354960"/>
                </a:lnTo>
                <a:close/>
                <a:moveTo>
                  <a:pt x="3702559" y="344903"/>
                </a:moveTo>
                <a:lnTo>
                  <a:pt x="3702559" y="350227"/>
                </a:lnTo>
                <a:lnTo>
                  <a:pt x="3697234" y="354960"/>
                </a:lnTo>
                <a:lnTo>
                  <a:pt x="3697234" y="365609"/>
                </a:lnTo>
                <a:lnTo>
                  <a:pt x="3686584" y="365609"/>
                </a:lnTo>
                <a:close/>
                <a:moveTo>
                  <a:pt x="3649902" y="344903"/>
                </a:moveTo>
                <a:lnTo>
                  <a:pt x="3655227" y="344903"/>
                </a:lnTo>
                <a:lnTo>
                  <a:pt x="3660552" y="344903"/>
                </a:lnTo>
                <a:lnTo>
                  <a:pt x="3660552" y="350227"/>
                </a:lnTo>
                <a:lnTo>
                  <a:pt x="3655227" y="350227"/>
                </a:lnTo>
                <a:close/>
                <a:moveTo>
                  <a:pt x="3101441" y="344903"/>
                </a:moveTo>
                <a:lnTo>
                  <a:pt x="3112090" y="344903"/>
                </a:lnTo>
                <a:lnTo>
                  <a:pt x="3101441" y="350227"/>
                </a:lnTo>
                <a:lnTo>
                  <a:pt x="3096707" y="360285"/>
                </a:lnTo>
                <a:lnTo>
                  <a:pt x="3091382" y="350227"/>
                </a:lnTo>
                <a:close/>
                <a:moveTo>
                  <a:pt x="1692125" y="344903"/>
                </a:moveTo>
                <a:lnTo>
                  <a:pt x="1702775" y="350227"/>
                </a:lnTo>
                <a:lnTo>
                  <a:pt x="1692125" y="354960"/>
                </a:lnTo>
                <a:close/>
                <a:moveTo>
                  <a:pt x="4099558" y="339578"/>
                </a:moveTo>
                <a:lnTo>
                  <a:pt x="4099558" y="344903"/>
                </a:lnTo>
                <a:lnTo>
                  <a:pt x="4099558" y="350227"/>
                </a:lnTo>
                <a:lnTo>
                  <a:pt x="4099558" y="365609"/>
                </a:lnTo>
                <a:lnTo>
                  <a:pt x="4099558" y="370933"/>
                </a:lnTo>
                <a:lnTo>
                  <a:pt x="4088908" y="370933"/>
                </a:lnTo>
                <a:lnTo>
                  <a:pt x="4072933" y="365609"/>
                </a:lnTo>
                <a:lnTo>
                  <a:pt x="4083583" y="354960"/>
                </a:lnTo>
                <a:lnTo>
                  <a:pt x="4083583" y="350227"/>
                </a:lnTo>
                <a:lnTo>
                  <a:pt x="4094233" y="350227"/>
                </a:lnTo>
                <a:close/>
                <a:moveTo>
                  <a:pt x="3284261" y="339578"/>
                </a:moveTo>
                <a:lnTo>
                  <a:pt x="3284261" y="350227"/>
                </a:lnTo>
                <a:lnTo>
                  <a:pt x="3279528" y="350227"/>
                </a:lnTo>
                <a:lnTo>
                  <a:pt x="3274203" y="354960"/>
                </a:lnTo>
                <a:close/>
                <a:moveTo>
                  <a:pt x="3216813" y="339578"/>
                </a:moveTo>
                <a:lnTo>
                  <a:pt x="3226871" y="339578"/>
                </a:lnTo>
                <a:lnTo>
                  <a:pt x="3226871" y="344903"/>
                </a:lnTo>
                <a:lnTo>
                  <a:pt x="3211488" y="354960"/>
                </a:lnTo>
                <a:lnTo>
                  <a:pt x="3211488" y="344903"/>
                </a:lnTo>
                <a:close/>
                <a:moveTo>
                  <a:pt x="3190780" y="339578"/>
                </a:moveTo>
                <a:lnTo>
                  <a:pt x="3200838" y="339578"/>
                </a:lnTo>
                <a:lnTo>
                  <a:pt x="3200838" y="350227"/>
                </a:lnTo>
                <a:lnTo>
                  <a:pt x="3195513" y="350227"/>
                </a:lnTo>
                <a:close/>
                <a:moveTo>
                  <a:pt x="3169481" y="339578"/>
                </a:moveTo>
                <a:lnTo>
                  <a:pt x="3169481" y="354960"/>
                </a:lnTo>
                <a:lnTo>
                  <a:pt x="3159422" y="344903"/>
                </a:lnTo>
                <a:close/>
                <a:moveTo>
                  <a:pt x="1566695" y="339578"/>
                </a:moveTo>
                <a:lnTo>
                  <a:pt x="1572020" y="339578"/>
                </a:lnTo>
                <a:lnTo>
                  <a:pt x="1566695" y="350227"/>
                </a:lnTo>
                <a:lnTo>
                  <a:pt x="1561370" y="350227"/>
                </a:lnTo>
                <a:close/>
                <a:moveTo>
                  <a:pt x="3832723" y="334254"/>
                </a:moveTo>
                <a:lnTo>
                  <a:pt x="3838047" y="334254"/>
                </a:lnTo>
                <a:lnTo>
                  <a:pt x="3848697" y="334254"/>
                </a:lnTo>
                <a:lnTo>
                  <a:pt x="3864080" y="344903"/>
                </a:lnTo>
                <a:lnTo>
                  <a:pt x="3880055" y="344903"/>
                </a:lnTo>
                <a:lnTo>
                  <a:pt x="3885380" y="339578"/>
                </a:lnTo>
                <a:lnTo>
                  <a:pt x="3880055" y="360285"/>
                </a:lnTo>
                <a:lnTo>
                  <a:pt x="3858755" y="360285"/>
                </a:lnTo>
                <a:lnTo>
                  <a:pt x="3854022" y="360285"/>
                </a:lnTo>
                <a:lnTo>
                  <a:pt x="3848697" y="365609"/>
                </a:lnTo>
                <a:lnTo>
                  <a:pt x="3832723" y="365609"/>
                </a:lnTo>
                <a:lnTo>
                  <a:pt x="3827989" y="354960"/>
                </a:lnTo>
                <a:lnTo>
                  <a:pt x="3832723" y="350227"/>
                </a:lnTo>
                <a:lnTo>
                  <a:pt x="3832723" y="344903"/>
                </a:lnTo>
                <a:lnTo>
                  <a:pt x="3827989" y="339578"/>
                </a:lnTo>
                <a:close/>
                <a:moveTo>
                  <a:pt x="3310885" y="328930"/>
                </a:moveTo>
                <a:lnTo>
                  <a:pt x="3320943" y="328930"/>
                </a:lnTo>
                <a:lnTo>
                  <a:pt x="3320943" y="334254"/>
                </a:lnTo>
                <a:lnTo>
                  <a:pt x="3315619" y="334254"/>
                </a:lnTo>
                <a:close/>
                <a:moveTo>
                  <a:pt x="3284261" y="328930"/>
                </a:moveTo>
                <a:lnTo>
                  <a:pt x="3294911" y="328930"/>
                </a:lnTo>
                <a:lnTo>
                  <a:pt x="3300236" y="334254"/>
                </a:lnTo>
                <a:lnTo>
                  <a:pt x="3289586" y="339578"/>
                </a:lnTo>
                <a:lnTo>
                  <a:pt x="3284261" y="339578"/>
                </a:lnTo>
                <a:lnTo>
                  <a:pt x="3289586" y="334254"/>
                </a:lnTo>
                <a:close/>
                <a:moveTo>
                  <a:pt x="3033992" y="328930"/>
                </a:moveTo>
                <a:lnTo>
                  <a:pt x="3044050" y="328930"/>
                </a:lnTo>
                <a:lnTo>
                  <a:pt x="3044050" y="334254"/>
                </a:lnTo>
                <a:lnTo>
                  <a:pt x="3033992" y="334254"/>
                </a:lnTo>
                <a:close/>
                <a:moveTo>
                  <a:pt x="3164156" y="324197"/>
                </a:moveTo>
                <a:lnTo>
                  <a:pt x="3174805" y="324197"/>
                </a:lnTo>
                <a:lnTo>
                  <a:pt x="3169481" y="334254"/>
                </a:lnTo>
                <a:close/>
                <a:moveTo>
                  <a:pt x="4146298" y="318873"/>
                </a:moveTo>
                <a:lnTo>
                  <a:pt x="4156948" y="318873"/>
                </a:lnTo>
                <a:lnTo>
                  <a:pt x="4151623" y="328930"/>
                </a:lnTo>
                <a:close/>
                <a:moveTo>
                  <a:pt x="3723267" y="318873"/>
                </a:moveTo>
                <a:lnTo>
                  <a:pt x="3738650" y="318873"/>
                </a:lnTo>
                <a:lnTo>
                  <a:pt x="3754624" y="328930"/>
                </a:lnTo>
                <a:lnTo>
                  <a:pt x="3738650" y="339578"/>
                </a:lnTo>
                <a:lnTo>
                  <a:pt x="3733917" y="334254"/>
                </a:lnTo>
                <a:lnTo>
                  <a:pt x="3717942" y="334254"/>
                </a:lnTo>
                <a:lnTo>
                  <a:pt x="3717942" y="339578"/>
                </a:lnTo>
                <a:lnTo>
                  <a:pt x="3702559" y="339578"/>
                </a:lnTo>
                <a:lnTo>
                  <a:pt x="3697234" y="339578"/>
                </a:lnTo>
                <a:close/>
                <a:moveTo>
                  <a:pt x="1598053" y="318873"/>
                </a:moveTo>
                <a:lnTo>
                  <a:pt x="1603377" y="318873"/>
                </a:lnTo>
                <a:lnTo>
                  <a:pt x="1587995" y="328930"/>
                </a:lnTo>
                <a:lnTo>
                  <a:pt x="1582670" y="328930"/>
                </a:lnTo>
                <a:close/>
                <a:moveTo>
                  <a:pt x="1545987" y="318873"/>
                </a:moveTo>
                <a:lnTo>
                  <a:pt x="1551312" y="324197"/>
                </a:lnTo>
                <a:lnTo>
                  <a:pt x="1551312" y="334254"/>
                </a:lnTo>
                <a:lnTo>
                  <a:pt x="1545987" y="334254"/>
                </a:lnTo>
                <a:lnTo>
                  <a:pt x="1540662" y="324197"/>
                </a:lnTo>
                <a:close/>
                <a:moveTo>
                  <a:pt x="4000160" y="313548"/>
                </a:moveTo>
                <a:lnTo>
                  <a:pt x="4005485" y="324197"/>
                </a:lnTo>
                <a:lnTo>
                  <a:pt x="4010218" y="318873"/>
                </a:lnTo>
                <a:lnTo>
                  <a:pt x="4015543" y="313548"/>
                </a:lnTo>
                <a:lnTo>
                  <a:pt x="4020868" y="324197"/>
                </a:lnTo>
                <a:lnTo>
                  <a:pt x="4010218" y="328930"/>
                </a:lnTo>
                <a:lnTo>
                  <a:pt x="4010218" y="334254"/>
                </a:lnTo>
                <a:lnTo>
                  <a:pt x="4005485" y="334254"/>
                </a:lnTo>
                <a:lnTo>
                  <a:pt x="3994835" y="324197"/>
                </a:lnTo>
                <a:close/>
                <a:moveTo>
                  <a:pt x="3978861" y="313548"/>
                </a:moveTo>
                <a:lnTo>
                  <a:pt x="3989510" y="313548"/>
                </a:lnTo>
                <a:lnTo>
                  <a:pt x="3989510" y="318873"/>
                </a:lnTo>
                <a:lnTo>
                  <a:pt x="3984185" y="324197"/>
                </a:lnTo>
                <a:lnTo>
                  <a:pt x="3978861" y="318873"/>
                </a:lnTo>
                <a:close/>
                <a:moveTo>
                  <a:pt x="3952828" y="313548"/>
                </a:moveTo>
                <a:lnTo>
                  <a:pt x="3958153" y="313548"/>
                </a:lnTo>
                <a:lnTo>
                  <a:pt x="3963478" y="334254"/>
                </a:lnTo>
                <a:lnTo>
                  <a:pt x="3958153" y="350227"/>
                </a:lnTo>
                <a:lnTo>
                  <a:pt x="3942770" y="339578"/>
                </a:lnTo>
                <a:lnTo>
                  <a:pt x="3932120" y="339578"/>
                </a:lnTo>
                <a:lnTo>
                  <a:pt x="3926795" y="344903"/>
                </a:lnTo>
                <a:lnTo>
                  <a:pt x="3926795" y="339578"/>
                </a:lnTo>
                <a:lnTo>
                  <a:pt x="3932120" y="334254"/>
                </a:lnTo>
                <a:close/>
                <a:moveTo>
                  <a:pt x="3274203" y="308224"/>
                </a:moveTo>
                <a:lnTo>
                  <a:pt x="3279528" y="308224"/>
                </a:lnTo>
                <a:lnTo>
                  <a:pt x="3284261" y="308224"/>
                </a:lnTo>
                <a:lnTo>
                  <a:pt x="3294911" y="308224"/>
                </a:lnTo>
                <a:lnTo>
                  <a:pt x="3294911" y="313548"/>
                </a:lnTo>
                <a:lnTo>
                  <a:pt x="3289586" y="318873"/>
                </a:lnTo>
                <a:lnTo>
                  <a:pt x="3284261" y="328930"/>
                </a:lnTo>
                <a:lnTo>
                  <a:pt x="3279528" y="318873"/>
                </a:lnTo>
                <a:close/>
                <a:moveTo>
                  <a:pt x="3352301" y="302899"/>
                </a:moveTo>
                <a:lnTo>
                  <a:pt x="3357626" y="308224"/>
                </a:lnTo>
                <a:lnTo>
                  <a:pt x="3346976" y="318873"/>
                </a:lnTo>
                <a:lnTo>
                  <a:pt x="3342243" y="318873"/>
                </a:lnTo>
                <a:close/>
                <a:moveTo>
                  <a:pt x="3305561" y="302899"/>
                </a:moveTo>
                <a:lnTo>
                  <a:pt x="3315619" y="302899"/>
                </a:lnTo>
                <a:lnTo>
                  <a:pt x="3315619" y="308224"/>
                </a:lnTo>
                <a:lnTo>
                  <a:pt x="3305561" y="313548"/>
                </a:lnTo>
                <a:close/>
                <a:moveTo>
                  <a:pt x="3164156" y="302899"/>
                </a:moveTo>
                <a:lnTo>
                  <a:pt x="3169481" y="302899"/>
                </a:lnTo>
                <a:lnTo>
                  <a:pt x="3164156" y="318873"/>
                </a:lnTo>
                <a:lnTo>
                  <a:pt x="3154098" y="313548"/>
                </a:lnTo>
                <a:close/>
                <a:moveTo>
                  <a:pt x="3885380" y="297575"/>
                </a:moveTo>
                <a:lnTo>
                  <a:pt x="3890113" y="297575"/>
                </a:lnTo>
                <a:lnTo>
                  <a:pt x="3895438" y="302899"/>
                </a:lnTo>
                <a:lnTo>
                  <a:pt x="3900763" y="302899"/>
                </a:lnTo>
                <a:lnTo>
                  <a:pt x="3890113" y="308224"/>
                </a:lnTo>
                <a:lnTo>
                  <a:pt x="3880055" y="318873"/>
                </a:lnTo>
                <a:lnTo>
                  <a:pt x="3880055" y="313548"/>
                </a:lnTo>
                <a:close/>
                <a:moveTo>
                  <a:pt x="3864080" y="297575"/>
                </a:moveTo>
                <a:lnTo>
                  <a:pt x="3869405" y="308224"/>
                </a:lnTo>
                <a:lnTo>
                  <a:pt x="3874730" y="313548"/>
                </a:lnTo>
                <a:lnTo>
                  <a:pt x="3880055" y="318873"/>
                </a:lnTo>
                <a:lnTo>
                  <a:pt x="3874730" y="324197"/>
                </a:lnTo>
                <a:lnTo>
                  <a:pt x="3858755" y="308224"/>
                </a:lnTo>
                <a:close/>
                <a:moveTo>
                  <a:pt x="3206163" y="297575"/>
                </a:moveTo>
                <a:lnTo>
                  <a:pt x="3211488" y="302899"/>
                </a:lnTo>
                <a:lnTo>
                  <a:pt x="3190780" y="318873"/>
                </a:lnTo>
                <a:lnTo>
                  <a:pt x="3190780" y="324197"/>
                </a:lnTo>
                <a:lnTo>
                  <a:pt x="3185455" y="324197"/>
                </a:lnTo>
                <a:lnTo>
                  <a:pt x="3185455" y="318873"/>
                </a:lnTo>
                <a:lnTo>
                  <a:pt x="3195513" y="308224"/>
                </a:lnTo>
                <a:close/>
                <a:moveTo>
                  <a:pt x="3012693" y="297575"/>
                </a:moveTo>
                <a:lnTo>
                  <a:pt x="3018018" y="302899"/>
                </a:lnTo>
                <a:lnTo>
                  <a:pt x="3002635" y="302899"/>
                </a:lnTo>
                <a:close/>
                <a:moveTo>
                  <a:pt x="3895438" y="287518"/>
                </a:moveTo>
                <a:lnTo>
                  <a:pt x="3895438" y="292842"/>
                </a:lnTo>
                <a:lnTo>
                  <a:pt x="3890113" y="292842"/>
                </a:lnTo>
                <a:lnTo>
                  <a:pt x="3885380" y="297575"/>
                </a:lnTo>
                <a:lnTo>
                  <a:pt x="3885380" y="292842"/>
                </a:lnTo>
                <a:close/>
                <a:moveTo>
                  <a:pt x="3848697" y="282193"/>
                </a:moveTo>
                <a:lnTo>
                  <a:pt x="3858755" y="282193"/>
                </a:lnTo>
                <a:lnTo>
                  <a:pt x="3848697" y="292842"/>
                </a:lnTo>
                <a:lnTo>
                  <a:pt x="3843372" y="292842"/>
                </a:lnTo>
                <a:close/>
                <a:moveTo>
                  <a:pt x="3195513" y="282193"/>
                </a:moveTo>
                <a:lnTo>
                  <a:pt x="3200838" y="282193"/>
                </a:lnTo>
                <a:lnTo>
                  <a:pt x="3200838" y="292842"/>
                </a:lnTo>
                <a:lnTo>
                  <a:pt x="3195513" y="292842"/>
                </a:lnTo>
                <a:close/>
                <a:moveTo>
                  <a:pt x="4046901" y="276869"/>
                </a:moveTo>
                <a:lnTo>
                  <a:pt x="4057550" y="276869"/>
                </a:lnTo>
                <a:lnTo>
                  <a:pt x="4057550" y="282193"/>
                </a:lnTo>
                <a:lnTo>
                  <a:pt x="4057550" y="287518"/>
                </a:lnTo>
                <a:lnTo>
                  <a:pt x="4057550" y="292842"/>
                </a:lnTo>
                <a:lnTo>
                  <a:pt x="4052225" y="292842"/>
                </a:lnTo>
                <a:lnTo>
                  <a:pt x="4041576" y="292842"/>
                </a:lnTo>
                <a:lnTo>
                  <a:pt x="4036843" y="292842"/>
                </a:lnTo>
                <a:lnTo>
                  <a:pt x="4041576" y="282193"/>
                </a:lnTo>
                <a:close/>
                <a:moveTo>
                  <a:pt x="3843372" y="276869"/>
                </a:moveTo>
                <a:lnTo>
                  <a:pt x="3848697" y="282193"/>
                </a:lnTo>
                <a:lnTo>
                  <a:pt x="3838047" y="282193"/>
                </a:lnTo>
                <a:close/>
                <a:moveTo>
                  <a:pt x="3248170" y="276869"/>
                </a:moveTo>
                <a:lnTo>
                  <a:pt x="3248170" y="287518"/>
                </a:lnTo>
                <a:lnTo>
                  <a:pt x="3242845" y="302899"/>
                </a:lnTo>
                <a:lnTo>
                  <a:pt x="3237521" y="302899"/>
                </a:lnTo>
                <a:lnTo>
                  <a:pt x="3232196" y="287518"/>
                </a:lnTo>
                <a:lnTo>
                  <a:pt x="3242845" y="282193"/>
                </a:lnTo>
                <a:close/>
                <a:moveTo>
                  <a:pt x="3117415" y="276869"/>
                </a:moveTo>
                <a:lnTo>
                  <a:pt x="3122740" y="287518"/>
                </a:lnTo>
                <a:lnTo>
                  <a:pt x="3112090" y="292842"/>
                </a:lnTo>
                <a:lnTo>
                  <a:pt x="3101441" y="287518"/>
                </a:lnTo>
                <a:close/>
                <a:moveTo>
                  <a:pt x="3926795" y="271545"/>
                </a:moveTo>
                <a:lnTo>
                  <a:pt x="3932120" y="276869"/>
                </a:lnTo>
                <a:lnTo>
                  <a:pt x="3932120" y="287518"/>
                </a:lnTo>
                <a:lnTo>
                  <a:pt x="3921470" y="287518"/>
                </a:lnTo>
                <a:lnTo>
                  <a:pt x="3926795" y="282193"/>
                </a:lnTo>
                <a:close/>
                <a:moveTo>
                  <a:pt x="3817340" y="271545"/>
                </a:moveTo>
                <a:lnTo>
                  <a:pt x="3817340" y="282193"/>
                </a:lnTo>
                <a:lnTo>
                  <a:pt x="3812015" y="282193"/>
                </a:lnTo>
                <a:close/>
                <a:moveTo>
                  <a:pt x="3780657" y="271545"/>
                </a:moveTo>
                <a:lnTo>
                  <a:pt x="3785982" y="271545"/>
                </a:lnTo>
                <a:lnTo>
                  <a:pt x="3770007" y="287518"/>
                </a:lnTo>
                <a:lnTo>
                  <a:pt x="3780657" y="287518"/>
                </a:lnTo>
                <a:lnTo>
                  <a:pt x="3770007" y="302899"/>
                </a:lnTo>
                <a:lnTo>
                  <a:pt x="3780657" y="308224"/>
                </a:lnTo>
                <a:lnTo>
                  <a:pt x="3780657" y="318873"/>
                </a:lnTo>
                <a:lnTo>
                  <a:pt x="3785982" y="324197"/>
                </a:lnTo>
                <a:lnTo>
                  <a:pt x="3785982" y="334254"/>
                </a:lnTo>
                <a:lnTo>
                  <a:pt x="3775332" y="324197"/>
                </a:lnTo>
                <a:lnTo>
                  <a:pt x="3770007" y="328930"/>
                </a:lnTo>
                <a:lnTo>
                  <a:pt x="3765274" y="324197"/>
                </a:lnTo>
                <a:lnTo>
                  <a:pt x="3770007" y="318873"/>
                </a:lnTo>
                <a:lnTo>
                  <a:pt x="3759949" y="302899"/>
                </a:lnTo>
                <a:lnTo>
                  <a:pt x="3765274" y="297575"/>
                </a:lnTo>
                <a:lnTo>
                  <a:pt x="3759949" y="292842"/>
                </a:lnTo>
                <a:lnTo>
                  <a:pt x="3759949" y="287518"/>
                </a:lnTo>
                <a:close/>
                <a:moveTo>
                  <a:pt x="3342243" y="271545"/>
                </a:moveTo>
                <a:lnTo>
                  <a:pt x="3342243" y="276869"/>
                </a:lnTo>
                <a:lnTo>
                  <a:pt x="3331593" y="276869"/>
                </a:lnTo>
                <a:close/>
                <a:moveTo>
                  <a:pt x="3806690" y="261487"/>
                </a:moveTo>
                <a:lnTo>
                  <a:pt x="3812015" y="282193"/>
                </a:lnTo>
                <a:lnTo>
                  <a:pt x="3791307" y="282193"/>
                </a:lnTo>
                <a:lnTo>
                  <a:pt x="3791307" y="276869"/>
                </a:lnTo>
                <a:close/>
                <a:moveTo>
                  <a:pt x="4109616" y="256163"/>
                </a:moveTo>
                <a:lnTo>
                  <a:pt x="4109616" y="261487"/>
                </a:lnTo>
                <a:lnTo>
                  <a:pt x="4099558" y="276869"/>
                </a:lnTo>
                <a:lnTo>
                  <a:pt x="4099558" y="292842"/>
                </a:lnTo>
                <a:lnTo>
                  <a:pt x="4104291" y="297575"/>
                </a:lnTo>
                <a:lnTo>
                  <a:pt x="4099558" y="302899"/>
                </a:lnTo>
                <a:lnTo>
                  <a:pt x="4114941" y="308224"/>
                </a:lnTo>
                <a:lnTo>
                  <a:pt x="4114941" y="297575"/>
                </a:lnTo>
                <a:lnTo>
                  <a:pt x="4125590" y="297575"/>
                </a:lnTo>
                <a:lnTo>
                  <a:pt x="4125590" y="308224"/>
                </a:lnTo>
                <a:lnTo>
                  <a:pt x="4114941" y="318873"/>
                </a:lnTo>
                <a:lnTo>
                  <a:pt x="4099558" y="324197"/>
                </a:lnTo>
                <a:lnTo>
                  <a:pt x="4094233" y="318873"/>
                </a:lnTo>
                <a:lnTo>
                  <a:pt x="4083583" y="318873"/>
                </a:lnTo>
                <a:lnTo>
                  <a:pt x="4083583" y="324197"/>
                </a:lnTo>
                <a:lnTo>
                  <a:pt x="4094233" y="328930"/>
                </a:lnTo>
                <a:lnTo>
                  <a:pt x="4099558" y="328930"/>
                </a:lnTo>
                <a:lnTo>
                  <a:pt x="4083583" y="344903"/>
                </a:lnTo>
                <a:lnTo>
                  <a:pt x="4078258" y="344903"/>
                </a:lnTo>
                <a:lnTo>
                  <a:pt x="4083583" y="339578"/>
                </a:lnTo>
                <a:lnTo>
                  <a:pt x="4072933" y="328930"/>
                </a:lnTo>
                <a:lnTo>
                  <a:pt x="4062875" y="344903"/>
                </a:lnTo>
                <a:lnTo>
                  <a:pt x="4057550" y="354960"/>
                </a:lnTo>
                <a:lnTo>
                  <a:pt x="4046901" y="365609"/>
                </a:lnTo>
                <a:lnTo>
                  <a:pt x="4041576" y="365609"/>
                </a:lnTo>
                <a:lnTo>
                  <a:pt x="4036843" y="370933"/>
                </a:lnTo>
                <a:lnTo>
                  <a:pt x="4031518" y="365609"/>
                </a:lnTo>
                <a:lnTo>
                  <a:pt x="4015543" y="365609"/>
                </a:lnTo>
                <a:lnTo>
                  <a:pt x="4020868" y="360285"/>
                </a:lnTo>
                <a:lnTo>
                  <a:pt x="4005485" y="354960"/>
                </a:lnTo>
                <a:lnTo>
                  <a:pt x="4000160" y="360285"/>
                </a:lnTo>
                <a:lnTo>
                  <a:pt x="3994835" y="350227"/>
                </a:lnTo>
                <a:lnTo>
                  <a:pt x="3994835" y="344903"/>
                </a:lnTo>
                <a:lnTo>
                  <a:pt x="4000160" y="350227"/>
                </a:lnTo>
                <a:lnTo>
                  <a:pt x="4020868" y="350227"/>
                </a:lnTo>
                <a:lnTo>
                  <a:pt x="4031518" y="344903"/>
                </a:lnTo>
                <a:lnTo>
                  <a:pt x="4020868" y="339578"/>
                </a:lnTo>
                <a:lnTo>
                  <a:pt x="4015543" y="344903"/>
                </a:lnTo>
                <a:lnTo>
                  <a:pt x="4005485" y="339578"/>
                </a:lnTo>
                <a:lnTo>
                  <a:pt x="4010218" y="334254"/>
                </a:lnTo>
                <a:lnTo>
                  <a:pt x="4015543" y="334254"/>
                </a:lnTo>
                <a:lnTo>
                  <a:pt x="4036843" y="313548"/>
                </a:lnTo>
                <a:lnTo>
                  <a:pt x="4057550" y="302899"/>
                </a:lnTo>
                <a:lnTo>
                  <a:pt x="4057550" y="297575"/>
                </a:lnTo>
                <a:lnTo>
                  <a:pt x="4057550" y="292842"/>
                </a:lnTo>
                <a:lnTo>
                  <a:pt x="4072933" y="282193"/>
                </a:lnTo>
                <a:lnTo>
                  <a:pt x="4078258" y="282193"/>
                </a:lnTo>
                <a:lnTo>
                  <a:pt x="4078258" y="297575"/>
                </a:lnTo>
                <a:lnTo>
                  <a:pt x="4083583" y="297575"/>
                </a:lnTo>
                <a:lnTo>
                  <a:pt x="4083583" y="276869"/>
                </a:lnTo>
                <a:lnTo>
                  <a:pt x="4094233" y="266220"/>
                </a:lnTo>
                <a:close/>
                <a:moveTo>
                  <a:pt x="3274203" y="256163"/>
                </a:moveTo>
                <a:lnTo>
                  <a:pt x="3279528" y="256163"/>
                </a:lnTo>
                <a:lnTo>
                  <a:pt x="3279528" y="261487"/>
                </a:lnTo>
                <a:lnTo>
                  <a:pt x="3268878" y="271545"/>
                </a:lnTo>
                <a:lnTo>
                  <a:pt x="3263553" y="261487"/>
                </a:lnTo>
                <a:close/>
                <a:moveTo>
                  <a:pt x="3159422" y="250838"/>
                </a:moveTo>
                <a:lnTo>
                  <a:pt x="3169481" y="250838"/>
                </a:lnTo>
                <a:lnTo>
                  <a:pt x="3169481" y="261487"/>
                </a:lnTo>
                <a:lnTo>
                  <a:pt x="3154098" y="261487"/>
                </a:lnTo>
                <a:close/>
                <a:moveTo>
                  <a:pt x="4125590" y="245514"/>
                </a:moveTo>
                <a:lnTo>
                  <a:pt x="4130324" y="245514"/>
                </a:lnTo>
                <a:lnTo>
                  <a:pt x="4130324" y="250838"/>
                </a:lnTo>
                <a:lnTo>
                  <a:pt x="4120265" y="250838"/>
                </a:lnTo>
                <a:lnTo>
                  <a:pt x="4114941" y="256163"/>
                </a:lnTo>
                <a:lnTo>
                  <a:pt x="4114941" y="250838"/>
                </a:lnTo>
                <a:close/>
                <a:moveTo>
                  <a:pt x="3952828" y="245514"/>
                </a:moveTo>
                <a:lnTo>
                  <a:pt x="3958153" y="266220"/>
                </a:lnTo>
                <a:lnTo>
                  <a:pt x="3963478" y="266220"/>
                </a:lnTo>
                <a:lnTo>
                  <a:pt x="3968803" y="271545"/>
                </a:lnTo>
                <a:lnTo>
                  <a:pt x="3963478" y="287518"/>
                </a:lnTo>
                <a:lnTo>
                  <a:pt x="3948095" y="287518"/>
                </a:lnTo>
                <a:lnTo>
                  <a:pt x="3942770" y="292842"/>
                </a:lnTo>
                <a:lnTo>
                  <a:pt x="3942770" y="313548"/>
                </a:lnTo>
                <a:lnTo>
                  <a:pt x="3932120" y="313548"/>
                </a:lnTo>
                <a:lnTo>
                  <a:pt x="3926795" y="318873"/>
                </a:lnTo>
                <a:lnTo>
                  <a:pt x="3926795" y="313548"/>
                </a:lnTo>
                <a:lnTo>
                  <a:pt x="3932120" y="302899"/>
                </a:lnTo>
                <a:lnTo>
                  <a:pt x="3952828" y="271545"/>
                </a:lnTo>
                <a:lnTo>
                  <a:pt x="3948095" y="271545"/>
                </a:lnTo>
                <a:lnTo>
                  <a:pt x="3932120" y="256163"/>
                </a:lnTo>
                <a:close/>
                <a:moveTo>
                  <a:pt x="3368276" y="245514"/>
                </a:moveTo>
                <a:lnTo>
                  <a:pt x="3368276" y="250838"/>
                </a:lnTo>
                <a:lnTo>
                  <a:pt x="3357626" y="256163"/>
                </a:lnTo>
                <a:lnTo>
                  <a:pt x="3357626" y="250838"/>
                </a:lnTo>
                <a:close/>
                <a:moveTo>
                  <a:pt x="4094233" y="240190"/>
                </a:moveTo>
                <a:lnTo>
                  <a:pt x="4104291" y="240190"/>
                </a:lnTo>
                <a:lnTo>
                  <a:pt x="4104291" y="245514"/>
                </a:lnTo>
                <a:lnTo>
                  <a:pt x="4099558" y="250838"/>
                </a:lnTo>
                <a:lnTo>
                  <a:pt x="4088908" y="245514"/>
                </a:lnTo>
                <a:close/>
                <a:moveTo>
                  <a:pt x="3832723" y="240190"/>
                </a:moveTo>
                <a:lnTo>
                  <a:pt x="3832723" y="245514"/>
                </a:lnTo>
                <a:lnTo>
                  <a:pt x="3854022" y="256163"/>
                </a:lnTo>
                <a:lnTo>
                  <a:pt x="3848697" y="256163"/>
                </a:lnTo>
                <a:lnTo>
                  <a:pt x="3832723" y="256163"/>
                </a:lnTo>
                <a:lnTo>
                  <a:pt x="3827989" y="261487"/>
                </a:lnTo>
                <a:lnTo>
                  <a:pt x="3822664" y="261487"/>
                </a:lnTo>
                <a:lnTo>
                  <a:pt x="3817340" y="250838"/>
                </a:lnTo>
                <a:close/>
                <a:moveTo>
                  <a:pt x="3300236" y="240190"/>
                </a:moveTo>
                <a:lnTo>
                  <a:pt x="3310885" y="240190"/>
                </a:lnTo>
                <a:lnTo>
                  <a:pt x="3300236" y="250838"/>
                </a:lnTo>
                <a:close/>
                <a:moveTo>
                  <a:pt x="3174805" y="240190"/>
                </a:moveTo>
                <a:lnTo>
                  <a:pt x="3185455" y="240190"/>
                </a:lnTo>
                <a:lnTo>
                  <a:pt x="3190780" y="245514"/>
                </a:lnTo>
                <a:lnTo>
                  <a:pt x="3174805" y="250838"/>
                </a:lnTo>
                <a:close/>
                <a:moveTo>
                  <a:pt x="3885380" y="234865"/>
                </a:moveTo>
                <a:lnTo>
                  <a:pt x="3895438" y="234865"/>
                </a:lnTo>
                <a:lnTo>
                  <a:pt x="3895438" y="240190"/>
                </a:lnTo>
                <a:close/>
                <a:moveTo>
                  <a:pt x="3378334" y="234865"/>
                </a:moveTo>
                <a:lnTo>
                  <a:pt x="3383659" y="240190"/>
                </a:lnTo>
                <a:lnTo>
                  <a:pt x="3373601" y="240190"/>
                </a:lnTo>
                <a:close/>
                <a:moveTo>
                  <a:pt x="4109616" y="224808"/>
                </a:moveTo>
                <a:lnTo>
                  <a:pt x="4114941" y="224808"/>
                </a:lnTo>
                <a:lnTo>
                  <a:pt x="4114941" y="230133"/>
                </a:lnTo>
                <a:lnTo>
                  <a:pt x="4109616" y="230133"/>
                </a:lnTo>
                <a:close/>
                <a:moveTo>
                  <a:pt x="3880055" y="224808"/>
                </a:moveTo>
                <a:lnTo>
                  <a:pt x="3885380" y="224808"/>
                </a:lnTo>
                <a:lnTo>
                  <a:pt x="3885380" y="234865"/>
                </a:lnTo>
                <a:lnTo>
                  <a:pt x="3890113" y="240190"/>
                </a:lnTo>
                <a:lnTo>
                  <a:pt x="3880055" y="245514"/>
                </a:lnTo>
                <a:lnTo>
                  <a:pt x="3874730" y="234865"/>
                </a:lnTo>
                <a:close/>
                <a:moveTo>
                  <a:pt x="3289586" y="219484"/>
                </a:moveTo>
                <a:lnTo>
                  <a:pt x="3300236" y="219484"/>
                </a:lnTo>
                <a:lnTo>
                  <a:pt x="3300236" y="224808"/>
                </a:lnTo>
                <a:lnTo>
                  <a:pt x="3289586" y="224808"/>
                </a:lnTo>
                <a:close/>
                <a:moveTo>
                  <a:pt x="3854022" y="214159"/>
                </a:moveTo>
                <a:lnTo>
                  <a:pt x="3854022" y="224808"/>
                </a:lnTo>
                <a:lnTo>
                  <a:pt x="3838047" y="240190"/>
                </a:lnTo>
                <a:lnTo>
                  <a:pt x="3832723" y="240190"/>
                </a:lnTo>
                <a:lnTo>
                  <a:pt x="3827989" y="230133"/>
                </a:lnTo>
                <a:lnTo>
                  <a:pt x="3832723" y="224808"/>
                </a:lnTo>
                <a:lnTo>
                  <a:pt x="3843372" y="224808"/>
                </a:lnTo>
                <a:close/>
                <a:moveTo>
                  <a:pt x="3169481" y="214159"/>
                </a:moveTo>
                <a:lnTo>
                  <a:pt x="3169481" y="224808"/>
                </a:lnTo>
                <a:lnTo>
                  <a:pt x="3159422" y="219484"/>
                </a:lnTo>
                <a:close/>
                <a:moveTo>
                  <a:pt x="3143448" y="214159"/>
                </a:moveTo>
                <a:lnTo>
                  <a:pt x="3148773" y="219484"/>
                </a:lnTo>
                <a:lnTo>
                  <a:pt x="3159422" y="224808"/>
                </a:lnTo>
                <a:lnTo>
                  <a:pt x="3148773" y="224808"/>
                </a:lnTo>
                <a:close/>
                <a:moveTo>
                  <a:pt x="4109616" y="208835"/>
                </a:moveTo>
                <a:lnTo>
                  <a:pt x="4120265" y="208835"/>
                </a:lnTo>
                <a:lnTo>
                  <a:pt x="4114941" y="214159"/>
                </a:lnTo>
                <a:lnTo>
                  <a:pt x="4104291" y="224808"/>
                </a:lnTo>
                <a:lnTo>
                  <a:pt x="4099558" y="214159"/>
                </a:lnTo>
                <a:close/>
                <a:moveTo>
                  <a:pt x="3937445" y="203511"/>
                </a:moveTo>
                <a:lnTo>
                  <a:pt x="3948095" y="203511"/>
                </a:lnTo>
                <a:lnTo>
                  <a:pt x="3948095" y="208835"/>
                </a:lnTo>
                <a:lnTo>
                  <a:pt x="3937445" y="208835"/>
                </a:lnTo>
                <a:close/>
                <a:moveTo>
                  <a:pt x="3937445" y="193453"/>
                </a:moveTo>
                <a:lnTo>
                  <a:pt x="3948095" y="193453"/>
                </a:lnTo>
                <a:lnTo>
                  <a:pt x="3948095" y="198778"/>
                </a:lnTo>
                <a:lnTo>
                  <a:pt x="3942770" y="198778"/>
                </a:lnTo>
                <a:close/>
                <a:moveTo>
                  <a:pt x="3832723" y="193453"/>
                </a:moveTo>
                <a:lnTo>
                  <a:pt x="3838047" y="193453"/>
                </a:lnTo>
                <a:lnTo>
                  <a:pt x="3838047" y="198778"/>
                </a:lnTo>
                <a:lnTo>
                  <a:pt x="3832723" y="198778"/>
                </a:lnTo>
                <a:close/>
                <a:moveTo>
                  <a:pt x="3200838" y="182805"/>
                </a:moveTo>
                <a:lnTo>
                  <a:pt x="3200838" y="193453"/>
                </a:lnTo>
                <a:lnTo>
                  <a:pt x="3195513" y="198778"/>
                </a:lnTo>
                <a:lnTo>
                  <a:pt x="3195513" y="188129"/>
                </a:lnTo>
                <a:close/>
                <a:moveTo>
                  <a:pt x="3200838" y="172156"/>
                </a:moveTo>
                <a:lnTo>
                  <a:pt x="3216813" y="177480"/>
                </a:lnTo>
                <a:lnTo>
                  <a:pt x="3206163" y="182805"/>
                </a:lnTo>
                <a:lnTo>
                  <a:pt x="3200838" y="182805"/>
                </a:lnTo>
                <a:close/>
                <a:moveTo>
                  <a:pt x="3952828" y="167423"/>
                </a:moveTo>
                <a:lnTo>
                  <a:pt x="3963478" y="167423"/>
                </a:lnTo>
                <a:lnTo>
                  <a:pt x="3963478" y="177480"/>
                </a:lnTo>
                <a:lnTo>
                  <a:pt x="3968803" y="182805"/>
                </a:lnTo>
                <a:lnTo>
                  <a:pt x="3952828" y="188129"/>
                </a:lnTo>
                <a:lnTo>
                  <a:pt x="3958153" y="177480"/>
                </a:lnTo>
                <a:close/>
                <a:moveTo>
                  <a:pt x="4120265" y="162099"/>
                </a:moveTo>
                <a:lnTo>
                  <a:pt x="4125590" y="177480"/>
                </a:lnTo>
                <a:lnTo>
                  <a:pt x="4114941" y="177480"/>
                </a:lnTo>
                <a:close/>
                <a:moveTo>
                  <a:pt x="4109616" y="156774"/>
                </a:moveTo>
                <a:lnTo>
                  <a:pt x="4120265" y="156774"/>
                </a:lnTo>
                <a:lnTo>
                  <a:pt x="4120265" y="162099"/>
                </a:lnTo>
                <a:lnTo>
                  <a:pt x="4109616" y="162099"/>
                </a:lnTo>
                <a:close/>
                <a:moveTo>
                  <a:pt x="4099558" y="156774"/>
                </a:moveTo>
                <a:lnTo>
                  <a:pt x="4104291" y="156774"/>
                </a:lnTo>
                <a:lnTo>
                  <a:pt x="4104291" y="162099"/>
                </a:lnTo>
                <a:lnTo>
                  <a:pt x="4104291" y="172156"/>
                </a:lnTo>
                <a:lnTo>
                  <a:pt x="4099558" y="167423"/>
                </a:lnTo>
                <a:close/>
                <a:moveTo>
                  <a:pt x="3911412" y="151450"/>
                </a:moveTo>
                <a:lnTo>
                  <a:pt x="3916737" y="162099"/>
                </a:lnTo>
                <a:lnTo>
                  <a:pt x="3906087" y="162099"/>
                </a:lnTo>
                <a:lnTo>
                  <a:pt x="3906087" y="156774"/>
                </a:lnTo>
                <a:close/>
                <a:moveTo>
                  <a:pt x="4000160" y="140801"/>
                </a:moveTo>
                <a:lnTo>
                  <a:pt x="4010218" y="140801"/>
                </a:lnTo>
                <a:lnTo>
                  <a:pt x="4010218" y="146125"/>
                </a:lnTo>
                <a:lnTo>
                  <a:pt x="4000160" y="146125"/>
                </a:lnTo>
                <a:close/>
                <a:moveTo>
                  <a:pt x="3906087" y="136068"/>
                </a:moveTo>
                <a:lnTo>
                  <a:pt x="3906087" y="146125"/>
                </a:lnTo>
                <a:lnTo>
                  <a:pt x="3900763" y="146125"/>
                </a:lnTo>
                <a:close/>
                <a:moveTo>
                  <a:pt x="4020868" y="125419"/>
                </a:moveTo>
                <a:lnTo>
                  <a:pt x="4020868" y="136068"/>
                </a:lnTo>
                <a:lnTo>
                  <a:pt x="4015543" y="130744"/>
                </a:lnTo>
                <a:close/>
                <a:moveTo>
                  <a:pt x="4007063" y="107869"/>
                </a:moveTo>
                <a:lnTo>
                  <a:pt x="4005485" y="109446"/>
                </a:lnTo>
                <a:lnTo>
                  <a:pt x="4000160" y="109446"/>
                </a:lnTo>
                <a:close/>
                <a:moveTo>
                  <a:pt x="4036843" y="104713"/>
                </a:moveTo>
                <a:lnTo>
                  <a:pt x="4041576" y="104713"/>
                </a:lnTo>
                <a:lnTo>
                  <a:pt x="4046901" y="109446"/>
                </a:lnTo>
                <a:lnTo>
                  <a:pt x="4052225" y="114771"/>
                </a:lnTo>
                <a:lnTo>
                  <a:pt x="4031518" y="114771"/>
                </a:lnTo>
                <a:close/>
                <a:moveTo>
                  <a:pt x="4020868" y="104713"/>
                </a:moveTo>
                <a:lnTo>
                  <a:pt x="4031518" y="104713"/>
                </a:lnTo>
                <a:lnTo>
                  <a:pt x="4026193" y="109446"/>
                </a:lnTo>
                <a:close/>
                <a:moveTo>
                  <a:pt x="3958153" y="99389"/>
                </a:moveTo>
                <a:lnTo>
                  <a:pt x="3958153" y="104713"/>
                </a:lnTo>
                <a:lnTo>
                  <a:pt x="3952828" y="109446"/>
                </a:lnTo>
                <a:lnTo>
                  <a:pt x="3937445" y="109446"/>
                </a:lnTo>
                <a:lnTo>
                  <a:pt x="3937445" y="104713"/>
                </a:lnTo>
                <a:lnTo>
                  <a:pt x="3952828" y="104713"/>
                </a:lnTo>
                <a:close/>
                <a:moveTo>
                  <a:pt x="3890113" y="99389"/>
                </a:moveTo>
                <a:lnTo>
                  <a:pt x="3895438" y="99389"/>
                </a:lnTo>
                <a:lnTo>
                  <a:pt x="3900763" y="104713"/>
                </a:lnTo>
                <a:lnTo>
                  <a:pt x="3890113" y="104713"/>
                </a:lnTo>
                <a:close/>
                <a:moveTo>
                  <a:pt x="3921470" y="88740"/>
                </a:moveTo>
                <a:lnTo>
                  <a:pt x="3921470" y="99389"/>
                </a:lnTo>
                <a:lnTo>
                  <a:pt x="3906087" y="94064"/>
                </a:lnTo>
                <a:close/>
                <a:moveTo>
                  <a:pt x="3305561" y="88740"/>
                </a:moveTo>
                <a:lnTo>
                  <a:pt x="3310885" y="94064"/>
                </a:lnTo>
                <a:lnTo>
                  <a:pt x="3310885" y="99389"/>
                </a:lnTo>
                <a:lnTo>
                  <a:pt x="3315619" y="104713"/>
                </a:lnTo>
                <a:lnTo>
                  <a:pt x="3310885" y="104713"/>
                </a:lnTo>
                <a:lnTo>
                  <a:pt x="3305561" y="99389"/>
                </a:lnTo>
                <a:close/>
                <a:moveTo>
                  <a:pt x="4010218" y="83416"/>
                </a:moveTo>
                <a:lnTo>
                  <a:pt x="4010218" y="94064"/>
                </a:lnTo>
                <a:lnTo>
                  <a:pt x="4020868" y="104713"/>
                </a:lnTo>
                <a:lnTo>
                  <a:pt x="4007063" y="107869"/>
                </a:lnTo>
                <a:lnTo>
                  <a:pt x="4010218" y="104713"/>
                </a:lnTo>
                <a:lnTo>
                  <a:pt x="4005485" y="104713"/>
                </a:lnTo>
                <a:lnTo>
                  <a:pt x="4000160" y="104713"/>
                </a:lnTo>
                <a:lnTo>
                  <a:pt x="3989510" y="104713"/>
                </a:lnTo>
                <a:lnTo>
                  <a:pt x="3978861" y="109446"/>
                </a:lnTo>
                <a:lnTo>
                  <a:pt x="4000160" y="109446"/>
                </a:lnTo>
                <a:lnTo>
                  <a:pt x="4010218" y="114771"/>
                </a:lnTo>
                <a:lnTo>
                  <a:pt x="4015543" y="120095"/>
                </a:lnTo>
                <a:lnTo>
                  <a:pt x="4005485" y="130744"/>
                </a:lnTo>
                <a:lnTo>
                  <a:pt x="4000160" y="130744"/>
                </a:lnTo>
                <a:lnTo>
                  <a:pt x="3989510" y="125419"/>
                </a:lnTo>
                <a:lnTo>
                  <a:pt x="3984185" y="130744"/>
                </a:lnTo>
                <a:lnTo>
                  <a:pt x="3989510" y="140801"/>
                </a:lnTo>
                <a:lnTo>
                  <a:pt x="4000160" y="151450"/>
                </a:lnTo>
                <a:lnTo>
                  <a:pt x="4010218" y="156774"/>
                </a:lnTo>
                <a:lnTo>
                  <a:pt x="4015543" y="146125"/>
                </a:lnTo>
                <a:lnTo>
                  <a:pt x="4020868" y="136068"/>
                </a:lnTo>
                <a:lnTo>
                  <a:pt x="4031518" y="140801"/>
                </a:lnTo>
                <a:lnTo>
                  <a:pt x="4036843" y="136068"/>
                </a:lnTo>
                <a:lnTo>
                  <a:pt x="4031518" y="130744"/>
                </a:lnTo>
                <a:lnTo>
                  <a:pt x="4041576" y="130744"/>
                </a:lnTo>
                <a:lnTo>
                  <a:pt x="4052225" y="130744"/>
                </a:lnTo>
                <a:lnTo>
                  <a:pt x="4052225" y="125419"/>
                </a:lnTo>
                <a:lnTo>
                  <a:pt x="4057550" y="114771"/>
                </a:lnTo>
                <a:lnTo>
                  <a:pt x="4068200" y="114771"/>
                </a:lnTo>
                <a:lnTo>
                  <a:pt x="4068200" y="104713"/>
                </a:lnTo>
                <a:lnTo>
                  <a:pt x="4078258" y="99389"/>
                </a:lnTo>
                <a:lnTo>
                  <a:pt x="4083583" y="99389"/>
                </a:lnTo>
                <a:lnTo>
                  <a:pt x="4083583" y="109446"/>
                </a:lnTo>
                <a:lnTo>
                  <a:pt x="4088908" y="114771"/>
                </a:lnTo>
                <a:lnTo>
                  <a:pt x="4072933" y="125419"/>
                </a:lnTo>
                <a:lnTo>
                  <a:pt x="4072933" y="136068"/>
                </a:lnTo>
                <a:lnTo>
                  <a:pt x="4068200" y="140801"/>
                </a:lnTo>
                <a:lnTo>
                  <a:pt x="4078258" y="146125"/>
                </a:lnTo>
                <a:lnTo>
                  <a:pt x="4068200" y="146125"/>
                </a:lnTo>
                <a:lnTo>
                  <a:pt x="4062875" y="151450"/>
                </a:lnTo>
                <a:lnTo>
                  <a:pt x="4057550" y="140801"/>
                </a:lnTo>
                <a:lnTo>
                  <a:pt x="4041576" y="140801"/>
                </a:lnTo>
                <a:lnTo>
                  <a:pt x="4036843" y="156774"/>
                </a:lnTo>
                <a:lnTo>
                  <a:pt x="4046901" y="151450"/>
                </a:lnTo>
                <a:lnTo>
                  <a:pt x="4057550" y="156774"/>
                </a:lnTo>
                <a:lnTo>
                  <a:pt x="4057550" y="162099"/>
                </a:lnTo>
                <a:lnTo>
                  <a:pt x="4057550" y="167423"/>
                </a:lnTo>
                <a:lnTo>
                  <a:pt x="4052225" y="167423"/>
                </a:lnTo>
                <a:lnTo>
                  <a:pt x="4052225" y="172156"/>
                </a:lnTo>
                <a:lnTo>
                  <a:pt x="4041576" y="177480"/>
                </a:lnTo>
                <a:lnTo>
                  <a:pt x="4052225" y="177480"/>
                </a:lnTo>
                <a:lnTo>
                  <a:pt x="4052225" y="172156"/>
                </a:lnTo>
                <a:lnTo>
                  <a:pt x="4062875" y="172156"/>
                </a:lnTo>
                <a:lnTo>
                  <a:pt x="4068200" y="177480"/>
                </a:lnTo>
                <a:lnTo>
                  <a:pt x="4072933" y="177480"/>
                </a:lnTo>
                <a:lnTo>
                  <a:pt x="4072933" y="167423"/>
                </a:lnTo>
                <a:lnTo>
                  <a:pt x="4094233" y="151450"/>
                </a:lnTo>
                <a:lnTo>
                  <a:pt x="4099558" y="156774"/>
                </a:lnTo>
                <a:lnTo>
                  <a:pt x="4094233" y="156774"/>
                </a:lnTo>
                <a:lnTo>
                  <a:pt x="4094233" y="172156"/>
                </a:lnTo>
                <a:lnTo>
                  <a:pt x="4083583" y="172156"/>
                </a:lnTo>
                <a:lnTo>
                  <a:pt x="4083583" y="177480"/>
                </a:lnTo>
                <a:lnTo>
                  <a:pt x="4088908" y="188129"/>
                </a:lnTo>
                <a:lnTo>
                  <a:pt x="4094233" y="188129"/>
                </a:lnTo>
                <a:lnTo>
                  <a:pt x="4099558" y="177480"/>
                </a:lnTo>
                <a:lnTo>
                  <a:pt x="4104291" y="177480"/>
                </a:lnTo>
                <a:lnTo>
                  <a:pt x="4104291" y="182805"/>
                </a:lnTo>
                <a:lnTo>
                  <a:pt x="4114941" y="188129"/>
                </a:lnTo>
                <a:lnTo>
                  <a:pt x="4114941" y="193453"/>
                </a:lnTo>
                <a:lnTo>
                  <a:pt x="4109616" y="193453"/>
                </a:lnTo>
                <a:lnTo>
                  <a:pt x="4094233" y="208835"/>
                </a:lnTo>
                <a:lnTo>
                  <a:pt x="4088908" y="219484"/>
                </a:lnTo>
                <a:lnTo>
                  <a:pt x="4083583" y="219484"/>
                </a:lnTo>
                <a:lnTo>
                  <a:pt x="4068200" y="234865"/>
                </a:lnTo>
                <a:lnTo>
                  <a:pt x="4068200" y="240190"/>
                </a:lnTo>
                <a:lnTo>
                  <a:pt x="4078258" y="240190"/>
                </a:lnTo>
                <a:lnTo>
                  <a:pt x="4072933" y="245514"/>
                </a:lnTo>
                <a:lnTo>
                  <a:pt x="4062875" y="245514"/>
                </a:lnTo>
                <a:lnTo>
                  <a:pt x="4083583" y="256163"/>
                </a:lnTo>
                <a:lnTo>
                  <a:pt x="4057550" y="276869"/>
                </a:lnTo>
                <a:lnTo>
                  <a:pt x="4057550" y="266220"/>
                </a:lnTo>
                <a:lnTo>
                  <a:pt x="4068200" y="261487"/>
                </a:lnTo>
                <a:lnTo>
                  <a:pt x="4068200" y="250838"/>
                </a:lnTo>
                <a:lnTo>
                  <a:pt x="4062875" y="250838"/>
                </a:lnTo>
                <a:lnTo>
                  <a:pt x="4057550" y="240190"/>
                </a:lnTo>
                <a:lnTo>
                  <a:pt x="4052225" y="250838"/>
                </a:lnTo>
                <a:lnTo>
                  <a:pt x="4052225" y="256163"/>
                </a:lnTo>
                <a:lnTo>
                  <a:pt x="4052225" y="261487"/>
                </a:lnTo>
                <a:lnTo>
                  <a:pt x="4046901" y="271545"/>
                </a:lnTo>
                <a:lnTo>
                  <a:pt x="4036843" y="271545"/>
                </a:lnTo>
                <a:lnTo>
                  <a:pt x="4036843" y="276869"/>
                </a:lnTo>
                <a:lnTo>
                  <a:pt x="4026193" y="276869"/>
                </a:lnTo>
                <a:lnTo>
                  <a:pt x="4026193" y="292842"/>
                </a:lnTo>
                <a:lnTo>
                  <a:pt x="4036843" y="292842"/>
                </a:lnTo>
                <a:lnTo>
                  <a:pt x="4031518" y="302899"/>
                </a:lnTo>
                <a:lnTo>
                  <a:pt x="4026193" y="308224"/>
                </a:lnTo>
                <a:lnTo>
                  <a:pt x="4020868" y="297575"/>
                </a:lnTo>
                <a:lnTo>
                  <a:pt x="4015543" y="292842"/>
                </a:lnTo>
                <a:lnTo>
                  <a:pt x="4005485" y="292842"/>
                </a:lnTo>
                <a:lnTo>
                  <a:pt x="4000160" y="308224"/>
                </a:lnTo>
                <a:lnTo>
                  <a:pt x="3989510" y="308224"/>
                </a:lnTo>
                <a:lnTo>
                  <a:pt x="3984185" y="308224"/>
                </a:lnTo>
                <a:lnTo>
                  <a:pt x="3984185" y="287518"/>
                </a:lnTo>
                <a:lnTo>
                  <a:pt x="3994835" y="276869"/>
                </a:lnTo>
                <a:lnTo>
                  <a:pt x="4000160" y="276869"/>
                </a:lnTo>
                <a:lnTo>
                  <a:pt x="4005485" y="271545"/>
                </a:lnTo>
                <a:lnTo>
                  <a:pt x="4010218" y="266220"/>
                </a:lnTo>
                <a:lnTo>
                  <a:pt x="3994835" y="250838"/>
                </a:lnTo>
                <a:lnTo>
                  <a:pt x="3984185" y="250838"/>
                </a:lnTo>
                <a:lnTo>
                  <a:pt x="3989510" y="245514"/>
                </a:lnTo>
                <a:lnTo>
                  <a:pt x="3994835" y="245514"/>
                </a:lnTo>
                <a:lnTo>
                  <a:pt x="4010218" y="234865"/>
                </a:lnTo>
                <a:lnTo>
                  <a:pt x="4010218" y="224808"/>
                </a:lnTo>
                <a:lnTo>
                  <a:pt x="4005485" y="219484"/>
                </a:lnTo>
                <a:lnTo>
                  <a:pt x="3989510" y="224808"/>
                </a:lnTo>
                <a:lnTo>
                  <a:pt x="3989510" y="214159"/>
                </a:lnTo>
                <a:lnTo>
                  <a:pt x="4000160" y="208835"/>
                </a:lnTo>
                <a:lnTo>
                  <a:pt x="3994835" y="198778"/>
                </a:lnTo>
                <a:lnTo>
                  <a:pt x="3984185" y="203511"/>
                </a:lnTo>
                <a:lnTo>
                  <a:pt x="3984185" y="214159"/>
                </a:lnTo>
                <a:lnTo>
                  <a:pt x="3974127" y="224808"/>
                </a:lnTo>
                <a:lnTo>
                  <a:pt x="3978861" y="234865"/>
                </a:lnTo>
                <a:lnTo>
                  <a:pt x="3968803" y="234865"/>
                </a:lnTo>
                <a:lnTo>
                  <a:pt x="3968803" y="224808"/>
                </a:lnTo>
                <a:lnTo>
                  <a:pt x="3963478" y="219484"/>
                </a:lnTo>
                <a:lnTo>
                  <a:pt x="3968803" y="203511"/>
                </a:lnTo>
                <a:lnTo>
                  <a:pt x="3968803" y="198778"/>
                </a:lnTo>
                <a:lnTo>
                  <a:pt x="3989510" y="193453"/>
                </a:lnTo>
                <a:lnTo>
                  <a:pt x="3984185" y="188129"/>
                </a:lnTo>
                <a:lnTo>
                  <a:pt x="3989510" y="177480"/>
                </a:lnTo>
                <a:lnTo>
                  <a:pt x="3994835" y="172156"/>
                </a:lnTo>
                <a:lnTo>
                  <a:pt x="4000160" y="167423"/>
                </a:lnTo>
                <a:lnTo>
                  <a:pt x="4000160" y="162099"/>
                </a:lnTo>
                <a:lnTo>
                  <a:pt x="3989510" y="162099"/>
                </a:lnTo>
                <a:lnTo>
                  <a:pt x="3984185" y="151450"/>
                </a:lnTo>
                <a:lnTo>
                  <a:pt x="3958153" y="151450"/>
                </a:lnTo>
                <a:lnTo>
                  <a:pt x="3958153" y="162099"/>
                </a:lnTo>
                <a:lnTo>
                  <a:pt x="3952828" y="167423"/>
                </a:lnTo>
                <a:lnTo>
                  <a:pt x="3948095" y="177480"/>
                </a:lnTo>
                <a:lnTo>
                  <a:pt x="3932120" y="177480"/>
                </a:lnTo>
                <a:lnTo>
                  <a:pt x="3926795" y="172156"/>
                </a:lnTo>
                <a:lnTo>
                  <a:pt x="3916737" y="188129"/>
                </a:lnTo>
                <a:lnTo>
                  <a:pt x="3921470" y="188129"/>
                </a:lnTo>
                <a:lnTo>
                  <a:pt x="3921470" y="198778"/>
                </a:lnTo>
                <a:lnTo>
                  <a:pt x="3911412" y="203511"/>
                </a:lnTo>
                <a:lnTo>
                  <a:pt x="3921470" y="208835"/>
                </a:lnTo>
                <a:lnTo>
                  <a:pt x="3906087" y="208835"/>
                </a:lnTo>
                <a:lnTo>
                  <a:pt x="3906087" y="219484"/>
                </a:lnTo>
                <a:lnTo>
                  <a:pt x="3900763" y="208835"/>
                </a:lnTo>
                <a:lnTo>
                  <a:pt x="3890113" y="219484"/>
                </a:lnTo>
                <a:lnTo>
                  <a:pt x="3880055" y="219484"/>
                </a:lnTo>
                <a:lnTo>
                  <a:pt x="3880055" y="224808"/>
                </a:lnTo>
                <a:lnTo>
                  <a:pt x="3869405" y="224808"/>
                </a:lnTo>
                <a:lnTo>
                  <a:pt x="3885380" y="208835"/>
                </a:lnTo>
                <a:lnTo>
                  <a:pt x="3880055" y="198778"/>
                </a:lnTo>
                <a:lnTo>
                  <a:pt x="3885380" y="193453"/>
                </a:lnTo>
                <a:lnTo>
                  <a:pt x="3895438" y="182805"/>
                </a:lnTo>
                <a:lnTo>
                  <a:pt x="3895438" y="172156"/>
                </a:lnTo>
                <a:lnTo>
                  <a:pt x="3906087" y="162099"/>
                </a:lnTo>
                <a:lnTo>
                  <a:pt x="3906087" y="167423"/>
                </a:lnTo>
                <a:lnTo>
                  <a:pt x="3926795" y="167423"/>
                </a:lnTo>
                <a:lnTo>
                  <a:pt x="3926795" y="162099"/>
                </a:lnTo>
                <a:lnTo>
                  <a:pt x="3921470" y="156774"/>
                </a:lnTo>
                <a:lnTo>
                  <a:pt x="3926795" y="156774"/>
                </a:lnTo>
                <a:lnTo>
                  <a:pt x="3942770" y="162099"/>
                </a:lnTo>
                <a:lnTo>
                  <a:pt x="3952828" y="151450"/>
                </a:lnTo>
                <a:lnTo>
                  <a:pt x="3952828" y="146125"/>
                </a:lnTo>
                <a:lnTo>
                  <a:pt x="3937445" y="136068"/>
                </a:lnTo>
                <a:lnTo>
                  <a:pt x="3937445" y="125419"/>
                </a:lnTo>
                <a:lnTo>
                  <a:pt x="3948095" y="114771"/>
                </a:lnTo>
                <a:lnTo>
                  <a:pt x="3968803" y="109446"/>
                </a:lnTo>
                <a:lnTo>
                  <a:pt x="3994835" y="94064"/>
                </a:lnTo>
                <a:lnTo>
                  <a:pt x="3994835" y="88740"/>
                </a:lnTo>
                <a:close/>
                <a:moveTo>
                  <a:pt x="3921470" y="68034"/>
                </a:moveTo>
                <a:lnTo>
                  <a:pt x="3926795" y="78091"/>
                </a:lnTo>
                <a:lnTo>
                  <a:pt x="3916737" y="83416"/>
                </a:lnTo>
                <a:lnTo>
                  <a:pt x="3911412" y="78091"/>
                </a:lnTo>
                <a:close/>
                <a:moveTo>
                  <a:pt x="4031518" y="62710"/>
                </a:moveTo>
                <a:lnTo>
                  <a:pt x="4036843" y="62710"/>
                </a:lnTo>
                <a:lnTo>
                  <a:pt x="4041576" y="68034"/>
                </a:lnTo>
                <a:lnTo>
                  <a:pt x="4036843" y="68034"/>
                </a:lnTo>
                <a:lnTo>
                  <a:pt x="4031518" y="68034"/>
                </a:lnTo>
                <a:close/>
                <a:moveTo>
                  <a:pt x="3942770" y="62710"/>
                </a:moveTo>
                <a:lnTo>
                  <a:pt x="3948095" y="68034"/>
                </a:lnTo>
                <a:lnTo>
                  <a:pt x="3942770" y="73359"/>
                </a:lnTo>
                <a:lnTo>
                  <a:pt x="3948095" y="78091"/>
                </a:lnTo>
                <a:lnTo>
                  <a:pt x="3932120" y="83416"/>
                </a:lnTo>
                <a:lnTo>
                  <a:pt x="3932120" y="78091"/>
                </a:lnTo>
                <a:lnTo>
                  <a:pt x="3937445" y="68034"/>
                </a:lnTo>
                <a:close/>
                <a:moveTo>
                  <a:pt x="4083583" y="52061"/>
                </a:moveTo>
                <a:lnTo>
                  <a:pt x="4094233" y="52061"/>
                </a:lnTo>
                <a:lnTo>
                  <a:pt x="4099558" y="57385"/>
                </a:lnTo>
                <a:lnTo>
                  <a:pt x="4088908" y="68034"/>
                </a:lnTo>
                <a:close/>
                <a:moveTo>
                  <a:pt x="3963478" y="52061"/>
                </a:moveTo>
                <a:lnTo>
                  <a:pt x="3968803" y="57385"/>
                </a:lnTo>
                <a:lnTo>
                  <a:pt x="3974127" y="57385"/>
                </a:lnTo>
                <a:lnTo>
                  <a:pt x="3974127" y="62710"/>
                </a:lnTo>
                <a:lnTo>
                  <a:pt x="3963478" y="68034"/>
                </a:lnTo>
                <a:lnTo>
                  <a:pt x="3952828" y="78091"/>
                </a:lnTo>
                <a:lnTo>
                  <a:pt x="3952828" y="73359"/>
                </a:lnTo>
                <a:close/>
                <a:moveTo>
                  <a:pt x="3984185" y="42004"/>
                </a:moveTo>
                <a:lnTo>
                  <a:pt x="3989510" y="46737"/>
                </a:lnTo>
                <a:lnTo>
                  <a:pt x="3994835" y="42004"/>
                </a:lnTo>
                <a:lnTo>
                  <a:pt x="4000160" y="46737"/>
                </a:lnTo>
                <a:lnTo>
                  <a:pt x="4000160" y="52061"/>
                </a:lnTo>
                <a:lnTo>
                  <a:pt x="3994835" y="57385"/>
                </a:lnTo>
                <a:lnTo>
                  <a:pt x="3984185" y="57385"/>
                </a:lnTo>
                <a:lnTo>
                  <a:pt x="3974127" y="46737"/>
                </a:lnTo>
                <a:close/>
                <a:moveTo>
                  <a:pt x="4036843" y="36679"/>
                </a:moveTo>
                <a:lnTo>
                  <a:pt x="4041576" y="36679"/>
                </a:lnTo>
                <a:lnTo>
                  <a:pt x="4041576" y="46737"/>
                </a:lnTo>
                <a:lnTo>
                  <a:pt x="4031518" y="46737"/>
                </a:lnTo>
                <a:lnTo>
                  <a:pt x="4010218" y="68034"/>
                </a:lnTo>
                <a:lnTo>
                  <a:pt x="4020868" y="78091"/>
                </a:lnTo>
                <a:lnTo>
                  <a:pt x="4026193" y="83416"/>
                </a:lnTo>
                <a:lnTo>
                  <a:pt x="4010218" y="83416"/>
                </a:lnTo>
                <a:lnTo>
                  <a:pt x="4010218" y="78091"/>
                </a:lnTo>
                <a:lnTo>
                  <a:pt x="4005485" y="78091"/>
                </a:lnTo>
                <a:lnTo>
                  <a:pt x="3994835" y="78091"/>
                </a:lnTo>
                <a:lnTo>
                  <a:pt x="3978861" y="83416"/>
                </a:lnTo>
                <a:lnTo>
                  <a:pt x="3978861" y="88740"/>
                </a:lnTo>
                <a:lnTo>
                  <a:pt x="3974127" y="88740"/>
                </a:lnTo>
                <a:lnTo>
                  <a:pt x="3963478" y="99389"/>
                </a:lnTo>
                <a:lnTo>
                  <a:pt x="3958153" y="99389"/>
                </a:lnTo>
                <a:lnTo>
                  <a:pt x="3952828" y="88740"/>
                </a:lnTo>
                <a:lnTo>
                  <a:pt x="3963478" y="83416"/>
                </a:lnTo>
                <a:lnTo>
                  <a:pt x="3978861" y="78091"/>
                </a:lnTo>
                <a:lnTo>
                  <a:pt x="3989510" y="68034"/>
                </a:lnTo>
                <a:lnTo>
                  <a:pt x="4000160" y="68034"/>
                </a:lnTo>
                <a:lnTo>
                  <a:pt x="4010218" y="57385"/>
                </a:lnTo>
                <a:lnTo>
                  <a:pt x="4015543" y="52061"/>
                </a:lnTo>
                <a:close/>
                <a:moveTo>
                  <a:pt x="4057550" y="20706"/>
                </a:moveTo>
                <a:lnTo>
                  <a:pt x="4068200" y="20706"/>
                </a:lnTo>
                <a:lnTo>
                  <a:pt x="4068200" y="31355"/>
                </a:lnTo>
                <a:lnTo>
                  <a:pt x="4078258" y="31355"/>
                </a:lnTo>
                <a:lnTo>
                  <a:pt x="4078258" y="42004"/>
                </a:lnTo>
                <a:lnTo>
                  <a:pt x="4083583" y="46737"/>
                </a:lnTo>
                <a:lnTo>
                  <a:pt x="4072933" y="52061"/>
                </a:lnTo>
                <a:lnTo>
                  <a:pt x="4078258" y="62710"/>
                </a:lnTo>
                <a:lnTo>
                  <a:pt x="4072933" y="62710"/>
                </a:lnTo>
                <a:lnTo>
                  <a:pt x="4057550" y="46737"/>
                </a:lnTo>
                <a:lnTo>
                  <a:pt x="4062875" y="42004"/>
                </a:lnTo>
                <a:lnTo>
                  <a:pt x="4046901" y="42004"/>
                </a:lnTo>
                <a:lnTo>
                  <a:pt x="4046901" y="31355"/>
                </a:lnTo>
                <a:lnTo>
                  <a:pt x="4052225" y="26031"/>
                </a:lnTo>
                <a:close/>
                <a:moveTo>
                  <a:pt x="4026193" y="15382"/>
                </a:moveTo>
                <a:lnTo>
                  <a:pt x="4036843" y="20706"/>
                </a:lnTo>
                <a:lnTo>
                  <a:pt x="4020868" y="42004"/>
                </a:lnTo>
                <a:lnTo>
                  <a:pt x="4015543" y="36679"/>
                </a:lnTo>
                <a:lnTo>
                  <a:pt x="4015543" y="26031"/>
                </a:lnTo>
                <a:close/>
                <a:moveTo>
                  <a:pt x="4083583" y="10649"/>
                </a:moveTo>
                <a:lnTo>
                  <a:pt x="4083583" y="15382"/>
                </a:lnTo>
                <a:lnTo>
                  <a:pt x="4072933" y="15382"/>
                </a:lnTo>
                <a:close/>
                <a:moveTo>
                  <a:pt x="4057550" y="0"/>
                </a:moveTo>
                <a:lnTo>
                  <a:pt x="4062875" y="0"/>
                </a:lnTo>
                <a:lnTo>
                  <a:pt x="4062875" y="5324"/>
                </a:lnTo>
                <a:lnTo>
                  <a:pt x="4057550" y="15382"/>
                </a:lnTo>
                <a:lnTo>
                  <a:pt x="4052225" y="15382"/>
                </a:lnTo>
                <a:lnTo>
                  <a:pt x="4052225" y="10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7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51437" y="484093"/>
            <a:ext cx="10692508" cy="4158856"/>
          </a:xfrm>
          <a:custGeom>
            <a:avLst/>
            <a:gdLst>
              <a:gd name="connsiteX0" fmla="*/ 7440433 w 10692508"/>
              <a:gd name="connsiteY0" fmla="*/ 4148118 h 4158856"/>
              <a:gd name="connsiteX1" fmla="*/ 7450403 w 10692508"/>
              <a:gd name="connsiteY1" fmla="*/ 4158856 h 4158856"/>
              <a:gd name="connsiteX2" fmla="*/ 7440433 w 10692508"/>
              <a:gd name="connsiteY2" fmla="*/ 4158856 h 4158856"/>
              <a:gd name="connsiteX3" fmla="*/ 7700385 w 10692508"/>
              <a:gd name="connsiteY3" fmla="*/ 4133544 h 4158856"/>
              <a:gd name="connsiteX4" fmla="*/ 7710353 w 10692508"/>
              <a:gd name="connsiteY4" fmla="*/ 4133544 h 4158856"/>
              <a:gd name="connsiteX5" fmla="*/ 7710353 w 10692508"/>
              <a:gd name="connsiteY5" fmla="*/ 4138913 h 4158856"/>
              <a:gd name="connsiteX6" fmla="*/ 7700385 w 10692508"/>
              <a:gd name="connsiteY6" fmla="*/ 4138913 h 4158856"/>
              <a:gd name="connsiteX7" fmla="*/ 6632975 w 10692508"/>
              <a:gd name="connsiteY7" fmla="*/ 4128175 h 4158856"/>
              <a:gd name="connsiteX8" fmla="*/ 6642943 w 10692508"/>
              <a:gd name="connsiteY8" fmla="*/ 4138913 h 4158856"/>
              <a:gd name="connsiteX9" fmla="*/ 6622239 w 10692508"/>
              <a:gd name="connsiteY9" fmla="*/ 4143515 h 4158856"/>
              <a:gd name="connsiteX10" fmla="*/ 6622239 w 10692508"/>
              <a:gd name="connsiteY10" fmla="*/ 4133544 h 4158856"/>
              <a:gd name="connsiteX11" fmla="*/ 7211155 w 10692508"/>
              <a:gd name="connsiteY11" fmla="*/ 4102863 h 4158856"/>
              <a:gd name="connsiteX12" fmla="*/ 7221123 w 10692508"/>
              <a:gd name="connsiteY12" fmla="*/ 4102863 h 4158856"/>
              <a:gd name="connsiteX13" fmla="*/ 7221123 w 10692508"/>
              <a:gd name="connsiteY13" fmla="*/ 4107465 h 4158856"/>
              <a:gd name="connsiteX14" fmla="*/ 7211155 w 10692508"/>
              <a:gd name="connsiteY14" fmla="*/ 4107465 h 4158856"/>
              <a:gd name="connsiteX15" fmla="*/ 2503661 w 10692508"/>
              <a:gd name="connsiteY15" fmla="*/ 4097493 h 4158856"/>
              <a:gd name="connsiteX16" fmla="*/ 2514396 w 10692508"/>
              <a:gd name="connsiteY16" fmla="*/ 4097493 h 4158856"/>
              <a:gd name="connsiteX17" fmla="*/ 2503661 w 10692508"/>
              <a:gd name="connsiteY17" fmla="*/ 4102863 h 4158856"/>
              <a:gd name="connsiteX18" fmla="*/ 7291671 w 10692508"/>
              <a:gd name="connsiteY18" fmla="*/ 4076784 h 4158856"/>
              <a:gd name="connsiteX19" fmla="*/ 7291671 w 10692508"/>
              <a:gd name="connsiteY19" fmla="*/ 4097493 h 4158856"/>
              <a:gd name="connsiteX20" fmla="*/ 7280935 w 10692508"/>
              <a:gd name="connsiteY20" fmla="*/ 4086755 h 4158856"/>
              <a:gd name="connsiteX21" fmla="*/ 5206693 w 10692508"/>
              <a:gd name="connsiteY21" fmla="*/ 4076784 h 4158856"/>
              <a:gd name="connsiteX22" fmla="*/ 5227398 w 10692508"/>
              <a:gd name="connsiteY22" fmla="*/ 4076784 h 4158856"/>
              <a:gd name="connsiteX23" fmla="*/ 5206693 w 10692508"/>
              <a:gd name="connsiteY23" fmla="*/ 4082153 h 4158856"/>
              <a:gd name="connsiteX24" fmla="*/ 2793518 w 10692508"/>
              <a:gd name="connsiteY24" fmla="*/ 4056074 h 4158856"/>
              <a:gd name="connsiteX25" fmla="*/ 2803486 w 10692508"/>
              <a:gd name="connsiteY25" fmla="*/ 4056074 h 4158856"/>
              <a:gd name="connsiteX26" fmla="*/ 2793518 w 10692508"/>
              <a:gd name="connsiteY26" fmla="*/ 4066812 h 4158856"/>
              <a:gd name="connsiteX27" fmla="*/ 6463508 w 10692508"/>
              <a:gd name="connsiteY27" fmla="*/ 4051471 h 4158856"/>
              <a:gd name="connsiteX28" fmla="*/ 6483445 w 10692508"/>
              <a:gd name="connsiteY28" fmla="*/ 4051471 h 4158856"/>
              <a:gd name="connsiteX29" fmla="*/ 6483445 w 10692508"/>
              <a:gd name="connsiteY29" fmla="*/ 4066812 h 4158856"/>
              <a:gd name="connsiteX30" fmla="*/ 6463508 w 10692508"/>
              <a:gd name="connsiteY30" fmla="*/ 4071414 h 4158856"/>
              <a:gd name="connsiteX31" fmla="*/ 7530918 w 10692508"/>
              <a:gd name="connsiteY31" fmla="*/ 4046102 h 4158856"/>
              <a:gd name="connsiteX32" fmla="*/ 7540887 w 10692508"/>
              <a:gd name="connsiteY32" fmla="*/ 4046102 h 4158856"/>
              <a:gd name="connsiteX33" fmla="*/ 7540887 w 10692508"/>
              <a:gd name="connsiteY33" fmla="*/ 4051471 h 4158856"/>
              <a:gd name="connsiteX34" fmla="*/ 7530918 w 10692508"/>
              <a:gd name="connsiteY34" fmla="*/ 4051471 h 4158856"/>
              <a:gd name="connsiteX35" fmla="*/ 6353853 w 10692508"/>
              <a:gd name="connsiteY35" fmla="*/ 4046102 h 4158856"/>
              <a:gd name="connsiteX36" fmla="*/ 6373790 w 10692508"/>
              <a:gd name="connsiteY36" fmla="*/ 4046102 h 4158856"/>
              <a:gd name="connsiteX37" fmla="*/ 6383759 w 10692508"/>
              <a:gd name="connsiteY37" fmla="*/ 4061443 h 4158856"/>
              <a:gd name="connsiteX38" fmla="*/ 6373790 w 10692508"/>
              <a:gd name="connsiteY38" fmla="*/ 4066812 h 4158856"/>
              <a:gd name="connsiteX39" fmla="*/ 6353853 w 10692508"/>
              <a:gd name="connsiteY39" fmla="*/ 4051471 h 4158856"/>
              <a:gd name="connsiteX40" fmla="*/ 6483445 w 10692508"/>
              <a:gd name="connsiteY40" fmla="*/ 4040733 h 4158856"/>
              <a:gd name="connsiteX41" fmla="*/ 6493414 w 10692508"/>
              <a:gd name="connsiteY41" fmla="*/ 4046102 h 4158856"/>
              <a:gd name="connsiteX42" fmla="*/ 6473477 w 10692508"/>
              <a:gd name="connsiteY42" fmla="*/ 4046102 h 4158856"/>
              <a:gd name="connsiteX43" fmla="*/ 5276474 w 10692508"/>
              <a:gd name="connsiteY43" fmla="*/ 4040733 h 4158856"/>
              <a:gd name="connsiteX44" fmla="*/ 5256537 w 10692508"/>
              <a:gd name="connsiteY44" fmla="*/ 4051471 h 4158856"/>
              <a:gd name="connsiteX45" fmla="*/ 5235833 w 10692508"/>
              <a:gd name="connsiteY45" fmla="*/ 4051471 h 4158856"/>
              <a:gd name="connsiteX46" fmla="*/ 6523320 w 10692508"/>
              <a:gd name="connsiteY46" fmla="*/ 4035364 h 4158856"/>
              <a:gd name="connsiteX47" fmla="*/ 6533288 w 10692508"/>
              <a:gd name="connsiteY47" fmla="*/ 4035364 h 4158856"/>
              <a:gd name="connsiteX48" fmla="*/ 6543257 w 10692508"/>
              <a:gd name="connsiteY48" fmla="*/ 4046102 h 4158856"/>
              <a:gd name="connsiteX49" fmla="*/ 6523320 w 10692508"/>
              <a:gd name="connsiteY49" fmla="*/ 4051471 h 4158856"/>
              <a:gd name="connsiteX50" fmla="*/ 6512584 w 10692508"/>
              <a:gd name="connsiteY50" fmla="*/ 4051471 h 4158856"/>
              <a:gd name="connsiteX51" fmla="*/ 6523320 w 10692508"/>
              <a:gd name="connsiteY51" fmla="*/ 4040733 h 4158856"/>
              <a:gd name="connsiteX52" fmla="*/ 2793518 w 10692508"/>
              <a:gd name="connsiteY52" fmla="*/ 4030761 h 4158856"/>
              <a:gd name="connsiteX53" fmla="*/ 2803486 w 10692508"/>
              <a:gd name="connsiteY53" fmla="*/ 4030761 h 4158856"/>
              <a:gd name="connsiteX54" fmla="*/ 2803486 w 10692508"/>
              <a:gd name="connsiteY54" fmla="*/ 4035364 h 4158856"/>
              <a:gd name="connsiteX55" fmla="*/ 2793518 w 10692508"/>
              <a:gd name="connsiteY55" fmla="*/ 4035364 h 4158856"/>
              <a:gd name="connsiteX56" fmla="*/ 6712724 w 10692508"/>
              <a:gd name="connsiteY56" fmla="*/ 4020790 h 4158856"/>
              <a:gd name="connsiteX57" fmla="*/ 6722692 w 10692508"/>
              <a:gd name="connsiteY57" fmla="*/ 4020790 h 4158856"/>
              <a:gd name="connsiteX58" fmla="*/ 6722692 w 10692508"/>
              <a:gd name="connsiteY58" fmla="*/ 4025392 h 4158856"/>
              <a:gd name="connsiteX59" fmla="*/ 6722692 w 10692508"/>
              <a:gd name="connsiteY59" fmla="*/ 4030761 h 4158856"/>
              <a:gd name="connsiteX60" fmla="*/ 6712724 w 10692508"/>
              <a:gd name="connsiteY60" fmla="*/ 4025392 h 4158856"/>
              <a:gd name="connsiteX61" fmla="*/ 5725062 w 10692508"/>
              <a:gd name="connsiteY61" fmla="*/ 4015421 h 4158856"/>
              <a:gd name="connsiteX62" fmla="*/ 5745766 w 10692508"/>
              <a:gd name="connsiteY62" fmla="*/ 4015421 h 4158856"/>
              <a:gd name="connsiteX63" fmla="*/ 5735798 w 10692508"/>
              <a:gd name="connsiteY63" fmla="*/ 4025392 h 4158856"/>
              <a:gd name="connsiteX64" fmla="*/ 3321855 w 10692508"/>
              <a:gd name="connsiteY64" fmla="*/ 4010052 h 4158856"/>
              <a:gd name="connsiteX65" fmla="*/ 3331057 w 10692508"/>
              <a:gd name="connsiteY65" fmla="*/ 4010052 h 4158856"/>
              <a:gd name="connsiteX66" fmla="*/ 3321855 w 10692508"/>
              <a:gd name="connsiteY66" fmla="*/ 4015421 h 4158856"/>
              <a:gd name="connsiteX67" fmla="*/ 7430465 w 10692508"/>
              <a:gd name="connsiteY67" fmla="*/ 4004682 h 4158856"/>
              <a:gd name="connsiteX68" fmla="*/ 7440433 w 10692508"/>
              <a:gd name="connsiteY68" fmla="*/ 4004682 h 4158856"/>
              <a:gd name="connsiteX69" fmla="*/ 7430465 w 10692508"/>
              <a:gd name="connsiteY69" fmla="*/ 4015421 h 4158856"/>
              <a:gd name="connsiteX70" fmla="*/ 6762567 w 10692508"/>
              <a:gd name="connsiteY70" fmla="*/ 4004682 h 4158856"/>
              <a:gd name="connsiteX71" fmla="*/ 6772536 w 10692508"/>
              <a:gd name="connsiteY71" fmla="*/ 4004682 h 4158856"/>
              <a:gd name="connsiteX72" fmla="*/ 6772536 w 10692508"/>
              <a:gd name="connsiteY72" fmla="*/ 4015421 h 4158856"/>
              <a:gd name="connsiteX73" fmla="*/ 6762567 w 10692508"/>
              <a:gd name="connsiteY73" fmla="*/ 4015421 h 4158856"/>
              <a:gd name="connsiteX74" fmla="*/ 2722971 w 10692508"/>
              <a:gd name="connsiteY74" fmla="*/ 4004682 h 4158856"/>
              <a:gd name="connsiteX75" fmla="*/ 2732939 w 10692508"/>
              <a:gd name="connsiteY75" fmla="*/ 4010052 h 4158856"/>
              <a:gd name="connsiteX76" fmla="*/ 2722971 w 10692508"/>
              <a:gd name="connsiteY76" fmla="*/ 4015421 h 4158856"/>
              <a:gd name="connsiteX77" fmla="*/ 1266783 w 10692508"/>
              <a:gd name="connsiteY77" fmla="*/ 4004682 h 4158856"/>
              <a:gd name="connsiteX78" fmla="*/ 1276752 w 10692508"/>
              <a:gd name="connsiteY78" fmla="*/ 4004682 h 4158856"/>
              <a:gd name="connsiteX79" fmla="*/ 1286721 w 10692508"/>
              <a:gd name="connsiteY79" fmla="*/ 4015421 h 4158856"/>
              <a:gd name="connsiteX80" fmla="*/ 1266783 w 10692508"/>
              <a:gd name="connsiteY80" fmla="*/ 4015421 h 4158856"/>
              <a:gd name="connsiteX81" fmla="*/ 3002092 w 10692508"/>
              <a:gd name="connsiteY81" fmla="*/ 3999313 h 4158856"/>
              <a:gd name="connsiteX82" fmla="*/ 3032765 w 10692508"/>
              <a:gd name="connsiteY82" fmla="*/ 3999313 h 4158856"/>
              <a:gd name="connsiteX83" fmla="*/ 3022796 w 10692508"/>
              <a:gd name="connsiteY83" fmla="*/ 4010052 h 4158856"/>
              <a:gd name="connsiteX84" fmla="*/ 7779367 w 10692508"/>
              <a:gd name="connsiteY84" fmla="*/ 3994711 h 4158856"/>
              <a:gd name="connsiteX85" fmla="*/ 7779367 w 10692508"/>
              <a:gd name="connsiteY85" fmla="*/ 4004682 h 4158856"/>
              <a:gd name="connsiteX86" fmla="*/ 7760197 w 10692508"/>
              <a:gd name="connsiteY86" fmla="*/ 4010052 h 4158856"/>
              <a:gd name="connsiteX87" fmla="*/ 7760197 w 10692508"/>
              <a:gd name="connsiteY87" fmla="*/ 3999313 h 4158856"/>
              <a:gd name="connsiteX88" fmla="*/ 5865390 w 10692508"/>
              <a:gd name="connsiteY88" fmla="*/ 3994711 h 4158856"/>
              <a:gd name="connsiteX89" fmla="*/ 5865390 w 10692508"/>
              <a:gd name="connsiteY89" fmla="*/ 3999313 h 4158856"/>
              <a:gd name="connsiteX90" fmla="*/ 5855421 w 10692508"/>
              <a:gd name="connsiteY90" fmla="*/ 4015421 h 4158856"/>
              <a:gd name="connsiteX91" fmla="*/ 5834717 w 10692508"/>
              <a:gd name="connsiteY91" fmla="*/ 4015421 h 4158856"/>
              <a:gd name="connsiteX92" fmla="*/ 5845453 w 10692508"/>
              <a:gd name="connsiteY92" fmla="*/ 3999313 h 4158856"/>
              <a:gd name="connsiteX93" fmla="*/ 5306380 w 10692508"/>
              <a:gd name="connsiteY93" fmla="*/ 3994711 h 4158856"/>
              <a:gd name="connsiteX94" fmla="*/ 5316348 w 10692508"/>
              <a:gd name="connsiteY94" fmla="*/ 3999313 h 4158856"/>
              <a:gd name="connsiteX95" fmla="*/ 5295644 w 10692508"/>
              <a:gd name="connsiteY95" fmla="*/ 4004682 h 4158856"/>
              <a:gd name="connsiteX96" fmla="*/ 5295644 w 10692508"/>
              <a:gd name="connsiteY96" fmla="*/ 3999313 h 4158856"/>
              <a:gd name="connsiteX97" fmla="*/ 8289301 w 10692508"/>
              <a:gd name="connsiteY97" fmla="*/ 3990109 h 4158856"/>
              <a:gd name="connsiteX98" fmla="*/ 8298503 w 10692508"/>
              <a:gd name="connsiteY98" fmla="*/ 3990109 h 4158856"/>
              <a:gd name="connsiteX99" fmla="*/ 8308471 w 10692508"/>
              <a:gd name="connsiteY99" fmla="*/ 3994711 h 4158856"/>
              <a:gd name="connsiteX100" fmla="*/ 8289301 w 10692508"/>
              <a:gd name="connsiteY100" fmla="*/ 3999313 h 4158856"/>
              <a:gd name="connsiteX101" fmla="*/ 6533288 w 10692508"/>
              <a:gd name="connsiteY101" fmla="*/ 3990109 h 4158856"/>
              <a:gd name="connsiteX102" fmla="*/ 6553226 w 10692508"/>
              <a:gd name="connsiteY102" fmla="*/ 3990109 h 4158856"/>
              <a:gd name="connsiteX103" fmla="*/ 6562427 w 10692508"/>
              <a:gd name="connsiteY103" fmla="*/ 3990109 h 4158856"/>
              <a:gd name="connsiteX104" fmla="*/ 6553226 w 10692508"/>
              <a:gd name="connsiteY104" fmla="*/ 3999313 h 4158856"/>
              <a:gd name="connsiteX105" fmla="*/ 6523320 w 10692508"/>
              <a:gd name="connsiteY105" fmla="*/ 4015421 h 4158856"/>
              <a:gd name="connsiteX106" fmla="*/ 6502616 w 10692508"/>
              <a:gd name="connsiteY106" fmla="*/ 4010052 h 4158856"/>
              <a:gd name="connsiteX107" fmla="*/ 6523320 w 10692508"/>
              <a:gd name="connsiteY107" fmla="*/ 3999313 h 4158856"/>
              <a:gd name="connsiteX108" fmla="*/ 6942002 w 10692508"/>
              <a:gd name="connsiteY108" fmla="*/ 3984739 h 4158856"/>
              <a:gd name="connsiteX109" fmla="*/ 6962706 w 10692508"/>
              <a:gd name="connsiteY109" fmla="*/ 3984739 h 4158856"/>
              <a:gd name="connsiteX110" fmla="*/ 6962706 w 10692508"/>
              <a:gd name="connsiteY110" fmla="*/ 3999313 h 4158856"/>
              <a:gd name="connsiteX111" fmla="*/ 6952738 w 10692508"/>
              <a:gd name="connsiteY111" fmla="*/ 4004682 h 4158856"/>
              <a:gd name="connsiteX112" fmla="*/ 6942002 w 10692508"/>
              <a:gd name="connsiteY112" fmla="*/ 4004682 h 4158856"/>
              <a:gd name="connsiteX113" fmla="*/ 6932034 w 10692508"/>
              <a:gd name="connsiteY113" fmla="*/ 4010052 h 4158856"/>
              <a:gd name="connsiteX114" fmla="*/ 6932034 w 10692508"/>
              <a:gd name="connsiteY114" fmla="*/ 4004682 h 4158856"/>
              <a:gd name="connsiteX115" fmla="*/ 6932034 w 10692508"/>
              <a:gd name="connsiteY115" fmla="*/ 3990109 h 4158856"/>
              <a:gd name="connsiteX116" fmla="*/ 6254167 w 10692508"/>
              <a:gd name="connsiteY116" fmla="*/ 3984739 h 4158856"/>
              <a:gd name="connsiteX117" fmla="*/ 6254167 w 10692508"/>
              <a:gd name="connsiteY117" fmla="*/ 3990109 h 4158856"/>
              <a:gd name="connsiteX118" fmla="*/ 6244198 w 10692508"/>
              <a:gd name="connsiteY118" fmla="*/ 3990109 h 4158856"/>
              <a:gd name="connsiteX119" fmla="*/ 3161591 w 10692508"/>
              <a:gd name="connsiteY119" fmla="*/ 3984739 h 4158856"/>
              <a:gd name="connsiteX120" fmla="*/ 3181527 w 10692508"/>
              <a:gd name="connsiteY120" fmla="*/ 3984739 h 4158856"/>
              <a:gd name="connsiteX121" fmla="*/ 3181527 w 10692508"/>
              <a:gd name="connsiteY121" fmla="*/ 3990109 h 4158856"/>
              <a:gd name="connsiteX122" fmla="*/ 3171559 w 10692508"/>
              <a:gd name="connsiteY122" fmla="*/ 3994711 h 4158856"/>
              <a:gd name="connsiteX123" fmla="*/ 3151622 w 10692508"/>
              <a:gd name="connsiteY123" fmla="*/ 3994711 h 4158856"/>
              <a:gd name="connsiteX124" fmla="*/ 3151622 w 10692508"/>
              <a:gd name="connsiteY124" fmla="*/ 3990109 h 4158856"/>
              <a:gd name="connsiteX125" fmla="*/ 6383759 w 10692508"/>
              <a:gd name="connsiteY125" fmla="*/ 3979370 h 4158856"/>
              <a:gd name="connsiteX126" fmla="*/ 6402929 w 10692508"/>
              <a:gd name="connsiteY126" fmla="*/ 3984739 h 4158856"/>
              <a:gd name="connsiteX127" fmla="*/ 6383759 w 10692508"/>
              <a:gd name="connsiteY127" fmla="*/ 3990109 h 4158856"/>
              <a:gd name="connsiteX128" fmla="*/ 6642943 w 10692508"/>
              <a:gd name="connsiteY128" fmla="*/ 3974001 h 4158856"/>
              <a:gd name="connsiteX129" fmla="*/ 6642943 w 10692508"/>
              <a:gd name="connsiteY129" fmla="*/ 3984739 h 4158856"/>
              <a:gd name="connsiteX130" fmla="*/ 6632975 w 10692508"/>
              <a:gd name="connsiteY130" fmla="*/ 3990109 h 4158856"/>
              <a:gd name="connsiteX131" fmla="*/ 6632975 w 10692508"/>
              <a:gd name="connsiteY131" fmla="*/ 3979370 h 4158856"/>
              <a:gd name="connsiteX132" fmla="*/ 6452773 w 10692508"/>
              <a:gd name="connsiteY132" fmla="*/ 3974001 h 4158856"/>
              <a:gd name="connsiteX133" fmla="*/ 6452773 w 10692508"/>
              <a:gd name="connsiteY133" fmla="*/ 3990109 h 4158856"/>
              <a:gd name="connsiteX134" fmla="*/ 6433602 w 10692508"/>
              <a:gd name="connsiteY134" fmla="*/ 3994711 h 4158856"/>
              <a:gd name="connsiteX135" fmla="*/ 6433602 w 10692508"/>
              <a:gd name="connsiteY135" fmla="*/ 3984739 h 4158856"/>
              <a:gd name="connsiteX136" fmla="*/ 2932312 w 10692508"/>
              <a:gd name="connsiteY136" fmla="*/ 3974001 h 4158856"/>
              <a:gd name="connsiteX137" fmla="*/ 2932312 w 10692508"/>
              <a:gd name="connsiteY137" fmla="*/ 3979370 h 4158856"/>
              <a:gd name="connsiteX138" fmla="*/ 2913141 w 10692508"/>
              <a:gd name="connsiteY138" fmla="*/ 3984739 h 4158856"/>
              <a:gd name="connsiteX139" fmla="*/ 2913141 w 10692508"/>
              <a:gd name="connsiteY139" fmla="*/ 3979370 h 4158856"/>
              <a:gd name="connsiteX140" fmla="*/ 6912096 w 10692508"/>
              <a:gd name="connsiteY140" fmla="*/ 3968632 h 4158856"/>
              <a:gd name="connsiteX141" fmla="*/ 6932034 w 10692508"/>
              <a:gd name="connsiteY141" fmla="*/ 3974001 h 4158856"/>
              <a:gd name="connsiteX142" fmla="*/ 6912096 w 10692508"/>
              <a:gd name="connsiteY142" fmla="*/ 3984739 h 4158856"/>
              <a:gd name="connsiteX143" fmla="*/ 5764937 w 10692508"/>
              <a:gd name="connsiteY143" fmla="*/ 3968632 h 4158856"/>
              <a:gd name="connsiteX144" fmla="*/ 5774906 w 10692508"/>
              <a:gd name="connsiteY144" fmla="*/ 3974001 h 4158856"/>
              <a:gd name="connsiteX145" fmla="*/ 5754968 w 10692508"/>
              <a:gd name="connsiteY145" fmla="*/ 3984739 h 4158856"/>
              <a:gd name="connsiteX146" fmla="*/ 5745766 w 10692508"/>
              <a:gd name="connsiteY146" fmla="*/ 3979370 h 4158856"/>
              <a:gd name="connsiteX147" fmla="*/ 3221402 w 10692508"/>
              <a:gd name="connsiteY147" fmla="*/ 3963263 h 4158856"/>
              <a:gd name="connsiteX148" fmla="*/ 3221402 w 10692508"/>
              <a:gd name="connsiteY148" fmla="*/ 3984739 h 4158856"/>
              <a:gd name="connsiteX149" fmla="*/ 3211433 w 10692508"/>
              <a:gd name="connsiteY149" fmla="*/ 3984739 h 4158856"/>
              <a:gd name="connsiteX150" fmla="*/ 3202231 w 10692508"/>
              <a:gd name="connsiteY150" fmla="*/ 3974001 h 4158856"/>
              <a:gd name="connsiteX151" fmla="*/ 2762845 w 10692508"/>
              <a:gd name="connsiteY151" fmla="*/ 3963263 h 4158856"/>
              <a:gd name="connsiteX152" fmla="*/ 2772814 w 10692508"/>
              <a:gd name="connsiteY152" fmla="*/ 3968632 h 4158856"/>
              <a:gd name="connsiteX153" fmla="*/ 2762845 w 10692508"/>
              <a:gd name="connsiteY153" fmla="*/ 3968632 h 4158856"/>
              <a:gd name="connsiteX154" fmla="*/ 5795610 w 10692508"/>
              <a:gd name="connsiteY154" fmla="*/ 3958660 h 4158856"/>
              <a:gd name="connsiteX155" fmla="*/ 5805578 w 10692508"/>
              <a:gd name="connsiteY155" fmla="*/ 3963263 h 4158856"/>
              <a:gd name="connsiteX156" fmla="*/ 5795610 w 10692508"/>
              <a:gd name="connsiteY156" fmla="*/ 3974001 h 4158856"/>
              <a:gd name="connsiteX157" fmla="*/ 5784874 w 10692508"/>
              <a:gd name="connsiteY157" fmla="*/ 3979370 h 4158856"/>
              <a:gd name="connsiteX158" fmla="*/ 5784874 w 10692508"/>
              <a:gd name="connsiteY158" fmla="*/ 3974001 h 4158856"/>
              <a:gd name="connsiteX159" fmla="*/ 5784874 w 10692508"/>
              <a:gd name="connsiteY159" fmla="*/ 3968632 h 4158856"/>
              <a:gd name="connsiteX160" fmla="*/ 6991845 w 10692508"/>
              <a:gd name="connsiteY160" fmla="*/ 3954058 h 4158856"/>
              <a:gd name="connsiteX161" fmla="*/ 6991845 w 10692508"/>
              <a:gd name="connsiteY161" fmla="*/ 3963263 h 4158856"/>
              <a:gd name="connsiteX162" fmla="*/ 6971908 w 10692508"/>
              <a:gd name="connsiteY162" fmla="*/ 3968632 h 4158856"/>
              <a:gd name="connsiteX163" fmla="*/ 6962706 w 10692508"/>
              <a:gd name="connsiteY163" fmla="*/ 3958660 h 4158856"/>
              <a:gd name="connsiteX164" fmla="*/ 2134054 w 10692508"/>
              <a:gd name="connsiteY164" fmla="*/ 3948689 h 4158856"/>
              <a:gd name="connsiteX165" fmla="*/ 2144790 w 10692508"/>
              <a:gd name="connsiteY165" fmla="*/ 3948689 h 4158856"/>
              <a:gd name="connsiteX166" fmla="*/ 2134054 w 10692508"/>
              <a:gd name="connsiteY166" fmla="*/ 3958660 h 4158856"/>
              <a:gd name="connsiteX167" fmla="*/ 2124086 w 10692508"/>
              <a:gd name="connsiteY167" fmla="*/ 3954058 h 4158856"/>
              <a:gd name="connsiteX168" fmla="*/ 7889022 w 10692508"/>
              <a:gd name="connsiteY168" fmla="*/ 3943320 h 4158856"/>
              <a:gd name="connsiteX169" fmla="*/ 7898991 w 10692508"/>
              <a:gd name="connsiteY169" fmla="*/ 3954058 h 4158856"/>
              <a:gd name="connsiteX170" fmla="*/ 7889022 w 10692508"/>
              <a:gd name="connsiteY170" fmla="*/ 3958660 h 4158856"/>
              <a:gd name="connsiteX171" fmla="*/ 7879821 w 10692508"/>
              <a:gd name="connsiteY171" fmla="*/ 3958660 h 4158856"/>
              <a:gd name="connsiteX172" fmla="*/ 7879821 w 10692508"/>
              <a:gd name="connsiteY172" fmla="*/ 3948689 h 4158856"/>
              <a:gd name="connsiteX173" fmla="*/ 7270967 w 10692508"/>
              <a:gd name="connsiteY173" fmla="*/ 3943320 h 4158856"/>
              <a:gd name="connsiteX174" fmla="*/ 7280935 w 10692508"/>
              <a:gd name="connsiteY174" fmla="*/ 3943320 h 4158856"/>
              <a:gd name="connsiteX175" fmla="*/ 7280935 w 10692508"/>
              <a:gd name="connsiteY175" fmla="*/ 3958660 h 4158856"/>
              <a:gd name="connsiteX176" fmla="*/ 7270967 w 10692508"/>
              <a:gd name="connsiteY176" fmla="*/ 3958660 h 4158856"/>
              <a:gd name="connsiteX177" fmla="*/ 2374068 w 10692508"/>
              <a:gd name="connsiteY177" fmla="*/ 3943320 h 4158856"/>
              <a:gd name="connsiteX178" fmla="*/ 2374068 w 10692508"/>
              <a:gd name="connsiteY178" fmla="*/ 3948689 h 4158856"/>
              <a:gd name="connsiteX179" fmla="*/ 2353364 w 10692508"/>
              <a:gd name="connsiteY179" fmla="*/ 3954058 h 4158856"/>
              <a:gd name="connsiteX180" fmla="*/ 2353364 w 10692508"/>
              <a:gd name="connsiteY180" fmla="*/ 3948689 h 4158856"/>
              <a:gd name="connsiteX181" fmla="*/ 1555874 w 10692508"/>
              <a:gd name="connsiteY181" fmla="*/ 3943320 h 4158856"/>
              <a:gd name="connsiteX182" fmla="*/ 1555874 w 10692508"/>
              <a:gd name="connsiteY182" fmla="*/ 3954058 h 4158856"/>
              <a:gd name="connsiteX183" fmla="*/ 1545905 w 10692508"/>
              <a:gd name="connsiteY183" fmla="*/ 3954058 h 4158856"/>
              <a:gd name="connsiteX184" fmla="*/ 5855421 w 10692508"/>
              <a:gd name="connsiteY184" fmla="*/ 3932581 h 4158856"/>
              <a:gd name="connsiteX185" fmla="*/ 5865390 w 10692508"/>
              <a:gd name="connsiteY185" fmla="*/ 3937950 h 4158856"/>
              <a:gd name="connsiteX186" fmla="*/ 5834717 w 10692508"/>
              <a:gd name="connsiteY186" fmla="*/ 3954058 h 4158856"/>
              <a:gd name="connsiteX187" fmla="*/ 5834717 w 10692508"/>
              <a:gd name="connsiteY187" fmla="*/ 3948689 h 4158856"/>
              <a:gd name="connsiteX188" fmla="*/ 2593378 w 10692508"/>
              <a:gd name="connsiteY188" fmla="*/ 3932581 h 4158856"/>
              <a:gd name="connsiteX189" fmla="*/ 2593378 w 10692508"/>
              <a:gd name="connsiteY189" fmla="*/ 3937950 h 4158856"/>
              <a:gd name="connsiteX190" fmla="*/ 2572674 w 10692508"/>
              <a:gd name="connsiteY190" fmla="*/ 3948689 h 4158856"/>
              <a:gd name="connsiteX191" fmla="*/ 2563472 w 10692508"/>
              <a:gd name="connsiteY191" fmla="*/ 3943320 h 4158856"/>
              <a:gd name="connsiteX192" fmla="*/ 7550089 w 10692508"/>
              <a:gd name="connsiteY192" fmla="*/ 3927979 h 4158856"/>
              <a:gd name="connsiteX193" fmla="*/ 7560057 w 10692508"/>
              <a:gd name="connsiteY193" fmla="*/ 3937950 h 4158856"/>
              <a:gd name="connsiteX194" fmla="*/ 7550089 w 10692508"/>
              <a:gd name="connsiteY194" fmla="*/ 3943320 h 4158856"/>
              <a:gd name="connsiteX195" fmla="*/ 7540887 w 10692508"/>
              <a:gd name="connsiteY195" fmla="*/ 3937950 h 4158856"/>
              <a:gd name="connsiteX196" fmla="*/ 7481075 w 10692508"/>
              <a:gd name="connsiteY196" fmla="*/ 3927979 h 4158856"/>
              <a:gd name="connsiteX197" fmla="*/ 7490277 w 10692508"/>
              <a:gd name="connsiteY197" fmla="*/ 3927979 h 4158856"/>
              <a:gd name="connsiteX198" fmla="*/ 7490277 w 10692508"/>
              <a:gd name="connsiteY198" fmla="*/ 3932581 h 4158856"/>
              <a:gd name="connsiteX199" fmla="*/ 7481075 w 10692508"/>
              <a:gd name="connsiteY199" fmla="*/ 3932581 h 4158856"/>
              <a:gd name="connsiteX200" fmla="*/ 6154480 w 10692508"/>
              <a:gd name="connsiteY200" fmla="*/ 3927979 h 4158856"/>
              <a:gd name="connsiteX201" fmla="*/ 6163682 w 10692508"/>
              <a:gd name="connsiteY201" fmla="*/ 3932581 h 4158856"/>
              <a:gd name="connsiteX202" fmla="*/ 6144512 w 10692508"/>
              <a:gd name="connsiteY202" fmla="*/ 3937950 h 4158856"/>
              <a:gd name="connsiteX203" fmla="*/ 1925480 w 10692508"/>
              <a:gd name="connsiteY203" fmla="*/ 3927979 h 4158856"/>
              <a:gd name="connsiteX204" fmla="*/ 1964588 w 10692508"/>
              <a:gd name="connsiteY204" fmla="*/ 3927979 h 4158856"/>
              <a:gd name="connsiteX205" fmla="*/ 1944650 w 10692508"/>
              <a:gd name="connsiteY205" fmla="*/ 3932581 h 4158856"/>
              <a:gd name="connsiteX206" fmla="*/ 1935449 w 10692508"/>
              <a:gd name="connsiteY206" fmla="*/ 3937950 h 4158856"/>
              <a:gd name="connsiteX207" fmla="*/ 6832347 w 10692508"/>
              <a:gd name="connsiteY207" fmla="*/ 3922610 h 4158856"/>
              <a:gd name="connsiteX208" fmla="*/ 6851518 w 10692508"/>
              <a:gd name="connsiteY208" fmla="*/ 3927979 h 4158856"/>
              <a:gd name="connsiteX209" fmla="*/ 6843083 w 10692508"/>
              <a:gd name="connsiteY209" fmla="*/ 3943320 h 4158856"/>
              <a:gd name="connsiteX210" fmla="*/ 6822379 w 10692508"/>
              <a:gd name="connsiteY210" fmla="*/ 3954058 h 4158856"/>
              <a:gd name="connsiteX211" fmla="*/ 6812410 w 10692508"/>
              <a:gd name="connsiteY211" fmla="*/ 3963263 h 4158856"/>
              <a:gd name="connsiteX212" fmla="*/ 6802441 w 10692508"/>
              <a:gd name="connsiteY212" fmla="*/ 3963263 h 4158856"/>
              <a:gd name="connsiteX213" fmla="*/ 6802441 w 10692508"/>
              <a:gd name="connsiteY213" fmla="*/ 3943320 h 4158856"/>
              <a:gd name="connsiteX214" fmla="*/ 2732939 w 10692508"/>
              <a:gd name="connsiteY214" fmla="*/ 3922610 h 4158856"/>
              <a:gd name="connsiteX215" fmla="*/ 2732939 w 10692508"/>
              <a:gd name="connsiteY215" fmla="*/ 3927979 h 4158856"/>
              <a:gd name="connsiteX216" fmla="*/ 2722971 w 10692508"/>
              <a:gd name="connsiteY216" fmla="*/ 3932581 h 4158856"/>
              <a:gd name="connsiteX217" fmla="*/ 2713002 w 10692508"/>
              <a:gd name="connsiteY217" fmla="*/ 3927979 h 4158856"/>
              <a:gd name="connsiteX218" fmla="*/ 6523320 w 10692508"/>
              <a:gd name="connsiteY218" fmla="*/ 3918008 h 4158856"/>
              <a:gd name="connsiteX219" fmla="*/ 6533288 w 10692508"/>
              <a:gd name="connsiteY219" fmla="*/ 3922610 h 4158856"/>
              <a:gd name="connsiteX220" fmla="*/ 6533288 w 10692508"/>
              <a:gd name="connsiteY220" fmla="*/ 3932581 h 4158856"/>
              <a:gd name="connsiteX221" fmla="*/ 6502616 w 10692508"/>
              <a:gd name="connsiteY221" fmla="*/ 3937950 h 4158856"/>
              <a:gd name="connsiteX222" fmla="*/ 6502616 w 10692508"/>
              <a:gd name="connsiteY222" fmla="*/ 3922610 h 4158856"/>
              <a:gd name="connsiteX223" fmla="*/ 3799583 w 10692508"/>
              <a:gd name="connsiteY223" fmla="*/ 3918008 h 4158856"/>
              <a:gd name="connsiteX224" fmla="*/ 3810319 w 10692508"/>
              <a:gd name="connsiteY224" fmla="*/ 3927979 h 4158856"/>
              <a:gd name="connsiteX225" fmla="*/ 3799583 w 10692508"/>
              <a:gd name="connsiteY225" fmla="*/ 3927979 h 4158856"/>
              <a:gd name="connsiteX226" fmla="*/ 3669990 w 10692508"/>
              <a:gd name="connsiteY226" fmla="*/ 3918008 h 4158856"/>
              <a:gd name="connsiteX227" fmla="*/ 3669990 w 10692508"/>
              <a:gd name="connsiteY227" fmla="*/ 3927979 h 4158856"/>
              <a:gd name="connsiteX228" fmla="*/ 3660789 w 10692508"/>
              <a:gd name="connsiteY228" fmla="*/ 3922610 h 4158856"/>
              <a:gd name="connsiteX229" fmla="*/ 7132173 w 10692508"/>
              <a:gd name="connsiteY229" fmla="*/ 3912638 h 4158856"/>
              <a:gd name="connsiteX230" fmla="*/ 7132173 w 10692508"/>
              <a:gd name="connsiteY230" fmla="*/ 3922610 h 4158856"/>
              <a:gd name="connsiteX231" fmla="*/ 7111469 w 10692508"/>
              <a:gd name="connsiteY231" fmla="*/ 3918008 h 4158856"/>
              <a:gd name="connsiteX232" fmla="*/ 6573163 w 10692508"/>
              <a:gd name="connsiteY232" fmla="*/ 3912638 h 4158856"/>
              <a:gd name="connsiteX233" fmla="*/ 6583132 w 10692508"/>
              <a:gd name="connsiteY233" fmla="*/ 3912638 h 4158856"/>
              <a:gd name="connsiteX234" fmla="*/ 6583132 w 10692508"/>
              <a:gd name="connsiteY234" fmla="*/ 3927979 h 4158856"/>
              <a:gd name="connsiteX235" fmla="*/ 6573163 w 10692508"/>
              <a:gd name="connsiteY235" fmla="*/ 3918008 h 4158856"/>
              <a:gd name="connsiteX236" fmla="*/ 6134543 w 10692508"/>
              <a:gd name="connsiteY236" fmla="*/ 3912638 h 4158856"/>
              <a:gd name="connsiteX237" fmla="*/ 6144512 w 10692508"/>
              <a:gd name="connsiteY237" fmla="*/ 3912638 h 4158856"/>
              <a:gd name="connsiteX238" fmla="*/ 6154480 w 10692508"/>
              <a:gd name="connsiteY238" fmla="*/ 3927979 h 4158856"/>
              <a:gd name="connsiteX239" fmla="*/ 6144512 w 10692508"/>
              <a:gd name="connsiteY239" fmla="*/ 3927979 h 4158856"/>
              <a:gd name="connsiteX240" fmla="*/ 4438342 w 10692508"/>
              <a:gd name="connsiteY240" fmla="*/ 3912638 h 4158856"/>
              <a:gd name="connsiteX241" fmla="*/ 4448311 w 10692508"/>
              <a:gd name="connsiteY241" fmla="*/ 3912638 h 4158856"/>
              <a:gd name="connsiteX242" fmla="*/ 4459047 w 10692508"/>
              <a:gd name="connsiteY242" fmla="*/ 3918008 h 4158856"/>
              <a:gd name="connsiteX243" fmla="*/ 4459047 w 10692508"/>
              <a:gd name="connsiteY243" fmla="*/ 3932581 h 4158856"/>
              <a:gd name="connsiteX244" fmla="*/ 4438342 w 10692508"/>
              <a:gd name="connsiteY244" fmla="*/ 3943320 h 4158856"/>
              <a:gd name="connsiteX245" fmla="*/ 4428373 w 10692508"/>
              <a:gd name="connsiteY245" fmla="*/ 3937950 h 4158856"/>
              <a:gd name="connsiteX246" fmla="*/ 4428373 w 10692508"/>
              <a:gd name="connsiteY246" fmla="*/ 3922610 h 4158856"/>
              <a:gd name="connsiteX247" fmla="*/ 1446219 w 10692508"/>
              <a:gd name="connsiteY247" fmla="*/ 3912638 h 4158856"/>
              <a:gd name="connsiteX248" fmla="*/ 1456187 w 10692508"/>
              <a:gd name="connsiteY248" fmla="*/ 3912638 h 4158856"/>
              <a:gd name="connsiteX249" fmla="*/ 1466923 w 10692508"/>
              <a:gd name="connsiteY249" fmla="*/ 3922610 h 4158856"/>
              <a:gd name="connsiteX250" fmla="*/ 1446219 w 10692508"/>
              <a:gd name="connsiteY250" fmla="*/ 3922610 h 4158856"/>
              <a:gd name="connsiteX251" fmla="*/ 1436250 w 10692508"/>
              <a:gd name="connsiteY251" fmla="*/ 3918008 h 4158856"/>
              <a:gd name="connsiteX252" fmla="*/ 1446219 w 10692508"/>
              <a:gd name="connsiteY252" fmla="*/ 3918008 h 4158856"/>
              <a:gd name="connsiteX253" fmla="*/ 5874592 w 10692508"/>
              <a:gd name="connsiteY253" fmla="*/ 3907269 h 4158856"/>
              <a:gd name="connsiteX254" fmla="*/ 5894529 w 10692508"/>
              <a:gd name="connsiteY254" fmla="*/ 3912638 h 4158856"/>
              <a:gd name="connsiteX255" fmla="*/ 5865390 w 10692508"/>
              <a:gd name="connsiteY255" fmla="*/ 3918008 h 4158856"/>
              <a:gd name="connsiteX256" fmla="*/ 5855421 w 10692508"/>
              <a:gd name="connsiteY256" fmla="*/ 3918008 h 4158856"/>
              <a:gd name="connsiteX257" fmla="*/ 5665251 w 10692508"/>
              <a:gd name="connsiteY257" fmla="*/ 3907269 h 4158856"/>
              <a:gd name="connsiteX258" fmla="*/ 5685955 w 10692508"/>
              <a:gd name="connsiteY258" fmla="*/ 3912638 h 4158856"/>
              <a:gd name="connsiteX259" fmla="*/ 5665251 w 10692508"/>
              <a:gd name="connsiteY259" fmla="*/ 3918008 h 4158856"/>
              <a:gd name="connsiteX260" fmla="*/ 5356223 w 10692508"/>
              <a:gd name="connsiteY260" fmla="*/ 3907269 h 4158856"/>
              <a:gd name="connsiteX261" fmla="*/ 5347021 w 10692508"/>
              <a:gd name="connsiteY261" fmla="*/ 3922610 h 4158856"/>
              <a:gd name="connsiteX262" fmla="*/ 5336286 w 10692508"/>
              <a:gd name="connsiteY262" fmla="*/ 3922610 h 4158856"/>
              <a:gd name="connsiteX263" fmla="*/ 5316348 w 10692508"/>
              <a:gd name="connsiteY263" fmla="*/ 3932581 h 4158856"/>
              <a:gd name="connsiteX264" fmla="*/ 5306380 w 10692508"/>
              <a:gd name="connsiteY264" fmla="*/ 3927979 h 4158856"/>
              <a:gd name="connsiteX265" fmla="*/ 5306380 w 10692508"/>
              <a:gd name="connsiteY265" fmla="*/ 3922610 h 4158856"/>
              <a:gd name="connsiteX266" fmla="*/ 5316348 w 10692508"/>
              <a:gd name="connsiteY266" fmla="*/ 3918008 h 4158856"/>
              <a:gd name="connsiteX267" fmla="*/ 5326317 w 10692508"/>
              <a:gd name="connsiteY267" fmla="*/ 3918008 h 4158856"/>
              <a:gd name="connsiteX268" fmla="*/ 5326317 w 10692508"/>
              <a:gd name="connsiteY268" fmla="*/ 3912638 h 4158856"/>
              <a:gd name="connsiteX269" fmla="*/ 7839179 w 10692508"/>
              <a:gd name="connsiteY269" fmla="*/ 3901900 h 4158856"/>
              <a:gd name="connsiteX270" fmla="*/ 7839179 w 10692508"/>
              <a:gd name="connsiteY270" fmla="*/ 3912638 h 4158856"/>
              <a:gd name="connsiteX271" fmla="*/ 7820009 w 10692508"/>
              <a:gd name="connsiteY271" fmla="*/ 3907269 h 4158856"/>
              <a:gd name="connsiteX272" fmla="*/ 6463508 w 10692508"/>
              <a:gd name="connsiteY272" fmla="*/ 3901900 h 4158856"/>
              <a:gd name="connsiteX273" fmla="*/ 6473477 w 10692508"/>
              <a:gd name="connsiteY273" fmla="*/ 3901900 h 4158856"/>
              <a:gd name="connsiteX274" fmla="*/ 6463508 w 10692508"/>
              <a:gd name="connsiteY274" fmla="*/ 3907269 h 4158856"/>
              <a:gd name="connsiteX275" fmla="*/ 5634578 w 10692508"/>
              <a:gd name="connsiteY275" fmla="*/ 3901900 h 4158856"/>
              <a:gd name="connsiteX276" fmla="*/ 5645313 w 10692508"/>
              <a:gd name="connsiteY276" fmla="*/ 3901900 h 4158856"/>
              <a:gd name="connsiteX277" fmla="*/ 5645313 w 10692508"/>
              <a:gd name="connsiteY277" fmla="*/ 3907269 h 4158856"/>
              <a:gd name="connsiteX278" fmla="*/ 5626143 w 10692508"/>
              <a:gd name="connsiteY278" fmla="*/ 3907269 h 4158856"/>
              <a:gd name="connsiteX279" fmla="*/ 4029629 w 10692508"/>
              <a:gd name="connsiteY279" fmla="*/ 3901900 h 4158856"/>
              <a:gd name="connsiteX280" fmla="*/ 4049565 w 10692508"/>
              <a:gd name="connsiteY280" fmla="*/ 3907269 h 4158856"/>
              <a:gd name="connsiteX281" fmla="*/ 4039597 w 10692508"/>
              <a:gd name="connsiteY281" fmla="*/ 3912638 h 4158856"/>
              <a:gd name="connsiteX282" fmla="*/ 4029629 w 10692508"/>
              <a:gd name="connsiteY282" fmla="*/ 3912638 h 4158856"/>
              <a:gd name="connsiteX283" fmla="*/ 4029629 w 10692508"/>
              <a:gd name="connsiteY283" fmla="*/ 3907269 h 4158856"/>
              <a:gd name="connsiteX284" fmla="*/ 7411295 w 10692508"/>
              <a:gd name="connsiteY284" fmla="*/ 3897298 h 4158856"/>
              <a:gd name="connsiteX285" fmla="*/ 7421263 w 10692508"/>
              <a:gd name="connsiteY285" fmla="*/ 3897298 h 4158856"/>
              <a:gd name="connsiteX286" fmla="*/ 7411295 w 10692508"/>
              <a:gd name="connsiteY286" fmla="*/ 3918008 h 4158856"/>
              <a:gd name="connsiteX287" fmla="*/ 7301639 w 10692508"/>
              <a:gd name="connsiteY287" fmla="*/ 3897298 h 4158856"/>
              <a:gd name="connsiteX288" fmla="*/ 7311609 w 10692508"/>
              <a:gd name="connsiteY288" fmla="*/ 3897298 h 4158856"/>
              <a:gd name="connsiteX289" fmla="*/ 7320810 w 10692508"/>
              <a:gd name="connsiteY289" fmla="*/ 3897298 h 4158856"/>
              <a:gd name="connsiteX290" fmla="*/ 7320810 w 10692508"/>
              <a:gd name="connsiteY290" fmla="*/ 3901900 h 4158856"/>
              <a:gd name="connsiteX291" fmla="*/ 7311609 w 10692508"/>
              <a:gd name="connsiteY291" fmla="*/ 3901900 h 4158856"/>
              <a:gd name="connsiteX292" fmla="*/ 5954341 w 10692508"/>
              <a:gd name="connsiteY292" fmla="*/ 3897298 h 4158856"/>
              <a:gd name="connsiteX293" fmla="*/ 5965076 w 10692508"/>
              <a:gd name="connsiteY293" fmla="*/ 3897298 h 4158856"/>
              <a:gd name="connsiteX294" fmla="*/ 5954341 w 10692508"/>
              <a:gd name="connsiteY294" fmla="*/ 3907269 h 4158856"/>
              <a:gd name="connsiteX295" fmla="*/ 6363822 w 10692508"/>
              <a:gd name="connsiteY295" fmla="*/ 3891928 h 4158856"/>
              <a:gd name="connsiteX296" fmla="*/ 6373790 w 10692508"/>
              <a:gd name="connsiteY296" fmla="*/ 3891928 h 4158856"/>
              <a:gd name="connsiteX297" fmla="*/ 6373790 w 10692508"/>
              <a:gd name="connsiteY297" fmla="*/ 3901900 h 4158856"/>
              <a:gd name="connsiteX298" fmla="*/ 6363822 w 10692508"/>
              <a:gd name="connsiteY298" fmla="*/ 3901900 h 4158856"/>
              <a:gd name="connsiteX299" fmla="*/ 6981877 w 10692508"/>
              <a:gd name="connsiteY299" fmla="*/ 3886559 h 4158856"/>
              <a:gd name="connsiteX300" fmla="*/ 7001814 w 10692508"/>
              <a:gd name="connsiteY300" fmla="*/ 3886559 h 4158856"/>
              <a:gd name="connsiteX301" fmla="*/ 7001814 w 10692508"/>
              <a:gd name="connsiteY301" fmla="*/ 3891928 h 4158856"/>
              <a:gd name="connsiteX302" fmla="*/ 6981877 w 10692508"/>
              <a:gd name="connsiteY302" fmla="*/ 3891928 h 4158856"/>
              <a:gd name="connsiteX303" fmla="*/ 6223494 w 10692508"/>
              <a:gd name="connsiteY303" fmla="*/ 3886559 h 4158856"/>
              <a:gd name="connsiteX304" fmla="*/ 6233463 w 10692508"/>
              <a:gd name="connsiteY304" fmla="*/ 3897298 h 4158856"/>
              <a:gd name="connsiteX305" fmla="*/ 6204324 w 10692508"/>
              <a:gd name="connsiteY305" fmla="*/ 3907269 h 4158856"/>
              <a:gd name="connsiteX306" fmla="*/ 6184386 w 10692508"/>
              <a:gd name="connsiteY306" fmla="*/ 3907269 h 4158856"/>
              <a:gd name="connsiteX307" fmla="*/ 6204324 w 10692508"/>
              <a:gd name="connsiteY307" fmla="*/ 3901900 h 4158856"/>
              <a:gd name="connsiteX308" fmla="*/ 6204324 w 10692508"/>
              <a:gd name="connsiteY308" fmla="*/ 3891928 h 4158856"/>
              <a:gd name="connsiteX309" fmla="*/ 5416035 w 10692508"/>
              <a:gd name="connsiteY309" fmla="*/ 3886559 h 4158856"/>
              <a:gd name="connsiteX310" fmla="*/ 5426003 w 10692508"/>
              <a:gd name="connsiteY310" fmla="*/ 3891928 h 4158856"/>
              <a:gd name="connsiteX311" fmla="*/ 5416035 w 10692508"/>
              <a:gd name="connsiteY311" fmla="*/ 3901900 h 4158856"/>
              <a:gd name="connsiteX312" fmla="*/ 5396864 w 10692508"/>
              <a:gd name="connsiteY312" fmla="*/ 3897298 h 4158856"/>
              <a:gd name="connsiteX313" fmla="*/ 7510981 w 10692508"/>
              <a:gd name="connsiteY313" fmla="*/ 3881957 h 4158856"/>
              <a:gd name="connsiteX314" fmla="*/ 7520949 w 10692508"/>
              <a:gd name="connsiteY314" fmla="*/ 3891928 h 4158856"/>
              <a:gd name="connsiteX315" fmla="*/ 7510981 w 10692508"/>
              <a:gd name="connsiteY315" fmla="*/ 3901900 h 4158856"/>
              <a:gd name="connsiteX316" fmla="*/ 6264135 w 10692508"/>
              <a:gd name="connsiteY316" fmla="*/ 3881957 h 4158856"/>
              <a:gd name="connsiteX317" fmla="*/ 6273337 w 10692508"/>
              <a:gd name="connsiteY317" fmla="*/ 3886559 h 4158856"/>
              <a:gd name="connsiteX318" fmla="*/ 6254167 w 10692508"/>
              <a:gd name="connsiteY318" fmla="*/ 3891928 h 4158856"/>
              <a:gd name="connsiteX319" fmla="*/ 6244198 w 10692508"/>
              <a:gd name="connsiteY319" fmla="*/ 3886559 h 4158856"/>
              <a:gd name="connsiteX320" fmla="*/ 5975045 w 10692508"/>
              <a:gd name="connsiteY320" fmla="*/ 3881957 h 4158856"/>
              <a:gd name="connsiteX321" fmla="*/ 5975045 w 10692508"/>
              <a:gd name="connsiteY321" fmla="*/ 3891928 h 4158856"/>
              <a:gd name="connsiteX322" fmla="*/ 5954341 w 10692508"/>
              <a:gd name="connsiteY322" fmla="*/ 3886559 h 4158856"/>
              <a:gd name="connsiteX323" fmla="*/ 3760475 w 10692508"/>
              <a:gd name="connsiteY323" fmla="*/ 3881957 h 4158856"/>
              <a:gd name="connsiteX324" fmla="*/ 3780412 w 10692508"/>
              <a:gd name="connsiteY324" fmla="*/ 3881957 h 4158856"/>
              <a:gd name="connsiteX325" fmla="*/ 3760475 w 10692508"/>
              <a:gd name="connsiteY325" fmla="*/ 3886559 h 4158856"/>
              <a:gd name="connsiteX326" fmla="*/ 7680447 w 10692508"/>
              <a:gd name="connsiteY326" fmla="*/ 3876588 h 4158856"/>
              <a:gd name="connsiteX327" fmla="*/ 7690417 w 10692508"/>
              <a:gd name="connsiteY327" fmla="*/ 3881957 h 4158856"/>
              <a:gd name="connsiteX328" fmla="*/ 7690417 w 10692508"/>
              <a:gd name="connsiteY328" fmla="*/ 3886559 h 4158856"/>
              <a:gd name="connsiteX329" fmla="*/ 7669712 w 10692508"/>
              <a:gd name="connsiteY329" fmla="*/ 3881957 h 4158856"/>
              <a:gd name="connsiteX330" fmla="*/ 5784874 w 10692508"/>
              <a:gd name="connsiteY330" fmla="*/ 3876588 h 4158856"/>
              <a:gd name="connsiteX331" fmla="*/ 5795610 w 10692508"/>
              <a:gd name="connsiteY331" fmla="*/ 3891928 h 4158856"/>
              <a:gd name="connsiteX332" fmla="*/ 5795610 w 10692508"/>
              <a:gd name="connsiteY332" fmla="*/ 3897298 h 4158856"/>
              <a:gd name="connsiteX333" fmla="*/ 5784874 w 10692508"/>
              <a:gd name="connsiteY333" fmla="*/ 3881957 h 4158856"/>
              <a:gd name="connsiteX334" fmla="*/ 6862253 w 10692508"/>
              <a:gd name="connsiteY334" fmla="*/ 3871219 h 4158856"/>
              <a:gd name="connsiteX335" fmla="*/ 6872222 w 10692508"/>
              <a:gd name="connsiteY335" fmla="*/ 3886559 h 4158856"/>
              <a:gd name="connsiteX336" fmla="*/ 6851518 w 10692508"/>
              <a:gd name="connsiteY336" fmla="*/ 3891928 h 4158856"/>
              <a:gd name="connsiteX337" fmla="*/ 6851518 w 10692508"/>
              <a:gd name="connsiteY337" fmla="*/ 3876588 h 4158856"/>
              <a:gd name="connsiteX338" fmla="*/ 6294041 w 10692508"/>
              <a:gd name="connsiteY338" fmla="*/ 3871219 h 4158856"/>
              <a:gd name="connsiteX339" fmla="*/ 6304010 w 10692508"/>
              <a:gd name="connsiteY339" fmla="*/ 3881957 h 4158856"/>
              <a:gd name="connsiteX340" fmla="*/ 6313978 w 10692508"/>
              <a:gd name="connsiteY340" fmla="*/ 3886559 h 4158856"/>
              <a:gd name="connsiteX341" fmla="*/ 6283306 w 10692508"/>
              <a:gd name="connsiteY341" fmla="*/ 3886559 h 4158856"/>
              <a:gd name="connsiteX342" fmla="*/ 6273337 w 10692508"/>
              <a:gd name="connsiteY342" fmla="*/ 3881957 h 4158856"/>
              <a:gd name="connsiteX343" fmla="*/ 2992123 w 10692508"/>
              <a:gd name="connsiteY343" fmla="*/ 3871219 h 4158856"/>
              <a:gd name="connsiteX344" fmla="*/ 3012061 w 10692508"/>
              <a:gd name="connsiteY344" fmla="*/ 3871219 h 4158856"/>
              <a:gd name="connsiteX345" fmla="*/ 2992123 w 10692508"/>
              <a:gd name="connsiteY345" fmla="*/ 3881957 h 4158856"/>
              <a:gd name="connsiteX346" fmla="*/ 6194355 w 10692508"/>
              <a:gd name="connsiteY346" fmla="*/ 3866616 h 4158856"/>
              <a:gd name="connsiteX347" fmla="*/ 6204324 w 10692508"/>
              <a:gd name="connsiteY347" fmla="*/ 3866616 h 4158856"/>
              <a:gd name="connsiteX348" fmla="*/ 6194355 w 10692508"/>
              <a:gd name="connsiteY348" fmla="*/ 3876588 h 4158856"/>
              <a:gd name="connsiteX349" fmla="*/ 4338656 w 10692508"/>
              <a:gd name="connsiteY349" fmla="*/ 3866616 h 4158856"/>
              <a:gd name="connsiteX350" fmla="*/ 4349392 w 10692508"/>
              <a:gd name="connsiteY350" fmla="*/ 3871219 h 4158856"/>
              <a:gd name="connsiteX351" fmla="*/ 4338656 w 10692508"/>
              <a:gd name="connsiteY351" fmla="*/ 3881957 h 4158856"/>
              <a:gd name="connsiteX352" fmla="*/ 6752598 w 10692508"/>
              <a:gd name="connsiteY352" fmla="*/ 3861247 h 4158856"/>
              <a:gd name="connsiteX353" fmla="*/ 6762567 w 10692508"/>
              <a:gd name="connsiteY353" fmla="*/ 3861247 h 4158856"/>
              <a:gd name="connsiteX354" fmla="*/ 6762567 w 10692508"/>
              <a:gd name="connsiteY354" fmla="*/ 3866616 h 4158856"/>
              <a:gd name="connsiteX355" fmla="*/ 6752598 w 10692508"/>
              <a:gd name="connsiteY355" fmla="*/ 3881957 h 4158856"/>
              <a:gd name="connsiteX356" fmla="*/ 6733428 w 10692508"/>
              <a:gd name="connsiteY356" fmla="*/ 3891928 h 4158856"/>
              <a:gd name="connsiteX357" fmla="*/ 6722692 w 10692508"/>
              <a:gd name="connsiteY357" fmla="*/ 3881957 h 4158856"/>
              <a:gd name="connsiteX358" fmla="*/ 6742630 w 10692508"/>
              <a:gd name="connsiteY358" fmla="*/ 3871219 h 4158856"/>
              <a:gd name="connsiteX359" fmla="*/ 6084700 w 10692508"/>
              <a:gd name="connsiteY359" fmla="*/ 3861247 h 4158856"/>
              <a:gd name="connsiteX360" fmla="*/ 6094669 w 10692508"/>
              <a:gd name="connsiteY360" fmla="*/ 3876588 h 4158856"/>
              <a:gd name="connsiteX361" fmla="*/ 6034857 w 10692508"/>
              <a:gd name="connsiteY361" fmla="*/ 3907269 h 4158856"/>
              <a:gd name="connsiteX362" fmla="*/ 6034857 w 10692508"/>
              <a:gd name="connsiteY362" fmla="*/ 3897298 h 4158856"/>
              <a:gd name="connsiteX363" fmla="*/ 6054027 w 10692508"/>
              <a:gd name="connsiteY363" fmla="*/ 3881957 h 4158856"/>
              <a:gd name="connsiteX364" fmla="*/ 5984247 w 10692508"/>
              <a:gd name="connsiteY364" fmla="*/ 3861247 h 4158856"/>
              <a:gd name="connsiteX365" fmla="*/ 5994215 w 10692508"/>
              <a:gd name="connsiteY365" fmla="*/ 3866616 h 4158856"/>
              <a:gd name="connsiteX366" fmla="*/ 6004184 w 10692508"/>
              <a:gd name="connsiteY366" fmla="*/ 3871219 h 4158856"/>
              <a:gd name="connsiteX367" fmla="*/ 5994215 w 10692508"/>
              <a:gd name="connsiteY367" fmla="*/ 3876588 h 4158856"/>
              <a:gd name="connsiteX368" fmla="*/ 5984247 w 10692508"/>
              <a:gd name="connsiteY368" fmla="*/ 3871219 h 4158856"/>
              <a:gd name="connsiteX369" fmla="*/ 5805578 w 10692508"/>
              <a:gd name="connsiteY369" fmla="*/ 3861247 h 4158856"/>
              <a:gd name="connsiteX370" fmla="*/ 5824749 w 10692508"/>
              <a:gd name="connsiteY370" fmla="*/ 3861247 h 4158856"/>
              <a:gd name="connsiteX371" fmla="*/ 5824749 w 10692508"/>
              <a:gd name="connsiteY371" fmla="*/ 3866616 h 4158856"/>
              <a:gd name="connsiteX372" fmla="*/ 5805578 w 10692508"/>
              <a:gd name="connsiteY372" fmla="*/ 3871219 h 4158856"/>
              <a:gd name="connsiteX373" fmla="*/ 4229001 w 10692508"/>
              <a:gd name="connsiteY373" fmla="*/ 3861247 h 4158856"/>
              <a:gd name="connsiteX374" fmla="*/ 4239737 w 10692508"/>
              <a:gd name="connsiteY374" fmla="*/ 3861247 h 4158856"/>
              <a:gd name="connsiteX375" fmla="*/ 4239737 w 10692508"/>
              <a:gd name="connsiteY375" fmla="*/ 3876588 h 4158856"/>
              <a:gd name="connsiteX376" fmla="*/ 4219032 w 10692508"/>
              <a:gd name="connsiteY376" fmla="*/ 3876588 h 4158856"/>
              <a:gd name="connsiteX377" fmla="*/ 4209063 w 10692508"/>
              <a:gd name="connsiteY377" fmla="*/ 3871219 h 4158856"/>
              <a:gd name="connsiteX378" fmla="*/ 8060023 w 10692508"/>
              <a:gd name="connsiteY378" fmla="*/ 3855878 h 4158856"/>
              <a:gd name="connsiteX379" fmla="*/ 8068457 w 10692508"/>
              <a:gd name="connsiteY379" fmla="*/ 3855878 h 4158856"/>
              <a:gd name="connsiteX380" fmla="*/ 8068457 w 10692508"/>
              <a:gd name="connsiteY380" fmla="*/ 3861247 h 4158856"/>
              <a:gd name="connsiteX381" fmla="*/ 8060023 w 10692508"/>
              <a:gd name="connsiteY381" fmla="*/ 3866616 h 4158856"/>
              <a:gd name="connsiteX382" fmla="*/ 7471107 w 10692508"/>
              <a:gd name="connsiteY382" fmla="*/ 3855878 h 4158856"/>
              <a:gd name="connsiteX383" fmla="*/ 7471107 w 10692508"/>
              <a:gd name="connsiteY383" fmla="*/ 3871219 h 4158856"/>
              <a:gd name="connsiteX384" fmla="*/ 7461137 w 10692508"/>
              <a:gd name="connsiteY384" fmla="*/ 3881957 h 4158856"/>
              <a:gd name="connsiteX385" fmla="*/ 7450403 w 10692508"/>
              <a:gd name="connsiteY385" fmla="*/ 3876588 h 4158856"/>
              <a:gd name="connsiteX386" fmla="*/ 7440433 w 10692508"/>
              <a:gd name="connsiteY386" fmla="*/ 3866616 h 4158856"/>
              <a:gd name="connsiteX387" fmla="*/ 7440433 w 10692508"/>
              <a:gd name="connsiteY387" fmla="*/ 3861247 h 4158856"/>
              <a:gd name="connsiteX388" fmla="*/ 6452773 w 10692508"/>
              <a:gd name="connsiteY388" fmla="*/ 3855878 h 4158856"/>
              <a:gd name="connsiteX389" fmla="*/ 6463508 w 10692508"/>
              <a:gd name="connsiteY389" fmla="*/ 3861247 h 4158856"/>
              <a:gd name="connsiteX390" fmla="*/ 6473477 w 10692508"/>
              <a:gd name="connsiteY390" fmla="*/ 3855878 h 4158856"/>
              <a:gd name="connsiteX391" fmla="*/ 6483445 w 10692508"/>
              <a:gd name="connsiteY391" fmla="*/ 3861247 h 4158856"/>
              <a:gd name="connsiteX392" fmla="*/ 6473477 w 10692508"/>
              <a:gd name="connsiteY392" fmla="*/ 3881957 h 4158856"/>
              <a:gd name="connsiteX393" fmla="*/ 6473477 w 10692508"/>
              <a:gd name="connsiteY393" fmla="*/ 3886559 h 4158856"/>
              <a:gd name="connsiteX394" fmla="*/ 6473477 w 10692508"/>
              <a:gd name="connsiteY394" fmla="*/ 3891928 h 4158856"/>
              <a:gd name="connsiteX395" fmla="*/ 6452773 w 10692508"/>
              <a:gd name="connsiteY395" fmla="*/ 3901900 h 4158856"/>
              <a:gd name="connsiteX396" fmla="*/ 6444338 w 10692508"/>
              <a:gd name="connsiteY396" fmla="*/ 3912638 h 4158856"/>
              <a:gd name="connsiteX397" fmla="*/ 6444338 w 10692508"/>
              <a:gd name="connsiteY397" fmla="*/ 3901900 h 4158856"/>
              <a:gd name="connsiteX398" fmla="*/ 6433602 w 10692508"/>
              <a:gd name="connsiteY398" fmla="*/ 3907269 h 4158856"/>
              <a:gd name="connsiteX399" fmla="*/ 6423633 w 10692508"/>
              <a:gd name="connsiteY399" fmla="*/ 3912638 h 4158856"/>
              <a:gd name="connsiteX400" fmla="*/ 6413665 w 10692508"/>
              <a:gd name="connsiteY400" fmla="*/ 3907269 h 4158856"/>
              <a:gd name="connsiteX401" fmla="*/ 6433602 w 10692508"/>
              <a:gd name="connsiteY401" fmla="*/ 3886559 h 4158856"/>
              <a:gd name="connsiteX402" fmla="*/ 6444338 w 10692508"/>
              <a:gd name="connsiteY402" fmla="*/ 3881957 h 4158856"/>
              <a:gd name="connsiteX403" fmla="*/ 6444338 w 10692508"/>
              <a:gd name="connsiteY403" fmla="*/ 3866616 h 4158856"/>
              <a:gd name="connsiteX404" fmla="*/ 6254167 w 10692508"/>
              <a:gd name="connsiteY404" fmla="*/ 3855878 h 4158856"/>
              <a:gd name="connsiteX405" fmla="*/ 6264135 w 10692508"/>
              <a:gd name="connsiteY405" fmla="*/ 3866616 h 4158856"/>
              <a:gd name="connsiteX406" fmla="*/ 6244198 w 10692508"/>
              <a:gd name="connsiteY406" fmla="*/ 3876588 h 4158856"/>
              <a:gd name="connsiteX407" fmla="*/ 6244198 w 10692508"/>
              <a:gd name="connsiteY407" fmla="*/ 3866616 h 4158856"/>
              <a:gd name="connsiteX408" fmla="*/ 7719555 w 10692508"/>
              <a:gd name="connsiteY408" fmla="*/ 3850509 h 4158856"/>
              <a:gd name="connsiteX409" fmla="*/ 7729524 w 10692508"/>
              <a:gd name="connsiteY409" fmla="*/ 3850509 h 4158856"/>
              <a:gd name="connsiteX410" fmla="*/ 7740259 w 10692508"/>
              <a:gd name="connsiteY410" fmla="*/ 3855878 h 4158856"/>
              <a:gd name="connsiteX411" fmla="*/ 7719555 w 10692508"/>
              <a:gd name="connsiteY411" fmla="*/ 3855878 h 4158856"/>
              <a:gd name="connsiteX412" fmla="*/ 6353853 w 10692508"/>
              <a:gd name="connsiteY412" fmla="*/ 3850509 h 4158856"/>
              <a:gd name="connsiteX413" fmla="*/ 6363822 w 10692508"/>
              <a:gd name="connsiteY413" fmla="*/ 3850509 h 4158856"/>
              <a:gd name="connsiteX414" fmla="*/ 6363822 w 10692508"/>
              <a:gd name="connsiteY414" fmla="*/ 3855878 h 4158856"/>
              <a:gd name="connsiteX415" fmla="*/ 6353853 w 10692508"/>
              <a:gd name="connsiteY415" fmla="*/ 3855878 h 4158856"/>
              <a:gd name="connsiteX416" fmla="*/ 5965076 w 10692508"/>
              <a:gd name="connsiteY416" fmla="*/ 3850509 h 4158856"/>
              <a:gd name="connsiteX417" fmla="*/ 5984247 w 10692508"/>
              <a:gd name="connsiteY417" fmla="*/ 3850509 h 4158856"/>
              <a:gd name="connsiteX418" fmla="*/ 5984247 w 10692508"/>
              <a:gd name="connsiteY418" fmla="*/ 3861247 h 4158856"/>
              <a:gd name="connsiteX419" fmla="*/ 5975045 w 10692508"/>
              <a:gd name="connsiteY419" fmla="*/ 3866616 h 4158856"/>
              <a:gd name="connsiteX420" fmla="*/ 5924435 w 10692508"/>
              <a:gd name="connsiteY420" fmla="*/ 3891928 h 4158856"/>
              <a:gd name="connsiteX421" fmla="*/ 5915233 w 10692508"/>
              <a:gd name="connsiteY421" fmla="*/ 3886559 h 4158856"/>
              <a:gd name="connsiteX422" fmla="*/ 5934404 w 10692508"/>
              <a:gd name="connsiteY422" fmla="*/ 3866616 h 4158856"/>
              <a:gd name="connsiteX423" fmla="*/ 1576578 w 10692508"/>
              <a:gd name="connsiteY423" fmla="*/ 3850509 h 4158856"/>
              <a:gd name="connsiteX424" fmla="*/ 1586546 w 10692508"/>
              <a:gd name="connsiteY424" fmla="*/ 3861247 h 4158856"/>
              <a:gd name="connsiteX425" fmla="*/ 1576578 w 10692508"/>
              <a:gd name="connsiteY425" fmla="*/ 3866616 h 4158856"/>
              <a:gd name="connsiteX426" fmla="*/ 1545905 w 10692508"/>
              <a:gd name="connsiteY426" fmla="*/ 3881957 h 4158856"/>
              <a:gd name="connsiteX427" fmla="*/ 1526735 w 10692508"/>
              <a:gd name="connsiteY427" fmla="*/ 3886559 h 4158856"/>
              <a:gd name="connsiteX428" fmla="*/ 1515999 w 10692508"/>
              <a:gd name="connsiteY428" fmla="*/ 3886559 h 4158856"/>
              <a:gd name="connsiteX429" fmla="*/ 1515999 w 10692508"/>
              <a:gd name="connsiteY429" fmla="*/ 3881957 h 4158856"/>
              <a:gd name="connsiteX430" fmla="*/ 1526735 w 10692508"/>
              <a:gd name="connsiteY430" fmla="*/ 3871219 h 4158856"/>
              <a:gd name="connsiteX431" fmla="*/ 1545905 w 10692508"/>
              <a:gd name="connsiteY431" fmla="*/ 3861247 h 4158856"/>
              <a:gd name="connsiteX432" fmla="*/ 5495784 w 10692508"/>
              <a:gd name="connsiteY432" fmla="*/ 3845906 h 4158856"/>
              <a:gd name="connsiteX433" fmla="*/ 5506519 w 10692508"/>
              <a:gd name="connsiteY433" fmla="*/ 3855878 h 4158856"/>
              <a:gd name="connsiteX434" fmla="*/ 5485815 w 10692508"/>
              <a:gd name="connsiteY434" fmla="*/ 3876588 h 4158856"/>
              <a:gd name="connsiteX435" fmla="*/ 5465111 w 10692508"/>
              <a:gd name="connsiteY435" fmla="*/ 3876588 h 4158856"/>
              <a:gd name="connsiteX436" fmla="*/ 5456676 w 10692508"/>
              <a:gd name="connsiteY436" fmla="*/ 3876588 h 4158856"/>
              <a:gd name="connsiteX437" fmla="*/ 5445941 w 10692508"/>
              <a:gd name="connsiteY437" fmla="*/ 3876588 h 4158856"/>
              <a:gd name="connsiteX438" fmla="*/ 5445941 w 10692508"/>
              <a:gd name="connsiteY438" fmla="*/ 3871219 h 4158856"/>
              <a:gd name="connsiteX439" fmla="*/ 5456676 w 10692508"/>
              <a:gd name="connsiteY439" fmla="*/ 3866616 h 4158856"/>
              <a:gd name="connsiteX440" fmla="*/ 5465111 w 10692508"/>
              <a:gd name="connsiteY440" fmla="*/ 3855878 h 4158856"/>
              <a:gd name="connsiteX441" fmla="*/ 5485815 w 10692508"/>
              <a:gd name="connsiteY441" fmla="*/ 3850509 h 4158856"/>
              <a:gd name="connsiteX442" fmla="*/ 5256537 w 10692508"/>
              <a:gd name="connsiteY442" fmla="*/ 3840537 h 4158856"/>
              <a:gd name="connsiteX443" fmla="*/ 5266505 w 10692508"/>
              <a:gd name="connsiteY443" fmla="*/ 3840537 h 4158856"/>
              <a:gd name="connsiteX444" fmla="*/ 5276474 w 10692508"/>
              <a:gd name="connsiteY444" fmla="*/ 3855878 h 4158856"/>
              <a:gd name="connsiteX445" fmla="*/ 5256537 w 10692508"/>
              <a:gd name="connsiteY445" fmla="*/ 3855878 h 4158856"/>
              <a:gd name="connsiteX446" fmla="*/ 2952249 w 10692508"/>
              <a:gd name="connsiteY446" fmla="*/ 3840537 h 4158856"/>
              <a:gd name="connsiteX447" fmla="*/ 2952249 w 10692508"/>
              <a:gd name="connsiteY447" fmla="*/ 3845906 h 4158856"/>
              <a:gd name="connsiteX448" fmla="*/ 2942281 w 10692508"/>
              <a:gd name="connsiteY448" fmla="*/ 3845906 h 4158856"/>
              <a:gd name="connsiteX449" fmla="*/ 5754968 w 10692508"/>
              <a:gd name="connsiteY449" fmla="*/ 3835935 h 4158856"/>
              <a:gd name="connsiteX450" fmla="*/ 5754968 w 10692508"/>
              <a:gd name="connsiteY450" fmla="*/ 3840537 h 4158856"/>
              <a:gd name="connsiteX451" fmla="*/ 5754968 w 10692508"/>
              <a:gd name="connsiteY451" fmla="*/ 3845906 h 4158856"/>
              <a:gd name="connsiteX452" fmla="*/ 5735798 w 10692508"/>
              <a:gd name="connsiteY452" fmla="*/ 3850509 h 4158856"/>
              <a:gd name="connsiteX453" fmla="*/ 5725062 w 10692508"/>
              <a:gd name="connsiteY453" fmla="*/ 3850509 h 4158856"/>
              <a:gd name="connsiteX454" fmla="*/ 5715094 w 10692508"/>
              <a:gd name="connsiteY454" fmla="*/ 3845906 h 4158856"/>
              <a:gd name="connsiteX455" fmla="*/ 5685955 w 10692508"/>
              <a:gd name="connsiteY455" fmla="*/ 3835935 h 4158856"/>
              <a:gd name="connsiteX456" fmla="*/ 5695156 w 10692508"/>
              <a:gd name="connsiteY456" fmla="*/ 3840537 h 4158856"/>
              <a:gd name="connsiteX457" fmla="*/ 5675986 w 10692508"/>
              <a:gd name="connsiteY457" fmla="*/ 3845906 h 4158856"/>
              <a:gd name="connsiteX458" fmla="*/ 5675986 w 10692508"/>
              <a:gd name="connsiteY458" fmla="*/ 3840537 h 4158856"/>
              <a:gd name="connsiteX459" fmla="*/ 5705125 w 10692508"/>
              <a:gd name="connsiteY459" fmla="*/ 3830566 h 4158856"/>
              <a:gd name="connsiteX460" fmla="*/ 5725062 w 10692508"/>
              <a:gd name="connsiteY460" fmla="*/ 3830566 h 4158856"/>
              <a:gd name="connsiteX461" fmla="*/ 5725062 w 10692508"/>
              <a:gd name="connsiteY461" fmla="*/ 3835935 h 4158856"/>
              <a:gd name="connsiteX462" fmla="*/ 2463019 w 10692508"/>
              <a:gd name="connsiteY462" fmla="*/ 3830566 h 4158856"/>
              <a:gd name="connsiteX463" fmla="*/ 2473755 w 10692508"/>
              <a:gd name="connsiteY463" fmla="*/ 3835935 h 4158856"/>
              <a:gd name="connsiteX464" fmla="*/ 2463019 w 10692508"/>
              <a:gd name="connsiteY464" fmla="*/ 3840537 h 4158856"/>
              <a:gd name="connsiteX465" fmla="*/ 2463019 w 10692508"/>
              <a:gd name="connsiteY465" fmla="*/ 3835935 h 4158856"/>
              <a:gd name="connsiteX466" fmla="*/ 7421263 w 10692508"/>
              <a:gd name="connsiteY466" fmla="*/ 3825196 h 4158856"/>
              <a:gd name="connsiteX467" fmla="*/ 7430465 w 10692508"/>
              <a:gd name="connsiteY467" fmla="*/ 3825196 h 4158856"/>
              <a:gd name="connsiteX468" fmla="*/ 7440433 w 10692508"/>
              <a:gd name="connsiteY468" fmla="*/ 3840537 h 4158856"/>
              <a:gd name="connsiteX469" fmla="*/ 7421263 w 10692508"/>
              <a:gd name="connsiteY469" fmla="*/ 3840537 h 4158856"/>
              <a:gd name="connsiteX470" fmla="*/ 7411295 w 10692508"/>
              <a:gd name="connsiteY470" fmla="*/ 3835935 h 4158856"/>
              <a:gd name="connsiteX471" fmla="*/ 6922065 w 10692508"/>
              <a:gd name="connsiteY471" fmla="*/ 3825196 h 4158856"/>
              <a:gd name="connsiteX472" fmla="*/ 6932034 w 10692508"/>
              <a:gd name="connsiteY472" fmla="*/ 3835935 h 4158856"/>
              <a:gd name="connsiteX473" fmla="*/ 6942002 w 10692508"/>
              <a:gd name="connsiteY473" fmla="*/ 3830566 h 4158856"/>
              <a:gd name="connsiteX474" fmla="*/ 6952738 w 10692508"/>
              <a:gd name="connsiteY474" fmla="*/ 3845906 h 4158856"/>
              <a:gd name="connsiteX475" fmla="*/ 6932034 w 10692508"/>
              <a:gd name="connsiteY475" fmla="*/ 3850509 h 4158856"/>
              <a:gd name="connsiteX476" fmla="*/ 6862253 w 10692508"/>
              <a:gd name="connsiteY476" fmla="*/ 3825196 h 4158856"/>
              <a:gd name="connsiteX477" fmla="*/ 6872222 w 10692508"/>
              <a:gd name="connsiteY477" fmla="*/ 3825196 h 4158856"/>
              <a:gd name="connsiteX478" fmla="*/ 6872222 w 10692508"/>
              <a:gd name="connsiteY478" fmla="*/ 3830566 h 4158856"/>
              <a:gd name="connsiteX479" fmla="*/ 6862253 w 10692508"/>
              <a:gd name="connsiteY479" fmla="*/ 3830566 h 4158856"/>
              <a:gd name="connsiteX480" fmla="*/ 6712724 w 10692508"/>
              <a:gd name="connsiteY480" fmla="*/ 3825196 h 4158856"/>
              <a:gd name="connsiteX481" fmla="*/ 6733428 w 10692508"/>
              <a:gd name="connsiteY481" fmla="*/ 3825196 h 4158856"/>
              <a:gd name="connsiteX482" fmla="*/ 6733428 w 10692508"/>
              <a:gd name="connsiteY482" fmla="*/ 3835935 h 4158856"/>
              <a:gd name="connsiteX483" fmla="*/ 6712724 w 10692508"/>
              <a:gd name="connsiteY483" fmla="*/ 3850509 h 4158856"/>
              <a:gd name="connsiteX484" fmla="*/ 6712724 w 10692508"/>
              <a:gd name="connsiteY484" fmla="*/ 3835935 h 4158856"/>
              <a:gd name="connsiteX485" fmla="*/ 6673616 w 10692508"/>
              <a:gd name="connsiteY485" fmla="*/ 3825196 h 4158856"/>
              <a:gd name="connsiteX486" fmla="*/ 6682051 w 10692508"/>
              <a:gd name="connsiteY486" fmla="*/ 3825196 h 4158856"/>
              <a:gd name="connsiteX487" fmla="*/ 6682051 w 10692508"/>
              <a:gd name="connsiteY487" fmla="*/ 3830566 h 4158856"/>
              <a:gd name="connsiteX488" fmla="*/ 6673616 w 10692508"/>
              <a:gd name="connsiteY488" fmla="*/ 3830566 h 4158856"/>
              <a:gd name="connsiteX489" fmla="*/ 6583132 w 10692508"/>
              <a:gd name="connsiteY489" fmla="*/ 3825196 h 4158856"/>
              <a:gd name="connsiteX490" fmla="*/ 6603069 w 10692508"/>
              <a:gd name="connsiteY490" fmla="*/ 3825196 h 4158856"/>
              <a:gd name="connsiteX491" fmla="*/ 6603069 w 10692508"/>
              <a:gd name="connsiteY491" fmla="*/ 3835935 h 4158856"/>
              <a:gd name="connsiteX492" fmla="*/ 6593100 w 10692508"/>
              <a:gd name="connsiteY492" fmla="*/ 3835935 h 4158856"/>
              <a:gd name="connsiteX493" fmla="*/ 6383759 w 10692508"/>
              <a:gd name="connsiteY493" fmla="*/ 3825196 h 4158856"/>
              <a:gd name="connsiteX494" fmla="*/ 6392961 w 10692508"/>
              <a:gd name="connsiteY494" fmla="*/ 3830566 h 4158856"/>
              <a:gd name="connsiteX495" fmla="*/ 6402929 w 10692508"/>
              <a:gd name="connsiteY495" fmla="*/ 3835935 h 4158856"/>
              <a:gd name="connsiteX496" fmla="*/ 6383759 w 10692508"/>
              <a:gd name="connsiteY496" fmla="*/ 3845906 h 4158856"/>
              <a:gd name="connsiteX497" fmla="*/ 6383759 w 10692508"/>
              <a:gd name="connsiteY497" fmla="*/ 3835935 h 4158856"/>
              <a:gd name="connsiteX498" fmla="*/ 3500524 w 10692508"/>
              <a:gd name="connsiteY498" fmla="*/ 3825196 h 4158856"/>
              <a:gd name="connsiteX499" fmla="*/ 3500524 w 10692508"/>
              <a:gd name="connsiteY499" fmla="*/ 3835935 h 4158856"/>
              <a:gd name="connsiteX500" fmla="*/ 3481354 w 10692508"/>
              <a:gd name="connsiteY500" fmla="*/ 3840537 h 4158856"/>
              <a:gd name="connsiteX501" fmla="*/ 3481354 w 10692508"/>
              <a:gd name="connsiteY501" fmla="*/ 3835935 h 4158856"/>
              <a:gd name="connsiteX502" fmla="*/ 5634578 w 10692508"/>
              <a:gd name="connsiteY502" fmla="*/ 3819827 h 4158856"/>
              <a:gd name="connsiteX503" fmla="*/ 5634578 w 10692508"/>
              <a:gd name="connsiteY503" fmla="*/ 3835935 h 4158856"/>
              <a:gd name="connsiteX504" fmla="*/ 5615407 w 10692508"/>
              <a:gd name="connsiteY504" fmla="*/ 3845906 h 4158856"/>
              <a:gd name="connsiteX505" fmla="*/ 5615407 w 10692508"/>
              <a:gd name="connsiteY505" fmla="*/ 3835935 h 4158856"/>
              <a:gd name="connsiteX506" fmla="*/ 5396864 w 10692508"/>
              <a:gd name="connsiteY506" fmla="*/ 3819827 h 4158856"/>
              <a:gd name="connsiteX507" fmla="*/ 5405299 w 10692508"/>
              <a:gd name="connsiteY507" fmla="*/ 3825196 h 4158856"/>
              <a:gd name="connsiteX508" fmla="*/ 5405299 w 10692508"/>
              <a:gd name="connsiteY508" fmla="*/ 3830566 h 4158856"/>
              <a:gd name="connsiteX509" fmla="*/ 5396864 w 10692508"/>
              <a:gd name="connsiteY509" fmla="*/ 3830566 h 4158856"/>
              <a:gd name="connsiteX510" fmla="*/ 5386129 w 10692508"/>
              <a:gd name="connsiteY510" fmla="*/ 3830566 h 4158856"/>
              <a:gd name="connsiteX511" fmla="*/ 5066366 w 10692508"/>
              <a:gd name="connsiteY511" fmla="*/ 3819827 h 4158856"/>
              <a:gd name="connsiteX512" fmla="*/ 5077101 w 10692508"/>
              <a:gd name="connsiteY512" fmla="*/ 3819827 h 4158856"/>
              <a:gd name="connsiteX513" fmla="*/ 5077101 w 10692508"/>
              <a:gd name="connsiteY513" fmla="*/ 3830566 h 4158856"/>
              <a:gd name="connsiteX514" fmla="*/ 5066366 w 10692508"/>
              <a:gd name="connsiteY514" fmla="*/ 3830566 h 4158856"/>
              <a:gd name="connsiteX515" fmla="*/ 8438064 w 10692508"/>
              <a:gd name="connsiteY515" fmla="*/ 3814458 h 4158856"/>
              <a:gd name="connsiteX516" fmla="*/ 8448799 w 10692508"/>
              <a:gd name="connsiteY516" fmla="*/ 3819827 h 4158856"/>
              <a:gd name="connsiteX517" fmla="*/ 8448799 w 10692508"/>
              <a:gd name="connsiteY517" fmla="*/ 3825196 h 4158856"/>
              <a:gd name="connsiteX518" fmla="*/ 8438064 w 10692508"/>
              <a:gd name="connsiteY518" fmla="*/ 3825196 h 4158856"/>
              <a:gd name="connsiteX519" fmla="*/ 7111469 w 10692508"/>
              <a:gd name="connsiteY519" fmla="*/ 3814458 h 4158856"/>
              <a:gd name="connsiteX520" fmla="*/ 7141375 w 10692508"/>
              <a:gd name="connsiteY520" fmla="*/ 3825196 h 4158856"/>
              <a:gd name="connsiteX521" fmla="*/ 7141375 w 10692508"/>
              <a:gd name="connsiteY521" fmla="*/ 3835935 h 4158856"/>
              <a:gd name="connsiteX522" fmla="*/ 7122204 w 10692508"/>
              <a:gd name="connsiteY522" fmla="*/ 3850509 h 4158856"/>
              <a:gd name="connsiteX523" fmla="*/ 7091531 w 10692508"/>
              <a:gd name="connsiteY523" fmla="*/ 3871219 h 4158856"/>
              <a:gd name="connsiteX524" fmla="*/ 7072361 w 10692508"/>
              <a:gd name="connsiteY524" fmla="*/ 3871219 h 4158856"/>
              <a:gd name="connsiteX525" fmla="*/ 7072361 w 10692508"/>
              <a:gd name="connsiteY525" fmla="*/ 3861247 h 4158856"/>
              <a:gd name="connsiteX526" fmla="*/ 7072361 w 10692508"/>
              <a:gd name="connsiteY526" fmla="*/ 3850509 h 4158856"/>
              <a:gd name="connsiteX527" fmla="*/ 7081563 w 10692508"/>
              <a:gd name="connsiteY527" fmla="*/ 3845906 h 4158856"/>
              <a:gd name="connsiteX528" fmla="*/ 7081563 w 10692508"/>
              <a:gd name="connsiteY528" fmla="*/ 3835935 h 4158856"/>
              <a:gd name="connsiteX529" fmla="*/ 7091531 w 10692508"/>
              <a:gd name="connsiteY529" fmla="*/ 3814458 h 4158856"/>
              <a:gd name="connsiteX530" fmla="*/ 7072361 w 10692508"/>
              <a:gd name="connsiteY530" fmla="*/ 3830566 h 4158856"/>
              <a:gd name="connsiteX531" fmla="*/ 7072361 w 10692508"/>
              <a:gd name="connsiteY531" fmla="*/ 3819827 h 4158856"/>
              <a:gd name="connsiteX532" fmla="*/ 6543257 w 10692508"/>
              <a:gd name="connsiteY532" fmla="*/ 3814458 h 4158856"/>
              <a:gd name="connsiteX533" fmla="*/ 6533288 w 10692508"/>
              <a:gd name="connsiteY533" fmla="*/ 3825196 h 4158856"/>
              <a:gd name="connsiteX534" fmla="*/ 6512584 w 10692508"/>
              <a:gd name="connsiteY534" fmla="*/ 3835935 h 4158856"/>
              <a:gd name="connsiteX535" fmla="*/ 6493414 w 10692508"/>
              <a:gd name="connsiteY535" fmla="*/ 3845906 h 4158856"/>
              <a:gd name="connsiteX536" fmla="*/ 6502616 w 10692508"/>
              <a:gd name="connsiteY536" fmla="*/ 3850509 h 4158856"/>
              <a:gd name="connsiteX537" fmla="*/ 6493414 w 10692508"/>
              <a:gd name="connsiteY537" fmla="*/ 3850509 h 4158856"/>
              <a:gd name="connsiteX538" fmla="*/ 6483445 w 10692508"/>
              <a:gd name="connsiteY538" fmla="*/ 3845906 h 4158856"/>
              <a:gd name="connsiteX539" fmla="*/ 6502616 w 10692508"/>
              <a:gd name="connsiteY539" fmla="*/ 3830566 h 4158856"/>
              <a:gd name="connsiteX540" fmla="*/ 2882468 w 10692508"/>
              <a:gd name="connsiteY540" fmla="*/ 3809856 h 4158856"/>
              <a:gd name="connsiteX541" fmla="*/ 2902406 w 10692508"/>
              <a:gd name="connsiteY541" fmla="*/ 3809856 h 4158856"/>
              <a:gd name="connsiteX542" fmla="*/ 2892437 w 10692508"/>
              <a:gd name="connsiteY542" fmla="*/ 3825196 h 4158856"/>
              <a:gd name="connsiteX543" fmla="*/ 2872500 w 10692508"/>
              <a:gd name="connsiteY543" fmla="*/ 3819827 h 4158856"/>
              <a:gd name="connsiteX544" fmla="*/ 2882468 w 10692508"/>
              <a:gd name="connsiteY544" fmla="*/ 3814458 h 4158856"/>
              <a:gd name="connsiteX545" fmla="*/ 2872500 w 10692508"/>
              <a:gd name="connsiteY545" fmla="*/ 3809856 h 4158856"/>
              <a:gd name="connsiteX546" fmla="*/ 2882468 w 10692508"/>
              <a:gd name="connsiteY546" fmla="*/ 3809856 h 4158856"/>
              <a:gd name="connsiteX547" fmla="*/ 2872500 w 10692508"/>
              <a:gd name="connsiteY547" fmla="*/ 3814458 h 4158856"/>
              <a:gd name="connsiteX548" fmla="*/ 7750228 w 10692508"/>
              <a:gd name="connsiteY548" fmla="*/ 3804487 h 4158856"/>
              <a:gd name="connsiteX549" fmla="*/ 7760197 w 10692508"/>
              <a:gd name="connsiteY549" fmla="*/ 3804487 h 4158856"/>
              <a:gd name="connsiteX550" fmla="*/ 7760197 w 10692508"/>
              <a:gd name="connsiteY550" fmla="*/ 3809856 h 4158856"/>
              <a:gd name="connsiteX551" fmla="*/ 6124574 w 10692508"/>
              <a:gd name="connsiteY551" fmla="*/ 3804487 h 4158856"/>
              <a:gd name="connsiteX552" fmla="*/ 6134543 w 10692508"/>
              <a:gd name="connsiteY552" fmla="*/ 3804487 h 4158856"/>
              <a:gd name="connsiteX553" fmla="*/ 6134543 w 10692508"/>
              <a:gd name="connsiteY553" fmla="*/ 3825196 h 4158856"/>
              <a:gd name="connsiteX554" fmla="*/ 6124574 w 10692508"/>
              <a:gd name="connsiteY554" fmla="*/ 3830566 h 4158856"/>
              <a:gd name="connsiteX555" fmla="*/ 6134543 w 10692508"/>
              <a:gd name="connsiteY555" fmla="*/ 3840537 h 4158856"/>
              <a:gd name="connsiteX556" fmla="*/ 6134543 w 10692508"/>
              <a:gd name="connsiteY556" fmla="*/ 3850509 h 4158856"/>
              <a:gd name="connsiteX557" fmla="*/ 6124574 w 10692508"/>
              <a:gd name="connsiteY557" fmla="*/ 3855878 h 4158856"/>
              <a:gd name="connsiteX558" fmla="*/ 6103870 w 10692508"/>
              <a:gd name="connsiteY558" fmla="*/ 3855878 h 4158856"/>
              <a:gd name="connsiteX559" fmla="*/ 6103870 w 10692508"/>
              <a:gd name="connsiteY559" fmla="*/ 3835935 h 4158856"/>
              <a:gd name="connsiteX560" fmla="*/ 6094669 w 10692508"/>
              <a:gd name="connsiteY560" fmla="*/ 3835935 h 4158856"/>
              <a:gd name="connsiteX561" fmla="*/ 6094669 w 10692508"/>
              <a:gd name="connsiteY561" fmla="*/ 3830566 h 4158856"/>
              <a:gd name="connsiteX562" fmla="*/ 6103870 w 10692508"/>
              <a:gd name="connsiteY562" fmla="*/ 3819827 h 4158856"/>
              <a:gd name="connsiteX563" fmla="*/ 6113839 w 10692508"/>
              <a:gd name="connsiteY563" fmla="*/ 3809856 h 4158856"/>
              <a:gd name="connsiteX564" fmla="*/ 5227398 w 10692508"/>
              <a:gd name="connsiteY564" fmla="*/ 3804487 h 4158856"/>
              <a:gd name="connsiteX565" fmla="*/ 5235833 w 10692508"/>
              <a:gd name="connsiteY565" fmla="*/ 3809856 h 4158856"/>
              <a:gd name="connsiteX566" fmla="*/ 5235833 w 10692508"/>
              <a:gd name="connsiteY566" fmla="*/ 3814458 h 4158856"/>
              <a:gd name="connsiteX567" fmla="*/ 4289579 w 10692508"/>
              <a:gd name="connsiteY567" fmla="*/ 3804487 h 4158856"/>
              <a:gd name="connsiteX568" fmla="*/ 4289579 w 10692508"/>
              <a:gd name="connsiteY568" fmla="*/ 3809856 h 4158856"/>
              <a:gd name="connsiteX569" fmla="*/ 4268875 w 10692508"/>
              <a:gd name="connsiteY569" fmla="*/ 3819827 h 4158856"/>
              <a:gd name="connsiteX570" fmla="*/ 4268875 w 10692508"/>
              <a:gd name="connsiteY570" fmla="*/ 3809856 h 4158856"/>
              <a:gd name="connsiteX571" fmla="*/ 1426281 w 10692508"/>
              <a:gd name="connsiteY571" fmla="*/ 3804487 h 4158856"/>
              <a:gd name="connsiteX572" fmla="*/ 1436250 w 10692508"/>
              <a:gd name="connsiteY572" fmla="*/ 3814458 h 4158856"/>
              <a:gd name="connsiteX573" fmla="*/ 1426281 w 10692508"/>
              <a:gd name="connsiteY573" fmla="*/ 3814458 h 4158856"/>
              <a:gd name="connsiteX574" fmla="*/ 6593100 w 10692508"/>
              <a:gd name="connsiteY574" fmla="*/ 3799884 h 4158856"/>
              <a:gd name="connsiteX575" fmla="*/ 6603069 w 10692508"/>
              <a:gd name="connsiteY575" fmla="*/ 3799884 h 4158856"/>
              <a:gd name="connsiteX576" fmla="*/ 6603069 w 10692508"/>
              <a:gd name="connsiteY576" fmla="*/ 3809856 h 4158856"/>
              <a:gd name="connsiteX577" fmla="*/ 1894807 w 10692508"/>
              <a:gd name="connsiteY577" fmla="*/ 3799884 h 4158856"/>
              <a:gd name="connsiteX578" fmla="*/ 1915511 w 10692508"/>
              <a:gd name="connsiteY578" fmla="*/ 3799884 h 4158856"/>
              <a:gd name="connsiteX579" fmla="*/ 1894807 w 10692508"/>
              <a:gd name="connsiteY579" fmla="*/ 3804487 h 4158856"/>
              <a:gd name="connsiteX580" fmla="*/ 8029350 w 10692508"/>
              <a:gd name="connsiteY580" fmla="*/ 3794515 h 4158856"/>
              <a:gd name="connsiteX581" fmla="*/ 8039319 w 10692508"/>
              <a:gd name="connsiteY581" fmla="*/ 3794515 h 4158856"/>
              <a:gd name="connsiteX582" fmla="*/ 8049287 w 10692508"/>
              <a:gd name="connsiteY582" fmla="*/ 3794515 h 4158856"/>
              <a:gd name="connsiteX583" fmla="*/ 8039319 w 10692508"/>
              <a:gd name="connsiteY583" fmla="*/ 3799884 h 4158856"/>
              <a:gd name="connsiteX584" fmla="*/ 7280935 w 10692508"/>
              <a:gd name="connsiteY584" fmla="*/ 3794515 h 4158856"/>
              <a:gd name="connsiteX585" fmla="*/ 7280935 w 10692508"/>
              <a:gd name="connsiteY585" fmla="*/ 3809856 h 4158856"/>
              <a:gd name="connsiteX586" fmla="*/ 7260999 w 10692508"/>
              <a:gd name="connsiteY586" fmla="*/ 3825196 h 4158856"/>
              <a:gd name="connsiteX587" fmla="*/ 7260999 w 10692508"/>
              <a:gd name="connsiteY587" fmla="*/ 3804487 h 4158856"/>
              <a:gd name="connsiteX588" fmla="*/ 6783271 w 10692508"/>
              <a:gd name="connsiteY588" fmla="*/ 3794515 h 4158856"/>
              <a:gd name="connsiteX589" fmla="*/ 6791706 w 10692508"/>
              <a:gd name="connsiteY589" fmla="*/ 3799884 h 4158856"/>
              <a:gd name="connsiteX590" fmla="*/ 6802441 w 10692508"/>
              <a:gd name="connsiteY590" fmla="*/ 3799884 h 4158856"/>
              <a:gd name="connsiteX591" fmla="*/ 6802441 w 10692508"/>
              <a:gd name="connsiteY591" fmla="*/ 3814458 h 4158856"/>
              <a:gd name="connsiteX592" fmla="*/ 6791706 w 10692508"/>
              <a:gd name="connsiteY592" fmla="*/ 3825196 h 4158856"/>
              <a:gd name="connsiteX593" fmla="*/ 6772536 w 10692508"/>
              <a:gd name="connsiteY593" fmla="*/ 3819827 h 4158856"/>
              <a:gd name="connsiteX594" fmla="*/ 6783271 w 10692508"/>
              <a:gd name="connsiteY594" fmla="*/ 3809856 h 4158856"/>
              <a:gd name="connsiteX595" fmla="*/ 6772536 w 10692508"/>
              <a:gd name="connsiteY595" fmla="*/ 3799884 h 4158856"/>
              <a:gd name="connsiteX596" fmla="*/ 5994215 w 10692508"/>
              <a:gd name="connsiteY596" fmla="*/ 3794515 h 4158856"/>
              <a:gd name="connsiteX597" fmla="*/ 6004184 w 10692508"/>
              <a:gd name="connsiteY597" fmla="*/ 3794515 h 4158856"/>
              <a:gd name="connsiteX598" fmla="*/ 6004184 w 10692508"/>
              <a:gd name="connsiteY598" fmla="*/ 3799884 h 4158856"/>
              <a:gd name="connsiteX599" fmla="*/ 5994215 w 10692508"/>
              <a:gd name="connsiteY599" fmla="*/ 3799884 h 4158856"/>
              <a:gd name="connsiteX600" fmla="*/ 4179924 w 10692508"/>
              <a:gd name="connsiteY600" fmla="*/ 3794515 h 4158856"/>
              <a:gd name="connsiteX601" fmla="*/ 4189893 w 10692508"/>
              <a:gd name="connsiteY601" fmla="*/ 3794515 h 4158856"/>
              <a:gd name="connsiteX602" fmla="*/ 4199095 w 10692508"/>
              <a:gd name="connsiteY602" fmla="*/ 3804487 h 4158856"/>
              <a:gd name="connsiteX603" fmla="*/ 4179924 w 10692508"/>
              <a:gd name="connsiteY603" fmla="*/ 3804487 h 4158856"/>
              <a:gd name="connsiteX604" fmla="*/ 2624051 w 10692508"/>
              <a:gd name="connsiteY604" fmla="*/ 3794515 h 4158856"/>
              <a:gd name="connsiteX605" fmla="*/ 2624051 w 10692508"/>
              <a:gd name="connsiteY605" fmla="*/ 3804487 h 4158856"/>
              <a:gd name="connsiteX606" fmla="*/ 2613316 w 10692508"/>
              <a:gd name="connsiteY606" fmla="*/ 3804487 h 4158856"/>
              <a:gd name="connsiteX607" fmla="*/ 2613316 w 10692508"/>
              <a:gd name="connsiteY607" fmla="*/ 3799884 h 4158856"/>
              <a:gd name="connsiteX608" fmla="*/ 6932034 w 10692508"/>
              <a:gd name="connsiteY608" fmla="*/ 3789146 h 4158856"/>
              <a:gd name="connsiteX609" fmla="*/ 6942002 w 10692508"/>
              <a:gd name="connsiteY609" fmla="*/ 3789146 h 4158856"/>
              <a:gd name="connsiteX610" fmla="*/ 6942002 w 10692508"/>
              <a:gd name="connsiteY610" fmla="*/ 3799884 h 4158856"/>
              <a:gd name="connsiteX611" fmla="*/ 6952738 w 10692508"/>
              <a:gd name="connsiteY611" fmla="*/ 3804487 h 4158856"/>
              <a:gd name="connsiteX612" fmla="*/ 6952738 w 10692508"/>
              <a:gd name="connsiteY612" fmla="*/ 3814458 h 4158856"/>
              <a:gd name="connsiteX613" fmla="*/ 6932034 w 10692508"/>
              <a:gd name="connsiteY613" fmla="*/ 3819827 h 4158856"/>
              <a:gd name="connsiteX614" fmla="*/ 6922065 w 10692508"/>
              <a:gd name="connsiteY614" fmla="*/ 3814458 h 4158856"/>
              <a:gd name="connsiteX615" fmla="*/ 6932034 w 10692508"/>
              <a:gd name="connsiteY615" fmla="*/ 3809856 h 4158856"/>
              <a:gd name="connsiteX616" fmla="*/ 6922065 w 10692508"/>
              <a:gd name="connsiteY616" fmla="*/ 3799884 h 4158856"/>
              <a:gd name="connsiteX617" fmla="*/ 5585502 w 10692508"/>
              <a:gd name="connsiteY617" fmla="*/ 3789146 h 4158856"/>
              <a:gd name="connsiteX618" fmla="*/ 5585502 w 10692508"/>
              <a:gd name="connsiteY618" fmla="*/ 3794515 h 4158856"/>
              <a:gd name="connsiteX619" fmla="*/ 5576300 w 10692508"/>
              <a:gd name="connsiteY619" fmla="*/ 3804487 h 4158856"/>
              <a:gd name="connsiteX620" fmla="*/ 5555596 w 10692508"/>
              <a:gd name="connsiteY620" fmla="*/ 3804487 h 4158856"/>
              <a:gd name="connsiteX621" fmla="*/ 2593378 w 10692508"/>
              <a:gd name="connsiteY621" fmla="*/ 3789146 h 4158856"/>
              <a:gd name="connsiteX622" fmla="*/ 2593378 w 10692508"/>
              <a:gd name="connsiteY622" fmla="*/ 3794515 h 4158856"/>
              <a:gd name="connsiteX623" fmla="*/ 2572674 w 10692508"/>
              <a:gd name="connsiteY623" fmla="*/ 3799884 h 4158856"/>
              <a:gd name="connsiteX624" fmla="*/ 2563472 w 10692508"/>
              <a:gd name="connsiteY624" fmla="*/ 3799884 h 4158856"/>
              <a:gd name="connsiteX625" fmla="*/ 7351483 w 10692508"/>
              <a:gd name="connsiteY625" fmla="*/ 3783777 h 4158856"/>
              <a:gd name="connsiteX626" fmla="*/ 7370653 w 10692508"/>
              <a:gd name="connsiteY626" fmla="*/ 3783777 h 4158856"/>
              <a:gd name="connsiteX627" fmla="*/ 7370653 w 10692508"/>
              <a:gd name="connsiteY627" fmla="*/ 3794515 h 4158856"/>
              <a:gd name="connsiteX628" fmla="*/ 7361451 w 10692508"/>
              <a:gd name="connsiteY628" fmla="*/ 3804487 h 4158856"/>
              <a:gd name="connsiteX629" fmla="*/ 7351483 w 10692508"/>
              <a:gd name="connsiteY629" fmla="*/ 3804487 h 4158856"/>
              <a:gd name="connsiteX630" fmla="*/ 7351483 w 10692508"/>
              <a:gd name="connsiteY630" fmla="*/ 3794515 h 4158856"/>
              <a:gd name="connsiteX631" fmla="*/ 4179924 w 10692508"/>
              <a:gd name="connsiteY631" fmla="*/ 3783777 h 4158856"/>
              <a:gd name="connsiteX632" fmla="*/ 4189893 w 10692508"/>
              <a:gd name="connsiteY632" fmla="*/ 3783777 h 4158856"/>
              <a:gd name="connsiteX633" fmla="*/ 4189893 w 10692508"/>
              <a:gd name="connsiteY633" fmla="*/ 3789146 h 4158856"/>
              <a:gd name="connsiteX634" fmla="*/ 4179924 w 10692508"/>
              <a:gd name="connsiteY634" fmla="*/ 3789146 h 4158856"/>
              <a:gd name="connsiteX635" fmla="*/ 3860161 w 10692508"/>
              <a:gd name="connsiteY635" fmla="*/ 3783777 h 4158856"/>
              <a:gd name="connsiteX636" fmla="*/ 3870130 w 10692508"/>
              <a:gd name="connsiteY636" fmla="*/ 3783777 h 4158856"/>
              <a:gd name="connsiteX637" fmla="*/ 3870130 w 10692508"/>
              <a:gd name="connsiteY637" fmla="*/ 3789146 h 4158856"/>
              <a:gd name="connsiteX638" fmla="*/ 3860161 w 10692508"/>
              <a:gd name="connsiteY638" fmla="*/ 3789146 h 4158856"/>
              <a:gd name="connsiteX639" fmla="*/ 7311609 w 10692508"/>
              <a:gd name="connsiteY639" fmla="*/ 3779174 h 4158856"/>
              <a:gd name="connsiteX640" fmla="*/ 7311609 w 10692508"/>
              <a:gd name="connsiteY640" fmla="*/ 3789146 h 4158856"/>
              <a:gd name="connsiteX641" fmla="*/ 7301639 w 10692508"/>
              <a:gd name="connsiteY641" fmla="*/ 3789146 h 4158856"/>
              <a:gd name="connsiteX642" fmla="*/ 7301639 w 10692508"/>
              <a:gd name="connsiteY642" fmla="*/ 3783777 h 4158856"/>
              <a:gd name="connsiteX643" fmla="*/ 7051657 w 10692508"/>
              <a:gd name="connsiteY643" fmla="*/ 3779174 h 4158856"/>
              <a:gd name="connsiteX644" fmla="*/ 7062393 w 10692508"/>
              <a:gd name="connsiteY644" fmla="*/ 3779174 h 4158856"/>
              <a:gd name="connsiteX645" fmla="*/ 7062393 w 10692508"/>
              <a:gd name="connsiteY645" fmla="*/ 3783777 h 4158856"/>
              <a:gd name="connsiteX646" fmla="*/ 7062393 w 10692508"/>
              <a:gd name="connsiteY646" fmla="*/ 3789146 h 4158856"/>
              <a:gd name="connsiteX647" fmla="*/ 7051657 w 10692508"/>
              <a:gd name="connsiteY647" fmla="*/ 3783777 h 4158856"/>
              <a:gd name="connsiteX648" fmla="*/ 2653190 w 10692508"/>
              <a:gd name="connsiteY648" fmla="*/ 3779174 h 4158856"/>
              <a:gd name="connsiteX649" fmla="*/ 2653190 w 10692508"/>
              <a:gd name="connsiteY649" fmla="*/ 3783777 h 4158856"/>
              <a:gd name="connsiteX650" fmla="*/ 2643222 w 10692508"/>
              <a:gd name="connsiteY650" fmla="*/ 3794515 h 4158856"/>
              <a:gd name="connsiteX651" fmla="*/ 2632486 w 10692508"/>
              <a:gd name="connsiteY651" fmla="*/ 3789146 h 4158856"/>
              <a:gd name="connsiteX652" fmla="*/ 1884839 w 10692508"/>
              <a:gd name="connsiteY652" fmla="*/ 3779174 h 4158856"/>
              <a:gd name="connsiteX653" fmla="*/ 1894807 w 10692508"/>
              <a:gd name="connsiteY653" fmla="*/ 3783777 h 4158856"/>
              <a:gd name="connsiteX654" fmla="*/ 1865668 w 10692508"/>
              <a:gd name="connsiteY654" fmla="*/ 3799884 h 4158856"/>
              <a:gd name="connsiteX655" fmla="*/ 1855699 w 10692508"/>
              <a:gd name="connsiteY655" fmla="*/ 3789146 h 4158856"/>
              <a:gd name="connsiteX656" fmla="*/ 6134543 w 10692508"/>
              <a:gd name="connsiteY656" fmla="*/ 3773805 h 4158856"/>
              <a:gd name="connsiteX657" fmla="*/ 6134543 w 10692508"/>
              <a:gd name="connsiteY657" fmla="*/ 3779174 h 4158856"/>
              <a:gd name="connsiteX658" fmla="*/ 6134543 w 10692508"/>
              <a:gd name="connsiteY658" fmla="*/ 3783777 h 4158856"/>
              <a:gd name="connsiteX659" fmla="*/ 6124574 w 10692508"/>
              <a:gd name="connsiteY659" fmla="*/ 3783777 h 4158856"/>
              <a:gd name="connsiteX660" fmla="*/ 6124574 w 10692508"/>
              <a:gd name="connsiteY660" fmla="*/ 3779174 h 4158856"/>
              <a:gd name="connsiteX661" fmla="*/ 2913141 w 10692508"/>
              <a:gd name="connsiteY661" fmla="*/ 3773805 h 4158856"/>
              <a:gd name="connsiteX662" fmla="*/ 2942281 w 10692508"/>
              <a:gd name="connsiteY662" fmla="*/ 3779174 h 4158856"/>
              <a:gd name="connsiteX663" fmla="*/ 2942281 w 10692508"/>
              <a:gd name="connsiteY663" fmla="*/ 3789146 h 4158856"/>
              <a:gd name="connsiteX664" fmla="*/ 2902406 w 10692508"/>
              <a:gd name="connsiteY664" fmla="*/ 3804487 h 4158856"/>
              <a:gd name="connsiteX665" fmla="*/ 2902406 w 10692508"/>
              <a:gd name="connsiteY665" fmla="*/ 3794515 h 4158856"/>
              <a:gd name="connsiteX666" fmla="*/ 2913141 w 10692508"/>
              <a:gd name="connsiteY666" fmla="*/ 3789146 h 4158856"/>
              <a:gd name="connsiteX667" fmla="*/ 7719555 w 10692508"/>
              <a:gd name="connsiteY667" fmla="*/ 3768436 h 4158856"/>
              <a:gd name="connsiteX668" fmla="*/ 7729524 w 10692508"/>
              <a:gd name="connsiteY668" fmla="*/ 3779174 h 4158856"/>
              <a:gd name="connsiteX669" fmla="*/ 7740259 w 10692508"/>
              <a:gd name="connsiteY669" fmla="*/ 3783777 h 4158856"/>
              <a:gd name="connsiteX670" fmla="*/ 7729524 w 10692508"/>
              <a:gd name="connsiteY670" fmla="*/ 3789146 h 4158856"/>
              <a:gd name="connsiteX671" fmla="*/ 7729524 w 10692508"/>
              <a:gd name="connsiteY671" fmla="*/ 3799884 h 4158856"/>
              <a:gd name="connsiteX672" fmla="*/ 7719555 w 10692508"/>
              <a:gd name="connsiteY672" fmla="*/ 3804487 h 4158856"/>
              <a:gd name="connsiteX673" fmla="*/ 7729524 w 10692508"/>
              <a:gd name="connsiteY673" fmla="*/ 3804487 h 4158856"/>
              <a:gd name="connsiteX674" fmla="*/ 7710353 w 10692508"/>
              <a:gd name="connsiteY674" fmla="*/ 3819827 h 4158856"/>
              <a:gd name="connsiteX675" fmla="*/ 7710353 w 10692508"/>
              <a:gd name="connsiteY675" fmla="*/ 3799884 h 4158856"/>
              <a:gd name="connsiteX676" fmla="*/ 7690417 w 10692508"/>
              <a:gd name="connsiteY676" fmla="*/ 3783777 h 4158856"/>
              <a:gd name="connsiteX677" fmla="*/ 7700385 w 10692508"/>
              <a:gd name="connsiteY677" fmla="*/ 3783777 h 4158856"/>
              <a:gd name="connsiteX678" fmla="*/ 7700385 w 10692508"/>
              <a:gd name="connsiteY678" fmla="*/ 3773805 h 4158856"/>
              <a:gd name="connsiteX679" fmla="*/ 7231859 w 10692508"/>
              <a:gd name="connsiteY679" fmla="*/ 3768436 h 4158856"/>
              <a:gd name="connsiteX680" fmla="*/ 7241828 w 10692508"/>
              <a:gd name="connsiteY680" fmla="*/ 3768436 h 4158856"/>
              <a:gd name="connsiteX681" fmla="*/ 7241828 w 10692508"/>
              <a:gd name="connsiteY681" fmla="*/ 3773805 h 4158856"/>
              <a:gd name="connsiteX682" fmla="*/ 7221123 w 10692508"/>
              <a:gd name="connsiteY682" fmla="*/ 3789146 h 4158856"/>
              <a:gd name="connsiteX683" fmla="*/ 7211155 w 10692508"/>
              <a:gd name="connsiteY683" fmla="*/ 3773805 h 4158856"/>
              <a:gd name="connsiteX684" fmla="*/ 6712724 w 10692508"/>
              <a:gd name="connsiteY684" fmla="*/ 3768436 h 4158856"/>
              <a:gd name="connsiteX685" fmla="*/ 6722692 w 10692508"/>
              <a:gd name="connsiteY685" fmla="*/ 3768436 h 4158856"/>
              <a:gd name="connsiteX686" fmla="*/ 6722692 w 10692508"/>
              <a:gd name="connsiteY686" fmla="*/ 3779174 h 4158856"/>
              <a:gd name="connsiteX687" fmla="*/ 6712724 w 10692508"/>
              <a:gd name="connsiteY687" fmla="*/ 3779174 h 4158856"/>
              <a:gd name="connsiteX688" fmla="*/ 6373790 w 10692508"/>
              <a:gd name="connsiteY688" fmla="*/ 3768436 h 4158856"/>
              <a:gd name="connsiteX689" fmla="*/ 6392961 w 10692508"/>
              <a:gd name="connsiteY689" fmla="*/ 3773805 h 4158856"/>
              <a:gd name="connsiteX690" fmla="*/ 6392961 w 10692508"/>
              <a:gd name="connsiteY690" fmla="*/ 3779174 h 4158856"/>
              <a:gd name="connsiteX691" fmla="*/ 6402929 w 10692508"/>
              <a:gd name="connsiteY691" fmla="*/ 3779174 h 4158856"/>
              <a:gd name="connsiteX692" fmla="*/ 6383759 w 10692508"/>
              <a:gd name="connsiteY692" fmla="*/ 3789146 h 4158856"/>
              <a:gd name="connsiteX693" fmla="*/ 6363822 w 10692508"/>
              <a:gd name="connsiteY693" fmla="*/ 3789146 h 4158856"/>
              <a:gd name="connsiteX694" fmla="*/ 6363822 w 10692508"/>
              <a:gd name="connsiteY694" fmla="*/ 3779174 h 4158856"/>
              <a:gd name="connsiteX695" fmla="*/ 6353853 w 10692508"/>
              <a:gd name="connsiteY695" fmla="*/ 3768436 h 4158856"/>
              <a:gd name="connsiteX696" fmla="*/ 6353853 w 10692508"/>
              <a:gd name="connsiteY696" fmla="*/ 3773805 h 4158856"/>
              <a:gd name="connsiteX697" fmla="*/ 6333149 w 10692508"/>
              <a:gd name="connsiteY697" fmla="*/ 3773805 h 4158856"/>
              <a:gd name="connsiteX698" fmla="*/ 5874592 w 10692508"/>
              <a:gd name="connsiteY698" fmla="*/ 3768436 h 4158856"/>
              <a:gd name="connsiteX699" fmla="*/ 5874592 w 10692508"/>
              <a:gd name="connsiteY699" fmla="*/ 3773805 h 4158856"/>
              <a:gd name="connsiteX700" fmla="*/ 5865390 w 10692508"/>
              <a:gd name="connsiteY700" fmla="*/ 3779174 h 4158856"/>
              <a:gd name="connsiteX701" fmla="*/ 5855421 w 10692508"/>
              <a:gd name="connsiteY701" fmla="*/ 3773805 h 4158856"/>
              <a:gd name="connsiteX702" fmla="*/ 5685955 w 10692508"/>
              <a:gd name="connsiteY702" fmla="*/ 3768436 h 4158856"/>
              <a:gd name="connsiteX703" fmla="*/ 5705125 w 10692508"/>
              <a:gd name="connsiteY703" fmla="*/ 3768436 h 4158856"/>
              <a:gd name="connsiteX704" fmla="*/ 5665251 w 10692508"/>
              <a:gd name="connsiteY704" fmla="*/ 3789146 h 4158856"/>
              <a:gd name="connsiteX705" fmla="*/ 5655282 w 10692508"/>
              <a:gd name="connsiteY705" fmla="*/ 3783777 h 4158856"/>
              <a:gd name="connsiteX706" fmla="*/ 5655282 w 10692508"/>
              <a:gd name="connsiteY706" fmla="*/ 3779174 h 4158856"/>
              <a:gd name="connsiteX707" fmla="*/ 5256537 w 10692508"/>
              <a:gd name="connsiteY707" fmla="*/ 3768436 h 4158856"/>
              <a:gd name="connsiteX708" fmla="*/ 5266505 w 10692508"/>
              <a:gd name="connsiteY708" fmla="*/ 3773805 h 4158856"/>
              <a:gd name="connsiteX709" fmla="*/ 5256537 w 10692508"/>
              <a:gd name="connsiteY709" fmla="*/ 3779174 h 4158856"/>
              <a:gd name="connsiteX710" fmla="*/ 5235833 w 10692508"/>
              <a:gd name="connsiteY710" fmla="*/ 3779174 h 4158856"/>
              <a:gd name="connsiteX711" fmla="*/ 5235833 w 10692508"/>
              <a:gd name="connsiteY711" fmla="*/ 3773805 h 4158856"/>
              <a:gd name="connsiteX712" fmla="*/ 2673127 w 10692508"/>
              <a:gd name="connsiteY712" fmla="*/ 3768436 h 4158856"/>
              <a:gd name="connsiteX713" fmla="*/ 2653190 w 10692508"/>
              <a:gd name="connsiteY713" fmla="*/ 3779174 h 4158856"/>
              <a:gd name="connsiteX714" fmla="*/ 2653190 w 10692508"/>
              <a:gd name="connsiteY714" fmla="*/ 3773805 h 4158856"/>
              <a:gd name="connsiteX715" fmla="*/ 6971908 w 10692508"/>
              <a:gd name="connsiteY715" fmla="*/ 3763834 h 4158856"/>
              <a:gd name="connsiteX716" fmla="*/ 6971908 w 10692508"/>
              <a:gd name="connsiteY716" fmla="*/ 3773805 h 4158856"/>
              <a:gd name="connsiteX717" fmla="*/ 6962706 w 10692508"/>
              <a:gd name="connsiteY717" fmla="*/ 3773805 h 4158856"/>
              <a:gd name="connsiteX718" fmla="*/ 6952738 w 10692508"/>
              <a:gd name="connsiteY718" fmla="*/ 3768436 h 4158856"/>
              <a:gd name="connsiteX719" fmla="*/ 6463508 w 10692508"/>
              <a:gd name="connsiteY719" fmla="*/ 3763834 h 4158856"/>
              <a:gd name="connsiteX720" fmla="*/ 6473477 w 10692508"/>
              <a:gd name="connsiteY720" fmla="*/ 3773805 h 4158856"/>
              <a:gd name="connsiteX721" fmla="*/ 6452773 w 10692508"/>
              <a:gd name="connsiteY721" fmla="*/ 3773805 h 4158856"/>
              <a:gd name="connsiteX722" fmla="*/ 6444338 w 10692508"/>
              <a:gd name="connsiteY722" fmla="*/ 3768436 h 4158856"/>
              <a:gd name="connsiteX723" fmla="*/ 5116209 w 10692508"/>
              <a:gd name="connsiteY723" fmla="*/ 3763834 h 4158856"/>
              <a:gd name="connsiteX724" fmla="*/ 5136913 w 10692508"/>
              <a:gd name="connsiteY724" fmla="*/ 3768436 h 4158856"/>
              <a:gd name="connsiteX725" fmla="*/ 5116209 w 10692508"/>
              <a:gd name="connsiteY725" fmla="*/ 3773805 h 4158856"/>
              <a:gd name="connsiteX726" fmla="*/ 5107007 w 10692508"/>
              <a:gd name="connsiteY726" fmla="*/ 3773805 h 4158856"/>
              <a:gd name="connsiteX727" fmla="*/ 6502616 w 10692508"/>
              <a:gd name="connsiteY727" fmla="*/ 3753095 h 4158856"/>
              <a:gd name="connsiteX728" fmla="*/ 6512584 w 10692508"/>
              <a:gd name="connsiteY728" fmla="*/ 3753095 h 4158856"/>
              <a:gd name="connsiteX729" fmla="*/ 6512584 w 10692508"/>
              <a:gd name="connsiteY729" fmla="*/ 3768436 h 4158856"/>
              <a:gd name="connsiteX730" fmla="*/ 6502616 w 10692508"/>
              <a:gd name="connsiteY730" fmla="*/ 3779174 h 4158856"/>
              <a:gd name="connsiteX731" fmla="*/ 6452773 w 10692508"/>
              <a:gd name="connsiteY731" fmla="*/ 3804487 h 4158856"/>
              <a:gd name="connsiteX732" fmla="*/ 6452773 w 10692508"/>
              <a:gd name="connsiteY732" fmla="*/ 3809856 h 4158856"/>
              <a:gd name="connsiteX733" fmla="*/ 6444338 w 10692508"/>
              <a:gd name="connsiteY733" fmla="*/ 3819827 h 4158856"/>
              <a:gd name="connsiteX734" fmla="*/ 6444338 w 10692508"/>
              <a:gd name="connsiteY734" fmla="*/ 3809856 h 4158856"/>
              <a:gd name="connsiteX735" fmla="*/ 6444338 w 10692508"/>
              <a:gd name="connsiteY735" fmla="*/ 3794515 h 4158856"/>
              <a:gd name="connsiteX736" fmla="*/ 6452773 w 10692508"/>
              <a:gd name="connsiteY736" fmla="*/ 3789146 h 4158856"/>
              <a:gd name="connsiteX737" fmla="*/ 6473477 w 10692508"/>
              <a:gd name="connsiteY737" fmla="*/ 3783777 h 4158856"/>
              <a:gd name="connsiteX738" fmla="*/ 6493414 w 10692508"/>
              <a:gd name="connsiteY738" fmla="*/ 3779174 h 4158856"/>
              <a:gd name="connsiteX739" fmla="*/ 6493414 w 10692508"/>
              <a:gd name="connsiteY739" fmla="*/ 3763834 h 4158856"/>
              <a:gd name="connsiteX740" fmla="*/ 6213525 w 10692508"/>
              <a:gd name="connsiteY740" fmla="*/ 3753095 h 4158856"/>
              <a:gd name="connsiteX741" fmla="*/ 6223494 w 10692508"/>
              <a:gd name="connsiteY741" fmla="*/ 3753095 h 4158856"/>
              <a:gd name="connsiteX742" fmla="*/ 6233463 w 10692508"/>
              <a:gd name="connsiteY742" fmla="*/ 3763834 h 4158856"/>
              <a:gd name="connsiteX743" fmla="*/ 6244198 w 10692508"/>
              <a:gd name="connsiteY743" fmla="*/ 3753095 h 4158856"/>
              <a:gd name="connsiteX744" fmla="*/ 6254167 w 10692508"/>
              <a:gd name="connsiteY744" fmla="*/ 3753095 h 4158856"/>
              <a:gd name="connsiteX745" fmla="*/ 6254167 w 10692508"/>
              <a:gd name="connsiteY745" fmla="*/ 3758465 h 4158856"/>
              <a:gd name="connsiteX746" fmla="*/ 6233463 w 10692508"/>
              <a:gd name="connsiteY746" fmla="*/ 3768436 h 4158856"/>
              <a:gd name="connsiteX747" fmla="*/ 6194355 w 10692508"/>
              <a:gd name="connsiteY747" fmla="*/ 3789146 h 4158856"/>
              <a:gd name="connsiteX748" fmla="*/ 6184386 w 10692508"/>
              <a:gd name="connsiteY748" fmla="*/ 3789146 h 4158856"/>
              <a:gd name="connsiteX749" fmla="*/ 6184386 w 10692508"/>
              <a:gd name="connsiteY749" fmla="*/ 3768436 h 4158856"/>
              <a:gd name="connsiteX750" fmla="*/ 5485815 w 10692508"/>
              <a:gd name="connsiteY750" fmla="*/ 3753095 h 4158856"/>
              <a:gd name="connsiteX751" fmla="*/ 5495784 w 10692508"/>
              <a:gd name="connsiteY751" fmla="*/ 3763834 h 4158856"/>
              <a:gd name="connsiteX752" fmla="*/ 5495784 w 10692508"/>
              <a:gd name="connsiteY752" fmla="*/ 3758465 h 4158856"/>
              <a:gd name="connsiteX753" fmla="*/ 5516488 w 10692508"/>
              <a:gd name="connsiteY753" fmla="*/ 3763834 h 4158856"/>
              <a:gd name="connsiteX754" fmla="*/ 5506519 w 10692508"/>
              <a:gd name="connsiteY754" fmla="*/ 3768436 h 4158856"/>
              <a:gd name="connsiteX755" fmla="*/ 5485815 w 10692508"/>
              <a:gd name="connsiteY755" fmla="*/ 3768436 h 4158856"/>
              <a:gd name="connsiteX756" fmla="*/ 4219032 w 10692508"/>
              <a:gd name="connsiteY756" fmla="*/ 3753095 h 4158856"/>
              <a:gd name="connsiteX757" fmla="*/ 4239737 w 10692508"/>
              <a:gd name="connsiteY757" fmla="*/ 3753095 h 4158856"/>
              <a:gd name="connsiteX758" fmla="*/ 4248171 w 10692508"/>
              <a:gd name="connsiteY758" fmla="*/ 3758465 h 4158856"/>
              <a:gd name="connsiteX759" fmla="*/ 4258907 w 10692508"/>
              <a:gd name="connsiteY759" fmla="*/ 3753095 h 4158856"/>
              <a:gd name="connsiteX760" fmla="*/ 4268875 w 10692508"/>
              <a:gd name="connsiteY760" fmla="*/ 3753095 h 4158856"/>
              <a:gd name="connsiteX761" fmla="*/ 4229001 w 10692508"/>
              <a:gd name="connsiteY761" fmla="*/ 3768436 h 4158856"/>
              <a:gd name="connsiteX762" fmla="*/ 4199095 w 10692508"/>
              <a:gd name="connsiteY762" fmla="*/ 3768436 h 4158856"/>
              <a:gd name="connsiteX763" fmla="*/ 4199095 w 10692508"/>
              <a:gd name="connsiteY763" fmla="*/ 3763834 h 4158856"/>
              <a:gd name="connsiteX764" fmla="*/ 3531196 w 10692508"/>
              <a:gd name="connsiteY764" fmla="*/ 3753095 h 4158856"/>
              <a:gd name="connsiteX765" fmla="*/ 3531196 w 10692508"/>
              <a:gd name="connsiteY765" fmla="*/ 3763834 h 4158856"/>
              <a:gd name="connsiteX766" fmla="*/ 3510492 w 10692508"/>
              <a:gd name="connsiteY766" fmla="*/ 3763834 h 4158856"/>
              <a:gd name="connsiteX767" fmla="*/ 5965076 w 10692508"/>
              <a:gd name="connsiteY767" fmla="*/ 3748493 h 4158856"/>
              <a:gd name="connsiteX768" fmla="*/ 5965076 w 10692508"/>
              <a:gd name="connsiteY768" fmla="*/ 3763834 h 4158856"/>
              <a:gd name="connsiteX769" fmla="*/ 5944372 w 10692508"/>
              <a:gd name="connsiteY769" fmla="*/ 3753095 h 4158856"/>
              <a:gd name="connsiteX770" fmla="*/ 1316626 w 10692508"/>
              <a:gd name="connsiteY770" fmla="*/ 3748493 h 4158856"/>
              <a:gd name="connsiteX771" fmla="*/ 1316626 w 10692508"/>
              <a:gd name="connsiteY771" fmla="*/ 3753095 h 4158856"/>
              <a:gd name="connsiteX772" fmla="*/ 1305891 w 10692508"/>
              <a:gd name="connsiteY772" fmla="*/ 3758465 h 4158856"/>
              <a:gd name="connsiteX773" fmla="*/ 7640573 w 10692508"/>
              <a:gd name="connsiteY773" fmla="*/ 3743124 h 4158856"/>
              <a:gd name="connsiteX774" fmla="*/ 7659743 w 10692508"/>
              <a:gd name="connsiteY774" fmla="*/ 3743124 h 4158856"/>
              <a:gd name="connsiteX775" fmla="*/ 7669712 w 10692508"/>
              <a:gd name="connsiteY775" fmla="*/ 3748493 h 4158856"/>
              <a:gd name="connsiteX776" fmla="*/ 7650541 w 10692508"/>
              <a:gd name="connsiteY776" fmla="*/ 3758465 h 4158856"/>
              <a:gd name="connsiteX777" fmla="*/ 7062393 w 10692508"/>
              <a:gd name="connsiteY777" fmla="*/ 3743124 h 4158856"/>
              <a:gd name="connsiteX778" fmla="*/ 7081563 w 10692508"/>
              <a:gd name="connsiteY778" fmla="*/ 3743124 h 4158856"/>
              <a:gd name="connsiteX779" fmla="*/ 7081563 w 10692508"/>
              <a:gd name="connsiteY779" fmla="*/ 3748493 h 4158856"/>
              <a:gd name="connsiteX780" fmla="*/ 7062393 w 10692508"/>
              <a:gd name="connsiteY780" fmla="*/ 3753095 h 4158856"/>
              <a:gd name="connsiteX781" fmla="*/ 6673616 w 10692508"/>
              <a:gd name="connsiteY781" fmla="*/ 3743124 h 4158856"/>
              <a:gd name="connsiteX782" fmla="*/ 6682051 w 10692508"/>
              <a:gd name="connsiteY782" fmla="*/ 3743124 h 4158856"/>
              <a:gd name="connsiteX783" fmla="*/ 6673616 w 10692508"/>
              <a:gd name="connsiteY783" fmla="*/ 3753095 h 4158856"/>
              <a:gd name="connsiteX784" fmla="*/ 6662881 w 10692508"/>
              <a:gd name="connsiteY784" fmla="*/ 3758465 h 4158856"/>
              <a:gd name="connsiteX785" fmla="*/ 6652912 w 10692508"/>
              <a:gd name="connsiteY785" fmla="*/ 3758465 h 4158856"/>
              <a:gd name="connsiteX786" fmla="*/ 6583132 w 10692508"/>
              <a:gd name="connsiteY786" fmla="*/ 3743124 h 4158856"/>
              <a:gd name="connsiteX787" fmla="*/ 6613804 w 10692508"/>
              <a:gd name="connsiteY787" fmla="*/ 3743124 h 4158856"/>
              <a:gd name="connsiteX788" fmla="*/ 6613804 w 10692508"/>
              <a:gd name="connsiteY788" fmla="*/ 3753095 h 4158856"/>
              <a:gd name="connsiteX789" fmla="*/ 6622239 w 10692508"/>
              <a:gd name="connsiteY789" fmla="*/ 3753095 h 4158856"/>
              <a:gd name="connsiteX790" fmla="*/ 6613804 w 10692508"/>
              <a:gd name="connsiteY790" fmla="*/ 3768436 h 4158856"/>
              <a:gd name="connsiteX791" fmla="*/ 6603069 w 10692508"/>
              <a:gd name="connsiteY791" fmla="*/ 3773805 h 4158856"/>
              <a:gd name="connsiteX792" fmla="*/ 6593100 w 10692508"/>
              <a:gd name="connsiteY792" fmla="*/ 3753095 h 4158856"/>
              <a:gd name="connsiteX793" fmla="*/ 6583132 w 10692508"/>
              <a:gd name="connsiteY793" fmla="*/ 3753095 h 4158856"/>
              <a:gd name="connsiteX794" fmla="*/ 5795610 w 10692508"/>
              <a:gd name="connsiteY794" fmla="*/ 3743124 h 4158856"/>
              <a:gd name="connsiteX795" fmla="*/ 5805578 w 10692508"/>
              <a:gd name="connsiteY795" fmla="*/ 3743124 h 4158856"/>
              <a:gd name="connsiteX796" fmla="*/ 5834717 w 10692508"/>
              <a:gd name="connsiteY796" fmla="*/ 3753095 h 4158856"/>
              <a:gd name="connsiteX797" fmla="*/ 5795610 w 10692508"/>
              <a:gd name="connsiteY797" fmla="*/ 3773805 h 4158856"/>
              <a:gd name="connsiteX798" fmla="*/ 5745766 w 10692508"/>
              <a:gd name="connsiteY798" fmla="*/ 3794515 h 4158856"/>
              <a:gd name="connsiteX799" fmla="*/ 5745766 w 10692508"/>
              <a:gd name="connsiteY799" fmla="*/ 3783777 h 4158856"/>
              <a:gd name="connsiteX800" fmla="*/ 5754968 w 10692508"/>
              <a:gd name="connsiteY800" fmla="*/ 3773805 h 4158856"/>
              <a:gd name="connsiteX801" fmla="*/ 5795610 w 10692508"/>
              <a:gd name="connsiteY801" fmla="*/ 3753095 h 4158856"/>
              <a:gd name="connsiteX802" fmla="*/ 3151622 w 10692508"/>
              <a:gd name="connsiteY802" fmla="*/ 3743124 h 4158856"/>
              <a:gd name="connsiteX803" fmla="*/ 3161591 w 10692508"/>
              <a:gd name="connsiteY803" fmla="*/ 3743124 h 4158856"/>
              <a:gd name="connsiteX804" fmla="*/ 3171559 w 10692508"/>
              <a:gd name="connsiteY804" fmla="*/ 3748493 h 4158856"/>
              <a:gd name="connsiteX805" fmla="*/ 3161591 w 10692508"/>
              <a:gd name="connsiteY805" fmla="*/ 3758465 h 4158856"/>
              <a:gd name="connsiteX806" fmla="*/ 3132451 w 10692508"/>
              <a:gd name="connsiteY806" fmla="*/ 3743124 h 4158856"/>
              <a:gd name="connsiteX807" fmla="*/ 3142420 w 10692508"/>
              <a:gd name="connsiteY807" fmla="*/ 3743124 h 4158856"/>
              <a:gd name="connsiteX808" fmla="*/ 3142420 w 10692508"/>
              <a:gd name="connsiteY808" fmla="*/ 3748493 h 4158856"/>
              <a:gd name="connsiteX809" fmla="*/ 3132451 w 10692508"/>
              <a:gd name="connsiteY809" fmla="*/ 3748493 h 4158856"/>
              <a:gd name="connsiteX810" fmla="*/ 2692298 w 10692508"/>
              <a:gd name="connsiteY810" fmla="*/ 3743124 h 4158856"/>
              <a:gd name="connsiteX811" fmla="*/ 2703033 w 10692508"/>
              <a:gd name="connsiteY811" fmla="*/ 3748493 h 4158856"/>
              <a:gd name="connsiteX812" fmla="*/ 2683863 w 10692508"/>
              <a:gd name="connsiteY812" fmla="*/ 3763834 h 4158856"/>
              <a:gd name="connsiteX813" fmla="*/ 2683863 w 10692508"/>
              <a:gd name="connsiteY813" fmla="*/ 3753095 h 4158856"/>
              <a:gd name="connsiteX814" fmla="*/ 1815825 w 10692508"/>
              <a:gd name="connsiteY814" fmla="*/ 3743124 h 4158856"/>
              <a:gd name="connsiteX815" fmla="*/ 1815825 w 10692508"/>
              <a:gd name="connsiteY815" fmla="*/ 3753095 h 4158856"/>
              <a:gd name="connsiteX816" fmla="*/ 1795121 w 10692508"/>
              <a:gd name="connsiteY816" fmla="*/ 3753095 h 4158856"/>
              <a:gd name="connsiteX817" fmla="*/ 6383759 w 10692508"/>
              <a:gd name="connsiteY817" fmla="*/ 3737755 h 4158856"/>
              <a:gd name="connsiteX818" fmla="*/ 6392961 w 10692508"/>
              <a:gd name="connsiteY818" fmla="*/ 3753095 h 4158856"/>
              <a:gd name="connsiteX819" fmla="*/ 6363822 w 10692508"/>
              <a:gd name="connsiteY819" fmla="*/ 3753095 h 4158856"/>
              <a:gd name="connsiteX820" fmla="*/ 6363822 w 10692508"/>
              <a:gd name="connsiteY820" fmla="*/ 3743124 h 4158856"/>
              <a:gd name="connsiteX821" fmla="*/ 6084700 w 10692508"/>
              <a:gd name="connsiteY821" fmla="*/ 3737755 h 4158856"/>
              <a:gd name="connsiteX822" fmla="*/ 6094669 w 10692508"/>
              <a:gd name="connsiteY822" fmla="*/ 3737755 h 4158856"/>
              <a:gd name="connsiteX823" fmla="*/ 6103870 w 10692508"/>
              <a:gd name="connsiteY823" fmla="*/ 3748493 h 4158856"/>
              <a:gd name="connsiteX824" fmla="*/ 6084700 w 10692508"/>
              <a:gd name="connsiteY824" fmla="*/ 3748493 h 4158856"/>
              <a:gd name="connsiteX825" fmla="*/ 6044059 w 10692508"/>
              <a:gd name="connsiteY825" fmla="*/ 3737755 h 4158856"/>
              <a:gd name="connsiteX826" fmla="*/ 6063996 w 10692508"/>
              <a:gd name="connsiteY826" fmla="*/ 3737755 h 4158856"/>
              <a:gd name="connsiteX827" fmla="*/ 6074731 w 10692508"/>
              <a:gd name="connsiteY827" fmla="*/ 3748493 h 4158856"/>
              <a:gd name="connsiteX828" fmla="*/ 6074731 w 10692508"/>
              <a:gd name="connsiteY828" fmla="*/ 3758465 h 4158856"/>
              <a:gd name="connsiteX829" fmla="*/ 6044059 w 10692508"/>
              <a:gd name="connsiteY829" fmla="*/ 3768436 h 4158856"/>
              <a:gd name="connsiteX830" fmla="*/ 6024888 w 10692508"/>
              <a:gd name="connsiteY830" fmla="*/ 3768436 h 4158856"/>
              <a:gd name="connsiteX831" fmla="*/ 6034857 w 10692508"/>
              <a:gd name="connsiteY831" fmla="*/ 3758465 h 4158856"/>
              <a:gd name="connsiteX832" fmla="*/ 6044059 w 10692508"/>
              <a:gd name="connsiteY832" fmla="*/ 3748493 h 4158856"/>
              <a:gd name="connsiteX833" fmla="*/ 5585502 w 10692508"/>
              <a:gd name="connsiteY833" fmla="*/ 3737755 h 4158856"/>
              <a:gd name="connsiteX834" fmla="*/ 5585502 w 10692508"/>
              <a:gd name="connsiteY834" fmla="*/ 3753095 h 4158856"/>
              <a:gd name="connsiteX835" fmla="*/ 5576300 w 10692508"/>
              <a:gd name="connsiteY835" fmla="*/ 3758465 h 4158856"/>
              <a:gd name="connsiteX836" fmla="*/ 5566331 w 10692508"/>
              <a:gd name="connsiteY836" fmla="*/ 3753095 h 4158856"/>
              <a:gd name="connsiteX837" fmla="*/ 2713002 w 10692508"/>
              <a:gd name="connsiteY837" fmla="*/ 3737755 h 4158856"/>
              <a:gd name="connsiteX838" fmla="*/ 2722971 w 10692508"/>
              <a:gd name="connsiteY838" fmla="*/ 3737755 h 4158856"/>
              <a:gd name="connsiteX839" fmla="*/ 2713002 w 10692508"/>
              <a:gd name="connsiteY839" fmla="*/ 3748493 h 4158856"/>
              <a:gd name="connsiteX840" fmla="*/ 7560057 w 10692508"/>
              <a:gd name="connsiteY840" fmla="*/ 3732385 h 4158856"/>
              <a:gd name="connsiteX841" fmla="*/ 7570793 w 10692508"/>
              <a:gd name="connsiteY841" fmla="*/ 3732385 h 4158856"/>
              <a:gd name="connsiteX842" fmla="*/ 7570793 w 10692508"/>
              <a:gd name="connsiteY842" fmla="*/ 3743124 h 4158856"/>
              <a:gd name="connsiteX843" fmla="*/ 7550089 w 10692508"/>
              <a:gd name="connsiteY843" fmla="*/ 3753095 h 4158856"/>
              <a:gd name="connsiteX844" fmla="*/ 7540887 w 10692508"/>
              <a:gd name="connsiteY844" fmla="*/ 3753095 h 4158856"/>
              <a:gd name="connsiteX845" fmla="*/ 7540887 w 10692508"/>
              <a:gd name="connsiteY845" fmla="*/ 3737755 h 4158856"/>
              <a:gd name="connsiteX846" fmla="*/ 7191985 w 10692508"/>
              <a:gd name="connsiteY846" fmla="*/ 3732385 h 4158856"/>
              <a:gd name="connsiteX847" fmla="*/ 7201187 w 10692508"/>
              <a:gd name="connsiteY847" fmla="*/ 3737755 h 4158856"/>
              <a:gd name="connsiteX848" fmla="*/ 7201187 w 10692508"/>
              <a:gd name="connsiteY848" fmla="*/ 3753095 h 4158856"/>
              <a:gd name="connsiteX849" fmla="*/ 7191985 w 10692508"/>
              <a:gd name="connsiteY849" fmla="*/ 3758465 h 4158856"/>
              <a:gd name="connsiteX850" fmla="*/ 7182016 w 10692508"/>
              <a:gd name="connsiteY850" fmla="*/ 3753095 h 4158856"/>
              <a:gd name="connsiteX851" fmla="*/ 7182016 w 10692508"/>
              <a:gd name="connsiteY851" fmla="*/ 3743124 h 4158856"/>
              <a:gd name="connsiteX852" fmla="*/ 8378252 w 10692508"/>
              <a:gd name="connsiteY852" fmla="*/ 3727783 h 4158856"/>
              <a:gd name="connsiteX853" fmla="*/ 8388221 w 10692508"/>
              <a:gd name="connsiteY853" fmla="*/ 3732385 h 4158856"/>
              <a:gd name="connsiteX854" fmla="*/ 8378252 w 10692508"/>
              <a:gd name="connsiteY854" fmla="*/ 3737755 h 4158856"/>
              <a:gd name="connsiteX855" fmla="*/ 8368283 w 10692508"/>
              <a:gd name="connsiteY855" fmla="*/ 3732385 h 4158856"/>
              <a:gd name="connsiteX856" fmla="*/ 6862253 w 10692508"/>
              <a:gd name="connsiteY856" fmla="*/ 3727783 h 4158856"/>
              <a:gd name="connsiteX857" fmla="*/ 6872222 w 10692508"/>
              <a:gd name="connsiteY857" fmla="*/ 3727783 h 4158856"/>
              <a:gd name="connsiteX858" fmla="*/ 6872222 w 10692508"/>
              <a:gd name="connsiteY858" fmla="*/ 3732385 h 4158856"/>
              <a:gd name="connsiteX859" fmla="*/ 6862253 w 10692508"/>
              <a:gd name="connsiteY859" fmla="*/ 3737755 h 4158856"/>
              <a:gd name="connsiteX860" fmla="*/ 6791706 w 10692508"/>
              <a:gd name="connsiteY860" fmla="*/ 3727783 h 4158856"/>
              <a:gd name="connsiteX861" fmla="*/ 6791706 w 10692508"/>
              <a:gd name="connsiteY861" fmla="*/ 3737755 h 4158856"/>
              <a:gd name="connsiteX862" fmla="*/ 6783271 w 10692508"/>
              <a:gd name="connsiteY862" fmla="*/ 3743124 h 4158856"/>
              <a:gd name="connsiteX863" fmla="*/ 6783271 w 10692508"/>
              <a:gd name="connsiteY863" fmla="*/ 3732385 h 4158856"/>
              <a:gd name="connsiteX864" fmla="*/ 5754968 w 10692508"/>
              <a:gd name="connsiteY864" fmla="*/ 3727783 h 4158856"/>
              <a:gd name="connsiteX865" fmla="*/ 5774906 w 10692508"/>
              <a:gd name="connsiteY865" fmla="*/ 3727783 h 4158856"/>
              <a:gd name="connsiteX866" fmla="*/ 5745766 w 10692508"/>
              <a:gd name="connsiteY866" fmla="*/ 3748493 h 4158856"/>
              <a:gd name="connsiteX867" fmla="*/ 5735798 w 10692508"/>
              <a:gd name="connsiteY867" fmla="*/ 3748493 h 4158856"/>
              <a:gd name="connsiteX868" fmla="*/ 5735798 w 10692508"/>
              <a:gd name="connsiteY868" fmla="*/ 3737755 h 4158856"/>
              <a:gd name="connsiteX869" fmla="*/ 5634578 w 10692508"/>
              <a:gd name="connsiteY869" fmla="*/ 3727783 h 4158856"/>
              <a:gd name="connsiteX870" fmla="*/ 5645313 w 10692508"/>
              <a:gd name="connsiteY870" fmla="*/ 3727783 h 4158856"/>
              <a:gd name="connsiteX871" fmla="*/ 5645313 w 10692508"/>
              <a:gd name="connsiteY871" fmla="*/ 3737755 h 4158856"/>
              <a:gd name="connsiteX872" fmla="*/ 5626143 w 10692508"/>
              <a:gd name="connsiteY872" fmla="*/ 3737755 h 4158856"/>
              <a:gd name="connsiteX873" fmla="*/ 4557966 w 10692508"/>
              <a:gd name="connsiteY873" fmla="*/ 3727783 h 4158856"/>
              <a:gd name="connsiteX874" fmla="*/ 4567934 w 10692508"/>
              <a:gd name="connsiteY874" fmla="*/ 3732385 h 4158856"/>
              <a:gd name="connsiteX875" fmla="*/ 4567934 w 10692508"/>
              <a:gd name="connsiteY875" fmla="*/ 3743124 h 4158856"/>
              <a:gd name="connsiteX876" fmla="*/ 4538028 w 10692508"/>
              <a:gd name="connsiteY876" fmla="*/ 3737755 h 4158856"/>
              <a:gd name="connsiteX877" fmla="*/ 3830255 w 10692508"/>
              <a:gd name="connsiteY877" fmla="*/ 3727783 h 4158856"/>
              <a:gd name="connsiteX878" fmla="*/ 3830255 w 10692508"/>
              <a:gd name="connsiteY878" fmla="*/ 3732385 h 4158856"/>
              <a:gd name="connsiteX879" fmla="*/ 3820287 w 10692508"/>
              <a:gd name="connsiteY879" fmla="*/ 3732385 h 4158856"/>
              <a:gd name="connsiteX880" fmla="*/ 7669712 w 10692508"/>
              <a:gd name="connsiteY880" fmla="*/ 3722414 h 4158856"/>
              <a:gd name="connsiteX881" fmla="*/ 7669712 w 10692508"/>
              <a:gd name="connsiteY881" fmla="*/ 3732385 h 4158856"/>
              <a:gd name="connsiteX882" fmla="*/ 7659743 w 10692508"/>
              <a:gd name="connsiteY882" fmla="*/ 3737755 h 4158856"/>
              <a:gd name="connsiteX883" fmla="*/ 7650541 w 10692508"/>
              <a:gd name="connsiteY883" fmla="*/ 3737755 h 4158856"/>
              <a:gd name="connsiteX884" fmla="*/ 7650541 w 10692508"/>
              <a:gd name="connsiteY884" fmla="*/ 3732385 h 4158856"/>
              <a:gd name="connsiteX885" fmla="*/ 7320810 w 10692508"/>
              <a:gd name="connsiteY885" fmla="*/ 3722414 h 4158856"/>
              <a:gd name="connsiteX886" fmla="*/ 7341514 w 10692508"/>
              <a:gd name="connsiteY886" fmla="*/ 3737755 h 4158856"/>
              <a:gd name="connsiteX887" fmla="*/ 7341514 w 10692508"/>
              <a:gd name="connsiteY887" fmla="*/ 3758465 h 4158856"/>
              <a:gd name="connsiteX888" fmla="*/ 7320810 w 10692508"/>
              <a:gd name="connsiteY888" fmla="*/ 3763834 h 4158856"/>
              <a:gd name="connsiteX889" fmla="*/ 7291671 w 10692508"/>
              <a:gd name="connsiteY889" fmla="*/ 3773805 h 4158856"/>
              <a:gd name="connsiteX890" fmla="*/ 7270967 w 10692508"/>
              <a:gd name="connsiteY890" fmla="*/ 3783777 h 4158856"/>
              <a:gd name="connsiteX891" fmla="*/ 7251797 w 10692508"/>
              <a:gd name="connsiteY891" fmla="*/ 3794515 h 4158856"/>
              <a:gd name="connsiteX892" fmla="*/ 7251797 w 10692508"/>
              <a:gd name="connsiteY892" fmla="*/ 3799884 h 4158856"/>
              <a:gd name="connsiteX893" fmla="*/ 7231859 w 10692508"/>
              <a:gd name="connsiteY893" fmla="*/ 3799884 h 4158856"/>
              <a:gd name="connsiteX894" fmla="*/ 7241828 w 10692508"/>
              <a:gd name="connsiteY894" fmla="*/ 3794515 h 4158856"/>
              <a:gd name="connsiteX895" fmla="*/ 7251797 w 10692508"/>
              <a:gd name="connsiteY895" fmla="*/ 3779174 h 4158856"/>
              <a:gd name="connsiteX896" fmla="*/ 7251797 w 10692508"/>
              <a:gd name="connsiteY896" fmla="*/ 3763834 h 4158856"/>
              <a:gd name="connsiteX897" fmla="*/ 7270967 w 10692508"/>
              <a:gd name="connsiteY897" fmla="*/ 3753095 h 4158856"/>
              <a:gd name="connsiteX898" fmla="*/ 7301639 w 10692508"/>
              <a:gd name="connsiteY898" fmla="*/ 3743124 h 4158856"/>
              <a:gd name="connsiteX899" fmla="*/ 7311609 w 10692508"/>
              <a:gd name="connsiteY899" fmla="*/ 3732385 h 4158856"/>
              <a:gd name="connsiteX900" fmla="*/ 6363822 w 10692508"/>
              <a:gd name="connsiteY900" fmla="*/ 3722414 h 4158856"/>
              <a:gd name="connsiteX901" fmla="*/ 6383759 w 10692508"/>
              <a:gd name="connsiteY901" fmla="*/ 3722414 h 4158856"/>
              <a:gd name="connsiteX902" fmla="*/ 6383759 w 10692508"/>
              <a:gd name="connsiteY902" fmla="*/ 3727783 h 4158856"/>
              <a:gd name="connsiteX903" fmla="*/ 6353853 w 10692508"/>
              <a:gd name="connsiteY903" fmla="*/ 3737755 h 4158856"/>
              <a:gd name="connsiteX904" fmla="*/ 6343118 w 10692508"/>
              <a:gd name="connsiteY904" fmla="*/ 3732385 h 4158856"/>
              <a:gd name="connsiteX905" fmla="*/ 1915511 w 10692508"/>
              <a:gd name="connsiteY905" fmla="*/ 3722414 h 4158856"/>
              <a:gd name="connsiteX906" fmla="*/ 1925480 w 10692508"/>
              <a:gd name="connsiteY906" fmla="*/ 3727783 h 4158856"/>
              <a:gd name="connsiteX907" fmla="*/ 1904776 w 10692508"/>
              <a:gd name="connsiteY907" fmla="*/ 3732385 h 4158856"/>
              <a:gd name="connsiteX908" fmla="*/ 7361451 w 10692508"/>
              <a:gd name="connsiteY908" fmla="*/ 3717812 h 4158856"/>
              <a:gd name="connsiteX909" fmla="*/ 7370653 w 10692508"/>
              <a:gd name="connsiteY909" fmla="*/ 3722414 h 4158856"/>
              <a:gd name="connsiteX910" fmla="*/ 7361451 w 10692508"/>
              <a:gd name="connsiteY910" fmla="*/ 3727783 h 4158856"/>
              <a:gd name="connsiteX911" fmla="*/ 7361451 w 10692508"/>
              <a:gd name="connsiteY911" fmla="*/ 3737755 h 4158856"/>
              <a:gd name="connsiteX912" fmla="*/ 7351483 w 10692508"/>
              <a:gd name="connsiteY912" fmla="*/ 3743124 h 4158856"/>
              <a:gd name="connsiteX913" fmla="*/ 7351483 w 10692508"/>
              <a:gd name="connsiteY913" fmla="*/ 3732385 h 4158856"/>
              <a:gd name="connsiteX914" fmla="*/ 6184386 w 10692508"/>
              <a:gd name="connsiteY914" fmla="*/ 3717812 h 4158856"/>
              <a:gd name="connsiteX915" fmla="*/ 6194355 w 10692508"/>
              <a:gd name="connsiteY915" fmla="*/ 3727783 h 4158856"/>
              <a:gd name="connsiteX916" fmla="*/ 6184386 w 10692508"/>
              <a:gd name="connsiteY916" fmla="*/ 3732385 h 4158856"/>
              <a:gd name="connsiteX917" fmla="*/ 5585502 w 10692508"/>
              <a:gd name="connsiteY917" fmla="*/ 3717812 h 4158856"/>
              <a:gd name="connsiteX918" fmla="*/ 5595470 w 10692508"/>
              <a:gd name="connsiteY918" fmla="*/ 3717812 h 4158856"/>
              <a:gd name="connsiteX919" fmla="*/ 5566331 w 10692508"/>
              <a:gd name="connsiteY919" fmla="*/ 3737755 h 4158856"/>
              <a:gd name="connsiteX920" fmla="*/ 5566331 w 10692508"/>
              <a:gd name="connsiteY920" fmla="*/ 3732385 h 4158856"/>
              <a:gd name="connsiteX921" fmla="*/ 5555596 w 10692508"/>
              <a:gd name="connsiteY921" fmla="*/ 3732385 h 4158856"/>
              <a:gd name="connsiteX922" fmla="*/ 5535658 w 10692508"/>
              <a:gd name="connsiteY922" fmla="*/ 3717812 h 4158856"/>
              <a:gd name="connsiteX923" fmla="*/ 5545627 w 10692508"/>
              <a:gd name="connsiteY923" fmla="*/ 3717812 h 4158856"/>
              <a:gd name="connsiteX924" fmla="*/ 5535658 w 10692508"/>
              <a:gd name="connsiteY924" fmla="*/ 3722414 h 4158856"/>
              <a:gd name="connsiteX925" fmla="*/ 4937540 w 10692508"/>
              <a:gd name="connsiteY925" fmla="*/ 3717812 h 4158856"/>
              <a:gd name="connsiteX926" fmla="*/ 4937540 w 10692508"/>
              <a:gd name="connsiteY926" fmla="*/ 3727783 h 4158856"/>
              <a:gd name="connsiteX927" fmla="*/ 4917603 w 10692508"/>
              <a:gd name="connsiteY927" fmla="*/ 3727783 h 4158856"/>
              <a:gd name="connsiteX928" fmla="*/ 4308750 w 10692508"/>
              <a:gd name="connsiteY928" fmla="*/ 3717812 h 4158856"/>
              <a:gd name="connsiteX929" fmla="*/ 4308750 w 10692508"/>
              <a:gd name="connsiteY929" fmla="*/ 3727783 h 4158856"/>
              <a:gd name="connsiteX930" fmla="*/ 4289579 w 10692508"/>
              <a:gd name="connsiteY930" fmla="*/ 3722414 h 4158856"/>
              <a:gd name="connsiteX931" fmla="*/ 7898991 w 10692508"/>
              <a:gd name="connsiteY931" fmla="*/ 3712443 h 4158856"/>
              <a:gd name="connsiteX932" fmla="*/ 7919695 w 10692508"/>
              <a:gd name="connsiteY932" fmla="*/ 3712443 h 4158856"/>
              <a:gd name="connsiteX933" fmla="*/ 7919695 w 10692508"/>
              <a:gd name="connsiteY933" fmla="*/ 3717812 h 4158856"/>
              <a:gd name="connsiteX934" fmla="*/ 7909726 w 10692508"/>
              <a:gd name="connsiteY934" fmla="*/ 3717812 h 4158856"/>
              <a:gd name="connsiteX935" fmla="*/ 6124574 w 10692508"/>
              <a:gd name="connsiteY935" fmla="*/ 3712443 h 4158856"/>
              <a:gd name="connsiteX936" fmla="*/ 6154480 w 10692508"/>
              <a:gd name="connsiteY936" fmla="*/ 3717812 h 4158856"/>
              <a:gd name="connsiteX937" fmla="*/ 6154480 w 10692508"/>
              <a:gd name="connsiteY937" fmla="*/ 3727783 h 4158856"/>
              <a:gd name="connsiteX938" fmla="*/ 6134543 w 10692508"/>
              <a:gd name="connsiteY938" fmla="*/ 3737755 h 4158856"/>
              <a:gd name="connsiteX939" fmla="*/ 6124574 w 10692508"/>
              <a:gd name="connsiteY939" fmla="*/ 3727783 h 4158856"/>
              <a:gd name="connsiteX940" fmla="*/ 6103870 w 10692508"/>
              <a:gd name="connsiteY940" fmla="*/ 3727783 h 4158856"/>
              <a:gd name="connsiteX941" fmla="*/ 6103870 w 10692508"/>
              <a:gd name="connsiteY941" fmla="*/ 3717812 h 4158856"/>
              <a:gd name="connsiteX942" fmla="*/ 6084700 w 10692508"/>
              <a:gd name="connsiteY942" fmla="*/ 3712443 h 4158856"/>
              <a:gd name="connsiteX943" fmla="*/ 6094669 w 10692508"/>
              <a:gd name="connsiteY943" fmla="*/ 3722414 h 4158856"/>
              <a:gd name="connsiteX944" fmla="*/ 6094669 w 10692508"/>
              <a:gd name="connsiteY944" fmla="*/ 3732385 h 4158856"/>
              <a:gd name="connsiteX945" fmla="*/ 6094669 w 10692508"/>
              <a:gd name="connsiteY945" fmla="*/ 3737755 h 4158856"/>
              <a:gd name="connsiteX946" fmla="*/ 6084700 w 10692508"/>
              <a:gd name="connsiteY946" fmla="*/ 3727783 h 4158856"/>
              <a:gd name="connsiteX947" fmla="*/ 5954341 w 10692508"/>
              <a:gd name="connsiteY947" fmla="*/ 3712443 h 4158856"/>
              <a:gd name="connsiteX948" fmla="*/ 5975045 w 10692508"/>
              <a:gd name="connsiteY948" fmla="*/ 3722414 h 4158856"/>
              <a:gd name="connsiteX949" fmla="*/ 5975045 w 10692508"/>
              <a:gd name="connsiteY949" fmla="*/ 3727783 h 4158856"/>
              <a:gd name="connsiteX950" fmla="*/ 5944372 w 10692508"/>
              <a:gd name="connsiteY950" fmla="*/ 3737755 h 4158856"/>
              <a:gd name="connsiteX951" fmla="*/ 5934404 w 10692508"/>
              <a:gd name="connsiteY951" fmla="*/ 3732385 h 4158856"/>
              <a:gd name="connsiteX952" fmla="*/ 5934404 w 10692508"/>
              <a:gd name="connsiteY952" fmla="*/ 3727783 h 4158856"/>
              <a:gd name="connsiteX953" fmla="*/ 2752876 w 10692508"/>
              <a:gd name="connsiteY953" fmla="*/ 3712443 h 4158856"/>
              <a:gd name="connsiteX954" fmla="*/ 2772814 w 10692508"/>
              <a:gd name="connsiteY954" fmla="*/ 3712443 h 4158856"/>
              <a:gd name="connsiteX955" fmla="*/ 2772814 w 10692508"/>
              <a:gd name="connsiteY955" fmla="*/ 3717812 h 4158856"/>
              <a:gd name="connsiteX956" fmla="*/ 2732939 w 10692508"/>
              <a:gd name="connsiteY956" fmla="*/ 3717812 h 4158856"/>
              <a:gd name="connsiteX957" fmla="*/ 1985292 w 10692508"/>
              <a:gd name="connsiteY957" fmla="*/ 3712443 h 4158856"/>
              <a:gd name="connsiteX958" fmla="*/ 2014431 w 10692508"/>
              <a:gd name="connsiteY958" fmla="*/ 3712443 h 4158856"/>
              <a:gd name="connsiteX959" fmla="*/ 1985292 w 10692508"/>
              <a:gd name="connsiteY959" fmla="*/ 3732385 h 4158856"/>
              <a:gd name="connsiteX960" fmla="*/ 1964588 w 10692508"/>
              <a:gd name="connsiteY960" fmla="*/ 3748493 h 4158856"/>
              <a:gd name="connsiteX961" fmla="*/ 1944650 w 10692508"/>
              <a:gd name="connsiteY961" fmla="*/ 3748493 h 4158856"/>
              <a:gd name="connsiteX962" fmla="*/ 1935449 w 10692508"/>
              <a:gd name="connsiteY962" fmla="*/ 3737755 h 4158856"/>
              <a:gd name="connsiteX963" fmla="*/ 1954619 w 10692508"/>
              <a:gd name="connsiteY963" fmla="*/ 3727783 h 4158856"/>
              <a:gd name="connsiteX964" fmla="*/ 1396376 w 10692508"/>
              <a:gd name="connsiteY964" fmla="*/ 3712443 h 4158856"/>
              <a:gd name="connsiteX965" fmla="*/ 1415546 w 10692508"/>
              <a:gd name="connsiteY965" fmla="*/ 3717812 h 4158856"/>
              <a:gd name="connsiteX966" fmla="*/ 1396376 w 10692508"/>
              <a:gd name="connsiteY966" fmla="*/ 3727783 h 4158856"/>
              <a:gd name="connsiteX967" fmla="*/ 1365703 w 10692508"/>
              <a:gd name="connsiteY967" fmla="*/ 3737755 h 4158856"/>
              <a:gd name="connsiteX968" fmla="*/ 1365703 w 10692508"/>
              <a:gd name="connsiteY968" fmla="*/ 3727783 h 4158856"/>
              <a:gd name="connsiteX969" fmla="*/ 7490277 w 10692508"/>
              <a:gd name="connsiteY969" fmla="*/ 3707073 h 4158856"/>
              <a:gd name="connsiteX970" fmla="*/ 7500245 w 10692508"/>
              <a:gd name="connsiteY970" fmla="*/ 3707073 h 4158856"/>
              <a:gd name="connsiteX971" fmla="*/ 7510981 w 10692508"/>
              <a:gd name="connsiteY971" fmla="*/ 3717812 h 4158856"/>
              <a:gd name="connsiteX972" fmla="*/ 7490277 w 10692508"/>
              <a:gd name="connsiteY972" fmla="*/ 3727783 h 4158856"/>
              <a:gd name="connsiteX973" fmla="*/ 7481075 w 10692508"/>
              <a:gd name="connsiteY973" fmla="*/ 3722414 h 4158856"/>
              <a:gd name="connsiteX974" fmla="*/ 7490277 w 10692508"/>
              <a:gd name="connsiteY974" fmla="*/ 3712443 h 4158856"/>
              <a:gd name="connsiteX975" fmla="*/ 6802441 w 10692508"/>
              <a:gd name="connsiteY975" fmla="*/ 3707073 h 4158856"/>
              <a:gd name="connsiteX976" fmla="*/ 6822379 w 10692508"/>
              <a:gd name="connsiteY976" fmla="*/ 3707073 h 4158856"/>
              <a:gd name="connsiteX977" fmla="*/ 6822379 w 10692508"/>
              <a:gd name="connsiteY977" fmla="*/ 3722414 h 4158856"/>
              <a:gd name="connsiteX978" fmla="*/ 6802441 w 10692508"/>
              <a:gd name="connsiteY978" fmla="*/ 3727783 h 4158856"/>
              <a:gd name="connsiteX979" fmla="*/ 6802441 w 10692508"/>
              <a:gd name="connsiteY979" fmla="*/ 3722414 h 4158856"/>
              <a:gd name="connsiteX980" fmla="*/ 6802441 w 10692508"/>
              <a:gd name="connsiteY980" fmla="*/ 3717812 h 4158856"/>
              <a:gd name="connsiteX981" fmla="*/ 5066366 w 10692508"/>
              <a:gd name="connsiteY981" fmla="*/ 3707073 h 4158856"/>
              <a:gd name="connsiteX982" fmla="*/ 5077101 w 10692508"/>
              <a:gd name="connsiteY982" fmla="*/ 3712443 h 4158856"/>
              <a:gd name="connsiteX983" fmla="*/ 5047195 w 10692508"/>
              <a:gd name="connsiteY983" fmla="*/ 3727783 h 4158856"/>
              <a:gd name="connsiteX984" fmla="*/ 5047195 w 10692508"/>
              <a:gd name="connsiteY984" fmla="*/ 3717812 h 4158856"/>
              <a:gd name="connsiteX985" fmla="*/ 1256815 w 10692508"/>
              <a:gd name="connsiteY985" fmla="*/ 3707073 h 4158856"/>
              <a:gd name="connsiteX986" fmla="*/ 1286721 w 10692508"/>
              <a:gd name="connsiteY986" fmla="*/ 3707073 h 4158856"/>
              <a:gd name="connsiteX987" fmla="*/ 1266783 w 10692508"/>
              <a:gd name="connsiteY987" fmla="*/ 3712443 h 4158856"/>
              <a:gd name="connsiteX988" fmla="*/ 1246079 w 10692508"/>
              <a:gd name="connsiteY988" fmla="*/ 3712443 h 4158856"/>
              <a:gd name="connsiteX989" fmla="*/ 7091531 w 10692508"/>
              <a:gd name="connsiteY989" fmla="*/ 3701704 h 4158856"/>
              <a:gd name="connsiteX990" fmla="*/ 7111469 w 10692508"/>
              <a:gd name="connsiteY990" fmla="*/ 3701704 h 4158856"/>
              <a:gd name="connsiteX991" fmla="*/ 7122204 w 10692508"/>
              <a:gd name="connsiteY991" fmla="*/ 3717812 h 4158856"/>
              <a:gd name="connsiteX992" fmla="*/ 7101500 w 10692508"/>
              <a:gd name="connsiteY992" fmla="*/ 3727783 h 4158856"/>
              <a:gd name="connsiteX993" fmla="*/ 7081563 w 10692508"/>
              <a:gd name="connsiteY993" fmla="*/ 3737755 h 4158856"/>
              <a:gd name="connsiteX994" fmla="*/ 7072361 w 10692508"/>
              <a:gd name="connsiteY994" fmla="*/ 3722414 h 4158856"/>
              <a:gd name="connsiteX995" fmla="*/ 7081563 w 10692508"/>
              <a:gd name="connsiteY995" fmla="*/ 3707073 h 4158856"/>
              <a:gd name="connsiteX996" fmla="*/ 6622239 w 10692508"/>
              <a:gd name="connsiteY996" fmla="*/ 3701704 h 4158856"/>
              <a:gd name="connsiteX997" fmla="*/ 6632975 w 10692508"/>
              <a:gd name="connsiteY997" fmla="*/ 3701704 h 4158856"/>
              <a:gd name="connsiteX998" fmla="*/ 6642943 w 10692508"/>
              <a:gd name="connsiteY998" fmla="*/ 3707073 h 4158856"/>
              <a:gd name="connsiteX999" fmla="*/ 6622239 w 10692508"/>
              <a:gd name="connsiteY999" fmla="*/ 3717812 h 4158856"/>
              <a:gd name="connsiteX1000" fmla="*/ 6613804 w 10692508"/>
              <a:gd name="connsiteY1000" fmla="*/ 3722414 h 4158856"/>
              <a:gd name="connsiteX1001" fmla="*/ 6603069 w 10692508"/>
              <a:gd name="connsiteY1001" fmla="*/ 3727783 h 4158856"/>
              <a:gd name="connsiteX1002" fmla="*/ 6593100 w 10692508"/>
              <a:gd name="connsiteY1002" fmla="*/ 3722414 h 4158856"/>
              <a:gd name="connsiteX1003" fmla="*/ 6074731 w 10692508"/>
              <a:gd name="connsiteY1003" fmla="*/ 3701704 h 4158856"/>
              <a:gd name="connsiteX1004" fmla="*/ 6084700 w 10692508"/>
              <a:gd name="connsiteY1004" fmla="*/ 3707073 h 4158856"/>
              <a:gd name="connsiteX1005" fmla="*/ 6054027 w 10692508"/>
              <a:gd name="connsiteY1005" fmla="*/ 3722414 h 4158856"/>
              <a:gd name="connsiteX1006" fmla="*/ 6044059 w 10692508"/>
              <a:gd name="connsiteY1006" fmla="*/ 3722414 h 4158856"/>
              <a:gd name="connsiteX1007" fmla="*/ 6034857 w 10692508"/>
              <a:gd name="connsiteY1007" fmla="*/ 3717812 h 4158856"/>
              <a:gd name="connsiteX1008" fmla="*/ 5905265 w 10692508"/>
              <a:gd name="connsiteY1008" fmla="*/ 3701704 h 4158856"/>
              <a:gd name="connsiteX1009" fmla="*/ 5905265 w 10692508"/>
              <a:gd name="connsiteY1009" fmla="*/ 3707073 h 4158856"/>
              <a:gd name="connsiteX1010" fmla="*/ 5924435 w 10692508"/>
              <a:gd name="connsiteY1010" fmla="*/ 3707073 h 4158856"/>
              <a:gd name="connsiteX1011" fmla="*/ 5934404 w 10692508"/>
              <a:gd name="connsiteY1011" fmla="*/ 3707073 h 4158856"/>
              <a:gd name="connsiteX1012" fmla="*/ 5915233 w 10692508"/>
              <a:gd name="connsiteY1012" fmla="*/ 3717812 h 4158856"/>
              <a:gd name="connsiteX1013" fmla="*/ 5905265 w 10692508"/>
              <a:gd name="connsiteY1013" fmla="*/ 3722414 h 4158856"/>
              <a:gd name="connsiteX1014" fmla="*/ 5874592 w 10692508"/>
              <a:gd name="connsiteY1014" fmla="*/ 3732385 h 4158856"/>
              <a:gd name="connsiteX1015" fmla="*/ 5865390 w 10692508"/>
              <a:gd name="connsiteY1015" fmla="*/ 3732385 h 4158856"/>
              <a:gd name="connsiteX1016" fmla="*/ 5865390 w 10692508"/>
              <a:gd name="connsiteY1016" fmla="*/ 3722414 h 4158856"/>
              <a:gd name="connsiteX1017" fmla="*/ 3600977 w 10692508"/>
              <a:gd name="connsiteY1017" fmla="*/ 3701704 h 4158856"/>
              <a:gd name="connsiteX1018" fmla="*/ 3610945 w 10692508"/>
              <a:gd name="connsiteY1018" fmla="*/ 3701704 h 4158856"/>
              <a:gd name="connsiteX1019" fmla="*/ 3610945 w 10692508"/>
              <a:gd name="connsiteY1019" fmla="*/ 3707073 h 4158856"/>
              <a:gd name="connsiteX1020" fmla="*/ 3591009 w 10692508"/>
              <a:gd name="connsiteY1020" fmla="*/ 3727783 h 4158856"/>
              <a:gd name="connsiteX1021" fmla="*/ 3581040 w 10692508"/>
              <a:gd name="connsiteY1021" fmla="*/ 3712443 h 4158856"/>
              <a:gd name="connsiteX1022" fmla="*/ 7280935 w 10692508"/>
              <a:gd name="connsiteY1022" fmla="*/ 3696335 h 4158856"/>
              <a:gd name="connsiteX1023" fmla="*/ 7301639 w 10692508"/>
              <a:gd name="connsiteY1023" fmla="*/ 3696335 h 4158856"/>
              <a:gd name="connsiteX1024" fmla="*/ 7301639 w 10692508"/>
              <a:gd name="connsiteY1024" fmla="*/ 3707073 h 4158856"/>
              <a:gd name="connsiteX1025" fmla="*/ 7291671 w 10692508"/>
              <a:gd name="connsiteY1025" fmla="*/ 3712443 h 4158856"/>
              <a:gd name="connsiteX1026" fmla="*/ 7151343 w 10692508"/>
              <a:gd name="connsiteY1026" fmla="*/ 3696335 h 4158856"/>
              <a:gd name="connsiteX1027" fmla="*/ 7161312 w 10692508"/>
              <a:gd name="connsiteY1027" fmla="*/ 3696335 h 4158856"/>
              <a:gd name="connsiteX1028" fmla="*/ 7161312 w 10692508"/>
              <a:gd name="connsiteY1028" fmla="*/ 3707073 h 4158856"/>
              <a:gd name="connsiteX1029" fmla="*/ 7171281 w 10692508"/>
              <a:gd name="connsiteY1029" fmla="*/ 3712443 h 4158856"/>
              <a:gd name="connsiteX1030" fmla="*/ 7182016 w 10692508"/>
              <a:gd name="connsiteY1030" fmla="*/ 3722414 h 4158856"/>
              <a:gd name="connsiteX1031" fmla="*/ 7161312 w 10692508"/>
              <a:gd name="connsiteY1031" fmla="*/ 3732385 h 4158856"/>
              <a:gd name="connsiteX1032" fmla="*/ 7161312 w 10692508"/>
              <a:gd name="connsiteY1032" fmla="*/ 3717812 h 4158856"/>
              <a:gd name="connsiteX1033" fmla="*/ 7141375 w 10692508"/>
              <a:gd name="connsiteY1033" fmla="*/ 3722414 h 4158856"/>
              <a:gd name="connsiteX1034" fmla="*/ 7132173 w 10692508"/>
              <a:gd name="connsiteY1034" fmla="*/ 3707073 h 4158856"/>
              <a:gd name="connsiteX1035" fmla="*/ 5795610 w 10692508"/>
              <a:gd name="connsiteY1035" fmla="*/ 3696335 h 4158856"/>
              <a:gd name="connsiteX1036" fmla="*/ 5805578 w 10692508"/>
              <a:gd name="connsiteY1036" fmla="*/ 3696335 h 4158856"/>
              <a:gd name="connsiteX1037" fmla="*/ 5795610 w 10692508"/>
              <a:gd name="connsiteY1037" fmla="*/ 3707073 h 4158856"/>
              <a:gd name="connsiteX1038" fmla="*/ 4409203 w 10692508"/>
              <a:gd name="connsiteY1038" fmla="*/ 3696335 h 4158856"/>
              <a:gd name="connsiteX1039" fmla="*/ 4419172 w 10692508"/>
              <a:gd name="connsiteY1039" fmla="*/ 3696335 h 4158856"/>
              <a:gd name="connsiteX1040" fmla="*/ 4428373 w 10692508"/>
              <a:gd name="connsiteY1040" fmla="*/ 3707073 h 4158856"/>
              <a:gd name="connsiteX1041" fmla="*/ 4409203 w 10692508"/>
              <a:gd name="connsiteY1041" fmla="*/ 3707073 h 4158856"/>
              <a:gd name="connsiteX1042" fmla="*/ 6843083 w 10692508"/>
              <a:gd name="connsiteY1042" fmla="*/ 3691733 h 4158856"/>
              <a:gd name="connsiteX1043" fmla="*/ 6872222 w 10692508"/>
              <a:gd name="connsiteY1043" fmla="*/ 3696335 h 4158856"/>
              <a:gd name="connsiteX1044" fmla="*/ 6872222 w 10692508"/>
              <a:gd name="connsiteY1044" fmla="*/ 3707073 h 4158856"/>
              <a:gd name="connsiteX1045" fmla="*/ 6872222 w 10692508"/>
              <a:gd name="connsiteY1045" fmla="*/ 3722414 h 4158856"/>
              <a:gd name="connsiteX1046" fmla="*/ 6862253 w 10692508"/>
              <a:gd name="connsiteY1046" fmla="*/ 3722414 h 4158856"/>
              <a:gd name="connsiteX1047" fmla="*/ 6862253 w 10692508"/>
              <a:gd name="connsiteY1047" fmla="*/ 3717812 h 4158856"/>
              <a:gd name="connsiteX1048" fmla="*/ 6843083 w 10692508"/>
              <a:gd name="connsiteY1048" fmla="*/ 3707073 h 4158856"/>
              <a:gd name="connsiteX1049" fmla="*/ 6762567 w 10692508"/>
              <a:gd name="connsiteY1049" fmla="*/ 3691733 h 4158856"/>
              <a:gd name="connsiteX1050" fmla="*/ 6791706 w 10692508"/>
              <a:gd name="connsiteY1050" fmla="*/ 3691733 h 4158856"/>
              <a:gd name="connsiteX1051" fmla="*/ 6791706 w 10692508"/>
              <a:gd name="connsiteY1051" fmla="*/ 3696335 h 4158856"/>
              <a:gd name="connsiteX1052" fmla="*/ 6762567 w 10692508"/>
              <a:gd name="connsiteY1052" fmla="*/ 3712443 h 4158856"/>
              <a:gd name="connsiteX1053" fmla="*/ 6752598 w 10692508"/>
              <a:gd name="connsiteY1053" fmla="*/ 3707073 h 4158856"/>
              <a:gd name="connsiteX1054" fmla="*/ 6762567 w 10692508"/>
              <a:gd name="connsiteY1054" fmla="*/ 3701704 h 4158856"/>
              <a:gd name="connsiteX1055" fmla="*/ 6044059 w 10692508"/>
              <a:gd name="connsiteY1055" fmla="*/ 3691733 h 4158856"/>
              <a:gd name="connsiteX1056" fmla="*/ 6063996 w 10692508"/>
              <a:gd name="connsiteY1056" fmla="*/ 3691733 h 4158856"/>
              <a:gd name="connsiteX1057" fmla="*/ 6054027 w 10692508"/>
              <a:gd name="connsiteY1057" fmla="*/ 3701704 h 4158856"/>
              <a:gd name="connsiteX1058" fmla="*/ 5705125 w 10692508"/>
              <a:gd name="connsiteY1058" fmla="*/ 3691733 h 4158856"/>
              <a:gd name="connsiteX1059" fmla="*/ 5715094 w 10692508"/>
              <a:gd name="connsiteY1059" fmla="*/ 3696335 h 4158856"/>
              <a:gd name="connsiteX1060" fmla="*/ 5695156 w 10692508"/>
              <a:gd name="connsiteY1060" fmla="*/ 3712443 h 4158856"/>
              <a:gd name="connsiteX1061" fmla="*/ 5685955 w 10692508"/>
              <a:gd name="connsiteY1061" fmla="*/ 3712443 h 4158856"/>
              <a:gd name="connsiteX1062" fmla="*/ 5685955 w 10692508"/>
              <a:gd name="connsiteY1062" fmla="*/ 3701704 h 4158856"/>
              <a:gd name="connsiteX1063" fmla="*/ 4738168 w 10692508"/>
              <a:gd name="connsiteY1063" fmla="*/ 3691733 h 4158856"/>
              <a:gd name="connsiteX1064" fmla="*/ 4748136 w 10692508"/>
              <a:gd name="connsiteY1064" fmla="*/ 3691733 h 4158856"/>
              <a:gd name="connsiteX1065" fmla="*/ 4738168 w 10692508"/>
              <a:gd name="connsiteY1065" fmla="*/ 3701704 h 4158856"/>
              <a:gd name="connsiteX1066" fmla="*/ 4727432 w 10692508"/>
              <a:gd name="connsiteY1066" fmla="*/ 3701704 h 4158856"/>
              <a:gd name="connsiteX1067" fmla="*/ 4607809 w 10692508"/>
              <a:gd name="connsiteY1067" fmla="*/ 3691733 h 4158856"/>
              <a:gd name="connsiteX1068" fmla="*/ 4617777 w 10692508"/>
              <a:gd name="connsiteY1068" fmla="*/ 3691733 h 4158856"/>
              <a:gd name="connsiteX1069" fmla="*/ 4617777 w 10692508"/>
              <a:gd name="connsiteY1069" fmla="*/ 3701704 h 4158856"/>
              <a:gd name="connsiteX1070" fmla="*/ 3690694 w 10692508"/>
              <a:gd name="connsiteY1070" fmla="*/ 3691733 h 4158856"/>
              <a:gd name="connsiteX1071" fmla="*/ 3700664 w 10692508"/>
              <a:gd name="connsiteY1071" fmla="*/ 3691733 h 4158856"/>
              <a:gd name="connsiteX1072" fmla="*/ 3700664 w 10692508"/>
              <a:gd name="connsiteY1072" fmla="*/ 3696335 h 4158856"/>
              <a:gd name="connsiteX1073" fmla="*/ 3690694 w 10692508"/>
              <a:gd name="connsiteY1073" fmla="*/ 3701704 h 4158856"/>
              <a:gd name="connsiteX1074" fmla="*/ 3690694 w 10692508"/>
              <a:gd name="connsiteY1074" fmla="*/ 3696335 h 4158856"/>
              <a:gd name="connsiteX1075" fmla="*/ 3581040 w 10692508"/>
              <a:gd name="connsiteY1075" fmla="*/ 3691733 h 4158856"/>
              <a:gd name="connsiteX1076" fmla="*/ 3591009 w 10692508"/>
              <a:gd name="connsiteY1076" fmla="*/ 3691733 h 4158856"/>
              <a:gd name="connsiteX1077" fmla="*/ 3591009 w 10692508"/>
              <a:gd name="connsiteY1077" fmla="*/ 3696335 h 4158856"/>
              <a:gd name="connsiteX1078" fmla="*/ 3581040 w 10692508"/>
              <a:gd name="connsiteY1078" fmla="*/ 3696335 h 4158856"/>
              <a:gd name="connsiteX1079" fmla="*/ 3481354 w 10692508"/>
              <a:gd name="connsiteY1079" fmla="*/ 3691733 h 4158856"/>
              <a:gd name="connsiteX1080" fmla="*/ 3491322 w 10692508"/>
              <a:gd name="connsiteY1080" fmla="*/ 3691733 h 4158856"/>
              <a:gd name="connsiteX1081" fmla="*/ 3481354 w 10692508"/>
              <a:gd name="connsiteY1081" fmla="*/ 3701704 h 4158856"/>
              <a:gd name="connsiteX1082" fmla="*/ 6622239 w 10692508"/>
              <a:gd name="connsiteY1082" fmla="*/ 3687130 h 4158856"/>
              <a:gd name="connsiteX1083" fmla="*/ 6632975 w 10692508"/>
              <a:gd name="connsiteY1083" fmla="*/ 3696335 h 4158856"/>
              <a:gd name="connsiteX1084" fmla="*/ 6613804 w 10692508"/>
              <a:gd name="connsiteY1084" fmla="*/ 3696335 h 4158856"/>
              <a:gd name="connsiteX1085" fmla="*/ 6622239 w 10692508"/>
              <a:gd name="connsiteY1085" fmla="*/ 3691733 h 4158856"/>
              <a:gd name="connsiteX1086" fmla="*/ 7221123 w 10692508"/>
              <a:gd name="connsiteY1086" fmla="*/ 3681761 h 4158856"/>
              <a:gd name="connsiteX1087" fmla="*/ 7231859 w 10692508"/>
              <a:gd name="connsiteY1087" fmla="*/ 3681761 h 4158856"/>
              <a:gd name="connsiteX1088" fmla="*/ 7231859 w 10692508"/>
              <a:gd name="connsiteY1088" fmla="*/ 3687130 h 4158856"/>
              <a:gd name="connsiteX1089" fmla="*/ 7221123 w 10692508"/>
              <a:gd name="connsiteY1089" fmla="*/ 3687130 h 4158856"/>
              <a:gd name="connsiteX1090" fmla="*/ 7191985 w 10692508"/>
              <a:gd name="connsiteY1090" fmla="*/ 3681761 h 4158856"/>
              <a:gd name="connsiteX1091" fmla="*/ 7201187 w 10692508"/>
              <a:gd name="connsiteY1091" fmla="*/ 3691733 h 4158856"/>
              <a:gd name="connsiteX1092" fmla="*/ 7182016 w 10692508"/>
              <a:gd name="connsiteY1092" fmla="*/ 3707073 h 4158856"/>
              <a:gd name="connsiteX1093" fmla="*/ 7171281 w 10692508"/>
              <a:gd name="connsiteY1093" fmla="*/ 3701704 h 4158856"/>
              <a:gd name="connsiteX1094" fmla="*/ 7111469 w 10692508"/>
              <a:gd name="connsiteY1094" fmla="*/ 3681761 h 4158856"/>
              <a:gd name="connsiteX1095" fmla="*/ 7111469 w 10692508"/>
              <a:gd name="connsiteY1095" fmla="*/ 3691733 h 4158856"/>
              <a:gd name="connsiteX1096" fmla="*/ 7101500 w 10692508"/>
              <a:gd name="connsiteY1096" fmla="*/ 3687130 h 4158856"/>
              <a:gd name="connsiteX1097" fmla="*/ 2183898 w 10692508"/>
              <a:gd name="connsiteY1097" fmla="*/ 3681761 h 4158856"/>
              <a:gd name="connsiteX1098" fmla="*/ 2183898 w 10692508"/>
              <a:gd name="connsiteY1098" fmla="*/ 3687130 h 4158856"/>
              <a:gd name="connsiteX1099" fmla="*/ 2173929 w 10692508"/>
              <a:gd name="connsiteY1099" fmla="*/ 3691733 h 4158856"/>
              <a:gd name="connsiteX1100" fmla="*/ 2164727 w 10692508"/>
              <a:gd name="connsiteY1100" fmla="*/ 3687130 h 4158856"/>
              <a:gd name="connsiteX1101" fmla="*/ 1985292 w 10692508"/>
              <a:gd name="connsiteY1101" fmla="*/ 3681761 h 4158856"/>
              <a:gd name="connsiteX1102" fmla="*/ 1985292 w 10692508"/>
              <a:gd name="connsiteY1102" fmla="*/ 3691733 h 4158856"/>
              <a:gd name="connsiteX1103" fmla="*/ 1964588 w 10692508"/>
              <a:gd name="connsiteY1103" fmla="*/ 3701704 h 4158856"/>
              <a:gd name="connsiteX1104" fmla="*/ 1944650 w 10692508"/>
              <a:gd name="connsiteY1104" fmla="*/ 3696335 h 4158856"/>
              <a:gd name="connsiteX1105" fmla="*/ 5435972 w 10692508"/>
              <a:gd name="connsiteY1105" fmla="*/ 3676392 h 4158856"/>
              <a:gd name="connsiteX1106" fmla="*/ 5456676 w 10692508"/>
              <a:gd name="connsiteY1106" fmla="*/ 3676392 h 4158856"/>
              <a:gd name="connsiteX1107" fmla="*/ 5435972 w 10692508"/>
              <a:gd name="connsiteY1107" fmla="*/ 3681761 h 4158856"/>
              <a:gd name="connsiteX1108" fmla="*/ 2522831 w 10692508"/>
              <a:gd name="connsiteY1108" fmla="*/ 3676392 h 4158856"/>
              <a:gd name="connsiteX1109" fmla="*/ 2543535 w 10692508"/>
              <a:gd name="connsiteY1109" fmla="*/ 3676392 h 4158856"/>
              <a:gd name="connsiteX1110" fmla="*/ 2543535 w 10692508"/>
              <a:gd name="connsiteY1110" fmla="*/ 3681761 h 4158856"/>
              <a:gd name="connsiteX1111" fmla="*/ 2522831 w 10692508"/>
              <a:gd name="connsiteY1111" fmla="*/ 3687130 h 4158856"/>
              <a:gd name="connsiteX1112" fmla="*/ 2353364 w 10692508"/>
              <a:gd name="connsiteY1112" fmla="*/ 3676392 h 4158856"/>
              <a:gd name="connsiteX1113" fmla="*/ 2353364 w 10692508"/>
              <a:gd name="connsiteY1113" fmla="*/ 3696335 h 4158856"/>
              <a:gd name="connsiteX1114" fmla="*/ 2343396 w 10692508"/>
              <a:gd name="connsiteY1114" fmla="*/ 3696335 h 4158856"/>
              <a:gd name="connsiteX1115" fmla="*/ 2334194 w 10692508"/>
              <a:gd name="connsiteY1115" fmla="*/ 3687130 h 4158856"/>
              <a:gd name="connsiteX1116" fmla="*/ 1615685 w 10692508"/>
              <a:gd name="connsiteY1116" fmla="*/ 3676392 h 4158856"/>
              <a:gd name="connsiteX1117" fmla="*/ 1605717 w 10692508"/>
              <a:gd name="connsiteY1117" fmla="*/ 3687130 h 4158856"/>
              <a:gd name="connsiteX1118" fmla="*/ 1565842 w 10692508"/>
              <a:gd name="connsiteY1118" fmla="*/ 3687130 h 4158856"/>
              <a:gd name="connsiteX1119" fmla="*/ 1555874 w 10692508"/>
              <a:gd name="connsiteY1119" fmla="*/ 3691733 h 4158856"/>
              <a:gd name="connsiteX1120" fmla="*/ 1555874 w 10692508"/>
              <a:gd name="connsiteY1120" fmla="*/ 3687130 h 4158856"/>
              <a:gd name="connsiteX1121" fmla="*/ 6383759 w 10692508"/>
              <a:gd name="connsiteY1121" fmla="*/ 3671023 h 4158856"/>
              <a:gd name="connsiteX1122" fmla="*/ 6402929 w 10692508"/>
              <a:gd name="connsiteY1122" fmla="*/ 3671023 h 4158856"/>
              <a:gd name="connsiteX1123" fmla="*/ 6402929 w 10692508"/>
              <a:gd name="connsiteY1123" fmla="*/ 3676392 h 4158856"/>
              <a:gd name="connsiteX1124" fmla="*/ 6392961 w 10692508"/>
              <a:gd name="connsiteY1124" fmla="*/ 3687130 h 4158856"/>
              <a:gd name="connsiteX1125" fmla="*/ 6373790 w 10692508"/>
              <a:gd name="connsiteY1125" fmla="*/ 3696335 h 4158856"/>
              <a:gd name="connsiteX1126" fmla="*/ 6363822 w 10692508"/>
              <a:gd name="connsiteY1126" fmla="*/ 3696335 h 4158856"/>
              <a:gd name="connsiteX1127" fmla="*/ 6373790 w 10692508"/>
              <a:gd name="connsiteY1127" fmla="*/ 3676392 h 4158856"/>
              <a:gd name="connsiteX1128" fmla="*/ 5975045 w 10692508"/>
              <a:gd name="connsiteY1128" fmla="*/ 3671023 h 4158856"/>
              <a:gd name="connsiteX1129" fmla="*/ 5975045 w 10692508"/>
              <a:gd name="connsiteY1129" fmla="*/ 3687130 h 4158856"/>
              <a:gd name="connsiteX1130" fmla="*/ 5965076 w 10692508"/>
              <a:gd name="connsiteY1130" fmla="*/ 3687130 h 4158856"/>
              <a:gd name="connsiteX1131" fmla="*/ 5954341 w 10692508"/>
              <a:gd name="connsiteY1131" fmla="*/ 3676392 h 4158856"/>
              <a:gd name="connsiteX1132" fmla="*/ 5107007 w 10692508"/>
              <a:gd name="connsiteY1132" fmla="*/ 3671023 h 4158856"/>
              <a:gd name="connsiteX1133" fmla="*/ 5116209 w 10692508"/>
              <a:gd name="connsiteY1133" fmla="*/ 3676392 h 4158856"/>
              <a:gd name="connsiteX1134" fmla="*/ 5107007 w 10692508"/>
              <a:gd name="connsiteY1134" fmla="*/ 3681761 h 4158856"/>
              <a:gd name="connsiteX1135" fmla="*/ 7810040 w 10692508"/>
              <a:gd name="connsiteY1135" fmla="*/ 3665654 h 4158856"/>
              <a:gd name="connsiteX1136" fmla="*/ 7820009 w 10692508"/>
              <a:gd name="connsiteY1136" fmla="*/ 3676392 h 4158856"/>
              <a:gd name="connsiteX1137" fmla="*/ 7800071 w 10692508"/>
              <a:gd name="connsiteY1137" fmla="*/ 3676392 h 4158856"/>
              <a:gd name="connsiteX1138" fmla="*/ 7510981 w 10692508"/>
              <a:gd name="connsiteY1138" fmla="*/ 3665654 h 4158856"/>
              <a:gd name="connsiteX1139" fmla="*/ 7520949 w 10692508"/>
              <a:gd name="connsiteY1139" fmla="*/ 3665654 h 4158856"/>
              <a:gd name="connsiteX1140" fmla="*/ 7520949 w 10692508"/>
              <a:gd name="connsiteY1140" fmla="*/ 3671023 h 4158856"/>
              <a:gd name="connsiteX1141" fmla="*/ 7520949 w 10692508"/>
              <a:gd name="connsiteY1141" fmla="*/ 3676392 h 4158856"/>
              <a:gd name="connsiteX1142" fmla="*/ 7500245 w 10692508"/>
              <a:gd name="connsiteY1142" fmla="*/ 3691733 h 4158856"/>
              <a:gd name="connsiteX1143" fmla="*/ 7500245 w 10692508"/>
              <a:gd name="connsiteY1143" fmla="*/ 3676392 h 4158856"/>
              <a:gd name="connsiteX1144" fmla="*/ 4777275 w 10692508"/>
              <a:gd name="connsiteY1144" fmla="*/ 3665654 h 4158856"/>
              <a:gd name="connsiteX1145" fmla="*/ 4797980 w 10692508"/>
              <a:gd name="connsiteY1145" fmla="*/ 3665654 h 4158856"/>
              <a:gd name="connsiteX1146" fmla="*/ 4758105 w 10692508"/>
              <a:gd name="connsiteY1146" fmla="*/ 3676392 h 4158856"/>
              <a:gd name="connsiteX1147" fmla="*/ 4758105 w 10692508"/>
              <a:gd name="connsiteY1147" fmla="*/ 3671023 h 4158856"/>
              <a:gd name="connsiteX1148" fmla="*/ 1884839 w 10692508"/>
              <a:gd name="connsiteY1148" fmla="*/ 3665654 h 4158856"/>
              <a:gd name="connsiteX1149" fmla="*/ 1894807 w 10692508"/>
              <a:gd name="connsiteY1149" fmla="*/ 3665654 h 4158856"/>
              <a:gd name="connsiteX1150" fmla="*/ 1894807 w 10692508"/>
              <a:gd name="connsiteY1150" fmla="*/ 3671023 h 4158856"/>
              <a:gd name="connsiteX1151" fmla="*/ 1875637 w 10692508"/>
              <a:gd name="connsiteY1151" fmla="*/ 3681761 h 4158856"/>
              <a:gd name="connsiteX1152" fmla="*/ 1865668 w 10692508"/>
              <a:gd name="connsiteY1152" fmla="*/ 3671023 h 4158856"/>
              <a:gd name="connsiteX1153" fmla="*/ 7560057 w 10692508"/>
              <a:gd name="connsiteY1153" fmla="*/ 3660284 h 4158856"/>
              <a:gd name="connsiteX1154" fmla="*/ 7570793 w 10692508"/>
              <a:gd name="connsiteY1154" fmla="*/ 3660284 h 4158856"/>
              <a:gd name="connsiteX1155" fmla="*/ 7570793 w 10692508"/>
              <a:gd name="connsiteY1155" fmla="*/ 3671023 h 4158856"/>
              <a:gd name="connsiteX1156" fmla="*/ 6862253 w 10692508"/>
              <a:gd name="connsiteY1156" fmla="*/ 3660284 h 4158856"/>
              <a:gd name="connsiteX1157" fmla="*/ 6882191 w 10692508"/>
              <a:gd name="connsiteY1157" fmla="*/ 3671023 h 4158856"/>
              <a:gd name="connsiteX1158" fmla="*/ 6882191 w 10692508"/>
              <a:gd name="connsiteY1158" fmla="*/ 3681761 h 4158856"/>
              <a:gd name="connsiteX1159" fmla="*/ 6862253 w 10692508"/>
              <a:gd name="connsiteY1159" fmla="*/ 3681761 h 4158856"/>
              <a:gd name="connsiteX1160" fmla="*/ 6862253 w 10692508"/>
              <a:gd name="connsiteY1160" fmla="*/ 3676392 h 4158856"/>
              <a:gd name="connsiteX1161" fmla="*/ 6762567 w 10692508"/>
              <a:gd name="connsiteY1161" fmla="*/ 3660284 h 4158856"/>
              <a:gd name="connsiteX1162" fmla="*/ 6783271 w 10692508"/>
              <a:gd name="connsiteY1162" fmla="*/ 3665654 h 4158856"/>
              <a:gd name="connsiteX1163" fmla="*/ 6772536 w 10692508"/>
              <a:gd name="connsiteY1163" fmla="*/ 3671023 h 4158856"/>
              <a:gd name="connsiteX1164" fmla="*/ 6772536 w 10692508"/>
              <a:gd name="connsiteY1164" fmla="*/ 3681761 h 4158856"/>
              <a:gd name="connsiteX1165" fmla="*/ 6752598 w 10692508"/>
              <a:gd name="connsiteY1165" fmla="*/ 3681761 h 4158856"/>
              <a:gd name="connsiteX1166" fmla="*/ 6742630 w 10692508"/>
              <a:gd name="connsiteY1166" fmla="*/ 3687130 h 4158856"/>
              <a:gd name="connsiteX1167" fmla="*/ 6733428 w 10692508"/>
              <a:gd name="connsiteY1167" fmla="*/ 3676392 h 4158856"/>
              <a:gd name="connsiteX1168" fmla="*/ 5764937 w 10692508"/>
              <a:gd name="connsiteY1168" fmla="*/ 3660284 h 4158856"/>
              <a:gd name="connsiteX1169" fmla="*/ 5774906 w 10692508"/>
              <a:gd name="connsiteY1169" fmla="*/ 3660284 h 4158856"/>
              <a:gd name="connsiteX1170" fmla="*/ 5764937 w 10692508"/>
              <a:gd name="connsiteY1170" fmla="*/ 3665654 h 4158856"/>
              <a:gd name="connsiteX1171" fmla="*/ 5516488 w 10692508"/>
              <a:gd name="connsiteY1171" fmla="*/ 3660284 h 4158856"/>
              <a:gd name="connsiteX1172" fmla="*/ 5545627 w 10692508"/>
              <a:gd name="connsiteY1172" fmla="*/ 3665654 h 4158856"/>
              <a:gd name="connsiteX1173" fmla="*/ 5545627 w 10692508"/>
              <a:gd name="connsiteY1173" fmla="*/ 3681761 h 4158856"/>
              <a:gd name="connsiteX1174" fmla="*/ 5535658 w 10692508"/>
              <a:gd name="connsiteY1174" fmla="*/ 3681761 h 4158856"/>
              <a:gd name="connsiteX1175" fmla="*/ 5525690 w 10692508"/>
              <a:gd name="connsiteY1175" fmla="*/ 3681761 h 4158856"/>
              <a:gd name="connsiteX1176" fmla="*/ 5516488 w 10692508"/>
              <a:gd name="connsiteY1176" fmla="*/ 3671023 h 4158856"/>
              <a:gd name="connsiteX1177" fmla="*/ 9196447 w 10692508"/>
              <a:gd name="connsiteY1177" fmla="*/ 3655682 h 4158856"/>
              <a:gd name="connsiteX1178" fmla="*/ 9217151 w 10692508"/>
              <a:gd name="connsiteY1178" fmla="*/ 3655682 h 4158856"/>
              <a:gd name="connsiteX1179" fmla="*/ 9217151 w 10692508"/>
              <a:gd name="connsiteY1179" fmla="*/ 3665654 h 4158856"/>
              <a:gd name="connsiteX1180" fmla="*/ 9206415 w 10692508"/>
              <a:gd name="connsiteY1180" fmla="*/ 3665654 h 4158856"/>
              <a:gd name="connsiteX1181" fmla="*/ 6553226 w 10692508"/>
              <a:gd name="connsiteY1181" fmla="*/ 3655682 h 4158856"/>
              <a:gd name="connsiteX1182" fmla="*/ 6562427 w 10692508"/>
              <a:gd name="connsiteY1182" fmla="*/ 3660284 h 4158856"/>
              <a:gd name="connsiteX1183" fmla="*/ 6562427 w 10692508"/>
              <a:gd name="connsiteY1183" fmla="*/ 3665654 h 4158856"/>
              <a:gd name="connsiteX1184" fmla="*/ 6562427 w 10692508"/>
              <a:gd name="connsiteY1184" fmla="*/ 3671023 h 4158856"/>
              <a:gd name="connsiteX1185" fmla="*/ 6543257 w 10692508"/>
              <a:gd name="connsiteY1185" fmla="*/ 3681761 h 4158856"/>
              <a:gd name="connsiteX1186" fmla="*/ 6543257 w 10692508"/>
              <a:gd name="connsiteY1186" fmla="*/ 3676392 h 4158856"/>
              <a:gd name="connsiteX1187" fmla="*/ 6543257 w 10692508"/>
              <a:gd name="connsiteY1187" fmla="*/ 3671023 h 4158856"/>
              <a:gd name="connsiteX1188" fmla="*/ 6553226 w 10692508"/>
              <a:gd name="connsiteY1188" fmla="*/ 3660284 h 4158856"/>
              <a:gd name="connsiteX1189" fmla="*/ 5884560 w 10692508"/>
              <a:gd name="connsiteY1189" fmla="*/ 3655682 h 4158856"/>
              <a:gd name="connsiteX1190" fmla="*/ 5884560 w 10692508"/>
              <a:gd name="connsiteY1190" fmla="*/ 3660284 h 4158856"/>
              <a:gd name="connsiteX1191" fmla="*/ 5865390 w 10692508"/>
              <a:gd name="connsiteY1191" fmla="*/ 3660284 h 4158856"/>
              <a:gd name="connsiteX1192" fmla="*/ 4946742 w 10692508"/>
              <a:gd name="connsiteY1192" fmla="*/ 3655682 h 4158856"/>
              <a:gd name="connsiteX1193" fmla="*/ 4967446 w 10692508"/>
              <a:gd name="connsiteY1193" fmla="*/ 3655682 h 4158856"/>
              <a:gd name="connsiteX1194" fmla="*/ 4937540 w 10692508"/>
              <a:gd name="connsiteY1194" fmla="*/ 3671023 h 4158856"/>
              <a:gd name="connsiteX1195" fmla="*/ 4927572 w 10692508"/>
              <a:gd name="connsiteY1195" fmla="*/ 3671023 h 4158856"/>
              <a:gd name="connsiteX1196" fmla="*/ 4927572 w 10692508"/>
              <a:gd name="connsiteY1196" fmla="*/ 3660284 h 4158856"/>
              <a:gd name="connsiteX1197" fmla="*/ 1407111 w 10692508"/>
              <a:gd name="connsiteY1197" fmla="*/ 3655682 h 4158856"/>
              <a:gd name="connsiteX1198" fmla="*/ 1426281 w 10692508"/>
              <a:gd name="connsiteY1198" fmla="*/ 3660284 h 4158856"/>
              <a:gd name="connsiteX1199" fmla="*/ 1415546 w 10692508"/>
              <a:gd name="connsiteY1199" fmla="*/ 3671023 h 4158856"/>
              <a:gd name="connsiteX1200" fmla="*/ 1396376 w 10692508"/>
              <a:gd name="connsiteY1200" fmla="*/ 3671023 h 4158856"/>
              <a:gd name="connsiteX1201" fmla="*/ 1386407 w 10692508"/>
              <a:gd name="connsiteY1201" fmla="*/ 3681761 h 4158856"/>
              <a:gd name="connsiteX1202" fmla="*/ 1365703 w 10692508"/>
              <a:gd name="connsiteY1202" fmla="*/ 3687130 h 4158856"/>
              <a:gd name="connsiteX1203" fmla="*/ 1365703 w 10692508"/>
              <a:gd name="connsiteY1203" fmla="*/ 3676392 h 4158856"/>
              <a:gd name="connsiteX1204" fmla="*/ 7909726 w 10692508"/>
              <a:gd name="connsiteY1204" fmla="*/ 3651080 h 4158856"/>
              <a:gd name="connsiteX1205" fmla="*/ 7909726 w 10692508"/>
              <a:gd name="connsiteY1205" fmla="*/ 3665654 h 4158856"/>
              <a:gd name="connsiteX1206" fmla="*/ 7898991 w 10692508"/>
              <a:gd name="connsiteY1206" fmla="*/ 3676392 h 4158856"/>
              <a:gd name="connsiteX1207" fmla="*/ 7898991 w 10692508"/>
              <a:gd name="connsiteY1207" fmla="*/ 3660284 h 4158856"/>
              <a:gd name="connsiteX1208" fmla="*/ 7341514 w 10692508"/>
              <a:gd name="connsiteY1208" fmla="*/ 3651080 h 4158856"/>
              <a:gd name="connsiteX1209" fmla="*/ 7361451 w 10692508"/>
              <a:gd name="connsiteY1209" fmla="*/ 3651080 h 4158856"/>
              <a:gd name="connsiteX1210" fmla="*/ 7341514 w 10692508"/>
              <a:gd name="connsiteY1210" fmla="*/ 3655682 h 4158856"/>
              <a:gd name="connsiteX1211" fmla="*/ 6942002 w 10692508"/>
              <a:gd name="connsiteY1211" fmla="*/ 3651080 h 4158856"/>
              <a:gd name="connsiteX1212" fmla="*/ 6952738 w 10692508"/>
              <a:gd name="connsiteY1212" fmla="*/ 3660284 h 4158856"/>
              <a:gd name="connsiteX1213" fmla="*/ 6932034 w 10692508"/>
              <a:gd name="connsiteY1213" fmla="*/ 3665654 h 4158856"/>
              <a:gd name="connsiteX1214" fmla="*/ 6922065 w 10692508"/>
              <a:gd name="connsiteY1214" fmla="*/ 3660284 h 4158856"/>
              <a:gd name="connsiteX1215" fmla="*/ 6932034 w 10692508"/>
              <a:gd name="connsiteY1215" fmla="*/ 3655682 h 4158856"/>
              <a:gd name="connsiteX1216" fmla="*/ 3729802 w 10692508"/>
              <a:gd name="connsiteY1216" fmla="*/ 3651080 h 4158856"/>
              <a:gd name="connsiteX1217" fmla="*/ 3729802 w 10692508"/>
              <a:gd name="connsiteY1217" fmla="*/ 3655682 h 4158856"/>
              <a:gd name="connsiteX1218" fmla="*/ 3729802 w 10692508"/>
              <a:gd name="connsiteY1218" fmla="*/ 3671023 h 4158856"/>
              <a:gd name="connsiteX1219" fmla="*/ 3720600 w 10692508"/>
              <a:gd name="connsiteY1219" fmla="*/ 3676392 h 4158856"/>
              <a:gd name="connsiteX1220" fmla="*/ 3710632 w 10692508"/>
              <a:gd name="connsiteY1220" fmla="*/ 3687130 h 4158856"/>
              <a:gd name="connsiteX1221" fmla="*/ 3710632 w 10692508"/>
              <a:gd name="connsiteY1221" fmla="*/ 3655682 h 4158856"/>
              <a:gd name="connsiteX1222" fmla="*/ 3460649 w 10692508"/>
              <a:gd name="connsiteY1222" fmla="*/ 3651080 h 4158856"/>
              <a:gd name="connsiteX1223" fmla="*/ 3471385 w 10692508"/>
              <a:gd name="connsiteY1223" fmla="*/ 3651080 h 4158856"/>
              <a:gd name="connsiteX1224" fmla="*/ 3481354 w 10692508"/>
              <a:gd name="connsiteY1224" fmla="*/ 3655682 h 4158856"/>
              <a:gd name="connsiteX1225" fmla="*/ 3471385 w 10692508"/>
              <a:gd name="connsiteY1225" fmla="*/ 3665654 h 4158856"/>
              <a:gd name="connsiteX1226" fmla="*/ 3450680 w 10692508"/>
              <a:gd name="connsiteY1226" fmla="*/ 3671023 h 4158856"/>
              <a:gd name="connsiteX1227" fmla="*/ 3450680 w 10692508"/>
              <a:gd name="connsiteY1227" fmla="*/ 3660284 h 4158856"/>
              <a:gd name="connsiteX1228" fmla="*/ 1756013 w 10692508"/>
              <a:gd name="connsiteY1228" fmla="*/ 3651080 h 4158856"/>
              <a:gd name="connsiteX1229" fmla="*/ 1765215 w 10692508"/>
              <a:gd name="connsiteY1229" fmla="*/ 3660284 h 4158856"/>
              <a:gd name="connsiteX1230" fmla="*/ 1746044 w 10692508"/>
              <a:gd name="connsiteY1230" fmla="*/ 3660284 h 4158856"/>
              <a:gd name="connsiteX1231" fmla="*/ 8917325 w 10692508"/>
              <a:gd name="connsiteY1231" fmla="*/ 3645711 h 4158856"/>
              <a:gd name="connsiteX1232" fmla="*/ 8927293 w 10692508"/>
              <a:gd name="connsiteY1232" fmla="*/ 3645711 h 4158856"/>
              <a:gd name="connsiteX1233" fmla="*/ 8927293 w 10692508"/>
              <a:gd name="connsiteY1233" fmla="*/ 3651080 h 4158856"/>
              <a:gd name="connsiteX1234" fmla="*/ 8917325 w 10692508"/>
              <a:gd name="connsiteY1234" fmla="*/ 3651080 h 4158856"/>
              <a:gd name="connsiteX1235" fmla="*/ 7132173 w 10692508"/>
              <a:gd name="connsiteY1235" fmla="*/ 3645711 h 4158856"/>
              <a:gd name="connsiteX1236" fmla="*/ 7132173 w 10692508"/>
              <a:gd name="connsiteY1236" fmla="*/ 3655682 h 4158856"/>
              <a:gd name="connsiteX1237" fmla="*/ 7122204 w 10692508"/>
              <a:gd name="connsiteY1237" fmla="*/ 3660284 h 4158856"/>
              <a:gd name="connsiteX1238" fmla="*/ 7122204 w 10692508"/>
              <a:gd name="connsiteY1238" fmla="*/ 3651080 h 4158856"/>
              <a:gd name="connsiteX1239" fmla="*/ 6213525 w 10692508"/>
              <a:gd name="connsiteY1239" fmla="*/ 3645711 h 4158856"/>
              <a:gd name="connsiteX1240" fmla="*/ 6223494 w 10692508"/>
              <a:gd name="connsiteY1240" fmla="*/ 3645711 h 4158856"/>
              <a:gd name="connsiteX1241" fmla="*/ 6223494 w 10692508"/>
              <a:gd name="connsiteY1241" fmla="*/ 3665654 h 4158856"/>
              <a:gd name="connsiteX1242" fmla="*/ 6194355 w 10692508"/>
              <a:gd name="connsiteY1242" fmla="*/ 3660284 h 4158856"/>
              <a:gd name="connsiteX1243" fmla="*/ 6194355 w 10692508"/>
              <a:gd name="connsiteY1243" fmla="*/ 3651080 h 4158856"/>
              <a:gd name="connsiteX1244" fmla="*/ 5645313 w 10692508"/>
              <a:gd name="connsiteY1244" fmla="*/ 3645711 h 4158856"/>
              <a:gd name="connsiteX1245" fmla="*/ 5645313 w 10692508"/>
              <a:gd name="connsiteY1245" fmla="*/ 3660284 h 4158856"/>
              <a:gd name="connsiteX1246" fmla="*/ 5634578 w 10692508"/>
              <a:gd name="connsiteY1246" fmla="*/ 3665654 h 4158856"/>
              <a:gd name="connsiteX1247" fmla="*/ 5645313 w 10692508"/>
              <a:gd name="connsiteY1247" fmla="*/ 3671023 h 4158856"/>
              <a:gd name="connsiteX1248" fmla="*/ 5645313 w 10692508"/>
              <a:gd name="connsiteY1248" fmla="*/ 3676392 h 4158856"/>
              <a:gd name="connsiteX1249" fmla="*/ 5626143 w 10692508"/>
              <a:gd name="connsiteY1249" fmla="*/ 3691733 h 4158856"/>
              <a:gd name="connsiteX1250" fmla="*/ 5615407 w 10692508"/>
              <a:gd name="connsiteY1250" fmla="*/ 3681761 h 4158856"/>
              <a:gd name="connsiteX1251" fmla="*/ 5626143 w 10692508"/>
              <a:gd name="connsiteY1251" fmla="*/ 3671023 h 4158856"/>
              <a:gd name="connsiteX1252" fmla="*/ 5626143 w 10692508"/>
              <a:gd name="connsiteY1252" fmla="*/ 3660284 h 4158856"/>
              <a:gd name="connsiteX1253" fmla="*/ 5276474 w 10692508"/>
              <a:gd name="connsiteY1253" fmla="*/ 3645711 h 4158856"/>
              <a:gd name="connsiteX1254" fmla="*/ 5295644 w 10692508"/>
              <a:gd name="connsiteY1254" fmla="*/ 3645711 h 4158856"/>
              <a:gd name="connsiteX1255" fmla="*/ 5306380 w 10692508"/>
              <a:gd name="connsiteY1255" fmla="*/ 3651080 h 4158856"/>
              <a:gd name="connsiteX1256" fmla="*/ 5287209 w 10692508"/>
              <a:gd name="connsiteY1256" fmla="*/ 3655682 h 4158856"/>
              <a:gd name="connsiteX1257" fmla="*/ 5276474 w 10692508"/>
              <a:gd name="connsiteY1257" fmla="*/ 3655682 h 4158856"/>
              <a:gd name="connsiteX1258" fmla="*/ 5266505 w 10692508"/>
              <a:gd name="connsiteY1258" fmla="*/ 3651080 h 4158856"/>
              <a:gd name="connsiteX1259" fmla="*/ 4189893 w 10692508"/>
              <a:gd name="connsiteY1259" fmla="*/ 3645711 h 4158856"/>
              <a:gd name="connsiteX1260" fmla="*/ 4199095 w 10692508"/>
              <a:gd name="connsiteY1260" fmla="*/ 3660284 h 4158856"/>
              <a:gd name="connsiteX1261" fmla="*/ 4179924 w 10692508"/>
              <a:gd name="connsiteY1261" fmla="*/ 3660284 h 4158856"/>
              <a:gd name="connsiteX1262" fmla="*/ 4179924 w 10692508"/>
              <a:gd name="connsiteY1262" fmla="*/ 3651080 h 4158856"/>
              <a:gd name="connsiteX1263" fmla="*/ 3440712 w 10692508"/>
              <a:gd name="connsiteY1263" fmla="*/ 3645711 h 4158856"/>
              <a:gd name="connsiteX1264" fmla="*/ 3440712 w 10692508"/>
              <a:gd name="connsiteY1264" fmla="*/ 3655682 h 4158856"/>
              <a:gd name="connsiteX1265" fmla="*/ 3421541 w 10692508"/>
              <a:gd name="connsiteY1265" fmla="*/ 3651080 h 4158856"/>
              <a:gd name="connsiteX1266" fmla="*/ 8308471 w 10692508"/>
              <a:gd name="connsiteY1266" fmla="*/ 3640341 h 4158856"/>
              <a:gd name="connsiteX1267" fmla="*/ 8328409 w 10692508"/>
              <a:gd name="connsiteY1267" fmla="*/ 3640341 h 4158856"/>
              <a:gd name="connsiteX1268" fmla="*/ 8328409 w 10692508"/>
              <a:gd name="connsiteY1268" fmla="*/ 3655682 h 4158856"/>
              <a:gd name="connsiteX1269" fmla="*/ 8308471 w 10692508"/>
              <a:gd name="connsiteY1269" fmla="*/ 3645711 h 4158856"/>
              <a:gd name="connsiteX1270" fmla="*/ 7510981 w 10692508"/>
              <a:gd name="connsiteY1270" fmla="*/ 3640341 h 4158856"/>
              <a:gd name="connsiteX1271" fmla="*/ 7520949 w 10692508"/>
              <a:gd name="connsiteY1271" fmla="*/ 3640341 h 4158856"/>
              <a:gd name="connsiteX1272" fmla="*/ 7510981 w 10692508"/>
              <a:gd name="connsiteY1272" fmla="*/ 3651080 h 4158856"/>
              <a:gd name="connsiteX1273" fmla="*/ 6791706 w 10692508"/>
              <a:gd name="connsiteY1273" fmla="*/ 3640341 h 4158856"/>
              <a:gd name="connsiteX1274" fmla="*/ 6812410 w 10692508"/>
              <a:gd name="connsiteY1274" fmla="*/ 3645711 h 4158856"/>
              <a:gd name="connsiteX1275" fmla="*/ 6791706 w 10692508"/>
              <a:gd name="connsiteY1275" fmla="*/ 3651080 h 4158856"/>
              <a:gd name="connsiteX1276" fmla="*/ 6502616 w 10692508"/>
              <a:gd name="connsiteY1276" fmla="*/ 3640341 h 4158856"/>
              <a:gd name="connsiteX1277" fmla="*/ 6523320 w 10692508"/>
              <a:gd name="connsiteY1277" fmla="*/ 3640341 h 4158856"/>
              <a:gd name="connsiteX1278" fmla="*/ 6502616 w 10692508"/>
              <a:gd name="connsiteY1278" fmla="*/ 3645711 h 4158856"/>
              <a:gd name="connsiteX1279" fmla="*/ 6323947 w 10692508"/>
              <a:gd name="connsiteY1279" fmla="*/ 3640341 h 4158856"/>
              <a:gd name="connsiteX1280" fmla="*/ 6333149 w 10692508"/>
              <a:gd name="connsiteY1280" fmla="*/ 3651080 h 4158856"/>
              <a:gd name="connsiteX1281" fmla="*/ 6323947 w 10692508"/>
              <a:gd name="connsiteY1281" fmla="*/ 3660284 h 4158856"/>
              <a:gd name="connsiteX1282" fmla="*/ 6323947 w 10692508"/>
              <a:gd name="connsiteY1282" fmla="*/ 3651080 h 4158856"/>
              <a:gd name="connsiteX1283" fmla="*/ 6313978 w 10692508"/>
              <a:gd name="connsiteY1283" fmla="*/ 3651080 h 4158856"/>
              <a:gd name="connsiteX1284" fmla="*/ 6313978 w 10692508"/>
              <a:gd name="connsiteY1284" fmla="*/ 3645711 h 4158856"/>
              <a:gd name="connsiteX1285" fmla="*/ 5576300 w 10692508"/>
              <a:gd name="connsiteY1285" fmla="*/ 3640341 h 4158856"/>
              <a:gd name="connsiteX1286" fmla="*/ 5595470 w 10692508"/>
              <a:gd name="connsiteY1286" fmla="*/ 3640341 h 4158856"/>
              <a:gd name="connsiteX1287" fmla="*/ 5595470 w 10692508"/>
              <a:gd name="connsiteY1287" fmla="*/ 3651080 h 4158856"/>
              <a:gd name="connsiteX1288" fmla="*/ 5566331 w 10692508"/>
              <a:gd name="connsiteY1288" fmla="*/ 3660284 h 4158856"/>
              <a:gd name="connsiteX1289" fmla="*/ 5555596 w 10692508"/>
              <a:gd name="connsiteY1289" fmla="*/ 3655682 h 4158856"/>
              <a:gd name="connsiteX1290" fmla="*/ 4547997 w 10692508"/>
              <a:gd name="connsiteY1290" fmla="*/ 3640341 h 4158856"/>
              <a:gd name="connsiteX1291" fmla="*/ 4547997 w 10692508"/>
              <a:gd name="connsiteY1291" fmla="*/ 3645711 h 4158856"/>
              <a:gd name="connsiteX1292" fmla="*/ 4518858 w 10692508"/>
              <a:gd name="connsiteY1292" fmla="*/ 3645711 h 4158856"/>
              <a:gd name="connsiteX1293" fmla="*/ 6733428 w 10692508"/>
              <a:gd name="connsiteY1293" fmla="*/ 3634972 h 4158856"/>
              <a:gd name="connsiteX1294" fmla="*/ 6742630 w 10692508"/>
              <a:gd name="connsiteY1294" fmla="*/ 3645711 h 4158856"/>
              <a:gd name="connsiteX1295" fmla="*/ 6742630 w 10692508"/>
              <a:gd name="connsiteY1295" fmla="*/ 3651080 h 4158856"/>
              <a:gd name="connsiteX1296" fmla="*/ 6722692 w 10692508"/>
              <a:gd name="connsiteY1296" fmla="*/ 3655682 h 4158856"/>
              <a:gd name="connsiteX1297" fmla="*/ 6722692 w 10692508"/>
              <a:gd name="connsiteY1297" fmla="*/ 3640341 h 4158856"/>
              <a:gd name="connsiteX1298" fmla="*/ 6383759 w 10692508"/>
              <a:gd name="connsiteY1298" fmla="*/ 3634972 h 4158856"/>
              <a:gd name="connsiteX1299" fmla="*/ 6392961 w 10692508"/>
              <a:gd name="connsiteY1299" fmla="*/ 3640341 h 4158856"/>
              <a:gd name="connsiteX1300" fmla="*/ 6383759 w 10692508"/>
              <a:gd name="connsiteY1300" fmla="*/ 3651080 h 4158856"/>
              <a:gd name="connsiteX1301" fmla="*/ 6363822 w 10692508"/>
              <a:gd name="connsiteY1301" fmla="*/ 3655682 h 4158856"/>
              <a:gd name="connsiteX1302" fmla="*/ 5754968 w 10692508"/>
              <a:gd name="connsiteY1302" fmla="*/ 3634972 h 4158856"/>
              <a:gd name="connsiteX1303" fmla="*/ 5764937 w 10692508"/>
              <a:gd name="connsiteY1303" fmla="*/ 3634972 h 4158856"/>
              <a:gd name="connsiteX1304" fmla="*/ 5764937 w 10692508"/>
              <a:gd name="connsiteY1304" fmla="*/ 3640341 h 4158856"/>
              <a:gd name="connsiteX1305" fmla="*/ 5754968 w 10692508"/>
              <a:gd name="connsiteY1305" fmla="*/ 3640341 h 4158856"/>
              <a:gd name="connsiteX1306" fmla="*/ 3979785 w 10692508"/>
              <a:gd name="connsiteY1306" fmla="*/ 3634972 h 4158856"/>
              <a:gd name="connsiteX1307" fmla="*/ 3959081 w 10692508"/>
              <a:gd name="connsiteY1307" fmla="*/ 3651080 h 4158856"/>
              <a:gd name="connsiteX1308" fmla="*/ 3949879 w 10692508"/>
              <a:gd name="connsiteY1308" fmla="*/ 3645711 h 4158856"/>
              <a:gd name="connsiteX1309" fmla="*/ 7471107 w 10692508"/>
              <a:gd name="connsiteY1309" fmla="*/ 3629603 h 4158856"/>
              <a:gd name="connsiteX1310" fmla="*/ 7490277 w 10692508"/>
              <a:gd name="connsiteY1310" fmla="*/ 3629603 h 4158856"/>
              <a:gd name="connsiteX1311" fmla="*/ 7500245 w 10692508"/>
              <a:gd name="connsiteY1311" fmla="*/ 3640341 h 4158856"/>
              <a:gd name="connsiteX1312" fmla="*/ 7481075 w 10692508"/>
              <a:gd name="connsiteY1312" fmla="*/ 3655682 h 4158856"/>
              <a:gd name="connsiteX1313" fmla="*/ 7471107 w 10692508"/>
              <a:gd name="connsiteY1313" fmla="*/ 3651080 h 4158856"/>
              <a:gd name="connsiteX1314" fmla="*/ 7461137 w 10692508"/>
              <a:gd name="connsiteY1314" fmla="*/ 3655682 h 4158856"/>
              <a:gd name="connsiteX1315" fmla="*/ 7461137 w 10692508"/>
              <a:gd name="connsiteY1315" fmla="*/ 3645711 h 4158856"/>
              <a:gd name="connsiteX1316" fmla="*/ 7461137 w 10692508"/>
              <a:gd name="connsiteY1316" fmla="*/ 3634972 h 4158856"/>
              <a:gd name="connsiteX1317" fmla="*/ 6632975 w 10692508"/>
              <a:gd name="connsiteY1317" fmla="*/ 3629603 h 4158856"/>
              <a:gd name="connsiteX1318" fmla="*/ 6642943 w 10692508"/>
              <a:gd name="connsiteY1318" fmla="*/ 3640341 h 4158856"/>
              <a:gd name="connsiteX1319" fmla="*/ 6632975 w 10692508"/>
              <a:gd name="connsiteY1319" fmla="*/ 3645711 h 4158856"/>
              <a:gd name="connsiteX1320" fmla="*/ 6642943 w 10692508"/>
              <a:gd name="connsiteY1320" fmla="*/ 3655682 h 4158856"/>
              <a:gd name="connsiteX1321" fmla="*/ 6642943 w 10692508"/>
              <a:gd name="connsiteY1321" fmla="*/ 3660284 h 4158856"/>
              <a:gd name="connsiteX1322" fmla="*/ 6622239 w 10692508"/>
              <a:gd name="connsiteY1322" fmla="*/ 3676392 h 4158856"/>
              <a:gd name="connsiteX1323" fmla="*/ 6613804 w 10692508"/>
              <a:gd name="connsiteY1323" fmla="*/ 3665654 h 4158856"/>
              <a:gd name="connsiteX1324" fmla="*/ 6603069 w 10692508"/>
              <a:gd name="connsiteY1324" fmla="*/ 3671023 h 4158856"/>
              <a:gd name="connsiteX1325" fmla="*/ 6593100 w 10692508"/>
              <a:gd name="connsiteY1325" fmla="*/ 3665654 h 4158856"/>
              <a:gd name="connsiteX1326" fmla="*/ 6622239 w 10692508"/>
              <a:gd name="connsiteY1326" fmla="*/ 3651080 h 4158856"/>
              <a:gd name="connsiteX1327" fmla="*/ 6613804 w 10692508"/>
              <a:gd name="connsiteY1327" fmla="*/ 3651080 h 4158856"/>
              <a:gd name="connsiteX1328" fmla="*/ 6603069 w 10692508"/>
              <a:gd name="connsiteY1328" fmla="*/ 3634972 h 4158856"/>
              <a:gd name="connsiteX1329" fmla="*/ 6473477 w 10692508"/>
              <a:gd name="connsiteY1329" fmla="*/ 3629603 h 4158856"/>
              <a:gd name="connsiteX1330" fmla="*/ 6483445 w 10692508"/>
              <a:gd name="connsiteY1330" fmla="*/ 3640341 h 4158856"/>
              <a:gd name="connsiteX1331" fmla="*/ 6483445 w 10692508"/>
              <a:gd name="connsiteY1331" fmla="*/ 3651080 h 4158856"/>
              <a:gd name="connsiteX1332" fmla="*/ 6463508 w 10692508"/>
              <a:gd name="connsiteY1332" fmla="*/ 3655682 h 4158856"/>
              <a:gd name="connsiteX1333" fmla="*/ 6463508 w 10692508"/>
              <a:gd name="connsiteY1333" fmla="*/ 3676392 h 4158856"/>
              <a:gd name="connsiteX1334" fmla="*/ 6444338 w 10692508"/>
              <a:gd name="connsiteY1334" fmla="*/ 3671023 h 4158856"/>
              <a:gd name="connsiteX1335" fmla="*/ 6444338 w 10692508"/>
              <a:gd name="connsiteY1335" fmla="*/ 3660284 h 4158856"/>
              <a:gd name="connsiteX1336" fmla="*/ 6452773 w 10692508"/>
              <a:gd name="connsiteY1336" fmla="*/ 3655682 h 4158856"/>
              <a:gd name="connsiteX1337" fmla="*/ 6452773 w 10692508"/>
              <a:gd name="connsiteY1337" fmla="*/ 3645711 h 4158856"/>
              <a:gd name="connsiteX1338" fmla="*/ 6463508 w 10692508"/>
              <a:gd name="connsiteY1338" fmla="*/ 3640341 h 4158856"/>
              <a:gd name="connsiteX1339" fmla="*/ 6034857 w 10692508"/>
              <a:gd name="connsiteY1339" fmla="*/ 3629603 h 4158856"/>
              <a:gd name="connsiteX1340" fmla="*/ 6054027 w 10692508"/>
              <a:gd name="connsiteY1340" fmla="*/ 3629603 h 4158856"/>
              <a:gd name="connsiteX1341" fmla="*/ 6044059 w 10692508"/>
              <a:gd name="connsiteY1341" fmla="*/ 3645711 h 4158856"/>
              <a:gd name="connsiteX1342" fmla="*/ 6024888 w 10692508"/>
              <a:gd name="connsiteY1342" fmla="*/ 3645711 h 4158856"/>
              <a:gd name="connsiteX1343" fmla="*/ 6014920 w 10692508"/>
              <a:gd name="connsiteY1343" fmla="*/ 3634972 h 4158856"/>
              <a:gd name="connsiteX1344" fmla="*/ 5944372 w 10692508"/>
              <a:gd name="connsiteY1344" fmla="*/ 3629603 h 4158856"/>
              <a:gd name="connsiteX1345" fmla="*/ 5944372 w 10692508"/>
              <a:gd name="connsiteY1345" fmla="*/ 3645711 h 4158856"/>
              <a:gd name="connsiteX1346" fmla="*/ 5934404 w 10692508"/>
              <a:gd name="connsiteY1346" fmla="*/ 3651080 h 4158856"/>
              <a:gd name="connsiteX1347" fmla="*/ 5934404 w 10692508"/>
              <a:gd name="connsiteY1347" fmla="*/ 3634972 h 4158856"/>
              <a:gd name="connsiteX1348" fmla="*/ 4727432 w 10692508"/>
              <a:gd name="connsiteY1348" fmla="*/ 3629603 h 4158856"/>
              <a:gd name="connsiteX1349" fmla="*/ 4727432 w 10692508"/>
              <a:gd name="connsiteY1349" fmla="*/ 3645711 h 4158856"/>
              <a:gd name="connsiteX1350" fmla="*/ 4748136 w 10692508"/>
              <a:gd name="connsiteY1350" fmla="*/ 3645711 h 4158856"/>
              <a:gd name="connsiteX1351" fmla="*/ 4717464 w 10692508"/>
              <a:gd name="connsiteY1351" fmla="*/ 3655682 h 4158856"/>
              <a:gd name="connsiteX1352" fmla="*/ 4717464 w 10692508"/>
              <a:gd name="connsiteY1352" fmla="*/ 3645711 h 4158856"/>
              <a:gd name="connsiteX1353" fmla="*/ 4708262 w 10692508"/>
              <a:gd name="connsiteY1353" fmla="*/ 3634972 h 4158856"/>
              <a:gd name="connsiteX1354" fmla="*/ 2772814 w 10692508"/>
              <a:gd name="connsiteY1354" fmla="*/ 3629603 h 4158856"/>
              <a:gd name="connsiteX1355" fmla="*/ 2782782 w 10692508"/>
              <a:gd name="connsiteY1355" fmla="*/ 3634972 h 4158856"/>
              <a:gd name="connsiteX1356" fmla="*/ 2762845 w 10692508"/>
              <a:gd name="connsiteY1356" fmla="*/ 3640341 h 4158856"/>
              <a:gd name="connsiteX1357" fmla="*/ 2762845 w 10692508"/>
              <a:gd name="connsiteY1357" fmla="*/ 3634972 h 4158856"/>
              <a:gd name="connsiteX1358" fmla="*/ 2164727 w 10692508"/>
              <a:gd name="connsiteY1358" fmla="*/ 3629603 h 4158856"/>
              <a:gd name="connsiteX1359" fmla="*/ 2183898 w 10692508"/>
              <a:gd name="connsiteY1359" fmla="*/ 3629603 h 4158856"/>
              <a:gd name="connsiteX1360" fmla="*/ 2194633 w 10692508"/>
              <a:gd name="connsiteY1360" fmla="*/ 3629603 h 4158856"/>
              <a:gd name="connsiteX1361" fmla="*/ 2204602 w 10692508"/>
              <a:gd name="connsiteY1361" fmla="*/ 3629603 h 4158856"/>
              <a:gd name="connsiteX1362" fmla="*/ 2214570 w 10692508"/>
              <a:gd name="connsiteY1362" fmla="*/ 3640341 h 4158856"/>
              <a:gd name="connsiteX1363" fmla="*/ 2204602 w 10692508"/>
              <a:gd name="connsiteY1363" fmla="*/ 3645711 h 4158856"/>
              <a:gd name="connsiteX1364" fmla="*/ 2194633 w 10692508"/>
              <a:gd name="connsiteY1364" fmla="*/ 3645711 h 4158856"/>
              <a:gd name="connsiteX1365" fmla="*/ 2173929 w 10692508"/>
              <a:gd name="connsiteY1365" fmla="*/ 3645711 h 4158856"/>
              <a:gd name="connsiteX1366" fmla="*/ 2164727 w 10692508"/>
              <a:gd name="connsiteY1366" fmla="*/ 3645711 h 4158856"/>
              <a:gd name="connsiteX1367" fmla="*/ 2154758 w 10692508"/>
              <a:gd name="connsiteY1367" fmla="*/ 3645711 h 4158856"/>
              <a:gd name="connsiteX1368" fmla="*/ 6652912 w 10692508"/>
              <a:gd name="connsiteY1368" fmla="*/ 3625001 h 4158856"/>
              <a:gd name="connsiteX1369" fmla="*/ 6673616 w 10692508"/>
              <a:gd name="connsiteY1369" fmla="*/ 3629603 h 4158856"/>
              <a:gd name="connsiteX1370" fmla="*/ 6662881 w 10692508"/>
              <a:gd name="connsiteY1370" fmla="*/ 3634972 h 4158856"/>
              <a:gd name="connsiteX1371" fmla="*/ 6662881 w 10692508"/>
              <a:gd name="connsiteY1371" fmla="*/ 3645711 h 4158856"/>
              <a:gd name="connsiteX1372" fmla="*/ 6652912 w 10692508"/>
              <a:gd name="connsiteY1372" fmla="*/ 3645711 h 4158856"/>
              <a:gd name="connsiteX1373" fmla="*/ 6652912 w 10692508"/>
              <a:gd name="connsiteY1373" fmla="*/ 3634972 h 4158856"/>
              <a:gd name="connsiteX1374" fmla="*/ 6553226 w 10692508"/>
              <a:gd name="connsiteY1374" fmla="*/ 3625001 h 4158856"/>
              <a:gd name="connsiteX1375" fmla="*/ 6562427 w 10692508"/>
              <a:gd name="connsiteY1375" fmla="*/ 3634972 h 4158856"/>
              <a:gd name="connsiteX1376" fmla="*/ 6543257 w 10692508"/>
              <a:gd name="connsiteY1376" fmla="*/ 3634972 h 4158856"/>
              <a:gd name="connsiteX1377" fmla="*/ 6543257 w 10692508"/>
              <a:gd name="connsiteY1377" fmla="*/ 3629603 h 4158856"/>
              <a:gd name="connsiteX1378" fmla="*/ 5185989 w 10692508"/>
              <a:gd name="connsiteY1378" fmla="*/ 3625001 h 4158856"/>
              <a:gd name="connsiteX1379" fmla="*/ 5206693 w 10692508"/>
              <a:gd name="connsiteY1379" fmla="*/ 3625001 h 4158856"/>
              <a:gd name="connsiteX1380" fmla="*/ 5196725 w 10692508"/>
              <a:gd name="connsiteY1380" fmla="*/ 3629603 h 4158856"/>
              <a:gd name="connsiteX1381" fmla="*/ 5196725 w 10692508"/>
              <a:gd name="connsiteY1381" fmla="*/ 3640341 h 4158856"/>
              <a:gd name="connsiteX1382" fmla="*/ 5196725 w 10692508"/>
              <a:gd name="connsiteY1382" fmla="*/ 3651080 h 4158856"/>
              <a:gd name="connsiteX1383" fmla="*/ 5185989 w 10692508"/>
              <a:gd name="connsiteY1383" fmla="*/ 3645711 h 4158856"/>
              <a:gd name="connsiteX1384" fmla="*/ 5176021 w 10692508"/>
              <a:gd name="connsiteY1384" fmla="*/ 3634972 h 4158856"/>
              <a:gd name="connsiteX1385" fmla="*/ 4588638 w 10692508"/>
              <a:gd name="connsiteY1385" fmla="*/ 3625001 h 4158856"/>
              <a:gd name="connsiteX1386" fmla="*/ 4597840 w 10692508"/>
              <a:gd name="connsiteY1386" fmla="*/ 3640341 h 4158856"/>
              <a:gd name="connsiteX1387" fmla="*/ 4578670 w 10692508"/>
              <a:gd name="connsiteY1387" fmla="*/ 3651080 h 4158856"/>
              <a:gd name="connsiteX1388" fmla="*/ 4567934 w 10692508"/>
              <a:gd name="connsiteY1388" fmla="*/ 3651080 h 4158856"/>
              <a:gd name="connsiteX1389" fmla="*/ 4567934 w 10692508"/>
              <a:gd name="connsiteY1389" fmla="*/ 3634972 h 4158856"/>
              <a:gd name="connsiteX1390" fmla="*/ 4578670 w 10692508"/>
              <a:gd name="connsiteY1390" fmla="*/ 3629603 h 4158856"/>
              <a:gd name="connsiteX1391" fmla="*/ 4248171 w 10692508"/>
              <a:gd name="connsiteY1391" fmla="*/ 3625001 h 4158856"/>
              <a:gd name="connsiteX1392" fmla="*/ 4248171 w 10692508"/>
              <a:gd name="connsiteY1392" fmla="*/ 3640341 h 4158856"/>
              <a:gd name="connsiteX1393" fmla="*/ 4229001 w 10692508"/>
              <a:gd name="connsiteY1393" fmla="*/ 3645711 h 4158856"/>
              <a:gd name="connsiteX1394" fmla="*/ 4229001 w 10692508"/>
              <a:gd name="connsiteY1394" fmla="*/ 3640341 h 4158856"/>
              <a:gd name="connsiteX1395" fmla="*/ 4229001 w 10692508"/>
              <a:gd name="connsiteY1395" fmla="*/ 3629603 h 4158856"/>
              <a:gd name="connsiteX1396" fmla="*/ 4078704 w 10692508"/>
              <a:gd name="connsiteY1396" fmla="*/ 3625001 h 4158856"/>
              <a:gd name="connsiteX1397" fmla="*/ 4089440 w 10692508"/>
              <a:gd name="connsiteY1397" fmla="*/ 3629603 h 4158856"/>
              <a:gd name="connsiteX1398" fmla="*/ 4078704 w 10692508"/>
              <a:gd name="connsiteY1398" fmla="*/ 3634972 h 4158856"/>
              <a:gd name="connsiteX1399" fmla="*/ 2732939 w 10692508"/>
              <a:gd name="connsiteY1399" fmla="*/ 3625001 h 4158856"/>
              <a:gd name="connsiteX1400" fmla="*/ 2743675 w 10692508"/>
              <a:gd name="connsiteY1400" fmla="*/ 3625001 h 4158856"/>
              <a:gd name="connsiteX1401" fmla="*/ 2732939 w 10692508"/>
              <a:gd name="connsiteY1401" fmla="*/ 3634972 h 4158856"/>
              <a:gd name="connsiteX1402" fmla="*/ 2722971 w 10692508"/>
              <a:gd name="connsiteY1402" fmla="*/ 3629603 h 4158856"/>
              <a:gd name="connsiteX1403" fmla="*/ 2384037 w 10692508"/>
              <a:gd name="connsiteY1403" fmla="*/ 3625001 h 4158856"/>
              <a:gd name="connsiteX1404" fmla="*/ 2394006 w 10692508"/>
              <a:gd name="connsiteY1404" fmla="*/ 3625001 h 4158856"/>
              <a:gd name="connsiteX1405" fmla="*/ 2394006 w 10692508"/>
              <a:gd name="connsiteY1405" fmla="*/ 3645711 h 4158856"/>
              <a:gd name="connsiteX1406" fmla="*/ 2374068 w 10692508"/>
              <a:gd name="connsiteY1406" fmla="*/ 3660284 h 4158856"/>
              <a:gd name="connsiteX1407" fmla="*/ 2353364 w 10692508"/>
              <a:gd name="connsiteY1407" fmla="*/ 3676392 h 4158856"/>
              <a:gd name="connsiteX1408" fmla="*/ 2353364 w 10692508"/>
              <a:gd name="connsiteY1408" fmla="*/ 3645711 h 4158856"/>
              <a:gd name="connsiteX1409" fmla="*/ 2364100 w 10692508"/>
              <a:gd name="connsiteY1409" fmla="*/ 3634972 h 4158856"/>
              <a:gd name="connsiteX1410" fmla="*/ 7361451 w 10692508"/>
              <a:gd name="connsiteY1410" fmla="*/ 3619631 h 4158856"/>
              <a:gd name="connsiteX1411" fmla="*/ 7370653 w 10692508"/>
              <a:gd name="connsiteY1411" fmla="*/ 3619631 h 4158856"/>
              <a:gd name="connsiteX1412" fmla="*/ 7370653 w 10692508"/>
              <a:gd name="connsiteY1412" fmla="*/ 3629603 h 4158856"/>
              <a:gd name="connsiteX1413" fmla="*/ 7361451 w 10692508"/>
              <a:gd name="connsiteY1413" fmla="*/ 3625001 h 4158856"/>
              <a:gd name="connsiteX1414" fmla="*/ 8886652 w 10692508"/>
              <a:gd name="connsiteY1414" fmla="*/ 3615029 h 4158856"/>
              <a:gd name="connsiteX1415" fmla="*/ 8907356 w 10692508"/>
              <a:gd name="connsiteY1415" fmla="*/ 3634972 h 4158856"/>
              <a:gd name="connsiteX1416" fmla="*/ 8897388 w 10692508"/>
              <a:gd name="connsiteY1416" fmla="*/ 3640341 h 4158856"/>
              <a:gd name="connsiteX1417" fmla="*/ 8876683 w 10692508"/>
              <a:gd name="connsiteY1417" fmla="*/ 3629603 h 4158856"/>
              <a:gd name="connsiteX1418" fmla="*/ 6981877 w 10692508"/>
              <a:gd name="connsiteY1418" fmla="*/ 3615029 h 4158856"/>
              <a:gd name="connsiteX1419" fmla="*/ 6991845 w 10692508"/>
              <a:gd name="connsiteY1419" fmla="*/ 3619631 h 4158856"/>
              <a:gd name="connsiteX1420" fmla="*/ 6981877 w 10692508"/>
              <a:gd name="connsiteY1420" fmla="*/ 3629603 h 4158856"/>
              <a:gd name="connsiteX1421" fmla="*/ 6783271 w 10692508"/>
              <a:gd name="connsiteY1421" fmla="*/ 3615029 h 4158856"/>
              <a:gd name="connsiteX1422" fmla="*/ 6791706 w 10692508"/>
              <a:gd name="connsiteY1422" fmla="*/ 3615029 h 4158856"/>
              <a:gd name="connsiteX1423" fmla="*/ 6802441 w 10692508"/>
              <a:gd name="connsiteY1423" fmla="*/ 3619631 h 4158856"/>
              <a:gd name="connsiteX1424" fmla="*/ 6812410 w 10692508"/>
              <a:gd name="connsiteY1424" fmla="*/ 3615029 h 4158856"/>
              <a:gd name="connsiteX1425" fmla="*/ 6812410 w 10692508"/>
              <a:gd name="connsiteY1425" fmla="*/ 3619631 h 4158856"/>
              <a:gd name="connsiteX1426" fmla="*/ 6791706 w 10692508"/>
              <a:gd name="connsiteY1426" fmla="*/ 3625001 h 4158856"/>
              <a:gd name="connsiteX1427" fmla="*/ 6762567 w 10692508"/>
              <a:gd name="connsiteY1427" fmla="*/ 3629603 h 4158856"/>
              <a:gd name="connsiteX1428" fmla="*/ 6752598 w 10692508"/>
              <a:gd name="connsiteY1428" fmla="*/ 3625001 h 4158856"/>
              <a:gd name="connsiteX1429" fmla="*/ 5984247 w 10692508"/>
              <a:gd name="connsiteY1429" fmla="*/ 3615029 h 4158856"/>
              <a:gd name="connsiteX1430" fmla="*/ 6004184 w 10692508"/>
              <a:gd name="connsiteY1430" fmla="*/ 3619631 h 4158856"/>
              <a:gd name="connsiteX1431" fmla="*/ 6004184 w 10692508"/>
              <a:gd name="connsiteY1431" fmla="*/ 3640341 h 4158856"/>
              <a:gd name="connsiteX1432" fmla="*/ 5994215 w 10692508"/>
              <a:gd name="connsiteY1432" fmla="*/ 3640341 h 4158856"/>
              <a:gd name="connsiteX1433" fmla="*/ 5984247 w 10692508"/>
              <a:gd name="connsiteY1433" fmla="*/ 3640341 h 4158856"/>
              <a:gd name="connsiteX1434" fmla="*/ 5984247 w 10692508"/>
              <a:gd name="connsiteY1434" fmla="*/ 3651080 h 4158856"/>
              <a:gd name="connsiteX1435" fmla="*/ 5965076 w 10692508"/>
              <a:gd name="connsiteY1435" fmla="*/ 3640341 h 4158856"/>
              <a:gd name="connsiteX1436" fmla="*/ 5965076 w 10692508"/>
              <a:gd name="connsiteY1436" fmla="*/ 3629603 h 4158856"/>
              <a:gd name="connsiteX1437" fmla="*/ 8467970 w 10692508"/>
              <a:gd name="connsiteY1437" fmla="*/ 3609660 h 4158856"/>
              <a:gd name="connsiteX1438" fmla="*/ 8487907 w 10692508"/>
              <a:gd name="connsiteY1438" fmla="*/ 3615029 h 4158856"/>
              <a:gd name="connsiteX1439" fmla="*/ 8487907 w 10692508"/>
              <a:gd name="connsiteY1439" fmla="*/ 3625001 h 4158856"/>
              <a:gd name="connsiteX1440" fmla="*/ 8477938 w 10692508"/>
              <a:gd name="connsiteY1440" fmla="*/ 3629603 h 4158856"/>
              <a:gd name="connsiteX1441" fmla="*/ 8477938 w 10692508"/>
              <a:gd name="connsiteY1441" fmla="*/ 3645711 h 4158856"/>
              <a:gd name="connsiteX1442" fmla="*/ 8467970 w 10692508"/>
              <a:gd name="connsiteY1442" fmla="*/ 3634972 h 4158856"/>
              <a:gd name="connsiteX1443" fmla="*/ 8467970 w 10692508"/>
              <a:gd name="connsiteY1443" fmla="*/ 3640341 h 4158856"/>
              <a:gd name="connsiteX1444" fmla="*/ 8458768 w 10692508"/>
              <a:gd name="connsiteY1444" fmla="*/ 3629603 h 4158856"/>
              <a:gd name="connsiteX1445" fmla="*/ 8458768 w 10692508"/>
              <a:gd name="connsiteY1445" fmla="*/ 3625001 h 4158856"/>
              <a:gd name="connsiteX1446" fmla="*/ 7311609 w 10692508"/>
              <a:gd name="connsiteY1446" fmla="*/ 3609660 h 4158856"/>
              <a:gd name="connsiteX1447" fmla="*/ 7330779 w 10692508"/>
              <a:gd name="connsiteY1447" fmla="*/ 3609660 h 4158856"/>
              <a:gd name="connsiteX1448" fmla="*/ 7301639 w 10692508"/>
              <a:gd name="connsiteY1448" fmla="*/ 3619631 h 4158856"/>
              <a:gd name="connsiteX1449" fmla="*/ 7311609 w 10692508"/>
              <a:gd name="connsiteY1449" fmla="*/ 3625001 h 4158856"/>
              <a:gd name="connsiteX1450" fmla="*/ 7311609 w 10692508"/>
              <a:gd name="connsiteY1450" fmla="*/ 3640341 h 4158856"/>
              <a:gd name="connsiteX1451" fmla="*/ 7291671 w 10692508"/>
              <a:gd name="connsiteY1451" fmla="*/ 3660284 h 4158856"/>
              <a:gd name="connsiteX1452" fmla="*/ 7270967 w 10692508"/>
              <a:gd name="connsiteY1452" fmla="*/ 3655682 h 4158856"/>
              <a:gd name="connsiteX1453" fmla="*/ 7260999 w 10692508"/>
              <a:gd name="connsiteY1453" fmla="*/ 3645711 h 4158856"/>
              <a:gd name="connsiteX1454" fmla="*/ 7251797 w 10692508"/>
              <a:gd name="connsiteY1454" fmla="*/ 3645711 h 4158856"/>
              <a:gd name="connsiteX1455" fmla="*/ 7251797 w 10692508"/>
              <a:gd name="connsiteY1455" fmla="*/ 3640341 h 4158856"/>
              <a:gd name="connsiteX1456" fmla="*/ 7270967 w 10692508"/>
              <a:gd name="connsiteY1456" fmla="*/ 3619631 h 4158856"/>
              <a:gd name="connsiteX1457" fmla="*/ 7311609 w 10692508"/>
              <a:gd name="connsiteY1457" fmla="*/ 3615029 h 4158856"/>
              <a:gd name="connsiteX1458" fmla="*/ 6952738 w 10692508"/>
              <a:gd name="connsiteY1458" fmla="*/ 3609660 h 4158856"/>
              <a:gd name="connsiteX1459" fmla="*/ 6962706 w 10692508"/>
              <a:gd name="connsiteY1459" fmla="*/ 3615029 h 4158856"/>
              <a:gd name="connsiteX1460" fmla="*/ 6962706 w 10692508"/>
              <a:gd name="connsiteY1460" fmla="*/ 3625001 h 4158856"/>
              <a:gd name="connsiteX1461" fmla="*/ 6952738 w 10692508"/>
              <a:gd name="connsiteY1461" fmla="*/ 3629603 h 4158856"/>
              <a:gd name="connsiteX1462" fmla="*/ 6962706 w 10692508"/>
              <a:gd name="connsiteY1462" fmla="*/ 3634972 h 4158856"/>
              <a:gd name="connsiteX1463" fmla="*/ 6932034 w 10692508"/>
              <a:gd name="connsiteY1463" fmla="*/ 3651080 h 4158856"/>
              <a:gd name="connsiteX1464" fmla="*/ 6922065 w 10692508"/>
              <a:gd name="connsiteY1464" fmla="*/ 3645711 h 4158856"/>
              <a:gd name="connsiteX1465" fmla="*/ 6912096 w 10692508"/>
              <a:gd name="connsiteY1465" fmla="*/ 3651080 h 4158856"/>
              <a:gd name="connsiteX1466" fmla="*/ 6902895 w 10692508"/>
              <a:gd name="connsiteY1466" fmla="*/ 3634972 h 4158856"/>
              <a:gd name="connsiteX1467" fmla="*/ 6942002 w 10692508"/>
              <a:gd name="connsiteY1467" fmla="*/ 3619631 h 4158856"/>
              <a:gd name="connsiteX1468" fmla="*/ 6304010 w 10692508"/>
              <a:gd name="connsiteY1468" fmla="*/ 3609660 h 4158856"/>
              <a:gd name="connsiteX1469" fmla="*/ 6313978 w 10692508"/>
              <a:gd name="connsiteY1469" fmla="*/ 3609660 h 4158856"/>
              <a:gd name="connsiteX1470" fmla="*/ 6313978 w 10692508"/>
              <a:gd name="connsiteY1470" fmla="*/ 3615029 h 4158856"/>
              <a:gd name="connsiteX1471" fmla="*/ 6304010 w 10692508"/>
              <a:gd name="connsiteY1471" fmla="*/ 3619631 h 4158856"/>
              <a:gd name="connsiteX1472" fmla="*/ 6304010 w 10692508"/>
              <a:gd name="connsiteY1472" fmla="*/ 3615029 h 4158856"/>
              <a:gd name="connsiteX1473" fmla="*/ 4139284 w 10692508"/>
              <a:gd name="connsiteY1473" fmla="*/ 3609660 h 4158856"/>
              <a:gd name="connsiteX1474" fmla="*/ 4159220 w 10692508"/>
              <a:gd name="connsiteY1474" fmla="*/ 3609660 h 4158856"/>
              <a:gd name="connsiteX1475" fmla="*/ 4159220 w 10692508"/>
              <a:gd name="connsiteY1475" fmla="*/ 3619631 h 4158856"/>
              <a:gd name="connsiteX1476" fmla="*/ 4149252 w 10692508"/>
              <a:gd name="connsiteY1476" fmla="*/ 3619631 h 4158856"/>
              <a:gd name="connsiteX1477" fmla="*/ 8060023 w 10692508"/>
              <a:gd name="connsiteY1477" fmla="*/ 3604291 h 4158856"/>
              <a:gd name="connsiteX1478" fmla="*/ 8049287 w 10692508"/>
              <a:gd name="connsiteY1478" fmla="*/ 3619631 h 4158856"/>
              <a:gd name="connsiteX1479" fmla="*/ 8049287 w 10692508"/>
              <a:gd name="connsiteY1479" fmla="*/ 3609660 h 4158856"/>
              <a:gd name="connsiteX1480" fmla="*/ 7570793 w 10692508"/>
              <a:gd name="connsiteY1480" fmla="*/ 3604291 h 4158856"/>
              <a:gd name="connsiteX1481" fmla="*/ 7580761 w 10692508"/>
              <a:gd name="connsiteY1481" fmla="*/ 3609660 h 4158856"/>
              <a:gd name="connsiteX1482" fmla="*/ 7560057 w 10692508"/>
              <a:gd name="connsiteY1482" fmla="*/ 3629603 h 4158856"/>
              <a:gd name="connsiteX1483" fmla="*/ 7550089 w 10692508"/>
              <a:gd name="connsiteY1483" fmla="*/ 3625001 h 4158856"/>
              <a:gd name="connsiteX1484" fmla="*/ 7550089 w 10692508"/>
              <a:gd name="connsiteY1484" fmla="*/ 3619631 h 4158856"/>
              <a:gd name="connsiteX1485" fmla="*/ 7560057 w 10692508"/>
              <a:gd name="connsiteY1485" fmla="*/ 3615029 h 4158856"/>
              <a:gd name="connsiteX1486" fmla="*/ 7560057 w 10692508"/>
              <a:gd name="connsiteY1486" fmla="*/ 3609660 h 4158856"/>
              <a:gd name="connsiteX1487" fmla="*/ 6832347 w 10692508"/>
              <a:gd name="connsiteY1487" fmla="*/ 3604291 h 4158856"/>
              <a:gd name="connsiteX1488" fmla="*/ 6832347 w 10692508"/>
              <a:gd name="connsiteY1488" fmla="*/ 3615029 h 4158856"/>
              <a:gd name="connsiteX1489" fmla="*/ 6812410 w 10692508"/>
              <a:gd name="connsiteY1489" fmla="*/ 3615029 h 4158856"/>
              <a:gd name="connsiteX1490" fmla="*/ 6822379 w 10692508"/>
              <a:gd name="connsiteY1490" fmla="*/ 3609660 h 4158856"/>
              <a:gd name="connsiteX1491" fmla="*/ 6742630 w 10692508"/>
              <a:gd name="connsiteY1491" fmla="*/ 3604291 h 4158856"/>
              <a:gd name="connsiteX1492" fmla="*/ 6752598 w 10692508"/>
              <a:gd name="connsiteY1492" fmla="*/ 3604291 h 4158856"/>
              <a:gd name="connsiteX1493" fmla="*/ 6783271 w 10692508"/>
              <a:gd name="connsiteY1493" fmla="*/ 3609660 h 4158856"/>
              <a:gd name="connsiteX1494" fmla="*/ 6783271 w 10692508"/>
              <a:gd name="connsiteY1494" fmla="*/ 3615029 h 4158856"/>
              <a:gd name="connsiteX1495" fmla="*/ 6742630 w 10692508"/>
              <a:gd name="connsiteY1495" fmla="*/ 3615029 h 4158856"/>
              <a:gd name="connsiteX1496" fmla="*/ 6483445 w 10692508"/>
              <a:gd name="connsiteY1496" fmla="*/ 3604291 h 4158856"/>
              <a:gd name="connsiteX1497" fmla="*/ 6493414 w 10692508"/>
              <a:gd name="connsiteY1497" fmla="*/ 3604291 h 4158856"/>
              <a:gd name="connsiteX1498" fmla="*/ 6483445 w 10692508"/>
              <a:gd name="connsiteY1498" fmla="*/ 3615029 h 4158856"/>
              <a:gd name="connsiteX1499" fmla="*/ 6444338 w 10692508"/>
              <a:gd name="connsiteY1499" fmla="*/ 3604291 h 4158856"/>
              <a:gd name="connsiteX1500" fmla="*/ 6452773 w 10692508"/>
              <a:gd name="connsiteY1500" fmla="*/ 3615029 h 4158856"/>
              <a:gd name="connsiteX1501" fmla="*/ 6463508 w 10692508"/>
              <a:gd name="connsiteY1501" fmla="*/ 3619631 h 4158856"/>
              <a:gd name="connsiteX1502" fmla="*/ 6452773 w 10692508"/>
              <a:gd name="connsiteY1502" fmla="*/ 3634972 h 4158856"/>
              <a:gd name="connsiteX1503" fmla="*/ 6444338 w 10692508"/>
              <a:gd name="connsiteY1503" fmla="*/ 3640341 h 4158856"/>
              <a:gd name="connsiteX1504" fmla="*/ 6433602 w 10692508"/>
              <a:gd name="connsiteY1504" fmla="*/ 3634972 h 4158856"/>
              <a:gd name="connsiteX1505" fmla="*/ 6413665 w 10692508"/>
              <a:gd name="connsiteY1505" fmla="*/ 3640341 h 4158856"/>
              <a:gd name="connsiteX1506" fmla="*/ 6402929 w 10692508"/>
              <a:gd name="connsiteY1506" fmla="*/ 3634972 h 4158856"/>
              <a:gd name="connsiteX1507" fmla="*/ 6423633 w 10692508"/>
              <a:gd name="connsiteY1507" fmla="*/ 3629603 h 4158856"/>
              <a:gd name="connsiteX1508" fmla="*/ 6423633 w 10692508"/>
              <a:gd name="connsiteY1508" fmla="*/ 3619631 h 4158856"/>
              <a:gd name="connsiteX1509" fmla="*/ 6444338 w 10692508"/>
              <a:gd name="connsiteY1509" fmla="*/ 3615029 h 4158856"/>
              <a:gd name="connsiteX1510" fmla="*/ 6233463 w 10692508"/>
              <a:gd name="connsiteY1510" fmla="*/ 3604291 h 4158856"/>
              <a:gd name="connsiteX1511" fmla="*/ 6233463 w 10692508"/>
              <a:gd name="connsiteY1511" fmla="*/ 3615029 h 4158856"/>
              <a:gd name="connsiteX1512" fmla="*/ 6213525 w 10692508"/>
              <a:gd name="connsiteY1512" fmla="*/ 3615029 h 4158856"/>
              <a:gd name="connsiteX1513" fmla="*/ 6154480 w 10692508"/>
              <a:gd name="connsiteY1513" fmla="*/ 3604291 h 4158856"/>
              <a:gd name="connsiteX1514" fmla="*/ 6144512 w 10692508"/>
              <a:gd name="connsiteY1514" fmla="*/ 3615029 h 4158856"/>
              <a:gd name="connsiteX1515" fmla="*/ 6173651 w 10692508"/>
              <a:gd name="connsiteY1515" fmla="*/ 3625001 h 4158856"/>
              <a:gd name="connsiteX1516" fmla="*/ 6144512 w 10692508"/>
              <a:gd name="connsiteY1516" fmla="*/ 3629603 h 4158856"/>
              <a:gd name="connsiteX1517" fmla="*/ 6144512 w 10692508"/>
              <a:gd name="connsiteY1517" fmla="*/ 3651080 h 4158856"/>
              <a:gd name="connsiteX1518" fmla="*/ 6134543 w 10692508"/>
              <a:gd name="connsiteY1518" fmla="*/ 3660284 h 4158856"/>
              <a:gd name="connsiteX1519" fmla="*/ 6124574 w 10692508"/>
              <a:gd name="connsiteY1519" fmla="*/ 3665654 h 4158856"/>
              <a:gd name="connsiteX1520" fmla="*/ 6113839 w 10692508"/>
              <a:gd name="connsiteY1520" fmla="*/ 3665654 h 4158856"/>
              <a:gd name="connsiteX1521" fmla="*/ 6094669 w 10692508"/>
              <a:gd name="connsiteY1521" fmla="*/ 3651080 h 4158856"/>
              <a:gd name="connsiteX1522" fmla="*/ 6094669 w 10692508"/>
              <a:gd name="connsiteY1522" fmla="*/ 3640341 h 4158856"/>
              <a:gd name="connsiteX1523" fmla="*/ 6113839 w 10692508"/>
              <a:gd name="connsiteY1523" fmla="*/ 3640341 h 4158856"/>
              <a:gd name="connsiteX1524" fmla="*/ 6124574 w 10692508"/>
              <a:gd name="connsiteY1524" fmla="*/ 3634972 h 4158856"/>
              <a:gd name="connsiteX1525" fmla="*/ 6124574 w 10692508"/>
              <a:gd name="connsiteY1525" fmla="*/ 3625001 h 4158856"/>
              <a:gd name="connsiteX1526" fmla="*/ 6134543 w 10692508"/>
              <a:gd name="connsiteY1526" fmla="*/ 3619631 h 4158856"/>
              <a:gd name="connsiteX1527" fmla="*/ 6124574 w 10692508"/>
              <a:gd name="connsiteY1527" fmla="*/ 3615029 h 4158856"/>
              <a:gd name="connsiteX1528" fmla="*/ 6124574 w 10692508"/>
              <a:gd name="connsiteY1528" fmla="*/ 3609660 h 4158856"/>
              <a:gd name="connsiteX1529" fmla="*/ 4398467 w 10692508"/>
              <a:gd name="connsiteY1529" fmla="*/ 3604291 h 4158856"/>
              <a:gd name="connsiteX1530" fmla="*/ 4409203 w 10692508"/>
              <a:gd name="connsiteY1530" fmla="*/ 3604291 h 4158856"/>
              <a:gd name="connsiteX1531" fmla="*/ 4409203 w 10692508"/>
              <a:gd name="connsiteY1531" fmla="*/ 3609660 h 4158856"/>
              <a:gd name="connsiteX1532" fmla="*/ 4398467 w 10692508"/>
              <a:gd name="connsiteY1532" fmla="*/ 3609660 h 4158856"/>
              <a:gd name="connsiteX1533" fmla="*/ 4018893 w 10692508"/>
              <a:gd name="connsiteY1533" fmla="*/ 3604291 h 4158856"/>
              <a:gd name="connsiteX1534" fmla="*/ 4049565 w 10692508"/>
              <a:gd name="connsiteY1534" fmla="*/ 3609660 h 4158856"/>
              <a:gd name="connsiteX1535" fmla="*/ 4049565 w 10692508"/>
              <a:gd name="connsiteY1535" fmla="*/ 3615029 h 4158856"/>
              <a:gd name="connsiteX1536" fmla="*/ 4018893 w 10692508"/>
              <a:gd name="connsiteY1536" fmla="*/ 3615029 h 4158856"/>
              <a:gd name="connsiteX1537" fmla="*/ 3739771 w 10692508"/>
              <a:gd name="connsiteY1537" fmla="*/ 3604291 h 4158856"/>
              <a:gd name="connsiteX1538" fmla="*/ 3739771 w 10692508"/>
              <a:gd name="connsiteY1538" fmla="*/ 3619631 h 4158856"/>
              <a:gd name="connsiteX1539" fmla="*/ 3720600 w 10692508"/>
              <a:gd name="connsiteY1539" fmla="*/ 3619631 h 4158856"/>
              <a:gd name="connsiteX1540" fmla="*/ 3729802 w 10692508"/>
              <a:gd name="connsiteY1540" fmla="*/ 3615029 h 4158856"/>
              <a:gd name="connsiteX1541" fmla="*/ 3431510 w 10692508"/>
              <a:gd name="connsiteY1541" fmla="*/ 3604291 h 4158856"/>
              <a:gd name="connsiteX1542" fmla="*/ 3440712 w 10692508"/>
              <a:gd name="connsiteY1542" fmla="*/ 3604291 h 4158856"/>
              <a:gd name="connsiteX1543" fmla="*/ 3440712 w 10692508"/>
              <a:gd name="connsiteY1543" fmla="*/ 3609660 h 4158856"/>
              <a:gd name="connsiteX1544" fmla="*/ 3431510 w 10692508"/>
              <a:gd name="connsiteY1544" fmla="*/ 3609660 h 4158856"/>
              <a:gd name="connsiteX1545" fmla="*/ 2233741 w 10692508"/>
              <a:gd name="connsiteY1545" fmla="*/ 3604291 h 4158856"/>
              <a:gd name="connsiteX1546" fmla="*/ 2243709 w 10692508"/>
              <a:gd name="connsiteY1546" fmla="*/ 3615029 h 4158856"/>
              <a:gd name="connsiteX1547" fmla="*/ 2233741 w 10692508"/>
              <a:gd name="connsiteY1547" fmla="*/ 3615029 h 4158856"/>
              <a:gd name="connsiteX1548" fmla="*/ 1665529 w 10692508"/>
              <a:gd name="connsiteY1548" fmla="*/ 3604291 h 4158856"/>
              <a:gd name="connsiteX1549" fmla="*/ 1665529 w 10692508"/>
              <a:gd name="connsiteY1549" fmla="*/ 3609660 h 4158856"/>
              <a:gd name="connsiteX1550" fmla="*/ 1646358 w 10692508"/>
              <a:gd name="connsiteY1550" fmla="*/ 3615029 h 4158856"/>
              <a:gd name="connsiteX1551" fmla="*/ 1636389 w 10692508"/>
              <a:gd name="connsiteY1551" fmla="*/ 3615029 h 4158856"/>
              <a:gd name="connsiteX1552" fmla="*/ 1526735 w 10692508"/>
              <a:gd name="connsiteY1552" fmla="*/ 3604291 h 4158856"/>
              <a:gd name="connsiteX1553" fmla="*/ 1535936 w 10692508"/>
              <a:gd name="connsiteY1553" fmla="*/ 3604291 h 4158856"/>
              <a:gd name="connsiteX1554" fmla="*/ 1526735 w 10692508"/>
              <a:gd name="connsiteY1554" fmla="*/ 3615029 h 4158856"/>
              <a:gd name="connsiteX1555" fmla="*/ 1515999 w 10692508"/>
              <a:gd name="connsiteY1555" fmla="*/ 3615029 h 4158856"/>
              <a:gd name="connsiteX1556" fmla="*/ 9146603 w 10692508"/>
              <a:gd name="connsiteY1556" fmla="*/ 3598922 h 4158856"/>
              <a:gd name="connsiteX1557" fmla="*/ 9156572 w 10692508"/>
              <a:gd name="connsiteY1557" fmla="*/ 3598922 h 4158856"/>
              <a:gd name="connsiteX1558" fmla="*/ 9156572 w 10692508"/>
              <a:gd name="connsiteY1558" fmla="*/ 3604291 h 4158856"/>
              <a:gd name="connsiteX1559" fmla="*/ 9146603 w 10692508"/>
              <a:gd name="connsiteY1559" fmla="*/ 3604291 h 4158856"/>
              <a:gd name="connsiteX1560" fmla="*/ 8707217 w 10692508"/>
              <a:gd name="connsiteY1560" fmla="*/ 3598922 h 4158856"/>
              <a:gd name="connsiteX1561" fmla="*/ 8717185 w 10692508"/>
              <a:gd name="connsiteY1561" fmla="*/ 3609660 h 4158856"/>
              <a:gd name="connsiteX1562" fmla="*/ 8707217 w 10692508"/>
              <a:gd name="connsiteY1562" fmla="*/ 3609660 h 4158856"/>
              <a:gd name="connsiteX1563" fmla="*/ 7830744 w 10692508"/>
              <a:gd name="connsiteY1563" fmla="*/ 3598922 h 4158856"/>
              <a:gd name="connsiteX1564" fmla="*/ 7839179 w 10692508"/>
              <a:gd name="connsiteY1564" fmla="*/ 3609660 h 4158856"/>
              <a:gd name="connsiteX1565" fmla="*/ 7830744 w 10692508"/>
              <a:gd name="connsiteY1565" fmla="*/ 3615029 h 4158856"/>
              <a:gd name="connsiteX1566" fmla="*/ 7680447 w 10692508"/>
              <a:gd name="connsiteY1566" fmla="*/ 3598922 h 4158856"/>
              <a:gd name="connsiteX1567" fmla="*/ 7690417 w 10692508"/>
              <a:gd name="connsiteY1567" fmla="*/ 3598922 h 4158856"/>
              <a:gd name="connsiteX1568" fmla="*/ 7690417 w 10692508"/>
              <a:gd name="connsiteY1568" fmla="*/ 3615029 h 4158856"/>
              <a:gd name="connsiteX1569" fmla="*/ 7680447 w 10692508"/>
              <a:gd name="connsiteY1569" fmla="*/ 3619631 h 4158856"/>
              <a:gd name="connsiteX1570" fmla="*/ 7669712 w 10692508"/>
              <a:gd name="connsiteY1570" fmla="*/ 3609660 h 4158856"/>
              <a:gd name="connsiteX1571" fmla="*/ 7191985 w 10692508"/>
              <a:gd name="connsiteY1571" fmla="*/ 3598922 h 4158856"/>
              <a:gd name="connsiteX1572" fmla="*/ 7201187 w 10692508"/>
              <a:gd name="connsiteY1572" fmla="*/ 3598922 h 4158856"/>
              <a:gd name="connsiteX1573" fmla="*/ 7191985 w 10692508"/>
              <a:gd name="connsiteY1573" fmla="*/ 3604291 h 4158856"/>
              <a:gd name="connsiteX1574" fmla="*/ 6652912 w 10692508"/>
              <a:gd name="connsiteY1574" fmla="*/ 3598922 h 4158856"/>
              <a:gd name="connsiteX1575" fmla="*/ 6662881 w 10692508"/>
              <a:gd name="connsiteY1575" fmla="*/ 3604291 h 4158856"/>
              <a:gd name="connsiteX1576" fmla="*/ 6652912 w 10692508"/>
              <a:gd name="connsiteY1576" fmla="*/ 3609660 h 4158856"/>
              <a:gd name="connsiteX1577" fmla="*/ 6642943 w 10692508"/>
              <a:gd name="connsiteY1577" fmla="*/ 3604291 h 4158856"/>
              <a:gd name="connsiteX1578" fmla="*/ 6603069 w 10692508"/>
              <a:gd name="connsiteY1578" fmla="*/ 3598922 h 4158856"/>
              <a:gd name="connsiteX1579" fmla="*/ 6603069 w 10692508"/>
              <a:gd name="connsiteY1579" fmla="*/ 3604291 h 4158856"/>
              <a:gd name="connsiteX1580" fmla="*/ 6603069 w 10692508"/>
              <a:gd name="connsiteY1580" fmla="*/ 3619631 h 4158856"/>
              <a:gd name="connsiteX1581" fmla="*/ 6583132 w 10692508"/>
              <a:gd name="connsiteY1581" fmla="*/ 3609660 h 4158856"/>
              <a:gd name="connsiteX1582" fmla="*/ 6593100 w 10692508"/>
              <a:gd name="connsiteY1582" fmla="*/ 3604291 h 4158856"/>
              <a:gd name="connsiteX1583" fmla="*/ 6373790 w 10692508"/>
              <a:gd name="connsiteY1583" fmla="*/ 3598922 h 4158856"/>
              <a:gd name="connsiteX1584" fmla="*/ 6383759 w 10692508"/>
              <a:gd name="connsiteY1584" fmla="*/ 3598922 h 4158856"/>
              <a:gd name="connsiteX1585" fmla="*/ 6383759 w 10692508"/>
              <a:gd name="connsiteY1585" fmla="*/ 3609660 h 4158856"/>
              <a:gd name="connsiteX1586" fmla="*/ 6373790 w 10692508"/>
              <a:gd name="connsiteY1586" fmla="*/ 3609660 h 4158856"/>
              <a:gd name="connsiteX1587" fmla="*/ 6383759 w 10692508"/>
              <a:gd name="connsiteY1587" fmla="*/ 3619631 h 4158856"/>
              <a:gd name="connsiteX1588" fmla="*/ 6343118 w 10692508"/>
              <a:gd name="connsiteY1588" fmla="*/ 3629603 h 4158856"/>
              <a:gd name="connsiteX1589" fmla="*/ 6343118 w 10692508"/>
              <a:gd name="connsiteY1589" fmla="*/ 3634972 h 4158856"/>
              <a:gd name="connsiteX1590" fmla="*/ 6333149 w 10692508"/>
              <a:gd name="connsiteY1590" fmla="*/ 3634972 h 4158856"/>
              <a:gd name="connsiteX1591" fmla="*/ 6333149 w 10692508"/>
              <a:gd name="connsiteY1591" fmla="*/ 3625001 h 4158856"/>
              <a:gd name="connsiteX1592" fmla="*/ 6333149 w 10692508"/>
              <a:gd name="connsiteY1592" fmla="*/ 3619631 h 4158856"/>
              <a:gd name="connsiteX1593" fmla="*/ 6333149 w 10692508"/>
              <a:gd name="connsiteY1593" fmla="*/ 3615029 h 4158856"/>
              <a:gd name="connsiteX1594" fmla="*/ 6353853 w 10692508"/>
              <a:gd name="connsiteY1594" fmla="*/ 3604291 h 4158856"/>
              <a:gd name="connsiteX1595" fmla="*/ 6273337 w 10692508"/>
              <a:gd name="connsiteY1595" fmla="*/ 3598922 h 4158856"/>
              <a:gd name="connsiteX1596" fmla="*/ 6273337 w 10692508"/>
              <a:gd name="connsiteY1596" fmla="*/ 3609660 h 4158856"/>
              <a:gd name="connsiteX1597" fmla="*/ 6264135 w 10692508"/>
              <a:gd name="connsiteY1597" fmla="*/ 3609660 h 4158856"/>
              <a:gd name="connsiteX1598" fmla="*/ 6184386 w 10692508"/>
              <a:gd name="connsiteY1598" fmla="*/ 3598922 h 4158856"/>
              <a:gd name="connsiteX1599" fmla="*/ 6213525 w 10692508"/>
              <a:gd name="connsiteY1599" fmla="*/ 3598922 h 4158856"/>
              <a:gd name="connsiteX1600" fmla="*/ 6204324 w 10692508"/>
              <a:gd name="connsiteY1600" fmla="*/ 3604291 h 4158856"/>
              <a:gd name="connsiteX1601" fmla="*/ 6113839 w 10692508"/>
              <a:gd name="connsiteY1601" fmla="*/ 3598922 h 4158856"/>
              <a:gd name="connsiteX1602" fmla="*/ 6113839 w 10692508"/>
              <a:gd name="connsiteY1602" fmla="*/ 3609660 h 4158856"/>
              <a:gd name="connsiteX1603" fmla="*/ 6103870 w 10692508"/>
              <a:gd name="connsiteY1603" fmla="*/ 3615029 h 4158856"/>
              <a:gd name="connsiteX1604" fmla="*/ 6103870 w 10692508"/>
              <a:gd name="connsiteY1604" fmla="*/ 3619631 h 4158856"/>
              <a:gd name="connsiteX1605" fmla="*/ 6094669 w 10692508"/>
              <a:gd name="connsiteY1605" fmla="*/ 3629603 h 4158856"/>
              <a:gd name="connsiteX1606" fmla="*/ 6084700 w 10692508"/>
              <a:gd name="connsiteY1606" fmla="*/ 3619631 h 4158856"/>
              <a:gd name="connsiteX1607" fmla="*/ 6084700 w 10692508"/>
              <a:gd name="connsiteY1607" fmla="*/ 3615029 h 4158856"/>
              <a:gd name="connsiteX1608" fmla="*/ 6094669 w 10692508"/>
              <a:gd name="connsiteY1608" fmla="*/ 3604291 h 4158856"/>
              <a:gd name="connsiteX1609" fmla="*/ 3900803 w 10692508"/>
              <a:gd name="connsiteY1609" fmla="*/ 3598922 h 4158856"/>
              <a:gd name="connsiteX1610" fmla="*/ 3919974 w 10692508"/>
              <a:gd name="connsiteY1610" fmla="*/ 3598922 h 4158856"/>
              <a:gd name="connsiteX1611" fmla="*/ 3900803 w 10692508"/>
              <a:gd name="connsiteY1611" fmla="*/ 3615029 h 4158856"/>
              <a:gd name="connsiteX1612" fmla="*/ 3900803 w 10692508"/>
              <a:gd name="connsiteY1612" fmla="*/ 3625001 h 4158856"/>
              <a:gd name="connsiteX1613" fmla="*/ 3890067 w 10692508"/>
              <a:gd name="connsiteY1613" fmla="*/ 3634972 h 4158856"/>
              <a:gd name="connsiteX1614" fmla="*/ 3880098 w 10692508"/>
              <a:gd name="connsiteY1614" fmla="*/ 3634972 h 4158856"/>
              <a:gd name="connsiteX1615" fmla="*/ 3880098 w 10692508"/>
              <a:gd name="connsiteY1615" fmla="*/ 3615029 h 4158856"/>
              <a:gd name="connsiteX1616" fmla="*/ 3531196 w 10692508"/>
              <a:gd name="connsiteY1616" fmla="*/ 3598922 h 4158856"/>
              <a:gd name="connsiteX1617" fmla="*/ 3541165 w 10692508"/>
              <a:gd name="connsiteY1617" fmla="*/ 3598922 h 4158856"/>
              <a:gd name="connsiteX1618" fmla="*/ 3541165 w 10692508"/>
              <a:gd name="connsiteY1618" fmla="*/ 3609660 h 4158856"/>
              <a:gd name="connsiteX1619" fmla="*/ 3521228 w 10692508"/>
              <a:gd name="connsiteY1619" fmla="*/ 3625001 h 4158856"/>
              <a:gd name="connsiteX1620" fmla="*/ 3491322 w 10692508"/>
              <a:gd name="connsiteY1620" fmla="*/ 3640341 h 4158856"/>
              <a:gd name="connsiteX1621" fmla="*/ 3491322 w 10692508"/>
              <a:gd name="connsiteY1621" fmla="*/ 3625001 h 4158856"/>
              <a:gd name="connsiteX1622" fmla="*/ 7530918 w 10692508"/>
              <a:gd name="connsiteY1622" fmla="*/ 3594319 h 4158856"/>
              <a:gd name="connsiteX1623" fmla="*/ 7540887 w 10692508"/>
              <a:gd name="connsiteY1623" fmla="*/ 3598922 h 4158856"/>
              <a:gd name="connsiteX1624" fmla="*/ 7520949 w 10692508"/>
              <a:gd name="connsiteY1624" fmla="*/ 3598922 h 4158856"/>
              <a:gd name="connsiteX1625" fmla="*/ 5905265 w 10692508"/>
              <a:gd name="connsiteY1625" fmla="*/ 3594319 h 4158856"/>
              <a:gd name="connsiteX1626" fmla="*/ 5924435 w 10692508"/>
              <a:gd name="connsiteY1626" fmla="*/ 3594319 h 4158856"/>
              <a:gd name="connsiteX1627" fmla="*/ 5924435 w 10692508"/>
              <a:gd name="connsiteY1627" fmla="*/ 3615029 h 4158856"/>
              <a:gd name="connsiteX1628" fmla="*/ 5915233 w 10692508"/>
              <a:gd name="connsiteY1628" fmla="*/ 3619631 h 4158856"/>
              <a:gd name="connsiteX1629" fmla="*/ 5905265 w 10692508"/>
              <a:gd name="connsiteY1629" fmla="*/ 3619631 h 4158856"/>
              <a:gd name="connsiteX1630" fmla="*/ 5894529 w 10692508"/>
              <a:gd name="connsiteY1630" fmla="*/ 3629603 h 4158856"/>
              <a:gd name="connsiteX1631" fmla="*/ 5874592 w 10692508"/>
              <a:gd name="connsiteY1631" fmla="*/ 3640341 h 4158856"/>
              <a:gd name="connsiteX1632" fmla="*/ 5865390 w 10692508"/>
              <a:gd name="connsiteY1632" fmla="*/ 3634972 h 4158856"/>
              <a:gd name="connsiteX1633" fmla="*/ 5865390 w 10692508"/>
              <a:gd name="connsiteY1633" fmla="*/ 3629603 h 4158856"/>
              <a:gd name="connsiteX1634" fmla="*/ 5845453 w 10692508"/>
              <a:gd name="connsiteY1634" fmla="*/ 3640341 h 4158856"/>
              <a:gd name="connsiteX1635" fmla="*/ 5834717 w 10692508"/>
              <a:gd name="connsiteY1635" fmla="*/ 3645711 h 4158856"/>
              <a:gd name="connsiteX1636" fmla="*/ 5834717 w 10692508"/>
              <a:gd name="connsiteY1636" fmla="*/ 3634972 h 4158856"/>
              <a:gd name="connsiteX1637" fmla="*/ 5824749 w 10692508"/>
              <a:gd name="connsiteY1637" fmla="*/ 3629603 h 4158856"/>
              <a:gd name="connsiteX1638" fmla="*/ 5834717 w 10692508"/>
              <a:gd name="connsiteY1638" fmla="*/ 3625001 h 4158856"/>
              <a:gd name="connsiteX1639" fmla="*/ 5834717 w 10692508"/>
              <a:gd name="connsiteY1639" fmla="*/ 3615029 h 4158856"/>
              <a:gd name="connsiteX1640" fmla="*/ 5845453 w 10692508"/>
              <a:gd name="connsiteY1640" fmla="*/ 3619631 h 4158856"/>
              <a:gd name="connsiteX1641" fmla="*/ 5874592 w 10692508"/>
              <a:gd name="connsiteY1641" fmla="*/ 3609660 h 4158856"/>
              <a:gd name="connsiteX1642" fmla="*/ 5884560 w 10692508"/>
              <a:gd name="connsiteY1642" fmla="*/ 3615029 h 4158856"/>
              <a:gd name="connsiteX1643" fmla="*/ 5874592 w 10692508"/>
              <a:gd name="connsiteY1643" fmla="*/ 3619631 h 4158856"/>
              <a:gd name="connsiteX1644" fmla="*/ 5894529 w 10692508"/>
              <a:gd name="connsiteY1644" fmla="*/ 3625001 h 4158856"/>
              <a:gd name="connsiteX1645" fmla="*/ 5894529 w 10692508"/>
              <a:gd name="connsiteY1645" fmla="*/ 3604291 h 4158856"/>
              <a:gd name="connsiteX1646" fmla="*/ 4567934 w 10692508"/>
              <a:gd name="connsiteY1646" fmla="*/ 3594319 h 4158856"/>
              <a:gd name="connsiteX1647" fmla="*/ 4578670 w 10692508"/>
              <a:gd name="connsiteY1647" fmla="*/ 3594319 h 4158856"/>
              <a:gd name="connsiteX1648" fmla="*/ 4578670 w 10692508"/>
              <a:gd name="connsiteY1648" fmla="*/ 3598922 h 4158856"/>
              <a:gd name="connsiteX1649" fmla="*/ 4567934 w 10692508"/>
              <a:gd name="connsiteY1649" fmla="*/ 3598922 h 4158856"/>
              <a:gd name="connsiteX1650" fmla="*/ 1615685 w 10692508"/>
              <a:gd name="connsiteY1650" fmla="*/ 3594319 h 4158856"/>
              <a:gd name="connsiteX1651" fmla="*/ 1636389 w 10692508"/>
              <a:gd name="connsiteY1651" fmla="*/ 3594319 h 4158856"/>
              <a:gd name="connsiteX1652" fmla="*/ 1605717 w 10692508"/>
              <a:gd name="connsiteY1652" fmla="*/ 3604291 h 4158856"/>
              <a:gd name="connsiteX1653" fmla="*/ 1576578 w 10692508"/>
              <a:gd name="connsiteY1653" fmla="*/ 3604291 h 4158856"/>
              <a:gd name="connsiteX1654" fmla="*/ 1586546 w 10692508"/>
              <a:gd name="connsiteY1654" fmla="*/ 3598922 h 4158856"/>
              <a:gd name="connsiteX1655" fmla="*/ 1605717 w 10692508"/>
              <a:gd name="connsiteY1655" fmla="*/ 3598922 h 4158856"/>
              <a:gd name="connsiteX1656" fmla="*/ 7370653 w 10692508"/>
              <a:gd name="connsiteY1656" fmla="*/ 3588950 h 4158856"/>
              <a:gd name="connsiteX1657" fmla="*/ 7370653 w 10692508"/>
              <a:gd name="connsiteY1657" fmla="*/ 3604291 h 4158856"/>
              <a:gd name="connsiteX1658" fmla="*/ 7351483 w 10692508"/>
              <a:gd name="connsiteY1658" fmla="*/ 3604291 h 4158856"/>
              <a:gd name="connsiteX1659" fmla="*/ 7231859 w 10692508"/>
              <a:gd name="connsiteY1659" fmla="*/ 3588950 h 4158856"/>
              <a:gd name="connsiteX1660" fmla="*/ 7231859 w 10692508"/>
              <a:gd name="connsiteY1660" fmla="*/ 3594319 h 4158856"/>
              <a:gd name="connsiteX1661" fmla="*/ 7211155 w 10692508"/>
              <a:gd name="connsiteY1661" fmla="*/ 3598922 h 4158856"/>
              <a:gd name="connsiteX1662" fmla="*/ 7211155 w 10692508"/>
              <a:gd name="connsiteY1662" fmla="*/ 3594319 h 4158856"/>
              <a:gd name="connsiteX1663" fmla="*/ 6991845 w 10692508"/>
              <a:gd name="connsiteY1663" fmla="*/ 3588950 h 4158856"/>
              <a:gd name="connsiteX1664" fmla="*/ 7001814 w 10692508"/>
              <a:gd name="connsiteY1664" fmla="*/ 3588950 h 4158856"/>
              <a:gd name="connsiteX1665" fmla="*/ 7012550 w 10692508"/>
              <a:gd name="connsiteY1665" fmla="*/ 3598922 h 4158856"/>
              <a:gd name="connsiteX1666" fmla="*/ 7022518 w 10692508"/>
              <a:gd name="connsiteY1666" fmla="*/ 3588950 h 4158856"/>
              <a:gd name="connsiteX1667" fmla="*/ 7041689 w 10692508"/>
              <a:gd name="connsiteY1667" fmla="*/ 3588950 h 4158856"/>
              <a:gd name="connsiteX1668" fmla="*/ 7051657 w 10692508"/>
              <a:gd name="connsiteY1668" fmla="*/ 3594319 h 4158856"/>
              <a:gd name="connsiteX1669" fmla="*/ 7051657 w 10692508"/>
              <a:gd name="connsiteY1669" fmla="*/ 3604291 h 4158856"/>
              <a:gd name="connsiteX1670" fmla="*/ 7012550 w 10692508"/>
              <a:gd name="connsiteY1670" fmla="*/ 3625001 h 4158856"/>
              <a:gd name="connsiteX1671" fmla="*/ 7001814 w 10692508"/>
              <a:gd name="connsiteY1671" fmla="*/ 3625001 h 4158856"/>
              <a:gd name="connsiteX1672" fmla="*/ 7001814 w 10692508"/>
              <a:gd name="connsiteY1672" fmla="*/ 3598922 h 4158856"/>
              <a:gd name="connsiteX1673" fmla="*/ 6991845 w 10692508"/>
              <a:gd name="connsiteY1673" fmla="*/ 3598922 h 4158856"/>
              <a:gd name="connsiteX1674" fmla="*/ 6573163 w 10692508"/>
              <a:gd name="connsiteY1674" fmla="*/ 3588950 h 4158856"/>
              <a:gd name="connsiteX1675" fmla="*/ 6573163 w 10692508"/>
              <a:gd name="connsiteY1675" fmla="*/ 3604291 h 4158856"/>
              <a:gd name="connsiteX1676" fmla="*/ 6553226 w 10692508"/>
              <a:gd name="connsiteY1676" fmla="*/ 3609660 h 4158856"/>
              <a:gd name="connsiteX1677" fmla="*/ 6562427 w 10692508"/>
              <a:gd name="connsiteY1677" fmla="*/ 3619631 h 4158856"/>
              <a:gd name="connsiteX1678" fmla="*/ 6543257 w 10692508"/>
              <a:gd name="connsiteY1678" fmla="*/ 3619631 h 4158856"/>
              <a:gd name="connsiteX1679" fmla="*/ 6533288 w 10692508"/>
              <a:gd name="connsiteY1679" fmla="*/ 3609660 h 4158856"/>
              <a:gd name="connsiteX1680" fmla="*/ 6533288 w 10692508"/>
              <a:gd name="connsiteY1680" fmla="*/ 3604291 h 4158856"/>
              <a:gd name="connsiteX1681" fmla="*/ 6553226 w 10692508"/>
              <a:gd name="connsiteY1681" fmla="*/ 3594319 h 4158856"/>
              <a:gd name="connsiteX1682" fmla="*/ 6483445 w 10692508"/>
              <a:gd name="connsiteY1682" fmla="*/ 3588950 h 4158856"/>
              <a:gd name="connsiteX1683" fmla="*/ 6493414 w 10692508"/>
              <a:gd name="connsiteY1683" fmla="*/ 3588950 h 4158856"/>
              <a:gd name="connsiteX1684" fmla="*/ 6493414 w 10692508"/>
              <a:gd name="connsiteY1684" fmla="*/ 3594319 h 4158856"/>
              <a:gd name="connsiteX1685" fmla="*/ 6483445 w 10692508"/>
              <a:gd name="connsiteY1685" fmla="*/ 3594319 h 4158856"/>
              <a:gd name="connsiteX1686" fmla="*/ 6264135 w 10692508"/>
              <a:gd name="connsiteY1686" fmla="*/ 3588950 h 4158856"/>
              <a:gd name="connsiteX1687" fmla="*/ 6273337 w 10692508"/>
              <a:gd name="connsiteY1687" fmla="*/ 3594319 h 4158856"/>
              <a:gd name="connsiteX1688" fmla="*/ 6264135 w 10692508"/>
              <a:gd name="connsiteY1688" fmla="*/ 3598922 h 4158856"/>
              <a:gd name="connsiteX1689" fmla="*/ 6254167 w 10692508"/>
              <a:gd name="connsiteY1689" fmla="*/ 3598922 h 4158856"/>
              <a:gd name="connsiteX1690" fmla="*/ 6244198 w 10692508"/>
              <a:gd name="connsiteY1690" fmla="*/ 3594319 h 4158856"/>
              <a:gd name="connsiteX1691" fmla="*/ 6034857 w 10692508"/>
              <a:gd name="connsiteY1691" fmla="*/ 3588950 h 4158856"/>
              <a:gd name="connsiteX1692" fmla="*/ 6054027 w 10692508"/>
              <a:gd name="connsiteY1692" fmla="*/ 3588950 h 4158856"/>
              <a:gd name="connsiteX1693" fmla="*/ 6054027 w 10692508"/>
              <a:gd name="connsiteY1693" fmla="*/ 3594319 h 4158856"/>
              <a:gd name="connsiteX1694" fmla="*/ 6034857 w 10692508"/>
              <a:gd name="connsiteY1694" fmla="*/ 3594319 h 4158856"/>
              <a:gd name="connsiteX1695" fmla="*/ 7270967 w 10692508"/>
              <a:gd name="connsiteY1695" fmla="*/ 3583581 h 4158856"/>
              <a:gd name="connsiteX1696" fmla="*/ 7280935 w 10692508"/>
              <a:gd name="connsiteY1696" fmla="*/ 3594319 h 4158856"/>
              <a:gd name="connsiteX1697" fmla="*/ 7270967 w 10692508"/>
              <a:gd name="connsiteY1697" fmla="*/ 3598922 h 4158856"/>
              <a:gd name="connsiteX1698" fmla="*/ 7251797 w 10692508"/>
              <a:gd name="connsiteY1698" fmla="*/ 3594319 h 4158856"/>
              <a:gd name="connsiteX1699" fmla="*/ 6154480 w 10692508"/>
              <a:gd name="connsiteY1699" fmla="*/ 3583581 h 4158856"/>
              <a:gd name="connsiteX1700" fmla="*/ 6184386 w 10692508"/>
              <a:gd name="connsiteY1700" fmla="*/ 3594319 h 4158856"/>
              <a:gd name="connsiteX1701" fmla="*/ 6154480 w 10692508"/>
              <a:gd name="connsiteY1701" fmla="*/ 3598922 h 4158856"/>
              <a:gd name="connsiteX1702" fmla="*/ 5525690 w 10692508"/>
              <a:gd name="connsiteY1702" fmla="*/ 3583581 h 4158856"/>
              <a:gd name="connsiteX1703" fmla="*/ 5535658 w 10692508"/>
              <a:gd name="connsiteY1703" fmla="*/ 3588950 h 4158856"/>
              <a:gd name="connsiteX1704" fmla="*/ 5516488 w 10692508"/>
              <a:gd name="connsiteY1704" fmla="*/ 3588950 h 4158856"/>
              <a:gd name="connsiteX1705" fmla="*/ 5366192 w 10692508"/>
              <a:gd name="connsiteY1705" fmla="*/ 3583581 h 4158856"/>
              <a:gd name="connsiteX1706" fmla="*/ 5386129 w 10692508"/>
              <a:gd name="connsiteY1706" fmla="*/ 3583581 h 4158856"/>
              <a:gd name="connsiteX1707" fmla="*/ 5376160 w 10692508"/>
              <a:gd name="connsiteY1707" fmla="*/ 3598922 h 4158856"/>
              <a:gd name="connsiteX1708" fmla="*/ 5366192 w 10692508"/>
              <a:gd name="connsiteY1708" fmla="*/ 3594319 h 4158856"/>
              <a:gd name="connsiteX1709" fmla="*/ 5356223 w 10692508"/>
              <a:gd name="connsiteY1709" fmla="*/ 3588950 h 4158856"/>
              <a:gd name="connsiteX1710" fmla="*/ 3551134 w 10692508"/>
              <a:gd name="connsiteY1710" fmla="*/ 3578979 h 4158856"/>
              <a:gd name="connsiteX1711" fmla="*/ 3560335 w 10692508"/>
              <a:gd name="connsiteY1711" fmla="*/ 3578979 h 4158856"/>
              <a:gd name="connsiteX1712" fmla="*/ 3570304 w 10692508"/>
              <a:gd name="connsiteY1712" fmla="*/ 3588950 h 4158856"/>
              <a:gd name="connsiteX1713" fmla="*/ 3551134 w 10692508"/>
              <a:gd name="connsiteY1713" fmla="*/ 3588950 h 4158856"/>
              <a:gd name="connsiteX1714" fmla="*/ 3202231 w 10692508"/>
              <a:gd name="connsiteY1714" fmla="*/ 3578979 h 4158856"/>
              <a:gd name="connsiteX1715" fmla="*/ 3221402 w 10692508"/>
              <a:gd name="connsiteY1715" fmla="*/ 3578979 h 4158856"/>
              <a:gd name="connsiteX1716" fmla="*/ 3211433 w 10692508"/>
              <a:gd name="connsiteY1716" fmla="*/ 3583581 h 4158856"/>
              <a:gd name="connsiteX1717" fmla="*/ 2463019 w 10692508"/>
              <a:gd name="connsiteY1717" fmla="*/ 3578979 h 4158856"/>
              <a:gd name="connsiteX1718" fmla="*/ 2473755 w 10692508"/>
              <a:gd name="connsiteY1718" fmla="*/ 3588950 h 4158856"/>
              <a:gd name="connsiteX1719" fmla="*/ 2443849 w 10692508"/>
              <a:gd name="connsiteY1719" fmla="*/ 3598922 h 4158856"/>
              <a:gd name="connsiteX1720" fmla="*/ 8148973 w 10692508"/>
              <a:gd name="connsiteY1720" fmla="*/ 3573609 h 4158856"/>
              <a:gd name="connsiteX1721" fmla="*/ 8158942 w 10692508"/>
              <a:gd name="connsiteY1721" fmla="*/ 3578979 h 4158856"/>
              <a:gd name="connsiteX1722" fmla="*/ 8148973 w 10692508"/>
              <a:gd name="connsiteY1722" fmla="*/ 3583581 h 4158856"/>
              <a:gd name="connsiteX1723" fmla="*/ 8139005 w 10692508"/>
              <a:gd name="connsiteY1723" fmla="*/ 3578979 h 4158856"/>
              <a:gd name="connsiteX1724" fmla="*/ 7939632 w 10692508"/>
              <a:gd name="connsiteY1724" fmla="*/ 3573609 h 4158856"/>
              <a:gd name="connsiteX1725" fmla="*/ 7948834 w 10692508"/>
              <a:gd name="connsiteY1725" fmla="*/ 3573609 h 4158856"/>
              <a:gd name="connsiteX1726" fmla="*/ 7948834 w 10692508"/>
              <a:gd name="connsiteY1726" fmla="*/ 3578979 h 4158856"/>
              <a:gd name="connsiteX1727" fmla="*/ 7939632 w 10692508"/>
              <a:gd name="connsiteY1727" fmla="*/ 3578979 h 4158856"/>
              <a:gd name="connsiteX1728" fmla="*/ 7700385 w 10692508"/>
              <a:gd name="connsiteY1728" fmla="*/ 3573609 h 4158856"/>
              <a:gd name="connsiteX1729" fmla="*/ 7710353 w 10692508"/>
              <a:gd name="connsiteY1729" fmla="*/ 3578979 h 4158856"/>
              <a:gd name="connsiteX1730" fmla="*/ 7710353 w 10692508"/>
              <a:gd name="connsiteY1730" fmla="*/ 3588950 h 4158856"/>
              <a:gd name="connsiteX1731" fmla="*/ 7700385 w 10692508"/>
              <a:gd name="connsiteY1731" fmla="*/ 3598922 h 4158856"/>
              <a:gd name="connsiteX1732" fmla="*/ 7680447 w 10692508"/>
              <a:gd name="connsiteY1732" fmla="*/ 3588950 h 4158856"/>
              <a:gd name="connsiteX1733" fmla="*/ 6942002 w 10692508"/>
              <a:gd name="connsiteY1733" fmla="*/ 3573609 h 4158856"/>
              <a:gd name="connsiteX1734" fmla="*/ 6952738 w 10692508"/>
              <a:gd name="connsiteY1734" fmla="*/ 3573609 h 4158856"/>
              <a:gd name="connsiteX1735" fmla="*/ 6962706 w 10692508"/>
              <a:gd name="connsiteY1735" fmla="*/ 3578979 h 4158856"/>
              <a:gd name="connsiteX1736" fmla="*/ 6981877 w 10692508"/>
              <a:gd name="connsiteY1736" fmla="*/ 3588950 h 4158856"/>
              <a:gd name="connsiteX1737" fmla="*/ 6981877 w 10692508"/>
              <a:gd name="connsiteY1737" fmla="*/ 3604291 h 4158856"/>
              <a:gd name="connsiteX1738" fmla="*/ 6971908 w 10692508"/>
              <a:gd name="connsiteY1738" fmla="*/ 3609660 h 4158856"/>
              <a:gd name="connsiteX1739" fmla="*/ 6952738 w 10692508"/>
              <a:gd name="connsiteY1739" fmla="*/ 3604291 h 4158856"/>
              <a:gd name="connsiteX1740" fmla="*/ 6942002 w 10692508"/>
              <a:gd name="connsiteY1740" fmla="*/ 3594319 h 4158856"/>
              <a:gd name="connsiteX1741" fmla="*/ 6952738 w 10692508"/>
              <a:gd name="connsiteY1741" fmla="*/ 3588950 h 4158856"/>
              <a:gd name="connsiteX1742" fmla="*/ 6932034 w 10692508"/>
              <a:gd name="connsiteY1742" fmla="*/ 3578979 h 4158856"/>
              <a:gd name="connsiteX1743" fmla="*/ 6692786 w 10692508"/>
              <a:gd name="connsiteY1743" fmla="*/ 3573609 h 4158856"/>
              <a:gd name="connsiteX1744" fmla="*/ 6722692 w 10692508"/>
              <a:gd name="connsiteY1744" fmla="*/ 3573609 h 4158856"/>
              <a:gd name="connsiteX1745" fmla="*/ 6722692 w 10692508"/>
              <a:gd name="connsiteY1745" fmla="*/ 3578979 h 4158856"/>
              <a:gd name="connsiteX1746" fmla="*/ 6583132 w 10692508"/>
              <a:gd name="connsiteY1746" fmla="*/ 3573609 h 4158856"/>
              <a:gd name="connsiteX1747" fmla="*/ 6583132 w 10692508"/>
              <a:gd name="connsiteY1747" fmla="*/ 3578979 h 4158856"/>
              <a:gd name="connsiteX1748" fmla="*/ 6573163 w 10692508"/>
              <a:gd name="connsiteY1748" fmla="*/ 3588950 h 4158856"/>
              <a:gd name="connsiteX1749" fmla="*/ 6573163 w 10692508"/>
              <a:gd name="connsiteY1749" fmla="*/ 3578979 h 4158856"/>
              <a:gd name="connsiteX1750" fmla="*/ 6502616 w 10692508"/>
              <a:gd name="connsiteY1750" fmla="*/ 3573609 h 4158856"/>
              <a:gd name="connsiteX1751" fmla="*/ 6523320 w 10692508"/>
              <a:gd name="connsiteY1751" fmla="*/ 3573609 h 4158856"/>
              <a:gd name="connsiteX1752" fmla="*/ 6512584 w 10692508"/>
              <a:gd name="connsiteY1752" fmla="*/ 3583581 h 4158856"/>
              <a:gd name="connsiteX1753" fmla="*/ 6493414 w 10692508"/>
              <a:gd name="connsiteY1753" fmla="*/ 3578979 h 4158856"/>
              <a:gd name="connsiteX1754" fmla="*/ 6423633 w 10692508"/>
              <a:gd name="connsiteY1754" fmla="*/ 3573609 h 4158856"/>
              <a:gd name="connsiteX1755" fmla="*/ 6423633 w 10692508"/>
              <a:gd name="connsiteY1755" fmla="*/ 3578979 h 4158856"/>
              <a:gd name="connsiteX1756" fmla="*/ 6444338 w 10692508"/>
              <a:gd name="connsiteY1756" fmla="*/ 3583581 h 4158856"/>
              <a:gd name="connsiteX1757" fmla="*/ 6444338 w 10692508"/>
              <a:gd name="connsiteY1757" fmla="*/ 3594319 h 4158856"/>
              <a:gd name="connsiteX1758" fmla="*/ 6423633 w 10692508"/>
              <a:gd name="connsiteY1758" fmla="*/ 3604291 h 4158856"/>
              <a:gd name="connsiteX1759" fmla="*/ 6423633 w 10692508"/>
              <a:gd name="connsiteY1759" fmla="*/ 3615029 h 4158856"/>
              <a:gd name="connsiteX1760" fmla="*/ 6392961 w 10692508"/>
              <a:gd name="connsiteY1760" fmla="*/ 3598922 h 4158856"/>
              <a:gd name="connsiteX1761" fmla="*/ 6402929 w 10692508"/>
              <a:gd name="connsiteY1761" fmla="*/ 3588950 h 4158856"/>
              <a:gd name="connsiteX1762" fmla="*/ 6402929 w 10692508"/>
              <a:gd name="connsiteY1762" fmla="*/ 3583581 h 4158856"/>
              <a:gd name="connsiteX1763" fmla="*/ 6413665 w 10692508"/>
              <a:gd name="connsiteY1763" fmla="*/ 3578979 h 4158856"/>
              <a:gd name="connsiteX1764" fmla="*/ 6363822 w 10692508"/>
              <a:gd name="connsiteY1764" fmla="*/ 3573609 h 4158856"/>
              <a:gd name="connsiteX1765" fmla="*/ 6383759 w 10692508"/>
              <a:gd name="connsiteY1765" fmla="*/ 3573609 h 4158856"/>
              <a:gd name="connsiteX1766" fmla="*/ 6383759 w 10692508"/>
              <a:gd name="connsiteY1766" fmla="*/ 3578979 h 4158856"/>
              <a:gd name="connsiteX1767" fmla="*/ 6373790 w 10692508"/>
              <a:gd name="connsiteY1767" fmla="*/ 3583581 h 4158856"/>
              <a:gd name="connsiteX1768" fmla="*/ 6373790 w 10692508"/>
              <a:gd name="connsiteY1768" fmla="*/ 3598922 h 4158856"/>
              <a:gd name="connsiteX1769" fmla="*/ 6343118 w 10692508"/>
              <a:gd name="connsiteY1769" fmla="*/ 3583581 h 4158856"/>
              <a:gd name="connsiteX1770" fmla="*/ 6363822 w 10692508"/>
              <a:gd name="connsiteY1770" fmla="*/ 3578979 h 4158856"/>
              <a:gd name="connsiteX1771" fmla="*/ 6074731 w 10692508"/>
              <a:gd name="connsiteY1771" fmla="*/ 3573609 h 4158856"/>
              <a:gd name="connsiteX1772" fmla="*/ 6084700 w 10692508"/>
              <a:gd name="connsiteY1772" fmla="*/ 3573609 h 4158856"/>
              <a:gd name="connsiteX1773" fmla="*/ 6094669 w 10692508"/>
              <a:gd name="connsiteY1773" fmla="*/ 3573609 h 4158856"/>
              <a:gd name="connsiteX1774" fmla="*/ 6084700 w 10692508"/>
              <a:gd name="connsiteY1774" fmla="*/ 3578979 h 4158856"/>
              <a:gd name="connsiteX1775" fmla="*/ 6074731 w 10692508"/>
              <a:gd name="connsiteY1775" fmla="*/ 3588950 h 4158856"/>
              <a:gd name="connsiteX1776" fmla="*/ 6063996 w 10692508"/>
              <a:gd name="connsiteY1776" fmla="*/ 3588950 h 4158856"/>
              <a:gd name="connsiteX1777" fmla="*/ 6063996 w 10692508"/>
              <a:gd name="connsiteY1777" fmla="*/ 3583581 h 4158856"/>
              <a:gd name="connsiteX1778" fmla="*/ 6063996 w 10692508"/>
              <a:gd name="connsiteY1778" fmla="*/ 3578979 h 4158856"/>
              <a:gd name="connsiteX1779" fmla="*/ 5915233 w 10692508"/>
              <a:gd name="connsiteY1779" fmla="*/ 3573609 h 4158856"/>
              <a:gd name="connsiteX1780" fmla="*/ 5934404 w 10692508"/>
              <a:gd name="connsiteY1780" fmla="*/ 3578979 h 4158856"/>
              <a:gd name="connsiteX1781" fmla="*/ 5915233 w 10692508"/>
              <a:gd name="connsiteY1781" fmla="*/ 3583581 h 4158856"/>
              <a:gd name="connsiteX1782" fmla="*/ 5884560 w 10692508"/>
              <a:gd name="connsiteY1782" fmla="*/ 3573609 h 4158856"/>
              <a:gd name="connsiteX1783" fmla="*/ 5905265 w 10692508"/>
              <a:gd name="connsiteY1783" fmla="*/ 3573609 h 4158856"/>
              <a:gd name="connsiteX1784" fmla="*/ 5905265 w 10692508"/>
              <a:gd name="connsiteY1784" fmla="*/ 3583581 h 4158856"/>
              <a:gd name="connsiteX1785" fmla="*/ 5884560 w 10692508"/>
              <a:gd name="connsiteY1785" fmla="*/ 3594319 h 4158856"/>
              <a:gd name="connsiteX1786" fmla="*/ 5874592 w 10692508"/>
              <a:gd name="connsiteY1786" fmla="*/ 3594319 h 4158856"/>
              <a:gd name="connsiteX1787" fmla="*/ 5874592 w 10692508"/>
              <a:gd name="connsiteY1787" fmla="*/ 3588950 h 4158856"/>
              <a:gd name="connsiteX1788" fmla="*/ 5456676 w 10692508"/>
              <a:gd name="connsiteY1788" fmla="*/ 3573609 h 4158856"/>
              <a:gd name="connsiteX1789" fmla="*/ 5456676 w 10692508"/>
              <a:gd name="connsiteY1789" fmla="*/ 3583581 h 4158856"/>
              <a:gd name="connsiteX1790" fmla="*/ 5435972 w 10692508"/>
              <a:gd name="connsiteY1790" fmla="*/ 3583581 h 4158856"/>
              <a:gd name="connsiteX1791" fmla="*/ 5416035 w 10692508"/>
              <a:gd name="connsiteY1791" fmla="*/ 3598922 h 4158856"/>
              <a:gd name="connsiteX1792" fmla="*/ 5405299 w 10692508"/>
              <a:gd name="connsiteY1792" fmla="*/ 3588950 h 4158856"/>
              <a:gd name="connsiteX1793" fmla="*/ 5426003 w 10692508"/>
              <a:gd name="connsiteY1793" fmla="*/ 3578979 h 4158856"/>
              <a:gd name="connsiteX1794" fmla="*/ 5435972 w 10692508"/>
              <a:gd name="connsiteY1794" fmla="*/ 3578979 h 4158856"/>
              <a:gd name="connsiteX1795" fmla="*/ 4448311 w 10692508"/>
              <a:gd name="connsiteY1795" fmla="*/ 3573609 h 4158856"/>
              <a:gd name="connsiteX1796" fmla="*/ 4459047 w 10692508"/>
              <a:gd name="connsiteY1796" fmla="*/ 3573609 h 4158856"/>
              <a:gd name="connsiteX1797" fmla="*/ 4448311 w 10692508"/>
              <a:gd name="connsiteY1797" fmla="*/ 3594319 h 4158856"/>
              <a:gd name="connsiteX1798" fmla="*/ 4438342 w 10692508"/>
              <a:gd name="connsiteY1798" fmla="*/ 3594319 h 4158856"/>
              <a:gd name="connsiteX1799" fmla="*/ 4428373 w 10692508"/>
              <a:gd name="connsiteY1799" fmla="*/ 3578979 h 4158856"/>
              <a:gd name="connsiteX1800" fmla="*/ 3630116 w 10692508"/>
              <a:gd name="connsiteY1800" fmla="*/ 3573609 h 4158856"/>
              <a:gd name="connsiteX1801" fmla="*/ 3640851 w 10692508"/>
              <a:gd name="connsiteY1801" fmla="*/ 3583581 h 4158856"/>
              <a:gd name="connsiteX1802" fmla="*/ 3610945 w 10692508"/>
              <a:gd name="connsiteY1802" fmla="*/ 3594319 h 4158856"/>
              <a:gd name="connsiteX1803" fmla="*/ 3610945 w 10692508"/>
              <a:gd name="connsiteY1803" fmla="*/ 3588950 h 4158856"/>
              <a:gd name="connsiteX1804" fmla="*/ 2522831 w 10692508"/>
              <a:gd name="connsiteY1804" fmla="*/ 3573609 h 4158856"/>
              <a:gd name="connsiteX1805" fmla="*/ 2533567 w 10692508"/>
              <a:gd name="connsiteY1805" fmla="*/ 3573609 h 4158856"/>
              <a:gd name="connsiteX1806" fmla="*/ 2514396 w 10692508"/>
              <a:gd name="connsiteY1806" fmla="*/ 3578979 h 4158856"/>
              <a:gd name="connsiteX1807" fmla="*/ 2503661 w 10692508"/>
              <a:gd name="connsiteY1807" fmla="*/ 3578979 h 4158856"/>
              <a:gd name="connsiteX1808" fmla="*/ 1746044 w 10692508"/>
              <a:gd name="connsiteY1808" fmla="*/ 3573609 h 4158856"/>
              <a:gd name="connsiteX1809" fmla="*/ 1756013 w 10692508"/>
              <a:gd name="connsiteY1809" fmla="*/ 3583581 h 4158856"/>
              <a:gd name="connsiteX1810" fmla="*/ 1725340 w 10692508"/>
              <a:gd name="connsiteY1810" fmla="*/ 3588950 h 4158856"/>
              <a:gd name="connsiteX1811" fmla="*/ 1725340 w 10692508"/>
              <a:gd name="connsiteY1811" fmla="*/ 3583581 h 4158856"/>
              <a:gd name="connsiteX1812" fmla="*/ 8957199 w 10692508"/>
              <a:gd name="connsiteY1812" fmla="*/ 3568240 h 4158856"/>
              <a:gd name="connsiteX1813" fmla="*/ 8967168 w 10692508"/>
              <a:gd name="connsiteY1813" fmla="*/ 3568240 h 4158856"/>
              <a:gd name="connsiteX1814" fmla="*/ 8967168 w 10692508"/>
              <a:gd name="connsiteY1814" fmla="*/ 3578979 h 4158856"/>
              <a:gd name="connsiteX1815" fmla="*/ 7270967 w 10692508"/>
              <a:gd name="connsiteY1815" fmla="*/ 3568240 h 4158856"/>
              <a:gd name="connsiteX1816" fmla="*/ 7280935 w 10692508"/>
              <a:gd name="connsiteY1816" fmla="*/ 3568240 h 4158856"/>
              <a:gd name="connsiteX1817" fmla="*/ 7280935 w 10692508"/>
              <a:gd name="connsiteY1817" fmla="*/ 3573609 h 4158856"/>
              <a:gd name="connsiteX1818" fmla="*/ 7270967 w 10692508"/>
              <a:gd name="connsiteY1818" fmla="*/ 3578979 h 4158856"/>
              <a:gd name="connsiteX1819" fmla="*/ 5965076 w 10692508"/>
              <a:gd name="connsiteY1819" fmla="*/ 3568240 h 4158856"/>
              <a:gd name="connsiteX1820" fmla="*/ 5984247 w 10692508"/>
              <a:gd name="connsiteY1820" fmla="*/ 3573609 h 4158856"/>
              <a:gd name="connsiteX1821" fmla="*/ 5994215 w 10692508"/>
              <a:gd name="connsiteY1821" fmla="*/ 3568240 h 4158856"/>
              <a:gd name="connsiteX1822" fmla="*/ 6014920 w 10692508"/>
              <a:gd name="connsiteY1822" fmla="*/ 3573609 h 4158856"/>
              <a:gd name="connsiteX1823" fmla="*/ 6014920 w 10692508"/>
              <a:gd name="connsiteY1823" fmla="*/ 3578979 h 4158856"/>
              <a:gd name="connsiteX1824" fmla="*/ 6004184 w 10692508"/>
              <a:gd name="connsiteY1824" fmla="*/ 3583581 h 4158856"/>
              <a:gd name="connsiteX1825" fmla="*/ 5994215 w 10692508"/>
              <a:gd name="connsiteY1825" fmla="*/ 3594319 h 4158856"/>
              <a:gd name="connsiteX1826" fmla="*/ 5984247 w 10692508"/>
              <a:gd name="connsiteY1826" fmla="*/ 3598922 h 4158856"/>
              <a:gd name="connsiteX1827" fmla="*/ 5965076 w 10692508"/>
              <a:gd name="connsiteY1827" fmla="*/ 3609660 h 4158856"/>
              <a:gd name="connsiteX1828" fmla="*/ 5965076 w 10692508"/>
              <a:gd name="connsiteY1828" fmla="*/ 3615029 h 4158856"/>
              <a:gd name="connsiteX1829" fmla="*/ 5954341 w 10692508"/>
              <a:gd name="connsiteY1829" fmla="*/ 3615029 h 4158856"/>
              <a:gd name="connsiteX1830" fmla="*/ 5954341 w 10692508"/>
              <a:gd name="connsiteY1830" fmla="*/ 3604291 h 4158856"/>
              <a:gd name="connsiteX1831" fmla="*/ 5954341 w 10692508"/>
              <a:gd name="connsiteY1831" fmla="*/ 3594319 h 4158856"/>
              <a:gd name="connsiteX1832" fmla="*/ 5975045 w 10692508"/>
              <a:gd name="connsiteY1832" fmla="*/ 3578979 h 4158856"/>
              <a:gd name="connsiteX1833" fmla="*/ 5954341 w 10692508"/>
              <a:gd name="connsiteY1833" fmla="*/ 3583581 h 4158856"/>
              <a:gd name="connsiteX1834" fmla="*/ 5944372 w 10692508"/>
              <a:gd name="connsiteY1834" fmla="*/ 3583581 h 4158856"/>
              <a:gd name="connsiteX1835" fmla="*/ 5824749 w 10692508"/>
              <a:gd name="connsiteY1835" fmla="*/ 3568240 h 4158856"/>
              <a:gd name="connsiteX1836" fmla="*/ 5834717 w 10692508"/>
              <a:gd name="connsiteY1836" fmla="*/ 3568240 h 4158856"/>
              <a:gd name="connsiteX1837" fmla="*/ 5845453 w 10692508"/>
              <a:gd name="connsiteY1837" fmla="*/ 3568240 h 4158856"/>
              <a:gd name="connsiteX1838" fmla="*/ 5855421 w 10692508"/>
              <a:gd name="connsiteY1838" fmla="*/ 3573609 h 4158856"/>
              <a:gd name="connsiteX1839" fmla="*/ 5855421 w 10692508"/>
              <a:gd name="connsiteY1839" fmla="*/ 3583581 h 4158856"/>
              <a:gd name="connsiteX1840" fmla="*/ 5865390 w 10692508"/>
              <a:gd name="connsiteY1840" fmla="*/ 3588950 h 4158856"/>
              <a:gd name="connsiteX1841" fmla="*/ 5845453 w 10692508"/>
              <a:gd name="connsiteY1841" fmla="*/ 3594319 h 4158856"/>
              <a:gd name="connsiteX1842" fmla="*/ 5834717 w 10692508"/>
              <a:gd name="connsiteY1842" fmla="*/ 3604291 h 4158856"/>
              <a:gd name="connsiteX1843" fmla="*/ 5814780 w 10692508"/>
              <a:gd name="connsiteY1843" fmla="*/ 3609660 h 4158856"/>
              <a:gd name="connsiteX1844" fmla="*/ 5814780 w 10692508"/>
              <a:gd name="connsiteY1844" fmla="*/ 3604291 h 4158856"/>
              <a:gd name="connsiteX1845" fmla="*/ 5805578 w 10692508"/>
              <a:gd name="connsiteY1845" fmla="*/ 3594319 h 4158856"/>
              <a:gd name="connsiteX1846" fmla="*/ 5814780 w 10692508"/>
              <a:gd name="connsiteY1846" fmla="*/ 3588950 h 4158856"/>
              <a:gd name="connsiteX1847" fmla="*/ 5805578 w 10692508"/>
              <a:gd name="connsiteY1847" fmla="*/ 3583581 h 4158856"/>
              <a:gd name="connsiteX1848" fmla="*/ 5805578 w 10692508"/>
              <a:gd name="connsiteY1848" fmla="*/ 3573609 h 4158856"/>
              <a:gd name="connsiteX1849" fmla="*/ 4648450 w 10692508"/>
              <a:gd name="connsiteY1849" fmla="*/ 3568240 h 4158856"/>
              <a:gd name="connsiteX1850" fmla="*/ 4657652 w 10692508"/>
              <a:gd name="connsiteY1850" fmla="*/ 3568240 h 4158856"/>
              <a:gd name="connsiteX1851" fmla="*/ 4657652 w 10692508"/>
              <a:gd name="connsiteY1851" fmla="*/ 3573609 h 4158856"/>
              <a:gd name="connsiteX1852" fmla="*/ 7390591 w 10692508"/>
              <a:gd name="connsiteY1852" fmla="*/ 3563638 h 4158856"/>
              <a:gd name="connsiteX1853" fmla="*/ 7411295 w 10692508"/>
              <a:gd name="connsiteY1853" fmla="*/ 3563638 h 4158856"/>
              <a:gd name="connsiteX1854" fmla="*/ 7421263 w 10692508"/>
              <a:gd name="connsiteY1854" fmla="*/ 3573609 h 4158856"/>
              <a:gd name="connsiteX1855" fmla="*/ 7430465 w 10692508"/>
              <a:gd name="connsiteY1855" fmla="*/ 3573609 h 4158856"/>
              <a:gd name="connsiteX1856" fmla="*/ 7430465 w 10692508"/>
              <a:gd name="connsiteY1856" fmla="*/ 3588950 h 4158856"/>
              <a:gd name="connsiteX1857" fmla="*/ 7411295 w 10692508"/>
              <a:gd name="connsiteY1857" fmla="*/ 3588950 h 4158856"/>
              <a:gd name="connsiteX1858" fmla="*/ 7411295 w 10692508"/>
              <a:gd name="connsiteY1858" fmla="*/ 3573609 h 4158856"/>
              <a:gd name="connsiteX1859" fmla="*/ 7380622 w 10692508"/>
              <a:gd name="connsiteY1859" fmla="*/ 3583581 h 4158856"/>
              <a:gd name="connsiteX1860" fmla="*/ 7370653 w 10692508"/>
              <a:gd name="connsiteY1860" fmla="*/ 3578979 h 4158856"/>
              <a:gd name="connsiteX1861" fmla="*/ 7330779 w 10692508"/>
              <a:gd name="connsiteY1861" fmla="*/ 3563638 h 4158856"/>
              <a:gd name="connsiteX1862" fmla="*/ 7341514 w 10692508"/>
              <a:gd name="connsiteY1862" fmla="*/ 3573609 h 4158856"/>
              <a:gd name="connsiteX1863" fmla="*/ 7320810 w 10692508"/>
              <a:gd name="connsiteY1863" fmla="*/ 3573609 h 4158856"/>
              <a:gd name="connsiteX1864" fmla="*/ 7320810 w 10692508"/>
              <a:gd name="connsiteY1864" fmla="*/ 3568240 h 4158856"/>
              <a:gd name="connsiteX1865" fmla="*/ 6822379 w 10692508"/>
              <a:gd name="connsiteY1865" fmla="*/ 3563638 h 4158856"/>
              <a:gd name="connsiteX1866" fmla="*/ 6822379 w 10692508"/>
              <a:gd name="connsiteY1866" fmla="*/ 3578979 h 4158856"/>
              <a:gd name="connsiteX1867" fmla="*/ 6812410 w 10692508"/>
              <a:gd name="connsiteY1867" fmla="*/ 3568240 h 4158856"/>
              <a:gd name="connsiteX1868" fmla="*/ 6662881 w 10692508"/>
              <a:gd name="connsiteY1868" fmla="*/ 3563638 h 4158856"/>
              <a:gd name="connsiteX1869" fmla="*/ 6682051 w 10692508"/>
              <a:gd name="connsiteY1869" fmla="*/ 3563638 h 4158856"/>
              <a:gd name="connsiteX1870" fmla="*/ 6692786 w 10692508"/>
              <a:gd name="connsiteY1870" fmla="*/ 3573609 h 4158856"/>
              <a:gd name="connsiteX1871" fmla="*/ 6673616 w 10692508"/>
              <a:gd name="connsiteY1871" fmla="*/ 3578979 h 4158856"/>
              <a:gd name="connsiteX1872" fmla="*/ 6673616 w 10692508"/>
              <a:gd name="connsiteY1872" fmla="*/ 3573609 h 4158856"/>
              <a:gd name="connsiteX1873" fmla="*/ 6662881 w 10692508"/>
              <a:gd name="connsiteY1873" fmla="*/ 3573609 h 4158856"/>
              <a:gd name="connsiteX1874" fmla="*/ 5057931 w 10692508"/>
              <a:gd name="connsiteY1874" fmla="*/ 3563638 h 4158856"/>
              <a:gd name="connsiteX1875" fmla="*/ 5077101 w 10692508"/>
              <a:gd name="connsiteY1875" fmla="*/ 3563638 h 4158856"/>
              <a:gd name="connsiteX1876" fmla="*/ 5057931 w 10692508"/>
              <a:gd name="connsiteY1876" fmla="*/ 3573609 h 4158856"/>
              <a:gd name="connsiteX1877" fmla="*/ 4997352 w 10692508"/>
              <a:gd name="connsiteY1877" fmla="*/ 3563638 h 4158856"/>
              <a:gd name="connsiteX1878" fmla="*/ 5006554 w 10692508"/>
              <a:gd name="connsiteY1878" fmla="*/ 3563638 h 4158856"/>
              <a:gd name="connsiteX1879" fmla="*/ 5006554 w 10692508"/>
              <a:gd name="connsiteY1879" fmla="*/ 3568240 h 4158856"/>
              <a:gd name="connsiteX1880" fmla="*/ 4867760 w 10692508"/>
              <a:gd name="connsiteY1880" fmla="*/ 3563638 h 4158856"/>
              <a:gd name="connsiteX1881" fmla="*/ 4867760 w 10692508"/>
              <a:gd name="connsiteY1881" fmla="*/ 3573609 h 4158856"/>
              <a:gd name="connsiteX1882" fmla="*/ 4847056 w 10692508"/>
              <a:gd name="connsiteY1882" fmla="*/ 3573609 h 4158856"/>
              <a:gd name="connsiteX1883" fmla="*/ 4628513 w 10692508"/>
              <a:gd name="connsiteY1883" fmla="*/ 3563638 h 4158856"/>
              <a:gd name="connsiteX1884" fmla="*/ 4628513 w 10692508"/>
              <a:gd name="connsiteY1884" fmla="*/ 3578979 h 4158856"/>
              <a:gd name="connsiteX1885" fmla="*/ 4628513 w 10692508"/>
              <a:gd name="connsiteY1885" fmla="*/ 3598922 h 4158856"/>
              <a:gd name="connsiteX1886" fmla="*/ 4607809 w 10692508"/>
              <a:gd name="connsiteY1886" fmla="*/ 3598922 h 4158856"/>
              <a:gd name="connsiteX1887" fmla="*/ 4597840 w 10692508"/>
              <a:gd name="connsiteY1887" fmla="*/ 3588950 h 4158856"/>
              <a:gd name="connsiteX1888" fmla="*/ 4597840 w 10692508"/>
              <a:gd name="connsiteY1888" fmla="*/ 3573609 h 4158856"/>
              <a:gd name="connsiteX1889" fmla="*/ 7640573 w 10692508"/>
              <a:gd name="connsiteY1889" fmla="*/ 3558269 h 4158856"/>
              <a:gd name="connsiteX1890" fmla="*/ 7659743 w 10692508"/>
              <a:gd name="connsiteY1890" fmla="*/ 3558269 h 4158856"/>
              <a:gd name="connsiteX1891" fmla="*/ 7640573 w 10692508"/>
              <a:gd name="connsiteY1891" fmla="*/ 3563638 h 4158856"/>
              <a:gd name="connsiteX1892" fmla="*/ 7211155 w 10692508"/>
              <a:gd name="connsiteY1892" fmla="*/ 3558269 h 4158856"/>
              <a:gd name="connsiteX1893" fmla="*/ 7231859 w 10692508"/>
              <a:gd name="connsiteY1893" fmla="*/ 3558269 h 4158856"/>
              <a:gd name="connsiteX1894" fmla="*/ 7231859 w 10692508"/>
              <a:gd name="connsiteY1894" fmla="*/ 3563638 h 4158856"/>
              <a:gd name="connsiteX1895" fmla="*/ 7221123 w 10692508"/>
              <a:gd name="connsiteY1895" fmla="*/ 3568240 h 4158856"/>
              <a:gd name="connsiteX1896" fmla="*/ 7231859 w 10692508"/>
              <a:gd name="connsiteY1896" fmla="*/ 3573609 h 4158856"/>
              <a:gd name="connsiteX1897" fmla="*/ 7231859 w 10692508"/>
              <a:gd name="connsiteY1897" fmla="*/ 3578979 h 4158856"/>
              <a:gd name="connsiteX1898" fmla="*/ 7221123 w 10692508"/>
              <a:gd name="connsiteY1898" fmla="*/ 3578979 h 4158856"/>
              <a:gd name="connsiteX1899" fmla="*/ 7211155 w 10692508"/>
              <a:gd name="connsiteY1899" fmla="*/ 3563638 h 4158856"/>
              <a:gd name="connsiteX1900" fmla="*/ 4029629 w 10692508"/>
              <a:gd name="connsiteY1900" fmla="*/ 3558269 h 4158856"/>
              <a:gd name="connsiteX1901" fmla="*/ 4039597 w 10692508"/>
              <a:gd name="connsiteY1901" fmla="*/ 3558269 h 4158856"/>
              <a:gd name="connsiteX1902" fmla="*/ 4039597 w 10692508"/>
              <a:gd name="connsiteY1902" fmla="*/ 3568240 h 4158856"/>
              <a:gd name="connsiteX1903" fmla="*/ 4029629 w 10692508"/>
              <a:gd name="connsiteY1903" fmla="*/ 3578979 h 4158856"/>
              <a:gd name="connsiteX1904" fmla="*/ 4018893 w 10692508"/>
              <a:gd name="connsiteY1904" fmla="*/ 3573609 h 4158856"/>
              <a:gd name="connsiteX1905" fmla="*/ 4029629 w 10692508"/>
              <a:gd name="connsiteY1905" fmla="*/ 3568240 h 4158856"/>
              <a:gd name="connsiteX1906" fmla="*/ 3331057 w 10692508"/>
              <a:gd name="connsiteY1906" fmla="*/ 3558269 h 4158856"/>
              <a:gd name="connsiteX1907" fmla="*/ 3341026 w 10692508"/>
              <a:gd name="connsiteY1907" fmla="*/ 3558269 h 4158856"/>
              <a:gd name="connsiteX1908" fmla="*/ 3331057 w 10692508"/>
              <a:gd name="connsiteY1908" fmla="*/ 3568240 h 4158856"/>
              <a:gd name="connsiteX1909" fmla="*/ 3242106 w 10692508"/>
              <a:gd name="connsiteY1909" fmla="*/ 3558269 h 4158856"/>
              <a:gd name="connsiteX1910" fmla="*/ 3262044 w 10692508"/>
              <a:gd name="connsiteY1910" fmla="*/ 3563638 h 4158856"/>
              <a:gd name="connsiteX1911" fmla="*/ 3262044 w 10692508"/>
              <a:gd name="connsiteY1911" fmla="*/ 3583581 h 4158856"/>
              <a:gd name="connsiteX1912" fmla="*/ 3221402 w 10692508"/>
              <a:gd name="connsiteY1912" fmla="*/ 3598922 h 4158856"/>
              <a:gd name="connsiteX1913" fmla="*/ 3221402 w 10692508"/>
              <a:gd name="connsiteY1913" fmla="*/ 3594319 h 4158856"/>
              <a:gd name="connsiteX1914" fmla="*/ 3252075 w 10692508"/>
              <a:gd name="connsiteY1914" fmla="*/ 3573609 h 4158856"/>
              <a:gd name="connsiteX1915" fmla="*/ 3242106 w 10692508"/>
              <a:gd name="connsiteY1915" fmla="*/ 3568240 h 4158856"/>
              <a:gd name="connsiteX1916" fmla="*/ 2722971 w 10692508"/>
              <a:gd name="connsiteY1916" fmla="*/ 3558269 h 4158856"/>
              <a:gd name="connsiteX1917" fmla="*/ 2732939 w 10692508"/>
              <a:gd name="connsiteY1917" fmla="*/ 3558269 h 4158856"/>
              <a:gd name="connsiteX1918" fmla="*/ 2732939 w 10692508"/>
              <a:gd name="connsiteY1918" fmla="*/ 3568240 h 4158856"/>
              <a:gd name="connsiteX1919" fmla="*/ 2722971 w 10692508"/>
              <a:gd name="connsiteY1919" fmla="*/ 3568240 h 4158856"/>
              <a:gd name="connsiteX1920" fmla="*/ 7191985 w 10692508"/>
              <a:gd name="connsiteY1920" fmla="*/ 3552900 h 4158856"/>
              <a:gd name="connsiteX1921" fmla="*/ 7201187 w 10692508"/>
              <a:gd name="connsiteY1921" fmla="*/ 3558269 h 4158856"/>
              <a:gd name="connsiteX1922" fmla="*/ 7182016 w 10692508"/>
              <a:gd name="connsiteY1922" fmla="*/ 3568240 h 4158856"/>
              <a:gd name="connsiteX1923" fmla="*/ 7171281 w 10692508"/>
              <a:gd name="connsiteY1923" fmla="*/ 3558269 h 4158856"/>
              <a:gd name="connsiteX1924" fmla="*/ 6752598 w 10692508"/>
              <a:gd name="connsiteY1924" fmla="*/ 3552900 h 4158856"/>
              <a:gd name="connsiteX1925" fmla="*/ 6762567 w 10692508"/>
              <a:gd name="connsiteY1925" fmla="*/ 3552900 h 4158856"/>
              <a:gd name="connsiteX1926" fmla="*/ 6752598 w 10692508"/>
              <a:gd name="connsiteY1926" fmla="*/ 3563638 h 4158856"/>
              <a:gd name="connsiteX1927" fmla="*/ 6742630 w 10692508"/>
              <a:gd name="connsiteY1927" fmla="*/ 3563638 h 4158856"/>
              <a:gd name="connsiteX1928" fmla="*/ 6323947 w 10692508"/>
              <a:gd name="connsiteY1928" fmla="*/ 3552900 h 4158856"/>
              <a:gd name="connsiteX1929" fmla="*/ 6323947 w 10692508"/>
              <a:gd name="connsiteY1929" fmla="*/ 3568240 h 4158856"/>
              <a:gd name="connsiteX1930" fmla="*/ 6313978 w 10692508"/>
              <a:gd name="connsiteY1930" fmla="*/ 3558269 h 4158856"/>
              <a:gd name="connsiteX1931" fmla="*/ 3999722 w 10692508"/>
              <a:gd name="connsiteY1931" fmla="*/ 3552900 h 4158856"/>
              <a:gd name="connsiteX1932" fmla="*/ 4018893 w 10692508"/>
              <a:gd name="connsiteY1932" fmla="*/ 3552900 h 4158856"/>
              <a:gd name="connsiteX1933" fmla="*/ 4010458 w 10692508"/>
              <a:gd name="connsiteY1933" fmla="*/ 3568240 h 4158856"/>
              <a:gd name="connsiteX1934" fmla="*/ 4010458 w 10692508"/>
              <a:gd name="connsiteY1934" fmla="*/ 3573609 h 4158856"/>
              <a:gd name="connsiteX1935" fmla="*/ 3999722 w 10692508"/>
              <a:gd name="connsiteY1935" fmla="*/ 3573609 h 4158856"/>
              <a:gd name="connsiteX1936" fmla="*/ 3999722 w 10692508"/>
              <a:gd name="connsiteY1936" fmla="*/ 3558269 h 4158856"/>
              <a:gd name="connsiteX1937" fmla="*/ 2204602 w 10692508"/>
              <a:gd name="connsiteY1937" fmla="*/ 3552900 h 4158856"/>
              <a:gd name="connsiteX1938" fmla="*/ 2233741 w 10692508"/>
              <a:gd name="connsiteY1938" fmla="*/ 3563638 h 4158856"/>
              <a:gd name="connsiteX1939" fmla="*/ 2224539 w 10692508"/>
              <a:gd name="connsiteY1939" fmla="*/ 3568240 h 4158856"/>
              <a:gd name="connsiteX1940" fmla="*/ 2183898 w 10692508"/>
              <a:gd name="connsiteY1940" fmla="*/ 3588950 h 4158856"/>
              <a:gd name="connsiteX1941" fmla="*/ 2164727 w 10692508"/>
              <a:gd name="connsiteY1941" fmla="*/ 3583581 h 4158856"/>
              <a:gd name="connsiteX1942" fmla="*/ 2204602 w 10692508"/>
              <a:gd name="connsiteY1942" fmla="*/ 3568240 h 4158856"/>
              <a:gd name="connsiteX1943" fmla="*/ 2194633 w 10692508"/>
              <a:gd name="connsiteY1943" fmla="*/ 3558269 h 4158856"/>
              <a:gd name="connsiteX1944" fmla="*/ 2204602 w 10692508"/>
              <a:gd name="connsiteY1944" fmla="*/ 3558269 h 4158856"/>
              <a:gd name="connsiteX1945" fmla="*/ 8019381 w 10692508"/>
              <a:gd name="connsiteY1945" fmla="*/ 3547530 h 4158856"/>
              <a:gd name="connsiteX1946" fmla="*/ 8019381 w 10692508"/>
              <a:gd name="connsiteY1946" fmla="*/ 3552900 h 4158856"/>
              <a:gd name="connsiteX1947" fmla="*/ 8019381 w 10692508"/>
              <a:gd name="connsiteY1947" fmla="*/ 3558269 h 4158856"/>
              <a:gd name="connsiteX1948" fmla="*/ 8008645 w 10692508"/>
              <a:gd name="connsiteY1948" fmla="*/ 3558269 h 4158856"/>
              <a:gd name="connsiteX1949" fmla="*/ 8008645 w 10692508"/>
              <a:gd name="connsiteY1949" fmla="*/ 3552900 h 4158856"/>
              <a:gd name="connsiteX1950" fmla="*/ 7530918 w 10692508"/>
              <a:gd name="connsiteY1950" fmla="*/ 3547530 h 4158856"/>
              <a:gd name="connsiteX1951" fmla="*/ 7540887 w 10692508"/>
              <a:gd name="connsiteY1951" fmla="*/ 3552900 h 4158856"/>
              <a:gd name="connsiteX1952" fmla="*/ 7520949 w 10692508"/>
              <a:gd name="connsiteY1952" fmla="*/ 3573609 h 4158856"/>
              <a:gd name="connsiteX1953" fmla="*/ 6962706 w 10692508"/>
              <a:gd name="connsiteY1953" fmla="*/ 3547530 h 4158856"/>
              <a:gd name="connsiteX1954" fmla="*/ 6971908 w 10692508"/>
              <a:gd name="connsiteY1954" fmla="*/ 3552900 h 4158856"/>
              <a:gd name="connsiteX1955" fmla="*/ 6962706 w 10692508"/>
              <a:gd name="connsiteY1955" fmla="*/ 3552900 h 4158856"/>
              <a:gd name="connsiteX1956" fmla="*/ 6392961 w 10692508"/>
              <a:gd name="connsiteY1956" fmla="*/ 3547530 h 4158856"/>
              <a:gd name="connsiteX1957" fmla="*/ 6373790 w 10692508"/>
              <a:gd name="connsiteY1957" fmla="*/ 3563638 h 4158856"/>
              <a:gd name="connsiteX1958" fmla="*/ 6373790 w 10692508"/>
              <a:gd name="connsiteY1958" fmla="*/ 3558269 h 4158856"/>
              <a:gd name="connsiteX1959" fmla="*/ 6113839 w 10692508"/>
              <a:gd name="connsiteY1959" fmla="*/ 3547530 h 4158856"/>
              <a:gd name="connsiteX1960" fmla="*/ 6113839 w 10692508"/>
              <a:gd name="connsiteY1960" fmla="*/ 3558269 h 4158856"/>
              <a:gd name="connsiteX1961" fmla="*/ 6103870 w 10692508"/>
              <a:gd name="connsiteY1961" fmla="*/ 3558269 h 4158856"/>
              <a:gd name="connsiteX1962" fmla="*/ 5884560 w 10692508"/>
              <a:gd name="connsiteY1962" fmla="*/ 3547530 h 4158856"/>
              <a:gd name="connsiteX1963" fmla="*/ 5905265 w 10692508"/>
              <a:gd name="connsiteY1963" fmla="*/ 3547530 h 4158856"/>
              <a:gd name="connsiteX1964" fmla="*/ 5905265 w 10692508"/>
              <a:gd name="connsiteY1964" fmla="*/ 3563638 h 4158856"/>
              <a:gd name="connsiteX1965" fmla="*/ 5884560 w 10692508"/>
              <a:gd name="connsiteY1965" fmla="*/ 3568240 h 4158856"/>
              <a:gd name="connsiteX1966" fmla="*/ 5874592 w 10692508"/>
              <a:gd name="connsiteY1966" fmla="*/ 3568240 h 4158856"/>
              <a:gd name="connsiteX1967" fmla="*/ 5865390 w 10692508"/>
              <a:gd name="connsiteY1967" fmla="*/ 3558269 h 4158856"/>
              <a:gd name="connsiteX1968" fmla="*/ 5705125 w 10692508"/>
              <a:gd name="connsiteY1968" fmla="*/ 3547530 h 4158856"/>
              <a:gd name="connsiteX1969" fmla="*/ 5705125 w 10692508"/>
              <a:gd name="connsiteY1969" fmla="*/ 3552900 h 4158856"/>
              <a:gd name="connsiteX1970" fmla="*/ 5695156 w 10692508"/>
              <a:gd name="connsiteY1970" fmla="*/ 3552900 h 4158856"/>
              <a:gd name="connsiteX1971" fmla="*/ 3880098 w 10692508"/>
              <a:gd name="connsiteY1971" fmla="*/ 3547530 h 4158856"/>
              <a:gd name="connsiteX1972" fmla="*/ 3880098 w 10692508"/>
              <a:gd name="connsiteY1972" fmla="*/ 3558269 h 4158856"/>
              <a:gd name="connsiteX1973" fmla="*/ 3890067 w 10692508"/>
              <a:gd name="connsiteY1973" fmla="*/ 3558269 h 4158856"/>
              <a:gd name="connsiteX1974" fmla="*/ 3890067 w 10692508"/>
              <a:gd name="connsiteY1974" fmla="*/ 3568240 h 4158856"/>
              <a:gd name="connsiteX1975" fmla="*/ 3860161 w 10692508"/>
              <a:gd name="connsiteY1975" fmla="*/ 3573609 h 4158856"/>
              <a:gd name="connsiteX1976" fmla="*/ 3840991 w 10692508"/>
              <a:gd name="connsiteY1976" fmla="*/ 3558269 h 4158856"/>
              <a:gd name="connsiteX1977" fmla="*/ 3840991 w 10692508"/>
              <a:gd name="connsiteY1977" fmla="*/ 3552900 h 4158856"/>
              <a:gd name="connsiteX1978" fmla="*/ 7231859 w 10692508"/>
              <a:gd name="connsiteY1978" fmla="*/ 3542928 h 4158856"/>
              <a:gd name="connsiteX1979" fmla="*/ 7231859 w 10692508"/>
              <a:gd name="connsiteY1979" fmla="*/ 3552900 h 4158856"/>
              <a:gd name="connsiteX1980" fmla="*/ 7221123 w 10692508"/>
              <a:gd name="connsiteY1980" fmla="*/ 3552900 h 4158856"/>
              <a:gd name="connsiteX1981" fmla="*/ 7211155 w 10692508"/>
              <a:gd name="connsiteY1981" fmla="*/ 3547530 h 4158856"/>
              <a:gd name="connsiteX1982" fmla="*/ 3650820 w 10692508"/>
              <a:gd name="connsiteY1982" fmla="*/ 3542928 h 4158856"/>
              <a:gd name="connsiteX1983" fmla="*/ 3660789 w 10692508"/>
              <a:gd name="connsiteY1983" fmla="*/ 3542928 h 4158856"/>
              <a:gd name="connsiteX1984" fmla="*/ 3660789 w 10692508"/>
              <a:gd name="connsiteY1984" fmla="*/ 3547530 h 4158856"/>
              <a:gd name="connsiteX1985" fmla="*/ 3650820 w 10692508"/>
              <a:gd name="connsiteY1985" fmla="*/ 3547530 h 4158856"/>
              <a:gd name="connsiteX1986" fmla="*/ 7760197 w 10692508"/>
              <a:gd name="connsiteY1986" fmla="*/ 3537559 h 4158856"/>
              <a:gd name="connsiteX1987" fmla="*/ 7760197 w 10692508"/>
              <a:gd name="connsiteY1987" fmla="*/ 3547530 h 4158856"/>
              <a:gd name="connsiteX1988" fmla="*/ 7770165 w 10692508"/>
              <a:gd name="connsiteY1988" fmla="*/ 3547530 h 4158856"/>
              <a:gd name="connsiteX1989" fmla="*/ 7790103 w 10692508"/>
              <a:gd name="connsiteY1989" fmla="*/ 3537559 h 4158856"/>
              <a:gd name="connsiteX1990" fmla="*/ 7800071 w 10692508"/>
              <a:gd name="connsiteY1990" fmla="*/ 3542928 h 4158856"/>
              <a:gd name="connsiteX1991" fmla="*/ 7800071 w 10692508"/>
              <a:gd name="connsiteY1991" fmla="*/ 3552900 h 4158856"/>
              <a:gd name="connsiteX1992" fmla="*/ 7790103 w 10692508"/>
              <a:gd name="connsiteY1992" fmla="*/ 3558269 h 4158856"/>
              <a:gd name="connsiteX1993" fmla="*/ 7770165 w 10692508"/>
              <a:gd name="connsiteY1993" fmla="*/ 3552900 h 4158856"/>
              <a:gd name="connsiteX1994" fmla="*/ 7760197 w 10692508"/>
              <a:gd name="connsiteY1994" fmla="*/ 3563638 h 4158856"/>
              <a:gd name="connsiteX1995" fmla="*/ 7740259 w 10692508"/>
              <a:gd name="connsiteY1995" fmla="*/ 3573609 h 4158856"/>
              <a:gd name="connsiteX1996" fmla="*/ 7729524 w 10692508"/>
              <a:gd name="connsiteY1996" fmla="*/ 3563638 h 4158856"/>
              <a:gd name="connsiteX1997" fmla="*/ 7729524 w 10692508"/>
              <a:gd name="connsiteY1997" fmla="*/ 3547530 h 4158856"/>
              <a:gd name="connsiteX1998" fmla="*/ 7182016 w 10692508"/>
              <a:gd name="connsiteY1998" fmla="*/ 3537559 h 4158856"/>
              <a:gd name="connsiteX1999" fmla="*/ 7191985 w 10692508"/>
              <a:gd name="connsiteY1999" fmla="*/ 3542928 h 4158856"/>
              <a:gd name="connsiteX2000" fmla="*/ 7151343 w 10692508"/>
              <a:gd name="connsiteY2000" fmla="*/ 3558269 h 4158856"/>
              <a:gd name="connsiteX2001" fmla="*/ 7171281 w 10692508"/>
              <a:gd name="connsiteY2001" fmla="*/ 3563638 h 4158856"/>
              <a:gd name="connsiteX2002" fmla="*/ 7182016 w 10692508"/>
              <a:gd name="connsiteY2002" fmla="*/ 3573609 h 4158856"/>
              <a:gd name="connsiteX2003" fmla="*/ 7182016 w 10692508"/>
              <a:gd name="connsiteY2003" fmla="*/ 3583581 h 4158856"/>
              <a:gd name="connsiteX2004" fmla="*/ 7161312 w 10692508"/>
              <a:gd name="connsiteY2004" fmla="*/ 3598922 h 4158856"/>
              <a:gd name="connsiteX2005" fmla="*/ 7161312 w 10692508"/>
              <a:gd name="connsiteY2005" fmla="*/ 3615029 h 4158856"/>
              <a:gd name="connsiteX2006" fmla="*/ 7132173 w 10692508"/>
              <a:gd name="connsiteY2006" fmla="*/ 3629603 h 4158856"/>
              <a:gd name="connsiteX2007" fmla="*/ 7111469 w 10692508"/>
              <a:gd name="connsiteY2007" fmla="*/ 3634972 h 4158856"/>
              <a:gd name="connsiteX2008" fmla="*/ 7101500 w 10692508"/>
              <a:gd name="connsiteY2008" fmla="*/ 3629603 h 4158856"/>
              <a:gd name="connsiteX2009" fmla="*/ 7062393 w 10692508"/>
              <a:gd name="connsiteY2009" fmla="*/ 3609660 h 4158856"/>
              <a:gd name="connsiteX2010" fmla="*/ 7062393 w 10692508"/>
              <a:gd name="connsiteY2010" fmla="*/ 3578979 h 4158856"/>
              <a:gd name="connsiteX2011" fmla="*/ 7081563 w 10692508"/>
              <a:gd name="connsiteY2011" fmla="*/ 3568240 h 4158856"/>
              <a:gd name="connsiteX2012" fmla="*/ 7081563 w 10692508"/>
              <a:gd name="connsiteY2012" fmla="*/ 3558269 h 4158856"/>
              <a:gd name="connsiteX2013" fmla="*/ 7091531 w 10692508"/>
              <a:gd name="connsiteY2013" fmla="*/ 3547530 h 4158856"/>
              <a:gd name="connsiteX2014" fmla="*/ 7122204 w 10692508"/>
              <a:gd name="connsiteY2014" fmla="*/ 3552900 h 4158856"/>
              <a:gd name="connsiteX2015" fmla="*/ 7141375 w 10692508"/>
              <a:gd name="connsiteY2015" fmla="*/ 3542928 h 4158856"/>
              <a:gd name="connsiteX2016" fmla="*/ 7151343 w 10692508"/>
              <a:gd name="connsiteY2016" fmla="*/ 3552900 h 4158856"/>
              <a:gd name="connsiteX2017" fmla="*/ 6882191 w 10692508"/>
              <a:gd name="connsiteY2017" fmla="*/ 3537559 h 4158856"/>
              <a:gd name="connsiteX2018" fmla="*/ 6892926 w 10692508"/>
              <a:gd name="connsiteY2018" fmla="*/ 3542928 h 4158856"/>
              <a:gd name="connsiteX2019" fmla="*/ 6872222 w 10692508"/>
              <a:gd name="connsiteY2019" fmla="*/ 3552900 h 4158856"/>
              <a:gd name="connsiteX2020" fmla="*/ 6862253 w 10692508"/>
              <a:gd name="connsiteY2020" fmla="*/ 3558269 h 4158856"/>
              <a:gd name="connsiteX2021" fmla="*/ 6862253 w 10692508"/>
              <a:gd name="connsiteY2021" fmla="*/ 3547530 h 4158856"/>
              <a:gd name="connsiteX2022" fmla="*/ 6283306 w 10692508"/>
              <a:gd name="connsiteY2022" fmla="*/ 3537559 h 4158856"/>
              <a:gd name="connsiteX2023" fmla="*/ 6304010 w 10692508"/>
              <a:gd name="connsiteY2023" fmla="*/ 3537559 h 4158856"/>
              <a:gd name="connsiteX2024" fmla="*/ 6304010 w 10692508"/>
              <a:gd name="connsiteY2024" fmla="*/ 3542928 h 4158856"/>
              <a:gd name="connsiteX2025" fmla="*/ 6283306 w 10692508"/>
              <a:gd name="connsiteY2025" fmla="*/ 3547530 h 4158856"/>
              <a:gd name="connsiteX2026" fmla="*/ 6273337 w 10692508"/>
              <a:gd name="connsiteY2026" fmla="*/ 3547530 h 4158856"/>
              <a:gd name="connsiteX2027" fmla="*/ 6163682 w 10692508"/>
              <a:gd name="connsiteY2027" fmla="*/ 3537559 h 4158856"/>
              <a:gd name="connsiteX2028" fmla="*/ 6173651 w 10692508"/>
              <a:gd name="connsiteY2028" fmla="*/ 3537559 h 4158856"/>
              <a:gd name="connsiteX2029" fmla="*/ 6173651 w 10692508"/>
              <a:gd name="connsiteY2029" fmla="*/ 3558269 h 4158856"/>
              <a:gd name="connsiteX2030" fmla="*/ 6144512 w 10692508"/>
              <a:gd name="connsiteY2030" fmla="*/ 3573609 h 4158856"/>
              <a:gd name="connsiteX2031" fmla="*/ 6154480 w 10692508"/>
              <a:gd name="connsiteY2031" fmla="*/ 3558269 h 4158856"/>
              <a:gd name="connsiteX2032" fmla="*/ 6154480 w 10692508"/>
              <a:gd name="connsiteY2032" fmla="*/ 3542928 h 4158856"/>
              <a:gd name="connsiteX2033" fmla="*/ 5216662 w 10692508"/>
              <a:gd name="connsiteY2033" fmla="*/ 3537559 h 4158856"/>
              <a:gd name="connsiteX2034" fmla="*/ 5235833 w 10692508"/>
              <a:gd name="connsiteY2034" fmla="*/ 3537559 h 4158856"/>
              <a:gd name="connsiteX2035" fmla="*/ 5235833 w 10692508"/>
              <a:gd name="connsiteY2035" fmla="*/ 3542928 h 4158856"/>
              <a:gd name="connsiteX2036" fmla="*/ 5196725 w 10692508"/>
              <a:gd name="connsiteY2036" fmla="*/ 3558269 h 4158856"/>
              <a:gd name="connsiteX2037" fmla="*/ 5185989 w 10692508"/>
              <a:gd name="connsiteY2037" fmla="*/ 3558269 h 4158856"/>
              <a:gd name="connsiteX2038" fmla="*/ 5146882 w 10692508"/>
              <a:gd name="connsiteY2038" fmla="*/ 3568240 h 4158856"/>
              <a:gd name="connsiteX2039" fmla="*/ 5146882 w 10692508"/>
              <a:gd name="connsiteY2039" fmla="*/ 3563638 h 4158856"/>
              <a:gd name="connsiteX2040" fmla="*/ 5146882 w 10692508"/>
              <a:gd name="connsiteY2040" fmla="*/ 3558269 h 4158856"/>
              <a:gd name="connsiteX2041" fmla="*/ 5176021 w 10692508"/>
              <a:gd name="connsiteY2041" fmla="*/ 3547530 h 4158856"/>
              <a:gd name="connsiteX2042" fmla="*/ 4469015 w 10692508"/>
              <a:gd name="connsiteY2042" fmla="*/ 3537559 h 4158856"/>
              <a:gd name="connsiteX2043" fmla="*/ 4478983 w 10692508"/>
              <a:gd name="connsiteY2043" fmla="*/ 3537559 h 4158856"/>
              <a:gd name="connsiteX2044" fmla="*/ 4448311 w 10692508"/>
              <a:gd name="connsiteY2044" fmla="*/ 3552900 h 4158856"/>
              <a:gd name="connsiteX2045" fmla="*/ 4438342 w 10692508"/>
              <a:gd name="connsiteY2045" fmla="*/ 3563638 h 4158856"/>
              <a:gd name="connsiteX2046" fmla="*/ 4419172 w 10692508"/>
              <a:gd name="connsiteY2046" fmla="*/ 3568240 h 4158856"/>
              <a:gd name="connsiteX2047" fmla="*/ 4428373 w 10692508"/>
              <a:gd name="connsiteY2047" fmla="*/ 3563638 h 4158856"/>
              <a:gd name="connsiteX2048" fmla="*/ 4428373 w 10692508"/>
              <a:gd name="connsiteY2048" fmla="*/ 3558269 h 4158856"/>
              <a:gd name="connsiteX2049" fmla="*/ 4419172 w 10692508"/>
              <a:gd name="connsiteY2049" fmla="*/ 3552900 h 4158856"/>
              <a:gd name="connsiteX2050" fmla="*/ 4428373 w 10692508"/>
              <a:gd name="connsiteY2050" fmla="*/ 3547530 h 4158856"/>
              <a:gd name="connsiteX2051" fmla="*/ 3959081 w 10692508"/>
              <a:gd name="connsiteY2051" fmla="*/ 3537559 h 4158856"/>
              <a:gd name="connsiteX2052" fmla="*/ 3969816 w 10692508"/>
              <a:gd name="connsiteY2052" fmla="*/ 3537559 h 4158856"/>
              <a:gd name="connsiteX2053" fmla="*/ 3969816 w 10692508"/>
              <a:gd name="connsiteY2053" fmla="*/ 3542928 h 4158856"/>
              <a:gd name="connsiteX2054" fmla="*/ 3959081 w 10692508"/>
              <a:gd name="connsiteY2054" fmla="*/ 3542928 h 4158856"/>
              <a:gd name="connsiteX2055" fmla="*/ 3729802 w 10692508"/>
              <a:gd name="connsiteY2055" fmla="*/ 3537559 h 4158856"/>
              <a:gd name="connsiteX2056" fmla="*/ 3750506 w 10692508"/>
              <a:gd name="connsiteY2056" fmla="*/ 3537559 h 4158856"/>
              <a:gd name="connsiteX2057" fmla="*/ 3750506 w 10692508"/>
              <a:gd name="connsiteY2057" fmla="*/ 3542928 h 4158856"/>
              <a:gd name="connsiteX2058" fmla="*/ 3739771 w 10692508"/>
              <a:gd name="connsiteY2058" fmla="*/ 3547530 h 4158856"/>
              <a:gd name="connsiteX2059" fmla="*/ 3161591 w 10692508"/>
              <a:gd name="connsiteY2059" fmla="*/ 3537559 h 4158856"/>
              <a:gd name="connsiteX2060" fmla="*/ 3181527 w 10692508"/>
              <a:gd name="connsiteY2060" fmla="*/ 3542928 h 4158856"/>
              <a:gd name="connsiteX2061" fmla="*/ 3161591 w 10692508"/>
              <a:gd name="connsiteY2061" fmla="*/ 3558269 h 4158856"/>
              <a:gd name="connsiteX2062" fmla="*/ 3151622 w 10692508"/>
              <a:gd name="connsiteY2062" fmla="*/ 3558269 h 4158856"/>
              <a:gd name="connsiteX2063" fmla="*/ 3151622 w 10692508"/>
              <a:gd name="connsiteY2063" fmla="*/ 3552900 h 4158856"/>
              <a:gd name="connsiteX2064" fmla="*/ 3161591 w 10692508"/>
              <a:gd name="connsiteY2064" fmla="*/ 3547530 h 4158856"/>
              <a:gd name="connsiteX2065" fmla="*/ 2892437 w 10692508"/>
              <a:gd name="connsiteY2065" fmla="*/ 3537559 h 4158856"/>
              <a:gd name="connsiteX2066" fmla="*/ 2892437 w 10692508"/>
              <a:gd name="connsiteY2066" fmla="*/ 3547530 h 4158856"/>
              <a:gd name="connsiteX2067" fmla="*/ 2872500 w 10692508"/>
              <a:gd name="connsiteY2067" fmla="*/ 3547530 h 4158856"/>
              <a:gd name="connsiteX2068" fmla="*/ 2872500 w 10692508"/>
              <a:gd name="connsiteY2068" fmla="*/ 3542928 h 4158856"/>
              <a:gd name="connsiteX2069" fmla="*/ 7051657 w 10692508"/>
              <a:gd name="connsiteY2069" fmla="*/ 3532957 h 4158856"/>
              <a:gd name="connsiteX2070" fmla="*/ 7051657 w 10692508"/>
              <a:gd name="connsiteY2070" fmla="*/ 3547530 h 4158856"/>
              <a:gd name="connsiteX2071" fmla="*/ 7041689 w 10692508"/>
              <a:gd name="connsiteY2071" fmla="*/ 3552900 h 4158856"/>
              <a:gd name="connsiteX2072" fmla="*/ 7031720 w 10692508"/>
              <a:gd name="connsiteY2072" fmla="*/ 3547530 h 4158856"/>
              <a:gd name="connsiteX2073" fmla="*/ 6343118 w 10692508"/>
              <a:gd name="connsiteY2073" fmla="*/ 3532957 h 4158856"/>
              <a:gd name="connsiteX2074" fmla="*/ 6343118 w 10692508"/>
              <a:gd name="connsiteY2074" fmla="*/ 3542928 h 4158856"/>
              <a:gd name="connsiteX2075" fmla="*/ 6353853 w 10692508"/>
              <a:gd name="connsiteY2075" fmla="*/ 3547530 h 4158856"/>
              <a:gd name="connsiteX2076" fmla="*/ 6323947 w 10692508"/>
              <a:gd name="connsiteY2076" fmla="*/ 3547530 h 4158856"/>
              <a:gd name="connsiteX2077" fmla="*/ 6313978 w 10692508"/>
              <a:gd name="connsiteY2077" fmla="*/ 3542928 h 4158856"/>
              <a:gd name="connsiteX2078" fmla="*/ 5655282 w 10692508"/>
              <a:gd name="connsiteY2078" fmla="*/ 3532957 h 4158856"/>
              <a:gd name="connsiteX2079" fmla="*/ 5655282 w 10692508"/>
              <a:gd name="connsiteY2079" fmla="*/ 3537559 h 4158856"/>
              <a:gd name="connsiteX2080" fmla="*/ 5645313 w 10692508"/>
              <a:gd name="connsiteY2080" fmla="*/ 3542928 h 4158856"/>
              <a:gd name="connsiteX2081" fmla="*/ 5626143 w 10692508"/>
              <a:gd name="connsiteY2081" fmla="*/ 3563638 h 4158856"/>
              <a:gd name="connsiteX2082" fmla="*/ 5605439 w 10692508"/>
              <a:gd name="connsiteY2082" fmla="*/ 3558269 h 4158856"/>
              <a:gd name="connsiteX2083" fmla="*/ 5615407 w 10692508"/>
              <a:gd name="connsiteY2083" fmla="*/ 3537559 h 4158856"/>
              <a:gd name="connsiteX2084" fmla="*/ 5645313 w 10692508"/>
              <a:gd name="connsiteY2084" fmla="*/ 3537559 h 4158856"/>
              <a:gd name="connsiteX2085" fmla="*/ 4209063 w 10692508"/>
              <a:gd name="connsiteY2085" fmla="*/ 3532957 h 4158856"/>
              <a:gd name="connsiteX2086" fmla="*/ 4219032 w 10692508"/>
              <a:gd name="connsiteY2086" fmla="*/ 3532957 h 4158856"/>
              <a:gd name="connsiteX2087" fmla="*/ 4219032 w 10692508"/>
              <a:gd name="connsiteY2087" fmla="*/ 3537559 h 4158856"/>
              <a:gd name="connsiteX2088" fmla="*/ 4209063 w 10692508"/>
              <a:gd name="connsiteY2088" fmla="*/ 3552900 h 4158856"/>
              <a:gd name="connsiteX2089" fmla="*/ 4209063 w 10692508"/>
              <a:gd name="connsiteY2089" fmla="*/ 3563638 h 4158856"/>
              <a:gd name="connsiteX2090" fmla="*/ 4199095 w 10692508"/>
              <a:gd name="connsiteY2090" fmla="*/ 3547530 h 4158856"/>
              <a:gd name="connsiteX2091" fmla="*/ 4199095 w 10692508"/>
              <a:gd name="connsiteY2091" fmla="*/ 3537559 h 4158856"/>
              <a:gd name="connsiteX2092" fmla="*/ 3440712 w 10692508"/>
              <a:gd name="connsiteY2092" fmla="*/ 3532957 h 4158856"/>
              <a:gd name="connsiteX2093" fmla="*/ 3450680 w 10692508"/>
              <a:gd name="connsiteY2093" fmla="*/ 3532957 h 4158856"/>
              <a:gd name="connsiteX2094" fmla="*/ 3450680 w 10692508"/>
              <a:gd name="connsiteY2094" fmla="*/ 3542928 h 4158856"/>
              <a:gd name="connsiteX2095" fmla="*/ 3440712 w 10692508"/>
              <a:gd name="connsiteY2095" fmla="*/ 3542928 h 4158856"/>
              <a:gd name="connsiteX2096" fmla="*/ 7580761 w 10692508"/>
              <a:gd name="connsiteY2096" fmla="*/ 3527587 h 4158856"/>
              <a:gd name="connsiteX2097" fmla="*/ 7580761 w 10692508"/>
              <a:gd name="connsiteY2097" fmla="*/ 3542928 h 4158856"/>
              <a:gd name="connsiteX2098" fmla="*/ 7570793 w 10692508"/>
              <a:gd name="connsiteY2098" fmla="*/ 3532957 h 4158856"/>
              <a:gd name="connsiteX2099" fmla="*/ 7012550 w 10692508"/>
              <a:gd name="connsiteY2099" fmla="*/ 3527587 h 4158856"/>
              <a:gd name="connsiteX2100" fmla="*/ 7022518 w 10692508"/>
              <a:gd name="connsiteY2100" fmla="*/ 3537559 h 4158856"/>
              <a:gd name="connsiteX2101" fmla="*/ 7012550 w 10692508"/>
              <a:gd name="connsiteY2101" fmla="*/ 3542928 h 4158856"/>
              <a:gd name="connsiteX2102" fmla="*/ 6991845 w 10692508"/>
              <a:gd name="connsiteY2102" fmla="*/ 3537559 h 4158856"/>
              <a:gd name="connsiteX2103" fmla="*/ 6812410 w 10692508"/>
              <a:gd name="connsiteY2103" fmla="*/ 3527587 h 4158856"/>
              <a:gd name="connsiteX2104" fmla="*/ 6832347 w 10692508"/>
              <a:gd name="connsiteY2104" fmla="*/ 3532957 h 4158856"/>
              <a:gd name="connsiteX2105" fmla="*/ 6822379 w 10692508"/>
              <a:gd name="connsiteY2105" fmla="*/ 3537559 h 4158856"/>
              <a:gd name="connsiteX2106" fmla="*/ 6822379 w 10692508"/>
              <a:gd name="connsiteY2106" fmla="*/ 3542928 h 4158856"/>
              <a:gd name="connsiteX2107" fmla="*/ 6851518 w 10692508"/>
              <a:gd name="connsiteY2107" fmla="*/ 3547530 h 4158856"/>
              <a:gd name="connsiteX2108" fmla="*/ 6851518 w 10692508"/>
              <a:gd name="connsiteY2108" fmla="*/ 3568240 h 4158856"/>
              <a:gd name="connsiteX2109" fmla="*/ 6843083 w 10692508"/>
              <a:gd name="connsiteY2109" fmla="*/ 3573609 h 4158856"/>
              <a:gd name="connsiteX2110" fmla="*/ 6832347 w 10692508"/>
              <a:gd name="connsiteY2110" fmla="*/ 3568240 h 4158856"/>
              <a:gd name="connsiteX2111" fmla="*/ 6822379 w 10692508"/>
              <a:gd name="connsiteY2111" fmla="*/ 3558269 h 4158856"/>
              <a:gd name="connsiteX2112" fmla="*/ 6802441 w 10692508"/>
              <a:gd name="connsiteY2112" fmla="*/ 3568240 h 4158856"/>
              <a:gd name="connsiteX2113" fmla="*/ 6791706 w 10692508"/>
              <a:gd name="connsiteY2113" fmla="*/ 3568240 h 4158856"/>
              <a:gd name="connsiteX2114" fmla="*/ 6791706 w 10692508"/>
              <a:gd name="connsiteY2114" fmla="*/ 3558269 h 4158856"/>
              <a:gd name="connsiteX2115" fmla="*/ 6802441 w 10692508"/>
              <a:gd name="connsiteY2115" fmla="*/ 3552900 h 4158856"/>
              <a:gd name="connsiteX2116" fmla="*/ 6791706 w 10692508"/>
              <a:gd name="connsiteY2116" fmla="*/ 3542928 h 4158856"/>
              <a:gd name="connsiteX2117" fmla="*/ 5805578 w 10692508"/>
              <a:gd name="connsiteY2117" fmla="*/ 3527587 h 4158856"/>
              <a:gd name="connsiteX2118" fmla="*/ 5805578 w 10692508"/>
              <a:gd name="connsiteY2118" fmla="*/ 3537559 h 4158856"/>
              <a:gd name="connsiteX2119" fmla="*/ 5795610 w 10692508"/>
              <a:gd name="connsiteY2119" fmla="*/ 3547530 h 4158856"/>
              <a:gd name="connsiteX2120" fmla="*/ 5784874 w 10692508"/>
              <a:gd name="connsiteY2120" fmla="*/ 3547530 h 4158856"/>
              <a:gd name="connsiteX2121" fmla="*/ 5774906 w 10692508"/>
              <a:gd name="connsiteY2121" fmla="*/ 3532957 h 4158856"/>
              <a:gd name="connsiteX2122" fmla="*/ 5695156 w 10692508"/>
              <a:gd name="connsiteY2122" fmla="*/ 3527587 h 4158856"/>
              <a:gd name="connsiteX2123" fmla="*/ 5715094 w 10692508"/>
              <a:gd name="connsiteY2123" fmla="*/ 3527587 h 4158856"/>
              <a:gd name="connsiteX2124" fmla="*/ 5705125 w 10692508"/>
              <a:gd name="connsiteY2124" fmla="*/ 3537559 h 4158856"/>
              <a:gd name="connsiteX2125" fmla="*/ 5585502 w 10692508"/>
              <a:gd name="connsiteY2125" fmla="*/ 3527587 h 4158856"/>
              <a:gd name="connsiteX2126" fmla="*/ 5585502 w 10692508"/>
              <a:gd name="connsiteY2126" fmla="*/ 3532957 h 4158856"/>
              <a:gd name="connsiteX2127" fmla="*/ 5535658 w 10692508"/>
              <a:gd name="connsiteY2127" fmla="*/ 3552900 h 4158856"/>
              <a:gd name="connsiteX2128" fmla="*/ 5525690 w 10692508"/>
              <a:gd name="connsiteY2128" fmla="*/ 3547530 h 4158856"/>
              <a:gd name="connsiteX2129" fmla="*/ 5555596 w 10692508"/>
              <a:gd name="connsiteY2129" fmla="*/ 3532957 h 4158856"/>
              <a:gd name="connsiteX2130" fmla="*/ 4159220 w 10692508"/>
              <a:gd name="connsiteY2130" fmla="*/ 3527587 h 4158856"/>
              <a:gd name="connsiteX2131" fmla="*/ 4169189 w 10692508"/>
              <a:gd name="connsiteY2131" fmla="*/ 3532957 h 4158856"/>
              <a:gd name="connsiteX2132" fmla="*/ 4149252 w 10692508"/>
              <a:gd name="connsiteY2132" fmla="*/ 3537559 h 4158856"/>
              <a:gd name="connsiteX2133" fmla="*/ 4130081 w 10692508"/>
              <a:gd name="connsiteY2133" fmla="*/ 3532957 h 4158856"/>
              <a:gd name="connsiteX2134" fmla="*/ 4139284 w 10692508"/>
              <a:gd name="connsiteY2134" fmla="*/ 3532957 h 4158856"/>
              <a:gd name="connsiteX2135" fmla="*/ 4149252 w 10692508"/>
              <a:gd name="connsiteY2135" fmla="*/ 3532957 h 4158856"/>
              <a:gd name="connsiteX2136" fmla="*/ 7680447 w 10692508"/>
              <a:gd name="connsiteY2136" fmla="*/ 3522218 h 4158856"/>
              <a:gd name="connsiteX2137" fmla="*/ 7700385 w 10692508"/>
              <a:gd name="connsiteY2137" fmla="*/ 3532957 h 4158856"/>
              <a:gd name="connsiteX2138" fmla="*/ 7680447 w 10692508"/>
              <a:gd name="connsiteY2138" fmla="*/ 3542928 h 4158856"/>
              <a:gd name="connsiteX2139" fmla="*/ 6233463 w 10692508"/>
              <a:gd name="connsiteY2139" fmla="*/ 3522218 h 4158856"/>
              <a:gd name="connsiteX2140" fmla="*/ 6244198 w 10692508"/>
              <a:gd name="connsiteY2140" fmla="*/ 3532957 h 4158856"/>
              <a:gd name="connsiteX2141" fmla="*/ 6264135 w 10692508"/>
              <a:gd name="connsiteY2141" fmla="*/ 3532957 h 4158856"/>
              <a:gd name="connsiteX2142" fmla="*/ 6273337 w 10692508"/>
              <a:gd name="connsiteY2142" fmla="*/ 3547530 h 4158856"/>
              <a:gd name="connsiteX2143" fmla="*/ 6264135 w 10692508"/>
              <a:gd name="connsiteY2143" fmla="*/ 3547530 h 4158856"/>
              <a:gd name="connsiteX2144" fmla="*/ 6244198 w 10692508"/>
              <a:gd name="connsiteY2144" fmla="*/ 3558269 h 4158856"/>
              <a:gd name="connsiteX2145" fmla="*/ 6244198 w 10692508"/>
              <a:gd name="connsiteY2145" fmla="*/ 3573609 h 4158856"/>
              <a:gd name="connsiteX2146" fmla="*/ 6233463 w 10692508"/>
              <a:gd name="connsiteY2146" fmla="*/ 3578979 h 4158856"/>
              <a:gd name="connsiteX2147" fmla="*/ 6223494 w 10692508"/>
              <a:gd name="connsiteY2147" fmla="*/ 3588950 h 4158856"/>
              <a:gd name="connsiteX2148" fmla="*/ 6213525 w 10692508"/>
              <a:gd name="connsiteY2148" fmla="*/ 3578979 h 4158856"/>
              <a:gd name="connsiteX2149" fmla="*/ 6213525 w 10692508"/>
              <a:gd name="connsiteY2149" fmla="*/ 3563638 h 4158856"/>
              <a:gd name="connsiteX2150" fmla="*/ 6223494 w 10692508"/>
              <a:gd name="connsiteY2150" fmla="*/ 3563638 h 4158856"/>
              <a:gd name="connsiteX2151" fmla="*/ 6213525 w 10692508"/>
              <a:gd name="connsiteY2151" fmla="*/ 3547530 h 4158856"/>
              <a:gd name="connsiteX2152" fmla="*/ 6233463 w 10692508"/>
              <a:gd name="connsiteY2152" fmla="*/ 3537559 h 4158856"/>
              <a:gd name="connsiteX2153" fmla="*/ 6223494 w 10692508"/>
              <a:gd name="connsiteY2153" fmla="*/ 3527587 h 4158856"/>
              <a:gd name="connsiteX2154" fmla="*/ 6054027 w 10692508"/>
              <a:gd name="connsiteY2154" fmla="*/ 3522218 h 4158856"/>
              <a:gd name="connsiteX2155" fmla="*/ 6074731 w 10692508"/>
              <a:gd name="connsiteY2155" fmla="*/ 3527587 h 4158856"/>
              <a:gd name="connsiteX2156" fmla="*/ 6074731 w 10692508"/>
              <a:gd name="connsiteY2156" fmla="*/ 3542928 h 4158856"/>
              <a:gd name="connsiteX2157" fmla="*/ 6103870 w 10692508"/>
              <a:gd name="connsiteY2157" fmla="*/ 3537559 h 4158856"/>
              <a:gd name="connsiteX2158" fmla="*/ 6103870 w 10692508"/>
              <a:gd name="connsiteY2158" fmla="*/ 3542928 h 4158856"/>
              <a:gd name="connsiteX2159" fmla="*/ 6094669 w 10692508"/>
              <a:gd name="connsiteY2159" fmla="*/ 3547530 h 4158856"/>
              <a:gd name="connsiteX2160" fmla="*/ 6084700 w 10692508"/>
              <a:gd name="connsiteY2160" fmla="*/ 3552900 h 4158856"/>
              <a:gd name="connsiteX2161" fmla="*/ 6074731 w 10692508"/>
              <a:gd name="connsiteY2161" fmla="*/ 3547530 h 4158856"/>
              <a:gd name="connsiteX2162" fmla="*/ 6063996 w 10692508"/>
              <a:gd name="connsiteY2162" fmla="*/ 3547530 h 4158856"/>
              <a:gd name="connsiteX2163" fmla="*/ 6054027 w 10692508"/>
              <a:gd name="connsiteY2163" fmla="*/ 3547530 h 4158856"/>
              <a:gd name="connsiteX2164" fmla="*/ 6044059 w 10692508"/>
              <a:gd name="connsiteY2164" fmla="*/ 3552900 h 4158856"/>
              <a:gd name="connsiteX2165" fmla="*/ 6044059 w 10692508"/>
              <a:gd name="connsiteY2165" fmla="*/ 3542928 h 4158856"/>
              <a:gd name="connsiteX2166" fmla="*/ 6034857 w 10692508"/>
              <a:gd name="connsiteY2166" fmla="*/ 3532957 h 4158856"/>
              <a:gd name="connsiteX2167" fmla="*/ 5246568 w 10692508"/>
              <a:gd name="connsiteY2167" fmla="*/ 3522218 h 4158856"/>
              <a:gd name="connsiteX2168" fmla="*/ 5246568 w 10692508"/>
              <a:gd name="connsiteY2168" fmla="*/ 3532957 h 4158856"/>
              <a:gd name="connsiteX2169" fmla="*/ 5227398 w 10692508"/>
              <a:gd name="connsiteY2169" fmla="*/ 3532957 h 4158856"/>
              <a:gd name="connsiteX2170" fmla="*/ 5037227 w 10692508"/>
              <a:gd name="connsiteY2170" fmla="*/ 3522218 h 4158856"/>
              <a:gd name="connsiteX2171" fmla="*/ 5047195 w 10692508"/>
              <a:gd name="connsiteY2171" fmla="*/ 3527587 h 4158856"/>
              <a:gd name="connsiteX2172" fmla="*/ 5027258 w 10692508"/>
              <a:gd name="connsiteY2172" fmla="*/ 3537559 h 4158856"/>
              <a:gd name="connsiteX2173" fmla="*/ 5006554 w 10692508"/>
              <a:gd name="connsiteY2173" fmla="*/ 3542928 h 4158856"/>
              <a:gd name="connsiteX2174" fmla="*/ 4997352 w 10692508"/>
              <a:gd name="connsiteY2174" fmla="*/ 3547530 h 4158856"/>
              <a:gd name="connsiteX2175" fmla="*/ 4977415 w 10692508"/>
              <a:gd name="connsiteY2175" fmla="*/ 3542928 h 4158856"/>
              <a:gd name="connsiteX2176" fmla="*/ 4987384 w 10692508"/>
              <a:gd name="connsiteY2176" fmla="*/ 3537559 h 4158856"/>
              <a:gd name="connsiteX2177" fmla="*/ 4997352 w 10692508"/>
              <a:gd name="connsiteY2177" fmla="*/ 3532957 h 4158856"/>
              <a:gd name="connsiteX2178" fmla="*/ 5006554 w 10692508"/>
              <a:gd name="connsiteY2178" fmla="*/ 3527587 h 4158856"/>
              <a:gd name="connsiteX2179" fmla="*/ 5027258 w 10692508"/>
              <a:gd name="connsiteY2179" fmla="*/ 3527587 h 4158856"/>
              <a:gd name="connsiteX2180" fmla="*/ 3810319 w 10692508"/>
              <a:gd name="connsiteY2180" fmla="*/ 3522218 h 4158856"/>
              <a:gd name="connsiteX2181" fmla="*/ 3820287 w 10692508"/>
              <a:gd name="connsiteY2181" fmla="*/ 3532957 h 4158856"/>
              <a:gd name="connsiteX2182" fmla="*/ 3810319 w 10692508"/>
              <a:gd name="connsiteY2182" fmla="*/ 3532957 h 4158856"/>
              <a:gd name="connsiteX2183" fmla="*/ 3799583 w 10692508"/>
              <a:gd name="connsiteY2183" fmla="*/ 3537559 h 4158856"/>
              <a:gd name="connsiteX2184" fmla="*/ 3799583 w 10692508"/>
              <a:gd name="connsiteY2184" fmla="*/ 3532957 h 4158856"/>
              <a:gd name="connsiteX2185" fmla="*/ 8068457 w 10692508"/>
              <a:gd name="connsiteY2185" fmla="*/ 3516849 h 4158856"/>
              <a:gd name="connsiteX2186" fmla="*/ 8079193 w 10692508"/>
              <a:gd name="connsiteY2186" fmla="*/ 3522218 h 4158856"/>
              <a:gd name="connsiteX2187" fmla="*/ 8060023 w 10692508"/>
              <a:gd name="connsiteY2187" fmla="*/ 3532957 h 4158856"/>
              <a:gd name="connsiteX2188" fmla="*/ 8060023 w 10692508"/>
              <a:gd name="connsiteY2188" fmla="*/ 3522218 h 4158856"/>
              <a:gd name="connsiteX2189" fmla="*/ 7520949 w 10692508"/>
              <a:gd name="connsiteY2189" fmla="*/ 3516849 h 4158856"/>
              <a:gd name="connsiteX2190" fmla="*/ 7530918 w 10692508"/>
              <a:gd name="connsiteY2190" fmla="*/ 3527587 h 4158856"/>
              <a:gd name="connsiteX2191" fmla="*/ 7530918 w 10692508"/>
              <a:gd name="connsiteY2191" fmla="*/ 3532957 h 4158856"/>
              <a:gd name="connsiteX2192" fmla="*/ 7500245 w 10692508"/>
              <a:gd name="connsiteY2192" fmla="*/ 3547530 h 4158856"/>
              <a:gd name="connsiteX2193" fmla="*/ 7500245 w 10692508"/>
              <a:gd name="connsiteY2193" fmla="*/ 3537559 h 4158856"/>
              <a:gd name="connsiteX2194" fmla="*/ 7500245 w 10692508"/>
              <a:gd name="connsiteY2194" fmla="*/ 3532957 h 4158856"/>
              <a:gd name="connsiteX2195" fmla="*/ 7311609 w 10692508"/>
              <a:gd name="connsiteY2195" fmla="*/ 3516849 h 4158856"/>
              <a:gd name="connsiteX2196" fmla="*/ 7320810 w 10692508"/>
              <a:gd name="connsiteY2196" fmla="*/ 3527587 h 4158856"/>
              <a:gd name="connsiteX2197" fmla="*/ 7311609 w 10692508"/>
              <a:gd name="connsiteY2197" fmla="*/ 3532957 h 4158856"/>
              <a:gd name="connsiteX2198" fmla="*/ 7320810 w 10692508"/>
              <a:gd name="connsiteY2198" fmla="*/ 3537559 h 4158856"/>
              <a:gd name="connsiteX2199" fmla="*/ 7320810 w 10692508"/>
              <a:gd name="connsiteY2199" fmla="*/ 3558269 h 4158856"/>
              <a:gd name="connsiteX2200" fmla="*/ 7311609 w 10692508"/>
              <a:gd name="connsiteY2200" fmla="*/ 3558269 h 4158856"/>
              <a:gd name="connsiteX2201" fmla="*/ 7301639 w 10692508"/>
              <a:gd name="connsiteY2201" fmla="*/ 3547530 h 4158856"/>
              <a:gd name="connsiteX2202" fmla="*/ 7291671 w 10692508"/>
              <a:gd name="connsiteY2202" fmla="*/ 3547530 h 4158856"/>
              <a:gd name="connsiteX2203" fmla="*/ 7280935 w 10692508"/>
              <a:gd name="connsiteY2203" fmla="*/ 3542928 h 4158856"/>
              <a:gd name="connsiteX2204" fmla="*/ 7301639 w 10692508"/>
              <a:gd name="connsiteY2204" fmla="*/ 3542928 h 4158856"/>
              <a:gd name="connsiteX2205" fmla="*/ 7301639 w 10692508"/>
              <a:gd name="connsiteY2205" fmla="*/ 3537559 h 4158856"/>
              <a:gd name="connsiteX2206" fmla="*/ 7291671 w 10692508"/>
              <a:gd name="connsiteY2206" fmla="*/ 3532957 h 4158856"/>
              <a:gd name="connsiteX2207" fmla="*/ 7301639 w 10692508"/>
              <a:gd name="connsiteY2207" fmla="*/ 3527587 h 4158856"/>
              <a:gd name="connsiteX2208" fmla="*/ 7301639 w 10692508"/>
              <a:gd name="connsiteY2208" fmla="*/ 3522218 h 4158856"/>
              <a:gd name="connsiteX2209" fmla="*/ 6962706 w 10692508"/>
              <a:gd name="connsiteY2209" fmla="*/ 3516849 h 4158856"/>
              <a:gd name="connsiteX2210" fmla="*/ 6971908 w 10692508"/>
              <a:gd name="connsiteY2210" fmla="*/ 3522218 h 4158856"/>
              <a:gd name="connsiteX2211" fmla="*/ 6971908 w 10692508"/>
              <a:gd name="connsiteY2211" fmla="*/ 3532957 h 4158856"/>
              <a:gd name="connsiteX2212" fmla="*/ 6962706 w 10692508"/>
              <a:gd name="connsiteY2212" fmla="*/ 3542928 h 4158856"/>
              <a:gd name="connsiteX2213" fmla="*/ 6932034 w 10692508"/>
              <a:gd name="connsiteY2213" fmla="*/ 3542928 h 4158856"/>
              <a:gd name="connsiteX2214" fmla="*/ 6922065 w 10692508"/>
              <a:gd name="connsiteY2214" fmla="*/ 3532957 h 4158856"/>
              <a:gd name="connsiteX2215" fmla="*/ 6932034 w 10692508"/>
              <a:gd name="connsiteY2215" fmla="*/ 3527587 h 4158856"/>
              <a:gd name="connsiteX2216" fmla="*/ 6942002 w 10692508"/>
              <a:gd name="connsiteY2216" fmla="*/ 3532957 h 4158856"/>
              <a:gd name="connsiteX2217" fmla="*/ 6742630 w 10692508"/>
              <a:gd name="connsiteY2217" fmla="*/ 3516849 h 4158856"/>
              <a:gd name="connsiteX2218" fmla="*/ 6742630 w 10692508"/>
              <a:gd name="connsiteY2218" fmla="*/ 3527587 h 4158856"/>
              <a:gd name="connsiteX2219" fmla="*/ 6722692 w 10692508"/>
              <a:gd name="connsiteY2219" fmla="*/ 3537559 h 4158856"/>
              <a:gd name="connsiteX2220" fmla="*/ 6712724 w 10692508"/>
              <a:gd name="connsiteY2220" fmla="*/ 3547530 h 4158856"/>
              <a:gd name="connsiteX2221" fmla="*/ 6702755 w 10692508"/>
              <a:gd name="connsiteY2221" fmla="*/ 3542928 h 4158856"/>
              <a:gd name="connsiteX2222" fmla="*/ 6702755 w 10692508"/>
              <a:gd name="connsiteY2222" fmla="*/ 3537559 h 4158856"/>
              <a:gd name="connsiteX2223" fmla="*/ 6712724 w 10692508"/>
              <a:gd name="connsiteY2223" fmla="*/ 3532957 h 4158856"/>
              <a:gd name="connsiteX2224" fmla="*/ 6722692 w 10692508"/>
              <a:gd name="connsiteY2224" fmla="*/ 3527587 h 4158856"/>
              <a:gd name="connsiteX2225" fmla="*/ 6733428 w 10692508"/>
              <a:gd name="connsiteY2225" fmla="*/ 3522218 h 4158856"/>
              <a:gd name="connsiteX2226" fmla="*/ 5975045 w 10692508"/>
              <a:gd name="connsiteY2226" fmla="*/ 3516849 h 4158856"/>
              <a:gd name="connsiteX2227" fmla="*/ 5975045 w 10692508"/>
              <a:gd name="connsiteY2227" fmla="*/ 3522218 h 4158856"/>
              <a:gd name="connsiteX2228" fmla="*/ 5975045 w 10692508"/>
              <a:gd name="connsiteY2228" fmla="*/ 3537559 h 4158856"/>
              <a:gd name="connsiteX2229" fmla="*/ 5954341 w 10692508"/>
              <a:gd name="connsiteY2229" fmla="*/ 3547530 h 4158856"/>
              <a:gd name="connsiteX2230" fmla="*/ 5944372 w 10692508"/>
              <a:gd name="connsiteY2230" fmla="*/ 3552900 h 4158856"/>
              <a:gd name="connsiteX2231" fmla="*/ 5934404 w 10692508"/>
              <a:gd name="connsiteY2231" fmla="*/ 3542928 h 4158856"/>
              <a:gd name="connsiteX2232" fmla="*/ 5934404 w 10692508"/>
              <a:gd name="connsiteY2232" fmla="*/ 3532957 h 4158856"/>
              <a:gd name="connsiteX2233" fmla="*/ 5944372 w 10692508"/>
              <a:gd name="connsiteY2233" fmla="*/ 3532957 h 4158856"/>
              <a:gd name="connsiteX2234" fmla="*/ 5495784 w 10692508"/>
              <a:gd name="connsiteY2234" fmla="*/ 3516849 h 4158856"/>
              <a:gd name="connsiteX2235" fmla="*/ 5495784 w 10692508"/>
              <a:gd name="connsiteY2235" fmla="*/ 3527587 h 4158856"/>
              <a:gd name="connsiteX2236" fmla="*/ 5485815 w 10692508"/>
              <a:gd name="connsiteY2236" fmla="*/ 3527587 h 4158856"/>
              <a:gd name="connsiteX2237" fmla="*/ 5475847 w 10692508"/>
              <a:gd name="connsiteY2237" fmla="*/ 3522218 h 4158856"/>
              <a:gd name="connsiteX2238" fmla="*/ 4538028 w 10692508"/>
              <a:gd name="connsiteY2238" fmla="*/ 3516849 h 4158856"/>
              <a:gd name="connsiteX2239" fmla="*/ 4557966 w 10692508"/>
              <a:gd name="connsiteY2239" fmla="*/ 3522218 h 4158856"/>
              <a:gd name="connsiteX2240" fmla="*/ 4547997 w 10692508"/>
              <a:gd name="connsiteY2240" fmla="*/ 3522218 h 4158856"/>
              <a:gd name="connsiteX2241" fmla="*/ 4538028 w 10692508"/>
              <a:gd name="connsiteY2241" fmla="*/ 3532957 h 4158856"/>
              <a:gd name="connsiteX2242" fmla="*/ 4528827 w 10692508"/>
              <a:gd name="connsiteY2242" fmla="*/ 3532957 h 4158856"/>
              <a:gd name="connsiteX2243" fmla="*/ 4518858 w 10692508"/>
              <a:gd name="connsiteY2243" fmla="*/ 3527587 h 4158856"/>
              <a:gd name="connsiteX2244" fmla="*/ 3870130 w 10692508"/>
              <a:gd name="connsiteY2244" fmla="*/ 3516849 h 4158856"/>
              <a:gd name="connsiteX2245" fmla="*/ 3880098 w 10692508"/>
              <a:gd name="connsiteY2245" fmla="*/ 3527587 h 4158856"/>
              <a:gd name="connsiteX2246" fmla="*/ 3870130 w 10692508"/>
              <a:gd name="connsiteY2246" fmla="*/ 3527587 h 4158856"/>
              <a:gd name="connsiteX2247" fmla="*/ 7341514 w 10692508"/>
              <a:gd name="connsiteY2247" fmla="*/ 3511480 h 4158856"/>
              <a:gd name="connsiteX2248" fmla="*/ 7361451 w 10692508"/>
              <a:gd name="connsiteY2248" fmla="*/ 3511480 h 4158856"/>
              <a:gd name="connsiteX2249" fmla="*/ 7370653 w 10692508"/>
              <a:gd name="connsiteY2249" fmla="*/ 3516849 h 4158856"/>
              <a:gd name="connsiteX2250" fmla="*/ 7370653 w 10692508"/>
              <a:gd name="connsiteY2250" fmla="*/ 3532957 h 4158856"/>
              <a:gd name="connsiteX2251" fmla="*/ 7380622 w 10692508"/>
              <a:gd name="connsiteY2251" fmla="*/ 3532957 h 4158856"/>
              <a:gd name="connsiteX2252" fmla="*/ 7380622 w 10692508"/>
              <a:gd name="connsiteY2252" fmla="*/ 3542928 h 4158856"/>
              <a:gd name="connsiteX2253" fmla="*/ 7370653 w 10692508"/>
              <a:gd name="connsiteY2253" fmla="*/ 3558269 h 4158856"/>
              <a:gd name="connsiteX2254" fmla="*/ 7361451 w 10692508"/>
              <a:gd name="connsiteY2254" fmla="*/ 3552900 h 4158856"/>
              <a:gd name="connsiteX2255" fmla="*/ 7351483 w 10692508"/>
              <a:gd name="connsiteY2255" fmla="*/ 3558269 h 4158856"/>
              <a:gd name="connsiteX2256" fmla="*/ 7330779 w 10692508"/>
              <a:gd name="connsiteY2256" fmla="*/ 3547530 h 4158856"/>
              <a:gd name="connsiteX2257" fmla="*/ 7330779 w 10692508"/>
              <a:gd name="connsiteY2257" fmla="*/ 3516849 h 4158856"/>
              <a:gd name="connsiteX2258" fmla="*/ 3371699 w 10692508"/>
              <a:gd name="connsiteY2258" fmla="*/ 3511480 h 4158856"/>
              <a:gd name="connsiteX2259" fmla="*/ 3390869 w 10692508"/>
              <a:gd name="connsiteY2259" fmla="*/ 3511480 h 4158856"/>
              <a:gd name="connsiteX2260" fmla="*/ 3380901 w 10692508"/>
              <a:gd name="connsiteY2260" fmla="*/ 3522218 h 4158856"/>
              <a:gd name="connsiteX2261" fmla="*/ 8188848 w 10692508"/>
              <a:gd name="connsiteY2261" fmla="*/ 3506878 h 4158856"/>
              <a:gd name="connsiteX2262" fmla="*/ 8198817 w 10692508"/>
              <a:gd name="connsiteY2262" fmla="*/ 3506878 h 4158856"/>
              <a:gd name="connsiteX2263" fmla="*/ 8198817 w 10692508"/>
              <a:gd name="connsiteY2263" fmla="*/ 3511480 h 4158856"/>
              <a:gd name="connsiteX2264" fmla="*/ 8188848 w 10692508"/>
              <a:gd name="connsiteY2264" fmla="*/ 3511480 h 4158856"/>
              <a:gd name="connsiteX2265" fmla="*/ 7390591 w 10692508"/>
              <a:gd name="connsiteY2265" fmla="*/ 3506878 h 4158856"/>
              <a:gd name="connsiteX2266" fmla="*/ 7401326 w 10692508"/>
              <a:gd name="connsiteY2266" fmla="*/ 3511480 h 4158856"/>
              <a:gd name="connsiteX2267" fmla="*/ 7390591 w 10692508"/>
              <a:gd name="connsiteY2267" fmla="*/ 3522218 h 4158856"/>
              <a:gd name="connsiteX2268" fmla="*/ 7370653 w 10692508"/>
              <a:gd name="connsiteY2268" fmla="*/ 3516849 h 4158856"/>
              <a:gd name="connsiteX2269" fmla="*/ 7370653 w 10692508"/>
              <a:gd name="connsiteY2269" fmla="*/ 3511480 h 4158856"/>
              <a:gd name="connsiteX2270" fmla="*/ 7231859 w 10692508"/>
              <a:gd name="connsiteY2270" fmla="*/ 3506878 h 4158856"/>
              <a:gd name="connsiteX2271" fmla="*/ 7241828 w 10692508"/>
              <a:gd name="connsiteY2271" fmla="*/ 3506878 h 4158856"/>
              <a:gd name="connsiteX2272" fmla="*/ 7251797 w 10692508"/>
              <a:gd name="connsiteY2272" fmla="*/ 3522218 h 4158856"/>
              <a:gd name="connsiteX2273" fmla="*/ 7211155 w 10692508"/>
              <a:gd name="connsiteY2273" fmla="*/ 3537559 h 4158856"/>
              <a:gd name="connsiteX2274" fmla="*/ 7211155 w 10692508"/>
              <a:gd name="connsiteY2274" fmla="*/ 3516849 h 4158856"/>
              <a:gd name="connsiteX2275" fmla="*/ 7161312 w 10692508"/>
              <a:gd name="connsiteY2275" fmla="*/ 3506878 h 4158856"/>
              <a:gd name="connsiteX2276" fmla="*/ 7191985 w 10692508"/>
              <a:gd name="connsiteY2276" fmla="*/ 3506878 h 4158856"/>
              <a:gd name="connsiteX2277" fmla="*/ 7191985 w 10692508"/>
              <a:gd name="connsiteY2277" fmla="*/ 3511480 h 4158856"/>
              <a:gd name="connsiteX2278" fmla="*/ 7201187 w 10692508"/>
              <a:gd name="connsiteY2278" fmla="*/ 3516849 h 4158856"/>
              <a:gd name="connsiteX2279" fmla="*/ 7201187 w 10692508"/>
              <a:gd name="connsiteY2279" fmla="*/ 3522218 h 4158856"/>
              <a:gd name="connsiteX2280" fmla="*/ 7171281 w 10692508"/>
              <a:gd name="connsiteY2280" fmla="*/ 3527587 h 4158856"/>
              <a:gd name="connsiteX2281" fmla="*/ 7141375 w 10692508"/>
              <a:gd name="connsiteY2281" fmla="*/ 3532957 h 4158856"/>
              <a:gd name="connsiteX2282" fmla="*/ 7141375 w 10692508"/>
              <a:gd name="connsiteY2282" fmla="*/ 3511480 h 4158856"/>
              <a:gd name="connsiteX2283" fmla="*/ 5107007 w 10692508"/>
              <a:gd name="connsiteY2283" fmla="*/ 3506878 h 4158856"/>
              <a:gd name="connsiteX2284" fmla="*/ 5126178 w 10692508"/>
              <a:gd name="connsiteY2284" fmla="*/ 3511480 h 4158856"/>
              <a:gd name="connsiteX2285" fmla="*/ 5107007 w 10692508"/>
              <a:gd name="connsiteY2285" fmla="*/ 3522218 h 4158856"/>
              <a:gd name="connsiteX2286" fmla="*/ 5116209 w 10692508"/>
              <a:gd name="connsiteY2286" fmla="*/ 3527587 h 4158856"/>
              <a:gd name="connsiteX2287" fmla="*/ 5107007 w 10692508"/>
              <a:gd name="connsiteY2287" fmla="*/ 3532957 h 4158856"/>
              <a:gd name="connsiteX2288" fmla="*/ 5126178 w 10692508"/>
              <a:gd name="connsiteY2288" fmla="*/ 3532957 h 4158856"/>
              <a:gd name="connsiteX2289" fmla="*/ 5126178 w 10692508"/>
              <a:gd name="connsiteY2289" fmla="*/ 3537559 h 4158856"/>
              <a:gd name="connsiteX2290" fmla="*/ 5087070 w 10692508"/>
              <a:gd name="connsiteY2290" fmla="*/ 3547530 h 4158856"/>
              <a:gd name="connsiteX2291" fmla="*/ 5097039 w 10692508"/>
              <a:gd name="connsiteY2291" fmla="*/ 3532957 h 4158856"/>
              <a:gd name="connsiteX2292" fmla="*/ 5087070 w 10692508"/>
              <a:gd name="connsiteY2292" fmla="*/ 3532957 h 4158856"/>
              <a:gd name="connsiteX2293" fmla="*/ 5097039 w 10692508"/>
              <a:gd name="connsiteY2293" fmla="*/ 3527587 h 4158856"/>
              <a:gd name="connsiteX2294" fmla="*/ 5087070 w 10692508"/>
              <a:gd name="connsiteY2294" fmla="*/ 3522218 h 4158856"/>
              <a:gd name="connsiteX2295" fmla="*/ 4688325 w 10692508"/>
              <a:gd name="connsiteY2295" fmla="*/ 3506878 h 4158856"/>
              <a:gd name="connsiteX2296" fmla="*/ 4688325 w 10692508"/>
              <a:gd name="connsiteY2296" fmla="*/ 3511480 h 4158856"/>
              <a:gd name="connsiteX2297" fmla="*/ 4677589 w 10692508"/>
              <a:gd name="connsiteY2297" fmla="*/ 3511480 h 4158856"/>
              <a:gd name="connsiteX2298" fmla="*/ 3531196 w 10692508"/>
              <a:gd name="connsiteY2298" fmla="*/ 3506878 h 4158856"/>
              <a:gd name="connsiteX2299" fmla="*/ 3531196 w 10692508"/>
              <a:gd name="connsiteY2299" fmla="*/ 3511480 h 4158856"/>
              <a:gd name="connsiteX2300" fmla="*/ 3521228 w 10692508"/>
              <a:gd name="connsiteY2300" fmla="*/ 3516849 h 4158856"/>
              <a:gd name="connsiteX2301" fmla="*/ 3510492 w 10692508"/>
              <a:gd name="connsiteY2301" fmla="*/ 3511480 h 4158856"/>
              <a:gd name="connsiteX2302" fmla="*/ 8836809 w 10692508"/>
              <a:gd name="connsiteY2302" fmla="*/ 3502275 h 4158856"/>
              <a:gd name="connsiteX2303" fmla="*/ 8857513 w 10692508"/>
              <a:gd name="connsiteY2303" fmla="*/ 3506878 h 4158856"/>
              <a:gd name="connsiteX2304" fmla="*/ 8857513 w 10692508"/>
              <a:gd name="connsiteY2304" fmla="*/ 3516849 h 4158856"/>
              <a:gd name="connsiteX2305" fmla="*/ 8826840 w 10692508"/>
              <a:gd name="connsiteY2305" fmla="*/ 3516849 h 4158856"/>
              <a:gd name="connsiteX2306" fmla="*/ 8816872 w 10692508"/>
              <a:gd name="connsiteY2306" fmla="*/ 3506878 h 4158856"/>
              <a:gd name="connsiteX2307" fmla="*/ 7729524 w 10692508"/>
              <a:gd name="connsiteY2307" fmla="*/ 3502275 h 4158856"/>
              <a:gd name="connsiteX2308" fmla="*/ 7710353 w 10692508"/>
              <a:gd name="connsiteY2308" fmla="*/ 3511480 h 4158856"/>
              <a:gd name="connsiteX2309" fmla="*/ 7710353 w 10692508"/>
              <a:gd name="connsiteY2309" fmla="*/ 3506878 h 4158856"/>
              <a:gd name="connsiteX2310" fmla="*/ 6483445 w 10692508"/>
              <a:gd name="connsiteY2310" fmla="*/ 3502275 h 4158856"/>
              <a:gd name="connsiteX2311" fmla="*/ 6493414 w 10692508"/>
              <a:gd name="connsiteY2311" fmla="*/ 3502275 h 4158856"/>
              <a:gd name="connsiteX2312" fmla="*/ 6483445 w 10692508"/>
              <a:gd name="connsiteY2312" fmla="*/ 3511480 h 4158856"/>
              <a:gd name="connsiteX2313" fmla="*/ 6264135 w 10692508"/>
              <a:gd name="connsiteY2313" fmla="*/ 3502275 h 4158856"/>
              <a:gd name="connsiteX2314" fmla="*/ 6283306 w 10692508"/>
              <a:gd name="connsiteY2314" fmla="*/ 3506878 h 4158856"/>
              <a:gd name="connsiteX2315" fmla="*/ 6283306 w 10692508"/>
              <a:gd name="connsiteY2315" fmla="*/ 3516849 h 4158856"/>
              <a:gd name="connsiteX2316" fmla="*/ 6273337 w 10692508"/>
              <a:gd name="connsiteY2316" fmla="*/ 3516849 h 4158856"/>
              <a:gd name="connsiteX2317" fmla="*/ 6264135 w 10692508"/>
              <a:gd name="connsiteY2317" fmla="*/ 3511480 h 4158856"/>
              <a:gd name="connsiteX2318" fmla="*/ 6273337 w 10692508"/>
              <a:gd name="connsiteY2318" fmla="*/ 3506878 h 4158856"/>
              <a:gd name="connsiteX2319" fmla="*/ 5366192 w 10692508"/>
              <a:gd name="connsiteY2319" fmla="*/ 3502275 h 4158856"/>
              <a:gd name="connsiteX2320" fmla="*/ 5366192 w 10692508"/>
              <a:gd name="connsiteY2320" fmla="*/ 3506878 h 4158856"/>
              <a:gd name="connsiteX2321" fmla="*/ 5356223 w 10692508"/>
              <a:gd name="connsiteY2321" fmla="*/ 3511480 h 4158856"/>
              <a:gd name="connsiteX2322" fmla="*/ 5326317 w 10692508"/>
              <a:gd name="connsiteY2322" fmla="*/ 3511480 h 4158856"/>
              <a:gd name="connsiteX2323" fmla="*/ 5216662 w 10692508"/>
              <a:gd name="connsiteY2323" fmla="*/ 3502275 h 4158856"/>
              <a:gd name="connsiteX2324" fmla="*/ 5227398 w 10692508"/>
              <a:gd name="connsiteY2324" fmla="*/ 3502275 h 4158856"/>
              <a:gd name="connsiteX2325" fmla="*/ 5216662 w 10692508"/>
              <a:gd name="connsiteY2325" fmla="*/ 3506878 h 4158856"/>
              <a:gd name="connsiteX2326" fmla="*/ 4258907 w 10692508"/>
              <a:gd name="connsiteY2326" fmla="*/ 3502275 h 4158856"/>
              <a:gd name="connsiteX2327" fmla="*/ 4268875 w 10692508"/>
              <a:gd name="connsiteY2327" fmla="*/ 3516849 h 4158856"/>
              <a:gd name="connsiteX2328" fmla="*/ 4248171 w 10692508"/>
              <a:gd name="connsiteY2328" fmla="*/ 3522218 h 4158856"/>
              <a:gd name="connsiteX2329" fmla="*/ 4248171 w 10692508"/>
              <a:gd name="connsiteY2329" fmla="*/ 3511480 h 4158856"/>
              <a:gd name="connsiteX2330" fmla="*/ 3570304 w 10692508"/>
              <a:gd name="connsiteY2330" fmla="*/ 3502275 h 4158856"/>
              <a:gd name="connsiteX2331" fmla="*/ 3581040 w 10692508"/>
              <a:gd name="connsiteY2331" fmla="*/ 3506878 h 4158856"/>
              <a:gd name="connsiteX2332" fmla="*/ 3560335 w 10692508"/>
              <a:gd name="connsiteY2332" fmla="*/ 3511480 h 4158856"/>
              <a:gd name="connsiteX2333" fmla="*/ 3560335 w 10692508"/>
              <a:gd name="connsiteY2333" fmla="*/ 3506878 h 4158856"/>
              <a:gd name="connsiteX2334" fmla="*/ 2035135 w 10692508"/>
              <a:gd name="connsiteY2334" fmla="*/ 3502275 h 4158856"/>
              <a:gd name="connsiteX2335" fmla="*/ 2035135 w 10692508"/>
              <a:gd name="connsiteY2335" fmla="*/ 3506878 h 4158856"/>
              <a:gd name="connsiteX2336" fmla="*/ 2014431 w 10692508"/>
              <a:gd name="connsiteY2336" fmla="*/ 3516849 h 4158856"/>
              <a:gd name="connsiteX2337" fmla="*/ 2014431 w 10692508"/>
              <a:gd name="connsiteY2337" fmla="*/ 3511480 h 4158856"/>
              <a:gd name="connsiteX2338" fmla="*/ 9405788 w 10692508"/>
              <a:gd name="connsiteY2338" fmla="*/ 3496906 h 4158856"/>
              <a:gd name="connsiteX2339" fmla="*/ 9415756 w 10692508"/>
              <a:gd name="connsiteY2339" fmla="*/ 3496906 h 4158856"/>
              <a:gd name="connsiteX2340" fmla="*/ 9415756 w 10692508"/>
              <a:gd name="connsiteY2340" fmla="*/ 3502275 h 4158856"/>
              <a:gd name="connsiteX2341" fmla="*/ 9405788 w 10692508"/>
              <a:gd name="connsiteY2341" fmla="*/ 3502275 h 4158856"/>
              <a:gd name="connsiteX2342" fmla="*/ 7869851 w 10692508"/>
              <a:gd name="connsiteY2342" fmla="*/ 3496906 h 4158856"/>
              <a:gd name="connsiteX2343" fmla="*/ 7879821 w 10692508"/>
              <a:gd name="connsiteY2343" fmla="*/ 3496906 h 4158856"/>
              <a:gd name="connsiteX2344" fmla="*/ 7879821 w 10692508"/>
              <a:gd name="connsiteY2344" fmla="*/ 3502275 h 4158856"/>
              <a:gd name="connsiteX2345" fmla="*/ 7869851 w 10692508"/>
              <a:gd name="connsiteY2345" fmla="*/ 3502275 h 4158856"/>
              <a:gd name="connsiteX2346" fmla="*/ 7859883 w 10692508"/>
              <a:gd name="connsiteY2346" fmla="*/ 3502275 h 4158856"/>
              <a:gd name="connsiteX2347" fmla="*/ 6892926 w 10692508"/>
              <a:gd name="connsiteY2347" fmla="*/ 3496906 h 4158856"/>
              <a:gd name="connsiteX2348" fmla="*/ 6892926 w 10692508"/>
              <a:gd name="connsiteY2348" fmla="*/ 3506878 h 4158856"/>
              <a:gd name="connsiteX2349" fmla="*/ 6882191 w 10692508"/>
              <a:gd name="connsiteY2349" fmla="*/ 3511480 h 4158856"/>
              <a:gd name="connsiteX2350" fmla="*/ 6523320 w 10692508"/>
              <a:gd name="connsiteY2350" fmla="*/ 3496906 h 4158856"/>
              <a:gd name="connsiteX2351" fmla="*/ 6553226 w 10692508"/>
              <a:gd name="connsiteY2351" fmla="*/ 3511480 h 4158856"/>
              <a:gd name="connsiteX2352" fmla="*/ 6533288 w 10692508"/>
              <a:gd name="connsiteY2352" fmla="*/ 3516849 h 4158856"/>
              <a:gd name="connsiteX2353" fmla="*/ 6533288 w 10692508"/>
              <a:gd name="connsiteY2353" fmla="*/ 3537559 h 4158856"/>
              <a:gd name="connsiteX2354" fmla="*/ 6512584 w 10692508"/>
              <a:gd name="connsiteY2354" fmla="*/ 3537559 h 4158856"/>
              <a:gd name="connsiteX2355" fmla="*/ 6512584 w 10692508"/>
              <a:gd name="connsiteY2355" fmla="*/ 3542928 h 4158856"/>
              <a:gd name="connsiteX2356" fmla="*/ 6523320 w 10692508"/>
              <a:gd name="connsiteY2356" fmla="*/ 3542928 h 4158856"/>
              <a:gd name="connsiteX2357" fmla="*/ 6533288 w 10692508"/>
              <a:gd name="connsiteY2357" fmla="*/ 3547530 h 4158856"/>
              <a:gd name="connsiteX2358" fmla="*/ 6512584 w 10692508"/>
              <a:gd name="connsiteY2358" fmla="*/ 3563638 h 4158856"/>
              <a:gd name="connsiteX2359" fmla="*/ 6502616 w 10692508"/>
              <a:gd name="connsiteY2359" fmla="*/ 3563638 h 4158856"/>
              <a:gd name="connsiteX2360" fmla="*/ 6493414 w 10692508"/>
              <a:gd name="connsiteY2360" fmla="*/ 3558269 h 4158856"/>
              <a:gd name="connsiteX2361" fmla="*/ 6483445 w 10692508"/>
              <a:gd name="connsiteY2361" fmla="*/ 3552900 h 4158856"/>
              <a:gd name="connsiteX2362" fmla="*/ 6463508 w 10692508"/>
              <a:gd name="connsiteY2362" fmla="*/ 3558269 h 4158856"/>
              <a:gd name="connsiteX2363" fmla="*/ 6463508 w 10692508"/>
              <a:gd name="connsiteY2363" fmla="*/ 3547530 h 4158856"/>
              <a:gd name="connsiteX2364" fmla="*/ 6473477 w 10692508"/>
              <a:gd name="connsiteY2364" fmla="*/ 3542928 h 4158856"/>
              <a:gd name="connsiteX2365" fmla="*/ 6483445 w 10692508"/>
              <a:gd name="connsiteY2365" fmla="*/ 3532957 h 4158856"/>
              <a:gd name="connsiteX2366" fmla="*/ 6463508 w 10692508"/>
              <a:gd name="connsiteY2366" fmla="*/ 3537559 h 4158856"/>
              <a:gd name="connsiteX2367" fmla="*/ 6452773 w 10692508"/>
              <a:gd name="connsiteY2367" fmla="*/ 3527587 h 4158856"/>
              <a:gd name="connsiteX2368" fmla="*/ 6452773 w 10692508"/>
              <a:gd name="connsiteY2368" fmla="*/ 3516849 h 4158856"/>
              <a:gd name="connsiteX2369" fmla="*/ 6473477 w 10692508"/>
              <a:gd name="connsiteY2369" fmla="*/ 3516849 h 4158856"/>
              <a:gd name="connsiteX2370" fmla="*/ 6473477 w 10692508"/>
              <a:gd name="connsiteY2370" fmla="*/ 3522218 h 4158856"/>
              <a:gd name="connsiteX2371" fmla="*/ 6502616 w 10692508"/>
              <a:gd name="connsiteY2371" fmla="*/ 3522218 h 4158856"/>
              <a:gd name="connsiteX2372" fmla="*/ 6502616 w 10692508"/>
              <a:gd name="connsiteY2372" fmla="*/ 3506878 h 4158856"/>
              <a:gd name="connsiteX2373" fmla="*/ 5944372 w 10692508"/>
              <a:gd name="connsiteY2373" fmla="*/ 3496906 h 4158856"/>
              <a:gd name="connsiteX2374" fmla="*/ 5954341 w 10692508"/>
              <a:gd name="connsiteY2374" fmla="*/ 3496906 h 4158856"/>
              <a:gd name="connsiteX2375" fmla="*/ 5944372 w 10692508"/>
              <a:gd name="connsiteY2375" fmla="*/ 3506878 h 4158856"/>
              <a:gd name="connsiteX2376" fmla="*/ 5934404 w 10692508"/>
              <a:gd name="connsiteY2376" fmla="*/ 3502275 h 4158856"/>
              <a:gd name="connsiteX2377" fmla="*/ 5605439 w 10692508"/>
              <a:gd name="connsiteY2377" fmla="*/ 3496906 h 4158856"/>
              <a:gd name="connsiteX2378" fmla="*/ 5626143 w 10692508"/>
              <a:gd name="connsiteY2378" fmla="*/ 3502275 h 4158856"/>
              <a:gd name="connsiteX2379" fmla="*/ 5595470 w 10692508"/>
              <a:gd name="connsiteY2379" fmla="*/ 3516849 h 4158856"/>
              <a:gd name="connsiteX2380" fmla="*/ 5585502 w 10692508"/>
              <a:gd name="connsiteY2380" fmla="*/ 3511480 h 4158856"/>
              <a:gd name="connsiteX2381" fmla="*/ 4338656 w 10692508"/>
              <a:gd name="connsiteY2381" fmla="*/ 3496906 h 4158856"/>
              <a:gd name="connsiteX2382" fmla="*/ 4349392 w 10692508"/>
              <a:gd name="connsiteY2382" fmla="*/ 3502275 h 4158856"/>
              <a:gd name="connsiteX2383" fmla="*/ 4328687 w 10692508"/>
              <a:gd name="connsiteY2383" fmla="*/ 3506878 h 4158856"/>
              <a:gd name="connsiteX2384" fmla="*/ 4328687 w 10692508"/>
              <a:gd name="connsiteY2384" fmla="*/ 3502275 h 4158856"/>
              <a:gd name="connsiteX2385" fmla="*/ 2522831 w 10692508"/>
              <a:gd name="connsiteY2385" fmla="*/ 3496906 h 4158856"/>
              <a:gd name="connsiteX2386" fmla="*/ 2533567 w 10692508"/>
              <a:gd name="connsiteY2386" fmla="*/ 3502275 h 4158856"/>
              <a:gd name="connsiteX2387" fmla="*/ 2522831 w 10692508"/>
              <a:gd name="connsiteY2387" fmla="*/ 3516849 h 4158856"/>
              <a:gd name="connsiteX2388" fmla="*/ 2503661 w 10692508"/>
              <a:gd name="connsiteY2388" fmla="*/ 3511480 h 4158856"/>
              <a:gd name="connsiteX2389" fmla="*/ 7989475 w 10692508"/>
              <a:gd name="connsiteY2389" fmla="*/ 3491537 h 4158856"/>
              <a:gd name="connsiteX2390" fmla="*/ 8000211 w 10692508"/>
              <a:gd name="connsiteY2390" fmla="*/ 3496906 h 4158856"/>
              <a:gd name="connsiteX2391" fmla="*/ 7979507 w 10692508"/>
              <a:gd name="connsiteY2391" fmla="*/ 3502275 h 4158856"/>
              <a:gd name="connsiteX2392" fmla="*/ 7969538 w 10692508"/>
              <a:gd name="connsiteY2392" fmla="*/ 3496906 h 4158856"/>
              <a:gd name="connsiteX2393" fmla="*/ 7948834 w 10692508"/>
              <a:gd name="connsiteY2393" fmla="*/ 3491537 h 4158856"/>
              <a:gd name="connsiteX2394" fmla="*/ 7969538 w 10692508"/>
              <a:gd name="connsiteY2394" fmla="*/ 3502275 h 4158856"/>
              <a:gd name="connsiteX2395" fmla="*/ 7969538 w 10692508"/>
              <a:gd name="connsiteY2395" fmla="*/ 3506878 h 4158856"/>
              <a:gd name="connsiteX2396" fmla="*/ 7939632 w 10692508"/>
              <a:gd name="connsiteY2396" fmla="*/ 3511480 h 4158856"/>
              <a:gd name="connsiteX2397" fmla="*/ 7929663 w 10692508"/>
              <a:gd name="connsiteY2397" fmla="*/ 3496906 h 4158856"/>
              <a:gd name="connsiteX2398" fmla="*/ 7800071 w 10692508"/>
              <a:gd name="connsiteY2398" fmla="*/ 3491537 h 4158856"/>
              <a:gd name="connsiteX2399" fmla="*/ 7810040 w 10692508"/>
              <a:gd name="connsiteY2399" fmla="*/ 3496906 h 4158856"/>
              <a:gd name="connsiteX2400" fmla="*/ 7800071 w 10692508"/>
              <a:gd name="connsiteY2400" fmla="*/ 3502275 h 4158856"/>
              <a:gd name="connsiteX2401" fmla="*/ 7800071 w 10692508"/>
              <a:gd name="connsiteY2401" fmla="*/ 3516849 h 4158856"/>
              <a:gd name="connsiteX2402" fmla="*/ 7779367 w 10692508"/>
              <a:gd name="connsiteY2402" fmla="*/ 3516849 h 4158856"/>
              <a:gd name="connsiteX2403" fmla="*/ 7770165 w 10692508"/>
              <a:gd name="connsiteY2403" fmla="*/ 3506878 h 4158856"/>
              <a:gd name="connsiteX2404" fmla="*/ 6353853 w 10692508"/>
              <a:gd name="connsiteY2404" fmla="*/ 3491537 h 4158856"/>
              <a:gd name="connsiteX2405" fmla="*/ 6383759 w 10692508"/>
              <a:gd name="connsiteY2405" fmla="*/ 3491537 h 4158856"/>
              <a:gd name="connsiteX2406" fmla="*/ 6402929 w 10692508"/>
              <a:gd name="connsiteY2406" fmla="*/ 3506878 h 4158856"/>
              <a:gd name="connsiteX2407" fmla="*/ 6363822 w 10692508"/>
              <a:gd name="connsiteY2407" fmla="*/ 3522218 h 4158856"/>
              <a:gd name="connsiteX2408" fmla="*/ 6343118 w 10692508"/>
              <a:gd name="connsiteY2408" fmla="*/ 3506878 h 4158856"/>
              <a:gd name="connsiteX2409" fmla="*/ 6353853 w 10692508"/>
              <a:gd name="connsiteY2409" fmla="*/ 3502275 h 4158856"/>
              <a:gd name="connsiteX2410" fmla="*/ 6264135 w 10692508"/>
              <a:gd name="connsiteY2410" fmla="*/ 3491537 h 4158856"/>
              <a:gd name="connsiteX2411" fmla="*/ 6264135 w 10692508"/>
              <a:gd name="connsiteY2411" fmla="*/ 3496906 h 4158856"/>
              <a:gd name="connsiteX2412" fmla="*/ 6254167 w 10692508"/>
              <a:gd name="connsiteY2412" fmla="*/ 3496906 h 4158856"/>
              <a:gd name="connsiteX2413" fmla="*/ 6154480 w 10692508"/>
              <a:gd name="connsiteY2413" fmla="*/ 3491537 h 4158856"/>
              <a:gd name="connsiteX2414" fmla="*/ 6163682 w 10692508"/>
              <a:gd name="connsiteY2414" fmla="*/ 3511480 h 4158856"/>
              <a:gd name="connsiteX2415" fmla="*/ 6173651 w 10692508"/>
              <a:gd name="connsiteY2415" fmla="*/ 3511480 h 4158856"/>
              <a:gd name="connsiteX2416" fmla="*/ 6173651 w 10692508"/>
              <a:gd name="connsiteY2416" fmla="*/ 3522218 h 4158856"/>
              <a:gd name="connsiteX2417" fmla="*/ 6163682 w 10692508"/>
              <a:gd name="connsiteY2417" fmla="*/ 3522218 h 4158856"/>
              <a:gd name="connsiteX2418" fmla="*/ 6144512 w 10692508"/>
              <a:gd name="connsiteY2418" fmla="*/ 3516849 h 4158856"/>
              <a:gd name="connsiteX2419" fmla="*/ 6134543 w 10692508"/>
              <a:gd name="connsiteY2419" fmla="*/ 3522218 h 4158856"/>
              <a:gd name="connsiteX2420" fmla="*/ 6124574 w 10692508"/>
              <a:gd name="connsiteY2420" fmla="*/ 3522218 h 4158856"/>
              <a:gd name="connsiteX2421" fmla="*/ 6124574 w 10692508"/>
              <a:gd name="connsiteY2421" fmla="*/ 3502275 h 4158856"/>
              <a:gd name="connsiteX2422" fmla="*/ 6144512 w 10692508"/>
              <a:gd name="connsiteY2422" fmla="*/ 3502275 h 4158856"/>
              <a:gd name="connsiteX2423" fmla="*/ 6144512 w 10692508"/>
              <a:gd name="connsiteY2423" fmla="*/ 3496906 h 4158856"/>
              <a:gd name="connsiteX2424" fmla="*/ 5426003 w 10692508"/>
              <a:gd name="connsiteY2424" fmla="*/ 3491537 h 4158856"/>
              <a:gd name="connsiteX2425" fmla="*/ 5435972 w 10692508"/>
              <a:gd name="connsiteY2425" fmla="*/ 3496906 h 4158856"/>
              <a:gd name="connsiteX2426" fmla="*/ 5426003 w 10692508"/>
              <a:gd name="connsiteY2426" fmla="*/ 3502275 h 4158856"/>
              <a:gd name="connsiteX2427" fmla="*/ 5426003 w 10692508"/>
              <a:gd name="connsiteY2427" fmla="*/ 3511480 h 4158856"/>
              <a:gd name="connsiteX2428" fmla="*/ 5405299 w 10692508"/>
              <a:gd name="connsiteY2428" fmla="*/ 3511480 h 4158856"/>
              <a:gd name="connsiteX2429" fmla="*/ 5396864 w 10692508"/>
              <a:gd name="connsiteY2429" fmla="*/ 3502275 h 4158856"/>
              <a:gd name="connsiteX2430" fmla="*/ 5416035 w 10692508"/>
              <a:gd name="connsiteY2430" fmla="*/ 3502275 h 4158856"/>
              <a:gd name="connsiteX2431" fmla="*/ 2572674 w 10692508"/>
              <a:gd name="connsiteY2431" fmla="*/ 3491537 h 4158856"/>
              <a:gd name="connsiteX2432" fmla="*/ 2572674 w 10692508"/>
              <a:gd name="connsiteY2432" fmla="*/ 3502275 h 4158856"/>
              <a:gd name="connsiteX2433" fmla="*/ 2553504 w 10692508"/>
              <a:gd name="connsiteY2433" fmla="*/ 3496906 h 4158856"/>
              <a:gd name="connsiteX2434" fmla="*/ 7001814 w 10692508"/>
              <a:gd name="connsiteY2434" fmla="*/ 3486168 h 4158856"/>
              <a:gd name="connsiteX2435" fmla="*/ 7012550 w 10692508"/>
              <a:gd name="connsiteY2435" fmla="*/ 3486168 h 4158856"/>
              <a:gd name="connsiteX2436" fmla="*/ 7012550 w 10692508"/>
              <a:gd name="connsiteY2436" fmla="*/ 3491537 h 4158856"/>
              <a:gd name="connsiteX2437" fmla="*/ 6971908 w 10692508"/>
              <a:gd name="connsiteY2437" fmla="*/ 3506878 h 4158856"/>
              <a:gd name="connsiteX2438" fmla="*/ 6962706 w 10692508"/>
              <a:gd name="connsiteY2438" fmla="*/ 3511480 h 4158856"/>
              <a:gd name="connsiteX2439" fmla="*/ 6952738 w 10692508"/>
              <a:gd name="connsiteY2439" fmla="*/ 3516849 h 4158856"/>
              <a:gd name="connsiteX2440" fmla="*/ 6952738 w 10692508"/>
              <a:gd name="connsiteY2440" fmla="*/ 3502275 h 4158856"/>
              <a:gd name="connsiteX2441" fmla="*/ 6971908 w 10692508"/>
              <a:gd name="connsiteY2441" fmla="*/ 3502275 h 4158856"/>
              <a:gd name="connsiteX2442" fmla="*/ 6971908 w 10692508"/>
              <a:gd name="connsiteY2442" fmla="*/ 3496906 h 4158856"/>
              <a:gd name="connsiteX2443" fmla="*/ 6912096 w 10692508"/>
              <a:gd name="connsiteY2443" fmla="*/ 3486168 h 4158856"/>
              <a:gd name="connsiteX2444" fmla="*/ 6932034 w 10692508"/>
              <a:gd name="connsiteY2444" fmla="*/ 3486168 h 4158856"/>
              <a:gd name="connsiteX2445" fmla="*/ 6922065 w 10692508"/>
              <a:gd name="connsiteY2445" fmla="*/ 3496906 h 4158856"/>
              <a:gd name="connsiteX2446" fmla="*/ 6882191 w 10692508"/>
              <a:gd name="connsiteY2446" fmla="*/ 3486168 h 4158856"/>
              <a:gd name="connsiteX2447" fmla="*/ 6892926 w 10692508"/>
              <a:gd name="connsiteY2447" fmla="*/ 3486168 h 4158856"/>
              <a:gd name="connsiteX2448" fmla="*/ 6892926 w 10692508"/>
              <a:gd name="connsiteY2448" fmla="*/ 3491537 h 4158856"/>
              <a:gd name="connsiteX2449" fmla="*/ 6213525 w 10692508"/>
              <a:gd name="connsiteY2449" fmla="*/ 3486168 h 4158856"/>
              <a:gd name="connsiteX2450" fmla="*/ 6223494 w 10692508"/>
              <a:gd name="connsiteY2450" fmla="*/ 3496906 h 4158856"/>
              <a:gd name="connsiteX2451" fmla="*/ 6213525 w 10692508"/>
              <a:gd name="connsiteY2451" fmla="*/ 3506878 h 4158856"/>
              <a:gd name="connsiteX2452" fmla="*/ 6204324 w 10692508"/>
              <a:gd name="connsiteY2452" fmla="*/ 3491537 h 4158856"/>
              <a:gd name="connsiteX2453" fmla="*/ 5566331 w 10692508"/>
              <a:gd name="connsiteY2453" fmla="*/ 3486168 h 4158856"/>
              <a:gd name="connsiteX2454" fmla="*/ 5566331 w 10692508"/>
              <a:gd name="connsiteY2454" fmla="*/ 3506878 h 4158856"/>
              <a:gd name="connsiteX2455" fmla="*/ 5555596 w 10692508"/>
              <a:gd name="connsiteY2455" fmla="*/ 3516849 h 4158856"/>
              <a:gd name="connsiteX2456" fmla="*/ 5535658 w 10692508"/>
              <a:gd name="connsiteY2456" fmla="*/ 3516849 h 4158856"/>
              <a:gd name="connsiteX2457" fmla="*/ 5535658 w 10692508"/>
              <a:gd name="connsiteY2457" fmla="*/ 3511480 h 4158856"/>
              <a:gd name="connsiteX2458" fmla="*/ 5535658 w 10692508"/>
              <a:gd name="connsiteY2458" fmla="*/ 3506878 h 4158856"/>
              <a:gd name="connsiteX2459" fmla="*/ 4469015 w 10692508"/>
              <a:gd name="connsiteY2459" fmla="*/ 3486168 h 4158856"/>
              <a:gd name="connsiteX2460" fmla="*/ 4478983 w 10692508"/>
              <a:gd name="connsiteY2460" fmla="*/ 3486168 h 4158856"/>
              <a:gd name="connsiteX2461" fmla="*/ 4488185 w 10692508"/>
              <a:gd name="connsiteY2461" fmla="*/ 3486168 h 4158856"/>
              <a:gd name="connsiteX2462" fmla="*/ 4478983 w 10692508"/>
              <a:gd name="connsiteY2462" fmla="*/ 3491537 h 4158856"/>
              <a:gd name="connsiteX2463" fmla="*/ 4448311 w 10692508"/>
              <a:gd name="connsiteY2463" fmla="*/ 3486168 h 4158856"/>
              <a:gd name="connsiteX2464" fmla="*/ 4459047 w 10692508"/>
              <a:gd name="connsiteY2464" fmla="*/ 3486168 h 4158856"/>
              <a:gd name="connsiteX2465" fmla="*/ 4448311 w 10692508"/>
              <a:gd name="connsiteY2465" fmla="*/ 3496906 h 4158856"/>
              <a:gd name="connsiteX2466" fmla="*/ 3939910 w 10692508"/>
              <a:gd name="connsiteY2466" fmla="*/ 3486168 h 4158856"/>
              <a:gd name="connsiteX2467" fmla="*/ 3949879 w 10692508"/>
              <a:gd name="connsiteY2467" fmla="*/ 3491537 h 4158856"/>
              <a:gd name="connsiteX2468" fmla="*/ 3929942 w 10692508"/>
              <a:gd name="connsiteY2468" fmla="*/ 3491537 h 4158856"/>
              <a:gd name="connsiteX2469" fmla="*/ 8248659 w 10692508"/>
              <a:gd name="connsiteY2469" fmla="*/ 3480798 h 4158856"/>
              <a:gd name="connsiteX2470" fmla="*/ 8258629 w 10692508"/>
              <a:gd name="connsiteY2470" fmla="*/ 3480798 h 4158856"/>
              <a:gd name="connsiteX2471" fmla="*/ 8258629 w 10692508"/>
              <a:gd name="connsiteY2471" fmla="*/ 3486168 h 4158856"/>
              <a:gd name="connsiteX2472" fmla="*/ 8248659 w 10692508"/>
              <a:gd name="connsiteY2472" fmla="*/ 3486168 h 4158856"/>
              <a:gd name="connsiteX2473" fmla="*/ 8019381 w 10692508"/>
              <a:gd name="connsiteY2473" fmla="*/ 3480798 h 4158856"/>
              <a:gd name="connsiteX2474" fmla="*/ 8039319 w 10692508"/>
              <a:gd name="connsiteY2474" fmla="*/ 3480798 h 4158856"/>
              <a:gd name="connsiteX2475" fmla="*/ 8049287 w 10692508"/>
              <a:gd name="connsiteY2475" fmla="*/ 3491537 h 4158856"/>
              <a:gd name="connsiteX2476" fmla="*/ 8029350 w 10692508"/>
              <a:gd name="connsiteY2476" fmla="*/ 3491537 h 4158856"/>
              <a:gd name="connsiteX2477" fmla="*/ 5924435 w 10692508"/>
              <a:gd name="connsiteY2477" fmla="*/ 3480798 h 4158856"/>
              <a:gd name="connsiteX2478" fmla="*/ 5924435 w 10692508"/>
              <a:gd name="connsiteY2478" fmla="*/ 3491537 h 4158856"/>
              <a:gd name="connsiteX2479" fmla="*/ 5924435 w 10692508"/>
              <a:gd name="connsiteY2479" fmla="*/ 3516849 h 4158856"/>
              <a:gd name="connsiteX2480" fmla="*/ 5915233 w 10692508"/>
              <a:gd name="connsiteY2480" fmla="*/ 3522218 h 4158856"/>
              <a:gd name="connsiteX2481" fmla="*/ 5915233 w 10692508"/>
              <a:gd name="connsiteY2481" fmla="*/ 3532957 h 4158856"/>
              <a:gd name="connsiteX2482" fmla="*/ 5884560 w 10692508"/>
              <a:gd name="connsiteY2482" fmla="*/ 3537559 h 4158856"/>
              <a:gd name="connsiteX2483" fmla="*/ 5874592 w 10692508"/>
              <a:gd name="connsiteY2483" fmla="*/ 3532957 h 4158856"/>
              <a:gd name="connsiteX2484" fmla="*/ 5884560 w 10692508"/>
              <a:gd name="connsiteY2484" fmla="*/ 3527587 h 4158856"/>
              <a:gd name="connsiteX2485" fmla="*/ 5884560 w 10692508"/>
              <a:gd name="connsiteY2485" fmla="*/ 3511480 h 4158856"/>
              <a:gd name="connsiteX2486" fmla="*/ 5874592 w 10692508"/>
              <a:gd name="connsiteY2486" fmla="*/ 3506878 h 4158856"/>
              <a:gd name="connsiteX2487" fmla="*/ 5884560 w 10692508"/>
              <a:gd name="connsiteY2487" fmla="*/ 3502275 h 4158856"/>
              <a:gd name="connsiteX2488" fmla="*/ 5894529 w 10692508"/>
              <a:gd name="connsiteY2488" fmla="*/ 3506878 h 4158856"/>
              <a:gd name="connsiteX2489" fmla="*/ 5915233 w 10692508"/>
              <a:gd name="connsiteY2489" fmla="*/ 3496906 h 4158856"/>
              <a:gd name="connsiteX2490" fmla="*/ 5915233 w 10692508"/>
              <a:gd name="connsiteY2490" fmla="*/ 3486168 h 4158856"/>
              <a:gd name="connsiteX2491" fmla="*/ 5874592 w 10692508"/>
              <a:gd name="connsiteY2491" fmla="*/ 3480798 h 4158856"/>
              <a:gd name="connsiteX2492" fmla="*/ 5874592 w 10692508"/>
              <a:gd name="connsiteY2492" fmla="*/ 3486168 h 4158856"/>
              <a:gd name="connsiteX2493" fmla="*/ 5865390 w 10692508"/>
              <a:gd name="connsiteY2493" fmla="*/ 3491537 h 4158856"/>
              <a:gd name="connsiteX2494" fmla="*/ 5855421 w 10692508"/>
              <a:gd name="connsiteY2494" fmla="*/ 3486168 h 4158856"/>
              <a:gd name="connsiteX2495" fmla="*/ 5795610 w 10692508"/>
              <a:gd name="connsiteY2495" fmla="*/ 3480798 h 4158856"/>
              <a:gd name="connsiteX2496" fmla="*/ 5805578 w 10692508"/>
              <a:gd name="connsiteY2496" fmla="*/ 3480798 h 4158856"/>
              <a:gd name="connsiteX2497" fmla="*/ 5814780 w 10692508"/>
              <a:gd name="connsiteY2497" fmla="*/ 3491537 h 4158856"/>
              <a:gd name="connsiteX2498" fmla="*/ 5805578 w 10692508"/>
              <a:gd name="connsiteY2498" fmla="*/ 3496906 h 4158856"/>
              <a:gd name="connsiteX2499" fmla="*/ 5814780 w 10692508"/>
              <a:gd name="connsiteY2499" fmla="*/ 3502275 h 4158856"/>
              <a:gd name="connsiteX2500" fmla="*/ 5805578 w 10692508"/>
              <a:gd name="connsiteY2500" fmla="*/ 3506878 h 4158856"/>
              <a:gd name="connsiteX2501" fmla="*/ 5774906 w 10692508"/>
              <a:gd name="connsiteY2501" fmla="*/ 3506878 h 4158856"/>
              <a:gd name="connsiteX2502" fmla="*/ 5774906 w 10692508"/>
              <a:gd name="connsiteY2502" fmla="*/ 3502275 h 4158856"/>
              <a:gd name="connsiteX2503" fmla="*/ 5795610 w 10692508"/>
              <a:gd name="connsiteY2503" fmla="*/ 3491537 h 4158856"/>
              <a:gd name="connsiteX2504" fmla="*/ 3840991 w 10692508"/>
              <a:gd name="connsiteY2504" fmla="*/ 3480798 h 4158856"/>
              <a:gd name="connsiteX2505" fmla="*/ 3840991 w 10692508"/>
              <a:gd name="connsiteY2505" fmla="*/ 3491537 h 4158856"/>
              <a:gd name="connsiteX2506" fmla="*/ 3830255 w 10692508"/>
              <a:gd name="connsiteY2506" fmla="*/ 3496906 h 4158856"/>
              <a:gd name="connsiteX2507" fmla="*/ 3820287 w 10692508"/>
              <a:gd name="connsiteY2507" fmla="*/ 3491537 h 4158856"/>
              <a:gd name="connsiteX2508" fmla="*/ 3690694 w 10692508"/>
              <a:gd name="connsiteY2508" fmla="*/ 3480798 h 4158856"/>
              <a:gd name="connsiteX2509" fmla="*/ 3700664 w 10692508"/>
              <a:gd name="connsiteY2509" fmla="*/ 3480798 h 4158856"/>
              <a:gd name="connsiteX2510" fmla="*/ 3710632 w 10692508"/>
              <a:gd name="connsiteY2510" fmla="*/ 3486168 h 4158856"/>
              <a:gd name="connsiteX2511" fmla="*/ 3679959 w 10692508"/>
              <a:gd name="connsiteY2511" fmla="*/ 3496906 h 4158856"/>
              <a:gd name="connsiteX2512" fmla="*/ 3690694 w 10692508"/>
              <a:gd name="connsiteY2512" fmla="*/ 3486168 h 4158856"/>
              <a:gd name="connsiteX2513" fmla="*/ 3002092 w 10692508"/>
              <a:gd name="connsiteY2513" fmla="*/ 3480798 h 4158856"/>
              <a:gd name="connsiteX2514" fmla="*/ 3012061 w 10692508"/>
              <a:gd name="connsiteY2514" fmla="*/ 3480798 h 4158856"/>
              <a:gd name="connsiteX2515" fmla="*/ 3002092 w 10692508"/>
              <a:gd name="connsiteY2515" fmla="*/ 3491537 h 4158856"/>
              <a:gd name="connsiteX2516" fmla="*/ 2992123 w 10692508"/>
              <a:gd name="connsiteY2516" fmla="*/ 3486168 h 4158856"/>
              <a:gd name="connsiteX2517" fmla="*/ 2722971 w 10692508"/>
              <a:gd name="connsiteY2517" fmla="*/ 3480798 h 4158856"/>
              <a:gd name="connsiteX2518" fmla="*/ 2732939 w 10692508"/>
              <a:gd name="connsiteY2518" fmla="*/ 3486168 h 4158856"/>
              <a:gd name="connsiteX2519" fmla="*/ 2732939 w 10692508"/>
              <a:gd name="connsiteY2519" fmla="*/ 3496906 h 4158856"/>
              <a:gd name="connsiteX2520" fmla="*/ 2703033 w 10692508"/>
              <a:gd name="connsiteY2520" fmla="*/ 3516849 h 4158856"/>
              <a:gd name="connsiteX2521" fmla="*/ 2692298 w 10692508"/>
              <a:gd name="connsiteY2521" fmla="*/ 3511480 h 4158856"/>
              <a:gd name="connsiteX2522" fmla="*/ 2692298 w 10692508"/>
              <a:gd name="connsiteY2522" fmla="*/ 3491537 h 4158856"/>
              <a:gd name="connsiteX2523" fmla="*/ 6533288 w 10692508"/>
              <a:gd name="connsiteY2523" fmla="*/ 3475429 h 4158856"/>
              <a:gd name="connsiteX2524" fmla="*/ 6543257 w 10692508"/>
              <a:gd name="connsiteY2524" fmla="*/ 3491537 h 4158856"/>
              <a:gd name="connsiteX2525" fmla="*/ 6523320 w 10692508"/>
              <a:gd name="connsiteY2525" fmla="*/ 3480798 h 4158856"/>
              <a:gd name="connsiteX2526" fmla="*/ 6423633 w 10692508"/>
              <a:gd name="connsiteY2526" fmla="*/ 3475429 h 4158856"/>
              <a:gd name="connsiteX2527" fmla="*/ 6423633 w 10692508"/>
              <a:gd name="connsiteY2527" fmla="*/ 3496906 h 4158856"/>
              <a:gd name="connsiteX2528" fmla="*/ 6413665 w 10692508"/>
              <a:gd name="connsiteY2528" fmla="*/ 3491537 h 4158856"/>
              <a:gd name="connsiteX2529" fmla="*/ 6283306 w 10692508"/>
              <a:gd name="connsiteY2529" fmla="*/ 3475429 h 4158856"/>
              <a:gd name="connsiteX2530" fmla="*/ 6304010 w 10692508"/>
              <a:gd name="connsiteY2530" fmla="*/ 3475429 h 4158856"/>
              <a:gd name="connsiteX2531" fmla="*/ 6294041 w 10692508"/>
              <a:gd name="connsiteY2531" fmla="*/ 3480798 h 4158856"/>
              <a:gd name="connsiteX2532" fmla="*/ 6283306 w 10692508"/>
              <a:gd name="connsiteY2532" fmla="*/ 3486168 h 4158856"/>
              <a:gd name="connsiteX2533" fmla="*/ 6283306 w 10692508"/>
              <a:gd name="connsiteY2533" fmla="*/ 3480798 h 4158856"/>
              <a:gd name="connsiteX2534" fmla="*/ 3830255 w 10692508"/>
              <a:gd name="connsiteY2534" fmla="*/ 3475429 h 4158856"/>
              <a:gd name="connsiteX2535" fmla="*/ 3840991 w 10692508"/>
              <a:gd name="connsiteY2535" fmla="*/ 3475429 h 4158856"/>
              <a:gd name="connsiteX2536" fmla="*/ 3849426 w 10692508"/>
              <a:gd name="connsiteY2536" fmla="*/ 3475429 h 4158856"/>
              <a:gd name="connsiteX2537" fmla="*/ 3849426 w 10692508"/>
              <a:gd name="connsiteY2537" fmla="*/ 3480798 h 4158856"/>
              <a:gd name="connsiteX2538" fmla="*/ 3840991 w 10692508"/>
              <a:gd name="connsiteY2538" fmla="*/ 3480798 h 4158856"/>
              <a:gd name="connsiteX2539" fmla="*/ 1915511 w 10692508"/>
              <a:gd name="connsiteY2539" fmla="*/ 3475429 h 4158856"/>
              <a:gd name="connsiteX2540" fmla="*/ 1925480 w 10692508"/>
              <a:gd name="connsiteY2540" fmla="*/ 3480798 h 4158856"/>
              <a:gd name="connsiteX2541" fmla="*/ 1904776 w 10692508"/>
              <a:gd name="connsiteY2541" fmla="*/ 3480798 h 4158856"/>
              <a:gd name="connsiteX2542" fmla="*/ 1765215 w 10692508"/>
              <a:gd name="connsiteY2542" fmla="*/ 3475429 h 4158856"/>
              <a:gd name="connsiteX2543" fmla="*/ 1775184 w 10692508"/>
              <a:gd name="connsiteY2543" fmla="*/ 3475429 h 4158856"/>
              <a:gd name="connsiteX2544" fmla="*/ 1775184 w 10692508"/>
              <a:gd name="connsiteY2544" fmla="*/ 3480798 h 4158856"/>
              <a:gd name="connsiteX2545" fmla="*/ 1765215 w 10692508"/>
              <a:gd name="connsiteY2545" fmla="*/ 3480798 h 4158856"/>
              <a:gd name="connsiteX2546" fmla="*/ 7659743 w 10692508"/>
              <a:gd name="connsiteY2546" fmla="*/ 3470827 h 4158856"/>
              <a:gd name="connsiteX2547" fmla="*/ 7669712 w 10692508"/>
              <a:gd name="connsiteY2547" fmla="*/ 3475429 h 4158856"/>
              <a:gd name="connsiteX2548" fmla="*/ 7659743 w 10692508"/>
              <a:gd name="connsiteY2548" fmla="*/ 3480798 h 4158856"/>
              <a:gd name="connsiteX2549" fmla="*/ 7659743 w 10692508"/>
              <a:gd name="connsiteY2549" fmla="*/ 3475429 h 4158856"/>
              <a:gd name="connsiteX2550" fmla="*/ 7361451 w 10692508"/>
              <a:gd name="connsiteY2550" fmla="*/ 3470827 h 4158856"/>
              <a:gd name="connsiteX2551" fmla="*/ 7380622 w 10692508"/>
              <a:gd name="connsiteY2551" fmla="*/ 3470827 h 4158856"/>
              <a:gd name="connsiteX2552" fmla="*/ 7370653 w 10692508"/>
              <a:gd name="connsiteY2552" fmla="*/ 3475429 h 4158856"/>
              <a:gd name="connsiteX2553" fmla="*/ 6652912 w 10692508"/>
              <a:gd name="connsiteY2553" fmla="*/ 3470827 h 4158856"/>
              <a:gd name="connsiteX2554" fmla="*/ 6682051 w 10692508"/>
              <a:gd name="connsiteY2554" fmla="*/ 3480798 h 4158856"/>
              <a:gd name="connsiteX2555" fmla="*/ 6673616 w 10692508"/>
              <a:gd name="connsiteY2555" fmla="*/ 3496906 h 4158856"/>
              <a:gd name="connsiteX2556" fmla="*/ 6652912 w 10692508"/>
              <a:gd name="connsiteY2556" fmla="*/ 3486168 h 4158856"/>
              <a:gd name="connsiteX2557" fmla="*/ 6063996 w 10692508"/>
              <a:gd name="connsiteY2557" fmla="*/ 3470827 h 4158856"/>
              <a:gd name="connsiteX2558" fmla="*/ 6084700 w 10692508"/>
              <a:gd name="connsiteY2558" fmla="*/ 3470827 h 4158856"/>
              <a:gd name="connsiteX2559" fmla="*/ 6063996 w 10692508"/>
              <a:gd name="connsiteY2559" fmla="*/ 3475429 h 4158856"/>
              <a:gd name="connsiteX2560" fmla="*/ 7151343 w 10692508"/>
              <a:gd name="connsiteY2560" fmla="*/ 3466225 h 4158856"/>
              <a:gd name="connsiteX2561" fmla="*/ 7161312 w 10692508"/>
              <a:gd name="connsiteY2561" fmla="*/ 3470827 h 4158856"/>
              <a:gd name="connsiteX2562" fmla="*/ 7151343 w 10692508"/>
              <a:gd name="connsiteY2562" fmla="*/ 3480798 h 4158856"/>
              <a:gd name="connsiteX2563" fmla="*/ 7141375 w 10692508"/>
              <a:gd name="connsiteY2563" fmla="*/ 3470827 h 4158856"/>
              <a:gd name="connsiteX2564" fmla="*/ 5735798 w 10692508"/>
              <a:gd name="connsiteY2564" fmla="*/ 3466225 h 4158856"/>
              <a:gd name="connsiteX2565" fmla="*/ 5735798 w 10692508"/>
              <a:gd name="connsiteY2565" fmla="*/ 3470827 h 4158856"/>
              <a:gd name="connsiteX2566" fmla="*/ 5745766 w 10692508"/>
              <a:gd name="connsiteY2566" fmla="*/ 3475429 h 4158856"/>
              <a:gd name="connsiteX2567" fmla="*/ 5754968 w 10692508"/>
              <a:gd name="connsiteY2567" fmla="*/ 3470827 h 4158856"/>
              <a:gd name="connsiteX2568" fmla="*/ 5774906 w 10692508"/>
              <a:gd name="connsiteY2568" fmla="*/ 3470827 h 4158856"/>
              <a:gd name="connsiteX2569" fmla="*/ 5784874 w 10692508"/>
              <a:gd name="connsiteY2569" fmla="*/ 3486168 h 4158856"/>
              <a:gd name="connsiteX2570" fmla="*/ 5764937 w 10692508"/>
              <a:gd name="connsiteY2570" fmla="*/ 3491537 h 4158856"/>
              <a:gd name="connsiteX2571" fmla="*/ 5764937 w 10692508"/>
              <a:gd name="connsiteY2571" fmla="*/ 3502275 h 4158856"/>
              <a:gd name="connsiteX2572" fmla="*/ 5754968 w 10692508"/>
              <a:gd name="connsiteY2572" fmla="*/ 3506878 h 4158856"/>
              <a:gd name="connsiteX2573" fmla="*/ 5754968 w 10692508"/>
              <a:gd name="connsiteY2573" fmla="*/ 3516849 h 4158856"/>
              <a:gd name="connsiteX2574" fmla="*/ 5745766 w 10692508"/>
              <a:gd name="connsiteY2574" fmla="*/ 3522218 h 4158856"/>
              <a:gd name="connsiteX2575" fmla="*/ 5735798 w 10692508"/>
              <a:gd name="connsiteY2575" fmla="*/ 3522218 h 4158856"/>
              <a:gd name="connsiteX2576" fmla="*/ 5725062 w 10692508"/>
              <a:gd name="connsiteY2576" fmla="*/ 3511480 h 4158856"/>
              <a:gd name="connsiteX2577" fmla="*/ 5705125 w 10692508"/>
              <a:gd name="connsiteY2577" fmla="*/ 3506878 h 4158856"/>
              <a:gd name="connsiteX2578" fmla="*/ 5695156 w 10692508"/>
              <a:gd name="connsiteY2578" fmla="*/ 3496906 h 4158856"/>
              <a:gd name="connsiteX2579" fmla="*/ 5685955 w 10692508"/>
              <a:gd name="connsiteY2579" fmla="*/ 3502275 h 4158856"/>
              <a:gd name="connsiteX2580" fmla="*/ 5685955 w 10692508"/>
              <a:gd name="connsiteY2580" fmla="*/ 3496906 h 4158856"/>
              <a:gd name="connsiteX2581" fmla="*/ 5715094 w 10692508"/>
              <a:gd name="connsiteY2581" fmla="*/ 3480798 h 4158856"/>
              <a:gd name="connsiteX2582" fmla="*/ 5705125 w 10692508"/>
              <a:gd name="connsiteY2582" fmla="*/ 3475429 h 4158856"/>
              <a:gd name="connsiteX2583" fmla="*/ 5705125 w 10692508"/>
              <a:gd name="connsiteY2583" fmla="*/ 3470827 h 4158856"/>
              <a:gd name="connsiteX2584" fmla="*/ 5645313 w 10692508"/>
              <a:gd name="connsiteY2584" fmla="*/ 3466225 h 4158856"/>
              <a:gd name="connsiteX2585" fmla="*/ 5665251 w 10692508"/>
              <a:gd name="connsiteY2585" fmla="*/ 3466225 h 4158856"/>
              <a:gd name="connsiteX2586" fmla="*/ 5645313 w 10692508"/>
              <a:gd name="connsiteY2586" fmla="*/ 3475429 h 4158856"/>
              <a:gd name="connsiteX2587" fmla="*/ 8558454 w 10692508"/>
              <a:gd name="connsiteY2587" fmla="*/ 3460856 h 4158856"/>
              <a:gd name="connsiteX2588" fmla="*/ 8568423 w 10692508"/>
              <a:gd name="connsiteY2588" fmla="*/ 3460856 h 4158856"/>
              <a:gd name="connsiteX2589" fmla="*/ 8558454 w 10692508"/>
              <a:gd name="connsiteY2589" fmla="*/ 3475429 h 4158856"/>
              <a:gd name="connsiteX2590" fmla="*/ 8537750 w 10692508"/>
              <a:gd name="connsiteY2590" fmla="*/ 3475429 h 4158856"/>
              <a:gd name="connsiteX2591" fmla="*/ 6473477 w 10692508"/>
              <a:gd name="connsiteY2591" fmla="*/ 3460856 h 4158856"/>
              <a:gd name="connsiteX2592" fmla="*/ 6483445 w 10692508"/>
              <a:gd name="connsiteY2592" fmla="*/ 3470827 h 4158856"/>
              <a:gd name="connsiteX2593" fmla="*/ 6463508 w 10692508"/>
              <a:gd name="connsiteY2593" fmla="*/ 3470827 h 4158856"/>
              <a:gd name="connsiteX2594" fmla="*/ 6343118 w 10692508"/>
              <a:gd name="connsiteY2594" fmla="*/ 3460856 h 4158856"/>
              <a:gd name="connsiteX2595" fmla="*/ 6353853 w 10692508"/>
              <a:gd name="connsiteY2595" fmla="*/ 3466225 h 4158856"/>
              <a:gd name="connsiteX2596" fmla="*/ 6353853 w 10692508"/>
              <a:gd name="connsiteY2596" fmla="*/ 3475429 h 4158856"/>
              <a:gd name="connsiteX2597" fmla="*/ 6333149 w 10692508"/>
              <a:gd name="connsiteY2597" fmla="*/ 3491537 h 4158856"/>
              <a:gd name="connsiteX2598" fmla="*/ 6313978 w 10692508"/>
              <a:gd name="connsiteY2598" fmla="*/ 3480798 h 4158856"/>
              <a:gd name="connsiteX2599" fmla="*/ 6313978 w 10692508"/>
              <a:gd name="connsiteY2599" fmla="*/ 3475429 h 4158856"/>
              <a:gd name="connsiteX2600" fmla="*/ 6283306 w 10692508"/>
              <a:gd name="connsiteY2600" fmla="*/ 3460856 h 4158856"/>
              <a:gd name="connsiteX2601" fmla="*/ 6304010 w 10692508"/>
              <a:gd name="connsiteY2601" fmla="*/ 3460856 h 4158856"/>
              <a:gd name="connsiteX2602" fmla="*/ 6283306 w 10692508"/>
              <a:gd name="connsiteY2602" fmla="*/ 3466225 h 4158856"/>
              <a:gd name="connsiteX2603" fmla="*/ 6044059 w 10692508"/>
              <a:gd name="connsiteY2603" fmla="*/ 3460856 h 4158856"/>
              <a:gd name="connsiteX2604" fmla="*/ 6044059 w 10692508"/>
              <a:gd name="connsiteY2604" fmla="*/ 3470827 h 4158856"/>
              <a:gd name="connsiteX2605" fmla="*/ 6034857 w 10692508"/>
              <a:gd name="connsiteY2605" fmla="*/ 3475429 h 4158856"/>
              <a:gd name="connsiteX2606" fmla="*/ 6034857 w 10692508"/>
              <a:gd name="connsiteY2606" fmla="*/ 3491537 h 4158856"/>
              <a:gd name="connsiteX2607" fmla="*/ 6044059 w 10692508"/>
              <a:gd name="connsiteY2607" fmla="*/ 3491537 h 4158856"/>
              <a:gd name="connsiteX2608" fmla="*/ 6044059 w 10692508"/>
              <a:gd name="connsiteY2608" fmla="*/ 3486168 h 4158856"/>
              <a:gd name="connsiteX2609" fmla="*/ 6074731 w 10692508"/>
              <a:gd name="connsiteY2609" fmla="*/ 3491537 h 4158856"/>
              <a:gd name="connsiteX2610" fmla="*/ 6074731 w 10692508"/>
              <a:gd name="connsiteY2610" fmla="*/ 3502275 h 4158856"/>
              <a:gd name="connsiteX2611" fmla="*/ 6054027 w 10692508"/>
              <a:gd name="connsiteY2611" fmla="*/ 3516849 h 4158856"/>
              <a:gd name="connsiteX2612" fmla="*/ 6034857 w 10692508"/>
              <a:gd name="connsiteY2612" fmla="*/ 3516849 h 4158856"/>
              <a:gd name="connsiteX2613" fmla="*/ 6034857 w 10692508"/>
              <a:gd name="connsiteY2613" fmla="*/ 3527587 h 4158856"/>
              <a:gd name="connsiteX2614" fmla="*/ 6024888 w 10692508"/>
              <a:gd name="connsiteY2614" fmla="*/ 3532957 h 4158856"/>
              <a:gd name="connsiteX2615" fmla="*/ 6014920 w 10692508"/>
              <a:gd name="connsiteY2615" fmla="*/ 3532957 h 4158856"/>
              <a:gd name="connsiteX2616" fmla="*/ 6014920 w 10692508"/>
              <a:gd name="connsiteY2616" fmla="*/ 3527587 h 4158856"/>
              <a:gd name="connsiteX2617" fmla="*/ 6024888 w 10692508"/>
              <a:gd name="connsiteY2617" fmla="*/ 3516849 h 4158856"/>
              <a:gd name="connsiteX2618" fmla="*/ 6024888 w 10692508"/>
              <a:gd name="connsiteY2618" fmla="*/ 3506878 h 4158856"/>
              <a:gd name="connsiteX2619" fmla="*/ 6004184 w 10692508"/>
              <a:gd name="connsiteY2619" fmla="*/ 3516849 h 4158856"/>
              <a:gd name="connsiteX2620" fmla="*/ 6004184 w 10692508"/>
              <a:gd name="connsiteY2620" fmla="*/ 3506878 h 4158856"/>
              <a:gd name="connsiteX2621" fmla="*/ 5994215 w 10692508"/>
              <a:gd name="connsiteY2621" fmla="*/ 3502275 h 4158856"/>
              <a:gd name="connsiteX2622" fmla="*/ 5994215 w 10692508"/>
              <a:gd name="connsiteY2622" fmla="*/ 3480798 h 4158856"/>
              <a:gd name="connsiteX2623" fmla="*/ 6004184 w 10692508"/>
              <a:gd name="connsiteY2623" fmla="*/ 3470827 h 4158856"/>
              <a:gd name="connsiteX2624" fmla="*/ 5216662 w 10692508"/>
              <a:gd name="connsiteY2624" fmla="*/ 3460856 h 4158856"/>
              <a:gd name="connsiteX2625" fmla="*/ 5227398 w 10692508"/>
              <a:gd name="connsiteY2625" fmla="*/ 3460856 h 4158856"/>
              <a:gd name="connsiteX2626" fmla="*/ 5227398 w 10692508"/>
              <a:gd name="connsiteY2626" fmla="*/ 3470827 h 4158856"/>
              <a:gd name="connsiteX2627" fmla="*/ 5196725 w 10692508"/>
              <a:gd name="connsiteY2627" fmla="*/ 3486168 h 4158856"/>
              <a:gd name="connsiteX2628" fmla="*/ 5196725 w 10692508"/>
              <a:gd name="connsiteY2628" fmla="*/ 3470827 h 4158856"/>
              <a:gd name="connsiteX2629" fmla="*/ 4448311 w 10692508"/>
              <a:gd name="connsiteY2629" fmla="*/ 3460856 h 4158856"/>
              <a:gd name="connsiteX2630" fmla="*/ 4448311 w 10692508"/>
              <a:gd name="connsiteY2630" fmla="*/ 3475429 h 4158856"/>
              <a:gd name="connsiteX2631" fmla="*/ 4438342 w 10692508"/>
              <a:gd name="connsiteY2631" fmla="*/ 3475429 h 4158856"/>
              <a:gd name="connsiteX2632" fmla="*/ 4039597 w 10692508"/>
              <a:gd name="connsiteY2632" fmla="*/ 3460856 h 4158856"/>
              <a:gd name="connsiteX2633" fmla="*/ 4049565 w 10692508"/>
              <a:gd name="connsiteY2633" fmla="*/ 3466225 h 4158856"/>
              <a:gd name="connsiteX2634" fmla="*/ 4049565 w 10692508"/>
              <a:gd name="connsiteY2634" fmla="*/ 3480798 h 4158856"/>
              <a:gd name="connsiteX2635" fmla="*/ 4049565 w 10692508"/>
              <a:gd name="connsiteY2635" fmla="*/ 3486168 h 4158856"/>
              <a:gd name="connsiteX2636" fmla="*/ 4039597 w 10692508"/>
              <a:gd name="connsiteY2636" fmla="*/ 3480798 h 4158856"/>
              <a:gd name="connsiteX2637" fmla="*/ 4029629 w 10692508"/>
              <a:gd name="connsiteY2637" fmla="*/ 3486168 h 4158856"/>
              <a:gd name="connsiteX2638" fmla="*/ 2314257 w 10692508"/>
              <a:gd name="connsiteY2638" fmla="*/ 3460856 h 4158856"/>
              <a:gd name="connsiteX2639" fmla="*/ 2324225 w 10692508"/>
              <a:gd name="connsiteY2639" fmla="*/ 3460856 h 4158856"/>
              <a:gd name="connsiteX2640" fmla="*/ 2293553 w 10692508"/>
              <a:gd name="connsiteY2640" fmla="*/ 3470827 h 4158856"/>
              <a:gd name="connsiteX2641" fmla="*/ 2293553 w 10692508"/>
              <a:gd name="connsiteY2641" fmla="*/ 3466225 h 4158856"/>
              <a:gd name="connsiteX2642" fmla="*/ 2214570 w 10692508"/>
              <a:gd name="connsiteY2642" fmla="*/ 3460856 h 4158856"/>
              <a:gd name="connsiteX2643" fmla="*/ 2224539 w 10692508"/>
              <a:gd name="connsiteY2643" fmla="*/ 3460856 h 4158856"/>
              <a:gd name="connsiteX2644" fmla="*/ 2243709 w 10692508"/>
              <a:gd name="connsiteY2644" fmla="*/ 3460856 h 4158856"/>
              <a:gd name="connsiteX2645" fmla="*/ 2243709 w 10692508"/>
              <a:gd name="connsiteY2645" fmla="*/ 3475429 h 4158856"/>
              <a:gd name="connsiteX2646" fmla="*/ 2274382 w 10692508"/>
              <a:gd name="connsiteY2646" fmla="*/ 3480798 h 4158856"/>
              <a:gd name="connsiteX2647" fmla="*/ 2254445 w 10692508"/>
              <a:gd name="connsiteY2647" fmla="*/ 3486168 h 4158856"/>
              <a:gd name="connsiteX2648" fmla="*/ 2224539 w 10692508"/>
              <a:gd name="connsiteY2648" fmla="*/ 3496906 h 4158856"/>
              <a:gd name="connsiteX2649" fmla="*/ 2214570 w 10692508"/>
              <a:gd name="connsiteY2649" fmla="*/ 3491537 h 4158856"/>
              <a:gd name="connsiteX2650" fmla="*/ 1935449 w 10692508"/>
              <a:gd name="connsiteY2650" fmla="*/ 3460856 h 4158856"/>
              <a:gd name="connsiteX2651" fmla="*/ 1944650 w 10692508"/>
              <a:gd name="connsiteY2651" fmla="*/ 3460856 h 4158856"/>
              <a:gd name="connsiteX2652" fmla="*/ 1944650 w 10692508"/>
              <a:gd name="connsiteY2652" fmla="*/ 3466225 h 4158856"/>
              <a:gd name="connsiteX2653" fmla="*/ 1935449 w 10692508"/>
              <a:gd name="connsiteY2653" fmla="*/ 3470827 h 4158856"/>
              <a:gd name="connsiteX2654" fmla="*/ 1915511 w 10692508"/>
              <a:gd name="connsiteY2654" fmla="*/ 3470827 h 4158856"/>
              <a:gd name="connsiteX2655" fmla="*/ 1446219 w 10692508"/>
              <a:gd name="connsiteY2655" fmla="*/ 3460856 h 4158856"/>
              <a:gd name="connsiteX2656" fmla="*/ 1456187 w 10692508"/>
              <a:gd name="connsiteY2656" fmla="*/ 3470827 h 4158856"/>
              <a:gd name="connsiteX2657" fmla="*/ 1436250 w 10692508"/>
              <a:gd name="connsiteY2657" fmla="*/ 3470827 h 4158856"/>
              <a:gd name="connsiteX2658" fmla="*/ 219310 w 10692508"/>
              <a:gd name="connsiteY2658" fmla="*/ 3460856 h 4158856"/>
              <a:gd name="connsiteX2659" fmla="*/ 229279 w 10692508"/>
              <a:gd name="connsiteY2659" fmla="*/ 3460856 h 4158856"/>
              <a:gd name="connsiteX2660" fmla="*/ 239247 w 10692508"/>
              <a:gd name="connsiteY2660" fmla="*/ 3460856 h 4158856"/>
              <a:gd name="connsiteX2661" fmla="*/ 229279 w 10692508"/>
              <a:gd name="connsiteY2661" fmla="*/ 3466225 h 4158856"/>
              <a:gd name="connsiteX2662" fmla="*/ 200140 w 10692508"/>
              <a:gd name="connsiteY2662" fmla="*/ 3475429 h 4158856"/>
              <a:gd name="connsiteX2663" fmla="*/ 159498 w 10692508"/>
              <a:gd name="connsiteY2663" fmla="*/ 3475429 h 4158856"/>
              <a:gd name="connsiteX2664" fmla="*/ 9296133 w 10692508"/>
              <a:gd name="connsiteY2664" fmla="*/ 3455486 h 4158856"/>
              <a:gd name="connsiteX2665" fmla="*/ 9306101 w 10692508"/>
              <a:gd name="connsiteY2665" fmla="*/ 3455486 h 4158856"/>
              <a:gd name="connsiteX2666" fmla="*/ 9306101 w 10692508"/>
              <a:gd name="connsiteY2666" fmla="*/ 3460856 h 4158856"/>
              <a:gd name="connsiteX2667" fmla="*/ 8178113 w 10692508"/>
              <a:gd name="connsiteY2667" fmla="*/ 3455486 h 4158856"/>
              <a:gd name="connsiteX2668" fmla="*/ 8178113 w 10692508"/>
              <a:gd name="connsiteY2668" fmla="*/ 3475429 h 4158856"/>
              <a:gd name="connsiteX2669" fmla="*/ 8158942 w 10692508"/>
              <a:gd name="connsiteY2669" fmla="*/ 3486168 h 4158856"/>
              <a:gd name="connsiteX2670" fmla="*/ 8148973 w 10692508"/>
              <a:gd name="connsiteY2670" fmla="*/ 3470827 h 4158856"/>
              <a:gd name="connsiteX2671" fmla="*/ 7341514 w 10692508"/>
              <a:gd name="connsiteY2671" fmla="*/ 3455486 h 4158856"/>
              <a:gd name="connsiteX2672" fmla="*/ 7351483 w 10692508"/>
              <a:gd name="connsiteY2672" fmla="*/ 3460856 h 4158856"/>
              <a:gd name="connsiteX2673" fmla="*/ 7341514 w 10692508"/>
              <a:gd name="connsiteY2673" fmla="*/ 3466225 h 4158856"/>
              <a:gd name="connsiteX2674" fmla="*/ 7330779 w 10692508"/>
              <a:gd name="connsiteY2674" fmla="*/ 3466225 h 4158856"/>
              <a:gd name="connsiteX2675" fmla="*/ 7330779 w 10692508"/>
              <a:gd name="connsiteY2675" fmla="*/ 3460856 h 4158856"/>
              <a:gd name="connsiteX2676" fmla="*/ 6533288 w 10692508"/>
              <a:gd name="connsiteY2676" fmla="*/ 3455486 h 4158856"/>
              <a:gd name="connsiteX2677" fmla="*/ 6553226 w 10692508"/>
              <a:gd name="connsiteY2677" fmla="*/ 3455486 h 4158856"/>
              <a:gd name="connsiteX2678" fmla="*/ 6543257 w 10692508"/>
              <a:gd name="connsiteY2678" fmla="*/ 3460856 h 4158856"/>
              <a:gd name="connsiteX2679" fmla="*/ 6543257 w 10692508"/>
              <a:gd name="connsiteY2679" fmla="*/ 3466225 h 4158856"/>
              <a:gd name="connsiteX2680" fmla="*/ 6533288 w 10692508"/>
              <a:gd name="connsiteY2680" fmla="*/ 3466225 h 4158856"/>
              <a:gd name="connsiteX2681" fmla="*/ 6392961 w 10692508"/>
              <a:gd name="connsiteY2681" fmla="*/ 3455486 h 4158856"/>
              <a:gd name="connsiteX2682" fmla="*/ 6413665 w 10692508"/>
              <a:gd name="connsiteY2682" fmla="*/ 3466225 h 4158856"/>
              <a:gd name="connsiteX2683" fmla="*/ 6423633 w 10692508"/>
              <a:gd name="connsiteY2683" fmla="*/ 3466225 h 4158856"/>
              <a:gd name="connsiteX2684" fmla="*/ 6444338 w 10692508"/>
              <a:gd name="connsiteY2684" fmla="*/ 3466225 h 4158856"/>
              <a:gd name="connsiteX2685" fmla="*/ 6444338 w 10692508"/>
              <a:gd name="connsiteY2685" fmla="*/ 3470827 h 4158856"/>
              <a:gd name="connsiteX2686" fmla="*/ 6433602 w 10692508"/>
              <a:gd name="connsiteY2686" fmla="*/ 3475429 h 4158856"/>
              <a:gd name="connsiteX2687" fmla="*/ 6423633 w 10692508"/>
              <a:gd name="connsiteY2687" fmla="*/ 3470827 h 4158856"/>
              <a:gd name="connsiteX2688" fmla="*/ 6392961 w 10692508"/>
              <a:gd name="connsiteY2688" fmla="*/ 3470827 h 4158856"/>
              <a:gd name="connsiteX2689" fmla="*/ 5745766 w 10692508"/>
              <a:gd name="connsiteY2689" fmla="*/ 3455486 h 4158856"/>
              <a:gd name="connsiteX2690" fmla="*/ 5754968 w 10692508"/>
              <a:gd name="connsiteY2690" fmla="*/ 3466225 h 4158856"/>
              <a:gd name="connsiteX2691" fmla="*/ 5754968 w 10692508"/>
              <a:gd name="connsiteY2691" fmla="*/ 3470827 h 4158856"/>
              <a:gd name="connsiteX2692" fmla="*/ 5745766 w 10692508"/>
              <a:gd name="connsiteY2692" fmla="*/ 3470827 h 4158856"/>
              <a:gd name="connsiteX2693" fmla="*/ 5735798 w 10692508"/>
              <a:gd name="connsiteY2693" fmla="*/ 3466225 h 4158856"/>
              <a:gd name="connsiteX2694" fmla="*/ 5735798 w 10692508"/>
              <a:gd name="connsiteY2694" fmla="*/ 3460856 h 4158856"/>
              <a:gd name="connsiteX2695" fmla="*/ 4797980 w 10692508"/>
              <a:gd name="connsiteY2695" fmla="*/ 3455486 h 4158856"/>
              <a:gd name="connsiteX2696" fmla="*/ 4807948 w 10692508"/>
              <a:gd name="connsiteY2696" fmla="*/ 3455486 h 4158856"/>
              <a:gd name="connsiteX2697" fmla="*/ 4807948 w 10692508"/>
              <a:gd name="connsiteY2697" fmla="*/ 3460856 h 4158856"/>
              <a:gd name="connsiteX2698" fmla="*/ 4787244 w 10692508"/>
              <a:gd name="connsiteY2698" fmla="*/ 3466225 h 4158856"/>
              <a:gd name="connsiteX2699" fmla="*/ 3909238 w 10692508"/>
              <a:gd name="connsiteY2699" fmla="*/ 3455486 h 4158856"/>
              <a:gd name="connsiteX2700" fmla="*/ 3909238 w 10692508"/>
              <a:gd name="connsiteY2700" fmla="*/ 3466225 h 4158856"/>
              <a:gd name="connsiteX2701" fmla="*/ 3860161 w 10692508"/>
              <a:gd name="connsiteY2701" fmla="*/ 3480798 h 4158856"/>
              <a:gd name="connsiteX2702" fmla="*/ 3860161 w 10692508"/>
              <a:gd name="connsiteY2702" fmla="*/ 3475429 h 4158856"/>
              <a:gd name="connsiteX2703" fmla="*/ 2572674 w 10692508"/>
              <a:gd name="connsiteY2703" fmla="*/ 3455486 h 4158856"/>
              <a:gd name="connsiteX2704" fmla="*/ 2582643 w 10692508"/>
              <a:gd name="connsiteY2704" fmla="*/ 3455486 h 4158856"/>
              <a:gd name="connsiteX2705" fmla="*/ 2593378 w 10692508"/>
              <a:gd name="connsiteY2705" fmla="*/ 3460856 h 4158856"/>
              <a:gd name="connsiteX2706" fmla="*/ 2582643 w 10692508"/>
              <a:gd name="connsiteY2706" fmla="*/ 3466225 h 4158856"/>
              <a:gd name="connsiteX2707" fmla="*/ 2563472 w 10692508"/>
              <a:gd name="connsiteY2707" fmla="*/ 3466225 h 4158856"/>
              <a:gd name="connsiteX2708" fmla="*/ 8289301 w 10692508"/>
              <a:gd name="connsiteY2708" fmla="*/ 3450117 h 4158856"/>
              <a:gd name="connsiteX2709" fmla="*/ 8298503 w 10692508"/>
              <a:gd name="connsiteY2709" fmla="*/ 3450117 h 4158856"/>
              <a:gd name="connsiteX2710" fmla="*/ 8298503 w 10692508"/>
              <a:gd name="connsiteY2710" fmla="*/ 3455486 h 4158856"/>
              <a:gd name="connsiteX2711" fmla="*/ 4738168 w 10692508"/>
              <a:gd name="connsiteY2711" fmla="*/ 3450117 h 4158856"/>
              <a:gd name="connsiteX2712" fmla="*/ 4748136 w 10692508"/>
              <a:gd name="connsiteY2712" fmla="*/ 3450117 h 4158856"/>
              <a:gd name="connsiteX2713" fmla="*/ 4748136 w 10692508"/>
              <a:gd name="connsiteY2713" fmla="*/ 3455486 h 4158856"/>
              <a:gd name="connsiteX2714" fmla="*/ 4738168 w 10692508"/>
              <a:gd name="connsiteY2714" fmla="*/ 3460856 h 4158856"/>
              <a:gd name="connsiteX2715" fmla="*/ 4368562 w 10692508"/>
              <a:gd name="connsiteY2715" fmla="*/ 3450117 h 4158856"/>
              <a:gd name="connsiteX2716" fmla="*/ 4378530 w 10692508"/>
              <a:gd name="connsiteY2716" fmla="*/ 3450117 h 4158856"/>
              <a:gd name="connsiteX2717" fmla="*/ 4378530 w 10692508"/>
              <a:gd name="connsiteY2717" fmla="*/ 3455486 h 4158856"/>
              <a:gd name="connsiteX2718" fmla="*/ 4368562 w 10692508"/>
              <a:gd name="connsiteY2718" fmla="*/ 3455486 h 4158856"/>
              <a:gd name="connsiteX2719" fmla="*/ 2433880 w 10692508"/>
              <a:gd name="connsiteY2719" fmla="*/ 3450117 h 4158856"/>
              <a:gd name="connsiteX2720" fmla="*/ 2473755 w 10692508"/>
              <a:gd name="connsiteY2720" fmla="*/ 3466225 h 4158856"/>
              <a:gd name="connsiteX2721" fmla="*/ 2463019 w 10692508"/>
              <a:gd name="connsiteY2721" fmla="*/ 3470827 h 4158856"/>
              <a:gd name="connsiteX2722" fmla="*/ 2463019 w 10692508"/>
              <a:gd name="connsiteY2722" fmla="*/ 3475429 h 4158856"/>
              <a:gd name="connsiteX2723" fmla="*/ 2423912 w 10692508"/>
              <a:gd name="connsiteY2723" fmla="*/ 3486168 h 4158856"/>
              <a:gd name="connsiteX2724" fmla="*/ 2394006 w 10692508"/>
              <a:gd name="connsiteY2724" fmla="*/ 3496906 h 4158856"/>
              <a:gd name="connsiteX2725" fmla="*/ 2394006 w 10692508"/>
              <a:gd name="connsiteY2725" fmla="*/ 3491537 h 4158856"/>
              <a:gd name="connsiteX2726" fmla="*/ 2413176 w 10692508"/>
              <a:gd name="connsiteY2726" fmla="*/ 3475429 h 4158856"/>
              <a:gd name="connsiteX2727" fmla="*/ 2433880 w 10692508"/>
              <a:gd name="connsiteY2727" fmla="*/ 3460856 h 4158856"/>
              <a:gd name="connsiteX2728" fmla="*/ 2004462 w 10692508"/>
              <a:gd name="connsiteY2728" fmla="*/ 3450117 h 4158856"/>
              <a:gd name="connsiteX2729" fmla="*/ 2014431 w 10692508"/>
              <a:gd name="connsiteY2729" fmla="*/ 3450117 h 4158856"/>
              <a:gd name="connsiteX2730" fmla="*/ 1985292 w 10692508"/>
              <a:gd name="connsiteY2730" fmla="*/ 3460856 h 4158856"/>
              <a:gd name="connsiteX2731" fmla="*/ 1696201 w 10692508"/>
              <a:gd name="connsiteY2731" fmla="*/ 3450117 h 4158856"/>
              <a:gd name="connsiteX2732" fmla="*/ 1725340 w 10692508"/>
              <a:gd name="connsiteY2732" fmla="*/ 3450117 h 4158856"/>
              <a:gd name="connsiteX2733" fmla="*/ 1715372 w 10692508"/>
              <a:gd name="connsiteY2733" fmla="*/ 3455486 h 4158856"/>
              <a:gd name="connsiteX2734" fmla="*/ 1705403 w 10692508"/>
              <a:gd name="connsiteY2734" fmla="*/ 3455486 h 4158856"/>
              <a:gd name="connsiteX2735" fmla="*/ 7800071 w 10692508"/>
              <a:gd name="connsiteY2735" fmla="*/ 3445515 h 4158856"/>
              <a:gd name="connsiteX2736" fmla="*/ 7790103 w 10692508"/>
              <a:gd name="connsiteY2736" fmla="*/ 3466225 h 4158856"/>
              <a:gd name="connsiteX2737" fmla="*/ 7790103 w 10692508"/>
              <a:gd name="connsiteY2737" fmla="*/ 3450117 h 4158856"/>
              <a:gd name="connsiteX2738" fmla="*/ 7690417 w 10692508"/>
              <a:gd name="connsiteY2738" fmla="*/ 3445515 h 4158856"/>
              <a:gd name="connsiteX2739" fmla="*/ 7710353 w 10692508"/>
              <a:gd name="connsiteY2739" fmla="*/ 3445515 h 4158856"/>
              <a:gd name="connsiteX2740" fmla="*/ 7700385 w 10692508"/>
              <a:gd name="connsiteY2740" fmla="*/ 3455486 h 4158856"/>
              <a:gd name="connsiteX2741" fmla="*/ 7570793 w 10692508"/>
              <a:gd name="connsiteY2741" fmla="*/ 3445515 h 4158856"/>
              <a:gd name="connsiteX2742" fmla="*/ 7580761 w 10692508"/>
              <a:gd name="connsiteY2742" fmla="*/ 3455486 h 4158856"/>
              <a:gd name="connsiteX2743" fmla="*/ 7560057 w 10692508"/>
              <a:gd name="connsiteY2743" fmla="*/ 3455486 h 4158856"/>
              <a:gd name="connsiteX2744" fmla="*/ 6752598 w 10692508"/>
              <a:gd name="connsiteY2744" fmla="*/ 3445515 h 4158856"/>
              <a:gd name="connsiteX2745" fmla="*/ 6762567 w 10692508"/>
              <a:gd name="connsiteY2745" fmla="*/ 3450117 h 4158856"/>
              <a:gd name="connsiteX2746" fmla="*/ 6762567 w 10692508"/>
              <a:gd name="connsiteY2746" fmla="*/ 3455486 h 4158856"/>
              <a:gd name="connsiteX2747" fmla="*/ 6752598 w 10692508"/>
              <a:gd name="connsiteY2747" fmla="*/ 3455486 h 4158856"/>
              <a:gd name="connsiteX2748" fmla="*/ 6502616 w 10692508"/>
              <a:gd name="connsiteY2748" fmla="*/ 3445515 h 4158856"/>
              <a:gd name="connsiteX2749" fmla="*/ 6502616 w 10692508"/>
              <a:gd name="connsiteY2749" fmla="*/ 3455486 h 4158856"/>
              <a:gd name="connsiteX2750" fmla="*/ 6483445 w 10692508"/>
              <a:gd name="connsiteY2750" fmla="*/ 3455486 h 4158856"/>
              <a:gd name="connsiteX2751" fmla="*/ 5865390 w 10692508"/>
              <a:gd name="connsiteY2751" fmla="*/ 3445515 h 4158856"/>
              <a:gd name="connsiteX2752" fmla="*/ 5884560 w 10692508"/>
              <a:gd name="connsiteY2752" fmla="*/ 3445515 h 4158856"/>
              <a:gd name="connsiteX2753" fmla="*/ 5884560 w 10692508"/>
              <a:gd name="connsiteY2753" fmla="*/ 3455486 h 4158856"/>
              <a:gd name="connsiteX2754" fmla="*/ 5874592 w 10692508"/>
              <a:gd name="connsiteY2754" fmla="*/ 3460856 h 4158856"/>
              <a:gd name="connsiteX2755" fmla="*/ 3999722 w 10692508"/>
              <a:gd name="connsiteY2755" fmla="*/ 3445515 h 4158856"/>
              <a:gd name="connsiteX2756" fmla="*/ 4010458 w 10692508"/>
              <a:gd name="connsiteY2756" fmla="*/ 3445515 h 4158856"/>
              <a:gd name="connsiteX2757" fmla="*/ 4010458 w 10692508"/>
              <a:gd name="connsiteY2757" fmla="*/ 3455486 h 4158856"/>
              <a:gd name="connsiteX2758" fmla="*/ 3999722 w 10692508"/>
              <a:gd name="connsiteY2758" fmla="*/ 3466225 h 4158856"/>
              <a:gd name="connsiteX2759" fmla="*/ 3989753 w 10692508"/>
              <a:gd name="connsiteY2759" fmla="*/ 3466225 h 4158856"/>
              <a:gd name="connsiteX2760" fmla="*/ 3979785 w 10692508"/>
              <a:gd name="connsiteY2760" fmla="*/ 3455486 h 4158856"/>
              <a:gd name="connsiteX2761" fmla="*/ 3431510 w 10692508"/>
              <a:gd name="connsiteY2761" fmla="*/ 3445515 h 4158856"/>
              <a:gd name="connsiteX2762" fmla="*/ 3450680 w 10692508"/>
              <a:gd name="connsiteY2762" fmla="*/ 3455486 h 4158856"/>
              <a:gd name="connsiteX2763" fmla="*/ 3471385 w 10692508"/>
              <a:gd name="connsiteY2763" fmla="*/ 3450117 h 4158856"/>
              <a:gd name="connsiteX2764" fmla="*/ 3481354 w 10692508"/>
              <a:gd name="connsiteY2764" fmla="*/ 3455486 h 4158856"/>
              <a:gd name="connsiteX2765" fmla="*/ 3450680 w 10692508"/>
              <a:gd name="connsiteY2765" fmla="*/ 3466225 h 4158856"/>
              <a:gd name="connsiteX2766" fmla="*/ 3440712 w 10692508"/>
              <a:gd name="connsiteY2766" fmla="*/ 3466225 h 4158856"/>
              <a:gd name="connsiteX2767" fmla="*/ 3440712 w 10692508"/>
              <a:gd name="connsiteY2767" fmla="*/ 3460856 h 4158856"/>
              <a:gd name="connsiteX2768" fmla="*/ 3431510 w 10692508"/>
              <a:gd name="connsiteY2768" fmla="*/ 3455486 h 4158856"/>
              <a:gd name="connsiteX2769" fmla="*/ 2812688 w 10692508"/>
              <a:gd name="connsiteY2769" fmla="*/ 3445515 h 4158856"/>
              <a:gd name="connsiteX2770" fmla="*/ 2822657 w 10692508"/>
              <a:gd name="connsiteY2770" fmla="*/ 3445515 h 4158856"/>
              <a:gd name="connsiteX2771" fmla="*/ 2822657 w 10692508"/>
              <a:gd name="connsiteY2771" fmla="*/ 3455486 h 4158856"/>
              <a:gd name="connsiteX2772" fmla="*/ 2812688 w 10692508"/>
              <a:gd name="connsiteY2772" fmla="*/ 3460856 h 4158856"/>
              <a:gd name="connsiteX2773" fmla="*/ 2803486 w 10692508"/>
              <a:gd name="connsiteY2773" fmla="*/ 3450117 h 4158856"/>
              <a:gd name="connsiteX2774" fmla="*/ 2603347 w 10692508"/>
              <a:gd name="connsiteY2774" fmla="*/ 3445515 h 4158856"/>
              <a:gd name="connsiteX2775" fmla="*/ 2582643 w 10692508"/>
              <a:gd name="connsiteY2775" fmla="*/ 3455486 h 4158856"/>
              <a:gd name="connsiteX2776" fmla="*/ 2582643 w 10692508"/>
              <a:gd name="connsiteY2776" fmla="*/ 3450117 h 4158856"/>
              <a:gd name="connsiteX2777" fmla="*/ 1925480 w 10692508"/>
              <a:gd name="connsiteY2777" fmla="*/ 3445515 h 4158856"/>
              <a:gd name="connsiteX2778" fmla="*/ 1925480 w 10692508"/>
              <a:gd name="connsiteY2778" fmla="*/ 3450117 h 4158856"/>
              <a:gd name="connsiteX2779" fmla="*/ 1915511 w 10692508"/>
              <a:gd name="connsiteY2779" fmla="*/ 3455486 h 4158856"/>
              <a:gd name="connsiteX2780" fmla="*/ 7380622 w 10692508"/>
              <a:gd name="connsiteY2780" fmla="*/ 3440146 h 4158856"/>
              <a:gd name="connsiteX2781" fmla="*/ 7390591 w 10692508"/>
              <a:gd name="connsiteY2781" fmla="*/ 3440146 h 4158856"/>
              <a:gd name="connsiteX2782" fmla="*/ 7390591 w 10692508"/>
              <a:gd name="connsiteY2782" fmla="*/ 3445515 h 4158856"/>
              <a:gd name="connsiteX2783" fmla="*/ 7380622 w 10692508"/>
              <a:gd name="connsiteY2783" fmla="*/ 3445515 h 4158856"/>
              <a:gd name="connsiteX2784" fmla="*/ 7241828 w 10692508"/>
              <a:gd name="connsiteY2784" fmla="*/ 3440146 h 4158856"/>
              <a:gd name="connsiteX2785" fmla="*/ 7241828 w 10692508"/>
              <a:gd name="connsiteY2785" fmla="*/ 3445515 h 4158856"/>
              <a:gd name="connsiteX2786" fmla="*/ 7221123 w 10692508"/>
              <a:gd name="connsiteY2786" fmla="*/ 3455486 h 4158856"/>
              <a:gd name="connsiteX2787" fmla="*/ 7221123 w 10692508"/>
              <a:gd name="connsiteY2787" fmla="*/ 3445515 h 4158856"/>
              <a:gd name="connsiteX2788" fmla="*/ 5805578 w 10692508"/>
              <a:gd name="connsiteY2788" fmla="*/ 3440146 h 4158856"/>
              <a:gd name="connsiteX2789" fmla="*/ 5814780 w 10692508"/>
              <a:gd name="connsiteY2789" fmla="*/ 3445515 h 4158856"/>
              <a:gd name="connsiteX2790" fmla="*/ 5795610 w 10692508"/>
              <a:gd name="connsiteY2790" fmla="*/ 3445515 h 4158856"/>
              <a:gd name="connsiteX2791" fmla="*/ 5645313 w 10692508"/>
              <a:gd name="connsiteY2791" fmla="*/ 3440146 h 4158856"/>
              <a:gd name="connsiteX2792" fmla="*/ 5655282 w 10692508"/>
              <a:gd name="connsiteY2792" fmla="*/ 3440146 h 4158856"/>
              <a:gd name="connsiteX2793" fmla="*/ 5655282 w 10692508"/>
              <a:gd name="connsiteY2793" fmla="*/ 3455486 h 4158856"/>
              <a:gd name="connsiteX2794" fmla="*/ 5634578 w 10692508"/>
              <a:gd name="connsiteY2794" fmla="*/ 3466225 h 4158856"/>
              <a:gd name="connsiteX2795" fmla="*/ 5615407 w 10692508"/>
              <a:gd name="connsiteY2795" fmla="*/ 3470827 h 4158856"/>
              <a:gd name="connsiteX2796" fmla="*/ 5605439 w 10692508"/>
              <a:gd name="connsiteY2796" fmla="*/ 3466225 h 4158856"/>
              <a:gd name="connsiteX2797" fmla="*/ 5605439 w 10692508"/>
              <a:gd name="connsiteY2797" fmla="*/ 3460856 h 4158856"/>
              <a:gd name="connsiteX2798" fmla="*/ 5626143 w 10692508"/>
              <a:gd name="connsiteY2798" fmla="*/ 3450117 h 4158856"/>
              <a:gd name="connsiteX2799" fmla="*/ 5605439 w 10692508"/>
              <a:gd name="connsiteY2799" fmla="*/ 3440146 h 4158856"/>
              <a:gd name="connsiteX2800" fmla="*/ 5615407 w 10692508"/>
              <a:gd name="connsiteY2800" fmla="*/ 3445515 h 4158856"/>
              <a:gd name="connsiteX2801" fmla="*/ 5605439 w 10692508"/>
              <a:gd name="connsiteY2801" fmla="*/ 3450117 h 4158856"/>
              <a:gd name="connsiteX2802" fmla="*/ 5605439 w 10692508"/>
              <a:gd name="connsiteY2802" fmla="*/ 3460856 h 4158856"/>
              <a:gd name="connsiteX2803" fmla="*/ 5585502 w 10692508"/>
              <a:gd name="connsiteY2803" fmla="*/ 3466225 h 4158856"/>
              <a:gd name="connsiteX2804" fmla="*/ 5576300 w 10692508"/>
              <a:gd name="connsiteY2804" fmla="*/ 3466225 h 4158856"/>
              <a:gd name="connsiteX2805" fmla="*/ 5555596 w 10692508"/>
              <a:gd name="connsiteY2805" fmla="*/ 3480798 h 4158856"/>
              <a:gd name="connsiteX2806" fmla="*/ 5545627 w 10692508"/>
              <a:gd name="connsiteY2806" fmla="*/ 3466225 h 4158856"/>
              <a:gd name="connsiteX2807" fmla="*/ 5566331 w 10692508"/>
              <a:gd name="connsiteY2807" fmla="*/ 3460856 h 4158856"/>
              <a:gd name="connsiteX2808" fmla="*/ 5585502 w 10692508"/>
              <a:gd name="connsiteY2808" fmla="*/ 3460856 h 4158856"/>
              <a:gd name="connsiteX2809" fmla="*/ 5585502 w 10692508"/>
              <a:gd name="connsiteY2809" fmla="*/ 3445515 h 4158856"/>
              <a:gd name="connsiteX2810" fmla="*/ 5376160 w 10692508"/>
              <a:gd name="connsiteY2810" fmla="*/ 3440146 h 4158856"/>
              <a:gd name="connsiteX2811" fmla="*/ 5386129 w 10692508"/>
              <a:gd name="connsiteY2811" fmla="*/ 3450117 h 4158856"/>
              <a:gd name="connsiteX2812" fmla="*/ 5386129 w 10692508"/>
              <a:gd name="connsiteY2812" fmla="*/ 3455486 h 4158856"/>
              <a:gd name="connsiteX2813" fmla="*/ 5366192 w 10692508"/>
              <a:gd name="connsiteY2813" fmla="*/ 3450117 h 4158856"/>
              <a:gd name="connsiteX2814" fmla="*/ 4338656 w 10692508"/>
              <a:gd name="connsiteY2814" fmla="*/ 3440146 h 4158856"/>
              <a:gd name="connsiteX2815" fmla="*/ 4338656 w 10692508"/>
              <a:gd name="connsiteY2815" fmla="*/ 3445515 h 4158856"/>
              <a:gd name="connsiteX2816" fmla="*/ 4318718 w 10692508"/>
              <a:gd name="connsiteY2816" fmla="*/ 3460856 h 4158856"/>
              <a:gd name="connsiteX2817" fmla="*/ 4318718 w 10692508"/>
              <a:gd name="connsiteY2817" fmla="*/ 3445515 h 4158856"/>
              <a:gd name="connsiteX2818" fmla="*/ 3939910 w 10692508"/>
              <a:gd name="connsiteY2818" fmla="*/ 3440146 h 4158856"/>
              <a:gd name="connsiteX2819" fmla="*/ 3949879 w 10692508"/>
              <a:gd name="connsiteY2819" fmla="*/ 3455486 h 4158856"/>
              <a:gd name="connsiteX2820" fmla="*/ 3929942 w 10692508"/>
              <a:gd name="connsiteY2820" fmla="*/ 3460856 h 4158856"/>
              <a:gd name="connsiteX2821" fmla="*/ 3929942 w 10692508"/>
              <a:gd name="connsiteY2821" fmla="*/ 3450117 h 4158856"/>
              <a:gd name="connsiteX2822" fmla="*/ 3789614 w 10692508"/>
              <a:gd name="connsiteY2822" fmla="*/ 3440146 h 4158856"/>
              <a:gd name="connsiteX2823" fmla="*/ 3799583 w 10692508"/>
              <a:gd name="connsiteY2823" fmla="*/ 3445515 h 4158856"/>
              <a:gd name="connsiteX2824" fmla="*/ 3789614 w 10692508"/>
              <a:gd name="connsiteY2824" fmla="*/ 3455486 h 4158856"/>
              <a:gd name="connsiteX2825" fmla="*/ 3780412 w 10692508"/>
              <a:gd name="connsiteY2825" fmla="*/ 3450117 h 4158856"/>
              <a:gd name="connsiteX2826" fmla="*/ 3541165 w 10692508"/>
              <a:gd name="connsiteY2826" fmla="*/ 3440146 h 4158856"/>
              <a:gd name="connsiteX2827" fmla="*/ 3551134 w 10692508"/>
              <a:gd name="connsiteY2827" fmla="*/ 3440146 h 4158856"/>
              <a:gd name="connsiteX2828" fmla="*/ 3560335 w 10692508"/>
              <a:gd name="connsiteY2828" fmla="*/ 3450117 h 4158856"/>
              <a:gd name="connsiteX2829" fmla="*/ 3541165 w 10692508"/>
              <a:gd name="connsiteY2829" fmla="*/ 3460856 h 4158856"/>
              <a:gd name="connsiteX2830" fmla="*/ 2882468 w 10692508"/>
              <a:gd name="connsiteY2830" fmla="*/ 3440146 h 4158856"/>
              <a:gd name="connsiteX2831" fmla="*/ 2902406 w 10692508"/>
              <a:gd name="connsiteY2831" fmla="*/ 3445515 h 4158856"/>
              <a:gd name="connsiteX2832" fmla="*/ 2872500 w 10692508"/>
              <a:gd name="connsiteY2832" fmla="*/ 3450117 h 4158856"/>
              <a:gd name="connsiteX2833" fmla="*/ 2861764 w 10692508"/>
              <a:gd name="connsiteY2833" fmla="*/ 3450117 h 4158856"/>
              <a:gd name="connsiteX2834" fmla="*/ 8258629 w 10692508"/>
              <a:gd name="connsiteY2834" fmla="*/ 3434776 h 4158856"/>
              <a:gd name="connsiteX2835" fmla="*/ 8279333 w 10692508"/>
              <a:gd name="connsiteY2835" fmla="*/ 3440146 h 4158856"/>
              <a:gd name="connsiteX2836" fmla="*/ 8268597 w 10692508"/>
              <a:gd name="connsiteY2836" fmla="*/ 3440146 h 4158856"/>
              <a:gd name="connsiteX2837" fmla="*/ 8258629 w 10692508"/>
              <a:gd name="connsiteY2837" fmla="*/ 3440146 h 4158856"/>
              <a:gd name="connsiteX2838" fmla="*/ 8000211 w 10692508"/>
              <a:gd name="connsiteY2838" fmla="*/ 3434776 h 4158856"/>
              <a:gd name="connsiteX2839" fmla="*/ 8019381 w 10692508"/>
              <a:gd name="connsiteY2839" fmla="*/ 3434776 h 4158856"/>
              <a:gd name="connsiteX2840" fmla="*/ 8008645 w 10692508"/>
              <a:gd name="connsiteY2840" fmla="*/ 3445515 h 4158856"/>
              <a:gd name="connsiteX2841" fmla="*/ 7989475 w 10692508"/>
              <a:gd name="connsiteY2841" fmla="*/ 3460856 h 4158856"/>
              <a:gd name="connsiteX2842" fmla="*/ 7989475 w 10692508"/>
              <a:gd name="connsiteY2842" fmla="*/ 3450117 h 4158856"/>
              <a:gd name="connsiteX2843" fmla="*/ 7830744 w 10692508"/>
              <a:gd name="connsiteY2843" fmla="*/ 3434776 h 4158856"/>
              <a:gd name="connsiteX2844" fmla="*/ 7839179 w 10692508"/>
              <a:gd name="connsiteY2844" fmla="*/ 3445515 h 4158856"/>
              <a:gd name="connsiteX2845" fmla="*/ 7839179 w 10692508"/>
              <a:gd name="connsiteY2845" fmla="*/ 3450117 h 4158856"/>
              <a:gd name="connsiteX2846" fmla="*/ 7830744 w 10692508"/>
              <a:gd name="connsiteY2846" fmla="*/ 3460856 h 4158856"/>
              <a:gd name="connsiteX2847" fmla="*/ 7820009 w 10692508"/>
              <a:gd name="connsiteY2847" fmla="*/ 3440146 h 4158856"/>
              <a:gd name="connsiteX2848" fmla="*/ 7510981 w 10692508"/>
              <a:gd name="connsiteY2848" fmla="*/ 3434776 h 4158856"/>
              <a:gd name="connsiteX2849" fmla="*/ 7520949 w 10692508"/>
              <a:gd name="connsiteY2849" fmla="*/ 3440146 h 4158856"/>
              <a:gd name="connsiteX2850" fmla="*/ 7510981 w 10692508"/>
              <a:gd name="connsiteY2850" fmla="*/ 3450117 h 4158856"/>
              <a:gd name="connsiteX2851" fmla="*/ 7500245 w 10692508"/>
              <a:gd name="connsiteY2851" fmla="*/ 3466225 h 4158856"/>
              <a:gd name="connsiteX2852" fmla="*/ 7520949 w 10692508"/>
              <a:gd name="connsiteY2852" fmla="*/ 3475429 h 4158856"/>
              <a:gd name="connsiteX2853" fmla="*/ 7490277 w 10692508"/>
              <a:gd name="connsiteY2853" fmla="*/ 3486168 h 4158856"/>
              <a:gd name="connsiteX2854" fmla="*/ 7481075 w 10692508"/>
              <a:gd name="connsiteY2854" fmla="*/ 3496906 h 4158856"/>
              <a:gd name="connsiteX2855" fmla="*/ 7461137 w 10692508"/>
              <a:gd name="connsiteY2855" fmla="*/ 3511480 h 4158856"/>
              <a:gd name="connsiteX2856" fmla="*/ 7450403 w 10692508"/>
              <a:gd name="connsiteY2856" fmla="*/ 3502275 h 4158856"/>
              <a:gd name="connsiteX2857" fmla="*/ 7440433 w 10692508"/>
              <a:gd name="connsiteY2857" fmla="*/ 3502275 h 4158856"/>
              <a:gd name="connsiteX2858" fmla="*/ 7461137 w 10692508"/>
              <a:gd name="connsiteY2858" fmla="*/ 3491537 h 4158856"/>
              <a:gd name="connsiteX2859" fmla="*/ 7471107 w 10692508"/>
              <a:gd name="connsiteY2859" fmla="*/ 3475429 h 4158856"/>
              <a:gd name="connsiteX2860" fmla="*/ 7471107 w 10692508"/>
              <a:gd name="connsiteY2860" fmla="*/ 3466225 h 4158856"/>
              <a:gd name="connsiteX2861" fmla="*/ 7490277 w 10692508"/>
              <a:gd name="connsiteY2861" fmla="*/ 3455486 h 4158856"/>
              <a:gd name="connsiteX2862" fmla="*/ 7490277 w 10692508"/>
              <a:gd name="connsiteY2862" fmla="*/ 3450117 h 4158856"/>
              <a:gd name="connsiteX2863" fmla="*/ 6392961 w 10692508"/>
              <a:gd name="connsiteY2863" fmla="*/ 3434776 h 4158856"/>
              <a:gd name="connsiteX2864" fmla="*/ 6392961 w 10692508"/>
              <a:gd name="connsiteY2864" fmla="*/ 3450117 h 4158856"/>
              <a:gd name="connsiteX2865" fmla="*/ 6373790 w 10692508"/>
              <a:gd name="connsiteY2865" fmla="*/ 3450117 h 4158856"/>
              <a:gd name="connsiteX2866" fmla="*/ 6373790 w 10692508"/>
              <a:gd name="connsiteY2866" fmla="*/ 3445515 h 4158856"/>
              <a:gd name="connsiteX2867" fmla="*/ 6353853 w 10692508"/>
              <a:gd name="connsiteY2867" fmla="*/ 3434776 h 4158856"/>
              <a:gd name="connsiteX2868" fmla="*/ 6363822 w 10692508"/>
              <a:gd name="connsiteY2868" fmla="*/ 3434776 h 4158856"/>
              <a:gd name="connsiteX2869" fmla="*/ 6353853 w 10692508"/>
              <a:gd name="connsiteY2869" fmla="*/ 3445515 h 4158856"/>
              <a:gd name="connsiteX2870" fmla="*/ 6353853 w 10692508"/>
              <a:gd name="connsiteY2870" fmla="*/ 3460856 h 4158856"/>
              <a:gd name="connsiteX2871" fmla="*/ 6333149 w 10692508"/>
              <a:gd name="connsiteY2871" fmla="*/ 3450117 h 4158856"/>
              <a:gd name="connsiteX2872" fmla="*/ 6333149 w 10692508"/>
              <a:gd name="connsiteY2872" fmla="*/ 3440146 h 4158856"/>
              <a:gd name="connsiteX2873" fmla="*/ 6343118 w 10692508"/>
              <a:gd name="connsiteY2873" fmla="*/ 3440146 h 4158856"/>
              <a:gd name="connsiteX2874" fmla="*/ 5456676 w 10692508"/>
              <a:gd name="connsiteY2874" fmla="*/ 3434776 h 4158856"/>
              <a:gd name="connsiteX2875" fmla="*/ 5506519 w 10692508"/>
              <a:gd name="connsiteY2875" fmla="*/ 3434776 h 4158856"/>
              <a:gd name="connsiteX2876" fmla="*/ 5516488 w 10692508"/>
              <a:gd name="connsiteY2876" fmla="*/ 3450117 h 4158856"/>
              <a:gd name="connsiteX2877" fmla="*/ 5506519 w 10692508"/>
              <a:gd name="connsiteY2877" fmla="*/ 3455486 h 4158856"/>
              <a:gd name="connsiteX2878" fmla="*/ 5506519 w 10692508"/>
              <a:gd name="connsiteY2878" fmla="*/ 3470827 h 4158856"/>
              <a:gd name="connsiteX2879" fmla="*/ 5495784 w 10692508"/>
              <a:gd name="connsiteY2879" fmla="*/ 3460856 h 4158856"/>
              <a:gd name="connsiteX2880" fmla="*/ 5435972 w 10692508"/>
              <a:gd name="connsiteY2880" fmla="*/ 3480798 h 4158856"/>
              <a:gd name="connsiteX2881" fmla="*/ 5426003 w 10692508"/>
              <a:gd name="connsiteY2881" fmla="*/ 3480798 h 4158856"/>
              <a:gd name="connsiteX2882" fmla="*/ 5396864 w 10692508"/>
              <a:gd name="connsiteY2882" fmla="*/ 3491537 h 4158856"/>
              <a:gd name="connsiteX2883" fmla="*/ 5386129 w 10692508"/>
              <a:gd name="connsiteY2883" fmla="*/ 3491537 h 4158856"/>
              <a:gd name="connsiteX2884" fmla="*/ 5376160 w 10692508"/>
              <a:gd name="connsiteY2884" fmla="*/ 3486168 h 4158856"/>
              <a:gd name="connsiteX2885" fmla="*/ 5396864 w 10692508"/>
              <a:gd name="connsiteY2885" fmla="*/ 3470827 h 4158856"/>
              <a:gd name="connsiteX2886" fmla="*/ 5405299 w 10692508"/>
              <a:gd name="connsiteY2886" fmla="*/ 3460856 h 4158856"/>
              <a:gd name="connsiteX2887" fmla="*/ 5435972 w 10692508"/>
              <a:gd name="connsiteY2887" fmla="*/ 3450117 h 4158856"/>
              <a:gd name="connsiteX2888" fmla="*/ 5336286 w 10692508"/>
              <a:gd name="connsiteY2888" fmla="*/ 3434776 h 4158856"/>
              <a:gd name="connsiteX2889" fmla="*/ 5336286 w 10692508"/>
              <a:gd name="connsiteY2889" fmla="*/ 3445515 h 4158856"/>
              <a:gd name="connsiteX2890" fmla="*/ 5306380 w 10692508"/>
              <a:gd name="connsiteY2890" fmla="*/ 3445515 h 4158856"/>
              <a:gd name="connsiteX2891" fmla="*/ 4229001 w 10692508"/>
              <a:gd name="connsiteY2891" fmla="*/ 3434776 h 4158856"/>
              <a:gd name="connsiteX2892" fmla="*/ 4248171 w 10692508"/>
              <a:gd name="connsiteY2892" fmla="*/ 3434776 h 4158856"/>
              <a:gd name="connsiteX2893" fmla="*/ 4229001 w 10692508"/>
              <a:gd name="connsiteY2893" fmla="*/ 3440146 h 4158856"/>
              <a:gd name="connsiteX2894" fmla="*/ 2394006 w 10692508"/>
              <a:gd name="connsiteY2894" fmla="*/ 3434776 h 4158856"/>
              <a:gd name="connsiteX2895" fmla="*/ 2403208 w 10692508"/>
              <a:gd name="connsiteY2895" fmla="*/ 3440146 h 4158856"/>
              <a:gd name="connsiteX2896" fmla="*/ 2384037 w 10692508"/>
              <a:gd name="connsiteY2896" fmla="*/ 3445515 h 4158856"/>
              <a:gd name="connsiteX2897" fmla="*/ 2384037 w 10692508"/>
              <a:gd name="connsiteY2897" fmla="*/ 3440146 h 4158856"/>
              <a:gd name="connsiteX2898" fmla="*/ 2074243 w 10692508"/>
              <a:gd name="connsiteY2898" fmla="*/ 3434776 h 4158856"/>
              <a:gd name="connsiteX2899" fmla="*/ 2094947 w 10692508"/>
              <a:gd name="connsiteY2899" fmla="*/ 3434776 h 4158856"/>
              <a:gd name="connsiteX2900" fmla="*/ 2084978 w 10692508"/>
              <a:gd name="connsiteY2900" fmla="*/ 3445515 h 4158856"/>
              <a:gd name="connsiteX2901" fmla="*/ 2064274 w 10692508"/>
              <a:gd name="connsiteY2901" fmla="*/ 3445515 h 4158856"/>
              <a:gd name="connsiteX2902" fmla="*/ 6583132 w 10692508"/>
              <a:gd name="connsiteY2902" fmla="*/ 3430174 h 4158856"/>
              <a:gd name="connsiteX2903" fmla="*/ 6583132 w 10692508"/>
              <a:gd name="connsiteY2903" fmla="*/ 3434776 h 4158856"/>
              <a:gd name="connsiteX2904" fmla="*/ 6583132 w 10692508"/>
              <a:gd name="connsiteY2904" fmla="*/ 3440146 h 4158856"/>
              <a:gd name="connsiteX2905" fmla="*/ 6603069 w 10692508"/>
              <a:gd name="connsiteY2905" fmla="*/ 3445515 h 4158856"/>
              <a:gd name="connsiteX2906" fmla="*/ 6603069 w 10692508"/>
              <a:gd name="connsiteY2906" fmla="*/ 3450117 h 4158856"/>
              <a:gd name="connsiteX2907" fmla="*/ 6583132 w 10692508"/>
              <a:gd name="connsiteY2907" fmla="*/ 3450117 h 4158856"/>
              <a:gd name="connsiteX2908" fmla="*/ 6573163 w 10692508"/>
              <a:gd name="connsiteY2908" fmla="*/ 3445515 h 4158856"/>
              <a:gd name="connsiteX2909" fmla="*/ 6134543 w 10692508"/>
              <a:gd name="connsiteY2909" fmla="*/ 3430174 h 4158856"/>
              <a:gd name="connsiteX2910" fmla="*/ 6154480 w 10692508"/>
              <a:gd name="connsiteY2910" fmla="*/ 3450117 h 4158856"/>
              <a:gd name="connsiteX2911" fmla="*/ 6154480 w 10692508"/>
              <a:gd name="connsiteY2911" fmla="*/ 3460856 h 4158856"/>
              <a:gd name="connsiteX2912" fmla="*/ 6144512 w 10692508"/>
              <a:gd name="connsiteY2912" fmla="*/ 3466225 h 4158856"/>
              <a:gd name="connsiteX2913" fmla="*/ 6154480 w 10692508"/>
              <a:gd name="connsiteY2913" fmla="*/ 3475429 h 4158856"/>
              <a:gd name="connsiteX2914" fmla="*/ 6154480 w 10692508"/>
              <a:gd name="connsiteY2914" fmla="*/ 3480798 h 4158856"/>
              <a:gd name="connsiteX2915" fmla="*/ 6124574 w 10692508"/>
              <a:gd name="connsiteY2915" fmla="*/ 3496906 h 4158856"/>
              <a:gd name="connsiteX2916" fmla="*/ 6124574 w 10692508"/>
              <a:gd name="connsiteY2916" fmla="*/ 3502275 h 4158856"/>
              <a:gd name="connsiteX2917" fmla="*/ 6103870 w 10692508"/>
              <a:gd name="connsiteY2917" fmla="*/ 3491537 h 4158856"/>
              <a:gd name="connsiteX2918" fmla="*/ 6084700 w 10692508"/>
              <a:gd name="connsiteY2918" fmla="*/ 3480798 h 4158856"/>
              <a:gd name="connsiteX2919" fmla="*/ 6084700 w 10692508"/>
              <a:gd name="connsiteY2919" fmla="*/ 3470827 h 4158856"/>
              <a:gd name="connsiteX2920" fmla="*/ 6084700 w 10692508"/>
              <a:gd name="connsiteY2920" fmla="*/ 3466225 h 4158856"/>
              <a:gd name="connsiteX2921" fmla="*/ 6103870 w 10692508"/>
              <a:gd name="connsiteY2921" fmla="*/ 3450117 h 4158856"/>
              <a:gd name="connsiteX2922" fmla="*/ 6113839 w 10692508"/>
              <a:gd name="connsiteY2922" fmla="*/ 3440146 h 4158856"/>
              <a:gd name="connsiteX2923" fmla="*/ 5735798 w 10692508"/>
              <a:gd name="connsiteY2923" fmla="*/ 3430174 h 4158856"/>
              <a:gd name="connsiteX2924" fmla="*/ 5745766 w 10692508"/>
              <a:gd name="connsiteY2924" fmla="*/ 3434776 h 4158856"/>
              <a:gd name="connsiteX2925" fmla="*/ 5754968 w 10692508"/>
              <a:gd name="connsiteY2925" fmla="*/ 3445515 h 4158856"/>
              <a:gd name="connsiteX2926" fmla="*/ 5735798 w 10692508"/>
              <a:gd name="connsiteY2926" fmla="*/ 3440146 h 4158856"/>
              <a:gd name="connsiteX2927" fmla="*/ 5725062 w 10692508"/>
              <a:gd name="connsiteY2927" fmla="*/ 3455486 h 4158856"/>
              <a:gd name="connsiteX2928" fmla="*/ 5695156 w 10692508"/>
              <a:gd name="connsiteY2928" fmla="*/ 3470827 h 4158856"/>
              <a:gd name="connsiteX2929" fmla="*/ 5665251 w 10692508"/>
              <a:gd name="connsiteY2929" fmla="*/ 3486168 h 4158856"/>
              <a:gd name="connsiteX2930" fmla="*/ 5675986 w 10692508"/>
              <a:gd name="connsiteY2930" fmla="*/ 3475429 h 4158856"/>
              <a:gd name="connsiteX2931" fmla="*/ 5675986 w 10692508"/>
              <a:gd name="connsiteY2931" fmla="*/ 3470827 h 4158856"/>
              <a:gd name="connsiteX2932" fmla="*/ 5665251 w 10692508"/>
              <a:gd name="connsiteY2932" fmla="*/ 3466225 h 4158856"/>
              <a:gd name="connsiteX2933" fmla="*/ 5665251 w 10692508"/>
              <a:gd name="connsiteY2933" fmla="*/ 3460856 h 4158856"/>
              <a:gd name="connsiteX2934" fmla="*/ 5685955 w 10692508"/>
              <a:gd name="connsiteY2934" fmla="*/ 3445515 h 4158856"/>
              <a:gd name="connsiteX2935" fmla="*/ 5705125 w 10692508"/>
              <a:gd name="connsiteY2935" fmla="*/ 3440146 h 4158856"/>
              <a:gd name="connsiteX2936" fmla="*/ 4638481 w 10692508"/>
              <a:gd name="connsiteY2936" fmla="*/ 3430174 h 4158856"/>
              <a:gd name="connsiteX2937" fmla="*/ 4648450 w 10692508"/>
              <a:gd name="connsiteY2937" fmla="*/ 3430174 h 4158856"/>
              <a:gd name="connsiteX2938" fmla="*/ 4657652 w 10692508"/>
              <a:gd name="connsiteY2938" fmla="*/ 3430174 h 4158856"/>
              <a:gd name="connsiteX2939" fmla="*/ 4657652 w 10692508"/>
              <a:gd name="connsiteY2939" fmla="*/ 3440146 h 4158856"/>
              <a:gd name="connsiteX2940" fmla="*/ 4628513 w 10692508"/>
              <a:gd name="connsiteY2940" fmla="*/ 3455486 h 4158856"/>
              <a:gd name="connsiteX2941" fmla="*/ 4628513 w 10692508"/>
              <a:gd name="connsiteY2941" fmla="*/ 3440146 h 4158856"/>
              <a:gd name="connsiteX2942" fmla="*/ 2124086 w 10692508"/>
              <a:gd name="connsiteY2942" fmla="*/ 3430174 h 4158856"/>
              <a:gd name="connsiteX2943" fmla="*/ 2134054 w 10692508"/>
              <a:gd name="connsiteY2943" fmla="*/ 3445515 h 4158856"/>
              <a:gd name="connsiteX2944" fmla="*/ 2124086 w 10692508"/>
              <a:gd name="connsiteY2944" fmla="*/ 3450117 h 4158856"/>
              <a:gd name="connsiteX2945" fmla="*/ 2114117 w 10692508"/>
              <a:gd name="connsiteY2945" fmla="*/ 3450117 h 4158856"/>
              <a:gd name="connsiteX2946" fmla="*/ 2114117 w 10692508"/>
              <a:gd name="connsiteY2946" fmla="*/ 3445515 h 4158856"/>
              <a:gd name="connsiteX2947" fmla="*/ 6613804 w 10692508"/>
              <a:gd name="connsiteY2947" fmla="*/ 3424805 h 4158856"/>
              <a:gd name="connsiteX2948" fmla="*/ 6622239 w 10692508"/>
              <a:gd name="connsiteY2948" fmla="*/ 3424805 h 4158856"/>
              <a:gd name="connsiteX2949" fmla="*/ 6632975 w 10692508"/>
              <a:gd name="connsiteY2949" fmla="*/ 3430174 h 4158856"/>
              <a:gd name="connsiteX2950" fmla="*/ 6613804 w 10692508"/>
              <a:gd name="connsiteY2950" fmla="*/ 3434776 h 4158856"/>
              <a:gd name="connsiteX2951" fmla="*/ 5855421 w 10692508"/>
              <a:gd name="connsiteY2951" fmla="*/ 3424805 h 4158856"/>
              <a:gd name="connsiteX2952" fmla="*/ 5884560 w 10692508"/>
              <a:gd name="connsiteY2952" fmla="*/ 3424805 h 4158856"/>
              <a:gd name="connsiteX2953" fmla="*/ 5874592 w 10692508"/>
              <a:gd name="connsiteY2953" fmla="*/ 3430174 h 4158856"/>
              <a:gd name="connsiteX2954" fmla="*/ 5865390 w 10692508"/>
              <a:gd name="connsiteY2954" fmla="*/ 3434776 h 4158856"/>
              <a:gd name="connsiteX2955" fmla="*/ 5855421 w 10692508"/>
              <a:gd name="connsiteY2955" fmla="*/ 3445515 h 4158856"/>
              <a:gd name="connsiteX2956" fmla="*/ 5845453 w 10692508"/>
              <a:gd name="connsiteY2956" fmla="*/ 3450117 h 4158856"/>
              <a:gd name="connsiteX2957" fmla="*/ 5814780 w 10692508"/>
              <a:gd name="connsiteY2957" fmla="*/ 3450117 h 4158856"/>
              <a:gd name="connsiteX2958" fmla="*/ 5834717 w 10692508"/>
              <a:gd name="connsiteY2958" fmla="*/ 3440146 h 4158856"/>
              <a:gd name="connsiteX2959" fmla="*/ 5845453 w 10692508"/>
              <a:gd name="connsiteY2959" fmla="*/ 3434776 h 4158856"/>
              <a:gd name="connsiteX2960" fmla="*/ 4917603 w 10692508"/>
              <a:gd name="connsiteY2960" fmla="*/ 3424805 h 4158856"/>
              <a:gd name="connsiteX2961" fmla="*/ 4927572 w 10692508"/>
              <a:gd name="connsiteY2961" fmla="*/ 3434776 h 4158856"/>
              <a:gd name="connsiteX2962" fmla="*/ 4917603 w 10692508"/>
              <a:gd name="connsiteY2962" fmla="*/ 3440146 h 4158856"/>
              <a:gd name="connsiteX2963" fmla="*/ 4896899 w 10692508"/>
              <a:gd name="connsiteY2963" fmla="*/ 3430174 h 4158856"/>
              <a:gd name="connsiteX2964" fmla="*/ 4070269 w 10692508"/>
              <a:gd name="connsiteY2964" fmla="*/ 3424805 h 4158856"/>
              <a:gd name="connsiteX2965" fmla="*/ 4089440 w 10692508"/>
              <a:gd name="connsiteY2965" fmla="*/ 3424805 h 4158856"/>
              <a:gd name="connsiteX2966" fmla="*/ 4099408 w 10692508"/>
              <a:gd name="connsiteY2966" fmla="*/ 3434776 h 4158856"/>
              <a:gd name="connsiteX2967" fmla="*/ 4089440 w 10692508"/>
              <a:gd name="connsiteY2967" fmla="*/ 3440146 h 4158856"/>
              <a:gd name="connsiteX2968" fmla="*/ 4070269 w 10692508"/>
              <a:gd name="connsiteY2968" fmla="*/ 3434776 h 4158856"/>
              <a:gd name="connsiteX2969" fmla="*/ 3400837 w 10692508"/>
              <a:gd name="connsiteY2969" fmla="*/ 3424805 h 4158856"/>
              <a:gd name="connsiteX2970" fmla="*/ 3411573 w 10692508"/>
              <a:gd name="connsiteY2970" fmla="*/ 3424805 h 4158856"/>
              <a:gd name="connsiteX2971" fmla="*/ 3400837 w 10692508"/>
              <a:gd name="connsiteY2971" fmla="*/ 3430174 h 4158856"/>
              <a:gd name="connsiteX2972" fmla="*/ 1357268 w 10692508"/>
              <a:gd name="connsiteY2972" fmla="*/ 3424805 h 4158856"/>
              <a:gd name="connsiteX2973" fmla="*/ 1357268 w 10692508"/>
              <a:gd name="connsiteY2973" fmla="*/ 3430174 h 4158856"/>
              <a:gd name="connsiteX2974" fmla="*/ 1336564 w 10692508"/>
              <a:gd name="connsiteY2974" fmla="*/ 3430174 h 4158856"/>
              <a:gd name="connsiteX2975" fmla="*/ 1305891 w 10692508"/>
              <a:gd name="connsiteY2975" fmla="*/ 3424805 h 4158856"/>
              <a:gd name="connsiteX2976" fmla="*/ 1316626 w 10692508"/>
              <a:gd name="connsiteY2976" fmla="*/ 3424805 h 4158856"/>
              <a:gd name="connsiteX2977" fmla="*/ 1305891 w 10692508"/>
              <a:gd name="connsiteY2977" fmla="*/ 3434776 h 4158856"/>
              <a:gd name="connsiteX2978" fmla="*/ 6952738 w 10692508"/>
              <a:gd name="connsiteY2978" fmla="*/ 3419436 h 4158856"/>
              <a:gd name="connsiteX2979" fmla="*/ 6971908 w 10692508"/>
              <a:gd name="connsiteY2979" fmla="*/ 3419436 h 4158856"/>
              <a:gd name="connsiteX2980" fmla="*/ 6962706 w 10692508"/>
              <a:gd name="connsiteY2980" fmla="*/ 3430174 h 4158856"/>
              <a:gd name="connsiteX2981" fmla="*/ 6662881 w 10692508"/>
              <a:gd name="connsiteY2981" fmla="*/ 3419436 h 4158856"/>
              <a:gd name="connsiteX2982" fmla="*/ 6692786 w 10692508"/>
              <a:gd name="connsiteY2982" fmla="*/ 3419436 h 4158856"/>
              <a:gd name="connsiteX2983" fmla="*/ 6682051 w 10692508"/>
              <a:gd name="connsiteY2983" fmla="*/ 3434776 h 4158856"/>
              <a:gd name="connsiteX2984" fmla="*/ 6673616 w 10692508"/>
              <a:gd name="connsiteY2984" fmla="*/ 3434776 h 4158856"/>
              <a:gd name="connsiteX2985" fmla="*/ 6692786 w 10692508"/>
              <a:gd name="connsiteY2985" fmla="*/ 3445515 h 4158856"/>
              <a:gd name="connsiteX2986" fmla="*/ 6673616 w 10692508"/>
              <a:gd name="connsiteY2986" fmla="*/ 3466225 h 4158856"/>
              <a:gd name="connsiteX2987" fmla="*/ 6652912 w 10692508"/>
              <a:gd name="connsiteY2987" fmla="*/ 3466225 h 4158856"/>
              <a:gd name="connsiteX2988" fmla="*/ 6662881 w 10692508"/>
              <a:gd name="connsiteY2988" fmla="*/ 3460856 h 4158856"/>
              <a:gd name="connsiteX2989" fmla="*/ 6662881 w 10692508"/>
              <a:gd name="connsiteY2989" fmla="*/ 3445515 h 4158856"/>
              <a:gd name="connsiteX2990" fmla="*/ 6662881 w 10692508"/>
              <a:gd name="connsiteY2990" fmla="*/ 3440146 h 4158856"/>
              <a:gd name="connsiteX2991" fmla="*/ 6642943 w 10692508"/>
              <a:gd name="connsiteY2991" fmla="*/ 3450117 h 4158856"/>
              <a:gd name="connsiteX2992" fmla="*/ 6642943 w 10692508"/>
              <a:gd name="connsiteY2992" fmla="*/ 3455486 h 4158856"/>
              <a:gd name="connsiteX2993" fmla="*/ 6632975 w 10692508"/>
              <a:gd name="connsiteY2993" fmla="*/ 3466225 h 4158856"/>
              <a:gd name="connsiteX2994" fmla="*/ 6622239 w 10692508"/>
              <a:gd name="connsiteY2994" fmla="*/ 3475429 h 4158856"/>
              <a:gd name="connsiteX2995" fmla="*/ 6622239 w 10692508"/>
              <a:gd name="connsiteY2995" fmla="*/ 3466225 h 4158856"/>
              <a:gd name="connsiteX2996" fmla="*/ 6613804 w 10692508"/>
              <a:gd name="connsiteY2996" fmla="*/ 3470827 h 4158856"/>
              <a:gd name="connsiteX2997" fmla="*/ 6593100 w 10692508"/>
              <a:gd name="connsiteY2997" fmla="*/ 3475429 h 4158856"/>
              <a:gd name="connsiteX2998" fmla="*/ 6613804 w 10692508"/>
              <a:gd name="connsiteY2998" fmla="*/ 3486168 h 4158856"/>
              <a:gd name="connsiteX2999" fmla="*/ 6622239 w 10692508"/>
              <a:gd name="connsiteY2999" fmla="*/ 3506878 h 4158856"/>
              <a:gd name="connsiteX3000" fmla="*/ 6613804 w 10692508"/>
              <a:gd name="connsiteY3000" fmla="*/ 3511480 h 4158856"/>
              <a:gd name="connsiteX3001" fmla="*/ 6622239 w 10692508"/>
              <a:gd name="connsiteY3001" fmla="*/ 3516849 h 4158856"/>
              <a:gd name="connsiteX3002" fmla="*/ 6622239 w 10692508"/>
              <a:gd name="connsiteY3002" fmla="*/ 3522218 h 4158856"/>
              <a:gd name="connsiteX3003" fmla="*/ 6632975 w 10692508"/>
              <a:gd name="connsiteY3003" fmla="*/ 3522218 h 4158856"/>
              <a:gd name="connsiteX3004" fmla="*/ 6632975 w 10692508"/>
              <a:gd name="connsiteY3004" fmla="*/ 3516849 h 4158856"/>
              <a:gd name="connsiteX3005" fmla="*/ 6682051 w 10692508"/>
              <a:gd name="connsiteY3005" fmla="*/ 3516849 h 4158856"/>
              <a:gd name="connsiteX3006" fmla="*/ 6702755 w 10692508"/>
              <a:gd name="connsiteY3006" fmla="*/ 3511480 h 4158856"/>
              <a:gd name="connsiteX3007" fmla="*/ 6702755 w 10692508"/>
              <a:gd name="connsiteY3007" fmla="*/ 3527587 h 4158856"/>
              <a:gd name="connsiteX3008" fmla="*/ 6712724 w 10692508"/>
              <a:gd name="connsiteY3008" fmla="*/ 3532957 h 4158856"/>
              <a:gd name="connsiteX3009" fmla="*/ 6692786 w 10692508"/>
              <a:gd name="connsiteY3009" fmla="*/ 3532957 h 4158856"/>
              <a:gd name="connsiteX3010" fmla="*/ 6673616 w 10692508"/>
              <a:gd name="connsiteY3010" fmla="*/ 3542928 h 4158856"/>
              <a:gd name="connsiteX3011" fmla="*/ 6673616 w 10692508"/>
              <a:gd name="connsiteY3011" fmla="*/ 3552900 h 4158856"/>
              <a:gd name="connsiteX3012" fmla="*/ 6662881 w 10692508"/>
              <a:gd name="connsiteY3012" fmla="*/ 3563638 h 4158856"/>
              <a:gd name="connsiteX3013" fmla="*/ 6642943 w 10692508"/>
              <a:gd name="connsiteY3013" fmla="*/ 3573609 h 4158856"/>
              <a:gd name="connsiteX3014" fmla="*/ 6632975 w 10692508"/>
              <a:gd name="connsiteY3014" fmla="*/ 3568240 h 4158856"/>
              <a:gd name="connsiteX3015" fmla="*/ 6613804 w 10692508"/>
              <a:gd name="connsiteY3015" fmla="*/ 3568240 h 4158856"/>
              <a:gd name="connsiteX3016" fmla="*/ 6613804 w 10692508"/>
              <a:gd name="connsiteY3016" fmla="*/ 3563638 h 4158856"/>
              <a:gd name="connsiteX3017" fmla="*/ 6573163 w 10692508"/>
              <a:gd name="connsiteY3017" fmla="*/ 3563638 h 4158856"/>
              <a:gd name="connsiteX3018" fmla="*/ 6562427 w 10692508"/>
              <a:gd name="connsiteY3018" fmla="*/ 3568240 h 4158856"/>
              <a:gd name="connsiteX3019" fmla="*/ 6562427 w 10692508"/>
              <a:gd name="connsiteY3019" fmla="*/ 3552900 h 4158856"/>
              <a:gd name="connsiteX3020" fmla="*/ 6583132 w 10692508"/>
              <a:gd name="connsiteY3020" fmla="*/ 3552900 h 4158856"/>
              <a:gd name="connsiteX3021" fmla="*/ 6593100 w 10692508"/>
              <a:gd name="connsiteY3021" fmla="*/ 3552900 h 4158856"/>
              <a:gd name="connsiteX3022" fmla="*/ 6613804 w 10692508"/>
              <a:gd name="connsiteY3022" fmla="*/ 3537559 h 4158856"/>
              <a:gd name="connsiteX3023" fmla="*/ 6613804 w 10692508"/>
              <a:gd name="connsiteY3023" fmla="*/ 3527587 h 4158856"/>
              <a:gd name="connsiteX3024" fmla="*/ 6583132 w 10692508"/>
              <a:gd name="connsiteY3024" fmla="*/ 3527587 h 4158856"/>
              <a:gd name="connsiteX3025" fmla="*/ 6593100 w 10692508"/>
              <a:gd name="connsiteY3025" fmla="*/ 3516849 h 4158856"/>
              <a:gd name="connsiteX3026" fmla="*/ 6603069 w 10692508"/>
              <a:gd name="connsiteY3026" fmla="*/ 3522218 h 4158856"/>
              <a:gd name="connsiteX3027" fmla="*/ 6593100 w 10692508"/>
              <a:gd name="connsiteY3027" fmla="*/ 3496906 h 4158856"/>
              <a:gd name="connsiteX3028" fmla="*/ 6573163 w 10692508"/>
              <a:gd name="connsiteY3028" fmla="*/ 3506878 h 4158856"/>
              <a:gd name="connsiteX3029" fmla="*/ 6562427 w 10692508"/>
              <a:gd name="connsiteY3029" fmla="*/ 3496906 h 4158856"/>
              <a:gd name="connsiteX3030" fmla="*/ 6573163 w 10692508"/>
              <a:gd name="connsiteY3030" fmla="*/ 3491537 h 4158856"/>
              <a:gd name="connsiteX3031" fmla="*/ 6583132 w 10692508"/>
              <a:gd name="connsiteY3031" fmla="*/ 3496906 h 4158856"/>
              <a:gd name="connsiteX3032" fmla="*/ 6583132 w 10692508"/>
              <a:gd name="connsiteY3032" fmla="*/ 3480798 h 4158856"/>
              <a:gd name="connsiteX3033" fmla="*/ 6573163 w 10692508"/>
              <a:gd name="connsiteY3033" fmla="*/ 3475429 h 4158856"/>
              <a:gd name="connsiteX3034" fmla="*/ 6583132 w 10692508"/>
              <a:gd name="connsiteY3034" fmla="*/ 3475429 h 4158856"/>
              <a:gd name="connsiteX3035" fmla="*/ 6583132 w 10692508"/>
              <a:gd name="connsiteY3035" fmla="*/ 3466225 h 4158856"/>
              <a:gd name="connsiteX3036" fmla="*/ 6632975 w 10692508"/>
              <a:gd name="connsiteY3036" fmla="*/ 3445515 h 4158856"/>
              <a:gd name="connsiteX3037" fmla="*/ 6642943 w 10692508"/>
              <a:gd name="connsiteY3037" fmla="*/ 3434776 h 4158856"/>
              <a:gd name="connsiteX3038" fmla="*/ 6662881 w 10692508"/>
              <a:gd name="connsiteY3038" fmla="*/ 3434776 h 4158856"/>
              <a:gd name="connsiteX3039" fmla="*/ 6673616 w 10692508"/>
              <a:gd name="connsiteY3039" fmla="*/ 3424805 h 4158856"/>
              <a:gd name="connsiteX3040" fmla="*/ 6373790 w 10692508"/>
              <a:gd name="connsiteY3040" fmla="*/ 3419436 h 4158856"/>
              <a:gd name="connsiteX3041" fmla="*/ 6383759 w 10692508"/>
              <a:gd name="connsiteY3041" fmla="*/ 3430174 h 4158856"/>
              <a:gd name="connsiteX3042" fmla="*/ 6363822 w 10692508"/>
              <a:gd name="connsiteY3042" fmla="*/ 3434776 h 4158856"/>
              <a:gd name="connsiteX3043" fmla="*/ 5634578 w 10692508"/>
              <a:gd name="connsiteY3043" fmla="*/ 3419436 h 4158856"/>
              <a:gd name="connsiteX3044" fmla="*/ 5655282 w 10692508"/>
              <a:gd name="connsiteY3044" fmla="*/ 3419436 h 4158856"/>
              <a:gd name="connsiteX3045" fmla="*/ 5655282 w 10692508"/>
              <a:gd name="connsiteY3045" fmla="*/ 3424805 h 4158856"/>
              <a:gd name="connsiteX3046" fmla="*/ 5634578 w 10692508"/>
              <a:gd name="connsiteY3046" fmla="*/ 3424805 h 4158856"/>
              <a:gd name="connsiteX3047" fmla="*/ 4409203 w 10692508"/>
              <a:gd name="connsiteY3047" fmla="*/ 3419436 h 4158856"/>
              <a:gd name="connsiteX3048" fmla="*/ 4419172 w 10692508"/>
              <a:gd name="connsiteY3048" fmla="*/ 3419436 h 4158856"/>
              <a:gd name="connsiteX3049" fmla="*/ 4419172 w 10692508"/>
              <a:gd name="connsiteY3049" fmla="*/ 3430174 h 4158856"/>
              <a:gd name="connsiteX3050" fmla="*/ 4419172 w 10692508"/>
              <a:gd name="connsiteY3050" fmla="*/ 3434776 h 4158856"/>
              <a:gd name="connsiteX3051" fmla="*/ 4398467 w 10692508"/>
              <a:gd name="connsiteY3051" fmla="*/ 3434776 h 4158856"/>
              <a:gd name="connsiteX3052" fmla="*/ 4409203 w 10692508"/>
              <a:gd name="connsiteY3052" fmla="*/ 3424805 h 4158856"/>
              <a:gd name="connsiteX3053" fmla="*/ 3620147 w 10692508"/>
              <a:gd name="connsiteY3053" fmla="*/ 3419436 h 4158856"/>
              <a:gd name="connsiteX3054" fmla="*/ 3650820 w 10692508"/>
              <a:gd name="connsiteY3054" fmla="*/ 3419436 h 4158856"/>
              <a:gd name="connsiteX3055" fmla="*/ 3640851 w 10692508"/>
              <a:gd name="connsiteY3055" fmla="*/ 3430174 h 4158856"/>
              <a:gd name="connsiteX3056" fmla="*/ 3460649 w 10692508"/>
              <a:gd name="connsiteY3056" fmla="*/ 3419436 h 4158856"/>
              <a:gd name="connsiteX3057" fmla="*/ 3471385 w 10692508"/>
              <a:gd name="connsiteY3057" fmla="*/ 3419436 h 4158856"/>
              <a:gd name="connsiteX3058" fmla="*/ 3471385 w 10692508"/>
              <a:gd name="connsiteY3058" fmla="*/ 3424805 h 4158856"/>
              <a:gd name="connsiteX3059" fmla="*/ 3460649 w 10692508"/>
              <a:gd name="connsiteY3059" fmla="*/ 3430174 h 4158856"/>
              <a:gd name="connsiteX3060" fmla="*/ 3460649 w 10692508"/>
              <a:gd name="connsiteY3060" fmla="*/ 3424805 h 4158856"/>
              <a:gd name="connsiteX3061" fmla="*/ 2293553 w 10692508"/>
              <a:gd name="connsiteY3061" fmla="*/ 3419436 h 4158856"/>
              <a:gd name="connsiteX3062" fmla="*/ 2314257 w 10692508"/>
              <a:gd name="connsiteY3062" fmla="*/ 3419436 h 4158856"/>
              <a:gd name="connsiteX3063" fmla="*/ 2283584 w 10692508"/>
              <a:gd name="connsiteY3063" fmla="*/ 3430174 h 4158856"/>
              <a:gd name="connsiteX3064" fmla="*/ 388777 w 10692508"/>
              <a:gd name="connsiteY3064" fmla="*/ 3419436 h 4158856"/>
              <a:gd name="connsiteX3065" fmla="*/ 408714 w 10692508"/>
              <a:gd name="connsiteY3065" fmla="*/ 3424805 h 4158856"/>
              <a:gd name="connsiteX3066" fmla="*/ 378808 w 10692508"/>
              <a:gd name="connsiteY3066" fmla="*/ 3440146 h 4158856"/>
              <a:gd name="connsiteX3067" fmla="*/ 338934 w 10692508"/>
              <a:gd name="connsiteY3067" fmla="*/ 3445515 h 4158856"/>
              <a:gd name="connsiteX3068" fmla="*/ 309795 w 10692508"/>
              <a:gd name="connsiteY3068" fmla="*/ 3450117 h 4158856"/>
              <a:gd name="connsiteX3069" fmla="*/ 299059 w 10692508"/>
              <a:gd name="connsiteY3069" fmla="*/ 3455486 h 4158856"/>
              <a:gd name="connsiteX3070" fmla="*/ 279122 w 10692508"/>
              <a:gd name="connsiteY3070" fmla="*/ 3455486 h 4158856"/>
              <a:gd name="connsiteX3071" fmla="*/ 299059 w 10692508"/>
              <a:gd name="connsiteY3071" fmla="*/ 3440146 h 4158856"/>
              <a:gd name="connsiteX3072" fmla="*/ 328965 w 10692508"/>
              <a:gd name="connsiteY3072" fmla="*/ 3430174 h 4158856"/>
              <a:gd name="connsiteX3073" fmla="*/ 359638 w 10692508"/>
              <a:gd name="connsiteY3073" fmla="*/ 3424805 h 4158856"/>
              <a:gd name="connsiteX3074" fmla="*/ 8218754 w 10692508"/>
              <a:gd name="connsiteY3074" fmla="*/ 3414834 h 4158856"/>
              <a:gd name="connsiteX3075" fmla="*/ 8237924 w 10692508"/>
              <a:gd name="connsiteY3075" fmla="*/ 3414834 h 4158856"/>
              <a:gd name="connsiteX3076" fmla="*/ 8248659 w 10692508"/>
              <a:gd name="connsiteY3076" fmla="*/ 3419436 h 4158856"/>
              <a:gd name="connsiteX3077" fmla="*/ 8248659 w 10692508"/>
              <a:gd name="connsiteY3077" fmla="*/ 3424805 h 4158856"/>
              <a:gd name="connsiteX3078" fmla="*/ 8248659 w 10692508"/>
              <a:gd name="connsiteY3078" fmla="*/ 3450117 h 4158856"/>
              <a:gd name="connsiteX3079" fmla="*/ 8237924 w 10692508"/>
              <a:gd name="connsiteY3079" fmla="*/ 3460856 h 4158856"/>
              <a:gd name="connsiteX3080" fmla="*/ 8229489 w 10692508"/>
              <a:gd name="connsiteY3080" fmla="*/ 3470827 h 4158856"/>
              <a:gd name="connsiteX3081" fmla="*/ 8218754 w 10692508"/>
              <a:gd name="connsiteY3081" fmla="*/ 3480798 h 4158856"/>
              <a:gd name="connsiteX3082" fmla="*/ 8208785 w 10692508"/>
              <a:gd name="connsiteY3082" fmla="*/ 3480798 h 4158856"/>
              <a:gd name="connsiteX3083" fmla="*/ 8198817 w 10692508"/>
              <a:gd name="connsiteY3083" fmla="*/ 3470827 h 4158856"/>
              <a:gd name="connsiteX3084" fmla="*/ 8188848 w 10692508"/>
              <a:gd name="connsiteY3084" fmla="*/ 3455486 h 4158856"/>
              <a:gd name="connsiteX3085" fmla="*/ 8188848 w 10692508"/>
              <a:gd name="connsiteY3085" fmla="*/ 3440146 h 4158856"/>
              <a:gd name="connsiteX3086" fmla="*/ 7659743 w 10692508"/>
              <a:gd name="connsiteY3086" fmla="*/ 3414834 h 4158856"/>
              <a:gd name="connsiteX3087" fmla="*/ 7659743 w 10692508"/>
              <a:gd name="connsiteY3087" fmla="*/ 3424805 h 4158856"/>
              <a:gd name="connsiteX3088" fmla="*/ 7650541 w 10692508"/>
              <a:gd name="connsiteY3088" fmla="*/ 3419436 h 4158856"/>
              <a:gd name="connsiteX3089" fmla="*/ 7141375 w 10692508"/>
              <a:gd name="connsiteY3089" fmla="*/ 3414834 h 4158856"/>
              <a:gd name="connsiteX3090" fmla="*/ 7161312 w 10692508"/>
              <a:gd name="connsiteY3090" fmla="*/ 3414834 h 4158856"/>
              <a:gd name="connsiteX3091" fmla="*/ 7161312 w 10692508"/>
              <a:gd name="connsiteY3091" fmla="*/ 3424805 h 4158856"/>
              <a:gd name="connsiteX3092" fmla="*/ 7151343 w 10692508"/>
              <a:gd name="connsiteY3092" fmla="*/ 3424805 h 4158856"/>
              <a:gd name="connsiteX3093" fmla="*/ 6223494 w 10692508"/>
              <a:gd name="connsiteY3093" fmla="*/ 3414834 h 4158856"/>
              <a:gd name="connsiteX3094" fmla="*/ 6233463 w 10692508"/>
              <a:gd name="connsiteY3094" fmla="*/ 3419436 h 4158856"/>
              <a:gd name="connsiteX3095" fmla="*/ 6244198 w 10692508"/>
              <a:gd name="connsiteY3095" fmla="*/ 3424805 h 4158856"/>
              <a:gd name="connsiteX3096" fmla="*/ 6233463 w 10692508"/>
              <a:gd name="connsiteY3096" fmla="*/ 3434776 h 4158856"/>
              <a:gd name="connsiteX3097" fmla="*/ 6204324 w 10692508"/>
              <a:gd name="connsiteY3097" fmla="*/ 3424805 h 4158856"/>
              <a:gd name="connsiteX3098" fmla="*/ 3660789 w 10692508"/>
              <a:gd name="connsiteY3098" fmla="*/ 3414834 h 4158856"/>
              <a:gd name="connsiteX3099" fmla="*/ 3679959 w 10692508"/>
              <a:gd name="connsiteY3099" fmla="*/ 3414834 h 4158856"/>
              <a:gd name="connsiteX3100" fmla="*/ 3669990 w 10692508"/>
              <a:gd name="connsiteY3100" fmla="*/ 3424805 h 4158856"/>
              <a:gd name="connsiteX3101" fmla="*/ 3610945 w 10692508"/>
              <a:gd name="connsiteY3101" fmla="*/ 3414834 h 4158856"/>
              <a:gd name="connsiteX3102" fmla="*/ 3610945 w 10692508"/>
              <a:gd name="connsiteY3102" fmla="*/ 3419436 h 4158856"/>
              <a:gd name="connsiteX3103" fmla="*/ 3591009 w 10692508"/>
              <a:gd name="connsiteY3103" fmla="*/ 3430174 h 4158856"/>
              <a:gd name="connsiteX3104" fmla="*/ 3591009 w 10692508"/>
              <a:gd name="connsiteY3104" fmla="*/ 3424805 h 4158856"/>
              <a:gd name="connsiteX3105" fmla="*/ 3431510 w 10692508"/>
              <a:gd name="connsiteY3105" fmla="*/ 3414834 h 4158856"/>
              <a:gd name="connsiteX3106" fmla="*/ 3450680 w 10692508"/>
              <a:gd name="connsiteY3106" fmla="*/ 3414834 h 4158856"/>
              <a:gd name="connsiteX3107" fmla="*/ 3450680 w 10692508"/>
              <a:gd name="connsiteY3107" fmla="*/ 3419436 h 4158856"/>
              <a:gd name="connsiteX3108" fmla="*/ 3431510 w 10692508"/>
              <a:gd name="connsiteY3108" fmla="*/ 3419436 h 4158856"/>
              <a:gd name="connsiteX3109" fmla="*/ 2124086 w 10692508"/>
              <a:gd name="connsiteY3109" fmla="*/ 3414834 h 4158856"/>
              <a:gd name="connsiteX3110" fmla="*/ 2144790 w 10692508"/>
              <a:gd name="connsiteY3110" fmla="*/ 3414834 h 4158856"/>
              <a:gd name="connsiteX3111" fmla="*/ 2124086 w 10692508"/>
              <a:gd name="connsiteY3111" fmla="*/ 3419436 h 4158856"/>
              <a:gd name="connsiteX3112" fmla="*/ 8657374 w 10692508"/>
              <a:gd name="connsiteY3112" fmla="*/ 3409464 h 4158856"/>
              <a:gd name="connsiteX3113" fmla="*/ 8678078 w 10692508"/>
              <a:gd name="connsiteY3113" fmla="*/ 3419436 h 4158856"/>
              <a:gd name="connsiteX3114" fmla="*/ 8667342 w 10692508"/>
              <a:gd name="connsiteY3114" fmla="*/ 3419436 h 4158856"/>
              <a:gd name="connsiteX3115" fmla="*/ 8667342 w 10692508"/>
              <a:gd name="connsiteY3115" fmla="*/ 3430174 h 4158856"/>
              <a:gd name="connsiteX3116" fmla="*/ 8657374 w 10692508"/>
              <a:gd name="connsiteY3116" fmla="*/ 3434776 h 4158856"/>
              <a:gd name="connsiteX3117" fmla="*/ 8647405 w 10692508"/>
              <a:gd name="connsiteY3117" fmla="*/ 3419436 h 4158856"/>
              <a:gd name="connsiteX3118" fmla="*/ 8039319 w 10692508"/>
              <a:gd name="connsiteY3118" fmla="*/ 3409464 h 4158856"/>
              <a:gd name="connsiteX3119" fmla="*/ 8049287 w 10692508"/>
              <a:gd name="connsiteY3119" fmla="*/ 3409464 h 4158856"/>
              <a:gd name="connsiteX3120" fmla="*/ 8060023 w 10692508"/>
              <a:gd name="connsiteY3120" fmla="*/ 3414834 h 4158856"/>
              <a:gd name="connsiteX3121" fmla="*/ 8049287 w 10692508"/>
              <a:gd name="connsiteY3121" fmla="*/ 3419436 h 4158856"/>
              <a:gd name="connsiteX3122" fmla="*/ 8039319 w 10692508"/>
              <a:gd name="connsiteY3122" fmla="*/ 3430174 h 4158856"/>
              <a:gd name="connsiteX3123" fmla="*/ 8029350 w 10692508"/>
              <a:gd name="connsiteY3123" fmla="*/ 3424805 h 4158856"/>
              <a:gd name="connsiteX3124" fmla="*/ 5266505 w 10692508"/>
              <a:gd name="connsiteY3124" fmla="*/ 3409464 h 4158856"/>
              <a:gd name="connsiteX3125" fmla="*/ 5287209 w 10692508"/>
              <a:gd name="connsiteY3125" fmla="*/ 3414834 h 4158856"/>
              <a:gd name="connsiteX3126" fmla="*/ 5295644 w 10692508"/>
              <a:gd name="connsiteY3126" fmla="*/ 3419436 h 4158856"/>
              <a:gd name="connsiteX3127" fmla="*/ 5316348 w 10692508"/>
              <a:gd name="connsiteY3127" fmla="*/ 3419436 h 4158856"/>
              <a:gd name="connsiteX3128" fmla="*/ 5295644 w 10692508"/>
              <a:gd name="connsiteY3128" fmla="*/ 3430174 h 4158856"/>
              <a:gd name="connsiteX3129" fmla="*/ 5276474 w 10692508"/>
              <a:gd name="connsiteY3129" fmla="*/ 3430174 h 4158856"/>
              <a:gd name="connsiteX3130" fmla="*/ 5276474 w 10692508"/>
              <a:gd name="connsiteY3130" fmla="*/ 3419436 h 4158856"/>
              <a:gd name="connsiteX3131" fmla="*/ 5256537 w 10692508"/>
              <a:gd name="connsiteY3131" fmla="*/ 3419436 h 4158856"/>
              <a:gd name="connsiteX3132" fmla="*/ 3849426 w 10692508"/>
              <a:gd name="connsiteY3132" fmla="*/ 3409464 h 4158856"/>
              <a:gd name="connsiteX3133" fmla="*/ 3849426 w 10692508"/>
              <a:gd name="connsiteY3133" fmla="*/ 3419436 h 4158856"/>
              <a:gd name="connsiteX3134" fmla="*/ 3830255 w 10692508"/>
              <a:gd name="connsiteY3134" fmla="*/ 3419436 h 4158856"/>
              <a:gd name="connsiteX3135" fmla="*/ 3830255 w 10692508"/>
              <a:gd name="connsiteY3135" fmla="*/ 3414834 h 4158856"/>
              <a:gd name="connsiteX3136" fmla="*/ 3301918 w 10692508"/>
              <a:gd name="connsiteY3136" fmla="*/ 3409464 h 4158856"/>
              <a:gd name="connsiteX3137" fmla="*/ 3321855 w 10692508"/>
              <a:gd name="connsiteY3137" fmla="*/ 3409464 h 4158856"/>
              <a:gd name="connsiteX3138" fmla="*/ 3311886 w 10692508"/>
              <a:gd name="connsiteY3138" fmla="*/ 3414834 h 4158856"/>
              <a:gd name="connsiteX3139" fmla="*/ 3301918 w 10692508"/>
              <a:gd name="connsiteY3139" fmla="*/ 3414834 h 4158856"/>
              <a:gd name="connsiteX3140" fmla="*/ 7889022 w 10692508"/>
              <a:gd name="connsiteY3140" fmla="*/ 3404095 h 4158856"/>
              <a:gd name="connsiteX3141" fmla="*/ 7898991 w 10692508"/>
              <a:gd name="connsiteY3141" fmla="*/ 3404095 h 4158856"/>
              <a:gd name="connsiteX3142" fmla="*/ 7889022 w 10692508"/>
              <a:gd name="connsiteY3142" fmla="*/ 3409464 h 4158856"/>
              <a:gd name="connsiteX3143" fmla="*/ 7690417 w 10692508"/>
              <a:gd name="connsiteY3143" fmla="*/ 3404095 h 4158856"/>
              <a:gd name="connsiteX3144" fmla="*/ 7700385 w 10692508"/>
              <a:gd name="connsiteY3144" fmla="*/ 3404095 h 4158856"/>
              <a:gd name="connsiteX3145" fmla="*/ 7710353 w 10692508"/>
              <a:gd name="connsiteY3145" fmla="*/ 3409464 h 4158856"/>
              <a:gd name="connsiteX3146" fmla="*/ 7700385 w 10692508"/>
              <a:gd name="connsiteY3146" fmla="*/ 3419436 h 4158856"/>
              <a:gd name="connsiteX3147" fmla="*/ 6722692 w 10692508"/>
              <a:gd name="connsiteY3147" fmla="*/ 3404095 h 4158856"/>
              <a:gd name="connsiteX3148" fmla="*/ 6722692 w 10692508"/>
              <a:gd name="connsiteY3148" fmla="*/ 3409464 h 4158856"/>
              <a:gd name="connsiteX3149" fmla="*/ 6752598 w 10692508"/>
              <a:gd name="connsiteY3149" fmla="*/ 3409464 h 4158856"/>
              <a:gd name="connsiteX3150" fmla="*/ 6762567 w 10692508"/>
              <a:gd name="connsiteY3150" fmla="*/ 3419436 h 4158856"/>
              <a:gd name="connsiteX3151" fmla="*/ 6762567 w 10692508"/>
              <a:gd name="connsiteY3151" fmla="*/ 3424805 h 4158856"/>
              <a:gd name="connsiteX3152" fmla="*/ 6772536 w 10692508"/>
              <a:gd name="connsiteY3152" fmla="*/ 3430174 h 4158856"/>
              <a:gd name="connsiteX3153" fmla="*/ 6752598 w 10692508"/>
              <a:gd name="connsiteY3153" fmla="*/ 3434776 h 4158856"/>
              <a:gd name="connsiteX3154" fmla="*/ 6752598 w 10692508"/>
              <a:gd name="connsiteY3154" fmla="*/ 3445515 h 4158856"/>
              <a:gd name="connsiteX3155" fmla="*/ 6742630 w 10692508"/>
              <a:gd name="connsiteY3155" fmla="*/ 3450117 h 4158856"/>
              <a:gd name="connsiteX3156" fmla="*/ 6733428 w 10692508"/>
              <a:gd name="connsiteY3156" fmla="*/ 3445515 h 4158856"/>
              <a:gd name="connsiteX3157" fmla="*/ 6742630 w 10692508"/>
              <a:gd name="connsiteY3157" fmla="*/ 3434776 h 4158856"/>
              <a:gd name="connsiteX3158" fmla="*/ 6733428 w 10692508"/>
              <a:gd name="connsiteY3158" fmla="*/ 3430174 h 4158856"/>
              <a:gd name="connsiteX3159" fmla="*/ 6742630 w 10692508"/>
              <a:gd name="connsiteY3159" fmla="*/ 3419436 h 4158856"/>
              <a:gd name="connsiteX3160" fmla="*/ 6733428 w 10692508"/>
              <a:gd name="connsiteY3160" fmla="*/ 3414834 h 4158856"/>
              <a:gd name="connsiteX3161" fmla="*/ 6702755 w 10692508"/>
              <a:gd name="connsiteY3161" fmla="*/ 3424805 h 4158856"/>
              <a:gd name="connsiteX3162" fmla="*/ 6702755 w 10692508"/>
              <a:gd name="connsiteY3162" fmla="*/ 3409464 h 4158856"/>
              <a:gd name="connsiteX3163" fmla="*/ 5715094 w 10692508"/>
              <a:gd name="connsiteY3163" fmla="*/ 3404095 h 4158856"/>
              <a:gd name="connsiteX3164" fmla="*/ 5725062 w 10692508"/>
              <a:gd name="connsiteY3164" fmla="*/ 3404095 h 4158856"/>
              <a:gd name="connsiteX3165" fmla="*/ 5725062 w 10692508"/>
              <a:gd name="connsiteY3165" fmla="*/ 3409464 h 4158856"/>
              <a:gd name="connsiteX3166" fmla="*/ 5715094 w 10692508"/>
              <a:gd name="connsiteY3166" fmla="*/ 3409464 h 4158856"/>
              <a:gd name="connsiteX3167" fmla="*/ 5626143 w 10692508"/>
              <a:gd name="connsiteY3167" fmla="*/ 3404095 h 4158856"/>
              <a:gd name="connsiteX3168" fmla="*/ 5634578 w 10692508"/>
              <a:gd name="connsiteY3168" fmla="*/ 3414834 h 4158856"/>
              <a:gd name="connsiteX3169" fmla="*/ 5615407 w 10692508"/>
              <a:gd name="connsiteY3169" fmla="*/ 3419436 h 4158856"/>
              <a:gd name="connsiteX3170" fmla="*/ 5605439 w 10692508"/>
              <a:gd name="connsiteY3170" fmla="*/ 3419436 h 4158856"/>
              <a:gd name="connsiteX3171" fmla="*/ 5605439 w 10692508"/>
              <a:gd name="connsiteY3171" fmla="*/ 3414834 h 4158856"/>
              <a:gd name="connsiteX3172" fmla="*/ 3669990 w 10692508"/>
              <a:gd name="connsiteY3172" fmla="*/ 3404095 h 4158856"/>
              <a:gd name="connsiteX3173" fmla="*/ 3660789 w 10692508"/>
              <a:gd name="connsiteY3173" fmla="*/ 3414834 h 4158856"/>
              <a:gd name="connsiteX3174" fmla="*/ 3650820 w 10692508"/>
              <a:gd name="connsiteY3174" fmla="*/ 3409464 h 4158856"/>
              <a:gd name="connsiteX3175" fmla="*/ 2343396 w 10692508"/>
              <a:gd name="connsiteY3175" fmla="*/ 3404095 h 4158856"/>
              <a:gd name="connsiteX3176" fmla="*/ 2353364 w 10692508"/>
              <a:gd name="connsiteY3176" fmla="*/ 3404095 h 4158856"/>
              <a:gd name="connsiteX3177" fmla="*/ 2343396 w 10692508"/>
              <a:gd name="connsiteY3177" fmla="*/ 3409464 h 4158856"/>
              <a:gd name="connsiteX3178" fmla="*/ 2324225 w 10692508"/>
              <a:gd name="connsiteY3178" fmla="*/ 3409464 h 4158856"/>
              <a:gd name="connsiteX3179" fmla="*/ 7570793 w 10692508"/>
              <a:gd name="connsiteY3179" fmla="*/ 3398726 h 4158856"/>
              <a:gd name="connsiteX3180" fmla="*/ 7570793 w 10692508"/>
              <a:gd name="connsiteY3180" fmla="*/ 3409464 h 4158856"/>
              <a:gd name="connsiteX3181" fmla="*/ 7550089 w 10692508"/>
              <a:gd name="connsiteY3181" fmla="*/ 3404095 h 4158856"/>
              <a:gd name="connsiteX3182" fmla="*/ 5984247 w 10692508"/>
              <a:gd name="connsiteY3182" fmla="*/ 3398726 h 4158856"/>
              <a:gd name="connsiteX3183" fmla="*/ 6014920 w 10692508"/>
              <a:gd name="connsiteY3183" fmla="*/ 3409464 h 4158856"/>
              <a:gd name="connsiteX3184" fmla="*/ 5984247 w 10692508"/>
              <a:gd name="connsiteY3184" fmla="*/ 3409464 h 4158856"/>
              <a:gd name="connsiteX3185" fmla="*/ 5975045 w 10692508"/>
              <a:gd name="connsiteY3185" fmla="*/ 3414834 h 4158856"/>
              <a:gd name="connsiteX3186" fmla="*/ 5975045 w 10692508"/>
              <a:gd name="connsiteY3186" fmla="*/ 3424805 h 4158856"/>
              <a:gd name="connsiteX3187" fmla="*/ 5944372 w 10692508"/>
              <a:gd name="connsiteY3187" fmla="*/ 3430174 h 4158856"/>
              <a:gd name="connsiteX3188" fmla="*/ 5934404 w 10692508"/>
              <a:gd name="connsiteY3188" fmla="*/ 3424805 h 4158856"/>
              <a:gd name="connsiteX3189" fmla="*/ 5435972 w 10692508"/>
              <a:gd name="connsiteY3189" fmla="*/ 3398726 h 4158856"/>
              <a:gd name="connsiteX3190" fmla="*/ 5456676 w 10692508"/>
              <a:gd name="connsiteY3190" fmla="*/ 3398726 h 4158856"/>
              <a:gd name="connsiteX3191" fmla="*/ 5465111 w 10692508"/>
              <a:gd name="connsiteY3191" fmla="*/ 3409464 h 4158856"/>
              <a:gd name="connsiteX3192" fmla="*/ 5465111 w 10692508"/>
              <a:gd name="connsiteY3192" fmla="*/ 3414834 h 4158856"/>
              <a:gd name="connsiteX3193" fmla="*/ 5435972 w 10692508"/>
              <a:gd name="connsiteY3193" fmla="*/ 3424805 h 4158856"/>
              <a:gd name="connsiteX3194" fmla="*/ 5456676 w 10692508"/>
              <a:gd name="connsiteY3194" fmla="*/ 3430174 h 4158856"/>
              <a:gd name="connsiteX3195" fmla="*/ 5426003 w 10692508"/>
              <a:gd name="connsiteY3195" fmla="*/ 3430174 h 4158856"/>
              <a:gd name="connsiteX3196" fmla="*/ 5416035 w 10692508"/>
              <a:gd name="connsiteY3196" fmla="*/ 3434776 h 4158856"/>
              <a:gd name="connsiteX3197" fmla="*/ 5396864 w 10692508"/>
              <a:gd name="connsiteY3197" fmla="*/ 3430174 h 4158856"/>
              <a:gd name="connsiteX3198" fmla="*/ 5405299 w 10692508"/>
              <a:gd name="connsiteY3198" fmla="*/ 3414834 h 4158856"/>
              <a:gd name="connsiteX3199" fmla="*/ 5405299 w 10692508"/>
              <a:gd name="connsiteY3199" fmla="*/ 3409464 h 4158856"/>
              <a:gd name="connsiteX3200" fmla="*/ 4419172 w 10692508"/>
              <a:gd name="connsiteY3200" fmla="*/ 3398726 h 4158856"/>
              <a:gd name="connsiteX3201" fmla="*/ 4428373 w 10692508"/>
              <a:gd name="connsiteY3201" fmla="*/ 3398726 h 4158856"/>
              <a:gd name="connsiteX3202" fmla="*/ 4438342 w 10692508"/>
              <a:gd name="connsiteY3202" fmla="*/ 3404095 h 4158856"/>
              <a:gd name="connsiteX3203" fmla="*/ 4419172 w 10692508"/>
              <a:gd name="connsiteY3203" fmla="*/ 3409464 h 4158856"/>
              <a:gd name="connsiteX3204" fmla="*/ 2743675 w 10692508"/>
              <a:gd name="connsiteY3204" fmla="*/ 3398726 h 4158856"/>
              <a:gd name="connsiteX3205" fmla="*/ 2752876 w 10692508"/>
              <a:gd name="connsiteY3205" fmla="*/ 3398726 h 4158856"/>
              <a:gd name="connsiteX3206" fmla="*/ 2752876 w 10692508"/>
              <a:gd name="connsiteY3206" fmla="*/ 3404095 h 4158856"/>
              <a:gd name="connsiteX3207" fmla="*/ 2722971 w 10692508"/>
              <a:gd name="connsiteY3207" fmla="*/ 3409464 h 4158856"/>
              <a:gd name="connsiteX3208" fmla="*/ 2713002 w 10692508"/>
              <a:gd name="connsiteY3208" fmla="*/ 3409464 h 4158856"/>
              <a:gd name="connsiteX3209" fmla="*/ 687836 w 10692508"/>
              <a:gd name="connsiteY3209" fmla="*/ 3398726 h 4158856"/>
              <a:gd name="connsiteX3210" fmla="*/ 687836 w 10692508"/>
              <a:gd name="connsiteY3210" fmla="*/ 3404095 h 4158856"/>
              <a:gd name="connsiteX3211" fmla="*/ 677867 w 10692508"/>
              <a:gd name="connsiteY3211" fmla="*/ 3409464 h 4158856"/>
              <a:gd name="connsiteX3212" fmla="*/ 667899 w 10692508"/>
              <a:gd name="connsiteY3212" fmla="*/ 3404095 h 4158856"/>
              <a:gd name="connsiteX3213" fmla="*/ 6543257 w 10692508"/>
              <a:gd name="connsiteY3213" fmla="*/ 3394124 h 4158856"/>
              <a:gd name="connsiteX3214" fmla="*/ 6562427 w 10692508"/>
              <a:gd name="connsiteY3214" fmla="*/ 3394124 h 4158856"/>
              <a:gd name="connsiteX3215" fmla="*/ 6573163 w 10692508"/>
              <a:gd name="connsiteY3215" fmla="*/ 3409464 h 4158856"/>
              <a:gd name="connsiteX3216" fmla="*/ 6583132 w 10692508"/>
              <a:gd name="connsiteY3216" fmla="*/ 3409464 h 4158856"/>
              <a:gd name="connsiteX3217" fmla="*/ 6593100 w 10692508"/>
              <a:gd name="connsiteY3217" fmla="*/ 3398726 h 4158856"/>
              <a:gd name="connsiteX3218" fmla="*/ 6613804 w 10692508"/>
              <a:gd name="connsiteY3218" fmla="*/ 3398726 h 4158856"/>
              <a:gd name="connsiteX3219" fmla="*/ 6622239 w 10692508"/>
              <a:gd name="connsiteY3219" fmla="*/ 3404095 h 4158856"/>
              <a:gd name="connsiteX3220" fmla="*/ 6593100 w 10692508"/>
              <a:gd name="connsiteY3220" fmla="*/ 3409464 h 4158856"/>
              <a:gd name="connsiteX3221" fmla="*/ 6593100 w 10692508"/>
              <a:gd name="connsiteY3221" fmla="*/ 3414834 h 4158856"/>
              <a:gd name="connsiteX3222" fmla="*/ 6562427 w 10692508"/>
              <a:gd name="connsiteY3222" fmla="*/ 3424805 h 4158856"/>
              <a:gd name="connsiteX3223" fmla="*/ 6562427 w 10692508"/>
              <a:gd name="connsiteY3223" fmla="*/ 3434776 h 4158856"/>
              <a:gd name="connsiteX3224" fmla="*/ 6543257 w 10692508"/>
              <a:gd name="connsiteY3224" fmla="*/ 3440146 h 4158856"/>
              <a:gd name="connsiteX3225" fmla="*/ 6533288 w 10692508"/>
              <a:gd name="connsiteY3225" fmla="*/ 3440146 h 4158856"/>
              <a:gd name="connsiteX3226" fmla="*/ 6533288 w 10692508"/>
              <a:gd name="connsiteY3226" fmla="*/ 3398726 h 4158856"/>
              <a:gd name="connsiteX3227" fmla="*/ 4727432 w 10692508"/>
              <a:gd name="connsiteY3227" fmla="*/ 3394124 h 4158856"/>
              <a:gd name="connsiteX3228" fmla="*/ 4738168 w 10692508"/>
              <a:gd name="connsiteY3228" fmla="*/ 3394124 h 4158856"/>
              <a:gd name="connsiteX3229" fmla="*/ 4738168 w 10692508"/>
              <a:gd name="connsiteY3229" fmla="*/ 3398726 h 4158856"/>
              <a:gd name="connsiteX3230" fmla="*/ 4727432 w 10692508"/>
              <a:gd name="connsiteY3230" fmla="*/ 3398726 h 4158856"/>
              <a:gd name="connsiteX3231" fmla="*/ 3640851 w 10692508"/>
              <a:gd name="connsiteY3231" fmla="*/ 3394124 h 4158856"/>
              <a:gd name="connsiteX3232" fmla="*/ 3650820 w 10692508"/>
              <a:gd name="connsiteY3232" fmla="*/ 3394124 h 4158856"/>
              <a:gd name="connsiteX3233" fmla="*/ 3650820 w 10692508"/>
              <a:gd name="connsiteY3233" fmla="*/ 3398726 h 4158856"/>
              <a:gd name="connsiteX3234" fmla="*/ 3640851 w 10692508"/>
              <a:gd name="connsiteY3234" fmla="*/ 3398726 h 4158856"/>
              <a:gd name="connsiteX3235" fmla="*/ 2962984 w 10692508"/>
              <a:gd name="connsiteY3235" fmla="*/ 3394124 h 4158856"/>
              <a:gd name="connsiteX3236" fmla="*/ 2972953 w 10692508"/>
              <a:gd name="connsiteY3236" fmla="*/ 3394124 h 4158856"/>
              <a:gd name="connsiteX3237" fmla="*/ 2972953 w 10692508"/>
              <a:gd name="connsiteY3237" fmla="*/ 3404095 h 4158856"/>
              <a:gd name="connsiteX3238" fmla="*/ 2962984 w 10692508"/>
              <a:gd name="connsiteY3238" fmla="*/ 3404095 h 4158856"/>
              <a:gd name="connsiteX3239" fmla="*/ 2483723 w 10692508"/>
              <a:gd name="connsiteY3239" fmla="*/ 3394124 h 4158856"/>
              <a:gd name="connsiteX3240" fmla="*/ 2503661 w 10692508"/>
              <a:gd name="connsiteY3240" fmla="*/ 3398726 h 4158856"/>
              <a:gd name="connsiteX3241" fmla="*/ 2503661 w 10692508"/>
              <a:gd name="connsiteY3241" fmla="*/ 3404095 h 4158856"/>
              <a:gd name="connsiteX3242" fmla="*/ 2503661 w 10692508"/>
              <a:gd name="connsiteY3242" fmla="*/ 3419436 h 4158856"/>
              <a:gd name="connsiteX3243" fmla="*/ 2493692 w 10692508"/>
              <a:gd name="connsiteY3243" fmla="*/ 3424805 h 4158856"/>
              <a:gd name="connsiteX3244" fmla="*/ 2463019 w 10692508"/>
              <a:gd name="connsiteY3244" fmla="*/ 3440146 h 4158856"/>
              <a:gd name="connsiteX3245" fmla="*/ 2443849 w 10692508"/>
              <a:gd name="connsiteY3245" fmla="*/ 3445515 h 4158856"/>
              <a:gd name="connsiteX3246" fmla="*/ 2433880 w 10692508"/>
              <a:gd name="connsiteY3246" fmla="*/ 3445515 h 4158856"/>
              <a:gd name="connsiteX3247" fmla="*/ 2413176 w 10692508"/>
              <a:gd name="connsiteY3247" fmla="*/ 3450117 h 4158856"/>
              <a:gd name="connsiteX3248" fmla="*/ 2413176 w 10692508"/>
              <a:gd name="connsiteY3248" fmla="*/ 3430174 h 4158856"/>
              <a:gd name="connsiteX3249" fmla="*/ 2423912 w 10692508"/>
              <a:gd name="connsiteY3249" fmla="*/ 3424805 h 4158856"/>
              <a:gd name="connsiteX3250" fmla="*/ 2413176 w 10692508"/>
              <a:gd name="connsiteY3250" fmla="*/ 3419436 h 4158856"/>
              <a:gd name="connsiteX3251" fmla="*/ 2433880 w 10692508"/>
              <a:gd name="connsiteY3251" fmla="*/ 3419436 h 4158856"/>
              <a:gd name="connsiteX3252" fmla="*/ 2433880 w 10692508"/>
              <a:gd name="connsiteY3252" fmla="*/ 3414834 h 4158856"/>
              <a:gd name="connsiteX3253" fmla="*/ 2463019 w 10692508"/>
              <a:gd name="connsiteY3253" fmla="*/ 3398726 h 4158856"/>
              <a:gd name="connsiteX3254" fmla="*/ 6583132 w 10692508"/>
              <a:gd name="connsiteY3254" fmla="*/ 3388754 h 4158856"/>
              <a:gd name="connsiteX3255" fmla="*/ 6593100 w 10692508"/>
              <a:gd name="connsiteY3255" fmla="*/ 3394124 h 4158856"/>
              <a:gd name="connsiteX3256" fmla="*/ 6593100 w 10692508"/>
              <a:gd name="connsiteY3256" fmla="*/ 3398726 h 4158856"/>
              <a:gd name="connsiteX3257" fmla="*/ 6573163 w 10692508"/>
              <a:gd name="connsiteY3257" fmla="*/ 3394124 h 4158856"/>
              <a:gd name="connsiteX3258" fmla="*/ 2683863 w 10692508"/>
              <a:gd name="connsiteY3258" fmla="*/ 3388754 h 4158856"/>
              <a:gd name="connsiteX3259" fmla="*/ 2663159 w 10692508"/>
              <a:gd name="connsiteY3259" fmla="*/ 3398726 h 4158856"/>
              <a:gd name="connsiteX3260" fmla="*/ 2663159 w 10692508"/>
              <a:gd name="connsiteY3260" fmla="*/ 3394124 h 4158856"/>
              <a:gd name="connsiteX3261" fmla="*/ 2243709 w 10692508"/>
              <a:gd name="connsiteY3261" fmla="*/ 3388754 h 4158856"/>
              <a:gd name="connsiteX3262" fmla="*/ 2243709 w 10692508"/>
              <a:gd name="connsiteY3262" fmla="*/ 3398726 h 4158856"/>
              <a:gd name="connsiteX3263" fmla="*/ 2233741 w 10692508"/>
              <a:gd name="connsiteY3263" fmla="*/ 3398726 h 4158856"/>
              <a:gd name="connsiteX3264" fmla="*/ 7879821 w 10692508"/>
              <a:gd name="connsiteY3264" fmla="*/ 3384152 h 4158856"/>
              <a:gd name="connsiteX3265" fmla="*/ 7889022 w 10692508"/>
              <a:gd name="connsiteY3265" fmla="*/ 3394124 h 4158856"/>
              <a:gd name="connsiteX3266" fmla="*/ 7869851 w 10692508"/>
              <a:gd name="connsiteY3266" fmla="*/ 3394124 h 4158856"/>
              <a:gd name="connsiteX3267" fmla="*/ 7869851 w 10692508"/>
              <a:gd name="connsiteY3267" fmla="*/ 3388754 h 4158856"/>
              <a:gd name="connsiteX3268" fmla="*/ 7440433 w 10692508"/>
              <a:gd name="connsiteY3268" fmla="*/ 3384152 h 4158856"/>
              <a:gd name="connsiteX3269" fmla="*/ 7461137 w 10692508"/>
              <a:gd name="connsiteY3269" fmla="*/ 3384152 h 4158856"/>
              <a:gd name="connsiteX3270" fmla="*/ 7461137 w 10692508"/>
              <a:gd name="connsiteY3270" fmla="*/ 3394124 h 4158856"/>
              <a:gd name="connsiteX3271" fmla="*/ 7440433 w 10692508"/>
              <a:gd name="connsiteY3271" fmla="*/ 3394124 h 4158856"/>
              <a:gd name="connsiteX3272" fmla="*/ 6014920 w 10692508"/>
              <a:gd name="connsiteY3272" fmla="*/ 3384152 h 4158856"/>
              <a:gd name="connsiteX3273" fmla="*/ 6034857 w 10692508"/>
              <a:gd name="connsiteY3273" fmla="*/ 3384152 h 4158856"/>
              <a:gd name="connsiteX3274" fmla="*/ 6034857 w 10692508"/>
              <a:gd name="connsiteY3274" fmla="*/ 3394124 h 4158856"/>
              <a:gd name="connsiteX3275" fmla="*/ 6014920 w 10692508"/>
              <a:gd name="connsiteY3275" fmla="*/ 3398726 h 4158856"/>
              <a:gd name="connsiteX3276" fmla="*/ 6014920 w 10692508"/>
              <a:gd name="connsiteY3276" fmla="*/ 3388754 h 4158856"/>
              <a:gd name="connsiteX3277" fmla="*/ 5784874 w 10692508"/>
              <a:gd name="connsiteY3277" fmla="*/ 3384152 h 4158856"/>
              <a:gd name="connsiteX3278" fmla="*/ 5774906 w 10692508"/>
              <a:gd name="connsiteY3278" fmla="*/ 3394124 h 4158856"/>
              <a:gd name="connsiteX3279" fmla="*/ 5774906 w 10692508"/>
              <a:gd name="connsiteY3279" fmla="*/ 3398726 h 4158856"/>
              <a:gd name="connsiteX3280" fmla="*/ 5634578 w 10692508"/>
              <a:gd name="connsiteY3280" fmla="*/ 3384152 h 4158856"/>
              <a:gd name="connsiteX3281" fmla="*/ 5634578 w 10692508"/>
              <a:gd name="connsiteY3281" fmla="*/ 3394124 h 4158856"/>
              <a:gd name="connsiteX3282" fmla="*/ 5626143 w 10692508"/>
              <a:gd name="connsiteY3282" fmla="*/ 3398726 h 4158856"/>
              <a:gd name="connsiteX3283" fmla="*/ 5615407 w 10692508"/>
              <a:gd name="connsiteY3283" fmla="*/ 3394124 h 4158856"/>
              <a:gd name="connsiteX3284" fmla="*/ 5615407 w 10692508"/>
              <a:gd name="connsiteY3284" fmla="*/ 3388754 h 4158856"/>
              <a:gd name="connsiteX3285" fmla="*/ 4597840 w 10692508"/>
              <a:gd name="connsiteY3285" fmla="*/ 3384152 h 4158856"/>
              <a:gd name="connsiteX3286" fmla="*/ 4607809 w 10692508"/>
              <a:gd name="connsiteY3286" fmla="*/ 3394124 h 4158856"/>
              <a:gd name="connsiteX3287" fmla="*/ 4597840 w 10692508"/>
              <a:gd name="connsiteY3287" fmla="*/ 3409464 h 4158856"/>
              <a:gd name="connsiteX3288" fmla="*/ 4588638 w 10692508"/>
              <a:gd name="connsiteY3288" fmla="*/ 3409464 h 4158856"/>
              <a:gd name="connsiteX3289" fmla="*/ 4588638 w 10692508"/>
              <a:gd name="connsiteY3289" fmla="*/ 3394124 h 4158856"/>
              <a:gd name="connsiteX3290" fmla="*/ 4478983 w 10692508"/>
              <a:gd name="connsiteY3290" fmla="*/ 3384152 h 4158856"/>
              <a:gd name="connsiteX3291" fmla="*/ 4488185 w 10692508"/>
              <a:gd name="connsiteY3291" fmla="*/ 3394124 h 4158856"/>
              <a:gd name="connsiteX3292" fmla="*/ 4469015 w 10692508"/>
              <a:gd name="connsiteY3292" fmla="*/ 3394124 h 4158856"/>
              <a:gd name="connsiteX3293" fmla="*/ 4248171 w 10692508"/>
              <a:gd name="connsiteY3293" fmla="*/ 3384152 h 4158856"/>
              <a:gd name="connsiteX3294" fmla="*/ 4248171 w 10692508"/>
              <a:gd name="connsiteY3294" fmla="*/ 3388754 h 4158856"/>
              <a:gd name="connsiteX3295" fmla="*/ 4239737 w 10692508"/>
              <a:gd name="connsiteY3295" fmla="*/ 3398726 h 4158856"/>
              <a:gd name="connsiteX3296" fmla="*/ 4229001 w 10692508"/>
              <a:gd name="connsiteY3296" fmla="*/ 3388754 h 4158856"/>
              <a:gd name="connsiteX3297" fmla="*/ 3729802 w 10692508"/>
              <a:gd name="connsiteY3297" fmla="*/ 3384152 h 4158856"/>
              <a:gd name="connsiteX3298" fmla="*/ 3739771 w 10692508"/>
              <a:gd name="connsiteY3298" fmla="*/ 3388754 h 4158856"/>
              <a:gd name="connsiteX3299" fmla="*/ 3720600 w 10692508"/>
              <a:gd name="connsiteY3299" fmla="*/ 3388754 h 4158856"/>
              <a:gd name="connsiteX3300" fmla="*/ 3450680 w 10692508"/>
              <a:gd name="connsiteY3300" fmla="*/ 3384152 h 4158856"/>
              <a:gd name="connsiteX3301" fmla="*/ 3450680 w 10692508"/>
              <a:gd name="connsiteY3301" fmla="*/ 3388754 h 4158856"/>
              <a:gd name="connsiteX3302" fmla="*/ 3440712 w 10692508"/>
              <a:gd name="connsiteY3302" fmla="*/ 3394124 h 4158856"/>
              <a:gd name="connsiteX3303" fmla="*/ 3440712 w 10692508"/>
              <a:gd name="connsiteY3303" fmla="*/ 3398726 h 4158856"/>
              <a:gd name="connsiteX3304" fmla="*/ 3431510 w 10692508"/>
              <a:gd name="connsiteY3304" fmla="*/ 3388754 h 4158856"/>
              <a:gd name="connsiteX3305" fmla="*/ 3380901 w 10692508"/>
              <a:gd name="connsiteY3305" fmla="*/ 3384152 h 4158856"/>
              <a:gd name="connsiteX3306" fmla="*/ 3390869 w 10692508"/>
              <a:gd name="connsiteY3306" fmla="*/ 3384152 h 4158856"/>
              <a:gd name="connsiteX3307" fmla="*/ 3400837 w 10692508"/>
              <a:gd name="connsiteY3307" fmla="*/ 3394124 h 4158856"/>
              <a:gd name="connsiteX3308" fmla="*/ 3380901 w 10692508"/>
              <a:gd name="connsiteY3308" fmla="*/ 3404095 h 4158856"/>
              <a:gd name="connsiteX3309" fmla="*/ 3371699 w 10692508"/>
              <a:gd name="connsiteY3309" fmla="*/ 3404095 h 4158856"/>
              <a:gd name="connsiteX3310" fmla="*/ 3371699 w 10692508"/>
              <a:gd name="connsiteY3310" fmla="*/ 3398726 h 4158856"/>
              <a:gd name="connsiteX3311" fmla="*/ 3092577 w 10692508"/>
              <a:gd name="connsiteY3311" fmla="*/ 3384152 h 4158856"/>
              <a:gd name="connsiteX3312" fmla="*/ 3092577 w 10692508"/>
              <a:gd name="connsiteY3312" fmla="*/ 3394124 h 4158856"/>
              <a:gd name="connsiteX3313" fmla="*/ 3072639 w 10692508"/>
              <a:gd name="connsiteY3313" fmla="*/ 3398726 h 4158856"/>
              <a:gd name="connsiteX3314" fmla="*/ 3072639 w 10692508"/>
              <a:gd name="connsiteY3314" fmla="*/ 3394124 h 4158856"/>
              <a:gd name="connsiteX3315" fmla="*/ 578181 w 10692508"/>
              <a:gd name="connsiteY3315" fmla="*/ 3384152 h 4158856"/>
              <a:gd name="connsiteX3316" fmla="*/ 598885 w 10692508"/>
              <a:gd name="connsiteY3316" fmla="*/ 3384152 h 4158856"/>
              <a:gd name="connsiteX3317" fmla="*/ 608087 w 10692508"/>
              <a:gd name="connsiteY3317" fmla="*/ 3394124 h 4158856"/>
              <a:gd name="connsiteX3318" fmla="*/ 598885 w 10692508"/>
              <a:gd name="connsiteY3318" fmla="*/ 3398726 h 4158856"/>
              <a:gd name="connsiteX3319" fmla="*/ 578181 w 10692508"/>
              <a:gd name="connsiteY3319" fmla="*/ 3398726 h 4158856"/>
              <a:gd name="connsiteX3320" fmla="*/ 7590730 w 10692508"/>
              <a:gd name="connsiteY3320" fmla="*/ 3378783 h 4158856"/>
              <a:gd name="connsiteX3321" fmla="*/ 7619869 w 10692508"/>
              <a:gd name="connsiteY3321" fmla="*/ 3378783 h 4158856"/>
              <a:gd name="connsiteX3322" fmla="*/ 7630605 w 10692508"/>
              <a:gd name="connsiteY3322" fmla="*/ 3388754 h 4158856"/>
              <a:gd name="connsiteX3323" fmla="*/ 7630605 w 10692508"/>
              <a:gd name="connsiteY3323" fmla="*/ 3398726 h 4158856"/>
              <a:gd name="connsiteX3324" fmla="*/ 7609901 w 10692508"/>
              <a:gd name="connsiteY3324" fmla="*/ 3398726 h 4158856"/>
              <a:gd name="connsiteX3325" fmla="*/ 7590730 w 10692508"/>
              <a:gd name="connsiteY3325" fmla="*/ 3394124 h 4158856"/>
              <a:gd name="connsiteX3326" fmla="*/ 5316348 w 10692508"/>
              <a:gd name="connsiteY3326" fmla="*/ 3378783 h 4158856"/>
              <a:gd name="connsiteX3327" fmla="*/ 5347021 w 10692508"/>
              <a:gd name="connsiteY3327" fmla="*/ 3398726 h 4158856"/>
              <a:gd name="connsiteX3328" fmla="*/ 5326317 w 10692508"/>
              <a:gd name="connsiteY3328" fmla="*/ 3398726 h 4158856"/>
              <a:gd name="connsiteX3329" fmla="*/ 4089440 w 10692508"/>
              <a:gd name="connsiteY3329" fmla="*/ 3378783 h 4158856"/>
              <a:gd name="connsiteX3330" fmla="*/ 4099408 w 10692508"/>
              <a:gd name="connsiteY3330" fmla="*/ 3378783 h 4158856"/>
              <a:gd name="connsiteX3331" fmla="*/ 4099408 w 10692508"/>
              <a:gd name="connsiteY3331" fmla="*/ 3384152 h 4158856"/>
              <a:gd name="connsiteX3332" fmla="*/ 4089440 w 10692508"/>
              <a:gd name="connsiteY3332" fmla="*/ 3384152 h 4158856"/>
              <a:gd name="connsiteX3333" fmla="*/ 3620147 w 10692508"/>
              <a:gd name="connsiteY3333" fmla="*/ 3378783 h 4158856"/>
              <a:gd name="connsiteX3334" fmla="*/ 3630116 w 10692508"/>
              <a:gd name="connsiteY3334" fmla="*/ 3378783 h 4158856"/>
              <a:gd name="connsiteX3335" fmla="*/ 3640851 w 10692508"/>
              <a:gd name="connsiteY3335" fmla="*/ 3378783 h 4158856"/>
              <a:gd name="connsiteX3336" fmla="*/ 3620147 w 10692508"/>
              <a:gd name="connsiteY3336" fmla="*/ 3394124 h 4158856"/>
              <a:gd name="connsiteX3337" fmla="*/ 3610945 w 10692508"/>
              <a:gd name="connsiteY3337" fmla="*/ 3388754 h 4158856"/>
              <a:gd name="connsiteX3338" fmla="*/ 2902406 w 10692508"/>
              <a:gd name="connsiteY3338" fmla="*/ 3378783 h 4158856"/>
              <a:gd name="connsiteX3339" fmla="*/ 2902406 w 10692508"/>
              <a:gd name="connsiteY3339" fmla="*/ 3384152 h 4158856"/>
              <a:gd name="connsiteX3340" fmla="*/ 2882468 w 10692508"/>
              <a:gd name="connsiteY3340" fmla="*/ 3388754 h 4158856"/>
              <a:gd name="connsiteX3341" fmla="*/ 2882468 w 10692508"/>
              <a:gd name="connsiteY3341" fmla="*/ 3384152 h 4158856"/>
              <a:gd name="connsiteX3342" fmla="*/ 2732939 w 10692508"/>
              <a:gd name="connsiteY3342" fmla="*/ 3378783 h 4158856"/>
              <a:gd name="connsiteX3343" fmla="*/ 2743675 w 10692508"/>
              <a:gd name="connsiteY3343" fmla="*/ 3384152 h 4158856"/>
              <a:gd name="connsiteX3344" fmla="*/ 2732939 w 10692508"/>
              <a:gd name="connsiteY3344" fmla="*/ 3388754 h 4158856"/>
              <a:gd name="connsiteX3345" fmla="*/ 2722971 w 10692508"/>
              <a:gd name="connsiteY3345" fmla="*/ 3388754 h 4158856"/>
              <a:gd name="connsiteX3346" fmla="*/ 2274382 w 10692508"/>
              <a:gd name="connsiteY3346" fmla="*/ 3378783 h 4158856"/>
              <a:gd name="connsiteX3347" fmla="*/ 2283584 w 10692508"/>
              <a:gd name="connsiteY3347" fmla="*/ 3384152 h 4158856"/>
              <a:gd name="connsiteX3348" fmla="*/ 2274382 w 10692508"/>
              <a:gd name="connsiteY3348" fmla="*/ 3388754 h 4158856"/>
              <a:gd name="connsiteX3349" fmla="*/ 2264413 w 10692508"/>
              <a:gd name="connsiteY3349" fmla="*/ 3384152 h 4158856"/>
              <a:gd name="connsiteX3350" fmla="*/ 2154758 w 10692508"/>
              <a:gd name="connsiteY3350" fmla="*/ 3378783 h 4158856"/>
              <a:gd name="connsiteX3351" fmla="*/ 2164727 w 10692508"/>
              <a:gd name="connsiteY3351" fmla="*/ 3378783 h 4158856"/>
              <a:gd name="connsiteX3352" fmla="*/ 2173929 w 10692508"/>
              <a:gd name="connsiteY3352" fmla="*/ 3388754 h 4158856"/>
              <a:gd name="connsiteX3353" fmla="*/ 2144790 w 10692508"/>
              <a:gd name="connsiteY3353" fmla="*/ 3394124 h 4158856"/>
              <a:gd name="connsiteX3354" fmla="*/ 1975323 w 10692508"/>
              <a:gd name="connsiteY3354" fmla="*/ 3378783 h 4158856"/>
              <a:gd name="connsiteX3355" fmla="*/ 1994494 w 10692508"/>
              <a:gd name="connsiteY3355" fmla="*/ 3378783 h 4158856"/>
              <a:gd name="connsiteX3356" fmla="*/ 2004462 w 10692508"/>
              <a:gd name="connsiteY3356" fmla="*/ 3388754 h 4158856"/>
              <a:gd name="connsiteX3357" fmla="*/ 1975323 w 10692508"/>
              <a:gd name="connsiteY3357" fmla="*/ 3394124 h 4158856"/>
              <a:gd name="connsiteX3358" fmla="*/ 1944650 w 10692508"/>
              <a:gd name="connsiteY3358" fmla="*/ 3394124 h 4158856"/>
              <a:gd name="connsiteX3359" fmla="*/ 1944650 w 10692508"/>
              <a:gd name="connsiteY3359" fmla="*/ 3388754 h 4158856"/>
              <a:gd name="connsiteX3360" fmla="*/ 1746044 w 10692508"/>
              <a:gd name="connsiteY3360" fmla="*/ 3378783 h 4158856"/>
              <a:gd name="connsiteX3361" fmla="*/ 1765215 w 10692508"/>
              <a:gd name="connsiteY3361" fmla="*/ 3378783 h 4158856"/>
              <a:gd name="connsiteX3362" fmla="*/ 1775184 w 10692508"/>
              <a:gd name="connsiteY3362" fmla="*/ 3384152 h 4158856"/>
              <a:gd name="connsiteX3363" fmla="*/ 1746044 w 10692508"/>
              <a:gd name="connsiteY3363" fmla="*/ 3394124 h 4158856"/>
              <a:gd name="connsiteX3364" fmla="*/ 1675497 w 10692508"/>
              <a:gd name="connsiteY3364" fmla="*/ 3409464 h 4158856"/>
              <a:gd name="connsiteX3365" fmla="*/ 1675497 w 10692508"/>
              <a:gd name="connsiteY3365" fmla="*/ 3398726 h 4158856"/>
              <a:gd name="connsiteX3366" fmla="*/ 1696201 w 10692508"/>
              <a:gd name="connsiteY3366" fmla="*/ 3398726 h 4158856"/>
              <a:gd name="connsiteX3367" fmla="*/ 1715372 w 10692508"/>
              <a:gd name="connsiteY3367" fmla="*/ 3384152 h 4158856"/>
              <a:gd name="connsiteX3368" fmla="*/ 1496062 w 10692508"/>
              <a:gd name="connsiteY3368" fmla="*/ 3378783 h 4158856"/>
              <a:gd name="connsiteX3369" fmla="*/ 1526735 w 10692508"/>
              <a:gd name="connsiteY3369" fmla="*/ 3378783 h 4158856"/>
              <a:gd name="connsiteX3370" fmla="*/ 1526735 w 10692508"/>
              <a:gd name="connsiteY3370" fmla="*/ 3384152 h 4158856"/>
              <a:gd name="connsiteX3371" fmla="*/ 1496062 w 10692508"/>
              <a:gd name="connsiteY3371" fmla="*/ 3388754 h 4158856"/>
              <a:gd name="connsiteX3372" fmla="*/ 6573163 w 10692508"/>
              <a:gd name="connsiteY3372" fmla="*/ 3373414 h 4158856"/>
              <a:gd name="connsiteX3373" fmla="*/ 6573163 w 10692508"/>
              <a:gd name="connsiteY3373" fmla="*/ 3384152 h 4158856"/>
              <a:gd name="connsiteX3374" fmla="*/ 6593100 w 10692508"/>
              <a:gd name="connsiteY3374" fmla="*/ 3388754 h 4158856"/>
              <a:gd name="connsiteX3375" fmla="*/ 6583132 w 10692508"/>
              <a:gd name="connsiteY3375" fmla="*/ 3388754 h 4158856"/>
              <a:gd name="connsiteX3376" fmla="*/ 6573163 w 10692508"/>
              <a:gd name="connsiteY3376" fmla="*/ 3388754 h 4158856"/>
              <a:gd name="connsiteX3377" fmla="*/ 6562427 w 10692508"/>
              <a:gd name="connsiteY3377" fmla="*/ 3384152 h 4158856"/>
              <a:gd name="connsiteX3378" fmla="*/ 5695156 w 10692508"/>
              <a:gd name="connsiteY3378" fmla="*/ 3373414 h 4158856"/>
              <a:gd name="connsiteX3379" fmla="*/ 5695156 w 10692508"/>
              <a:gd name="connsiteY3379" fmla="*/ 3388754 h 4158856"/>
              <a:gd name="connsiteX3380" fmla="*/ 5705125 w 10692508"/>
              <a:gd name="connsiteY3380" fmla="*/ 3394124 h 4158856"/>
              <a:gd name="connsiteX3381" fmla="*/ 5705125 w 10692508"/>
              <a:gd name="connsiteY3381" fmla="*/ 3398726 h 4158856"/>
              <a:gd name="connsiteX3382" fmla="*/ 5675986 w 10692508"/>
              <a:gd name="connsiteY3382" fmla="*/ 3409464 h 4158856"/>
              <a:gd name="connsiteX3383" fmla="*/ 5665251 w 10692508"/>
              <a:gd name="connsiteY3383" fmla="*/ 3409464 h 4158856"/>
              <a:gd name="connsiteX3384" fmla="*/ 5665251 w 10692508"/>
              <a:gd name="connsiteY3384" fmla="*/ 3394124 h 4158856"/>
              <a:gd name="connsiteX3385" fmla="*/ 5655282 w 10692508"/>
              <a:gd name="connsiteY3385" fmla="*/ 3388754 h 4158856"/>
              <a:gd name="connsiteX3386" fmla="*/ 5665251 w 10692508"/>
              <a:gd name="connsiteY3386" fmla="*/ 3384152 h 4158856"/>
              <a:gd name="connsiteX3387" fmla="*/ 5545627 w 10692508"/>
              <a:gd name="connsiteY3387" fmla="*/ 3373414 h 4158856"/>
              <a:gd name="connsiteX3388" fmla="*/ 5576300 w 10692508"/>
              <a:gd name="connsiteY3388" fmla="*/ 3373414 h 4158856"/>
              <a:gd name="connsiteX3389" fmla="*/ 5585502 w 10692508"/>
              <a:gd name="connsiteY3389" fmla="*/ 3378783 h 4158856"/>
              <a:gd name="connsiteX3390" fmla="*/ 5576300 w 10692508"/>
              <a:gd name="connsiteY3390" fmla="*/ 3388754 h 4158856"/>
              <a:gd name="connsiteX3391" fmla="*/ 5555596 w 10692508"/>
              <a:gd name="connsiteY3391" fmla="*/ 3394124 h 4158856"/>
              <a:gd name="connsiteX3392" fmla="*/ 5555596 w 10692508"/>
              <a:gd name="connsiteY3392" fmla="*/ 3378783 h 4158856"/>
              <a:gd name="connsiteX3393" fmla="*/ 4169189 w 10692508"/>
              <a:gd name="connsiteY3393" fmla="*/ 3373414 h 4158856"/>
              <a:gd name="connsiteX3394" fmla="*/ 4179924 w 10692508"/>
              <a:gd name="connsiteY3394" fmla="*/ 3373414 h 4158856"/>
              <a:gd name="connsiteX3395" fmla="*/ 4189893 w 10692508"/>
              <a:gd name="connsiteY3395" fmla="*/ 3373414 h 4158856"/>
              <a:gd name="connsiteX3396" fmla="*/ 4179924 w 10692508"/>
              <a:gd name="connsiteY3396" fmla="*/ 3378783 h 4158856"/>
              <a:gd name="connsiteX3397" fmla="*/ 3311886 w 10692508"/>
              <a:gd name="connsiteY3397" fmla="*/ 3373414 h 4158856"/>
              <a:gd name="connsiteX3398" fmla="*/ 3331057 w 10692508"/>
              <a:gd name="connsiteY3398" fmla="*/ 3373414 h 4158856"/>
              <a:gd name="connsiteX3399" fmla="*/ 3321855 w 10692508"/>
              <a:gd name="connsiteY3399" fmla="*/ 3378783 h 4158856"/>
              <a:gd name="connsiteX3400" fmla="*/ 3301918 w 10692508"/>
              <a:gd name="connsiteY3400" fmla="*/ 3378783 h 4158856"/>
              <a:gd name="connsiteX3401" fmla="*/ 7270967 w 10692508"/>
              <a:gd name="connsiteY3401" fmla="*/ 3368044 h 4158856"/>
              <a:gd name="connsiteX3402" fmla="*/ 7280935 w 10692508"/>
              <a:gd name="connsiteY3402" fmla="*/ 3373414 h 4158856"/>
              <a:gd name="connsiteX3403" fmla="*/ 7270967 w 10692508"/>
              <a:gd name="connsiteY3403" fmla="*/ 3378783 h 4158856"/>
              <a:gd name="connsiteX3404" fmla="*/ 5445941 w 10692508"/>
              <a:gd name="connsiteY3404" fmla="*/ 3368044 h 4158856"/>
              <a:gd name="connsiteX3405" fmla="*/ 5465111 w 10692508"/>
              <a:gd name="connsiteY3405" fmla="*/ 3368044 h 4158856"/>
              <a:gd name="connsiteX3406" fmla="*/ 5465111 w 10692508"/>
              <a:gd name="connsiteY3406" fmla="*/ 3378783 h 4158856"/>
              <a:gd name="connsiteX3407" fmla="*/ 5445941 w 10692508"/>
              <a:gd name="connsiteY3407" fmla="*/ 3384152 h 4158856"/>
              <a:gd name="connsiteX3408" fmla="*/ 5246568 w 10692508"/>
              <a:gd name="connsiteY3408" fmla="*/ 3368044 h 4158856"/>
              <a:gd name="connsiteX3409" fmla="*/ 5256537 w 10692508"/>
              <a:gd name="connsiteY3409" fmla="*/ 3368044 h 4158856"/>
              <a:gd name="connsiteX3410" fmla="*/ 5246568 w 10692508"/>
              <a:gd name="connsiteY3410" fmla="*/ 3378783 h 4158856"/>
              <a:gd name="connsiteX3411" fmla="*/ 5235833 w 10692508"/>
              <a:gd name="connsiteY3411" fmla="*/ 3373414 h 4158856"/>
              <a:gd name="connsiteX3412" fmla="*/ 3341026 w 10692508"/>
              <a:gd name="connsiteY3412" fmla="*/ 3368044 h 4158856"/>
              <a:gd name="connsiteX3413" fmla="*/ 3361730 w 10692508"/>
              <a:gd name="connsiteY3413" fmla="*/ 3368044 h 4158856"/>
              <a:gd name="connsiteX3414" fmla="*/ 3350994 w 10692508"/>
              <a:gd name="connsiteY3414" fmla="*/ 3373414 h 4158856"/>
              <a:gd name="connsiteX3415" fmla="*/ 9036948 w 10692508"/>
              <a:gd name="connsiteY3415" fmla="*/ 3362675 h 4158856"/>
              <a:gd name="connsiteX3416" fmla="*/ 9056119 w 10692508"/>
              <a:gd name="connsiteY3416" fmla="*/ 3373414 h 4158856"/>
              <a:gd name="connsiteX3417" fmla="*/ 9036948 w 10692508"/>
              <a:gd name="connsiteY3417" fmla="*/ 3373414 h 4158856"/>
              <a:gd name="connsiteX3418" fmla="*/ 7669712 w 10692508"/>
              <a:gd name="connsiteY3418" fmla="*/ 3362675 h 4158856"/>
              <a:gd name="connsiteX3419" fmla="*/ 7690417 w 10692508"/>
              <a:gd name="connsiteY3419" fmla="*/ 3362675 h 4158856"/>
              <a:gd name="connsiteX3420" fmla="*/ 7710353 w 10692508"/>
              <a:gd name="connsiteY3420" fmla="*/ 3362675 h 4158856"/>
              <a:gd name="connsiteX3421" fmla="*/ 7719555 w 10692508"/>
              <a:gd name="connsiteY3421" fmla="*/ 3378783 h 4158856"/>
              <a:gd name="connsiteX3422" fmla="*/ 7710353 w 10692508"/>
              <a:gd name="connsiteY3422" fmla="*/ 3388754 h 4158856"/>
              <a:gd name="connsiteX3423" fmla="*/ 7690417 w 10692508"/>
              <a:gd name="connsiteY3423" fmla="*/ 3394124 h 4158856"/>
              <a:gd name="connsiteX3424" fmla="*/ 7690417 w 10692508"/>
              <a:gd name="connsiteY3424" fmla="*/ 3404095 h 4158856"/>
              <a:gd name="connsiteX3425" fmla="*/ 7669712 w 10692508"/>
              <a:gd name="connsiteY3425" fmla="*/ 3404095 h 4158856"/>
              <a:gd name="connsiteX3426" fmla="*/ 7659743 w 10692508"/>
              <a:gd name="connsiteY3426" fmla="*/ 3394124 h 4158856"/>
              <a:gd name="connsiteX3427" fmla="*/ 7659743 w 10692508"/>
              <a:gd name="connsiteY3427" fmla="*/ 3373414 h 4158856"/>
              <a:gd name="connsiteX3428" fmla="*/ 7590730 w 10692508"/>
              <a:gd name="connsiteY3428" fmla="*/ 3362675 h 4158856"/>
              <a:gd name="connsiteX3429" fmla="*/ 7590730 w 10692508"/>
              <a:gd name="connsiteY3429" fmla="*/ 3373414 h 4158856"/>
              <a:gd name="connsiteX3430" fmla="*/ 7570793 w 10692508"/>
              <a:gd name="connsiteY3430" fmla="*/ 3384152 h 4158856"/>
              <a:gd name="connsiteX3431" fmla="*/ 7570793 w 10692508"/>
              <a:gd name="connsiteY3431" fmla="*/ 3378783 h 4158856"/>
              <a:gd name="connsiteX3432" fmla="*/ 7580761 w 10692508"/>
              <a:gd name="connsiteY3432" fmla="*/ 3373414 h 4158856"/>
              <a:gd name="connsiteX3433" fmla="*/ 7580761 w 10692508"/>
              <a:gd name="connsiteY3433" fmla="*/ 3368044 h 4158856"/>
              <a:gd name="connsiteX3434" fmla="*/ 7500245 w 10692508"/>
              <a:gd name="connsiteY3434" fmla="*/ 3362675 h 4158856"/>
              <a:gd name="connsiteX3435" fmla="*/ 7510981 w 10692508"/>
              <a:gd name="connsiteY3435" fmla="*/ 3368044 h 4158856"/>
              <a:gd name="connsiteX3436" fmla="*/ 7500245 w 10692508"/>
              <a:gd name="connsiteY3436" fmla="*/ 3378783 h 4158856"/>
              <a:gd name="connsiteX3437" fmla="*/ 7490277 w 10692508"/>
              <a:gd name="connsiteY3437" fmla="*/ 3368044 h 4158856"/>
              <a:gd name="connsiteX3438" fmla="*/ 7421263 w 10692508"/>
              <a:gd name="connsiteY3438" fmla="*/ 3362675 h 4158856"/>
              <a:gd name="connsiteX3439" fmla="*/ 7430465 w 10692508"/>
              <a:gd name="connsiteY3439" fmla="*/ 3362675 h 4158856"/>
              <a:gd name="connsiteX3440" fmla="*/ 7450403 w 10692508"/>
              <a:gd name="connsiteY3440" fmla="*/ 3373414 h 4158856"/>
              <a:gd name="connsiteX3441" fmla="*/ 7440433 w 10692508"/>
              <a:gd name="connsiteY3441" fmla="*/ 3384152 h 4158856"/>
              <a:gd name="connsiteX3442" fmla="*/ 7421263 w 10692508"/>
              <a:gd name="connsiteY3442" fmla="*/ 3394124 h 4158856"/>
              <a:gd name="connsiteX3443" fmla="*/ 7411295 w 10692508"/>
              <a:gd name="connsiteY3443" fmla="*/ 3394124 h 4158856"/>
              <a:gd name="connsiteX3444" fmla="*/ 7411295 w 10692508"/>
              <a:gd name="connsiteY3444" fmla="*/ 3378783 h 4158856"/>
              <a:gd name="connsiteX3445" fmla="*/ 7421263 w 10692508"/>
              <a:gd name="connsiteY3445" fmla="*/ 3373414 h 4158856"/>
              <a:gd name="connsiteX3446" fmla="*/ 7380622 w 10692508"/>
              <a:gd name="connsiteY3446" fmla="*/ 3362675 h 4158856"/>
              <a:gd name="connsiteX3447" fmla="*/ 7380622 w 10692508"/>
              <a:gd name="connsiteY3447" fmla="*/ 3373414 h 4158856"/>
              <a:gd name="connsiteX3448" fmla="*/ 7341514 w 10692508"/>
              <a:gd name="connsiteY3448" fmla="*/ 3398726 h 4158856"/>
              <a:gd name="connsiteX3449" fmla="*/ 7301639 w 10692508"/>
              <a:gd name="connsiteY3449" fmla="*/ 3419436 h 4158856"/>
              <a:gd name="connsiteX3450" fmla="*/ 7280935 w 10692508"/>
              <a:gd name="connsiteY3450" fmla="*/ 3434776 h 4158856"/>
              <a:gd name="connsiteX3451" fmla="*/ 7260999 w 10692508"/>
              <a:gd name="connsiteY3451" fmla="*/ 3440146 h 4158856"/>
              <a:gd name="connsiteX3452" fmla="*/ 7260999 w 10692508"/>
              <a:gd name="connsiteY3452" fmla="*/ 3424805 h 4158856"/>
              <a:gd name="connsiteX3453" fmla="*/ 7270967 w 10692508"/>
              <a:gd name="connsiteY3453" fmla="*/ 3419436 h 4158856"/>
              <a:gd name="connsiteX3454" fmla="*/ 7270967 w 10692508"/>
              <a:gd name="connsiteY3454" fmla="*/ 3394124 h 4158856"/>
              <a:gd name="connsiteX3455" fmla="*/ 7291671 w 10692508"/>
              <a:gd name="connsiteY3455" fmla="*/ 3394124 h 4158856"/>
              <a:gd name="connsiteX3456" fmla="*/ 7291671 w 10692508"/>
              <a:gd name="connsiteY3456" fmla="*/ 3398726 h 4158856"/>
              <a:gd name="connsiteX3457" fmla="*/ 7301639 w 10692508"/>
              <a:gd name="connsiteY3457" fmla="*/ 3404095 h 4158856"/>
              <a:gd name="connsiteX3458" fmla="*/ 7311609 w 10692508"/>
              <a:gd name="connsiteY3458" fmla="*/ 3388754 h 4158856"/>
              <a:gd name="connsiteX3459" fmla="*/ 7341514 w 10692508"/>
              <a:gd name="connsiteY3459" fmla="*/ 3394124 h 4158856"/>
              <a:gd name="connsiteX3460" fmla="*/ 7361451 w 10692508"/>
              <a:gd name="connsiteY3460" fmla="*/ 3378783 h 4158856"/>
              <a:gd name="connsiteX3461" fmla="*/ 7361451 w 10692508"/>
              <a:gd name="connsiteY3461" fmla="*/ 3368044 h 4158856"/>
              <a:gd name="connsiteX3462" fmla="*/ 5416035 w 10692508"/>
              <a:gd name="connsiteY3462" fmla="*/ 3362675 h 4158856"/>
              <a:gd name="connsiteX3463" fmla="*/ 5416035 w 10692508"/>
              <a:gd name="connsiteY3463" fmla="*/ 3368044 h 4158856"/>
              <a:gd name="connsiteX3464" fmla="*/ 5426003 w 10692508"/>
              <a:gd name="connsiteY3464" fmla="*/ 3378783 h 4158856"/>
              <a:gd name="connsiteX3465" fmla="*/ 5416035 w 10692508"/>
              <a:gd name="connsiteY3465" fmla="*/ 3378783 h 4158856"/>
              <a:gd name="connsiteX3466" fmla="*/ 5405299 w 10692508"/>
              <a:gd name="connsiteY3466" fmla="*/ 3384152 h 4158856"/>
              <a:gd name="connsiteX3467" fmla="*/ 5396864 w 10692508"/>
              <a:gd name="connsiteY3467" fmla="*/ 3384152 h 4158856"/>
              <a:gd name="connsiteX3468" fmla="*/ 5396864 w 10692508"/>
              <a:gd name="connsiteY3468" fmla="*/ 3378783 h 4158856"/>
              <a:gd name="connsiteX3469" fmla="*/ 5386129 w 10692508"/>
              <a:gd name="connsiteY3469" fmla="*/ 3362675 h 4158856"/>
              <a:gd name="connsiteX3470" fmla="*/ 5396864 w 10692508"/>
              <a:gd name="connsiteY3470" fmla="*/ 3362675 h 4158856"/>
              <a:gd name="connsiteX3471" fmla="*/ 5396864 w 10692508"/>
              <a:gd name="connsiteY3471" fmla="*/ 3368044 h 4158856"/>
              <a:gd name="connsiteX3472" fmla="*/ 5386129 w 10692508"/>
              <a:gd name="connsiteY3472" fmla="*/ 3368044 h 4158856"/>
              <a:gd name="connsiteX3473" fmla="*/ 3979785 w 10692508"/>
              <a:gd name="connsiteY3473" fmla="*/ 3362675 h 4158856"/>
              <a:gd name="connsiteX3474" fmla="*/ 3979785 w 10692508"/>
              <a:gd name="connsiteY3474" fmla="*/ 3384152 h 4158856"/>
              <a:gd name="connsiteX3475" fmla="*/ 3969816 w 10692508"/>
              <a:gd name="connsiteY3475" fmla="*/ 3394124 h 4158856"/>
              <a:gd name="connsiteX3476" fmla="*/ 3959081 w 10692508"/>
              <a:gd name="connsiteY3476" fmla="*/ 3398726 h 4158856"/>
              <a:gd name="connsiteX3477" fmla="*/ 3949879 w 10692508"/>
              <a:gd name="connsiteY3477" fmla="*/ 3414834 h 4158856"/>
              <a:gd name="connsiteX3478" fmla="*/ 3949879 w 10692508"/>
              <a:gd name="connsiteY3478" fmla="*/ 3388754 h 4158856"/>
              <a:gd name="connsiteX3479" fmla="*/ 3959081 w 10692508"/>
              <a:gd name="connsiteY3479" fmla="*/ 3384152 h 4158856"/>
              <a:gd name="connsiteX3480" fmla="*/ 3959081 w 10692508"/>
              <a:gd name="connsiteY3480" fmla="*/ 3373414 h 4158856"/>
              <a:gd name="connsiteX3481" fmla="*/ 3242106 w 10692508"/>
              <a:gd name="connsiteY3481" fmla="*/ 3362675 h 4158856"/>
              <a:gd name="connsiteX3482" fmla="*/ 3252075 w 10692508"/>
              <a:gd name="connsiteY3482" fmla="*/ 3368044 h 4158856"/>
              <a:gd name="connsiteX3483" fmla="*/ 3242106 w 10692508"/>
              <a:gd name="connsiteY3483" fmla="*/ 3373414 h 4158856"/>
              <a:gd name="connsiteX3484" fmla="*/ 3242106 w 10692508"/>
              <a:gd name="connsiteY3484" fmla="*/ 3368044 h 4158856"/>
              <a:gd name="connsiteX3485" fmla="*/ 2433880 w 10692508"/>
              <a:gd name="connsiteY3485" fmla="*/ 3362675 h 4158856"/>
              <a:gd name="connsiteX3486" fmla="*/ 2433880 w 10692508"/>
              <a:gd name="connsiteY3486" fmla="*/ 3373414 h 4158856"/>
              <a:gd name="connsiteX3487" fmla="*/ 2413176 w 10692508"/>
              <a:gd name="connsiteY3487" fmla="*/ 3368044 h 4158856"/>
              <a:gd name="connsiteX3488" fmla="*/ 2124086 w 10692508"/>
              <a:gd name="connsiteY3488" fmla="*/ 3362675 h 4158856"/>
              <a:gd name="connsiteX3489" fmla="*/ 2124086 w 10692508"/>
              <a:gd name="connsiteY3489" fmla="*/ 3368044 h 4158856"/>
              <a:gd name="connsiteX3490" fmla="*/ 2104915 w 10692508"/>
              <a:gd name="connsiteY3490" fmla="*/ 3368044 h 4158856"/>
              <a:gd name="connsiteX3491" fmla="*/ 8587593 w 10692508"/>
              <a:gd name="connsiteY3491" fmla="*/ 3358073 h 4158856"/>
              <a:gd name="connsiteX3492" fmla="*/ 8597562 w 10692508"/>
              <a:gd name="connsiteY3492" fmla="*/ 3358073 h 4158856"/>
              <a:gd name="connsiteX3493" fmla="*/ 8597562 w 10692508"/>
              <a:gd name="connsiteY3493" fmla="*/ 3362675 h 4158856"/>
              <a:gd name="connsiteX3494" fmla="*/ 8587593 w 10692508"/>
              <a:gd name="connsiteY3494" fmla="*/ 3362675 h 4158856"/>
              <a:gd name="connsiteX3495" fmla="*/ 3949879 w 10692508"/>
              <a:gd name="connsiteY3495" fmla="*/ 3358073 h 4158856"/>
              <a:gd name="connsiteX3496" fmla="*/ 3949879 w 10692508"/>
              <a:gd name="connsiteY3496" fmla="*/ 3362675 h 4158856"/>
              <a:gd name="connsiteX3497" fmla="*/ 3939910 w 10692508"/>
              <a:gd name="connsiteY3497" fmla="*/ 3373414 h 4158856"/>
              <a:gd name="connsiteX3498" fmla="*/ 3939910 w 10692508"/>
              <a:gd name="connsiteY3498" fmla="*/ 3378783 h 4158856"/>
              <a:gd name="connsiteX3499" fmla="*/ 3909238 w 10692508"/>
              <a:gd name="connsiteY3499" fmla="*/ 3394124 h 4158856"/>
              <a:gd name="connsiteX3500" fmla="*/ 3890067 w 10692508"/>
              <a:gd name="connsiteY3500" fmla="*/ 3394124 h 4158856"/>
              <a:gd name="connsiteX3501" fmla="*/ 3909238 w 10692508"/>
              <a:gd name="connsiteY3501" fmla="*/ 3378783 h 4158856"/>
              <a:gd name="connsiteX3502" fmla="*/ 3939910 w 10692508"/>
              <a:gd name="connsiteY3502" fmla="*/ 3368044 h 4158856"/>
              <a:gd name="connsiteX3503" fmla="*/ 8060023 w 10692508"/>
              <a:gd name="connsiteY3503" fmla="*/ 3352704 h 4158856"/>
              <a:gd name="connsiteX3504" fmla="*/ 8049287 w 10692508"/>
              <a:gd name="connsiteY3504" fmla="*/ 3362675 h 4158856"/>
              <a:gd name="connsiteX3505" fmla="*/ 8039319 w 10692508"/>
              <a:gd name="connsiteY3505" fmla="*/ 3358073 h 4158856"/>
              <a:gd name="connsiteX3506" fmla="*/ 7989475 w 10692508"/>
              <a:gd name="connsiteY3506" fmla="*/ 3352704 h 4158856"/>
              <a:gd name="connsiteX3507" fmla="*/ 8008645 w 10692508"/>
              <a:gd name="connsiteY3507" fmla="*/ 3358073 h 4158856"/>
              <a:gd name="connsiteX3508" fmla="*/ 7989475 w 10692508"/>
              <a:gd name="connsiteY3508" fmla="*/ 3362675 h 4158856"/>
              <a:gd name="connsiteX3509" fmla="*/ 7989475 w 10692508"/>
              <a:gd name="connsiteY3509" fmla="*/ 3373414 h 4158856"/>
              <a:gd name="connsiteX3510" fmla="*/ 7969538 w 10692508"/>
              <a:gd name="connsiteY3510" fmla="*/ 3378783 h 4158856"/>
              <a:gd name="connsiteX3511" fmla="*/ 7969538 w 10692508"/>
              <a:gd name="connsiteY3511" fmla="*/ 3368044 h 4158856"/>
              <a:gd name="connsiteX3512" fmla="*/ 7969538 w 10692508"/>
              <a:gd name="connsiteY3512" fmla="*/ 3362675 h 4158856"/>
              <a:gd name="connsiteX3513" fmla="*/ 7770165 w 10692508"/>
              <a:gd name="connsiteY3513" fmla="*/ 3352704 h 4158856"/>
              <a:gd name="connsiteX3514" fmla="*/ 7779367 w 10692508"/>
              <a:gd name="connsiteY3514" fmla="*/ 3352704 h 4158856"/>
              <a:gd name="connsiteX3515" fmla="*/ 7779367 w 10692508"/>
              <a:gd name="connsiteY3515" fmla="*/ 3358073 h 4158856"/>
              <a:gd name="connsiteX3516" fmla="*/ 7790103 w 10692508"/>
              <a:gd name="connsiteY3516" fmla="*/ 3368044 h 4158856"/>
              <a:gd name="connsiteX3517" fmla="*/ 7779367 w 10692508"/>
              <a:gd name="connsiteY3517" fmla="*/ 3368044 h 4158856"/>
              <a:gd name="connsiteX3518" fmla="*/ 7770165 w 10692508"/>
              <a:gd name="connsiteY3518" fmla="*/ 3373414 h 4158856"/>
              <a:gd name="connsiteX3519" fmla="*/ 7750228 w 10692508"/>
              <a:gd name="connsiteY3519" fmla="*/ 3384152 h 4158856"/>
              <a:gd name="connsiteX3520" fmla="*/ 7740259 w 10692508"/>
              <a:gd name="connsiteY3520" fmla="*/ 3378783 h 4158856"/>
              <a:gd name="connsiteX3521" fmla="*/ 7570793 w 10692508"/>
              <a:gd name="connsiteY3521" fmla="*/ 3352704 h 4158856"/>
              <a:gd name="connsiteX3522" fmla="*/ 7580761 w 10692508"/>
              <a:gd name="connsiteY3522" fmla="*/ 3358073 h 4158856"/>
              <a:gd name="connsiteX3523" fmla="*/ 7580761 w 10692508"/>
              <a:gd name="connsiteY3523" fmla="*/ 3368044 h 4158856"/>
              <a:gd name="connsiteX3524" fmla="*/ 7560057 w 10692508"/>
              <a:gd name="connsiteY3524" fmla="*/ 3368044 h 4158856"/>
              <a:gd name="connsiteX3525" fmla="*/ 7401326 w 10692508"/>
              <a:gd name="connsiteY3525" fmla="*/ 3352704 h 4158856"/>
              <a:gd name="connsiteX3526" fmla="*/ 7421263 w 10692508"/>
              <a:gd name="connsiteY3526" fmla="*/ 3352704 h 4158856"/>
              <a:gd name="connsiteX3527" fmla="*/ 7421263 w 10692508"/>
              <a:gd name="connsiteY3527" fmla="*/ 3362675 h 4158856"/>
              <a:gd name="connsiteX3528" fmla="*/ 4209063 w 10692508"/>
              <a:gd name="connsiteY3528" fmla="*/ 3352704 h 4158856"/>
              <a:gd name="connsiteX3529" fmla="*/ 4229001 w 10692508"/>
              <a:gd name="connsiteY3529" fmla="*/ 3352704 h 4158856"/>
              <a:gd name="connsiteX3530" fmla="*/ 4229001 w 10692508"/>
              <a:gd name="connsiteY3530" fmla="*/ 3362675 h 4158856"/>
              <a:gd name="connsiteX3531" fmla="*/ 4248171 w 10692508"/>
              <a:gd name="connsiteY3531" fmla="*/ 3358073 h 4158856"/>
              <a:gd name="connsiteX3532" fmla="*/ 4248171 w 10692508"/>
              <a:gd name="connsiteY3532" fmla="*/ 3373414 h 4158856"/>
              <a:gd name="connsiteX3533" fmla="*/ 4229001 w 10692508"/>
              <a:gd name="connsiteY3533" fmla="*/ 3378783 h 4158856"/>
              <a:gd name="connsiteX3534" fmla="*/ 4219032 w 10692508"/>
              <a:gd name="connsiteY3534" fmla="*/ 3373414 h 4158856"/>
              <a:gd name="connsiteX3535" fmla="*/ 4209063 w 10692508"/>
              <a:gd name="connsiteY3535" fmla="*/ 3373414 h 4158856"/>
              <a:gd name="connsiteX3536" fmla="*/ 4199095 w 10692508"/>
              <a:gd name="connsiteY3536" fmla="*/ 3368044 h 4158856"/>
              <a:gd name="connsiteX3537" fmla="*/ 4199095 w 10692508"/>
              <a:gd name="connsiteY3537" fmla="*/ 3358073 h 4158856"/>
              <a:gd name="connsiteX3538" fmla="*/ 3820287 w 10692508"/>
              <a:gd name="connsiteY3538" fmla="*/ 3352704 h 4158856"/>
              <a:gd name="connsiteX3539" fmla="*/ 3830255 w 10692508"/>
              <a:gd name="connsiteY3539" fmla="*/ 3358073 h 4158856"/>
              <a:gd name="connsiteX3540" fmla="*/ 3810319 w 10692508"/>
              <a:gd name="connsiteY3540" fmla="*/ 3362675 h 4158856"/>
              <a:gd name="connsiteX3541" fmla="*/ 3799583 w 10692508"/>
              <a:gd name="connsiteY3541" fmla="*/ 3358073 h 4158856"/>
              <a:gd name="connsiteX3542" fmla="*/ 3560335 w 10692508"/>
              <a:gd name="connsiteY3542" fmla="*/ 3352704 h 4158856"/>
              <a:gd name="connsiteX3543" fmla="*/ 3581040 w 10692508"/>
              <a:gd name="connsiteY3543" fmla="*/ 3358073 h 4158856"/>
              <a:gd name="connsiteX3544" fmla="*/ 3570304 w 10692508"/>
              <a:gd name="connsiteY3544" fmla="*/ 3362675 h 4158856"/>
              <a:gd name="connsiteX3545" fmla="*/ 3560335 w 10692508"/>
              <a:gd name="connsiteY3545" fmla="*/ 3362675 h 4158856"/>
              <a:gd name="connsiteX3546" fmla="*/ 3560335 w 10692508"/>
              <a:gd name="connsiteY3546" fmla="*/ 3358073 h 4158856"/>
              <a:gd name="connsiteX3547" fmla="*/ 2353364 w 10692508"/>
              <a:gd name="connsiteY3547" fmla="*/ 3352704 h 4158856"/>
              <a:gd name="connsiteX3548" fmla="*/ 2374068 w 10692508"/>
              <a:gd name="connsiteY3548" fmla="*/ 3352704 h 4158856"/>
              <a:gd name="connsiteX3549" fmla="*/ 2374068 w 10692508"/>
              <a:gd name="connsiteY3549" fmla="*/ 3358073 h 4158856"/>
              <a:gd name="connsiteX3550" fmla="*/ 2343396 w 10692508"/>
              <a:gd name="connsiteY3550" fmla="*/ 3378783 h 4158856"/>
              <a:gd name="connsiteX3551" fmla="*/ 2324225 w 10692508"/>
              <a:gd name="connsiteY3551" fmla="*/ 3373414 h 4158856"/>
              <a:gd name="connsiteX3552" fmla="*/ 2334194 w 10692508"/>
              <a:gd name="connsiteY3552" fmla="*/ 3362675 h 4158856"/>
              <a:gd name="connsiteX3553" fmla="*/ 1177066 w 10692508"/>
              <a:gd name="connsiteY3553" fmla="*/ 3352704 h 4158856"/>
              <a:gd name="connsiteX3554" fmla="*/ 1177066 w 10692508"/>
              <a:gd name="connsiteY3554" fmla="*/ 3362675 h 4158856"/>
              <a:gd name="connsiteX3555" fmla="*/ 1157128 w 10692508"/>
              <a:gd name="connsiteY3555" fmla="*/ 3368044 h 4158856"/>
              <a:gd name="connsiteX3556" fmla="*/ 1157128 w 10692508"/>
              <a:gd name="connsiteY3556" fmla="*/ 3362675 h 4158856"/>
              <a:gd name="connsiteX3557" fmla="*/ 5216662 w 10692508"/>
              <a:gd name="connsiteY3557" fmla="*/ 3348102 h 4158856"/>
              <a:gd name="connsiteX3558" fmla="*/ 5235833 w 10692508"/>
              <a:gd name="connsiteY3558" fmla="*/ 3348102 h 4158856"/>
              <a:gd name="connsiteX3559" fmla="*/ 5235833 w 10692508"/>
              <a:gd name="connsiteY3559" fmla="*/ 3352704 h 4158856"/>
              <a:gd name="connsiteX3560" fmla="*/ 5196725 w 10692508"/>
              <a:gd name="connsiteY3560" fmla="*/ 3352704 h 4158856"/>
              <a:gd name="connsiteX3561" fmla="*/ 2932312 w 10692508"/>
              <a:gd name="connsiteY3561" fmla="*/ 3348102 h 4158856"/>
              <a:gd name="connsiteX3562" fmla="*/ 2942281 w 10692508"/>
              <a:gd name="connsiteY3562" fmla="*/ 3352704 h 4158856"/>
              <a:gd name="connsiteX3563" fmla="*/ 2922343 w 10692508"/>
              <a:gd name="connsiteY3563" fmla="*/ 3358073 h 4158856"/>
              <a:gd name="connsiteX3564" fmla="*/ 2922343 w 10692508"/>
              <a:gd name="connsiteY3564" fmla="*/ 3352704 h 4158856"/>
              <a:gd name="connsiteX3565" fmla="*/ 2822657 w 10692508"/>
              <a:gd name="connsiteY3565" fmla="*/ 3348102 h 4158856"/>
              <a:gd name="connsiteX3566" fmla="*/ 2812688 w 10692508"/>
              <a:gd name="connsiteY3566" fmla="*/ 3368044 h 4158856"/>
              <a:gd name="connsiteX3567" fmla="*/ 2803486 w 10692508"/>
              <a:gd name="connsiteY3567" fmla="*/ 3368044 h 4158856"/>
              <a:gd name="connsiteX3568" fmla="*/ 2793518 w 10692508"/>
              <a:gd name="connsiteY3568" fmla="*/ 3358073 h 4158856"/>
              <a:gd name="connsiteX3569" fmla="*/ 2692298 w 10692508"/>
              <a:gd name="connsiteY3569" fmla="*/ 3348102 h 4158856"/>
              <a:gd name="connsiteX3570" fmla="*/ 2722971 w 10692508"/>
              <a:gd name="connsiteY3570" fmla="*/ 3348102 h 4158856"/>
              <a:gd name="connsiteX3571" fmla="*/ 2752876 w 10692508"/>
              <a:gd name="connsiteY3571" fmla="*/ 3352704 h 4158856"/>
              <a:gd name="connsiteX3572" fmla="*/ 2713002 w 10692508"/>
              <a:gd name="connsiteY3572" fmla="*/ 3352704 h 4158856"/>
              <a:gd name="connsiteX3573" fmla="*/ 2703033 w 10692508"/>
              <a:gd name="connsiteY3573" fmla="*/ 3358073 h 4158856"/>
              <a:gd name="connsiteX3574" fmla="*/ 2683863 w 10692508"/>
              <a:gd name="connsiteY3574" fmla="*/ 3358073 h 4158856"/>
              <a:gd name="connsiteX3575" fmla="*/ 2673127 w 10692508"/>
              <a:gd name="connsiteY3575" fmla="*/ 3362675 h 4158856"/>
              <a:gd name="connsiteX3576" fmla="*/ 2663159 w 10692508"/>
              <a:gd name="connsiteY3576" fmla="*/ 3358073 h 4158856"/>
              <a:gd name="connsiteX3577" fmla="*/ 2423912 w 10692508"/>
              <a:gd name="connsiteY3577" fmla="*/ 3348102 h 4158856"/>
              <a:gd name="connsiteX3578" fmla="*/ 2423912 w 10692508"/>
              <a:gd name="connsiteY3578" fmla="*/ 3358073 h 4158856"/>
              <a:gd name="connsiteX3579" fmla="*/ 2394006 w 10692508"/>
              <a:gd name="connsiteY3579" fmla="*/ 3373414 h 4158856"/>
              <a:gd name="connsiteX3580" fmla="*/ 2384037 w 10692508"/>
              <a:gd name="connsiteY3580" fmla="*/ 3373414 h 4158856"/>
              <a:gd name="connsiteX3581" fmla="*/ 2384037 w 10692508"/>
              <a:gd name="connsiteY3581" fmla="*/ 3362675 h 4158856"/>
              <a:gd name="connsiteX3582" fmla="*/ 408714 w 10692508"/>
              <a:gd name="connsiteY3582" fmla="*/ 3348102 h 4158856"/>
              <a:gd name="connsiteX3583" fmla="*/ 419450 w 10692508"/>
              <a:gd name="connsiteY3583" fmla="*/ 3348102 h 4158856"/>
              <a:gd name="connsiteX3584" fmla="*/ 448589 w 10692508"/>
              <a:gd name="connsiteY3584" fmla="*/ 3348102 h 4158856"/>
              <a:gd name="connsiteX3585" fmla="*/ 398746 w 10692508"/>
              <a:gd name="connsiteY3585" fmla="*/ 3362675 h 4158856"/>
              <a:gd name="connsiteX3586" fmla="*/ 378808 w 10692508"/>
              <a:gd name="connsiteY3586" fmla="*/ 3362675 h 4158856"/>
              <a:gd name="connsiteX3587" fmla="*/ 378808 w 10692508"/>
              <a:gd name="connsiteY3587" fmla="*/ 3358073 h 4158856"/>
              <a:gd name="connsiteX3588" fmla="*/ 5576300 w 10692508"/>
              <a:gd name="connsiteY3588" fmla="*/ 3342732 h 4158856"/>
              <a:gd name="connsiteX3589" fmla="*/ 5566331 w 10692508"/>
              <a:gd name="connsiteY3589" fmla="*/ 3352704 h 4158856"/>
              <a:gd name="connsiteX3590" fmla="*/ 5545627 w 10692508"/>
              <a:gd name="connsiteY3590" fmla="*/ 3352704 h 4158856"/>
              <a:gd name="connsiteX3591" fmla="*/ 5545627 w 10692508"/>
              <a:gd name="connsiteY3591" fmla="*/ 3348102 h 4158856"/>
              <a:gd name="connsiteX3592" fmla="*/ 5057931 w 10692508"/>
              <a:gd name="connsiteY3592" fmla="*/ 3342732 h 4158856"/>
              <a:gd name="connsiteX3593" fmla="*/ 5037227 w 10692508"/>
              <a:gd name="connsiteY3593" fmla="*/ 3352704 h 4158856"/>
              <a:gd name="connsiteX3594" fmla="*/ 5027258 w 10692508"/>
              <a:gd name="connsiteY3594" fmla="*/ 3348102 h 4158856"/>
              <a:gd name="connsiteX3595" fmla="*/ 4368562 w 10692508"/>
              <a:gd name="connsiteY3595" fmla="*/ 3342732 h 4158856"/>
              <a:gd name="connsiteX3596" fmla="*/ 4388499 w 10692508"/>
              <a:gd name="connsiteY3596" fmla="*/ 3342732 h 4158856"/>
              <a:gd name="connsiteX3597" fmla="*/ 4398467 w 10692508"/>
              <a:gd name="connsiteY3597" fmla="*/ 3348102 h 4158856"/>
              <a:gd name="connsiteX3598" fmla="*/ 4388499 w 10692508"/>
              <a:gd name="connsiteY3598" fmla="*/ 3352704 h 4158856"/>
              <a:gd name="connsiteX3599" fmla="*/ 4359360 w 10692508"/>
              <a:gd name="connsiteY3599" fmla="*/ 3348102 h 4158856"/>
              <a:gd name="connsiteX3600" fmla="*/ 4248171 w 10692508"/>
              <a:gd name="connsiteY3600" fmla="*/ 3342732 h 4158856"/>
              <a:gd name="connsiteX3601" fmla="*/ 4268875 w 10692508"/>
              <a:gd name="connsiteY3601" fmla="*/ 3342732 h 4158856"/>
              <a:gd name="connsiteX3602" fmla="*/ 4248171 w 10692508"/>
              <a:gd name="connsiteY3602" fmla="*/ 3352704 h 4158856"/>
              <a:gd name="connsiteX3603" fmla="*/ 3870130 w 10692508"/>
              <a:gd name="connsiteY3603" fmla="*/ 3342732 h 4158856"/>
              <a:gd name="connsiteX3604" fmla="*/ 3880098 w 10692508"/>
              <a:gd name="connsiteY3604" fmla="*/ 3342732 h 4158856"/>
              <a:gd name="connsiteX3605" fmla="*/ 3870130 w 10692508"/>
              <a:gd name="connsiteY3605" fmla="*/ 3352704 h 4158856"/>
              <a:gd name="connsiteX3606" fmla="*/ 3171559 w 10692508"/>
              <a:gd name="connsiteY3606" fmla="*/ 3342732 h 4158856"/>
              <a:gd name="connsiteX3607" fmla="*/ 3181527 w 10692508"/>
              <a:gd name="connsiteY3607" fmla="*/ 3348102 h 4158856"/>
              <a:gd name="connsiteX3608" fmla="*/ 3161591 w 10692508"/>
              <a:gd name="connsiteY3608" fmla="*/ 3348102 h 4158856"/>
              <a:gd name="connsiteX3609" fmla="*/ 1555874 w 10692508"/>
              <a:gd name="connsiteY3609" fmla="*/ 3342732 h 4158856"/>
              <a:gd name="connsiteX3610" fmla="*/ 1576578 w 10692508"/>
              <a:gd name="connsiteY3610" fmla="*/ 3342732 h 4158856"/>
              <a:gd name="connsiteX3611" fmla="*/ 1565842 w 10692508"/>
              <a:gd name="connsiteY3611" fmla="*/ 3352704 h 4158856"/>
              <a:gd name="connsiteX3612" fmla="*/ 1545905 w 10692508"/>
              <a:gd name="connsiteY3612" fmla="*/ 3348102 h 4158856"/>
              <a:gd name="connsiteX3613" fmla="*/ 1407111 w 10692508"/>
              <a:gd name="connsiteY3613" fmla="*/ 3342732 h 4158856"/>
              <a:gd name="connsiteX3614" fmla="*/ 1415546 w 10692508"/>
              <a:gd name="connsiteY3614" fmla="*/ 3342732 h 4158856"/>
              <a:gd name="connsiteX3615" fmla="*/ 1407111 w 10692508"/>
              <a:gd name="connsiteY3615" fmla="*/ 3352704 h 4158856"/>
              <a:gd name="connsiteX3616" fmla="*/ 1386407 w 10692508"/>
              <a:gd name="connsiteY3616" fmla="*/ 3348102 h 4158856"/>
              <a:gd name="connsiteX3617" fmla="*/ 1167097 w 10692508"/>
              <a:gd name="connsiteY3617" fmla="*/ 3342732 h 4158856"/>
              <a:gd name="connsiteX3618" fmla="*/ 1186267 w 10692508"/>
              <a:gd name="connsiteY3618" fmla="*/ 3342732 h 4158856"/>
              <a:gd name="connsiteX3619" fmla="*/ 1167097 w 10692508"/>
              <a:gd name="connsiteY3619" fmla="*/ 3348102 h 4158856"/>
              <a:gd name="connsiteX3620" fmla="*/ 8119835 w 10692508"/>
              <a:gd name="connsiteY3620" fmla="*/ 3337363 h 4158856"/>
              <a:gd name="connsiteX3621" fmla="*/ 8129036 w 10692508"/>
              <a:gd name="connsiteY3621" fmla="*/ 3337363 h 4158856"/>
              <a:gd name="connsiteX3622" fmla="*/ 8129036 w 10692508"/>
              <a:gd name="connsiteY3622" fmla="*/ 3348102 h 4158856"/>
              <a:gd name="connsiteX3623" fmla="*/ 8119835 w 10692508"/>
              <a:gd name="connsiteY3623" fmla="*/ 3348102 h 4158856"/>
              <a:gd name="connsiteX3624" fmla="*/ 7650541 w 10692508"/>
              <a:gd name="connsiteY3624" fmla="*/ 3337363 h 4158856"/>
              <a:gd name="connsiteX3625" fmla="*/ 7650541 w 10692508"/>
              <a:gd name="connsiteY3625" fmla="*/ 3348102 h 4158856"/>
              <a:gd name="connsiteX3626" fmla="*/ 7630605 w 10692508"/>
              <a:gd name="connsiteY3626" fmla="*/ 3352704 h 4158856"/>
              <a:gd name="connsiteX3627" fmla="*/ 7630605 w 10692508"/>
              <a:gd name="connsiteY3627" fmla="*/ 3342732 h 4158856"/>
              <a:gd name="connsiteX3628" fmla="*/ 5276474 w 10692508"/>
              <a:gd name="connsiteY3628" fmla="*/ 3337363 h 4158856"/>
              <a:gd name="connsiteX3629" fmla="*/ 5295644 w 10692508"/>
              <a:gd name="connsiteY3629" fmla="*/ 3337363 h 4158856"/>
              <a:gd name="connsiteX3630" fmla="*/ 5276474 w 10692508"/>
              <a:gd name="connsiteY3630" fmla="*/ 3348102 h 4158856"/>
              <a:gd name="connsiteX3631" fmla="*/ 3640851 w 10692508"/>
              <a:gd name="connsiteY3631" fmla="*/ 3337363 h 4158856"/>
              <a:gd name="connsiteX3632" fmla="*/ 3660789 w 10692508"/>
              <a:gd name="connsiteY3632" fmla="*/ 3337363 h 4158856"/>
              <a:gd name="connsiteX3633" fmla="*/ 3660789 w 10692508"/>
              <a:gd name="connsiteY3633" fmla="*/ 3352704 h 4158856"/>
              <a:gd name="connsiteX3634" fmla="*/ 3660789 w 10692508"/>
              <a:gd name="connsiteY3634" fmla="*/ 3358073 h 4158856"/>
              <a:gd name="connsiteX3635" fmla="*/ 3650820 w 10692508"/>
              <a:gd name="connsiteY3635" fmla="*/ 3362675 h 4158856"/>
              <a:gd name="connsiteX3636" fmla="*/ 3650820 w 10692508"/>
              <a:gd name="connsiteY3636" fmla="*/ 3358073 h 4158856"/>
              <a:gd name="connsiteX3637" fmla="*/ 3630116 w 10692508"/>
              <a:gd name="connsiteY3637" fmla="*/ 3352704 h 4158856"/>
              <a:gd name="connsiteX3638" fmla="*/ 3640851 w 10692508"/>
              <a:gd name="connsiteY3638" fmla="*/ 3348102 h 4158856"/>
              <a:gd name="connsiteX3639" fmla="*/ 2483723 w 10692508"/>
              <a:gd name="connsiteY3639" fmla="*/ 3337363 h 4158856"/>
              <a:gd name="connsiteX3640" fmla="*/ 2483723 w 10692508"/>
              <a:gd name="connsiteY3640" fmla="*/ 3348102 h 4158856"/>
              <a:gd name="connsiteX3641" fmla="*/ 2473755 w 10692508"/>
              <a:gd name="connsiteY3641" fmla="*/ 3348102 h 4158856"/>
              <a:gd name="connsiteX3642" fmla="*/ 1735309 w 10692508"/>
              <a:gd name="connsiteY3642" fmla="*/ 3337363 h 4158856"/>
              <a:gd name="connsiteX3643" fmla="*/ 1746044 w 10692508"/>
              <a:gd name="connsiteY3643" fmla="*/ 3337363 h 4158856"/>
              <a:gd name="connsiteX3644" fmla="*/ 1756013 w 10692508"/>
              <a:gd name="connsiteY3644" fmla="*/ 3348102 h 4158856"/>
              <a:gd name="connsiteX3645" fmla="*/ 1725340 w 10692508"/>
              <a:gd name="connsiteY3645" fmla="*/ 3358073 h 4158856"/>
              <a:gd name="connsiteX3646" fmla="*/ 1715372 w 10692508"/>
              <a:gd name="connsiteY3646" fmla="*/ 3358073 h 4158856"/>
              <a:gd name="connsiteX3647" fmla="*/ 1696201 w 10692508"/>
              <a:gd name="connsiteY3647" fmla="*/ 3362675 h 4158856"/>
              <a:gd name="connsiteX3648" fmla="*/ 7948834 w 10692508"/>
              <a:gd name="connsiteY3648" fmla="*/ 3331994 h 4158856"/>
              <a:gd name="connsiteX3649" fmla="*/ 7959569 w 10692508"/>
              <a:gd name="connsiteY3649" fmla="*/ 3352704 h 4158856"/>
              <a:gd name="connsiteX3650" fmla="*/ 7948834 w 10692508"/>
              <a:gd name="connsiteY3650" fmla="*/ 3358073 h 4158856"/>
              <a:gd name="connsiteX3651" fmla="*/ 7939632 w 10692508"/>
              <a:gd name="connsiteY3651" fmla="*/ 3342732 h 4158856"/>
              <a:gd name="connsiteX3652" fmla="*/ 7599932 w 10692508"/>
              <a:gd name="connsiteY3652" fmla="*/ 3331994 h 4158856"/>
              <a:gd name="connsiteX3653" fmla="*/ 7609901 w 10692508"/>
              <a:gd name="connsiteY3653" fmla="*/ 3342732 h 4158856"/>
              <a:gd name="connsiteX3654" fmla="*/ 7580761 w 10692508"/>
              <a:gd name="connsiteY3654" fmla="*/ 3342732 h 4158856"/>
              <a:gd name="connsiteX3655" fmla="*/ 7550089 w 10692508"/>
              <a:gd name="connsiteY3655" fmla="*/ 3331994 h 4158856"/>
              <a:gd name="connsiteX3656" fmla="*/ 7560057 w 10692508"/>
              <a:gd name="connsiteY3656" fmla="*/ 3342732 h 4158856"/>
              <a:gd name="connsiteX3657" fmla="*/ 7560057 w 10692508"/>
              <a:gd name="connsiteY3657" fmla="*/ 3348102 h 4158856"/>
              <a:gd name="connsiteX3658" fmla="*/ 7530918 w 10692508"/>
              <a:gd name="connsiteY3658" fmla="*/ 3362675 h 4158856"/>
              <a:gd name="connsiteX3659" fmla="*/ 7510981 w 10692508"/>
              <a:gd name="connsiteY3659" fmla="*/ 3352704 h 4158856"/>
              <a:gd name="connsiteX3660" fmla="*/ 7510981 w 10692508"/>
              <a:gd name="connsiteY3660" fmla="*/ 3342732 h 4158856"/>
              <a:gd name="connsiteX3661" fmla="*/ 7520949 w 10692508"/>
              <a:gd name="connsiteY3661" fmla="*/ 3342732 h 4158856"/>
              <a:gd name="connsiteX3662" fmla="*/ 7520949 w 10692508"/>
              <a:gd name="connsiteY3662" fmla="*/ 3348102 h 4158856"/>
              <a:gd name="connsiteX3663" fmla="*/ 7540887 w 10692508"/>
              <a:gd name="connsiteY3663" fmla="*/ 3352704 h 4158856"/>
              <a:gd name="connsiteX3664" fmla="*/ 5495784 w 10692508"/>
              <a:gd name="connsiteY3664" fmla="*/ 3331994 h 4158856"/>
              <a:gd name="connsiteX3665" fmla="*/ 5525690 w 10692508"/>
              <a:gd name="connsiteY3665" fmla="*/ 3331994 h 4158856"/>
              <a:gd name="connsiteX3666" fmla="*/ 5506519 w 10692508"/>
              <a:gd name="connsiteY3666" fmla="*/ 3348102 h 4158856"/>
              <a:gd name="connsiteX3667" fmla="*/ 5485815 w 10692508"/>
              <a:gd name="connsiteY3667" fmla="*/ 3348102 h 4158856"/>
              <a:gd name="connsiteX3668" fmla="*/ 5485815 w 10692508"/>
              <a:gd name="connsiteY3668" fmla="*/ 3358073 h 4158856"/>
              <a:gd name="connsiteX3669" fmla="*/ 5475847 w 10692508"/>
              <a:gd name="connsiteY3669" fmla="*/ 3348102 h 4158856"/>
              <a:gd name="connsiteX3670" fmla="*/ 5485815 w 10692508"/>
              <a:gd name="connsiteY3670" fmla="*/ 3342732 h 4158856"/>
              <a:gd name="connsiteX3671" fmla="*/ 5485815 w 10692508"/>
              <a:gd name="connsiteY3671" fmla="*/ 3337363 h 4158856"/>
              <a:gd name="connsiteX3672" fmla="*/ 4070269 w 10692508"/>
              <a:gd name="connsiteY3672" fmla="*/ 3331994 h 4158856"/>
              <a:gd name="connsiteX3673" fmla="*/ 4078704 w 10692508"/>
              <a:gd name="connsiteY3673" fmla="*/ 3337363 h 4158856"/>
              <a:gd name="connsiteX3674" fmla="*/ 4089440 w 10692508"/>
              <a:gd name="connsiteY3674" fmla="*/ 3337363 h 4158856"/>
              <a:gd name="connsiteX3675" fmla="*/ 4078704 w 10692508"/>
              <a:gd name="connsiteY3675" fmla="*/ 3348102 h 4158856"/>
              <a:gd name="connsiteX3676" fmla="*/ 2803486 w 10692508"/>
              <a:gd name="connsiteY3676" fmla="*/ 3331994 h 4158856"/>
              <a:gd name="connsiteX3677" fmla="*/ 2812688 w 10692508"/>
              <a:gd name="connsiteY3677" fmla="*/ 3331994 h 4158856"/>
              <a:gd name="connsiteX3678" fmla="*/ 2812688 w 10692508"/>
              <a:gd name="connsiteY3678" fmla="*/ 3337363 h 4158856"/>
              <a:gd name="connsiteX3679" fmla="*/ 2793518 w 10692508"/>
              <a:gd name="connsiteY3679" fmla="*/ 3342732 h 4158856"/>
              <a:gd name="connsiteX3680" fmla="*/ 8049287 w 10692508"/>
              <a:gd name="connsiteY3680" fmla="*/ 3326625 h 4158856"/>
              <a:gd name="connsiteX3681" fmla="*/ 8060023 w 10692508"/>
              <a:gd name="connsiteY3681" fmla="*/ 3342732 h 4158856"/>
              <a:gd name="connsiteX3682" fmla="*/ 8068457 w 10692508"/>
              <a:gd name="connsiteY3682" fmla="*/ 3342732 h 4158856"/>
              <a:gd name="connsiteX3683" fmla="*/ 8049287 w 10692508"/>
              <a:gd name="connsiteY3683" fmla="*/ 3348102 h 4158856"/>
              <a:gd name="connsiteX3684" fmla="*/ 7201187 w 10692508"/>
              <a:gd name="connsiteY3684" fmla="*/ 3326625 h 4158856"/>
              <a:gd name="connsiteX3685" fmla="*/ 7221123 w 10692508"/>
              <a:gd name="connsiteY3685" fmla="*/ 3326625 h 4158856"/>
              <a:gd name="connsiteX3686" fmla="*/ 7231859 w 10692508"/>
              <a:gd name="connsiteY3686" fmla="*/ 3326625 h 4158856"/>
              <a:gd name="connsiteX3687" fmla="*/ 7251797 w 10692508"/>
              <a:gd name="connsiteY3687" fmla="*/ 3337363 h 4158856"/>
              <a:gd name="connsiteX3688" fmla="*/ 7251797 w 10692508"/>
              <a:gd name="connsiteY3688" fmla="*/ 3342732 h 4158856"/>
              <a:gd name="connsiteX3689" fmla="*/ 7260999 w 10692508"/>
              <a:gd name="connsiteY3689" fmla="*/ 3348102 h 4158856"/>
              <a:gd name="connsiteX3690" fmla="*/ 7251797 w 10692508"/>
              <a:gd name="connsiteY3690" fmla="*/ 3358073 h 4158856"/>
              <a:gd name="connsiteX3691" fmla="*/ 7260999 w 10692508"/>
              <a:gd name="connsiteY3691" fmla="*/ 3368044 h 4158856"/>
              <a:gd name="connsiteX3692" fmla="*/ 7241828 w 10692508"/>
              <a:gd name="connsiteY3692" fmla="*/ 3368044 h 4158856"/>
              <a:gd name="connsiteX3693" fmla="*/ 7260999 w 10692508"/>
              <a:gd name="connsiteY3693" fmla="*/ 3378783 h 4158856"/>
              <a:gd name="connsiteX3694" fmla="*/ 7251797 w 10692508"/>
              <a:gd name="connsiteY3694" fmla="*/ 3394124 h 4158856"/>
              <a:gd name="connsiteX3695" fmla="*/ 7211155 w 10692508"/>
              <a:gd name="connsiteY3695" fmla="*/ 3398726 h 4158856"/>
              <a:gd name="connsiteX3696" fmla="*/ 7211155 w 10692508"/>
              <a:gd name="connsiteY3696" fmla="*/ 3404095 h 4158856"/>
              <a:gd name="connsiteX3697" fmla="*/ 7191985 w 10692508"/>
              <a:gd name="connsiteY3697" fmla="*/ 3409464 h 4158856"/>
              <a:gd name="connsiteX3698" fmla="*/ 7171281 w 10692508"/>
              <a:gd name="connsiteY3698" fmla="*/ 3414834 h 4158856"/>
              <a:gd name="connsiteX3699" fmla="*/ 7161312 w 10692508"/>
              <a:gd name="connsiteY3699" fmla="*/ 3409464 h 4158856"/>
              <a:gd name="connsiteX3700" fmla="*/ 7161312 w 10692508"/>
              <a:gd name="connsiteY3700" fmla="*/ 3394124 h 4158856"/>
              <a:gd name="connsiteX3701" fmla="*/ 7161312 w 10692508"/>
              <a:gd name="connsiteY3701" fmla="*/ 3384152 h 4158856"/>
              <a:gd name="connsiteX3702" fmla="*/ 7182016 w 10692508"/>
              <a:gd name="connsiteY3702" fmla="*/ 3373414 h 4158856"/>
              <a:gd name="connsiteX3703" fmla="*/ 7211155 w 10692508"/>
              <a:gd name="connsiteY3703" fmla="*/ 3394124 h 4158856"/>
              <a:gd name="connsiteX3704" fmla="*/ 7221123 w 10692508"/>
              <a:gd name="connsiteY3704" fmla="*/ 3394124 h 4158856"/>
              <a:gd name="connsiteX3705" fmla="*/ 7221123 w 10692508"/>
              <a:gd name="connsiteY3705" fmla="*/ 3384152 h 4158856"/>
              <a:gd name="connsiteX3706" fmla="*/ 7211155 w 10692508"/>
              <a:gd name="connsiteY3706" fmla="*/ 3378783 h 4158856"/>
              <a:gd name="connsiteX3707" fmla="*/ 7221123 w 10692508"/>
              <a:gd name="connsiteY3707" fmla="*/ 3368044 h 4158856"/>
              <a:gd name="connsiteX3708" fmla="*/ 7211155 w 10692508"/>
              <a:gd name="connsiteY3708" fmla="*/ 3362675 h 4158856"/>
              <a:gd name="connsiteX3709" fmla="*/ 7221123 w 10692508"/>
              <a:gd name="connsiteY3709" fmla="*/ 3358073 h 4158856"/>
              <a:gd name="connsiteX3710" fmla="*/ 7201187 w 10692508"/>
              <a:gd name="connsiteY3710" fmla="*/ 3348102 h 4158856"/>
              <a:gd name="connsiteX3711" fmla="*/ 7132173 w 10692508"/>
              <a:gd name="connsiteY3711" fmla="*/ 3326625 h 4158856"/>
              <a:gd name="connsiteX3712" fmla="*/ 7151343 w 10692508"/>
              <a:gd name="connsiteY3712" fmla="*/ 3326625 h 4158856"/>
              <a:gd name="connsiteX3713" fmla="*/ 7161312 w 10692508"/>
              <a:gd name="connsiteY3713" fmla="*/ 3337363 h 4158856"/>
              <a:gd name="connsiteX3714" fmla="*/ 7151343 w 10692508"/>
              <a:gd name="connsiteY3714" fmla="*/ 3337363 h 4158856"/>
              <a:gd name="connsiteX3715" fmla="*/ 7161312 w 10692508"/>
              <a:gd name="connsiteY3715" fmla="*/ 3342732 h 4158856"/>
              <a:gd name="connsiteX3716" fmla="*/ 7122204 w 10692508"/>
              <a:gd name="connsiteY3716" fmla="*/ 3352704 h 4158856"/>
              <a:gd name="connsiteX3717" fmla="*/ 7111469 w 10692508"/>
              <a:gd name="connsiteY3717" fmla="*/ 3352704 h 4158856"/>
              <a:gd name="connsiteX3718" fmla="*/ 7101500 w 10692508"/>
              <a:gd name="connsiteY3718" fmla="*/ 3352704 h 4158856"/>
              <a:gd name="connsiteX3719" fmla="*/ 7101500 w 10692508"/>
              <a:gd name="connsiteY3719" fmla="*/ 3362675 h 4158856"/>
              <a:gd name="connsiteX3720" fmla="*/ 7072361 w 10692508"/>
              <a:gd name="connsiteY3720" fmla="*/ 3362675 h 4158856"/>
              <a:gd name="connsiteX3721" fmla="*/ 7111469 w 10692508"/>
              <a:gd name="connsiteY3721" fmla="*/ 3378783 h 4158856"/>
              <a:gd name="connsiteX3722" fmla="*/ 7132173 w 10692508"/>
              <a:gd name="connsiteY3722" fmla="*/ 3368044 h 4158856"/>
              <a:gd name="connsiteX3723" fmla="*/ 7132173 w 10692508"/>
              <a:gd name="connsiteY3723" fmla="*/ 3378783 h 4158856"/>
              <a:gd name="connsiteX3724" fmla="*/ 7122204 w 10692508"/>
              <a:gd name="connsiteY3724" fmla="*/ 3384152 h 4158856"/>
              <a:gd name="connsiteX3725" fmla="*/ 7122204 w 10692508"/>
              <a:gd name="connsiteY3725" fmla="*/ 3394124 h 4158856"/>
              <a:gd name="connsiteX3726" fmla="*/ 7132173 w 10692508"/>
              <a:gd name="connsiteY3726" fmla="*/ 3398726 h 4158856"/>
              <a:gd name="connsiteX3727" fmla="*/ 7111469 w 10692508"/>
              <a:gd name="connsiteY3727" fmla="*/ 3419436 h 4158856"/>
              <a:gd name="connsiteX3728" fmla="*/ 7111469 w 10692508"/>
              <a:gd name="connsiteY3728" fmla="*/ 3424805 h 4158856"/>
              <a:gd name="connsiteX3729" fmla="*/ 7141375 w 10692508"/>
              <a:gd name="connsiteY3729" fmla="*/ 3440146 h 4158856"/>
              <a:gd name="connsiteX3730" fmla="*/ 7141375 w 10692508"/>
              <a:gd name="connsiteY3730" fmla="*/ 3450117 h 4158856"/>
              <a:gd name="connsiteX3731" fmla="*/ 7161312 w 10692508"/>
              <a:gd name="connsiteY3731" fmla="*/ 3450117 h 4158856"/>
              <a:gd name="connsiteX3732" fmla="*/ 7151343 w 10692508"/>
              <a:gd name="connsiteY3732" fmla="*/ 3455486 h 4158856"/>
              <a:gd name="connsiteX3733" fmla="*/ 7141375 w 10692508"/>
              <a:gd name="connsiteY3733" fmla="*/ 3455486 h 4158856"/>
              <a:gd name="connsiteX3734" fmla="*/ 7122204 w 10692508"/>
              <a:gd name="connsiteY3734" fmla="*/ 3466225 h 4158856"/>
              <a:gd name="connsiteX3735" fmla="*/ 7101500 w 10692508"/>
              <a:gd name="connsiteY3735" fmla="*/ 3466225 h 4158856"/>
              <a:gd name="connsiteX3736" fmla="*/ 7091531 w 10692508"/>
              <a:gd name="connsiteY3736" fmla="*/ 3460856 h 4158856"/>
              <a:gd name="connsiteX3737" fmla="*/ 7101500 w 10692508"/>
              <a:gd name="connsiteY3737" fmla="*/ 3470827 h 4158856"/>
              <a:gd name="connsiteX3738" fmla="*/ 7111469 w 10692508"/>
              <a:gd name="connsiteY3738" fmla="*/ 3486168 h 4158856"/>
              <a:gd name="connsiteX3739" fmla="*/ 7101500 w 10692508"/>
              <a:gd name="connsiteY3739" fmla="*/ 3486168 h 4158856"/>
              <a:gd name="connsiteX3740" fmla="*/ 7091531 w 10692508"/>
              <a:gd name="connsiteY3740" fmla="*/ 3486168 h 4158856"/>
              <a:gd name="connsiteX3741" fmla="*/ 7091531 w 10692508"/>
              <a:gd name="connsiteY3741" fmla="*/ 3506878 h 4158856"/>
              <a:gd name="connsiteX3742" fmla="*/ 7072361 w 10692508"/>
              <a:gd name="connsiteY3742" fmla="*/ 3506878 h 4158856"/>
              <a:gd name="connsiteX3743" fmla="*/ 7072361 w 10692508"/>
              <a:gd name="connsiteY3743" fmla="*/ 3496906 h 4158856"/>
              <a:gd name="connsiteX3744" fmla="*/ 7051657 w 10692508"/>
              <a:gd name="connsiteY3744" fmla="*/ 3491537 h 4158856"/>
              <a:gd name="connsiteX3745" fmla="*/ 7051657 w 10692508"/>
              <a:gd name="connsiteY3745" fmla="*/ 3480798 h 4158856"/>
              <a:gd name="connsiteX3746" fmla="*/ 7041689 w 10692508"/>
              <a:gd name="connsiteY3746" fmla="*/ 3480798 h 4158856"/>
              <a:gd name="connsiteX3747" fmla="*/ 7041689 w 10692508"/>
              <a:gd name="connsiteY3747" fmla="*/ 3470827 h 4158856"/>
              <a:gd name="connsiteX3748" fmla="*/ 7051657 w 10692508"/>
              <a:gd name="connsiteY3748" fmla="*/ 3470827 h 4158856"/>
              <a:gd name="connsiteX3749" fmla="*/ 7072361 w 10692508"/>
              <a:gd name="connsiteY3749" fmla="*/ 3455486 h 4158856"/>
              <a:gd name="connsiteX3750" fmla="*/ 7062393 w 10692508"/>
              <a:gd name="connsiteY3750" fmla="*/ 3460856 h 4158856"/>
              <a:gd name="connsiteX3751" fmla="*/ 7022518 w 10692508"/>
              <a:gd name="connsiteY3751" fmla="*/ 3460856 h 4158856"/>
              <a:gd name="connsiteX3752" fmla="*/ 7012550 w 10692508"/>
              <a:gd name="connsiteY3752" fmla="*/ 3460856 h 4158856"/>
              <a:gd name="connsiteX3753" fmla="*/ 7001814 w 10692508"/>
              <a:gd name="connsiteY3753" fmla="*/ 3450117 h 4158856"/>
              <a:gd name="connsiteX3754" fmla="*/ 6971908 w 10692508"/>
              <a:gd name="connsiteY3754" fmla="*/ 3475429 h 4158856"/>
              <a:gd name="connsiteX3755" fmla="*/ 6971908 w 10692508"/>
              <a:gd name="connsiteY3755" fmla="*/ 3480798 h 4158856"/>
              <a:gd name="connsiteX3756" fmla="*/ 6952738 w 10692508"/>
              <a:gd name="connsiteY3756" fmla="*/ 3496906 h 4158856"/>
              <a:gd name="connsiteX3757" fmla="*/ 6962706 w 10692508"/>
              <a:gd name="connsiteY3757" fmla="*/ 3480798 h 4158856"/>
              <a:gd name="connsiteX3758" fmla="*/ 6952738 w 10692508"/>
              <a:gd name="connsiteY3758" fmla="*/ 3475429 h 4158856"/>
              <a:gd name="connsiteX3759" fmla="*/ 6962706 w 10692508"/>
              <a:gd name="connsiteY3759" fmla="*/ 3470827 h 4158856"/>
              <a:gd name="connsiteX3760" fmla="*/ 6962706 w 10692508"/>
              <a:gd name="connsiteY3760" fmla="*/ 3460856 h 4158856"/>
              <a:gd name="connsiteX3761" fmla="*/ 6971908 w 10692508"/>
              <a:gd name="connsiteY3761" fmla="*/ 3450117 h 4158856"/>
              <a:gd name="connsiteX3762" fmla="*/ 6971908 w 10692508"/>
              <a:gd name="connsiteY3762" fmla="*/ 3445515 h 4158856"/>
              <a:gd name="connsiteX3763" fmla="*/ 6962706 w 10692508"/>
              <a:gd name="connsiteY3763" fmla="*/ 3450117 h 4158856"/>
              <a:gd name="connsiteX3764" fmla="*/ 6952738 w 10692508"/>
              <a:gd name="connsiteY3764" fmla="*/ 3450117 h 4158856"/>
              <a:gd name="connsiteX3765" fmla="*/ 6952738 w 10692508"/>
              <a:gd name="connsiteY3765" fmla="*/ 3445515 h 4158856"/>
              <a:gd name="connsiteX3766" fmla="*/ 6962706 w 10692508"/>
              <a:gd name="connsiteY3766" fmla="*/ 3434776 h 4158856"/>
              <a:gd name="connsiteX3767" fmla="*/ 6971908 w 10692508"/>
              <a:gd name="connsiteY3767" fmla="*/ 3430174 h 4158856"/>
              <a:gd name="connsiteX3768" fmla="*/ 6981877 w 10692508"/>
              <a:gd name="connsiteY3768" fmla="*/ 3424805 h 4158856"/>
              <a:gd name="connsiteX3769" fmla="*/ 6981877 w 10692508"/>
              <a:gd name="connsiteY3769" fmla="*/ 3419436 h 4158856"/>
              <a:gd name="connsiteX3770" fmla="*/ 6971908 w 10692508"/>
              <a:gd name="connsiteY3770" fmla="*/ 3409464 h 4158856"/>
              <a:gd name="connsiteX3771" fmla="*/ 6962706 w 10692508"/>
              <a:gd name="connsiteY3771" fmla="*/ 3414834 h 4158856"/>
              <a:gd name="connsiteX3772" fmla="*/ 6932034 w 10692508"/>
              <a:gd name="connsiteY3772" fmla="*/ 3404095 h 4158856"/>
              <a:gd name="connsiteX3773" fmla="*/ 6932034 w 10692508"/>
              <a:gd name="connsiteY3773" fmla="*/ 3394124 h 4158856"/>
              <a:gd name="connsiteX3774" fmla="*/ 6942002 w 10692508"/>
              <a:gd name="connsiteY3774" fmla="*/ 3394124 h 4158856"/>
              <a:gd name="connsiteX3775" fmla="*/ 6932034 w 10692508"/>
              <a:gd name="connsiteY3775" fmla="*/ 3388754 h 4158856"/>
              <a:gd name="connsiteX3776" fmla="*/ 6962706 w 10692508"/>
              <a:gd name="connsiteY3776" fmla="*/ 3384152 h 4158856"/>
              <a:gd name="connsiteX3777" fmla="*/ 6981877 w 10692508"/>
              <a:gd name="connsiteY3777" fmla="*/ 3378783 h 4158856"/>
              <a:gd name="connsiteX3778" fmla="*/ 6991845 w 10692508"/>
              <a:gd name="connsiteY3778" fmla="*/ 3378783 h 4158856"/>
              <a:gd name="connsiteX3779" fmla="*/ 6991845 w 10692508"/>
              <a:gd name="connsiteY3779" fmla="*/ 3368044 h 4158856"/>
              <a:gd name="connsiteX3780" fmla="*/ 7012550 w 10692508"/>
              <a:gd name="connsiteY3780" fmla="*/ 3373414 h 4158856"/>
              <a:gd name="connsiteX3781" fmla="*/ 7001814 w 10692508"/>
              <a:gd name="connsiteY3781" fmla="*/ 3384152 h 4158856"/>
              <a:gd name="connsiteX3782" fmla="*/ 7041689 w 10692508"/>
              <a:gd name="connsiteY3782" fmla="*/ 3373414 h 4158856"/>
              <a:gd name="connsiteX3783" fmla="*/ 7031720 w 10692508"/>
              <a:gd name="connsiteY3783" fmla="*/ 3368044 h 4158856"/>
              <a:gd name="connsiteX3784" fmla="*/ 7031720 w 10692508"/>
              <a:gd name="connsiteY3784" fmla="*/ 3348102 h 4158856"/>
              <a:gd name="connsiteX3785" fmla="*/ 7041689 w 10692508"/>
              <a:gd name="connsiteY3785" fmla="*/ 3348102 h 4158856"/>
              <a:gd name="connsiteX3786" fmla="*/ 7051657 w 10692508"/>
              <a:gd name="connsiteY3786" fmla="*/ 3352704 h 4158856"/>
              <a:gd name="connsiteX3787" fmla="*/ 7051657 w 10692508"/>
              <a:gd name="connsiteY3787" fmla="*/ 3362675 h 4158856"/>
              <a:gd name="connsiteX3788" fmla="*/ 7062393 w 10692508"/>
              <a:gd name="connsiteY3788" fmla="*/ 3368044 h 4158856"/>
              <a:gd name="connsiteX3789" fmla="*/ 7062393 w 10692508"/>
              <a:gd name="connsiteY3789" fmla="*/ 3348102 h 4158856"/>
              <a:gd name="connsiteX3790" fmla="*/ 7072361 w 10692508"/>
              <a:gd name="connsiteY3790" fmla="*/ 3337363 h 4158856"/>
              <a:gd name="connsiteX3791" fmla="*/ 7091531 w 10692508"/>
              <a:gd name="connsiteY3791" fmla="*/ 3331994 h 4158856"/>
              <a:gd name="connsiteX3792" fmla="*/ 7101500 w 10692508"/>
              <a:gd name="connsiteY3792" fmla="*/ 3337363 h 4158856"/>
              <a:gd name="connsiteX3793" fmla="*/ 6812410 w 10692508"/>
              <a:gd name="connsiteY3793" fmla="*/ 3326625 h 4158856"/>
              <a:gd name="connsiteX3794" fmla="*/ 6812410 w 10692508"/>
              <a:gd name="connsiteY3794" fmla="*/ 3337363 h 4158856"/>
              <a:gd name="connsiteX3795" fmla="*/ 6791706 w 10692508"/>
              <a:gd name="connsiteY3795" fmla="*/ 3331994 h 4158856"/>
              <a:gd name="connsiteX3796" fmla="*/ 5176021 w 10692508"/>
              <a:gd name="connsiteY3796" fmla="*/ 3326625 h 4158856"/>
              <a:gd name="connsiteX3797" fmla="*/ 5185989 w 10692508"/>
              <a:gd name="connsiteY3797" fmla="*/ 3326625 h 4158856"/>
              <a:gd name="connsiteX3798" fmla="*/ 5185989 w 10692508"/>
              <a:gd name="connsiteY3798" fmla="*/ 3337363 h 4158856"/>
              <a:gd name="connsiteX3799" fmla="*/ 5176021 w 10692508"/>
              <a:gd name="connsiteY3799" fmla="*/ 3337363 h 4158856"/>
              <a:gd name="connsiteX3800" fmla="*/ 2293553 w 10692508"/>
              <a:gd name="connsiteY3800" fmla="*/ 3326625 h 4158856"/>
              <a:gd name="connsiteX3801" fmla="*/ 2293553 w 10692508"/>
              <a:gd name="connsiteY3801" fmla="*/ 3337363 h 4158856"/>
              <a:gd name="connsiteX3802" fmla="*/ 2274382 w 10692508"/>
              <a:gd name="connsiteY3802" fmla="*/ 3337363 h 4158856"/>
              <a:gd name="connsiteX3803" fmla="*/ 2194633 w 10692508"/>
              <a:gd name="connsiteY3803" fmla="*/ 3326625 h 4158856"/>
              <a:gd name="connsiteX3804" fmla="*/ 2204602 w 10692508"/>
              <a:gd name="connsiteY3804" fmla="*/ 3326625 h 4158856"/>
              <a:gd name="connsiteX3805" fmla="*/ 2194633 w 10692508"/>
              <a:gd name="connsiteY3805" fmla="*/ 3331994 h 4158856"/>
              <a:gd name="connsiteX3806" fmla="*/ 2204602 w 10692508"/>
              <a:gd name="connsiteY3806" fmla="*/ 3331994 h 4158856"/>
              <a:gd name="connsiteX3807" fmla="*/ 2204602 w 10692508"/>
              <a:gd name="connsiteY3807" fmla="*/ 3337363 h 4158856"/>
              <a:gd name="connsiteX3808" fmla="*/ 2183898 w 10692508"/>
              <a:gd name="connsiteY3808" fmla="*/ 3348102 h 4158856"/>
              <a:gd name="connsiteX3809" fmla="*/ 2164727 w 10692508"/>
              <a:gd name="connsiteY3809" fmla="*/ 3342732 h 4158856"/>
              <a:gd name="connsiteX3810" fmla="*/ 2154758 w 10692508"/>
              <a:gd name="connsiteY3810" fmla="*/ 3326625 h 4158856"/>
              <a:gd name="connsiteX3811" fmla="*/ 2164727 w 10692508"/>
              <a:gd name="connsiteY3811" fmla="*/ 3331994 h 4158856"/>
              <a:gd name="connsiteX3812" fmla="*/ 2144790 w 10692508"/>
              <a:gd name="connsiteY3812" fmla="*/ 3337363 h 4158856"/>
              <a:gd name="connsiteX3813" fmla="*/ 2144790 w 10692508"/>
              <a:gd name="connsiteY3813" fmla="*/ 3331994 h 4158856"/>
              <a:gd name="connsiteX3814" fmla="*/ 1985292 w 10692508"/>
              <a:gd name="connsiteY3814" fmla="*/ 3326625 h 4158856"/>
              <a:gd name="connsiteX3815" fmla="*/ 1994494 w 10692508"/>
              <a:gd name="connsiteY3815" fmla="*/ 3331994 h 4158856"/>
              <a:gd name="connsiteX3816" fmla="*/ 1975323 w 10692508"/>
              <a:gd name="connsiteY3816" fmla="*/ 3337363 h 4158856"/>
              <a:gd name="connsiteX3817" fmla="*/ 1975323 w 10692508"/>
              <a:gd name="connsiteY3817" fmla="*/ 3331994 h 4158856"/>
              <a:gd name="connsiteX3818" fmla="*/ 8737889 w 10692508"/>
              <a:gd name="connsiteY3818" fmla="*/ 3322022 h 4158856"/>
              <a:gd name="connsiteX3819" fmla="*/ 8757060 w 10692508"/>
              <a:gd name="connsiteY3819" fmla="*/ 3322022 h 4158856"/>
              <a:gd name="connsiteX3820" fmla="*/ 8757060 w 10692508"/>
              <a:gd name="connsiteY3820" fmla="*/ 3326625 h 4158856"/>
              <a:gd name="connsiteX3821" fmla="*/ 8737889 w 10692508"/>
              <a:gd name="connsiteY3821" fmla="*/ 3326625 h 4158856"/>
              <a:gd name="connsiteX3822" fmla="*/ 4578670 w 10692508"/>
              <a:gd name="connsiteY3822" fmla="*/ 3322022 h 4158856"/>
              <a:gd name="connsiteX3823" fmla="*/ 4597840 w 10692508"/>
              <a:gd name="connsiteY3823" fmla="*/ 3322022 h 4158856"/>
              <a:gd name="connsiteX3824" fmla="*/ 4607809 w 10692508"/>
              <a:gd name="connsiteY3824" fmla="*/ 3331994 h 4158856"/>
              <a:gd name="connsiteX3825" fmla="*/ 4607809 w 10692508"/>
              <a:gd name="connsiteY3825" fmla="*/ 3337363 h 4158856"/>
              <a:gd name="connsiteX3826" fmla="*/ 4607809 w 10692508"/>
              <a:gd name="connsiteY3826" fmla="*/ 3342732 h 4158856"/>
              <a:gd name="connsiteX3827" fmla="*/ 4588638 w 10692508"/>
              <a:gd name="connsiteY3827" fmla="*/ 3352704 h 4158856"/>
              <a:gd name="connsiteX3828" fmla="*/ 4588638 w 10692508"/>
              <a:gd name="connsiteY3828" fmla="*/ 3342732 h 4158856"/>
              <a:gd name="connsiteX3829" fmla="*/ 4557966 w 10692508"/>
              <a:gd name="connsiteY3829" fmla="*/ 3337363 h 4158856"/>
              <a:gd name="connsiteX3830" fmla="*/ 4557966 w 10692508"/>
              <a:gd name="connsiteY3830" fmla="*/ 3331994 h 4158856"/>
              <a:gd name="connsiteX3831" fmla="*/ 3969816 w 10692508"/>
              <a:gd name="connsiteY3831" fmla="*/ 3322022 h 4158856"/>
              <a:gd name="connsiteX3832" fmla="*/ 3989753 w 10692508"/>
              <a:gd name="connsiteY3832" fmla="*/ 3322022 h 4158856"/>
              <a:gd name="connsiteX3833" fmla="*/ 3979785 w 10692508"/>
              <a:gd name="connsiteY3833" fmla="*/ 3326625 h 4158856"/>
              <a:gd name="connsiteX3834" fmla="*/ 3880098 w 10692508"/>
              <a:gd name="connsiteY3834" fmla="*/ 3322022 h 4158856"/>
              <a:gd name="connsiteX3835" fmla="*/ 3890067 w 10692508"/>
              <a:gd name="connsiteY3835" fmla="*/ 3322022 h 4158856"/>
              <a:gd name="connsiteX3836" fmla="*/ 3890067 w 10692508"/>
              <a:gd name="connsiteY3836" fmla="*/ 3331994 h 4158856"/>
              <a:gd name="connsiteX3837" fmla="*/ 3870130 w 10692508"/>
              <a:gd name="connsiteY3837" fmla="*/ 3331994 h 4158856"/>
              <a:gd name="connsiteX3838" fmla="*/ 3521228 w 10692508"/>
              <a:gd name="connsiteY3838" fmla="*/ 3322022 h 4158856"/>
              <a:gd name="connsiteX3839" fmla="*/ 3531196 w 10692508"/>
              <a:gd name="connsiteY3839" fmla="*/ 3322022 h 4158856"/>
              <a:gd name="connsiteX3840" fmla="*/ 3531196 w 10692508"/>
              <a:gd name="connsiteY3840" fmla="*/ 3337363 h 4158856"/>
              <a:gd name="connsiteX3841" fmla="*/ 3500524 w 10692508"/>
              <a:gd name="connsiteY3841" fmla="*/ 3352704 h 4158856"/>
              <a:gd name="connsiteX3842" fmla="*/ 3500524 w 10692508"/>
              <a:gd name="connsiteY3842" fmla="*/ 3337363 h 4158856"/>
              <a:gd name="connsiteX3843" fmla="*/ 3450680 w 10692508"/>
              <a:gd name="connsiteY3843" fmla="*/ 3322022 h 4158856"/>
              <a:gd name="connsiteX3844" fmla="*/ 3450680 w 10692508"/>
              <a:gd name="connsiteY3844" fmla="*/ 3342732 h 4158856"/>
              <a:gd name="connsiteX3845" fmla="*/ 3440712 w 10692508"/>
              <a:gd name="connsiteY3845" fmla="*/ 3348102 h 4158856"/>
              <a:gd name="connsiteX3846" fmla="*/ 3421541 w 10692508"/>
              <a:gd name="connsiteY3846" fmla="*/ 3337363 h 4158856"/>
              <a:gd name="connsiteX3847" fmla="*/ 3421541 w 10692508"/>
              <a:gd name="connsiteY3847" fmla="*/ 3331994 h 4158856"/>
              <a:gd name="connsiteX3848" fmla="*/ 3271246 w 10692508"/>
              <a:gd name="connsiteY3848" fmla="*/ 3322022 h 4158856"/>
              <a:gd name="connsiteX3849" fmla="*/ 3271246 w 10692508"/>
              <a:gd name="connsiteY3849" fmla="*/ 3342732 h 4158856"/>
              <a:gd name="connsiteX3850" fmla="*/ 3262044 w 10692508"/>
              <a:gd name="connsiteY3850" fmla="*/ 3342732 h 4158856"/>
              <a:gd name="connsiteX3851" fmla="*/ 3262044 w 10692508"/>
              <a:gd name="connsiteY3851" fmla="*/ 3337363 h 4158856"/>
              <a:gd name="connsiteX3852" fmla="*/ 3262044 w 10692508"/>
              <a:gd name="connsiteY3852" fmla="*/ 3331994 h 4158856"/>
              <a:gd name="connsiteX3853" fmla="*/ 3082608 w 10692508"/>
              <a:gd name="connsiteY3853" fmla="*/ 3322022 h 4158856"/>
              <a:gd name="connsiteX3854" fmla="*/ 3092577 w 10692508"/>
              <a:gd name="connsiteY3854" fmla="*/ 3331994 h 4158856"/>
              <a:gd name="connsiteX3855" fmla="*/ 3072639 w 10692508"/>
              <a:gd name="connsiteY3855" fmla="*/ 3348102 h 4158856"/>
              <a:gd name="connsiteX3856" fmla="*/ 3072639 w 10692508"/>
              <a:gd name="connsiteY3856" fmla="*/ 3342732 h 4158856"/>
              <a:gd name="connsiteX3857" fmla="*/ 3072639 w 10692508"/>
              <a:gd name="connsiteY3857" fmla="*/ 3331994 h 4158856"/>
              <a:gd name="connsiteX3858" fmla="*/ 2364100 w 10692508"/>
              <a:gd name="connsiteY3858" fmla="*/ 3322022 h 4158856"/>
              <a:gd name="connsiteX3859" fmla="*/ 2384037 w 10692508"/>
              <a:gd name="connsiteY3859" fmla="*/ 3331994 h 4158856"/>
              <a:gd name="connsiteX3860" fmla="*/ 2343396 w 10692508"/>
              <a:gd name="connsiteY3860" fmla="*/ 3352704 h 4158856"/>
              <a:gd name="connsiteX3861" fmla="*/ 2334194 w 10692508"/>
              <a:gd name="connsiteY3861" fmla="*/ 3352704 h 4158856"/>
              <a:gd name="connsiteX3862" fmla="*/ 2324225 w 10692508"/>
              <a:gd name="connsiteY3862" fmla="*/ 3348102 h 4158856"/>
              <a:gd name="connsiteX3863" fmla="*/ 8079193 w 10692508"/>
              <a:gd name="connsiteY3863" fmla="*/ 3316653 h 4158856"/>
              <a:gd name="connsiteX3864" fmla="*/ 8089161 w 10692508"/>
              <a:gd name="connsiteY3864" fmla="*/ 3316653 h 4158856"/>
              <a:gd name="connsiteX3865" fmla="*/ 8089161 w 10692508"/>
              <a:gd name="connsiteY3865" fmla="*/ 3322022 h 4158856"/>
              <a:gd name="connsiteX3866" fmla="*/ 8079193 w 10692508"/>
              <a:gd name="connsiteY3866" fmla="*/ 3322022 h 4158856"/>
              <a:gd name="connsiteX3867" fmla="*/ 7790103 w 10692508"/>
              <a:gd name="connsiteY3867" fmla="*/ 3316653 h 4158856"/>
              <a:gd name="connsiteX3868" fmla="*/ 7810040 w 10692508"/>
              <a:gd name="connsiteY3868" fmla="*/ 3322022 h 4158856"/>
              <a:gd name="connsiteX3869" fmla="*/ 7800071 w 10692508"/>
              <a:gd name="connsiteY3869" fmla="*/ 3326625 h 4158856"/>
              <a:gd name="connsiteX3870" fmla="*/ 7800071 w 10692508"/>
              <a:gd name="connsiteY3870" fmla="*/ 3337363 h 4158856"/>
              <a:gd name="connsiteX3871" fmla="*/ 7790103 w 10692508"/>
              <a:gd name="connsiteY3871" fmla="*/ 3348102 h 4158856"/>
              <a:gd name="connsiteX3872" fmla="*/ 7779367 w 10692508"/>
              <a:gd name="connsiteY3872" fmla="*/ 3342732 h 4158856"/>
              <a:gd name="connsiteX3873" fmla="*/ 7779367 w 10692508"/>
              <a:gd name="connsiteY3873" fmla="*/ 3326625 h 4158856"/>
              <a:gd name="connsiteX3874" fmla="*/ 7421263 w 10692508"/>
              <a:gd name="connsiteY3874" fmla="*/ 3316653 h 4158856"/>
              <a:gd name="connsiteX3875" fmla="*/ 7430465 w 10692508"/>
              <a:gd name="connsiteY3875" fmla="*/ 3322022 h 4158856"/>
              <a:gd name="connsiteX3876" fmla="*/ 7421263 w 10692508"/>
              <a:gd name="connsiteY3876" fmla="*/ 3326625 h 4158856"/>
              <a:gd name="connsiteX3877" fmla="*/ 7411295 w 10692508"/>
              <a:gd name="connsiteY3877" fmla="*/ 3322022 h 4158856"/>
              <a:gd name="connsiteX3878" fmla="*/ 7351483 w 10692508"/>
              <a:gd name="connsiteY3878" fmla="*/ 3316653 h 4158856"/>
              <a:gd name="connsiteX3879" fmla="*/ 7370653 w 10692508"/>
              <a:gd name="connsiteY3879" fmla="*/ 3326625 h 4158856"/>
              <a:gd name="connsiteX3880" fmla="*/ 7390591 w 10692508"/>
              <a:gd name="connsiteY3880" fmla="*/ 3326625 h 4158856"/>
              <a:gd name="connsiteX3881" fmla="*/ 7390591 w 10692508"/>
              <a:gd name="connsiteY3881" fmla="*/ 3342732 h 4158856"/>
              <a:gd name="connsiteX3882" fmla="*/ 7361451 w 10692508"/>
              <a:gd name="connsiteY3882" fmla="*/ 3358073 h 4158856"/>
              <a:gd name="connsiteX3883" fmla="*/ 7351483 w 10692508"/>
              <a:gd name="connsiteY3883" fmla="*/ 3342732 h 4158856"/>
              <a:gd name="connsiteX3884" fmla="*/ 7351483 w 10692508"/>
              <a:gd name="connsiteY3884" fmla="*/ 3337363 h 4158856"/>
              <a:gd name="connsiteX3885" fmla="*/ 7361451 w 10692508"/>
              <a:gd name="connsiteY3885" fmla="*/ 3331994 h 4158856"/>
              <a:gd name="connsiteX3886" fmla="*/ 7351483 w 10692508"/>
              <a:gd name="connsiteY3886" fmla="*/ 3326625 h 4158856"/>
              <a:gd name="connsiteX3887" fmla="*/ 7341514 w 10692508"/>
              <a:gd name="connsiteY3887" fmla="*/ 3331994 h 4158856"/>
              <a:gd name="connsiteX3888" fmla="*/ 7330779 w 10692508"/>
              <a:gd name="connsiteY3888" fmla="*/ 3331994 h 4158856"/>
              <a:gd name="connsiteX3889" fmla="*/ 7330779 w 10692508"/>
              <a:gd name="connsiteY3889" fmla="*/ 3326625 h 4158856"/>
              <a:gd name="connsiteX3890" fmla="*/ 7161312 w 10692508"/>
              <a:gd name="connsiteY3890" fmla="*/ 3316653 h 4158856"/>
              <a:gd name="connsiteX3891" fmla="*/ 7182016 w 10692508"/>
              <a:gd name="connsiteY3891" fmla="*/ 3316653 h 4158856"/>
              <a:gd name="connsiteX3892" fmla="*/ 7191985 w 10692508"/>
              <a:gd name="connsiteY3892" fmla="*/ 3322022 h 4158856"/>
              <a:gd name="connsiteX3893" fmla="*/ 7201187 w 10692508"/>
              <a:gd name="connsiteY3893" fmla="*/ 3326625 h 4158856"/>
              <a:gd name="connsiteX3894" fmla="*/ 7191985 w 10692508"/>
              <a:gd name="connsiteY3894" fmla="*/ 3337363 h 4158856"/>
              <a:gd name="connsiteX3895" fmla="*/ 7182016 w 10692508"/>
              <a:gd name="connsiteY3895" fmla="*/ 3348102 h 4158856"/>
              <a:gd name="connsiteX3896" fmla="*/ 7182016 w 10692508"/>
              <a:gd name="connsiteY3896" fmla="*/ 3331994 h 4158856"/>
              <a:gd name="connsiteX3897" fmla="*/ 7161312 w 10692508"/>
              <a:gd name="connsiteY3897" fmla="*/ 3326625 h 4158856"/>
              <a:gd name="connsiteX3898" fmla="*/ 7072361 w 10692508"/>
              <a:gd name="connsiteY3898" fmla="*/ 3316653 h 4158856"/>
              <a:gd name="connsiteX3899" fmla="*/ 7081563 w 10692508"/>
              <a:gd name="connsiteY3899" fmla="*/ 3316653 h 4158856"/>
              <a:gd name="connsiteX3900" fmla="*/ 7081563 w 10692508"/>
              <a:gd name="connsiteY3900" fmla="*/ 3322022 h 4158856"/>
              <a:gd name="connsiteX3901" fmla="*/ 7072361 w 10692508"/>
              <a:gd name="connsiteY3901" fmla="*/ 3326625 h 4158856"/>
              <a:gd name="connsiteX3902" fmla="*/ 7051657 w 10692508"/>
              <a:gd name="connsiteY3902" fmla="*/ 3326625 h 4158856"/>
              <a:gd name="connsiteX3903" fmla="*/ 6872222 w 10692508"/>
              <a:gd name="connsiteY3903" fmla="*/ 3316653 h 4158856"/>
              <a:gd name="connsiteX3904" fmla="*/ 6882191 w 10692508"/>
              <a:gd name="connsiteY3904" fmla="*/ 3322022 h 4158856"/>
              <a:gd name="connsiteX3905" fmla="*/ 6892926 w 10692508"/>
              <a:gd name="connsiteY3905" fmla="*/ 3316653 h 4158856"/>
              <a:gd name="connsiteX3906" fmla="*/ 6912096 w 10692508"/>
              <a:gd name="connsiteY3906" fmla="*/ 3316653 h 4158856"/>
              <a:gd name="connsiteX3907" fmla="*/ 6932034 w 10692508"/>
              <a:gd name="connsiteY3907" fmla="*/ 3326625 h 4158856"/>
              <a:gd name="connsiteX3908" fmla="*/ 6952738 w 10692508"/>
              <a:gd name="connsiteY3908" fmla="*/ 3331994 h 4158856"/>
              <a:gd name="connsiteX3909" fmla="*/ 6942002 w 10692508"/>
              <a:gd name="connsiteY3909" fmla="*/ 3337363 h 4158856"/>
              <a:gd name="connsiteX3910" fmla="*/ 6962706 w 10692508"/>
              <a:gd name="connsiteY3910" fmla="*/ 3342732 h 4158856"/>
              <a:gd name="connsiteX3911" fmla="*/ 6962706 w 10692508"/>
              <a:gd name="connsiteY3911" fmla="*/ 3348102 h 4158856"/>
              <a:gd name="connsiteX3912" fmla="*/ 6962706 w 10692508"/>
              <a:gd name="connsiteY3912" fmla="*/ 3352704 h 4158856"/>
              <a:gd name="connsiteX3913" fmla="*/ 6952738 w 10692508"/>
              <a:gd name="connsiteY3913" fmla="*/ 3362675 h 4158856"/>
              <a:gd name="connsiteX3914" fmla="*/ 6932034 w 10692508"/>
              <a:gd name="connsiteY3914" fmla="*/ 3368044 h 4158856"/>
              <a:gd name="connsiteX3915" fmla="*/ 6932034 w 10692508"/>
              <a:gd name="connsiteY3915" fmla="*/ 3378783 h 4158856"/>
              <a:gd name="connsiteX3916" fmla="*/ 6922065 w 10692508"/>
              <a:gd name="connsiteY3916" fmla="*/ 3384152 h 4158856"/>
              <a:gd name="connsiteX3917" fmla="*/ 6902895 w 10692508"/>
              <a:gd name="connsiteY3917" fmla="*/ 3384152 h 4158856"/>
              <a:gd name="connsiteX3918" fmla="*/ 6882191 w 10692508"/>
              <a:gd name="connsiteY3918" fmla="*/ 3388754 h 4158856"/>
              <a:gd name="connsiteX3919" fmla="*/ 6882191 w 10692508"/>
              <a:gd name="connsiteY3919" fmla="*/ 3398726 h 4158856"/>
              <a:gd name="connsiteX3920" fmla="*/ 6902895 w 10692508"/>
              <a:gd name="connsiteY3920" fmla="*/ 3394124 h 4158856"/>
              <a:gd name="connsiteX3921" fmla="*/ 6932034 w 10692508"/>
              <a:gd name="connsiteY3921" fmla="*/ 3430174 h 4158856"/>
              <a:gd name="connsiteX3922" fmla="*/ 6912096 w 10692508"/>
              <a:gd name="connsiteY3922" fmla="*/ 3434776 h 4158856"/>
              <a:gd name="connsiteX3923" fmla="*/ 6932034 w 10692508"/>
              <a:gd name="connsiteY3923" fmla="*/ 3440146 h 4158856"/>
              <a:gd name="connsiteX3924" fmla="*/ 6942002 w 10692508"/>
              <a:gd name="connsiteY3924" fmla="*/ 3450117 h 4158856"/>
              <a:gd name="connsiteX3925" fmla="*/ 6932034 w 10692508"/>
              <a:gd name="connsiteY3925" fmla="*/ 3455486 h 4158856"/>
              <a:gd name="connsiteX3926" fmla="*/ 6932034 w 10692508"/>
              <a:gd name="connsiteY3926" fmla="*/ 3466225 h 4158856"/>
              <a:gd name="connsiteX3927" fmla="*/ 6902895 w 10692508"/>
              <a:gd name="connsiteY3927" fmla="*/ 3466225 h 4158856"/>
              <a:gd name="connsiteX3928" fmla="*/ 6872222 w 10692508"/>
              <a:gd name="connsiteY3928" fmla="*/ 3486168 h 4158856"/>
              <a:gd name="connsiteX3929" fmla="*/ 6862253 w 10692508"/>
              <a:gd name="connsiteY3929" fmla="*/ 3486168 h 4158856"/>
              <a:gd name="connsiteX3930" fmla="*/ 6862253 w 10692508"/>
              <a:gd name="connsiteY3930" fmla="*/ 3475429 h 4158856"/>
              <a:gd name="connsiteX3931" fmla="*/ 6872222 w 10692508"/>
              <a:gd name="connsiteY3931" fmla="*/ 3470827 h 4158856"/>
              <a:gd name="connsiteX3932" fmla="*/ 6872222 w 10692508"/>
              <a:gd name="connsiteY3932" fmla="*/ 3460856 h 4158856"/>
              <a:gd name="connsiteX3933" fmla="*/ 6851518 w 10692508"/>
              <a:gd name="connsiteY3933" fmla="*/ 3450117 h 4158856"/>
              <a:gd name="connsiteX3934" fmla="*/ 6843083 w 10692508"/>
              <a:gd name="connsiteY3934" fmla="*/ 3445515 h 4158856"/>
              <a:gd name="connsiteX3935" fmla="*/ 6822379 w 10692508"/>
              <a:gd name="connsiteY3935" fmla="*/ 3445515 h 4158856"/>
              <a:gd name="connsiteX3936" fmla="*/ 6822379 w 10692508"/>
              <a:gd name="connsiteY3936" fmla="*/ 3450117 h 4158856"/>
              <a:gd name="connsiteX3937" fmla="*/ 6812410 w 10692508"/>
              <a:gd name="connsiteY3937" fmla="*/ 3455486 h 4158856"/>
              <a:gd name="connsiteX3938" fmla="*/ 6812410 w 10692508"/>
              <a:gd name="connsiteY3938" fmla="*/ 3470827 h 4158856"/>
              <a:gd name="connsiteX3939" fmla="*/ 6802441 w 10692508"/>
              <a:gd name="connsiteY3939" fmla="*/ 3475429 h 4158856"/>
              <a:gd name="connsiteX3940" fmla="*/ 6791706 w 10692508"/>
              <a:gd name="connsiteY3940" fmla="*/ 3486168 h 4158856"/>
              <a:gd name="connsiteX3941" fmla="*/ 6783271 w 10692508"/>
              <a:gd name="connsiteY3941" fmla="*/ 3475429 h 4158856"/>
              <a:gd name="connsiteX3942" fmla="*/ 6802441 w 10692508"/>
              <a:gd name="connsiteY3942" fmla="*/ 3460856 h 4158856"/>
              <a:gd name="connsiteX3943" fmla="*/ 6783271 w 10692508"/>
              <a:gd name="connsiteY3943" fmla="*/ 3460856 h 4158856"/>
              <a:gd name="connsiteX3944" fmla="*/ 6762567 w 10692508"/>
              <a:gd name="connsiteY3944" fmla="*/ 3470827 h 4158856"/>
              <a:gd name="connsiteX3945" fmla="*/ 6742630 w 10692508"/>
              <a:gd name="connsiteY3945" fmla="*/ 3470827 h 4158856"/>
              <a:gd name="connsiteX3946" fmla="*/ 6742630 w 10692508"/>
              <a:gd name="connsiteY3946" fmla="*/ 3480798 h 4158856"/>
              <a:gd name="connsiteX3947" fmla="*/ 6772536 w 10692508"/>
              <a:gd name="connsiteY3947" fmla="*/ 3480798 h 4158856"/>
              <a:gd name="connsiteX3948" fmla="*/ 6762567 w 10692508"/>
              <a:gd name="connsiteY3948" fmla="*/ 3486168 h 4158856"/>
              <a:gd name="connsiteX3949" fmla="*/ 6772536 w 10692508"/>
              <a:gd name="connsiteY3949" fmla="*/ 3491537 h 4158856"/>
              <a:gd name="connsiteX3950" fmla="*/ 6772536 w 10692508"/>
              <a:gd name="connsiteY3950" fmla="*/ 3506878 h 4158856"/>
              <a:gd name="connsiteX3951" fmla="*/ 6783271 w 10692508"/>
              <a:gd name="connsiteY3951" fmla="*/ 3502275 h 4158856"/>
              <a:gd name="connsiteX3952" fmla="*/ 6812410 w 10692508"/>
              <a:gd name="connsiteY3952" fmla="*/ 3502275 h 4158856"/>
              <a:gd name="connsiteX3953" fmla="*/ 6812410 w 10692508"/>
              <a:gd name="connsiteY3953" fmla="*/ 3506878 h 4158856"/>
              <a:gd name="connsiteX3954" fmla="*/ 6791706 w 10692508"/>
              <a:gd name="connsiteY3954" fmla="*/ 3516849 h 4158856"/>
              <a:gd name="connsiteX3955" fmla="*/ 6783271 w 10692508"/>
              <a:gd name="connsiteY3955" fmla="*/ 3527587 h 4158856"/>
              <a:gd name="connsiteX3956" fmla="*/ 6772536 w 10692508"/>
              <a:gd name="connsiteY3956" fmla="*/ 3527587 h 4158856"/>
              <a:gd name="connsiteX3957" fmla="*/ 6772536 w 10692508"/>
              <a:gd name="connsiteY3957" fmla="*/ 3511480 h 4158856"/>
              <a:gd name="connsiteX3958" fmla="*/ 6752598 w 10692508"/>
              <a:gd name="connsiteY3958" fmla="*/ 3496906 h 4158856"/>
              <a:gd name="connsiteX3959" fmla="*/ 6752598 w 10692508"/>
              <a:gd name="connsiteY3959" fmla="*/ 3486168 h 4158856"/>
              <a:gd name="connsiteX3960" fmla="*/ 6742630 w 10692508"/>
              <a:gd name="connsiteY3960" fmla="*/ 3491537 h 4158856"/>
              <a:gd name="connsiteX3961" fmla="*/ 6733428 w 10692508"/>
              <a:gd name="connsiteY3961" fmla="*/ 3480798 h 4158856"/>
              <a:gd name="connsiteX3962" fmla="*/ 6722692 w 10692508"/>
              <a:gd name="connsiteY3962" fmla="*/ 3486168 h 4158856"/>
              <a:gd name="connsiteX3963" fmla="*/ 6722692 w 10692508"/>
              <a:gd name="connsiteY3963" fmla="*/ 3460856 h 4158856"/>
              <a:gd name="connsiteX3964" fmla="*/ 6712724 w 10692508"/>
              <a:gd name="connsiteY3964" fmla="*/ 3466225 h 4158856"/>
              <a:gd name="connsiteX3965" fmla="*/ 6702755 w 10692508"/>
              <a:gd name="connsiteY3965" fmla="*/ 3466225 h 4158856"/>
              <a:gd name="connsiteX3966" fmla="*/ 6702755 w 10692508"/>
              <a:gd name="connsiteY3966" fmla="*/ 3455486 h 4158856"/>
              <a:gd name="connsiteX3967" fmla="*/ 6733428 w 10692508"/>
              <a:gd name="connsiteY3967" fmla="*/ 3460856 h 4158856"/>
              <a:gd name="connsiteX3968" fmla="*/ 6742630 w 10692508"/>
              <a:gd name="connsiteY3968" fmla="*/ 3455486 h 4158856"/>
              <a:gd name="connsiteX3969" fmla="*/ 6752598 w 10692508"/>
              <a:gd name="connsiteY3969" fmla="*/ 3455486 h 4158856"/>
              <a:gd name="connsiteX3970" fmla="*/ 6742630 w 10692508"/>
              <a:gd name="connsiteY3970" fmla="*/ 3460856 h 4158856"/>
              <a:gd name="connsiteX3971" fmla="*/ 6762567 w 10692508"/>
              <a:gd name="connsiteY3971" fmla="*/ 3460856 h 4158856"/>
              <a:gd name="connsiteX3972" fmla="*/ 6762567 w 10692508"/>
              <a:gd name="connsiteY3972" fmla="*/ 3455486 h 4158856"/>
              <a:gd name="connsiteX3973" fmla="*/ 6772536 w 10692508"/>
              <a:gd name="connsiteY3973" fmla="*/ 3445515 h 4158856"/>
              <a:gd name="connsiteX3974" fmla="*/ 6802441 w 10692508"/>
              <a:gd name="connsiteY3974" fmla="*/ 3430174 h 4158856"/>
              <a:gd name="connsiteX3975" fmla="*/ 6822379 w 10692508"/>
              <a:gd name="connsiteY3975" fmla="*/ 3419436 h 4158856"/>
              <a:gd name="connsiteX3976" fmla="*/ 6822379 w 10692508"/>
              <a:gd name="connsiteY3976" fmla="*/ 3404095 h 4158856"/>
              <a:gd name="connsiteX3977" fmla="*/ 6832347 w 10692508"/>
              <a:gd name="connsiteY3977" fmla="*/ 3398726 h 4158856"/>
              <a:gd name="connsiteX3978" fmla="*/ 6832347 w 10692508"/>
              <a:gd name="connsiteY3978" fmla="*/ 3388754 h 4158856"/>
              <a:gd name="connsiteX3979" fmla="*/ 6822379 w 10692508"/>
              <a:gd name="connsiteY3979" fmla="*/ 3384152 h 4158856"/>
              <a:gd name="connsiteX3980" fmla="*/ 6822379 w 10692508"/>
              <a:gd name="connsiteY3980" fmla="*/ 3378783 h 4158856"/>
              <a:gd name="connsiteX3981" fmla="*/ 6812410 w 10692508"/>
              <a:gd name="connsiteY3981" fmla="*/ 3378783 h 4158856"/>
              <a:gd name="connsiteX3982" fmla="*/ 6802441 w 10692508"/>
              <a:gd name="connsiteY3982" fmla="*/ 3378783 h 4158856"/>
              <a:gd name="connsiteX3983" fmla="*/ 6802441 w 10692508"/>
              <a:gd name="connsiteY3983" fmla="*/ 3368044 h 4158856"/>
              <a:gd name="connsiteX3984" fmla="*/ 6802441 w 10692508"/>
              <a:gd name="connsiteY3984" fmla="*/ 3358073 h 4158856"/>
              <a:gd name="connsiteX3985" fmla="*/ 6822379 w 10692508"/>
              <a:gd name="connsiteY3985" fmla="*/ 3358073 h 4158856"/>
              <a:gd name="connsiteX3986" fmla="*/ 6832347 w 10692508"/>
              <a:gd name="connsiteY3986" fmla="*/ 3362675 h 4158856"/>
              <a:gd name="connsiteX3987" fmla="*/ 6832347 w 10692508"/>
              <a:gd name="connsiteY3987" fmla="*/ 3348102 h 4158856"/>
              <a:gd name="connsiteX3988" fmla="*/ 6822379 w 10692508"/>
              <a:gd name="connsiteY3988" fmla="*/ 3342732 h 4158856"/>
              <a:gd name="connsiteX3989" fmla="*/ 6851518 w 10692508"/>
              <a:gd name="connsiteY3989" fmla="*/ 3326625 h 4158856"/>
              <a:gd name="connsiteX3990" fmla="*/ 6862253 w 10692508"/>
              <a:gd name="connsiteY3990" fmla="*/ 3331994 h 4158856"/>
              <a:gd name="connsiteX3991" fmla="*/ 6872222 w 10692508"/>
              <a:gd name="connsiteY3991" fmla="*/ 3326625 h 4158856"/>
              <a:gd name="connsiteX3992" fmla="*/ 5426003 w 10692508"/>
              <a:gd name="connsiteY3992" fmla="*/ 3316653 h 4158856"/>
              <a:gd name="connsiteX3993" fmla="*/ 5435972 w 10692508"/>
              <a:gd name="connsiteY3993" fmla="*/ 3322022 h 4158856"/>
              <a:gd name="connsiteX3994" fmla="*/ 5426003 w 10692508"/>
              <a:gd name="connsiteY3994" fmla="*/ 3326625 h 4158856"/>
              <a:gd name="connsiteX3995" fmla="*/ 5405299 w 10692508"/>
              <a:gd name="connsiteY3995" fmla="*/ 3326625 h 4158856"/>
              <a:gd name="connsiteX3996" fmla="*/ 5366192 w 10692508"/>
              <a:gd name="connsiteY3996" fmla="*/ 3316653 h 4158856"/>
              <a:gd name="connsiteX3997" fmla="*/ 5405299 w 10692508"/>
              <a:gd name="connsiteY3997" fmla="*/ 3316653 h 4158856"/>
              <a:gd name="connsiteX3998" fmla="*/ 5376160 w 10692508"/>
              <a:gd name="connsiteY3998" fmla="*/ 3326625 h 4158856"/>
              <a:gd name="connsiteX3999" fmla="*/ 5356223 w 10692508"/>
              <a:gd name="connsiteY3999" fmla="*/ 3326625 h 4158856"/>
              <a:gd name="connsiteX4000" fmla="*/ 4209063 w 10692508"/>
              <a:gd name="connsiteY4000" fmla="*/ 3316653 h 4158856"/>
              <a:gd name="connsiteX4001" fmla="*/ 4219032 w 10692508"/>
              <a:gd name="connsiteY4001" fmla="*/ 3316653 h 4158856"/>
              <a:gd name="connsiteX4002" fmla="*/ 4219032 w 10692508"/>
              <a:gd name="connsiteY4002" fmla="*/ 3331994 h 4158856"/>
              <a:gd name="connsiteX4003" fmla="*/ 4209063 w 10692508"/>
              <a:gd name="connsiteY4003" fmla="*/ 3337363 h 4158856"/>
              <a:gd name="connsiteX4004" fmla="*/ 4209063 w 10692508"/>
              <a:gd name="connsiteY4004" fmla="*/ 3331994 h 4158856"/>
              <a:gd name="connsiteX4005" fmla="*/ 2992123 w 10692508"/>
              <a:gd name="connsiteY4005" fmla="*/ 3316653 h 4158856"/>
              <a:gd name="connsiteX4006" fmla="*/ 2992123 w 10692508"/>
              <a:gd name="connsiteY4006" fmla="*/ 3326625 h 4158856"/>
              <a:gd name="connsiteX4007" fmla="*/ 2972953 w 10692508"/>
              <a:gd name="connsiteY4007" fmla="*/ 3331994 h 4158856"/>
              <a:gd name="connsiteX4008" fmla="*/ 2962984 w 10692508"/>
              <a:gd name="connsiteY4008" fmla="*/ 3331994 h 4158856"/>
              <a:gd name="connsiteX4009" fmla="*/ 2913141 w 10692508"/>
              <a:gd name="connsiteY4009" fmla="*/ 3316653 h 4158856"/>
              <a:gd name="connsiteX4010" fmla="*/ 2922343 w 10692508"/>
              <a:gd name="connsiteY4010" fmla="*/ 3331994 h 4158856"/>
              <a:gd name="connsiteX4011" fmla="*/ 2913141 w 10692508"/>
              <a:gd name="connsiteY4011" fmla="*/ 3337363 h 4158856"/>
              <a:gd name="connsiteX4012" fmla="*/ 2913141 w 10692508"/>
              <a:gd name="connsiteY4012" fmla="*/ 3342732 h 4158856"/>
              <a:gd name="connsiteX4013" fmla="*/ 2892437 w 10692508"/>
              <a:gd name="connsiteY4013" fmla="*/ 3352704 h 4158856"/>
              <a:gd name="connsiteX4014" fmla="*/ 2892437 w 10692508"/>
              <a:gd name="connsiteY4014" fmla="*/ 3342732 h 4158856"/>
              <a:gd name="connsiteX4015" fmla="*/ 2892437 w 10692508"/>
              <a:gd name="connsiteY4015" fmla="*/ 3331994 h 4158856"/>
              <a:gd name="connsiteX4016" fmla="*/ 2861764 w 10692508"/>
              <a:gd name="connsiteY4016" fmla="*/ 3316653 h 4158856"/>
              <a:gd name="connsiteX4017" fmla="*/ 2882468 w 10692508"/>
              <a:gd name="connsiteY4017" fmla="*/ 3322022 h 4158856"/>
              <a:gd name="connsiteX4018" fmla="*/ 2861764 w 10692508"/>
              <a:gd name="connsiteY4018" fmla="*/ 3337363 h 4158856"/>
              <a:gd name="connsiteX4019" fmla="*/ 2842594 w 10692508"/>
              <a:gd name="connsiteY4019" fmla="*/ 3337363 h 4158856"/>
              <a:gd name="connsiteX4020" fmla="*/ 2842594 w 10692508"/>
              <a:gd name="connsiteY4020" fmla="*/ 3326625 h 4158856"/>
              <a:gd name="connsiteX4021" fmla="*/ 8248659 w 10692508"/>
              <a:gd name="connsiteY4021" fmla="*/ 3312051 h 4158856"/>
              <a:gd name="connsiteX4022" fmla="*/ 8268597 w 10692508"/>
              <a:gd name="connsiteY4022" fmla="*/ 3312051 h 4158856"/>
              <a:gd name="connsiteX4023" fmla="*/ 8268597 w 10692508"/>
              <a:gd name="connsiteY4023" fmla="*/ 3316653 h 4158856"/>
              <a:gd name="connsiteX4024" fmla="*/ 8248659 w 10692508"/>
              <a:gd name="connsiteY4024" fmla="*/ 3322022 h 4158856"/>
              <a:gd name="connsiteX4025" fmla="*/ 7719555 w 10692508"/>
              <a:gd name="connsiteY4025" fmla="*/ 3312051 h 4158856"/>
              <a:gd name="connsiteX4026" fmla="*/ 7740259 w 10692508"/>
              <a:gd name="connsiteY4026" fmla="*/ 3312051 h 4158856"/>
              <a:gd name="connsiteX4027" fmla="*/ 7729524 w 10692508"/>
              <a:gd name="connsiteY4027" fmla="*/ 3322022 h 4158856"/>
              <a:gd name="connsiteX4028" fmla="*/ 7719555 w 10692508"/>
              <a:gd name="connsiteY4028" fmla="*/ 3322022 h 4158856"/>
              <a:gd name="connsiteX4029" fmla="*/ 7390591 w 10692508"/>
              <a:gd name="connsiteY4029" fmla="*/ 3312051 h 4158856"/>
              <a:gd name="connsiteX4030" fmla="*/ 7401326 w 10692508"/>
              <a:gd name="connsiteY4030" fmla="*/ 3326625 h 4158856"/>
              <a:gd name="connsiteX4031" fmla="*/ 7380622 w 10692508"/>
              <a:gd name="connsiteY4031" fmla="*/ 3316653 h 4158856"/>
              <a:gd name="connsiteX4032" fmla="*/ 7031720 w 10692508"/>
              <a:gd name="connsiteY4032" fmla="*/ 3312051 h 4158856"/>
              <a:gd name="connsiteX4033" fmla="*/ 7041689 w 10692508"/>
              <a:gd name="connsiteY4033" fmla="*/ 3312051 h 4158856"/>
              <a:gd name="connsiteX4034" fmla="*/ 7041689 w 10692508"/>
              <a:gd name="connsiteY4034" fmla="*/ 3316653 h 4158856"/>
              <a:gd name="connsiteX4035" fmla="*/ 7022518 w 10692508"/>
              <a:gd name="connsiteY4035" fmla="*/ 3316653 h 4158856"/>
              <a:gd name="connsiteX4036" fmla="*/ 4518858 w 10692508"/>
              <a:gd name="connsiteY4036" fmla="*/ 3312051 h 4158856"/>
              <a:gd name="connsiteX4037" fmla="*/ 4538028 w 10692508"/>
              <a:gd name="connsiteY4037" fmla="*/ 3316653 h 4158856"/>
              <a:gd name="connsiteX4038" fmla="*/ 4518858 w 10692508"/>
              <a:gd name="connsiteY4038" fmla="*/ 3322022 h 4158856"/>
              <a:gd name="connsiteX4039" fmla="*/ 4498154 w 10692508"/>
              <a:gd name="connsiteY4039" fmla="*/ 3322022 h 4158856"/>
              <a:gd name="connsiteX4040" fmla="*/ 4478983 w 10692508"/>
              <a:gd name="connsiteY4040" fmla="*/ 3312051 h 4158856"/>
              <a:gd name="connsiteX4041" fmla="*/ 4488185 w 10692508"/>
              <a:gd name="connsiteY4041" fmla="*/ 3312051 h 4158856"/>
              <a:gd name="connsiteX4042" fmla="*/ 4498154 w 10692508"/>
              <a:gd name="connsiteY4042" fmla="*/ 3312051 h 4158856"/>
              <a:gd name="connsiteX4043" fmla="*/ 4488185 w 10692508"/>
              <a:gd name="connsiteY4043" fmla="*/ 3316653 h 4158856"/>
              <a:gd name="connsiteX4044" fmla="*/ 4498154 w 10692508"/>
              <a:gd name="connsiteY4044" fmla="*/ 3322022 h 4158856"/>
              <a:gd name="connsiteX4045" fmla="*/ 4488185 w 10692508"/>
              <a:gd name="connsiteY4045" fmla="*/ 3326625 h 4158856"/>
              <a:gd name="connsiteX4046" fmla="*/ 4478983 w 10692508"/>
              <a:gd name="connsiteY4046" fmla="*/ 3326625 h 4158856"/>
              <a:gd name="connsiteX4047" fmla="*/ 4469015 w 10692508"/>
              <a:gd name="connsiteY4047" fmla="*/ 3326625 h 4158856"/>
              <a:gd name="connsiteX4048" fmla="*/ 4478983 w 10692508"/>
              <a:gd name="connsiteY4048" fmla="*/ 3316653 h 4158856"/>
              <a:gd name="connsiteX4049" fmla="*/ 4189893 w 10692508"/>
              <a:gd name="connsiteY4049" fmla="*/ 3312051 h 4158856"/>
              <a:gd name="connsiteX4050" fmla="*/ 4209063 w 10692508"/>
              <a:gd name="connsiteY4050" fmla="*/ 3312051 h 4158856"/>
              <a:gd name="connsiteX4051" fmla="*/ 4199095 w 10692508"/>
              <a:gd name="connsiteY4051" fmla="*/ 3316653 h 4158856"/>
              <a:gd name="connsiteX4052" fmla="*/ 4189893 w 10692508"/>
              <a:gd name="connsiteY4052" fmla="*/ 3322022 h 4158856"/>
              <a:gd name="connsiteX4053" fmla="*/ 3350994 w 10692508"/>
              <a:gd name="connsiteY4053" fmla="*/ 3312051 h 4158856"/>
              <a:gd name="connsiteX4054" fmla="*/ 3371699 w 10692508"/>
              <a:gd name="connsiteY4054" fmla="*/ 3312051 h 4158856"/>
              <a:gd name="connsiteX4055" fmla="*/ 3371699 w 10692508"/>
              <a:gd name="connsiteY4055" fmla="*/ 3322022 h 4158856"/>
              <a:gd name="connsiteX4056" fmla="*/ 3361730 w 10692508"/>
              <a:gd name="connsiteY4056" fmla="*/ 3322022 h 4158856"/>
              <a:gd name="connsiteX4057" fmla="*/ 3051936 w 10692508"/>
              <a:gd name="connsiteY4057" fmla="*/ 3312051 h 4158856"/>
              <a:gd name="connsiteX4058" fmla="*/ 3051936 w 10692508"/>
              <a:gd name="connsiteY4058" fmla="*/ 3326625 h 4158856"/>
              <a:gd name="connsiteX4059" fmla="*/ 3041967 w 10692508"/>
              <a:gd name="connsiteY4059" fmla="*/ 3316653 h 4158856"/>
              <a:gd name="connsiteX4060" fmla="*/ 768352 w 10692508"/>
              <a:gd name="connsiteY4060" fmla="*/ 3312051 h 4158856"/>
              <a:gd name="connsiteX4061" fmla="*/ 787522 w 10692508"/>
              <a:gd name="connsiteY4061" fmla="*/ 3312051 h 4158856"/>
              <a:gd name="connsiteX4062" fmla="*/ 768352 w 10692508"/>
              <a:gd name="connsiteY4062" fmla="*/ 3322022 h 4158856"/>
              <a:gd name="connsiteX4063" fmla="*/ 4837087 w 10692508"/>
              <a:gd name="connsiteY4063" fmla="*/ 3306682 h 4158856"/>
              <a:gd name="connsiteX4064" fmla="*/ 4847056 w 10692508"/>
              <a:gd name="connsiteY4064" fmla="*/ 3312051 h 4158856"/>
              <a:gd name="connsiteX4065" fmla="*/ 4827119 w 10692508"/>
              <a:gd name="connsiteY4065" fmla="*/ 3312051 h 4158856"/>
              <a:gd name="connsiteX4066" fmla="*/ 4149252 w 10692508"/>
              <a:gd name="connsiteY4066" fmla="*/ 3306682 h 4158856"/>
              <a:gd name="connsiteX4067" fmla="*/ 4159220 w 10692508"/>
              <a:gd name="connsiteY4067" fmla="*/ 3316653 h 4158856"/>
              <a:gd name="connsiteX4068" fmla="*/ 4169189 w 10692508"/>
              <a:gd name="connsiteY4068" fmla="*/ 3322022 h 4158856"/>
              <a:gd name="connsiteX4069" fmla="*/ 4159220 w 10692508"/>
              <a:gd name="connsiteY4069" fmla="*/ 3331994 h 4158856"/>
              <a:gd name="connsiteX4070" fmla="*/ 4130081 w 10692508"/>
              <a:gd name="connsiteY4070" fmla="*/ 3331994 h 4158856"/>
              <a:gd name="connsiteX4071" fmla="*/ 4119346 w 10692508"/>
              <a:gd name="connsiteY4071" fmla="*/ 3337363 h 4158856"/>
              <a:gd name="connsiteX4072" fmla="*/ 4109377 w 10692508"/>
              <a:gd name="connsiteY4072" fmla="*/ 3331994 h 4158856"/>
              <a:gd name="connsiteX4073" fmla="*/ 4130081 w 10692508"/>
              <a:gd name="connsiteY4073" fmla="*/ 3316653 h 4158856"/>
              <a:gd name="connsiteX4074" fmla="*/ 4130081 w 10692508"/>
              <a:gd name="connsiteY4074" fmla="*/ 3312051 h 4158856"/>
              <a:gd name="connsiteX4075" fmla="*/ 3900803 w 10692508"/>
              <a:gd name="connsiteY4075" fmla="*/ 3306682 h 4158856"/>
              <a:gd name="connsiteX4076" fmla="*/ 3900803 w 10692508"/>
              <a:gd name="connsiteY4076" fmla="*/ 3312051 h 4158856"/>
              <a:gd name="connsiteX4077" fmla="*/ 3900803 w 10692508"/>
              <a:gd name="connsiteY4077" fmla="*/ 3316653 h 4158856"/>
              <a:gd name="connsiteX4078" fmla="*/ 3890067 w 10692508"/>
              <a:gd name="connsiteY4078" fmla="*/ 3312051 h 4158856"/>
              <a:gd name="connsiteX4079" fmla="*/ 2324225 w 10692508"/>
              <a:gd name="connsiteY4079" fmla="*/ 3306682 h 4158856"/>
              <a:gd name="connsiteX4080" fmla="*/ 2314257 w 10692508"/>
              <a:gd name="connsiteY4080" fmla="*/ 3316653 h 4158856"/>
              <a:gd name="connsiteX4081" fmla="*/ 2304288 w 10692508"/>
              <a:gd name="connsiteY4081" fmla="*/ 3316653 h 4158856"/>
              <a:gd name="connsiteX4082" fmla="*/ 2304288 w 10692508"/>
              <a:gd name="connsiteY4082" fmla="*/ 3312051 h 4158856"/>
              <a:gd name="connsiteX4083" fmla="*/ 2025166 w 10692508"/>
              <a:gd name="connsiteY4083" fmla="*/ 3306682 h 4158856"/>
              <a:gd name="connsiteX4084" fmla="*/ 2045104 w 10692508"/>
              <a:gd name="connsiteY4084" fmla="*/ 3306682 h 4158856"/>
              <a:gd name="connsiteX4085" fmla="*/ 2025166 w 10692508"/>
              <a:gd name="connsiteY4085" fmla="*/ 3312051 h 4158856"/>
              <a:gd name="connsiteX4086" fmla="*/ 8936495 w 10692508"/>
              <a:gd name="connsiteY4086" fmla="*/ 3301313 h 4158856"/>
              <a:gd name="connsiteX4087" fmla="*/ 8946464 w 10692508"/>
              <a:gd name="connsiteY4087" fmla="*/ 3306682 h 4158856"/>
              <a:gd name="connsiteX4088" fmla="*/ 8946464 w 10692508"/>
              <a:gd name="connsiteY4088" fmla="*/ 3312051 h 4158856"/>
              <a:gd name="connsiteX4089" fmla="*/ 8936495 w 10692508"/>
              <a:gd name="connsiteY4089" fmla="*/ 3312051 h 4158856"/>
              <a:gd name="connsiteX4090" fmla="*/ 8927293 w 10692508"/>
              <a:gd name="connsiteY4090" fmla="*/ 3312051 h 4158856"/>
              <a:gd name="connsiteX4091" fmla="*/ 7859883 w 10692508"/>
              <a:gd name="connsiteY4091" fmla="*/ 3301313 h 4158856"/>
              <a:gd name="connsiteX4092" fmla="*/ 7859883 w 10692508"/>
              <a:gd name="connsiteY4092" fmla="*/ 3306682 h 4158856"/>
              <a:gd name="connsiteX4093" fmla="*/ 7839179 w 10692508"/>
              <a:gd name="connsiteY4093" fmla="*/ 3312051 h 4158856"/>
              <a:gd name="connsiteX4094" fmla="*/ 7361451 w 10692508"/>
              <a:gd name="connsiteY4094" fmla="*/ 3301313 h 4158856"/>
              <a:gd name="connsiteX4095" fmla="*/ 7370653 w 10692508"/>
              <a:gd name="connsiteY4095" fmla="*/ 3306682 h 4158856"/>
              <a:gd name="connsiteX4096" fmla="*/ 7361451 w 10692508"/>
              <a:gd name="connsiteY4096" fmla="*/ 3306682 h 4158856"/>
              <a:gd name="connsiteX4097" fmla="*/ 6922065 w 10692508"/>
              <a:gd name="connsiteY4097" fmla="*/ 3301313 h 4158856"/>
              <a:gd name="connsiteX4098" fmla="*/ 6942002 w 10692508"/>
              <a:gd name="connsiteY4098" fmla="*/ 3306682 h 4158856"/>
              <a:gd name="connsiteX4099" fmla="*/ 6922065 w 10692508"/>
              <a:gd name="connsiteY4099" fmla="*/ 3316653 h 4158856"/>
              <a:gd name="connsiteX4100" fmla="*/ 5316348 w 10692508"/>
              <a:gd name="connsiteY4100" fmla="*/ 3301313 h 4158856"/>
              <a:gd name="connsiteX4101" fmla="*/ 5326317 w 10692508"/>
              <a:gd name="connsiteY4101" fmla="*/ 3301313 h 4158856"/>
              <a:gd name="connsiteX4102" fmla="*/ 5326317 w 10692508"/>
              <a:gd name="connsiteY4102" fmla="*/ 3306682 h 4158856"/>
              <a:gd name="connsiteX4103" fmla="*/ 5166819 w 10692508"/>
              <a:gd name="connsiteY4103" fmla="*/ 3301313 h 4158856"/>
              <a:gd name="connsiteX4104" fmla="*/ 5176021 w 10692508"/>
              <a:gd name="connsiteY4104" fmla="*/ 3301313 h 4158856"/>
              <a:gd name="connsiteX4105" fmla="*/ 5185989 w 10692508"/>
              <a:gd name="connsiteY4105" fmla="*/ 3312051 h 4158856"/>
              <a:gd name="connsiteX4106" fmla="*/ 5166819 w 10692508"/>
              <a:gd name="connsiteY4106" fmla="*/ 3316653 h 4158856"/>
              <a:gd name="connsiteX4107" fmla="*/ 5176021 w 10692508"/>
              <a:gd name="connsiteY4107" fmla="*/ 3322022 h 4158856"/>
              <a:gd name="connsiteX4108" fmla="*/ 5156850 w 10692508"/>
              <a:gd name="connsiteY4108" fmla="*/ 3316653 h 4158856"/>
              <a:gd name="connsiteX4109" fmla="*/ 5166819 w 10692508"/>
              <a:gd name="connsiteY4109" fmla="*/ 3312051 h 4158856"/>
              <a:gd name="connsiteX4110" fmla="*/ 4997352 w 10692508"/>
              <a:gd name="connsiteY4110" fmla="*/ 3301313 h 4158856"/>
              <a:gd name="connsiteX4111" fmla="*/ 5016523 w 10692508"/>
              <a:gd name="connsiteY4111" fmla="*/ 3301313 h 4158856"/>
              <a:gd name="connsiteX4112" fmla="*/ 5016523 w 10692508"/>
              <a:gd name="connsiteY4112" fmla="*/ 3312051 h 4158856"/>
              <a:gd name="connsiteX4113" fmla="*/ 5037227 w 10692508"/>
              <a:gd name="connsiteY4113" fmla="*/ 3312051 h 4158856"/>
              <a:gd name="connsiteX4114" fmla="*/ 5047195 w 10692508"/>
              <a:gd name="connsiteY4114" fmla="*/ 3326625 h 4158856"/>
              <a:gd name="connsiteX4115" fmla="*/ 5027258 w 10692508"/>
              <a:gd name="connsiteY4115" fmla="*/ 3348102 h 4158856"/>
              <a:gd name="connsiteX4116" fmla="*/ 5016523 w 10692508"/>
              <a:gd name="connsiteY4116" fmla="*/ 3337363 h 4158856"/>
              <a:gd name="connsiteX4117" fmla="*/ 5006554 w 10692508"/>
              <a:gd name="connsiteY4117" fmla="*/ 3326625 h 4158856"/>
              <a:gd name="connsiteX4118" fmla="*/ 5006554 w 10692508"/>
              <a:gd name="connsiteY4118" fmla="*/ 3322022 h 4158856"/>
              <a:gd name="connsiteX4119" fmla="*/ 4997352 w 10692508"/>
              <a:gd name="connsiteY4119" fmla="*/ 3322022 h 4158856"/>
              <a:gd name="connsiteX4120" fmla="*/ 4987384 w 10692508"/>
              <a:gd name="connsiteY4120" fmla="*/ 3316653 h 4158856"/>
              <a:gd name="connsiteX4121" fmla="*/ 4987384 w 10692508"/>
              <a:gd name="connsiteY4121" fmla="*/ 3322022 h 4158856"/>
              <a:gd name="connsiteX4122" fmla="*/ 4967446 w 10692508"/>
              <a:gd name="connsiteY4122" fmla="*/ 3322022 h 4158856"/>
              <a:gd name="connsiteX4123" fmla="*/ 4927572 w 10692508"/>
              <a:gd name="connsiteY4123" fmla="*/ 3301313 h 4158856"/>
              <a:gd name="connsiteX4124" fmla="*/ 4937540 w 10692508"/>
              <a:gd name="connsiteY4124" fmla="*/ 3306682 h 4158856"/>
              <a:gd name="connsiteX4125" fmla="*/ 4956711 w 10692508"/>
              <a:gd name="connsiteY4125" fmla="*/ 3306682 h 4158856"/>
              <a:gd name="connsiteX4126" fmla="*/ 4946742 w 10692508"/>
              <a:gd name="connsiteY4126" fmla="*/ 3316653 h 4158856"/>
              <a:gd name="connsiteX4127" fmla="*/ 4917603 w 10692508"/>
              <a:gd name="connsiteY4127" fmla="*/ 3312051 h 4158856"/>
              <a:gd name="connsiteX4128" fmla="*/ 4927572 w 10692508"/>
              <a:gd name="connsiteY4128" fmla="*/ 3312051 h 4158856"/>
              <a:gd name="connsiteX4129" fmla="*/ 4927572 w 10692508"/>
              <a:gd name="connsiteY4129" fmla="*/ 3306682 h 4158856"/>
              <a:gd name="connsiteX4130" fmla="*/ 4867760 w 10692508"/>
              <a:gd name="connsiteY4130" fmla="*/ 3301313 h 4158856"/>
              <a:gd name="connsiteX4131" fmla="*/ 4896899 w 10692508"/>
              <a:gd name="connsiteY4131" fmla="*/ 3306682 h 4158856"/>
              <a:gd name="connsiteX4132" fmla="*/ 4886930 w 10692508"/>
              <a:gd name="connsiteY4132" fmla="*/ 3312051 h 4158856"/>
              <a:gd name="connsiteX4133" fmla="*/ 4857791 w 10692508"/>
              <a:gd name="connsiteY4133" fmla="*/ 3312051 h 4158856"/>
              <a:gd name="connsiteX4134" fmla="*/ 3092577 w 10692508"/>
              <a:gd name="connsiteY4134" fmla="*/ 3301313 h 4158856"/>
              <a:gd name="connsiteX4135" fmla="*/ 3101778 w 10692508"/>
              <a:gd name="connsiteY4135" fmla="*/ 3301313 h 4158856"/>
              <a:gd name="connsiteX4136" fmla="*/ 3092577 w 10692508"/>
              <a:gd name="connsiteY4136" fmla="*/ 3306682 h 4158856"/>
              <a:gd name="connsiteX4137" fmla="*/ 7471107 w 10692508"/>
              <a:gd name="connsiteY4137" fmla="*/ 3295943 h 4158856"/>
              <a:gd name="connsiteX4138" fmla="*/ 7481075 w 10692508"/>
              <a:gd name="connsiteY4138" fmla="*/ 3295943 h 4158856"/>
              <a:gd name="connsiteX4139" fmla="*/ 7481075 w 10692508"/>
              <a:gd name="connsiteY4139" fmla="*/ 3301313 h 4158856"/>
              <a:gd name="connsiteX4140" fmla="*/ 7471107 w 10692508"/>
              <a:gd name="connsiteY4140" fmla="*/ 3301313 h 4158856"/>
              <a:gd name="connsiteX4141" fmla="*/ 7401326 w 10692508"/>
              <a:gd name="connsiteY4141" fmla="*/ 3295943 h 4158856"/>
              <a:gd name="connsiteX4142" fmla="*/ 7401326 w 10692508"/>
              <a:gd name="connsiteY4142" fmla="*/ 3301313 h 4158856"/>
              <a:gd name="connsiteX4143" fmla="*/ 7401326 w 10692508"/>
              <a:gd name="connsiteY4143" fmla="*/ 3312051 h 4158856"/>
              <a:gd name="connsiteX4144" fmla="*/ 7390591 w 10692508"/>
              <a:gd name="connsiteY4144" fmla="*/ 3312051 h 4158856"/>
              <a:gd name="connsiteX4145" fmla="*/ 7380622 w 10692508"/>
              <a:gd name="connsiteY4145" fmla="*/ 3301313 h 4158856"/>
              <a:gd name="connsiteX4146" fmla="*/ 7171281 w 10692508"/>
              <a:gd name="connsiteY4146" fmla="*/ 3295943 h 4158856"/>
              <a:gd name="connsiteX4147" fmla="*/ 7161312 w 10692508"/>
              <a:gd name="connsiteY4147" fmla="*/ 3312051 h 4158856"/>
              <a:gd name="connsiteX4148" fmla="*/ 7151343 w 10692508"/>
              <a:gd name="connsiteY4148" fmla="*/ 3312051 h 4158856"/>
              <a:gd name="connsiteX4149" fmla="*/ 7132173 w 10692508"/>
              <a:gd name="connsiteY4149" fmla="*/ 3301313 h 4158856"/>
              <a:gd name="connsiteX4150" fmla="*/ 4698293 w 10692508"/>
              <a:gd name="connsiteY4150" fmla="*/ 3295943 h 4158856"/>
              <a:gd name="connsiteX4151" fmla="*/ 4727432 w 10692508"/>
              <a:gd name="connsiteY4151" fmla="*/ 3295943 h 4158856"/>
              <a:gd name="connsiteX4152" fmla="*/ 4727432 w 10692508"/>
              <a:gd name="connsiteY4152" fmla="*/ 3306682 h 4158856"/>
              <a:gd name="connsiteX4153" fmla="*/ 4717464 w 10692508"/>
              <a:gd name="connsiteY4153" fmla="*/ 3322022 h 4158856"/>
              <a:gd name="connsiteX4154" fmla="*/ 4698293 w 10692508"/>
              <a:gd name="connsiteY4154" fmla="*/ 3322022 h 4158856"/>
              <a:gd name="connsiteX4155" fmla="*/ 4688325 w 10692508"/>
              <a:gd name="connsiteY4155" fmla="*/ 3322022 h 4158856"/>
              <a:gd name="connsiteX4156" fmla="*/ 4677589 w 10692508"/>
              <a:gd name="connsiteY4156" fmla="*/ 3322022 h 4158856"/>
              <a:gd name="connsiteX4157" fmla="*/ 4677589 w 10692508"/>
              <a:gd name="connsiteY4157" fmla="*/ 3306682 h 4158856"/>
              <a:gd name="connsiteX4158" fmla="*/ 3521228 w 10692508"/>
              <a:gd name="connsiteY4158" fmla="*/ 3295943 h 4158856"/>
              <a:gd name="connsiteX4159" fmla="*/ 3541165 w 10692508"/>
              <a:gd name="connsiteY4159" fmla="*/ 3295943 h 4158856"/>
              <a:gd name="connsiteX4160" fmla="*/ 3521228 w 10692508"/>
              <a:gd name="connsiteY4160" fmla="*/ 3301313 h 4158856"/>
              <a:gd name="connsiteX4161" fmla="*/ 3460649 w 10692508"/>
              <a:gd name="connsiteY4161" fmla="*/ 3295943 h 4158856"/>
              <a:gd name="connsiteX4162" fmla="*/ 3471385 w 10692508"/>
              <a:gd name="connsiteY4162" fmla="*/ 3295943 h 4158856"/>
              <a:gd name="connsiteX4163" fmla="*/ 3481354 w 10692508"/>
              <a:gd name="connsiteY4163" fmla="*/ 3301313 h 4158856"/>
              <a:gd name="connsiteX4164" fmla="*/ 3450680 w 10692508"/>
              <a:gd name="connsiteY4164" fmla="*/ 3312051 h 4158856"/>
              <a:gd name="connsiteX4165" fmla="*/ 3440712 w 10692508"/>
              <a:gd name="connsiteY4165" fmla="*/ 3301313 h 4158856"/>
              <a:gd name="connsiteX4166" fmla="*/ 2643222 w 10692508"/>
              <a:gd name="connsiteY4166" fmla="*/ 3295943 h 4158856"/>
              <a:gd name="connsiteX4167" fmla="*/ 2643222 w 10692508"/>
              <a:gd name="connsiteY4167" fmla="*/ 3306682 h 4158856"/>
              <a:gd name="connsiteX4168" fmla="*/ 2632486 w 10692508"/>
              <a:gd name="connsiteY4168" fmla="*/ 3312051 h 4158856"/>
              <a:gd name="connsiteX4169" fmla="*/ 2643222 w 10692508"/>
              <a:gd name="connsiteY4169" fmla="*/ 3322022 h 4158856"/>
              <a:gd name="connsiteX4170" fmla="*/ 2643222 w 10692508"/>
              <a:gd name="connsiteY4170" fmla="*/ 3331994 h 4158856"/>
              <a:gd name="connsiteX4171" fmla="*/ 2673127 w 10692508"/>
              <a:gd name="connsiteY4171" fmla="*/ 3331994 h 4158856"/>
              <a:gd name="connsiteX4172" fmla="*/ 2673127 w 10692508"/>
              <a:gd name="connsiteY4172" fmla="*/ 3326625 h 4158856"/>
              <a:gd name="connsiteX4173" fmla="*/ 2673127 w 10692508"/>
              <a:gd name="connsiteY4173" fmla="*/ 3322022 h 4158856"/>
              <a:gd name="connsiteX4174" fmla="*/ 2703033 w 10692508"/>
              <a:gd name="connsiteY4174" fmla="*/ 3306682 h 4158856"/>
              <a:gd name="connsiteX4175" fmla="*/ 2713002 w 10692508"/>
              <a:gd name="connsiteY4175" fmla="*/ 3316653 h 4158856"/>
              <a:gd name="connsiteX4176" fmla="*/ 2703033 w 10692508"/>
              <a:gd name="connsiteY4176" fmla="*/ 3326625 h 4158856"/>
              <a:gd name="connsiteX4177" fmla="*/ 2762845 w 10692508"/>
              <a:gd name="connsiteY4177" fmla="*/ 3306682 h 4158856"/>
              <a:gd name="connsiteX4178" fmla="*/ 2772814 w 10692508"/>
              <a:gd name="connsiteY4178" fmla="*/ 3312051 h 4158856"/>
              <a:gd name="connsiteX4179" fmla="*/ 2762845 w 10692508"/>
              <a:gd name="connsiteY4179" fmla="*/ 3316653 h 4158856"/>
              <a:gd name="connsiteX4180" fmla="*/ 2782782 w 10692508"/>
              <a:gd name="connsiteY4180" fmla="*/ 3326625 h 4158856"/>
              <a:gd name="connsiteX4181" fmla="*/ 2752876 w 10692508"/>
              <a:gd name="connsiteY4181" fmla="*/ 3331994 h 4158856"/>
              <a:gd name="connsiteX4182" fmla="*/ 2743675 w 10692508"/>
              <a:gd name="connsiteY4182" fmla="*/ 3331994 h 4158856"/>
              <a:gd name="connsiteX4183" fmla="*/ 2732939 w 10692508"/>
              <a:gd name="connsiteY4183" fmla="*/ 3337363 h 4158856"/>
              <a:gd name="connsiteX4184" fmla="*/ 2653190 w 10692508"/>
              <a:gd name="connsiteY4184" fmla="*/ 3337363 h 4158856"/>
              <a:gd name="connsiteX4185" fmla="*/ 2643222 w 10692508"/>
              <a:gd name="connsiteY4185" fmla="*/ 3342732 h 4158856"/>
              <a:gd name="connsiteX4186" fmla="*/ 2603347 w 10692508"/>
              <a:gd name="connsiteY4186" fmla="*/ 3362675 h 4158856"/>
              <a:gd name="connsiteX4187" fmla="*/ 2572674 w 10692508"/>
              <a:gd name="connsiteY4187" fmla="*/ 3362675 h 4158856"/>
              <a:gd name="connsiteX4188" fmla="*/ 2543535 w 10692508"/>
              <a:gd name="connsiteY4188" fmla="*/ 3373414 h 4158856"/>
              <a:gd name="connsiteX4189" fmla="*/ 2533567 w 10692508"/>
              <a:gd name="connsiteY4189" fmla="*/ 3388754 h 4158856"/>
              <a:gd name="connsiteX4190" fmla="*/ 2533567 w 10692508"/>
              <a:gd name="connsiteY4190" fmla="*/ 3368044 h 4158856"/>
              <a:gd name="connsiteX4191" fmla="*/ 2543535 w 10692508"/>
              <a:gd name="connsiteY4191" fmla="*/ 3362675 h 4158856"/>
              <a:gd name="connsiteX4192" fmla="*/ 2543535 w 10692508"/>
              <a:gd name="connsiteY4192" fmla="*/ 3326625 h 4158856"/>
              <a:gd name="connsiteX4193" fmla="*/ 2533567 w 10692508"/>
              <a:gd name="connsiteY4193" fmla="*/ 3322022 h 4158856"/>
              <a:gd name="connsiteX4194" fmla="*/ 2553504 w 10692508"/>
              <a:gd name="connsiteY4194" fmla="*/ 3316653 h 4158856"/>
              <a:gd name="connsiteX4195" fmla="*/ 2563472 w 10692508"/>
              <a:gd name="connsiteY4195" fmla="*/ 3316653 h 4158856"/>
              <a:gd name="connsiteX4196" fmla="*/ 2624051 w 10692508"/>
              <a:gd name="connsiteY4196" fmla="*/ 3306682 h 4158856"/>
              <a:gd name="connsiteX4197" fmla="*/ 2473755 w 10692508"/>
              <a:gd name="connsiteY4197" fmla="*/ 3295943 h 4158856"/>
              <a:gd name="connsiteX4198" fmla="*/ 2493692 w 10692508"/>
              <a:gd name="connsiteY4198" fmla="*/ 3295943 h 4158856"/>
              <a:gd name="connsiteX4199" fmla="*/ 2483723 w 10692508"/>
              <a:gd name="connsiteY4199" fmla="*/ 3306682 h 4158856"/>
              <a:gd name="connsiteX4200" fmla="*/ 618056 w 10692508"/>
              <a:gd name="connsiteY4200" fmla="*/ 3295943 h 4158856"/>
              <a:gd name="connsiteX4201" fmla="*/ 628024 w 10692508"/>
              <a:gd name="connsiteY4201" fmla="*/ 3295943 h 4158856"/>
              <a:gd name="connsiteX4202" fmla="*/ 638760 w 10692508"/>
              <a:gd name="connsiteY4202" fmla="*/ 3295943 h 4158856"/>
              <a:gd name="connsiteX4203" fmla="*/ 687836 w 10692508"/>
              <a:gd name="connsiteY4203" fmla="*/ 3295943 h 4158856"/>
              <a:gd name="connsiteX4204" fmla="*/ 687836 w 10692508"/>
              <a:gd name="connsiteY4204" fmla="*/ 3301313 h 4158856"/>
              <a:gd name="connsiteX4205" fmla="*/ 618056 w 10692508"/>
              <a:gd name="connsiteY4205" fmla="*/ 3322022 h 4158856"/>
              <a:gd name="connsiteX4206" fmla="*/ 598885 w 10692508"/>
              <a:gd name="connsiteY4206" fmla="*/ 3326625 h 4158856"/>
              <a:gd name="connsiteX4207" fmla="*/ 588916 w 10692508"/>
              <a:gd name="connsiteY4207" fmla="*/ 3326625 h 4158856"/>
              <a:gd name="connsiteX4208" fmla="*/ 539073 w 10692508"/>
              <a:gd name="connsiteY4208" fmla="*/ 3326625 h 4158856"/>
              <a:gd name="connsiteX4209" fmla="*/ 529105 w 10692508"/>
              <a:gd name="connsiteY4209" fmla="*/ 3326625 h 4158856"/>
              <a:gd name="connsiteX4210" fmla="*/ 568212 w 10692508"/>
              <a:gd name="connsiteY4210" fmla="*/ 3312051 h 4158856"/>
              <a:gd name="connsiteX4211" fmla="*/ 588916 w 10692508"/>
              <a:gd name="connsiteY4211" fmla="*/ 3301313 h 4158856"/>
              <a:gd name="connsiteX4212" fmla="*/ 608087 w 10692508"/>
              <a:gd name="connsiteY4212" fmla="*/ 3301313 h 4158856"/>
              <a:gd name="connsiteX4213" fmla="*/ 6952738 w 10692508"/>
              <a:gd name="connsiteY4213" fmla="*/ 3291341 h 4158856"/>
              <a:gd name="connsiteX4214" fmla="*/ 6962706 w 10692508"/>
              <a:gd name="connsiteY4214" fmla="*/ 3291341 h 4158856"/>
              <a:gd name="connsiteX4215" fmla="*/ 6971908 w 10692508"/>
              <a:gd name="connsiteY4215" fmla="*/ 3295943 h 4158856"/>
              <a:gd name="connsiteX4216" fmla="*/ 6952738 w 10692508"/>
              <a:gd name="connsiteY4216" fmla="*/ 3295943 h 4158856"/>
              <a:gd name="connsiteX4217" fmla="*/ 4049565 w 10692508"/>
              <a:gd name="connsiteY4217" fmla="*/ 3291341 h 4158856"/>
              <a:gd name="connsiteX4218" fmla="*/ 4070269 w 10692508"/>
              <a:gd name="connsiteY4218" fmla="*/ 3291341 h 4158856"/>
              <a:gd name="connsiteX4219" fmla="*/ 4078704 w 10692508"/>
              <a:gd name="connsiteY4219" fmla="*/ 3295943 h 4158856"/>
              <a:gd name="connsiteX4220" fmla="*/ 4078704 w 10692508"/>
              <a:gd name="connsiteY4220" fmla="*/ 3316653 h 4158856"/>
              <a:gd name="connsiteX4221" fmla="*/ 4039597 w 10692508"/>
              <a:gd name="connsiteY4221" fmla="*/ 3348102 h 4158856"/>
              <a:gd name="connsiteX4222" fmla="*/ 4029629 w 10692508"/>
              <a:gd name="connsiteY4222" fmla="*/ 3342732 h 4158856"/>
              <a:gd name="connsiteX4223" fmla="*/ 4049565 w 10692508"/>
              <a:gd name="connsiteY4223" fmla="*/ 3322022 h 4158856"/>
              <a:gd name="connsiteX4224" fmla="*/ 4039597 w 10692508"/>
              <a:gd name="connsiteY4224" fmla="*/ 3316653 h 4158856"/>
              <a:gd name="connsiteX4225" fmla="*/ 4039597 w 10692508"/>
              <a:gd name="connsiteY4225" fmla="*/ 3306682 h 4158856"/>
              <a:gd name="connsiteX4226" fmla="*/ 4039597 w 10692508"/>
              <a:gd name="connsiteY4226" fmla="*/ 3301313 h 4158856"/>
              <a:gd name="connsiteX4227" fmla="*/ 4039597 w 10692508"/>
              <a:gd name="connsiteY4227" fmla="*/ 3295943 h 4158856"/>
              <a:gd name="connsiteX4228" fmla="*/ 3979785 w 10692508"/>
              <a:gd name="connsiteY4228" fmla="*/ 3291341 h 4158856"/>
              <a:gd name="connsiteX4229" fmla="*/ 4010458 w 10692508"/>
              <a:gd name="connsiteY4229" fmla="*/ 3291341 h 4158856"/>
              <a:gd name="connsiteX4230" fmla="*/ 3999722 w 10692508"/>
              <a:gd name="connsiteY4230" fmla="*/ 3295943 h 4158856"/>
              <a:gd name="connsiteX4231" fmla="*/ 3979785 w 10692508"/>
              <a:gd name="connsiteY4231" fmla="*/ 3295943 h 4158856"/>
              <a:gd name="connsiteX4232" fmla="*/ 3810319 w 10692508"/>
              <a:gd name="connsiteY4232" fmla="*/ 3291341 h 4158856"/>
              <a:gd name="connsiteX4233" fmla="*/ 3810319 w 10692508"/>
              <a:gd name="connsiteY4233" fmla="*/ 3295943 h 4158856"/>
              <a:gd name="connsiteX4234" fmla="*/ 3830255 w 10692508"/>
              <a:gd name="connsiteY4234" fmla="*/ 3291341 h 4158856"/>
              <a:gd name="connsiteX4235" fmla="*/ 3849426 w 10692508"/>
              <a:gd name="connsiteY4235" fmla="*/ 3295943 h 4158856"/>
              <a:gd name="connsiteX4236" fmla="*/ 3830255 w 10692508"/>
              <a:gd name="connsiteY4236" fmla="*/ 3312051 h 4158856"/>
              <a:gd name="connsiteX4237" fmla="*/ 3810319 w 10692508"/>
              <a:gd name="connsiteY4237" fmla="*/ 3306682 h 4158856"/>
              <a:gd name="connsiteX4238" fmla="*/ 3799583 w 10692508"/>
              <a:gd name="connsiteY4238" fmla="*/ 3326625 h 4158856"/>
              <a:gd name="connsiteX4239" fmla="*/ 3770444 w 10692508"/>
              <a:gd name="connsiteY4239" fmla="*/ 3326625 h 4158856"/>
              <a:gd name="connsiteX4240" fmla="*/ 3760475 w 10692508"/>
              <a:gd name="connsiteY4240" fmla="*/ 3337363 h 4158856"/>
              <a:gd name="connsiteX4241" fmla="*/ 3739771 w 10692508"/>
              <a:gd name="connsiteY4241" fmla="*/ 3337363 h 4158856"/>
              <a:gd name="connsiteX4242" fmla="*/ 3729802 w 10692508"/>
              <a:gd name="connsiteY4242" fmla="*/ 3348102 h 4158856"/>
              <a:gd name="connsiteX4243" fmla="*/ 3710632 w 10692508"/>
              <a:gd name="connsiteY4243" fmla="*/ 3348102 h 4158856"/>
              <a:gd name="connsiteX4244" fmla="*/ 3729802 w 10692508"/>
              <a:gd name="connsiteY4244" fmla="*/ 3337363 h 4158856"/>
              <a:gd name="connsiteX4245" fmla="*/ 3729802 w 10692508"/>
              <a:gd name="connsiteY4245" fmla="*/ 3326625 h 4158856"/>
              <a:gd name="connsiteX4246" fmla="*/ 3760475 w 10692508"/>
              <a:gd name="connsiteY4246" fmla="*/ 3312051 h 4158856"/>
              <a:gd name="connsiteX4247" fmla="*/ 3770444 w 10692508"/>
              <a:gd name="connsiteY4247" fmla="*/ 3312051 h 4158856"/>
              <a:gd name="connsiteX4248" fmla="*/ 3700664 w 10692508"/>
              <a:gd name="connsiteY4248" fmla="*/ 3291341 h 4158856"/>
              <a:gd name="connsiteX4249" fmla="*/ 3720600 w 10692508"/>
              <a:gd name="connsiteY4249" fmla="*/ 3295943 h 4158856"/>
              <a:gd name="connsiteX4250" fmla="*/ 3700664 w 10692508"/>
              <a:gd name="connsiteY4250" fmla="*/ 3306682 h 4158856"/>
              <a:gd name="connsiteX4251" fmla="*/ 3690694 w 10692508"/>
              <a:gd name="connsiteY4251" fmla="*/ 3306682 h 4158856"/>
              <a:gd name="connsiteX4252" fmla="*/ 3660789 w 10692508"/>
              <a:gd name="connsiteY4252" fmla="*/ 3291341 h 4158856"/>
              <a:gd name="connsiteX4253" fmla="*/ 3679959 w 10692508"/>
              <a:gd name="connsiteY4253" fmla="*/ 3291341 h 4158856"/>
              <a:gd name="connsiteX4254" fmla="*/ 3690694 w 10692508"/>
              <a:gd name="connsiteY4254" fmla="*/ 3295943 h 4158856"/>
              <a:gd name="connsiteX4255" fmla="*/ 3679959 w 10692508"/>
              <a:gd name="connsiteY4255" fmla="*/ 3301313 h 4158856"/>
              <a:gd name="connsiteX4256" fmla="*/ 3650820 w 10692508"/>
              <a:gd name="connsiteY4256" fmla="*/ 3301313 h 4158856"/>
              <a:gd name="connsiteX4257" fmla="*/ 3660789 w 10692508"/>
              <a:gd name="connsiteY4257" fmla="*/ 3312051 h 4158856"/>
              <a:gd name="connsiteX4258" fmla="*/ 3650820 w 10692508"/>
              <a:gd name="connsiteY4258" fmla="*/ 3316653 h 4158856"/>
              <a:gd name="connsiteX4259" fmla="*/ 3640851 w 10692508"/>
              <a:gd name="connsiteY4259" fmla="*/ 3316653 h 4158856"/>
              <a:gd name="connsiteX4260" fmla="*/ 3640851 w 10692508"/>
              <a:gd name="connsiteY4260" fmla="*/ 3301313 h 4158856"/>
              <a:gd name="connsiteX4261" fmla="*/ 3620147 w 10692508"/>
              <a:gd name="connsiteY4261" fmla="*/ 3306682 h 4158856"/>
              <a:gd name="connsiteX4262" fmla="*/ 3620147 w 10692508"/>
              <a:gd name="connsiteY4262" fmla="*/ 3301313 h 4158856"/>
              <a:gd name="connsiteX4263" fmla="*/ 3321855 w 10692508"/>
              <a:gd name="connsiteY4263" fmla="*/ 3291341 h 4158856"/>
              <a:gd name="connsiteX4264" fmla="*/ 3331057 w 10692508"/>
              <a:gd name="connsiteY4264" fmla="*/ 3295943 h 4158856"/>
              <a:gd name="connsiteX4265" fmla="*/ 3301918 w 10692508"/>
              <a:gd name="connsiteY4265" fmla="*/ 3301313 h 4158856"/>
              <a:gd name="connsiteX4266" fmla="*/ 3291182 w 10692508"/>
              <a:gd name="connsiteY4266" fmla="*/ 3316653 h 4158856"/>
              <a:gd name="connsiteX4267" fmla="*/ 3281214 w 10692508"/>
              <a:gd name="connsiteY4267" fmla="*/ 3306682 h 4158856"/>
              <a:gd name="connsiteX4268" fmla="*/ 3291182 w 10692508"/>
              <a:gd name="connsiteY4268" fmla="*/ 3301313 h 4158856"/>
              <a:gd name="connsiteX4269" fmla="*/ 3291182 w 10692508"/>
              <a:gd name="connsiteY4269" fmla="*/ 3295943 h 4158856"/>
              <a:gd name="connsiteX4270" fmla="*/ 7879821 w 10692508"/>
              <a:gd name="connsiteY4270" fmla="*/ 3285972 h 4158856"/>
              <a:gd name="connsiteX4271" fmla="*/ 7879821 w 10692508"/>
              <a:gd name="connsiteY4271" fmla="*/ 3291341 h 4158856"/>
              <a:gd name="connsiteX4272" fmla="*/ 7898991 w 10692508"/>
              <a:gd name="connsiteY4272" fmla="*/ 3291341 h 4158856"/>
              <a:gd name="connsiteX4273" fmla="*/ 7919695 w 10692508"/>
              <a:gd name="connsiteY4273" fmla="*/ 3291341 h 4158856"/>
              <a:gd name="connsiteX4274" fmla="*/ 7929663 w 10692508"/>
              <a:gd name="connsiteY4274" fmla="*/ 3295943 h 4158856"/>
              <a:gd name="connsiteX4275" fmla="*/ 7909726 w 10692508"/>
              <a:gd name="connsiteY4275" fmla="*/ 3316653 h 4158856"/>
              <a:gd name="connsiteX4276" fmla="*/ 7889022 w 10692508"/>
              <a:gd name="connsiteY4276" fmla="*/ 3316653 h 4158856"/>
              <a:gd name="connsiteX4277" fmla="*/ 7889022 w 10692508"/>
              <a:gd name="connsiteY4277" fmla="*/ 3312051 h 4158856"/>
              <a:gd name="connsiteX4278" fmla="*/ 7869851 w 10692508"/>
              <a:gd name="connsiteY4278" fmla="*/ 3295943 h 4158856"/>
              <a:gd name="connsiteX4279" fmla="*/ 7859883 w 10692508"/>
              <a:gd name="connsiteY4279" fmla="*/ 3301313 h 4158856"/>
              <a:gd name="connsiteX4280" fmla="*/ 7859883 w 10692508"/>
              <a:gd name="connsiteY4280" fmla="*/ 3291341 h 4158856"/>
              <a:gd name="connsiteX4281" fmla="*/ 7680447 w 10692508"/>
              <a:gd name="connsiteY4281" fmla="*/ 3285972 h 4158856"/>
              <a:gd name="connsiteX4282" fmla="*/ 7690417 w 10692508"/>
              <a:gd name="connsiteY4282" fmla="*/ 3285972 h 4158856"/>
              <a:gd name="connsiteX4283" fmla="*/ 7690417 w 10692508"/>
              <a:gd name="connsiteY4283" fmla="*/ 3291341 h 4158856"/>
              <a:gd name="connsiteX4284" fmla="*/ 7680447 w 10692508"/>
              <a:gd name="connsiteY4284" fmla="*/ 3295943 h 4158856"/>
              <a:gd name="connsiteX4285" fmla="*/ 5287209 w 10692508"/>
              <a:gd name="connsiteY4285" fmla="*/ 3285972 h 4158856"/>
              <a:gd name="connsiteX4286" fmla="*/ 5295644 w 10692508"/>
              <a:gd name="connsiteY4286" fmla="*/ 3295943 h 4158856"/>
              <a:gd name="connsiteX4287" fmla="*/ 5306380 w 10692508"/>
              <a:gd name="connsiteY4287" fmla="*/ 3295943 h 4158856"/>
              <a:gd name="connsiteX4288" fmla="*/ 5306380 w 10692508"/>
              <a:gd name="connsiteY4288" fmla="*/ 3301313 h 4158856"/>
              <a:gd name="connsiteX4289" fmla="*/ 5306380 w 10692508"/>
              <a:gd name="connsiteY4289" fmla="*/ 3316653 h 4158856"/>
              <a:gd name="connsiteX4290" fmla="*/ 5295644 w 10692508"/>
              <a:gd name="connsiteY4290" fmla="*/ 3322022 h 4158856"/>
              <a:gd name="connsiteX4291" fmla="*/ 5287209 w 10692508"/>
              <a:gd name="connsiteY4291" fmla="*/ 3312051 h 4158856"/>
              <a:gd name="connsiteX4292" fmla="*/ 5287209 w 10692508"/>
              <a:gd name="connsiteY4292" fmla="*/ 3306682 h 4158856"/>
              <a:gd name="connsiteX4293" fmla="*/ 5276474 w 10692508"/>
              <a:gd name="connsiteY4293" fmla="*/ 3301313 h 4158856"/>
              <a:gd name="connsiteX4294" fmla="*/ 5246568 w 10692508"/>
              <a:gd name="connsiteY4294" fmla="*/ 3312051 h 4158856"/>
              <a:gd name="connsiteX4295" fmla="*/ 5235833 w 10692508"/>
              <a:gd name="connsiteY4295" fmla="*/ 3306682 h 4158856"/>
              <a:gd name="connsiteX4296" fmla="*/ 5287209 w 10692508"/>
              <a:gd name="connsiteY4296" fmla="*/ 3295943 h 4158856"/>
              <a:gd name="connsiteX4297" fmla="*/ 3610945 w 10692508"/>
              <a:gd name="connsiteY4297" fmla="*/ 3285972 h 4158856"/>
              <a:gd name="connsiteX4298" fmla="*/ 3620147 w 10692508"/>
              <a:gd name="connsiteY4298" fmla="*/ 3285972 h 4158856"/>
              <a:gd name="connsiteX4299" fmla="*/ 3620147 w 10692508"/>
              <a:gd name="connsiteY4299" fmla="*/ 3291341 h 4158856"/>
              <a:gd name="connsiteX4300" fmla="*/ 3610945 w 10692508"/>
              <a:gd name="connsiteY4300" fmla="*/ 3291341 h 4158856"/>
              <a:gd name="connsiteX4301" fmla="*/ 3431510 w 10692508"/>
              <a:gd name="connsiteY4301" fmla="*/ 3285972 h 4158856"/>
              <a:gd name="connsiteX4302" fmla="*/ 3431510 w 10692508"/>
              <a:gd name="connsiteY4302" fmla="*/ 3295943 h 4158856"/>
              <a:gd name="connsiteX4303" fmla="*/ 3421541 w 10692508"/>
              <a:gd name="connsiteY4303" fmla="*/ 3295943 h 4158856"/>
              <a:gd name="connsiteX4304" fmla="*/ 3411573 w 10692508"/>
              <a:gd name="connsiteY4304" fmla="*/ 3291341 h 4158856"/>
              <a:gd name="connsiteX4305" fmla="*/ 2144790 w 10692508"/>
              <a:gd name="connsiteY4305" fmla="*/ 3285972 h 4158856"/>
              <a:gd name="connsiteX4306" fmla="*/ 2144790 w 10692508"/>
              <a:gd name="connsiteY4306" fmla="*/ 3291341 h 4158856"/>
              <a:gd name="connsiteX4307" fmla="*/ 2114117 w 10692508"/>
              <a:gd name="connsiteY4307" fmla="*/ 3306682 h 4158856"/>
              <a:gd name="connsiteX4308" fmla="*/ 2104915 w 10692508"/>
              <a:gd name="connsiteY4308" fmla="*/ 3301313 h 4158856"/>
              <a:gd name="connsiteX4309" fmla="*/ 9036948 w 10692508"/>
              <a:gd name="connsiteY4309" fmla="*/ 3280603 h 4158856"/>
              <a:gd name="connsiteX4310" fmla="*/ 9056119 w 10692508"/>
              <a:gd name="connsiteY4310" fmla="*/ 3280603 h 4158856"/>
              <a:gd name="connsiteX4311" fmla="*/ 9056119 w 10692508"/>
              <a:gd name="connsiteY4311" fmla="*/ 3285972 h 4158856"/>
              <a:gd name="connsiteX4312" fmla="*/ 9036948 w 10692508"/>
              <a:gd name="connsiteY4312" fmla="*/ 3291341 h 4158856"/>
              <a:gd name="connsiteX4313" fmla="*/ 7101500 w 10692508"/>
              <a:gd name="connsiteY4313" fmla="*/ 3280603 h 4158856"/>
              <a:gd name="connsiteX4314" fmla="*/ 7111469 w 10692508"/>
              <a:gd name="connsiteY4314" fmla="*/ 3291341 h 4158856"/>
              <a:gd name="connsiteX4315" fmla="*/ 7132173 w 10692508"/>
              <a:gd name="connsiteY4315" fmla="*/ 3285972 h 4158856"/>
              <a:gd name="connsiteX4316" fmla="*/ 7132173 w 10692508"/>
              <a:gd name="connsiteY4316" fmla="*/ 3291341 h 4158856"/>
              <a:gd name="connsiteX4317" fmla="*/ 7122204 w 10692508"/>
              <a:gd name="connsiteY4317" fmla="*/ 3295943 h 4158856"/>
              <a:gd name="connsiteX4318" fmla="*/ 7111469 w 10692508"/>
              <a:gd name="connsiteY4318" fmla="*/ 3306682 h 4158856"/>
              <a:gd name="connsiteX4319" fmla="*/ 7081563 w 10692508"/>
              <a:gd name="connsiteY4319" fmla="*/ 3306682 h 4158856"/>
              <a:gd name="connsiteX4320" fmla="*/ 7081563 w 10692508"/>
              <a:gd name="connsiteY4320" fmla="*/ 3301313 h 4158856"/>
              <a:gd name="connsiteX4321" fmla="*/ 7101500 w 10692508"/>
              <a:gd name="connsiteY4321" fmla="*/ 3291341 h 4158856"/>
              <a:gd name="connsiteX4322" fmla="*/ 4677589 w 10692508"/>
              <a:gd name="connsiteY4322" fmla="*/ 3280603 h 4158856"/>
              <a:gd name="connsiteX4323" fmla="*/ 4698293 w 10692508"/>
              <a:gd name="connsiteY4323" fmla="*/ 3285972 h 4158856"/>
              <a:gd name="connsiteX4324" fmla="*/ 4688325 w 10692508"/>
              <a:gd name="connsiteY4324" fmla="*/ 3291341 h 4158856"/>
              <a:gd name="connsiteX4325" fmla="*/ 4498154 w 10692508"/>
              <a:gd name="connsiteY4325" fmla="*/ 3280603 h 4158856"/>
              <a:gd name="connsiteX4326" fmla="*/ 4508122 w 10692508"/>
              <a:gd name="connsiteY4326" fmla="*/ 3285972 h 4158856"/>
              <a:gd name="connsiteX4327" fmla="*/ 4498154 w 10692508"/>
              <a:gd name="connsiteY4327" fmla="*/ 3291341 h 4158856"/>
              <a:gd name="connsiteX4328" fmla="*/ 3789614 w 10692508"/>
              <a:gd name="connsiteY4328" fmla="*/ 3280603 h 4158856"/>
              <a:gd name="connsiteX4329" fmla="*/ 3799583 w 10692508"/>
              <a:gd name="connsiteY4329" fmla="*/ 3280603 h 4158856"/>
              <a:gd name="connsiteX4330" fmla="*/ 3810319 w 10692508"/>
              <a:gd name="connsiteY4330" fmla="*/ 3285972 h 4158856"/>
              <a:gd name="connsiteX4331" fmla="*/ 3789614 w 10692508"/>
              <a:gd name="connsiteY4331" fmla="*/ 3291341 h 4158856"/>
              <a:gd name="connsiteX4332" fmla="*/ 7729524 w 10692508"/>
              <a:gd name="connsiteY4332" fmla="*/ 3276000 h 4158856"/>
              <a:gd name="connsiteX4333" fmla="*/ 7740259 w 10692508"/>
              <a:gd name="connsiteY4333" fmla="*/ 3280603 h 4158856"/>
              <a:gd name="connsiteX4334" fmla="*/ 7740259 w 10692508"/>
              <a:gd name="connsiteY4334" fmla="*/ 3285972 h 4158856"/>
              <a:gd name="connsiteX4335" fmla="*/ 7729524 w 10692508"/>
              <a:gd name="connsiteY4335" fmla="*/ 3285972 h 4158856"/>
              <a:gd name="connsiteX4336" fmla="*/ 7729524 w 10692508"/>
              <a:gd name="connsiteY4336" fmla="*/ 3280603 h 4158856"/>
              <a:gd name="connsiteX4337" fmla="*/ 7520949 w 10692508"/>
              <a:gd name="connsiteY4337" fmla="*/ 3276000 h 4158856"/>
              <a:gd name="connsiteX4338" fmla="*/ 7540887 w 10692508"/>
              <a:gd name="connsiteY4338" fmla="*/ 3276000 h 4158856"/>
              <a:gd name="connsiteX4339" fmla="*/ 7540887 w 10692508"/>
              <a:gd name="connsiteY4339" fmla="*/ 3280603 h 4158856"/>
              <a:gd name="connsiteX4340" fmla="*/ 7530918 w 10692508"/>
              <a:gd name="connsiteY4340" fmla="*/ 3285972 h 4158856"/>
              <a:gd name="connsiteX4341" fmla="*/ 7490277 w 10692508"/>
              <a:gd name="connsiteY4341" fmla="*/ 3276000 h 4158856"/>
              <a:gd name="connsiteX4342" fmla="*/ 7500245 w 10692508"/>
              <a:gd name="connsiteY4342" fmla="*/ 3276000 h 4158856"/>
              <a:gd name="connsiteX4343" fmla="*/ 7500245 w 10692508"/>
              <a:gd name="connsiteY4343" fmla="*/ 3280603 h 4158856"/>
              <a:gd name="connsiteX4344" fmla="*/ 7490277 w 10692508"/>
              <a:gd name="connsiteY4344" fmla="*/ 3280603 h 4158856"/>
              <a:gd name="connsiteX4345" fmla="*/ 5107007 w 10692508"/>
              <a:gd name="connsiteY4345" fmla="*/ 3276000 h 4158856"/>
              <a:gd name="connsiteX4346" fmla="*/ 5126178 w 10692508"/>
              <a:gd name="connsiteY4346" fmla="*/ 3276000 h 4158856"/>
              <a:gd name="connsiteX4347" fmla="*/ 5107007 w 10692508"/>
              <a:gd name="connsiteY4347" fmla="*/ 3280603 h 4158856"/>
              <a:gd name="connsiteX4348" fmla="*/ 4738168 w 10692508"/>
              <a:gd name="connsiteY4348" fmla="*/ 3276000 h 4158856"/>
              <a:gd name="connsiteX4349" fmla="*/ 4758105 w 10692508"/>
              <a:gd name="connsiteY4349" fmla="*/ 3276000 h 4158856"/>
              <a:gd name="connsiteX4350" fmla="*/ 4748136 w 10692508"/>
              <a:gd name="connsiteY4350" fmla="*/ 3280603 h 4158856"/>
              <a:gd name="connsiteX4351" fmla="*/ 4738168 w 10692508"/>
              <a:gd name="connsiteY4351" fmla="*/ 3280603 h 4158856"/>
              <a:gd name="connsiteX4352" fmla="*/ 1646358 w 10692508"/>
              <a:gd name="connsiteY4352" fmla="*/ 3276000 h 4158856"/>
              <a:gd name="connsiteX4353" fmla="*/ 1655560 w 10692508"/>
              <a:gd name="connsiteY4353" fmla="*/ 3276000 h 4158856"/>
              <a:gd name="connsiteX4354" fmla="*/ 1646358 w 10692508"/>
              <a:gd name="connsiteY4354" fmla="*/ 3285972 h 4158856"/>
              <a:gd name="connsiteX4355" fmla="*/ 1625654 w 10692508"/>
              <a:gd name="connsiteY4355" fmla="*/ 3285972 h 4158856"/>
              <a:gd name="connsiteX4356" fmla="*/ 8318440 w 10692508"/>
              <a:gd name="connsiteY4356" fmla="*/ 3270631 h 4158856"/>
              <a:gd name="connsiteX4357" fmla="*/ 8328409 w 10692508"/>
              <a:gd name="connsiteY4357" fmla="*/ 3276000 h 4158856"/>
              <a:gd name="connsiteX4358" fmla="*/ 8318440 w 10692508"/>
              <a:gd name="connsiteY4358" fmla="*/ 3276000 h 4158856"/>
              <a:gd name="connsiteX4359" fmla="*/ 8099130 w 10692508"/>
              <a:gd name="connsiteY4359" fmla="*/ 3270631 h 4158856"/>
              <a:gd name="connsiteX4360" fmla="*/ 8109865 w 10692508"/>
              <a:gd name="connsiteY4360" fmla="*/ 3270631 h 4158856"/>
              <a:gd name="connsiteX4361" fmla="*/ 8109865 w 10692508"/>
              <a:gd name="connsiteY4361" fmla="*/ 3276000 h 4158856"/>
              <a:gd name="connsiteX4362" fmla="*/ 8099130 w 10692508"/>
              <a:gd name="connsiteY4362" fmla="*/ 3276000 h 4158856"/>
              <a:gd name="connsiteX4363" fmla="*/ 7630605 w 10692508"/>
              <a:gd name="connsiteY4363" fmla="*/ 3270631 h 4158856"/>
              <a:gd name="connsiteX4364" fmla="*/ 7630605 w 10692508"/>
              <a:gd name="connsiteY4364" fmla="*/ 3276000 h 4158856"/>
              <a:gd name="connsiteX4365" fmla="*/ 7599932 w 10692508"/>
              <a:gd name="connsiteY4365" fmla="*/ 3285972 h 4158856"/>
              <a:gd name="connsiteX4366" fmla="*/ 7609901 w 10692508"/>
              <a:gd name="connsiteY4366" fmla="*/ 3291341 h 4158856"/>
              <a:gd name="connsiteX4367" fmla="*/ 7630605 w 10692508"/>
              <a:gd name="connsiteY4367" fmla="*/ 3291341 h 4158856"/>
              <a:gd name="connsiteX4368" fmla="*/ 7630605 w 10692508"/>
              <a:gd name="connsiteY4368" fmla="*/ 3306682 h 4158856"/>
              <a:gd name="connsiteX4369" fmla="*/ 7619869 w 10692508"/>
              <a:gd name="connsiteY4369" fmla="*/ 3312051 h 4158856"/>
              <a:gd name="connsiteX4370" fmla="*/ 7640573 w 10692508"/>
              <a:gd name="connsiteY4370" fmla="*/ 3316653 h 4158856"/>
              <a:gd name="connsiteX4371" fmla="*/ 7599932 w 10692508"/>
              <a:gd name="connsiteY4371" fmla="*/ 3326625 h 4158856"/>
              <a:gd name="connsiteX4372" fmla="*/ 7590730 w 10692508"/>
              <a:gd name="connsiteY4372" fmla="*/ 3322022 h 4158856"/>
              <a:gd name="connsiteX4373" fmla="*/ 7570793 w 10692508"/>
              <a:gd name="connsiteY4373" fmla="*/ 3322022 h 4158856"/>
              <a:gd name="connsiteX4374" fmla="*/ 7570793 w 10692508"/>
              <a:gd name="connsiteY4374" fmla="*/ 3316653 h 4158856"/>
              <a:gd name="connsiteX4375" fmla="*/ 7540887 w 10692508"/>
              <a:gd name="connsiteY4375" fmla="*/ 3322022 h 4158856"/>
              <a:gd name="connsiteX4376" fmla="*/ 7540887 w 10692508"/>
              <a:gd name="connsiteY4376" fmla="*/ 3312051 h 4158856"/>
              <a:gd name="connsiteX4377" fmla="*/ 7550089 w 10692508"/>
              <a:gd name="connsiteY4377" fmla="*/ 3301313 h 4158856"/>
              <a:gd name="connsiteX4378" fmla="*/ 7570793 w 10692508"/>
              <a:gd name="connsiteY4378" fmla="*/ 3312051 h 4158856"/>
              <a:gd name="connsiteX4379" fmla="*/ 7580761 w 10692508"/>
              <a:gd name="connsiteY4379" fmla="*/ 3280603 h 4158856"/>
              <a:gd name="connsiteX4380" fmla="*/ 7609901 w 10692508"/>
              <a:gd name="connsiteY4380" fmla="*/ 3280603 h 4158856"/>
              <a:gd name="connsiteX4381" fmla="*/ 7570793 w 10692508"/>
              <a:gd name="connsiteY4381" fmla="*/ 3270631 h 4158856"/>
              <a:gd name="connsiteX4382" fmla="*/ 7580761 w 10692508"/>
              <a:gd name="connsiteY4382" fmla="*/ 3276000 h 4158856"/>
              <a:gd name="connsiteX4383" fmla="*/ 7570793 w 10692508"/>
              <a:gd name="connsiteY4383" fmla="*/ 3276000 h 4158856"/>
              <a:gd name="connsiteX4384" fmla="*/ 7560057 w 10692508"/>
              <a:gd name="connsiteY4384" fmla="*/ 3276000 h 4158856"/>
              <a:gd name="connsiteX4385" fmla="*/ 7361451 w 10692508"/>
              <a:gd name="connsiteY4385" fmla="*/ 3270631 h 4158856"/>
              <a:gd name="connsiteX4386" fmla="*/ 7380622 w 10692508"/>
              <a:gd name="connsiteY4386" fmla="*/ 3270631 h 4158856"/>
              <a:gd name="connsiteX4387" fmla="*/ 7380622 w 10692508"/>
              <a:gd name="connsiteY4387" fmla="*/ 3276000 h 4158856"/>
              <a:gd name="connsiteX4388" fmla="*/ 7370653 w 10692508"/>
              <a:gd name="connsiteY4388" fmla="*/ 3276000 h 4158856"/>
              <a:gd name="connsiteX4389" fmla="*/ 7072361 w 10692508"/>
              <a:gd name="connsiteY4389" fmla="*/ 3270631 h 4158856"/>
              <a:gd name="connsiteX4390" fmla="*/ 7101500 w 10692508"/>
              <a:gd name="connsiteY4390" fmla="*/ 3270631 h 4158856"/>
              <a:gd name="connsiteX4391" fmla="*/ 7101500 w 10692508"/>
              <a:gd name="connsiteY4391" fmla="*/ 3280603 h 4158856"/>
              <a:gd name="connsiteX4392" fmla="*/ 7072361 w 10692508"/>
              <a:gd name="connsiteY4392" fmla="*/ 3280603 h 4158856"/>
              <a:gd name="connsiteX4393" fmla="*/ 4010458 w 10692508"/>
              <a:gd name="connsiteY4393" fmla="*/ 3270631 h 4158856"/>
              <a:gd name="connsiteX4394" fmla="*/ 4018893 w 10692508"/>
              <a:gd name="connsiteY4394" fmla="*/ 3270631 h 4158856"/>
              <a:gd name="connsiteX4395" fmla="*/ 4018893 w 10692508"/>
              <a:gd name="connsiteY4395" fmla="*/ 3280603 h 4158856"/>
              <a:gd name="connsiteX4396" fmla="*/ 3849426 w 10692508"/>
              <a:gd name="connsiteY4396" fmla="*/ 3270631 h 4158856"/>
              <a:gd name="connsiteX4397" fmla="*/ 3849426 w 10692508"/>
              <a:gd name="connsiteY4397" fmla="*/ 3280603 h 4158856"/>
              <a:gd name="connsiteX4398" fmla="*/ 3840991 w 10692508"/>
              <a:gd name="connsiteY4398" fmla="*/ 3280603 h 4158856"/>
              <a:gd name="connsiteX4399" fmla="*/ 3830255 w 10692508"/>
              <a:gd name="connsiteY4399" fmla="*/ 3276000 h 4158856"/>
              <a:gd name="connsiteX4400" fmla="*/ 3101778 w 10692508"/>
              <a:gd name="connsiteY4400" fmla="*/ 3270631 h 4158856"/>
              <a:gd name="connsiteX4401" fmla="*/ 3111747 w 10692508"/>
              <a:gd name="connsiteY4401" fmla="*/ 3280603 h 4158856"/>
              <a:gd name="connsiteX4402" fmla="*/ 3092577 w 10692508"/>
              <a:gd name="connsiteY4402" fmla="*/ 3280603 h 4158856"/>
              <a:gd name="connsiteX4403" fmla="*/ 2683863 w 10692508"/>
              <a:gd name="connsiteY4403" fmla="*/ 3270631 h 4158856"/>
              <a:gd name="connsiteX4404" fmla="*/ 2703033 w 10692508"/>
              <a:gd name="connsiteY4404" fmla="*/ 3276000 h 4158856"/>
              <a:gd name="connsiteX4405" fmla="*/ 2683863 w 10692508"/>
              <a:gd name="connsiteY4405" fmla="*/ 3280603 h 4158856"/>
              <a:gd name="connsiteX4406" fmla="*/ 7820009 w 10692508"/>
              <a:gd name="connsiteY4406" fmla="*/ 3265262 h 4158856"/>
              <a:gd name="connsiteX4407" fmla="*/ 7839179 w 10692508"/>
              <a:gd name="connsiteY4407" fmla="*/ 3270631 h 4158856"/>
              <a:gd name="connsiteX4408" fmla="*/ 7820009 w 10692508"/>
              <a:gd name="connsiteY4408" fmla="*/ 3270631 h 4158856"/>
              <a:gd name="connsiteX4409" fmla="*/ 7659743 w 10692508"/>
              <a:gd name="connsiteY4409" fmla="*/ 3265262 h 4158856"/>
              <a:gd name="connsiteX4410" fmla="*/ 7669712 w 10692508"/>
              <a:gd name="connsiteY4410" fmla="*/ 3265262 h 4158856"/>
              <a:gd name="connsiteX4411" fmla="*/ 7669712 w 10692508"/>
              <a:gd name="connsiteY4411" fmla="*/ 3276000 h 4158856"/>
              <a:gd name="connsiteX4412" fmla="*/ 7669712 w 10692508"/>
              <a:gd name="connsiteY4412" fmla="*/ 3280603 h 4158856"/>
              <a:gd name="connsiteX4413" fmla="*/ 7650541 w 10692508"/>
              <a:gd name="connsiteY4413" fmla="*/ 3276000 h 4158856"/>
              <a:gd name="connsiteX4414" fmla="*/ 7650541 w 10692508"/>
              <a:gd name="connsiteY4414" fmla="*/ 3270631 h 4158856"/>
              <a:gd name="connsiteX4415" fmla="*/ 7320810 w 10692508"/>
              <a:gd name="connsiteY4415" fmla="*/ 3265262 h 4158856"/>
              <a:gd name="connsiteX4416" fmla="*/ 7330779 w 10692508"/>
              <a:gd name="connsiteY4416" fmla="*/ 3265262 h 4158856"/>
              <a:gd name="connsiteX4417" fmla="*/ 7330779 w 10692508"/>
              <a:gd name="connsiteY4417" fmla="*/ 3270631 h 4158856"/>
              <a:gd name="connsiteX4418" fmla="*/ 7320810 w 10692508"/>
              <a:gd name="connsiteY4418" fmla="*/ 3276000 h 4158856"/>
              <a:gd name="connsiteX4419" fmla="*/ 7320810 w 10692508"/>
              <a:gd name="connsiteY4419" fmla="*/ 3285972 h 4158856"/>
              <a:gd name="connsiteX4420" fmla="*/ 7311609 w 10692508"/>
              <a:gd name="connsiteY4420" fmla="*/ 3291341 h 4158856"/>
              <a:gd name="connsiteX4421" fmla="*/ 7311609 w 10692508"/>
              <a:gd name="connsiteY4421" fmla="*/ 3301313 h 4158856"/>
              <a:gd name="connsiteX4422" fmla="*/ 7320810 w 10692508"/>
              <a:gd name="connsiteY4422" fmla="*/ 3306682 h 4158856"/>
              <a:gd name="connsiteX4423" fmla="*/ 7311609 w 10692508"/>
              <a:gd name="connsiteY4423" fmla="*/ 3306682 h 4158856"/>
              <a:gd name="connsiteX4424" fmla="*/ 7301639 w 10692508"/>
              <a:gd name="connsiteY4424" fmla="*/ 3326625 h 4158856"/>
              <a:gd name="connsiteX4425" fmla="*/ 7301639 w 10692508"/>
              <a:gd name="connsiteY4425" fmla="*/ 3331994 h 4158856"/>
              <a:gd name="connsiteX4426" fmla="*/ 7311609 w 10692508"/>
              <a:gd name="connsiteY4426" fmla="*/ 3337363 h 4158856"/>
              <a:gd name="connsiteX4427" fmla="*/ 7280935 w 10692508"/>
              <a:gd name="connsiteY4427" fmla="*/ 3342732 h 4158856"/>
              <a:gd name="connsiteX4428" fmla="*/ 7280935 w 10692508"/>
              <a:gd name="connsiteY4428" fmla="*/ 3331994 h 4158856"/>
              <a:gd name="connsiteX4429" fmla="*/ 7251797 w 10692508"/>
              <a:gd name="connsiteY4429" fmla="*/ 3326625 h 4158856"/>
              <a:gd name="connsiteX4430" fmla="*/ 7260999 w 10692508"/>
              <a:gd name="connsiteY4430" fmla="*/ 3322022 h 4158856"/>
              <a:gd name="connsiteX4431" fmla="*/ 7251797 w 10692508"/>
              <a:gd name="connsiteY4431" fmla="*/ 3312051 h 4158856"/>
              <a:gd name="connsiteX4432" fmla="*/ 7251797 w 10692508"/>
              <a:gd name="connsiteY4432" fmla="*/ 3301313 h 4158856"/>
              <a:gd name="connsiteX4433" fmla="*/ 7270967 w 10692508"/>
              <a:gd name="connsiteY4433" fmla="*/ 3280603 h 4158856"/>
              <a:gd name="connsiteX4434" fmla="*/ 7291671 w 10692508"/>
              <a:gd name="connsiteY4434" fmla="*/ 3280603 h 4158856"/>
              <a:gd name="connsiteX4435" fmla="*/ 7231859 w 10692508"/>
              <a:gd name="connsiteY4435" fmla="*/ 3265262 h 4158856"/>
              <a:gd name="connsiteX4436" fmla="*/ 7270967 w 10692508"/>
              <a:gd name="connsiteY4436" fmla="*/ 3265262 h 4158856"/>
              <a:gd name="connsiteX4437" fmla="*/ 7251797 w 10692508"/>
              <a:gd name="connsiteY4437" fmla="*/ 3270631 h 4158856"/>
              <a:gd name="connsiteX4438" fmla="*/ 7231859 w 10692508"/>
              <a:gd name="connsiteY4438" fmla="*/ 3270631 h 4158856"/>
              <a:gd name="connsiteX4439" fmla="*/ 5037227 w 10692508"/>
              <a:gd name="connsiteY4439" fmla="*/ 3265262 h 4158856"/>
              <a:gd name="connsiteX4440" fmla="*/ 5057931 w 10692508"/>
              <a:gd name="connsiteY4440" fmla="*/ 3265262 h 4158856"/>
              <a:gd name="connsiteX4441" fmla="*/ 5057931 w 10692508"/>
              <a:gd name="connsiteY4441" fmla="*/ 3270631 h 4158856"/>
              <a:gd name="connsiteX4442" fmla="*/ 5016523 w 10692508"/>
              <a:gd name="connsiteY4442" fmla="*/ 3270631 h 4158856"/>
              <a:gd name="connsiteX4443" fmla="*/ 4209063 w 10692508"/>
              <a:gd name="connsiteY4443" fmla="*/ 3265262 h 4158856"/>
              <a:gd name="connsiteX4444" fmla="*/ 4219032 w 10692508"/>
              <a:gd name="connsiteY4444" fmla="*/ 3280603 h 4158856"/>
              <a:gd name="connsiteX4445" fmla="*/ 4219032 w 10692508"/>
              <a:gd name="connsiteY4445" fmla="*/ 3285972 h 4158856"/>
              <a:gd name="connsiteX4446" fmla="*/ 4209063 w 10692508"/>
              <a:gd name="connsiteY4446" fmla="*/ 3295943 h 4158856"/>
              <a:gd name="connsiteX4447" fmla="*/ 4189893 w 10692508"/>
              <a:gd name="connsiteY4447" fmla="*/ 3306682 h 4158856"/>
              <a:gd name="connsiteX4448" fmla="*/ 4189893 w 10692508"/>
              <a:gd name="connsiteY4448" fmla="*/ 3295943 h 4158856"/>
              <a:gd name="connsiteX4449" fmla="*/ 4199095 w 10692508"/>
              <a:gd name="connsiteY4449" fmla="*/ 3295943 h 4158856"/>
              <a:gd name="connsiteX4450" fmla="*/ 4189893 w 10692508"/>
              <a:gd name="connsiteY4450" fmla="*/ 3291341 h 4158856"/>
              <a:gd name="connsiteX4451" fmla="*/ 4189893 w 10692508"/>
              <a:gd name="connsiteY4451" fmla="*/ 3280603 h 4158856"/>
              <a:gd name="connsiteX4452" fmla="*/ 4199095 w 10692508"/>
              <a:gd name="connsiteY4452" fmla="*/ 3270631 h 4158856"/>
              <a:gd name="connsiteX4453" fmla="*/ 4149252 w 10692508"/>
              <a:gd name="connsiteY4453" fmla="*/ 3265262 h 4158856"/>
              <a:gd name="connsiteX4454" fmla="*/ 4169189 w 10692508"/>
              <a:gd name="connsiteY4454" fmla="*/ 3265262 h 4158856"/>
              <a:gd name="connsiteX4455" fmla="*/ 4149252 w 10692508"/>
              <a:gd name="connsiteY4455" fmla="*/ 3276000 h 4158856"/>
              <a:gd name="connsiteX4456" fmla="*/ 3900803 w 10692508"/>
              <a:gd name="connsiteY4456" fmla="*/ 3265262 h 4158856"/>
              <a:gd name="connsiteX4457" fmla="*/ 3919974 w 10692508"/>
              <a:gd name="connsiteY4457" fmla="*/ 3276000 h 4158856"/>
              <a:gd name="connsiteX4458" fmla="*/ 3919974 w 10692508"/>
              <a:gd name="connsiteY4458" fmla="*/ 3280603 h 4158856"/>
              <a:gd name="connsiteX4459" fmla="*/ 3890067 w 10692508"/>
              <a:gd name="connsiteY4459" fmla="*/ 3295943 h 4158856"/>
              <a:gd name="connsiteX4460" fmla="*/ 3880098 w 10692508"/>
              <a:gd name="connsiteY4460" fmla="*/ 3285972 h 4158856"/>
              <a:gd name="connsiteX4461" fmla="*/ 3860161 w 10692508"/>
              <a:gd name="connsiteY4461" fmla="*/ 3276000 h 4158856"/>
              <a:gd name="connsiteX4462" fmla="*/ 3880098 w 10692508"/>
              <a:gd name="connsiteY4462" fmla="*/ 3276000 h 4158856"/>
              <a:gd name="connsiteX4463" fmla="*/ 2233741 w 10692508"/>
              <a:gd name="connsiteY4463" fmla="*/ 3265262 h 4158856"/>
              <a:gd name="connsiteX4464" fmla="*/ 2254445 w 10692508"/>
              <a:gd name="connsiteY4464" fmla="*/ 3265262 h 4158856"/>
              <a:gd name="connsiteX4465" fmla="*/ 2254445 w 10692508"/>
              <a:gd name="connsiteY4465" fmla="*/ 3270631 h 4158856"/>
              <a:gd name="connsiteX4466" fmla="*/ 2224539 w 10692508"/>
              <a:gd name="connsiteY4466" fmla="*/ 3285972 h 4158856"/>
              <a:gd name="connsiteX4467" fmla="*/ 2194633 w 10692508"/>
              <a:gd name="connsiteY4467" fmla="*/ 3291341 h 4158856"/>
              <a:gd name="connsiteX4468" fmla="*/ 2194633 w 10692508"/>
              <a:gd name="connsiteY4468" fmla="*/ 3280603 h 4158856"/>
              <a:gd name="connsiteX4469" fmla="*/ 7729524 w 10692508"/>
              <a:gd name="connsiteY4469" fmla="*/ 3260660 h 4158856"/>
              <a:gd name="connsiteX4470" fmla="*/ 7740259 w 10692508"/>
              <a:gd name="connsiteY4470" fmla="*/ 3265262 h 4158856"/>
              <a:gd name="connsiteX4471" fmla="*/ 7729524 w 10692508"/>
              <a:gd name="connsiteY4471" fmla="*/ 3265262 h 4158856"/>
              <a:gd name="connsiteX4472" fmla="*/ 5256537 w 10692508"/>
              <a:gd name="connsiteY4472" fmla="*/ 3260660 h 4158856"/>
              <a:gd name="connsiteX4473" fmla="*/ 5266505 w 10692508"/>
              <a:gd name="connsiteY4473" fmla="*/ 3260660 h 4158856"/>
              <a:gd name="connsiteX4474" fmla="*/ 5266505 w 10692508"/>
              <a:gd name="connsiteY4474" fmla="*/ 3270631 h 4158856"/>
              <a:gd name="connsiteX4475" fmla="*/ 5235833 w 10692508"/>
              <a:gd name="connsiteY4475" fmla="*/ 3285972 h 4158856"/>
              <a:gd name="connsiteX4476" fmla="*/ 5227398 w 10692508"/>
              <a:gd name="connsiteY4476" fmla="*/ 3285972 h 4158856"/>
              <a:gd name="connsiteX4477" fmla="*/ 5227398 w 10692508"/>
              <a:gd name="connsiteY4477" fmla="*/ 3280603 h 4158856"/>
              <a:gd name="connsiteX4478" fmla="*/ 4308750 w 10692508"/>
              <a:gd name="connsiteY4478" fmla="*/ 3260660 h 4158856"/>
              <a:gd name="connsiteX4479" fmla="*/ 4318718 w 10692508"/>
              <a:gd name="connsiteY4479" fmla="*/ 3265262 h 4158856"/>
              <a:gd name="connsiteX4480" fmla="*/ 4308750 w 10692508"/>
              <a:gd name="connsiteY4480" fmla="*/ 3276000 h 4158856"/>
              <a:gd name="connsiteX4481" fmla="*/ 4328687 w 10692508"/>
              <a:gd name="connsiteY4481" fmla="*/ 3291341 h 4158856"/>
              <a:gd name="connsiteX4482" fmla="*/ 4308750 w 10692508"/>
              <a:gd name="connsiteY4482" fmla="*/ 3306682 h 4158856"/>
              <a:gd name="connsiteX4483" fmla="*/ 4338656 w 10692508"/>
              <a:gd name="connsiteY4483" fmla="*/ 3306682 h 4158856"/>
              <a:gd name="connsiteX4484" fmla="*/ 4338656 w 10692508"/>
              <a:gd name="connsiteY4484" fmla="*/ 3312051 h 4158856"/>
              <a:gd name="connsiteX4485" fmla="*/ 4338656 w 10692508"/>
              <a:gd name="connsiteY4485" fmla="*/ 3331994 h 4158856"/>
              <a:gd name="connsiteX4486" fmla="*/ 4318718 w 10692508"/>
              <a:gd name="connsiteY4486" fmla="*/ 3337363 h 4158856"/>
              <a:gd name="connsiteX4487" fmla="*/ 4318718 w 10692508"/>
              <a:gd name="connsiteY4487" fmla="*/ 3348102 h 4158856"/>
              <a:gd name="connsiteX4488" fmla="*/ 4308750 w 10692508"/>
              <a:gd name="connsiteY4488" fmla="*/ 3342732 h 4158856"/>
              <a:gd name="connsiteX4489" fmla="*/ 4308750 w 10692508"/>
              <a:gd name="connsiteY4489" fmla="*/ 3312051 h 4158856"/>
              <a:gd name="connsiteX4490" fmla="*/ 4299548 w 10692508"/>
              <a:gd name="connsiteY4490" fmla="*/ 3312051 h 4158856"/>
              <a:gd name="connsiteX4491" fmla="*/ 4289579 w 10692508"/>
              <a:gd name="connsiteY4491" fmla="*/ 3295943 h 4158856"/>
              <a:gd name="connsiteX4492" fmla="*/ 4289579 w 10692508"/>
              <a:gd name="connsiteY4492" fmla="*/ 3280603 h 4158856"/>
              <a:gd name="connsiteX4493" fmla="*/ 4289579 w 10692508"/>
              <a:gd name="connsiteY4493" fmla="*/ 3265262 h 4158856"/>
              <a:gd name="connsiteX4494" fmla="*/ 1904776 w 10692508"/>
              <a:gd name="connsiteY4494" fmla="*/ 3260660 h 4158856"/>
              <a:gd name="connsiteX4495" fmla="*/ 1915511 w 10692508"/>
              <a:gd name="connsiteY4495" fmla="*/ 3265262 h 4158856"/>
              <a:gd name="connsiteX4496" fmla="*/ 1894807 w 10692508"/>
              <a:gd name="connsiteY4496" fmla="*/ 3270631 h 4158856"/>
              <a:gd name="connsiteX4497" fmla="*/ 1894807 w 10692508"/>
              <a:gd name="connsiteY4497" fmla="*/ 3265262 h 4158856"/>
              <a:gd name="connsiteX4498" fmla="*/ 8946464 w 10692508"/>
              <a:gd name="connsiteY4498" fmla="*/ 3255291 h 4158856"/>
              <a:gd name="connsiteX4499" fmla="*/ 8957199 w 10692508"/>
              <a:gd name="connsiteY4499" fmla="*/ 3255291 h 4158856"/>
              <a:gd name="connsiteX4500" fmla="*/ 8987105 w 10692508"/>
              <a:gd name="connsiteY4500" fmla="*/ 3265262 h 4158856"/>
              <a:gd name="connsiteX4501" fmla="*/ 8967168 w 10692508"/>
              <a:gd name="connsiteY4501" fmla="*/ 3270631 h 4158856"/>
              <a:gd name="connsiteX4502" fmla="*/ 8946464 w 10692508"/>
              <a:gd name="connsiteY4502" fmla="*/ 3265262 h 4158856"/>
              <a:gd name="connsiteX4503" fmla="*/ 8158942 w 10692508"/>
              <a:gd name="connsiteY4503" fmla="*/ 3255291 h 4158856"/>
              <a:gd name="connsiteX4504" fmla="*/ 8169677 w 10692508"/>
              <a:gd name="connsiteY4504" fmla="*/ 3255291 h 4158856"/>
              <a:gd name="connsiteX4505" fmla="*/ 8178113 w 10692508"/>
              <a:gd name="connsiteY4505" fmla="*/ 3260660 h 4158856"/>
              <a:gd name="connsiteX4506" fmla="*/ 8169677 w 10692508"/>
              <a:gd name="connsiteY4506" fmla="*/ 3265262 h 4158856"/>
              <a:gd name="connsiteX4507" fmla="*/ 5216662 w 10692508"/>
              <a:gd name="connsiteY4507" fmla="*/ 3255291 h 4158856"/>
              <a:gd name="connsiteX4508" fmla="*/ 5227398 w 10692508"/>
              <a:gd name="connsiteY4508" fmla="*/ 3255291 h 4158856"/>
              <a:gd name="connsiteX4509" fmla="*/ 5216662 w 10692508"/>
              <a:gd name="connsiteY4509" fmla="*/ 3265262 h 4158856"/>
              <a:gd name="connsiteX4510" fmla="*/ 4328687 w 10692508"/>
              <a:gd name="connsiteY4510" fmla="*/ 3255291 h 4158856"/>
              <a:gd name="connsiteX4511" fmla="*/ 4349392 w 10692508"/>
              <a:gd name="connsiteY4511" fmla="*/ 3260660 h 4158856"/>
              <a:gd name="connsiteX4512" fmla="*/ 4338656 w 10692508"/>
              <a:gd name="connsiteY4512" fmla="*/ 3265262 h 4158856"/>
              <a:gd name="connsiteX4513" fmla="*/ 3450680 w 10692508"/>
              <a:gd name="connsiteY4513" fmla="*/ 3255291 h 4158856"/>
              <a:gd name="connsiteX4514" fmla="*/ 3460649 w 10692508"/>
              <a:gd name="connsiteY4514" fmla="*/ 3255291 h 4158856"/>
              <a:gd name="connsiteX4515" fmla="*/ 3460649 w 10692508"/>
              <a:gd name="connsiteY4515" fmla="*/ 3260660 h 4158856"/>
              <a:gd name="connsiteX4516" fmla="*/ 3440712 w 10692508"/>
              <a:gd name="connsiteY4516" fmla="*/ 3270631 h 4158856"/>
              <a:gd name="connsiteX4517" fmla="*/ 3431510 w 10692508"/>
              <a:gd name="connsiteY4517" fmla="*/ 3265262 h 4158856"/>
              <a:gd name="connsiteX4518" fmla="*/ 3281214 w 10692508"/>
              <a:gd name="connsiteY4518" fmla="*/ 3255291 h 4158856"/>
              <a:gd name="connsiteX4519" fmla="*/ 3301918 w 10692508"/>
              <a:gd name="connsiteY4519" fmla="*/ 3260660 h 4158856"/>
              <a:gd name="connsiteX4520" fmla="*/ 3291182 w 10692508"/>
              <a:gd name="connsiteY4520" fmla="*/ 3265262 h 4158856"/>
              <a:gd name="connsiteX4521" fmla="*/ 3271246 w 10692508"/>
              <a:gd name="connsiteY4521" fmla="*/ 3265262 h 4158856"/>
              <a:gd name="connsiteX4522" fmla="*/ 3262044 w 10692508"/>
              <a:gd name="connsiteY4522" fmla="*/ 3260660 h 4158856"/>
              <a:gd name="connsiteX4523" fmla="*/ 2713002 w 10692508"/>
              <a:gd name="connsiteY4523" fmla="*/ 3255291 h 4158856"/>
              <a:gd name="connsiteX4524" fmla="*/ 2722971 w 10692508"/>
              <a:gd name="connsiteY4524" fmla="*/ 3260660 h 4158856"/>
              <a:gd name="connsiteX4525" fmla="*/ 2703033 w 10692508"/>
              <a:gd name="connsiteY4525" fmla="*/ 3265262 h 4158856"/>
              <a:gd name="connsiteX4526" fmla="*/ 2683863 w 10692508"/>
              <a:gd name="connsiteY4526" fmla="*/ 3270631 h 4158856"/>
              <a:gd name="connsiteX4527" fmla="*/ 2683863 w 10692508"/>
              <a:gd name="connsiteY4527" fmla="*/ 3260660 h 4158856"/>
              <a:gd name="connsiteX4528" fmla="*/ 2703033 w 10692508"/>
              <a:gd name="connsiteY4528" fmla="*/ 3260660 h 4158856"/>
              <a:gd name="connsiteX4529" fmla="*/ 2353364 w 10692508"/>
              <a:gd name="connsiteY4529" fmla="*/ 3255291 h 4158856"/>
              <a:gd name="connsiteX4530" fmla="*/ 2353364 w 10692508"/>
              <a:gd name="connsiteY4530" fmla="*/ 3265262 h 4158856"/>
              <a:gd name="connsiteX4531" fmla="*/ 2334194 w 10692508"/>
              <a:gd name="connsiteY4531" fmla="*/ 3270631 h 4158856"/>
              <a:gd name="connsiteX4532" fmla="*/ 2324225 w 10692508"/>
              <a:gd name="connsiteY4532" fmla="*/ 3270631 h 4158856"/>
              <a:gd name="connsiteX4533" fmla="*/ 2293553 w 10692508"/>
              <a:gd name="connsiteY4533" fmla="*/ 3255291 h 4158856"/>
              <a:gd name="connsiteX4534" fmla="*/ 2304288 w 10692508"/>
              <a:gd name="connsiteY4534" fmla="*/ 3255291 h 4158856"/>
              <a:gd name="connsiteX4535" fmla="*/ 2314257 w 10692508"/>
              <a:gd name="connsiteY4535" fmla="*/ 3260660 h 4158856"/>
              <a:gd name="connsiteX4536" fmla="*/ 2293553 w 10692508"/>
              <a:gd name="connsiteY4536" fmla="*/ 3265262 h 4158856"/>
              <a:gd name="connsiteX4537" fmla="*/ 2283584 w 10692508"/>
              <a:gd name="connsiteY4537" fmla="*/ 3265262 h 4158856"/>
              <a:gd name="connsiteX4538" fmla="*/ 2004462 w 10692508"/>
              <a:gd name="connsiteY4538" fmla="*/ 3255291 h 4158856"/>
              <a:gd name="connsiteX4539" fmla="*/ 2025166 w 10692508"/>
              <a:gd name="connsiteY4539" fmla="*/ 3255291 h 4158856"/>
              <a:gd name="connsiteX4540" fmla="*/ 2014431 w 10692508"/>
              <a:gd name="connsiteY4540" fmla="*/ 3260660 h 4158856"/>
              <a:gd name="connsiteX4541" fmla="*/ 7659743 w 10692508"/>
              <a:gd name="connsiteY4541" fmla="*/ 3249921 h 4158856"/>
              <a:gd name="connsiteX4542" fmla="*/ 7669712 w 10692508"/>
              <a:gd name="connsiteY4542" fmla="*/ 3249921 h 4158856"/>
              <a:gd name="connsiteX4543" fmla="*/ 7659743 w 10692508"/>
              <a:gd name="connsiteY4543" fmla="*/ 3260660 h 4158856"/>
              <a:gd name="connsiteX4544" fmla="*/ 7270967 w 10692508"/>
              <a:gd name="connsiteY4544" fmla="*/ 3249921 h 4158856"/>
              <a:gd name="connsiteX4545" fmla="*/ 7280935 w 10692508"/>
              <a:gd name="connsiteY4545" fmla="*/ 3249921 h 4158856"/>
              <a:gd name="connsiteX4546" fmla="*/ 7280935 w 10692508"/>
              <a:gd name="connsiteY4546" fmla="*/ 3260660 h 4158856"/>
              <a:gd name="connsiteX4547" fmla="*/ 7270967 w 10692508"/>
              <a:gd name="connsiteY4547" fmla="*/ 3260660 h 4158856"/>
              <a:gd name="connsiteX4548" fmla="*/ 5176021 w 10692508"/>
              <a:gd name="connsiteY4548" fmla="*/ 3249921 h 4158856"/>
              <a:gd name="connsiteX4549" fmla="*/ 5185989 w 10692508"/>
              <a:gd name="connsiteY4549" fmla="*/ 3249921 h 4158856"/>
              <a:gd name="connsiteX4550" fmla="*/ 5176021 w 10692508"/>
              <a:gd name="connsiteY4550" fmla="*/ 3260660 h 4158856"/>
              <a:gd name="connsiteX4551" fmla="*/ 5166819 w 10692508"/>
              <a:gd name="connsiteY4551" fmla="*/ 3260660 h 4158856"/>
              <a:gd name="connsiteX4552" fmla="*/ 4907635 w 10692508"/>
              <a:gd name="connsiteY4552" fmla="*/ 3249921 h 4158856"/>
              <a:gd name="connsiteX4553" fmla="*/ 4917603 w 10692508"/>
              <a:gd name="connsiteY4553" fmla="*/ 3249921 h 4158856"/>
              <a:gd name="connsiteX4554" fmla="*/ 4907635 w 10692508"/>
              <a:gd name="connsiteY4554" fmla="*/ 3270631 h 4158856"/>
              <a:gd name="connsiteX4555" fmla="*/ 4896899 w 10692508"/>
              <a:gd name="connsiteY4555" fmla="*/ 3260660 h 4158856"/>
              <a:gd name="connsiteX4556" fmla="*/ 3581040 w 10692508"/>
              <a:gd name="connsiteY4556" fmla="*/ 3249921 h 4158856"/>
              <a:gd name="connsiteX4557" fmla="*/ 3581040 w 10692508"/>
              <a:gd name="connsiteY4557" fmla="*/ 3255291 h 4158856"/>
              <a:gd name="connsiteX4558" fmla="*/ 3551134 w 10692508"/>
              <a:gd name="connsiteY4558" fmla="*/ 3270631 h 4158856"/>
              <a:gd name="connsiteX4559" fmla="*/ 3551134 w 10692508"/>
              <a:gd name="connsiteY4559" fmla="*/ 3265262 h 4158856"/>
              <a:gd name="connsiteX4560" fmla="*/ 3560335 w 10692508"/>
              <a:gd name="connsiteY4560" fmla="*/ 3260660 h 4158856"/>
              <a:gd name="connsiteX4561" fmla="*/ 3560335 w 10692508"/>
              <a:gd name="connsiteY4561" fmla="*/ 3255291 h 4158856"/>
              <a:gd name="connsiteX4562" fmla="*/ 2861764 w 10692508"/>
              <a:gd name="connsiteY4562" fmla="*/ 3249921 h 4158856"/>
              <a:gd name="connsiteX4563" fmla="*/ 2872500 w 10692508"/>
              <a:gd name="connsiteY4563" fmla="*/ 3255291 h 4158856"/>
              <a:gd name="connsiteX4564" fmla="*/ 2853329 w 10692508"/>
              <a:gd name="connsiteY4564" fmla="*/ 3265262 h 4158856"/>
              <a:gd name="connsiteX4565" fmla="*/ 2842594 w 10692508"/>
              <a:gd name="connsiteY4565" fmla="*/ 3260660 h 4158856"/>
              <a:gd name="connsiteX4566" fmla="*/ 8019381 w 10692508"/>
              <a:gd name="connsiteY4566" fmla="*/ 3244552 h 4158856"/>
              <a:gd name="connsiteX4567" fmla="*/ 8019381 w 10692508"/>
              <a:gd name="connsiteY4567" fmla="*/ 3249921 h 4158856"/>
              <a:gd name="connsiteX4568" fmla="*/ 8008645 w 10692508"/>
              <a:gd name="connsiteY4568" fmla="*/ 3260660 h 4158856"/>
              <a:gd name="connsiteX4569" fmla="*/ 8000211 w 10692508"/>
              <a:gd name="connsiteY4569" fmla="*/ 3249921 h 4158856"/>
              <a:gd name="connsiteX4570" fmla="*/ 7630605 w 10692508"/>
              <a:gd name="connsiteY4570" fmla="*/ 3244552 h 4158856"/>
              <a:gd name="connsiteX4571" fmla="*/ 7650541 w 10692508"/>
              <a:gd name="connsiteY4571" fmla="*/ 3255291 h 4158856"/>
              <a:gd name="connsiteX4572" fmla="*/ 7640573 w 10692508"/>
              <a:gd name="connsiteY4572" fmla="*/ 3260660 h 4158856"/>
              <a:gd name="connsiteX4573" fmla="*/ 7619869 w 10692508"/>
              <a:gd name="connsiteY4573" fmla="*/ 3244552 h 4158856"/>
              <a:gd name="connsiteX4574" fmla="*/ 7609901 w 10692508"/>
              <a:gd name="connsiteY4574" fmla="*/ 3255291 h 4158856"/>
              <a:gd name="connsiteX4575" fmla="*/ 7609901 w 10692508"/>
              <a:gd name="connsiteY4575" fmla="*/ 3265262 h 4158856"/>
              <a:gd name="connsiteX4576" fmla="*/ 7599932 w 10692508"/>
              <a:gd name="connsiteY4576" fmla="*/ 3270631 h 4158856"/>
              <a:gd name="connsiteX4577" fmla="*/ 7590730 w 10692508"/>
              <a:gd name="connsiteY4577" fmla="*/ 3265262 h 4158856"/>
              <a:gd name="connsiteX4578" fmla="*/ 7570793 w 10692508"/>
              <a:gd name="connsiteY4578" fmla="*/ 3260660 h 4158856"/>
              <a:gd name="connsiteX4579" fmla="*/ 7590730 w 10692508"/>
              <a:gd name="connsiteY4579" fmla="*/ 3255291 h 4158856"/>
              <a:gd name="connsiteX4580" fmla="*/ 7540887 w 10692508"/>
              <a:gd name="connsiteY4580" fmla="*/ 3244552 h 4158856"/>
              <a:gd name="connsiteX4581" fmla="*/ 7550089 w 10692508"/>
              <a:gd name="connsiteY4581" fmla="*/ 3244552 h 4158856"/>
              <a:gd name="connsiteX4582" fmla="*/ 7540887 w 10692508"/>
              <a:gd name="connsiteY4582" fmla="*/ 3255291 h 4158856"/>
              <a:gd name="connsiteX4583" fmla="*/ 4937540 w 10692508"/>
              <a:gd name="connsiteY4583" fmla="*/ 3244552 h 4158856"/>
              <a:gd name="connsiteX4584" fmla="*/ 4937540 w 10692508"/>
              <a:gd name="connsiteY4584" fmla="*/ 3255291 h 4158856"/>
              <a:gd name="connsiteX4585" fmla="*/ 4956711 w 10692508"/>
              <a:gd name="connsiteY4585" fmla="*/ 3255291 h 4158856"/>
              <a:gd name="connsiteX4586" fmla="*/ 4946742 w 10692508"/>
              <a:gd name="connsiteY4586" fmla="*/ 3265262 h 4158856"/>
              <a:gd name="connsiteX4587" fmla="*/ 4927572 w 10692508"/>
              <a:gd name="connsiteY4587" fmla="*/ 3255291 h 4158856"/>
              <a:gd name="connsiteX4588" fmla="*/ 4927572 w 10692508"/>
              <a:gd name="connsiteY4588" fmla="*/ 3249921 h 4158856"/>
              <a:gd name="connsiteX4589" fmla="*/ 2902406 w 10692508"/>
              <a:gd name="connsiteY4589" fmla="*/ 3244552 h 4158856"/>
              <a:gd name="connsiteX4590" fmla="*/ 2932312 w 10692508"/>
              <a:gd name="connsiteY4590" fmla="*/ 3244552 h 4158856"/>
              <a:gd name="connsiteX4591" fmla="*/ 2932312 w 10692508"/>
              <a:gd name="connsiteY4591" fmla="*/ 3249921 h 4158856"/>
              <a:gd name="connsiteX4592" fmla="*/ 2913141 w 10692508"/>
              <a:gd name="connsiteY4592" fmla="*/ 3260660 h 4158856"/>
              <a:gd name="connsiteX4593" fmla="*/ 2913141 w 10692508"/>
              <a:gd name="connsiteY4593" fmla="*/ 3255291 h 4158856"/>
              <a:gd name="connsiteX4594" fmla="*/ 2892437 w 10692508"/>
              <a:gd name="connsiteY4594" fmla="*/ 3260660 h 4158856"/>
              <a:gd name="connsiteX4595" fmla="*/ 2882468 w 10692508"/>
              <a:gd name="connsiteY4595" fmla="*/ 3255291 h 4158856"/>
              <a:gd name="connsiteX4596" fmla="*/ 2403208 w 10692508"/>
              <a:gd name="connsiteY4596" fmla="*/ 3244552 h 4158856"/>
              <a:gd name="connsiteX4597" fmla="*/ 2413176 w 10692508"/>
              <a:gd name="connsiteY4597" fmla="*/ 3244552 h 4158856"/>
              <a:gd name="connsiteX4598" fmla="*/ 2413176 w 10692508"/>
              <a:gd name="connsiteY4598" fmla="*/ 3255291 h 4158856"/>
              <a:gd name="connsiteX4599" fmla="*/ 2394006 w 10692508"/>
              <a:gd name="connsiteY4599" fmla="*/ 3255291 h 4158856"/>
              <a:gd name="connsiteX4600" fmla="*/ 7909726 w 10692508"/>
              <a:gd name="connsiteY4600" fmla="*/ 3239950 h 4158856"/>
              <a:gd name="connsiteX4601" fmla="*/ 7939632 w 10692508"/>
              <a:gd name="connsiteY4601" fmla="*/ 3255291 h 4158856"/>
              <a:gd name="connsiteX4602" fmla="*/ 7929663 w 10692508"/>
              <a:gd name="connsiteY4602" fmla="*/ 3260660 h 4158856"/>
              <a:gd name="connsiteX4603" fmla="*/ 7919695 w 10692508"/>
              <a:gd name="connsiteY4603" fmla="*/ 3249921 h 4158856"/>
              <a:gd name="connsiteX4604" fmla="*/ 7909726 w 10692508"/>
              <a:gd name="connsiteY4604" fmla="*/ 3255291 h 4158856"/>
              <a:gd name="connsiteX4605" fmla="*/ 7909726 w 10692508"/>
              <a:gd name="connsiteY4605" fmla="*/ 3270631 h 4158856"/>
              <a:gd name="connsiteX4606" fmla="*/ 7879821 w 10692508"/>
              <a:gd name="connsiteY4606" fmla="*/ 3270631 h 4158856"/>
              <a:gd name="connsiteX4607" fmla="*/ 7889022 w 10692508"/>
              <a:gd name="connsiteY4607" fmla="*/ 3249921 h 4158856"/>
              <a:gd name="connsiteX4608" fmla="*/ 4597840 w 10692508"/>
              <a:gd name="connsiteY4608" fmla="*/ 3239950 h 4158856"/>
              <a:gd name="connsiteX4609" fmla="*/ 4607809 w 10692508"/>
              <a:gd name="connsiteY4609" fmla="*/ 3249921 h 4158856"/>
              <a:gd name="connsiteX4610" fmla="*/ 4597840 w 10692508"/>
              <a:gd name="connsiteY4610" fmla="*/ 3249921 h 4158856"/>
              <a:gd name="connsiteX4611" fmla="*/ 4428373 w 10692508"/>
              <a:gd name="connsiteY4611" fmla="*/ 3239950 h 4158856"/>
              <a:gd name="connsiteX4612" fmla="*/ 4438342 w 10692508"/>
              <a:gd name="connsiteY4612" fmla="*/ 3249921 h 4158856"/>
              <a:gd name="connsiteX4613" fmla="*/ 4419172 w 10692508"/>
              <a:gd name="connsiteY4613" fmla="*/ 3249921 h 4158856"/>
              <a:gd name="connsiteX4614" fmla="*/ 4119346 w 10692508"/>
              <a:gd name="connsiteY4614" fmla="*/ 3239950 h 4158856"/>
              <a:gd name="connsiteX4615" fmla="*/ 4139284 w 10692508"/>
              <a:gd name="connsiteY4615" fmla="*/ 3249921 h 4158856"/>
              <a:gd name="connsiteX4616" fmla="*/ 4119346 w 10692508"/>
              <a:gd name="connsiteY4616" fmla="*/ 3265262 h 4158856"/>
              <a:gd name="connsiteX4617" fmla="*/ 4089440 w 10692508"/>
              <a:gd name="connsiteY4617" fmla="*/ 3260660 h 4158856"/>
              <a:gd name="connsiteX4618" fmla="*/ 4109377 w 10692508"/>
              <a:gd name="connsiteY4618" fmla="*/ 3260660 h 4158856"/>
              <a:gd name="connsiteX4619" fmla="*/ 4109377 w 10692508"/>
              <a:gd name="connsiteY4619" fmla="*/ 3244552 h 4158856"/>
              <a:gd name="connsiteX4620" fmla="*/ 4089440 w 10692508"/>
              <a:gd name="connsiteY4620" fmla="*/ 3239950 h 4158856"/>
              <a:gd name="connsiteX4621" fmla="*/ 4109377 w 10692508"/>
              <a:gd name="connsiteY4621" fmla="*/ 3239950 h 4158856"/>
              <a:gd name="connsiteX4622" fmla="*/ 4099408 w 10692508"/>
              <a:gd name="connsiteY4622" fmla="*/ 3244552 h 4158856"/>
              <a:gd name="connsiteX4623" fmla="*/ 4089440 w 10692508"/>
              <a:gd name="connsiteY4623" fmla="*/ 3244552 h 4158856"/>
              <a:gd name="connsiteX4624" fmla="*/ 3810319 w 10692508"/>
              <a:gd name="connsiteY4624" fmla="*/ 3239950 h 4158856"/>
              <a:gd name="connsiteX4625" fmla="*/ 3820287 w 10692508"/>
              <a:gd name="connsiteY4625" fmla="*/ 3239950 h 4158856"/>
              <a:gd name="connsiteX4626" fmla="*/ 3820287 w 10692508"/>
              <a:gd name="connsiteY4626" fmla="*/ 3255291 h 4158856"/>
              <a:gd name="connsiteX4627" fmla="*/ 3810319 w 10692508"/>
              <a:gd name="connsiteY4627" fmla="*/ 3255291 h 4158856"/>
              <a:gd name="connsiteX4628" fmla="*/ 3630116 w 10692508"/>
              <a:gd name="connsiteY4628" fmla="*/ 3239950 h 4158856"/>
              <a:gd name="connsiteX4629" fmla="*/ 3650820 w 10692508"/>
              <a:gd name="connsiteY4629" fmla="*/ 3249921 h 4158856"/>
              <a:gd name="connsiteX4630" fmla="*/ 3630116 w 10692508"/>
              <a:gd name="connsiteY4630" fmla="*/ 3265262 h 4158856"/>
              <a:gd name="connsiteX4631" fmla="*/ 3610945 w 10692508"/>
              <a:gd name="connsiteY4631" fmla="*/ 3265262 h 4158856"/>
              <a:gd name="connsiteX4632" fmla="*/ 3620147 w 10692508"/>
              <a:gd name="connsiteY4632" fmla="*/ 3260660 h 4158856"/>
              <a:gd name="connsiteX4633" fmla="*/ 3610945 w 10692508"/>
              <a:gd name="connsiteY4633" fmla="*/ 3260660 h 4158856"/>
              <a:gd name="connsiteX4634" fmla="*/ 3610945 w 10692508"/>
              <a:gd name="connsiteY4634" fmla="*/ 3249921 h 4158856"/>
              <a:gd name="connsiteX4635" fmla="*/ 3041967 w 10692508"/>
              <a:gd name="connsiteY4635" fmla="*/ 3239950 h 4158856"/>
              <a:gd name="connsiteX4636" fmla="*/ 3051936 w 10692508"/>
              <a:gd name="connsiteY4636" fmla="*/ 3239950 h 4158856"/>
              <a:gd name="connsiteX4637" fmla="*/ 3072639 w 10692508"/>
              <a:gd name="connsiteY4637" fmla="*/ 3249921 h 4158856"/>
              <a:gd name="connsiteX4638" fmla="*/ 3072639 w 10692508"/>
              <a:gd name="connsiteY4638" fmla="*/ 3255291 h 4158856"/>
              <a:gd name="connsiteX4639" fmla="*/ 3032765 w 10692508"/>
              <a:gd name="connsiteY4639" fmla="*/ 3265262 h 4158856"/>
              <a:gd name="connsiteX4640" fmla="*/ 3012061 w 10692508"/>
              <a:gd name="connsiteY4640" fmla="*/ 3270631 h 4158856"/>
              <a:gd name="connsiteX4641" fmla="*/ 3002092 w 10692508"/>
              <a:gd name="connsiteY4641" fmla="*/ 3270631 h 4158856"/>
              <a:gd name="connsiteX4642" fmla="*/ 2992123 w 10692508"/>
              <a:gd name="connsiteY4642" fmla="*/ 3270631 h 4158856"/>
              <a:gd name="connsiteX4643" fmla="*/ 2982155 w 10692508"/>
              <a:gd name="connsiteY4643" fmla="*/ 3270631 h 4158856"/>
              <a:gd name="connsiteX4644" fmla="*/ 2982155 w 10692508"/>
              <a:gd name="connsiteY4644" fmla="*/ 3265262 h 4158856"/>
              <a:gd name="connsiteX4645" fmla="*/ 3012061 w 10692508"/>
              <a:gd name="connsiteY4645" fmla="*/ 3255291 h 4158856"/>
              <a:gd name="connsiteX4646" fmla="*/ 3022796 w 10692508"/>
              <a:gd name="connsiteY4646" fmla="*/ 3244552 h 4158856"/>
              <a:gd name="connsiteX4647" fmla="*/ 3032765 w 10692508"/>
              <a:gd name="connsiteY4647" fmla="*/ 3244552 h 4158856"/>
              <a:gd name="connsiteX4648" fmla="*/ 2514396 w 10692508"/>
              <a:gd name="connsiteY4648" fmla="*/ 3239950 h 4158856"/>
              <a:gd name="connsiteX4649" fmla="*/ 2493692 w 10692508"/>
              <a:gd name="connsiteY4649" fmla="*/ 3249921 h 4158856"/>
              <a:gd name="connsiteX4650" fmla="*/ 2493692 w 10692508"/>
              <a:gd name="connsiteY4650" fmla="*/ 3244552 h 4158856"/>
              <a:gd name="connsiteX4651" fmla="*/ 5227398 w 10692508"/>
              <a:gd name="connsiteY4651" fmla="*/ 3234581 h 4158856"/>
              <a:gd name="connsiteX4652" fmla="*/ 5246568 w 10692508"/>
              <a:gd name="connsiteY4652" fmla="*/ 3234581 h 4158856"/>
              <a:gd name="connsiteX4653" fmla="*/ 5246568 w 10692508"/>
              <a:gd name="connsiteY4653" fmla="*/ 3239950 h 4158856"/>
              <a:gd name="connsiteX4654" fmla="*/ 5235833 w 10692508"/>
              <a:gd name="connsiteY4654" fmla="*/ 3239950 h 4158856"/>
              <a:gd name="connsiteX4655" fmla="*/ 5047195 w 10692508"/>
              <a:gd name="connsiteY4655" fmla="*/ 3234581 h 4158856"/>
              <a:gd name="connsiteX4656" fmla="*/ 5057931 w 10692508"/>
              <a:gd name="connsiteY4656" fmla="*/ 3234581 h 4158856"/>
              <a:gd name="connsiteX4657" fmla="*/ 5057931 w 10692508"/>
              <a:gd name="connsiteY4657" fmla="*/ 3239950 h 4158856"/>
              <a:gd name="connsiteX4658" fmla="*/ 3450680 w 10692508"/>
              <a:gd name="connsiteY4658" fmla="*/ 3234581 h 4158856"/>
              <a:gd name="connsiteX4659" fmla="*/ 3460649 w 10692508"/>
              <a:gd name="connsiteY4659" fmla="*/ 3239950 h 4158856"/>
              <a:gd name="connsiteX4660" fmla="*/ 3440712 w 10692508"/>
              <a:gd name="connsiteY4660" fmla="*/ 3244552 h 4158856"/>
              <a:gd name="connsiteX4661" fmla="*/ 3022796 w 10692508"/>
              <a:gd name="connsiteY4661" fmla="*/ 3234581 h 4158856"/>
              <a:gd name="connsiteX4662" fmla="*/ 3022796 w 10692508"/>
              <a:gd name="connsiteY4662" fmla="*/ 3244552 h 4158856"/>
              <a:gd name="connsiteX4663" fmla="*/ 3012061 w 10692508"/>
              <a:gd name="connsiteY4663" fmla="*/ 3239950 h 4158856"/>
              <a:gd name="connsiteX4664" fmla="*/ 2403208 w 10692508"/>
              <a:gd name="connsiteY4664" fmla="*/ 3234581 h 4158856"/>
              <a:gd name="connsiteX4665" fmla="*/ 2413176 w 10692508"/>
              <a:gd name="connsiteY4665" fmla="*/ 3234581 h 4158856"/>
              <a:gd name="connsiteX4666" fmla="*/ 2413176 w 10692508"/>
              <a:gd name="connsiteY4666" fmla="*/ 3239950 h 4158856"/>
              <a:gd name="connsiteX4667" fmla="*/ 2394006 w 10692508"/>
              <a:gd name="connsiteY4667" fmla="*/ 3239950 h 4158856"/>
              <a:gd name="connsiteX4668" fmla="*/ 1565842 w 10692508"/>
              <a:gd name="connsiteY4668" fmla="*/ 3234581 h 4158856"/>
              <a:gd name="connsiteX4669" fmla="*/ 1576578 w 10692508"/>
              <a:gd name="connsiteY4669" fmla="*/ 3239950 h 4158856"/>
              <a:gd name="connsiteX4670" fmla="*/ 1545905 w 10692508"/>
              <a:gd name="connsiteY4670" fmla="*/ 3244552 h 4158856"/>
              <a:gd name="connsiteX4671" fmla="*/ 7311609 w 10692508"/>
              <a:gd name="connsiteY4671" fmla="*/ 3229978 h 4158856"/>
              <a:gd name="connsiteX4672" fmla="*/ 7341514 w 10692508"/>
              <a:gd name="connsiteY4672" fmla="*/ 3229978 h 4158856"/>
              <a:gd name="connsiteX4673" fmla="*/ 7320810 w 10692508"/>
              <a:gd name="connsiteY4673" fmla="*/ 3239950 h 4158856"/>
              <a:gd name="connsiteX4674" fmla="*/ 7311609 w 10692508"/>
              <a:gd name="connsiteY4674" fmla="*/ 3234581 h 4158856"/>
              <a:gd name="connsiteX4675" fmla="*/ 4688325 w 10692508"/>
              <a:gd name="connsiteY4675" fmla="*/ 3229978 h 4158856"/>
              <a:gd name="connsiteX4676" fmla="*/ 4708262 w 10692508"/>
              <a:gd name="connsiteY4676" fmla="*/ 3229978 h 4158856"/>
              <a:gd name="connsiteX4677" fmla="*/ 4708262 w 10692508"/>
              <a:gd name="connsiteY4677" fmla="*/ 3244552 h 4158856"/>
              <a:gd name="connsiteX4678" fmla="*/ 4698293 w 10692508"/>
              <a:gd name="connsiteY4678" fmla="*/ 3249921 h 4158856"/>
              <a:gd name="connsiteX4679" fmla="*/ 4698293 w 10692508"/>
              <a:gd name="connsiteY4679" fmla="*/ 3265262 h 4158856"/>
              <a:gd name="connsiteX4680" fmla="*/ 4688325 w 10692508"/>
              <a:gd name="connsiteY4680" fmla="*/ 3270631 h 4158856"/>
              <a:gd name="connsiteX4681" fmla="*/ 4688325 w 10692508"/>
              <a:gd name="connsiteY4681" fmla="*/ 3265262 h 4158856"/>
              <a:gd name="connsiteX4682" fmla="*/ 4688325 w 10692508"/>
              <a:gd name="connsiteY4682" fmla="*/ 3260660 h 4158856"/>
              <a:gd name="connsiteX4683" fmla="*/ 4338656 w 10692508"/>
              <a:gd name="connsiteY4683" fmla="*/ 3229978 h 4158856"/>
              <a:gd name="connsiteX4684" fmla="*/ 4359360 w 10692508"/>
              <a:gd name="connsiteY4684" fmla="*/ 3244552 h 4158856"/>
              <a:gd name="connsiteX4685" fmla="*/ 4338656 w 10692508"/>
              <a:gd name="connsiteY4685" fmla="*/ 3249921 h 4158856"/>
              <a:gd name="connsiteX4686" fmla="*/ 4328687 w 10692508"/>
              <a:gd name="connsiteY4686" fmla="*/ 3244552 h 4158856"/>
              <a:gd name="connsiteX4687" fmla="*/ 4239737 w 10692508"/>
              <a:gd name="connsiteY4687" fmla="*/ 3229978 h 4158856"/>
              <a:gd name="connsiteX4688" fmla="*/ 4258907 w 10692508"/>
              <a:gd name="connsiteY4688" fmla="*/ 3229978 h 4158856"/>
              <a:gd name="connsiteX4689" fmla="*/ 4258907 w 10692508"/>
              <a:gd name="connsiteY4689" fmla="*/ 3244552 h 4158856"/>
              <a:gd name="connsiteX4690" fmla="*/ 4239737 w 10692508"/>
              <a:gd name="connsiteY4690" fmla="*/ 3255291 h 4158856"/>
              <a:gd name="connsiteX4691" fmla="*/ 4258907 w 10692508"/>
              <a:gd name="connsiteY4691" fmla="*/ 3260660 h 4158856"/>
              <a:gd name="connsiteX4692" fmla="*/ 4248171 w 10692508"/>
              <a:gd name="connsiteY4692" fmla="*/ 3270631 h 4158856"/>
              <a:gd name="connsiteX4693" fmla="*/ 4229001 w 10692508"/>
              <a:gd name="connsiteY4693" fmla="*/ 3265262 h 4158856"/>
              <a:gd name="connsiteX4694" fmla="*/ 4229001 w 10692508"/>
              <a:gd name="connsiteY4694" fmla="*/ 3255291 h 4158856"/>
              <a:gd name="connsiteX4695" fmla="*/ 4209063 w 10692508"/>
              <a:gd name="connsiteY4695" fmla="*/ 3244552 h 4158856"/>
              <a:gd name="connsiteX4696" fmla="*/ 4229001 w 10692508"/>
              <a:gd name="connsiteY4696" fmla="*/ 3234581 h 4158856"/>
              <a:gd name="connsiteX4697" fmla="*/ 4248171 w 10692508"/>
              <a:gd name="connsiteY4697" fmla="*/ 3234581 h 4158856"/>
              <a:gd name="connsiteX4698" fmla="*/ 4119346 w 10692508"/>
              <a:gd name="connsiteY4698" fmla="*/ 3229978 h 4158856"/>
              <a:gd name="connsiteX4699" fmla="*/ 4130081 w 10692508"/>
              <a:gd name="connsiteY4699" fmla="*/ 3229978 h 4158856"/>
              <a:gd name="connsiteX4700" fmla="*/ 4119346 w 10692508"/>
              <a:gd name="connsiteY4700" fmla="*/ 3239950 h 4158856"/>
              <a:gd name="connsiteX4701" fmla="*/ 3192263 w 10692508"/>
              <a:gd name="connsiteY4701" fmla="*/ 3229978 h 4158856"/>
              <a:gd name="connsiteX4702" fmla="*/ 3211433 w 10692508"/>
              <a:gd name="connsiteY4702" fmla="*/ 3229978 h 4158856"/>
              <a:gd name="connsiteX4703" fmla="*/ 3221402 w 10692508"/>
              <a:gd name="connsiteY4703" fmla="*/ 3234581 h 4158856"/>
              <a:gd name="connsiteX4704" fmla="*/ 3221402 w 10692508"/>
              <a:gd name="connsiteY4704" fmla="*/ 3249921 h 4158856"/>
              <a:gd name="connsiteX4705" fmla="*/ 3211433 w 10692508"/>
              <a:gd name="connsiteY4705" fmla="*/ 3260660 h 4158856"/>
              <a:gd name="connsiteX4706" fmla="*/ 3242106 w 10692508"/>
              <a:gd name="connsiteY4706" fmla="*/ 3260660 h 4158856"/>
              <a:gd name="connsiteX4707" fmla="*/ 3242106 w 10692508"/>
              <a:gd name="connsiteY4707" fmla="*/ 3265262 h 4158856"/>
              <a:gd name="connsiteX4708" fmla="*/ 3231371 w 10692508"/>
              <a:gd name="connsiteY4708" fmla="*/ 3276000 h 4158856"/>
              <a:gd name="connsiteX4709" fmla="*/ 3221402 w 10692508"/>
              <a:gd name="connsiteY4709" fmla="*/ 3285972 h 4158856"/>
              <a:gd name="connsiteX4710" fmla="*/ 3211433 w 10692508"/>
              <a:gd name="connsiteY4710" fmla="*/ 3295943 h 4158856"/>
              <a:gd name="connsiteX4711" fmla="*/ 3161591 w 10692508"/>
              <a:gd name="connsiteY4711" fmla="*/ 3322022 h 4158856"/>
              <a:gd name="connsiteX4712" fmla="*/ 3151622 w 10692508"/>
              <a:gd name="connsiteY4712" fmla="*/ 3322022 h 4158856"/>
              <a:gd name="connsiteX4713" fmla="*/ 3121716 w 10692508"/>
              <a:gd name="connsiteY4713" fmla="*/ 3326625 h 4158856"/>
              <a:gd name="connsiteX4714" fmla="*/ 3111747 w 10692508"/>
              <a:gd name="connsiteY4714" fmla="*/ 3312051 h 4158856"/>
              <a:gd name="connsiteX4715" fmla="*/ 3121716 w 10692508"/>
              <a:gd name="connsiteY4715" fmla="*/ 3306682 h 4158856"/>
              <a:gd name="connsiteX4716" fmla="*/ 3121716 w 10692508"/>
              <a:gd name="connsiteY4716" fmla="*/ 3295943 h 4158856"/>
              <a:gd name="connsiteX4717" fmla="*/ 3111747 w 10692508"/>
              <a:gd name="connsiteY4717" fmla="*/ 3291341 h 4158856"/>
              <a:gd name="connsiteX4718" fmla="*/ 3142420 w 10692508"/>
              <a:gd name="connsiteY4718" fmla="*/ 3270631 h 4158856"/>
              <a:gd name="connsiteX4719" fmla="*/ 3142420 w 10692508"/>
              <a:gd name="connsiteY4719" fmla="*/ 3255291 h 4158856"/>
              <a:gd name="connsiteX4720" fmla="*/ 3161591 w 10692508"/>
              <a:gd name="connsiteY4720" fmla="*/ 3249921 h 4158856"/>
              <a:gd name="connsiteX4721" fmla="*/ 3161591 w 10692508"/>
              <a:gd name="connsiteY4721" fmla="*/ 3239950 h 4158856"/>
              <a:gd name="connsiteX4722" fmla="*/ 3171559 w 10692508"/>
              <a:gd name="connsiteY4722" fmla="*/ 3234581 h 4158856"/>
              <a:gd name="connsiteX4723" fmla="*/ 7830744 w 10692508"/>
              <a:gd name="connsiteY4723" fmla="*/ 3224609 h 4158856"/>
              <a:gd name="connsiteX4724" fmla="*/ 7849915 w 10692508"/>
              <a:gd name="connsiteY4724" fmla="*/ 3229978 h 4158856"/>
              <a:gd name="connsiteX4725" fmla="*/ 7849915 w 10692508"/>
              <a:gd name="connsiteY4725" fmla="*/ 3234581 h 4158856"/>
              <a:gd name="connsiteX4726" fmla="*/ 7800071 w 10692508"/>
              <a:gd name="connsiteY4726" fmla="*/ 3260660 h 4158856"/>
              <a:gd name="connsiteX4727" fmla="*/ 7800071 w 10692508"/>
              <a:gd name="connsiteY4727" fmla="*/ 3255291 h 4158856"/>
              <a:gd name="connsiteX4728" fmla="*/ 7810040 w 10692508"/>
              <a:gd name="connsiteY4728" fmla="*/ 3249921 h 4158856"/>
              <a:gd name="connsiteX4729" fmla="*/ 7810040 w 10692508"/>
              <a:gd name="connsiteY4729" fmla="*/ 3234581 h 4158856"/>
              <a:gd name="connsiteX4730" fmla="*/ 7680447 w 10692508"/>
              <a:gd name="connsiteY4730" fmla="*/ 3224609 h 4158856"/>
              <a:gd name="connsiteX4731" fmla="*/ 7690417 w 10692508"/>
              <a:gd name="connsiteY4731" fmla="*/ 3224609 h 4158856"/>
              <a:gd name="connsiteX4732" fmla="*/ 7690417 w 10692508"/>
              <a:gd name="connsiteY4732" fmla="*/ 3234581 h 4158856"/>
              <a:gd name="connsiteX4733" fmla="*/ 7680447 w 10692508"/>
              <a:gd name="connsiteY4733" fmla="*/ 3239950 h 4158856"/>
              <a:gd name="connsiteX4734" fmla="*/ 7669712 w 10692508"/>
              <a:gd name="connsiteY4734" fmla="*/ 3244552 h 4158856"/>
              <a:gd name="connsiteX4735" fmla="*/ 7669712 w 10692508"/>
              <a:gd name="connsiteY4735" fmla="*/ 3229978 h 4158856"/>
              <a:gd name="connsiteX4736" fmla="*/ 4628513 w 10692508"/>
              <a:gd name="connsiteY4736" fmla="*/ 3224609 h 4158856"/>
              <a:gd name="connsiteX4737" fmla="*/ 4638481 w 10692508"/>
              <a:gd name="connsiteY4737" fmla="*/ 3224609 h 4158856"/>
              <a:gd name="connsiteX4738" fmla="*/ 4628513 w 10692508"/>
              <a:gd name="connsiteY4738" fmla="*/ 3234581 h 4158856"/>
              <a:gd name="connsiteX4739" fmla="*/ 4607809 w 10692508"/>
              <a:gd name="connsiteY4739" fmla="*/ 3234581 h 4158856"/>
              <a:gd name="connsiteX4740" fmla="*/ 4528827 w 10692508"/>
              <a:gd name="connsiteY4740" fmla="*/ 3224609 h 4158856"/>
              <a:gd name="connsiteX4741" fmla="*/ 4547997 w 10692508"/>
              <a:gd name="connsiteY4741" fmla="*/ 3224609 h 4158856"/>
              <a:gd name="connsiteX4742" fmla="*/ 4547997 w 10692508"/>
              <a:gd name="connsiteY4742" fmla="*/ 3229978 h 4158856"/>
              <a:gd name="connsiteX4743" fmla="*/ 4547997 w 10692508"/>
              <a:gd name="connsiteY4743" fmla="*/ 3244552 h 4158856"/>
              <a:gd name="connsiteX4744" fmla="*/ 4528827 w 10692508"/>
              <a:gd name="connsiteY4744" fmla="*/ 3244552 h 4158856"/>
              <a:gd name="connsiteX4745" fmla="*/ 4518858 w 10692508"/>
              <a:gd name="connsiteY4745" fmla="*/ 3239950 h 4158856"/>
              <a:gd name="connsiteX4746" fmla="*/ 4518858 w 10692508"/>
              <a:gd name="connsiteY4746" fmla="*/ 3229978 h 4158856"/>
              <a:gd name="connsiteX4747" fmla="*/ 4488185 w 10692508"/>
              <a:gd name="connsiteY4747" fmla="*/ 3224609 h 4158856"/>
              <a:gd name="connsiteX4748" fmla="*/ 4498154 w 10692508"/>
              <a:gd name="connsiteY4748" fmla="*/ 3224609 h 4158856"/>
              <a:gd name="connsiteX4749" fmla="*/ 4498154 w 10692508"/>
              <a:gd name="connsiteY4749" fmla="*/ 3229978 h 4158856"/>
              <a:gd name="connsiteX4750" fmla="*/ 4488185 w 10692508"/>
              <a:gd name="connsiteY4750" fmla="*/ 3234581 h 4158856"/>
              <a:gd name="connsiteX4751" fmla="*/ 4488185 w 10692508"/>
              <a:gd name="connsiteY4751" fmla="*/ 3229978 h 4158856"/>
              <a:gd name="connsiteX4752" fmla="*/ 4308750 w 10692508"/>
              <a:gd name="connsiteY4752" fmla="*/ 3224609 h 4158856"/>
              <a:gd name="connsiteX4753" fmla="*/ 4318718 w 10692508"/>
              <a:gd name="connsiteY4753" fmla="*/ 3229978 h 4158856"/>
              <a:gd name="connsiteX4754" fmla="*/ 4318718 w 10692508"/>
              <a:gd name="connsiteY4754" fmla="*/ 3234581 h 4158856"/>
              <a:gd name="connsiteX4755" fmla="*/ 4308750 w 10692508"/>
              <a:gd name="connsiteY4755" fmla="*/ 3244552 h 4158856"/>
              <a:gd name="connsiteX4756" fmla="*/ 4289579 w 10692508"/>
              <a:gd name="connsiteY4756" fmla="*/ 3249921 h 4158856"/>
              <a:gd name="connsiteX4757" fmla="*/ 4278844 w 10692508"/>
              <a:gd name="connsiteY4757" fmla="*/ 3244552 h 4158856"/>
              <a:gd name="connsiteX4758" fmla="*/ 4278844 w 10692508"/>
              <a:gd name="connsiteY4758" fmla="*/ 3234581 h 4158856"/>
              <a:gd name="connsiteX4759" fmla="*/ 4289579 w 10692508"/>
              <a:gd name="connsiteY4759" fmla="*/ 3229978 h 4158856"/>
              <a:gd name="connsiteX4760" fmla="*/ 4039597 w 10692508"/>
              <a:gd name="connsiteY4760" fmla="*/ 3224609 h 4158856"/>
              <a:gd name="connsiteX4761" fmla="*/ 4059534 w 10692508"/>
              <a:gd name="connsiteY4761" fmla="*/ 3224609 h 4158856"/>
              <a:gd name="connsiteX4762" fmla="*/ 4078704 w 10692508"/>
              <a:gd name="connsiteY4762" fmla="*/ 3229978 h 4158856"/>
              <a:gd name="connsiteX4763" fmla="*/ 4059534 w 10692508"/>
              <a:gd name="connsiteY4763" fmla="*/ 3244552 h 4158856"/>
              <a:gd name="connsiteX4764" fmla="*/ 4070269 w 10692508"/>
              <a:gd name="connsiteY4764" fmla="*/ 3249921 h 4158856"/>
              <a:gd name="connsiteX4765" fmla="*/ 4059534 w 10692508"/>
              <a:gd name="connsiteY4765" fmla="*/ 3249921 h 4158856"/>
              <a:gd name="connsiteX4766" fmla="*/ 4039597 w 10692508"/>
              <a:gd name="connsiteY4766" fmla="*/ 3260660 h 4158856"/>
              <a:gd name="connsiteX4767" fmla="*/ 4029629 w 10692508"/>
              <a:gd name="connsiteY4767" fmla="*/ 3255291 h 4158856"/>
              <a:gd name="connsiteX4768" fmla="*/ 4010458 w 10692508"/>
              <a:gd name="connsiteY4768" fmla="*/ 3265262 h 4158856"/>
              <a:gd name="connsiteX4769" fmla="*/ 4010458 w 10692508"/>
              <a:gd name="connsiteY4769" fmla="*/ 3270631 h 4158856"/>
              <a:gd name="connsiteX4770" fmla="*/ 3999722 w 10692508"/>
              <a:gd name="connsiteY4770" fmla="*/ 3280603 h 4158856"/>
              <a:gd name="connsiteX4771" fmla="*/ 3979785 w 10692508"/>
              <a:gd name="connsiteY4771" fmla="*/ 3285972 h 4158856"/>
              <a:gd name="connsiteX4772" fmla="*/ 3969816 w 10692508"/>
              <a:gd name="connsiteY4772" fmla="*/ 3265262 h 4158856"/>
              <a:gd name="connsiteX4773" fmla="*/ 3979785 w 10692508"/>
              <a:gd name="connsiteY4773" fmla="*/ 3260660 h 4158856"/>
              <a:gd name="connsiteX4774" fmla="*/ 3969816 w 10692508"/>
              <a:gd name="connsiteY4774" fmla="*/ 3255291 h 4158856"/>
              <a:gd name="connsiteX4775" fmla="*/ 3979785 w 10692508"/>
              <a:gd name="connsiteY4775" fmla="*/ 3249921 h 4158856"/>
              <a:gd name="connsiteX4776" fmla="*/ 3989753 w 10692508"/>
              <a:gd name="connsiteY4776" fmla="*/ 3249921 h 4158856"/>
              <a:gd name="connsiteX4777" fmla="*/ 3979785 w 10692508"/>
              <a:gd name="connsiteY4777" fmla="*/ 3239950 h 4158856"/>
              <a:gd name="connsiteX4778" fmla="*/ 4010458 w 10692508"/>
              <a:gd name="connsiteY4778" fmla="*/ 3234581 h 4158856"/>
              <a:gd name="connsiteX4779" fmla="*/ 4018893 w 10692508"/>
              <a:gd name="connsiteY4779" fmla="*/ 3239950 h 4158856"/>
              <a:gd name="connsiteX4780" fmla="*/ 4029629 w 10692508"/>
              <a:gd name="connsiteY4780" fmla="*/ 3239950 h 4158856"/>
              <a:gd name="connsiteX4781" fmla="*/ 4029629 w 10692508"/>
              <a:gd name="connsiteY4781" fmla="*/ 3234581 h 4158856"/>
              <a:gd name="connsiteX4782" fmla="*/ 3620147 w 10692508"/>
              <a:gd name="connsiteY4782" fmla="*/ 3224609 h 4158856"/>
              <a:gd name="connsiteX4783" fmla="*/ 3620147 w 10692508"/>
              <a:gd name="connsiteY4783" fmla="*/ 3239950 h 4158856"/>
              <a:gd name="connsiteX4784" fmla="*/ 3610945 w 10692508"/>
              <a:gd name="connsiteY4784" fmla="*/ 3239950 h 4158856"/>
              <a:gd name="connsiteX4785" fmla="*/ 3610945 w 10692508"/>
              <a:gd name="connsiteY4785" fmla="*/ 3229978 h 4158856"/>
              <a:gd name="connsiteX4786" fmla="*/ 2045104 w 10692508"/>
              <a:gd name="connsiteY4786" fmla="*/ 3224609 h 4158856"/>
              <a:gd name="connsiteX4787" fmla="*/ 2054305 w 10692508"/>
              <a:gd name="connsiteY4787" fmla="*/ 3229978 h 4158856"/>
              <a:gd name="connsiteX4788" fmla="*/ 2045104 w 10692508"/>
              <a:gd name="connsiteY4788" fmla="*/ 3234581 h 4158856"/>
              <a:gd name="connsiteX4789" fmla="*/ 2035135 w 10692508"/>
              <a:gd name="connsiteY4789" fmla="*/ 3229978 h 4158856"/>
              <a:gd name="connsiteX4790" fmla="*/ 7490277 w 10692508"/>
              <a:gd name="connsiteY4790" fmla="*/ 3219240 h 4158856"/>
              <a:gd name="connsiteX4791" fmla="*/ 7500245 w 10692508"/>
              <a:gd name="connsiteY4791" fmla="*/ 3219240 h 4158856"/>
              <a:gd name="connsiteX4792" fmla="*/ 7500245 w 10692508"/>
              <a:gd name="connsiteY4792" fmla="*/ 3224609 h 4158856"/>
              <a:gd name="connsiteX4793" fmla="*/ 7471107 w 10692508"/>
              <a:gd name="connsiteY4793" fmla="*/ 3234581 h 4158856"/>
              <a:gd name="connsiteX4794" fmla="*/ 7471107 w 10692508"/>
              <a:gd name="connsiteY4794" fmla="*/ 3224609 h 4158856"/>
              <a:gd name="connsiteX4795" fmla="*/ 5336286 w 10692508"/>
              <a:gd name="connsiteY4795" fmla="*/ 3219240 h 4158856"/>
              <a:gd name="connsiteX4796" fmla="*/ 5347021 w 10692508"/>
              <a:gd name="connsiteY4796" fmla="*/ 3229978 h 4158856"/>
              <a:gd name="connsiteX4797" fmla="*/ 5336286 w 10692508"/>
              <a:gd name="connsiteY4797" fmla="*/ 3229978 h 4158856"/>
              <a:gd name="connsiteX4798" fmla="*/ 4478983 w 10692508"/>
              <a:gd name="connsiteY4798" fmla="*/ 3219240 h 4158856"/>
              <a:gd name="connsiteX4799" fmla="*/ 4478983 w 10692508"/>
              <a:gd name="connsiteY4799" fmla="*/ 3224609 h 4158856"/>
              <a:gd name="connsiteX4800" fmla="*/ 4469015 w 10692508"/>
              <a:gd name="connsiteY4800" fmla="*/ 3239950 h 4158856"/>
              <a:gd name="connsiteX4801" fmla="*/ 4459047 w 10692508"/>
              <a:gd name="connsiteY4801" fmla="*/ 3244552 h 4158856"/>
              <a:gd name="connsiteX4802" fmla="*/ 4448311 w 10692508"/>
              <a:gd name="connsiteY4802" fmla="*/ 3244552 h 4158856"/>
              <a:gd name="connsiteX4803" fmla="*/ 4448311 w 10692508"/>
              <a:gd name="connsiteY4803" fmla="*/ 3229978 h 4158856"/>
              <a:gd name="connsiteX4804" fmla="*/ 4438342 w 10692508"/>
              <a:gd name="connsiteY4804" fmla="*/ 3219240 h 4158856"/>
              <a:gd name="connsiteX4805" fmla="*/ 4448311 w 10692508"/>
              <a:gd name="connsiteY4805" fmla="*/ 3224609 h 4158856"/>
              <a:gd name="connsiteX4806" fmla="*/ 4438342 w 10692508"/>
              <a:gd name="connsiteY4806" fmla="*/ 3229978 h 4158856"/>
              <a:gd name="connsiteX4807" fmla="*/ 3690694 w 10692508"/>
              <a:gd name="connsiteY4807" fmla="*/ 3219240 h 4158856"/>
              <a:gd name="connsiteX4808" fmla="*/ 3700664 w 10692508"/>
              <a:gd name="connsiteY4808" fmla="*/ 3219240 h 4158856"/>
              <a:gd name="connsiteX4809" fmla="*/ 3700664 w 10692508"/>
              <a:gd name="connsiteY4809" fmla="*/ 3224609 h 4158856"/>
              <a:gd name="connsiteX4810" fmla="*/ 3700664 w 10692508"/>
              <a:gd name="connsiteY4810" fmla="*/ 3234581 h 4158856"/>
              <a:gd name="connsiteX4811" fmla="*/ 3679959 w 10692508"/>
              <a:gd name="connsiteY4811" fmla="*/ 3255291 h 4158856"/>
              <a:gd name="connsiteX4812" fmla="*/ 3660789 w 10692508"/>
              <a:gd name="connsiteY4812" fmla="*/ 3255291 h 4158856"/>
              <a:gd name="connsiteX4813" fmla="*/ 3660789 w 10692508"/>
              <a:gd name="connsiteY4813" fmla="*/ 3234581 h 4158856"/>
              <a:gd name="connsiteX4814" fmla="*/ 3262044 w 10692508"/>
              <a:gd name="connsiteY4814" fmla="*/ 3219240 h 4158856"/>
              <a:gd name="connsiteX4815" fmla="*/ 3281214 w 10692508"/>
              <a:gd name="connsiteY4815" fmla="*/ 3219240 h 4158856"/>
              <a:gd name="connsiteX4816" fmla="*/ 3271246 w 10692508"/>
              <a:gd name="connsiteY4816" fmla="*/ 3224609 h 4158856"/>
              <a:gd name="connsiteX4817" fmla="*/ 2832626 w 10692508"/>
              <a:gd name="connsiteY4817" fmla="*/ 3219240 h 4158856"/>
              <a:gd name="connsiteX4818" fmla="*/ 2872500 w 10692508"/>
              <a:gd name="connsiteY4818" fmla="*/ 3219240 h 4158856"/>
              <a:gd name="connsiteX4819" fmla="*/ 2861764 w 10692508"/>
              <a:gd name="connsiteY4819" fmla="*/ 3229978 h 4158856"/>
              <a:gd name="connsiteX4820" fmla="*/ 2853329 w 10692508"/>
              <a:gd name="connsiteY4820" fmla="*/ 3224609 h 4158856"/>
              <a:gd name="connsiteX4821" fmla="*/ 2822657 w 10692508"/>
              <a:gd name="connsiteY4821" fmla="*/ 3234581 h 4158856"/>
              <a:gd name="connsiteX4822" fmla="*/ 2822657 w 10692508"/>
              <a:gd name="connsiteY4822" fmla="*/ 3244552 h 4158856"/>
              <a:gd name="connsiteX4823" fmla="*/ 2812688 w 10692508"/>
              <a:gd name="connsiteY4823" fmla="*/ 3249921 h 4158856"/>
              <a:gd name="connsiteX4824" fmla="*/ 2822657 w 10692508"/>
              <a:gd name="connsiteY4824" fmla="*/ 3249921 h 4158856"/>
              <a:gd name="connsiteX4825" fmla="*/ 2812688 w 10692508"/>
              <a:gd name="connsiteY4825" fmla="*/ 3260660 h 4158856"/>
              <a:gd name="connsiteX4826" fmla="*/ 2822657 w 10692508"/>
              <a:gd name="connsiteY4826" fmla="*/ 3265262 h 4158856"/>
              <a:gd name="connsiteX4827" fmla="*/ 2812688 w 10692508"/>
              <a:gd name="connsiteY4827" fmla="*/ 3270631 h 4158856"/>
              <a:gd name="connsiteX4828" fmla="*/ 2812688 w 10692508"/>
              <a:gd name="connsiteY4828" fmla="*/ 3280603 h 4158856"/>
              <a:gd name="connsiteX4829" fmla="*/ 2822657 w 10692508"/>
              <a:gd name="connsiteY4829" fmla="*/ 3280603 h 4158856"/>
              <a:gd name="connsiteX4830" fmla="*/ 2812688 w 10692508"/>
              <a:gd name="connsiteY4830" fmla="*/ 3291341 h 4158856"/>
              <a:gd name="connsiteX4831" fmla="*/ 2812688 w 10692508"/>
              <a:gd name="connsiteY4831" fmla="*/ 3301313 h 4158856"/>
              <a:gd name="connsiteX4832" fmla="*/ 2822657 w 10692508"/>
              <a:gd name="connsiteY4832" fmla="*/ 3306682 h 4158856"/>
              <a:gd name="connsiteX4833" fmla="*/ 2812688 w 10692508"/>
              <a:gd name="connsiteY4833" fmla="*/ 3312051 h 4158856"/>
              <a:gd name="connsiteX4834" fmla="*/ 2803486 w 10692508"/>
              <a:gd name="connsiteY4834" fmla="*/ 3312051 h 4158856"/>
              <a:gd name="connsiteX4835" fmla="*/ 2752876 w 10692508"/>
              <a:gd name="connsiteY4835" fmla="*/ 3291341 h 4158856"/>
              <a:gd name="connsiteX4836" fmla="*/ 2762845 w 10692508"/>
              <a:gd name="connsiteY4836" fmla="*/ 3280603 h 4158856"/>
              <a:gd name="connsiteX4837" fmla="*/ 2762845 w 10692508"/>
              <a:gd name="connsiteY4837" fmla="*/ 3265262 h 4158856"/>
              <a:gd name="connsiteX4838" fmla="*/ 2743675 w 10692508"/>
              <a:gd name="connsiteY4838" fmla="*/ 3260660 h 4158856"/>
              <a:gd name="connsiteX4839" fmla="*/ 2762845 w 10692508"/>
              <a:gd name="connsiteY4839" fmla="*/ 3249921 h 4158856"/>
              <a:gd name="connsiteX4840" fmla="*/ 2782782 w 10692508"/>
              <a:gd name="connsiteY4840" fmla="*/ 3239950 h 4158856"/>
              <a:gd name="connsiteX4841" fmla="*/ 2803486 w 10692508"/>
              <a:gd name="connsiteY4841" fmla="*/ 3219240 h 4158856"/>
              <a:gd name="connsiteX4842" fmla="*/ 2803486 w 10692508"/>
              <a:gd name="connsiteY4842" fmla="*/ 3224609 h 4158856"/>
              <a:gd name="connsiteX4843" fmla="*/ 2803486 w 10692508"/>
              <a:gd name="connsiteY4843" fmla="*/ 3229978 h 4158856"/>
              <a:gd name="connsiteX4844" fmla="*/ 2793518 w 10692508"/>
              <a:gd name="connsiteY4844" fmla="*/ 3224609 h 4158856"/>
              <a:gd name="connsiteX4845" fmla="*/ 2314257 w 10692508"/>
              <a:gd name="connsiteY4845" fmla="*/ 3219240 h 4158856"/>
              <a:gd name="connsiteX4846" fmla="*/ 2324225 w 10692508"/>
              <a:gd name="connsiteY4846" fmla="*/ 3229978 h 4158856"/>
              <a:gd name="connsiteX4847" fmla="*/ 2324225 w 10692508"/>
              <a:gd name="connsiteY4847" fmla="*/ 3234581 h 4158856"/>
              <a:gd name="connsiteX4848" fmla="*/ 2314257 w 10692508"/>
              <a:gd name="connsiteY4848" fmla="*/ 3244552 h 4158856"/>
              <a:gd name="connsiteX4849" fmla="*/ 2293553 w 10692508"/>
              <a:gd name="connsiteY4849" fmla="*/ 3244552 h 4158856"/>
              <a:gd name="connsiteX4850" fmla="*/ 2274382 w 10692508"/>
              <a:gd name="connsiteY4850" fmla="*/ 3255291 h 4158856"/>
              <a:gd name="connsiteX4851" fmla="*/ 2264413 w 10692508"/>
              <a:gd name="connsiteY4851" fmla="*/ 3255291 h 4158856"/>
              <a:gd name="connsiteX4852" fmla="*/ 2293553 w 10692508"/>
              <a:gd name="connsiteY4852" fmla="*/ 3229978 h 4158856"/>
              <a:gd name="connsiteX4853" fmla="*/ 5396864 w 10692508"/>
              <a:gd name="connsiteY4853" fmla="*/ 3213871 h 4158856"/>
              <a:gd name="connsiteX4854" fmla="*/ 5416035 w 10692508"/>
              <a:gd name="connsiteY4854" fmla="*/ 3213871 h 4158856"/>
              <a:gd name="connsiteX4855" fmla="*/ 5405299 w 10692508"/>
              <a:gd name="connsiteY4855" fmla="*/ 3224609 h 4158856"/>
              <a:gd name="connsiteX4856" fmla="*/ 4388499 w 10692508"/>
              <a:gd name="connsiteY4856" fmla="*/ 3213871 h 4158856"/>
              <a:gd name="connsiteX4857" fmla="*/ 4409203 w 10692508"/>
              <a:gd name="connsiteY4857" fmla="*/ 3213871 h 4158856"/>
              <a:gd name="connsiteX4858" fmla="*/ 4409203 w 10692508"/>
              <a:gd name="connsiteY4858" fmla="*/ 3224609 h 4158856"/>
              <a:gd name="connsiteX4859" fmla="*/ 4388499 w 10692508"/>
              <a:gd name="connsiteY4859" fmla="*/ 3234581 h 4158856"/>
              <a:gd name="connsiteX4860" fmla="*/ 4388499 w 10692508"/>
              <a:gd name="connsiteY4860" fmla="*/ 3224609 h 4158856"/>
              <a:gd name="connsiteX4861" fmla="*/ 4268875 w 10692508"/>
              <a:gd name="connsiteY4861" fmla="*/ 3213871 h 4158856"/>
              <a:gd name="connsiteX4862" fmla="*/ 4299548 w 10692508"/>
              <a:gd name="connsiteY4862" fmla="*/ 3213871 h 4158856"/>
              <a:gd name="connsiteX4863" fmla="*/ 4289579 w 10692508"/>
              <a:gd name="connsiteY4863" fmla="*/ 3219240 h 4158856"/>
              <a:gd name="connsiteX4864" fmla="*/ 4289579 w 10692508"/>
              <a:gd name="connsiteY4864" fmla="*/ 3224609 h 4158856"/>
              <a:gd name="connsiteX4865" fmla="*/ 4278844 w 10692508"/>
              <a:gd name="connsiteY4865" fmla="*/ 3224609 h 4158856"/>
              <a:gd name="connsiteX4866" fmla="*/ 2563472 w 10692508"/>
              <a:gd name="connsiteY4866" fmla="*/ 3213871 h 4158856"/>
              <a:gd name="connsiteX4867" fmla="*/ 2572674 w 10692508"/>
              <a:gd name="connsiteY4867" fmla="*/ 3213871 h 4158856"/>
              <a:gd name="connsiteX4868" fmla="*/ 2572674 w 10692508"/>
              <a:gd name="connsiteY4868" fmla="*/ 3219240 h 4158856"/>
              <a:gd name="connsiteX4869" fmla="*/ 2553504 w 10692508"/>
              <a:gd name="connsiteY4869" fmla="*/ 3224609 h 4158856"/>
              <a:gd name="connsiteX4870" fmla="*/ 2543535 w 10692508"/>
              <a:gd name="connsiteY4870" fmla="*/ 3219240 h 4158856"/>
              <a:gd name="connsiteX4871" fmla="*/ 2394006 w 10692508"/>
              <a:gd name="connsiteY4871" fmla="*/ 3213871 h 4158856"/>
              <a:gd name="connsiteX4872" fmla="*/ 2394006 w 10692508"/>
              <a:gd name="connsiteY4872" fmla="*/ 3219240 h 4158856"/>
              <a:gd name="connsiteX4873" fmla="*/ 2364100 w 10692508"/>
              <a:gd name="connsiteY4873" fmla="*/ 3234581 h 4158856"/>
              <a:gd name="connsiteX4874" fmla="*/ 2353364 w 10692508"/>
              <a:gd name="connsiteY4874" fmla="*/ 3224609 h 4158856"/>
              <a:gd name="connsiteX4875" fmla="*/ 2374068 w 10692508"/>
              <a:gd name="connsiteY4875" fmla="*/ 3224609 h 4158856"/>
              <a:gd name="connsiteX4876" fmla="*/ 7710353 w 10692508"/>
              <a:gd name="connsiteY4876" fmla="*/ 3208502 h 4158856"/>
              <a:gd name="connsiteX4877" fmla="*/ 7740259 w 10692508"/>
              <a:gd name="connsiteY4877" fmla="*/ 3208502 h 4158856"/>
              <a:gd name="connsiteX4878" fmla="*/ 7719555 w 10692508"/>
              <a:gd name="connsiteY4878" fmla="*/ 3213871 h 4158856"/>
              <a:gd name="connsiteX4879" fmla="*/ 4708262 w 10692508"/>
              <a:gd name="connsiteY4879" fmla="*/ 3208502 h 4158856"/>
              <a:gd name="connsiteX4880" fmla="*/ 4708262 w 10692508"/>
              <a:gd name="connsiteY4880" fmla="*/ 3224609 h 4158856"/>
              <a:gd name="connsiteX4881" fmla="*/ 4688325 w 10692508"/>
              <a:gd name="connsiteY4881" fmla="*/ 3219240 h 4158856"/>
              <a:gd name="connsiteX4882" fmla="*/ 4239737 w 10692508"/>
              <a:gd name="connsiteY4882" fmla="*/ 3208502 h 4158856"/>
              <a:gd name="connsiteX4883" fmla="*/ 4248171 w 10692508"/>
              <a:gd name="connsiteY4883" fmla="*/ 3219240 h 4158856"/>
              <a:gd name="connsiteX4884" fmla="*/ 4229001 w 10692508"/>
              <a:gd name="connsiteY4884" fmla="*/ 3219240 h 4158856"/>
              <a:gd name="connsiteX4885" fmla="*/ 3999722 w 10692508"/>
              <a:gd name="connsiteY4885" fmla="*/ 3208502 h 4158856"/>
              <a:gd name="connsiteX4886" fmla="*/ 4010458 w 10692508"/>
              <a:gd name="connsiteY4886" fmla="*/ 3208502 h 4158856"/>
              <a:gd name="connsiteX4887" fmla="*/ 4010458 w 10692508"/>
              <a:gd name="connsiteY4887" fmla="*/ 3213871 h 4158856"/>
              <a:gd name="connsiteX4888" fmla="*/ 3999722 w 10692508"/>
              <a:gd name="connsiteY4888" fmla="*/ 3229978 h 4158856"/>
              <a:gd name="connsiteX4889" fmla="*/ 3979785 w 10692508"/>
              <a:gd name="connsiteY4889" fmla="*/ 3229978 h 4158856"/>
              <a:gd name="connsiteX4890" fmla="*/ 3949879 w 10692508"/>
              <a:gd name="connsiteY4890" fmla="*/ 3239950 h 4158856"/>
              <a:gd name="connsiteX4891" fmla="*/ 3929942 w 10692508"/>
              <a:gd name="connsiteY4891" fmla="*/ 3234581 h 4158856"/>
              <a:gd name="connsiteX4892" fmla="*/ 3949879 w 10692508"/>
              <a:gd name="connsiteY4892" fmla="*/ 3229978 h 4158856"/>
              <a:gd name="connsiteX4893" fmla="*/ 3949879 w 10692508"/>
              <a:gd name="connsiteY4893" fmla="*/ 3219240 h 4158856"/>
              <a:gd name="connsiteX4894" fmla="*/ 3969816 w 10692508"/>
              <a:gd name="connsiteY4894" fmla="*/ 3219240 h 4158856"/>
              <a:gd name="connsiteX4895" fmla="*/ 3979785 w 10692508"/>
              <a:gd name="connsiteY4895" fmla="*/ 3224609 h 4158856"/>
              <a:gd name="connsiteX4896" fmla="*/ 3989753 w 10692508"/>
              <a:gd name="connsiteY4896" fmla="*/ 3213871 h 4158856"/>
              <a:gd name="connsiteX4897" fmla="*/ 3770444 w 10692508"/>
              <a:gd name="connsiteY4897" fmla="*/ 3208502 h 4158856"/>
              <a:gd name="connsiteX4898" fmla="*/ 3799583 w 10692508"/>
              <a:gd name="connsiteY4898" fmla="*/ 3208502 h 4158856"/>
              <a:gd name="connsiteX4899" fmla="*/ 3810319 w 10692508"/>
              <a:gd name="connsiteY4899" fmla="*/ 3213871 h 4158856"/>
              <a:gd name="connsiteX4900" fmla="*/ 3780412 w 10692508"/>
              <a:gd name="connsiteY4900" fmla="*/ 3229978 h 4158856"/>
              <a:gd name="connsiteX4901" fmla="*/ 3760475 w 10692508"/>
              <a:gd name="connsiteY4901" fmla="*/ 3213871 h 4158856"/>
              <a:gd name="connsiteX4902" fmla="*/ 3061904 w 10692508"/>
              <a:gd name="connsiteY4902" fmla="*/ 3208502 h 4158856"/>
              <a:gd name="connsiteX4903" fmla="*/ 3072639 w 10692508"/>
              <a:gd name="connsiteY4903" fmla="*/ 3208502 h 4158856"/>
              <a:gd name="connsiteX4904" fmla="*/ 3072639 w 10692508"/>
              <a:gd name="connsiteY4904" fmla="*/ 3213871 h 4158856"/>
              <a:gd name="connsiteX4905" fmla="*/ 3061904 w 10692508"/>
              <a:gd name="connsiteY4905" fmla="*/ 3213871 h 4158856"/>
              <a:gd name="connsiteX4906" fmla="*/ 2673127 w 10692508"/>
              <a:gd name="connsiteY4906" fmla="*/ 3208502 h 4158856"/>
              <a:gd name="connsiteX4907" fmla="*/ 2673127 w 10692508"/>
              <a:gd name="connsiteY4907" fmla="*/ 3213871 h 4158856"/>
              <a:gd name="connsiteX4908" fmla="*/ 2653190 w 10692508"/>
              <a:gd name="connsiteY4908" fmla="*/ 3224609 h 4158856"/>
              <a:gd name="connsiteX4909" fmla="*/ 2653190 w 10692508"/>
              <a:gd name="connsiteY4909" fmla="*/ 3229978 h 4158856"/>
              <a:gd name="connsiteX4910" fmla="*/ 2673127 w 10692508"/>
              <a:gd name="connsiteY4910" fmla="*/ 3249921 h 4158856"/>
              <a:gd name="connsiteX4911" fmla="*/ 2683863 w 10692508"/>
              <a:gd name="connsiteY4911" fmla="*/ 3239950 h 4158856"/>
              <a:gd name="connsiteX4912" fmla="*/ 2673127 w 10692508"/>
              <a:gd name="connsiteY4912" fmla="*/ 3234581 h 4158856"/>
              <a:gd name="connsiteX4913" fmla="*/ 2673127 w 10692508"/>
              <a:gd name="connsiteY4913" fmla="*/ 3229978 h 4158856"/>
              <a:gd name="connsiteX4914" fmla="*/ 2703033 w 10692508"/>
              <a:gd name="connsiteY4914" fmla="*/ 3219240 h 4158856"/>
              <a:gd name="connsiteX4915" fmla="*/ 2692298 w 10692508"/>
              <a:gd name="connsiteY4915" fmla="*/ 3213871 h 4158856"/>
              <a:gd name="connsiteX4916" fmla="*/ 2692298 w 10692508"/>
              <a:gd name="connsiteY4916" fmla="*/ 3208502 h 4158856"/>
              <a:gd name="connsiteX4917" fmla="*/ 2703033 w 10692508"/>
              <a:gd name="connsiteY4917" fmla="*/ 3208502 h 4158856"/>
              <a:gd name="connsiteX4918" fmla="*/ 2713002 w 10692508"/>
              <a:gd name="connsiteY4918" fmla="*/ 3213871 h 4158856"/>
              <a:gd name="connsiteX4919" fmla="*/ 2732939 w 10692508"/>
              <a:gd name="connsiteY4919" fmla="*/ 3208502 h 4158856"/>
              <a:gd name="connsiteX4920" fmla="*/ 2752876 w 10692508"/>
              <a:gd name="connsiteY4920" fmla="*/ 3208502 h 4158856"/>
              <a:gd name="connsiteX4921" fmla="*/ 2762845 w 10692508"/>
              <a:gd name="connsiteY4921" fmla="*/ 3213871 h 4158856"/>
              <a:gd name="connsiteX4922" fmla="*/ 2782782 w 10692508"/>
              <a:gd name="connsiteY4922" fmla="*/ 3208502 h 4158856"/>
              <a:gd name="connsiteX4923" fmla="*/ 2782782 w 10692508"/>
              <a:gd name="connsiteY4923" fmla="*/ 3219240 h 4158856"/>
              <a:gd name="connsiteX4924" fmla="*/ 2772814 w 10692508"/>
              <a:gd name="connsiteY4924" fmla="*/ 3224609 h 4158856"/>
              <a:gd name="connsiteX4925" fmla="*/ 2762845 w 10692508"/>
              <a:gd name="connsiteY4925" fmla="*/ 3234581 h 4158856"/>
              <a:gd name="connsiteX4926" fmla="*/ 2752876 w 10692508"/>
              <a:gd name="connsiteY4926" fmla="*/ 3234581 h 4158856"/>
              <a:gd name="connsiteX4927" fmla="*/ 2752876 w 10692508"/>
              <a:gd name="connsiteY4927" fmla="*/ 3224609 h 4158856"/>
              <a:gd name="connsiteX4928" fmla="*/ 2743675 w 10692508"/>
              <a:gd name="connsiteY4928" fmla="*/ 3229978 h 4158856"/>
              <a:gd name="connsiteX4929" fmla="*/ 2743675 w 10692508"/>
              <a:gd name="connsiteY4929" fmla="*/ 3234581 h 4158856"/>
              <a:gd name="connsiteX4930" fmla="*/ 2732939 w 10692508"/>
              <a:gd name="connsiteY4930" fmla="*/ 3239950 h 4158856"/>
              <a:gd name="connsiteX4931" fmla="*/ 2713002 w 10692508"/>
              <a:gd name="connsiteY4931" fmla="*/ 3244552 h 4158856"/>
              <a:gd name="connsiteX4932" fmla="*/ 2692298 w 10692508"/>
              <a:gd name="connsiteY4932" fmla="*/ 3249921 h 4158856"/>
              <a:gd name="connsiteX4933" fmla="*/ 2673127 w 10692508"/>
              <a:gd name="connsiteY4933" fmla="*/ 3260660 h 4158856"/>
              <a:gd name="connsiteX4934" fmla="*/ 2653190 w 10692508"/>
              <a:gd name="connsiteY4934" fmla="*/ 3260660 h 4158856"/>
              <a:gd name="connsiteX4935" fmla="*/ 2624051 w 10692508"/>
              <a:gd name="connsiteY4935" fmla="*/ 3276000 h 4158856"/>
              <a:gd name="connsiteX4936" fmla="*/ 2603347 w 10692508"/>
              <a:gd name="connsiteY4936" fmla="*/ 3285972 h 4158856"/>
              <a:gd name="connsiteX4937" fmla="*/ 2593378 w 10692508"/>
              <a:gd name="connsiteY4937" fmla="*/ 3285972 h 4158856"/>
              <a:gd name="connsiteX4938" fmla="*/ 2582643 w 10692508"/>
              <a:gd name="connsiteY4938" fmla="*/ 3295943 h 4158856"/>
              <a:gd name="connsiteX4939" fmla="*/ 2572674 w 10692508"/>
              <a:gd name="connsiteY4939" fmla="*/ 3295943 h 4158856"/>
              <a:gd name="connsiteX4940" fmla="*/ 2563472 w 10692508"/>
              <a:gd name="connsiteY4940" fmla="*/ 3291341 h 4158856"/>
              <a:gd name="connsiteX4941" fmla="*/ 2553504 w 10692508"/>
              <a:gd name="connsiteY4941" fmla="*/ 3295943 h 4158856"/>
              <a:gd name="connsiteX4942" fmla="*/ 2543535 w 10692508"/>
              <a:gd name="connsiteY4942" fmla="*/ 3291341 h 4158856"/>
              <a:gd name="connsiteX4943" fmla="*/ 2563472 w 10692508"/>
              <a:gd name="connsiteY4943" fmla="*/ 3276000 h 4158856"/>
              <a:gd name="connsiteX4944" fmla="*/ 2563472 w 10692508"/>
              <a:gd name="connsiteY4944" fmla="*/ 3265262 h 4158856"/>
              <a:gd name="connsiteX4945" fmla="*/ 2572674 w 10692508"/>
              <a:gd name="connsiteY4945" fmla="*/ 3260660 h 4158856"/>
              <a:gd name="connsiteX4946" fmla="*/ 2572674 w 10692508"/>
              <a:gd name="connsiteY4946" fmla="*/ 3255291 h 4158856"/>
              <a:gd name="connsiteX4947" fmla="*/ 2572674 w 10692508"/>
              <a:gd name="connsiteY4947" fmla="*/ 3249921 h 4158856"/>
              <a:gd name="connsiteX4948" fmla="*/ 2582643 w 10692508"/>
              <a:gd name="connsiteY4948" fmla="*/ 3244552 h 4158856"/>
              <a:gd name="connsiteX4949" fmla="*/ 2593378 w 10692508"/>
              <a:gd name="connsiteY4949" fmla="*/ 3239950 h 4158856"/>
              <a:gd name="connsiteX4950" fmla="*/ 2603347 w 10692508"/>
              <a:gd name="connsiteY4950" fmla="*/ 3234581 h 4158856"/>
              <a:gd name="connsiteX4951" fmla="*/ 2624051 w 10692508"/>
              <a:gd name="connsiteY4951" fmla="*/ 3229978 h 4158856"/>
              <a:gd name="connsiteX4952" fmla="*/ 2624051 w 10692508"/>
              <a:gd name="connsiteY4952" fmla="*/ 3219240 h 4158856"/>
              <a:gd name="connsiteX4953" fmla="*/ 2632486 w 10692508"/>
              <a:gd name="connsiteY4953" fmla="*/ 3229978 h 4158856"/>
              <a:gd name="connsiteX4954" fmla="*/ 2643222 w 10692508"/>
              <a:gd name="connsiteY4954" fmla="*/ 3224609 h 4158856"/>
              <a:gd name="connsiteX4955" fmla="*/ 2643222 w 10692508"/>
              <a:gd name="connsiteY4955" fmla="*/ 3219240 h 4158856"/>
              <a:gd name="connsiteX4956" fmla="*/ 2632486 w 10692508"/>
              <a:gd name="connsiteY4956" fmla="*/ 3213871 h 4158856"/>
              <a:gd name="connsiteX4957" fmla="*/ 2653190 w 10692508"/>
              <a:gd name="connsiteY4957" fmla="*/ 3213871 h 4158856"/>
              <a:gd name="connsiteX4958" fmla="*/ 2473755 w 10692508"/>
              <a:gd name="connsiteY4958" fmla="*/ 3208502 h 4158856"/>
              <a:gd name="connsiteX4959" fmla="*/ 2483723 w 10692508"/>
              <a:gd name="connsiteY4959" fmla="*/ 3208502 h 4158856"/>
              <a:gd name="connsiteX4960" fmla="*/ 2503661 w 10692508"/>
              <a:gd name="connsiteY4960" fmla="*/ 3213871 h 4158856"/>
              <a:gd name="connsiteX4961" fmla="*/ 2503661 w 10692508"/>
              <a:gd name="connsiteY4961" fmla="*/ 3219240 h 4158856"/>
              <a:gd name="connsiteX4962" fmla="*/ 2483723 w 10692508"/>
              <a:gd name="connsiteY4962" fmla="*/ 3234581 h 4158856"/>
              <a:gd name="connsiteX4963" fmla="*/ 2483723 w 10692508"/>
              <a:gd name="connsiteY4963" fmla="*/ 3244552 h 4158856"/>
              <a:gd name="connsiteX4964" fmla="*/ 2454584 w 10692508"/>
              <a:gd name="connsiteY4964" fmla="*/ 3234581 h 4158856"/>
              <a:gd name="connsiteX4965" fmla="*/ 2454584 w 10692508"/>
              <a:gd name="connsiteY4965" fmla="*/ 3224609 h 4158856"/>
              <a:gd name="connsiteX4966" fmla="*/ 1655560 w 10692508"/>
              <a:gd name="connsiteY4966" fmla="*/ 3208502 h 4158856"/>
              <a:gd name="connsiteX4967" fmla="*/ 1655560 w 10692508"/>
              <a:gd name="connsiteY4967" fmla="*/ 3213871 h 4158856"/>
              <a:gd name="connsiteX4968" fmla="*/ 1625654 w 10692508"/>
              <a:gd name="connsiteY4968" fmla="*/ 3229978 h 4158856"/>
              <a:gd name="connsiteX4969" fmla="*/ 1615685 w 10692508"/>
              <a:gd name="connsiteY4969" fmla="*/ 3229978 h 4158856"/>
              <a:gd name="connsiteX4970" fmla="*/ 8497875 w 10692508"/>
              <a:gd name="connsiteY4970" fmla="*/ 3203899 h 4158856"/>
              <a:gd name="connsiteX4971" fmla="*/ 8508611 w 10692508"/>
              <a:gd name="connsiteY4971" fmla="*/ 3213871 h 4158856"/>
              <a:gd name="connsiteX4972" fmla="*/ 8527781 w 10692508"/>
              <a:gd name="connsiteY4972" fmla="*/ 3213871 h 4158856"/>
              <a:gd name="connsiteX4973" fmla="*/ 8527781 w 10692508"/>
              <a:gd name="connsiteY4973" fmla="*/ 3224609 h 4158856"/>
              <a:gd name="connsiteX4974" fmla="*/ 8497875 w 10692508"/>
              <a:gd name="connsiteY4974" fmla="*/ 3219240 h 4158856"/>
              <a:gd name="connsiteX4975" fmla="*/ 8487907 w 10692508"/>
              <a:gd name="connsiteY4975" fmla="*/ 3219240 h 4158856"/>
              <a:gd name="connsiteX4976" fmla="*/ 8487907 w 10692508"/>
              <a:gd name="connsiteY4976" fmla="*/ 3208502 h 4158856"/>
              <a:gd name="connsiteX4977" fmla="*/ 8119835 w 10692508"/>
              <a:gd name="connsiteY4977" fmla="*/ 3203899 h 4158856"/>
              <a:gd name="connsiteX4978" fmla="*/ 8129036 w 10692508"/>
              <a:gd name="connsiteY4978" fmla="*/ 3208502 h 4158856"/>
              <a:gd name="connsiteX4979" fmla="*/ 8148973 w 10692508"/>
              <a:gd name="connsiteY4979" fmla="*/ 3208502 h 4158856"/>
              <a:gd name="connsiteX4980" fmla="*/ 8148973 w 10692508"/>
              <a:gd name="connsiteY4980" fmla="*/ 3229978 h 4158856"/>
              <a:gd name="connsiteX4981" fmla="*/ 8139005 w 10692508"/>
              <a:gd name="connsiteY4981" fmla="*/ 3234581 h 4158856"/>
              <a:gd name="connsiteX4982" fmla="*/ 8129036 w 10692508"/>
              <a:gd name="connsiteY4982" fmla="*/ 3229978 h 4158856"/>
              <a:gd name="connsiteX4983" fmla="*/ 8109865 w 10692508"/>
              <a:gd name="connsiteY4983" fmla="*/ 3234581 h 4158856"/>
              <a:gd name="connsiteX4984" fmla="*/ 8109865 w 10692508"/>
              <a:gd name="connsiteY4984" fmla="*/ 3244552 h 4158856"/>
              <a:gd name="connsiteX4985" fmla="*/ 8079193 w 10692508"/>
              <a:gd name="connsiteY4985" fmla="*/ 3260660 h 4158856"/>
              <a:gd name="connsiteX4986" fmla="*/ 8060023 w 10692508"/>
              <a:gd name="connsiteY4986" fmla="*/ 3255291 h 4158856"/>
              <a:gd name="connsiteX4987" fmla="*/ 8089161 w 10692508"/>
              <a:gd name="connsiteY4987" fmla="*/ 3229978 h 4158856"/>
              <a:gd name="connsiteX4988" fmla="*/ 8089161 w 10692508"/>
              <a:gd name="connsiteY4988" fmla="*/ 3219240 h 4158856"/>
              <a:gd name="connsiteX4989" fmla="*/ 8099130 w 10692508"/>
              <a:gd name="connsiteY4989" fmla="*/ 3208502 h 4158856"/>
              <a:gd name="connsiteX4990" fmla="*/ 7989475 w 10692508"/>
              <a:gd name="connsiteY4990" fmla="*/ 3203899 h 4158856"/>
              <a:gd name="connsiteX4991" fmla="*/ 8000211 w 10692508"/>
              <a:gd name="connsiteY4991" fmla="*/ 3213871 h 4158856"/>
              <a:gd name="connsiteX4992" fmla="*/ 7979507 w 10692508"/>
              <a:gd name="connsiteY4992" fmla="*/ 3213871 h 4158856"/>
              <a:gd name="connsiteX4993" fmla="*/ 7979507 w 10692508"/>
              <a:gd name="connsiteY4993" fmla="*/ 3208502 h 4158856"/>
              <a:gd name="connsiteX4994" fmla="*/ 7680447 w 10692508"/>
              <a:gd name="connsiteY4994" fmla="*/ 3203899 h 4158856"/>
              <a:gd name="connsiteX4995" fmla="*/ 7680447 w 10692508"/>
              <a:gd name="connsiteY4995" fmla="*/ 3208502 h 4158856"/>
              <a:gd name="connsiteX4996" fmla="*/ 7669712 w 10692508"/>
              <a:gd name="connsiteY4996" fmla="*/ 3208502 h 4158856"/>
              <a:gd name="connsiteX4997" fmla="*/ 5287209 w 10692508"/>
              <a:gd name="connsiteY4997" fmla="*/ 3203899 h 4158856"/>
              <a:gd name="connsiteX4998" fmla="*/ 5295644 w 10692508"/>
              <a:gd name="connsiteY4998" fmla="*/ 3208502 h 4158856"/>
              <a:gd name="connsiteX4999" fmla="*/ 5316348 w 10692508"/>
              <a:gd name="connsiteY4999" fmla="*/ 3208502 h 4158856"/>
              <a:gd name="connsiteX5000" fmla="*/ 5336286 w 10692508"/>
              <a:gd name="connsiteY5000" fmla="*/ 3208502 h 4158856"/>
              <a:gd name="connsiteX5001" fmla="*/ 5326317 w 10692508"/>
              <a:gd name="connsiteY5001" fmla="*/ 3213871 h 4158856"/>
              <a:gd name="connsiteX5002" fmla="*/ 5306380 w 10692508"/>
              <a:gd name="connsiteY5002" fmla="*/ 3213871 h 4158856"/>
              <a:gd name="connsiteX5003" fmla="*/ 5295644 w 10692508"/>
              <a:gd name="connsiteY5003" fmla="*/ 3224609 h 4158856"/>
              <a:gd name="connsiteX5004" fmla="*/ 5276474 w 10692508"/>
              <a:gd name="connsiteY5004" fmla="*/ 3234581 h 4158856"/>
              <a:gd name="connsiteX5005" fmla="*/ 5276474 w 10692508"/>
              <a:gd name="connsiteY5005" fmla="*/ 3224609 h 4158856"/>
              <a:gd name="connsiteX5006" fmla="*/ 5256537 w 10692508"/>
              <a:gd name="connsiteY5006" fmla="*/ 3229978 h 4158856"/>
              <a:gd name="connsiteX5007" fmla="*/ 5246568 w 10692508"/>
              <a:gd name="connsiteY5007" fmla="*/ 3213871 h 4158856"/>
              <a:gd name="connsiteX5008" fmla="*/ 5235833 w 10692508"/>
              <a:gd name="connsiteY5008" fmla="*/ 3208502 h 4158856"/>
              <a:gd name="connsiteX5009" fmla="*/ 5266505 w 10692508"/>
              <a:gd name="connsiteY5009" fmla="*/ 3208502 h 4158856"/>
              <a:gd name="connsiteX5010" fmla="*/ 5006554 w 10692508"/>
              <a:gd name="connsiteY5010" fmla="*/ 3203899 h 4158856"/>
              <a:gd name="connsiteX5011" fmla="*/ 5016523 w 10692508"/>
              <a:gd name="connsiteY5011" fmla="*/ 3208502 h 4158856"/>
              <a:gd name="connsiteX5012" fmla="*/ 4987384 w 10692508"/>
              <a:gd name="connsiteY5012" fmla="*/ 3224609 h 4158856"/>
              <a:gd name="connsiteX5013" fmla="*/ 4987384 w 10692508"/>
              <a:gd name="connsiteY5013" fmla="*/ 3219240 h 4158856"/>
              <a:gd name="connsiteX5014" fmla="*/ 4857791 w 10692508"/>
              <a:gd name="connsiteY5014" fmla="*/ 3203899 h 4158856"/>
              <a:gd name="connsiteX5015" fmla="*/ 4867760 w 10692508"/>
              <a:gd name="connsiteY5015" fmla="*/ 3208502 h 4158856"/>
              <a:gd name="connsiteX5016" fmla="*/ 4857791 w 10692508"/>
              <a:gd name="connsiteY5016" fmla="*/ 3213871 h 4158856"/>
              <a:gd name="connsiteX5017" fmla="*/ 4847056 w 10692508"/>
              <a:gd name="connsiteY5017" fmla="*/ 3224609 h 4158856"/>
              <a:gd name="connsiteX5018" fmla="*/ 4837087 w 10692508"/>
              <a:gd name="connsiteY5018" fmla="*/ 3224609 h 4158856"/>
              <a:gd name="connsiteX5019" fmla="*/ 4837087 w 10692508"/>
              <a:gd name="connsiteY5019" fmla="*/ 3208502 h 4158856"/>
              <a:gd name="connsiteX5020" fmla="*/ 4768074 w 10692508"/>
              <a:gd name="connsiteY5020" fmla="*/ 3203899 h 4158856"/>
              <a:gd name="connsiteX5021" fmla="*/ 4777275 w 10692508"/>
              <a:gd name="connsiteY5021" fmla="*/ 3203899 h 4158856"/>
              <a:gd name="connsiteX5022" fmla="*/ 4768074 w 10692508"/>
              <a:gd name="connsiteY5022" fmla="*/ 3213871 h 4158856"/>
              <a:gd name="connsiteX5023" fmla="*/ 4758105 w 10692508"/>
              <a:gd name="connsiteY5023" fmla="*/ 3208502 h 4158856"/>
              <a:gd name="connsiteX5024" fmla="*/ 4199095 w 10692508"/>
              <a:gd name="connsiteY5024" fmla="*/ 3203899 h 4158856"/>
              <a:gd name="connsiteX5025" fmla="*/ 4209063 w 10692508"/>
              <a:gd name="connsiteY5025" fmla="*/ 3219240 h 4158856"/>
              <a:gd name="connsiteX5026" fmla="*/ 4189893 w 10692508"/>
              <a:gd name="connsiteY5026" fmla="*/ 3229978 h 4158856"/>
              <a:gd name="connsiteX5027" fmla="*/ 4189893 w 10692508"/>
              <a:gd name="connsiteY5027" fmla="*/ 3234581 h 4158856"/>
              <a:gd name="connsiteX5028" fmla="*/ 4159220 w 10692508"/>
              <a:gd name="connsiteY5028" fmla="*/ 3255291 h 4158856"/>
              <a:gd name="connsiteX5029" fmla="*/ 4169189 w 10692508"/>
              <a:gd name="connsiteY5029" fmla="*/ 3244552 h 4158856"/>
              <a:gd name="connsiteX5030" fmla="*/ 4159220 w 10692508"/>
              <a:gd name="connsiteY5030" fmla="*/ 3234581 h 4158856"/>
              <a:gd name="connsiteX5031" fmla="*/ 4159220 w 10692508"/>
              <a:gd name="connsiteY5031" fmla="*/ 3229978 h 4158856"/>
              <a:gd name="connsiteX5032" fmla="*/ 4130081 w 10692508"/>
              <a:gd name="connsiteY5032" fmla="*/ 3229978 h 4158856"/>
              <a:gd name="connsiteX5033" fmla="*/ 4139284 w 10692508"/>
              <a:gd name="connsiteY5033" fmla="*/ 3224609 h 4158856"/>
              <a:gd name="connsiteX5034" fmla="*/ 4139284 w 10692508"/>
              <a:gd name="connsiteY5034" fmla="*/ 3219240 h 4158856"/>
              <a:gd name="connsiteX5035" fmla="*/ 4159220 w 10692508"/>
              <a:gd name="connsiteY5035" fmla="*/ 3219240 h 4158856"/>
              <a:gd name="connsiteX5036" fmla="*/ 4159220 w 10692508"/>
              <a:gd name="connsiteY5036" fmla="*/ 3208502 h 4158856"/>
              <a:gd name="connsiteX5037" fmla="*/ 4179924 w 10692508"/>
              <a:gd name="connsiteY5037" fmla="*/ 3208502 h 4158856"/>
              <a:gd name="connsiteX5038" fmla="*/ 4119346 w 10692508"/>
              <a:gd name="connsiteY5038" fmla="*/ 3203899 h 4158856"/>
              <a:gd name="connsiteX5039" fmla="*/ 4139284 w 10692508"/>
              <a:gd name="connsiteY5039" fmla="*/ 3203899 h 4158856"/>
              <a:gd name="connsiteX5040" fmla="*/ 4139284 w 10692508"/>
              <a:gd name="connsiteY5040" fmla="*/ 3219240 h 4158856"/>
              <a:gd name="connsiteX5041" fmla="*/ 4119346 w 10692508"/>
              <a:gd name="connsiteY5041" fmla="*/ 3219240 h 4158856"/>
              <a:gd name="connsiteX5042" fmla="*/ 3900803 w 10692508"/>
              <a:gd name="connsiteY5042" fmla="*/ 3203899 h 4158856"/>
              <a:gd name="connsiteX5043" fmla="*/ 3909238 w 10692508"/>
              <a:gd name="connsiteY5043" fmla="*/ 3213871 h 4158856"/>
              <a:gd name="connsiteX5044" fmla="*/ 3909238 w 10692508"/>
              <a:gd name="connsiteY5044" fmla="*/ 3219240 h 4158856"/>
              <a:gd name="connsiteX5045" fmla="*/ 3880098 w 10692508"/>
              <a:gd name="connsiteY5045" fmla="*/ 3234581 h 4158856"/>
              <a:gd name="connsiteX5046" fmla="*/ 3880098 w 10692508"/>
              <a:gd name="connsiteY5046" fmla="*/ 3244552 h 4158856"/>
              <a:gd name="connsiteX5047" fmla="*/ 3860161 w 10692508"/>
              <a:gd name="connsiteY5047" fmla="*/ 3244552 h 4158856"/>
              <a:gd name="connsiteX5048" fmla="*/ 3849426 w 10692508"/>
              <a:gd name="connsiteY5048" fmla="*/ 3249921 h 4158856"/>
              <a:gd name="connsiteX5049" fmla="*/ 3830255 w 10692508"/>
              <a:gd name="connsiteY5049" fmla="*/ 3249921 h 4158856"/>
              <a:gd name="connsiteX5050" fmla="*/ 3860161 w 10692508"/>
              <a:gd name="connsiteY5050" fmla="*/ 3234581 h 4158856"/>
              <a:gd name="connsiteX5051" fmla="*/ 3880098 w 10692508"/>
              <a:gd name="connsiteY5051" fmla="*/ 3219240 h 4158856"/>
              <a:gd name="connsiteX5052" fmla="*/ 3890067 w 10692508"/>
              <a:gd name="connsiteY5052" fmla="*/ 3219240 h 4158856"/>
              <a:gd name="connsiteX5053" fmla="*/ 3870130 w 10692508"/>
              <a:gd name="connsiteY5053" fmla="*/ 3203899 h 4158856"/>
              <a:gd name="connsiteX5054" fmla="*/ 3880098 w 10692508"/>
              <a:gd name="connsiteY5054" fmla="*/ 3213871 h 4158856"/>
              <a:gd name="connsiteX5055" fmla="*/ 3860161 w 10692508"/>
              <a:gd name="connsiteY5055" fmla="*/ 3213871 h 4158856"/>
              <a:gd name="connsiteX5056" fmla="*/ 3849426 w 10692508"/>
              <a:gd name="connsiteY5056" fmla="*/ 3213871 h 4158856"/>
              <a:gd name="connsiteX5057" fmla="*/ 3840991 w 10692508"/>
              <a:gd name="connsiteY5057" fmla="*/ 3219240 h 4158856"/>
              <a:gd name="connsiteX5058" fmla="*/ 3830255 w 10692508"/>
              <a:gd name="connsiteY5058" fmla="*/ 3213871 h 4158856"/>
              <a:gd name="connsiteX5059" fmla="*/ 3849426 w 10692508"/>
              <a:gd name="connsiteY5059" fmla="*/ 3208502 h 4158856"/>
              <a:gd name="connsiteX5060" fmla="*/ 3860161 w 10692508"/>
              <a:gd name="connsiteY5060" fmla="*/ 3208502 h 4158856"/>
              <a:gd name="connsiteX5061" fmla="*/ 3450680 w 10692508"/>
              <a:gd name="connsiteY5061" fmla="*/ 3203899 h 4158856"/>
              <a:gd name="connsiteX5062" fmla="*/ 3460649 w 10692508"/>
              <a:gd name="connsiteY5062" fmla="*/ 3208502 h 4158856"/>
              <a:gd name="connsiteX5063" fmla="*/ 3450680 w 10692508"/>
              <a:gd name="connsiteY5063" fmla="*/ 3219240 h 4158856"/>
              <a:gd name="connsiteX5064" fmla="*/ 3421541 w 10692508"/>
              <a:gd name="connsiteY5064" fmla="*/ 3219240 h 4158856"/>
              <a:gd name="connsiteX5065" fmla="*/ 3421541 w 10692508"/>
              <a:gd name="connsiteY5065" fmla="*/ 3213871 h 4158856"/>
              <a:gd name="connsiteX5066" fmla="*/ 3390869 w 10692508"/>
              <a:gd name="connsiteY5066" fmla="*/ 3203899 h 4158856"/>
              <a:gd name="connsiteX5067" fmla="*/ 3390869 w 10692508"/>
              <a:gd name="connsiteY5067" fmla="*/ 3213871 h 4158856"/>
              <a:gd name="connsiteX5068" fmla="*/ 3361730 w 10692508"/>
              <a:gd name="connsiteY5068" fmla="*/ 3208502 h 4158856"/>
              <a:gd name="connsiteX5069" fmla="*/ 1756013 w 10692508"/>
              <a:gd name="connsiteY5069" fmla="*/ 3203899 h 4158856"/>
              <a:gd name="connsiteX5070" fmla="*/ 1765215 w 10692508"/>
              <a:gd name="connsiteY5070" fmla="*/ 3203899 h 4158856"/>
              <a:gd name="connsiteX5071" fmla="*/ 1775184 w 10692508"/>
              <a:gd name="connsiteY5071" fmla="*/ 3208502 h 4158856"/>
              <a:gd name="connsiteX5072" fmla="*/ 1765215 w 10692508"/>
              <a:gd name="connsiteY5072" fmla="*/ 3219240 h 4158856"/>
              <a:gd name="connsiteX5073" fmla="*/ 1735309 w 10692508"/>
              <a:gd name="connsiteY5073" fmla="*/ 3219240 h 4158856"/>
              <a:gd name="connsiteX5074" fmla="*/ 1735309 w 10692508"/>
              <a:gd name="connsiteY5074" fmla="*/ 3224609 h 4158856"/>
              <a:gd name="connsiteX5075" fmla="*/ 1696201 w 10692508"/>
              <a:gd name="connsiteY5075" fmla="*/ 3224609 h 4158856"/>
              <a:gd name="connsiteX5076" fmla="*/ 1696201 w 10692508"/>
              <a:gd name="connsiteY5076" fmla="*/ 3219240 h 4158856"/>
              <a:gd name="connsiteX5077" fmla="*/ 1725340 w 10692508"/>
              <a:gd name="connsiteY5077" fmla="*/ 3213871 h 4158856"/>
              <a:gd name="connsiteX5078" fmla="*/ 1725340 w 10692508"/>
              <a:gd name="connsiteY5078" fmla="*/ 3208502 h 4158856"/>
              <a:gd name="connsiteX5079" fmla="*/ 7520949 w 10692508"/>
              <a:gd name="connsiteY5079" fmla="*/ 3199297 h 4158856"/>
              <a:gd name="connsiteX5080" fmla="*/ 7570793 w 10692508"/>
              <a:gd name="connsiteY5080" fmla="*/ 3199297 h 4158856"/>
              <a:gd name="connsiteX5081" fmla="*/ 7570793 w 10692508"/>
              <a:gd name="connsiteY5081" fmla="*/ 3203899 h 4158856"/>
              <a:gd name="connsiteX5082" fmla="*/ 7580761 w 10692508"/>
              <a:gd name="connsiteY5082" fmla="*/ 3208502 h 4158856"/>
              <a:gd name="connsiteX5083" fmla="*/ 7580761 w 10692508"/>
              <a:gd name="connsiteY5083" fmla="*/ 3219240 h 4158856"/>
              <a:gd name="connsiteX5084" fmla="*/ 7590730 w 10692508"/>
              <a:gd name="connsiteY5084" fmla="*/ 3224609 h 4158856"/>
              <a:gd name="connsiteX5085" fmla="*/ 7580761 w 10692508"/>
              <a:gd name="connsiteY5085" fmla="*/ 3224609 h 4158856"/>
              <a:gd name="connsiteX5086" fmla="*/ 7590730 w 10692508"/>
              <a:gd name="connsiteY5086" fmla="*/ 3234581 h 4158856"/>
              <a:gd name="connsiteX5087" fmla="*/ 7570793 w 10692508"/>
              <a:gd name="connsiteY5087" fmla="*/ 3244552 h 4158856"/>
              <a:gd name="connsiteX5088" fmla="*/ 7560057 w 10692508"/>
              <a:gd name="connsiteY5088" fmla="*/ 3244552 h 4158856"/>
              <a:gd name="connsiteX5089" fmla="*/ 7560057 w 10692508"/>
              <a:gd name="connsiteY5089" fmla="*/ 3224609 h 4158856"/>
              <a:gd name="connsiteX5090" fmla="*/ 7570793 w 10692508"/>
              <a:gd name="connsiteY5090" fmla="*/ 3219240 h 4158856"/>
              <a:gd name="connsiteX5091" fmla="*/ 7550089 w 10692508"/>
              <a:gd name="connsiteY5091" fmla="*/ 3213871 h 4158856"/>
              <a:gd name="connsiteX5092" fmla="*/ 7540887 w 10692508"/>
              <a:gd name="connsiteY5092" fmla="*/ 3219240 h 4158856"/>
              <a:gd name="connsiteX5093" fmla="*/ 7520949 w 10692508"/>
              <a:gd name="connsiteY5093" fmla="*/ 3213871 h 4158856"/>
              <a:gd name="connsiteX5094" fmla="*/ 7520949 w 10692508"/>
              <a:gd name="connsiteY5094" fmla="*/ 3208502 h 4158856"/>
              <a:gd name="connsiteX5095" fmla="*/ 4547997 w 10692508"/>
              <a:gd name="connsiteY5095" fmla="*/ 3199297 h 4158856"/>
              <a:gd name="connsiteX5096" fmla="*/ 4557966 w 10692508"/>
              <a:gd name="connsiteY5096" fmla="*/ 3199297 h 4158856"/>
              <a:gd name="connsiteX5097" fmla="*/ 4557966 w 10692508"/>
              <a:gd name="connsiteY5097" fmla="*/ 3203899 h 4158856"/>
              <a:gd name="connsiteX5098" fmla="*/ 4547997 w 10692508"/>
              <a:gd name="connsiteY5098" fmla="*/ 3208502 h 4158856"/>
              <a:gd name="connsiteX5099" fmla="*/ 4547997 w 10692508"/>
              <a:gd name="connsiteY5099" fmla="*/ 3203899 h 4158856"/>
              <a:gd name="connsiteX5100" fmla="*/ 4059534 w 10692508"/>
              <a:gd name="connsiteY5100" fmla="*/ 3199297 h 4158856"/>
              <a:gd name="connsiteX5101" fmla="*/ 4070269 w 10692508"/>
              <a:gd name="connsiteY5101" fmla="*/ 3199297 h 4158856"/>
              <a:gd name="connsiteX5102" fmla="*/ 4070269 w 10692508"/>
              <a:gd name="connsiteY5102" fmla="*/ 3203899 h 4158856"/>
              <a:gd name="connsiteX5103" fmla="*/ 4070269 w 10692508"/>
              <a:gd name="connsiteY5103" fmla="*/ 3208502 h 4158856"/>
              <a:gd name="connsiteX5104" fmla="*/ 4059534 w 10692508"/>
              <a:gd name="connsiteY5104" fmla="*/ 3203899 h 4158856"/>
              <a:gd name="connsiteX5105" fmla="*/ 3720600 w 10692508"/>
              <a:gd name="connsiteY5105" fmla="*/ 3199297 h 4158856"/>
              <a:gd name="connsiteX5106" fmla="*/ 3729802 w 10692508"/>
              <a:gd name="connsiteY5106" fmla="*/ 3199297 h 4158856"/>
              <a:gd name="connsiteX5107" fmla="*/ 3729802 w 10692508"/>
              <a:gd name="connsiteY5107" fmla="*/ 3203899 h 4158856"/>
              <a:gd name="connsiteX5108" fmla="*/ 3710632 w 10692508"/>
              <a:gd name="connsiteY5108" fmla="*/ 3203899 h 4158856"/>
              <a:gd name="connsiteX5109" fmla="*/ 3181527 w 10692508"/>
              <a:gd name="connsiteY5109" fmla="*/ 3199297 h 4158856"/>
              <a:gd name="connsiteX5110" fmla="*/ 3202231 w 10692508"/>
              <a:gd name="connsiteY5110" fmla="*/ 3203899 h 4158856"/>
              <a:gd name="connsiteX5111" fmla="*/ 3171559 w 10692508"/>
              <a:gd name="connsiteY5111" fmla="*/ 3219240 h 4158856"/>
              <a:gd name="connsiteX5112" fmla="*/ 3171559 w 10692508"/>
              <a:gd name="connsiteY5112" fmla="*/ 3208502 h 4158856"/>
              <a:gd name="connsiteX5113" fmla="*/ 1894807 w 10692508"/>
              <a:gd name="connsiteY5113" fmla="*/ 3199297 h 4158856"/>
              <a:gd name="connsiteX5114" fmla="*/ 1904776 w 10692508"/>
              <a:gd name="connsiteY5114" fmla="*/ 3199297 h 4158856"/>
              <a:gd name="connsiteX5115" fmla="*/ 1894807 w 10692508"/>
              <a:gd name="connsiteY5115" fmla="*/ 3203899 h 4158856"/>
              <a:gd name="connsiteX5116" fmla="*/ 9415756 w 10692508"/>
              <a:gd name="connsiteY5116" fmla="*/ 3193928 h 4158856"/>
              <a:gd name="connsiteX5117" fmla="*/ 9415756 w 10692508"/>
              <a:gd name="connsiteY5117" fmla="*/ 3199297 h 4158856"/>
              <a:gd name="connsiteX5118" fmla="*/ 9405788 w 10692508"/>
              <a:gd name="connsiteY5118" fmla="*/ 3213871 h 4158856"/>
              <a:gd name="connsiteX5119" fmla="*/ 9386617 w 10692508"/>
              <a:gd name="connsiteY5119" fmla="*/ 3199297 h 4158856"/>
              <a:gd name="connsiteX5120" fmla="*/ 9017011 w 10692508"/>
              <a:gd name="connsiteY5120" fmla="*/ 3193928 h 4158856"/>
              <a:gd name="connsiteX5121" fmla="*/ 9026980 w 10692508"/>
              <a:gd name="connsiteY5121" fmla="*/ 3193928 h 4158856"/>
              <a:gd name="connsiteX5122" fmla="*/ 9026980 w 10692508"/>
              <a:gd name="connsiteY5122" fmla="*/ 3213871 h 4158856"/>
              <a:gd name="connsiteX5123" fmla="*/ 9017011 w 10692508"/>
              <a:gd name="connsiteY5123" fmla="*/ 3224609 h 4158856"/>
              <a:gd name="connsiteX5124" fmla="*/ 8638203 w 10692508"/>
              <a:gd name="connsiteY5124" fmla="*/ 3193928 h 4158856"/>
              <a:gd name="connsiteX5125" fmla="*/ 8638203 w 10692508"/>
              <a:gd name="connsiteY5125" fmla="*/ 3203899 h 4158856"/>
              <a:gd name="connsiteX5126" fmla="*/ 8618266 w 10692508"/>
              <a:gd name="connsiteY5126" fmla="*/ 3203899 h 4158856"/>
              <a:gd name="connsiteX5127" fmla="*/ 8618266 w 10692508"/>
              <a:gd name="connsiteY5127" fmla="*/ 3199297 h 4158856"/>
              <a:gd name="connsiteX5128" fmla="*/ 8477938 w 10692508"/>
              <a:gd name="connsiteY5128" fmla="*/ 3193928 h 4158856"/>
              <a:gd name="connsiteX5129" fmla="*/ 8477938 w 10692508"/>
              <a:gd name="connsiteY5129" fmla="*/ 3203899 h 4158856"/>
              <a:gd name="connsiteX5130" fmla="*/ 8467970 w 10692508"/>
              <a:gd name="connsiteY5130" fmla="*/ 3203899 h 4158856"/>
              <a:gd name="connsiteX5131" fmla="*/ 8388221 w 10692508"/>
              <a:gd name="connsiteY5131" fmla="*/ 3193928 h 4158856"/>
              <a:gd name="connsiteX5132" fmla="*/ 8418126 w 10692508"/>
              <a:gd name="connsiteY5132" fmla="*/ 3193928 h 4158856"/>
              <a:gd name="connsiteX5133" fmla="*/ 8408925 w 10692508"/>
              <a:gd name="connsiteY5133" fmla="*/ 3199297 h 4158856"/>
              <a:gd name="connsiteX5134" fmla="*/ 8408925 w 10692508"/>
              <a:gd name="connsiteY5134" fmla="*/ 3203899 h 4158856"/>
              <a:gd name="connsiteX5135" fmla="*/ 8388221 w 10692508"/>
              <a:gd name="connsiteY5135" fmla="*/ 3219240 h 4158856"/>
              <a:gd name="connsiteX5136" fmla="*/ 8378252 w 10692508"/>
              <a:gd name="connsiteY5136" fmla="*/ 3203899 h 4158856"/>
              <a:gd name="connsiteX5137" fmla="*/ 7570793 w 10692508"/>
              <a:gd name="connsiteY5137" fmla="*/ 3193928 h 4158856"/>
              <a:gd name="connsiteX5138" fmla="*/ 7580761 w 10692508"/>
              <a:gd name="connsiteY5138" fmla="*/ 3193928 h 4158856"/>
              <a:gd name="connsiteX5139" fmla="*/ 7570793 w 10692508"/>
              <a:gd name="connsiteY5139" fmla="*/ 3199297 h 4158856"/>
              <a:gd name="connsiteX5140" fmla="*/ 5037227 w 10692508"/>
              <a:gd name="connsiteY5140" fmla="*/ 3193928 h 4158856"/>
              <a:gd name="connsiteX5141" fmla="*/ 5047195 w 10692508"/>
              <a:gd name="connsiteY5141" fmla="*/ 3208502 h 4158856"/>
              <a:gd name="connsiteX5142" fmla="*/ 5037227 w 10692508"/>
              <a:gd name="connsiteY5142" fmla="*/ 3208502 h 4158856"/>
              <a:gd name="connsiteX5143" fmla="*/ 4638481 w 10692508"/>
              <a:gd name="connsiteY5143" fmla="*/ 3193928 h 4158856"/>
              <a:gd name="connsiteX5144" fmla="*/ 4657652 w 10692508"/>
              <a:gd name="connsiteY5144" fmla="*/ 3193928 h 4158856"/>
              <a:gd name="connsiteX5145" fmla="*/ 4657652 w 10692508"/>
              <a:gd name="connsiteY5145" fmla="*/ 3199297 h 4158856"/>
              <a:gd name="connsiteX5146" fmla="*/ 4638481 w 10692508"/>
              <a:gd name="connsiteY5146" fmla="*/ 3199297 h 4158856"/>
              <a:gd name="connsiteX5147" fmla="*/ 3640851 w 10692508"/>
              <a:gd name="connsiteY5147" fmla="*/ 3193928 h 4158856"/>
              <a:gd name="connsiteX5148" fmla="*/ 3660789 w 10692508"/>
              <a:gd name="connsiteY5148" fmla="*/ 3208502 h 4158856"/>
              <a:gd name="connsiteX5149" fmla="*/ 3640851 w 10692508"/>
              <a:gd name="connsiteY5149" fmla="*/ 3213871 h 4158856"/>
              <a:gd name="connsiteX5150" fmla="*/ 3630116 w 10692508"/>
              <a:gd name="connsiteY5150" fmla="*/ 3203899 h 4158856"/>
              <a:gd name="connsiteX5151" fmla="*/ 3630116 w 10692508"/>
              <a:gd name="connsiteY5151" fmla="*/ 3199297 h 4158856"/>
              <a:gd name="connsiteX5152" fmla="*/ 2942281 w 10692508"/>
              <a:gd name="connsiteY5152" fmla="*/ 3193928 h 4158856"/>
              <a:gd name="connsiteX5153" fmla="*/ 2962984 w 10692508"/>
              <a:gd name="connsiteY5153" fmla="*/ 3193928 h 4158856"/>
              <a:gd name="connsiteX5154" fmla="*/ 2962984 w 10692508"/>
              <a:gd name="connsiteY5154" fmla="*/ 3199297 h 4158856"/>
              <a:gd name="connsiteX5155" fmla="*/ 2942281 w 10692508"/>
              <a:gd name="connsiteY5155" fmla="*/ 3208502 h 4158856"/>
              <a:gd name="connsiteX5156" fmla="*/ 2932312 w 10692508"/>
              <a:gd name="connsiteY5156" fmla="*/ 3199297 h 4158856"/>
              <a:gd name="connsiteX5157" fmla="*/ 2942281 w 10692508"/>
              <a:gd name="connsiteY5157" fmla="*/ 3199297 h 4158856"/>
              <a:gd name="connsiteX5158" fmla="*/ 2563472 w 10692508"/>
              <a:gd name="connsiteY5158" fmla="*/ 3193928 h 4158856"/>
              <a:gd name="connsiteX5159" fmla="*/ 2572674 w 10692508"/>
              <a:gd name="connsiteY5159" fmla="*/ 3199297 h 4158856"/>
              <a:gd name="connsiteX5160" fmla="*/ 2553504 w 10692508"/>
              <a:gd name="connsiteY5160" fmla="*/ 3199297 h 4158856"/>
              <a:gd name="connsiteX5161" fmla="*/ 2543535 w 10692508"/>
              <a:gd name="connsiteY5161" fmla="*/ 3199297 h 4158856"/>
              <a:gd name="connsiteX5162" fmla="*/ 2403208 w 10692508"/>
              <a:gd name="connsiteY5162" fmla="*/ 3193928 h 4158856"/>
              <a:gd name="connsiteX5163" fmla="*/ 2413176 w 10692508"/>
              <a:gd name="connsiteY5163" fmla="*/ 3208502 h 4158856"/>
              <a:gd name="connsiteX5164" fmla="*/ 2394006 w 10692508"/>
              <a:gd name="connsiteY5164" fmla="*/ 3208502 h 4158856"/>
              <a:gd name="connsiteX5165" fmla="*/ 2394006 w 10692508"/>
              <a:gd name="connsiteY5165" fmla="*/ 3203899 h 4158856"/>
              <a:gd name="connsiteX5166" fmla="*/ 9276962 w 10692508"/>
              <a:gd name="connsiteY5166" fmla="*/ 3188559 h 4158856"/>
              <a:gd name="connsiteX5167" fmla="*/ 9285397 w 10692508"/>
              <a:gd name="connsiteY5167" fmla="*/ 3203899 h 4158856"/>
              <a:gd name="connsiteX5168" fmla="*/ 9285397 w 10692508"/>
              <a:gd name="connsiteY5168" fmla="*/ 3219240 h 4158856"/>
              <a:gd name="connsiteX5169" fmla="*/ 9276962 w 10692508"/>
              <a:gd name="connsiteY5169" fmla="*/ 3219240 h 4158856"/>
              <a:gd name="connsiteX5170" fmla="*/ 9256258 w 10692508"/>
              <a:gd name="connsiteY5170" fmla="*/ 3208502 h 4158856"/>
              <a:gd name="connsiteX5171" fmla="*/ 9256258 w 10692508"/>
              <a:gd name="connsiteY5171" fmla="*/ 3199297 h 4158856"/>
              <a:gd name="connsiteX5172" fmla="*/ 7859883 w 10692508"/>
              <a:gd name="connsiteY5172" fmla="*/ 3188559 h 4158856"/>
              <a:gd name="connsiteX5173" fmla="*/ 7859883 w 10692508"/>
              <a:gd name="connsiteY5173" fmla="*/ 3199297 h 4158856"/>
              <a:gd name="connsiteX5174" fmla="*/ 7869851 w 10692508"/>
              <a:gd name="connsiteY5174" fmla="*/ 3199297 h 4158856"/>
              <a:gd name="connsiteX5175" fmla="*/ 7869851 w 10692508"/>
              <a:gd name="connsiteY5175" fmla="*/ 3203899 h 4158856"/>
              <a:gd name="connsiteX5176" fmla="*/ 7849915 w 10692508"/>
              <a:gd name="connsiteY5176" fmla="*/ 3208502 h 4158856"/>
              <a:gd name="connsiteX5177" fmla="*/ 7830744 w 10692508"/>
              <a:gd name="connsiteY5177" fmla="*/ 3213871 h 4158856"/>
              <a:gd name="connsiteX5178" fmla="*/ 7830744 w 10692508"/>
              <a:gd name="connsiteY5178" fmla="*/ 3203899 h 4158856"/>
              <a:gd name="connsiteX5179" fmla="*/ 7839179 w 10692508"/>
              <a:gd name="connsiteY5179" fmla="*/ 3203899 h 4158856"/>
              <a:gd name="connsiteX5180" fmla="*/ 5176021 w 10692508"/>
              <a:gd name="connsiteY5180" fmla="*/ 3188559 h 4158856"/>
              <a:gd name="connsiteX5181" fmla="*/ 5206693 w 10692508"/>
              <a:gd name="connsiteY5181" fmla="*/ 3188559 h 4158856"/>
              <a:gd name="connsiteX5182" fmla="*/ 5216662 w 10692508"/>
              <a:gd name="connsiteY5182" fmla="*/ 3199297 h 4158856"/>
              <a:gd name="connsiteX5183" fmla="*/ 5196725 w 10692508"/>
              <a:gd name="connsiteY5183" fmla="*/ 3203899 h 4158856"/>
              <a:gd name="connsiteX5184" fmla="*/ 5176021 w 10692508"/>
              <a:gd name="connsiteY5184" fmla="*/ 3203899 h 4158856"/>
              <a:gd name="connsiteX5185" fmla="*/ 5176021 w 10692508"/>
              <a:gd name="connsiteY5185" fmla="*/ 3199297 h 4158856"/>
              <a:gd name="connsiteX5186" fmla="*/ 4308750 w 10692508"/>
              <a:gd name="connsiteY5186" fmla="*/ 3188559 h 4158856"/>
              <a:gd name="connsiteX5187" fmla="*/ 4318718 w 10692508"/>
              <a:gd name="connsiteY5187" fmla="*/ 3188559 h 4158856"/>
              <a:gd name="connsiteX5188" fmla="*/ 4328687 w 10692508"/>
              <a:gd name="connsiteY5188" fmla="*/ 3188559 h 4158856"/>
              <a:gd name="connsiteX5189" fmla="*/ 4328687 w 10692508"/>
              <a:gd name="connsiteY5189" fmla="*/ 3203899 h 4158856"/>
              <a:gd name="connsiteX5190" fmla="*/ 4338656 w 10692508"/>
              <a:gd name="connsiteY5190" fmla="*/ 3199297 h 4158856"/>
              <a:gd name="connsiteX5191" fmla="*/ 4328687 w 10692508"/>
              <a:gd name="connsiteY5191" fmla="*/ 3219240 h 4158856"/>
              <a:gd name="connsiteX5192" fmla="*/ 4318718 w 10692508"/>
              <a:gd name="connsiteY5192" fmla="*/ 3208502 h 4158856"/>
              <a:gd name="connsiteX5193" fmla="*/ 4308750 w 10692508"/>
              <a:gd name="connsiteY5193" fmla="*/ 3203899 h 4158856"/>
              <a:gd name="connsiteX5194" fmla="*/ 4289579 w 10692508"/>
              <a:gd name="connsiteY5194" fmla="*/ 3199297 h 4158856"/>
              <a:gd name="connsiteX5195" fmla="*/ 3840991 w 10692508"/>
              <a:gd name="connsiteY5195" fmla="*/ 3188559 h 4158856"/>
              <a:gd name="connsiteX5196" fmla="*/ 3860161 w 10692508"/>
              <a:gd name="connsiteY5196" fmla="*/ 3199297 h 4158856"/>
              <a:gd name="connsiteX5197" fmla="*/ 3840991 w 10692508"/>
              <a:gd name="connsiteY5197" fmla="*/ 3203899 h 4158856"/>
              <a:gd name="connsiteX5198" fmla="*/ 3541165 w 10692508"/>
              <a:gd name="connsiteY5198" fmla="*/ 3188559 h 4158856"/>
              <a:gd name="connsiteX5199" fmla="*/ 3541165 w 10692508"/>
              <a:gd name="connsiteY5199" fmla="*/ 3199297 h 4158856"/>
              <a:gd name="connsiteX5200" fmla="*/ 3541165 w 10692508"/>
              <a:gd name="connsiteY5200" fmla="*/ 3208502 h 4158856"/>
              <a:gd name="connsiteX5201" fmla="*/ 3560335 w 10692508"/>
              <a:gd name="connsiteY5201" fmla="*/ 3213871 h 4158856"/>
              <a:gd name="connsiteX5202" fmla="*/ 3560335 w 10692508"/>
              <a:gd name="connsiteY5202" fmla="*/ 3229978 h 4158856"/>
              <a:gd name="connsiteX5203" fmla="*/ 3570304 w 10692508"/>
              <a:gd name="connsiteY5203" fmla="*/ 3234581 h 4158856"/>
              <a:gd name="connsiteX5204" fmla="*/ 3581040 w 10692508"/>
              <a:gd name="connsiteY5204" fmla="*/ 3239950 h 4158856"/>
              <a:gd name="connsiteX5205" fmla="*/ 3560335 w 10692508"/>
              <a:gd name="connsiteY5205" fmla="*/ 3244552 h 4158856"/>
              <a:gd name="connsiteX5206" fmla="*/ 3560335 w 10692508"/>
              <a:gd name="connsiteY5206" fmla="*/ 3255291 h 4158856"/>
              <a:gd name="connsiteX5207" fmla="*/ 3531196 w 10692508"/>
              <a:gd name="connsiteY5207" fmla="*/ 3265262 h 4158856"/>
              <a:gd name="connsiteX5208" fmla="*/ 3541165 w 10692508"/>
              <a:gd name="connsiteY5208" fmla="*/ 3270631 h 4158856"/>
              <a:gd name="connsiteX5209" fmla="*/ 3510492 w 10692508"/>
              <a:gd name="connsiteY5209" fmla="*/ 3291341 h 4158856"/>
              <a:gd name="connsiteX5210" fmla="*/ 3491322 w 10692508"/>
              <a:gd name="connsiteY5210" fmla="*/ 3291341 h 4158856"/>
              <a:gd name="connsiteX5211" fmla="*/ 3481354 w 10692508"/>
              <a:gd name="connsiteY5211" fmla="*/ 3276000 h 4158856"/>
              <a:gd name="connsiteX5212" fmla="*/ 3481354 w 10692508"/>
              <a:gd name="connsiteY5212" fmla="*/ 3270631 h 4158856"/>
              <a:gd name="connsiteX5213" fmla="*/ 3491322 w 10692508"/>
              <a:gd name="connsiteY5213" fmla="*/ 3265262 h 4158856"/>
              <a:gd name="connsiteX5214" fmla="*/ 3510492 w 10692508"/>
              <a:gd name="connsiteY5214" fmla="*/ 3249921 h 4158856"/>
              <a:gd name="connsiteX5215" fmla="*/ 3491322 w 10692508"/>
              <a:gd name="connsiteY5215" fmla="*/ 3249921 h 4158856"/>
              <a:gd name="connsiteX5216" fmla="*/ 3481354 w 10692508"/>
              <a:gd name="connsiteY5216" fmla="*/ 3255291 h 4158856"/>
              <a:gd name="connsiteX5217" fmla="*/ 3460649 w 10692508"/>
              <a:gd name="connsiteY5217" fmla="*/ 3255291 h 4158856"/>
              <a:gd name="connsiteX5218" fmla="*/ 3471385 w 10692508"/>
              <a:gd name="connsiteY5218" fmla="*/ 3244552 h 4158856"/>
              <a:gd name="connsiteX5219" fmla="*/ 3481354 w 10692508"/>
              <a:gd name="connsiteY5219" fmla="*/ 3229978 h 4158856"/>
              <a:gd name="connsiteX5220" fmla="*/ 3500524 w 10692508"/>
              <a:gd name="connsiteY5220" fmla="*/ 3219240 h 4158856"/>
              <a:gd name="connsiteX5221" fmla="*/ 3510492 w 10692508"/>
              <a:gd name="connsiteY5221" fmla="*/ 3219240 h 4158856"/>
              <a:gd name="connsiteX5222" fmla="*/ 3521228 w 10692508"/>
              <a:gd name="connsiteY5222" fmla="*/ 3213871 h 4158856"/>
              <a:gd name="connsiteX5223" fmla="*/ 3531196 w 10692508"/>
              <a:gd name="connsiteY5223" fmla="*/ 3203899 h 4158856"/>
              <a:gd name="connsiteX5224" fmla="*/ 3521228 w 10692508"/>
              <a:gd name="connsiteY5224" fmla="*/ 3199297 h 4158856"/>
              <a:gd name="connsiteX5225" fmla="*/ 3440712 w 10692508"/>
              <a:gd name="connsiteY5225" fmla="*/ 3188559 h 4158856"/>
              <a:gd name="connsiteX5226" fmla="*/ 3440712 w 10692508"/>
              <a:gd name="connsiteY5226" fmla="*/ 3199297 h 4158856"/>
              <a:gd name="connsiteX5227" fmla="*/ 3421541 w 10692508"/>
              <a:gd name="connsiteY5227" fmla="*/ 3199297 h 4158856"/>
              <a:gd name="connsiteX5228" fmla="*/ 2913141 w 10692508"/>
              <a:gd name="connsiteY5228" fmla="*/ 3188559 h 4158856"/>
              <a:gd name="connsiteX5229" fmla="*/ 2913141 w 10692508"/>
              <a:gd name="connsiteY5229" fmla="*/ 3193928 h 4158856"/>
              <a:gd name="connsiteX5230" fmla="*/ 2913141 w 10692508"/>
              <a:gd name="connsiteY5230" fmla="*/ 3208502 h 4158856"/>
              <a:gd name="connsiteX5231" fmla="*/ 2892437 w 10692508"/>
              <a:gd name="connsiteY5231" fmla="*/ 3213871 h 4158856"/>
              <a:gd name="connsiteX5232" fmla="*/ 2922343 w 10692508"/>
              <a:gd name="connsiteY5232" fmla="*/ 3213871 h 4158856"/>
              <a:gd name="connsiteX5233" fmla="*/ 2932312 w 10692508"/>
              <a:gd name="connsiteY5233" fmla="*/ 3219240 h 4158856"/>
              <a:gd name="connsiteX5234" fmla="*/ 2913141 w 10692508"/>
              <a:gd name="connsiteY5234" fmla="*/ 3234581 h 4158856"/>
              <a:gd name="connsiteX5235" fmla="*/ 2902406 w 10692508"/>
              <a:gd name="connsiteY5235" fmla="*/ 3239950 h 4158856"/>
              <a:gd name="connsiteX5236" fmla="*/ 2892437 w 10692508"/>
              <a:gd name="connsiteY5236" fmla="*/ 3239950 h 4158856"/>
              <a:gd name="connsiteX5237" fmla="*/ 2882468 w 10692508"/>
              <a:gd name="connsiteY5237" fmla="*/ 3239950 h 4158856"/>
              <a:gd name="connsiteX5238" fmla="*/ 2882468 w 10692508"/>
              <a:gd name="connsiteY5238" fmla="*/ 3219240 h 4158856"/>
              <a:gd name="connsiteX5239" fmla="*/ 2853329 w 10692508"/>
              <a:gd name="connsiteY5239" fmla="*/ 3208502 h 4158856"/>
              <a:gd name="connsiteX5240" fmla="*/ 2842594 w 10692508"/>
              <a:gd name="connsiteY5240" fmla="*/ 3213871 h 4158856"/>
              <a:gd name="connsiteX5241" fmla="*/ 2822657 w 10692508"/>
              <a:gd name="connsiteY5241" fmla="*/ 3208502 h 4158856"/>
              <a:gd name="connsiteX5242" fmla="*/ 2861764 w 10692508"/>
              <a:gd name="connsiteY5242" fmla="*/ 3199297 h 4158856"/>
              <a:gd name="connsiteX5243" fmla="*/ 2902406 w 10692508"/>
              <a:gd name="connsiteY5243" fmla="*/ 3193928 h 4158856"/>
              <a:gd name="connsiteX5244" fmla="*/ 2514396 w 10692508"/>
              <a:gd name="connsiteY5244" fmla="*/ 3188559 h 4158856"/>
              <a:gd name="connsiteX5245" fmla="*/ 2514396 w 10692508"/>
              <a:gd name="connsiteY5245" fmla="*/ 3199297 h 4158856"/>
              <a:gd name="connsiteX5246" fmla="*/ 2493692 w 10692508"/>
              <a:gd name="connsiteY5246" fmla="*/ 3199297 h 4158856"/>
              <a:gd name="connsiteX5247" fmla="*/ 1157128 w 10692508"/>
              <a:gd name="connsiteY5247" fmla="*/ 3188559 h 4158856"/>
              <a:gd name="connsiteX5248" fmla="*/ 1167097 w 10692508"/>
              <a:gd name="connsiteY5248" fmla="*/ 3193928 h 4158856"/>
              <a:gd name="connsiteX5249" fmla="*/ 1157128 w 10692508"/>
              <a:gd name="connsiteY5249" fmla="*/ 3193928 h 4158856"/>
              <a:gd name="connsiteX5250" fmla="*/ 1167097 w 10692508"/>
              <a:gd name="connsiteY5250" fmla="*/ 3203899 h 4158856"/>
              <a:gd name="connsiteX5251" fmla="*/ 1157128 w 10692508"/>
              <a:gd name="connsiteY5251" fmla="*/ 3203899 h 4158856"/>
              <a:gd name="connsiteX5252" fmla="*/ 1147160 w 10692508"/>
              <a:gd name="connsiteY5252" fmla="*/ 3199297 h 4158856"/>
              <a:gd name="connsiteX5253" fmla="*/ 8458768 w 10692508"/>
              <a:gd name="connsiteY5253" fmla="*/ 3183189 h 4158856"/>
              <a:gd name="connsiteX5254" fmla="*/ 8467970 w 10692508"/>
              <a:gd name="connsiteY5254" fmla="*/ 3188559 h 4158856"/>
              <a:gd name="connsiteX5255" fmla="*/ 8467970 w 10692508"/>
              <a:gd name="connsiteY5255" fmla="*/ 3193928 h 4158856"/>
              <a:gd name="connsiteX5256" fmla="*/ 8448799 w 10692508"/>
              <a:gd name="connsiteY5256" fmla="*/ 3199297 h 4158856"/>
              <a:gd name="connsiteX5257" fmla="*/ 8448799 w 10692508"/>
              <a:gd name="connsiteY5257" fmla="*/ 3193928 h 4158856"/>
              <a:gd name="connsiteX5258" fmla="*/ 7540887 w 10692508"/>
              <a:gd name="connsiteY5258" fmla="*/ 3183189 h 4158856"/>
              <a:gd name="connsiteX5259" fmla="*/ 7550089 w 10692508"/>
              <a:gd name="connsiteY5259" fmla="*/ 3183189 h 4158856"/>
              <a:gd name="connsiteX5260" fmla="*/ 7560057 w 10692508"/>
              <a:gd name="connsiteY5260" fmla="*/ 3193928 h 4158856"/>
              <a:gd name="connsiteX5261" fmla="*/ 5006554 w 10692508"/>
              <a:gd name="connsiteY5261" fmla="*/ 3183189 h 4158856"/>
              <a:gd name="connsiteX5262" fmla="*/ 5006554 w 10692508"/>
              <a:gd name="connsiteY5262" fmla="*/ 3188559 h 4158856"/>
              <a:gd name="connsiteX5263" fmla="*/ 4997352 w 10692508"/>
              <a:gd name="connsiteY5263" fmla="*/ 3188559 h 4158856"/>
              <a:gd name="connsiteX5264" fmla="*/ 4977415 w 10692508"/>
              <a:gd name="connsiteY5264" fmla="*/ 3183189 h 4158856"/>
              <a:gd name="connsiteX5265" fmla="*/ 4967446 w 10692508"/>
              <a:gd name="connsiteY5265" fmla="*/ 3193928 h 4158856"/>
              <a:gd name="connsiteX5266" fmla="*/ 4956711 w 10692508"/>
              <a:gd name="connsiteY5266" fmla="*/ 3188559 h 4158856"/>
              <a:gd name="connsiteX5267" fmla="*/ 4588638 w 10692508"/>
              <a:gd name="connsiteY5267" fmla="*/ 3183189 h 4158856"/>
              <a:gd name="connsiteX5268" fmla="*/ 4588638 w 10692508"/>
              <a:gd name="connsiteY5268" fmla="*/ 3193928 h 4158856"/>
              <a:gd name="connsiteX5269" fmla="*/ 4567934 w 10692508"/>
              <a:gd name="connsiteY5269" fmla="*/ 3193928 h 4158856"/>
              <a:gd name="connsiteX5270" fmla="*/ 3789614 w 10692508"/>
              <a:gd name="connsiteY5270" fmla="*/ 3183189 h 4158856"/>
              <a:gd name="connsiteX5271" fmla="*/ 3799583 w 10692508"/>
              <a:gd name="connsiteY5271" fmla="*/ 3188559 h 4158856"/>
              <a:gd name="connsiteX5272" fmla="*/ 3810319 w 10692508"/>
              <a:gd name="connsiteY5272" fmla="*/ 3183189 h 4158856"/>
              <a:gd name="connsiteX5273" fmla="*/ 3820287 w 10692508"/>
              <a:gd name="connsiteY5273" fmla="*/ 3193928 h 4158856"/>
              <a:gd name="connsiteX5274" fmla="*/ 3789614 w 10692508"/>
              <a:gd name="connsiteY5274" fmla="*/ 3203899 h 4158856"/>
              <a:gd name="connsiteX5275" fmla="*/ 3630116 w 10692508"/>
              <a:gd name="connsiteY5275" fmla="*/ 3183189 h 4158856"/>
              <a:gd name="connsiteX5276" fmla="*/ 3640851 w 10692508"/>
              <a:gd name="connsiteY5276" fmla="*/ 3183189 h 4158856"/>
              <a:gd name="connsiteX5277" fmla="*/ 3630116 w 10692508"/>
              <a:gd name="connsiteY5277" fmla="*/ 3193928 h 4158856"/>
              <a:gd name="connsiteX5278" fmla="*/ 3311886 w 10692508"/>
              <a:gd name="connsiteY5278" fmla="*/ 3183189 h 4158856"/>
              <a:gd name="connsiteX5279" fmla="*/ 3311886 w 10692508"/>
              <a:gd name="connsiteY5279" fmla="*/ 3193928 h 4158856"/>
              <a:gd name="connsiteX5280" fmla="*/ 3301918 w 10692508"/>
              <a:gd name="connsiteY5280" fmla="*/ 3193928 h 4158856"/>
              <a:gd name="connsiteX5281" fmla="*/ 3301918 w 10692508"/>
              <a:gd name="connsiteY5281" fmla="*/ 3188559 h 4158856"/>
              <a:gd name="connsiteX5282" fmla="*/ 2045104 w 10692508"/>
              <a:gd name="connsiteY5282" fmla="*/ 3183189 h 4158856"/>
              <a:gd name="connsiteX5283" fmla="*/ 2064274 w 10692508"/>
              <a:gd name="connsiteY5283" fmla="*/ 3188559 h 4158856"/>
              <a:gd name="connsiteX5284" fmla="*/ 2035135 w 10692508"/>
              <a:gd name="connsiteY5284" fmla="*/ 3199297 h 4158856"/>
              <a:gd name="connsiteX5285" fmla="*/ 2025166 w 10692508"/>
              <a:gd name="connsiteY5285" fmla="*/ 3199297 h 4158856"/>
              <a:gd name="connsiteX5286" fmla="*/ 2025166 w 10692508"/>
              <a:gd name="connsiteY5286" fmla="*/ 3188559 h 4158856"/>
              <a:gd name="connsiteX5287" fmla="*/ 8826840 w 10692508"/>
              <a:gd name="connsiteY5287" fmla="*/ 3177820 h 4158856"/>
              <a:gd name="connsiteX5288" fmla="*/ 8847544 w 10692508"/>
              <a:gd name="connsiteY5288" fmla="*/ 3177820 h 4158856"/>
              <a:gd name="connsiteX5289" fmla="*/ 8847544 w 10692508"/>
              <a:gd name="connsiteY5289" fmla="*/ 3183189 h 4158856"/>
              <a:gd name="connsiteX5290" fmla="*/ 7830744 w 10692508"/>
              <a:gd name="connsiteY5290" fmla="*/ 3177820 h 4158856"/>
              <a:gd name="connsiteX5291" fmla="*/ 7839179 w 10692508"/>
              <a:gd name="connsiteY5291" fmla="*/ 3177820 h 4158856"/>
              <a:gd name="connsiteX5292" fmla="*/ 7839179 w 10692508"/>
              <a:gd name="connsiteY5292" fmla="*/ 3183189 h 4158856"/>
              <a:gd name="connsiteX5293" fmla="*/ 7830744 w 10692508"/>
              <a:gd name="connsiteY5293" fmla="*/ 3183189 h 4158856"/>
              <a:gd name="connsiteX5294" fmla="*/ 7530918 w 10692508"/>
              <a:gd name="connsiteY5294" fmla="*/ 3177820 h 4158856"/>
              <a:gd name="connsiteX5295" fmla="*/ 7540887 w 10692508"/>
              <a:gd name="connsiteY5295" fmla="*/ 3177820 h 4158856"/>
              <a:gd name="connsiteX5296" fmla="*/ 7540887 w 10692508"/>
              <a:gd name="connsiteY5296" fmla="*/ 3183189 h 4158856"/>
              <a:gd name="connsiteX5297" fmla="*/ 7530918 w 10692508"/>
              <a:gd name="connsiteY5297" fmla="*/ 3183189 h 4158856"/>
              <a:gd name="connsiteX5298" fmla="*/ 2334194 w 10692508"/>
              <a:gd name="connsiteY5298" fmla="*/ 3177820 h 4158856"/>
              <a:gd name="connsiteX5299" fmla="*/ 2343396 w 10692508"/>
              <a:gd name="connsiteY5299" fmla="*/ 3177820 h 4158856"/>
              <a:gd name="connsiteX5300" fmla="*/ 2343396 w 10692508"/>
              <a:gd name="connsiteY5300" fmla="*/ 3188559 h 4158856"/>
              <a:gd name="connsiteX5301" fmla="*/ 2364100 w 10692508"/>
              <a:gd name="connsiteY5301" fmla="*/ 3188559 h 4158856"/>
              <a:gd name="connsiteX5302" fmla="*/ 2374068 w 10692508"/>
              <a:gd name="connsiteY5302" fmla="*/ 3199297 h 4158856"/>
              <a:gd name="connsiteX5303" fmla="*/ 2353364 w 10692508"/>
              <a:gd name="connsiteY5303" fmla="*/ 3199297 h 4158856"/>
              <a:gd name="connsiteX5304" fmla="*/ 2334194 w 10692508"/>
              <a:gd name="connsiteY5304" fmla="*/ 3213871 h 4158856"/>
              <a:gd name="connsiteX5305" fmla="*/ 2324225 w 10692508"/>
              <a:gd name="connsiteY5305" fmla="*/ 3203899 h 4158856"/>
              <a:gd name="connsiteX5306" fmla="*/ 2314257 w 10692508"/>
              <a:gd name="connsiteY5306" fmla="*/ 3203899 h 4158856"/>
              <a:gd name="connsiteX5307" fmla="*/ 2304288 w 10692508"/>
              <a:gd name="connsiteY5307" fmla="*/ 3208502 h 4158856"/>
              <a:gd name="connsiteX5308" fmla="*/ 2283584 w 10692508"/>
              <a:gd name="connsiteY5308" fmla="*/ 3219240 h 4158856"/>
              <a:gd name="connsiteX5309" fmla="*/ 2254445 w 10692508"/>
              <a:gd name="connsiteY5309" fmla="*/ 3224609 h 4158856"/>
              <a:gd name="connsiteX5310" fmla="*/ 2254445 w 10692508"/>
              <a:gd name="connsiteY5310" fmla="*/ 3229978 h 4158856"/>
              <a:gd name="connsiteX5311" fmla="*/ 2214570 w 10692508"/>
              <a:gd name="connsiteY5311" fmla="*/ 3234581 h 4158856"/>
              <a:gd name="connsiteX5312" fmla="*/ 2194633 w 10692508"/>
              <a:gd name="connsiteY5312" fmla="*/ 3234581 h 4158856"/>
              <a:gd name="connsiteX5313" fmla="*/ 2214570 w 10692508"/>
              <a:gd name="connsiteY5313" fmla="*/ 3224609 h 4158856"/>
              <a:gd name="connsiteX5314" fmla="*/ 2243709 w 10692508"/>
              <a:gd name="connsiteY5314" fmla="*/ 3208502 h 4158856"/>
              <a:gd name="connsiteX5315" fmla="*/ 2243709 w 10692508"/>
              <a:gd name="connsiteY5315" fmla="*/ 3203899 h 4158856"/>
              <a:gd name="connsiteX5316" fmla="*/ 2274382 w 10692508"/>
              <a:gd name="connsiteY5316" fmla="*/ 3199297 h 4158856"/>
              <a:gd name="connsiteX5317" fmla="*/ 2293553 w 10692508"/>
              <a:gd name="connsiteY5317" fmla="*/ 3199297 h 4158856"/>
              <a:gd name="connsiteX5318" fmla="*/ 8527781 w 10692508"/>
              <a:gd name="connsiteY5318" fmla="*/ 3172451 h 4158856"/>
              <a:gd name="connsiteX5319" fmla="*/ 8537750 w 10692508"/>
              <a:gd name="connsiteY5319" fmla="*/ 3172451 h 4158856"/>
              <a:gd name="connsiteX5320" fmla="*/ 8537750 w 10692508"/>
              <a:gd name="connsiteY5320" fmla="*/ 3177820 h 4158856"/>
              <a:gd name="connsiteX5321" fmla="*/ 8537750 w 10692508"/>
              <a:gd name="connsiteY5321" fmla="*/ 3193928 h 4158856"/>
              <a:gd name="connsiteX5322" fmla="*/ 8527781 w 10692508"/>
              <a:gd name="connsiteY5322" fmla="*/ 3193928 h 4158856"/>
              <a:gd name="connsiteX5323" fmla="*/ 8527781 w 10692508"/>
              <a:gd name="connsiteY5323" fmla="*/ 3188559 h 4158856"/>
              <a:gd name="connsiteX5324" fmla="*/ 5256537 w 10692508"/>
              <a:gd name="connsiteY5324" fmla="*/ 3172451 h 4158856"/>
              <a:gd name="connsiteX5325" fmla="*/ 5266505 w 10692508"/>
              <a:gd name="connsiteY5325" fmla="*/ 3177820 h 4158856"/>
              <a:gd name="connsiteX5326" fmla="*/ 5276474 w 10692508"/>
              <a:gd name="connsiteY5326" fmla="*/ 3172451 h 4158856"/>
              <a:gd name="connsiteX5327" fmla="*/ 5287209 w 10692508"/>
              <a:gd name="connsiteY5327" fmla="*/ 3177820 h 4158856"/>
              <a:gd name="connsiteX5328" fmla="*/ 5266505 w 10692508"/>
              <a:gd name="connsiteY5328" fmla="*/ 3183189 h 4158856"/>
              <a:gd name="connsiteX5329" fmla="*/ 5256537 w 10692508"/>
              <a:gd name="connsiteY5329" fmla="*/ 3183189 h 4158856"/>
              <a:gd name="connsiteX5330" fmla="*/ 4717464 w 10692508"/>
              <a:gd name="connsiteY5330" fmla="*/ 3172451 h 4158856"/>
              <a:gd name="connsiteX5331" fmla="*/ 4727432 w 10692508"/>
              <a:gd name="connsiteY5331" fmla="*/ 3172451 h 4158856"/>
              <a:gd name="connsiteX5332" fmla="*/ 4727432 w 10692508"/>
              <a:gd name="connsiteY5332" fmla="*/ 3177820 h 4158856"/>
              <a:gd name="connsiteX5333" fmla="*/ 4717464 w 10692508"/>
              <a:gd name="connsiteY5333" fmla="*/ 3177820 h 4158856"/>
              <a:gd name="connsiteX5334" fmla="*/ 4318718 w 10692508"/>
              <a:gd name="connsiteY5334" fmla="*/ 3172451 h 4158856"/>
              <a:gd name="connsiteX5335" fmla="*/ 4338656 w 10692508"/>
              <a:gd name="connsiteY5335" fmla="*/ 3172451 h 4158856"/>
              <a:gd name="connsiteX5336" fmla="*/ 4318718 w 10692508"/>
              <a:gd name="connsiteY5336" fmla="*/ 3177820 h 4158856"/>
              <a:gd name="connsiteX5337" fmla="*/ 4328687 w 10692508"/>
              <a:gd name="connsiteY5337" fmla="*/ 3183189 h 4158856"/>
              <a:gd name="connsiteX5338" fmla="*/ 4318718 w 10692508"/>
              <a:gd name="connsiteY5338" fmla="*/ 3188559 h 4158856"/>
              <a:gd name="connsiteX5339" fmla="*/ 4299548 w 10692508"/>
              <a:gd name="connsiteY5339" fmla="*/ 3177820 h 4158856"/>
              <a:gd name="connsiteX5340" fmla="*/ 4078704 w 10692508"/>
              <a:gd name="connsiteY5340" fmla="*/ 3172451 h 4158856"/>
              <a:gd name="connsiteX5341" fmla="*/ 4078704 w 10692508"/>
              <a:gd name="connsiteY5341" fmla="*/ 3183189 h 4158856"/>
              <a:gd name="connsiteX5342" fmla="*/ 4059534 w 10692508"/>
              <a:gd name="connsiteY5342" fmla="*/ 3183189 h 4158856"/>
              <a:gd name="connsiteX5343" fmla="*/ 3531196 w 10692508"/>
              <a:gd name="connsiteY5343" fmla="*/ 3172451 h 4158856"/>
              <a:gd name="connsiteX5344" fmla="*/ 3541165 w 10692508"/>
              <a:gd name="connsiteY5344" fmla="*/ 3172451 h 4158856"/>
              <a:gd name="connsiteX5345" fmla="*/ 3531196 w 10692508"/>
              <a:gd name="connsiteY5345" fmla="*/ 3183189 h 4158856"/>
              <a:gd name="connsiteX5346" fmla="*/ 3521228 w 10692508"/>
              <a:gd name="connsiteY5346" fmla="*/ 3177820 h 4158856"/>
              <a:gd name="connsiteX5347" fmla="*/ 3450680 w 10692508"/>
              <a:gd name="connsiteY5347" fmla="*/ 3172451 h 4158856"/>
              <a:gd name="connsiteX5348" fmla="*/ 3460649 w 10692508"/>
              <a:gd name="connsiteY5348" fmla="*/ 3172451 h 4158856"/>
              <a:gd name="connsiteX5349" fmla="*/ 3471385 w 10692508"/>
              <a:gd name="connsiteY5349" fmla="*/ 3177820 h 4158856"/>
              <a:gd name="connsiteX5350" fmla="*/ 3450680 w 10692508"/>
              <a:gd name="connsiteY5350" fmla="*/ 3188559 h 4158856"/>
              <a:gd name="connsiteX5351" fmla="*/ 7729524 w 10692508"/>
              <a:gd name="connsiteY5351" fmla="*/ 3167849 h 4158856"/>
              <a:gd name="connsiteX5352" fmla="*/ 7740259 w 10692508"/>
              <a:gd name="connsiteY5352" fmla="*/ 3177820 h 4158856"/>
              <a:gd name="connsiteX5353" fmla="*/ 7760197 w 10692508"/>
              <a:gd name="connsiteY5353" fmla="*/ 3177820 h 4158856"/>
              <a:gd name="connsiteX5354" fmla="*/ 7779367 w 10692508"/>
              <a:gd name="connsiteY5354" fmla="*/ 3177820 h 4158856"/>
              <a:gd name="connsiteX5355" fmla="*/ 7779367 w 10692508"/>
              <a:gd name="connsiteY5355" fmla="*/ 3193928 h 4158856"/>
              <a:gd name="connsiteX5356" fmla="*/ 7750228 w 10692508"/>
              <a:gd name="connsiteY5356" fmla="*/ 3203899 h 4158856"/>
              <a:gd name="connsiteX5357" fmla="*/ 7750228 w 10692508"/>
              <a:gd name="connsiteY5357" fmla="*/ 3193928 h 4158856"/>
              <a:gd name="connsiteX5358" fmla="*/ 7750228 w 10692508"/>
              <a:gd name="connsiteY5358" fmla="*/ 3183189 h 4158856"/>
              <a:gd name="connsiteX5359" fmla="*/ 7729524 w 10692508"/>
              <a:gd name="connsiteY5359" fmla="*/ 3177820 h 4158856"/>
              <a:gd name="connsiteX5360" fmla="*/ 7700385 w 10692508"/>
              <a:gd name="connsiteY5360" fmla="*/ 3167849 h 4158856"/>
              <a:gd name="connsiteX5361" fmla="*/ 7710353 w 10692508"/>
              <a:gd name="connsiteY5361" fmla="*/ 3167849 h 4158856"/>
              <a:gd name="connsiteX5362" fmla="*/ 7700385 w 10692508"/>
              <a:gd name="connsiteY5362" fmla="*/ 3183189 h 4158856"/>
              <a:gd name="connsiteX5363" fmla="*/ 7680447 w 10692508"/>
              <a:gd name="connsiteY5363" fmla="*/ 3172451 h 4158856"/>
              <a:gd name="connsiteX5364" fmla="*/ 7700385 w 10692508"/>
              <a:gd name="connsiteY5364" fmla="*/ 3172451 h 4158856"/>
              <a:gd name="connsiteX5365" fmla="*/ 4617777 w 10692508"/>
              <a:gd name="connsiteY5365" fmla="*/ 3167849 h 4158856"/>
              <a:gd name="connsiteX5366" fmla="*/ 4617777 w 10692508"/>
              <a:gd name="connsiteY5366" fmla="*/ 3172451 h 4158856"/>
              <a:gd name="connsiteX5367" fmla="*/ 4617777 w 10692508"/>
              <a:gd name="connsiteY5367" fmla="*/ 3193928 h 4158856"/>
              <a:gd name="connsiteX5368" fmla="*/ 4607809 w 10692508"/>
              <a:gd name="connsiteY5368" fmla="*/ 3188559 h 4158856"/>
              <a:gd name="connsiteX5369" fmla="*/ 4588638 w 10692508"/>
              <a:gd name="connsiteY5369" fmla="*/ 3177820 h 4158856"/>
              <a:gd name="connsiteX5370" fmla="*/ 4597840 w 10692508"/>
              <a:gd name="connsiteY5370" fmla="*/ 3172451 h 4158856"/>
              <a:gd name="connsiteX5371" fmla="*/ 4488185 w 10692508"/>
              <a:gd name="connsiteY5371" fmla="*/ 3167849 h 4158856"/>
              <a:gd name="connsiteX5372" fmla="*/ 4498154 w 10692508"/>
              <a:gd name="connsiteY5372" fmla="*/ 3167849 h 4158856"/>
              <a:gd name="connsiteX5373" fmla="*/ 4488185 w 10692508"/>
              <a:gd name="connsiteY5373" fmla="*/ 3172451 h 4158856"/>
              <a:gd name="connsiteX5374" fmla="*/ 4488185 w 10692508"/>
              <a:gd name="connsiteY5374" fmla="*/ 3183189 h 4158856"/>
              <a:gd name="connsiteX5375" fmla="*/ 4478983 w 10692508"/>
              <a:gd name="connsiteY5375" fmla="*/ 3188559 h 4158856"/>
              <a:gd name="connsiteX5376" fmla="*/ 4469015 w 10692508"/>
              <a:gd name="connsiteY5376" fmla="*/ 3172451 h 4158856"/>
              <a:gd name="connsiteX5377" fmla="*/ 4130081 w 10692508"/>
              <a:gd name="connsiteY5377" fmla="*/ 3167849 h 4158856"/>
              <a:gd name="connsiteX5378" fmla="*/ 4149252 w 10692508"/>
              <a:gd name="connsiteY5378" fmla="*/ 3167849 h 4158856"/>
              <a:gd name="connsiteX5379" fmla="*/ 4130081 w 10692508"/>
              <a:gd name="connsiteY5379" fmla="*/ 3177820 h 4158856"/>
              <a:gd name="connsiteX5380" fmla="*/ 4099408 w 10692508"/>
              <a:gd name="connsiteY5380" fmla="*/ 3188559 h 4158856"/>
              <a:gd name="connsiteX5381" fmla="*/ 4099408 w 10692508"/>
              <a:gd name="connsiteY5381" fmla="*/ 3172451 h 4158856"/>
              <a:gd name="connsiteX5382" fmla="*/ 4119346 w 10692508"/>
              <a:gd name="connsiteY5382" fmla="*/ 3172451 h 4158856"/>
              <a:gd name="connsiteX5383" fmla="*/ 3900803 w 10692508"/>
              <a:gd name="connsiteY5383" fmla="*/ 3167849 h 4158856"/>
              <a:gd name="connsiteX5384" fmla="*/ 3919974 w 10692508"/>
              <a:gd name="connsiteY5384" fmla="*/ 3183189 h 4158856"/>
              <a:gd name="connsiteX5385" fmla="*/ 3929942 w 10692508"/>
              <a:gd name="connsiteY5385" fmla="*/ 3177820 h 4158856"/>
              <a:gd name="connsiteX5386" fmla="*/ 3949879 w 10692508"/>
              <a:gd name="connsiteY5386" fmla="*/ 3177820 h 4158856"/>
              <a:gd name="connsiteX5387" fmla="*/ 3959081 w 10692508"/>
              <a:gd name="connsiteY5387" fmla="*/ 3177820 h 4158856"/>
              <a:gd name="connsiteX5388" fmla="*/ 3959081 w 10692508"/>
              <a:gd name="connsiteY5388" fmla="*/ 3203899 h 4158856"/>
              <a:gd name="connsiteX5389" fmla="*/ 3939910 w 10692508"/>
              <a:gd name="connsiteY5389" fmla="*/ 3213871 h 4158856"/>
              <a:gd name="connsiteX5390" fmla="*/ 3919974 w 10692508"/>
              <a:gd name="connsiteY5390" fmla="*/ 3208502 h 4158856"/>
              <a:gd name="connsiteX5391" fmla="*/ 3919974 w 10692508"/>
              <a:gd name="connsiteY5391" fmla="*/ 3193928 h 4158856"/>
              <a:gd name="connsiteX5392" fmla="*/ 3909238 w 10692508"/>
              <a:gd name="connsiteY5392" fmla="*/ 3193928 h 4158856"/>
              <a:gd name="connsiteX5393" fmla="*/ 3900803 w 10692508"/>
              <a:gd name="connsiteY5393" fmla="*/ 3193928 h 4158856"/>
              <a:gd name="connsiteX5394" fmla="*/ 3760475 w 10692508"/>
              <a:gd name="connsiteY5394" fmla="*/ 3167849 h 4158856"/>
              <a:gd name="connsiteX5395" fmla="*/ 3770444 w 10692508"/>
              <a:gd name="connsiteY5395" fmla="*/ 3172451 h 4158856"/>
              <a:gd name="connsiteX5396" fmla="*/ 3789614 w 10692508"/>
              <a:gd name="connsiteY5396" fmla="*/ 3167849 h 4158856"/>
              <a:gd name="connsiteX5397" fmla="*/ 3789614 w 10692508"/>
              <a:gd name="connsiteY5397" fmla="*/ 3183189 h 4158856"/>
              <a:gd name="connsiteX5398" fmla="*/ 3770444 w 10692508"/>
              <a:gd name="connsiteY5398" fmla="*/ 3183189 h 4158856"/>
              <a:gd name="connsiteX5399" fmla="*/ 3760475 w 10692508"/>
              <a:gd name="connsiteY5399" fmla="*/ 3177820 h 4158856"/>
              <a:gd name="connsiteX5400" fmla="*/ 3760475 w 10692508"/>
              <a:gd name="connsiteY5400" fmla="*/ 3183189 h 4158856"/>
              <a:gd name="connsiteX5401" fmla="*/ 3750506 w 10692508"/>
              <a:gd name="connsiteY5401" fmla="*/ 3183189 h 4158856"/>
              <a:gd name="connsiteX5402" fmla="*/ 3739771 w 10692508"/>
              <a:gd name="connsiteY5402" fmla="*/ 3172451 h 4158856"/>
              <a:gd name="connsiteX5403" fmla="*/ 2902406 w 10692508"/>
              <a:gd name="connsiteY5403" fmla="*/ 3167849 h 4158856"/>
              <a:gd name="connsiteX5404" fmla="*/ 2932312 w 10692508"/>
              <a:gd name="connsiteY5404" fmla="*/ 3167849 h 4158856"/>
              <a:gd name="connsiteX5405" fmla="*/ 2932312 w 10692508"/>
              <a:gd name="connsiteY5405" fmla="*/ 3172451 h 4158856"/>
              <a:gd name="connsiteX5406" fmla="*/ 2913141 w 10692508"/>
              <a:gd name="connsiteY5406" fmla="*/ 3177820 h 4158856"/>
              <a:gd name="connsiteX5407" fmla="*/ 2902406 w 10692508"/>
              <a:gd name="connsiteY5407" fmla="*/ 3183189 h 4158856"/>
              <a:gd name="connsiteX5408" fmla="*/ 2892437 w 10692508"/>
              <a:gd name="connsiteY5408" fmla="*/ 3172451 h 4158856"/>
              <a:gd name="connsiteX5409" fmla="*/ 2124086 w 10692508"/>
              <a:gd name="connsiteY5409" fmla="*/ 3167849 h 4158856"/>
              <a:gd name="connsiteX5410" fmla="*/ 2134054 w 10692508"/>
              <a:gd name="connsiteY5410" fmla="*/ 3167849 h 4158856"/>
              <a:gd name="connsiteX5411" fmla="*/ 2144790 w 10692508"/>
              <a:gd name="connsiteY5411" fmla="*/ 3177820 h 4158856"/>
              <a:gd name="connsiteX5412" fmla="*/ 2124086 w 10692508"/>
              <a:gd name="connsiteY5412" fmla="*/ 3188559 h 4158856"/>
              <a:gd name="connsiteX5413" fmla="*/ 2134054 w 10692508"/>
              <a:gd name="connsiteY5413" fmla="*/ 3193928 h 4158856"/>
              <a:gd name="connsiteX5414" fmla="*/ 2134054 w 10692508"/>
              <a:gd name="connsiteY5414" fmla="*/ 3199297 h 4158856"/>
              <a:gd name="connsiteX5415" fmla="*/ 2124086 w 10692508"/>
              <a:gd name="connsiteY5415" fmla="*/ 3199297 h 4158856"/>
              <a:gd name="connsiteX5416" fmla="*/ 2104915 w 10692508"/>
              <a:gd name="connsiteY5416" fmla="*/ 3188559 h 4158856"/>
              <a:gd name="connsiteX5417" fmla="*/ 2104915 w 10692508"/>
              <a:gd name="connsiteY5417" fmla="*/ 3177820 h 4158856"/>
              <a:gd name="connsiteX5418" fmla="*/ 7909726 w 10692508"/>
              <a:gd name="connsiteY5418" fmla="*/ 3163247 h 4158856"/>
              <a:gd name="connsiteX5419" fmla="*/ 7929663 w 10692508"/>
              <a:gd name="connsiteY5419" fmla="*/ 3163247 h 4158856"/>
              <a:gd name="connsiteX5420" fmla="*/ 7939632 w 10692508"/>
              <a:gd name="connsiteY5420" fmla="*/ 3167849 h 4158856"/>
              <a:gd name="connsiteX5421" fmla="*/ 7929663 w 10692508"/>
              <a:gd name="connsiteY5421" fmla="*/ 3172451 h 4158856"/>
              <a:gd name="connsiteX5422" fmla="*/ 7929663 w 10692508"/>
              <a:gd name="connsiteY5422" fmla="*/ 3183189 h 4158856"/>
              <a:gd name="connsiteX5423" fmla="*/ 7919695 w 10692508"/>
              <a:gd name="connsiteY5423" fmla="*/ 3193928 h 4158856"/>
              <a:gd name="connsiteX5424" fmla="*/ 7909726 w 10692508"/>
              <a:gd name="connsiteY5424" fmla="*/ 3183189 h 4158856"/>
              <a:gd name="connsiteX5425" fmla="*/ 7898991 w 10692508"/>
              <a:gd name="connsiteY5425" fmla="*/ 3177820 h 4158856"/>
              <a:gd name="connsiteX5426" fmla="*/ 7909726 w 10692508"/>
              <a:gd name="connsiteY5426" fmla="*/ 3167849 h 4158856"/>
              <a:gd name="connsiteX5427" fmla="*/ 5336286 w 10692508"/>
              <a:gd name="connsiteY5427" fmla="*/ 3163247 h 4158856"/>
              <a:gd name="connsiteX5428" fmla="*/ 5356223 w 10692508"/>
              <a:gd name="connsiteY5428" fmla="*/ 3177820 h 4158856"/>
              <a:gd name="connsiteX5429" fmla="*/ 5376160 w 10692508"/>
              <a:gd name="connsiteY5429" fmla="*/ 3177820 h 4158856"/>
              <a:gd name="connsiteX5430" fmla="*/ 5386129 w 10692508"/>
              <a:gd name="connsiteY5430" fmla="*/ 3172451 h 4158856"/>
              <a:gd name="connsiteX5431" fmla="*/ 5405299 w 10692508"/>
              <a:gd name="connsiteY5431" fmla="*/ 3172451 h 4158856"/>
              <a:gd name="connsiteX5432" fmla="*/ 5416035 w 10692508"/>
              <a:gd name="connsiteY5432" fmla="*/ 3177820 h 4158856"/>
              <a:gd name="connsiteX5433" fmla="*/ 5416035 w 10692508"/>
              <a:gd name="connsiteY5433" fmla="*/ 3193928 h 4158856"/>
              <a:gd name="connsiteX5434" fmla="*/ 5366192 w 10692508"/>
              <a:gd name="connsiteY5434" fmla="*/ 3208502 h 4158856"/>
              <a:gd name="connsiteX5435" fmla="*/ 5347021 w 10692508"/>
              <a:gd name="connsiteY5435" fmla="*/ 3208502 h 4158856"/>
              <a:gd name="connsiteX5436" fmla="*/ 5347021 w 10692508"/>
              <a:gd name="connsiteY5436" fmla="*/ 3188559 h 4158856"/>
              <a:gd name="connsiteX5437" fmla="*/ 5316348 w 10692508"/>
              <a:gd name="connsiteY5437" fmla="*/ 3193928 h 4158856"/>
              <a:gd name="connsiteX5438" fmla="*/ 5326317 w 10692508"/>
              <a:gd name="connsiteY5438" fmla="*/ 3199297 h 4158856"/>
              <a:gd name="connsiteX5439" fmla="*/ 5326317 w 10692508"/>
              <a:gd name="connsiteY5439" fmla="*/ 3203899 h 4158856"/>
              <a:gd name="connsiteX5440" fmla="*/ 5316348 w 10692508"/>
              <a:gd name="connsiteY5440" fmla="*/ 3203899 h 4158856"/>
              <a:gd name="connsiteX5441" fmla="*/ 5306380 w 10692508"/>
              <a:gd name="connsiteY5441" fmla="*/ 3193928 h 4158856"/>
              <a:gd name="connsiteX5442" fmla="*/ 5287209 w 10692508"/>
              <a:gd name="connsiteY5442" fmla="*/ 3193928 h 4158856"/>
              <a:gd name="connsiteX5443" fmla="*/ 5287209 w 10692508"/>
              <a:gd name="connsiteY5443" fmla="*/ 3188559 h 4158856"/>
              <a:gd name="connsiteX5444" fmla="*/ 5306380 w 10692508"/>
              <a:gd name="connsiteY5444" fmla="*/ 3177820 h 4158856"/>
              <a:gd name="connsiteX5445" fmla="*/ 5316348 w 10692508"/>
              <a:gd name="connsiteY5445" fmla="*/ 3172451 h 4158856"/>
              <a:gd name="connsiteX5446" fmla="*/ 5097039 w 10692508"/>
              <a:gd name="connsiteY5446" fmla="*/ 3163247 h 4158856"/>
              <a:gd name="connsiteX5447" fmla="*/ 5116209 w 10692508"/>
              <a:gd name="connsiteY5447" fmla="*/ 3172451 h 4158856"/>
              <a:gd name="connsiteX5448" fmla="*/ 5107007 w 10692508"/>
              <a:gd name="connsiteY5448" fmla="*/ 3177820 h 4158856"/>
              <a:gd name="connsiteX5449" fmla="*/ 4797980 w 10692508"/>
              <a:gd name="connsiteY5449" fmla="*/ 3163247 h 4158856"/>
              <a:gd name="connsiteX5450" fmla="*/ 4817917 w 10692508"/>
              <a:gd name="connsiteY5450" fmla="*/ 3163247 h 4158856"/>
              <a:gd name="connsiteX5451" fmla="*/ 4827119 w 10692508"/>
              <a:gd name="connsiteY5451" fmla="*/ 3172451 h 4158856"/>
              <a:gd name="connsiteX5452" fmla="*/ 4837087 w 10692508"/>
              <a:gd name="connsiteY5452" fmla="*/ 3172451 h 4158856"/>
              <a:gd name="connsiteX5453" fmla="*/ 4837087 w 10692508"/>
              <a:gd name="connsiteY5453" fmla="*/ 3183189 h 4158856"/>
              <a:gd name="connsiteX5454" fmla="*/ 4787244 w 10692508"/>
              <a:gd name="connsiteY5454" fmla="*/ 3203899 h 4158856"/>
              <a:gd name="connsiteX5455" fmla="*/ 4787244 w 10692508"/>
              <a:gd name="connsiteY5455" fmla="*/ 3193928 h 4158856"/>
              <a:gd name="connsiteX5456" fmla="*/ 4777275 w 10692508"/>
              <a:gd name="connsiteY5456" fmla="*/ 3188559 h 4158856"/>
              <a:gd name="connsiteX5457" fmla="*/ 4787244 w 10692508"/>
              <a:gd name="connsiteY5457" fmla="*/ 3177820 h 4158856"/>
              <a:gd name="connsiteX5458" fmla="*/ 4787244 w 10692508"/>
              <a:gd name="connsiteY5458" fmla="*/ 3172451 h 4158856"/>
              <a:gd name="connsiteX5459" fmla="*/ 3371699 w 10692508"/>
              <a:gd name="connsiteY5459" fmla="*/ 3163247 h 4158856"/>
              <a:gd name="connsiteX5460" fmla="*/ 3400837 w 10692508"/>
              <a:gd name="connsiteY5460" fmla="*/ 3163247 h 4158856"/>
              <a:gd name="connsiteX5461" fmla="*/ 3390869 w 10692508"/>
              <a:gd name="connsiteY5461" fmla="*/ 3172451 h 4158856"/>
              <a:gd name="connsiteX5462" fmla="*/ 3400837 w 10692508"/>
              <a:gd name="connsiteY5462" fmla="*/ 3177820 h 4158856"/>
              <a:gd name="connsiteX5463" fmla="*/ 3371699 w 10692508"/>
              <a:gd name="connsiteY5463" fmla="*/ 3183189 h 4158856"/>
              <a:gd name="connsiteX5464" fmla="*/ 3350994 w 10692508"/>
              <a:gd name="connsiteY5464" fmla="*/ 3183189 h 4158856"/>
              <a:gd name="connsiteX5465" fmla="*/ 3331057 w 10692508"/>
              <a:gd name="connsiteY5465" fmla="*/ 3199297 h 4158856"/>
              <a:gd name="connsiteX5466" fmla="*/ 3341026 w 10692508"/>
              <a:gd name="connsiteY5466" fmla="*/ 3188559 h 4158856"/>
              <a:gd name="connsiteX5467" fmla="*/ 3341026 w 10692508"/>
              <a:gd name="connsiteY5467" fmla="*/ 3172451 h 4158856"/>
              <a:gd name="connsiteX5468" fmla="*/ 2762845 w 10692508"/>
              <a:gd name="connsiteY5468" fmla="*/ 3163247 h 4158856"/>
              <a:gd name="connsiteX5469" fmla="*/ 2772814 w 10692508"/>
              <a:gd name="connsiteY5469" fmla="*/ 3163247 h 4158856"/>
              <a:gd name="connsiteX5470" fmla="*/ 2772814 w 10692508"/>
              <a:gd name="connsiteY5470" fmla="*/ 3167849 h 4158856"/>
              <a:gd name="connsiteX5471" fmla="*/ 2762845 w 10692508"/>
              <a:gd name="connsiteY5471" fmla="*/ 3172451 h 4158856"/>
              <a:gd name="connsiteX5472" fmla="*/ 2503661 w 10692508"/>
              <a:gd name="connsiteY5472" fmla="*/ 3163247 h 4158856"/>
              <a:gd name="connsiteX5473" fmla="*/ 2503661 w 10692508"/>
              <a:gd name="connsiteY5473" fmla="*/ 3177820 h 4158856"/>
              <a:gd name="connsiteX5474" fmla="*/ 2493692 w 10692508"/>
              <a:gd name="connsiteY5474" fmla="*/ 3183189 h 4158856"/>
              <a:gd name="connsiteX5475" fmla="*/ 2483723 w 10692508"/>
              <a:gd name="connsiteY5475" fmla="*/ 3172451 h 4158856"/>
              <a:gd name="connsiteX5476" fmla="*/ 2493692 w 10692508"/>
              <a:gd name="connsiteY5476" fmla="*/ 3167849 h 4158856"/>
              <a:gd name="connsiteX5477" fmla="*/ 1785152 w 10692508"/>
              <a:gd name="connsiteY5477" fmla="*/ 3163247 h 4158856"/>
              <a:gd name="connsiteX5478" fmla="*/ 1795121 w 10692508"/>
              <a:gd name="connsiteY5478" fmla="*/ 3167849 h 4158856"/>
              <a:gd name="connsiteX5479" fmla="*/ 1775184 w 10692508"/>
              <a:gd name="connsiteY5479" fmla="*/ 3172451 h 4158856"/>
              <a:gd name="connsiteX5480" fmla="*/ 1735309 w 10692508"/>
              <a:gd name="connsiteY5480" fmla="*/ 3163247 h 4158856"/>
              <a:gd name="connsiteX5481" fmla="*/ 1735309 w 10692508"/>
              <a:gd name="connsiteY5481" fmla="*/ 3167849 h 4158856"/>
              <a:gd name="connsiteX5482" fmla="*/ 1715372 w 10692508"/>
              <a:gd name="connsiteY5482" fmla="*/ 3172451 h 4158856"/>
              <a:gd name="connsiteX5483" fmla="*/ 1665529 w 10692508"/>
              <a:gd name="connsiteY5483" fmla="*/ 3163247 h 4158856"/>
              <a:gd name="connsiteX5484" fmla="*/ 1696201 w 10692508"/>
              <a:gd name="connsiteY5484" fmla="*/ 3167849 h 4158856"/>
              <a:gd name="connsiteX5485" fmla="*/ 1655560 w 10692508"/>
              <a:gd name="connsiteY5485" fmla="*/ 3177820 h 4158856"/>
              <a:gd name="connsiteX5486" fmla="*/ 1655560 w 10692508"/>
              <a:gd name="connsiteY5486" fmla="*/ 3172451 h 4158856"/>
              <a:gd name="connsiteX5487" fmla="*/ 1376438 w 10692508"/>
              <a:gd name="connsiteY5487" fmla="*/ 3163247 h 4158856"/>
              <a:gd name="connsiteX5488" fmla="*/ 1376438 w 10692508"/>
              <a:gd name="connsiteY5488" fmla="*/ 3172451 h 4158856"/>
              <a:gd name="connsiteX5489" fmla="*/ 1365703 w 10692508"/>
              <a:gd name="connsiteY5489" fmla="*/ 3177820 h 4158856"/>
              <a:gd name="connsiteX5490" fmla="*/ 1365703 w 10692508"/>
              <a:gd name="connsiteY5490" fmla="*/ 3172451 h 4158856"/>
              <a:gd name="connsiteX5491" fmla="*/ 8678078 w 10692508"/>
              <a:gd name="connsiteY5491" fmla="*/ 3157877 h 4158856"/>
              <a:gd name="connsiteX5492" fmla="*/ 8688046 w 10692508"/>
              <a:gd name="connsiteY5492" fmla="*/ 3163247 h 4158856"/>
              <a:gd name="connsiteX5493" fmla="*/ 8678078 w 10692508"/>
              <a:gd name="connsiteY5493" fmla="*/ 3163247 h 4158856"/>
              <a:gd name="connsiteX5494" fmla="*/ 8328409 w 10692508"/>
              <a:gd name="connsiteY5494" fmla="*/ 3157877 h 4158856"/>
              <a:gd name="connsiteX5495" fmla="*/ 8349113 w 10692508"/>
              <a:gd name="connsiteY5495" fmla="*/ 3157877 h 4158856"/>
              <a:gd name="connsiteX5496" fmla="*/ 8339144 w 10692508"/>
              <a:gd name="connsiteY5496" fmla="*/ 3167849 h 4158856"/>
              <a:gd name="connsiteX5497" fmla="*/ 8318440 w 10692508"/>
              <a:gd name="connsiteY5497" fmla="*/ 3167849 h 4158856"/>
              <a:gd name="connsiteX5498" fmla="*/ 8318440 w 10692508"/>
              <a:gd name="connsiteY5498" fmla="*/ 3163247 h 4158856"/>
              <a:gd name="connsiteX5499" fmla="*/ 5235833 w 10692508"/>
              <a:gd name="connsiteY5499" fmla="*/ 3157877 h 4158856"/>
              <a:gd name="connsiteX5500" fmla="*/ 5246568 w 10692508"/>
              <a:gd name="connsiteY5500" fmla="*/ 3157877 h 4158856"/>
              <a:gd name="connsiteX5501" fmla="*/ 5246568 w 10692508"/>
              <a:gd name="connsiteY5501" fmla="*/ 3163247 h 4158856"/>
              <a:gd name="connsiteX5502" fmla="*/ 5227398 w 10692508"/>
              <a:gd name="connsiteY5502" fmla="*/ 3167849 h 4158856"/>
              <a:gd name="connsiteX5503" fmla="*/ 4419172 w 10692508"/>
              <a:gd name="connsiteY5503" fmla="*/ 3157877 h 4158856"/>
              <a:gd name="connsiteX5504" fmla="*/ 4438342 w 10692508"/>
              <a:gd name="connsiteY5504" fmla="*/ 3172451 h 4158856"/>
              <a:gd name="connsiteX5505" fmla="*/ 4419172 w 10692508"/>
              <a:gd name="connsiteY5505" fmla="*/ 3177820 h 4158856"/>
              <a:gd name="connsiteX5506" fmla="*/ 4209063 w 10692508"/>
              <a:gd name="connsiteY5506" fmla="*/ 3157877 h 4158856"/>
              <a:gd name="connsiteX5507" fmla="*/ 4219032 w 10692508"/>
              <a:gd name="connsiteY5507" fmla="*/ 3163247 h 4158856"/>
              <a:gd name="connsiteX5508" fmla="*/ 4209063 w 10692508"/>
              <a:gd name="connsiteY5508" fmla="*/ 3172451 h 4158856"/>
              <a:gd name="connsiteX5509" fmla="*/ 4219032 w 10692508"/>
              <a:gd name="connsiteY5509" fmla="*/ 3177820 h 4158856"/>
              <a:gd name="connsiteX5510" fmla="*/ 4239737 w 10692508"/>
              <a:gd name="connsiteY5510" fmla="*/ 3172451 h 4158856"/>
              <a:gd name="connsiteX5511" fmla="*/ 4219032 w 10692508"/>
              <a:gd name="connsiteY5511" fmla="*/ 3183189 h 4158856"/>
              <a:gd name="connsiteX5512" fmla="*/ 4229001 w 10692508"/>
              <a:gd name="connsiteY5512" fmla="*/ 3193928 h 4158856"/>
              <a:gd name="connsiteX5513" fmla="*/ 4219032 w 10692508"/>
              <a:gd name="connsiteY5513" fmla="*/ 3199297 h 4158856"/>
              <a:gd name="connsiteX5514" fmla="*/ 4209063 w 10692508"/>
              <a:gd name="connsiteY5514" fmla="*/ 3188559 h 4158856"/>
              <a:gd name="connsiteX5515" fmla="*/ 4199095 w 10692508"/>
              <a:gd name="connsiteY5515" fmla="*/ 3193928 h 4158856"/>
              <a:gd name="connsiteX5516" fmla="*/ 4199095 w 10692508"/>
              <a:gd name="connsiteY5516" fmla="*/ 3183189 h 4158856"/>
              <a:gd name="connsiteX5517" fmla="*/ 4199095 w 10692508"/>
              <a:gd name="connsiteY5517" fmla="*/ 3172451 h 4158856"/>
              <a:gd name="connsiteX5518" fmla="*/ 4189893 w 10692508"/>
              <a:gd name="connsiteY5518" fmla="*/ 3172451 h 4158856"/>
              <a:gd name="connsiteX5519" fmla="*/ 4189893 w 10692508"/>
              <a:gd name="connsiteY5519" fmla="*/ 3163247 h 4158856"/>
              <a:gd name="connsiteX5520" fmla="*/ 4018893 w 10692508"/>
              <a:gd name="connsiteY5520" fmla="*/ 3157877 h 4158856"/>
              <a:gd name="connsiteX5521" fmla="*/ 4029629 w 10692508"/>
              <a:gd name="connsiteY5521" fmla="*/ 3163247 h 4158856"/>
              <a:gd name="connsiteX5522" fmla="*/ 4029629 w 10692508"/>
              <a:gd name="connsiteY5522" fmla="*/ 3177820 h 4158856"/>
              <a:gd name="connsiteX5523" fmla="*/ 3979785 w 10692508"/>
              <a:gd name="connsiteY5523" fmla="*/ 3183189 h 4158856"/>
              <a:gd name="connsiteX5524" fmla="*/ 3989753 w 10692508"/>
              <a:gd name="connsiteY5524" fmla="*/ 3177820 h 4158856"/>
              <a:gd name="connsiteX5525" fmla="*/ 3979785 w 10692508"/>
              <a:gd name="connsiteY5525" fmla="*/ 3172451 h 4158856"/>
              <a:gd name="connsiteX5526" fmla="*/ 3989753 w 10692508"/>
              <a:gd name="connsiteY5526" fmla="*/ 3172451 h 4158856"/>
              <a:gd name="connsiteX5527" fmla="*/ 3989753 w 10692508"/>
              <a:gd name="connsiteY5527" fmla="*/ 3163247 h 4158856"/>
              <a:gd name="connsiteX5528" fmla="*/ 3799583 w 10692508"/>
              <a:gd name="connsiteY5528" fmla="*/ 3157877 h 4158856"/>
              <a:gd name="connsiteX5529" fmla="*/ 3810319 w 10692508"/>
              <a:gd name="connsiteY5529" fmla="*/ 3167849 h 4158856"/>
              <a:gd name="connsiteX5530" fmla="*/ 3789614 w 10692508"/>
              <a:gd name="connsiteY5530" fmla="*/ 3167849 h 4158856"/>
              <a:gd name="connsiteX5531" fmla="*/ 3700664 w 10692508"/>
              <a:gd name="connsiteY5531" fmla="*/ 3157877 h 4158856"/>
              <a:gd name="connsiteX5532" fmla="*/ 3720600 w 10692508"/>
              <a:gd name="connsiteY5532" fmla="*/ 3163247 h 4158856"/>
              <a:gd name="connsiteX5533" fmla="*/ 3690694 w 10692508"/>
              <a:gd name="connsiteY5533" fmla="*/ 3172451 h 4158856"/>
              <a:gd name="connsiteX5534" fmla="*/ 3690694 w 10692508"/>
              <a:gd name="connsiteY5534" fmla="*/ 3177820 h 4158856"/>
              <a:gd name="connsiteX5535" fmla="*/ 3679959 w 10692508"/>
              <a:gd name="connsiteY5535" fmla="*/ 3183189 h 4158856"/>
              <a:gd name="connsiteX5536" fmla="*/ 3679959 w 10692508"/>
              <a:gd name="connsiteY5536" fmla="*/ 3177820 h 4158856"/>
              <a:gd name="connsiteX5537" fmla="*/ 3690694 w 10692508"/>
              <a:gd name="connsiteY5537" fmla="*/ 3167849 h 4158856"/>
              <a:gd name="connsiteX5538" fmla="*/ 3560335 w 10692508"/>
              <a:gd name="connsiteY5538" fmla="*/ 3157877 h 4158856"/>
              <a:gd name="connsiteX5539" fmla="*/ 3560335 w 10692508"/>
              <a:gd name="connsiteY5539" fmla="*/ 3163247 h 4158856"/>
              <a:gd name="connsiteX5540" fmla="*/ 3551134 w 10692508"/>
              <a:gd name="connsiteY5540" fmla="*/ 3163247 h 4158856"/>
              <a:gd name="connsiteX5541" fmla="*/ 529105 w 10692508"/>
              <a:gd name="connsiteY5541" fmla="*/ 3157877 h 4158856"/>
              <a:gd name="connsiteX5542" fmla="*/ 549042 w 10692508"/>
              <a:gd name="connsiteY5542" fmla="*/ 3157877 h 4158856"/>
              <a:gd name="connsiteX5543" fmla="*/ 549042 w 10692508"/>
              <a:gd name="connsiteY5543" fmla="*/ 3167849 h 4158856"/>
              <a:gd name="connsiteX5544" fmla="*/ 529105 w 10692508"/>
              <a:gd name="connsiteY5544" fmla="*/ 3167849 h 4158856"/>
              <a:gd name="connsiteX5545" fmla="*/ 9086792 w 10692508"/>
              <a:gd name="connsiteY5545" fmla="*/ 3152508 h 4158856"/>
              <a:gd name="connsiteX5546" fmla="*/ 9105962 w 10692508"/>
              <a:gd name="connsiteY5546" fmla="*/ 3157877 h 4158856"/>
              <a:gd name="connsiteX5547" fmla="*/ 9096760 w 10692508"/>
              <a:gd name="connsiteY5547" fmla="*/ 3163247 h 4158856"/>
              <a:gd name="connsiteX5548" fmla="*/ 9076823 w 10692508"/>
              <a:gd name="connsiteY5548" fmla="*/ 3157877 h 4158856"/>
              <a:gd name="connsiteX5549" fmla="*/ 8876683 w 10692508"/>
              <a:gd name="connsiteY5549" fmla="*/ 3152508 h 4158856"/>
              <a:gd name="connsiteX5550" fmla="*/ 8876683 w 10692508"/>
              <a:gd name="connsiteY5550" fmla="*/ 3172451 h 4158856"/>
              <a:gd name="connsiteX5551" fmla="*/ 8867482 w 10692508"/>
              <a:gd name="connsiteY5551" fmla="*/ 3172451 h 4158856"/>
              <a:gd name="connsiteX5552" fmla="*/ 8847544 w 10692508"/>
              <a:gd name="connsiteY5552" fmla="*/ 3167849 h 4158856"/>
              <a:gd name="connsiteX5553" fmla="*/ 8857513 w 10692508"/>
              <a:gd name="connsiteY5553" fmla="*/ 3157877 h 4158856"/>
              <a:gd name="connsiteX5554" fmla="*/ 5326317 w 10692508"/>
              <a:gd name="connsiteY5554" fmla="*/ 3152508 h 4158856"/>
              <a:gd name="connsiteX5555" fmla="*/ 5326317 w 10692508"/>
              <a:gd name="connsiteY5555" fmla="*/ 3157877 h 4158856"/>
              <a:gd name="connsiteX5556" fmla="*/ 5295644 w 10692508"/>
              <a:gd name="connsiteY5556" fmla="*/ 3157877 h 4158856"/>
              <a:gd name="connsiteX5557" fmla="*/ 4977415 w 10692508"/>
              <a:gd name="connsiteY5557" fmla="*/ 3152508 h 4158856"/>
              <a:gd name="connsiteX5558" fmla="*/ 4987384 w 10692508"/>
              <a:gd name="connsiteY5558" fmla="*/ 3152508 h 4158856"/>
              <a:gd name="connsiteX5559" fmla="*/ 4977415 w 10692508"/>
              <a:gd name="connsiteY5559" fmla="*/ 3157877 h 4158856"/>
              <a:gd name="connsiteX5560" fmla="*/ 4139284 w 10692508"/>
              <a:gd name="connsiteY5560" fmla="*/ 3152508 h 4158856"/>
              <a:gd name="connsiteX5561" fmla="*/ 4149252 w 10692508"/>
              <a:gd name="connsiteY5561" fmla="*/ 3152508 h 4158856"/>
              <a:gd name="connsiteX5562" fmla="*/ 4149252 w 10692508"/>
              <a:gd name="connsiteY5562" fmla="*/ 3157877 h 4158856"/>
              <a:gd name="connsiteX5563" fmla="*/ 4130081 w 10692508"/>
              <a:gd name="connsiteY5563" fmla="*/ 3157877 h 4158856"/>
              <a:gd name="connsiteX5564" fmla="*/ 3510492 w 10692508"/>
              <a:gd name="connsiteY5564" fmla="*/ 3152508 h 4158856"/>
              <a:gd name="connsiteX5565" fmla="*/ 3531196 w 10692508"/>
              <a:gd name="connsiteY5565" fmla="*/ 3152508 h 4158856"/>
              <a:gd name="connsiteX5566" fmla="*/ 3521228 w 10692508"/>
              <a:gd name="connsiteY5566" fmla="*/ 3157877 h 4158856"/>
              <a:gd name="connsiteX5567" fmla="*/ 3500524 w 10692508"/>
              <a:gd name="connsiteY5567" fmla="*/ 3157877 h 4158856"/>
              <a:gd name="connsiteX5568" fmla="*/ 3291182 w 10692508"/>
              <a:gd name="connsiteY5568" fmla="*/ 3152508 h 4158856"/>
              <a:gd name="connsiteX5569" fmla="*/ 3301918 w 10692508"/>
              <a:gd name="connsiteY5569" fmla="*/ 3157877 h 4158856"/>
              <a:gd name="connsiteX5570" fmla="*/ 3291182 w 10692508"/>
              <a:gd name="connsiteY5570" fmla="*/ 3167849 h 4158856"/>
              <a:gd name="connsiteX5571" fmla="*/ 3271246 w 10692508"/>
              <a:gd name="connsiteY5571" fmla="*/ 3172451 h 4158856"/>
              <a:gd name="connsiteX5572" fmla="*/ 3262044 w 10692508"/>
              <a:gd name="connsiteY5572" fmla="*/ 3177820 h 4158856"/>
              <a:gd name="connsiteX5573" fmla="*/ 3252075 w 10692508"/>
              <a:gd name="connsiteY5573" fmla="*/ 3172451 h 4158856"/>
              <a:gd name="connsiteX5574" fmla="*/ 3242106 w 10692508"/>
              <a:gd name="connsiteY5574" fmla="*/ 3183189 h 4158856"/>
              <a:gd name="connsiteX5575" fmla="*/ 3221402 w 10692508"/>
              <a:gd name="connsiteY5575" fmla="*/ 3183189 h 4158856"/>
              <a:gd name="connsiteX5576" fmla="*/ 3221402 w 10692508"/>
              <a:gd name="connsiteY5576" fmla="*/ 3167849 h 4158856"/>
              <a:gd name="connsiteX5577" fmla="*/ 3231371 w 10692508"/>
              <a:gd name="connsiteY5577" fmla="*/ 3172451 h 4158856"/>
              <a:gd name="connsiteX5578" fmla="*/ 3262044 w 10692508"/>
              <a:gd name="connsiteY5578" fmla="*/ 3167849 h 4158856"/>
              <a:gd name="connsiteX5579" fmla="*/ 3271246 w 10692508"/>
              <a:gd name="connsiteY5579" fmla="*/ 3163247 h 4158856"/>
              <a:gd name="connsiteX5580" fmla="*/ 3012061 w 10692508"/>
              <a:gd name="connsiteY5580" fmla="*/ 3152508 h 4158856"/>
              <a:gd name="connsiteX5581" fmla="*/ 3022796 w 10692508"/>
              <a:gd name="connsiteY5581" fmla="*/ 3152508 h 4158856"/>
              <a:gd name="connsiteX5582" fmla="*/ 3022796 w 10692508"/>
              <a:gd name="connsiteY5582" fmla="*/ 3172451 h 4158856"/>
              <a:gd name="connsiteX5583" fmla="*/ 2982155 w 10692508"/>
              <a:gd name="connsiteY5583" fmla="*/ 3188559 h 4158856"/>
              <a:gd name="connsiteX5584" fmla="*/ 2972953 w 10692508"/>
              <a:gd name="connsiteY5584" fmla="*/ 3193928 h 4158856"/>
              <a:gd name="connsiteX5585" fmla="*/ 2962984 w 10692508"/>
              <a:gd name="connsiteY5585" fmla="*/ 3193928 h 4158856"/>
              <a:gd name="connsiteX5586" fmla="*/ 2942281 w 10692508"/>
              <a:gd name="connsiteY5586" fmla="*/ 3183189 h 4158856"/>
              <a:gd name="connsiteX5587" fmla="*/ 2942281 w 10692508"/>
              <a:gd name="connsiteY5587" fmla="*/ 3167849 h 4158856"/>
              <a:gd name="connsiteX5588" fmla="*/ 2952249 w 10692508"/>
              <a:gd name="connsiteY5588" fmla="*/ 3157877 h 4158856"/>
              <a:gd name="connsiteX5589" fmla="*/ 2962984 w 10692508"/>
              <a:gd name="connsiteY5589" fmla="*/ 3163247 h 4158856"/>
              <a:gd name="connsiteX5590" fmla="*/ 2982155 w 10692508"/>
              <a:gd name="connsiteY5590" fmla="*/ 3157877 h 4158856"/>
              <a:gd name="connsiteX5591" fmla="*/ 2274382 w 10692508"/>
              <a:gd name="connsiteY5591" fmla="*/ 3152508 h 4158856"/>
              <a:gd name="connsiteX5592" fmla="*/ 2283584 w 10692508"/>
              <a:gd name="connsiteY5592" fmla="*/ 3157877 h 4158856"/>
              <a:gd name="connsiteX5593" fmla="*/ 2293553 w 10692508"/>
              <a:gd name="connsiteY5593" fmla="*/ 3152508 h 4158856"/>
              <a:gd name="connsiteX5594" fmla="*/ 2304288 w 10692508"/>
              <a:gd name="connsiteY5594" fmla="*/ 3157877 h 4158856"/>
              <a:gd name="connsiteX5595" fmla="*/ 2293553 w 10692508"/>
              <a:gd name="connsiteY5595" fmla="*/ 3167849 h 4158856"/>
              <a:gd name="connsiteX5596" fmla="*/ 2264413 w 10692508"/>
              <a:gd name="connsiteY5596" fmla="*/ 3167849 h 4158856"/>
              <a:gd name="connsiteX5597" fmla="*/ 2264413 w 10692508"/>
              <a:gd name="connsiteY5597" fmla="*/ 3163247 h 4158856"/>
              <a:gd name="connsiteX5598" fmla="*/ 8218754 w 10692508"/>
              <a:gd name="connsiteY5598" fmla="*/ 3147139 h 4158856"/>
              <a:gd name="connsiteX5599" fmla="*/ 8229489 w 10692508"/>
              <a:gd name="connsiteY5599" fmla="*/ 3157877 h 4158856"/>
              <a:gd name="connsiteX5600" fmla="*/ 8218754 w 10692508"/>
              <a:gd name="connsiteY5600" fmla="*/ 3163247 h 4158856"/>
              <a:gd name="connsiteX5601" fmla="*/ 7889022 w 10692508"/>
              <a:gd name="connsiteY5601" fmla="*/ 3147139 h 4158856"/>
              <a:gd name="connsiteX5602" fmla="*/ 7909726 w 10692508"/>
              <a:gd name="connsiteY5602" fmla="*/ 3157877 h 4158856"/>
              <a:gd name="connsiteX5603" fmla="*/ 7909726 w 10692508"/>
              <a:gd name="connsiteY5603" fmla="*/ 3163247 h 4158856"/>
              <a:gd name="connsiteX5604" fmla="*/ 7879821 w 10692508"/>
              <a:gd name="connsiteY5604" fmla="*/ 3177820 h 4158856"/>
              <a:gd name="connsiteX5605" fmla="*/ 7869851 w 10692508"/>
              <a:gd name="connsiteY5605" fmla="*/ 3177820 h 4158856"/>
              <a:gd name="connsiteX5606" fmla="*/ 7859883 w 10692508"/>
              <a:gd name="connsiteY5606" fmla="*/ 3172451 h 4158856"/>
              <a:gd name="connsiteX5607" fmla="*/ 7859883 w 10692508"/>
              <a:gd name="connsiteY5607" fmla="*/ 3157877 h 4158856"/>
              <a:gd name="connsiteX5608" fmla="*/ 7879821 w 10692508"/>
              <a:gd name="connsiteY5608" fmla="*/ 3152508 h 4158856"/>
              <a:gd name="connsiteX5609" fmla="*/ 7710353 w 10692508"/>
              <a:gd name="connsiteY5609" fmla="*/ 3147139 h 4158856"/>
              <a:gd name="connsiteX5610" fmla="*/ 7719555 w 10692508"/>
              <a:gd name="connsiteY5610" fmla="*/ 3147139 h 4158856"/>
              <a:gd name="connsiteX5611" fmla="*/ 7729524 w 10692508"/>
              <a:gd name="connsiteY5611" fmla="*/ 3152508 h 4158856"/>
              <a:gd name="connsiteX5612" fmla="*/ 7710353 w 10692508"/>
              <a:gd name="connsiteY5612" fmla="*/ 3157877 h 4158856"/>
              <a:gd name="connsiteX5613" fmla="*/ 7560057 w 10692508"/>
              <a:gd name="connsiteY5613" fmla="*/ 3147139 h 4158856"/>
              <a:gd name="connsiteX5614" fmla="*/ 7560057 w 10692508"/>
              <a:gd name="connsiteY5614" fmla="*/ 3152508 h 4158856"/>
              <a:gd name="connsiteX5615" fmla="*/ 7580761 w 10692508"/>
              <a:gd name="connsiteY5615" fmla="*/ 3152508 h 4158856"/>
              <a:gd name="connsiteX5616" fmla="*/ 7590730 w 10692508"/>
              <a:gd name="connsiteY5616" fmla="*/ 3147139 h 4158856"/>
              <a:gd name="connsiteX5617" fmla="*/ 7609901 w 10692508"/>
              <a:gd name="connsiteY5617" fmla="*/ 3167849 h 4158856"/>
              <a:gd name="connsiteX5618" fmla="*/ 7599932 w 10692508"/>
              <a:gd name="connsiteY5618" fmla="*/ 3177820 h 4158856"/>
              <a:gd name="connsiteX5619" fmla="*/ 7580761 w 10692508"/>
              <a:gd name="connsiteY5619" fmla="*/ 3183189 h 4158856"/>
              <a:gd name="connsiteX5620" fmla="*/ 7550089 w 10692508"/>
              <a:gd name="connsiteY5620" fmla="*/ 3167849 h 4158856"/>
              <a:gd name="connsiteX5621" fmla="*/ 7530918 w 10692508"/>
              <a:gd name="connsiteY5621" fmla="*/ 3177820 h 4158856"/>
              <a:gd name="connsiteX5622" fmla="*/ 7520949 w 10692508"/>
              <a:gd name="connsiteY5622" fmla="*/ 3177820 h 4158856"/>
              <a:gd name="connsiteX5623" fmla="*/ 7510981 w 10692508"/>
              <a:gd name="connsiteY5623" fmla="*/ 3167849 h 4158856"/>
              <a:gd name="connsiteX5624" fmla="*/ 7500245 w 10692508"/>
              <a:gd name="connsiteY5624" fmla="*/ 3167849 h 4158856"/>
              <a:gd name="connsiteX5625" fmla="*/ 7490277 w 10692508"/>
              <a:gd name="connsiteY5625" fmla="*/ 3167849 h 4158856"/>
              <a:gd name="connsiteX5626" fmla="*/ 7510981 w 10692508"/>
              <a:gd name="connsiteY5626" fmla="*/ 3163247 h 4158856"/>
              <a:gd name="connsiteX5627" fmla="*/ 7530918 w 10692508"/>
              <a:gd name="connsiteY5627" fmla="*/ 3152508 h 4158856"/>
              <a:gd name="connsiteX5628" fmla="*/ 5396864 w 10692508"/>
              <a:gd name="connsiteY5628" fmla="*/ 3147139 h 4158856"/>
              <a:gd name="connsiteX5629" fmla="*/ 5405299 w 10692508"/>
              <a:gd name="connsiteY5629" fmla="*/ 3147139 h 4158856"/>
              <a:gd name="connsiteX5630" fmla="*/ 5416035 w 10692508"/>
              <a:gd name="connsiteY5630" fmla="*/ 3147139 h 4158856"/>
              <a:gd name="connsiteX5631" fmla="*/ 5416035 w 10692508"/>
              <a:gd name="connsiteY5631" fmla="*/ 3152508 h 4158856"/>
              <a:gd name="connsiteX5632" fmla="*/ 5405299 w 10692508"/>
              <a:gd name="connsiteY5632" fmla="*/ 3157877 h 4158856"/>
              <a:gd name="connsiteX5633" fmla="*/ 5347021 w 10692508"/>
              <a:gd name="connsiteY5633" fmla="*/ 3147139 h 4158856"/>
              <a:gd name="connsiteX5634" fmla="*/ 5366192 w 10692508"/>
              <a:gd name="connsiteY5634" fmla="*/ 3147139 h 4158856"/>
              <a:gd name="connsiteX5635" fmla="*/ 5386129 w 10692508"/>
              <a:gd name="connsiteY5635" fmla="*/ 3152508 h 4158856"/>
              <a:gd name="connsiteX5636" fmla="*/ 5366192 w 10692508"/>
              <a:gd name="connsiteY5636" fmla="*/ 3163247 h 4158856"/>
              <a:gd name="connsiteX5637" fmla="*/ 5336286 w 10692508"/>
              <a:gd name="connsiteY5637" fmla="*/ 3163247 h 4158856"/>
              <a:gd name="connsiteX5638" fmla="*/ 5326317 w 10692508"/>
              <a:gd name="connsiteY5638" fmla="*/ 3163247 h 4158856"/>
              <a:gd name="connsiteX5639" fmla="*/ 5356223 w 10692508"/>
              <a:gd name="connsiteY5639" fmla="*/ 3152508 h 4158856"/>
              <a:gd name="connsiteX5640" fmla="*/ 4409203 w 10692508"/>
              <a:gd name="connsiteY5640" fmla="*/ 3147139 h 4158856"/>
              <a:gd name="connsiteX5641" fmla="*/ 4428373 w 10692508"/>
              <a:gd name="connsiteY5641" fmla="*/ 3147139 h 4158856"/>
              <a:gd name="connsiteX5642" fmla="*/ 4398467 w 10692508"/>
              <a:gd name="connsiteY5642" fmla="*/ 3163247 h 4158856"/>
              <a:gd name="connsiteX5643" fmla="*/ 4398467 w 10692508"/>
              <a:gd name="connsiteY5643" fmla="*/ 3177820 h 4158856"/>
              <a:gd name="connsiteX5644" fmla="*/ 4428373 w 10692508"/>
              <a:gd name="connsiteY5644" fmla="*/ 3188559 h 4158856"/>
              <a:gd name="connsiteX5645" fmla="*/ 4398467 w 10692508"/>
              <a:gd name="connsiteY5645" fmla="*/ 3208502 h 4158856"/>
              <a:gd name="connsiteX5646" fmla="*/ 4378530 w 10692508"/>
              <a:gd name="connsiteY5646" fmla="*/ 3208502 h 4158856"/>
              <a:gd name="connsiteX5647" fmla="*/ 4368562 w 10692508"/>
              <a:gd name="connsiteY5647" fmla="*/ 3208502 h 4158856"/>
              <a:gd name="connsiteX5648" fmla="*/ 4368562 w 10692508"/>
              <a:gd name="connsiteY5648" fmla="*/ 3239950 h 4158856"/>
              <a:gd name="connsiteX5649" fmla="*/ 4349392 w 10692508"/>
              <a:gd name="connsiteY5649" fmla="*/ 3219240 h 4158856"/>
              <a:gd name="connsiteX5650" fmla="*/ 4359360 w 10692508"/>
              <a:gd name="connsiteY5650" fmla="*/ 3208502 h 4158856"/>
              <a:gd name="connsiteX5651" fmla="*/ 4359360 w 10692508"/>
              <a:gd name="connsiteY5651" fmla="*/ 3177820 h 4158856"/>
              <a:gd name="connsiteX5652" fmla="*/ 4359360 w 10692508"/>
              <a:gd name="connsiteY5652" fmla="*/ 3172451 h 4158856"/>
              <a:gd name="connsiteX5653" fmla="*/ 4359360 w 10692508"/>
              <a:gd name="connsiteY5653" fmla="*/ 3167849 h 4158856"/>
              <a:gd name="connsiteX5654" fmla="*/ 4359360 w 10692508"/>
              <a:gd name="connsiteY5654" fmla="*/ 3163247 h 4158856"/>
              <a:gd name="connsiteX5655" fmla="*/ 4359360 w 10692508"/>
              <a:gd name="connsiteY5655" fmla="*/ 3157877 h 4158856"/>
              <a:gd name="connsiteX5656" fmla="*/ 4378530 w 10692508"/>
              <a:gd name="connsiteY5656" fmla="*/ 3152508 h 4158856"/>
              <a:gd name="connsiteX5657" fmla="*/ 4209063 w 10692508"/>
              <a:gd name="connsiteY5657" fmla="*/ 3147139 h 4158856"/>
              <a:gd name="connsiteX5658" fmla="*/ 4219032 w 10692508"/>
              <a:gd name="connsiteY5658" fmla="*/ 3152508 h 4158856"/>
              <a:gd name="connsiteX5659" fmla="*/ 4209063 w 10692508"/>
              <a:gd name="connsiteY5659" fmla="*/ 3157877 h 4158856"/>
              <a:gd name="connsiteX5660" fmla="*/ 3890067 w 10692508"/>
              <a:gd name="connsiteY5660" fmla="*/ 3147139 h 4158856"/>
              <a:gd name="connsiteX5661" fmla="*/ 3900803 w 10692508"/>
              <a:gd name="connsiteY5661" fmla="*/ 3147139 h 4158856"/>
              <a:gd name="connsiteX5662" fmla="*/ 3900803 w 10692508"/>
              <a:gd name="connsiteY5662" fmla="*/ 3152508 h 4158856"/>
              <a:gd name="connsiteX5663" fmla="*/ 3421541 w 10692508"/>
              <a:gd name="connsiteY5663" fmla="*/ 3147139 h 4158856"/>
              <a:gd name="connsiteX5664" fmla="*/ 3431510 w 10692508"/>
              <a:gd name="connsiteY5664" fmla="*/ 3152508 h 4158856"/>
              <a:gd name="connsiteX5665" fmla="*/ 3411573 w 10692508"/>
              <a:gd name="connsiteY5665" fmla="*/ 3163247 h 4158856"/>
              <a:gd name="connsiteX5666" fmla="*/ 3400837 w 10692508"/>
              <a:gd name="connsiteY5666" fmla="*/ 3163247 h 4158856"/>
              <a:gd name="connsiteX5667" fmla="*/ 3400837 w 10692508"/>
              <a:gd name="connsiteY5667" fmla="*/ 3157877 h 4158856"/>
              <a:gd name="connsiteX5668" fmla="*/ 9535380 w 10692508"/>
              <a:gd name="connsiteY5668" fmla="*/ 3141770 h 4158856"/>
              <a:gd name="connsiteX5669" fmla="*/ 9545349 w 10692508"/>
              <a:gd name="connsiteY5669" fmla="*/ 3141770 h 4158856"/>
              <a:gd name="connsiteX5670" fmla="*/ 9545349 w 10692508"/>
              <a:gd name="connsiteY5670" fmla="*/ 3147139 h 4158856"/>
              <a:gd name="connsiteX5671" fmla="*/ 9535380 w 10692508"/>
              <a:gd name="connsiteY5671" fmla="*/ 3152508 h 4158856"/>
              <a:gd name="connsiteX5672" fmla="*/ 9535380 w 10692508"/>
              <a:gd name="connsiteY5672" fmla="*/ 3147139 h 4158856"/>
              <a:gd name="connsiteX5673" fmla="*/ 9136635 w 10692508"/>
              <a:gd name="connsiteY5673" fmla="*/ 3141770 h 4158856"/>
              <a:gd name="connsiteX5674" fmla="*/ 9146603 w 10692508"/>
              <a:gd name="connsiteY5674" fmla="*/ 3141770 h 4158856"/>
              <a:gd name="connsiteX5675" fmla="*/ 9146603 w 10692508"/>
              <a:gd name="connsiteY5675" fmla="*/ 3152508 h 4158856"/>
              <a:gd name="connsiteX5676" fmla="*/ 7790103 w 10692508"/>
              <a:gd name="connsiteY5676" fmla="*/ 3141770 h 4158856"/>
              <a:gd name="connsiteX5677" fmla="*/ 7810040 w 10692508"/>
              <a:gd name="connsiteY5677" fmla="*/ 3152508 h 4158856"/>
              <a:gd name="connsiteX5678" fmla="*/ 7800071 w 10692508"/>
              <a:gd name="connsiteY5678" fmla="*/ 3157877 h 4158856"/>
              <a:gd name="connsiteX5679" fmla="*/ 7800071 w 10692508"/>
              <a:gd name="connsiteY5679" fmla="*/ 3172451 h 4158856"/>
              <a:gd name="connsiteX5680" fmla="*/ 7779367 w 10692508"/>
              <a:gd name="connsiteY5680" fmla="*/ 3172451 h 4158856"/>
              <a:gd name="connsiteX5681" fmla="*/ 7770165 w 10692508"/>
              <a:gd name="connsiteY5681" fmla="*/ 3163247 h 4158856"/>
              <a:gd name="connsiteX5682" fmla="*/ 7779367 w 10692508"/>
              <a:gd name="connsiteY5682" fmla="*/ 3152508 h 4158856"/>
              <a:gd name="connsiteX5683" fmla="*/ 7760197 w 10692508"/>
              <a:gd name="connsiteY5683" fmla="*/ 3157877 h 4158856"/>
              <a:gd name="connsiteX5684" fmla="*/ 7760197 w 10692508"/>
              <a:gd name="connsiteY5684" fmla="*/ 3147139 h 4158856"/>
              <a:gd name="connsiteX5685" fmla="*/ 7779367 w 10692508"/>
              <a:gd name="connsiteY5685" fmla="*/ 3147139 h 4158856"/>
              <a:gd name="connsiteX5686" fmla="*/ 7401326 w 10692508"/>
              <a:gd name="connsiteY5686" fmla="*/ 3141770 h 4158856"/>
              <a:gd name="connsiteX5687" fmla="*/ 7450403 w 10692508"/>
              <a:gd name="connsiteY5687" fmla="*/ 3141770 h 4158856"/>
              <a:gd name="connsiteX5688" fmla="*/ 7461137 w 10692508"/>
              <a:gd name="connsiteY5688" fmla="*/ 3147139 h 4158856"/>
              <a:gd name="connsiteX5689" fmla="*/ 7461137 w 10692508"/>
              <a:gd name="connsiteY5689" fmla="*/ 3157877 h 4158856"/>
              <a:gd name="connsiteX5690" fmla="*/ 7481075 w 10692508"/>
              <a:gd name="connsiteY5690" fmla="*/ 3163247 h 4158856"/>
              <a:gd name="connsiteX5691" fmla="*/ 7471107 w 10692508"/>
              <a:gd name="connsiteY5691" fmla="*/ 3177820 h 4158856"/>
              <a:gd name="connsiteX5692" fmla="*/ 7500245 w 10692508"/>
              <a:gd name="connsiteY5692" fmla="*/ 3188559 h 4158856"/>
              <a:gd name="connsiteX5693" fmla="*/ 7490277 w 10692508"/>
              <a:gd name="connsiteY5693" fmla="*/ 3193928 h 4158856"/>
              <a:gd name="connsiteX5694" fmla="*/ 7490277 w 10692508"/>
              <a:gd name="connsiteY5694" fmla="*/ 3188559 h 4158856"/>
              <a:gd name="connsiteX5695" fmla="*/ 7461137 w 10692508"/>
              <a:gd name="connsiteY5695" fmla="*/ 3193928 h 4158856"/>
              <a:gd name="connsiteX5696" fmla="*/ 7461137 w 10692508"/>
              <a:gd name="connsiteY5696" fmla="*/ 3203899 h 4158856"/>
              <a:gd name="connsiteX5697" fmla="*/ 7450403 w 10692508"/>
              <a:gd name="connsiteY5697" fmla="*/ 3203899 h 4158856"/>
              <a:gd name="connsiteX5698" fmla="*/ 7440433 w 10692508"/>
              <a:gd name="connsiteY5698" fmla="*/ 3199297 h 4158856"/>
              <a:gd name="connsiteX5699" fmla="*/ 7430465 w 10692508"/>
              <a:gd name="connsiteY5699" fmla="*/ 3203899 h 4158856"/>
              <a:gd name="connsiteX5700" fmla="*/ 7430465 w 10692508"/>
              <a:gd name="connsiteY5700" fmla="*/ 3219240 h 4158856"/>
              <a:gd name="connsiteX5701" fmla="*/ 7450403 w 10692508"/>
              <a:gd name="connsiteY5701" fmla="*/ 3224609 h 4158856"/>
              <a:gd name="connsiteX5702" fmla="*/ 7461137 w 10692508"/>
              <a:gd name="connsiteY5702" fmla="*/ 3229978 h 4158856"/>
              <a:gd name="connsiteX5703" fmla="*/ 7450403 w 10692508"/>
              <a:gd name="connsiteY5703" fmla="*/ 3239950 h 4158856"/>
              <a:gd name="connsiteX5704" fmla="*/ 7430465 w 10692508"/>
              <a:gd name="connsiteY5704" fmla="*/ 3239950 h 4158856"/>
              <a:gd name="connsiteX5705" fmla="*/ 7461137 w 10692508"/>
              <a:gd name="connsiteY5705" fmla="*/ 3249921 h 4158856"/>
              <a:gd name="connsiteX5706" fmla="*/ 7471107 w 10692508"/>
              <a:gd name="connsiteY5706" fmla="*/ 3239950 h 4158856"/>
              <a:gd name="connsiteX5707" fmla="*/ 7481075 w 10692508"/>
              <a:gd name="connsiteY5707" fmla="*/ 3239950 h 4158856"/>
              <a:gd name="connsiteX5708" fmla="*/ 7490277 w 10692508"/>
              <a:gd name="connsiteY5708" fmla="*/ 3244552 h 4158856"/>
              <a:gd name="connsiteX5709" fmla="*/ 7510981 w 10692508"/>
              <a:gd name="connsiteY5709" fmla="*/ 3234581 h 4158856"/>
              <a:gd name="connsiteX5710" fmla="*/ 7520949 w 10692508"/>
              <a:gd name="connsiteY5710" fmla="*/ 3234581 h 4158856"/>
              <a:gd name="connsiteX5711" fmla="*/ 7520949 w 10692508"/>
              <a:gd name="connsiteY5711" fmla="*/ 3244552 h 4158856"/>
              <a:gd name="connsiteX5712" fmla="*/ 7510981 w 10692508"/>
              <a:gd name="connsiteY5712" fmla="*/ 3249921 h 4158856"/>
              <a:gd name="connsiteX5713" fmla="*/ 7500245 w 10692508"/>
              <a:gd name="connsiteY5713" fmla="*/ 3244552 h 4158856"/>
              <a:gd name="connsiteX5714" fmla="*/ 7471107 w 10692508"/>
              <a:gd name="connsiteY5714" fmla="*/ 3265262 h 4158856"/>
              <a:gd name="connsiteX5715" fmla="*/ 7471107 w 10692508"/>
              <a:gd name="connsiteY5715" fmla="*/ 3280603 h 4158856"/>
              <a:gd name="connsiteX5716" fmla="*/ 7411295 w 10692508"/>
              <a:gd name="connsiteY5716" fmla="*/ 3312051 h 4158856"/>
              <a:gd name="connsiteX5717" fmla="*/ 7411295 w 10692508"/>
              <a:gd name="connsiteY5717" fmla="*/ 3301313 h 4158856"/>
              <a:gd name="connsiteX5718" fmla="*/ 7421263 w 10692508"/>
              <a:gd name="connsiteY5718" fmla="*/ 3295943 h 4158856"/>
              <a:gd name="connsiteX5719" fmla="*/ 7390591 w 10692508"/>
              <a:gd name="connsiteY5719" fmla="*/ 3280603 h 4158856"/>
              <a:gd name="connsiteX5720" fmla="*/ 7411295 w 10692508"/>
              <a:gd name="connsiteY5720" fmla="*/ 3276000 h 4158856"/>
              <a:gd name="connsiteX5721" fmla="*/ 7411295 w 10692508"/>
              <a:gd name="connsiteY5721" fmla="*/ 3270631 h 4158856"/>
              <a:gd name="connsiteX5722" fmla="*/ 7390591 w 10692508"/>
              <a:gd name="connsiteY5722" fmla="*/ 3265262 h 4158856"/>
              <a:gd name="connsiteX5723" fmla="*/ 7390591 w 10692508"/>
              <a:gd name="connsiteY5723" fmla="*/ 3260660 h 4158856"/>
              <a:gd name="connsiteX5724" fmla="*/ 7401326 w 10692508"/>
              <a:gd name="connsiteY5724" fmla="*/ 3265262 h 4158856"/>
              <a:gd name="connsiteX5725" fmla="*/ 7411295 w 10692508"/>
              <a:gd name="connsiteY5725" fmla="*/ 3255291 h 4158856"/>
              <a:gd name="connsiteX5726" fmla="*/ 7401326 w 10692508"/>
              <a:gd name="connsiteY5726" fmla="*/ 3249921 h 4158856"/>
              <a:gd name="connsiteX5727" fmla="*/ 7380622 w 10692508"/>
              <a:gd name="connsiteY5727" fmla="*/ 3249921 h 4158856"/>
              <a:gd name="connsiteX5728" fmla="*/ 7380622 w 10692508"/>
              <a:gd name="connsiteY5728" fmla="*/ 3260660 h 4158856"/>
              <a:gd name="connsiteX5729" fmla="*/ 7370653 w 10692508"/>
              <a:gd name="connsiteY5729" fmla="*/ 3255291 h 4158856"/>
              <a:gd name="connsiteX5730" fmla="*/ 7370653 w 10692508"/>
              <a:gd name="connsiteY5730" fmla="*/ 3249921 h 4158856"/>
              <a:gd name="connsiteX5731" fmla="*/ 7361451 w 10692508"/>
              <a:gd name="connsiteY5731" fmla="*/ 3255291 h 4158856"/>
              <a:gd name="connsiteX5732" fmla="*/ 7361451 w 10692508"/>
              <a:gd name="connsiteY5732" fmla="*/ 3229978 h 4158856"/>
              <a:gd name="connsiteX5733" fmla="*/ 7380622 w 10692508"/>
              <a:gd name="connsiteY5733" fmla="*/ 3234581 h 4158856"/>
              <a:gd name="connsiteX5734" fmla="*/ 7390591 w 10692508"/>
              <a:gd name="connsiteY5734" fmla="*/ 3219240 h 4158856"/>
              <a:gd name="connsiteX5735" fmla="*/ 7380622 w 10692508"/>
              <a:gd name="connsiteY5735" fmla="*/ 3213871 h 4158856"/>
              <a:gd name="connsiteX5736" fmla="*/ 7401326 w 10692508"/>
              <a:gd name="connsiteY5736" fmla="*/ 3208502 h 4158856"/>
              <a:gd name="connsiteX5737" fmla="*/ 7421263 w 10692508"/>
              <a:gd name="connsiteY5737" fmla="*/ 3203899 h 4158856"/>
              <a:gd name="connsiteX5738" fmla="*/ 7421263 w 10692508"/>
              <a:gd name="connsiteY5738" fmla="*/ 3193928 h 4158856"/>
              <a:gd name="connsiteX5739" fmla="*/ 7461137 w 10692508"/>
              <a:gd name="connsiteY5739" fmla="*/ 3188559 h 4158856"/>
              <a:gd name="connsiteX5740" fmla="*/ 7461137 w 10692508"/>
              <a:gd name="connsiteY5740" fmla="*/ 3172451 h 4158856"/>
              <a:gd name="connsiteX5741" fmla="*/ 7430465 w 10692508"/>
              <a:gd name="connsiteY5741" fmla="*/ 3167849 h 4158856"/>
              <a:gd name="connsiteX5742" fmla="*/ 7430465 w 10692508"/>
              <a:gd name="connsiteY5742" fmla="*/ 3157877 h 4158856"/>
              <a:gd name="connsiteX5743" fmla="*/ 7411295 w 10692508"/>
              <a:gd name="connsiteY5743" fmla="*/ 3152508 h 4158856"/>
              <a:gd name="connsiteX5744" fmla="*/ 5316348 w 10692508"/>
              <a:gd name="connsiteY5744" fmla="*/ 3141770 h 4158856"/>
              <a:gd name="connsiteX5745" fmla="*/ 5326317 w 10692508"/>
              <a:gd name="connsiteY5745" fmla="*/ 3141770 h 4158856"/>
              <a:gd name="connsiteX5746" fmla="*/ 5326317 w 10692508"/>
              <a:gd name="connsiteY5746" fmla="*/ 3147139 h 4158856"/>
              <a:gd name="connsiteX5747" fmla="*/ 5316348 w 10692508"/>
              <a:gd name="connsiteY5747" fmla="*/ 3147139 h 4158856"/>
              <a:gd name="connsiteX5748" fmla="*/ 5116209 w 10692508"/>
              <a:gd name="connsiteY5748" fmla="*/ 3141770 h 4158856"/>
              <a:gd name="connsiteX5749" fmla="*/ 5116209 w 10692508"/>
              <a:gd name="connsiteY5749" fmla="*/ 3152508 h 4158856"/>
              <a:gd name="connsiteX5750" fmla="*/ 5097039 w 10692508"/>
              <a:gd name="connsiteY5750" fmla="*/ 3152508 h 4158856"/>
              <a:gd name="connsiteX5751" fmla="*/ 4937540 w 10692508"/>
              <a:gd name="connsiteY5751" fmla="*/ 3141770 h 4158856"/>
              <a:gd name="connsiteX5752" fmla="*/ 4946742 w 10692508"/>
              <a:gd name="connsiteY5752" fmla="*/ 3141770 h 4158856"/>
              <a:gd name="connsiteX5753" fmla="*/ 4937540 w 10692508"/>
              <a:gd name="connsiteY5753" fmla="*/ 3152508 h 4158856"/>
              <a:gd name="connsiteX5754" fmla="*/ 4956711 w 10692508"/>
              <a:gd name="connsiteY5754" fmla="*/ 3157877 h 4158856"/>
              <a:gd name="connsiteX5755" fmla="*/ 4927572 w 10692508"/>
              <a:gd name="connsiteY5755" fmla="*/ 3157877 h 4158856"/>
              <a:gd name="connsiteX5756" fmla="*/ 4927572 w 10692508"/>
              <a:gd name="connsiteY5756" fmla="*/ 3147139 h 4158856"/>
              <a:gd name="connsiteX5757" fmla="*/ 3789614 w 10692508"/>
              <a:gd name="connsiteY5757" fmla="*/ 3141770 h 4158856"/>
              <a:gd name="connsiteX5758" fmla="*/ 3799583 w 10692508"/>
              <a:gd name="connsiteY5758" fmla="*/ 3152508 h 4158856"/>
              <a:gd name="connsiteX5759" fmla="*/ 3789614 w 10692508"/>
              <a:gd name="connsiteY5759" fmla="*/ 3152508 h 4158856"/>
              <a:gd name="connsiteX5760" fmla="*/ 3780412 w 10692508"/>
              <a:gd name="connsiteY5760" fmla="*/ 3152508 h 4158856"/>
              <a:gd name="connsiteX5761" fmla="*/ 3780412 w 10692508"/>
              <a:gd name="connsiteY5761" fmla="*/ 3147139 h 4158856"/>
              <a:gd name="connsiteX5762" fmla="*/ 3041967 w 10692508"/>
              <a:gd name="connsiteY5762" fmla="*/ 3141770 h 4158856"/>
              <a:gd name="connsiteX5763" fmla="*/ 3061904 w 10692508"/>
              <a:gd name="connsiteY5763" fmla="*/ 3141770 h 4158856"/>
              <a:gd name="connsiteX5764" fmla="*/ 3072639 w 10692508"/>
              <a:gd name="connsiteY5764" fmla="*/ 3152508 h 4158856"/>
              <a:gd name="connsiteX5765" fmla="*/ 3061904 w 10692508"/>
              <a:gd name="connsiteY5765" fmla="*/ 3157877 h 4158856"/>
              <a:gd name="connsiteX5766" fmla="*/ 2094947 w 10692508"/>
              <a:gd name="connsiteY5766" fmla="*/ 3141770 h 4158856"/>
              <a:gd name="connsiteX5767" fmla="*/ 2094947 w 10692508"/>
              <a:gd name="connsiteY5767" fmla="*/ 3147139 h 4158856"/>
              <a:gd name="connsiteX5768" fmla="*/ 2074243 w 10692508"/>
              <a:gd name="connsiteY5768" fmla="*/ 3147139 h 4158856"/>
              <a:gd name="connsiteX5769" fmla="*/ 1894807 w 10692508"/>
              <a:gd name="connsiteY5769" fmla="*/ 3141770 h 4158856"/>
              <a:gd name="connsiteX5770" fmla="*/ 1915511 w 10692508"/>
              <a:gd name="connsiteY5770" fmla="*/ 3147139 h 4158856"/>
              <a:gd name="connsiteX5771" fmla="*/ 1894807 w 10692508"/>
              <a:gd name="connsiteY5771" fmla="*/ 3157877 h 4158856"/>
              <a:gd name="connsiteX5772" fmla="*/ 1894807 w 10692508"/>
              <a:gd name="connsiteY5772" fmla="*/ 3167849 h 4158856"/>
              <a:gd name="connsiteX5773" fmla="*/ 1915511 w 10692508"/>
              <a:gd name="connsiteY5773" fmla="*/ 3167849 h 4158856"/>
              <a:gd name="connsiteX5774" fmla="*/ 1884839 w 10692508"/>
              <a:gd name="connsiteY5774" fmla="*/ 3177820 h 4158856"/>
              <a:gd name="connsiteX5775" fmla="*/ 1865668 w 10692508"/>
              <a:gd name="connsiteY5775" fmla="*/ 3172451 h 4158856"/>
              <a:gd name="connsiteX5776" fmla="*/ 1884839 w 10692508"/>
              <a:gd name="connsiteY5776" fmla="*/ 3172451 h 4158856"/>
              <a:gd name="connsiteX5777" fmla="*/ 1884839 w 10692508"/>
              <a:gd name="connsiteY5777" fmla="*/ 3163247 h 4158856"/>
              <a:gd name="connsiteX5778" fmla="*/ 1865668 w 10692508"/>
              <a:gd name="connsiteY5778" fmla="*/ 3157877 h 4158856"/>
              <a:gd name="connsiteX5779" fmla="*/ 1884839 w 10692508"/>
              <a:gd name="connsiteY5779" fmla="*/ 3152508 h 4158856"/>
              <a:gd name="connsiteX5780" fmla="*/ 1625654 w 10692508"/>
              <a:gd name="connsiteY5780" fmla="*/ 3141770 h 4158856"/>
              <a:gd name="connsiteX5781" fmla="*/ 1636389 w 10692508"/>
              <a:gd name="connsiteY5781" fmla="*/ 3141770 h 4158856"/>
              <a:gd name="connsiteX5782" fmla="*/ 1625654 w 10692508"/>
              <a:gd name="connsiteY5782" fmla="*/ 3152508 h 4158856"/>
              <a:gd name="connsiteX5783" fmla="*/ 917881 w 10692508"/>
              <a:gd name="connsiteY5783" fmla="*/ 3141770 h 4158856"/>
              <a:gd name="connsiteX5784" fmla="*/ 927850 w 10692508"/>
              <a:gd name="connsiteY5784" fmla="*/ 3141770 h 4158856"/>
              <a:gd name="connsiteX5785" fmla="*/ 907146 w 10692508"/>
              <a:gd name="connsiteY5785" fmla="*/ 3152508 h 4158856"/>
              <a:gd name="connsiteX5786" fmla="*/ 897177 w 10692508"/>
              <a:gd name="connsiteY5786" fmla="*/ 3152508 h 4158856"/>
              <a:gd name="connsiteX5787" fmla="*/ 667899 w 10692508"/>
              <a:gd name="connsiteY5787" fmla="*/ 3141770 h 4158856"/>
              <a:gd name="connsiteX5788" fmla="*/ 687836 w 10692508"/>
              <a:gd name="connsiteY5788" fmla="*/ 3141770 h 4158856"/>
              <a:gd name="connsiteX5789" fmla="*/ 687836 w 10692508"/>
              <a:gd name="connsiteY5789" fmla="*/ 3147139 h 4158856"/>
              <a:gd name="connsiteX5790" fmla="*/ 628024 w 10692508"/>
              <a:gd name="connsiteY5790" fmla="*/ 3172451 h 4158856"/>
              <a:gd name="connsiteX5791" fmla="*/ 618056 w 10692508"/>
              <a:gd name="connsiteY5791" fmla="*/ 3167849 h 4158856"/>
              <a:gd name="connsiteX5792" fmla="*/ 9446429 w 10692508"/>
              <a:gd name="connsiteY5792" fmla="*/ 3137167 h 4158856"/>
              <a:gd name="connsiteX5793" fmla="*/ 9465600 w 10692508"/>
              <a:gd name="connsiteY5793" fmla="*/ 3137167 h 4158856"/>
              <a:gd name="connsiteX5794" fmla="*/ 9485537 w 10692508"/>
              <a:gd name="connsiteY5794" fmla="*/ 3147139 h 4158856"/>
              <a:gd name="connsiteX5795" fmla="*/ 9485537 w 10692508"/>
              <a:gd name="connsiteY5795" fmla="*/ 3167849 h 4158856"/>
              <a:gd name="connsiteX5796" fmla="*/ 9465600 w 10692508"/>
              <a:gd name="connsiteY5796" fmla="*/ 3167849 h 4158856"/>
              <a:gd name="connsiteX5797" fmla="*/ 9454864 w 10692508"/>
              <a:gd name="connsiteY5797" fmla="*/ 3163247 h 4158856"/>
              <a:gd name="connsiteX5798" fmla="*/ 9446429 w 10692508"/>
              <a:gd name="connsiteY5798" fmla="*/ 3167849 h 4158856"/>
              <a:gd name="connsiteX5799" fmla="*/ 9446429 w 10692508"/>
              <a:gd name="connsiteY5799" fmla="*/ 3152508 h 4158856"/>
              <a:gd name="connsiteX5800" fmla="*/ 8418126 w 10692508"/>
              <a:gd name="connsiteY5800" fmla="*/ 3137167 h 4158856"/>
              <a:gd name="connsiteX5801" fmla="*/ 8418126 w 10692508"/>
              <a:gd name="connsiteY5801" fmla="*/ 3141770 h 4158856"/>
              <a:gd name="connsiteX5802" fmla="*/ 8398956 w 10692508"/>
              <a:gd name="connsiteY5802" fmla="*/ 3147139 h 4158856"/>
              <a:gd name="connsiteX5803" fmla="*/ 8398956 w 10692508"/>
              <a:gd name="connsiteY5803" fmla="*/ 3141770 h 4158856"/>
              <a:gd name="connsiteX5804" fmla="*/ 5435972 w 10692508"/>
              <a:gd name="connsiteY5804" fmla="*/ 3137167 h 4158856"/>
              <a:gd name="connsiteX5805" fmla="*/ 5435972 w 10692508"/>
              <a:gd name="connsiteY5805" fmla="*/ 3147139 h 4158856"/>
              <a:gd name="connsiteX5806" fmla="*/ 5416035 w 10692508"/>
              <a:gd name="connsiteY5806" fmla="*/ 3147139 h 4158856"/>
              <a:gd name="connsiteX5807" fmla="*/ 5246568 w 10692508"/>
              <a:gd name="connsiteY5807" fmla="*/ 3137167 h 4158856"/>
              <a:gd name="connsiteX5808" fmla="*/ 5266505 w 10692508"/>
              <a:gd name="connsiteY5808" fmla="*/ 3137167 h 4158856"/>
              <a:gd name="connsiteX5809" fmla="*/ 5256537 w 10692508"/>
              <a:gd name="connsiteY5809" fmla="*/ 3147139 h 4158856"/>
              <a:gd name="connsiteX5810" fmla="*/ 5235833 w 10692508"/>
              <a:gd name="connsiteY5810" fmla="*/ 3147139 h 4158856"/>
              <a:gd name="connsiteX5811" fmla="*/ 4997352 w 10692508"/>
              <a:gd name="connsiteY5811" fmla="*/ 3137167 h 4158856"/>
              <a:gd name="connsiteX5812" fmla="*/ 5016523 w 10692508"/>
              <a:gd name="connsiteY5812" fmla="*/ 3137167 h 4158856"/>
              <a:gd name="connsiteX5813" fmla="*/ 5006554 w 10692508"/>
              <a:gd name="connsiteY5813" fmla="*/ 3147139 h 4158856"/>
              <a:gd name="connsiteX5814" fmla="*/ 4338656 w 10692508"/>
              <a:gd name="connsiteY5814" fmla="*/ 3137167 h 4158856"/>
              <a:gd name="connsiteX5815" fmla="*/ 4359360 w 10692508"/>
              <a:gd name="connsiteY5815" fmla="*/ 3141770 h 4158856"/>
              <a:gd name="connsiteX5816" fmla="*/ 4328687 w 10692508"/>
              <a:gd name="connsiteY5816" fmla="*/ 3152508 h 4158856"/>
              <a:gd name="connsiteX5817" fmla="*/ 4328687 w 10692508"/>
              <a:gd name="connsiteY5817" fmla="*/ 3147139 h 4158856"/>
              <a:gd name="connsiteX5818" fmla="*/ 4179924 w 10692508"/>
              <a:gd name="connsiteY5818" fmla="*/ 3137167 h 4158856"/>
              <a:gd name="connsiteX5819" fmla="*/ 4159220 w 10692508"/>
              <a:gd name="connsiteY5819" fmla="*/ 3152508 h 4158856"/>
              <a:gd name="connsiteX5820" fmla="*/ 4159220 w 10692508"/>
              <a:gd name="connsiteY5820" fmla="*/ 3141770 h 4158856"/>
              <a:gd name="connsiteX5821" fmla="*/ 3390869 w 10692508"/>
              <a:gd name="connsiteY5821" fmla="*/ 3137167 h 4158856"/>
              <a:gd name="connsiteX5822" fmla="*/ 3400837 w 10692508"/>
              <a:gd name="connsiteY5822" fmla="*/ 3141770 h 4158856"/>
              <a:gd name="connsiteX5823" fmla="*/ 3400837 w 10692508"/>
              <a:gd name="connsiteY5823" fmla="*/ 3147139 h 4158856"/>
              <a:gd name="connsiteX5824" fmla="*/ 3390869 w 10692508"/>
              <a:gd name="connsiteY5824" fmla="*/ 3147139 h 4158856"/>
              <a:gd name="connsiteX5825" fmla="*/ 3390869 w 10692508"/>
              <a:gd name="connsiteY5825" fmla="*/ 3141770 h 4158856"/>
              <a:gd name="connsiteX5826" fmla="*/ 2853329 w 10692508"/>
              <a:gd name="connsiteY5826" fmla="*/ 3137167 h 4158856"/>
              <a:gd name="connsiteX5827" fmla="*/ 2861764 w 10692508"/>
              <a:gd name="connsiteY5827" fmla="*/ 3147139 h 4158856"/>
              <a:gd name="connsiteX5828" fmla="*/ 2892437 w 10692508"/>
              <a:gd name="connsiteY5828" fmla="*/ 3137167 h 4158856"/>
              <a:gd name="connsiteX5829" fmla="*/ 2922343 w 10692508"/>
              <a:gd name="connsiteY5829" fmla="*/ 3137167 h 4158856"/>
              <a:gd name="connsiteX5830" fmla="*/ 2922343 w 10692508"/>
              <a:gd name="connsiteY5830" fmla="*/ 3141770 h 4158856"/>
              <a:gd name="connsiteX5831" fmla="*/ 2892437 w 10692508"/>
              <a:gd name="connsiteY5831" fmla="*/ 3152508 h 4158856"/>
              <a:gd name="connsiteX5832" fmla="*/ 2892437 w 10692508"/>
              <a:gd name="connsiteY5832" fmla="*/ 3163247 h 4158856"/>
              <a:gd name="connsiteX5833" fmla="*/ 2872500 w 10692508"/>
              <a:gd name="connsiteY5833" fmla="*/ 3172451 h 4158856"/>
              <a:gd name="connsiteX5834" fmla="*/ 2861764 w 10692508"/>
              <a:gd name="connsiteY5834" fmla="*/ 3183189 h 4158856"/>
              <a:gd name="connsiteX5835" fmla="*/ 2853329 w 10692508"/>
              <a:gd name="connsiteY5835" fmla="*/ 3163247 h 4158856"/>
              <a:gd name="connsiteX5836" fmla="*/ 2842594 w 10692508"/>
              <a:gd name="connsiteY5836" fmla="*/ 3157877 h 4158856"/>
              <a:gd name="connsiteX5837" fmla="*/ 2832626 w 10692508"/>
              <a:gd name="connsiteY5837" fmla="*/ 3167849 h 4158856"/>
              <a:gd name="connsiteX5838" fmla="*/ 2822657 w 10692508"/>
              <a:gd name="connsiteY5838" fmla="*/ 3172451 h 4158856"/>
              <a:gd name="connsiteX5839" fmla="*/ 2803486 w 10692508"/>
              <a:gd name="connsiteY5839" fmla="*/ 3177820 h 4158856"/>
              <a:gd name="connsiteX5840" fmla="*/ 2793518 w 10692508"/>
              <a:gd name="connsiteY5840" fmla="*/ 3172451 h 4158856"/>
              <a:gd name="connsiteX5841" fmla="*/ 2822657 w 10692508"/>
              <a:gd name="connsiteY5841" fmla="*/ 3167849 h 4158856"/>
              <a:gd name="connsiteX5842" fmla="*/ 2822657 w 10692508"/>
              <a:gd name="connsiteY5842" fmla="*/ 3152508 h 4158856"/>
              <a:gd name="connsiteX5843" fmla="*/ 2593378 w 10692508"/>
              <a:gd name="connsiteY5843" fmla="*/ 3137167 h 4158856"/>
              <a:gd name="connsiteX5844" fmla="*/ 2603347 w 10692508"/>
              <a:gd name="connsiteY5844" fmla="*/ 3147139 h 4158856"/>
              <a:gd name="connsiteX5845" fmla="*/ 2563472 w 10692508"/>
              <a:gd name="connsiteY5845" fmla="*/ 3167849 h 4158856"/>
              <a:gd name="connsiteX5846" fmla="*/ 2553504 w 10692508"/>
              <a:gd name="connsiteY5846" fmla="*/ 3157877 h 4158856"/>
              <a:gd name="connsiteX5847" fmla="*/ 2563472 w 10692508"/>
              <a:gd name="connsiteY5847" fmla="*/ 3152508 h 4158856"/>
              <a:gd name="connsiteX5848" fmla="*/ 2563472 w 10692508"/>
              <a:gd name="connsiteY5848" fmla="*/ 3147139 h 4158856"/>
              <a:gd name="connsiteX5849" fmla="*/ 2463019 w 10692508"/>
              <a:gd name="connsiteY5849" fmla="*/ 3137167 h 4158856"/>
              <a:gd name="connsiteX5850" fmla="*/ 2483723 w 10692508"/>
              <a:gd name="connsiteY5850" fmla="*/ 3137167 h 4158856"/>
              <a:gd name="connsiteX5851" fmla="*/ 2483723 w 10692508"/>
              <a:gd name="connsiteY5851" fmla="*/ 3152508 h 4158856"/>
              <a:gd name="connsiteX5852" fmla="*/ 2493692 w 10692508"/>
              <a:gd name="connsiteY5852" fmla="*/ 3157877 h 4158856"/>
              <a:gd name="connsiteX5853" fmla="*/ 2473755 w 10692508"/>
              <a:gd name="connsiteY5853" fmla="*/ 3163247 h 4158856"/>
              <a:gd name="connsiteX5854" fmla="*/ 2473755 w 10692508"/>
              <a:gd name="connsiteY5854" fmla="*/ 3172451 h 4158856"/>
              <a:gd name="connsiteX5855" fmla="*/ 2463019 w 10692508"/>
              <a:gd name="connsiteY5855" fmla="*/ 3183189 h 4158856"/>
              <a:gd name="connsiteX5856" fmla="*/ 2443849 w 10692508"/>
              <a:gd name="connsiteY5856" fmla="*/ 3183189 h 4158856"/>
              <a:gd name="connsiteX5857" fmla="*/ 2423912 w 10692508"/>
              <a:gd name="connsiteY5857" fmla="*/ 3188559 h 4158856"/>
              <a:gd name="connsiteX5858" fmla="*/ 2394006 w 10692508"/>
              <a:gd name="connsiteY5858" fmla="*/ 3177820 h 4158856"/>
              <a:gd name="connsiteX5859" fmla="*/ 2374068 w 10692508"/>
              <a:gd name="connsiteY5859" fmla="*/ 3167849 h 4158856"/>
              <a:gd name="connsiteX5860" fmla="*/ 2364100 w 10692508"/>
              <a:gd name="connsiteY5860" fmla="*/ 3172451 h 4158856"/>
              <a:gd name="connsiteX5861" fmla="*/ 2353364 w 10692508"/>
              <a:gd name="connsiteY5861" fmla="*/ 3172451 h 4158856"/>
              <a:gd name="connsiteX5862" fmla="*/ 2353364 w 10692508"/>
              <a:gd name="connsiteY5862" fmla="*/ 3163247 h 4158856"/>
              <a:gd name="connsiteX5863" fmla="*/ 2334194 w 10692508"/>
              <a:gd name="connsiteY5863" fmla="*/ 3163247 h 4158856"/>
              <a:gd name="connsiteX5864" fmla="*/ 2364100 w 10692508"/>
              <a:gd name="connsiteY5864" fmla="*/ 3152508 h 4158856"/>
              <a:gd name="connsiteX5865" fmla="*/ 2374068 w 10692508"/>
              <a:gd name="connsiteY5865" fmla="*/ 3152508 h 4158856"/>
              <a:gd name="connsiteX5866" fmla="*/ 2394006 w 10692508"/>
              <a:gd name="connsiteY5866" fmla="*/ 3157877 h 4158856"/>
              <a:gd name="connsiteX5867" fmla="*/ 2384037 w 10692508"/>
              <a:gd name="connsiteY5867" fmla="*/ 3163247 h 4158856"/>
              <a:gd name="connsiteX5868" fmla="*/ 2394006 w 10692508"/>
              <a:gd name="connsiteY5868" fmla="*/ 3163247 h 4158856"/>
              <a:gd name="connsiteX5869" fmla="*/ 2413176 w 10692508"/>
              <a:gd name="connsiteY5869" fmla="*/ 3157877 h 4158856"/>
              <a:gd name="connsiteX5870" fmla="*/ 2433880 w 10692508"/>
              <a:gd name="connsiteY5870" fmla="*/ 3152508 h 4158856"/>
              <a:gd name="connsiteX5871" fmla="*/ 2433880 w 10692508"/>
              <a:gd name="connsiteY5871" fmla="*/ 3141770 h 4158856"/>
              <a:gd name="connsiteX5872" fmla="*/ 2454584 w 10692508"/>
              <a:gd name="connsiteY5872" fmla="*/ 3141770 h 4158856"/>
              <a:gd name="connsiteX5873" fmla="*/ 2314257 w 10692508"/>
              <a:gd name="connsiteY5873" fmla="*/ 3137167 h 4158856"/>
              <a:gd name="connsiteX5874" fmla="*/ 2324225 w 10692508"/>
              <a:gd name="connsiteY5874" fmla="*/ 3141770 h 4158856"/>
              <a:gd name="connsiteX5875" fmla="*/ 2304288 w 10692508"/>
              <a:gd name="connsiteY5875" fmla="*/ 3152508 h 4158856"/>
              <a:gd name="connsiteX5876" fmla="*/ 2304288 w 10692508"/>
              <a:gd name="connsiteY5876" fmla="*/ 3141770 h 4158856"/>
              <a:gd name="connsiteX5877" fmla="*/ 8019381 w 10692508"/>
              <a:gd name="connsiteY5877" fmla="*/ 3131798 h 4158856"/>
              <a:gd name="connsiteX5878" fmla="*/ 8029350 w 10692508"/>
              <a:gd name="connsiteY5878" fmla="*/ 3131798 h 4158856"/>
              <a:gd name="connsiteX5879" fmla="*/ 8039319 w 10692508"/>
              <a:gd name="connsiteY5879" fmla="*/ 3131798 h 4158856"/>
              <a:gd name="connsiteX5880" fmla="*/ 8060023 w 10692508"/>
              <a:gd name="connsiteY5880" fmla="*/ 3137167 h 4158856"/>
              <a:gd name="connsiteX5881" fmla="*/ 8060023 w 10692508"/>
              <a:gd name="connsiteY5881" fmla="*/ 3141770 h 4158856"/>
              <a:gd name="connsiteX5882" fmla="*/ 8049287 w 10692508"/>
              <a:gd name="connsiteY5882" fmla="*/ 3147139 h 4158856"/>
              <a:gd name="connsiteX5883" fmla="*/ 8068457 w 10692508"/>
              <a:gd name="connsiteY5883" fmla="*/ 3152508 h 4158856"/>
              <a:gd name="connsiteX5884" fmla="*/ 8089161 w 10692508"/>
              <a:gd name="connsiteY5884" fmla="*/ 3163247 h 4158856"/>
              <a:gd name="connsiteX5885" fmla="*/ 8068457 w 10692508"/>
              <a:gd name="connsiteY5885" fmla="*/ 3177820 h 4158856"/>
              <a:gd name="connsiteX5886" fmla="*/ 8060023 w 10692508"/>
              <a:gd name="connsiteY5886" fmla="*/ 3167849 h 4158856"/>
              <a:gd name="connsiteX5887" fmla="*/ 8039319 w 10692508"/>
              <a:gd name="connsiteY5887" fmla="*/ 3172451 h 4158856"/>
              <a:gd name="connsiteX5888" fmla="*/ 8049287 w 10692508"/>
              <a:gd name="connsiteY5888" fmla="*/ 3167849 h 4158856"/>
              <a:gd name="connsiteX5889" fmla="*/ 8049287 w 10692508"/>
              <a:gd name="connsiteY5889" fmla="*/ 3157877 h 4158856"/>
              <a:gd name="connsiteX5890" fmla="*/ 8039319 w 10692508"/>
              <a:gd name="connsiteY5890" fmla="*/ 3157877 h 4158856"/>
              <a:gd name="connsiteX5891" fmla="*/ 8008645 w 10692508"/>
              <a:gd name="connsiteY5891" fmla="*/ 3163247 h 4158856"/>
              <a:gd name="connsiteX5892" fmla="*/ 8019381 w 10692508"/>
              <a:gd name="connsiteY5892" fmla="*/ 3167849 h 4158856"/>
              <a:gd name="connsiteX5893" fmla="*/ 8029350 w 10692508"/>
              <a:gd name="connsiteY5893" fmla="*/ 3177820 h 4158856"/>
              <a:gd name="connsiteX5894" fmla="*/ 8029350 w 10692508"/>
              <a:gd name="connsiteY5894" fmla="*/ 3183189 h 4158856"/>
              <a:gd name="connsiteX5895" fmla="*/ 8008645 w 10692508"/>
              <a:gd name="connsiteY5895" fmla="*/ 3183189 h 4158856"/>
              <a:gd name="connsiteX5896" fmla="*/ 8000211 w 10692508"/>
              <a:gd name="connsiteY5896" fmla="*/ 3177820 h 4158856"/>
              <a:gd name="connsiteX5897" fmla="*/ 7979507 w 10692508"/>
              <a:gd name="connsiteY5897" fmla="*/ 3183189 h 4158856"/>
              <a:gd name="connsiteX5898" fmla="*/ 7979507 w 10692508"/>
              <a:gd name="connsiteY5898" fmla="*/ 3193928 h 4158856"/>
              <a:gd name="connsiteX5899" fmla="*/ 7959569 w 10692508"/>
              <a:gd name="connsiteY5899" fmla="*/ 3203899 h 4158856"/>
              <a:gd name="connsiteX5900" fmla="*/ 7939632 w 10692508"/>
              <a:gd name="connsiteY5900" fmla="*/ 3199297 h 4158856"/>
              <a:gd name="connsiteX5901" fmla="*/ 7939632 w 10692508"/>
              <a:gd name="connsiteY5901" fmla="*/ 3188559 h 4158856"/>
              <a:gd name="connsiteX5902" fmla="*/ 7959569 w 10692508"/>
              <a:gd name="connsiteY5902" fmla="*/ 3172451 h 4158856"/>
              <a:gd name="connsiteX5903" fmla="*/ 7959569 w 10692508"/>
              <a:gd name="connsiteY5903" fmla="*/ 3163247 h 4158856"/>
              <a:gd name="connsiteX5904" fmla="*/ 7969538 w 10692508"/>
              <a:gd name="connsiteY5904" fmla="*/ 3157877 h 4158856"/>
              <a:gd name="connsiteX5905" fmla="*/ 7969538 w 10692508"/>
              <a:gd name="connsiteY5905" fmla="*/ 3152508 h 4158856"/>
              <a:gd name="connsiteX5906" fmla="*/ 8000211 w 10692508"/>
              <a:gd name="connsiteY5906" fmla="*/ 3147139 h 4158856"/>
              <a:gd name="connsiteX5907" fmla="*/ 7750228 w 10692508"/>
              <a:gd name="connsiteY5907" fmla="*/ 3131798 h 4158856"/>
              <a:gd name="connsiteX5908" fmla="*/ 7760197 w 10692508"/>
              <a:gd name="connsiteY5908" fmla="*/ 3141770 h 4158856"/>
              <a:gd name="connsiteX5909" fmla="*/ 7760197 w 10692508"/>
              <a:gd name="connsiteY5909" fmla="*/ 3147139 h 4158856"/>
              <a:gd name="connsiteX5910" fmla="*/ 7740259 w 10692508"/>
              <a:gd name="connsiteY5910" fmla="*/ 3147139 h 4158856"/>
              <a:gd name="connsiteX5911" fmla="*/ 7729524 w 10692508"/>
              <a:gd name="connsiteY5911" fmla="*/ 3141770 h 4158856"/>
              <a:gd name="connsiteX5912" fmla="*/ 5336286 w 10692508"/>
              <a:gd name="connsiteY5912" fmla="*/ 3131798 h 4158856"/>
              <a:gd name="connsiteX5913" fmla="*/ 5356223 w 10692508"/>
              <a:gd name="connsiteY5913" fmla="*/ 3131798 h 4158856"/>
              <a:gd name="connsiteX5914" fmla="*/ 5356223 w 10692508"/>
              <a:gd name="connsiteY5914" fmla="*/ 3137167 h 4158856"/>
              <a:gd name="connsiteX5915" fmla="*/ 5336286 w 10692508"/>
              <a:gd name="connsiteY5915" fmla="*/ 3137167 h 4158856"/>
              <a:gd name="connsiteX5916" fmla="*/ 4318718 w 10692508"/>
              <a:gd name="connsiteY5916" fmla="*/ 3131798 h 4158856"/>
              <a:gd name="connsiteX5917" fmla="*/ 4318718 w 10692508"/>
              <a:gd name="connsiteY5917" fmla="*/ 3141770 h 4158856"/>
              <a:gd name="connsiteX5918" fmla="*/ 4299548 w 10692508"/>
              <a:gd name="connsiteY5918" fmla="*/ 3141770 h 4158856"/>
              <a:gd name="connsiteX5919" fmla="*/ 3949879 w 10692508"/>
              <a:gd name="connsiteY5919" fmla="*/ 3131798 h 4158856"/>
              <a:gd name="connsiteX5920" fmla="*/ 3959081 w 10692508"/>
              <a:gd name="connsiteY5920" fmla="*/ 3131798 h 4158856"/>
              <a:gd name="connsiteX5921" fmla="*/ 3969816 w 10692508"/>
              <a:gd name="connsiteY5921" fmla="*/ 3141770 h 4158856"/>
              <a:gd name="connsiteX5922" fmla="*/ 3949879 w 10692508"/>
              <a:gd name="connsiteY5922" fmla="*/ 3152508 h 4158856"/>
              <a:gd name="connsiteX5923" fmla="*/ 3371699 w 10692508"/>
              <a:gd name="connsiteY5923" fmla="*/ 3131798 h 4158856"/>
              <a:gd name="connsiteX5924" fmla="*/ 3371699 w 10692508"/>
              <a:gd name="connsiteY5924" fmla="*/ 3137167 h 4158856"/>
              <a:gd name="connsiteX5925" fmla="*/ 3361730 w 10692508"/>
              <a:gd name="connsiteY5925" fmla="*/ 3141770 h 4158856"/>
              <a:gd name="connsiteX5926" fmla="*/ 3350994 w 10692508"/>
              <a:gd name="connsiteY5926" fmla="*/ 3137167 h 4158856"/>
              <a:gd name="connsiteX5927" fmla="*/ 3301918 w 10692508"/>
              <a:gd name="connsiteY5927" fmla="*/ 3131798 h 4158856"/>
              <a:gd name="connsiteX5928" fmla="*/ 3331057 w 10692508"/>
              <a:gd name="connsiteY5928" fmla="*/ 3147139 h 4158856"/>
              <a:gd name="connsiteX5929" fmla="*/ 3301918 w 10692508"/>
              <a:gd name="connsiteY5929" fmla="*/ 3147139 h 4158856"/>
              <a:gd name="connsiteX5930" fmla="*/ 1715372 w 10692508"/>
              <a:gd name="connsiteY5930" fmla="*/ 3131798 h 4158856"/>
              <a:gd name="connsiteX5931" fmla="*/ 1735309 w 10692508"/>
              <a:gd name="connsiteY5931" fmla="*/ 3137167 h 4158856"/>
              <a:gd name="connsiteX5932" fmla="*/ 1725340 w 10692508"/>
              <a:gd name="connsiteY5932" fmla="*/ 3141770 h 4158856"/>
              <a:gd name="connsiteX5933" fmla="*/ 1705403 w 10692508"/>
              <a:gd name="connsiteY5933" fmla="*/ 3141770 h 4158856"/>
              <a:gd name="connsiteX5934" fmla="*/ 1316626 w 10692508"/>
              <a:gd name="connsiteY5934" fmla="*/ 3131798 h 4158856"/>
              <a:gd name="connsiteX5935" fmla="*/ 1326595 w 10692508"/>
              <a:gd name="connsiteY5935" fmla="*/ 3131798 h 4158856"/>
              <a:gd name="connsiteX5936" fmla="*/ 1326595 w 10692508"/>
              <a:gd name="connsiteY5936" fmla="*/ 3137167 h 4158856"/>
              <a:gd name="connsiteX5937" fmla="*/ 1305891 w 10692508"/>
              <a:gd name="connsiteY5937" fmla="*/ 3137167 h 4158856"/>
              <a:gd name="connsiteX5938" fmla="*/ 1037505 w 10692508"/>
              <a:gd name="connsiteY5938" fmla="*/ 3131798 h 4158856"/>
              <a:gd name="connsiteX5939" fmla="*/ 1047474 w 10692508"/>
              <a:gd name="connsiteY5939" fmla="*/ 3131798 h 4158856"/>
              <a:gd name="connsiteX5940" fmla="*/ 1047474 w 10692508"/>
              <a:gd name="connsiteY5940" fmla="*/ 3137167 h 4158856"/>
              <a:gd name="connsiteX5941" fmla="*/ 1037505 w 10692508"/>
              <a:gd name="connsiteY5941" fmla="*/ 3137167 h 4158856"/>
              <a:gd name="connsiteX5942" fmla="*/ 9165774 w 10692508"/>
              <a:gd name="connsiteY5942" fmla="*/ 3127196 h 4158856"/>
              <a:gd name="connsiteX5943" fmla="*/ 9176509 w 10692508"/>
              <a:gd name="connsiteY5943" fmla="*/ 3127196 h 4158856"/>
              <a:gd name="connsiteX5944" fmla="*/ 9176509 w 10692508"/>
              <a:gd name="connsiteY5944" fmla="*/ 3131798 h 4158856"/>
              <a:gd name="connsiteX5945" fmla="*/ 9165774 w 10692508"/>
              <a:gd name="connsiteY5945" fmla="*/ 3131798 h 4158856"/>
              <a:gd name="connsiteX5946" fmla="*/ 7849915 w 10692508"/>
              <a:gd name="connsiteY5946" fmla="*/ 3127196 h 4158856"/>
              <a:gd name="connsiteX5947" fmla="*/ 7869851 w 10692508"/>
              <a:gd name="connsiteY5947" fmla="*/ 3141770 h 4158856"/>
              <a:gd name="connsiteX5948" fmla="*/ 7849915 w 10692508"/>
              <a:gd name="connsiteY5948" fmla="*/ 3152508 h 4158856"/>
              <a:gd name="connsiteX5949" fmla="*/ 7839179 w 10692508"/>
              <a:gd name="connsiteY5949" fmla="*/ 3152508 h 4158856"/>
              <a:gd name="connsiteX5950" fmla="*/ 7830744 w 10692508"/>
              <a:gd name="connsiteY5950" fmla="*/ 3141770 h 4158856"/>
              <a:gd name="connsiteX5951" fmla="*/ 7820009 w 10692508"/>
              <a:gd name="connsiteY5951" fmla="*/ 3141770 h 4158856"/>
              <a:gd name="connsiteX5952" fmla="*/ 5057931 w 10692508"/>
              <a:gd name="connsiteY5952" fmla="*/ 3127196 h 4158856"/>
              <a:gd name="connsiteX5953" fmla="*/ 5066366 w 10692508"/>
              <a:gd name="connsiteY5953" fmla="*/ 3131798 h 4158856"/>
              <a:gd name="connsiteX5954" fmla="*/ 5066366 w 10692508"/>
              <a:gd name="connsiteY5954" fmla="*/ 3141770 h 4158856"/>
              <a:gd name="connsiteX5955" fmla="*/ 5037227 w 10692508"/>
              <a:gd name="connsiteY5955" fmla="*/ 3152508 h 4158856"/>
              <a:gd name="connsiteX5956" fmla="*/ 5006554 w 10692508"/>
              <a:gd name="connsiteY5956" fmla="*/ 3152508 h 4158856"/>
              <a:gd name="connsiteX5957" fmla="*/ 5006554 w 10692508"/>
              <a:gd name="connsiteY5957" fmla="*/ 3147139 h 4158856"/>
              <a:gd name="connsiteX5958" fmla="*/ 5016523 w 10692508"/>
              <a:gd name="connsiteY5958" fmla="*/ 3141770 h 4158856"/>
              <a:gd name="connsiteX5959" fmla="*/ 5037227 w 10692508"/>
              <a:gd name="connsiteY5959" fmla="*/ 3141770 h 4158856"/>
              <a:gd name="connsiteX5960" fmla="*/ 4597840 w 10692508"/>
              <a:gd name="connsiteY5960" fmla="*/ 3127196 h 4158856"/>
              <a:gd name="connsiteX5961" fmla="*/ 4607809 w 10692508"/>
              <a:gd name="connsiteY5961" fmla="*/ 3131798 h 4158856"/>
              <a:gd name="connsiteX5962" fmla="*/ 4588638 w 10692508"/>
              <a:gd name="connsiteY5962" fmla="*/ 3137167 h 4158856"/>
              <a:gd name="connsiteX5963" fmla="*/ 4508122 w 10692508"/>
              <a:gd name="connsiteY5963" fmla="*/ 3127196 h 4158856"/>
              <a:gd name="connsiteX5964" fmla="*/ 4518858 w 10692508"/>
              <a:gd name="connsiteY5964" fmla="*/ 3127196 h 4158856"/>
              <a:gd name="connsiteX5965" fmla="*/ 4518858 w 10692508"/>
              <a:gd name="connsiteY5965" fmla="*/ 3147139 h 4158856"/>
              <a:gd name="connsiteX5966" fmla="*/ 4488185 w 10692508"/>
              <a:gd name="connsiteY5966" fmla="*/ 3157877 h 4158856"/>
              <a:gd name="connsiteX5967" fmla="*/ 4478983 w 10692508"/>
              <a:gd name="connsiteY5967" fmla="*/ 3157877 h 4158856"/>
              <a:gd name="connsiteX5968" fmla="*/ 4488185 w 10692508"/>
              <a:gd name="connsiteY5968" fmla="*/ 3152508 h 4158856"/>
              <a:gd name="connsiteX5969" fmla="*/ 4478983 w 10692508"/>
              <a:gd name="connsiteY5969" fmla="*/ 3147139 h 4158856"/>
              <a:gd name="connsiteX5970" fmla="*/ 4478983 w 10692508"/>
              <a:gd name="connsiteY5970" fmla="*/ 3137167 h 4158856"/>
              <a:gd name="connsiteX5971" fmla="*/ 4428373 w 10692508"/>
              <a:gd name="connsiteY5971" fmla="*/ 3127196 h 4158856"/>
              <a:gd name="connsiteX5972" fmla="*/ 4428373 w 10692508"/>
              <a:gd name="connsiteY5972" fmla="*/ 3131798 h 4158856"/>
              <a:gd name="connsiteX5973" fmla="*/ 4409203 w 10692508"/>
              <a:gd name="connsiteY5973" fmla="*/ 3137167 h 4158856"/>
              <a:gd name="connsiteX5974" fmla="*/ 4409203 w 10692508"/>
              <a:gd name="connsiteY5974" fmla="*/ 3131798 h 4158856"/>
              <a:gd name="connsiteX5975" fmla="*/ 3870130 w 10692508"/>
              <a:gd name="connsiteY5975" fmla="*/ 3127196 h 4158856"/>
              <a:gd name="connsiteX5976" fmla="*/ 3880098 w 10692508"/>
              <a:gd name="connsiteY5976" fmla="*/ 3137167 h 4158856"/>
              <a:gd name="connsiteX5977" fmla="*/ 3890067 w 10692508"/>
              <a:gd name="connsiteY5977" fmla="*/ 3152508 h 4158856"/>
              <a:gd name="connsiteX5978" fmla="*/ 3870130 w 10692508"/>
              <a:gd name="connsiteY5978" fmla="*/ 3163247 h 4158856"/>
              <a:gd name="connsiteX5979" fmla="*/ 3860161 w 10692508"/>
              <a:gd name="connsiteY5979" fmla="*/ 3177820 h 4158856"/>
              <a:gd name="connsiteX5980" fmla="*/ 3849426 w 10692508"/>
              <a:gd name="connsiteY5980" fmla="*/ 3177820 h 4158856"/>
              <a:gd name="connsiteX5981" fmla="*/ 3849426 w 10692508"/>
              <a:gd name="connsiteY5981" fmla="*/ 3157877 h 4158856"/>
              <a:gd name="connsiteX5982" fmla="*/ 3870130 w 10692508"/>
              <a:gd name="connsiteY5982" fmla="*/ 3141770 h 4158856"/>
              <a:gd name="connsiteX5983" fmla="*/ 3860161 w 10692508"/>
              <a:gd name="connsiteY5983" fmla="*/ 3131798 h 4158856"/>
              <a:gd name="connsiteX5984" fmla="*/ 3262044 w 10692508"/>
              <a:gd name="connsiteY5984" fmla="*/ 3127196 h 4158856"/>
              <a:gd name="connsiteX5985" fmla="*/ 3281214 w 10692508"/>
              <a:gd name="connsiteY5985" fmla="*/ 3127196 h 4158856"/>
              <a:gd name="connsiteX5986" fmla="*/ 3281214 w 10692508"/>
              <a:gd name="connsiteY5986" fmla="*/ 3141770 h 4158856"/>
              <a:gd name="connsiteX5987" fmla="*/ 3262044 w 10692508"/>
              <a:gd name="connsiteY5987" fmla="*/ 3147139 h 4158856"/>
              <a:gd name="connsiteX5988" fmla="*/ 3242106 w 10692508"/>
              <a:gd name="connsiteY5988" fmla="*/ 3147139 h 4158856"/>
              <a:gd name="connsiteX5989" fmla="*/ 3242106 w 10692508"/>
              <a:gd name="connsiteY5989" fmla="*/ 3137167 h 4158856"/>
              <a:gd name="connsiteX5990" fmla="*/ 3231371 w 10692508"/>
              <a:gd name="connsiteY5990" fmla="*/ 3131798 h 4158856"/>
              <a:gd name="connsiteX5991" fmla="*/ 3252075 w 10692508"/>
              <a:gd name="connsiteY5991" fmla="*/ 3131798 h 4158856"/>
              <a:gd name="connsiteX5992" fmla="*/ 2772814 w 10692508"/>
              <a:gd name="connsiteY5992" fmla="*/ 3127196 h 4158856"/>
              <a:gd name="connsiteX5993" fmla="*/ 2782782 w 10692508"/>
              <a:gd name="connsiteY5993" fmla="*/ 3137167 h 4158856"/>
              <a:gd name="connsiteX5994" fmla="*/ 2822657 w 10692508"/>
              <a:gd name="connsiteY5994" fmla="*/ 3131798 h 4158856"/>
              <a:gd name="connsiteX5995" fmla="*/ 2822657 w 10692508"/>
              <a:gd name="connsiteY5995" fmla="*/ 3137167 h 4158856"/>
              <a:gd name="connsiteX5996" fmla="*/ 2782782 w 10692508"/>
              <a:gd name="connsiteY5996" fmla="*/ 3157877 h 4158856"/>
              <a:gd name="connsiteX5997" fmla="*/ 2772814 w 10692508"/>
              <a:gd name="connsiteY5997" fmla="*/ 3152508 h 4158856"/>
              <a:gd name="connsiteX5998" fmla="*/ 2772814 w 10692508"/>
              <a:gd name="connsiteY5998" fmla="*/ 3141770 h 4158856"/>
              <a:gd name="connsiteX5999" fmla="*/ 2752876 w 10692508"/>
              <a:gd name="connsiteY5999" fmla="*/ 3141770 h 4158856"/>
              <a:gd name="connsiteX6000" fmla="*/ 2752876 w 10692508"/>
              <a:gd name="connsiteY6000" fmla="*/ 3137167 h 4158856"/>
              <a:gd name="connsiteX6001" fmla="*/ 4478983 w 10692508"/>
              <a:gd name="connsiteY6001" fmla="*/ 3121827 h 4158856"/>
              <a:gd name="connsiteX6002" fmla="*/ 4478983 w 10692508"/>
              <a:gd name="connsiteY6002" fmla="*/ 3137167 h 4158856"/>
              <a:gd name="connsiteX6003" fmla="*/ 4459047 w 10692508"/>
              <a:gd name="connsiteY6003" fmla="*/ 3147139 h 4158856"/>
              <a:gd name="connsiteX6004" fmla="*/ 4438342 w 10692508"/>
              <a:gd name="connsiteY6004" fmla="*/ 3141770 h 4158856"/>
              <a:gd name="connsiteX6005" fmla="*/ 4438342 w 10692508"/>
              <a:gd name="connsiteY6005" fmla="*/ 3127196 h 4158856"/>
              <a:gd name="connsiteX6006" fmla="*/ 4459047 w 10692508"/>
              <a:gd name="connsiteY6006" fmla="*/ 3127196 h 4158856"/>
              <a:gd name="connsiteX6007" fmla="*/ 4139284 w 10692508"/>
              <a:gd name="connsiteY6007" fmla="*/ 3121827 h 4158856"/>
              <a:gd name="connsiteX6008" fmla="*/ 4139284 w 10692508"/>
              <a:gd name="connsiteY6008" fmla="*/ 3137167 h 4158856"/>
              <a:gd name="connsiteX6009" fmla="*/ 4099408 w 10692508"/>
              <a:gd name="connsiteY6009" fmla="*/ 3152508 h 4158856"/>
              <a:gd name="connsiteX6010" fmla="*/ 4099408 w 10692508"/>
              <a:gd name="connsiteY6010" fmla="*/ 3147139 h 4158856"/>
              <a:gd name="connsiteX6011" fmla="*/ 4119346 w 10692508"/>
              <a:gd name="connsiteY6011" fmla="*/ 3141770 h 4158856"/>
              <a:gd name="connsiteX6012" fmla="*/ 4119346 w 10692508"/>
              <a:gd name="connsiteY6012" fmla="*/ 3127196 h 4158856"/>
              <a:gd name="connsiteX6013" fmla="*/ 2952249 w 10692508"/>
              <a:gd name="connsiteY6013" fmla="*/ 3121827 h 4158856"/>
              <a:gd name="connsiteX6014" fmla="*/ 2972953 w 10692508"/>
              <a:gd name="connsiteY6014" fmla="*/ 3121827 h 4158856"/>
              <a:gd name="connsiteX6015" fmla="*/ 2982155 w 10692508"/>
              <a:gd name="connsiteY6015" fmla="*/ 3131798 h 4158856"/>
              <a:gd name="connsiteX6016" fmla="*/ 2972953 w 10692508"/>
              <a:gd name="connsiteY6016" fmla="*/ 3137167 h 4158856"/>
              <a:gd name="connsiteX6017" fmla="*/ 2942281 w 10692508"/>
              <a:gd name="connsiteY6017" fmla="*/ 3141770 h 4158856"/>
              <a:gd name="connsiteX6018" fmla="*/ 2942281 w 10692508"/>
              <a:gd name="connsiteY6018" fmla="*/ 3127196 h 4158856"/>
              <a:gd name="connsiteX6019" fmla="*/ 7790103 w 10692508"/>
              <a:gd name="connsiteY6019" fmla="*/ 3116457 h 4158856"/>
              <a:gd name="connsiteX6020" fmla="*/ 7800071 w 10692508"/>
              <a:gd name="connsiteY6020" fmla="*/ 3116457 h 4158856"/>
              <a:gd name="connsiteX6021" fmla="*/ 7820009 w 10692508"/>
              <a:gd name="connsiteY6021" fmla="*/ 3131798 h 4158856"/>
              <a:gd name="connsiteX6022" fmla="*/ 7779367 w 10692508"/>
              <a:gd name="connsiteY6022" fmla="*/ 3131798 h 4158856"/>
              <a:gd name="connsiteX6023" fmla="*/ 7770165 w 10692508"/>
              <a:gd name="connsiteY6023" fmla="*/ 3121827 h 4158856"/>
              <a:gd name="connsiteX6024" fmla="*/ 7550089 w 10692508"/>
              <a:gd name="connsiteY6024" fmla="*/ 3116457 h 4158856"/>
              <a:gd name="connsiteX6025" fmla="*/ 7550089 w 10692508"/>
              <a:gd name="connsiteY6025" fmla="*/ 3131798 h 4158856"/>
              <a:gd name="connsiteX6026" fmla="*/ 7560057 w 10692508"/>
              <a:gd name="connsiteY6026" fmla="*/ 3131798 h 4158856"/>
              <a:gd name="connsiteX6027" fmla="*/ 7570793 w 10692508"/>
              <a:gd name="connsiteY6027" fmla="*/ 3131798 h 4158856"/>
              <a:gd name="connsiteX6028" fmla="*/ 7590730 w 10692508"/>
              <a:gd name="connsiteY6028" fmla="*/ 3137167 h 4158856"/>
              <a:gd name="connsiteX6029" fmla="*/ 7570793 w 10692508"/>
              <a:gd name="connsiteY6029" fmla="*/ 3141770 h 4158856"/>
              <a:gd name="connsiteX6030" fmla="*/ 7550089 w 10692508"/>
              <a:gd name="connsiteY6030" fmla="*/ 3137167 h 4158856"/>
              <a:gd name="connsiteX6031" fmla="*/ 7520949 w 10692508"/>
              <a:gd name="connsiteY6031" fmla="*/ 3137167 h 4158856"/>
              <a:gd name="connsiteX6032" fmla="*/ 7520949 w 10692508"/>
              <a:gd name="connsiteY6032" fmla="*/ 3131798 h 4158856"/>
              <a:gd name="connsiteX6033" fmla="*/ 7520949 w 10692508"/>
              <a:gd name="connsiteY6033" fmla="*/ 3121827 h 4158856"/>
              <a:gd name="connsiteX6034" fmla="*/ 3810319 w 10692508"/>
              <a:gd name="connsiteY6034" fmla="*/ 3116457 h 4158856"/>
              <a:gd name="connsiteX6035" fmla="*/ 3820287 w 10692508"/>
              <a:gd name="connsiteY6035" fmla="*/ 3116457 h 4158856"/>
              <a:gd name="connsiteX6036" fmla="*/ 3820287 w 10692508"/>
              <a:gd name="connsiteY6036" fmla="*/ 3121827 h 4158856"/>
              <a:gd name="connsiteX6037" fmla="*/ 3810319 w 10692508"/>
              <a:gd name="connsiteY6037" fmla="*/ 3131798 h 4158856"/>
              <a:gd name="connsiteX6038" fmla="*/ 3810319 w 10692508"/>
              <a:gd name="connsiteY6038" fmla="*/ 3121827 h 4158856"/>
              <a:gd name="connsiteX6039" fmla="*/ 3301918 w 10692508"/>
              <a:gd name="connsiteY6039" fmla="*/ 3116457 h 4158856"/>
              <a:gd name="connsiteX6040" fmla="*/ 3321855 w 10692508"/>
              <a:gd name="connsiteY6040" fmla="*/ 3116457 h 4158856"/>
              <a:gd name="connsiteX6041" fmla="*/ 3301918 w 10692508"/>
              <a:gd name="connsiteY6041" fmla="*/ 3127196 h 4158856"/>
              <a:gd name="connsiteX6042" fmla="*/ 588916 w 10692508"/>
              <a:gd name="connsiteY6042" fmla="*/ 3116457 h 4158856"/>
              <a:gd name="connsiteX6043" fmla="*/ 588916 w 10692508"/>
              <a:gd name="connsiteY6043" fmla="*/ 3121827 h 4158856"/>
              <a:gd name="connsiteX6044" fmla="*/ 568212 w 10692508"/>
              <a:gd name="connsiteY6044" fmla="*/ 3121827 h 4158856"/>
              <a:gd name="connsiteX6045" fmla="*/ 8737889 w 10692508"/>
              <a:gd name="connsiteY6045" fmla="*/ 3111855 h 4158856"/>
              <a:gd name="connsiteX6046" fmla="*/ 8737889 w 10692508"/>
              <a:gd name="connsiteY6046" fmla="*/ 3116457 h 4158856"/>
              <a:gd name="connsiteX6047" fmla="*/ 8737889 w 10692508"/>
              <a:gd name="connsiteY6047" fmla="*/ 3121827 h 4158856"/>
              <a:gd name="connsiteX6048" fmla="*/ 8727921 w 10692508"/>
              <a:gd name="connsiteY6048" fmla="*/ 3121827 h 4158856"/>
              <a:gd name="connsiteX6049" fmla="*/ 8727921 w 10692508"/>
              <a:gd name="connsiteY6049" fmla="*/ 3116457 h 4158856"/>
              <a:gd name="connsiteX6050" fmla="*/ 8558454 w 10692508"/>
              <a:gd name="connsiteY6050" fmla="*/ 3111855 h 4158856"/>
              <a:gd name="connsiteX6051" fmla="*/ 8558454 w 10692508"/>
              <a:gd name="connsiteY6051" fmla="*/ 3121827 h 4158856"/>
              <a:gd name="connsiteX6052" fmla="*/ 8547719 w 10692508"/>
              <a:gd name="connsiteY6052" fmla="*/ 3127196 h 4158856"/>
              <a:gd name="connsiteX6053" fmla="*/ 8537750 w 10692508"/>
              <a:gd name="connsiteY6053" fmla="*/ 3121827 h 4158856"/>
              <a:gd name="connsiteX6054" fmla="*/ 4977415 w 10692508"/>
              <a:gd name="connsiteY6054" fmla="*/ 3111855 h 4158856"/>
              <a:gd name="connsiteX6055" fmla="*/ 5006554 w 10692508"/>
              <a:gd name="connsiteY6055" fmla="*/ 3111855 h 4158856"/>
              <a:gd name="connsiteX6056" fmla="*/ 5006554 w 10692508"/>
              <a:gd name="connsiteY6056" fmla="*/ 3121827 h 4158856"/>
              <a:gd name="connsiteX6057" fmla="*/ 4967446 w 10692508"/>
              <a:gd name="connsiteY6057" fmla="*/ 3137167 h 4158856"/>
              <a:gd name="connsiteX6058" fmla="*/ 4927572 w 10692508"/>
              <a:gd name="connsiteY6058" fmla="*/ 3137167 h 4158856"/>
              <a:gd name="connsiteX6059" fmla="*/ 4917603 w 10692508"/>
              <a:gd name="connsiteY6059" fmla="*/ 3141770 h 4158856"/>
              <a:gd name="connsiteX6060" fmla="*/ 4917603 w 10692508"/>
              <a:gd name="connsiteY6060" fmla="*/ 3147139 h 4158856"/>
              <a:gd name="connsiteX6061" fmla="*/ 4907635 w 10692508"/>
              <a:gd name="connsiteY6061" fmla="*/ 3152508 h 4158856"/>
              <a:gd name="connsiteX6062" fmla="*/ 4907635 w 10692508"/>
              <a:gd name="connsiteY6062" fmla="*/ 3147139 h 4158856"/>
              <a:gd name="connsiteX6063" fmla="*/ 4907635 w 10692508"/>
              <a:gd name="connsiteY6063" fmla="*/ 3141770 h 4158856"/>
              <a:gd name="connsiteX6064" fmla="*/ 4886930 w 10692508"/>
              <a:gd name="connsiteY6064" fmla="*/ 3141770 h 4158856"/>
              <a:gd name="connsiteX6065" fmla="*/ 4886930 w 10692508"/>
              <a:gd name="connsiteY6065" fmla="*/ 3137167 h 4158856"/>
              <a:gd name="connsiteX6066" fmla="*/ 4877729 w 10692508"/>
              <a:gd name="connsiteY6066" fmla="*/ 3137167 h 4158856"/>
              <a:gd name="connsiteX6067" fmla="*/ 4867760 w 10692508"/>
              <a:gd name="connsiteY6067" fmla="*/ 3141770 h 4158856"/>
              <a:gd name="connsiteX6068" fmla="*/ 4857791 w 10692508"/>
              <a:gd name="connsiteY6068" fmla="*/ 3127196 h 4158856"/>
              <a:gd name="connsiteX6069" fmla="*/ 4877729 w 10692508"/>
              <a:gd name="connsiteY6069" fmla="*/ 3131798 h 4158856"/>
              <a:gd name="connsiteX6070" fmla="*/ 4877729 w 10692508"/>
              <a:gd name="connsiteY6070" fmla="*/ 3121827 h 4158856"/>
              <a:gd name="connsiteX6071" fmla="*/ 4886930 w 10692508"/>
              <a:gd name="connsiteY6071" fmla="*/ 3116457 h 4158856"/>
              <a:gd name="connsiteX6072" fmla="*/ 4907635 w 10692508"/>
              <a:gd name="connsiteY6072" fmla="*/ 3121827 h 4158856"/>
              <a:gd name="connsiteX6073" fmla="*/ 4917603 w 10692508"/>
              <a:gd name="connsiteY6073" fmla="*/ 3127196 h 4158856"/>
              <a:gd name="connsiteX6074" fmla="*/ 4937540 w 10692508"/>
              <a:gd name="connsiteY6074" fmla="*/ 3127196 h 4158856"/>
              <a:gd name="connsiteX6075" fmla="*/ 4956711 w 10692508"/>
              <a:gd name="connsiteY6075" fmla="*/ 3116457 h 4158856"/>
              <a:gd name="connsiteX6076" fmla="*/ 3440712 w 10692508"/>
              <a:gd name="connsiteY6076" fmla="*/ 3111855 h 4158856"/>
              <a:gd name="connsiteX6077" fmla="*/ 3460649 w 10692508"/>
              <a:gd name="connsiteY6077" fmla="*/ 3116457 h 4158856"/>
              <a:gd name="connsiteX6078" fmla="*/ 3471385 w 10692508"/>
              <a:gd name="connsiteY6078" fmla="*/ 3127196 h 4158856"/>
              <a:gd name="connsiteX6079" fmla="*/ 3460649 w 10692508"/>
              <a:gd name="connsiteY6079" fmla="*/ 3141770 h 4158856"/>
              <a:gd name="connsiteX6080" fmla="*/ 3431510 w 10692508"/>
              <a:gd name="connsiteY6080" fmla="*/ 3141770 h 4158856"/>
              <a:gd name="connsiteX6081" fmla="*/ 3421541 w 10692508"/>
              <a:gd name="connsiteY6081" fmla="*/ 3127196 h 4158856"/>
              <a:gd name="connsiteX6082" fmla="*/ 3421541 w 10692508"/>
              <a:gd name="connsiteY6082" fmla="*/ 3121827 h 4158856"/>
              <a:gd name="connsiteX6083" fmla="*/ 3002092 w 10692508"/>
              <a:gd name="connsiteY6083" fmla="*/ 3111855 h 4158856"/>
              <a:gd name="connsiteX6084" fmla="*/ 3022796 w 10692508"/>
              <a:gd name="connsiteY6084" fmla="*/ 3111855 h 4158856"/>
              <a:gd name="connsiteX6085" fmla="*/ 3002092 w 10692508"/>
              <a:gd name="connsiteY6085" fmla="*/ 3121827 h 4158856"/>
              <a:gd name="connsiteX6086" fmla="*/ 2992123 w 10692508"/>
              <a:gd name="connsiteY6086" fmla="*/ 3121827 h 4158856"/>
              <a:gd name="connsiteX6087" fmla="*/ 2572674 w 10692508"/>
              <a:gd name="connsiteY6087" fmla="*/ 3111855 h 4158856"/>
              <a:gd name="connsiteX6088" fmla="*/ 2572674 w 10692508"/>
              <a:gd name="connsiteY6088" fmla="*/ 3121827 h 4158856"/>
              <a:gd name="connsiteX6089" fmla="*/ 2563472 w 10692508"/>
              <a:gd name="connsiteY6089" fmla="*/ 3121827 h 4158856"/>
              <a:gd name="connsiteX6090" fmla="*/ 1696201 w 10692508"/>
              <a:gd name="connsiteY6090" fmla="*/ 3111855 h 4158856"/>
              <a:gd name="connsiteX6091" fmla="*/ 1725340 w 10692508"/>
              <a:gd name="connsiteY6091" fmla="*/ 3111855 h 4158856"/>
              <a:gd name="connsiteX6092" fmla="*/ 1735309 w 10692508"/>
              <a:gd name="connsiteY6092" fmla="*/ 3111855 h 4158856"/>
              <a:gd name="connsiteX6093" fmla="*/ 1725340 w 10692508"/>
              <a:gd name="connsiteY6093" fmla="*/ 3116457 h 4158856"/>
              <a:gd name="connsiteX6094" fmla="*/ 1715372 w 10692508"/>
              <a:gd name="connsiteY6094" fmla="*/ 3116457 h 4158856"/>
              <a:gd name="connsiteX6095" fmla="*/ 1696201 w 10692508"/>
              <a:gd name="connsiteY6095" fmla="*/ 3127196 h 4158856"/>
              <a:gd name="connsiteX6096" fmla="*/ 1665529 w 10692508"/>
              <a:gd name="connsiteY6096" fmla="*/ 3127196 h 4158856"/>
              <a:gd name="connsiteX6097" fmla="*/ 1665529 w 10692508"/>
              <a:gd name="connsiteY6097" fmla="*/ 3121827 h 4158856"/>
              <a:gd name="connsiteX6098" fmla="*/ 8618266 w 10692508"/>
              <a:gd name="connsiteY6098" fmla="*/ 3106486 h 4158856"/>
              <a:gd name="connsiteX6099" fmla="*/ 8638203 w 10692508"/>
              <a:gd name="connsiteY6099" fmla="*/ 3111855 h 4158856"/>
              <a:gd name="connsiteX6100" fmla="*/ 8638203 w 10692508"/>
              <a:gd name="connsiteY6100" fmla="*/ 3131798 h 4158856"/>
              <a:gd name="connsiteX6101" fmla="*/ 8628235 w 10692508"/>
              <a:gd name="connsiteY6101" fmla="*/ 3137167 h 4158856"/>
              <a:gd name="connsiteX6102" fmla="*/ 8607530 w 10692508"/>
              <a:gd name="connsiteY6102" fmla="*/ 3131798 h 4158856"/>
              <a:gd name="connsiteX6103" fmla="*/ 8607530 w 10692508"/>
              <a:gd name="connsiteY6103" fmla="*/ 3116457 h 4158856"/>
              <a:gd name="connsiteX6104" fmla="*/ 8289301 w 10692508"/>
              <a:gd name="connsiteY6104" fmla="*/ 3106486 h 4158856"/>
              <a:gd name="connsiteX6105" fmla="*/ 8298503 w 10692508"/>
              <a:gd name="connsiteY6105" fmla="*/ 3106486 h 4158856"/>
              <a:gd name="connsiteX6106" fmla="*/ 8308471 w 10692508"/>
              <a:gd name="connsiteY6106" fmla="*/ 3116457 h 4158856"/>
              <a:gd name="connsiteX6107" fmla="*/ 8289301 w 10692508"/>
              <a:gd name="connsiteY6107" fmla="*/ 3127196 h 4158856"/>
              <a:gd name="connsiteX6108" fmla="*/ 8279333 w 10692508"/>
              <a:gd name="connsiteY6108" fmla="*/ 3111855 h 4158856"/>
              <a:gd name="connsiteX6109" fmla="*/ 8218754 w 10692508"/>
              <a:gd name="connsiteY6109" fmla="*/ 3106486 h 4158856"/>
              <a:gd name="connsiteX6110" fmla="*/ 8218754 w 10692508"/>
              <a:gd name="connsiteY6110" fmla="*/ 3121827 h 4158856"/>
              <a:gd name="connsiteX6111" fmla="*/ 8208785 w 10692508"/>
              <a:gd name="connsiteY6111" fmla="*/ 3127196 h 4158856"/>
              <a:gd name="connsiteX6112" fmla="*/ 8208785 w 10692508"/>
              <a:gd name="connsiteY6112" fmla="*/ 3116457 h 4158856"/>
              <a:gd name="connsiteX6113" fmla="*/ 7979507 w 10692508"/>
              <a:gd name="connsiteY6113" fmla="*/ 3106486 h 4158856"/>
              <a:gd name="connsiteX6114" fmla="*/ 7979507 w 10692508"/>
              <a:gd name="connsiteY6114" fmla="*/ 3127196 h 4158856"/>
              <a:gd name="connsiteX6115" fmla="*/ 7969538 w 10692508"/>
              <a:gd name="connsiteY6115" fmla="*/ 3127196 h 4158856"/>
              <a:gd name="connsiteX6116" fmla="*/ 7948834 w 10692508"/>
              <a:gd name="connsiteY6116" fmla="*/ 3127196 h 4158856"/>
              <a:gd name="connsiteX6117" fmla="*/ 7948834 w 10692508"/>
              <a:gd name="connsiteY6117" fmla="*/ 3121827 h 4158856"/>
              <a:gd name="connsiteX6118" fmla="*/ 5077101 w 10692508"/>
              <a:gd name="connsiteY6118" fmla="*/ 3106486 h 4158856"/>
              <a:gd name="connsiteX6119" fmla="*/ 5107007 w 10692508"/>
              <a:gd name="connsiteY6119" fmla="*/ 3106486 h 4158856"/>
              <a:gd name="connsiteX6120" fmla="*/ 5107007 w 10692508"/>
              <a:gd name="connsiteY6120" fmla="*/ 3116457 h 4158856"/>
              <a:gd name="connsiteX6121" fmla="*/ 5077101 w 10692508"/>
              <a:gd name="connsiteY6121" fmla="*/ 3111855 h 4158856"/>
              <a:gd name="connsiteX6122" fmla="*/ 4657652 w 10692508"/>
              <a:gd name="connsiteY6122" fmla="*/ 3106486 h 4158856"/>
              <a:gd name="connsiteX6123" fmla="*/ 4667621 w 10692508"/>
              <a:gd name="connsiteY6123" fmla="*/ 3106486 h 4158856"/>
              <a:gd name="connsiteX6124" fmla="*/ 4677589 w 10692508"/>
              <a:gd name="connsiteY6124" fmla="*/ 3131798 h 4158856"/>
              <a:gd name="connsiteX6125" fmla="*/ 4698293 w 10692508"/>
              <a:gd name="connsiteY6125" fmla="*/ 3127196 h 4158856"/>
              <a:gd name="connsiteX6126" fmla="*/ 4717464 w 10692508"/>
              <a:gd name="connsiteY6126" fmla="*/ 3131798 h 4158856"/>
              <a:gd name="connsiteX6127" fmla="*/ 4717464 w 10692508"/>
              <a:gd name="connsiteY6127" fmla="*/ 3137167 h 4158856"/>
              <a:gd name="connsiteX6128" fmla="*/ 4698293 w 10692508"/>
              <a:gd name="connsiteY6128" fmla="*/ 3137167 h 4158856"/>
              <a:gd name="connsiteX6129" fmla="*/ 4688325 w 10692508"/>
              <a:gd name="connsiteY6129" fmla="*/ 3147139 h 4158856"/>
              <a:gd name="connsiteX6130" fmla="*/ 4677589 w 10692508"/>
              <a:gd name="connsiteY6130" fmla="*/ 3141770 h 4158856"/>
              <a:gd name="connsiteX6131" fmla="*/ 4667621 w 10692508"/>
              <a:gd name="connsiteY6131" fmla="*/ 3141770 h 4158856"/>
              <a:gd name="connsiteX6132" fmla="*/ 4677589 w 10692508"/>
              <a:gd name="connsiteY6132" fmla="*/ 3147139 h 4158856"/>
              <a:gd name="connsiteX6133" fmla="*/ 4657652 w 10692508"/>
              <a:gd name="connsiteY6133" fmla="*/ 3157877 h 4158856"/>
              <a:gd name="connsiteX6134" fmla="*/ 4617777 w 10692508"/>
              <a:gd name="connsiteY6134" fmla="*/ 3157877 h 4158856"/>
              <a:gd name="connsiteX6135" fmla="*/ 4657652 w 10692508"/>
              <a:gd name="connsiteY6135" fmla="*/ 3147139 h 4158856"/>
              <a:gd name="connsiteX6136" fmla="*/ 4638481 w 10692508"/>
              <a:gd name="connsiteY6136" fmla="*/ 3141770 h 4158856"/>
              <a:gd name="connsiteX6137" fmla="*/ 4648450 w 10692508"/>
              <a:gd name="connsiteY6137" fmla="*/ 3131798 h 4158856"/>
              <a:gd name="connsiteX6138" fmla="*/ 4638481 w 10692508"/>
              <a:gd name="connsiteY6138" fmla="*/ 3131798 h 4158856"/>
              <a:gd name="connsiteX6139" fmla="*/ 4628513 w 10692508"/>
              <a:gd name="connsiteY6139" fmla="*/ 3127196 h 4158856"/>
              <a:gd name="connsiteX6140" fmla="*/ 4648450 w 10692508"/>
              <a:gd name="connsiteY6140" fmla="*/ 3121827 h 4158856"/>
              <a:gd name="connsiteX6141" fmla="*/ 4648450 w 10692508"/>
              <a:gd name="connsiteY6141" fmla="*/ 3111855 h 4158856"/>
              <a:gd name="connsiteX6142" fmla="*/ 4189893 w 10692508"/>
              <a:gd name="connsiteY6142" fmla="*/ 3106486 h 4158856"/>
              <a:gd name="connsiteX6143" fmla="*/ 4199095 w 10692508"/>
              <a:gd name="connsiteY6143" fmla="*/ 3106486 h 4158856"/>
              <a:gd name="connsiteX6144" fmla="*/ 4209063 w 10692508"/>
              <a:gd name="connsiteY6144" fmla="*/ 3116457 h 4158856"/>
              <a:gd name="connsiteX6145" fmla="*/ 4189893 w 10692508"/>
              <a:gd name="connsiteY6145" fmla="*/ 3127196 h 4158856"/>
              <a:gd name="connsiteX6146" fmla="*/ 4179924 w 10692508"/>
              <a:gd name="connsiteY6146" fmla="*/ 3131798 h 4158856"/>
              <a:gd name="connsiteX6147" fmla="*/ 4149252 w 10692508"/>
              <a:gd name="connsiteY6147" fmla="*/ 3127196 h 4158856"/>
              <a:gd name="connsiteX6148" fmla="*/ 4149252 w 10692508"/>
              <a:gd name="connsiteY6148" fmla="*/ 3121827 h 4158856"/>
              <a:gd name="connsiteX6149" fmla="*/ 4169189 w 10692508"/>
              <a:gd name="connsiteY6149" fmla="*/ 3116457 h 4158856"/>
              <a:gd name="connsiteX6150" fmla="*/ 3421541 w 10692508"/>
              <a:gd name="connsiteY6150" fmla="*/ 3106486 h 4158856"/>
              <a:gd name="connsiteX6151" fmla="*/ 3421541 w 10692508"/>
              <a:gd name="connsiteY6151" fmla="*/ 3111855 h 4158856"/>
              <a:gd name="connsiteX6152" fmla="*/ 3411573 w 10692508"/>
              <a:gd name="connsiteY6152" fmla="*/ 3111855 h 4158856"/>
              <a:gd name="connsiteX6153" fmla="*/ 3192263 w 10692508"/>
              <a:gd name="connsiteY6153" fmla="*/ 3106486 h 4158856"/>
              <a:gd name="connsiteX6154" fmla="*/ 3211433 w 10692508"/>
              <a:gd name="connsiteY6154" fmla="*/ 3106486 h 4158856"/>
              <a:gd name="connsiteX6155" fmla="*/ 3211433 w 10692508"/>
              <a:gd name="connsiteY6155" fmla="*/ 3116457 h 4158856"/>
              <a:gd name="connsiteX6156" fmla="*/ 3231371 w 10692508"/>
              <a:gd name="connsiteY6156" fmla="*/ 3116457 h 4158856"/>
              <a:gd name="connsiteX6157" fmla="*/ 3231371 w 10692508"/>
              <a:gd name="connsiteY6157" fmla="*/ 3121827 h 4158856"/>
              <a:gd name="connsiteX6158" fmla="*/ 3202231 w 10692508"/>
              <a:gd name="connsiteY6158" fmla="*/ 3121827 h 4158856"/>
              <a:gd name="connsiteX6159" fmla="*/ 3181527 w 10692508"/>
              <a:gd name="connsiteY6159" fmla="*/ 3127196 h 4158856"/>
              <a:gd name="connsiteX6160" fmla="*/ 3161591 w 10692508"/>
              <a:gd name="connsiteY6160" fmla="*/ 3137167 h 4158856"/>
              <a:gd name="connsiteX6161" fmla="*/ 3151622 w 10692508"/>
              <a:gd name="connsiteY6161" fmla="*/ 3131798 h 4158856"/>
              <a:gd name="connsiteX6162" fmla="*/ 3151622 w 10692508"/>
              <a:gd name="connsiteY6162" fmla="*/ 3141770 h 4158856"/>
              <a:gd name="connsiteX6163" fmla="*/ 3132451 w 10692508"/>
              <a:gd name="connsiteY6163" fmla="*/ 3147139 h 4158856"/>
              <a:gd name="connsiteX6164" fmla="*/ 3142420 w 10692508"/>
              <a:gd name="connsiteY6164" fmla="*/ 3157877 h 4158856"/>
              <a:gd name="connsiteX6165" fmla="*/ 3161591 w 10692508"/>
              <a:gd name="connsiteY6165" fmla="*/ 3163247 h 4158856"/>
              <a:gd name="connsiteX6166" fmla="*/ 3161591 w 10692508"/>
              <a:gd name="connsiteY6166" fmla="*/ 3172451 h 4158856"/>
              <a:gd name="connsiteX6167" fmla="*/ 3192263 w 10692508"/>
              <a:gd name="connsiteY6167" fmla="*/ 3157877 h 4158856"/>
              <a:gd name="connsiteX6168" fmla="*/ 3192263 w 10692508"/>
              <a:gd name="connsiteY6168" fmla="*/ 3167849 h 4158856"/>
              <a:gd name="connsiteX6169" fmla="*/ 3181527 w 10692508"/>
              <a:gd name="connsiteY6169" fmla="*/ 3183189 h 4158856"/>
              <a:gd name="connsiteX6170" fmla="*/ 3171559 w 10692508"/>
              <a:gd name="connsiteY6170" fmla="*/ 3177820 h 4158856"/>
              <a:gd name="connsiteX6171" fmla="*/ 3142420 w 10692508"/>
              <a:gd name="connsiteY6171" fmla="*/ 3199297 h 4158856"/>
              <a:gd name="connsiteX6172" fmla="*/ 3121716 w 10692508"/>
              <a:gd name="connsiteY6172" fmla="*/ 3199297 h 4158856"/>
              <a:gd name="connsiteX6173" fmla="*/ 3121716 w 10692508"/>
              <a:gd name="connsiteY6173" fmla="*/ 3208502 h 4158856"/>
              <a:gd name="connsiteX6174" fmla="*/ 3121716 w 10692508"/>
              <a:gd name="connsiteY6174" fmla="*/ 3219240 h 4158856"/>
              <a:gd name="connsiteX6175" fmla="*/ 3111747 w 10692508"/>
              <a:gd name="connsiteY6175" fmla="*/ 3224609 h 4158856"/>
              <a:gd name="connsiteX6176" fmla="*/ 3121716 w 10692508"/>
              <a:gd name="connsiteY6176" fmla="*/ 3224609 h 4158856"/>
              <a:gd name="connsiteX6177" fmla="*/ 3121716 w 10692508"/>
              <a:gd name="connsiteY6177" fmla="*/ 3234581 h 4158856"/>
              <a:gd name="connsiteX6178" fmla="*/ 3132451 w 10692508"/>
              <a:gd name="connsiteY6178" fmla="*/ 3239950 h 4158856"/>
              <a:gd name="connsiteX6179" fmla="*/ 3121716 w 10692508"/>
              <a:gd name="connsiteY6179" fmla="*/ 3244552 h 4158856"/>
              <a:gd name="connsiteX6180" fmla="*/ 3111747 w 10692508"/>
              <a:gd name="connsiteY6180" fmla="*/ 3255291 h 4158856"/>
              <a:gd name="connsiteX6181" fmla="*/ 3092577 w 10692508"/>
              <a:gd name="connsiteY6181" fmla="*/ 3260660 h 4158856"/>
              <a:gd name="connsiteX6182" fmla="*/ 3092577 w 10692508"/>
              <a:gd name="connsiteY6182" fmla="*/ 3239950 h 4158856"/>
              <a:gd name="connsiteX6183" fmla="*/ 3101778 w 10692508"/>
              <a:gd name="connsiteY6183" fmla="*/ 3234581 h 4158856"/>
              <a:gd name="connsiteX6184" fmla="*/ 3072639 w 10692508"/>
              <a:gd name="connsiteY6184" fmla="*/ 3213871 h 4158856"/>
              <a:gd name="connsiteX6185" fmla="*/ 3092577 w 10692508"/>
              <a:gd name="connsiteY6185" fmla="*/ 3208502 h 4158856"/>
              <a:gd name="connsiteX6186" fmla="*/ 3082608 w 10692508"/>
              <a:gd name="connsiteY6186" fmla="*/ 3203899 h 4158856"/>
              <a:gd name="connsiteX6187" fmla="*/ 3061904 w 10692508"/>
              <a:gd name="connsiteY6187" fmla="*/ 3203899 h 4158856"/>
              <a:gd name="connsiteX6188" fmla="*/ 3061904 w 10692508"/>
              <a:gd name="connsiteY6188" fmla="*/ 3208502 h 4158856"/>
              <a:gd name="connsiteX6189" fmla="*/ 3051936 w 10692508"/>
              <a:gd name="connsiteY6189" fmla="*/ 3213871 h 4158856"/>
              <a:gd name="connsiteX6190" fmla="*/ 3012061 w 10692508"/>
              <a:gd name="connsiteY6190" fmla="*/ 3224609 h 4158856"/>
              <a:gd name="connsiteX6191" fmla="*/ 3012061 w 10692508"/>
              <a:gd name="connsiteY6191" fmla="*/ 3213871 h 4158856"/>
              <a:gd name="connsiteX6192" fmla="*/ 3002092 w 10692508"/>
              <a:gd name="connsiteY6192" fmla="*/ 3208502 h 4158856"/>
              <a:gd name="connsiteX6193" fmla="*/ 3012061 w 10692508"/>
              <a:gd name="connsiteY6193" fmla="*/ 3193928 h 4158856"/>
              <a:gd name="connsiteX6194" fmla="*/ 3032765 w 10692508"/>
              <a:gd name="connsiteY6194" fmla="*/ 3183189 h 4158856"/>
              <a:gd name="connsiteX6195" fmla="*/ 3041967 w 10692508"/>
              <a:gd name="connsiteY6195" fmla="*/ 3183189 h 4158856"/>
              <a:gd name="connsiteX6196" fmla="*/ 3072639 w 10692508"/>
              <a:gd name="connsiteY6196" fmla="*/ 3183189 h 4158856"/>
              <a:gd name="connsiteX6197" fmla="*/ 3082608 w 10692508"/>
              <a:gd name="connsiteY6197" fmla="*/ 3188559 h 4158856"/>
              <a:gd name="connsiteX6198" fmla="*/ 3082608 w 10692508"/>
              <a:gd name="connsiteY6198" fmla="*/ 3193928 h 4158856"/>
              <a:gd name="connsiteX6199" fmla="*/ 3092577 w 10692508"/>
              <a:gd name="connsiteY6199" fmla="*/ 3188559 h 4158856"/>
              <a:gd name="connsiteX6200" fmla="*/ 3092577 w 10692508"/>
              <a:gd name="connsiteY6200" fmla="*/ 3163247 h 4158856"/>
              <a:gd name="connsiteX6201" fmla="*/ 3121716 w 10692508"/>
              <a:gd name="connsiteY6201" fmla="*/ 3152508 h 4158856"/>
              <a:gd name="connsiteX6202" fmla="*/ 3121716 w 10692508"/>
              <a:gd name="connsiteY6202" fmla="*/ 3141770 h 4158856"/>
              <a:gd name="connsiteX6203" fmla="*/ 3101778 w 10692508"/>
              <a:gd name="connsiteY6203" fmla="*/ 3141770 h 4158856"/>
              <a:gd name="connsiteX6204" fmla="*/ 3082608 w 10692508"/>
              <a:gd name="connsiteY6204" fmla="*/ 3147139 h 4158856"/>
              <a:gd name="connsiteX6205" fmla="*/ 3101778 w 10692508"/>
              <a:gd name="connsiteY6205" fmla="*/ 3137167 h 4158856"/>
              <a:gd name="connsiteX6206" fmla="*/ 3082608 w 10692508"/>
              <a:gd name="connsiteY6206" fmla="*/ 3127196 h 4158856"/>
              <a:gd name="connsiteX6207" fmla="*/ 3101778 w 10692508"/>
              <a:gd name="connsiteY6207" fmla="*/ 3116457 h 4158856"/>
              <a:gd name="connsiteX6208" fmla="*/ 3121716 w 10692508"/>
              <a:gd name="connsiteY6208" fmla="*/ 3116457 h 4158856"/>
              <a:gd name="connsiteX6209" fmla="*/ 3121716 w 10692508"/>
              <a:gd name="connsiteY6209" fmla="*/ 3127196 h 4158856"/>
              <a:gd name="connsiteX6210" fmla="*/ 3101778 w 10692508"/>
              <a:gd name="connsiteY6210" fmla="*/ 3131798 h 4158856"/>
              <a:gd name="connsiteX6211" fmla="*/ 3111747 w 10692508"/>
              <a:gd name="connsiteY6211" fmla="*/ 3137167 h 4158856"/>
              <a:gd name="connsiteX6212" fmla="*/ 3142420 w 10692508"/>
              <a:gd name="connsiteY6212" fmla="*/ 3127196 h 4158856"/>
              <a:gd name="connsiteX6213" fmla="*/ 3151622 w 10692508"/>
              <a:gd name="connsiteY6213" fmla="*/ 3127196 h 4158856"/>
              <a:gd name="connsiteX6214" fmla="*/ 3171559 w 10692508"/>
              <a:gd name="connsiteY6214" fmla="*/ 3121827 h 4158856"/>
              <a:gd name="connsiteX6215" fmla="*/ 3171559 w 10692508"/>
              <a:gd name="connsiteY6215" fmla="*/ 3116457 h 4158856"/>
              <a:gd name="connsiteX6216" fmla="*/ 1805856 w 10692508"/>
              <a:gd name="connsiteY6216" fmla="*/ 3106486 h 4158856"/>
              <a:gd name="connsiteX6217" fmla="*/ 1815825 w 10692508"/>
              <a:gd name="connsiteY6217" fmla="*/ 3106486 h 4158856"/>
              <a:gd name="connsiteX6218" fmla="*/ 1815825 w 10692508"/>
              <a:gd name="connsiteY6218" fmla="*/ 3116457 h 4158856"/>
              <a:gd name="connsiteX6219" fmla="*/ 9365913 w 10692508"/>
              <a:gd name="connsiteY6219" fmla="*/ 3101117 h 4158856"/>
              <a:gd name="connsiteX6220" fmla="*/ 9375882 w 10692508"/>
              <a:gd name="connsiteY6220" fmla="*/ 3121827 h 4158856"/>
              <a:gd name="connsiteX6221" fmla="*/ 9355945 w 10692508"/>
              <a:gd name="connsiteY6221" fmla="*/ 3116457 h 4158856"/>
              <a:gd name="connsiteX6222" fmla="*/ 8807670 w 10692508"/>
              <a:gd name="connsiteY6222" fmla="*/ 3101117 h 4158856"/>
              <a:gd name="connsiteX6223" fmla="*/ 8807670 w 10692508"/>
              <a:gd name="connsiteY6223" fmla="*/ 3111855 h 4158856"/>
              <a:gd name="connsiteX6224" fmla="*/ 8797701 w 10692508"/>
              <a:gd name="connsiteY6224" fmla="*/ 3116457 h 4158856"/>
              <a:gd name="connsiteX6225" fmla="*/ 8787733 w 10692508"/>
              <a:gd name="connsiteY6225" fmla="*/ 3111855 h 4158856"/>
              <a:gd name="connsiteX6226" fmla="*/ 7481075 w 10692508"/>
              <a:gd name="connsiteY6226" fmla="*/ 3101117 h 4158856"/>
              <a:gd name="connsiteX6227" fmla="*/ 7500245 w 10692508"/>
              <a:gd name="connsiteY6227" fmla="*/ 3101117 h 4158856"/>
              <a:gd name="connsiteX6228" fmla="*/ 7500245 w 10692508"/>
              <a:gd name="connsiteY6228" fmla="*/ 3111855 h 4158856"/>
              <a:gd name="connsiteX6229" fmla="*/ 7490277 w 10692508"/>
              <a:gd name="connsiteY6229" fmla="*/ 3116457 h 4158856"/>
              <a:gd name="connsiteX6230" fmla="*/ 7490277 w 10692508"/>
              <a:gd name="connsiteY6230" fmla="*/ 3131798 h 4158856"/>
              <a:gd name="connsiteX6231" fmla="*/ 7481075 w 10692508"/>
              <a:gd name="connsiteY6231" fmla="*/ 3131798 h 4158856"/>
              <a:gd name="connsiteX6232" fmla="*/ 7481075 w 10692508"/>
              <a:gd name="connsiteY6232" fmla="*/ 3116457 h 4158856"/>
              <a:gd name="connsiteX6233" fmla="*/ 7471107 w 10692508"/>
              <a:gd name="connsiteY6233" fmla="*/ 3111855 h 4158856"/>
              <a:gd name="connsiteX6234" fmla="*/ 5166819 w 10692508"/>
              <a:gd name="connsiteY6234" fmla="*/ 3101117 h 4158856"/>
              <a:gd name="connsiteX6235" fmla="*/ 5176021 w 10692508"/>
              <a:gd name="connsiteY6235" fmla="*/ 3101117 h 4158856"/>
              <a:gd name="connsiteX6236" fmla="*/ 5185989 w 10692508"/>
              <a:gd name="connsiteY6236" fmla="*/ 3106486 h 4158856"/>
              <a:gd name="connsiteX6237" fmla="*/ 5176021 w 10692508"/>
              <a:gd name="connsiteY6237" fmla="*/ 3111855 h 4158856"/>
              <a:gd name="connsiteX6238" fmla="*/ 4768074 w 10692508"/>
              <a:gd name="connsiteY6238" fmla="*/ 3101117 h 4158856"/>
              <a:gd name="connsiteX6239" fmla="*/ 4768074 w 10692508"/>
              <a:gd name="connsiteY6239" fmla="*/ 3111855 h 4158856"/>
              <a:gd name="connsiteX6240" fmla="*/ 4748136 w 10692508"/>
              <a:gd name="connsiteY6240" fmla="*/ 3106486 h 4158856"/>
              <a:gd name="connsiteX6241" fmla="*/ 4428373 w 10692508"/>
              <a:gd name="connsiteY6241" fmla="*/ 3101117 h 4158856"/>
              <a:gd name="connsiteX6242" fmla="*/ 4438342 w 10692508"/>
              <a:gd name="connsiteY6242" fmla="*/ 3106486 h 4158856"/>
              <a:gd name="connsiteX6243" fmla="*/ 4438342 w 10692508"/>
              <a:gd name="connsiteY6243" fmla="*/ 3111855 h 4158856"/>
              <a:gd name="connsiteX6244" fmla="*/ 4438342 w 10692508"/>
              <a:gd name="connsiteY6244" fmla="*/ 3127196 h 4158856"/>
              <a:gd name="connsiteX6245" fmla="*/ 4428373 w 10692508"/>
              <a:gd name="connsiteY6245" fmla="*/ 3127196 h 4158856"/>
              <a:gd name="connsiteX6246" fmla="*/ 4428373 w 10692508"/>
              <a:gd name="connsiteY6246" fmla="*/ 3116457 h 4158856"/>
              <a:gd name="connsiteX6247" fmla="*/ 4419172 w 10692508"/>
              <a:gd name="connsiteY6247" fmla="*/ 3116457 h 4158856"/>
              <a:gd name="connsiteX6248" fmla="*/ 4419172 w 10692508"/>
              <a:gd name="connsiteY6248" fmla="*/ 3106486 h 4158856"/>
              <a:gd name="connsiteX6249" fmla="*/ 4229001 w 10692508"/>
              <a:gd name="connsiteY6249" fmla="*/ 3101117 h 4158856"/>
              <a:gd name="connsiteX6250" fmla="*/ 4248171 w 10692508"/>
              <a:gd name="connsiteY6250" fmla="*/ 3106486 h 4158856"/>
              <a:gd name="connsiteX6251" fmla="*/ 4258907 w 10692508"/>
              <a:gd name="connsiteY6251" fmla="*/ 3106486 h 4158856"/>
              <a:gd name="connsiteX6252" fmla="*/ 4268875 w 10692508"/>
              <a:gd name="connsiteY6252" fmla="*/ 3116457 h 4158856"/>
              <a:gd name="connsiteX6253" fmla="*/ 4258907 w 10692508"/>
              <a:gd name="connsiteY6253" fmla="*/ 3116457 h 4158856"/>
              <a:gd name="connsiteX6254" fmla="*/ 4268875 w 10692508"/>
              <a:gd name="connsiteY6254" fmla="*/ 3127196 h 4158856"/>
              <a:gd name="connsiteX6255" fmla="*/ 4268875 w 10692508"/>
              <a:gd name="connsiteY6255" fmla="*/ 3141770 h 4158856"/>
              <a:gd name="connsiteX6256" fmla="*/ 4258907 w 10692508"/>
              <a:gd name="connsiteY6256" fmla="*/ 3141770 h 4158856"/>
              <a:gd name="connsiteX6257" fmla="*/ 4219032 w 10692508"/>
              <a:gd name="connsiteY6257" fmla="*/ 3141770 h 4158856"/>
              <a:gd name="connsiteX6258" fmla="*/ 4209063 w 10692508"/>
              <a:gd name="connsiteY6258" fmla="*/ 3147139 h 4158856"/>
              <a:gd name="connsiteX6259" fmla="*/ 4199095 w 10692508"/>
              <a:gd name="connsiteY6259" fmla="*/ 3147139 h 4158856"/>
              <a:gd name="connsiteX6260" fmla="*/ 4199095 w 10692508"/>
              <a:gd name="connsiteY6260" fmla="*/ 3131798 h 4158856"/>
              <a:gd name="connsiteX6261" fmla="*/ 4209063 w 10692508"/>
              <a:gd name="connsiteY6261" fmla="*/ 3127196 h 4158856"/>
              <a:gd name="connsiteX6262" fmla="*/ 4209063 w 10692508"/>
              <a:gd name="connsiteY6262" fmla="*/ 3116457 h 4158856"/>
              <a:gd name="connsiteX6263" fmla="*/ 4219032 w 10692508"/>
              <a:gd name="connsiteY6263" fmla="*/ 3106486 h 4158856"/>
              <a:gd name="connsiteX6264" fmla="*/ 3929942 w 10692508"/>
              <a:gd name="connsiteY6264" fmla="*/ 3101117 h 4158856"/>
              <a:gd name="connsiteX6265" fmla="*/ 3959081 w 10692508"/>
              <a:gd name="connsiteY6265" fmla="*/ 3106486 h 4158856"/>
              <a:gd name="connsiteX6266" fmla="*/ 3959081 w 10692508"/>
              <a:gd name="connsiteY6266" fmla="*/ 3116457 h 4158856"/>
              <a:gd name="connsiteX6267" fmla="*/ 3939910 w 10692508"/>
              <a:gd name="connsiteY6267" fmla="*/ 3116457 h 4158856"/>
              <a:gd name="connsiteX6268" fmla="*/ 3939910 w 10692508"/>
              <a:gd name="connsiteY6268" fmla="*/ 3127196 h 4158856"/>
              <a:gd name="connsiteX6269" fmla="*/ 3909238 w 10692508"/>
              <a:gd name="connsiteY6269" fmla="*/ 3111855 h 4158856"/>
              <a:gd name="connsiteX6270" fmla="*/ 3929942 w 10692508"/>
              <a:gd name="connsiteY6270" fmla="*/ 3106486 h 4158856"/>
              <a:gd name="connsiteX6271" fmla="*/ 3072639 w 10692508"/>
              <a:gd name="connsiteY6271" fmla="*/ 3101117 h 4158856"/>
              <a:gd name="connsiteX6272" fmla="*/ 3072639 w 10692508"/>
              <a:gd name="connsiteY6272" fmla="*/ 3121827 h 4158856"/>
              <a:gd name="connsiteX6273" fmla="*/ 3061904 w 10692508"/>
              <a:gd name="connsiteY6273" fmla="*/ 3121827 h 4158856"/>
              <a:gd name="connsiteX6274" fmla="*/ 3051936 w 10692508"/>
              <a:gd name="connsiteY6274" fmla="*/ 3106486 h 4158856"/>
              <a:gd name="connsiteX6275" fmla="*/ 2872500 w 10692508"/>
              <a:gd name="connsiteY6275" fmla="*/ 3101117 h 4158856"/>
              <a:gd name="connsiteX6276" fmla="*/ 2902406 w 10692508"/>
              <a:gd name="connsiteY6276" fmla="*/ 3101117 h 4158856"/>
              <a:gd name="connsiteX6277" fmla="*/ 2882468 w 10692508"/>
              <a:gd name="connsiteY6277" fmla="*/ 3111855 h 4158856"/>
              <a:gd name="connsiteX6278" fmla="*/ 2872500 w 10692508"/>
              <a:gd name="connsiteY6278" fmla="*/ 3121827 h 4158856"/>
              <a:gd name="connsiteX6279" fmla="*/ 2861764 w 10692508"/>
              <a:gd name="connsiteY6279" fmla="*/ 3127196 h 4158856"/>
              <a:gd name="connsiteX6280" fmla="*/ 2832626 w 10692508"/>
              <a:gd name="connsiteY6280" fmla="*/ 3137167 h 4158856"/>
              <a:gd name="connsiteX6281" fmla="*/ 2822657 w 10692508"/>
              <a:gd name="connsiteY6281" fmla="*/ 3131798 h 4158856"/>
              <a:gd name="connsiteX6282" fmla="*/ 2812688 w 10692508"/>
              <a:gd name="connsiteY6282" fmla="*/ 3127196 h 4158856"/>
              <a:gd name="connsiteX6283" fmla="*/ 2832626 w 10692508"/>
              <a:gd name="connsiteY6283" fmla="*/ 3116457 h 4158856"/>
              <a:gd name="connsiteX6284" fmla="*/ 2853329 w 10692508"/>
              <a:gd name="connsiteY6284" fmla="*/ 3116457 h 4158856"/>
              <a:gd name="connsiteX6285" fmla="*/ 2853329 w 10692508"/>
              <a:gd name="connsiteY6285" fmla="*/ 3111855 h 4158856"/>
              <a:gd name="connsiteX6286" fmla="*/ 2563472 w 10692508"/>
              <a:gd name="connsiteY6286" fmla="*/ 3101117 h 4158856"/>
              <a:gd name="connsiteX6287" fmla="*/ 2572674 w 10692508"/>
              <a:gd name="connsiteY6287" fmla="*/ 3101117 h 4158856"/>
              <a:gd name="connsiteX6288" fmla="*/ 2563472 w 10692508"/>
              <a:gd name="connsiteY6288" fmla="*/ 3111855 h 4158856"/>
              <a:gd name="connsiteX6289" fmla="*/ 2553504 w 10692508"/>
              <a:gd name="connsiteY6289" fmla="*/ 3111855 h 4158856"/>
              <a:gd name="connsiteX6290" fmla="*/ 2543535 w 10692508"/>
              <a:gd name="connsiteY6290" fmla="*/ 3106486 h 4158856"/>
              <a:gd name="connsiteX6291" fmla="*/ 2104915 w 10692508"/>
              <a:gd name="connsiteY6291" fmla="*/ 3101117 h 4158856"/>
              <a:gd name="connsiteX6292" fmla="*/ 2124086 w 10692508"/>
              <a:gd name="connsiteY6292" fmla="*/ 3101117 h 4158856"/>
              <a:gd name="connsiteX6293" fmla="*/ 2094947 w 10692508"/>
              <a:gd name="connsiteY6293" fmla="*/ 3106486 h 4158856"/>
              <a:gd name="connsiteX6294" fmla="*/ 2084978 w 10692508"/>
              <a:gd name="connsiteY6294" fmla="*/ 3106486 h 4158856"/>
              <a:gd name="connsiteX6295" fmla="*/ 1057442 w 10692508"/>
              <a:gd name="connsiteY6295" fmla="*/ 3101117 h 4158856"/>
              <a:gd name="connsiteX6296" fmla="*/ 1067411 w 10692508"/>
              <a:gd name="connsiteY6296" fmla="*/ 3101117 h 4158856"/>
              <a:gd name="connsiteX6297" fmla="*/ 1076612 w 10692508"/>
              <a:gd name="connsiteY6297" fmla="*/ 3101117 h 4158856"/>
              <a:gd name="connsiteX6298" fmla="*/ 1097317 w 10692508"/>
              <a:gd name="connsiteY6298" fmla="*/ 3101117 h 4158856"/>
              <a:gd name="connsiteX6299" fmla="*/ 1097317 w 10692508"/>
              <a:gd name="connsiteY6299" fmla="*/ 3116457 h 4158856"/>
              <a:gd name="connsiteX6300" fmla="*/ 1087348 w 10692508"/>
              <a:gd name="connsiteY6300" fmla="*/ 3121827 h 4158856"/>
              <a:gd name="connsiteX6301" fmla="*/ 1047474 w 10692508"/>
              <a:gd name="connsiteY6301" fmla="*/ 3121827 h 4158856"/>
              <a:gd name="connsiteX6302" fmla="*/ 8388221 w 10692508"/>
              <a:gd name="connsiteY6302" fmla="*/ 3095748 h 4158856"/>
              <a:gd name="connsiteX6303" fmla="*/ 8398956 w 10692508"/>
              <a:gd name="connsiteY6303" fmla="*/ 3101117 h 4158856"/>
              <a:gd name="connsiteX6304" fmla="*/ 8398956 w 10692508"/>
              <a:gd name="connsiteY6304" fmla="*/ 3111855 h 4158856"/>
              <a:gd name="connsiteX6305" fmla="*/ 8388221 w 10692508"/>
              <a:gd name="connsiteY6305" fmla="*/ 3116457 h 4158856"/>
              <a:gd name="connsiteX6306" fmla="*/ 8368283 w 10692508"/>
              <a:gd name="connsiteY6306" fmla="*/ 3111855 h 4158856"/>
              <a:gd name="connsiteX6307" fmla="*/ 8019381 w 10692508"/>
              <a:gd name="connsiteY6307" fmla="*/ 3095748 h 4158856"/>
              <a:gd name="connsiteX6308" fmla="*/ 8039319 w 10692508"/>
              <a:gd name="connsiteY6308" fmla="*/ 3106486 h 4158856"/>
              <a:gd name="connsiteX6309" fmla="*/ 8029350 w 10692508"/>
              <a:gd name="connsiteY6309" fmla="*/ 3116457 h 4158856"/>
              <a:gd name="connsiteX6310" fmla="*/ 8019381 w 10692508"/>
              <a:gd name="connsiteY6310" fmla="*/ 3116457 h 4158856"/>
              <a:gd name="connsiteX6311" fmla="*/ 8008645 w 10692508"/>
              <a:gd name="connsiteY6311" fmla="*/ 3106486 h 4158856"/>
              <a:gd name="connsiteX6312" fmla="*/ 8014013 w 10692508"/>
              <a:gd name="connsiteY6312" fmla="*/ 3101117 h 4158856"/>
              <a:gd name="connsiteX6313" fmla="*/ 8019381 w 10692508"/>
              <a:gd name="connsiteY6313" fmla="*/ 3101117 h 4158856"/>
              <a:gd name="connsiteX6314" fmla="*/ 2214570 w 10692508"/>
              <a:gd name="connsiteY6314" fmla="*/ 3095748 h 4158856"/>
              <a:gd name="connsiteX6315" fmla="*/ 2224539 w 10692508"/>
              <a:gd name="connsiteY6315" fmla="*/ 3095748 h 4158856"/>
              <a:gd name="connsiteX6316" fmla="*/ 2233741 w 10692508"/>
              <a:gd name="connsiteY6316" fmla="*/ 3101117 h 4158856"/>
              <a:gd name="connsiteX6317" fmla="*/ 2204602 w 10692508"/>
              <a:gd name="connsiteY6317" fmla="*/ 3111855 h 4158856"/>
              <a:gd name="connsiteX6318" fmla="*/ 2194633 w 10692508"/>
              <a:gd name="connsiteY6318" fmla="*/ 3111855 h 4158856"/>
              <a:gd name="connsiteX6319" fmla="*/ 4567934 w 10692508"/>
              <a:gd name="connsiteY6319" fmla="*/ 3091145 h 4158856"/>
              <a:gd name="connsiteX6320" fmla="*/ 4578670 w 10692508"/>
              <a:gd name="connsiteY6320" fmla="*/ 3091145 h 4158856"/>
              <a:gd name="connsiteX6321" fmla="*/ 4607809 w 10692508"/>
              <a:gd name="connsiteY6321" fmla="*/ 3091145 h 4158856"/>
              <a:gd name="connsiteX6322" fmla="*/ 4607809 w 10692508"/>
              <a:gd name="connsiteY6322" fmla="*/ 3095748 h 4158856"/>
              <a:gd name="connsiteX6323" fmla="*/ 4597840 w 10692508"/>
              <a:gd name="connsiteY6323" fmla="*/ 3101117 h 4158856"/>
              <a:gd name="connsiteX6324" fmla="*/ 4597840 w 10692508"/>
              <a:gd name="connsiteY6324" fmla="*/ 3095748 h 4158856"/>
              <a:gd name="connsiteX6325" fmla="*/ 4588638 w 10692508"/>
              <a:gd name="connsiteY6325" fmla="*/ 3095748 h 4158856"/>
              <a:gd name="connsiteX6326" fmla="*/ 4588638 w 10692508"/>
              <a:gd name="connsiteY6326" fmla="*/ 3106486 h 4158856"/>
              <a:gd name="connsiteX6327" fmla="*/ 4578670 w 10692508"/>
              <a:gd name="connsiteY6327" fmla="*/ 3116457 h 4158856"/>
              <a:gd name="connsiteX6328" fmla="*/ 4557966 w 10692508"/>
              <a:gd name="connsiteY6328" fmla="*/ 3127196 h 4158856"/>
              <a:gd name="connsiteX6329" fmla="*/ 4547997 w 10692508"/>
              <a:gd name="connsiteY6329" fmla="*/ 3137167 h 4158856"/>
              <a:gd name="connsiteX6330" fmla="*/ 4538028 w 10692508"/>
              <a:gd name="connsiteY6330" fmla="*/ 3141770 h 4158856"/>
              <a:gd name="connsiteX6331" fmla="*/ 4528827 w 10692508"/>
              <a:gd name="connsiteY6331" fmla="*/ 3141770 h 4158856"/>
              <a:gd name="connsiteX6332" fmla="*/ 4518858 w 10692508"/>
              <a:gd name="connsiteY6332" fmla="*/ 3127196 h 4158856"/>
              <a:gd name="connsiteX6333" fmla="*/ 4528827 w 10692508"/>
              <a:gd name="connsiteY6333" fmla="*/ 3111855 h 4158856"/>
              <a:gd name="connsiteX6334" fmla="*/ 4547997 w 10692508"/>
              <a:gd name="connsiteY6334" fmla="*/ 3106486 h 4158856"/>
              <a:gd name="connsiteX6335" fmla="*/ 4557966 w 10692508"/>
              <a:gd name="connsiteY6335" fmla="*/ 3106486 h 4158856"/>
              <a:gd name="connsiteX6336" fmla="*/ 4557966 w 10692508"/>
              <a:gd name="connsiteY6336" fmla="*/ 3095748 h 4158856"/>
              <a:gd name="connsiteX6337" fmla="*/ 3460649 w 10692508"/>
              <a:gd name="connsiteY6337" fmla="*/ 3091145 h 4158856"/>
              <a:gd name="connsiteX6338" fmla="*/ 3471385 w 10692508"/>
              <a:gd name="connsiteY6338" fmla="*/ 3091145 h 4158856"/>
              <a:gd name="connsiteX6339" fmla="*/ 3471385 w 10692508"/>
              <a:gd name="connsiteY6339" fmla="*/ 3095748 h 4158856"/>
              <a:gd name="connsiteX6340" fmla="*/ 3440712 w 10692508"/>
              <a:gd name="connsiteY6340" fmla="*/ 3106486 h 4158856"/>
              <a:gd name="connsiteX6341" fmla="*/ 3440712 w 10692508"/>
              <a:gd name="connsiteY6341" fmla="*/ 3101117 h 4158856"/>
              <a:gd name="connsiteX6342" fmla="*/ 3321855 w 10692508"/>
              <a:gd name="connsiteY6342" fmla="*/ 3091145 h 4158856"/>
              <a:gd name="connsiteX6343" fmla="*/ 3331057 w 10692508"/>
              <a:gd name="connsiteY6343" fmla="*/ 3091145 h 4158856"/>
              <a:gd name="connsiteX6344" fmla="*/ 3341026 w 10692508"/>
              <a:gd name="connsiteY6344" fmla="*/ 3095748 h 4158856"/>
              <a:gd name="connsiteX6345" fmla="*/ 3361730 w 10692508"/>
              <a:gd name="connsiteY6345" fmla="*/ 3095748 h 4158856"/>
              <a:gd name="connsiteX6346" fmla="*/ 3361730 w 10692508"/>
              <a:gd name="connsiteY6346" fmla="*/ 3101117 h 4158856"/>
              <a:gd name="connsiteX6347" fmla="*/ 3331057 w 10692508"/>
              <a:gd name="connsiteY6347" fmla="*/ 3101117 h 4158856"/>
              <a:gd name="connsiteX6348" fmla="*/ 3321855 w 10692508"/>
              <a:gd name="connsiteY6348" fmla="*/ 3095748 h 4158856"/>
              <a:gd name="connsiteX6349" fmla="*/ 3301918 w 10692508"/>
              <a:gd name="connsiteY6349" fmla="*/ 3111855 h 4158856"/>
              <a:gd name="connsiteX6350" fmla="*/ 3291182 w 10692508"/>
              <a:gd name="connsiteY6350" fmla="*/ 3111855 h 4158856"/>
              <a:gd name="connsiteX6351" fmla="*/ 3291182 w 10692508"/>
              <a:gd name="connsiteY6351" fmla="*/ 3106486 h 4158856"/>
              <a:gd name="connsiteX6352" fmla="*/ 3301918 w 10692508"/>
              <a:gd name="connsiteY6352" fmla="*/ 3101117 h 4158856"/>
              <a:gd name="connsiteX6353" fmla="*/ 3301918 w 10692508"/>
              <a:gd name="connsiteY6353" fmla="*/ 3095748 h 4158856"/>
              <a:gd name="connsiteX6354" fmla="*/ 3311886 w 10692508"/>
              <a:gd name="connsiteY6354" fmla="*/ 3095748 h 4158856"/>
              <a:gd name="connsiteX6355" fmla="*/ 5196725 w 10692508"/>
              <a:gd name="connsiteY6355" fmla="*/ 3085776 h 4158856"/>
              <a:gd name="connsiteX6356" fmla="*/ 5206693 w 10692508"/>
              <a:gd name="connsiteY6356" fmla="*/ 3085776 h 4158856"/>
              <a:gd name="connsiteX6357" fmla="*/ 5206693 w 10692508"/>
              <a:gd name="connsiteY6357" fmla="*/ 3091145 h 4158856"/>
              <a:gd name="connsiteX6358" fmla="*/ 5176021 w 10692508"/>
              <a:gd name="connsiteY6358" fmla="*/ 3091145 h 4158856"/>
              <a:gd name="connsiteX6359" fmla="*/ 4956711 w 10692508"/>
              <a:gd name="connsiteY6359" fmla="*/ 3085776 h 4158856"/>
              <a:gd name="connsiteX6360" fmla="*/ 4967446 w 10692508"/>
              <a:gd name="connsiteY6360" fmla="*/ 3085776 h 4158856"/>
              <a:gd name="connsiteX6361" fmla="*/ 4977415 w 10692508"/>
              <a:gd name="connsiteY6361" fmla="*/ 3095748 h 4158856"/>
              <a:gd name="connsiteX6362" fmla="*/ 4956711 w 10692508"/>
              <a:gd name="connsiteY6362" fmla="*/ 3101117 h 4158856"/>
              <a:gd name="connsiteX6363" fmla="*/ 4946742 w 10692508"/>
              <a:gd name="connsiteY6363" fmla="*/ 3106486 h 4158856"/>
              <a:gd name="connsiteX6364" fmla="*/ 4927572 w 10692508"/>
              <a:gd name="connsiteY6364" fmla="*/ 3106486 h 4158856"/>
              <a:gd name="connsiteX6365" fmla="*/ 4946742 w 10692508"/>
              <a:gd name="connsiteY6365" fmla="*/ 3095748 h 4158856"/>
              <a:gd name="connsiteX6366" fmla="*/ 4917603 w 10692508"/>
              <a:gd name="connsiteY6366" fmla="*/ 3085776 h 4158856"/>
              <a:gd name="connsiteX6367" fmla="*/ 4937540 w 10692508"/>
              <a:gd name="connsiteY6367" fmla="*/ 3085776 h 4158856"/>
              <a:gd name="connsiteX6368" fmla="*/ 4927572 w 10692508"/>
              <a:gd name="connsiteY6368" fmla="*/ 3095748 h 4158856"/>
              <a:gd name="connsiteX6369" fmla="*/ 4896899 w 10692508"/>
              <a:gd name="connsiteY6369" fmla="*/ 3085776 h 4158856"/>
              <a:gd name="connsiteX6370" fmla="*/ 4896899 w 10692508"/>
              <a:gd name="connsiteY6370" fmla="*/ 3101117 h 4158856"/>
              <a:gd name="connsiteX6371" fmla="*/ 4886930 w 10692508"/>
              <a:gd name="connsiteY6371" fmla="*/ 3101117 h 4158856"/>
              <a:gd name="connsiteX6372" fmla="*/ 4877729 w 10692508"/>
              <a:gd name="connsiteY6372" fmla="*/ 3091145 h 4158856"/>
              <a:gd name="connsiteX6373" fmla="*/ 4459047 w 10692508"/>
              <a:gd name="connsiteY6373" fmla="*/ 3085776 h 4158856"/>
              <a:gd name="connsiteX6374" fmla="*/ 4459047 w 10692508"/>
              <a:gd name="connsiteY6374" fmla="*/ 3091145 h 4158856"/>
              <a:gd name="connsiteX6375" fmla="*/ 4488185 w 10692508"/>
              <a:gd name="connsiteY6375" fmla="*/ 3085776 h 4158856"/>
              <a:gd name="connsiteX6376" fmla="*/ 4498154 w 10692508"/>
              <a:gd name="connsiteY6376" fmla="*/ 3095748 h 4158856"/>
              <a:gd name="connsiteX6377" fmla="*/ 4488185 w 10692508"/>
              <a:gd name="connsiteY6377" fmla="*/ 3111855 h 4158856"/>
              <a:gd name="connsiteX6378" fmla="*/ 4448311 w 10692508"/>
              <a:gd name="connsiteY6378" fmla="*/ 3091145 h 4158856"/>
              <a:gd name="connsiteX6379" fmla="*/ 3161591 w 10692508"/>
              <a:gd name="connsiteY6379" fmla="*/ 3085776 h 4158856"/>
              <a:gd name="connsiteX6380" fmla="*/ 3181527 w 10692508"/>
              <a:gd name="connsiteY6380" fmla="*/ 3085776 h 4158856"/>
              <a:gd name="connsiteX6381" fmla="*/ 3171559 w 10692508"/>
              <a:gd name="connsiteY6381" fmla="*/ 3091145 h 4158856"/>
              <a:gd name="connsiteX6382" fmla="*/ 3161591 w 10692508"/>
              <a:gd name="connsiteY6382" fmla="*/ 3091145 h 4158856"/>
              <a:gd name="connsiteX6383" fmla="*/ 3032765 w 10692508"/>
              <a:gd name="connsiteY6383" fmla="*/ 3085776 h 4158856"/>
              <a:gd name="connsiteX6384" fmla="*/ 3041967 w 10692508"/>
              <a:gd name="connsiteY6384" fmla="*/ 3085776 h 4158856"/>
              <a:gd name="connsiteX6385" fmla="*/ 3061904 w 10692508"/>
              <a:gd name="connsiteY6385" fmla="*/ 3085776 h 4158856"/>
              <a:gd name="connsiteX6386" fmla="*/ 3061904 w 10692508"/>
              <a:gd name="connsiteY6386" fmla="*/ 3091145 h 4158856"/>
              <a:gd name="connsiteX6387" fmla="*/ 3041967 w 10692508"/>
              <a:gd name="connsiteY6387" fmla="*/ 3095748 h 4158856"/>
              <a:gd name="connsiteX6388" fmla="*/ 1675497 w 10692508"/>
              <a:gd name="connsiteY6388" fmla="*/ 3085776 h 4158856"/>
              <a:gd name="connsiteX6389" fmla="*/ 1705403 w 10692508"/>
              <a:gd name="connsiteY6389" fmla="*/ 3085776 h 4158856"/>
              <a:gd name="connsiteX6390" fmla="*/ 1696201 w 10692508"/>
              <a:gd name="connsiteY6390" fmla="*/ 3095748 h 4158856"/>
              <a:gd name="connsiteX6391" fmla="*/ 1686233 w 10692508"/>
              <a:gd name="connsiteY6391" fmla="*/ 3095748 h 4158856"/>
              <a:gd name="connsiteX6392" fmla="*/ 4287506 w 10692508"/>
              <a:gd name="connsiteY6392" fmla="*/ 3083099 h 4158856"/>
              <a:gd name="connsiteX6393" fmla="*/ 4289579 w 10692508"/>
              <a:gd name="connsiteY6393" fmla="*/ 3083560 h 4158856"/>
              <a:gd name="connsiteX6394" fmla="*/ 4289579 w 10692508"/>
              <a:gd name="connsiteY6394" fmla="*/ 3091145 h 4158856"/>
              <a:gd name="connsiteX6395" fmla="*/ 4278844 w 10692508"/>
              <a:gd name="connsiteY6395" fmla="*/ 3091145 h 4158856"/>
              <a:gd name="connsiteX6396" fmla="*/ 9066854 w 10692508"/>
              <a:gd name="connsiteY6396" fmla="*/ 3081174 h 4158856"/>
              <a:gd name="connsiteX6397" fmla="*/ 9096760 w 10692508"/>
              <a:gd name="connsiteY6397" fmla="*/ 3095748 h 4158856"/>
              <a:gd name="connsiteX6398" fmla="*/ 9076823 w 10692508"/>
              <a:gd name="connsiteY6398" fmla="*/ 3101117 h 4158856"/>
              <a:gd name="connsiteX6399" fmla="*/ 9056119 w 10692508"/>
              <a:gd name="connsiteY6399" fmla="*/ 3095748 h 4158856"/>
              <a:gd name="connsiteX6400" fmla="*/ 9056119 w 10692508"/>
              <a:gd name="connsiteY6400" fmla="*/ 3085776 h 4158856"/>
              <a:gd name="connsiteX6401" fmla="*/ 8497875 w 10692508"/>
              <a:gd name="connsiteY6401" fmla="*/ 3081174 h 4158856"/>
              <a:gd name="connsiteX6402" fmla="*/ 8518580 w 10692508"/>
              <a:gd name="connsiteY6402" fmla="*/ 3081174 h 4158856"/>
              <a:gd name="connsiteX6403" fmla="*/ 8518580 w 10692508"/>
              <a:gd name="connsiteY6403" fmla="*/ 3085776 h 4158856"/>
              <a:gd name="connsiteX6404" fmla="*/ 8497875 w 10692508"/>
              <a:gd name="connsiteY6404" fmla="*/ 3085776 h 4158856"/>
              <a:gd name="connsiteX6405" fmla="*/ 8119835 w 10692508"/>
              <a:gd name="connsiteY6405" fmla="*/ 3081174 h 4158856"/>
              <a:gd name="connsiteX6406" fmla="*/ 8139005 w 10692508"/>
              <a:gd name="connsiteY6406" fmla="*/ 3085776 h 4158856"/>
              <a:gd name="connsiteX6407" fmla="*/ 8119835 w 10692508"/>
              <a:gd name="connsiteY6407" fmla="*/ 3095748 h 4158856"/>
              <a:gd name="connsiteX6408" fmla="*/ 8119835 w 10692508"/>
              <a:gd name="connsiteY6408" fmla="*/ 3085776 h 4158856"/>
              <a:gd name="connsiteX6409" fmla="*/ 5006554 w 10692508"/>
              <a:gd name="connsiteY6409" fmla="*/ 3081174 h 4158856"/>
              <a:gd name="connsiteX6410" fmla="*/ 5016523 w 10692508"/>
              <a:gd name="connsiteY6410" fmla="*/ 3081174 h 4158856"/>
              <a:gd name="connsiteX6411" fmla="*/ 5016523 w 10692508"/>
              <a:gd name="connsiteY6411" fmla="*/ 3085776 h 4158856"/>
              <a:gd name="connsiteX6412" fmla="*/ 5006554 w 10692508"/>
              <a:gd name="connsiteY6412" fmla="*/ 3085776 h 4158856"/>
              <a:gd name="connsiteX6413" fmla="*/ 2962984 w 10692508"/>
              <a:gd name="connsiteY6413" fmla="*/ 3081174 h 4158856"/>
              <a:gd name="connsiteX6414" fmla="*/ 2982155 w 10692508"/>
              <a:gd name="connsiteY6414" fmla="*/ 3095748 h 4158856"/>
              <a:gd name="connsiteX6415" fmla="*/ 2982155 w 10692508"/>
              <a:gd name="connsiteY6415" fmla="*/ 3106486 h 4158856"/>
              <a:gd name="connsiteX6416" fmla="*/ 2962984 w 10692508"/>
              <a:gd name="connsiteY6416" fmla="*/ 3106486 h 4158856"/>
              <a:gd name="connsiteX6417" fmla="*/ 2952249 w 10692508"/>
              <a:gd name="connsiteY6417" fmla="*/ 3106486 h 4158856"/>
              <a:gd name="connsiteX6418" fmla="*/ 2972953 w 10692508"/>
              <a:gd name="connsiteY6418" fmla="*/ 3095748 h 4158856"/>
              <a:gd name="connsiteX6419" fmla="*/ 2952249 w 10692508"/>
              <a:gd name="connsiteY6419" fmla="*/ 3091145 h 4158856"/>
              <a:gd name="connsiteX6420" fmla="*/ 2314257 w 10692508"/>
              <a:gd name="connsiteY6420" fmla="*/ 3081174 h 4158856"/>
              <a:gd name="connsiteX6421" fmla="*/ 2314257 w 10692508"/>
              <a:gd name="connsiteY6421" fmla="*/ 3091145 h 4158856"/>
              <a:gd name="connsiteX6422" fmla="*/ 2293553 w 10692508"/>
              <a:gd name="connsiteY6422" fmla="*/ 3085776 h 4158856"/>
              <a:gd name="connsiteX6423" fmla="*/ 2194633 w 10692508"/>
              <a:gd name="connsiteY6423" fmla="*/ 3081174 h 4158856"/>
              <a:gd name="connsiteX6424" fmla="*/ 2214570 w 10692508"/>
              <a:gd name="connsiteY6424" fmla="*/ 3085776 h 4158856"/>
              <a:gd name="connsiteX6425" fmla="*/ 2204602 w 10692508"/>
              <a:gd name="connsiteY6425" fmla="*/ 3095748 h 4158856"/>
              <a:gd name="connsiteX6426" fmla="*/ 2183898 w 10692508"/>
              <a:gd name="connsiteY6426" fmla="*/ 3095748 h 4158856"/>
              <a:gd name="connsiteX6427" fmla="*/ 2183898 w 10692508"/>
              <a:gd name="connsiteY6427" fmla="*/ 3091145 h 4158856"/>
              <a:gd name="connsiteX6428" fmla="*/ 868038 w 10692508"/>
              <a:gd name="connsiteY6428" fmla="*/ 3081174 h 4158856"/>
              <a:gd name="connsiteX6429" fmla="*/ 868038 w 10692508"/>
              <a:gd name="connsiteY6429" fmla="*/ 3095748 h 4158856"/>
              <a:gd name="connsiteX6430" fmla="*/ 838132 w 10692508"/>
              <a:gd name="connsiteY6430" fmla="*/ 3116457 h 4158856"/>
              <a:gd name="connsiteX6431" fmla="*/ 808226 w 10692508"/>
              <a:gd name="connsiteY6431" fmla="*/ 3137167 h 4158856"/>
              <a:gd name="connsiteX6432" fmla="*/ 818195 w 10692508"/>
              <a:gd name="connsiteY6432" fmla="*/ 3121827 h 4158856"/>
              <a:gd name="connsiteX6433" fmla="*/ 818195 w 10692508"/>
              <a:gd name="connsiteY6433" fmla="*/ 3106486 h 4158856"/>
              <a:gd name="connsiteX6434" fmla="*/ 828164 w 10692508"/>
              <a:gd name="connsiteY6434" fmla="*/ 3091145 h 4158856"/>
              <a:gd name="connsiteX6435" fmla="*/ 8628235 w 10692508"/>
              <a:gd name="connsiteY6435" fmla="*/ 3075805 h 4158856"/>
              <a:gd name="connsiteX6436" fmla="*/ 8657374 w 10692508"/>
              <a:gd name="connsiteY6436" fmla="*/ 3085776 h 4158856"/>
              <a:gd name="connsiteX6437" fmla="*/ 8657374 w 10692508"/>
              <a:gd name="connsiteY6437" fmla="*/ 3101117 h 4158856"/>
              <a:gd name="connsiteX6438" fmla="*/ 8618266 w 10692508"/>
              <a:gd name="connsiteY6438" fmla="*/ 3101117 h 4158856"/>
              <a:gd name="connsiteX6439" fmla="*/ 8607530 w 10692508"/>
              <a:gd name="connsiteY6439" fmla="*/ 3091145 h 4158856"/>
              <a:gd name="connsiteX6440" fmla="*/ 8607530 w 10692508"/>
              <a:gd name="connsiteY6440" fmla="*/ 3081174 h 4158856"/>
              <a:gd name="connsiteX6441" fmla="*/ 8477938 w 10692508"/>
              <a:gd name="connsiteY6441" fmla="*/ 3075805 h 4158856"/>
              <a:gd name="connsiteX6442" fmla="*/ 8487907 w 10692508"/>
              <a:gd name="connsiteY6442" fmla="*/ 3085776 h 4158856"/>
              <a:gd name="connsiteX6443" fmla="*/ 8487907 w 10692508"/>
              <a:gd name="connsiteY6443" fmla="*/ 3091145 h 4158856"/>
              <a:gd name="connsiteX6444" fmla="*/ 8477938 w 10692508"/>
              <a:gd name="connsiteY6444" fmla="*/ 3091145 h 4158856"/>
              <a:gd name="connsiteX6445" fmla="*/ 8029350 w 10692508"/>
              <a:gd name="connsiteY6445" fmla="*/ 3075805 h 4158856"/>
              <a:gd name="connsiteX6446" fmla="*/ 8029350 w 10692508"/>
              <a:gd name="connsiteY6446" fmla="*/ 3085776 h 4158856"/>
              <a:gd name="connsiteX6447" fmla="*/ 8019381 w 10692508"/>
              <a:gd name="connsiteY6447" fmla="*/ 3091145 h 4158856"/>
              <a:gd name="connsiteX6448" fmla="*/ 8019381 w 10692508"/>
              <a:gd name="connsiteY6448" fmla="*/ 3095748 h 4158856"/>
              <a:gd name="connsiteX6449" fmla="*/ 8014013 w 10692508"/>
              <a:gd name="connsiteY6449" fmla="*/ 3101117 h 4158856"/>
              <a:gd name="connsiteX6450" fmla="*/ 8008645 w 10692508"/>
              <a:gd name="connsiteY6450" fmla="*/ 3101117 h 4158856"/>
              <a:gd name="connsiteX6451" fmla="*/ 8000211 w 10692508"/>
              <a:gd name="connsiteY6451" fmla="*/ 3091145 h 4158856"/>
              <a:gd name="connsiteX6452" fmla="*/ 8019381 w 10692508"/>
              <a:gd name="connsiteY6452" fmla="*/ 3085776 h 4158856"/>
              <a:gd name="connsiteX6453" fmla="*/ 5126178 w 10692508"/>
              <a:gd name="connsiteY6453" fmla="*/ 3075805 h 4158856"/>
              <a:gd name="connsiteX6454" fmla="*/ 5136913 w 10692508"/>
              <a:gd name="connsiteY6454" fmla="*/ 3081174 h 4158856"/>
              <a:gd name="connsiteX6455" fmla="*/ 5146882 w 10692508"/>
              <a:gd name="connsiteY6455" fmla="*/ 3075805 h 4158856"/>
              <a:gd name="connsiteX6456" fmla="*/ 5156850 w 10692508"/>
              <a:gd name="connsiteY6456" fmla="*/ 3081174 h 4158856"/>
              <a:gd name="connsiteX6457" fmla="*/ 5146882 w 10692508"/>
              <a:gd name="connsiteY6457" fmla="*/ 3085776 h 4158856"/>
              <a:gd name="connsiteX6458" fmla="*/ 5126178 w 10692508"/>
              <a:gd name="connsiteY6458" fmla="*/ 3085776 h 4158856"/>
              <a:gd name="connsiteX6459" fmla="*/ 4428373 w 10692508"/>
              <a:gd name="connsiteY6459" fmla="*/ 3075805 h 4158856"/>
              <a:gd name="connsiteX6460" fmla="*/ 4438342 w 10692508"/>
              <a:gd name="connsiteY6460" fmla="*/ 3075805 h 4158856"/>
              <a:gd name="connsiteX6461" fmla="*/ 4438342 w 10692508"/>
              <a:gd name="connsiteY6461" fmla="*/ 3085776 h 4158856"/>
              <a:gd name="connsiteX6462" fmla="*/ 4419172 w 10692508"/>
              <a:gd name="connsiteY6462" fmla="*/ 3091145 h 4158856"/>
              <a:gd name="connsiteX6463" fmla="*/ 4409203 w 10692508"/>
              <a:gd name="connsiteY6463" fmla="*/ 3081174 h 4158856"/>
              <a:gd name="connsiteX6464" fmla="*/ 4219032 w 10692508"/>
              <a:gd name="connsiteY6464" fmla="*/ 3075805 h 4158856"/>
              <a:gd name="connsiteX6465" fmla="*/ 4219032 w 10692508"/>
              <a:gd name="connsiteY6465" fmla="*/ 3091145 h 4158856"/>
              <a:gd name="connsiteX6466" fmla="*/ 4209063 w 10692508"/>
              <a:gd name="connsiteY6466" fmla="*/ 3081174 h 4158856"/>
              <a:gd name="connsiteX6467" fmla="*/ 3919974 w 10692508"/>
              <a:gd name="connsiteY6467" fmla="*/ 3075805 h 4158856"/>
              <a:gd name="connsiteX6468" fmla="*/ 3919974 w 10692508"/>
              <a:gd name="connsiteY6468" fmla="*/ 3081174 h 4158856"/>
              <a:gd name="connsiteX6469" fmla="*/ 3949879 w 10692508"/>
              <a:gd name="connsiteY6469" fmla="*/ 3081174 h 4158856"/>
              <a:gd name="connsiteX6470" fmla="*/ 3959081 w 10692508"/>
              <a:gd name="connsiteY6470" fmla="*/ 3085776 h 4158856"/>
              <a:gd name="connsiteX6471" fmla="*/ 3939910 w 10692508"/>
              <a:gd name="connsiteY6471" fmla="*/ 3095748 h 4158856"/>
              <a:gd name="connsiteX6472" fmla="*/ 3929942 w 10692508"/>
              <a:gd name="connsiteY6472" fmla="*/ 3095748 h 4158856"/>
              <a:gd name="connsiteX6473" fmla="*/ 3929942 w 10692508"/>
              <a:gd name="connsiteY6473" fmla="*/ 3085776 h 4158856"/>
              <a:gd name="connsiteX6474" fmla="*/ 3909238 w 10692508"/>
              <a:gd name="connsiteY6474" fmla="*/ 3095748 h 4158856"/>
              <a:gd name="connsiteX6475" fmla="*/ 3890067 w 10692508"/>
              <a:gd name="connsiteY6475" fmla="*/ 3095748 h 4158856"/>
              <a:gd name="connsiteX6476" fmla="*/ 3890067 w 10692508"/>
              <a:gd name="connsiteY6476" fmla="*/ 3081174 h 4158856"/>
              <a:gd name="connsiteX6477" fmla="*/ 3371699 w 10692508"/>
              <a:gd name="connsiteY6477" fmla="*/ 3075805 h 4158856"/>
              <a:gd name="connsiteX6478" fmla="*/ 3380901 w 10692508"/>
              <a:gd name="connsiteY6478" fmla="*/ 3085776 h 4158856"/>
              <a:gd name="connsiteX6479" fmla="*/ 3361730 w 10692508"/>
              <a:gd name="connsiteY6479" fmla="*/ 3085776 h 4158856"/>
              <a:gd name="connsiteX6480" fmla="*/ 3361730 w 10692508"/>
              <a:gd name="connsiteY6480" fmla="*/ 3081174 h 4158856"/>
              <a:gd name="connsiteX6481" fmla="*/ 3331057 w 10692508"/>
              <a:gd name="connsiteY6481" fmla="*/ 3075805 h 4158856"/>
              <a:gd name="connsiteX6482" fmla="*/ 3341026 w 10692508"/>
              <a:gd name="connsiteY6482" fmla="*/ 3085776 h 4158856"/>
              <a:gd name="connsiteX6483" fmla="*/ 3321855 w 10692508"/>
              <a:gd name="connsiteY6483" fmla="*/ 3085776 h 4158856"/>
              <a:gd name="connsiteX6484" fmla="*/ 2503661 w 10692508"/>
              <a:gd name="connsiteY6484" fmla="*/ 3075805 h 4158856"/>
              <a:gd name="connsiteX6485" fmla="*/ 2514396 w 10692508"/>
              <a:gd name="connsiteY6485" fmla="*/ 3075805 h 4158856"/>
              <a:gd name="connsiteX6486" fmla="*/ 2514396 w 10692508"/>
              <a:gd name="connsiteY6486" fmla="*/ 3085776 h 4158856"/>
              <a:gd name="connsiteX6487" fmla="*/ 2503661 w 10692508"/>
              <a:gd name="connsiteY6487" fmla="*/ 3085776 h 4158856"/>
              <a:gd name="connsiteX6488" fmla="*/ 2503661 w 10692508"/>
              <a:gd name="connsiteY6488" fmla="*/ 3101117 h 4158856"/>
              <a:gd name="connsiteX6489" fmla="*/ 2533567 w 10692508"/>
              <a:gd name="connsiteY6489" fmla="*/ 3101117 h 4158856"/>
              <a:gd name="connsiteX6490" fmla="*/ 2522831 w 10692508"/>
              <a:gd name="connsiteY6490" fmla="*/ 3111855 h 4158856"/>
              <a:gd name="connsiteX6491" fmla="*/ 2514396 w 10692508"/>
              <a:gd name="connsiteY6491" fmla="*/ 3121827 h 4158856"/>
              <a:gd name="connsiteX6492" fmla="*/ 2493692 w 10692508"/>
              <a:gd name="connsiteY6492" fmla="*/ 3127196 h 4158856"/>
              <a:gd name="connsiteX6493" fmla="*/ 2473755 w 10692508"/>
              <a:gd name="connsiteY6493" fmla="*/ 3127196 h 4158856"/>
              <a:gd name="connsiteX6494" fmla="*/ 2463019 w 10692508"/>
              <a:gd name="connsiteY6494" fmla="*/ 3131798 h 4158856"/>
              <a:gd name="connsiteX6495" fmla="*/ 2454584 w 10692508"/>
              <a:gd name="connsiteY6495" fmla="*/ 3131798 h 4158856"/>
              <a:gd name="connsiteX6496" fmla="*/ 2423912 w 10692508"/>
              <a:gd name="connsiteY6496" fmla="*/ 3127196 h 4158856"/>
              <a:gd name="connsiteX6497" fmla="*/ 2454584 w 10692508"/>
              <a:gd name="connsiteY6497" fmla="*/ 3116457 h 4158856"/>
              <a:gd name="connsiteX6498" fmla="*/ 2454584 w 10692508"/>
              <a:gd name="connsiteY6498" fmla="*/ 3106486 h 4158856"/>
              <a:gd name="connsiteX6499" fmla="*/ 2473755 w 10692508"/>
              <a:gd name="connsiteY6499" fmla="*/ 3101117 h 4158856"/>
              <a:gd name="connsiteX6500" fmla="*/ 2483723 w 10692508"/>
              <a:gd name="connsiteY6500" fmla="*/ 3101117 h 4158856"/>
              <a:gd name="connsiteX6501" fmla="*/ 2483723 w 10692508"/>
              <a:gd name="connsiteY6501" fmla="*/ 3085776 h 4158856"/>
              <a:gd name="connsiteX6502" fmla="*/ 2004462 w 10692508"/>
              <a:gd name="connsiteY6502" fmla="*/ 3075805 h 4158856"/>
              <a:gd name="connsiteX6503" fmla="*/ 2004462 w 10692508"/>
              <a:gd name="connsiteY6503" fmla="*/ 3081174 h 4158856"/>
              <a:gd name="connsiteX6504" fmla="*/ 1994494 w 10692508"/>
              <a:gd name="connsiteY6504" fmla="*/ 3091145 h 4158856"/>
              <a:gd name="connsiteX6505" fmla="*/ 1975323 w 10692508"/>
              <a:gd name="connsiteY6505" fmla="*/ 3095748 h 4158856"/>
              <a:gd name="connsiteX6506" fmla="*/ 1935449 w 10692508"/>
              <a:gd name="connsiteY6506" fmla="*/ 3095748 h 4158856"/>
              <a:gd name="connsiteX6507" fmla="*/ 1925480 w 10692508"/>
              <a:gd name="connsiteY6507" fmla="*/ 3091145 h 4158856"/>
              <a:gd name="connsiteX6508" fmla="*/ 1944650 w 10692508"/>
              <a:gd name="connsiteY6508" fmla="*/ 3085776 h 4158856"/>
              <a:gd name="connsiteX6509" fmla="*/ 1964588 w 10692508"/>
              <a:gd name="connsiteY6509" fmla="*/ 3081174 h 4158856"/>
              <a:gd name="connsiteX6510" fmla="*/ 1855699 w 10692508"/>
              <a:gd name="connsiteY6510" fmla="*/ 3075805 h 4158856"/>
              <a:gd name="connsiteX6511" fmla="*/ 1884839 w 10692508"/>
              <a:gd name="connsiteY6511" fmla="*/ 3075805 h 4158856"/>
              <a:gd name="connsiteX6512" fmla="*/ 1884839 w 10692508"/>
              <a:gd name="connsiteY6512" fmla="*/ 3085776 h 4158856"/>
              <a:gd name="connsiteX6513" fmla="*/ 1865668 w 10692508"/>
              <a:gd name="connsiteY6513" fmla="*/ 3085776 h 4158856"/>
              <a:gd name="connsiteX6514" fmla="*/ 1904776 w 10692508"/>
              <a:gd name="connsiteY6514" fmla="*/ 3091145 h 4158856"/>
              <a:gd name="connsiteX6515" fmla="*/ 1925480 w 10692508"/>
              <a:gd name="connsiteY6515" fmla="*/ 3095748 h 4158856"/>
              <a:gd name="connsiteX6516" fmla="*/ 1904776 w 10692508"/>
              <a:gd name="connsiteY6516" fmla="*/ 3101117 h 4158856"/>
              <a:gd name="connsiteX6517" fmla="*/ 1884839 w 10692508"/>
              <a:gd name="connsiteY6517" fmla="*/ 3101117 h 4158856"/>
              <a:gd name="connsiteX6518" fmla="*/ 1875637 w 10692508"/>
              <a:gd name="connsiteY6518" fmla="*/ 3106486 h 4158856"/>
              <a:gd name="connsiteX6519" fmla="*/ 1844964 w 10692508"/>
              <a:gd name="connsiteY6519" fmla="*/ 3106486 h 4158856"/>
              <a:gd name="connsiteX6520" fmla="*/ 1844964 w 10692508"/>
              <a:gd name="connsiteY6520" fmla="*/ 3095748 h 4158856"/>
              <a:gd name="connsiteX6521" fmla="*/ 1815825 w 10692508"/>
              <a:gd name="connsiteY6521" fmla="*/ 3095748 h 4158856"/>
              <a:gd name="connsiteX6522" fmla="*/ 1097317 w 10692508"/>
              <a:gd name="connsiteY6522" fmla="*/ 3075805 h 4158856"/>
              <a:gd name="connsiteX6523" fmla="*/ 1117254 w 10692508"/>
              <a:gd name="connsiteY6523" fmla="*/ 3075805 h 4158856"/>
              <a:gd name="connsiteX6524" fmla="*/ 1117254 w 10692508"/>
              <a:gd name="connsiteY6524" fmla="*/ 3081174 h 4158856"/>
              <a:gd name="connsiteX6525" fmla="*/ 1087348 w 10692508"/>
              <a:gd name="connsiteY6525" fmla="*/ 3081174 h 4158856"/>
              <a:gd name="connsiteX6526" fmla="*/ 59812 w 10692508"/>
              <a:gd name="connsiteY6526" fmla="*/ 3075805 h 4158856"/>
              <a:gd name="connsiteX6527" fmla="*/ 80516 w 10692508"/>
              <a:gd name="connsiteY6527" fmla="*/ 3075805 h 4158856"/>
              <a:gd name="connsiteX6528" fmla="*/ 69781 w 10692508"/>
              <a:gd name="connsiteY6528" fmla="*/ 3085776 h 4158856"/>
              <a:gd name="connsiteX6529" fmla="*/ 49843 w 10692508"/>
              <a:gd name="connsiteY6529" fmla="*/ 3085776 h 4158856"/>
              <a:gd name="connsiteX6530" fmla="*/ 7530918 w 10692508"/>
              <a:gd name="connsiteY6530" fmla="*/ 3070435 h 4158856"/>
              <a:gd name="connsiteX6531" fmla="*/ 7530918 w 10692508"/>
              <a:gd name="connsiteY6531" fmla="*/ 3081174 h 4158856"/>
              <a:gd name="connsiteX6532" fmla="*/ 7510981 w 10692508"/>
              <a:gd name="connsiteY6532" fmla="*/ 3085776 h 4158856"/>
              <a:gd name="connsiteX6533" fmla="*/ 7510981 w 10692508"/>
              <a:gd name="connsiteY6533" fmla="*/ 3081174 h 4158856"/>
              <a:gd name="connsiteX6534" fmla="*/ 7430465 w 10692508"/>
              <a:gd name="connsiteY6534" fmla="*/ 3070435 h 4158856"/>
              <a:gd name="connsiteX6535" fmla="*/ 7461137 w 10692508"/>
              <a:gd name="connsiteY6535" fmla="*/ 3070435 h 4158856"/>
              <a:gd name="connsiteX6536" fmla="*/ 7461137 w 10692508"/>
              <a:gd name="connsiteY6536" fmla="*/ 3075805 h 4158856"/>
              <a:gd name="connsiteX6537" fmla="*/ 7450403 w 10692508"/>
              <a:gd name="connsiteY6537" fmla="*/ 3085776 h 4158856"/>
              <a:gd name="connsiteX6538" fmla="*/ 7481075 w 10692508"/>
              <a:gd name="connsiteY6538" fmla="*/ 3085776 h 4158856"/>
              <a:gd name="connsiteX6539" fmla="*/ 7490277 w 10692508"/>
              <a:gd name="connsiteY6539" fmla="*/ 3075805 h 4158856"/>
              <a:gd name="connsiteX6540" fmla="*/ 7500245 w 10692508"/>
              <a:gd name="connsiteY6540" fmla="*/ 3085776 h 4158856"/>
              <a:gd name="connsiteX6541" fmla="*/ 7450403 w 10692508"/>
              <a:gd name="connsiteY6541" fmla="*/ 3111855 h 4158856"/>
              <a:gd name="connsiteX6542" fmla="*/ 7421263 w 10692508"/>
              <a:gd name="connsiteY6542" fmla="*/ 3101117 h 4158856"/>
              <a:gd name="connsiteX6543" fmla="*/ 5196725 w 10692508"/>
              <a:gd name="connsiteY6543" fmla="*/ 3070435 h 4158856"/>
              <a:gd name="connsiteX6544" fmla="*/ 5206693 w 10692508"/>
              <a:gd name="connsiteY6544" fmla="*/ 3070435 h 4158856"/>
              <a:gd name="connsiteX6545" fmla="*/ 5206693 w 10692508"/>
              <a:gd name="connsiteY6545" fmla="*/ 3075805 h 4158856"/>
              <a:gd name="connsiteX6546" fmla="*/ 5196725 w 10692508"/>
              <a:gd name="connsiteY6546" fmla="*/ 3075805 h 4158856"/>
              <a:gd name="connsiteX6547" fmla="*/ 4817917 w 10692508"/>
              <a:gd name="connsiteY6547" fmla="*/ 3070435 h 4158856"/>
              <a:gd name="connsiteX6548" fmla="*/ 4867760 w 10692508"/>
              <a:gd name="connsiteY6548" fmla="*/ 3070435 h 4158856"/>
              <a:gd name="connsiteX6549" fmla="*/ 4877729 w 10692508"/>
              <a:gd name="connsiteY6549" fmla="*/ 3075805 h 4158856"/>
              <a:gd name="connsiteX6550" fmla="*/ 4847056 w 10692508"/>
              <a:gd name="connsiteY6550" fmla="*/ 3091145 h 4158856"/>
              <a:gd name="connsiteX6551" fmla="*/ 4807948 w 10692508"/>
              <a:gd name="connsiteY6551" fmla="*/ 3091145 h 4158856"/>
              <a:gd name="connsiteX6552" fmla="*/ 4797980 w 10692508"/>
              <a:gd name="connsiteY6552" fmla="*/ 3095748 h 4158856"/>
              <a:gd name="connsiteX6553" fmla="*/ 4777275 w 10692508"/>
              <a:gd name="connsiteY6553" fmla="*/ 3091145 h 4158856"/>
              <a:gd name="connsiteX6554" fmla="*/ 4748136 w 10692508"/>
              <a:gd name="connsiteY6554" fmla="*/ 3091145 h 4158856"/>
              <a:gd name="connsiteX6555" fmla="*/ 4738168 w 10692508"/>
              <a:gd name="connsiteY6555" fmla="*/ 3095748 h 4158856"/>
              <a:gd name="connsiteX6556" fmla="*/ 4738168 w 10692508"/>
              <a:gd name="connsiteY6556" fmla="*/ 3091145 h 4158856"/>
              <a:gd name="connsiteX6557" fmla="*/ 4758105 w 10692508"/>
              <a:gd name="connsiteY6557" fmla="*/ 3075805 h 4158856"/>
              <a:gd name="connsiteX6558" fmla="*/ 4777275 w 10692508"/>
              <a:gd name="connsiteY6558" fmla="*/ 3081174 h 4158856"/>
              <a:gd name="connsiteX6559" fmla="*/ 4787244 w 10692508"/>
              <a:gd name="connsiteY6559" fmla="*/ 3075805 h 4158856"/>
              <a:gd name="connsiteX6560" fmla="*/ 2543535 w 10692508"/>
              <a:gd name="connsiteY6560" fmla="*/ 3070435 h 4158856"/>
              <a:gd name="connsiteX6561" fmla="*/ 2553504 w 10692508"/>
              <a:gd name="connsiteY6561" fmla="*/ 3075805 h 4158856"/>
              <a:gd name="connsiteX6562" fmla="*/ 2553504 w 10692508"/>
              <a:gd name="connsiteY6562" fmla="*/ 3081174 h 4158856"/>
              <a:gd name="connsiteX6563" fmla="*/ 2533567 w 10692508"/>
              <a:gd name="connsiteY6563" fmla="*/ 3075805 h 4158856"/>
              <a:gd name="connsiteX6564" fmla="*/ 1696201 w 10692508"/>
              <a:gd name="connsiteY6564" fmla="*/ 3070435 h 4158856"/>
              <a:gd name="connsiteX6565" fmla="*/ 1705403 w 10692508"/>
              <a:gd name="connsiteY6565" fmla="*/ 3070435 h 4158856"/>
              <a:gd name="connsiteX6566" fmla="*/ 1696201 w 10692508"/>
              <a:gd name="connsiteY6566" fmla="*/ 3075805 h 4158856"/>
              <a:gd name="connsiteX6567" fmla="*/ 1675497 w 10692508"/>
              <a:gd name="connsiteY6567" fmla="*/ 3075805 h 4158856"/>
              <a:gd name="connsiteX6568" fmla="*/ 1226909 w 10692508"/>
              <a:gd name="connsiteY6568" fmla="*/ 3070435 h 4158856"/>
              <a:gd name="connsiteX6569" fmla="*/ 1237644 w 10692508"/>
              <a:gd name="connsiteY6569" fmla="*/ 3070435 h 4158856"/>
              <a:gd name="connsiteX6570" fmla="*/ 1256815 w 10692508"/>
              <a:gd name="connsiteY6570" fmla="*/ 3070435 h 4158856"/>
              <a:gd name="connsiteX6571" fmla="*/ 1246079 w 10692508"/>
              <a:gd name="connsiteY6571" fmla="*/ 3075805 h 4158856"/>
              <a:gd name="connsiteX6572" fmla="*/ 1216940 w 10692508"/>
              <a:gd name="connsiteY6572" fmla="*/ 3075805 h 4158856"/>
              <a:gd name="connsiteX6573" fmla="*/ 8747858 w 10692508"/>
              <a:gd name="connsiteY6573" fmla="*/ 3065066 h 4158856"/>
              <a:gd name="connsiteX6574" fmla="*/ 8767029 w 10692508"/>
              <a:gd name="connsiteY6574" fmla="*/ 3065066 h 4158856"/>
              <a:gd name="connsiteX6575" fmla="*/ 8767029 w 10692508"/>
              <a:gd name="connsiteY6575" fmla="*/ 3070435 h 4158856"/>
              <a:gd name="connsiteX6576" fmla="*/ 8747858 w 10692508"/>
              <a:gd name="connsiteY6576" fmla="*/ 3075805 h 4158856"/>
              <a:gd name="connsiteX6577" fmla="*/ 8458768 w 10692508"/>
              <a:gd name="connsiteY6577" fmla="*/ 3065066 h 4158856"/>
              <a:gd name="connsiteX6578" fmla="*/ 8458768 w 10692508"/>
              <a:gd name="connsiteY6578" fmla="*/ 3075805 h 4158856"/>
              <a:gd name="connsiteX6579" fmla="*/ 8448799 w 10692508"/>
              <a:gd name="connsiteY6579" fmla="*/ 3081174 h 4158856"/>
              <a:gd name="connsiteX6580" fmla="*/ 8438064 w 10692508"/>
              <a:gd name="connsiteY6580" fmla="*/ 3091145 h 4158856"/>
              <a:gd name="connsiteX6581" fmla="*/ 8418126 w 10692508"/>
              <a:gd name="connsiteY6581" fmla="*/ 3101117 h 4158856"/>
              <a:gd name="connsiteX6582" fmla="*/ 8428095 w 10692508"/>
              <a:gd name="connsiteY6582" fmla="*/ 3081174 h 4158856"/>
              <a:gd name="connsiteX6583" fmla="*/ 8188848 w 10692508"/>
              <a:gd name="connsiteY6583" fmla="*/ 3065066 h 4158856"/>
              <a:gd name="connsiteX6584" fmla="*/ 8188848 w 10692508"/>
              <a:gd name="connsiteY6584" fmla="*/ 3075805 h 4158856"/>
              <a:gd name="connsiteX6585" fmla="*/ 8208785 w 10692508"/>
              <a:gd name="connsiteY6585" fmla="*/ 3081174 h 4158856"/>
              <a:gd name="connsiteX6586" fmla="*/ 8188848 w 10692508"/>
              <a:gd name="connsiteY6586" fmla="*/ 3085776 h 4158856"/>
              <a:gd name="connsiteX6587" fmla="*/ 8169677 w 10692508"/>
              <a:gd name="connsiteY6587" fmla="*/ 3081174 h 4158856"/>
              <a:gd name="connsiteX6588" fmla="*/ 8169677 w 10692508"/>
              <a:gd name="connsiteY6588" fmla="*/ 3070435 h 4158856"/>
              <a:gd name="connsiteX6589" fmla="*/ 3321855 w 10692508"/>
              <a:gd name="connsiteY6589" fmla="*/ 3065066 h 4158856"/>
              <a:gd name="connsiteX6590" fmla="*/ 3331057 w 10692508"/>
              <a:gd name="connsiteY6590" fmla="*/ 3070435 h 4158856"/>
              <a:gd name="connsiteX6591" fmla="*/ 3311886 w 10692508"/>
              <a:gd name="connsiteY6591" fmla="*/ 3081174 h 4158856"/>
              <a:gd name="connsiteX6592" fmla="*/ 3311886 w 10692508"/>
              <a:gd name="connsiteY6592" fmla="*/ 3085776 h 4158856"/>
              <a:gd name="connsiteX6593" fmla="*/ 3301918 w 10692508"/>
              <a:gd name="connsiteY6593" fmla="*/ 3095748 h 4158856"/>
              <a:gd name="connsiteX6594" fmla="*/ 3291182 w 10692508"/>
              <a:gd name="connsiteY6594" fmla="*/ 3091145 h 4158856"/>
              <a:gd name="connsiteX6595" fmla="*/ 3271246 w 10692508"/>
              <a:gd name="connsiteY6595" fmla="*/ 3091145 h 4158856"/>
              <a:gd name="connsiteX6596" fmla="*/ 3262044 w 10692508"/>
              <a:gd name="connsiteY6596" fmla="*/ 3095748 h 4158856"/>
              <a:gd name="connsiteX6597" fmla="*/ 3242106 w 10692508"/>
              <a:gd name="connsiteY6597" fmla="*/ 3106486 h 4158856"/>
              <a:gd name="connsiteX6598" fmla="*/ 3221402 w 10692508"/>
              <a:gd name="connsiteY6598" fmla="*/ 3106486 h 4158856"/>
              <a:gd name="connsiteX6599" fmla="*/ 3221402 w 10692508"/>
              <a:gd name="connsiteY6599" fmla="*/ 3095748 h 4158856"/>
              <a:gd name="connsiteX6600" fmla="*/ 3231371 w 10692508"/>
              <a:gd name="connsiteY6600" fmla="*/ 3091145 h 4158856"/>
              <a:gd name="connsiteX6601" fmla="*/ 3242106 w 10692508"/>
              <a:gd name="connsiteY6601" fmla="*/ 3095748 h 4158856"/>
              <a:gd name="connsiteX6602" fmla="*/ 3262044 w 10692508"/>
              <a:gd name="connsiteY6602" fmla="*/ 3081174 h 4158856"/>
              <a:gd name="connsiteX6603" fmla="*/ 3271246 w 10692508"/>
              <a:gd name="connsiteY6603" fmla="*/ 3075805 h 4158856"/>
              <a:gd name="connsiteX6604" fmla="*/ 3301918 w 10692508"/>
              <a:gd name="connsiteY6604" fmla="*/ 3075805 h 4158856"/>
              <a:gd name="connsiteX6605" fmla="*/ 2274382 w 10692508"/>
              <a:gd name="connsiteY6605" fmla="*/ 3065066 h 4158856"/>
              <a:gd name="connsiteX6606" fmla="*/ 2283584 w 10692508"/>
              <a:gd name="connsiteY6606" fmla="*/ 3065066 h 4158856"/>
              <a:gd name="connsiteX6607" fmla="*/ 2274382 w 10692508"/>
              <a:gd name="connsiteY6607" fmla="*/ 3075805 h 4158856"/>
              <a:gd name="connsiteX6608" fmla="*/ 2274382 w 10692508"/>
              <a:gd name="connsiteY6608" fmla="*/ 3091145 h 4158856"/>
              <a:gd name="connsiteX6609" fmla="*/ 2243709 w 10692508"/>
              <a:gd name="connsiteY6609" fmla="*/ 3085776 h 4158856"/>
              <a:gd name="connsiteX6610" fmla="*/ 2264413 w 10692508"/>
              <a:gd name="connsiteY6610" fmla="*/ 3081174 h 4158856"/>
              <a:gd name="connsiteX6611" fmla="*/ 2254445 w 10692508"/>
              <a:gd name="connsiteY6611" fmla="*/ 3070435 h 4158856"/>
              <a:gd name="connsiteX6612" fmla="*/ 966957 w 10692508"/>
              <a:gd name="connsiteY6612" fmla="*/ 3065066 h 4158856"/>
              <a:gd name="connsiteX6613" fmla="*/ 987662 w 10692508"/>
              <a:gd name="connsiteY6613" fmla="*/ 3065066 h 4158856"/>
              <a:gd name="connsiteX6614" fmla="*/ 966957 w 10692508"/>
              <a:gd name="connsiteY6614" fmla="*/ 3070435 h 4158856"/>
              <a:gd name="connsiteX6615" fmla="*/ 8558454 w 10692508"/>
              <a:gd name="connsiteY6615" fmla="*/ 3059697 h 4158856"/>
              <a:gd name="connsiteX6616" fmla="*/ 8578391 w 10692508"/>
              <a:gd name="connsiteY6616" fmla="*/ 3059697 h 4158856"/>
              <a:gd name="connsiteX6617" fmla="*/ 8578391 w 10692508"/>
              <a:gd name="connsiteY6617" fmla="*/ 3070435 h 4158856"/>
              <a:gd name="connsiteX6618" fmla="*/ 8558454 w 10692508"/>
              <a:gd name="connsiteY6618" fmla="*/ 3075805 h 4158856"/>
              <a:gd name="connsiteX6619" fmla="*/ 8099130 w 10692508"/>
              <a:gd name="connsiteY6619" fmla="*/ 3059697 h 4158856"/>
              <a:gd name="connsiteX6620" fmla="*/ 8099130 w 10692508"/>
              <a:gd name="connsiteY6620" fmla="*/ 3070435 h 4158856"/>
              <a:gd name="connsiteX6621" fmla="*/ 8089161 w 10692508"/>
              <a:gd name="connsiteY6621" fmla="*/ 3075805 h 4158856"/>
              <a:gd name="connsiteX6622" fmla="*/ 8068457 w 10692508"/>
              <a:gd name="connsiteY6622" fmla="*/ 3070435 h 4158856"/>
              <a:gd name="connsiteX6623" fmla="*/ 2233741 w 10692508"/>
              <a:gd name="connsiteY6623" fmla="*/ 3059697 h 4158856"/>
              <a:gd name="connsiteX6624" fmla="*/ 2243709 w 10692508"/>
              <a:gd name="connsiteY6624" fmla="*/ 3070435 h 4158856"/>
              <a:gd name="connsiteX6625" fmla="*/ 2224539 w 10692508"/>
              <a:gd name="connsiteY6625" fmla="*/ 3065066 h 4158856"/>
              <a:gd name="connsiteX6626" fmla="*/ 1935449 w 10692508"/>
              <a:gd name="connsiteY6626" fmla="*/ 3059697 h 4158856"/>
              <a:gd name="connsiteX6627" fmla="*/ 1944650 w 10692508"/>
              <a:gd name="connsiteY6627" fmla="*/ 3065066 h 4158856"/>
              <a:gd name="connsiteX6628" fmla="*/ 1925480 w 10692508"/>
              <a:gd name="connsiteY6628" fmla="*/ 3065066 h 4158856"/>
              <a:gd name="connsiteX6629" fmla="*/ 1735309 w 10692508"/>
              <a:gd name="connsiteY6629" fmla="*/ 3059697 h 4158856"/>
              <a:gd name="connsiteX6630" fmla="*/ 1746044 w 10692508"/>
              <a:gd name="connsiteY6630" fmla="*/ 3059697 h 4158856"/>
              <a:gd name="connsiteX6631" fmla="*/ 1735309 w 10692508"/>
              <a:gd name="connsiteY6631" fmla="*/ 3070435 h 4158856"/>
              <a:gd name="connsiteX6632" fmla="*/ 1725340 w 10692508"/>
              <a:gd name="connsiteY6632" fmla="*/ 3065066 h 4158856"/>
              <a:gd name="connsiteX6633" fmla="*/ 7959569 w 10692508"/>
              <a:gd name="connsiteY6633" fmla="*/ 3055095 h 4158856"/>
              <a:gd name="connsiteX6634" fmla="*/ 7979507 w 10692508"/>
              <a:gd name="connsiteY6634" fmla="*/ 3059697 h 4158856"/>
              <a:gd name="connsiteX6635" fmla="*/ 7979507 w 10692508"/>
              <a:gd name="connsiteY6635" fmla="*/ 3070435 h 4158856"/>
              <a:gd name="connsiteX6636" fmla="*/ 7948834 w 10692508"/>
              <a:gd name="connsiteY6636" fmla="*/ 3081174 h 4158856"/>
              <a:gd name="connsiteX6637" fmla="*/ 7939632 w 10692508"/>
              <a:gd name="connsiteY6637" fmla="*/ 3081174 h 4158856"/>
              <a:gd name="connsiteX6638" fmla="*/ 7939632 w 10692508"/>
              <a:gd name="connsiteY6638" fmla="*/ 3070435 h 4158856"/>
              <a:gd name="connsiteX6639" fmla="*/ 7948834 w 10692508"/>
              <a:gd name="connsiteY6639" fmla="*/ 3065066 h 4158856"/>
              <a:gd name="connsiteX6640" fmla="*/ 7948834 w 10692508"/>
              <a:gd name="connsiteY6640" fmla="*/ 3059697 h 4158856"/>
              <a:gd name="connsiteX6641" fmla="*/ 7790103 w 10692508"/>
              <a:gd name="connsiteY6641" fmla="*/ 3055095 h 4158856"/>
              <a:gd name="connsiteX6642" fmla="*/ 7790103 w 10692508"/>
              <a:gd name="connsiteY6642" fmla="*/ 3065066 h 4158856"/>
              <a:gd name="connsiteX6643" fmla="*/ 7770165 w 10692508"/>
              <a:gd name="connsiteY6643" fmla="*/ 3065066 h 4158856"/>
              <a:gd name="connsiteX6644" fmla="*/ 5206693 w 10692508"/>
              <a:gd name="connsiteY6644" fmla="*/ 3055095 h 4158856"/>
              <a:gd name="connsiteX6645" fmla="*/ 5227398 w 10692508"/>
              <a:gd name="connsiteY6645" fmla="*/ 3055095 h 4158856"/>
              <a:gd name="connsiteX6646" fmla="*/ 5206693 w 10692508"/>
              <a:gd name="connsiteY6646" fmla="*/ 3065066 h 4158856"/>
              <a:gd name="connsiteX6647" fmla="*/ 5146882 w 10692508"/>
              <a:gd name="connsiteY6647" fmla="*/ 3055095 h 4158856"/>
              <a:gd name="connsiteX6648" fmla="*/ 5156850 w 10692508"/>
              <a:gd name="connsiteY6648" fmla="*/ 3055095 h 4158856"/>
              <a:gd name="connsiteX6649" fmla="*/ 5156850 w 10692508"/>
              <a:gd name="connsiteY6649" fmla="*/ 3065066 h 4158856"/>
              <a:gd name="connsiteX6650" fmla="*/ 5146882 w 10692508"/>
              <a:gd name="connsiteY6650" fmla="*/ 3065066 h 4158856"/>
              <a:gd name="connsiteX6651" fmla="*/ 4886930 w 10692508"/>
              <a:gd name="connsiteY6651" fmla="*/ 3055095 h 4158856"/>
              <a:gd name="connsiteX6652" fmla="*/ 4896899 w 10692508"/>
              <a:gd name="connsiteY6652" fmla="*/ 3055095 h 4158856"/>
              <a:gd name="connsiteX6653" fmla="*/ 4907635 w 10692508"/>
              <a:gd name="connsiteY6653" fmla="*/ 3065066 h 4158856"/>
              <a:gd name="connsiteX6654" fmla="*/ 4886930 w 10692508"/>
              <a:gd name="connsiteY6654" fmla="*/ 3065066 h 4158856"/>
              <a:gd name="connsiteX6655" fmla="*/ 4628513 w 10692508"/>
              <a:gd name="connsiteY6655" fmla="*/ 3055095 h 4158856"/>
              <a:gd name="connsiteX6656" fmla="*/ 4638481 w 10692508"/>
              <a:gd name="connsiteY6656" fmla="*/ 3055095 h 4158856"/>
              <a:gd name="connsiteX6657" fmla="*/ 4628513 w 10692508"/>
              <a:gd name="connsiteY6657" fmla="*/ 3070435 h 4158856"/>
              <a:gd name="connsiteX6658" fmla="*/ 4607809 w 10692508"/>
              <a:gd name="connsiteY6658" fmla="*/ 3070435 h 4158856"/>
              <a:gd name="connsiteX6659" fmla="*/ 4338656 w 10692508"/>
              <a:gd name="connsiteY6659" fmla="*/ 3055095 h 4158856"/>
              <a:gd name="connsiteX6660" fmla="*/ 4349392 w 10692508"/>
              <a:gd name="connsiteY6660" fmla="*/ 3065066 h 4158856"/>
              <a:gd name="connsiteX6661" fmla="*/ 4368562 w 10692508"/>
              <a:gd name="connsiteY6661" fmla="*/ 3070435 h 4158856"/>
              <a:gd name="connsiteX6662" fmla="*/ 4378530 w 10692508"/>
              <a:gd name="connsiteY6662" fmla="*/ 3081174 h 4158856"/>
              <a:gd name="connsiteX6663" fmla="*/ 4409203 w 10692508"/>
              <a:gd name="connsiteY6663" fmla="*/ 3095748 h 4158856"/>
              <a:gd name="connsiteX6664" fmla="*/ 4398467 w 10692508"/>
              <a:gd name="connsiteY6664" fmla="*/ 3101117 h 4158856"/>
              <a:gd name="connsiteX6665" fmla="*/ 4388499 w 10692508"/>
              <a:gd name="connsiteY6665" fmla="*/ 3091145 h 4158856"/>
              <a:gd name="connsiteX6666" fmla="*/ 4378530 w 10692508"/>
              <a:gd name="connsiteY6666" fmla="*/ 3091145 h 4158856"/>
              <a:gd name="connsiteX6667" fmla="*/ 4368562 w 10692508"/>
              <a:gd name="connsiteY6667" fmla="*/ 3095748 h 4158856"/>
              <a:gd name="connsiteX6668" fmla="*/ 4308750 w 10692508"/>
              <a:gd name="connsiteY6668" fmla="*/ 3106486 h 4158856"/>
              <a:gd name="connsiteX6669" fmla="*/ 4318718 w 10692508"/>
              <a:gd name="connsiteY6669" fmla="*/ 3111855 h 4158856"/>
              <a:gd name="connsiteX6670" fmla="*/ 4308750 w 10692508"/>
              <a:gd name="connsiteY6670" fmla="*/ 3116457 h 4158856"/>
              <a:gd name="connsiteX6671" fmla="*/ 4308750 w 10692508"/>
              <a:gd name="connsiteY6671" fmla="*/ 3127196 h 4158856"/>
              <a:gd name="connsiteX6672" fmla="*/ 4299548 w 10692508"/>
              <a:gd name="connsiteY6672" fmla="*/ 3127196 h 4158856"/>
              <a:gd name="connsiteX6673" fmla="*/ 4299548 w 10692508"/>
              <a:gd name="connsiteY6673" fmla="*/ 3116457 h 4158856"/>
              <a:gd name="connsiteX6674" fmla="*/ 4299548 w 10692508"/>
              <a:gd name="connsiteY6674" fmla="*/ 3106486 h 4158856"/>
              <a:gd name="connsiteX6675" fmla="*/ 4289579 w 10692508"/>
              <a:gd name="connsiteY6675" fmla="*/ 3101117 h 4158856"/>
              <a:gd name="connsiteX6676" fmla="*/ 4299548 w 10692508"/>
              <a:gd name="connsiteY6676" fmla="*/ 3095748 h 4158856"/>
              <a:gd name="connsiteX6677" fmla="*/ 4299548 w 10692508"/>
              <a:gd name="connsiteY6677" fmla="*/ 3085776 h 4158856"/>
              <a:gd name="connsiteX6678" fmla="*/ 4289579 w 10692508"/>
              <a:gd name="connsiteY6678" fmla="*/ 3083560 h 4158856"/>
              <a:gd name="connsiteX6679" fmla="*/ 4289579 w 10692508"/>
              <a:gd name="connsiteY6679" fmla="*/ 3081174 h 4158856"/>
              <a:gd name="connsiteX6680" fmla="*/ 4287506 w 10692508"/>
              <a:gd name="connsiteY6680" fmla="*/ 3083099 h 4158856"/>
              <a:gd name="connsiteX6681" fmla="*/ 4278844 w 10692508"/>
              <a:gd name="connsiteY6681" fmla="*/ 3081174 h 4158856"/>
              <a:gd name="connsiteX6682" fmla="*/ 4308750 w 10692508"/>
              <a:gd name="connsiteY6682" fmla="*/ 3070435 h 4158856"/>
              <a:gd name="connsiteX6683" fmla="*/ 4308750 w 10692508"/>
              <a:gd name="connsiteY6683" fmla="*/ 3059697 h 4158856"/>
              <a:gd name="connsiteX6684" fmla="*/ 4328687 w 10692508"/>
              <a:gd name="connsiteY6684" fmla="*/ 3070435 h 4158856"/>
              <a:gd name="connsiteX6685" fmla="*/ 4338656 w 10692508"/>
              <a:gd name="connsiteY6685" fmla="*/ 3065066 h 4158856"/>
              <a:gd name="connsiteX6686" fmla="*/ 1526735 w 10692508"/>
              <a:gd name="connsiteY6686" fmla="*/ 3055095 h 4158856"/>
              <a:gd name="connsiteX6687" fmla="*/ 1545905 w 10692508"/>
              <a:gd name="connsiteY6687" fmla="*/ 3055095 h 4158856"/>
              <a:gd name="connsiteX6688" fmla="*/ 1526735 w 10692508"/>
              <a:gd name="connsiteY6688" fmla="*/ 3059697 h 4158856"/>
              <a:gd name="connsiteX6689" fmla="*/ 588916 w 10692508"/>
              <a:gd name="connsiteY6689" fmla="*/ 3055095 h 4158856"/>
              <a:gd name="connsiteX6690" fmla="*/ 578181 w 10692508"/>
              <a:gd name="connsiteY6690" fmla="*/ 3065066 h 4158856"/>
              <a:gd name="connsiteX6691" fmla="*/ 578181 w 10692508"/>
              <a:gd name="connsiteY6691" fmla="*/ 3059697 h 4158856"/>
              <a:gd name="connsiteX6692" fmla="*/ 8497875 w 10692508"/>
              <a:gd name="connsiteY6692" fmla="*/ 3050493 h 4158856"/>
              <a:gd name="connsiteX6693" fmla="*/ 8508611 w 10692508"/>
              <a:gd name="connsiteY6693" fmla="*/ 3050493 h 4158856"/>
              <a:gd name="connsiteX6694" fmla="*/ 8508611 w 10692508"/>
              <a:gd name="connsiteY6694" fmla="*/ 3059697 h 4158856"/>
              <a:gd name="connsiteX6695" fmla="*/ 8497875 w 10692508"/>
              <a:gd name="connsiteY6695" fmla="*/ 3055095 h 4158856"/>
              <a:gd name="connsiteX6696" fmla="*/ 8487907 w 10692508"/>
              <a:gd name="connsiteY6696" fmla="*/ 3055095 h 4158856"/>
              <a:gd name="connsiteX6697" fmla="*/ 8049287 w 10692508"/>
              <a:gd name="connsiteY6697" fmla="*/ 3050493 h 4158856"/>
              <a:gd name="connsiteX6698" fmla="*/ 8060023 w 10692508"/>
              <a:gd name="connsiteY6698" fmla="*/ 3050493 h 4158856"/>
              <a:gd name="connsiteX6699" fmla="*/ 8068457 w 10692508"/>
              <a:gd name="connsiteY6699" fmla="*/ 3059697 h 4158856"/>
              <a:gd name="connsiteX6700" fmla="*/ 8049287 w 10692508"/>
              <a:gd name="connsiteY6700" fmla="*/ 3059697 h 4158856"/>
              <a:gd name="connsiteX6701" fmla="*/ 4937540 w 10692508"/>
              <a:gd name="connsiteY6701" fmla="*/ 3050493 h 4158856"/>
              <a:gd name="connsiteX6702" fmla="*/ 4937540 w 10692508"/>
              <a:gd name="connsiteY6702" fmla="*/ 3059697 h 4158856"/>
              <a:gd name="connsiteX6703" fmla="*/ 4927572 w 10692508"/>
              <a:gd name="connsiteY6703" fmla="*/ 3059697 h 4158856"/>
              <a:gd name="connsiteX6704" fmla="*/ 4578670 w 10692508"/>
              <a:gd name="connsiteY6704" fmla="*/ 3050493 h 4158856"/>
              <a:gd name="connsiteX6705" fmla="*/ 4578670 w 10692508"/>
              <a:gd name="connsiteY6705" fmla="*/ 3065066 h 4158856"/>
              <a:gd name="connsiteX6706" fmla="*/ 4567934 w 10692508"/>
              <a:gd name="connsiteY6706" fmla="*/ 3055095 h 4158856"/>
              <a:gd name="connsiteX6707" fmla="*/ 4239737 w 10692508"/>
              <a:gd name="connsiteY6707" fmla="*/ 3050493 h 4158856"/>
              <a:gd name="connsiteX6708" fmla="*/ 4258907 w 10692508"/>
              <a:gd name="connsiteY6708" fmla="*/ 3065066 h 4158856"/>
              <a:gd name="connsiteX6709" fmla="*/ 4258907 w 10692508"/>
              <a:gd name="connsiteY6709" fmla="*/ 3075805 h 4158856"/>
              <a:gd name="connsiteX6710" fmla="*/ 4239737 w 10692508"/>
              <a:gd name="connsiteY6710" fmla="*/ 3081174 h 4158856"/>
              <a:gd name="connsiteX6711" fmla="*/ 4219032 w 10692508"/>
              <a:gd name="connsiteY6711" fmla="*/ 3075805 h 4158856"/>
              <a:gd name="connsiteX6712" fmla="*/ 4239737 w 10692508"/>
              <a:gd name="connsiteY6712" fmla="*/ 3070435 h 4158856"/>
              <a:gd name="connsiteX6713" fmla="*/ 4239737 w 10692508"/>
              <a:gd name="connsiteY6713" fmla="*/ 3059697 h 4158856"/>
              <a:gd name="connsiteX6714" fmla="*/ 4229001 w 10692508"/>
              <a:gd name="connsiteY6714" fmla="*/ 3059697 h 4158856"/>
              <a:gd name="connsiteX6715" fmla="*/ 4229001 w 10692508"/>
              <a:gd name="connsiteY6715" fmla="*/ 3055095 h 4158856"/>
              <a:gd name="connsiteX6716" fmla="*/ 3371699 w 10692508"/>
              <a:gd name="connsiteY6716" fmla="*/ 3050493 h 4158856"/>
              <a:gd name="connsiteX6717" fmla="*/ 3400837 w 10692508"/>
              <a:gd name="connsiteY6717" fmla="*/ 3050493 h 4158856"/>
              <a:gd name="connsiteX6718" fmla="*/ 3411573 w 10692508"/>
              <a:gd name="connsiteY6718" fmla="*/ 3059697 h 4158856"/>
              <a:gd name="connsiteX6719" fmla="*/ 3371699 w 10692508"/>
              <a:gd name="connsiteY6719" fmla="*/ 3070435 h 4158856"/>
              <a:gd name="connsiteX6720" fmla="*/ 3350994 w 10692508"/>
              <a:gd name="connsiteY6720" fmla="*/ 3070435 h 4158856"/>
              <a:gd name="connsiteX6721" fmla="*/ 3371699 w 10692508"/>
              <a:gd name="connsiteY6721" fmla="*/ 3055095 h 4158856"/>
              <a:gd name="connsiteX6722" fmla="*/ 2084978 w 10692508"/>
              <a:gd name="connsiteY6722" fmla="*/ 3050493 h 4158856"/>
              <a:gd name="connsiteX6723" fmla="*/ 2084978 w 10692508"/>
              <a:gd name="connsiteY6723" fmla="*/ 3059697 h 4158856"/>
              <a:gd name="connsiteX6724" fmla="*/ 2074243 w 10692508"/>
              <a:gd name="connsiteY6724" fmla="*/ 3059697 h 4158856"/>
              <a:gd name="connsiteX6725" fmla="*/ 1834995 w 10692508"/>
              <a:gd name="connsiteY6725" fmla="*/ 3050493 h 4158856"/>
              <a:gd name="connsiteX6726" fmla="*/ 1844964 w 10692508"/>
              <a:gd name="connsiteY6726" fmla="*/ 3055095 h 4158856"/>
              <a:gd name="connsiteX6727" fmla="*/ 1825027 w 10692508"/>
              <a:gd name="connsiteY6727" fmla="*/ 3070435 h 4158856"/>
              <a:gd name="connsiteX6728" fmla="*/ 1795121 w 10692508"/>
              <a:gd name="connsiteY6728" fmla="*/ 3070435 h 4158856"/>
              <a:gd name="connsiteX6729" fmla="*/ 1206971 w 10692508"/>
              <a:gd name="connsiteY6729" fmla="*/ 3050493 h 4158856"/>
              <a:gd name="connsiteX6730" fmla="*/ 1237644 w 10692508"/>
              <a:gd name="connsiteY6730" fmla="*/ 3050493 h 4158856"/>
              <a:gd name="connsiteX6731" fmla="*/ 1246079 w 10692508"/>
              <a:gd name="connsiteY6731" fmla="*/ 3055095 h 4158856"/>
              <a:gd name="connsiteX6732" fmla="*/ 1216940 w 10692508"/>
              <a:gd name="connsiteY6732" fmla="*/ 3070435 h 4158856"/>
              <a:gd name="connsiteX6733" fmla="*/ 1157128 w 10692508"/>
              <a:gd name="connsiteY6733" fmla="*/ 3070435 h 4158856"/>
              <a:gd name="connsiteX6734" fmla="*/ 1186267 w 10692508"/>
              <a:gd name="connsiteY6734" fmla="*/ 3059697 h 4158856"/>
              <a:gd name="connsiteX6735" fmla="*/ 8907356 w 10692508"/>
              <a:gd name="connsiteY6735" fmla="*/ 3045123 h 4158856"/>
              <a:gd name="connsiteX6736" fmla="*/ 8917325 w 10692508"/>
              <a:gd name="connsiteY6736" fmla="*/ 3050493 h 4158856"/>
              <a:gd name="connsiteX6737" fmla="*/ 8907356 w 10692508"/>
              <a:gd name="connsiteY6737" fmla="*/ 3050493 h 4158856"/>
              <a:gd name="connsiteX6738" fmla="*/ 8897388 w 10692508"/>
              <a:gd name="connsiteY6738" fmla="*/ 3050493 h 4158856"/>
              <a:gd name="connsiteX6739" fmla="*/ 8008645 w 10692508"/>
              <a:gd name="connsiteY6739" fmla="*/ 3045123 h 4158856"/>
              <a:gd name="connsiteX6740" fmla="*/ 8039319 w 10692508"/>
              <a:gd name="connsiteY6740" fmla="*/ 3059697 h 4158856"/>
              <a:gd name="connsiteX6741" fmla="*/ 8029350 w 10692508"/>
              <a:gd name="connsiteY6741" fmla="*/ 3065066 h 4158856"/>
              <a:gd name="connsiteX6742" fmla="*/ 8019381 w 10692508"/>
              <a:gd name="connsiteY6742" fmla="*/ 3059697 h 4158856"/>
              <a:gd name="connsiteX6743" fmla="*/ 8019381 w 10692508"/>
              <a:gd name="connsiteY6743" fmla="*/ 3070435 h 4158856"/>
              <a:gd name="connsiteX6744" fmla="*/ 8008645 w 10692508"/>
              <a:gd name="connsiteY6744" fmla="*/ 3059697 h 4158856"/>
              <a:gd name="connsiteX6745" fmla="*/ 7989475 w 10692508"/>
              <a:gd name="connsiteY6745" fmla="*/ 3059697 h 4158856"/>
              <a:gd name="connsiteX6746" fmla="*/ 7989475 w 10692508"/>
              <a:gd name="connsiteY6746" fmla="*/ 3055095 h 4158856"/>
              <a:gd name="connsiteX6747" fmla="*/ 5316348 w 10692508"/>
              <a:gd name="connsiteY6747" fmla="*/ 3045123 h 4158856"/>
              <a:gd name="connsiteX6748" fmla="*/ 5326317 w 10692508"/>
              <a:gd name="connsiteY6748" fmla="*/ 3050493 h 4158856"/>
              <a:gd name="connsiteX6749" fmla="*/ 5326317 w 10692508"/>
              <a:gd name="connsiteY6749" fmla="*/ 3059697 h 4158856"/>
              <a:gd name="connsiteX6750" fmla="*/ 5316348 w 10692508"/>
              <a:gd name="connsiteY6750" fmla="*/ 3055095 h 4158856"/>
              <a:gd name="connsiteX6751" fmla="*/ 5295644 w 10692508"/>
              <a:gd name="connsiteY6751" fmla="*/ 3055095 h 4158856"/>
              <a:gd name="connsiteX6752" fmla="*/ 4688325 w 10692508"/>
              <a:gd name="connsiteY6752" fmla="*/ 3045123 h 4158856"/>
              <a:gd name="connsiteX6753" fmla="*/ 4698293 w 10692508"/>
              <a:gd name="connsiteY6753" fmla="*/ 3050493 h 4158856"/>
              <a:gd name="connsiteX6754" fmla="*/ 4708262 w 10692508"/>
              <a:gd name="connsiteY6754" fmla="*/ 3059697 h 4158856"/>
              <a:gd name="connsiteX6755" fmla="*/ 4698293 w 10692508"/>
              <a:gd name="connsiteY6755" fmla="*/ 3065066 h 4158856"/>
              <a:gd name="connsiteX6756" fmla="*/ 4688325 w 10692508"/>
              <a:gd name="connsiteY6756" fmla="*/ 3055095 h 4158856"/>
              <a:gd name="connsiteX6757" fmla="*/ 4657652 w 10692508"/>
              <a:gd name="connsiteY6757" fmla="*/ 3055095 h 4158856"/>
              <a:gd name="connsiteX6758" fmla="*/ 4657652 w 10692508"/>
              <a:gd name="connsiteY6758" fmla="*/ 3050493 h 4158856"/>
              <a:gd name="connsiteX6759" fmla="*/ 4428373 w 10692508"/>
              <a:gd name="connsiteY6759" fmla="*/ 3045123 h 4158856"/>
              <a:gd name="connsiteX6760" fmla="*/ 4448311 w 10692508"/>
              <a:gd name="connsiteY6760" fmla="*/ 3055095 h 4158856"/>
              <a:gd name="connsiteX6761" fmla="*/ 4459047 w 10692508"/>
              <a:gd name="connsiteY6761" fmla="*/ 3050493 h 4158856"/>
              <a:gd name="connsiteX6762" fmla="*/ 4459047 w 10692508"/>
              <a:gd name="connsiteY6762" fmla="*/ 3045123 h 4158856"/>
              <a:gd name="connsiteX6763" fmla="*/ 4478983 w 10692508"/>
              <a:gd name="connsiteY6763" fmla="*/ 3045123 h 4158856"/>
              <a:gd name="connsiteX6764" fmla="*/ 4488185 w 10692508"/>
              <a:gd name="connsiteY6764" fmla="*/ 3045123 h 4158856"/>
              <a:gd name="connsiteX6765" fmla="*/ 4488185 w 10692508"/>
              <a:gd name="connsiteY6765" fmla="*/ 3070435 h 4158856"/>
              <a:gd name="connsiteX6766" fmla="*/ 4459047 w 10692508"/>
              <a:gd name="connsiteY6766" fmla="*/ 3075805 h 4158856"/>
              <a:gd name="connsiteX6767" fmla="*/ 4459047 w 10692508"/>
              <a:gd name="connsiteY6767" fmla="*/ 3085776 h 4158856"/>
              <a:gd name="connsiteX6768" fmla="*/ 4448311 w 10692508"/>
              <a:gd name="connsiteY6768" fmla="*/ 3081174 h 4158856"/>
              <a:gd name="connsiteX6769" fmla="*/ 4448311 w 10692508"/>
              <a:gd name="connsiteY6769" fmla="*/ 3075805 h 4158856"/>
              <a:gd name="connsiteX6770" fmla="*/ 4448311 w 10692508"/>
              <a:gd name="connsiteY6770" fmla="*/ 3059697 h 4158856"/>
              <a:gd name="connsiteX6771" fmla="*/ 4428373 w 10692508"/>
              <a:gd name="connsiteY6771" fmla="*/ 3055095 h 4158856"/>
              <a:gd name="connsiteX6772" fmla="*/ 4419172 w 10692508"/>
              <a:gd name="connsiteY6772" fmla="*/ 3059697 h 4158856"/>
              <a:gd name="connsiteX6773" fmla="*/ 4179924 w 10692508"/>
              <a:gd name="connsiteY6773" fmla="*/ 3045123 h 4158856"/>
              <a:gd name="connsiteX6774" fmla="*/ 4199095 w 10692508"/>
              <a:gd name="connsiteY6774" fmla="*/ 3050493 h 4158856"/>
              <a:gd name="connsiteX6775" fmla="*/ 4179924 w 10692508"/>
              <a:gd name="connsiteY6775" fmla="*/ 3055095 h 4158856"/>
              <a:gd name="connsiteX6776" fmla="*/ 4169189 w 10692508"/>
              <a:gd name="connsiteY6776" fmla="*/ 3055095 h 4158856"/>
              <a:gd name="connsiteX6777" fmla="*/ 4169189 w 10692508"/>
              <a:gd name="connsiteY6777" fmla="*/ 3050493 h 4158856"/>
              <a:gd name="connsiteX6778" fmla="*/ 2144790 w 10692508"/>
              <a:gd name="connsiteY6778" fmla="*/ 3045123 h 4158856"/>
              <a:gd name="connsiteX6779" fmla="*/ 2154758 w 10692508"/>
              <a:gd name="connsiteY6779" fmla="*/ 3045123 h 4158856"/>
              <a:gd name="connsiteX6780" fmla="*/ 2173929 w 10692508"/>
              <a:gd name="connsiteY6780" fmla="*/ 3055095 h 4158856"/>
              <a:gd name="connsiteX6781" fmla="*/ 2144790 w 10692508"/>
              <a:gd name="connsiteY6781" fmla="*/ 3070435 h 4158856"/>
              <a:gd name="connsiteX6782" fmla="*/ 2124086 w 10692508"/>
              <a:gd name="connsiteY6782" fmla="*/ 3070435 h 4158856"/>
              <a:gd name="connsiteX6783" fmla="*/ 2114117 w 10692508"/>
              <a:gd name="connsiteY6783" fmla="*/ 3075805 h 4158856"/>
              <a:gd name="connsiteX6784" fmla="*/ 2064274 w 10692508"/>
              <a:gd name="connsiteY6784" fmla="*/ 3075805 h 4158856"/>
              <a:gd name="connsiteX6785" fmla="*/ 2054305 w 10692508"/>
              <a:gd name="connsiteY6785" fmla="*/ 3081174 h 4158856"/>
              <a:gd name="connsiteX6786" fmla="*/ 2045104 w 10692508"/>
              <a:gd name="connsiteY6786" fmla="*/ 3081174 h 4158856"/>
              <a:gd name="connsiteX6787" fmla="*/ 2064274 w 10692508"/>
              <a:gd name="connsiteY6787" fmla="*/ 3070435 h 4158856"/>
              <a:gd name="connsiteX6788" fmla="*/ 2104915 w 10692508"/>
              <a:gd name="connsiteY6788" fmla="*/ 3065066 h 4158856"/>
              <a:gd name="connsiteX6789" fmla="*/ 2104915 w 10692508"/>
              <a:gd name="connsiteY6789" fmla="*/ 3055095 h 4158856"/>
              <a:gd name="connsiteX6790" fmla="*/ 1686233 w 10692508"/>
              <a:gd name="connsiteY6790" fmla="*/ 3045123 h 4158856"/>
              <a:gd name="connsiteX6791" fmla="*/ 1696201 w 10692508"/>
              <a:gd name="connsiteY6791" fmla="*/ 3055095 h 4158856"/>
              <a:gd name="connsiteX6792" fmla="*/ 1675497 w 10692508"/>
              <a:gd name="connsiteY6792" fmla="*/ 3065066 h 4158856"/>
              <a:gd name="connsiteX6793" fmla="*/ 1665529 w 10692508"/>
              <a:gd name="connsiteY6793" fmla="*/ 3055095 h 4158856"/>
              <a:gd name="connsiteX6794" fmla="*/ 9165774 w 10692508"/>
              <a:gd name="connsiteY6794" fmla="*/ 3039754 h 4158856"/>
              <a:gd name="connsiteX6795" fmla="*/ 9176509 w 10692508"/>
              <a:gd name="connsiteY6795" fmla="*/ 3045123 h 4158856"/>
              <a:gd name="connsiteX6796" fmla="*/ 9165774 w 10692508"/>
              <a:gd name="connsiteY6796" fmla="*/ 3050493 h 4158856"/>
              <a:gd name="connsiteX6797" fmla="*/ 9156572 w 10692508"/>
              <a:gd name="connsiteY6797" fmla="*/ 3045123 h 4158856"/>
              <a:gd name="connsiteX6798" fmla="*/ 8398956 w 10692508"/>
              <a:gd name="connsiteY6798" fmla="*/ 3039754 h 4158856"/>
              <a:gd name="connsiteX6799" fmla="*/ 8408925 w 10692508"/>
              <a:gd name="connsiteY6799" fmla="*/ 3045123 h 4158856"/>
              <a:gd name="connsiteX6800" fmla="*/ 8398956 w 10692508"/>
              <a:gd name="connsiteY6800" fmla="*/ 3055095 h 4158856"/>
              <a:gd name="connsiteX6801" fmla="*/ 8378252 w 10692508"/>
              <a:gd name="connsiteY6801" fmla="*/ 3065066 h 4158856"/>
              <a:gd name="connsiteX6802" fmla="*/ 8368283 w 10692508"/>
              <a:gd name="connsiteY6802" fmla="*/ 3055095 h 4158856"/>
              <a:gd name="connsiteX6803" fmla="*/ 8378252 w 10692508"/>
              <a:gd name="connsiteY6803" fmla="*/ 3050493 h 4158856"/>
              <a:gd name="connsiteX6804" fmla="*/ 8378252 w 10692508"/>
              <a:gd name="connsiteY6804" fmla="*/ 3045123 h 4158856"/>
              <a:gd name="connsiteX6805" fmla="*/ 1975323 w 10692508"/>
              <a:gd name="connsiteY6805" fmla="*/ 3039754 h 4158856"/>
              <a:gd name="connsiteX6806" fmla="*/ 1994494 w 10692508"/>
              <a:gd name="connsiteY6806" fmla="*/ 3045123 h 4158856"/>
              <a:gd name="connsiteX6807" fmla="*/ 1964588 w 10692508"/>
              <a:gd name="connsiteY6807" fmla="*/ 3055095 h 4158856"/>
              <a:gd name="connsiteX6808" fmla="*/ 1954619 w 10692508"/>
              <a:gd name="connsiteY6808" fmla="*/ 3050493 h 4158856"/>
              <a:gd name="connsiteX6809" fmla="*/ 7919695 w 10692508"/>
              <a:gd name="connsiteY6809" fmla="*/ 3034385 h 4158856"/>
              <a:gd name="connsiteX6810" fmla="*/ 7929663 w 10692508"/>
              <a:gd name="connsiteY6810" fmla="*/ 3034385 h 4158856"/>
              <a:gd name="connsiteX6811" fmla="*/ 7929663 w 10692508"/>
              <a:gd name="connsiteY6811" fmla="*/ 3045123 h 4158856"/>
              <a:gd name="connsiteX6812" fmla="*/ 7948834 w 10692508"/>
              <a:gd name="connsiteY6812" fmla="*/ 3050493 h 4158856"/>
              <a:gd name="connsiteX6813" fmla="*/ 7948834 w 10692508"/>
              <a:gd name="connsiteY6813" fmla="*/ 3059697 h 4158856"/>
              <a:gd name="connsiteX6814" fmla="*/ 7929663 w 10692508"/>
              <a:gd name="connsiteY6814" fmla="*/ 3065066 h 4158856"/>
              <a:gd name="connsiteX6815" fmla="*/ 7919695 w 10692508"/>
              <a:gd name="connsiteY6815" fmla="*/ 3050493 h 4158856"/>
              <a:gd name="connsiteX6816" fmla="*/ 5276474 w 10692508"/>
              <a:gd name="connsiteY6816" fmla="*/ 3034385 h 4158856"/>
              <a:gd name="connsiteX6817" fmla="*/ 5306380 w 10692508"/>
              <a:gd name="connsiteY6817" fmla="*/ 3034385 h 4158856"/>
              <a:gd name="connsiteX6818" fmla="*/ 5316348 w 10692508"/>
              <a:gd name="connsiteY6818" fmla="*/ 3039754 h 4158856"/>
              <a:gd name="connsiteX6819" fmla="*/ 5295644 w 10692508"/>
              <a:gd name="connsiteY6819" fmla="*/ 3045123 h 4158856"/>
              <a:gd name="connsiteX6820" fmla="*/ 5287209 w 10692508"/>
              <a:gd name="connsiteY6820" fmla="*/ 3039754 h 4158856"/>
              <a:gd name="connsiteX6821" fmla="*/ 5276474 w 10692508"/>
              <a:gd name="connsiteY6821" fmla="*/ 3045123 h 4158856"/>
              <a:gd name="connsiteX6822" fmla="*/ 5227398 w 10692508"/>
              <a:gd name="connsiteY6822" fmla="*/ 3034385 h 4158856"/>
              <a:gd name="connsiteX6823" fmla="*/ 5256537 w 10692508"/>
              <a:gd name="connsiteY6823" fmla="*/ 3034385 h 4158856"/>
              <a:gd name="connsiteX6824" fmla="*/ 5256537 w 10692508"/>
              <a:gd name="connsiteY6824" fmla="*/ 3045123 h 4158856"/>
              <a:gd name="connsiteX6825" fmla="*/ 5227398 w 10692508"/>
              <a:gd name="connsiteY6825" fmla="*/ 3045123 h 4158856"/>
              <a:gd name="connsiteX6826" fmla="*/ 5216662 w 10692508"/>
              <a:gd name="connsiteY6826" fmla="*/ 3039754 h 4158856"/>
              <a:gd name="connsiteX6827" fmla="*/ 4738168 w 10692508"/>
              <a:gd name="connsiteY6827" fmla="*/ 3034385 h 4158856"/>
              <a:gd name="connsiteX6828" fmla="*/ 4748136 w 10692508"/>
              <a:gd name="connsiteY6828" fmla="*/ 3034385 h 4158856"/>
              <a:gd name="connsiteX6829" fmla="*/ 4748136 w 10692508"/>
              <a:gd name="connsiteY6829" fmla="*/ 3050493 h 4158856"/>
              <a:gd name="connsiteX6830" fmla="*/ 4777275 w 10692508"/>
              <a:gd name="connsiteY6830" fmla="*/ 3059697 h 4158856"/>
              <a:gd name="connsiteX6831" fmla="*/ 4768074 w 10692508"/>
              <a:gd name="connsiteY6831" fmla="*/ 3059697 h 4158856"/>
              <a:gd name="connsiteX6832" fmla="*/ 4758105 w 10692508"/>
              <a:gd name="connsiteY6832" fmla="*/ 3065066 h 4158856"/>
              <a:gd name="connsiteX6833" fmla="*/ 4738168 w 10692508"/>
              <a:gd name="connsiteY6833" fmla="*/ 3070435 h 4158856"/>
              <a:gd name="connsiteX6834" fmla="*/ 4738168 w 10692508"/>
              <a:gd name="connsiteY6834" fmla="*/ 3059697 h 4158856"/>
              <a:gd name="connsiteX6835" fmla="*/ 4727432 w 10692508"/>
              <a:gd name="connsiteY6835" fmla="*/ 3055095 h 4158856"/>
              <a:gd name="connsiteX6836" fmla="*/ 4738168 w 10692508"/>
              <a:gd name="connsiteY6836" fmla="*/ 3050493 h 4158856"/>
              <a:gd name="connsiteX6837" fmla="*/ 1326595 w 10692508"/>
              <a:gd name="connsiteY6837" fmla="*/ 3034385 h 4158856"/>
              <a:gd name="connsiteX6838" fmla="*/ 1357268 w 10692508"/>
              <a:gd name="connsiteY6838" fmla="*/ 3034385 h 4158856"/>
              <a:gd name="connsiteX6839" fmla="*/ 1336564 w 10692508"/>
              <a:gd name="connsiteY6839" fmla="*/ 3039754 h 4158856"/>
              <a:gd name="connsiteX6840" fmla="*/ 1326595 w 10692508"/>
              <a:gd name="connsiteY6840" fmla="*/ 3045123 h 4158856"/>
              <a:gd name="connsiteX6841" fmla="*/ 558244 w 10692508"/>
              <a:gd name="connsiteY6841" fmla="*/ 3034385 h 4158856"/>
              <a:gd name="connsiteX6842" fmla="*/ 568212 w 10692508"/>
              <a:gd name="connsiteY6842" fmla="*/ 3034385 h 4158856"/>
              <a:gd name="connsiteX6843" fmla="*/ 568212 w 10692508"/>
              <a:gd name="connsiteY6843" fmla="*/ 3039754 h 4158856"/>
              <a:gd name="connsiteX6844" fmla="*/ 558244 w 10692508"/>
              <a:gd name="connsiteY6844" fmla="*/ 3039754 h 4158856"/>
              <a:gd name="connsiteX6845" fmla="*/ 8129036 w 10692508"/>
              <a:gd name="connsiteY6845" fmla="*/ 3029016 h 4158856"/>
              <a:gd name="connsiteX6846" fmla="*/ 8139005 w 10692508"/>
              <a:gd name="connsiteY6846" fmla="*/ 3029016 h 4158856"/>
              <a:gd name="connsiteX6847" fmla="*/ 8139005 w 10692508"/>
              <a:gd name="connsiteY6847" fmla="*/ 3059697 h 4158856"/>
              <a:gd name="connsiteX6848" fmla="*/ 8119835 w 10692508"/>
              <a:gd name="connsiteY6848" fmla="*/ 3065066 h 4158856"/>
              <a:gd name="connsiteX6849" fmla="*/ 8119835 w 10692508"/>
              <a:gd name="connsiteY6849" fmla="*/ 3055095 h 4158856"/>
              <a:gd name="connsiteX6850" fmla="*/ 8099130 w 10692508"/>
              <a:gd name="connsiteY6850" fmla="*/ 3055095 h 4158856"/>
              <a:gd name="connsiteX6851" fmla="*/ 8099130 w 10692508"/>
              <a:gd name="connsiteY6851" fmla="*/ 3045123 h 4158856"/>
              <a:gd name="connsiteX6852" fmla="*/ 8109865 w 10692508"/>
              <a:gd name="connsiteY6852" fmla="*/ 3045123 h 4158856"/>
              <a:gd name="connsiteX6853" fmla="*/ 8129036 w 10692508"/>
              <a:gd name="connsiteY6853" fmla="*/ 3050493 h 4158856"/>
              <a:gd name="connsiteX6854" fmla="*/ 4956711 w 10692508"/>
              <a:gd name="connsiteY6854" fmla="*/ 3029016 h 4158856"/>
              <a:gd name="connsiteX6855" fmla="*/ 4977415 w 10692508"/>
              <a:gd name="connsiteY6855" fmla="*/ 3029016 h 4158856"/>
              <a:gd name="connsiteX6856" fmla="*/ 4956711 w 10692508"/>
              <a:gd name="connsiteY6856" fmla="*/ 3039754 h 4158856"/>
              <a:gd name="connsiteX6857" fmla="*/ 2314257 w 10692508"/>
              <a:gd name="connsiteY6857" fmla="*/ 3029016 h 4158856"/>
              <a:gd name="connsiteX6858" fmla="*/ 2343396 w 10692508"/>
              <a:gd name="connsiteY6858" fmla="*/ 3029016 h 4158856"/>
              <a:gd name="connsiteX6859" fmla="*/ 2343396 w 10692508"/>
              <a:gd name="connsiteY6859" fmla="*/ 3034385 h 4158856"/>
              <a:gd name="connsiteX6860" fmla="*/ 2343396 w 10692508"/>
              <a:gd name="connsiteY6860" fmla="*/ 3045123 h 4158856"/>
              <a:gd name="connsiteX6861" fmla="*/ 2314257 w 10692508"/>
              <a:gd name="connsiteY6861" fmla="*/ 3055095 h 4158856"/>
              <a:gd name="connsiteX6862" fmla="*/ 2293553 w 10692508"/>
              <a:gd name="connsiteY6862" fmla="*/ 3045123 h 4158856"/>
              <a:gd name="connsiteX6863" fmla="*/ 1047474 w 10692508"/>
              <a:gd name="connsiteY6863" fmla="*/ 3029016 h 4158856"/>
              <a:gd name="connsiteX6864" fmla="*/ 1047474 w 10692508"/>
              <a:gd name="connsiteY6864" fmla="*/ 3034385 h 4158856"/>
              <a:gd name="connsiteX6865" fmla="*/ 1026769 w 10692508"/>
              <a:gd name="connsiteY6865" fmla="*/ 3034385 h 4158856"/>
              <a:gd name="connsiteX6866" fmla="*/ 5196725 w 10692508"/>
              <a:gd name="connsiteY6866" fmla="*/ 3023646 h 4158856"/>
              <a:gd name="connsiteX6867" fmla="*/ 5196725 w 10692508"/>
              <a:gd name="connsiteY6867" fmla="*/ 3045123 h 4158856"/>
              <a:gd name="connsiteX6868" fmla="*/ 5176021 w 10692508"/>
              <a:gd name="connsiteY6868" fmla="*/ 3045123 h 4158856"/>
              <a:gd name="connsiteX6869" fmla="*/ 5166819 w 10692508"/>
              <a:gd name="connsiteY6869" fmla="*/ 3050493 h 4158856"/>
              <a:gd name="connsiteX6870" fmla="*/ 5156850 w 10692508"/>
              <a:gd name="connsiteY6870" fmla="*/ 3050493 h 4158856"/>
              <a:gd name="connsiteX6871" fmla="*/ 5146882 w 10692508"/>
              <a:gd name="connsiteY6871" fmla="*/ 3039754 h 4158856"/>
              <a:gd name="connsiteX6872" fmla="*/ 5176021 w 10692508"/>
              <a:gd name="connsiteY6872" fmla="*/ 3034385 h 4158856"/>
              <a:gd name="connsiteX6873" fmla="*/ 5097039 w 10692508"/>
              <a:gd name="connsiteY6873" fmla="*/ 3023646 h 4158856"/>
              <a:gd name="connsiteX6874" fmla="*/ 5107007 w 10692508"/>
              <a:gd name="connsiteY6874" fmla="*/ 3023646 h 4158856"/>
              <a:gd name="connsiteX6875" fmla="*/ 5136913 w 10692508"/>
              <a:gd name="connsiteY6875" fmla="*/ 3034385 h 4158856"/>
              <a:gd name="connsiteX6876" fmla="*/ 5126178 w 10692508"/>
              <a:gd name="connsiteY6876" fmla="*/ 3045123 h 4158856"/>
              <a:gd name="connsiteX6877" fmla="*/ 5107007 w 10692508"/>
              <a:gd name="connsiteY6877" fmla="*/ 3050493 h 4158856"/>
              <a:gd name="connsiteX6878" fmla="*/ 5097039 w 10692508"/>
              <a:gd name="connsiteY6878" fmla="*/ 3055095 h 4158856"/>
              <a:gd name="connsiteX6879" fmla="*/ 5097039 w 10692508"/>
              <a:gd name="connsiteY6879" fmla="*/ 3070435 h 4158856"/>
              <a:gd name="connsiteX6880" fmla="*/ 5087070 w 10692508"/>
              <a:gd name="connsiteY6880" fmla="*/ 3065066 h 4158856"/>
              <a:gd name="connsiteX6881" fmla="*/ 5066366 w 10692508"/>
              <a:gd name="connsiteY6881" fmla="*/ 3075805 h 4158856"/>
              <a:gd name="connsiteX6882" fmla="*/ 5057931 w 10692508"/>
              <a:gd name="connsiteY6882" fmla="*/ 3081174 h 4158856"/>
              <a:gd name="connsiteX6883" fmla="*/ 5047195 w 10692508"/>
              <a:gd name="connsiteY6883" fmla="*/ 3081174 h 4158856"/>
              <a:gd name="connsiteX6884" fmla="*/ 5037227 w 10692508"/>
              <a:gd name="connsiteY6884" fmla="*/ 3070435 h 4158856"/>
              <a:gd name="connsiteX6885" fmla="*/ 5037227 w 10692508"/>
              <a:gd name="connsiteY6885" fmla="*/ 3059697 h 4158856"/>
              <a:gd name="connsiteX6886" fmla="*/ 5027258 w 10692508"/>
              <a:gd name="connsiteY6886" fmla="*/ 3050493 h 4158856"/>
              <a:gd name="connsiteX6887" fmla="*/ 5006554 w 10692508"/>
              <a:gd name="connsiteY6887" fmla="*/ 3070435 h 4158856"/>
              <a:gd name="connsiteX6888" fmla="*/ 4987384 w 10692508"/>
              <a:gd name="connsiteY6888" fmla="*/ 3055095 h 4158856"/>
              <a:gd name="connsiteX6889" fmla="*/ 4987384 w 10692508"/>
              <a:gd name="connsiteY6889" fmla="*/ 3059697 h 4158856"/>
              <a:gd name="connsiteX6890" fmla="*/ 4987384 w 10692508"/>
              <a:gd name="connsiteY6890" fmla="*/ 3065066 h 4158856"/>
              <a:gd name="connsiteX6891" fmla="*/ 4967446 w 10692508"/>
              <a:gd name="connsiteY6891" fmla="*/ 3070435 h 4158856"/>
              <a:gd name="connsiteX6892" fmla="*/ 4967446 w 10692508"/>
              <a:gd name="connsiteY6892" fmla="*/ 3081174 h 4158856"/>
              <a:gd name="connsiteX6893" fmla="*/ 4946742 w 10692508"/>
              <a:gd name="connsiteY6893" fmla="*/ 3070435 h 4158856"/>
              <a:gd name="connsiteX6894" fmla="*/ 4956711 w 10692508"/>
              <a:gd name="connsiteY6894" fmla="*/ 3059697 h 4158856"/>
              <a:gd name="connsiteX6895" fmla="*/ 4956711 w 10692508"/>
              <a:gd name="connsiteY6895" fmla="*/ 3050493 h 4158856"/>
              <a:gd name="connsiteX6896" fmla="*/ 4977415 w 10692508"/>
              <a:gd name="connsiteY6896" fmla="*/ 3050493 h 4158856"/>
              <a:gd name="connsiteX6897" fmla="*/ 4987384 w 10692508"/>
              <a:gd name="connsiteY6897" fmla="*/ 3045123 h 4158856"/>
              <a:gd name="connsiteX6898" fmla="*/ 5016523 w 10692508"/>
              <a:gd name="connsiteY6898" fmla="*/ 3050493 h 4158856"/>
              <a:gd name="connsiteX6899" fmla="*/ 5027258 w 10692508"/>
              <a:gd name="connsiteY6899" fmla="*/ 3039754 h 4158856"/>
              <a:gd name="connsiteX6900" fmla="*/ 5047195 w 10692508"/>
              <a:gd name="connsiteY6900" fmla="*/ 3039754 h 4158856"/>
              <a:gd name="connsiteX6901" fmla="*/ 5057931 w 10692508"/>
              <a:gd name="connsiteY6901" fmla="*/ 3055095 h 4158856"/>
              <a:gd name="connsiteX6902" fmla="*/ 5066366 w 10692508"/>
              <a:gd name="connsiteY6902" fmla="*/ 3045123 h 4158856"/>
              <a:gd name="connsiteX6903" fmla="*/ 5077101 w 10692508"/>
              <a:gd name="connsiteY6903" fmla="*/ 3034385 h 4158856"/>
              <a:gd name="connsiteX6904" fmla="*/ 4907635 w 10692508"/>
              <a:gd name="connsiteY6904" fmla="*/ 3023646 h 4158856"/>
              <a:gd name="connsiteX6905" fmla="*/ 4946742 w 10692508"/>
              <a:gd name="connsiteY6905" fmla="*/ 3034385 h 4158856"/>
              <a:gd name="connsiteX6906" fmla="*/ 4937540 w 10692508"/>
              <a:gd name="connsiteY6906" fmla="*/ 3045123 h 4158856"/>
              <a:gd name="connsiteX6907" fmla="*/ 4927572 w 10692508"/>
              <a:gd name="connsiteY6907" fmla="*/ 3045123 h 4158856"/>
              <a:gd name="connsiteX6908" fmla="*/ 4896899 w 10692508"/>
              <a:gd name="connsiteY6908" fmla="*/ 3039754 h 4158856"/>
              <a:gd name="connsiteX6909" fmla="*/ 4817917 w 10692508"/>
              <a:gd name="connsiteY6909" fmla="*/ 3023646 h 4158856"/>
              <a:gd name="connsiteX6910" fmla="*/ 4827119 w 10692508"/>
              <a:gd name="connsiteY6910" fmla="*/ 3034385 h 4158856"/>
              <a:gd name="connsiteX6911" fmla="*/ 4817917 w 10692508"/>
              <a:gd name="connsiteY6911" fmla="*/ 3039754 h 4158856"/>
              <a:gd name="connsiteX6912" fmla="*/ 4777275 w 10692508"/>
              <a:gd name="connsiteY6912" fmla="*/ 3023646 h 4158856"/>
              <a:gd name="connsiteX6913" fmla="*/ 4797980 w 10692508"/>
              <a:gd name="connsiteY6913" fmla="*/ 3023646 h 4158856"/>
              <a:gd name="connsiteX6914" fmla="*/ 4797980 w 10692508"/>
              <a:gd name="connsiteY6914" fmla="*/ 3039754 h 4158856"/>
              <a:gd name="connsiteX6915" fmla="*/ 4777275 w 10692508"/>
              <a:gd name="connsiteY6915" fmla="*/ 3029016 h 4158856"/>
              <a:gd name="connsiteX6916" fmla="*/ 2045104 w 10692508"/>
              <a:gd name="connsiteY6916" fmla="*/ 3023646 h 4158856"/>
              <a:gd name="connsiteX6917" fmla="*/ 2074243 w 10692508"/>
              <a:gd name="connsiteY6917" fmla="*/ 3023646 h 4158856"/>
              <a:gd name="connsiteX6918" fmla="*/ 2084978 w 10692508"/>
              <a:gd name="connsiteY6918" fmla="*/ 3023646 h 4158856"/>
              <a:gd name="connsiteX6919" fmla="*/ 2074243 w 10692508"/>
              <a:gd name="connsiteY6919" fmla="*/ 3034385 h 4158856"/>
              <a:gd name="connsiteX6920" fmla="*/ 2064274 w 10692508"/>
              <a:gd name="connsiteY6920" fmla="*/ 3045123 h 4158856"/>
              <a:gd name="connsiteX6921" fmla="*/ 2004462 w 10692508"/>
              <a:gd name="connsiteY6921" fmla="*/ 3045123 h 4158856"/>
              <a:gd name="connsiteX6922" fmla="*/ 2004462 w 10692508"/>
              <a:gd name="connsiteY6922" fmla="*/ 3039754 h 4158856"/>
              <a:gd name="connsiteX6923" fmla="*/ 8448799 w 10692508"/>
              <a:gd name="connsiteY6923" fmla="*/ 3019044 h 4158856"/>
              <a:gd name="connsiteX6924" fmla="*/ 8477938 w 10692508"/>
              <a:gd name="connsiteY6924" fmla="*/ 3019044 h 4158856"/>
              <a:gd name="connsiteX6925" fmla="*/ 8477938 w 10692508"/>
              <a:gd name="connsiteY6925" fmla="*/ 3050493 h 4158856"/>
              <a:gd name="connsiteX6926" fmla="*/ 8448799 w 10692508"/>
              <a:gd name="connsiteY6926" fmla="*/ 3055095 h 4158856"/>
              <a:gd name="connsiteX6927" fmla="*/ 8428095 w 10692508"/>
              <a:gd name="connsiteY6927" fmla="*/ 3039754 h 4158856"/>
              <a:gd name="connsiteX6928" fmla="*/ 8428095 w 10692508"/>
              <a:gd name="connsiteY6928" fmla="*/ 3029016 h 4158856"/>
              <a:gd name="connsiteX6929" fmla="*/ 8378252 w 10692508"/>
              <a:gd name="connsiteY6929" fmla="*/ 3019044 h 4158856"/>
              <a:gd name="connsiteX6930" fmla="*/ 8378252 w 10692508"/>
              <a:gd name="connsiteY6930" fmla="*/ 3029016 h 4158856"/>
              <a:gd name="connsiteX6931" fmla="*/ 8368283 w 10692508"/>
              <a:gd name="connsiteY6931" fmla="*/ 3029016 h 4158856"/>
              <a:gd name="connsiteX6932" fmla="*/ 8378252 w 10692508"/>
              <a:gd name="connsiteY6932" fmla="*/ 3045123 h 4158856"/>
              <a:gd name="connsiteX6933" fmla="*/ 8368283 w 10692508"/>
              <a:gd name="connsiteY6933" fmla="*/ 3039754 h 4158856"/>
              <a:gd name="connsiteX6934" fmla="*/ 8349113 w 10692508"/>
              <a:gd name="connsiteY6934" fmla="*/ 3039754 h 4158856"/>
              <a:gd name="connsiteX6935" fmla="*/ 8339144 w 10692508"/>
              <a:gd name="connsiteY6935" fmla="*/ 3045123 h 4158856"/>
              <a:gd name="connsiteX6936" fmla="*/ 8339144 w 10692508"/>
              <a:gd name="connsiteY6936" fmla="*/ 3039754 h 4158856"/>
              <a:gd name="connsiteX6937" fmla="*/ 8349113 w 10692508"/>
              <a:gd name="connsiteY6937" fmla="*/ 3029016 h 4158856"/>
              <a:gd name="connsiteX6938" fmla="*/ 8349113 w 10692508"/>
              <a:gd name="connsiteY6938" fmla="*/ 3023646 h 4158856"/>
              <a:gd name="connsiteX6939" fmla="*/ 8358315 w 10692508"/>
              <a:gd name="connsiteY6939" fmla="*/ 3023646 h 4158856"/>
              <a:gd name="connsiteX6940" fmla="*/ 3939910 w 10692508"/>
              <a:gd name="connsiteY6940" fmla="*/ 3019044 h 4158856"/>
              <a:gd name="connsiteX6941" fmla="*/ 3969816 w 10692508"/>
              <a:gd name="connsiteY6941" fmla="*/ 3019044 h 4158856"/>
              <a:gd name="connsiteX6942" fmla="*/ 3979785 w 10692508"/>
              <a:gd name="connsiteY6942" fmla="*/ 3023646 h 4158856"/>
              <a:gd name="connsiteX6943" fmla="*/ 3989753 w 10692508"/>
              <a:gd name="connsiteY6943" fmla="*/ 3023646 h 4158856"/>
              <a:gd name="connsiteX6944" fmla="*/ 3999722 w 10692508"/>
              <a:gd name="connsiteY6944" fmla="*/ 3029016 h 4158856"/>
              <a:gd name="connsiteX6945" fmla="*/ 3999722 w 10692508"/>
              <a:gd name="connsiteY6945" fmla="*/ 3045123 h 4158856"/>
              <a:gd name="connsiteX6946" fmla="*/ 3979785 w 10692508"/>
              <a:gd name="connsiteY6946" fmla="*/ 3055095 h 4158856"/>
              <a:gd name="connsiteX6947" fmla="*/ 3979785 w 10692508"/>
              <a:gd name="connsiteY6947" fmla="*/ 3065066 h 4158856"/>
              <a:gd name="connsiteX6948" fmla="*/ 3989753 w 10692508"/>
              <a:gd name="connsiteY6948" fmla="*/ 3065066 h 4158856"/>
              <a:gd name="connsiteX6949" fmla="*/ 3989753 w 10692508"/>
              <a:gd name="connsiteY6949" fmla="*/ 3075805 h 4158856"/>
              <a:gd name="connsiteX6950" fmla="*/ 3979785 w 10692508"/>
              <a:gd name="connsiteY6950" fmla="*/ 3085776 h 4158856"/>
              <a:gd name="connsiteX6951" fmla="*/ 3969816 w 10692508"/>
              <a:gd name="connsiteY6951" fmla="*/ 3070435 h 4158856"/>
              <a:gd name="connsiteX6952" fmla="*/ 3959081 w 10692508"/>
              <a:gd name="connsiteY6952" fmla="*/ 3070435 h 4158856"/>
              <a:gd name="connsiteX6953" fmla="*/ 3939910 w 10692508"/>
              <a:gd name="connsiteY6953" fmla="*/ 3070435 h 4158856"/>
              <a:gd name="connsiteX6954" fmla="*/ 3929942 w 10692508"/>
              <a:gd name="connsiteY6954" fmla="*/ 3075805 h 4158856"/>
              <a:gd name="connsiteX6955" fmla="*/ 3919974 w 10692508"/>
              <a:gd name="connsiteY6955" fmla="*/ 3075805 h 4158856"/>
              <a:gd name="connsiteX6956" fmla="*/ 3929942 w 10692508"/>
              <a:gd name="connsiteY6956" fmla="*/ 3065066 h 4158856"/>
              <a:gd name="connsiteX6957" fmla="*/ 3959081 w 10692508"/>
              <a:gd name="connsiteY6957" fmla="*/ 3050493 h 4158856"/>
              <a:gd name="connsiteX6958" fmla="*/ 3939910 w 10692508"/>
              <a:gd name="connsiteY6958" fmla="*/ 3045123 h 4158856"/>
              <a:gd name="connsiteX6959" fmla="*/ 3919974 w 10692508"/>
              <a:gd name="connsiteY6959" fmla="*/ 3034385 h 4158856"/>
              <a:gd name="connsiteX6960" fmla="*/ 1696201 w 10692508"/>
              <a:gd name="connsiteY6960" fmla="*/ 3019044 h 4158856"/>
              <a:gd name="connsiteX6961" fmla="*/ 1696201 w 10692508"/>
              <a:gd name="connsiteY6961" fmla="*/ 3023646 h 4158856"/>
              <a:gd name="connsiteX6962" fmla="*/ 1665529 w 10692508"/>
              <a:gd name="connsiteY6962" fmla="*/ 3050493 h 4158856"/>
              <a:gd name="connsiteX6963" fmla="*/ 1665529 w 10692508"/>
              <a:gd name="connsiteY6963" fmla="*/ 3034385 h 4158856"/>
              <a:gd name="connsiteX6964" fmla="*/ 1675497 w 10692508"/>
              <a:gd name="connsiteY6964" fmla="*/ 3029016 h 4158856"/>
              <a:gd name="connsiteX6965" fmla="*/ 1675497 w 10692508"/>
              <a:gd name="connsiteY6965" fmla="*/ 3023646 h 4158856"/>
              <a:gd name="connsiteX6966" fmla="*/ 787522 w 10692508"/>
              <a:gd name="connsiteY6966" fmla="*/ 3019044 h 4158856"/>
              <a:gd name="connsiteX6967" fmla="*/ 797491 w 10692508"/>
              <a:gd name="connsiteY6967" fmla="*/ 3023646 h 4158856"/>
              <a:gd name="connsiteX6968" fmla="*/ 797491 w 10692508"/>
              <a:gd name="connsiteY6968" fmla="*/ 3029016 h 4158856"/>
              <a:gd name="connsiteX6969" fmla="*/ 768352 w 10692508"/>
              <a:gd name="connsiteY6969" fmla="*/ 3045123 h 4158856"/>
              <a:gd name="connsiteX6970" fmla="*/ 747648 w 10692508"/>
              <a:gd name="connsiteY6970" fmla="*/ 3045123 h 4158856"/>
              <a:gd name="connsiteX6971" fmla="*/ 747648 w 10692508"/>
              <a:gd name="connsiteY6971" fmla="*/ 3039754 h 4158856"/>
              <a:gd name="connsiteX6972" fmla="*/ 8957199 w 10692508"/>
              <a:gd name="connsiteY6972" fmla="*/ 3014442 h 4158856"/>
              <a:gd name="connsiteX6973" fmla="*/ 8967168 w 10692508"/>
              <a:gd name="connsiteY6973" fmla="*/ 3014442 h 4158856"/>
              <a:gd name="connsiteX6974" fmla="*/ 8967168 w 10692508"/>
              <a:gd name="connsiteY6974" fmla="*/ 3019044 h 4158856"/>
              <a:gd name="connsiteX6975" fmla="*/ 8957199 w 10692508"/>
              <a:gd name="connsiteY6975" fmla="*/ 3019044 h 4158856"/>
              <a:gd name="connsiteX6976" fmla="*/ 8657374 w 10692508"/>
              <a:gd name="connsiteY6976" fmla="*/ 3014442 h 4158856"/>
              <a:gd name="connsiteX6977" fmla="*/ 8657374 w 10692508"/>
              <a:gd name="connsiteY6977" fmla="*/ 3019044 h 4158856"/>
              <a:gd name="connsiteX6978" fmla="*/ 8638203 w 10692508"/>
              <a:gd name="connsiteY6978" fmla="*/ 3023646 h 4158856"/>
              <a:gd name="connsiteX6979" fmla="*/ 8628235 w 10692508"/>
              <a:gd name="connsiteY6979" fmla="*/ 3023646 h 4158856"/>
              <a:gd name="connsiteX6980" fmla="*/ 8408925 w 10692508"/>
              <a:gd name="connsiteY6980" fmla="*/ 3014442 h 4158856"/>
              <a:gd name="connsiteX6981" fmla="*/ 8408925 w 10692508"/>
              <a:gd name="connsiteY6981" fmla="*/ 3019044 h 4158856"/>
              <a:gd name="connsiteX6982" fmla="*/ 8398956 w 10692508"/>
              <a:gd name="connsiteY6982" fmla="*/ 3023646 h 4158856"/>
              <a:gd name="connsiteX6983" fmla="*/ 8388221 w 10692508"/>
              <a:gd name="connsiteY6983" fmla="*/ 3019044 h 4158856"/>
              <a:gd name="connsiteX6984" fmla="*/ 7830744 w 10692508"/>
              <a:gd name="connsiteY6984" fmla="*/ 3014442 h 4158856"/>
              <a:gd name="connsiteX6985" fmla="*/ 7830744 w 10692508"/>
              <a:gd name="connsiteY6985" fmla="*/ 3023646 h 4158856"/>
              <a:gd name="connsiteX6986" fmla="*/ 7800071 w 10692508"/>
              <a:gd name="connsiteY6986" fmla="*/ 3023646 h 4158856"/>
              <a:gd name="connsiteX6987" fmla="*/ 7800071 w 10692508"/>
              <a:gd name="connsiteY6987" fmla="*/ 3019044 h 4158856"/>
              <a:gd name="connsiteX6988" fmla="*/ 5266505 w 10692508"/>
              <a:gd name="connsiteY6988" fmla="*/ 3014442 h 4158856"/>
              <a:gd name="connsiteX6989" fmla="*/ 5287209 w 10692508"/>
              <a:gd name="connsiteY6989" fmla="*/ 3014442 h 4158856"/>
              <a:gd name="connsiteX6990" fmla="*/ 5287209 w 10692508"/>
              <a:gd name="connsiteY6990" fmla="*/ 3019044 h 4158856"/>
              <a:gd name="connsiteX6991" fmla="*/ 5256537 w 10692508"/>
              <a:gd name="connsiteY6991" fmla="*/ 3019044 h 4158856"/>
              <a:gd name="connsiteX6992" fmla="*/ 4219032 w 10692508"/>
              <a:gd name="connsiteY6992" fmla="*/ 3014442 h 4158856"/>
              <a:gd name="connsiteX6993" fmla="*/ 4219032 w 10692508"/>
              <a:gd name="connsiteY6993" fmla="*/ 3019044 h 4158856"/>
              <a:gd name="connsiteX6994" fmla="*/ 4199095 w 10692508"/>
              <a:gd name="connsiteY6994" fmla="*/ 3023646 h 4158856"/>
              <a:gd name="connsiteX6995" fmla="*/ 2423912 w 10692508"/>
              <a:gd name="connsiteY6995" fmla="*/ 3014442 h 4158856"/>
              <a:gd name="connsiteX6996" fmla="*/ 2443849 w 10692508"/>
              <a:gd name="connsiteY6996" fmla="*/ 3014442 h 4158856"/>
              <a:gd name="connsiteX6997" fmla="*/ 2423912 w 10692508"/>
              <a:gd name="connsiteY6997" fmla="*/ 3019044 h 4158856"/>
              <a:gd name="connsiteX6998" fmla="*/ 2283584 w 10692508"/>
              <a:gd name="connsiteY6998" fmla="*/ 3014442 h 4158856"/>
              <a:gd name="connsiteX6999" fmla="*/ 2314257 w 10692508"/>
              <a:gd name="connsiteY6999" fmla="*/ 3019044 h 4158856"/>
              <a:gd name="connsiteX7000" fmla="*/ 2314257 w 10692508"/>
              <a:gd name="connsiteY7000" fmla="*/ 3023646 h 4158856"/>
              <a:gd name="connsiteX7001" fmla="*/ 2274382 w 10692508"/>
              <a:gd name="connsiteY7001" fmla="*/ 3023646 h 4158856"/>
              <a:gd name="connsiteX7002" fmla="*/ 1725340 w 10692508"/>
              <a:gd name="connsiteY7002" fmla="*/ 3014442 h 4158856"/>
              <a:gd name="connsiteX7003" fmla="*/ 1756013 w 10692508"/>
              <a:gd name="connsiteY7003" fmla="*/ 3014442 h 4158856"/>
              <a:gd name="connsiteX7004" fmla="*/ 1735309 w 10692508"/>
              <a:gd name="connsiteY7004" fmla="*/ 3019044 h 4158856"/>
              <a:gd name="connsiteX7005" fmla="*/ 1515999 w 10692508"/>
              <a:gd name="connsiteY7005" fmla="*/ 3014442 h 4158856"/>
              <a:gd name="connsiteX7006" fmla="*/ 1535936 w 10692508"/>
              <a:gd name="connsiteY7006" fmla="*/ 3014442 h 4158856"/>
              <a:gd name="connsiteX7007" fmla="*/ 1526735 w 10692508"/>
              <a:gd name="connsiteY7007" fmla="*/ 3019044 h 4158856"/>
              <a:gd name="connsiteX7008" fmla="*/ 1506030 w 10692508"/>
              <a:gd name="connsiteY7008" fmla="*/ 3019044 h 4158856"/>
              <a:gd name="connsiteX7009" fmla="*/ 1365703 w 10692508"/>
              <a:gd name="connsiteY7009" fmla="*/ 3009073 h 4158856"/>
              <a:gd name="connsiteX7010" fmla="*/ 1376438 w 10692508"/>
              <a:gd name="connsiteY7010" fmla="*/ 3014442 h 4158856"/>
              <a:gd name="connsiteX7011" fmla="*/ 1357268 w 10692508"/>
              <a:gd name="connsiteY7011" fmla="*/ 3019044 h 4158856"/>
              <a:gd name="connsiteX7012" fmla="*/ 1346532 w 10692508"/>
              <a:gd name="connsiteY7012" fmla="*/ 3019044 h 4158856"/>
              <a:gd name="connsiteX7013" fmla="*/ 1346532 w 10692508"/>
              <a:gd name="connsiteY7013" fmla="*/ 3014442 h 4158856"/>
              <a:gd name="connsiteX7014" fmla="*/ 8886652 w 10692508"/>
              <a:gd name="connsiteY7014" fmla="*/ 3003704 h 4158856"/>
              <a:gd name="connsiteX7015" fmla="*/ 8897388 w 10692508"/>
              <a:gd name="connsiteY7015" fmla="*/ 3003704 h 4158856"/>
              <a:gd name="connsiteX7016" fmla="*/ 8917325 w 10692508"/>
              <a:gd name="connsiteY7016" fmla="*/ 3009073 h 4158856"/>
              <a:gd name="connsiteX7017" fmla="*/ 8886652 w 10692508"/>
              <a:gd name="connsiteY7017" fmla="*/ 3014442 h 4158856"/>
              <a:gd name="connsiteX7018" fmla="*/ 5047195 w 10692508"/>
              <a:gd name="connsiteY7018" fmla="*/ 3003704 h 4158856"/>
              <a:gd name="connsiteX7019" fmla="*/ 5057931 w 10692508"/>
              <a:gd name="connsiteY7019" fmla="*/ 3009073 h 4158856"/>
              <a:gd name="connsiteX7020" fmla="*/ 5047195 w 10692508"/>
              <a:gd name="connsiteY7020" fmla="*/ 3014442 h 4158856"/>
              <a:gd name="connsiteX7021" fmla="*/ 5016523 w 10692508"/>
              <a:gd name="connsiteY7021" fmla="*/ 3014442 h 4158856"/>
              <a:gd name="connsiteX7022" fmla="*/ 5027258 w 10692508"/>
              <a:gd name="connsiteY7022" fmla="*/ 3009073 h 4158856"/>
              <a:gd name="connsiteX7023" fmla="*/ 5037227 w 10692508"/>
              <a:gd name="connsiteY7023" fmla="*/ 3009073 h 4158856"/>
              <a:gd name="connsiteX7024" fmla="*/ 4777275 w 10692508"/>
              <a:gd name="connsiteY7024" fmla="*/ 3003704 h 4158856"/>
              <a:gd name="connsiteX7025" fmla="*/ 4787244 w 10692508"/>
              <a:gd name="connsiteY7025" fmla="*/ 3009073 h 4158856"/>
              <a:gd name="connsiteX7026" fmla="*/ 4787244 w 10692508"/>
              <a:gd name="connsiteY7026" fmla="*/ 3019044 h 4158856"/>
              <a:gd name="connsiteX7027" fmla="*/ 4777275 w 10692508"/>
              <a:gd name="connsiteY7027" fmla="*/ 3019044 h 4158856"/>
              <a:gd name="connsiteX7028" fmla="*/ 4758105 w 10692508"/>
              <a:gd name="connsiteY7028" fmla="*/ 3009073 h 4158856"/>
              <a:gd name="connsiteX7029" fmla="*/ 4698293 w 10692508"/>
              <a:gd name="connsiteY7029" fmla="*/ 3003704 h 4158856"/>
              <a:gd name="connsiteX7030" fmla="*/ 4717464 w 10692508"/>
              <a:gd name="connsiteY7030" fmla="*/ 3003704 h 4158856"/>
              <a:gd name="connsiteX7031" fmla="*/ 4717464 w 10692508"/>
              <a:gd name="connsiteY7031" fmla="*/ 3014442 h 4158856"/>
              <a:gd name="connsiteX7032" fmla="*/ 4698293 w 10692508"/>
              <a:gd name="connsiteY7032" fmla="*/ 3014442 h 4158856"/>
              <a:gd name="connsiteX7033" fmla="*/ 2243709 w 10692508"/>
              <a:gd name="connsiteY7033" fmla="*/ 3003704 h 4158856"/>
              <a:gd name="connsiteX7034" fmla="*/ 2274382 w 10692508"/>
              <a:gd name="connsiteY7034" fmla="*/ 3009073 h 4158856"/>
              <a:gd name="connsiteX7035" fmla="*/ 2264413 w 10692508"/>
              <a:gd name="connsiteY7035" fmla="*/ 3019044 h 4158856"/>
              <a:gd name="connsiteX7036" fmla="*/ 2254445 w 10692508"/>
              <a:gd name="connsiteY7036" fmla="*/ 3019044 h 4158856"/>
              <a:gd name="connsiteX7037" fmla="*/ 9266227 w 10692508"/>
              <a:gd name="connsiteY7037" fmla="*/ 2998334 h 4158856"/>
              <a:gd name="connsiteX7038" fmla="*/ 9266227 w 10692508"/>
              <a:gd name="connsiteY7038" fmla="*/ 3003704 h 4158856"/>
              <a:gd name="connsiteX7039" fmla="*/ 9266227 w 10692508"/>
              <a:gd name="connsiteY7039" fmla="*/ 3009073 h 4158856"/>
              <a:gd name="connsiteX7040" fmla="*/ 9256258 w 10692508"/>
              <a:gd name="connsiteY7040" fmla="*/ 3009073 h 4158856"/>
              <a:gd name="connsiteX7041" fmla="*/ 9256258 w 10692508"/>
              <a:gd name="connsiteY7041" fmla="*/ 3003704 h 4158856"/>
              <a:gd name="connsiteX7042" fmla="*/ 8218754 w 10692508"/>
              <a:gd name="connsiteY7042" fmla="*/ 2998334 h 4158856"/>
              <a:gd name="connsiteX7043" fmla="*/ 8237924 w 10692508"/>
              <a:gd name="connsiteY7043" fmla="*/ 2998334 h 4158856"/>
              <a:gd name="connsiteX7044" fmla="*/ 8258629 w 10692508"/>
              <a:gd name="connsiteY7044" fmla="*/ 3009073 h 4158856"/>
              <a:gd name="connsiteX7045" fmla="*/ 8279333 w 10692508"/>
              <a:gd name="connsiteY7045" fmla="*/ 3019044 h 4158856"/>
              <a:gd name="connsiteX7046" fmla="*/ 8279333 w 10692508"/>
              <a:gd name="connsiteY7046" fmla="*/ 3009073 h 4158856"/>
              <a:gd name="connsiteX7047" fmla="*/ 8289301 w 10692508"/>
              <a:gd name="connsiteY7047" fmla="*/ 3034385 h 4158856"/>
              <a:gd name="connsiteX7048" fmla="*/ 8268597 w 10692508"/>
              <a:gd name="connsiteY7048" fmla="*/ 3039754 h 4158856"/>
              <a:gd name="connsiteX7049" fmla="*/ 8268597 w 10692508"/>
              <a:gd name="connsiteY7049" fmla="*/ 3045123 h 4158856"/>
              <a:gd name="connsiteX7050" fmla="*/ 8279333 w 10692508"/>
              <a:gd name="connsiteY7050" fmla="*/ 3045123 h 4158856"/>
              <a:gd name="connsiteX7051" fmla="*/ 8289301 w 10692508"/>
              <a:gd name="connsiteY7051" fmla="*/ 3055095 h 4158856"/>
              <a:gd name="connsiteX7052" fmla="*/ 8308471 w 10692508"/>
              <a:gd name="connsiteY7052" fmla="*/ 3055095 h 4158856"/>
              <a:gd name="connsiteX7053" fmla="*/ 8318440 w 10692508"/>
              <a:gd name="connsiteY7053" fmla="*/ 3050493 h 4158856"/>
              <a:gd name="connsiteX7054" fmla="*/ 8308471 w 10692508"/>
              <a:gd name="connsiteY7054" fmla="*/ 3045123 h 4158856"/>
              <a:gd name="connsiteX7055" fmla="*/ 8328409 w 10692508"/>
              <a:gd name="connsiteY7055" fmla="*/ 3039754 h 4158856"/>
              <a:gd name="connsiteX7056" fmla="*/ 8339144 w 10692508"/>
              <a:gd name="connsiteY7056" fmla="*/ 3045123 h 4158856"/>
              <a:gd name="connsiteX7057" fmla="*/ 8339144 w 10692508"/>
              <a:gd name="connsiteY7057" fmla="*/ 3050493 h 4158856"/>
              <a:gd name="connsiteX7058" fmla="*/ 8318440 w 10692508"/>
              <a:gd name="connsiteY7058" fmla="*/ 3059697 h 4158856"/>
              <a:gd name="connsiteX7059" fmla="*/ 8318440 w 10692508"/>
              <a:gd name="connsiteY7059" fmla="*/ 3065066 h 4158856"/>
              <a:gd name="connsiteX7060" fmla="*/ 8298503 w 10692508"/>
              <a:gd name="connsiteY7060" fmla="*/ 3081174 h 4158856"/>
              <a:gd name="connsiteX7061" fmla="*/ 8298503 w 10692508"/>
              <a:gd name="connsiteY7061" fmla="*/ 3091145 h 4158856"/>
              <a:gd name="connsiteX7062" fmla="*/ 8248659 w 10692508"/>
              <a:gd name="connsiteY7062" fmla="*/ 3111855 h 4158856"/>
              <a:gd name="connsiteX7063" fmla="*/ 8237924 w 10692508"/>
              <a:gd name="connsiteY7063" fmla="*/ 3095748 h 4158856"/>
              <a:gd name="connsiteX7064" fmla="*/ 8248659 w 10692508"/>
              <a:gd name="connsiteY7064" fmla="*/ 3091145 h 4158856"/>
              <a:gd name="connsiteX7065" fmla="*/ 8248659 w 10692508"/>
              <a:gd name="connsiteY7065" fmla="*/ 3075805 h 4158856"/>
              <a:gd name="connsiteX7066" fmla="*/ 8229489 w 10692508"/>
              <a:gd name="connsiteY7066" fmla="*/ 3070435 h 4158856"/>
              <a:gd name="connsiteX7067" fmla="*/ 8229489 w 10692508"/>
              <a:gd name="connsiteY7067" fmla="*/ 3059697 h 4158856"/>
              <a:gd name="connsiteX7068" fmla="*/ 8237924 w 10692508"/>
              <a:gd name="connsiteY7068" fmla="*/ 3055095 h 4158856"/>
              <a:gd name="connsiteX7069" fmla="*/ 8237924 w 10692508"/>
              <a:gd name="connsiteY7069" fmla="*/ 3045123 h 4158856"/>
              <a:gd name="connsiteX7070" fmla="*/ 8218754 w 10692508"/>
              <a:gd name="connsiteY7070" fmla="*/ 3055095 h 4158856"/>
              <a:gd name="connsiteX7071" fmla="*/ 8188848 w 10692508"/>
              <a:gd name="connsiteY7071" fmla="*/ 3055095 h 4158856"/>
              <a:gd name="connsiteX7072" fmla="*/ 8169677 w 10692508"/>
              <a:gd name="connsiteY7072" fmla="*/ 3065066 h 4158856"/>
              <a:gd name="connsiteX7073" fmla="*/ 8158942 w 10692508"/>
              <a:gd name="connsiteY7073" fmla="*/ 3065066 h 4158856"/>
              <a:gd name="connsiteX7074" fmla="*/ 8148973 w 10692508"/>
              <a:gd name="connsiteY7074" fmla="*/ 3050493 h 4158856"/>
              <a:gd name="connsiteX7075" fmla="*/ 8158942 w 10692508"/>
              <a:gd name="connsiteY7075" fmla="*/ 3045123 h 4158856"/>
              <a:gd name="connsiteX7076" fmla="*/ 8158942 w 10692508"/>
              <a:gd name="connsiteY7076" fmla="*/ 3014442 h 4158856"/>
              <a:gd name="connsiteX7077" fmla="*/ 5316348 w 10692508"/>
              <a:gd name="connsiteY7077" fmla="*/ 2998334 h 4158856"/>
              <a:gd name="connsiteX7078" fmla="*/ 5336286 w 10692508"/>
              <a:gd name="connsiteY7078" fmla="*/ 2998334 h 4158856"/>
              <a:gd name="connsiteX7079" fmla="*/ 5326317 w 10692508"/>
              <a:gd name="connsiteY7079" fmla="*/ 3009073 h 4158856"/>
              <a:gd name="connsiteX7080" fmla="*/ 5146882 w 10692508"/>
              <a:gd name="connsiteY7080" fmla="*/ 2998334 h 4158856"/>
              <a:gd name="connsiteX7081" fmla="*/ 5156850 w 10692508"/>
              <a:gd name="connsiteY7081" fmla="*/ 3009073 h 4158856"/>
              <a:gd name="connsiteX7082" fmla="*/ 5126178 w 10692508"/>
              <a:gd name="connsiteY7082" fmla="*/ 3014442 h 4158856"/>
              <a:gd name="connsiteX7083" fmla="*/ 5107007 w 10692508"/>
              <a:gd name="connsiteY7083" fmla="*/ 3014442 h 4158856"/>
              <a:gd name="connsiteX7084" fmla="*/ 5097039 w 10692508"/>
              <a:gd name="connsiteY7084" fmla="*/ 3014442 h 4158856"/>
              <a:gd name="connsiteX7085" fmla="*/ 5136913 w 10692508"/>
              <a:gd name="connsiteY7085" fmla="*/ 3003704 h 4158856"/>
              <a:gd name="connsiteX7086" fmla="*/ 4349392 w 10692508"/>
              <a:gd name="connsiteY7086" fmla="*/ 2998334 h 4158856"/>
              <a:gd name="connsiteX7087" fmla="*/ 4368562 w 10692508"/>
              <a:gd name="connsiteY7087" fmla="*/ 3014442 h 4158856"/>
              <a:gd name="connsiteX7088" fmla="*/ 4378530 w 10692508"/>
              <a:gd name="connsiteY7088" fmla="*/ 3019044 h 4158856"/>
              <a:gd name="connsiteX7089" fmla="*/ 4378530 w 10692508"/>
              <a:gd name="connsiteY7089" fmla="*/ 3029016 h 4158856"/>
              <a:gd name="connsiteX7090" fmla="*/ 4359360 w 10692508"/>
              <a:gd name="connsiteY7090" fmla="*/ 3034385 h 4158856"/>
              <a:gd name="connsiteX7091" fmla="*/ 4349392 w 10692508"/>
              <a:gd name="connsiteY7091" fmla="*/ 3029016 h 4158856"/>
              <a:gd name="connsiteX7092" fmla="*/ 4318718 w 10692508"/>
              <a:gd name="connsiteY7092" fmla="*/ 3045123 h 4158856"/>
              <a:gd name="connsiteX7093" fmla="*/ 4308750 w 10692508"/>
              <a:gd name="connsiteY7093" fmla="*/ 3039754 h 4158856"/>
              <a:gd name="connsiteX7094" fmla="*/ 4328687 w 10692508"/>
              <a:gd name="connsiteY7094" fmla="*/ 3039754 h 4158856"/>
              <a:gd name="connsiteX7095" fmla="*/ 4318718 w 10692508"/>
              <a:gd name="connsiteY7095" fmla="*/ 3019044 h 4158856"/>
              <a:gd name="connsiteX7096" fmla="*/ 3909238 w 10692508"/>
              <a:gd name="connsiteY7096" fmla="*/ 2998334 h 4158856"/>
              <a:gd name="connsiteX7097" fmla="*/ 3929942 w 10692508"/>
              <a:gd name="connsiteY7097" fmla="*/ 2998334 h 4158856"/>
              <a:gd name="connsiteX7098" fmla="*/ 3929942 w 10692508"/>
              <a:gd name="connsiteY7098" fmla="*/ 3009073 h 4158856"/>
              <a:gd name="connsiteX7099" fmla="*/ 3959081 w 10692508"/>
              <a:gd name="connsiteY7099" fmla="*/ 3009073 h 4158856"/>
              <a:gd name="connsiteX7100" fmla="*/ 3939910 w 10692508"/>
              <a:gd name="connsiteY7100" fmla="*/ 3014442 h 4158856"/>
              <a:gd name="connsiteX7101" fmla="*/ 3929942 w 10692508"/>
              <a:gd name="connsiteY7101" fmla="*/ 3014442 h 4158856"/>
              <a:gd name="connsiteX7102" fmla="*/ 3929942 w 10692508"/>
              <a:gd name="connsiteY7102" fmla="*/ 3019044 h 4158856"/>
              <a:gd name="connsiteX7103" fmla="*/ 3909238 w 10692508"/>
              <a:gd name="connsiteY7103" fmla="*/ 3019044 h 4158856"/>
              <a:gd name="connsiteX7104" fmla="*/ 3900803 w 10692508"/>
              <a:gd name="connsiteY7104" fmla="*/ 3029016 h 4158856"/>
              <a:gd name="connsiteX7105" fmla="*/ 3890067 w 10692508"/>
              <a:gd name="connsiteY7105" fmla="*/ 3034385 h 4158856"/>
              <a:gd name="connsiteX7106" fmla="*/ 3880098 w 10692508"/>
              <a:gd name="connsiteY7106" fmla="*/ 3039754 h 4158856"/>
              <a:gd name="connsiteX7107" fmla="*/ 3870130 w 10692508"/>
              <a:gd name="connsiteY7107" fmla="*/ 3045123 h 4158856"/>
              <a:gd name="connsiteX7108" fmla="*/ 3870130 w 10692508"/>
              <a:gd name="connsiteY7108" fmla="*/ 3055095 h 4158856"/>
              <a:gd name="connsiteX7109" fmla="*/ 3880098 w 10692508"/>
              <a:gd name="connsiteY7109" fmla="*/ 3055095 h 4158856"/>
              <a:gd name="connsiteX7110" fmla="*/ 3880098 w 10692508"/>
              <a:gd name="connsiteY7110" fmla="*/ 3065066 h 4158856"/>
              <a:gd name="connsiteX7111" fmla="*/ 3870130 w 10692508"/>
              <a:gd name="connsiteY7111" fmla="*/ 3075805 h 4158856"/>
              <a:gd name="connsiteX7112" fmla="*/ 3849426 w 10692508"/>
              <a:gd name="connsiteY7112" fmla="*/ 3070435 h 4158856"/>
              <a:gd name="connsiteX7113" fmla="*/ 3830255 w 10692508"/>
              <a:gd name="connsiteY7113" fmla="*/ 3070435 h 4158856"/>
              <a:gd name="connsiteX7114" fmla="*/ 3820287 w 10692508"/>
              <a:gd name="connsiteY7114" fmla="*/ 3059697 h 4158856"/>
              <a:gd name="connsiteX7115" fmla="*/ 3840991 w 10692508"/>
              <a:gd name="connsiteY7115" fmla="*/ 3055095 h 4158856"/>
              <a:gd name="connsiteX7116" fmla="*/ 3820287 w 10692508"/>
              <a:gd name="connsiteY7116" fmla="*/ 3055095 h 4158856"/>
              <a:gd name="connsiteX7117" fmla="*/ 3810319 w 10692508"/>
              <a:gd name="connsiteY7117" fmla="*/ 3055095 h 4158856"/>
              <a:gd name="connsiteX7118" fmla="*/ 3820287 w 10692508"/>
              <a:gd name="connsiteY7118" fmla="*/ 3045123 h 4158856"/>
              <a:gd name="connsiteX7119" fmla="*/ 3840991 w 10692508"/>
              <a:gd name="connsiteY7119" fmla="*/ 3039754 h 4158856"/>
              <a:gd name="connsiteX7120" fmla="*/ 3860161 w 10692508"/>
              <a:gd name="connsiteY7120" fmla="*/ 3029016 h 4158856"/>
              <a:gd name="connsiteX7121" fmla="*/ 3880098 w 10692508"/>
              <a:gd name="connsiteY7121" fmla="*/ 3019044 h 4158856"/>
              <a:gd name="connsiteX7122" fmla="*/ 3890067 w 10692508"/>
              <a:gd name="connsiteY7122" fmla="*/ 3019044 h 4158856"/>
              <a:gd name="connsiteX7123" fmla="*/ 3890067 w 10692508"/>
              <a:gd name="connsiteY7123" fmla="*/ 3009073 h 4158856"/>
              <a:gd name="connsiteX7124" fmla="*/ 2164727 w 10692508"/>
              <a:gd name="connsiteY7124" fmla="*/ 2998334 h 4158856"/>
              <a:gd name="connsiteX7125" fmla="*/ 2194633 w 10692508"/>
              <a:gd name="connsiteY7125" fmla="*/ 2998334 h 4158856"/>
              <a:gd name="connsiteX7126" fmla="*/ 2204602 w 10692508"/>
              <a:gd name="connsiteY7126" fmla="*/ 3009073 h 4158856"/>
              <a:gd name="connsiteX7127" fmla="*/ 2194633 w 10692508"/>
              <a:gd name="connsiteY7127" fmla="*/ 3014442 h 4158856"/>
              <a:gd name="connsiteX7128" fmla="*/ 2194633 w 10692508"/>
              <a:gd name="connsiteY7128" fmla="*/ 3023646 h 4158856"/>
              <a:gd name="connsiteX7129" fmla="*/ 2183898 w 10692508"/>
              <a:gd name="connsiteY7129" fmla="*/ 3023646 h 4158856"/>
              <a:gd name="connsiteX7130" fmla="*/ 2144790 w 10692508"/>
              <a:gd name="connsiteY7130" fmla="*/ 3023646 h 4158856"/>
              <a:gd name="connsiteX7131" fmla="*/ 2134054 w 10692508"/>
              <a:gd name="connsiteY7131" fmla="*/ 3029016 h 4158856"/>
              <a:gd name="connsiteX7132" fmla="*/ 2104915 w 10692508"/>
              <a:gd name="connsiteY7132" fmla="*/ 3029016 h 4158856"/>
              <a:gd name="connsiteX7133" fmla="*/ 2094947 w 10692508"/>
              <a:gd name="connsiteY7133" fmla="*/ 3023646 h 4158856"/>
              <a:gd name="connsiteX7134" fmla="*/ 2124086 w 10692508"/>
              <a:gd name="connsiteY7134" fmla="*/ 3019044 h 4158856"/>
              <a:gd name="connsiteX7135" fmla="*/ 2134054 w 10692508"/>
              <a:gd name="connsiteY7135" fmla="*/ 3014442 h 4158856"/>
              <a:gd name="connsiteX7136" fmla="*/ 2144790 w 10692508"/>
              <a:gd name="connsiteY7136" fmla="*/ 3003704 h 4158856"/>
              <a:gd name="connsiteX7137" fmla="*/ 4997352 w 10692508"/>
              <a:gd name="connsiteY7137" fmla="*/ 2992965 h 4158856"/>
              <a:gd name="connsiteX7138" fmla="*/ 5016523 w 10692508"/>
              <a:gd name="connsiteY7138" fmla="*/ 2992965 h 4158856"/>
              <a:gd name="connsiteX7139" fmla="*/ 5027258 w 10692508"/>
              <a:gd name="connsiteY7139" fmla="*/ 3003704 h 4158856"/>
              <a:gd name="connsiteX7140" fmla="*/ 5027258 w 10692508"/>
              <a:gd name="connsiteY7140" fmla="*/ 3009073 h 4158856"/>
              <a:gd name="connsiteX7141" fmla="*/ 5016523 w 10692508"/>
              <a:gd name="connsiteY7141" fmla="*/ 3009073 h 4158856"/>
              <a:gd name="connsiteX7142" fmla="*/ 5006554 w 10692508"/>
              <a:gd name="connsiteY7142" fmla="*/ 3014442 h 4158856"/>
              <a:gd name="connsiteX7143" fmla="*/ 4997352 w 10692508"/>
              <a:gd name="connsiteY7143" fmla="*/ 3003704 h 4158856"/>
              <a:gd name="connsiteX7144" fmla="*/ 4239737 w 10692508"/>
              <a:gd name="connsiteY7144" fmla="*/ 2992965 h 4158856"/>
              <a:gd name="connsiteX7145" fmla="*/ 4248171 w 10692508"/>
              <a:gd name="connsiteY7145" fmla="*/ 3009073 h 4158856"/>
              <a:gd name="connsiteX7146" fmla="*/ 4229001 w 10692508"/>
              <a:gd name="connsiteY7146" fmla="*/ 3009073 h 4158856"/>
              <a:gd name="connsiteX7147" fmla="*/ 4229001 w 10692508"/>
              <a:gd name="connsiteY7147" fmla="*/ 3003704 h 4158856"/>
              <a:gd name="connsiteX7148" fmla="*/ 4219032 w 10692508"/>
              <a:gd name="connsiteY7148" fmla="*/ 2998334 h 4158856"/>
              <a:gd name="connsiteX7149" fmla="*/ 2014431 w 10692508"/>
              <a:gd name="connsiteY7149" fmla="*/ 2992965 h 4158856"/>
              <a:gd name="connsiteX7150" fmla="*/ 2025166 w 10692508"/>
              <a:gd name="connsiteY7150" fmla="*/ 2992965 h 4158856"/>
              <a:gd name="connsiteX7151" fmla="*/ 2025166 w 10692508"/>
              <a:gd name="connsiteY7151" fmla="*/ 3003704 h 4158856"/>
              <a:gd name="connsiteX7152" fmla="*/ 2004462 w 10692508"/>
              <a:gd name="connsiteY7152" fmla="*/ 3014442 h 4158856"/>
              <a:gd name="connsiteX7153" fmla="*/ 2004462 w 10692508"/>
              <a:gd name="connsiteY7153" fmla="*/ 3003704 h 4158856"/>
              <a:gd name="connsiteX7154" fmla="*/ 1615685 w 10692508"/>
              <a:gd name="connsiteY7154" fmla="*/ 2992965 h 4158856"/>
              <a:gd name="connsiteX7155" fmla="*/ 1625654 w 10692508"/>
              <a:gd name="connsiteY7155" fmla="*/ 2992965 h 4158856"/>
              <a:gd name="connsiteX7156" fmla="*/ 1625654 w 10692508"/>
              <a:gd name="connsiteY7156" fmla="*/ 2998334 h 4158856"/>
              <a:gd name="connsiteX7157" fmla="*/ 1595748 w 10692508"/>
              <a:gd name="connsiteY7157" fmla="*/ 2992965 h 4158856"/>
              <a:gd name="connsiteX7158" fmla="*/ 1615685 w 10692508"/>
              <a:gd name="connsiteY7158" fmla="*/ 2992965 h 4158856"/>
              <a:gd name="connsiteX7159" fmla="*/ 1605717 w 10692508"/>
              <a:gd name="connsiteY7159" fmla="*/ 2998334 h 4158856"/>
              <a:gd name="connsiteX7160" fmla="*/ 8318440 w 10692508"/>
              <a:gd name="connsiteY7160" fmla="*/ 2988363 h 4158856"/>
              <a:gd name="connsiteX7161" fmla="*/ 8349113 w 10692508"/>
              <a:gd name="connsiteY7161" fmla="*/ 2998334 h 4158856"/>
              <a:gd name="connsiteX7162" fmla="*/ 8339144 w 10692508"/>
              <a:gd name="connsiteY7162" fmla="*/ 3009073 h 4158856"/>
              <a:gd name="connsiteX7163" fmla="*/ 8318440 w 10692508"/>
              <a:gd name="connsiteY7163" fmla="*/ 3009073 h 4158856"/>
              <a:gd name="connsiteX7164" fmla="*/ 8308471 w 10692508"/>
              <a:gd name="connsiteY7164" fmla="*/ 3014442 h 4158856"/>
              <a:gd name="connsiteX7165" fmla="*/ 8298503 w 10692508"/>
              <a:gd name="connsiteY7165" fmla="*/ 3003704 h 4158856"/>
              <a:gd name="connsiteX7166" fmla="*/ 5126178 w 10692508"/>
              <a:gd name="connsiteY7166" fmla="*/ 2988363 h 4158856"/>
              <a:gd name="connsiteX7167" fmla="*/ 5146882 w 10692508"/>
              <a:gd name="connsiteY7167" fmla="*/ 2988363 h 4158856"/>
              <a:gd name="connsiteX7168" fmla="*/ 5126178 w 10692508"/>
              <a:gd name="connsiteY7168" fmla="*/ 2992965 h 4158856"/>
              <a:gd name="connsiteX7169" fmla="*/ 1696201 w 10692508"/>
              <a:gd name="connsiteY7169" fmla="*/ 2988363 h 4158856"/>
              <a:gd name="connsiteX7170" fmla="*/ 1696201 w 10692508"/>
              <a:gd name="connsiteY7170" fmla="*/ 2998334 h 4158856"/>
              <a:gd name="connsiteX7171" fmla="*/ 1675497 w 10692508"/>
              <a:gd name="connsiteY7171" fmla="*/ 2998334 h 4158856"/>
              <a:gd name="connsiteX7172" fmla="*/ 1686233 w 10692508"/>
              <a:gd name="connsiteY7172" fmla="*/ 2992965 h 4158856"/>
              <a:gd name="connsiteX7173" fmla="*/ 1376438 w 10692508"/>
              <a:gd name="connsiteY7173" fmla="*/ 2988363 h 4158856"/>
              <a:gd name="connsiteX7174" fmla="*/ 1386407 w 10692508"/>
              <a:gd name="connsiteY7174" fmla="*/ 2988363 h 4158856"/>
              <a:gd name="connsiteX7175" fmla="*/ 1386407 w 10692508"/>
              <a:gd name="connsiteY7175" fmla="*/ 2992965 h 4158856"/>
              <a:gd name="connsiteX7176" fmla="*/ 1376438 w 10692508"/>
              <a:gd name="connsiteY7176" fmla="*/ 2992965 h 4158856"/>
              <a:gd name="connsiteX7177" fmla="*/ 8727921 w 10692508"/>
              <a:gd name="connsiteY7177" fmla="*/ 2982994 h 4158856"/>
              <a:gd name="connsiteX7178" fmla="*/ 8727921 w 10692508"/>
              <a:gd name="connsiteY7178" fmla="*/ 2992965 h 4158856"/>
              <a:gd name="connsiteX7179" fmla="*/ 8707217 w 10692508"/>
              <a:gd name="connsiteY7179" fmla="*/ 2988363 h 4158856"/>
              <a:gd name="connsiteX7180" fmla="*/ 5146882 w 10692508"/>
              <a:gd name="connsiteY7180" fmla="*/ 2982994 h 4158856"/>
              <a:gd name="connsiteX7181" fmla="*/ 5156850 w 10692508"/>
              <a:gd name="connsiteY7181" fmla="*/ 2982994 h 4158856"/>
              <a:gd name="connsiteX7182" fmla="*/ 5156850 w 10692508"/>
              <a:gd name="connsiteY7182" fmla="*/ 2988363 h 4158856"/>
              <a:gd name="connsiteX7183" fmla="*/ 4268875 w 10692508"/>
              <a:gd name="connsiteY7183" fmla="*/ 2982994 h 4158856"/>
              <a:gd name="connsiteX7184" fmla="*/ 4278844 w 10692508"/>
              <a:gd name="connsiteY7184" fmla="*/ 2988363 h 4158856"/>
              <a:gd name="connsiteX7185" fmla="*/ 4308750 w 10692508"/>
              <a:gd name="connsiteY7185" fmla="*/ 2982994 h 4158856"/>
              <a:gd name="connsiteX7186" fmla="*/ 4318718 w 10692508"/>
              <a:gd name="connsiteY7186" fmla="*/ 2992965 h 4158856"/>
              <a:gd name="connsiteX7187" fmla="*/ 4299548 w 10692508"/>
              <a:gd name="connsiteY7187" fmla="*/ 3003704 h 4158856"/>
              <a:gd name="connsiteX7188" fmla="*/ 4278844 w 10692508"/>
              <a:gd name="connsiteY7188" fmla="*/ 3003704 h 4158856"/>
              <a:gd name="connsiteX7189" fmla="*/ 4278844 w 10692508"/>
              <a:gd name="connsiteY7189" fmla="*/ 3014442 h 4158856"/>
              <a:gd name="connsiteX7190" fmla="*/ 4299548 w 10692508"/>
              <a:gd name="connsiteY7190" fmla="*/ 3023646 h 4158856"/>
              <a:gd name="connsiteX7191" fmla="*/ 4268875 w 10692508"/>
              <a:gd name="connsiteY7191" fmla="*/ 3039754 h 4158856"/>
              <a:gd name="connsiteX7192" fmla="*/ 4248171 w 10692508"/>
              <a:gd name="connsiteY7192" fmla="*/ 3039754 h 4158856"/>
              <a:gd name="connsiteX7193" fmla="*/ 4229001 w 10692508"/>
              <a:gd name="connsiteY7193" fmla="*/ 3045123 h 4158856"/>
              <a:gd name="connsiteX7194" fmla="*/ 4219032 w 10692508"/>
              <a:gd name="connsiteY7194" fmla="*/ 3034385 h 4158856"/>
              <a:gd name="connsiteX7195" fmla="*/ 4258907 w 10692508"/>
              <a:gd name="connsiteY7195" fmla="*/ 3019044 h 4158856"/>
              <a:gd name="connsiteX7196" fmla="*/ 4268875 w 10692508"/>
              <a:gd name="connsiteY7196" fmla="*/ 3019044 h 4158856"/>
              <a:gd name="connsiteX7197" fmla="*/ 4268875 w 10692508"/>
              <a:gd name="connsiteY7197" fmla="*/ 3003704 h 4158856"/>
              <a:gd name="connsiteX7198" fmla="*/ 4258907 w 10692508"/>
              <a:gd name="connsiteY7198" fmla="*/ 2998334 h 4158856"/>
              <a:gd name="connsiteX7199" fmla="*/ 4268875 w 10692508"/>
              <a:gd name="connsiteY7199" fmla="*/ 2988363 h 4158856"/>
              <a:gd name="connsiteX7200" fmla="*/ 1515999 w 10692508"/>
              <a:gd name="connsiteY7200" fmla="*/ 2982994 h 4158856"/>
              <a:gd name="connsiteX7201" fmla="*/ 1526735 w 10692508"/>
              <a:gd name="connsiteY7201" fmla="*/ 2992965 h 4158856"/>
              <a:gd name="connsiteX7202" fmla="*/ 1496062 w 10692508"/>
              <a:gd name="connsiteY7202" fmla="*/ 2992965 h 4158856"/>
              <a:gd name="connsiteX7203" fmla="*/ 1415546 w 10692508"/>
              <a:gd name="connsiteY7203" fmla="*/ 2982994 h 4158856"/>
              <a:gd name="connsiteX7204" fmla="*/ 1436250 w 10692508"/>
              <a:gd name="connsiteY7204" fmla="*/ 2982994 h 4158856"/>
              <a:gd name="connsiteX7205" fmla="*/ 1426281 w 10692508"/>
              <a:gd name="connsiteY7205" fmla="*/ 2988363 h 4158856"/>
              <a:gd name="connsiteX7206" fmla="*/ 956989 w 10692508"/>
              <a:gd name="connsiteY7206" fmla="*/ 2982994 h 4158856"/>
              <a:gd name="connsiteX7207" fmla="*/ 956989 w 10692508"/>
              <a:gd name="connsiteY7207" fmla="*/ 2992965 h 4158856"/>
              <a:gd name="connsiteX7208" fmla="*/ 947787 w 10692508"/>
              <a:gd name="connsiteY7208" fmla="*/ 2998334 h 4158856"/>
              <a:gd name="connsiteX7209" fmla="*/ 937819 w 10692508"/>
              <a:gd name="connsiteY7209" fmla="*/ 2988363 h 4158856"/>
              <a:gd name="connsiteX7210" fmla="*/ 8757060 w 10692508"/>
              <a:gd name="connsiteY7210" fmla="*/ 2978391 h 4158856"/>
              <a:gd name="connsiteX7211" fmla="*/ 8767029 w 10692508"/>
              <a:gd name="connsiteY7211" fmla="*/ 2978391 h 4158856"/>
              <a:gd name="connsiteX7212" fmla="*/ 8776997 w 10692508"/>
              <a:gd name="connsiteY7212" fmla="*/ 2988363 h 4158856"/>
              <a:gd name="connsiteX7213" fmla="*/ 8757060 w 10692508"/>
              <a:gd name="connsiteY7213" fmla="*/ 2988363 h 4158856"/>
              <a:gd name="connsiteX7214" fmla="*/ 8638203 w 10692508"/>
              <a:gd name="connsiteY7214" fmla="*/ 2978391 h 4158856"/>
              <a:gd name="connsiteX7215" fmla="*/ 8638203 w 10692508"/>
              <a:gd name="connsiteY7215" fmla="*/ 2982994 h 4158856"/>
              <a:gd name="connsiteX7216" fmla="*/ 8618266 w 10692508"/>
              <a:gd name="connsiteY7216" fmla="*/ 3003704 h 4158856"/>
              <a:gd name="connsiteX7217" fmla="*/ 8618266 w 10692508"/>
              <a:gd name="connsiteY7217" fmla="*/ 2998334 h 4158856"/>
              <a:gd name="connsiteX7218" fmla="*/ 8597562 w 10692508"/>
              <a:gd name="connsiteY7218" fmla="*/ 2992965 h 4158856"/>
              <a:gd name="connsiteX7219" fmla="*/ 8597562 w 10692508"/>
              <a:gd name="connsiteY7219" fmla="*/ 2988363 h 4158856"/>
              <a:gd name="connsiteX7220" fmla="*/ 8607530 w 10692508"/>
              <a:gd name="connsiteY7220" fmla="*/ 2982994 h 4158856"/>
              <a:gd name="connsiteX7221" fmla="*/ 8628235 w 10692508"/>
              <a:gd name="connsiteY7221" fmla="*/ 2982994 h 4158856"/>
              <a:gd name="connsiteX7222" fmla="*/ 5235833 w 10692508"/>
              <a:gd name="connsiteY7222" fmla="*/ 2978391 h 4158856"/>
              <a:gd name="connsiteX7223" fmla="*/ 5266505 w 10692508"/>
              <a:gd name="connsiteY7223" fmla="*/ 2982994 h 4158856"/>
              <a:gd name="connsiteX7224" fmla="*/ 5256537 w 10692508"/>
              <a:gd name="connsiteY7224" fmla="*/ 2992965 h 4158856"/>
              <a:gd name="connsiteX7225" fmla="*/ 5287209 w 10692508"/>
              <a:gd name="connsiteY7225" fmla="*/ 3003704 h 4158856"/>
              <a:gd name="connsiteX7226" fmla="*/ 5266505 w 10692508"/>
              <a:gd name="connsiteY7226" fmla="*/ 3014442 h 4158856"/>
              <a:gd name="connsiteX7227" fmla="*/ 5246568 w 10692508"/>
              <a:gd name="connsiteY7227" fmla="*/ 3014442 h 4158856"/>
              <a:gd name="connsiteX7228" fmla="*/ 5246568 w 10692508"/>
              <a:gd name="connsiteY7228" fmla="*/ 2998334 h 4158856"/>
              <a:gd name="connsiteX7229" fmla="*/ 5227398 w 10692508"/>
              <a:gd name="connsiteY7229" fmla="*/ 2998334 h 4158856"/>
              <a:gd name="connsiteX7230" fmla="*/ 5235833 w 10692508"/>
              <a:gd name="connsiteY7230" fmla="*/ 2988363 h 4158856"/>
              <a:gd name="connsiteX7231" fmla="*/ 5235833 w 10692508"/>
              <a:gd name="connsiteY7231" fmla="*/ 2982994 h 4158856"/>
              <a:gd name="connsiteX7232" fmla="*/ 5097039 w 10692508"/>
              <a:gd name="connsiteY7232" fmla="*/ 2978391 h 4158856"/>
              <a:gd name="connsiteX7233" fmla="*/ 5136913 w 10692508"/>
              <a:gd name="connsiteY7233" fmla="*/ 2978391 h 4158856"/>
              <a:gd name="connsiteX7234" fmla="*/ 5116209 w 10692508"/>
              <a:gd name="connsiteY7234" fmla="*/ 2982994 h 4158856"/>
              <a:gd name="connsiteX7235" fmla="*/ 5116209 w 10692508"/>
              <a:gd name="connsiteY7235" fmla="*/ 2988363 h 4158856"/>
              <a:gd name="connsiteX7236" fmla="*/ 5097039 w 10692508"/>
              <a:gd name="connsiteY7236" fmla="*/ 2992965 h 4158856"/>
              <a:gd name="connsiteX7237" fmla="*/ 4688325 w 10692508"/>
              <a:gd name="connsiteY7237" fmla="*/ 2978391 h 4158856"/>
              <a:gd name="connsiteX7238" fmla="*/ 4717464 w 10692508"/>
              <a:gd name="connsiteY7238" fmla="*/ 2978391 h 4158856"/>
              <a:gd name="connsiteX7239" fmla="*/ 4717464 w 10692508"/>
              <a:gd name="connsiteY7239" fmla="*/ 2988363 h 4158856"/>
              <a:gd name="connsiteX7240" fmla="*/ 4698293 w 10692508"/>
              <a:gd name="connsiteY7240" fmla="*/ 2988363 h 4158856"/>
              <a:gd name="connsiteX7241" fmla="*/ 2443849 w 10692508"/>
              <a:gd name="connsiteY7241" fmla="*/ 2978391 h 4158856"/>
              <a:gd name="connsiteX7242" fmla="*/ 2443849 w 10692508"/>
              <a:gd name="connsiteY7242" fmla="*/ 2988363 h 4158856"/>
              <a:gd name="connsiteX7243" fmla="*/ 2423912 w 10692508"/>
              <a:gd name="connsiteY7243" fmla="*/ 2982994 h 4158856"/>
              <a:gd name="connsiteX7244" fmla="*/ 2254445 w 10692508"/>
              <a:gd name="connsiteY7244" fmla="*/ 2978391 h 4158856"/>
              <a:gd name="connsiteX7245" fmla="*/ 2254445 w 10692508"/>
              <a:gd name="connsiteY7245" fmla="*/ 2988363 h 4158856"/>
              <a:gd name="connsiteX7246" fmla="*/ 2243709 w 10692508"/>
              <a:gd name="connsiteY7246" fmla="*/ 2982994 h 4158856"/>
              <a:gd name="connsiteX7247" fmla="*/ 2124086 w 10692508"/>
              <a:gd name="connsiteY7247" fmla="*/ 2978391 h 4158856"/>
              <a:gd name="connsiteX7248" fmla="*/ 2144790 w 10692508"/>
              <a:gd name="connsiteY7248" fmla="*/ 2978391 h 4158856"/>
              <a:gd name="connsiteX7249" fmla="*/ 2134054 w 10692508"/>
              <a:gd name="connsiteY7249" fmla="*/ 2988363 h 4158856"/>
              <a:gd name="connsiteX7250" fmla="*/ 1346532 w 10692508"/>
              <a:gd name="connsiteY7250" fmla="*/ 2978391 h 4158856"/>
              <a:gd name="connsiteX7251" fmla="*/ 1365703 w 10692508"/>
              <a:gd name="connsiteY7251" fmla="*/ 2978391 h 4158856"/>
              <a:gd name="connsiteX7252" fmla="*/ 1346532 w 10692508"/>
              <a:gd name="connsiteY7252" fmla="*/ 2982994 h 4158856"/>
              <a:gd name="connsiteX7253" fmla="*/ 8428095 w 10692508"/>
              <a:gd name="connsiteY7253" fmla="*/ 2973022 h 4158856"/>
              <a:gd name="connsiteX7254" fmla="*/ 8438064 w 10692508"/>
              <a:gd name="connsiteY7254" fmla="*/ 2973022 h 4158856"/>
              <a:gd name="connsiteX7255" fmla="*/ 8448799 w 10692508"/>
              <a:gd name="connsiteY7255" fmla="*/ 2988363 h 4158856"/>
              <a:gd name="connsiteX7256" fmla="*/ 8428095 w 10692508"/>
              <a:gd name="connsiteY7256" fmla="*/ 2992965 h 4158856"/>
              <a:gd name="connsiteX7257" fmla="*/ 8418126 w 10692508"/>
              <a:gd name="connsiteY7257" fmla="*/ 2992965 h 4158856"/>
              <a:gd name="connsiteX7258" fmla="*/ 8388221 w 10692508"/>
              <a:gd name="connsiteY7258" fmla="*/ 2973022 h 4158856"/>
              <a:gd name="connsiteX7259" fmla="*/ 8388221 w 10692508"/>
              <a:gd name="connsiteY7259" fmla="*/ 2978391 h 4158856"/>
              <a:gd name="connsiteX7260" fmla="*/ 8368283 w 10692508"/>
              <a:gd name="connsiteY7260" fmla="*/ 2978391 h 4158856"/>
              <a:gd name="connsiteX7261" fmla="*/ 1935449 w 10692508"/>
              <a:gd name="connsiteY7261" fmla="*/ 2973022 h 4158856"/>
              <a:gd name="connsiteX7262" fmla="*/ 1964588 w 10692508"/>
              <a:gd name="connsiteY7262" fmla="*/ 2978391 h 4158856"/>
              <a:gd name="connsiteX7263" fmla="*/ 1994494 w 10692508"/>
              <a:gd name="connsiteY7263" fmla="*/ 2982994 h 4158856"/>
              <a:gd name="connsiteX7264" fmla="*/ 1994494 w 10692508"/>
              <a:gd name="connsiteY7264" fmla="*/ 3003704 h 4158856"/>
              <a:gd name="connsiteX7265" fmla="*/ 1964588 w 10692508"/>
              <a:gd name="connsiteY7265" fmla="*/ 3014442 h 4158856"/>
              <a:gd name="connsiteX7266" fmla="*/ 1954619 w 10692508"/>
              <a:gd name="connsiteY7266" fmla="*/ 3019044 h 4158856"/>
              <a:gd name="connsiteX7267" fmla="*/ 1935449 w 10692508"/>
              <a:gd name="connsiteY7267" fmla="*/ 3019044 h 4158856"/>
              <a:gd name="connsiteX7268" fmla="*/ 1925480 w 10692508"/>
              <a:gd name="connsiteY7268" fmla="*/ 3019044 h 4158856"/>
              <a:gd name="connsiteX7269" fmla="*/ 1865668 w 10692508"/>
              <a:gd name="connsiteY7269" fmla="*/ 3019044 h 4158856"/>
              <a:gd name="connsiteX7270" fmla="*/ 1844964 w 10692508"/>
              <a:gd name="connsiteY7270" fmla="*/ 3034385 h 4158856"/>
              <a:gd name="connsiteX7271" fmla="*/ 1825027 w 10692508"/>
              <a:gd name="connsiteY7271" fmla="*/ 3019044 h 4158856"/>
              <a:gd name="connsiteX7272" fmla="*/ 1825027 w 10692508"/>
              <a:gd name="connsiteY7272" fmla="*/ 3029016 h 4158856"/>
              <a:gd name="connsiteX7273" fmla="*/ 1795121 w 10692508"/>
              <a:gd name="connsiteY7273" fmla="*/ 3045123 h 4158856"/>
              <a:gd name="connsiteX7274" fmla="*/ 1756013 w 10692508"/>
              <a:gd name="connsiteY7274" fmla="*/ 3050493 h 4158856"/>
              <a:gd name="connsiteX7275" fmla="*/ 1746044 w 10692508"/>
              <a:gd name="connsiteY7275" fmla="*/ 3045123 h 4158856"/>
              <a:gd name="connsiteX7276" fmla="*/ 1756013 w 10692508"/>
              <a:gd name="connsiteY7276" fmla="*/ 3039754 h 4158856"/>
              <a:gd name="connsiteX7277" fmla="*/ 1756013 w 10692508"/>
              <a:gd name="connsiteY7277" fmla="*/ 3023646 h 4158856"/>
              <a:gd name="connsiteX7278" fmla="*/ 1765215 w 10692508"/>
              <a:gd name="connsiteY7278" fmla="*/ 3014442 h 4158856"/>
              <a:gd name="connsiteX7279" fmla="*/ 1765215 w 10692508"/>
              <a:gd name="connsiteY7279" fmla="*/ 2998334 h 4158856"/>
              <a:gd name="connsiteX7280" fmla="*/ 1795121 w 10692508"/>
              <a:gd name="connsiteY7280" fmla="*/ 2988363 h 4158856"/>
              <a:gd name="connsiteX7281" fmla="*/ 1815825 w 10692508"/>
              <a:gd name="connsiteY7281" fmla="*/ 2992965 h 4158856"/>
              <a:gd name="connsiteX7282" fmla="*/ 1795121 w 10692508"/>
              <a:gd name="connsiteY7282" fmla="*/ 2998334 h 4158856"/>
              <a:gd name="connsiteX7283" fmla="*/ 1795121 w 10692508"/>
              <a:gd name="connsiteY7283" fmla="*/ 3003704 h 4158856"/>
              <a:gd name="connsiteX7284" fmla="*/ 1815825 w 10692508"/>
              <a:gd name="connsiteY7284" fmla="*/ 3014442 h 4158856"/>
              <a:gd name="connsiteX7285" fmla="*/ 1825027 w 10692508"/>
              <a:gd name="connsiteY7285" fmla="*/ 3009073 h 4158856"/>
              <a:gd name="connsiteX7286" fmla="*/ 1834995 w 10692508"/>
              <a:gd name="connsiteY7286" fmla="*/ 3009073 h 4158856"/>
              <a:gd name="connsiteX7287" fmla="*/ 1884839 w 10692508"/>
              <a:gd name="connsiteY7287" fmla="*/ 2982994 h 4158856"/>
              <a:gd name="connsiteX7288" fmla="*/ 1894807 w 10692508"/>
              <a:gd name="connsiteY7288" fmla="*/ 2982994 h 4158856"/>
              <a:gd name="connsiteX7289" fmla="*/ 1904776 w 10692508"/>
              <a:gd name="connsiteY7289" fmla="*/ 2978391 h 4158856"/>
              <a:gd name="connsiteX7290" fmla="*/ 1925480 w 10692508"/>
              <a:gd name="connsiteY7290" fmla="*/ 2978391 h 4158856"/>
              <a:gd name="connsiteX7291" fmla="*/ 1746044 w 10692508"/>
              <a:gd name="connsiteY7291" fmla="*/ 2973022 h 4158856"/>
              <a:gd name="connsiteX7292" fmla="*/ 1765215 w 10692508"/>
              <a:gd name="connsiteY7292" fmla="*/ 2973022 h 4158856"/>
              <a:gd name="connsiteX7293" fmla="*/ 1765215 w 10692508"/>
              <a:gd name="connsiteY7293" fmla="*/ 2988363 h 4158856"/>
              <a:gd name="connsiteX7294" fmla="*/ 1746044 w 10692508"/>
              <a:gd name="connsiteY7294" fmla="*/ 2998334 h 4158856"/>
              <a:gd name="connsiteX7295" fmla="*/ 1735309 w 10692508"/>
              <a:gd name="connsiteY7295" fmla="*/ 3009073 h 4158856"/>
              <a:gd name="connsiteX7296" fmla="*/ 1705403 w 10692508"/>
              <a:gd name="connsiteY7296" fmla="*/ 3019044 h 4158856"/>
              <a:gd name="connsiteX7297" fmla="*/ 1696201 w 10692508"/>
              <a:gd name="connsiteY7297" fmla="*/ 3009073 h 4158856"/>
              <a:gd name="connsiteX7298" fmla="*/ 1705403 w 10692508"/>
              <a:gd name="connsiteY7298" fmla="*/ 3003704 h 4158856"/>
              <a:gd name="connsiteX7299" fmla="*/ 1705403 w 10692508"/>
              <a:gd name="connsiteY7299" fmla="*/ 2998334 h 4158856"/>
              <a:gd name="connsiteX7300" fmla="*/ 1715372 w 10692508"/>
              <a:gd name="connsiteY7300" fmla="*/ 2988363 h 4158856"/>
              <a:gd name="connsiteX7301" fmla="*/ 9165774 w 10692508"/>
              <a:gd name="connsiteY7301" fmla="*/ 2967653 h 4158856"/>
              <a:gd name="connsiteX7302" fmla="*/ 9186478 w 10692508"/>
              <a:gd name="connsiteY7302" fmla="*/ 2973022 h 4158856"/>
              <a:gd name="connsiteX7303" fmla="*/ 9176509 w 10692508"/>
              <a:gd name="connsiteY7303" fmla="*/ 2973022 h 4158856"/>
              <a:gd name="connsiteX7304" fmla="*/ 9176509 w 10692508"/>
              <a:gd name="connsiteY7304" fmla="*/ 2988363 h 4158856"/>
              <a:gd name="connsiteX7305" fmla="*/ 8237924 w 10692508"/>
              <a:gd name="connsiteY7305" fmla="*/ 2967653 h 4158856"/>
              <a:gd name="connsiteX7306" fmla="*/ 8258629 w 10692508"/>
              <a:gd name="connsiteY7306" fmla="*/ 2967653 h 4158856"/>
              <a:gd name="connsiteX7307" fmla="*/ 8248659 w 10692508"/>
              <a:gd name="connsiteY7307" fmla="*/ 2973022 h 4158856"/>
              <a:gd name="connsiteX7308" fmla="*/ 8248659 w 10692508"/>
              <a:gd name="connsiteY7308" fmla="*/ 2982994 h 4158856"/>
              <a:gd name="connsiteX7309" fmla="*/ 8229489 w 10692508"/>
              <a:gd name="connsiteY7309" fmla="*/ 2982994 h 4158856"/>
              <a:gd name="connsiteX7310" fmla="*/ 4797980 w 10692508"/>
              <a:gd name="connsiteY7310" fmla="*/ 2967653 h 4158856"/>
              <a:gd name="connsiteX7311" fmla="*/ 4807948 w 10692508"/>
              <a:gd name="connsiteY7311" fmla="*/ 2978391 h 4158856"/>
              <a:gd name="connsiteX7312" fmla="*/ 4797980 w 10692508"/>
              <a:gd name="connsiteY7312" fmla="*/ 2978391 h 4158856"/>
              <a:gd name="connsiteX7313" fmla="*/ 4777275 w 10692508"/>
              <a:gd name="connsiteY7313" fmla="*/ 2982994 h 4158856"/>
              <a:gd name="connsiteX7314" fmla="*/ 4777275 w 10692508"/>
              <a:gd name="connsiteY7314" fmla="*/ 2973022 h 4158856"/>
              <a:gd name="connsiteX7315" fmla="*/ 2364100 w 10692508"/>
              <a:gd name="connsiteY7315" fmla="*/ 2967653 h 4158856"/>
              <a:gd name="connsiteX7316" fmla="*/ 2384037 w 10692508"/>
              <a:gd name="connsiteY7316" fmla="*/ 2973022 h 4158856"/>
              <a:gd name="connsiteX7317" fmla="*/ 2374068 w 10692508"/>
              <a:gd name="connsiteY7317" fmla="*/ 2978391 h 4158856"/>
              <a:gd name="connsiteX7318" fmla="*/ 2384037 w 10692508"/>
              <a:gd name="connsiteY7318" fmla="*/ 2978391 h 4158856"/>
              <a:gd name="connsiteX7319" fmla="*/ 2403208 w 10692508"/>
              <a:gd name="connsiteY7319" fmla="*/ 2992965 h 4158856"/>
              <a:gd name="connsiteX7320" fmla="*/ 2413176 w 10692508"/>
              <a:gd name="connsiteY7320" fmla="*/ 2998334 h 4158856"/>
              <a:gd name="connsiteX7321" fmla="*/ 2394006 w 10692508"/>
              <a:gd name="connsiteY7321" fmla="*/ 2998334 h 4158856"/>
              <a:gd name="connsiteX7322" fmla="*/ 2384037 w 10692508"/>
              <a:gd name="connsiteY7322" fmla="*/ 2998334 h 4158856"/>
              <a:gd name="connsiteX7323" fmla="*/ 2374068 w 10692508"/>
              <a:gd name="connsiteY7323" fmla="*/ 3003704 h 4158856"/>
              <a:gd name="connsiteX7324" fmla="*/ 2334194 w 10692508"/>
              <a:gd name="connsiteY7324" fmla="*/ 3003704 h 4158856"/>
              <a:gd name="connsiteX7325" fmla="*/ 2314257 w 10692508"/>
              <a:gd name="connsiteY7325" fmla="*/ 3014442 h 4158856"/>
              <a:gd name="connsiteX7326" fmla="*/ 2293553 w 10692508"/>
              <a:gd name="connsiteY7326" fmla="*/ 3003704 h 4158856"/>
              <a:gd name="connsiteX7327" fmla="*/ 2314257 w 10692508"/>
              <a:gd name="connsiteY7327" fmla="*/ 2998334 h 4158856"/>
              <a:gd name="connsiteX7328" fmla="*/ 2324225 w 10692508"/>
              <a:gd name="connsiteY7328" fmla="*/ 2988363 h 4158856"/>
              <a:gd name="connsiteX7329" fmla="*/ 2343396 w 10692508"/>
              <a:gd name="connsiteY7329" fmla="*/ 2988363 h 4158856"/>
              <a:gd name="connsiteX7330" fmla="*/ 2343396 w 10692508"/>
              <a:gd name="connsiteY7330" fmla="*/ 2973022 h 4158856"/>
              <a:gd name="connsiteX7331" fmla="*/ 1246079 w 10692508"/>
              <a:gd name="connsiteY7331" fmla="*/ 2967653 h 4158856"/>
              <a:gd name="connsiteX7332" fmla="*/ 1226909 w 10692508"/>
              <a:gd name="connsiteY7332" fmla="*/ 2978391 h 4158856"/>
              <a:gd name="connsiteX7333" fmla="*/ 1216940 w 10692508"/>
              <a:gd name="connsiteY7333" fmla="*/ 2973022 h 4158856"/>
              <a:gd name="connsiteX7334" fmla="*/ 977693 w 10692508"/>
              <a:gd name="connsiteY7334" fmla="*/ 2967653 h 4158856"/>
              <a:gd name="connsiteX7335" fmla="*/ 987662 w 10692508"/>
              <a:gd name="connsiteY7335" fmla="*/ 2982994 h 4158856"/>
              <a:gd name="connsiteX7336" fmla="*/ 956989 w 10692508"/>
              <a:gd name="connsiteY7336" fmla="*/ 2982994 h 4158856"/>
              <a:gd name="connsiteX7337" fmla="*/ 956989 w 10692508"/>
              <a:gd name="connsiteY7337" fmla="*/ 2978391 h 4158856"/>
              <a:gd name="connsiteX7338" fmla="*/ 598885 w 10692508"/>
              <a:gd name="connsiteY7338" fmla="*/ 2967653 h 4158856"/>
              <a:gd name="connsiteX7339" fmla="*/ 608087 w 10692508"/>
              <a:gd name="connsiteY7339" fmla="*/ 2967653 h 4158856"/>
              <a:gd name="connsiteX7340" fmla="*/ 598885 w 10692508"/>
              <a:gd name="connsiteY7340" fmla="*/ 2982994 h 4158856"/>
              <a:gd name="connsiteX7341" fmla="*/ 588916 w 10692508"/>
              <a:gd name="connsiteY7341" fmla="*/ 2982994 h 4158856"/>
              <a:gd name="connsiteX7342" fmla="*/ 588916 w 10692508"/>
              <a:gd name="connsiteY7342" fmla="*/ 2978391 h 4158856"/>
              <a:gd name="connsiteX7343" fmla="*/ 8458768 w 10692508"/>
              <a:gd name="connsiteY7343" fmla="*/ 2962284 h 4158856"/>
              <a:gd name="connsiteX7344" fmla="*/ 8487907 w 10692508"/>
              <a:gd name="connsiteY7344" fmla="*/ 2967653 h 4158856"/>
              <a:gd name="connsiteX7345" fmla="*/ 8487907 w 10692508"/>
              <a:gd name="connsiteY7345" fmla="*/ 2982994 h 4158856"/>
              <a:gd name="connsiteX7346" fmla="*/ 8477938 w 10692508"/>
              <a:gd name="connsiteY7346" fmla="*/ 2982994 h 4158856"/>
              <a:gd name="connsiteX7347" fmla="*/ 8467970 w 10692508"/>
              <a:gd name="connsiteY7347" fmla="*/ 2973022 h 4158856"/>
              <a:gd name="connsiteX7348" fmla="*/ 8318440 w 10692508"/>
              <a:gd name="connsiteY7348" fmla="*/ 2962284 h 4158856"/>
              <a:gd name="connsiteX7349" fmla="*/ 8308471 w 10692508"/>
              <a:gd name="connsiteY7349" fmla="*/ 2973022 h 4158856"/>
              <a:gd name="connsiteX7350" fmla="*/ 8298503 w 10692508"/>
              <a:gd name="connsiteY7350" fmla="*/ 2967653 h 4158856"/>
              <a:gd name="connsiteX7351" fmla="*/ 8268597 w 10692508"/>
              <a:gd name="connsiteY7351" fmla="*/ 2962284 h 4158856"/>
              <a:gd name="connsiteX7352" fmla="*/ 8298503 w 10692508"/>
              <a:gd name="connsiteY7352" fmla="*/ 2973022 h 4158856"/>
              <a:gd name="connsiteX7353" fmla="*/ 8279333 w 10692508"/>
              <a:gd name="connsiteY7353" fmla="*/ 2978391 h 4158856"/>
              <a:gd name="connsiteX7354" fmla="*/ 8258629 w 10692508"/>
              <a:gd name="connsiteY7354" fmla="*/ 2978391 h 4158856"/>
              <a:gd name="connsiteX7355" fmla="*/ 8258629 w 10692508"/>
              <a:gd name="connsiteY7355" fmla="*/ 2973022 h 4158856"/>
              <a:gd name="connsiteX7356" fmla="*/ 4847056 w 10692508"/>
              <a:gd name="connsiteY7356" fmla="*/ 2962284 h 4158856"/>
              <a:gd name="connsiteX7357" fmla="*/ 4877729 w 10692508"/>
              <a:gd name="connsiteY7357" fmla="*/ 2982994 h 4158856"/>
              <a:gd name="connsiteX7358" fmla="*/ 4896899 w 10692508"/>
              <a:gd name="connsiteY7358" fmla="*/ 2982994 h 4158856"/>
              <a:gd name="connsiteX7359" fmla="*/ 4907635 w 10692508"/>
              <a:gd name="connsiteY7359" fmla="*/ 2988363 h 4158856"/>
              <a:gd name="connsiteX7360" fmla="*/ 4907635 w 10692508"/>
              <a:gd name="connsiteY7360" fmla="*/ 2998334 h 4158856"/>
              <a:gd name="connsiteX7361" fmla="*/ 4896899 w 10692508"/>
              <a:gd name="connsiteY7361" fmla="*/ 3009073 h 4158856"/>
              <a:gd name="connsiteX7362" fmla="*/ 4886930 w 10692508"/>
              <a:gd name="connsiteY7362" fmla="*/ 2998334 h 4158856"/>
              <a:gd name="connsiteX7363" fmla="*/ 4877729 w 10692508"/>
              <a:gd name="connsiteY7363" fmla="*/ 2998334 h 4158856"/>
              <a:gd name="connsiteX7364" fmla="*/ 4867760 w 10692508"/>
              <a:gd name="connsiteY7364" fmla="*/ 3009073 h 4158856"/>
              <a:gd name="connsiteX7365" fmla="*/ 4817917 w 10692508"/>
              <a:gd name="connsiteY7365" fmla="*/ 3009073 h 4158856"/>
              <a:gd name="connsiteX7366" fmla="*/ 4817917 w 10692508"/>
              <a:gd name="connsiteY7366" fmla="*/ 2992965 h 4158856"/>
              <a:gd name="connsiteX7367" fmla="*/ 4817917 w 10692508"/>
              <a:gd name="connsiteY7367" fmla="*/ 2982994 h 4158856"/>
              <a:gd name="connsiteX7368" fmla="*/ 4807948 w 10692508"/>
              <a:gd name="connsiteY7368" fmla="*/ 2978391 h 4158856"/>
              <a:gd name="connsiteX7369" fmla="*/ 4657652 w 10692508"/>
              <a:gd name="connsiteY7369" fmla="*/ 2962284 h 4158856"/>
              <a:gd name="connsiteX7370" fmla="*/ 4667621 w 10692508"/>
              <a:gd name="connsiteY7370" fmla="*/ 2978391 h 4158856"/>
              <a:gd name="connsiteX7371" fmla="*/ 4648450 w 10692508"/>
              <a:gd name="connsiteY7371" fmla="*/ 2978391 h 4158856"/>
              <a:gd name="connsiteX7372" fmla="*/ 4648450 w 10692508"/>
              <a:gd name="connsiteY7372" fmla="*/ 2967653 h 4158856"/>
              <a:gd name="connsiteX7373" fmla="*/ 4149252 w 10692508"/>
              <a:gd name="connsiteY7373" fmla="*/ 2962284 h 4158856"/>
              <a:gd name="connsiteX7374" fmla="*/ 4149252 w 10692508"/>
              <a:gd name="connsiteY7374" fmla="*/ 2973022 h 4158856"/>
              <a:gd name="connsiteX7375" fmla="*/ 4139284 w 10692508"/>
              <a:gd name="connsiteY7375" fmla="*/ 2973022 h 4158856"/>
              <a:gd name="connsiteX7376" fmla="*/ 2164727 w 10692508"/>
              <a:gd name="connsiteY7376" fmla="*/ 2962284 h 4158856"/>
              <a:gd name="connsiteX7377" fmla="*/ 2173929 w 10692508"/>
              <a:gd name="connsiteY7377" fmla="*/ 2962284 h 4158856"/>
              <a:gd name="connsiteX7378" fmla="*/ 2164727 w 10692508"/>
              <a:gd name="connsiteY7378" fmla="*/ 2978391 h 4158856"/>
              <a:gd name="connsiteX7379" fmla="*/ 2154758 w 10692508"/>
              <a:gd name="connsiteY7379" fmla="*/ 2967653 h 4158856"/>
              <a:gd name="connsiteX7380" fmla="*/ 2064274 w 10692508"/>
              <a:gd name="connsiteY7380" fmla="*/ 2962284 h 4158856"/>
              <a:gd name="connsiteX7381" fmla="*/ 2074243 w 10692508"/>
              <a:gd name="connsiteY7381" fmla="*/ 2962284 h 4158856"/>
              <a:gd name="connsiteX7382" fmla="*/ 2074243 w 10692508"/>
              <a:gd name="connsiteY7382" fmla="*/ 2967653 h 4158856"/>
              <a:gd name="connsiteX7383" fmla="*/ 2054305 w 10692508"/>
              <a:gd name="connsiteY7383" fmla="*/ 2967653 h 4158856"/>
              <a:gd name="connsiteX7384" fmla="*/ 907146 w 10692508"/>
              <a:gd name="connsiteY7384" fmla="*/ 2962284 h 4158856"/>
              <a:gd name="connsiteX7385" fmla="*/ 927850 w 10692508"/>
              <a:gd name="connsiteY7385" fmla="*/ 2962284 h 4158856"/>
              <a:gd name="connsiteX7386" fmla="*/ 927850 w 10692508"/>
              <a:gd name="connsiteY7386" fmla="*/ 2973022 h 4158856"/>
              <a:gd name="connsiteX7387" fmla="*/ 917881 w 10692508"/>
              <a:gd name="connsiteY7387" fmla="*/ 2978391 h 4158856"/>
              <a:gd name="connsiteX7388" fmla="*/ 878007 w 10692508"/>
              <a:gd name="connsiteY7388" fmla="*/ 2998334 h 4158856"/>
              <a:gd name="connsiteX7389" fmla="*/ 857303 w 10692508"/>
              <a:gd name="connsiteY7389" fmla="*/ 3003704 h 4158856"/>
              <a:gd name="connsiteX7390" fmla="*/ 838132 w 10692508"/>
              <a:gd name="connsiteY7390" fmla="*/ 3014442 h 4158856"/>
              <a:gd name="connsiteX7391" fmla="*/ 828164 w 10692508"/>
              <a:gd name="connsiteY7391" fmla="*/ 3009073 h 4158856"/>
              <a:gd name="connsiteX7392" fmla="*/ 847334 w 10692508"/>
              <a:gd name="connsiteY7392" fmla="*/ 2992965 h 4158856"/>
              <a:gd name="connsiteX7393" fmla="*/ 868038 w 10692508"/>
              <a:gd name="connsiteY7393" fmla="*/ 2982994 h 4158856"/>
              <a:gd name="connsiteX7394" fmla="*/ 878007 w 10692508"/>
              <a:gd name="connsiteY7394" fmla="*/ 2973022 h 4158856"/>
              <a:gd name="connsiteX7395" fmla="*/ 887975 w 10692508"/>
              <a:gd name="connsiteY7395" fmla="*/ 2973022 h 4158856"/>
              <a:gd name="connsiteX7396" fmla="*/ 677867 w 10692508"/>
              <a:gd name="connsiteY7396" fmla="*/ 2962284 h 4158856"/>
              <a:gd name="connsiteX7397" fmla="*/ 687836 w 10692508"/>
              <a:gd name="connsiteY7397" fmla="*/ 2962284 h 4158856"/>
              <a:gd name="connsiteX7398" fmla="*/ 687836 w 10692508"/>
              <a:gd name="connsiteY7398" fmla="*/ 2973022 h 4158856"/>
              <a:gd name="connsiteX7399" fmla="*/ 667899 w 10692508"/>
              <a:gd name="connsiteY7399" fmla="*/ 2978391 h 4158856"/>
              <a:gd name="connsiteX7400" fmla="*/ 658697 w 10692508"/>
              <a:gd name="connsiteY7400" fmla="*/ 2973022 h 4158856"/>
              <a:gd name="connsiteX7401" fmla="*/ 8448799 w 10692508"/>
              <a:gd name="connsiteY7401" fmla="*/ 2957682 h 4158856"/>
              <a:gd name="connsiteX7402" fmla="*/ 8458768 w 10692508"/>
              <a:gd name="connsiteY7402" fmla="*/ 2957682 h 4158856"/>
              <a:gd name="connsiteX7403" fmla="*/ 8458768 w 10692508"/>
              <a:gd name="connsiteY7403" fmla="*/ 2962284 h 4158856"/>
              <a:gd name="connsiteX7404" fmla="*/ 8448799 w 10692508"/>
              <a:gd name="connsiteY7404" fmla="*/ 2967653 h 4158856"/>
              <a:gd name="connsiteX7405" fmla="*/ 4877729 w 10692508"/>
              <a:gd name="connsiteY7405" fmla="*/ 2957682 h 4158856"/>
              <a:gd name="connsiteX7406" fmla="*/ 4886930 w 10692508"/>
              <a:gd name="connsiteY7406" fmla="*/ 2957682 h 4158856"/>
              <a:gd name="connsiteX7407" fmla="*/ 4877729 w 10692508"/>
              <a:gd name="connsiteY7407" fmla="*/ 2962284 h 4158856"/>
              <a:gd name="connsiteX7408" fmla="*/ 4159220 w 10692508"/>
              <a:gd name="connsiteY7408" fmla="*/ 2957682 h 4158856"/>
              <a:gd name="connsiteX7409" fmla="*/ 4179924 w 10692508"/>
              <a:gd name="connsiteY7409" fmla="*/ 2957682 h 4158856"/>
              <a:gd name="connsiteX7410" fmla="*/ 4169189 w 10692508"/>
              <a:gd name="connsiteY7410" fmla="*/ 2962284 h 4158856"/>
              <a:gd name="connsiteX7411" fmla="*/ 4149252 w 10692508"/>
              <a:gd name="connsiteY7411" fmla="*/ 2962284 h 4158856"/>
              <a:gd name="connsiteX7412" fmla="*/ 2035135 w 10692508"/>
              <a:gd name="connsiteY7412" fmla="*/ 2957682 h 4158856"/>
              <a:gd name="connsiteX7413" fmla="*/ 2045104 w 10692508"/>
              <a:gd name="connsiteY7413" fmla="*/ 2967653 h 4158856"/>
              <a:gd name="connsiteX7414" fmla="*/ 2035135 w 10692508"/>
              <a:gd name="connsiteY7414" fmla="*/ 2973022 h 4158856"/>
              <a:gd name="connsiteX7415" fmla="*/ 2035135 w 10692508"/>
              <a:gd name="connsiteY7415" fmla="*/ 2982994 h 4158856"/>
              <a:gd name="connsiteX7416" fmla="*/ 2025166 w 10692508"/>
              <a:gd name="connsiteY7416" fmla="*/ 2988363 h 4158856"/>
              <a:gd name="connsiteX7417" fmla="*/ 2014431 w 10692508"/>
              <a:gd name="connsiteY7417" fmla="*/ 2973022 h 4158856"/>
              <a:gd name="connsiteX7418" fmla="*/ 1565842 w 10692508"/>
              <a:gd name="connsiteY7418" fmla="*/ 2957682 h 4158856"/>
              <a:gd name="connsiteX7419" fmla="*/ 1576578 w 10692508"/>
              <a:gd name="connsiteY7419" fmla="*/ 2957682 h 4158856"/>
              <a:gd name="connsiteX7420" fmla="*/ 1555874 w 10692508"/>
              <a:gd name="connsiteY7420" fmla="*/ 2973022 h 4158856"/>
              <a:gd name="connsiteX7421" fmla="*/ 1545905 w 10692508"/>
              <a:gd name="connsiteY7421" fmla="*/ 2973022 h 4158856"/>
              <a:gd name="connsiteX7422" fmla="*/ 1535936 w 10692508"/>
              <a:gd name="connsiteY7422" fmla="*/ 2967653 h 4158856"/>
              <a:gd name="connsiteX7423" fmla="*/ 5266505 w 10692508"/>
              <a:gd name="connsiteY7423" fmla="*/ 2952312 h 4158856"/>
              <a:gd name="connsiteX7424" fmla="*/ 5266505 w 10692508"/>
              <a:gd name="connsiteY7424" fmla="*/ 2957682 h 4158856"/>
              <a:gd name="connsiteX7425" fmla="*/ 5246568 w 10692508"/>
              <a:gd name="connsiteY7425" fmla="*/ 2957682 h 4158856"/>
              <a:gd name="connsiteX7426" fmla="*/ 4738168 w 10692508"/>
              <a:gd name="connsiteY7426" fmla="*/ 2952312 h 4158856"/>
              <a:gd name="connsiteX7427" fmla="*/ 4748136 w 10692508"/>
              <a:gd name="connsiteY7427" fmla="*/ 2952312 h 4158856"/>
              <a:gd name="connsiteX7428" fmla="*/ 4777275 w 10692508"/>
              <a:gd name="connsiteY7428" fmla="*/ 2973022 h 4158856"/>
              <a:gd name="connsiteX7429" fmla="*/ 4748136 w 10692508"/>
              <a:gd name="connsiteY7429" fmla="*/ 2973022 h 4158856"/>
              <a:gd name="connsiteX7430" fmla="*/ 4738168 w 10692508"/>
              <a:gd name="connsiteY7430" fmla="*/ 2978391 h 4158856"/>
              <a:gd name="connsiteX7431" fmla="*/ 4727432 w 10692508"/>
              <a:gd name="connsiteY7431" fmla="*/ 2957682 h 4158856"/>
              <a:gd name="connsiteX7432" fmla="*/ 2503661 w 10692508"/>
              <a:gd name="connsiteY7432" fmla="*/ 2952312 h 4158856"/>
              <a:gd name="connsiteX7433" fmla="*/ 2533567 w 10692508"/>
              <a:gd name="connsiteY7433" fmla="*/ 2952312 h 4158856"/>
              <a:gd name="connsiteX7434" fmla="*/ 2503661 w 10692508"/>
              <a:gd name="connsiteY7434" fmla="*/ 2962284 h 4158856"/>
              <a:gd name="connsiteX7435" fmla="*/ 2473755 w 10692508"/>
              <a:gd name="connsiteY7435" fmla="*/ 2973022 h 4158856"/>
              <a:gd name="connsiteX7436" fmla="*/ 2443849 w 10692508"/>
              <a:gd name="connsiteY7436" fmla="*/ 2973022 h 4158856"/>
              <a:gd name="connsiteX7437" fmla="*/ 2433880 w 10692508"/>
              <a:gd name="connsiteY7437" fmla="*/ 2973022 h 4158856"/>
              <a:gd name="connsiteX7438" fmla="*/ 2433880 w 10692508"/>
              <a:gd name="connsiteY7438" fmla="*/ 2962284 h 4158856"/>
              <a:gd name="connsiteX7439" fmla="*/ 2463019 w 10692508"/>
              <a:gd name="connsiteY7439" fmla="*/ 2957682 h 4158856"/>
              <a:gd name="connsiteX7440" fmla="*/ 2503661 w 10692508"/>
              <a:gd name="connsiteY7440" fmla="*/ 2957682 h 4158856"/>
              <a:gd name="connsiteX7441" fmla="*/ 2254445 w 10692508"/>
              <a:gd name="connsiteY7441" fmla="*/ 2952312 h 4158856"/>
              <a:gd name="connsiteX7442" fmla="*/ 2264413 w 10692508"/>
              <a:gd name="connsiteY7442" fmla="*/ 2962284 h 4158856"/>
              <a:gd name="connsiteX7443" fmla="*/ 2233741 w 10692508"/>
              <a:gd name="connsiteY7443" fmla="*/ 2973022 h 4158856"/>
              <a:gd name="connsiteX7444" fmla="*/ 2214570 w 10692508"/>
              <a:gd name="connsiteY7444" fmla="*/ 2973022 h 4158856"/>
              <a:gd name="connsiteX7445" fmla="*/ 2144790 w 10692508"/>
              <a:gd name="connsiteY7445" fmla="*/ 2952312 h 4158856"/>
              <a:gd name="connsiteX7446" fmla="*/ 2154758 w 10692508"/>
              <a:gd name="connsiteY7446" fmla="*/ 2957682 h 4158856"/>
              <a:gd name="connsiteX7447" fmla="*/ 2124086 w 10692508"/>
              <a:gd name="connsiteY7447" fmla="*/ 2962284 h 4158856"/>
              <a:gd name="connsiteX7448" fmla="*/ 2124086 w 10692508"/>
              <a:gd name="connsiteY7448" fmla="*/ 2957682 h 4158856"/>
              <a:gd name="connsiteX7449" fmla="*/ 1765215 w 10692508"/>
              <a:gd name="connsiteY7449" fmla="*/ 2952312 h 4158856"/>
              <a:gd name="connsiteX7450" fmla="*/ 1775184 w 10692508"/>
              <a:gd name="connsiteY7450" fmla="*/ 2952312 h 4158856"/>
              <a:gd name="connsiteX7451" fmla="*/ 1756013 w 10692508"/>
              <a:gd name="connsiteY7451" fmla="*/ 2967653 h 4158856"/>
              <a:gd name="connsiteX7452" fmla="*/ 1746044 w 10692508"/>
              <a:gd name="connsiteY7452" fmla="*/ 2967653 h 4158856"/>
              <a:gd name="connsiteX7453" fmla="*/ 1746044 w 10692508"/>
              <a:gd name="connsiteY7453" fmla="*/ 2962284 h 4158856"/>
              <a:gd name="connsiteX7454" fmla="*/ 8358315 w 10692508"/>
              <a:gd name="connsiteY7454" fmla="*/ 2946943 h 4158856"/>
              <a:gd name="connsiteX7455" fmla="*/ 8398956 w 10692508"/>
              <a:gd name="connsiteY7455" fmla="*/ 2946943 h 4158856"/>
              <a:gd name="connsiteX7456" fmla="*/ 8398956 w 10692508"/>
              <a:gd name="connsiteY7456" fmla="*/ 2952312 h 4158856"/>
              <a:gd name="connsiteX7457" fmla="*/ 8388221 w 10692508"/>
              <a:gd name="connsiteY7457" fmla="*/ 2962284 h 4158856"/>
              <a:gd name="connsiteX7458" fmla="*/ 8368283 w 10692508"/>
              <a:gd name="connsiteY7458" fmla="*/ 2962284 h 4158856"/>
              <a:gd name="connsiteX7459" fmla="*/ 8368283 w 10692508"/>
              <a:gd name="connsiteY7459" fmla="*/ 2952312 h 4158856"/>
              <a:gd name="connsiteX7460" fmla="*/ 4967446 w 10692508"/>
              <a:gd name="connsiteY7460" fmla="*/ 2946943 h 4158856"/>
              <a:gd name="connsiteX7461" fmla="*/ 4987384 w 10692508"/>
              <a:gd name="connsiteY7461" fmla="*/ 2946943 h 4158856"/>
              <a:gd name="connsiteX7462" fmla="*/ 4987384 w 10692508"/>
              <a:gd name="connsiteY7462" fmla="*/ 2962284 h 4158856"/>
              <a:gd name="connsiteX7463" fmla="*/ 4997352 w 10692508"/>
              <a:gd name="connsiteY7463" fmla="*/ 2967653 h 4158856"/>
              <a:gd name="connsiteX7464" fmla="*/ 4956711 w 10692508"/>
              <a:gd name="connsiteY7464" fmla="*/ 2982994 h 4158856"/>
              <a:gd name="connsiteX7465" fmla="*/ 4987384 w 10692508"/>
              <a:gd name="connsiteY7465" fmla="*/ 2992965 h 4158856"/>
              <a:gd name="connsiteX7466" fmla="*/ 4977415 w 10692508"/>
              <a:gd name="connsiteY7466" fmla="*/ 3003704 h 4158856"/>
              <a:gd name="connsiteX7467" fmla="*/ 4977415 w 10692508"/>
              <a:gd name="connsiteY7467" fmla="*/ 3009073 h 4158856"/>
              <a:gd name="connsiteX7468" fmla="*/ 4967446 w 10692508"/>
              <a:gd name="connsiteY7468" fmla="*/ 3014442 h 4158856"/>
              <a:gd name="connsiteX7469" fmla="*/ 4937540 w 10692508"/>
              <a:gd name="connsiteY7469" fmla="*/ 3014442 h 4158856"/>
              <a:gd name="connsiteX7470" fmla="*/ 4937540 w 10692508"/>
              <a:gd name="connsiteY7470" fmla="*/ 2998334 h 4158856"/>
              <a:gd name="connsiteX7471" fmla="*/ 4946742 w 10692508"/>
              <a:gd name="connsiteY7471" fmla="*/ 2992965 h 4158856"/>
              <a:gd name="connsiteX7472" fmla="*/ 4937540 w 10692508"/>
              <a:gd name="connsiteY7472" fmla="*/ 2988363 h 4158856"/>
              <a:gd name="connsiteX7473" fmla="*/ 4927572 w 10692508"/>
              <a:gd name="connsiteY7473" fmla="*/ 2982994 h 4158856"/>
              <a:gd name="connsiteX7474" fmla="*/ 4937540 w 10692508"/>
              <a:gd name="connsiteY7474" fmla="*/ 2978391 h 4158856"/>
              <a:gd name="connsiteX7475" fmla="*/ 4937540 w 10692508"/>
              <a:gd name="connsiteY7475" fmla="*/ 2967653 h 4158856"/>
              <a:gd name="connsiteX7476" fmla="*/ 4946742 w 10692508"/>
              <a:gd name="connsiteY7476" fmla="*/ 2962284 h 4158856"/>
              <a:gd name="connsiteX7477" fmla="*/ 4946742 w 10692508"/>
              <a:gd name="connsiteY7477" fmla="*/ 2952312 h 4158856"/>
              <a:gd name="connsiteX7478" fmla="*/ 4956711 w 10692508"/>
              <a:gd name="connsiteY7478" fmla="*/ 2952312 h 4158856"/>
              <a:gd name="connsiteX7479" fmla="*/ 4917603 w 10692508"/>
              <a:gd name="connsiteY7479" fmla="*/ 2946943 h 4158856"/>
              <a:gd name="connsiteX7480" fmla="*/ 4927572 w 10692508"/>
              <a:gd name="connsiteY7480" fmla="*/ 2957682 h 4158856"/>
              <a:gd name="connsiteX7481" fmla="*/ 4917603 w 10692508"/>
              <a:gd name="connsiteY7481" fmla="*/ 2957682 h 4158856"/>
              <a:gd name="connsiteX7482" fmla="*/ 1655560 w 10692508"/>
              <a:gd name="connsiteY7482" fmla="*/ 2946943 h 4158856"/>
              <a:gd name="connsiteX7483" fmla="*/ 1665529 w 10692508"/>
              <a:gd name="connsiteY7483" fmla="*/ 2946943 h 4158856"/>
              <a:gd name="connsiteX7484" fmla="*/ 1675497 w 10692508"/>
              <a:gd name="connsiteY7484" fmla="*/ 2952312 h 4158856"/>
              <a:gd name="connsiteX7485" fmla="*/ 1675497 w 10692508"/>
              <a:gd name="connsiteY7485" fmla="*/ 2957682 h 4158856"/>
              <a:gd name="connsiteX7486" fmla="*/ 1655560 w 10692508"/>
              <a:gd name="connsiteY7486" fmla="*/ 2973022 h 4158856"/>
              <a:gd name="connsiteX7487" fmla="*/ 1646358 w 10692508"/>
              <a:gd name="connsiteY7487" fmla="*/ 2982994 h 4158856"/>
              <a:gd name="connsiteX7488" fmla="*/ 1636389 w 10692508"/>
              <a:gd name="connsiteY7488" fmla="*/ 2982994 h 4158856"/>
              <a:gd name="connsiteX7489" fmla="*/ 1625654 w 10692508"/>
              <a:gd name="connsiteY7489" fmla="*/ 2973022 h 4158856"/>
              <a:gd name="connsiteX7490" fmla="*/ 1636389 w 10692508"/>
              <a:gd name="connsiteY7490" fmla="*/ 2967653 h 4158856"/>
              <a:gd name="connsiteX7491" fmla="*/ 1636389 w 10692508"/>
              <a:gd name="connsiteY7491" fmla="*/ 2957682 h 4158856"/>
              <a:gd name="connsiteX7492" fmla="*/ 1256815 w 10692508"/>
              <a:gd name="connsiteY7492" fmla="*/ 2946943 h 4158856"/>
              <a:gd name="connsiteX7493" fmla="*/ 1256815 w 10692508"/>
              <a:gd name="connsiteY7493" fmla="*/ 2957682 h 4158856"/>
              <a:gd name="connsiteX7494" fmla="*/ 1246079 w 10692508"/>
              <a:gd name="connsiteY7494" fmla="*/ 2957682 h 4158856"/>
              <a:gd name="connsiteX7495" fmla="*/ 1246079 w 10692508"/>
              <a:gd name="connsiteY7495" fmla="*/ 2952312 h 4158856"/>
              <a:gd name="connsiteX7496" fmla="*/ 8807670 w 10692508"/>
              <a:gd name="connsiteY7496" fmla="*/ 2942341 h 4158856"/>
              <a:gd name="connsiteX7497" fmla="*/ 8826840 w 10692508"/>
              <a:gd name="connsiteY7497" fmla="*/ 2946943 h 4158856"/>
              <a:gd name="connsiteX7498" fmla="*/ 8816872 w 10692508"/>
              <a:gd name="connsiteY7498" fmla="*/ 2952312 h 4158856"/>
              <a:gd name="connsiteX7499" fmla="*/ 8657374 w 10692508"/>
              <a:gd name="connsiteY7499" fmla="*/ 2942341 h 4158856"/>
              <a:gd name="connsiteX7500" fmla="*/ 8667342 w 10692508"/>
              <a:gd name="connsiteY7500" fmla="*/ 2942341 h 4158856"/>
              <a:gd name="connsiteX7501" fmla="*/ 8667342 w 10692508"/>
              <a:gd name="connsiteY7501" fmla="*/ 2946943 h 4158856"/>
              <a:gd name="connsiteX7502" fmla="*/ 8657374 w 10692508"/>
              <a:gd name="connsiteY7502" fmla="*/ 2946943 h 4158856"/>
              <a:gd name="connsiteX7503" fmla="*/ 8487907 w 10692508"/>
              <a:gd name="connsiteY7503" fmla="*/ 2942341 h 4158856"/>
              <a:gd name="connsiteX7504" fmla="*/ 8497875 w 10692508"/>
              <a:gd name="connsiteY7504" fmla="*/ 2946943 h 4158856"/>
              <a:gd name="connsiteX7505" fmla="*/ 8467970 w 10692508"/>
              <a:gd name="connsiteY7505" fmla="*/ 2957682 h 4158856"/>
              <a:gd name="connsiteX7506" fmla="*/ 8458768 w 10692508"/>
              <a:gd name="connsiteY7506" fmla="*/ 2946943 h 4158856"/>
              <a:gd name="connsiteX7507" fmla="*/ 8339144 w 10692508"/>
              <a:gd name="connsiteY7507" fmla="*/ 2942341 h 4158856"/>
              <a:gd name="connsiteX7508" fmla="*/ 8349113 w 10692508"/>
              <a:gd name="connsiteY7508" fmla="*/ 2942341 h 4158856"/>
              <a:gd name="connsiteX7509" fmla="*/ 8349113 w 10692508"/>
              <a:gd name="connsiteY7509" fmla="*/ 2962284 h 4158856"/>
              <a:gd name="connsiteX7510" fmla="*/ 8328409 w 10692508"/>
              <a:gd name="connsiteY7510" fmla="*/ 2962284 h 4158856"/>
              <a:gd name="connsiteX7511" fmla="*/ 8328409 w 10692508"/>
              <a:gd name="connsiteY7511" fmla="*/ 2946943 h 4158856"/>
              <a:gd name="connsiteX7512" fmla="*/ 5326317 w 10692508"/>
              <a:gd name="connsiteY7512" fmla="*/ 2942341 h 4158856"/>
              <a:gd name="connsiteX7513" fmla="*/ 5336286 w 10692508"/>
              <a:gd name="connsiteY7513" fmla="*/ 2942341 h 4158856"/>
              <a:gd name="connsiteX7514" fmla="*/ 5336286 w 10692508"/>
              <a:gd name="connsiteY7514" fmla="*/ 2946943 h 4158856"/>
              <a:gd name="connsiteX7515" fmla="*/ 5336286 w 10692508"/>
              <a:gd name="connsiteY7515" fmla="*/ 2952312 h 4158856"/>
              <a:gd name="connsiteX7516" fmla="*/ 5326317 w 10692508"/>
              <a:gd name="connsiteY7516" fmla="*/ 2946943 h 4158856"/>
              <a:gd name="connsiteX7517" fmla="*/ 5185989 w 10692508"/>
              <a:gd name="connsiteY7517" fmla="*/ 2942341 h 4158856"/>
              <a:gd name="connsiteX7518" fmla="*/ 5206693 w 10692508"/>
              <a:gd name="connsiteY7518" fmla="*/ 2942341 h 4158856"/>
              <a:gd name="connsiteX7519" fmla="*/ 5227398 w 10692508"/>
              <a:gd name="connsiteY7519" fmla="*/ 2946943 h 4158856"/>
              <a:gd name="connsiteX7520" fmla="*/ 5227398 w 10692508"/>
              <a:gd name="connsiteY7520" fmla="*/ 2952312 h 4158856"/>
              <a:gd name="connsiteX7521" fmla="*/ 5216662 w 10692508"/>
              <a:gd name="connsiteY7521" fmla="*/ 2962284 h 4158856"/>
              <a:gd name="connsiteX7522" fmla="*/ 5196725 w 10692508"/>
              <a:gd name="connsiteY7522" fmla="*/ 2962284 h 4158856"/>
              <a:gd name="connsiteX7523" fmla="*/ 5166819 w 10692508"/>
              <a:gd name="connsiteY7523" fmla="*/ 2962284 h 4158856"/>
              <a:gd name="connsiteX7524" fmla="*/ 5156850 w 10692508"/>
              <a:gd name="connsiteY7524" fmla="*/ 2973022 h 4158856"/>
              <a:gd name="connsiteX7525" fmla="*/ 5146882 w 10692508"/>
              <a:gd name="connsiteY7525" fmla="*/ 2973022 h 4158856"/>
              <a:gd name="connsiteX7526" fmla="*/ 5136913 w 10692508"/>
              <a:gd name="connsiteY7526" fmla="*/ 2962284 h 4158856"/>
              <a:gd name="connsiteX7527" fmla="*/ 5027258 w 10692508"/>
              <a:gd name="connsiteY7527" fmla="*/ 2942341 h 4158856"/>
              <a:gd name="connsiteX7528" fmla="*/ 5037227 w 10692508"/>
              <a:gd name="connsiteY7528" fmla="*/ 2952312 h 4158856"/>
              <a:gd name="connsiteX7529" fmla="*/ 5006554 w 10692508"/>
              <a:gd name="connsiteY7529" fmla="*/ 2952312 h 4158856"/>
              <a:gd name="connsiteX7530" fmla="*/ 4229001 w 10692508"/>
              <a:gd name="connsiteY7530" fmla="*/ 2942341 h 4158856"/>
              <a:gd name="connsiteX7531" fmla="*/ 4248171 w 10692508"/>
              <a:gd name="connsiteY7531" fmla="*/ 2942341 h 4158856"/>
              <a:gd name="connsiteX7532" fmla="*/ 4248171 w 10692508"/>
              <a:gd name="connsiteY7532" fmla="*/ 2962284 h 4158856"/>
              <a:gd name="connsiteX7533" fmla="*/ 4258907 w 10692508"/>
              <a:gd name="connsiteY7533" fmla="*/ 2967653 h 4158856"/>
              <a:gd name="connsiteX7534" fmla="*/ 4239737 w 10692508"/>
              <a:gd name="connsiteY7534" fmla="*/ 2967653 h 4158856"/>
              <a:gd name="connsiteX7535" fmla="*/ 4239737 w 10692508"/>
              <a:gd name="connsiteY7535" fmla="*/ 2952312 h 4158856"/>
              <a:gd name="connsiteX7536" fmla="*/ 4229001 w 10692508"/>
              <a:gd name="connsiteY7536" fmla="*/ 2946943 h 4158856"/>
              <a:gd name="connsiteX7537" fmla="*/ 2673127 w 10692508"/>
              <a:gd name="connsiteY7537" fmla="*/ 2942341 h 4158856"/>
              <a:gd name="connsiteX7538" fmla="*/ 2673127 w 10692508"/>
              <a:gd name="connsiteY7538" fmla="*/ 2946943 h 4158856"/>
              <a:gd name="connsiteX7539" fmla="*/ 2653190 w 10692508"/>
              <a:gd name="connsiteY7539" fmla="*/ 2957682 h 4158856"/>
              <a:gd name="connsiteX7540" fmla="*/ 2643222 w 10692508"/>
              <a:gd name="connsiteY7540" fmla="*/ 2946943 h 4158856"/>
              <a:gd name="connsiteX7541" fmla="*/ 2663159 w 10692508"/>
              <a:gd name="connsiteY7541" fmla="*/ 2946943 h 4158856"/>
              <a:gd name="connsiteX7542" fmla="*/ 8438064 w 10692508"/>
              <a:gd name="connsiteY7542" fmla="*/ 2936972 h 4158856"/>
              <a:gd name="connsiteX7543" fmla="*/ 8458768 w 10692508"/>
              <a:gd name="connsiteY7543" fmla="*/ 2942341 h 4158856"/>
              <a:gd name="connsiteX7544" fmla="*/ 8438064 w 10692508"/>
              <a:gd name="connsiteY7544" fmla="*/ 2942341 h 4158856"/>
              <a:gd name="connsiteX7545" fmla="*/ 5146882 w 10692508"/>
              <a:gd name="connsiteY7545" fmla="*/ 2936972 h 4158856"/>
              <a:gd name="connsiteX7546" fmla="*/ 5146882 w 10692508"/>
              <a:gd name="connsiteY7546" fmla="*/ 2946943 h 4158856"/>
              <a:gd name="connsiteX7547" fmla="*/ 5136913 w 10692508"/>
              <a:gd name="connsiteY7547" fmla="*/ 2942341 h 4158856"/>
              <a:gd name="connsiteX7548" fmla="*/ 4717464 w 10692508"/>
              <a:gd name="connsiteY7548" fmla="*/ 2936972 h 4158856"/>
              <a:gd name="connsiteX7549" fmla="*/ 4727432 w 10692508"/>
              <a:gd name="connsiteY7549" fmla="*/ 2936972 h 4158856"/>
              <a:gd name="connsiteX7550" fmla="*/ 4748136 w 10692508"/>
              <a:gd name="connsiteY7550" fmla="*/ 2942341 h 4158856"/>
              <a:gd name="connsiteX7551" fmla="*/ 4727432 w 10692508"/>
              <a:gd name="connsiteY7551" fmla="*/ 2946943 h 4158856"/>
              <a:gd name="connsiteX7552" fmla="*/ 4717464 w 10692508"/>
              <a:gd name="connsiteY7552" fmla="*/ 2946943 h 4158856"/>
              <a:gd name="connsiteX7553" fmla="*/ 4698293 w 10692508"/>
              <a:gd name="connsiteY7553" fmla="*/ 2942341 h 4158856"/>
              <a:gd name="connsiteX7554" fmla="*/ 4159220 w 10692508"/>
              <a:gd name="connsiteY7554" fmla="*/ 2936972 h 4158856"/>
              <a:gd name="connsiteX7555" fmla="*/ 4159220 w 10692508"/>
              <a:gd name="connsiteY7555" fmla="*/ 2946943 h 4158856"/>
              <a:gd name="connsiteX7556" fmla="*/ 4149252 w 10692508"/>
              <a:gd name="connsiteY7556" fmla="*/ 2952312 h 4158856"/>
              <a:gd name="connsiteX7557" fmla="*/ 4139284 w 10692508"/>
              <a:gd name="connsiteY7557" fmla="*/ 2946943 h 4158856"/>
              <a:gd name="connsiteX7558" fmla="*/ 1576578 w 10692508"/>
              <a:gd name="connsiteY7558" fmla="*/ 2936972 h 4158856"/>
              <a:gd name="connsiteX7559" fmla="*/ 1576578 w 10692508"/>
              <a:gd name="connsiteY7559" fmla="*/ 2946943 h 4158856"/>
              <a:gd name="connsiteX7560" fmla="*/ 1565842 w 10692508"/>
              <a:gd name="connsiteY7560" fmla="*/ 2946943 h 4158856"/>
              <a:gd name="connsiteX7561" fmla="*/ 1555874 w 10692508"/>
              <a:gd name="connsiteY7561" fmla="*/ 2952312 h 4158856"/>
              <a:gd name="connsiteX7562" fmla="*/ 1555874 w 10692508"/>
              <a:gd name="connsiteY7562" fmla="*/ 2946943 h 4158856"/>
              <a:gd name="connsiteX7563" fmla="*/ 1506030 w 10692508"/>
              <a:gd name="connsiteY7563" fmla="*/ 2936972 h 4158856"/>
              <a:gd name="connsiteX7564" fmla="*/ 1515999 w 10692508"/>
              <a:gd name="connsiteY7564" fmla="*/ 2936972 h 4158856"/>
              <a:gd name="connsiteX7565" fmla="*/ 1526735 w 10692508"/>
              <a:gd name="connsiteY7565" fmla="*/ 2942341 h 4158856"/>
              <a:gd name="connsiteX7566" fmla="*/ 1515999 w 10692508"/>
              <a:gd name="connsiteY7566" fmla="*/ 2946943 h 4158856"/>
              <a:gd name="connsiteX7567" fmla="*/ 1515999 w 10692508"/>
              <a:gd name="connsiteY7567" fmla="*/ 2952312 h 4158856"/>
              <a:gd name="connsiteX7568" fmla="*/ 1486093 w 10692508"/>
              <a:gd name="connsiteY7568" fmla="*/ 2962284 h 4158856"/>
              <a:gd name="connsiteX7569" fmla="*/ 797491 w 10692508"/>
              <a:gd name="connsiteY7569" fmla="*/ 2936972 h 4158856"/>
              <a:gd name="connsiteX7570" fmla="*/ 808226 w 10692508"/>
              <a:gd name="connsiteY7570" fmla="*/ 2946943 h 4158856"/>
              <a:gd name="connsiteX7571" fmla="*/ 787522 w 10692508"/>
              <a:gd name="connsiteY7571" fmla="*/ 2957682 h 4158856"/>
              <a:gd name="connsiteX7572" fmla="*/ 778320 w 10692508"/>
              <a:gd name="connsiteY7572" fmla="*/ 2957682 h 4158856"/>
              <a:gd name="connsiteX7573" fmla="*/ 778320 w 10692508"/>
              <a:gd name="connsiteY7573" fmla="*/ 2952312 h 4158856"/>
              <a:gd name="connsiteX7574" fmla="*/ 558244 w 10692508"/>
              <a:gd name="connsiteY7574" fmla="*/ 2936972 h 4158856"/>
              <a:gd name="connsiteX7575" fmla="*/ 558244 w 10692508"/>
              <a:gd name="connsiteY7575" fmla="*/ 2942341 h 4158856"/>
              <a:gd name="connsiteX7576" fmla="*/ 549042 w 10692508"/>
              <a:gd name="connsiteY7576" fmla="*/ 2942341 h 4158856"/>
              <a:gd name="connsiteX7577" fmla="*/ 8987105 w 10692508"/>
              <a:gd name="connsiteY7577" fmla="*/ 2931602 h 4158856"/>
              <a:gd name="connsiteX7578" fmla="*/ 8996307 w 10692508"/>
              <a:gd name="connsiteY7578" fmla="*/ 2931602 h 4158856"/>
              <a:gd name="connsiteX7579" fmla="*/ 8996307 w 10692508"/>
              <a:gd name="connsiteY7579" fmla="*/ 2936972 h 4158856"/>
              <a:gd name="connsiteX7580" fmla="*/ 8987105 w 10692508"/>
              <a:gd name="connsiteY7580" fmla="*/ 2936972 h 4158856"/>
              <a:gd name="connsiteX7581" fmla="*/ 8558454 w 10692508"/>
              <a:gd name="connsiteY7581" fmla="*/ 2931602 h 4158856"/>
              <a:gd name="connsiteX7582" fmla="*/ 8558454 w 10692508"/>
              <a:gd name="connsiteY7582" fmla="*/ 2946943 h 4158856"/>
              <a:gd name="connsiteX7583" fmla="*/ 8558454 w 10692508"/>
              <a:gd name="connsiteY7583" fmla="*/ 2952312 h 4158856"/>
              <a:gd name="connsiteX7584" fmla="*/ 8537750 w 10692508"/>
              <a:gd name="connsiteY7584" fmla="*/ 2952312 h 4158856"/>
              <a:gd name="connsiteX7585" fmla="*/ 8537750 w 10692508"/>
              <a:gd name="connsiteY7585" fmla="*/ 2942341 h 4158856"/>
              <a:gd name="connsiteX7586" fmla="*/ 8308471 w 10692508"/>
              <a:gd name="connsiteY7586" fmla="*/ 2931602 h 4158856"/>
              <a:gd name="connsiteX7587" fmla="*/ 8328409 w 10692508"/>
              <a:gd name="connsiteY7587" fmla="*/ 2931602 h 4158856"/>
              <a:gd name="connsiteX7588" fmla="*/ 8328409 w 10692508"/>
              <a:gd name="connsiteY7588" fmla="*/ 2936972 h 4158856"/>
              <a:gd name="connsiteX7589" fmla="*/ 129592 w 10692508"/>
              <a:gd name="connsiteY7589" fmla="*/ 2927000 h 4158856"/>
              <a:gd name="connsiteX7590" fmla="*/ 149530 w 10692508"/>
              <a:gd name="connsiteY7590" fmla="*/ 2931602 h 4158856"/>
              <a:gd name="connsiteX7591" fmla="*/ 140328 w 10692508"/>
              <a:gd name="connsiteY7591" fmla="*/ 2936972 h 4158856"/>
              <a:gd name="connsiteX7592" fmla="*/ 119624 w 10692508"/>
              <a:gd name="connsiteY7592" fmla="*/ 2936972 h 4158856"/>
              <a:gd name="connsiteX7593" fmla="*/ 9017011 w 10692508"/>
              <a:gd name="connsiteY7593" fmla="*/ 2921631 h 4158856"/>
              <a:gd name="connsiteX7594" fmla="*/ 9026980 w 10692508"/>
              <a:gd name="connsiteY7594" fmla="*/ 2921631 h 4158856"/>
              <a:gd name="connsiteX7595" fmla="*/ 9026980 w 10692508"/>
              <a:gd name="connsiteY7595" fmla="*/ 2931602 h 4158856"/>
              <a:gd name="connsiteX7596" fmla="*/ 8368283 w 10692508"/>
              <a:gd name="connsiteY7596" fmla="*/ 2921631 h 4158856"/>
              <a:gd name="connsiteX7597" fmla="*/ 8378252 w 10692508"/>
              <a:gd name="connsiteY7597" fmla="*/ 2927000 h 4158856"/>
              <a:gd name="connsiteX7598" fmla="*/ 8388221 w 10692508"/>
              <a:gd name="connsiteY7598" fmla="*/ 2931602 h 4158856"/>
              <a:gd name="connsiteX7599" fmla="*/ 8368283 w 10692508"/>
              <a:gd name="connsiteY7599" fmla="*/ 2931602 h 4158856"/>
              <a:gd name="connsiteX7600" fmla="*/ 4717464 w 10692508"/>
              <a:gd name="connsiteY7600" fmla="*/ 2921631 h 4158856"/>
              <a:gd name="connsiteX7601" fmla="*/ 4738168 w 10692508"/>
              <a:gd name="connsiteY7601" fmla="*/ 2921631 h 4158856"/>
              <a:gd name="connsiteX7602" fmla="*/ 4738168 w 10692508"/>
              <a:gd name="connsiteY7602" fmla="*/ 2931602 h 4158856"/>
              <a:gd name="connsiteX7603" fmla="*/ 2124086 w 10692508"/>
              <a:gd name="connsiteY7603" fmla="*/ 2921631 h 4158856"/>
              <a:gd name="connsiteX7604" fmla="*/ 2164727 w 10692508"/>
              <a:gd name="connsiteY7604" fmla="*/ 2921631 h 4158856"/>
              <a:gd name="connsiteX7605" fmla="*/ 2144790 w 10692508"/>
              <a:gd name="connsiteY7605" fmla="*/ 2931602 h 4158856"/>
              <a:gd name="connsiteX7606" fmla="*/ 2144790 w 10692508"/>
              <a:gd name="connsiteY7606" fmla="*/ 2942341 h 4158856"/>
              <a:gd name="connsiteX7607" fmla="*/ 2104915 w 10692508"/>
              <a:gd name="connsiteY7607" fmla="*/ 2942341 h 4158856"/>
              <a:gd name="connsiteX7608" fmla="*/ 2124086 w 10692508"/>
              <a:gd name="connsiteY7608" fmla="*/ 2936972 h 4158856"/>
              <a:gd name="connsiteX7609" fmla="*/ 2114117 w 10692508"/>
              <a:gd name="connsiteY7609" fmla="*/ 2931602 h 4158856"/>
              <a:gd name="connsiteX7610" fmla="*/ 1875637 w 10692508"/>
              <a:gd name="connsiteY7610" fmla="*/ 2921631 h 4158856"/>
              <a:gd name="connsiteX7611" fmla="*/ 1894807 w 10692508"/>
              <a:gd name="connsiteY7611" fmla="*/ 2927000 h 4158856"/>
              <a:gd name="connsiteX7612" fmla="*/ 1875637 w 10692508"/>
              <a:gd name="connsiteY7612" fmla="*/ 2946943 h 4158856"/>
              <a:gd name="connsiteX7613" fmla="*/ 1875637 w 10692508"/>
              <a:gd name="connsiteY7613" fmla="*/ 2957682 h 4158856"/>
              <a:gd name="connsiteX7614" fmla="*/ 1855699 w 10692508"/>
              <a:gd name="connsiteY7614" fmla="*/ 2957682 h 4158856"/>
              <a:gd name="connsiteX7615" fmla="*/ 1844964 w 10692508"/>
              <a:gd name="connsiteY7615" fmla="*/ 2962284 h 4158856"/>
              <a:gd name="connsiteX7616" fmla="*/ 1855699 w 10692508"/>
              <a:gd name="connsiteY7616" fmla="*/ 2936972 h 4158856"/>
              <a:gd name="connsiteX7617" fmla="*/ 1855699 w 10692508"/>
              <a:gd name="connsiteY7617" fmla="*/ 2927000 h 4158856"/>
              <a:gd name="connsiteX7618" fmla="*/ 1865668 w 10692508"/>
              <a:gd name="connsiteY7618" fmla="*/ 2931602 h 4158856"/>
              <a:gd name="connsiteX7619" fmla="*/ 8816872 w 10692508"/>
              <a:gd name="connsiteY7619" fmla="*/ 2916262 h 4158856"/>
              <a:gd name="connsiteX7620" fmla="*/ 8826840 w 10692508"/>
              <a:gd name="connsiteY7620" fmla="*/ 2921631 h 4158856"/>
              <a:gd name="connsiteX7621" fmla="*/ 8826840 w 10692508"/>
              <a:gd name="connsiteY7621" fmla="*/ 2931602 h 4158856"/>
              <a:gd name="connsiteX7622" fmla="*/ 8797701 w 10692508"/>
              <a:gd name="connsiteY7622" fmla="*/ 2936972 h 4158856"/>
              <a:gd name="connsiteX7623" fmla="*/ 8797701 w 10692508"/>
              <a:gd name="connsiteY7623" fmla="*/ 2921631 h 4158856"/>
              <a:gd name="connsiteX7624" fmla="*/ 8767029 w 10692508"/>
              <a:gd name="connsiteY7624" fmla="*/ 2916262 h 4158856"/>
              <a:gd name="connsiteX7625" fmla="*/ 8776997 w 10692508"/>
              <a:gd name="connsiteY7625" fmla="*/ 2931602 h 4158856"/>
              <a:gd name="connsiteX7626" fmla="*/ 8757060 w 10692508"/>
              <a:gd name="connsiteY7626" fmla="*/ 2931602 h 4158856"/>
              <a:gd name="connsiteX7627" fmla="*/ 8757060 w 10692508"/>
              <a:gd name="connsiteY7627" fmla="*/ 2927000 h 4158856"/>
              <a:gd name="connsiteX7628" fmla="*/ 5176021 w 10692508"/>
              <a:gd name="connsiteY7628" fmla="*/ 2916262 h 4158856"/>
              <a:gd name="connsiteX7629" fmla="*/ 5176021 w 10692508"/>
              <a:gd name="connsiteY7629" fmla="*/ 2931602 h 4158856"/>
              <a:gd name="connsiteX7630" fmla="*/ 5156850 w 10692508"/>
              <a:gd name="connsiteY7630" fmla="*/ 2921631 h 4158856"/>
              <a:gd name="connsiteX7631" fmla="*/ 5116209 w 10692508"/>
              <a:gd name="connsiteY7631" fmla="*/ 2916262 h 4158856"/>
              <a:gd name="connsiteX7632" fmla="*/ 5126178 w 10692508"/>
              <a:gd name="connsiteY7632" fmla="*/ 2927000 h 4158856"/>
              <a:gd name="connsiteX7633" fmla="*/ 5107007 w 10692508"/>
              <a:gd name="connsiteY7633" fmla="*/ 2927000 h 4158856"/>
              <a:gd name="connsiteX7634" fmla="*/ 4987384 w 10692508"/>
              <a:gd name="connsiteY7634" fmla="*/ 2916262 h 4158856"/>
              <a:gd name="connsiteX7635" fmla="*/ 5006554 w 10692508"/>
              <a:gd name="connsiteY7635" fmla="*/ 2916262 h 4158856"/>
              <a:gd name="connsiteX7636" fmla="*/ 5006554 w 10692508"/>
              <a:gd name="connsiteY7636" fmla="*/ 2927000 h 4158856"/>
              <a:gd name="connsiteX7637" fmla="*/ 4997352 w 10692508"/>
              <a:gd name="connsiteY7637" fmla="*/ 2927000 h 4158856"/>
              <a:gd name="connsiteX7638" fmla="*/ 2533567 w 10692508"/>
              <a:gd name="connsiteY7638" fmla="*/ 2916262 h 4158856"/>
              <a:gd name="connsiteX7639" fmla="*/ 2543535 w 10692508"/>
              <a:gd name="connsiteY7639" fmla="*/ 2916262 h 4158856"/>
              <a:gd name="connsiteX7640" fmla="*/ 2543535 w 10692508"/>
              <a:gd name="connsiteY7640" fmla="*/ 2927000 h 4158856"/>
              <a:gd name="connsiteX7641" fmla="*/ 2522831 w 10692508"/>
              <a:gd name="connsiteY7641" fmla="*/ 2931602 h 4158856"/>
              <a:gd name="connsiteX7642" fmla="*/ 2343396 w 10692508"/>
              <a:gd name="connsiteY7642" fmla="*/ 2916262 h 4158856"/>
              <a:gd name="connsiteX7643" fmla="*/ 2343396 w 10692508"/>
              <a:gd name="connsiteY7643" fmla="*/ 2927000 h 4158856"/>
              <a:gd name="connsiteX7644" fmla="*/ 2334194 w 10692508"/>
              <a:gd name="connsiteY7644" fmla="*/ 2927000 h 4158856"/>
              <a:gd name="connsiteX7645" fmla="*/ 2324225 w 10692508"/>
              <a:gd name="connsiteY7645" fmla="*/ 2931602 h 4158856"/>
              <a:gd name="connsiteX7646" fmla="*/ 2314257 w 10692508"/>
              <a:gd name="connsiteY7646" fmla="*/ 2931602 h 4158856"/>
              <a:gd name="connsiteX7647" fmla="*/ 2314257 w 10692508"/>
              <a:gd name="connsiteY7647" fmla="*/ 2921631 h 4158856"/>
              <a:gd name="connsiteX7648" fmla="*/ 2254445 w 10692508"/>
              <a:gd name="connsiteY7648" fmla="*/ 2916262 h 4158856"/>
              <a:gd name="connsiteX7649" fmla="*/ 2274382 w 10692508"/>
              <a:gd name="connsiteY7649" fmla="*/ 2927000 h 4158856"/>
              <a:gd name="connsiteX7650" fmla="*/ 2264413 w 10692508"/>
              <a:gd name="connsiteY7650" fmla="*/ 2931602 h 4158856"/>
              <a:gd name="connsiteX7651" fmla="*/ 2264413 w 10692508"/>
              <a:gd name="connsiteY7651" fmla="*/ 2936972 h 4158856"/>
              <a:gd name="connsiteX7652" fmla="*/ 2204602 w 10692508"/>
              <a:gd name="connsiteY7652" fmla="*/ 2936972 h 4158856"/>
              <a:gd name="connsiteX7653" fmla="*/ 2204602 w 10692508"/>
              <a:gd name="connsiteY7653" fmla="*/ 2921631 h 4158856"/>
              <a:gd name="connsiteX7654" fmla="*/ 2243709 w 10692508"/>
              <a:gd name="connsiteY7654" fmla="*/ 2921631 h 4158856"/>
              <a:gd name="connsiteX7655" fmla="*/ 1805856 w 10692508"/>
              <a:gd name="connsiteY7655" fmla="*/ 2916262 h 4158856"/>
              <a:gd name="connsiteX7656" fmla="*/ 1825027 w 10692508"/>
              <a:gd name="connsiteY7656" fmla="*/ 2916262 h 4158856"/>
              <a:gd name="connsiteX7657" fmla="*/ 1825027 w 10692508"/>
              <a:gd name="connsiteY7657" fmla="*/ 2921631 h 4158856"/>
              <a:gd name="connsiteX7658" fmla="*/ 1795121 w 10692508"/>
              <a:gd name="connsiteY7658" fmla="*/ 2921631 h 4158856"/>
              <a:gd name="connsiteX7659" fmla="*/ 1686233 w 10692508"/>
              <a:gd name="connsiteY7659" fmla="*/ 2916262 h 4158856"/>
              <a:gd name="connsiteX7660" fmla="*/ 1705403 w 10692508"/>
              <a:gd name="connsiteY7660" fmla="*/ 2916262 h 4158856"/>
              <a:gd name="connsiteX7661" fmla="*/ 1705403 w 10692508"/>
              <a:gd name="connsiteY7661" fmla="*/ 2921631 h 4158856"/>
              <a:gd name="connsiteX7662" fmla="*/ 1686233 w 10692508"/>
              <a:gd name="connsiteY7662" fmla="*/ 2936972 h 4158856"/>
              <a:gd name="connsiteX7663" fmla="*/ 1675497 w 10692508"/>
              <a:gd name="connsiteY7663" fmla="*/ 2936972 h 4158856"/>
              <a:gd name="connsiteX7664" fmla="*/ 8946464 w 10692508"/>
              <a:gd name="connsiteY7664" fmla="*/ 2910892 h 4158856"/>
              <a:gd name="connsiteX7665" fmla="*/ 8967168 w 10692508"/>
              <a:gd name="connsiteY7665" fmla="*/ 2910892 h 4158856"/>
              <a:gd name="connsiteX7666" fmla="*/ 8967168 w 10692508"/>
              <a:gd name="connsiteY7666" fmla="*/ 2916262 h 4158856"/>
              <a:gd name="connsiteX7667" fmla="*/ 8946464 w 10692508"/>
              <a:gd name="connsiteY7667" fmla="*/ 2916262 h 4158856"/>
              <a:gd name="connsiteX7668" fmla="*/ 8857513 w 10692508"/>
              <a:gd name="connsiteY7668" fmla="*/ 2910892 h 4158856"/>
              <a:gd name="connsiteX7669" fmla="*/ 8867482 w 10692508"/>
              <a:gd name="connsiteY7669" fmla="*/ 2910892 h 4158856"/>
              <a:gd name="connsiteX7670" fmla="*/ 8876683 w 10692508"/>
              <a:gd name="connsiteY7670" fmla="*/ 2910892 h 4158856"/>
              <a:gd name="connsiteX7671" fmla="*/ 8876683 w 10692508"/>
              <a:gd name="connsiteY7671" fmla="*/ 2921631 h 4158856"/>
              <a:gd name="connsiteX7672" fmla="*/ 8867482 w 10692508"/>
              <a:gd name="connsiteY7672" fmla="*/ 2921631 h 4158856"/>
              <a:gd name="connsiteX7673" fmla="*/ 8707217 w 10692508"/>
              <a:gd name="connsiteY7673" fmla="*/ 2910892 h 4158856"/>
              <a:gd name="connsiteX7674" fmla="*/ 8727921 w 10692508"/>
              <a:gd name="connsiteY7674" fmla="*/ 2910892 h 4158856"/>
              <a:gd name="connsiteX7675" fmla="*/ 8757060 w 10692508"/>
              <a:gd name="connsiteY7675" fmla="*/ 2910892 h 4158856"/>
              <a:gd name="connsiteX7676" fmla="*/ 8757060 w 10692508"/>
              <a:gd name="connsiteY7676" fmla="*/ 2916262 h 4158856"/>
              <a:gd name="connsiteX7677" fmla="*/ 8727921 w 10692508"/>
              <a:gd name="connsiteY7677" fmla="*/ 2931602 h 4158856"/>
              <a:gd name="connsiteX7678" fmla="*/ 8707217 w 10692508"/>
              <a:gd name="connsiteY7678" fmla="*/ 2921631 h 4158856"/>
              <a:gd name="connsiteX7679" fmla="*/ 1646358 w 10692508"/>
              <a:gd name="connsiteY7679" fmla="*/ 2910892 h 4158856"/>
              <a:gd name="connsiteX7680" fmla="*/ 1665529 w 10692508"/>
              <a:gd name="connsiteY7680" fmla="*/ 2921631 h 4158856"/>
              <a:gd name="connsiteX7681" fmla="*/ 1655560 w 10692508"/>
              <a:gd name="connsiteY7681" fmla="*/ 2931602 h 4158856"/>
              <a:gd name="connsiteX7682" fmla="*/ 1636389 w 10692508"/>
              <a:gd name="connsiteY7682" fmla="*/ 2931602 h 4158856"/>
              <a:gd name="connsiteX7683" fmla="*/ 1615685 w 10692508"/>
              <a:gd name="connsiteY7683" fmla="*/ 2921631 h 4158856"/>
              <a:gd name="connsiteX7684" fmla="*/ 1426281 w 10692508"/>
              <a:gd name="connsiteY7684" fmla="*/ 2910892 h 4158856"/>
              <a:gd name="connsiteX7685" fmla="*/ 1436250 w 10692508"/>
              <a:gd name="connsiteY7685" fmla="*/ 2921631 h 4158856"/>
              <a:gd name="connsiteX7686" fmla="*/ 1426281 w 10692508"/>
              <a:gd name="connsiteY7686" fmla="*/ 2927000 h 4158856"/>
              <a:gd name="connsiteX7687" fmla="*/ 1415546 w 10692508"/>
              <a:gd name="connsiteY7687" fmla="*/ 2921631 h 4158856"/>
              <a:gd name="connsiteX7688" fmla="*/ 9285397 w 10692508"/>
              <a:gd name="connsiteY7688" fmla="*/ 2906290 h 4158856"/>
              <a:gd name="connsiteX7689" fmla="*/ 9296133 w 10692508"/>
              <a:gd name="connsiteY7689" fmla="*/ 2906290 h 4158856"/>
              <a:gd name="connsiteX7690" fmla="*/ 9296133 w 10692508"/>
              <a:gd name="connsiteY7690" fmla="*/ 2910892 h 4158856"/>
              <a:gd name="connsiteX7691" fmla="*/ 9086792 w 10692508"/>
              <a:gd name="connsiteY7691" fmla="*/ 2906290 h 4158856"/>
              <a:gd name="connsiteX7692" fmla="*/ 9105962 w 10692508"/>
              <a:gd name="connsiteY7692" fmla="*/ 2906290 h 4158856"/>
              <a:gd name="connsiteX7693" fmla="*/ 9105962 w 10692508"/>
              <a:gd name="connsiteY7693" fmla="*/ 2910892 h 4158856"/>
              <a:gd name="connsiteX7694" fmla="*/ 9096760 w 10692508"/>
              <a:gd name="connsiteY7694" fmla="*/ 2910892 h 4158856"/>
              <a:gd name="connsiteX7695" fmla="*/ 8667342 w 10692508"/>
              <a:gd name="connsiteY7695" fmla="*/ 2906290 h 4158856"/>
              <a:gd name="connsiteX7696" fmla="*/ 8688046 w 10692508"/>
              <a:gd name="connsiteY7696" fmla="*/ 2906290 h 4158856"/>
              <a:gd name="connsiteX7697" fmla="*/ 8678078 w 10692508"/>
              <a:gd name="connsiteY7697" fmla="*/ 2910892 h 4158856"/>
              <a:gd name="connsiteX7698" fmla="*/ 8667342 w 10692508"/>
              <a:gd name="connsiteY7698" fmla="*/ 2916262 h 4158856"/>
              <a:gd name="connsiteX7699" fmla="*/ 8657374 w 10692508"/>
              <a:gd name="connsiteY7699" fmla="*/ 2910892 h 4158856"/>
              <a:gd name="connsiteX7700" fmla="*/ 8418126 w 10692508"/>
              <a:gd name="connsiteY7700" fmla="*/ 2906290 h 4158856"/>
              <a:gd name="connsiteX7701" fmla="*/ 8448799 w 10692508"/>
              <a:gd name="connsiteY7701" fmla="*/ 2906290 h 4158856"/>
              <a:gd name="connsiteX7702" fmla="*/ 8458768 w 10692508"/>
              <a:gd name="connsiteY7702" fmla="*/ 2910892 h 4158856"/>
              <a:gd name="connsiteX7703" fmla="*/ 8458768 w 10692508"/>
              <a:gd name="connsiteY7703" fmla="*/ 2916262 h 4158856"/>
              <a:gd name="connsiteX7704" fmla="*/ 8438064 w 10692508"/>
              <a:gd name="connsiteY7704" fmla="*/ 2916262 h 4158856"/>
              <a:gd name="connsiteX7705" fmla="*/ 8408925 w 10692508"/>
              <a:gd name="connsiteY7705" fmla="*/ 2931602 h 4158856"/>
              <a:gd name="connsiteX7706" fmla="*/ 8408925 w 10692508"/>
              <a:gd name="connsiteY7706" fmla="*/ 2942341 h 4158856"/>
              <a:gd name="connsiteX7707" fmla="*/ 8388221 w 10692508"/>
              <a:gd name="connsiteY7707" fmla="*/ 2931602 h 4158856"/>
              <a:gd name="connsiteX7708" fmla="*/ 8388221 w 10692508"/>
              <a:gd name="connsiteY7708" fmla="*/ 2910892 h 4158856"/>
              <a:gd name="connsiteX7709" fmla="*/ 5047195 w 10692508"/>
              <a:gd name="connsiteY7709" fmla="*/ 2906290 h 4158856"/>
              <a:gd name="connsiteX7710" fmla="*/ 5066366 w 10692508"/>
              <a:gd name="connsiteY7710" fmla="*/ 2910892 h 4158856"/>
              <a:gd name="connsiteX7711" fmla="*/ 5047195 w 10692508"/>
              <a:gd name="connsiteY7711" fmla="*/ 2910892 h 4158856"/>
              <a:gd name="connsiteX7712" fmla="*/ 4169189 w 10692508"/>
              <a:gd name="connsiteY7712" fmla="*/ 2906290 h 4158856"/>
              <a:gd name="connsiteX7713" fmla="*/ 4169189 w 10692508"/>
              <a:gd name="connsiteY7713" fmla="*/ 2916262 h 4158856"/>
              <a:gd name="connsiteX7714" fmla="*/ 4189893 w 10692508"/>
              <a:gd name="connsiteY7714" fmla="*/ 2921631 h 4158856"/>
              <a:gd name="connsiteX7715" fmla="*/ 4199095 w 10692508"/>
              <a:gd name="connsiteY7715" fmla="*/ 2931602 h 4158856"/>
              <a:gd name="connsiteX7716" fmla="*/ 4209063 w 10692508"/>
              <a:gd name="connsiteY7716" fmla="*/ 2942341 h 4158856"/>
              <a:gd name="connsiteX7717" fmla="*/ 4189893 w 10692508"/>
              <a:gd name="connsiteY7717" fmla="*/ 2942341 h 4158856"/>
              <a:gd name="connsiteX7718" fmla="*/ 4159220 w 10692508"/>
              <a:gd name="connsiteY7718" fmla="*/ 2927000 h 4158856"/>
              <a:gd name="connsiteX7719" fmla="*/ 4149252 w 10692508"/>
              <a:gd name="connsiteY7719" fmla="*/ 2921631 h 4158856"/>
              <a:gd name="connsiteX7720" fmla="*/ 4139284 w 10692508"/>
              <a:gd name="connsiteY7720" fmla="*/ 2927000 h 4158856"/>
              <a:gd name="connsiteX7721" fmla="*/ 4130081 w 10692508"/>
              <a:gd name="connsiteY7721" fmla="*/ 2921631 h 4158856"/>
              <a:gd name="connsiteX7722" fmla="*/ 2233741 w 10692508"/>
              <a:gd name="connsiteY7722" fmla="*/ 2906290 h 4158856"/>
              <a:gd name="connsiteX7723" fmla="*/ 2233741 w 10692508"/>
              <a:gd name="connsiteY7723" fmla="*/ 2916262 h 4158856"/>
              <a:gd name="connsiteX7724" fmla="*/ 2214570 w 10692508"/>
              <a:gd name="connsiteY7724" fmla="*/ 2916262 h 4158856"/>
              <a:gd name="connsiteX7725" fmla="*/ 2214570 w 10692508"/>
              <a:gd name="connsiteY7725" fmla="*/ 2910892 h 4158856"/>
              <a:gd name="connsiteX7726" fmla="*/ 1954619 w 10692508"/>
              <a:gd name="connsiteY7726" fmla="*/ 2906290 h 4158856"/>
              <a:gd name="connsiteX7727" fmla="*/ 1975323 w 10692508"/>
              <a:gd name="connsiteY7727" fmla="*/ 2910892 h 4158856"/>
              <a:gd name="connsiteX7728" fmla="*/ 1954619 w 10692508"/>
              <a:gd name="connsiteY7728" fmla="*/ 2916262 h 4158856"/>
              <a:gd name="connsiteX7729" fmla="*/ 1935449 w 10692508"/>
              <a:gd name="connsiteY7729" fmla="*/ 2916262 h 4158856"/>
              <a:gd name="connsiteX7730" fmla="*/ 987662 w 10692508"/>
              <a:gd name="connsiteY7730" fmla="*/ 2906290 h 4158856"/>
              <a:gd name="connsiteX7731" fmla="*/ 1007599 w 10692508"/>
              <a:gd name="connsiteY7731" fmla="*/ 2910892 h 4158856"/>
              <a:gd name="connsiteX7732" fmla="*/ 1026769 w 10692508"/>
              <a:gd name="connsiteY7732" fmla="*/ 2906290 h 4158856"/>
              <a:gd name="connsiteX7733" fmla="*/ 1026769 w 10692508"/>
              <a:gd name="connsiteY7733" fmla="*/ 2910892 h 4158856"/>
              <a:gd name="connsiteX7734" fmla="*/ 987662 w 10692508"/>
              <a:gd name="connsiteY7734" fmla="*/ 2921631 h 4158856"/>
              <a:gd name="connsiteX7735" fmla="*/ 956989 w 10692508"/>
              <a:gd name="connsiteY7735" fmla="*/ 2936972 h 4158856"/>
              <a:gd name="connsiteX7736" fmla="*/ 947787 w 10692508"/>
              <a:gd name="connsiteY7736" fmla="*/ 2927000 h 4158856"/>
              <a:gd name="connsiteX7737" fmla="*/ 956989 w 10692508"/>
              <a:gd name="connsiteY7737" fmla="*/ 2921631 h 4158856"/>
              <a:gd name="connsiteX7738" fmla="*/ 677867 w 10692508"/>
              <a:gd name="connsiteY7738" fmla="*/ 2906290 h 4158856"/>
              <a:gd name="connsiteX7739" fmla="*/ 677867 w 10692508"/>
              <a:gd name="connsiteY7739" fmla="*/ 2916262 h 4158856"/>
              <a:gd name="connsiteX7740" fmla="*/ 658697 w 10692508"/>
              <a:gd name="connsiteY7740" fmla="*/ 2921631 h 4158856"/>
              <a:gd name="connsiteX7741" fmla="*/ 648728 w 10692508"/>
              <a:gd name="connsiteY7741" fmla="*/ 2921631 h 4158856"/>
              <a:gd name="connsiteX7742" fmla="*/ 9496272 w 10692508"/>
              <a:gd name="connsiteY7742" fmla="*/ 2900921 h 4158856"/>
              <a:gd name="connsiteX7743" fmla="*/ 9506241 w 10692508"/>
              <a:gd name="connsiteY7743" fmla="*/ 2900921 h 4158856"/>
              <a:gd name="connsiteX7744" fmla="*/ 9506241 w 10692508"/>
              <a:gd name="connsiteY7744" fmla="*/ 2906290 h 4158856"/>
              <a:gd name="connsiteX7745" fmla="*/ 9496272 w 10692508"/>
              <a:gd name="connsiteY7745" fmla="*/ 2906290 h 4158856"/>
              <a:gd name="connsiteX7746" fmla="*/ 9046150 w 10692508"/>
              <a:gd name="connsiteY7746" fmla="*/ 2900921 h 4158856"/>
              <a:gd name="connsiteX7747" fmla="*/ 9066854 w 10692508"/>
              <a:gd name="connsiteY7747" fmla="*/ 2900921 h 4158856"/>
              <a:gd name="connsiteX7748" fmla="*/ 9066854 w 10692508"/>
              <a:gd name="connsiteY7748" fmla="*/ 2906290 h 4158856"/>
              <a:gd name="connsiteX7749" fmla="*/ 9046150 w 10692508"/>
              <a:gd name="connsiteY7749" fmla="*/ 2910892 h 4158856"/>
              <a:gd name="connsiteX7750" fmla="*/ 1756013 w 10692508"/>
              <a:gd name="connsiteY7750" fmla="*/ 2900921 h 4158856"/>
              <a:gd name="connsiteX7751" fmla="*/ 1765215 w 10692508"/>
              <a:gd name="connsiteY7751" fmla="*/ 2900921 h 4158856"/>
              <a:gd name="connsiteX7752" fmla="*/ 1765215 w 10692508"/>
              <a:gd name="connsiteY7752" fmla="*/ 2910892 h 4158856"/>
              <a:gd name="connsiteX7753" fmla="*/ 1266783 w 10692508"/>
              <a:gd name="connsiteY7753" fmla="*/ 2900921 h 4158856"/>
              <a:gd name="connsiteX7754" fmla="*/ 1256815 w 10692508"/>
              <a:gd name="connsiteY7754" fmla="*/ 2910892 h 4158856"/>
              <a:gd name="connsiteX7755" fmla="*/ 1237644 w 10692508"/>
              <a:gd name="connsiteY7755" fmla="*/ 2906290 h 4158856"/>
              <a:gd name="connsiteX7756" fmla="*/ 8467970 w 10692508"/>
              <a:gd name="connsiteY7756" fmla="*/ 2896319 h 4158856"/>
              <a:gd name="connsiteX7757" fmla="*/ 8508611 w 10692508"/>
              <a:gd name="connsiteY7757" fmla="*/ 2906290 h 4158856"/>
              <a:gd name="connsiteX7758" fmla="*/ 8508611 w 10692508"/>
              <a:gd name="connsiteY7758" fmla="*/ 2910892 h 4158856"/>
              <a:gd name="connsiteX7759" fmla="*/ 8487907 w 10692508"/>
              <a:gd name="connsiteY7759" fmla="*/ 2921631 h 4158856"/>
              <a:gd name="connsiteX7760" fmla="*/ 8467970 w 10692508"/>
              <a:gd name="connsiteY7760" fmla="*/ 2931602 h 4158856"/>
              <a:gd name="connsiteX7761" fmla="*/ 8458768 w 10692508"/>
              <a:gd name="connsiteY7761" fmla="*/ 2927000 h 4158856"/>
              <a:gd name="connsiteX7762" fmla="*/ 8458768 w 10692508"/>
              <a:gd name="connsiteY7762" fmla="*/ 2916262 h 4158856"/>
              <a:gd name="connsiteX7763" fmla="*/ 8477938 w 10692508"/>
              <a:gd name="connsiteY7763" fmla="*/ 2916262 h 4158856"/>
              <a:gd name="connsiteX7764" fmla="*/ 8467970 w 10692508"/>
              <a:gd name="connsiteY7764" fmla="*/ 2906290 h 4158856"/>
              <a:gd name="connsiteX7765" fmla="*/ 8448799 w 10692508"/>
              <a:gd name="connsiteY7765" fmla="*/ 2906290 h 4158856"/>
              <a:gd name="connsiteX7766" fmla="*/ 8448799 w 10692508"/>
              <a:gd name="connsiteY7766" fmla="*/ 2900921 h 4158856"/>
              <a:gd name="connsiteX7767" fmla="*/ 5166819 w 10692508"/>
              <a:gd name="connsiteY7767" fmla="*/ 2896319 h 4158856"/>
              <a:gd name="connsiteX7768" fmla="*/ 5185989 w 10692508"/>
              <a:gd name="connsiteY7768" fmla="*/ 2896319 h 4158856"/>
              <a:gd name="connsiteX7769" fmla="*/ 5185989 w 10692508"/>
              <a:gd name="connsiteY7769" fmla="*/ 2906290 h 4158856"/>
              <a:gd name="connsiteX7770" fmla="*/ 5166819 w 10692508"/>
              <a:gd name="connsiteY7770" fmla="*/ 2906290 h 4158856"/>
              <a:gd name="connsiteX7771" fmla="*/ 5156850 w 10692508"/>
              <a:gd name="connsiteY7771" fmla="*/ 2900921 h 4158856"/>
              <a:gd name="connsiteX7772" fmla="*/ 2084978 w 10692508"/>
              <a:gd name="connsiteY7772" fmla="*/ 2896319 h 4158856"/>
              <a:gd name="connsiteX7773" fmla="*/ 2094947 w 10692508"/>
              <a:gd name="connsiteY7773" fmla="*/ 2906290 h 4158856"/>
              <a:gd name="connsiteX7774" fmla="*/ 2094947 w 10692508"/>
              <a:gd name="connsiteY7774" fmla="*/ 2916262 h 4158856"/>
              <a:gd name="connsiteX7775" fmla="*/ 2104915 w 10692508"/>
              <a:gd name="connsiteY7775" fmla="*/ 2921631 h 4158856"/>
              <a:gd name="connsiteX7776" fmla="*/ 2074243 w 10692508"/>
              <a:gd name="connsiteY7776" fmla="*/ 2931602 h 4158856"/>
              <a:gd name="connsiteX7777" fmla="*/ 2054305 w 10692508"/>
              <a:gd name="connsiteY7777" fmla="*/ 2936972 h 4158856"/>
              <a:gd name="connsiteX7778" fmla="*/ 2045104 w 10692508"/>
              <a:gd name="connsiteY7778" fmla="*/ 2936972 h 4158856"/>
              <a:gd name="connsiteX7779" fmla="*/ 2025166 w 10692508"/>
              <a:gd name="connsiteY7779" fmla="*/ 2936972 h 4158856"/>
              <a:gd name="connsiteX7780" fmla="*/ 2004462 w 10692508"/>
              <a:gd name="connsiteY7780" fmla="*/ 2952312 h 4158856"/>
              <a:gd name="connsiteX7781" fmla="*/ 1994494 w 10692508"/>
              <a:gd name="connsiteY7781" fmla="*/ 2962284 h 4158856"/>
              <a:gd name="connsiteX7782" fmla="*/ 1954619 w 10692508"/>
              <a:gd name="connsiteY7782" fmla="*/ 2952312 h 4158856"/>
              <a:gd name="connsiteX7783" fmla="*/ 1964588 w 10692508"/>
              <a:gd name="connsiteY7783" fmla="*/ 2946943 h 4158856"/>
              <a:gd name="connsiteX7784" fmla="*/ 1964588 w 10692508"/>
              <a:gd name="connsiteY7784" fmla="*/ 2942341 h 4158856"/>
              <a:gd name="connsiteX7785" fmla="*/ 1925480 w 10692508"/>
              <a:gd name="connsiteY7785" fmla="*/ 2931602 h 4158856"/>
              <a:gd name="connsiteX7786" fmla="*/ 1935449 w 10692508"/>
              <a:gd name="connsiteY7786" fmla="*/ 2931602 h 4158856"/>
              <a:gd name="connsiteX7787" fmla="*/ 1954619 w 10692508"/>
              <a:gd name="connsiteY7787" fmla="*/ 2931602 h 4158856"/>
              <a:gd name="connsiteX7788" fmla="*/ 1994494 w 10692508"/>
              <a:gd name="connsiteY7788" fmla="*/ 2916262 h 4158856"/>
              <a:gd name="connsiteX7789" fmla="*/ 2004462 w 10692508"/>
              <a:gd name="connsiteY7789" fmla="*/ 2927000 h 4158856"/>
              <a:gd name="connsiteX7790" fmla="*/ 2025166 w 10692508"/>
              <a:gd name="connsiteY7790" fmla="*/ 2910892 h 4158856"/>
              <a:gd name="connsiteX7791" fmla="*/ 2045104 w 10692508"/>
              <a:gd name="connsiteY7791" fmla="*/ 2900921 h 4158856"/>
              <a:gd name="connsiteX7792" fmla="*/ 1686233 w 10692508"/>
              <a:gd name="connsiteY7792" fmla="*/ 2896319 h 4158856"/>
              <a:gd name="connsiteX7793" fmla="*/ 1696201 w 10692508"/>
              <a:gd name="connsiteY7793" fmla="*/ 2900921 h 4158856"/>
              <a:gd name="connsiteX7794" fmla="*/ 1665529 w 10692508"/>
              <a:gd name="connsiteY7794" fmla="*/ 2900921 h 4158856"/>
              <a:gd name="connsiteX7795" fmla="*/ 1237644 w 10692508"/>
              <a:gd name="connsiteY7795" fmla="*/ 2896319 h 4158856"/>
              <a:gd name="connsiteX7796" fmla="*/ 1237644 w 10692508"/>
              <a:gd name="connsiteY7796" fmla="*/ 2906290 h 4158856"/>
              <a:gd name="connsiteX7797" fmla="*/ 1226909 w 10692508"/>
              <a:gd name="connsiteY7797" fmla="*/ 2906290 h 4158856"/>
              <a:gd name="connsiteX7798" fmla="*/ 8497875 w 10692508"/>
              <a:gd name="connsiteY7798" fmla="*/ 2890950 h 4158856"/>
              <a:gd name="connsiteX7799" fmla="*/ 8518580 w 10692508"/>
              <a:gd name="connsiteY7799" fmla="*/ 2890950 h 4158856"/>
              <a:gd name="connsiteX7800" fmla="*/ 8518580 w 10692508"/>
              <a:gd name="connsiteY7800" fmla="*/ 2896319 h 4158856"/>
              <a:gd name="connsiteX7801" fmla="*/ 8497875 w 10692508"/>
              <a:gd name="connsiteY7801" fmla="*/ 2896319 h 4158856"/>
              <a:gd name="connsiteX7802" fmla="*/ 2254445 w 10692508"/>
              <a:gd name="connsiteY7802" fmla="*/ 2890950 h 4158856"/>
              <a:gd name="connsiteX7803" fmla="*/ 2264413 w 10692508"/>
              <a:gd name="connsiteY7803" fmla="*/ 2890950 h 4158856"/>
              <a:gd name="connsiteX7804" fmla="*/ 2274382 w 10692508"/>
              <a:gd name="connsiteY7804" fmla="*/ 2890950 h 4158856"/>
              <a:gd name="connsiteX7805" fmla="*/ 2274382 w 10692508"/>
              <a:gd name="connsiteY7805" fmla="*/ 2896319 h 4158856"/>
              <a:gd name="connsiteX7806" fmla="*/ 2264413 w 10692508"/>
              <a:gd name="connsiteY7806" fmla="*/ 2896319 h 4158856"/>
              <a:gd name="connsiteX7807" fmla="*/ 1935449 w 10692508"/>
              <a:gd name="connsiteY7807" fmla="*/ 2890950 h 4158856"/>
              <a:gd name="connsiteX7808" fmla="*/ 1944650 w 10692508"/>
              <a:gd name="connsiteY7808" fmla="*/ 2890950 h 4158856"/>
              <a:gd name="connsiteX7809" fmla="*/ 1944650 w 10692508"/>
              <a:gd name="connsiteY7809" fmla="*/ 2896319 h 4158856"/>
              <a:gd name="connsiteX7810" fmla="*/ 1925480 w 10692508"/>
              <a:gd name="connsiteY7810" fmla="*/ 2906290 h 4158856"/>
              <a:gd name="connsiteX7811" fmla="*/ 1915511 w 10692508"/>
              <a:gd name="connsiteY7811" fmla="*/ 2896319 h 4158856"/>
              <a:gd name="connsiteX7812" fmla="*/ 1535936 w 10692508"/>
              <a:gd name="connsiteY7812" fmla="*/ 2890950 h 4158856"/>
              <a:gd name="connsiteX7813" fmla="*/ 1545905 w 10692508"/>
              <a:gd name="connsiteY7813" fmla="*/ 2890950 h 4158856"/>
              <a:gd name="connsiteX7814" fmla="*/ 1545905 w 10692508"/>
              <a:gd name="connsiteY7814" fmla="*/ 2896319 h 4158856"/>
              <a:gd name="connsiteX7815" fmla="*/ 1535936 w 10692508"/>
              <a:gd name="connsiteY7815" fmla="*/ 2896319 h 4158856"/>
              <a:gd name="connsiteX7816" fmla="*/ 598885 w 10692508"/>
              <a:gd name="connsiteY7816" fmla="*/ 2890950 h 4158856"/>
              <a:gd name="connsiteX7817" fmla="*/ 608087 w 10692508"/>
              <a:gd name="connsiteY7817" fmla="*/ 2890950 h 4158856"/>
              <a:gd name="connsiteX7818" fmla="*/ 608087 w 10692508"/>
              <a:gd name="connsiteY7818" fmla="*/ 2896319 h 4158856"/>
              <a:gd name="connsiteX7819" fmla="*/ 598885 w 10692508"/>
              <a:gd name="connsiteY7819" fmla="*/ 2896319 h 4158856"/>
              <a:gd name="connsiteX7820" fmla="*/ 5107007 w 10692508"/>
              <a:gd name="connsiteY7820" fmla="*/ 2885580 h 4158856"/>
              <a:gd name="connsiteX7821" fmla="*/ 5136913 w 10692508"/>
              <a:gd name="connsiteY7821" fmla="*/ 2896319 h 4158856"/>
              <a:gd name="connsiteX7822" fmla="*/ 5087070 w 10692508"/>
              <a:gd name="connsiteY7822" fmla="*/ 2910892 h 4158856"/>
              <a:gd name="connsiteX7823" fmla="*/ 5087070 w 10692508"/>
              <a:gd name="connsiteY7823" fmla="*/ 2916262 h 4158856"/>
              <a:gd name="connsiteX7824" fmla="*/ 5066366 w 10692508"/>
              <a:gd name="connsiteY7824" fmla="*/ 2910892 h 4158856"/>
              <a:gd name="connsiteX7825" fmla="*/ 5107007 w 10692508"/>
              <a:gd name="connsiteY7825" fmla="*/ 2896319 h 4158856"/>
              <a:gd name="connsiteX7826" fmla="*/ 5185989 w 10692508"/>
              <a:gd name="connsiteY7826" fmla="*/ 2880211 h 4158856"/>
              <a:gd name="connsiteX7827" fmla="*/ 5227398 w 10692508"/>
              <a:gd name="connsiteY7827" fmla="*/ 2885580 h 4158856"/>
              <a:gd name="connsiteX7828" fmla="*/ 5206693 w 10692508"/>
              <a:gd name="connsiteY7828" fmla="*/ 2896319 h 4158856"/>
              <a:gd name="connsiteX7829" fmla="*/ 5196725 w 10692508"/>
              <a:gd name="connsiteY7829" fmla="*/ 2890950 h 4158856"/>
              <a:gd name="connsiteX7830" fmla="*/ 5156850 w 10692508"/>
              <a:gd name="connsiteY7830" fmla="*/ 2890950 h 4158856"/>
              <a:gd name="connsiteX7831" fmla="*/ 5156850 w 10692508"/>
              <a:gd name="connsiteY7831" fmla="*/ 2885580 h 4158856"/>
              <a:gd name="connsiteX7832" fmla="*/ 5166819 w 10692508"/>
              <a:gd name="connsiteY7832" fmla="*/ 2885580 h 4158856"/>
              <a:gd name="connsiteX7833" fmla="*/ 5176021 w 10692508"/>
              <a:gd name="connsiteY7833" fmla="*/ 2885580 h 4158856"/>
              <a:gd name="connsiteX7834" fmla="*/ 5185989 w 10692508"/>
              <a:gd name="connsiteY7834" fmla="*/ 2885580 h 4158856"/>
              <a:gd name="connsiteX7835" fmla="*/ 2343396 w 10692508"/>
              <a:gd name="connsiteY7835" fmla="*/ 2880211 h 4158856"/>
              <a:gd name="connsiteX7836" fmla="*/ 2353364 w 10692508"/>
              <a:gd name="connsiteY7836" fmla="*/ 2885580 h 4158856"/>
              <a:gd name="connsiteX7837" fmla="*/ 2324225 w 10692508"/>
              <a:gd name="connsiteY7837" fmla="*/ 2896319 h 4158856"/>
              <a:gd name="connsiteX7838" fmla="*/ 2314257 w 10692508"/>
              <a:gd name="connsiteY7838" fmla="*/ 2896319 h 4158856"/>
              <a:gd name="connsiteX7839" fmla="*/ 2324225 w 10692508"/>
              <a:gd name="connsiteY7839" fmla="*/ 2890950 h 4158856"/>
              <a:gd name="connsiteX7840" fmla="*/ 1765215 w 10692508"/>
              <a:gd name="connsiteY7840" fmla="*/ 2880211 h 4158856"/>
              <a:gd name="connsiteX7841" fmla="*/ 1765215 w 10692508"/>
              <a:gd name="connsiteY7841" fmla="*/ 2890950 h 4158856"/>
              <a:gd name="connsiteX7842" fmla="*/ 1746044 w 10692508"/>
              <a:gd name="connsiteY7842" fmla="*/ 2890950 h 4158856"/>
              <a:gd name="connsiteX7843" fmla="*/ 1756013 w 10692508"/>
              <a:gd name="connsiteY7843" fmla="*/ 2885580 h 4158856"/>
              <a:gd name="connsiteX7844" fmla="*/ 1655560 w 10692508"/>
              <a:gd name="connsiteY7844" fmla="*/ 2880211 h 4158856"/>
              <a:gd name="connsiteX7845" fmla="*/ 1665529 w 10692508"/>
              <a:gd name="connsiteY7845" fmla="*/ 2880211 h 4158856"/>
              <a:gd name="connsiteX7846" fmla="*/ 1665529 w 10692508"/>
              <a:gd name="connsiteY7846" fmla="*/ 2885580 h 4158856"/>
              <a:gd name="connsiteX7847" fmla="*/ 1655560 w 10692508"/>
              <a:gd name="connsiteY7847" fmla="*/ 2896319 h 4158856"/>
              <a:gd name="connsiteX7848" fmla="*/ 1625654 w 10692508"/>
              <a:gd name="connsiteY7848" fmla="*/ 2910892 h 4158856"/>
              <a:gd name="connsiteX7849" fmla="*/ 1625654 w 10692508"/>
              <a:gd name="connsiteY7849" fmla="*/ 2890950 h 4158856"/>
              <a:gd name="connsiteX7850" fmla="*/ 1415546 w 10692508"/>
              <a:gd name="connsiteY7850" fmla="*/ 2880211 h 4158856"/>
              <a:gd name="connsiteX7851" fmla="*/ 1426281 w 10692508"/>
              <a:gd name="connsiteY7851" fmla="*/ 2880211 h 4158856"/>
              <a:gd name="connsiteX7852" fmla="*/ 1415546 w 10692508"/>
              <a:gd name="connsiteY7852" fmla="*/ 2896319 h 4158856"/>
              <a:gd name="connsiteX7853" fmla="*/ 1396376 w 10692508"/>
              <a:gd name="connsiteY7853" fmla="*/ 2906290 h 4158856"/>
              <a:gd name="connsiteX7854" fmla="*/ 1386407 w 10692508"/>
              <a:gd name="connsiteY7854" fmla="*/ 2896319 h 4158856"/>
              <a:gd name="connsiteX7855" fmla="*/ 8727921 w 10692508"/>
              <a:gd name="connsiteY7855" fmla="*/ 2874842 h 4158856"/>
              <a:gd name="connsiteX7856" fmla="*/ 8747858 w 10692508"/>
              <a:gd name="connsiteY7856" fmla="*/ 2880211 h 4158856"/>
              <a:gd name="connsiteX7857" fmla="*/ 8747858 w 10692508"/>
              <a:gd name="connsiteY7857" fmla="*/ 2890950 h 4158856"/>
              <a:gd name="connsiteX7858" fmla="*/ 8727921 w 10692508"/>
              <a:gd name="connsiteY7858" fmla="*/ 2890950 h 4158856"/>
              <a:gd name="connsiteX7859" fmla="*/ 8717185 w 10692508"/>
              <a:gd name="connsiteY7859" fmla="*/ 2896319 h 4158856"/>
              <a:gd name="connsiteX7860" fmla="*/ 8717185 w 10692508"/>
              <a:gd name="connsiteY7860" fmla="*/ 2880211 h 4158856"/>
              <a:gd name="connsiteX7861" fmla="*/ 8727921 w 10692508"/>
              <a:gd name="connsiteY7861" fmla="*/ 2880211 h 4158856"/>
              <a:gd name="connsiteX7862" fmla="*/ 2423912 w 10692508"/>
              <a:gd name="connsiteY7862" fmla="*/ 2874842 h 4158856"/>
              <a:gd name="connsiteX7863" fmla="*/ 2433880 w 10692508"/>
              <a:gd name="connsiteY7863" fmla="*/ 2874842 h 4158856"/>
              <a:gd name="connsiteX7864" fmla="*/ 2443849 w 10692508"/>
              <a:gd name="connsiteY7864" fmla="*/ 2880211 h 4158856"/>
              <a:gd name="connsiteX7865" fmla="*/ 2413176 w 10692508"/>
              <a:gd name="connsiteY7865" fmla="*/ 2896319 h 4158856"/>
              <a:gd name="connsiteX7866" fmla="*/ 2394006 w 10692508"/>
              <a:gd name="connsiteY7866" fmla="*/ 2900921 h 4158856"/>
              <a:gd name="connsiteX7867" fmla="*/ 2384037 w 10692508"/>
              <a:gd name="connsiteY7867" fmla="*/ 2906290 h 4158856"/>
              <a:gd name="connsiteX7868" fmla="*/ 2384037 w 10692508"/>
              <a:gd name="connsiteY7868" fmla="*/ 2896319 h 4158856"/>
              <a:gd name="connsiteX7869" fmla="*/ 2374068 w 10692508"/>
              <a:gd name="connsiteY7869" fmla="*/ 2890950 h 4158856"/>
              <a:gd name="connsiteX7870" fmla="*/ 2384037 w 10692508"/>
              <a:gd name="connsiteY7870" fmla="*/ 2890950 h 4158856"/>
              <a:gd name="connsiteX7871" fmla="*/ 2384037 w 10692508"/>
              <a:gd name="connsiteY7871" fmla="*/ 2880211 h 4158856"/>
              <a:gd name="connsiteX7872" fmla="*/ 2413176 w 10692508"/>
              <a:gd name="connsiteY7872" fmla="*/ 2880211 h 4158856"/>
              <a:gd name="connsiteX7873" fmla="*/ 1844964 w 10692508"/>
              <a:gd name="connsiteY7873" fmla="*/ 2874842 h 4158856"/>
              <a:gd name="connsiteX7874" fmla="*/ 1855699 w 10692508"/>
              <a:gd name="connsiteY7874" fmla="*/ 2874842 h 4158856"/>
              <a:gd name="connsiteX7875" fmla="*/ 1844964 w 10692508"/>
              <a:gd name="connsiteY7875" fmla="*/ 2885580 h 4158856"/>
              <a:gd name="connsiteX7876" fmla="*/ 1834995 w 10692508"/>
              <a:gd name="connsiteY7876" fmla="*/ 2880211 h 4158856"/>
              <a:gd name="connsiteX7877" fmla="*/ 1775184 w 10692508"/>
              <a:gd name="connsiteY7877" fmla="*/ 2874842 h 4158856"/>
              <a:gd name="connsiteX7878" fmla="*/ 1785152 w 10692508"/>
              <a:gd name="connsiteY7878" fmla="*/ 2874842 h 4158856"/>
              <a:gd name="connsiteX7879" fmla="*/ 1785152 w 10692508"/>
              <a:gd name="connsiteY7879" fmla="*/ 2880211 h 4158856"/>
              <a:gd name="connsiteX7880" fmla="*/ 737679 w 10692508"/>
              <a:gd name="connsiteY7880" fmla="*/ 2874842 h 4158856"/>
              <a:gd name="connsiteX7881" fmla="*/ 747648 w 10692508"/>
              <a:gd name="connsiteY7881" fmla="*/ 2874842 h 4158856"/>
              <a:gd name="connsiteX7882" fmla="*/ 708540 w 10692508"/>
              <a:gd name="connsiteY7882" fmla="*/ 2896319 h 4158856"/>
              <a:gd name="connsiteX7883" fmla="*/ 708540 w 10692508"/>
              <a:gd name="connsiteY7883" fmla="*/ 2890950 h 4158856"/>
              <a:gd name="connsiteX7884" fmla="*/ 9405788 w 10692508"/>
              <a:gd name="connsiteY7884" fmla="*/ 2870240 h 4158856"/>
              <a:gd name="connsiteX7885" fmla="*/ 9415756 w 10692508"/>
              <a:gd name="connsiteY7885" fmla="*/ 2870240 h 4158856"/>
              <a:gd name="connsiteX7886" fmla="*/ 9446429 w 10692508"/>
              <a:gd name="connsiteY7886" fmla="*/ 2880211 h 4158856"/>
              <a:gd name="connsiteX7887" fmla="*/ 9446429 w 10692508"/>
              <a:gd name="connsiteY7887" fmla="*/ 2896319 h 4158856"/>
              <a:gd name="connsiteX7888" fmla="*/ 9435694 w 10692508"/>
              <a:gd name="connsiteY7888" fmla="*/ 2896319 h 4158856"/>
              <a:gd name="connsiteX7889" fmla="*/ 9405788 w 10692508"/>
              <a:gd name="connsiteY7889" fmla="*/ 2890950 h 4158856"/>
              <a:gd name="connsiteX7890" fmla="*/ 9405788 w 10692508"/>
              <a:gd name="connsiteY7890" fmla="*/ 2885580 h 4158856"/>
              <a:gd name="connsiteX7891" fmla="*/ 9276962 w 10692508"/>
              <a:gd name="connsiteY7891" fmla="*/ 2870240 h 4158856"/>
              <a:gd name="connsiteX7892" fmla="*/ 9296133 w 10692508"/>
              <a:gd name="connsiteY7892" fmla="*/ 2874842 h 4158856"/>
              <a:gd name="connsiteX7893" fmla="*/ 9276962 w 10692508"/>
              <a:gd name="connsiteY7893" fmla="*/ 2874842 h 4158856"/>
              <a:gd name="connsiteX7894" fmla="*/ 8867482 w 10692508"/>
              <a:gd name="connsiteY7894" fmla="*/ 2870240 h 4158856"/>
              <a:gd name="connsiteX7895" fmla="*/ 8886652 w 10692508"/>
              <a:gd name="connsiteY7895" fmla="*/ 2874842 h 4158856"/>
              <a:gd name="connsiteX7896" fmla="*/ 8917325 w 10692508"/>
              <a:gd name="connsiteY7896" fmla="*/ 2874842 h 4158856"/>
              <a:gd name="connsiteX7897" fmla="*/ 8927293 w 10692508"/>
              <a:gd name="connsiteY7897" fmla="*/ 2885580 h 4158856"/>
              <a:gd name="connsiteX7898" fmla="*/ 8907356 w 10692508"/>
              <a:gd name="connsiteY7898" fmla="*/ 2900921 h 4158856"/>
              <a:gd name="connsiteX7899" fmla="*/ 8897388 w 10692508"/>
              <a:gd name="connsiteY7899" fmla="*/ 2900921 h 4158856"/>
              <a:gd name="connsiteX7900" fmla="*/ 8897388 w 10692508"/>
              <a:gd name="connsiteY7900" fmla="*/ 2885580 h 4158856"/>
              <a:gd name="connsiteX7901" fmla="*/ 8867482 w 10692508"/>
              <a:gd name="connsiteY7901" fmla="*/ 2874842 h 4158856"/>
              <a:gd name="connsiteX7902" fmla="*/ 8797701 w 10692508"/>
              <a:gd name="connsiteY7902" fmla="*/ 2870240 h 4158856"/>
              <a:gd name="connsiteX7903" fmla="*/ 8807670 w 10692508"/>
              <a:gd name="connsiteY7903" fmla="*/ 2870240 h 4158856"/>
              <a:gd name="connsiteX7904" fmla="*/ 8847544 w 10692508"/>
              <a:gd name="connsiteY7904" fmla="*/ 2880211 h 4158856"/>
              <a:gd name="connsiteX7905" fmla="*/ 8847544 w 10692508"/>
              <a:gd name="connsiteY7905" fmla="*/ 2890950 h 4158856"/>
              <a:gd name="connsiteX7906" fmla="*/ 8826840 w 10692508"/>
              <a:gd name="connsiteY7906" fmla="*/ 2896319 h 4158856"/>
              <a:gd name="connsiteX7907" fmla="*/ 8816872 w 10692508"/>
              <a:gd name="connsiteY7907" fmla="*/ 2896319 h 4158856"/>
              <a:gd name="connsiteX7908" fmla="*/ 8787733 w 10692508"/>
              <a:gd name="connsiteY7908" fmla="*/ 2890950 h 4158856"/>
              <a:gd name="connsiteX7909" fmla="*/ 8797701 w 10692508"/>
              <a:gd name="connsiteY7909" fmla="*/ 2906290 h 4158856"/>
              <a:gd name="connsiteX7910" fmla="*/ 8776997 w 10692508"/>
              <a:gd name="connsiteY7910" fmla="*/ 2906290 h 4158856"/>
              <a:gd name="connsiteX7911" fmla="*/ 8767029 w 10692508"/>
              <a:gd name="connsiteY7911" fmla="*/ 2896319 h 4158856"/>
              <a:gd name="connsiteX7912" fmla="*/ 8776997 w 10692508"/>
              <a:gd name="connsiteY7912" fmla="*/ 2890950 h 4158856"/>
              <a:gd name="connsiteX7913" fmla="*/ 8776997 w 10692508"/>
              <a:gd name="connsiteY7913" fmla="*/ 2874842 h 4158856"/>
              <a:gd name="connsiteX7914" fmla="*/ 5256537 w 10692508"/>
              <a:gd name="connsiteY7914" fmla="*/ 2870240 h 4158856"/>
              <a:gd name="connsiteX7915" fmla="*/ 5306380 w 10692508"/>
              <a:gd name="connsiteY7915" fmla="*/ 2870240 h 4158856"/>
              <a:gd name="connsiteX7916" fmla="*/ 5316348 w 10692508"/>
              <a:gd name="connsiteY7916" fmla="*/ 2880211 h 4158856"/>
              <a:gd name="connsiteX7917" fmla="*/ 5295644 w 10692508"/>
              <a:gd name="connsiteY7917" fmla="*/ 2885580 h 4158856"/>
              <a:gd name="connsiteX7918" fmla="*/ 5266505 w 10692508"/>
              <a:gd name="connsiteY7918" fmla="*/ 2880211 h 4158856"/>
              <a:gd name="connsiteX7919" fmla="*/ 5266505 w 10692508"/>
              <a:gd name="connsiteY7919" fmla="*/ 2890950 h 4158856"/>
              <a:gd name="connsiteX7920" fmla="*/ 5256537 w 10692508"/>
              <a:gd name="connsiteY7920" fmla="*/ 2900921 h 4158856"/>
              <a:gd name="connsiteX7921" fmla="*/ 5246568 w 10692508"/>
              <a:gd name="connsiteY7921" fmla="*/ 2906290 h 4158856"/>
              <a:gd name="connsiteX7922" fmla="*/ 5227398 w 10692508"/>
              <a:gd name="connsiteY7922" fmla="*/ 2906290 h 4158856"/>
              <a:gd name="connsiteX7923" fmla="*/ 5206693 w 10692508"/>
              <a:gd name="connsiteY7923" fmla="*/ 2900921 h 4158856"/>
              <a:gd name="connsiteX7924" fmla="*/ 5227398 w 10692508"/>
              <a:gd name="connsiteY7924" fmla="*/ 2896319 h 4158856"/>
              <a:gd name="connsiteX7925" fmla="*/ 5227398 w 10692508"/>
              <a:gd name="connsiteY7925" fmla="*/ 2885580 h 4158856"/>
              <a:gd name="connsiteX7926" fmla="*/ 5227398 w 10692508"/>
              <a:gd name="connsiteY7926" fmla="*/ 2874842 h 4158856"/>
              <a:gd name="connsiteX7927" fmla="*/ 8936495 w 10692508"/>
              <a:gd name="connsiteY7927" fmla="*/ 2865638 h 4158856"/>
              <a:gd name="connsiteX7928" fmla="*/ 8946464 w 10692508"/>
              <a:gd name="connsiteY7928" fmla="*/ 2865638 h 4158856"/>
              <a:gd name="connsiteX7929" fmla="*/ 8946464 w 10692508"/>
              <a:gd name="connsiteY7929" fmla="*/ 2870240 h 4158856"/>
              <a:gd name="connsiteX7930" fmla="*/ 8936495 w 10692508"/>
              <a:gd name="connsiteY7930" fmla="*/ 2874842 h 4158856"/>
              <a:gd name="connsiteX7931" fmla="*/ 8657374 w 10692508"/>
              <a:gd name="connsiteY7931" fmla="*/ 2865638 h 4158856"/>
              <a:gd name="connsiteX7932" fmla="*/ 8667342 w 10692508"/>
              <a:gd name="connsiteY7932" fmla="*/ 2865638 h 4158856"/>
              <a:gd name="connsiteX7933" fmla="*/ 8678078 w 10692508"/>
              <a:gd name="connsiteY7933" fmla="*/ 2874842 h 4158856"/>
              <a:gd name="connsiteX7934" fmla="*/ 8657374 w 10692508"/>
              <a:gd name="connsiteY7934" fmla="*/ 2880211 h 4158856"/>
              <a:gd name="connsiteX7935" fmla="*/ 8647405 w 10692508"/>
              <a:gd name="connsiteY7935" fmla="*/ 2874842 h 4158856"/>
              <a:gd name="connsiteX7936" fmla="*/ 8717185 w 10692508"/>
              <a:gd name="connsiteY7936" fmla="*/ 2860268 h 4158856"/>
              <a:gd name="connsiteX7937" fmla="*/ 8717185 w 10692508"/>
              <a:gd name="connsiteY7937" fmla="*/ 2865638 h 4158856"/>
              <a:gd name="connsiteX7938" fmla="*/ 8707217 w 10692508"/>
              <a:gd name="connsiteY7938" fmla="*/ 2874842 h 4158856"/>
              <a:gd name="connsiteX7939" fmla="*/ 8698015 w 10692508"/>
              <a:gd name="connsiteY7939" fmla="*/ 2870240 h 4158856"/>
              <a:gd name="connsiteX7940" fmla="*/ 8698015 w 10692508"/>
              <a:gd name="connsiteY7940" fmla="*/ 2865638 h 4158856"/>
              <a:gd name="connsiteX7941" fmla="*/ 8448799 w 10692508"/>
              <a:gd name="connsiteY7941" fmla="*/ 2860268 h 4158856"/>
              <a:gd name="connsiteX7942" fmla="*/ 8458768 w 10692508"/>
              <a:gd name="connsiteY7942" fmla="*/ 2870240 h 4158856"/>
              <a:gd name="connsiteX7943" fmla="*/ 8448799 w 10692508"/>
              <a:gd name="connsiteY7943" fmla="*/ 2874842 h 4158856"/>
              <a:gd name="connsiteX7944" fmla="*/ 8428095 w 10692508"/>
              <a:gd name="connsiteY7944" fmla="*/ 2870240 h 4158856"/>
              <a:gd name="connsiteX7945" fmla="*/ 1715372 w 10692508"/>
              <a:gd name="connsiteY7945" fmla="*/ 2860268 h 4158856"/>
              <a:gd name="connsiteX7946" fmla="*/ 1735309 w 10692508"/>
              <a:gd name="connsiteY7946" fmla="*/ 2860268 h 4158856"/>
              <a:gd name="connsiteX7947" fmla="*/ 1746044 w 10692508"/>
              <a:gd name="connsiteY7947" fmla="*/ 2865638 h 4158856"/>
              <a:gd name="connsiteX7948" fmla="*/ 1715372 w 10692508"/>
              <a:gd name="connsiteY7948" fmla="*/ 2880211 h 4158856"/>
              <a:gd name="connsiteX7949" fmla="*/ 1705403 w 10692508"/>
              <a:gd name="connsiteY7949" fmla="*/ 2874842 h 4158856"/>
              <a:gd name="connsiteX7950" fmla="*/ 1715372 w 10692508"/>
              <a:gd name="connsiteY7950" fmla="*/ 2870240 h 4158856"/>
              <a:gd name="connsiteX7951" fmla="*/ 1186267 w 10692508"/>
              <a:gd name="connsiteY7951" fmla="*/ 2860268 h 4158856"/>
              <a:gd name="connsiteX7952" fmla="*/ 1206971 w 10692508"/>
              <a:gd name="connsiteY7952" fmla="*/ 2860268 h 4158856"/>
              <a:gd name="connsiteX7953" fmla="*/ 1216940 w 10692508"/>
              <a:gd name="connsiteY7953" fmla="*/ 2870240 h 4158856"/>
              <a:gd name="connsiteX7954" fmla="*/ 1206971 w 10692508"/>
              <a:gd name="connsiteY7954" fmla="*/ 2874842 h 4158856"/>
              <a:gd name="connsiteX7955" fmla="*/ 1206971 w 10692508"/>
              <a:gd name="connsiteY7955" fmla="*/ 2885580 h 4158856"/>
              <a:gd name="connsiteX7956" fmla="*/ 1186267 w 10692508"/>
              <a:gd name="connsiteY7956" fmla="*/ 2890950 h 4158856"/>
              <a:gd name="connsiteX7957" fmla="*/ 1177066 w 10692508"/>
              <a:gd name="connsiteY7957" fmla="*/ 2890950 h 4158856"/>
              <a:gd name="connsiteX7958" fmla="*/ 1186267 w 10692508"/>
              <a:gd name="connsiteY7958" fmla="*/ 2885580 h 4158856"/>
              <a:gd name="connsiteX7959" fmla="*/ 1167097 w 10692508"/>
              <a:gd name="connsiteY7959" fmla="*/ 2880211 h 4158856"/>
              <a:gd name="connsiteX7960" fmla="*/ 1157128 w 10692508"/>
              <a:gd name="connsiteY7960" fmla="*/ 2880211 h 4158856"/>
              <a:gd name="connsiteX7961" fmla="*/ 1136424 w 10692508"/>
              <a:gd name="connsiteY7961" fmla="*/ 2885580 h 4158856"/>
              <a:gd name="connsiteX7962" fmla="*/ 1136424 w 10692508"/>
              <a:gd name="connsiteY7962" fmla="*/ 2870240 h 4158856"/>
              <a:gd name="connsiteX7963" fmla="*/ 1167097 w 10692508"/>
              <a:gd name="connsiteY7963" fmla="*/ 2874842 h 4158856"/>
              <a:gd name="connsiteX7964" fmla="*/ 2263663 w 10692508"/>
              <a:gd name="connsiteY7964" fmla="*/ 2856054 h 4158856"/>
              <a:gd name="connsiteX7965" fmla="*/ 2254445 w 10692508"/>
              <a:gd name="connsiteY7965" fmla="*/ 2870240 h 4158856"/>
              <a:gd name="connsiteX7966" fmla="*/ 2243709 w 10692508"/>
              <a:gd name="connsiteY7966" fmla="*/ 2870240 h 4158856"/>
              <a:gd name="connsiteX7967" fmla="*/ 2224539 w 10692508"/>
              <a:gd name="connsiteY7967" fmla="*/ 2860268 h 4158856"/>
              <a:gd name="connsiteX7968" fmla="*/ 2264413 w 10692508"/>
              <a:gd name="connsiteY7968" fmla="*/ 2854899 h 4158856"/>
              <a:gd name="connsiteX7969" fmla="*/ 2274382 w 10692508"/>
              <a:gd name="connsiteY7969" fmla="*/ 2854899 h 4158856"/>
              <a:gd name="connsiteX7970" fmla="*/ 2263663 w 10692508"/>
              <a:gd name="connsiteY7970" fmla="*/ 2856054 h 4158856"/>
              <a:gd name="connsiteX7971" fmla="*/ 2114117 w 10692508"/>
              <a:gd name="connsiteY7971" fmla="*/ 2854899 h 4158856"/>
              <a:gd name="connsiteX7972" fmla="*/ 2134054 w 10692508"/>
              <a:gd name="connsiteY7972" fmla="*/ 2865638 h 4158856"/>
              <a:gd name="connsiteX7973" fmla="*/ 2104915 w 10692508"/>
              <a:gd name="connsiteY7973" fmla="*/ 2865638 h 4158856"/>
              <a:gd name="connsiteX7974" fmla="*/ 2104915 w 10692508"/>
              <a:gd name="connsiteY7974" fmla="*/ 2860268 h 4158856"/>
              <a:gd name="connsiteX7975" fmla="*/ 1875637 w 10692508"/>
              <a:gd name="connsiteY7975" fmla="*/ 2854899 h 4158856"/>
              <a:gd name="connsiteX7976" fmla="*/ 1884839 w 10692508"/>
              <a:gd name="connsiteY7976" fmla="*/ 2854899 h 4158856"/>
              <a:gd name="connsiteX7977" fmla="*/ 1884839 w 10692508"/>
              <a:gd name="connsiteY7977" fmla="*/ 2860268 h 4158856"/>
              <a:gd name="connsiteX7978" fmla="*/ 1875637 w 10692508"/>
              <a:gd name="connsiteY7978" fmla="*/ 2860268 h 4158856"/>
              <a:gd name="connsiteX7979" fmla="*/ 648728 w 10692508"/>
              <a:gd name="connsiteY7979" fmla="*/ 2854899 h 4158856"/>
              <a:gd name="connsiteX7980" fmla="*/ 658697 w 10692508"/>
              <a:gd name="connsiteY7980" fmla="*/ 2865638 h 4158856"/>
              <a:gd name="connsiteX7981" fmla="*/ 628024 w 10692508"/>
              <a:gd name="connsiteY7981" fmla="*/ 2865638 h 4158856"/>
              <a:gd name="connsiteX7982" fmla="*/ 638760 w 10692508"/>
              <a:gd name="connsiteY7982" fmla="*/ 2860268 h 4158856"/>
              <a:gd name="connsiteX7983" fmla="*/ 140328 w 10692508"/>
              <a:gd name="connsiteY7983" fmla="*/ 2854899 h 4158856"/>
              <a:gd name="connsiteX7984" fmla="*/ 140328 w 10692508"/>
              <a:gd name="connsiteY7984" fmla="*/ 2865638 h 4158856"/>
              <a:gd name="connsiteX7985" fmla="*/ 129592 w 10692508"/>
              <a:gd name="connsiteY7985" fmla="*/ 2865638 h 4158856"/>
              <a:gd name="connsiteX7986" fmla="*/ 119624 w 10692508"/>
              <a:gd name="connsiteY7986" fmla="*/ 2860268 h 4158856"/>
              <a:gd name="connsiteX7987" fmla="*/ 5445941 w 10692508"/>
              <a:gd name="connsiteY7987" fmla="*/ 2849530 h 4158856"/>
              <a:gd name="connsiteX7988" fmla="*/ 5445941 w 10692508"/>
              <a:gd name="connsiteY7988" fmla="*/ 2865638 h 4158856"/>
              <a:gd name="connsiteX7989" fmla="*/ 5426003 w 10692508"/>
              <a:gd name="connsiteY7989" fmla="*/ 2865638 h 4158856"/>
              <a:gd name="connsiteX7990" fmla="*/ 5416035 w 10692508"/>
              <a:gd name="connsiteY7990" fmla="*/ 2854899 h 4158856"/>
              <a:gd name="connsiteX7991" fmla="*/ 5366192 w 10692508"/>
              <a:gd name="connsiteY7991" fmla="*/ 2849530 h 4158856"/>
              <a:gd name="connsiteX7992" fmla="*/ 5376160 w 10692508"/>
              <a:gd name="connsiteY7992" fmla="*/ 2849530 h 4158856"/>
              <a:gd name="connsiteX7993" fmla="*/ 5376160 w 10692508"/>
              <a:gd name="connsiteY7993" fmla="*/ 2860268 h 4158856"/>
              <a:gd name="connsiteX7994" fmla="*/ 4867760 w 10692508"/>
              <a:gd name="connsiteY7994" fmla="*/ 2849530 h 4158856"/>
              <a:gd name="connsiteX7995" fmla="*/ 4877729 w 10692508"/>
              <a:gd name="connsiteY7995" fmla="*/ 2865638 h 4158856"/>
              <a:gd name="connsiteX7996" fmla="*/ 4867760 w 10692508"/>
              <a:gd name="connsiteY7996" fmla="*/ 2870240 h 4158856"/>
              <a:gd name="connsiteX7997" fmla="*/ 4867760 w 10692508"/>
              <a:gd name="connsiteY7997" fmla="*/ 2874842 h 4158856"/>
              <a:gd name="connsiteX7998" fmla="*/ 4877729 w 10692508"/>
              <a:gd name="connsiteY7998" fmla="*/ 2880211 h 4158856"/>
              <a:gd name="connsiteX7999" fmla="*/ 4877729 w 10692508"/>
              <a:gd name="connsiteY7999" fmla="*/ 2890950 h 4158856"/>
              <a:gd name="connsiteX8000" fmla="*/ 4886930 w 10692508"/>
              <a:gd name="connsiteY8000" fmla="*/ 2900921 h 4158856"/>
              <a:gd name="connsiteX8001" fmla="*/ 4907635 w 10692508"/>
              <a:gd name="connsiteY8001" fmla="*/ 2896319 h 4158856"/>
              <a:gd name="connsiteX8002" fmla="*/ 4896899 w 10692508"/>
              <a:gd name="connsiteY8002" fmla="*/ 2890950 h 4158856"/>
              <a:gd name="connsiteX8003" fmla="*/ 4896899 w 10692508"/>
              <a:gd name="connsiteY8003" fmla="*/ 2880211 h 4158856"/>
              <a:gd name="connsiteX8004" fmla="*/ 4956711 w 10692508"/>
              <a:gd name="connsiteY8004" fmla="*/ 2865638 h 4158856"/>
              <a:gd name="connsiteX8005" fmla="*/ 4956711 w 10692508"/>
              <a:gd name="connsiteY8005" fmla="*/ 2854899 h 4158856"/>
              <a:gd name="connsiteX8006" fmla="*/ 4937540 w 10692508"/>
              <a:gd name="connsiteY8006" fmla="*/ 2865638 h 4158856"/>
              <a:gd name="connsiteX8007" fmla="*/ 4907635 w 10692508"/>
              <a:gd name="connsiteY8007" fmla="*/ 2865638 h 4158856"/>
              <a:gd name="connsiteX8008" fmla="*/ 4877729 w 10692508"/>
              <a:gd name="connsiteY8008" fmla="*/ 2849530 h 4158856"/>
              <a:gd name="connsiteX8009" fmla="*/ 2394006 w 10692508"/>
              <a:gd name="connsiteY8009" fmla="*/ 2849530 h 4158856"/>
              <a:gd name="connsiteX8010" fmla="*/ 2403208 w 10692508"/>
              <a:gd name="connsiteY8010" fmla="*/ 2860268 h 4158856"/>
              <a:gd name="connsiteX8011" fmla="*/ 2384037 w 10692508"/>
              <a:gd name="connsiteY8011" fmla="*/ 2865638 h 4158856"/>
              <a:gd name="connsiteX8012" fmla="*/ 2374068 w 10692508"/>
              <a:gd name="connsiteY8012" fmla="*/ 2865638 h 4158856"/>
              <a:gd name="connsiteX8013" fmla="*/ 2314257 w 10692508"/>
              <a:gd name="connsiteY8013" fmla="*/ 2849530 h 4158856"/>
              <a:gd name="connsiteX8014" fmla="*/ 2324225 w 10692508"/>
              <a:gd name="connsiteY8014" fmla="*/ 2860268 h 4158856"/>
              <a:gd name="connsiteX8015" fmla="*/ 2353364 w 10692508"/>
              <a:gd name="connsiteY8015" fmla="*/ 2860268 h 4158856"/>
              <a:gd name="connsiteX8016" fmla="*/ 2343396 w 10692508"/>
              <a:gd name="connsiteY8016" fmla="*/ 2880211 h 4158856"/>
              <a:gd name="connsiteX8017" fmla="*/ 2304288 w 10692508"/>
              <a:gd name="connsiteY8017" fmla="*/ 2870240 h 4158856"/>
              <a:gd name="connsiteX8018" fmla="*/ 2304288 w 10692508"/>
              <a:gd name="connsiteY8018" fmla="*/ 2880211 h 4158856"/>
              <a:gd name="connsiteX8019" fmla="*/ 2283584 w 10692508"/>
              <a:gd name="connsiteY8019" fmla="*/ 2880211 h 4158856"/>
              <a:gd name="connsiteX8020" fmla="*/ 2293553 w 10692508"/>
              <a:gd name="connsiteY8020" fmla="*/ 2870240 h 4158856"/>
              <a:gd name="connsiteX8021" fmla="*/ 2293553 w 10692508"/>
              <a:gd name="connsiteY8021" fmla="*/ 2865638 h 4158856"/>
              <a:gd name="connsiteX8022" fmla="*/ 2214570 w 10692508"/>
              <a:gd name="connsiteY8022" fmla="*/ 2849530 h 4158856"/>
              <a:gd name="connsiteX8023" fmla="*/ 2214570 w 10692508"/>
              <a:gd name="connsiteY8023" fmla="*/ 2860268 h 4158856"/>
              <a:gd name="connsiteX8024" fmla="*/ 2194633 w 10692508"/>
              <a:gd name="connsiteY8024" fmla="*/ 2865638 h 4158856"/>
              <a:gd name="connsiteX8025" fmla="*/ 2214570 w 10692508"/>
              <a:gd name="connsiteY8025" fmla="*/ 2865638 h 4158856"/>
              <a:gd name="connsiteX8026" fmla="*/ 2214570 w 10692508"/>
              <a:gd name="connsiteY8026" fmla="*/ 2874842 h 4158856"/>
              <a:gd name="connsiteX8027" fmla="*/ 2183898 w 10692508"/>
              <a:gd name="connsiteY8027" fmla="*/ 2890950 h 4158856"/>
              <a:gd name="connsiteX8028" fmla="*/ 2173929 w 10692508"/>
              <a:gd name="connsiteY8028" fmla="*/ 2890950 h 4158856"/>
              <a:gd name="connsiteX8029" fmla="*/ 2154758 w 10692508"/>
              <a:gd name="connsiteY8029" fmla="*/ 2900921 h 4158856"/>
              <a:gd name="connsiteX8030" fmla="*/ 2154758 w 10692508"/>
              <a:gd name="connsiteY8030" fmla="*/ 2906290 h 4158856"/>
              <a:gd name="connsiteX8031" fmla="*/ 2124086 w 10692508"/>
              <a:gd name="connsiteY8031" fmla="*/ 2906290 h 4158856"/>
              <a:gd name="connsiteX8032" fmla="*/ 2124086 w 10692508"/>
              <a:gd name="connsiteY8032" fmla="*/ 2896319 h 4158856"/>
              <a:gd name="connsiteX8033" fmla="*/ 2144790 w 10692508"/>
              <a:gd name="connsiteY8033" fmla="*/ 2890950 h 4158856"/>
              <a:gd name="connsiteX8034" fmla="*/ 2144790 w 10692508"/>
              <a:gd name="connsiteY8034" fmla="*/ 2880211 h 4158856"/>
              <a:gd name="connsiteX8035" fmla="*/ 2183898 w 10692508"/>
              <a:gd name="connsiteY8035" fmla="*/ 2870240 h 4158856"/>
              <a:gd name="connsiteX8036" fmla="*/ 2173929 w 10692508"/>
              <a:gd name="connsiteY8036" fmla="*/ 2860268 h 4158856"/>
              <a:gd name="connsiteX8037" fmla="*/ 2194633 w 10692508"/>
              <a:gd name="connsiteY8037" fmla="*/ 2854899 h 4158856"/>
              <a:gd name="connsiteX8038" fmla="*/ 2204602 w 10692508"/>
              <a:gd name="connsiteY8038" fmla="*/ 2854899 h 4158856"/>
              <a:gd name="connsiteX8039" fmla="*/ 2154758 w 10692508"/>
              <a:gd name="connsiteY8039" fmla="*/ 2849530 h 4158856"/>
              <a:gd name="connsiteX8040" fmla="*/ 2164727 w 10692508"/>
              <a:gd name="connsiteY8040" fmla="*/ 2849530 h 4158856"/>
              <a:gd name="connsiteX8041" fmla="*/ 2173929 w 10692508"/>
              <a:gd name="connsiteY8041" fmla="*/ 2854899 h 4158856"/>
              <a:gd name="connsiteX8042" fmla="*/ 2154758 w 10692508"/>
              <a:gd name="connsiteY8042" fmla="*/ 2854899 h 4158856"/>
              <a:gd name="connsiteX8043" fmla="*/ 2054305 w 10692508"/>
              <a:gd name="connsiteY8043" fmla="*/ 2849530 h 4158856"/>
              <a:gd name="connsiteX8044" fmla="*/ 2074243 w 10692508"/>
              <a:gd name="connsiteY8044" fmla="*/ 2849530 h 4158856"/>
              <a:gd name="connsiteX8045" fmla="*/ 2074243 w 10692508"/>
              <a:gd name="connsiteY8045" fmla="*/ 2860268 h 4158856"/>
              <a:gd name="connsiteX8046" fmla="*/ 2045104 w 10692508"/>
              <a:gd name="connsiteY8046" fmla="*/ 2880211 h 4158856"/>
              <a:gd name="connsiteX8047" fmla="*/ 2035135 w 10692508"/>
              <a:gd name="connsiteY8047" fmla="*/ 2880211 h 4158856"/>
              <a:gd name="connsiteX8048" fmla="*/ 2025166 w 10692508"/>
              <a:gd name="connsiteY8048" fmla="*/ 2874842 h 4158856"/>
              <a:gd name="connsiteX8049" fmla="*/ 2035135 w 10692508"/>
              <a:gd name="connsiteY8049" fmla="*/ 2870240 h 4158856"/>
              <a:gd name="connsiteX8050" fmla="*/ 2035135 w 10692508"/>
              <a:gd name="connsiteY8050" fmla="*/ 2860268 h 4158856"/>
              <a:gd name="connsiteX8051" fmla="*/ 1834995 w 10692508"/>
              <a:gd name="connsiteY8051" fmla="*/ 2849530 h 4158856"/>
              <a:gd name="connsiteX8052" fmla="*/ 1844964 w 10692508"/>
              <a:gd name="connsiteY8052" fmla="*/ 2854899 h 4158856"/>
              <a:gd name="connsiteX8053" fmla="*/ 1825027 w 10692508"/>
              <a:gd name="connsiteY8053" fmla="*/ 2854899 h 4158856"/>
              <a:gd name="connsiteX8054" fmla="*/ 1686233 w 10692508"/>
              <a:gd name="connsiteY8054" fmla="*/ 2849530 h 4158856"/>
              <a:gd name="connsiteX8055" fmla="*/ 1705403 w 10692508"/>
              <a:gd name="connsiteY8055" fmla="*/ 2849530 h 4158856"/>
              <a:gd name="connsiteX8056" fmla="*/ 1696201 w 10692508"/>
              <a:gd name="connsiteY8056" fmla="*/ 2854899 h 4158856"/>
              <a:gd name="connsiteX8057" fmla="*/ 857303 w 10692508"/>
              <a:gd name="connsiteY8057" fmla="*/ 2849530 h 4158856"/>
              <a:gd name="connsiteX8058" fmla="*/ 868038 w 10692508"/>
              <a:gd name="connsiteY8058" fmla="*/ 2849530 h 4158856"/>
              <a:gd name="connsiteX8059" fmla="*/ 857303 w 10692508"/>
              <a:gd name="connsiteY8059" fmla="*/ 2854899 h 4158856"/>
              <a:gd name="connsiteX8060" fmla="*/ 838132 w 10692508"/>
              <a:gd name="connsiteY8060" fmla="*/ 2854899 h 4158856"/>
              <a:gd name="connsiteX8061" fmla="*/ 8547719 w 10692508"/>
              <a:gd name="connsiteY8061" fmla="*/ 2844161 h 4158856"/>
              <a:gd name="connsiteX8062" fmla="*/ 8558454 w 10692508"/>
              <a:gd name="connsiteY8062" fmla="*/ 2844161 h 4158856"/>
              <a:gd name="connsiteX8063" fmla="*/ 8568423 w 10692508"/>
              <a:gd name="connsiteY8063" fmla="*/ 2844161 h 4158856"/>
              <a:gd name="connsiteX8064" fmla="*/ 8607530 w 10692508"/>
              <a:gd name="connsiteY8064" fmla="*/ 2860268 h 4158856"/>
              <a:gd name="connsiteX8065" fmla="*/ 8587593 w 10692508"/>
              <a:gd name="connsiteY8065" fmla="*/ 2874842 h 4158856"/>
              <a:gd name="connsiteX8066" fmla="*/ 8597562 w 10692508"/>
              <a:gd name="connsiteY8066" fmla="*/ 2880211 h 4158856"/>
              <a:gd name="connsiteX8067" fmla="*/ 8597562 w 10692508"/>
              <a:gd name="connsiteY8067" fmla="*/ 2890950 h 4158856"/>
              <a:gd name="connsiteX8068" fmla="*/ 8578391 w 10692508"/>
              <a:gd name="connsiteY8068" fmla="*/ 2906290 h 4158856"/>
              <a:gd name="connsiteX8069" fmla="*/ 8558454 w 10692508"/>
              <a:gd name="connsiteY8069" fmla="*/ 2916262 h 4158856"/>
              <a:gd name="connsiteX8070" fmla="*/ 8558454 w 10692508"/>
              <a:gd name="connsiteY8070" fmla="*/ 2921631 h 4158856"/>
              <a:gd name="connsiteX8071" fmla="*/ 8568423 w 10692508"/>
              <a:gd name="connsiteY8071" fmla="*/ 2927000 h 4158856"/>
              <a:gd name="connsiteX8072" fmla="*/ 8558454 w 10692508"/>
              <a:gd name="connsiteY8072" fmla="*/ 2931602 h 4158856"/>
              <a:gd name="connsiteX8073" fmla="*/ 8537750 w 10692508"/>
              <a:gd name="connsiteY8073" fmla="*/ 2927000 h 4158856"/>
              <a:gd name="connsiteX8074" fmla="*/ 8537750 w 10692508"/>
              <a:gd name="connsiteY8074" fmla="*/ 2916262 h 4158856"/>
              <a:gd name="connsiteX8075" fmla="*/ 8547719 w 10692508"/>
              <a:gd name="connsiteY8075" fmla="*/ 2910892 h 4158856"/>
              <a:gd name="connsiteX8076" fmla="*/ 8537750 w 10692508"/>
              <a:gd name="connsiteY8076" fmla="*/ 2906290 h 4158856"/>
              <a:gd name="connsiteX8077" fmla="*/ 8568423 w 10692508"/>
              <a:gd name="connsiteY8077" fmla="*/ 2896319 h 4158856"/>
              <a:gd name="connsiteX8078" fmla="*/ 8578391 w 10692508"/>
              <a:gd name="connsiteY8078" fmla="*/ 2880211 h 4158856"/>
              <a:gd name="connsiteX8079" fmla="*/ 8568423 w 10692508"/>
              <a:gd name="connsiteY8079" fmla="*/ 2870240 h 4158856"/>
              <a:gd name="connsiteX8080" fmla="*/ 8537750 w 10692508"/>
              <a:gd name="connsiteY8080" fmla="*/ 2874842 h 4158856"/>
              <a:gd name="connsiteX8081" fmla="*/ 8537750 w 10692508"/>
              <a:gd name="connsiteY8081" fmla="*/ 2865638 h 4158856"/>
              <a:gd name="connsiteX8082" fmla="*/ 8547719 w 10692508"/>
              <a:gd name="connsiteY8082" fmla="*/ 2860268 h 4158856"/>
              <a:gd name="connsiteX8083" fmla="*/ 1795121 w 10692508"/>
              <a:gd name="connsiteY8083" fmla="*/ 2844161 h 4158856"/>
              <a:gd name="connsiteX8084" fmla="*/ 1825027 w 10692508"/>
              <a:gd name="connsiteY8084" fmla="*/ 2849530 h 4158856"/>
              <a:gd name="connsiteX8085" fmla="*/ 1805856 w 10692508"/>
              <a:gd name="connsiteY8085" fmla="*/ 2849530 h 4158856"/>
              <a:gd name="connsiteX8086" fmla="*/ 1805856 w 10692508"/>
              <a:gd name="connsiteY8086" fmla="*/ 2854899 h 4158856"/>
              <a:gd name="connsiteX8087" fmla="*/ 1775184 w 10692508"/>
              <a:gd name="connsiteY8087" fmla="*/ 2854899 h 4158856"/>
              <a:gd name="connsiteX8088" fmla="*/ 1795121 w 10692508"/>
              <a:gd name="connsiteY8088" fmla="*/ 2849530 h 4158856"/>
              <a:gd name="connsiteX8089" fmla="*/ 1396376 w 10692508"/>
              <a:gd name="connsiteY8089" fmla="*/ 2844161 h 4158856"/>
              <a:gd name="connsiteX8090" fmla="*/ 1415546 w 10692508"/>
              <a:gd name="connsiteY8090" fmla="*/ 2849530 h 4158856"/>
              <a:gd name="connsiteX8091" fmla="*/ 1396376 w 10692508"/>
              <a:gd name="connsiteY8091" fmla="*/ 2849530 h 4158856"/>
              <a:gd name="connsiteX8092" fmla="*/ 1226909 w 10692508"/>
              <a:gd name="connsiteY8092" fmla="*/ 2844161 h 4158856"/>
              <a:gd name="connsiteX8093" fmla="*/ 1246079 w 10692508"/>
              <a:gd name="connsiteY8093" fmla="*/ 2844161 h 4158856"/>
              <a:gd name="connsiteX8094" fmla="*/ 1246079 w 10692508"/>
              <a:gd name="connsiteY8094" fmla="*/ 2849530 h 4158856"/>
              <a:gd name="connsiteX8095" fmla="*/ 1206971 w 10692508"/>
              <a:gd name="connsiteY8095" fmla="*/ 2849530 h 4158856"/>
              <a:gd name="connsiteX8096" fmla="*/ 8678078 w 10692508"/>
              <a:gd name="connsiteY8096" fmla="*/ 2838791 h 4158856"/>
              <a:gd name="connsiteX8097" fmla="*/ 8707217 w 10692508"/>
              <a:gd name="connsiteY8097" fmla="*/ 2838791 h 4158856"/>
              <a:gd name="connsiteX8098" fmla="*/ 8717185 w 10692508"/>
              <a:gd name="connsiteY8098" fmla="*/ 2838791 h 4158856"/>
              <a:gd name="connsiteX8099" fmla="*/ 8717185 w 10692508"/>
              <a:gd name="connsiteY8099" fmla="*/ 2844161 h 4158856"/>
              <a:gd name="connsiteX8100" fmla="*/ 8698015 w 10692508"/>
              <a:gd name="connsiteY8100" fmla="*/ 2849530 h 4158856"/>
              <a:gd name="connsiteX8101" fmla="*/ 8688046 w 10692508"/>
              <a:gd name="connsiteY8101" fmla="*/ 2849530 h 4158856"/>
              <a:gd name="connsiteX8102" fmla="*/ 8678078 w 10692508"/>
              <a:gd name="connsiteY8102" fmla="*/ 2849530 h 4158856"/>
              <a:gd name="connsiteX8103" fmla="*/ 5316348 w 10692508"/>
              <a:gd name="connsiteY8103" fmla="*/ 2838791 h 4158856"/>
              <a:gd name="connsiteX8104" fmla="*/ 5336286 w 10692508"/>
              <a:gd name="connsiteY8104" fmla="*/ 2838791 h 4158856"/>
              <a:gd name="connsiteX8105" fmla="*/ 5336286 w 10692508"/>
              <a:gd name="connsiteY8105" fmla="*/ 2849530 h 4158856"/>
              <a:gd name="connsiteX8106" fmla="*/ 797491 w 10692508"/>
              <a:gd name="connsiteY8106" fmla="*/ 2838791 h 4158856"/>
              <a:gd name="connsiteX8107" fmla="*/ 808226 w 10692508"/>
              <a:gd name="connsiteY8107" fmla="*/ 2849530 h 4158856"/>
              <a:gd name="connsiteX8108" fmla="*/ 787522 w 10692508"/>
              <a:gd name="connsiteY8108" fmla="*/ 2844161 h 4158856"/>
              <a:gd name="connsiteX8109" fmla="*/ 469293 w 10692508"/>
              <a:gd name="connsiteY8109" fmla="*/ 2838791 h 4158856"/>
              <a:gd name="connsiteX8110" fmla="*/ 479261 w 10692508"/>
              <a:gd name="connsiteY8110" fmla="*/ 2838791 h 4158856"/>
              <a:gd name="connsiteX8111" fmla="*/ 479261 w 10692508"/>
              <a:gd name="connsiteY8111" fmla="*/ 2844161 h 4158856"/>
              <a:gd name="connsiteX8112" fmla="*/ 448589 w 10692508"/>
              <a:gd name="connsiteY8112" fmla="*/ 2844161 h 4158856"/>
              <a:gd name="connsiteX8113" fmla="*/ 5366192 w 10692508"/>
              <a:gd name="connsiteY8113" fmla="*/ 2834189 h 4158856"/>
              <a:gd name="connsiteX8114" fmla="*/ 5366192 w 10692508"/>
              <a:gd name="connsiteY8114" fmla="*/ 2849530 h 4158856"/>
              <a:gd name="connsiteX8115" fmla="*/ 5347021 w 10692508"/>
              <a:gd name="connsiteY8115" fmla="*/ 2844161 h 4158856"/>
              <a:gd name="connsiteX8116" fmla="*/ 1705403 w 10692508"/>
              <a:gd name="connsiteY8116" fmla="*/ 2834189 h 4158856"/>
              <a:gd name="connsiteX8117" fmla="*/ 1696201 w 10692508"/>
              <a:gd name="connsiteY8117" fmla="*/ 2838791 h 4158856"/>
              <a:gd name="connsiteX8118" fmla="*/ 1675497 w 10692508"/>
              <a:gd name="connsiteY8118" fmla="*/ 2838791 h 4158856"/>
              <a:gd name="connsiteX8119" fmla="*/ 2353364 w 10692508"/>
              <a:gd name="connsiteY8119" fmla="*/ 2829587 h 4158856"/>
              <a:gd name="connsiteX8120" fmla="*/ 2374068 w 10692508"/>
              <a:gd name="connsiteY8120" fmla="*/ 2838791 h 4158856"/>
              <a:gd name="connsiteX8121" fmla="*/ 2384037 w 10692508"/>
              <a:gd name="connsiteY8121" fmla="*/ 2838791 h 4158856"/>
              <a:gd name="connsiteX8122" fmla="*/ 2394006 w 10692508"/>
              <a:gd name="connsiteY8122" fmla="*/ 2844161 h 4158856"/>
              <a:gd name="connsiteX8123" fmla="*/ 2374068 w 10692508"/>
              <a:gd name="connsiteY8123" fmla="*/ 2849530 h 4158856"/>
              <a:gd name="connsiteX8124" fmla="*/ 2343396 w 10692508"/>
              <a:gd name="connsiteY8124" fmla="*/ 2849530 h 4158856"/>
              <a:gd name="connsiteX8125" fmla="*/ 2334194 w 10692508"/>
              <a:gd name="connsiteY8125" fmla="*/ 2838791 h 4158856"/>
              <a:gd name="connsiteX8126" fmla="*/ 1336564 w 10692508"/>
              <a:gd name="connsiteY8126" fmla="*/ 2829587 h 4158856"/>
              <a:gd name="connsiteX8127" fmla="*/ 1396376 w 10692508"/>
              <a:gd name="connsiteY8127" fmla="*/ 2829587 h 4158856"/>
              <a:gd name="connsiteX8128" fmla="*/ 1396376 w 10692508"/>
              <a:gd name="connsiteY8128" fmla="*/ 2834189 h 4158856"/>
              <a:gd name="connsiteX8129" fmla="*/ 1386407 w 10692508"/>
              <a:gd name="connsiteY8129" fmla="*/ 2844161 h 4158856"/>
              <a:gd name="connsiteX8130" fmla="*/ 1346532 w 10692508"/>
              <a:gd name="connsiteY8130" fmla="*/ 2849530 h 4158856"/>
              <a:gd name="connsiteX8131" fmla="*/ 1316626 w 10692508"/>
              <a:gd name="connsiteY8131" fmla="*/ 2849530 h 4158856"/>
              <a:gd name="connsiteX8132" fmla="*/ 1297456 w 10692508"/>
              <a:gd name="connsiteY8132" fmla="*/ 2838791 h 4158856"/>
              <a:gd name="connsiteX8133" fmla="*/ 1316626 w 10692508"/>
              <a:gd name="connsiteY8133" fmla="*/ 2834189 h 4158856"/>
              <a:gd name="connsiteX8134" fmla="*/ 1336564 w 10692508"/>
              <a:gd name="connsiteY8134" fmla="*/ 2834189 h 4158856"/>
              <a:gd name="connsiteX8135" fmla="*/ 8787733 w 10692508"/>
              <a:gd name="connsiteY8135" fmla="*/ 2824218 h 4158856"/>
              <a:gd name="connsiteX8136" fmla="*/ 8816872 w 10692508"/>
              <a:gd name="connsiteY8136" fmla="*/ 2824218 h 4158856"/>
              <a:gd name="connsiteX8137" fmla="*/ 8807670 w 10692508"/>
              <a:gd name="connsiteY8137" fmla="*/ 2838791 h 4158856"/>
              <a:gd name="connsiteX8138" fmla="*/ 8787733 w 10692508"/>
              <a:gd name="connsiteY8138" fmla="*/ 2844161 h 4158856"/>
              <a:gd name="connsiteX8139" fmla="*/ 8776997 w 10692508"/>
              <a:gd name="connsiteY8139" fmla="*/ 2834189 h 4158856"/>
              <a:gd name="connsiteX8140" fmla="*/ 8776997 w 10692508"/>
              <a:gd name="connsiteY8140" fmla="*/ 2829587 h 4158856"/>
              <a:gd name="connsiteX8141" fmla="*/ 8618266 w 10692508"/>
              <a:gd name="connsiteY8141" fmla="*/ 2824218 h 4158856"/>
              <a:gd name="connsiteX8142" fmla="*/ 8628235 w 10692508"/>
              <a:gd name="connsiteY8142" fmla="*/ 2834189 h 4158856"/>
              <a:gd name="connsiteX8143" fmla="*/ 8638203 w 10692508"/>
              <a:gd name="connsiteY8143" fmla="*/ 2838791 h 4158856"/>
              <a:gd name="connsiteX8144" fmla="*/ 8628235 w 10692508"/>
              <a:gd name="connsiteY8144" fmla="*/ 2849530 h 4158856"/>
              <a:gd name="connsiteX8145" fmla="*/ 8618266 w 10692508"/>
              <a:gd name="connsiteY8145" fmla="*/ 2838791 h 4158856"/>
              <a:gd name="connsiteX8146" fmla="*/ 8607530 w 10692508"/>
              <a:gd name="connsiteY8146" fmla="*/ 2829587 h 4158856"/>
              <a:gd name="connsiteX8147" fmla="*/ 8618266 w 10692508"/>
              <a:gd name="connsiteY8147" fmla="*/ 2829587 h 4158856"/>
              <a:gd name="connsiteX8148" fmla="*/ 2264413 w 10692508"/>
              <a:gd name="connsiteY8148" fmla="*/ 2824218 h 4158856"/>
              <a:gd name="connsiteX8149" fmla="*/ 2293553 w 10692508"/>
              <a:gd name="connsiteY8149" fmla="*/ 2824218 h 4158856"/>
              <a:gd name="connsiteX8150" fmla="*/ 2293553 w 10692508"/>
              <a:gd name="connsiteY8150" fmla="*/ 2829587 h 4158856"/>
              <a:gd name="connsiteX8151" fmla="*/ 2304288 w 10692508"/>
              <a:gd name="connsiteY8151" fmla="*/ 2829587 h 4158856"/>
              <a:gd name="connsiteX8152" fmla="*/ 2314257 w 10692508"/>
              <a:gd name="connsiteY8152" fmla="*/ 2834189 h 4158856"/>
              <a:gd name="connsiteX8153" fmla="*/ 2283584 w 10692508"/>
              <a:gd name="connsiteY8153" fmla="*/ 2834189 h 4158856"/>
              <a:gd name="connsiteX8154" fmla="*/ 2014431 w 10692508"/>
              <a:gd name="connsiteY8154" fmla="*/ 2824218 h 4158856"/>
              <a:gd name="connsiteX8155" fmla="*/ 2025166 w 10692508"/>
              <a:gd name="connsiteY8155" fmla="*/ 2824218 h 4158856"/>
              <a:gd name="connsiteX8156" fmla="*/ 2025166 w 10692508"/>
              <a:gd name="connsiteY8156" fmla="*/ 2829587 h 4158856"/>
              <a:gd name="connsiteX8157" fmla="*/ 2014431 w 10692508"/>
              <a:gd name="connsiteY8157" fmla="*/ 2834189 h 4158856"/>
              <a:gd name="connsiteX8158" fmla="*/ 2014431 w 10692508"/>
              <a:gd name="connsiteY8158" fmla="*/ 2860268 h 4158856"/>
              <a:gd name="connsiteX8159" fmla="*/ 2004462 w 10692508"/>
              <a:gd name="connsiteY8159" fmla="*/ 2865638 h 4158856"/>
              <a:gd name="connsiteX8160" fmla="*/ 2014431 w 10692508"/>
              <a:gd name="connsiteY8160" fmla="*/ 2870240 h 4158856"/>
              <a:gd name="connsiteX8161" fmla="*/ 2004462 w 10692508"/>
              <a:gd name="connsiteY8161" fmla="*/ 2870240 h 4158856"/>
              <a:gd name="connsiteX8162" fmla="*/ 1994494 w 10692508"/>
              <a:gd name="connsiteY8162" fmla="*/ 2880211 h 4158856"/>
              <a:gd name="connsiteX8163" fmla="*/ 1975323 w 10692508"/>
              <a:gd name="connsiteY8163" fmla="*/ 2874842 h 4158856"/>
              <a:gd name="connsiteX8164" fmla="*/ 1935449 w 10692508"/>
              <a:gd name="connsiteY8164" fmla="*/ 2885580 h 4158856"/>
              <a:gd name="connsiteX8165" fmla="*/ 1904776 w 10692508"/>
              <a:gd name="connsiteY8165" fmla="*/ 2885580 h 4158856"/>
              <a:gd name="connsiteX8166" fmla="*/ 1894807 w 10692508"/>
              <a:gd name="connsiteY8166" fmla="*/ 2880211 h 4158856"/>
              <a:gd name="connsiteX8167" fmla="*/ 1904776 w 10692508"/>
              <a:gd name="connsiteY8167" fmla="*/ 2865638 h 4158856"/>
              <a:gd name="connsiteX8168" fmla="*/ 1944650 w 10692508"/>
              <a:gd name="connsiteY8168" fmla="*/ 2844161 h 4158856"/>
              <a:gd name="connsiteX8169" fmla="*/ 1994494 w 10692508"/>
              <a:gd name="connsiteY8169" fmla="*/ 2834189 h 4158856"/>
              <a:gd name="connsiteX8170" fmla="*/ 1655560 w 10692508"/>
              <a:gd name="connsiteY8170" fmla="*/ 2824218 h 4158856"/>
              <a:gd name="connsiteX8171" fmla="*/ 1655560 w 10692508"/>
              <a:gd name="connsiteY8171" fmla="*/ 2834189 h 4158856"/>
              <a:gd name="connsiteX8172" fmla="*/ 1636389 w 10692508"/>
              <a:gd name="connsiteY8172" fmla="*/ 2844161 h 4158856"/>
              <a:gd name="connsiteX8173" fmla="*/ 1615685 w 10692508"/>
              <a:gd name="connsiteY8173" fmla="*/ 2838791 h 4158856"/>
              <a:gd name="connsiteX8174" fmla="*/ 1615685 w 10692508"/>
              <a:gd name="connsiteY8174" fmla="*/ 2834189 h 4158856"/>
              <a:gd name="connsiteX8175" fmla="*/ 1636389 w 10692508"/>
              <a:gd name="connsiteY8175" fmla="*/ 2834189 h 4158856"/>
              <a:gd name="connsiteX8176" fmla="*/ 1636389 w 10692508"/>
              <a:gd name="connsiteY8176" fmla="*/ 2829587 h 4158856"/>
              <a:gd name="connsiteX8177" fmla="*/ 997630 w 10692508"/>
              <a:gd name="connsiteY8177" fmla="*/ 2824218 h 4158856"/>
              <a:gd name="connsiteX8178" fmla="*/ 956989 w 10692508"/>
              <a:gd name="connsiteY8178" fmla="*/ 2844161 h 4158856"/>
              <a:gd name="connsiteX8179" fmla="*/ 956989 w 10692508"/>
              <a:gd name="connsiteY8179" fmla="*/ 2834189 h 4158856"/>
              <a:gd name="connsiteX8180" fmla="*/ 966957 w 10692508"/>
              <a:gd name="connsiteY8180" fmla="*/ 2829587 h 4158856"/>
              <a:gd name="connsiteX8181" fmla="*/ 977693 w 10692508"/>
              <a:gd name="connsiteY8181" fmla="*/ 2829587 h 4158856"/>
              <a:gd name="connsiteX8182" fmla="*/ 8946464 w 10692508"/>
              <a:gd name="connsiteY8182" fmla="*/ 2818848 h 4158856"/>
              <a:gd name="connsiteX8183" fmla="*/ 8946464 w 10692508"/>
              <a:gd name="connsiteY8183" fmla="*/ 2829587 h 4158856"/>
              <a:gd name="connsiteX8184" fmla="*/ 8917325 w 10692508"/>
              <a:gd name="connsiteY8184" fmla="*/ 2829587 h 4158856"/>
              <a:gd name="connsiteX8185" fmla="*/ 2025166 w 10692508"/>
              <a:gd name="connsiteY8185" fmla="*/ 2818848 h 4158856"/>
              <a:gd name="connsiteX8186" fmla="*/ 2054305 w 10692508"/>
              <a:gd name="connsiteY8186" fmla="*/ 2818848 h 4158856"/>
              <a:gd name="connsiteX8187" fmla="*/ 2045104 w 10692508"/>
              <a:gd name="connsiteY8187" fmla="*/ 2824218 h 4158856"/>
              <a:gd name="connsiteX8188" fmla="*/ 2025166 w 10692508"/>
              <a:gd name="connsiteY8188" fmla="*/ 2824218 h 4158856"/>
              <a:gd name="connsiteX8189" fmla="*/ 1964588 w 10692508"/>
              <a:gd name="connsiteY8189" fmla="*/ 2818848 h 4158856"/>
              <a:gd name="connsiteX8190" fmla="*/ 1985292 w 10692508"/>
              <a:gd name="connsiteY8190" fmla="*/ 2818848 h 4158856"/>
              <a:gd name="connsiteX8191" fmla="*/ 1964588 w 10692508"/>
              <a:gd name="connsiteY8191" fmla="*/ 2824218 h 4158856"/>
              <a:gd name="connsiteX8192" fmla="*/ 1944650 w 10692508"/>
              <a:gd name="connsiteY8192" fmla="*/ 2824218 h 4158856"/>
              <a:gd name="connsiteX8193" fmla="*/ 1486093 w 10692508"/>
              <a:gd name="connsiteY8193" fmla="*/ 2818848 h 4158856"/>
              <a:gd name="connsiteX8194" fmla="*/ 1486093 w 10692508"/>
              <a:gd name="connsiteY8194" fmla="*/ 2829587 h 4158856"/>
              <a:gd name="connsiteX8195" fmla="*/ 1475358 w 10692508"/>
              <a:gd name="connsiteY8195" fmla="*/ 2834189 h 4158856"/>
              <a:gd name="connsiteX8196" fmla="*/ 1466923 w 10692508"/>
              <a:gd name="connsiteY8196" fmla="*/ 2824218 h 4158856"/>
              <a:gd name="connsiteX8197" fmla="*/ 1237644 w 10692508"/>
              <a:gd name="connsiteY8197" fmla="*/ 2818848 h 4158856"/>
              <a:gd name="connsiteX8198" fmla="*/ 1246079 w 10692508"/>
              <a:gd name="connsiteY8198" fmla="*/ 2824218 h 4158856"/>
              <a:gd name="connsiteX8199" fmla="*/ 1216940 w 10692508"/>
              <a:gd name="connsiteY8199" fmla="*/ 2824218 h 4158856"/>
              <a:gd name="connsiteX8200" fmla="*/ 8707217 w 10692508"/>
              <a:gd name="connsiteY8200" fmla="*/ 2813479 h 4158856"/>
              <a:gd name="connsiteX8201" fmla="*/ 8717185 w 10692508"/>
              <a:gd name="connsiteY8201" fmla="*/ 2813479 h 4158856"/>
              <a:gd name="connsiteX8202" fmla="*/ 8717185 w 10692508"/>
              <a:gd name="connsiteY8202" fmla="*/ 2818848 h 4158856"/>
              <a:gd name="connsiteX8203" fmla="*/ 8707217 w 10692508"/>
              <a:gd name="connsiteY8203" fmla="*/ 2818848 h 4158856"/>
              <a:gd name="connsiteX8204" fmla="*/ 1696201 w 10692508"/>
              <a:gd name="connsiteY8204" fmla="*/ 2808110 h 4158856"/>
              <a:gd name="connsiteX8205" fmla="*/ 1715372 w 10692508"/>
              <a:gd name="connsiteY8205" fmla="*/ 2813479 h 4158856"/>
              <a:gd name="connsiteX8206" fmla="*/ 1696201 w 10692508"/>
              <a:gd name="connsiteY8206" fmla="*/ 2813479 h 4158856"/>
              <a:gd name="connsiteX8207" fmla="*/ 1157128 w 10692508"/>
              <a:gd name="connsiteY8207" fmla="*/ 2808110 h 4158856"/>
              <a:gd name="connsiteX8208" fmla="*/ 1167097 w 10692508"/>
              <a:gd name="connsiteY8208" fmla="*/ 2813479 h 4158856"/>
              <a:gd name="connsiteX8209" fmla="*/ 1167097 w 10692508"/>
              <a:gd name="connsiteY8209" fmla="*/ 2818848 h 4158856"/>
              <a:gd name="connsiteX8210" fmla="*/ 1136424 w 10692508"/>
              <a:gd name="connsiteY8210" fmla="*/ 2829587 h 4158856"/>
              <a:gd name="connsiteX8211" fmla="*/ 1126456 w 10692508"/>
              <a:gd name="connsiteY8211" fmla="*/ 2829587 h 4158856"/>
              <a:gd name="connsiteX8212" fmla="*/ 8647405 w 10692508"/>
              <a:gd name="connsiteY8212" fmla="*/ 2803508 h 4158856"/>
              <a:gd name="connsiteX8213" fmla="*/ 8657374 w 10692508"/>
              <a:gd name="connsiteY8213" fmla="*/ 2808110 h 4158856"/>
              <a:gd name="connsiteX8214" fmla="*/ 8657374 w 10692508"/>
              <a:gd name="connsiteY8214" fmla="*/ 2803508 h 4158856"/>
              <a:gd name="connsiteX8215" fmla="*/ 8688046 w 10692508"/>
              <a:gd name="connsiteY8215" fmla="*/ 2808110 h 4158856"/>
              <a:gd name="connsiteX8216" fmla="*/ 8678078 w 10692508"/>
              <a:gd name="connsiteY8216" fmla="*/ 2818848 h 4158856"/>
              <a:gd name="connsiteX8217" fmla="*/ 8678078 w 10692508"/>
              <a:gd name="connsiteY8217" fmla="*/ 2824218 h 4158856"/>
              <a:gd name="connsiteX8218" fmla="*/ 8657374 w 10692508"/>
              <a:gd name="connsiteY8218" fmla="*/ 2824218 h 4158856"/>
              <a:gd name="connsiteX8219" fmla="*/ 8638203 w 10692508"/>
              <a:gd name="connsiteY8219" fmla="*/ 2813479 h 4158856"/>
              <a:gd name="connsiteX8220" fmla="*/ 8628235 w 10692508"/>
              <a:gd name="connsiteY8220" fmla="*/ 2808110 h 4158856"/>
              <a:gd name="connsiteX8221" fmla="*/ 1925480 w 10692508"/>
              <a:gd name="connsiteY8221" fmla="*/ 2803508 h 4158856"/>
              <a:gd name="connsiteX8222" fmla="*/ 1935449 w 10692508"/>
              <a:gd name="connsiteY8222" fmla="*/ 2808110 h 4158856"/>
              <a:gd name="connsiteX8223" fmla="*/ 1925480 w 10692508"/>
              <a:gd name="connsiteY8223" fmla="*/ 2824218 h 4158856"/>
              <a:gd name="connsiteX8224" fmla="*/ 1915511 w 10692508"/>
              <a:gd name="connsiteY8224" fmla="*/ 2824218 h 4158856"/>
              <a:gd name="connsiteX8225" fmla="*/ 1925480 w 10692508"/>
              <a:gd name="connsiteY8225" fmla="*/ 2813479 h 4158856"/>
              <a:gd name="connsiteX8226" fmla="*/ 1904776 w 10692508"/>
              <a:gd name="connsiteY8226" fmla="*/ 2803508 h 4158856"/>
              <a:gd name="connsiteX8227" fmla="*/ 1904776 w 10692508"/>
              <a:gd name="connsiteY8227" fmla="*/ 2813479 h 4158856"/>
              <a:gd name="connsiteX8228" fmla="*/ 1884839 w 10692508"/>
              <a:gd name="connsiteY8228" fmla="*/ 2813479 h 4158856"/>
              <a:gd name="connsiteX8229" fmla="*/ 1665529 w 10692508"/>
              <a:gd name="connsiteY8229" fmla="*/ 2803508 h 4158856"/>
              <a:gd name="connsiteX8230" fmla="*/ 1675497 w 10692508"/>
              <a:gd name="connsiteY8230" fmla="*/ 2813479 h 4158856"/>
              <a:gd name="connsiteX8231" fmla="*/ 1655560 w 10692508"/>
              <a:gd name="connsiteY8231" fmla="*/ 2818848 h 4158856"/>
              <a:gd name="connsiteX8232" fmla="*/ 1655560 w 10692508"/>
              <a:gd name="connsiteY8232" fmla="*/ 2813479 h 4158856"/>
              <a:gd name="connsiteX8233" fmla="*/ 1665529 w 10692508"/>
              <a:gd name="connsiteY8233" fmla="*/ 2808110 h 4158856"/>
              <a:gd name="connsiteX8234" fmla="*/ 9556084 w 10692508"/>
              <a:gd name="connsiteY8234" fmla="*/ 2798139 h 4158856"/>
              <a:gd name="connsiteX8235" fmla="*/ 9566053 w 10692508"/>
              <a:gd name="connsiteY8235" fmla="*/ 2798139 h 4158856"/>
              <a:gd name="connsiteX8236" fmla="*/ 9566053 w 10692508"/>
              <a:gd name="connsiteY8236" fmla="*/ 2808110 h 4158856"/>
              <a:gd name="connsiteX8237" fmla="*/ 9556084 w 10692508"/>
              <a:gd name="connsiteY8237" fmla="*/ 2808110 h 4158856"/>
              <a:gd name="connsiteX8238" fmla="*/ 9017011 w 10692508"/>
              <a:gd name="connsiteY8238" fmla="*/ 2798139 h 4158856"/>
              <a:gd name="connsiteX8239" fmla="*/ 9026980 w 10692508"/>
              <a:gd name="connsiteY8239" fmla="*/ 2808110 h 4158856"/>
              <a:gd name="connsiteX8240" fmla="*/ 9006276 w 10692508"/>
              <a:gd name="connsiteY8240" fmla="*/ 2808110 h 4158856"/>
              <a:gd name="connsiteX8241" fmla="*/ 9006276 w 10692508"/>
              <a:gd name="connsiteY8241" fmla="*/ 2803508 h 4158856"/>
              <a:gd name="connsiteX8242" fmla="*/ 8618266 w 10692508"/>
              <a:gd name="connsiteY8242" fmla="*/ 2798139 h 4158856"/>
              <a:gd name="connsiteX8243" fmla="*/ 8628235 w 10692508"/>
              <a:gd name="connsiteY8243" fmla="*/ 2798139 h 4158856"/>
              <a:gd name="connsiteX8244" fmla="*/ 8628235 w 10692508"/>
              <a:gd name="connsiteY8244" fmla="*/ 2808110 h 4158856"/>
              <a:gd name="connsiteX8245" fmla="*/ 8618266 w 10692508"/>
              <a:gd name="connsiteY8245" fmla="*/ 2803508 h 4158856"/>
              <a:gd name="connsiteX8246" fmla="*/ 8587593 w 10692508"/>
              <a:gd name="connsiteY8246" fmla="*/ 2798139 h 4158856"/>
              <a:gd name="connsiteX8247" fmla="*/ 8597562 w 10692508"/>
              <a:gd name="connsiteY8247" fmla="*/ 2798139 h 4158856"/>
              <a:gd name="connsiteX8248" fmla="*/ 8618266 w 10692508"/>
              <a:gd name="connsiteY8248" fmla="*/ 2813479 h 4158856"/>
              <a:gd name="connsiteX8249" fmla="*/ 8587593 w 10692508"/>
              <a:gd name="connsiteY8249" fmla="*/ 2813479 h 4158856"/>
              <a:gd name="connsiteX8250" fmla="*/ 2454584 w 10692508"/>
              <a:gd name="connsiteY8250" fmla="*/ 2798139 h 4158856"/>
              <a:gd name="connsiteX8251" fmla="*/ 2473755 w 10692508"/>
              <a:gd name="connsiteY8251" fmla="*/ 2798139 h 4158856"/>
              <a:gd name="connsiteX8252" fmla="*/ 2463019 w 10692508"/>
              <a:gd name="connsiteY8252" fmla="*/ 2803508 h 4158856"/>
              <a:gd name="connsiteX8253" fmla="*/ 2454584 w 10692508"/>
              <a:gd name="connsiteY8253" fmla="*/ 2803508 h 4158856"/>
              <a:gd name="connsiteX8254" fmla="*/ 937819 w 10692508"/>
              <a:gd name="connsiteY8254" fmla="*/ 2798139 h 4158856"/>
              <a:gd name="connsiteX8255" fmla="*/ 956989 w 10692508"/>
              <a:gd name="connsiteY8255" fmla="*/ 2803508 h 4158856"/>
              <a:gd name="connsiteX8256" fmla="*/ 927850 w 10692508"/>
              <a:gd name="connsiteY8256" fmla="*/ 2813479 h 4158856"/>
              <a:gd name="connsiteX8257" fmla="*/ 917881 w 10692508"/>
              <a:gd name="connsiteY8257" fmla="*/ 2813479 h 4158856"/>
              <a:gd name="connsiteX8258" fmla="*/ 2384037 w 10692508"/>
              <a:gd name="connsiteY8258" fmla="*/ 2793536 h 4158856"/>
              <a:gd name="connsiteX8259" fmla="*/ 2413176 w 10692508"/>
              <a:gd name="connsiteY8259" fmla="*/ 2793536 h 4158856"/>
              <a:gd name="connsiteX8260" fmla="*/ 2423912 w 10692508"/>
              <a:gd name="connsiteY8260" fmla="*/ 2798139 h 4158856"/>
              <a:gd name="connsiteX8261" fmla="*/ 2394006 w 10692508"/>
              <a:gd name="connsiteY8261" fmla="*/ 2808110 h 4158856"/>
              <a:gd name="connsiteX8262" fmla="*/ 2384037 w 10692508"/>
              <a:gd name="connsiteY8262" fmla="*/ 2803508 h 4158856"/>
              <a:gd name="connsiteX8263" fmla="*/ 2364100 w 10692508"/>
              <a:gd name="connsiteY8263" fmla="*/ 2803508 h 4158856"/>
              <a:gd name="connsiteX8264" fmla="*/ 2364100 w 10692508"/>
              <a:gd name="connsiteY8264" fmla="*/ 2798139 h 4158856"/>
              <a:gd name="connsiteX8265" fmla="*/ 1775184 w 10692508"/>
              <a:gd name="connsiteY8265" fmla="*/ 2793536 h 4158856"/>
              <a:gd name="connsiteX8266" fmla="*/ 1785152 w 10692508"/>
              <a:gd name="connsiteY8266" fmla="*/ 2793536 h 4158856"/>
              <a:gd name="connsiteX8267" fmla="*/ 1765215 w 10692508"/>
              <a:gd name="connsiteY8267" fmla="*/ 2803508 h 4158856"/>
              <a:gd name="connsiteX8268" fmla="*/ 1746044 w 10692508"/>
              <a:gd name="connsiteY8268" fmla="*/ 2798139 h 4158856"/>
              <a:gd name="connsiteX8269" fmla="*/ 1446219 w 10692508"/>
              <a:gd name="connsiteY8269" fmla="*/ 2793536 h 4158856"/>
              <a:gd name="connsiteX8270" fmla="*/ 1456187 w 10692508"/>
              <a:gd name="connsiteY8270" fmla="*/ 2798139 h 4158856"/>
              <a:gd name="connsiteX8271" fmla="*/ 1436250 w 10692508"/>
              <a:gd name="connsiteY8271" fmla="*/ 2808110 h 4158856"/>
              <a:gd name="connsiteX8272" fmla="*/ 1436250 w 10692508"/>
              <a:gd name="connsiteY8272" fmla="*/ 2803508 h 4158856"/>
              <a:gd name="connsiteX8273" fmla="*/ 5347021 w 10692508"/>
              <a:gd name="connsiteY8273" fmla="*/ 2788167 h 4158856"/>
              <a:gd name="connsiteX8274" fmla="*/ 5366192 w 10692508"/>
              <a:gd name="connsiteY8274" fmla="*/ 2788167 h 4158856"/>
              <a:gd name="connsiteX8275" fmla="*/ 5366192 w 10692508"/>
              <a:gd name="connsiteY8275" fmla="*/ 2793536 h 4158856"/>
              <a:gd name="connsiteX8276" fmla="*/ 5347021 w 10692508"/>
              <a:gd name="connsiteY8276" fmla="*/ 2793536 h 4158856"/>
              <a:gd name="connsiteX8277" fmla="*/ 5276474 w 10692508"/>
              <a:gd name="connsiteY8277" fmla="*/ 2788167 h 4158856"/>
              <a:gd name="connsiteX8278" fmla="*/ 5287209 w 10692508"/>
              <a:gd name="connsiteY8278" fmla="*/ 2788167 h 4158856"/>
              <a:gd name="connsiteX8279" fmla="*/ 5326317 w 10692508"/>
              <a:gd name="connsiteY8279" fmla="*/ 2808110 h 4158856"/>
              <a:gd name="connsiteX8280" fmla="*/ 5326317 w 10692508"/>
              <a:gd name="connsiteY8280" fmla="*/ 2818848 h 4158856"/>
              <a:gd name="connsiteX8281" fmla="*/ 5316348 w 10692508"/>
              <a:gd name="connsiteY8281" fmla="*/ 2824218 h 4158856"/>
              <a:gd name="connsiteX8282" fmla="*/ 5316348 w 10692508"/>
              <a:gd name="connsiteY8282" fmla="*/ 2834189 h 4158856"/>
              <a:gd name="connsiteX8283" fmla="*/ 5287209 w 10692508"/>
              <a:gd name="connsiteY8283" fmla="*/ 2834189 h 4158856"/>
              <a:gd name="connsiteX8284" fmla="*/ 5306380 w 10692508"/>
              <a:gd name="connsiteY8284" fmla="*/ 2844161 h 4158856"/>
              <a:gd name="connsiteX8285" fmla="*/ 5295644 w 10692508"/>
              <a:gd name="connsiteY8285" fmla="*/ 2854899 h 4158856"/>
              <a:gd name="connsiteX8286" fmla="*/ 5287209 w 10692508"/>
              <a:gd name="connsiteY8286" fmla="*/ 2860268 h 4158856"/>
              <a:gd name="connsiteX8287" fmla="*/ 5276474 w 10692508"/>
              <a:gd name="connsiteY8287" fmla="*/ 2865638 h 4158856"/>
              <a:gd name="connsiteX8288" fmla="*/ 5246568 w 10692508"/>
              <a:gd name="connsiteY8288" fmla="*/ 2860268 h 4158856"/>
              <a:gd name="connsiteX8289" fmla="*/ 5235833 w 10692508"/>
              <a:gd name="connsiteY8289" fmla="*/ 2865638 h 4158856"/>
              <a:gd name="connsiteX8290" fmla="*/ 5227398 w 10692508"/>
              <a:gd name="connsiteY8290" fmla="*/ 2860268 h 4158856"/>
              <a:gd name="connsiteX8291" fmla="*/ 5246568 w 10692508"/>
              <a:gd name="connsiteY8291" fmla="*/ 2854899 h 4158856"/>
              <a:gd name="connsiteX8292" fmla="*/ 5256537 w 10692508"/>
              <a:gd name="connsiteY8292" fmla="*/ 2834189 h 4158856"/>
              <a:gd name="connsiteX8293" fmla="*/ 5246568 w 10692508"/>
              <a:gd name="connsiteY8293" fmla="*/ 2834189 h 4158856"/>
              <a:gd name="connsiteX8294" fmla="*/ 5266505 w 10692508"/>
              <a:gd name="connsiteY8294" fmla="*/ 2824218 h 4158856"/>
              <a:gd name="connsiteX8295" fmla="*/ 5266505 w 10692508"/>
              <a:gd name="connsiteY8295" fmla="*/ 2813479 h 4158856"/>
              <a:gd name="connsiteX8296" fmla="*/ 5287209 w 10692508"/>
              <a:gd name="connsiteY8296" fmla="*/ 2808110 h 4158856"/>
              <a:gd name="connsiteX8297" fmla="*/ 5287209 w 10692508"/>
              <a:gd name="connsiteY8297" fmla="*/ 2798139 h 4158856"/>
              <a:gd name="connsiteX8298" fmla="*/ 5276474 w 10692508"/>
              <a:gd name="connsiteY8298" fmla="*/ 2793536 h 4158856"/>
              <a:gd name="connsiteX8299" fmla="*/ 2074243 w 10692508"/>
              <a:gd name="connsiteY8299" fmla="*/ 2788167 h 4158856"/>
              <a:gd name="connsiteX8300" fmla="*/ 2094947 w 10692508"/>
              <a:gd name="connsiteY8300" fmla="*/ 2788167 h 4158856"/>
              <a:gd name="connsiteX8301" fmla="*/ 2084978 w 10692508"/>
              <a:gd name="connsiteY8301" fmla="*/ 2793536 h 4158856"/>
              <a:gd name="connsiteX8302" fmla="*/ 2074243 w 10692508"/>
              <a:gd name="connsiteY8302" fmla="*/ 2793536 h 4158856"/>
              <a:gd name="connsiteX8303" fmla="*/ 1426281 w 10692508"/>
              <a:gd name="connsiteY8303" fmla="*/ 2788167 h 4158856"/>
              <a:gd name="connsiteX8304" fmla="*/ 1436250 w 10692508"/>
              <a:gd name="connsiteY8304" fmla="*/ 2793536 h 4158856"/>
              <a:gd name="connsiteX8305" fmla="*/ 1415546 w 10692508"/>
              <a:gd name="connsiteY8305" fmla="*/ 2793536 h 4158856"/>
              <a:gd name="connsiteX8306" fmla="*/ 1865668 w 10692508"/>
              <a:gd name="connsiteY8306" fmla="*/ 2782798 h 4158856"/>
              <a:gd name="connsiteX8307" fmla="*/ 1894807 w 10692508"/>
              <a:gd name="connsiteY8307" fmla="*/ 2782798 h 4158856"/>
              <a:gd name="connsiteX8308" fmla="*/ 1894807 w 10692508"/>
              <a:gd name="connsiteY8308" fmla="*/ 2788167 h 4158856"/>
              <a:gd name="connsiteX8309" fmla="*/ 1884839 w 10692508"/>
              <a:gd name="connsiteY8309" fmla="*/ 2798139 h 4158856"/>
              <a:gd name="connsiteX8310" fmla="*/ 1865668 w 10692508"/>
              <a:gd name="connsiteY8310" fmla="*/ 2798139 h 4158856"/>
              <a:gd name="connsiteX8311" fmla="*/ 1855699 w 10692508"/>
              <a:gd name="connsiteY8311" fmla="*/ 2798139 h 4158856"/>
              <a:gd name="connsiteX8312" fmla="*/ 1844964 w 10692508"/>
              <a:gd name="connsiteY8312" fmla="*/ 2798139 h 4158856"/>
              <a:gd name="connsiteX8313" fmla="*/ 1834995 w 10692508"/>
              <a:gd name="connsiteY8313" fmla="*/ 2788167 h 4158856"/>
              <a:gd name="connsiteX8314" fmla="*/ 9375882 w 10692508"/>
              <a:gd name="connsiteY8314" fmla="*/ 2772826 h 4158856"/>
              <a:gd name="connsiteX8315" fmla="*/ 9395052 w 10692508"/>
              <a:gd name="connsiteY8315" fmla="*/ 2782798 h 4158856"/>
              <a:gd name="connsiteX8316" fmla="*/ 9375882 w 10692508"/>
              <a:gd name="connsiteY8316" fmla="*/ 2782798 h 4158856"/>
              <a:gd name="connsiteX8317" fmla="*/ 9345976 w 10692508"/>
              <a:gd name="connsiteY8317" fmla="*/ 2782798 h 4158856"/>
              <a:gd name="connsiteX8318" fmla="*/ 9355945 w 10692508"/>
              <a:gd name="connsiteY8318" fmla="*/ 2777429 h 4158856"/>
              <a:gd name="connsiteX8319" fmla="*/ 8967168 w 10692508"/>
              <a:gd name="connsiteY8319" fmla="*/ 2772826 h 4158856"/>
              <a:gd name="connsiteX8320" fmla="*/ 8987105 w 10692508"/>
              <a:gd name="connsiteY8320" fmla="*/ 2772826 h 4158856"/>
              <a:gd name="connsiteX8321" fmla="*/ 8987105 w 10692508"/>
              <a:gd name="connsiteY8321" fmla="*/ 2793536 h 4158856"/>
              <a:gd name="connsiteX8322" fmla="*/ 8967168 w 10692508"/>
              <a:gd name="connsiteY8322" fmla="*/ 2793536 h 4158856"/>
              <a:gd name="connsiteX8323" fmla="*/ 8967168 w 10692508"/>
              <a:gd name="connsiteY8323" fmla="*/ 2803508 h 4158856"/>
              <a:gd name="connsiteX8324" fmla="*/ 8957199 w 10692508"/>
              <a:gd name="connsiteY8324" fmla="*/ 2793536 h 4158856"/>
              <a:gd name="connsiteX8325" fmla="*/ 8967168 w 10692508"/>
              <a:gd name="connsiteY8325" fmla="*/ 2788167 h 4158856"/>
              <a:gd name="connsiteX8326" fmla="*/ 8957199 w 10692508"/>
              <a:gd name="connsiteY8326" fmla="*/ 2782798 h 4158856"/>
              <a:gd name="connsiteX8327" fmla="*/ 1815825 w 10692508"/>
              <a:gd name="connsiteY8327" fmla="*/ 2772826 h 4158856"/>
              <a:gd name="connsiteX8328" fmla="*/ 1815825 w 10692508"/>
              <a:gd name="connsiteY8328" fmla="*/ 2782798 h 4158856"/>
              <a:gd name="connsiteX8329" fmla="*/ 1775184 w 10692508"/>
              <a:gd name="connsiteY8329" fmla="*/ 2793536 h 4158856"/>
              <a:gd name="connsiteX8330" fmla="*/ 1775184 w 10692508"/>
              <a:gd name="connsiteY8330" fmla="*/ 2788167 h 4158856"/>
              <a:gd name="connsiteX8331" fmla="*/ 1785152 w 10692508"/>
              <a:gd name="connsiteY8331" fmla="*/ 2782798 h 4158856"/>
              <a:gd name="connsiteX8332" fmla="*/ 1785152 w 10692508"/>
              <a:gd name="connsiteY8332" fmla="*/ 2777429 h 4158856"/>
              <a:gd name="connsiteX8333" fmla="*/ 1576578 w 10692508"/>
              <a:gd name="connsiteY8333" fmla="*/ 2772826 h 4158856"/>
              <a:gd name="connsiteX8334" fmla="*/ 1595748 w 10692508"/>
              <a:gd name="connsiteY8334" fmla="*/ 2772826 h 4158856"/>
              <a:gd name="connsiteX8335" fmla="*/ 1595748 w 10692508"/>
              <a:gd name="connsiteY8335" fmla="*/ 2782798 h 4158856"/>
              <a:gd name="connsiteX8336" fmla="*/ 1595748 w 10692508"/>
              <a:gd name="connsiteY8336" fmla="*/ 2788167 h 4158856"/>
              <a:gd name="connsiteX8337" fmla="*/ 1576578 w 10692508"/>
              <a:gd name="connsiteY8337" fmla="*/ 2788167 h 4158856"/>
              <a:gd name="connsiteX8338" fmla="*/ 1496062 w 10692508"/>
              <a:gd name="connsiteY8338" fmla="*/ 2772826 h 4158856"/>
              <a:gd name="connsiteX8339" fmla="*/ 1506030 w 10692508"/>
              <a:gd name="connsiteY8339" fmla="*/ 2777429 h 4158856"/>
              <a:gd name="connsiteX8340" fmla="*/ 1496062 w 10692508"/>
              <a:gd name="connsiteY8340" fmla="*/ 2782798 h 4158856"/>
              <a:gd name="connsiteX8341" fmla="*/ 1486093 w 10692508"/>
              <a:gd name="connsiteY8341" fmla="*/ 2777429 h 4158856"/>
              <a:gd name="connsiteX8342" fmla="*/ 1196236 w 10692508"/>
              <a:gd name="connsiteY8342" fmla="*/ 2772826 h 4158856"/>
              <a:gd name="connsiteX8343" fmla="*/ 1206971 w 10692508"/>
              <a:gd name="connsiteY8343" fmla="*/ 2777429 h 4158856"/>
              <a:gd name="connsiteX8344" fmla="*/ 1186267 w 10692508"/>
              <a:gd name="connsiteY8344" fmla="*/ 2782798 h 4158856"/>
              <a:gd name="connsiteX8345" fmla="*/ 1186267 w 10692508"/>
              <a:gd name="connsiteY8345" fmla="*/ 2777429 h 4158856"/>
              <a:gd name="connsiteX8346" fmla="*/ 1665529 w 10692508"/>
              <a:gd name="connsiteY8346" fmla="*/ 2767457 h 4158856"/>
              <a:gd name="connsiteX8347" fmla="*/ 1665529 w 10692508"/>
              <a:gd name="connsiteY8347" fmla="*/ 2772826 h 4158856"/>
              <a:gd name="connsiteX8348" fmla="*/ 1646358 w 10692508"/>
              <a:gd name="connsiteY8348" fmla="*/ 2772826 h 4158856"/>
              <a:gd name="connsiteX8349" fmla="*/ 2035135 w 10692508"/>
              <a:gd name="connsiteY8349" fmla="*/ 2762088 h 4158856"/>
              <a:gd name="connsiteX8350" fmla="*/ 2064274 w 10692508"/>
              <a:gd name="connsiteY8350" fmla="*/ 2767457 h 4158856"/>
              <a:gd name="connsiteX8351" fmla="*/ 2045104 w 10692508"/>
              <a:gd name="connsiteY8351" fmla="*/ 2767457 h 4158856"/>
              <a:gd name="connsiteX8352" fmla="*/ 797491 w 10692508"/>
              <a:gd name="connsiteY8352" fmla="*/ 2762088 h 4158856"/>
              <a:gd name="connsiteX8353" fmla="*/ 808226 w 10692508"/>
              <a:gd name="connsiteY8353" fmla="*/ 2762088 h 4158856"/>
              <a:gd name="connsiteX8354" fmla="*/ 787522 w 10692508"/>
              <a:gd name="connsiteY8354" fmla="*/ 2767457 h 4158856"/>
              <a:gd name="connsiteX8355" fmla="*/ 768352 w 10692508"/>
              <a:gd name="connsiteY8355" fmla="*/ 2767457 h 4158856"/>
              <a:gd name="connsiteX8356" fmla="*/ 8876683 w 10692508"/>
              <a:gd name="connsiteY8356" fmla="*/ 2757486 h 4158856"/>
              <a:gd name="connsiteX8357" fmla="*/ 8867482 w 10692508"/>
              <a:gd name="connsiteY8357" fmla="*/ 2767457 h 4158856"/>
              <a:gd name="connsiteX8358" fmla="*/ 8876683 w 10692508"/>
              <a:gd name="connsiteY8358" fmla="*/ 2772826 h 4158856"/>
              <a:gd name="connsiteX8359" fmla="*/ 8857513 w 10692508"/>
              <a:gd name="connsiteY8359" fmla="*/ 2777429 h 4158856"/>
              <a:gd name="connsiteX8360" fmla="*/ 8857513 w 10692508"/>
              <a:gd name="connsiteY8360" fmla="*/ 2767457 h 4158856"/>
              <a:gd name="connsiteX8361" fmla="*/ 8826840 w 10692508"/>
              <a:gd name="connsiteY8361" fmla="*/ 2762088 h 4158856"/>
              <a:gd name="connsiteX8362" fmla="*/ 5465111 w 10692508"/>
              <a:gd name="connsiteY8362" fmla="*/ 2757486 h 4158856"/>
              <a:gd name="connsiteX8363" fmla="*/ 5485815 w 10692508"/>
              <a:gd name="connsiteY8363" fmla="*/ 2757486 h 4158856"/>
              <a:gd name="connsiteX8364" fmla="*/ 5475847 w 10692508"/>
              <a:gd name="connsiteY8364" fmla="*/ 2762088 h 4158856"/>
              <a:gd name="connsiteX8365" fmla="*/ 5495784 w 10692508"/>
              <a:gd name="connsiteY8365" fmla="*/ 2767457 h 4158856"/>
              <a:gd name="connsiteX8366" fmla="*/ 5475847 w 10692508"/>
              <a:gd name="connsiteY8366" fmla="*/ 2767457 h 4158856"/>
              <a:gd name="connsiteX8367" fmla="*/ 5465111 w 10692508"/>
              <a:gd name="connsiteY8367" fmla="*/ 2772826 h 4158856"/>
              <a:gd name="connsiteX8368" fmla="*/ 5426003 w 10692508"/>
              <a:gd name="connsiteY8368" fmla="*/ 2782798 h 4158856"/>
              <a:gd name="connsiteX8369" fmla="*/ 5426003 w 10692508"/>
              <a:gd name="connsiteY8369" fmla="*/ 2777429 h 4158856"/>
              <a:gd name="connsiteX8370" fmla="*/ 5416035 w 10692508"/>
              <a:gd name="connsiteY8370" fmla="*/ 2772826 h 4158856"/>
              <a:gd name="connsiteX8371" fmla="*/ 5435972 w 10692508"/>
              <a:gd name="connsiteY8371" fmla="*/ 2762088 h 4158856"/>
              <a:gd name="connsiteX8372" fmla="*/ 5456676 w 10692508"/>
              <a:gd name="connsiteY8372" fmla="*/ 2762088 h 4158856"/>
              <a:gd name="connsiteX8373" fmla="*/ 1636389 w 10692508"/>
              <a:gd name="connsiteY8373" fmla="*/ 2757486 h 4158856"/>
              <a:gd name="connsiteX8374" fmla="*/ 1655560 w 10692508"/>
              <a:gd name="connsiteY8374" fmla="*/ 2757486 h 4158856"/>
              <a:gd name="connsiteX8375" fmla="*/ 1636389 w 10692508"/>
              <a:gd name="connsiteY8375" fmla="*/ 2767457 h 4158856"/>
              <a:gd name="connsiteX8376" fmla="*/ 9764659 w 10692508"/>
              <a:gd name="connsiteY8376" fmla="*/ 2752117 h 4158856"/>
              <a:gd name="connsiteX8377" fmla="*/ 9754690 w 10692508"/>
              <a:gd name="connsiteY8377" fmla="*/ 2762088 h 4158856"/>
              <a:gd name="connsiteX8378" fmla="*/ 9735519 w 10692508"/>
              <a:gd name="connsiteY8378" fmla="*/ 2757486 h 4158856"/>
              <a:gd name="connsiteX8379" fmla="*/ 8807670 w 10692508"/>
              <a:gd name="connsiteY8379" fmla="*/ 2752117 h 4158856"/>
              <a:gd name="connsiteX8380" fmla="*/ 8807670 w 10692508"/>
              <a:gd name="connsiteY8380" fmla="*/ 2762088 h 4158856"/>
              <a:gd name="connsiteX8381" fmla="*/ 8797701 w 10692508"/>
              <a:gd name="connsiteY8381" fmla="*/ 2767457 h 4158856"/>
              <a:gd name="connsiteX8382" fmla="*/ 8787733 w 10692508"/>
              <a:gd name="connsiteY8382" fmla="*/ 2757486 h 4158856"/>
              <a:gd name="connsiteX8383" fmla="*/ 1746044 w 10692508"/>
              <a:gd name="connsiteY8383" fmla="*/ 2752117 h 4158856"/>
              <a:gd name="connsiteX8384" fmla="*/ 1746044 w 10692508"/>
              <a:gd name="connsiteY8384" fmla="*/ 2767457 h 4158856"/>
              <a:gd name="connsiteX8385" fmla="*/ 1735309 w 10692508"/>
              <a:gd name="connsiteY8385" fmla="*/ 2762088 h 4158856"/>
              <a:gd name="connsiteX8386" fmla="*/ 8717185 w 10692508"/>
              <a:gd name="connsiteY8386" fmla="*/ 2747514 h 4158856"/>
              <a:gd name="connsiteX8387" fmla="*/ 8717185 w 10692508"/>
              <a:gd name="connsiteY8387" fmla="*/ 2767457 h 4158856"/>
              <a:gd name="connsiteX8388" fmla="*/ 8698015 w 10692508"/>
              <a:gd name="connsiteY8388" fmla="*/ 2767457 h 4158856"/>
              <a:gd name="connsiteX8389" fmla="*/ 8698015 w 10692508"/>
              <a:gd name="connsiteY8389" fmla="*/ 2757486 h 4158856"/>
              <a:gd name="connsiteX8390" fmla="*/ 8667342 w 10692508"/>
              <a:gd name="connsiteY8390" fmla="*/ 2747514 h 4158856"/>
              <a:gd name="connsiteX8391" fmla="*/ 8688046 w 10692508"/>
              <a:gd name="connsiteY8391" fmla="*/ 2757486 h 4158856"/>
              <a:gd name="connsiteX8392" fmla="*/ 8678078 w 10692508"/>
              <a:gd name="connsiteY8392" fmla="*/ 2762088 h 4158856"/>
              <a:gd name="connsiteX8393" fmla="*/ 8667342 w 10692508"/>
              <a:gd name="connsiteY8393" fmla="*/ 2772826 h 4158856"/>
              <a:gd name="connsiteX8394" fmla="*/ 8667342 w 10692508"/>
              <a:gd name="connsiteY8394" fmla="*/ 2757486 h 4158856"/>
              <a:gd name="connsiteX8395" fmla="*/ 8657374 w 10692508"/>
              <a:gd name="connsiteY8395" fmla="*/ 2757486 h 4158856"/>
              <a:gd name="connsiteX8396" fmla="*/ 8657374 w 10692508"/>
              <a:gd name="connsiteY8396" fmla="*/ 2752117 h 4158856"/>
              <a:gd name="connsiteX8397" fmla="*/ 1615685 w 10692508"/>
              <a:gd name="connsiteY8397" fmla="*/ 2747514 h 4158856"/>
              <a:gd name="connsiteX8398" fmla="*/ 1615685 w 10692508"/>
              <a:gd name="connsiteY8398" fmla="*/ 2752117 h 4158856"/>
              <a:gd name="connsiteX8399" fmla="*/ 1605717 w 10692508"/>
              <a:gd name="connsiteY8399" fmla="*/ 2762088 h 4158856"/>
              <a:gd name="connsiteX8400" fmla="*/ 1605717 w 10692508"/>
              <a:gd name="connsiteY8400" fmla="*/ 2752117 h 4158856"/>
              <a:gd name="connsiteX8401" fmla="*/ 1815825 w 10692508"/>
              <a:gd name="connsiteY8401" fmla="*/ 2742145 h 4158856"/>
              <a:gd name="connsiteX8402" fmla="*/ 1844964 w 10692508"/>
              <a:gd name="connsiteY8402" fmla="*/ 2742145 h 4158856"/>
              <a:gd name="connsiteX8403" fmla="*/ 1834995 w 10692508"/>
              <a:gd name="connsiteY8403" fmla="*/ 2747514 h 4158856"/>
              <a:gd name="connsiteX8404" fmla="*/ 1805856 w 10692508"/>
              <a:gd name="connsiteY8404" fmla="*/ 2747514 h 4158856"/>
              <a:gd name="connsiteX8405" fmla="*/ 618056 w 10692508"/>
              <a:gd name="connsiteY8405" fmla="*/ 2742145 h 4158856"/>
              <a:gd name="connsiteX8406" fmla="*/ 638760 w 10692508"/>
              <a:gd name="connsiteY8406" fmla="*/ 2742145 h 4158856"/>
              <a:gd name="connsiteX8407" fmla="*/ 648728 w 10692508"/>
              <a:gd name="connsiteY8407" fmla="*/ 2747514 h 4158856"/>
              <a:gd name="connsiteX8408" fmla="*/ 648728 w 10692508"/>
              <a:gd name="connsiteY8408" fmla="*/ 2752117 h 4158856"/>
              <a:gd name="connsiteX8409" fmla="*/ 608087 w 10692508"/>
              <a:gd name="connsiteY8409" fmla="*/ 2767457 h 4158856"/>
              <a:gd name="connsiteX8410" fmla="*/ 578181 w 10692508"/>
              <a:gd name="connsiteY8410" fmla="*/ 2772826 h 4158856"/>
              <a:gd name="connsiteX8411" fmla="*/ 558244 w 10692508"/>
              <a:gd name="connsiteY8411" fmla="*/ 2782798 h 4158856"/>
              <a:gd name="connsiteX8412" fmla="*/ 549042 w 10692508"/>
              <a:gd name="connsiteY8412" fmla="*/ 2782798 h 4158856"/>
              <a:gd name="connsiteX8413" fmla="*/ 549042 w 10692508"/>
              <a:gd name="connsiteY8413" fmla="*/ 2777429 h 4158856"/>
              <a:gd name="connsiteX8414" fmla="*/ 558244 w 10692508"/>
              <a:gd name="connsiteY8414" fmla="*/ 2772826 h 4158856"/>
              <a:gd name="connsiteX8415" fmla="*/ 558244 w 10692508"/>
              <a:gd name="connsiteY8415" fmla="*/ 2742145 h 4158856"/>
              <a:gd name="connsiteX8416" fmla="*/ 558244 w 10692508"/>
              <a:gd name="connsiteY8416" fmla="*/ 2747514 h 4158856"/>
              <a:gd name="connsiteX8417" fmla="*/ 539073 w 10692508"/>
              <a:gd name="connsiteY8417" fmla="*/ 2752117 h 4158856"/>
              <a:gd name="connsiteX8418" fmla="*/ 539073 w 10692508"/>
              <a:gd name="connsiteY8418" fmla="*/ 2747514 h 4158856"/>
              <a:gd name="connsiteX8419" fmla="*/ 498432 w 10692508"/>
              <a:gd name="connsiteY8419" fmla="*/ 2742145 h 4158856"/>
              <a:gd name="connsiteX8420" fmla="*/ 508401 w 10692508"/>
              <a:gd name="connsiteY8420" fmla="*/ 2752117 h 4158856"/>
              <a:gd name="connsiteX8421" fmla="*/ 489230 w 10692508"/>
              <a:gd name="connsiteY8421" fmla="*/ 2752117 h 4158856"/>
              <a:gd name="connsiteX8422" fmla="*/ 489230 w 10692508"/>
              <a:gd name="connsiteY8422" fmla="*/ 2747514 h 4158856"/>
              <a:gd name="connsiteX8423" fmla="*/ 2293553 w 10692508"/>
              <a:gd name="connsiteY8423" fmla="*/ 2736776 h 4158856"/>
              <a:gd name="connsiteX8424" fmla="*/ 2293553 w 10692508"/>
              <a:gd name="connsiteY8424" fmla="*/ 2747514 h 4158856"/>
              <a:gd name="connsiteX8425" fmla="*/ 2304288 w 10692508"/>
              <a:gd name="connsiteY8425" fmla="*/ 2752117 h 4158856"/>
              <a:gd name="connsiteX8426" fmla="*/ 2283584 w 10692508"/>
              <a:gd name="connsiteY8426" fmla="*/ 2757486 h 4158856"/>
              <a:gd name="connsiteX8427" fmla="*/ 2283584 w 10692508"/>
              <a:gd name="connsiteY8427" fmla="*/ 2747514 h 4158856"/>
              <a:gd name="connsiteX8428" fmla="*/ 2254445 w 10692508"/>
              <a:gd name="connsiteY8428" fmla="*/ 2747514 h 4158856"/>
              <a:gd name="connsiteX8429" fmla="*/ 2264413 w 10692508"/>
              <a:gd name="connsiteY8429" fmla="*/ 2742145 h 4158856"/>
              <a:gd name="connsiteX8430" fmla="*/ 1286721 w 10692508"/>
              <a:gd name="connsiteY8430" fmla="*/ 2736776 h 4158856"/>
              <a:gd name="connsiteX8431" fmla="*/ 1297456 w 10692508"/>
              <a:gd name="connsiteY8431" fmla="*/ 2742145 h 4158856"/>
              <a:gd name="connsiteX8432" fmla="*/ 1256815 w 10692508"/>
              <a:gd name="connsiteY8432" fmla="*/ 2757486 h 4158856"/>
              <a:gd name="connsiteX8433" fmla="*/ 1226909 w 10692508"/>
              <a:gd name="connsiteY8433" fmla="*/ 2752117 h 4158856"/>
              <a:gd name="connsiteX8434" fmla="*/ 1246079 w 10692508"/>
              <a:gd name="connsiteY8434" fmla="*/ 2752117 h 4158856"/>
              <a:gd name="connsiteX8435" fmla="*/ 1246079 w 10692508"/>
              <a:gd name="connsiteY8435" fmla="*/ 2747514 h 4158856"/>
              <a:gd name="connsiteX8436" fmla="*/ 1256815 w 10692508"/>
              <a:gd name="connsiteY8436" fmla="*/ 2742145 h 4158856"/>
              <a:gd name="connsiteX8437" fmla="*/ 1276752 w 10692508"/>
              <a:gd name="connsiteY8437" fmla="*/ 2742145 h 4158856"/>
              <a:gd name="connsiteX8438" fmla="*/ 1237644 w 10692508"/>
              <a:gd name="connsiteY8438" fmla="*/ 2736776 h 4158856"/>
              <a:gd name="connsiteX8439" fmla="*/ 1246079 w 10692508"/>
              <a:gd name="connsiteY8439" fmla="*/ 2742145 h 4158856"/>
              <a:gd name="connsiteX8440" fmla="*/ 1237644 w 10692508"/>
              <a:gd name="connsiteY8440" fmla="*/ 2742145 h 4158856"/>
              <a:gd name="connsiteX8441" fmla="*/ 1229692 w 10692508"/>
              <a:gd name="connsiteY8441" fmla="*/ 2740753 h 4158856"/>
              <a:gd name="connsiteX8442" fmla="*/ 1206971 w 10692508"/>
              <a:gd name="connsiteY8442" fmla="*/ 2736776 h 4158856"/>
              <a:gd name="connsiteX8443" fmla="*/ 1229692 w 10692508"/>
              <a:gd name="connsiteY8443" fmla="*/ 2740753 h 4158856"/>
              <a:gd name="connsiteX8444" fmla="*/ 1226909 w 10692508"/>
              <a:gd name="connsiteY8444" fmla="*/ 2742145 h 4158856"/>
              <a:gd name="connsiteX8445" fmla="*/ 1237644 w 10692508"/>
              <a:gd name="connsiteY8445" fmla="*/ 2742145 h 4158856"/>
              <a:gd name="connsiteX8446" fmla="*/ 1186267 w 10692508"/>
              <a:gd name="connsiteY8446" fmla="*/ 2767457 h 4158856"/>
              <a:gd name="connsiteX8447" fmla="*/ 1167097 w 10692508"/>
              <a:gd name="connsiteY8447" fmla="*/ 2767457 h 4158856"/>
              <a:gd name="connsiteX8448" fmla="*/ 8727921 w 10692508"/>
              <a:gd name="connsiteY8448" fmla="*/ 2731407 h 4158856"/>
              <a:gd name="connsiteX8449" fmla="*/ 8717185 w 10692508"/>
              <a:gd name="connsiteY8449" fmla="*/ 2742145 h 4158856"/>
              <a:gd name="connsiteX8450" fmla="*/ 8698015 w 10692508"/>
              <a:gd name="connsiteY8450" fmla="*/ 2742145 h 4158856"/>
              <a:gd name="connsiteX8451" fmla="*/ 8688046 w 10692508"/>
              <a:gd name="connsiteY8451" fmla="*/ 2747514 h 4158856"/>
              <a:gd name="connsiteX8452" fmla="*/ 8678078 w 10692508"/>
              <a:gd name="connsiteY8452" fmla="*/ 2742145 h 4158856"/>
              <a:gd name="connsiteX8453" fmla="*/ 8678078 w 10692508"/>
              <a:gd name="connsiteY8453" fmla="*/ 2736776 h 4158856"/>
              <a:gd name="connsiteX8454" fmla="*/ 8707217 w 10692508"/>
              <a:gd name="connsiteY8454" fmla="*/ 2736776 h 4158856"/>
              <a:gd name="connsiteX8455" fmla="*/ 9296133 w 10692508"/>
              <a:gd name="connsiteY8455" fmla="*/ 2726037 h 4158856"/>
              <a:gd name="connsiteX8456" fmla="*/ 9306101 w 10692508"/>
              <a:gd name="connsiteY8456" fmla="*/ 2726037 h 4158856"/>
              <a:gd name="connsiteX8457" fmla="*/ 9296133 w 10692508"/>
              <a:gd name="connsiteY8457" fmla="*/ 2736776 h 4158856"/>
              <a:gd name="connsiteX8458" fmla="*/ 9266227 w 10692508"/>
              <a:gd name="connsiteY8458" fmla="*/ 2736776 h 4158856"/>
              <a:gd name="connsiteX8459" fmla="*/ 9266227 w 10692508"/>
              <a:gd name="connsiteY8459" fmla="*/ 2731407 h 4158856"/>
              <a:gd name="connsiteX8460" fmla="*/ 9276962 w 10692508"/>
              <a:gd name="connsiteY8460" fmla="*/ 2731407 h 4158856"/>
              <a:gd name="connsiteX8461" fmla="*/ 8847544 w 10692508"/>
              <a:gd name="connsiteY8461" fmla="*/ 2726037 h 4158856"/>
              <a:gd name="connsiteX8462" fmla="*/ 8867482 w 10692508"/>
              <a:gd name="connsiteY8462" fmla="*/ 2726037 h 4158856"/>
              <a:gd name="connsiteX8463" fmla="*/ 8897388 w 10692508"/>
              <a:gd name="connsiteY8463" fmla="*/ 2747514 h 4158856"/>
              <a:gd name="connsiteX8464" fmla="*/ 8876683 w 10692508"/>
              <a:gd name="connsiteY8464" fmla="*/ 2752117 h 4158856"/>
              <a:gd name="connsiteX8465" fmla="*/ 8857513 w 10692508"/>
              <a:gd name="connsiteY8465" fmla="*/ 2747514 h 4158856"/>
              <a:gd name="connsiteX8466" fmla="*/ 2243709 w 10692508"/>
              <a:gd name="connsiteY8466" fmla="*/ 2726037 h 4158856"/>
              <a:gd name="connsiteX8467" fmla="*/ 2264413 w 10692508"/>
              <a:gd name="connsiteY8467" fmla="*/ 2731407 h 4158856"/>
              <a:gd name="connsiteX8468" fmla="*/ 2254445 w 10692508"/>
              <a:gd name="connsiteY8468" fmla="*/ 2736776 h 4158856"/>
              <a:gd name="connsiteX8469" fmla="*/ 2233741 w 10692508"/>
              <a:gd name="connsiteY8469" fmla="*/ 2742145 h 4158856"/>
              <a:gd name="connsiteX8470" fmla="*/ 2233741 w 10692508"/>
              <a:gd name="connsiteY8470" fmla="*/ 2736776 h 4158856"/>
              <a:gd name="connsiteX8471" fmla="*/ 2194633 w 10692508"/>
              <a:gd name="connsiteY8471" fmla="*/ 2726037 h 4158856"/>
              <a:gd name="connsiteX8472" fmla="*/ 2204602 w 10692508"/>
              <a:gd name="connsiteY8472" fmla="*/ 2726037 h 4158856"/>
              <a:gd name="connsiteX8473" fmla="*/ 2214570 w 10692508"/>
              <a:gd name="connsiteY8473" fmla="*/ 2731407 h 4158856"/>
              <a:gd name="connsiteX8474" fmla="*/ 2194633 w 10692508"/>
              <a:gd name="connsiteY8474" fmla="*/ 2747514 h 4158856"/>
              <a:gd name="connsiteX8475" fmla="*/ 2224539 w 10692508"/>
              <a:gd name="connsiteY8475" fmla="*/ 2752117 h 4158856"/>
              <a:gd name="connsiteX8476" fmla="*/ 2224539 w 10692508"/>
              <a:gd name="connsiteY8476" fmla="*/ 2762088 h 4158856"/>
              <a:gd name="connsiteX8477" fmla="*/ 2194633 w 10692508"/>
              <a:gd name="connsiteY8477" fmla="*/ 2772826 h 4158856"/>
              <a:gd name="connsiteX8478" fmla="*/ 2183898 w 10692508"/>
              <a:gd name="connsiteY8478" fmla="*/ 2772826 h 4158856"/>
              <a:gd name="connsiteX8479" fmla="*/ 2173929 w 10692508"/>
              <a:gd name="connsiteY8479" fmla="*/ 2777429 h 4158856"/>
              <a:gd name="connsiteX8480" fmla="*/ 2064274 w 10692508"/>
              <a:gd name="connsiteY8480" fmla="*/ 2777429 h 4158856"/>
              <a:gd name="connsiteX8481" fmla="*/ 2064274 w 10692508"/>
              <a:gd name="connsiteY8481" fmla="*/ 2767457 h 4158856"/>
              <a:gd name="connsiteX8482" fmla="*/ 2094947 w 10692508"/>
              <a:gd name="connsiteY8482" fmla="*/ 2767457 h 4158856"/>
              <a:gd name="connsiteX8483" fmla="*/ 2104915 w 10692508"/>
              <a:gd name="connsiteY8483" fmla="*/ 2762088 h 4158856"/>
              <a:gd name="connsiteX8484" fmla="*/ 2104915 w 10692508"/>
              <a:gd name="connsiteY8484" fmla="*/ 2752117 h 4158856"/>
              <a:gd name="connsiteX8485" fmla="*/ 2114117 w 10692508"/>
              <a:gd name="connsiteY8485" fmla="*/ 2742145 h 4158856"/>
              <a:gd name="connsiteX8486" fmla="*/ 2144790 w 10692508"/>
              <a:gd name="connsiteY8486" fmla="*/ 2752117 h 4158856"/>
              <a:gd name="connsiteX8487" fmla="*/ 2154758 w 10692508"/>
              <a:gd name="connsiteY8487" fmla="*/ 2747514 h 4158856"/>
              <a:gd name="connsiteX8488" fmla="*/ 2173929 w 10692508"/>
              <a:gd name="connsiteY8488" fmla="*/ 2747514 h 4158856"/>
              <a:gd name="connsiteX8489" fmla="*/ 1954619 w 10692508"/>
              <a:gd name="connsiteY8489" fmla="*/ 2726037 h 4158856"/>
              <a:gd name="connsiteX8490" fmla="*/ 1975323 w 10692508"/>
              <a:gd name="connsiteY8490" fmla="*/ 2726037 h 4158856"/>
              <a:gd name="connsiteX8491" fmla="*/ 1985292 w 10692508"/>
              <a:gd name="connsiteY8491" fmla="*/ 2731407 h 4158856"/>
              <a:gd name="connsiteX8492" fmla="*/ 1975323 w 10692508"/>
              <a:gd name="connsiteY8492" fmla="*/ 2736776 h 4158856"/>
              <a:gd name="connsiteX8493" fmla="*/ 1954619 w 10692508"/>
              <a:gd name="connsiteY8493" fmla="*/ 2742145 h 4158856"/>
              <a:gd name="connsiteX8494" fmla="*/ 1925480 w 10692508"/>
              <a:gd name="connsiteY8494" fmla="*/ 2772826 h 4158856"/>
              <a:gd name="connsiteX8495" fmla="*/ 1915511 w 10692508"/>
              <a:gd name="connsiteY8495" fmla="*/ 2777429 h 4158856"/>
              <a:gd name="connsiteX8496" fmla="*/ 1915511 w 10692508"/>
              <a:gd name="connsiteY8496" fmla="*/ 2762088 h 4158856"/>
              <a:gd name="connsiteX8497" fmla="*/ 1915511 w 10692508"/>
              <a:gd name="connsiteY8497" fmla="*/ 2747514 h 4158856"/>
              <a:gd name="connsiteX8498" fmla="*/ 1894807 w 10692508"/>
              <a:gd name="connsiteY8498" fmla="*/ 2742145 h 4158856"/>
              <a:gd name="connsiteX8499" fmla="*/ 1884839 w 10692508"/>
              <a:gd name="connsiteY8499" fmla="*/ 2747514 h 4158856"/>
              <a:gd name="connsiteX8500" fmla="*/ 1884839 w 10692508"/>
              <a:gd name="connsiteY8500" fmla="*/ 2742145 h 4158856"/>
              <a:gd name="connsiteX8501" fmla="*/ 1894807 w 10692508"/>
              <a:gd name="connsiteY8501" fmla="*/ 2736776 h 4158856"/>
              <a:gd name="connsiteX8502" fmla="*/ 1925480 w 10692508"/>
              <a:gd name="connsiteY8502" fmla="*/ 2736776 h 4158856"/>
              <a:gd name="connsiteX8503" fmla="*/ 9435694 w 10692508"/>
              <a:gd name="connsiteY8503" fmla="*/ 2721435 h 4158856"/>
              <a:gd name="connsiteX8504" fmla="*/ 9446429 w 10692508"/>
              <a:gd name="connsiteY8504" fmla="*/ 2721435 h 4158856"/>
              <a:gd name="connsiteX8505" fmla="*/ 9454864 w 10692508"/>
              <a:gd name="connsiteY8505" fmla="*/ 2726037 h 4158856"/>
              <a:gd name="connsiteX8506" fmla="*/ 9446429 w 10692508"/>
              <a:gd name="connsiteY8506" fmla="*/ 2726037 h 4158856"/>
              <a:gd name="connsiteX8507" fmla="*/ 9435694 w 10692508"/>
              <a:gd name="connsiteY8507" fmla="*/ 2726037 h 4158856"/>
              <a:gd name="connsiteX8508" fmla="*/ 2394006 w 10692508"/>
              <a:gd name="connsiteY8508" fmla="*/ 2721435 h 4158856"/>
              <a:gd name="connsiteX8509" fmla="*/ 2394006 w 10692508"/>
              <a:gd name="connsiteY8509" fmla="*/ 2736776 h 4158856"/>
              <a:gd name="connsiteX8510" fmla="*/ 2374068 w 10692508"/>
              <a:gd name="connsiteY8510" fmla="*/ 2742145 h 4158856"/>
              <a:gd name="connsiteX8511" fmla="*/ 2374068 w 10692508"/>
              <a:gd name="connsiteY8511" fmla="*/ 2726037 h 4158856"/>
              <a:gd name="connsiteX8512" fmla="*/ 1646358 w 10692508"/>
              <a:gd name="connsiteY8512" fmla="*/ 2721435 h 4158856"/>
              <a:gd name="connsiteX8513" fmla="*/ 1675497 w 10692508"/>
              <a:gd name="connsiteY8513" fmla="*/ 2721435 h 4158856"/>
              <a:gd name="connsiteX8514" fmla="*/ 1655560 w 10692508"/>
              <a:gd name="connsiteY8514" fmla="*/ 2726037 h 4158856"/>
              <a:gd name="connsiteX8515" fmla="*/ 1646358 w 10692508"/>
              <a:gd name="connsiteY8515" fmla="*/ 2726037 h 4158856"/>
              <a:gd name="connsiteX8516" fmla="*/ 1636389 w 10692508"/>
              <a:gd name="connsiteY8516" fmla="*/ 2721435 h 4158856"/>
              <a:gd name="connsiteX8517" fmla="*/ 1636389 w 10692508"/>
              <a:gd name="connsiteY8517" fmla="*/ 2736776 h 4158856"/>
              <a:gd name="connsiteX8518" fmla="*/ 1615685 w 10692508"/>
              <a:gd name="connsiteY8518" fmla="*/ 2726037 h 4158856"/>
              <a:gd name="connsiteX8519" fmla="*/ 1555874 w 10692508"/>
              <a:gd name="connsiteY8519" fmla="*/ 2721435 h 4158856"/>
              <a:gd name="connsiteX8520" fmla="*/ 1555874 w 10692508"/>
              <a:gd name="connsiteY8520" fmla="*/ 2731407 h 4158856"/>
              <a:gd name="connsiteX8521" fmla="*/ 1526735 w 10692508"/>
              <a:gd name="connsiteY8521" fmla="*/ 2752117 h 4158856"/>
              <a:gd name="connsiteX8522" fmla="*/ 1526735 w 10692508"/>
              <a:gd name="connsiteY8522" fmla="*/ 2736776 h 4158856"/>
              <a:gd name="connsiteX8523" fmla="*/ 9105962 w 10692508"/>
              <a:gd name="connsiteY8523" fmla="*/ 2716066 h 4158856"/>
              <a:gd name="connsiteX8524" fmla="*/ 9105962 w 10692508"/>
              <a:gd name="connsiteY8524" fmla="*/ 2726037 h 4158856"/>
              <a:gd name="connsiteX8525" fmla="*/ 9096760 w 10692508"/>
              <a:gd name="connsiteY8525" fmla="*/ 2726037 h 4158856"/>
              <a:gd name="connsiteX8526" fmla="*/ 8927293 w 10692508"/>
              <a:gd name="connsiteY8526" fmla="*/ 2716066 h 4158856"/>
              <a:gd name="connsiteX8527" fmla="*/ 8946464 w 10692508"/>
              <a:gd name="connsiteY8527" fmla="*/ 2716066 h 4158856"/>
              <a:gd name="connsiteX8528" fmla="*/ 8946464 w 10692508"/>
              <a:gd name="connsiteY8528" fmla="*/ 2731407 h 4158856"/>
              <a:gd name="connsiteX8529" fmla="*/ 8936495 w 10692508"/>
              <a:gd name="connsiteY8529" fmla="*/ 2736776 h 4158856"/>
              <a:gd name="connsiteX8530" fmla="*/ 8907356 w 10692508"/>
              <a:gd name="connsiteY8530" fmla="*/ 2716066 h 4158856"/>
              <a:gd name="connsiteX8531" fmla="*/ 8917325 w 10692508"/>
              <a:gd name="connsiteY8531" fmla="*/ 2716066 h 4158856"/>
              <a:gd name="connsiteX8532" fmla="*/ 8927293 w 10692508"/>
              <a:gd name="connsiteY8532" fmla="*/ 2721435 h 4158856"/>
              <a:gd name="connsiteX8533" fmla="*/ 8907356 w 10692508"/>
              <a:gd name="connsiteY8533" fmla="*/ 2731407 h 4158856"/>
              <a:gd name="connsiteX8534" fmla="*/ 8797701 w 10692508"/>
              <a:gd name="connsiteY8534" fmla="*/ 2716066 h 4158856"/>
              <a:gd name="connsiteX8535" fmla="*/ 8807670 w 10692508"/>
              <a:gd name="connsiteY8535" fmla="*/ 2721435 h 4158856"/>
              <a:gd name="connsiteX8536" fmla="*/ 8787733 w 10692508"/>
              <a:gd name="connsiteY8536" fmla="*/ 2742145 h 4158856"/>
              <a:gd name="connsiteX8537" fmla="*/ 8776997 w 10692508"/>
              <a:gd name="connsiteY8537" fmla="*/ 2731407 h 4158856"/>
              <a:gd name="connsiteX8538" fmla="*/ 8787733 w 10692508"/>
              <a:gd name="connsiteY8538" fmla="*/ 2726037 h 4158856"/>
              <a:gd name="connsiteX8539" fmla="*/ 2035135 w 10692508"/>
              <a:gd name="connsiteY8539" fmla="*/ 2716066 h 4158856"/>
              <a:gd name="connsiteX8540" fmla="*/ 2054305 w 10692508"/>
              <a:gd name="connsiteY8540" fmla="*/ 2716066 h 4158856"/>
              <a:gd name="connsiteX8541" fmla="*/ 2064274 w 10692508"/>
              <a:gd name="connsiteY8541" fmla="*/ 2731407 h 4158856"/>
              <a:gd name="connsiteX8542" fmla="*/ 2054305 w 10692508"/>
              <a:gd name="connsiteY8542" fmla="*/ 2736776 h 4158856"/>
              <a:gd name="connsiteX8543" fmla="*/ 2045104 w 10692508"/>
              <a:gd name="connsiteY8543" fmla="*/ 2752117 h 4158856"/>
              <a:gd name="connsiteX8544" fmla="*/ 2025166 w 10692508"/>
              <a:gd name="connsiteY8544" fmla="*/ 2762088 h 4158856"/>
              <a:gd name="connsiteX8545" fmla="*/ 2004462 w 10692508"/>
              <a:gd name="connsiteY8545" fmla="*/ 2762088 h 4158856"/>
              <a:gd name="connsiteX8546" fmla="*/ 1985292 w 10692508"/>
              <a:gd name="connsiteY8546" fmla="*/ 2777429 h 4158856"/>
              <a:gd name="connsiteX8547" fmla="*/ 1985292 w 10692508"/>
              <a:gd name="connsiteY8547" fmla="*/ 2782798 h 4158856"/>
              <a:gd name="connsiteX8548" fmla="*/ 1964588 w 10692508"/>
              <a:gd name="connsiteY8548" fmla="*/ 2793536 h 4158856"/>
              <a:gd name="connsiteX8549" fmla="*/ 1954619 w 10692508"/>
              <a:gd name="connsiteY8549" fmla="*/ 2788167 h 4158856"/>
              <a:gd name="connsiteX8550" fmla="*/ 1985292 w 10692508"/>
              <a:gd name="connsiteY8550" fmla="*/ 2767457 h 4158856"/>
              <a:gd name="connsiteX8551" fmla="*/ 1994494 w 10692508"/>
              <a:gd name="connsiteY8551" fmla="*/ 2757486 h 4158856"/>
              <a:gd name="connsiteX8552" fmla="*/ 1994494 w 10692508"/>
              <a:gd name="connsiteY8552" fmla="*/ 2747514 h 4158856"/>
              <a:gd name="connsiteX8553" fmla="*/ 2004462 w 10692508"/>
              <a:gd name="connsiteY8553" fmla="*/ 2742145 h 4158856"/>
              <a:gd name="connsiteX8554" fmla="*/ 2004462 w 10692508"/>
              <a:gd name="connsiteY8554" fmla="*/ 2731407 h 4158856"/>
              <a:gd name="connsiteX8555" fmla="*/ 1884839 w 10692508"/>
              <a:gd name="connsiteY8555" fmla="*/ 2716066 h 4158856"/>
              <a:gd name="connsiteX8556" fmla="*/ 1884839 w 10692508"/>
              <a:gd name="connsiteY8556" fmla="*/ 2731407 h 4158856"/>
              <a:gd name="connsiteX8557" fmla="*/ 1875637 w 10692508"/>
              <a:gd name="connsiteY8557" fmla="*/ 2731407 h 4158856"/>
              <a:gd name="connsiteX8558" fmla="*/ 1875637 w 10692508"/>
              <a:gd name="connsiteY8558" fmla="*/ 2726037 h 4158856"/>
              <a:gd name="connsiteX8559" fmla="*/ 1357268 w 10692508"/>
              <a:gd name="connsiteY8559" fmla="*/ 2711464 h 4158856"/>
              <a:gd name="connsiteX8560" fmla="*/ 1365703 w 10692508"/>
              <a:gd name="connsiteY8560" fmla="*/ 2711464 h 4158856"/>
              <a:gd name="connsiteX8561" fmla="*/ 1376438 w 10692508"/>
              <a:gd name="connsiteY8561" fmla="*/ 2716066 h 4158856"/>
              <a:gd name="connsiteX8562" fmla="*/ 1396376 w 10692508"/>
              <a:gd name="connsiteY8562" fmla="*/ 2721435 h 4158856"/>
              <a:gd name="connsiteX8563" fmla="*/ 1407111 w 10692508"/>
              <a:gd name="connsiteY8563" fmla="*/ 2731407 h 4158856"/>
              <a:gd name="connsiteX8564" fmla="*/ 1415546 w 10692508"/>
              <a:gd name="connsiteY8564" fmla="*/ 2736776 h 4158856"/>
              <a:gd name="connsiteX8565" fmla="*/ 1415546 w 10692508"/>
              <a:gd name="connsiteY8565" fmla="*/ 2747514 h 4158856"/>
              <a:gd name="connsiteX8566" fmla="*/ 1407111 w 10692508"/>
              <a:gd name="connsiteY8566" fmla="*/ 2742145 h 4158856"/>
              <a:gd name="connsiteX8567" fmla="*/ 1386407 w 10692508"/>
              <a:gd name="connsiteY8567" fmla="*/ 2752117 h 4158856"/>
              <a:gd name="connsiteX8568" fmla="*/ 1376438 w 10692508"/>
              <a:gd name="connsiteY8568" fmla="*/ 2752117 h 4158856"/>
              <a:gd name="connsiteX8569" fmla="*/ 1365703 w 10692508"/>
              <a:gd name="connsiteY8569" fmla="*/ 2762088 h 4158856"/>
              <a:gd name="connsiteX8570" fmla="*/ 1346532 w 10692508"/>
              <a:gd name="connsiteY8570" fmla="*/ 2762088 h 4158856"/>
              <a:gd name="connsiteX8571" fmla="*/ 1326595 w 10692508"/>
              <a:gd name="connsiteY8571" fmla="*/ 2767457 h 4158856"/>
              <a:gd name="connsiteX8572" fmla="*/ 1297456 w 10692508"/>
              <a:gd name="connsiteY8572" fmla="*/ 2782798 h 4158856"/>
              <a:gd name="connsiteX8573" fmla="*/ 1276752 w 10692508"/>
              <a:gd name="connsiteY8573" fmla="*/ 2782798 h 4158856"/>
              <a:gd name="connsiteX8574" fmla="*/ 1276752 w 10692508"/>
              <a:gd name="connsiteY8574" fmla="*/ 2772826 h 4158856"/>
              <a:gd name="connsiteX8575" fmla="*/ 1286721 w 10692508"/>
              <a:gd name="connsiteY8575" fmla="*/ 2772826 h 4158856"/>
              <a:gd name="connsiteX8576" fmla="*/ 1326595 w 10692508"/>
              <a:gd name="connsiteY8576" fmla="*/ 2757486 h 4158856"/>
              <a:gd name="connsiteX8577" fmla="*/ 1326595 w 10692508"/>
              <a:gd name="connsiteY8577" fmla="*/ 2747514 h 4158856"/>
              <a:gd name="connsiteX8578" fmla="*/ 1336564 w 10692508"/>
              <a:gd name="connsiteY8578" fmla="*/ 2742145 h 4158856"/>
              <a:gd name="connsiteX8579" fmla="*/ 1336564 w 10692508"/>
              <a:gd name="connsiteY8579" fmla="*/ 2726037 h 4158856"/>
              <a:gd name="connsiteX8580" fmla="*/ 1276752 w 10692508"/>
              <a:gd name="connsiteY8580" fmla="*/ 2711464 h 4158856"/>
              <a:gd name="connsiteX8581" fmla="*/ 1305891 w 10692508"/>
              <a:gd name="connsiteY8581" fmla="*/ 2711464 h 4158856"/>
              <a:gd name="connsiteX8582" fmla="*/ 1276752 w 10692508"/>
              <a:gd name="connsiteY8582" fmla="*/ 2716066 h 4158856"/>
              <a:gd name="connsiteX8583" fmla="*/ 828164 w 10692508"/>
              <a:gd name="connsiteY8583" fmla="*/ 2711464 h 4158856"/>
              <a:gd name="connsiteX8584" fmla="*/ 838132 w 10692508"/>
              <a:gd name="connsiteY8584" fmla="*/ 2716066 h 4158856"/>
              <a:gd name="connsiteX8585" fmla="*/ 838132 w 10692508"/>
              <a:gd name="connsiteY8585" fmla="*/ 2726037 h 4158856"/>
              <a:gd name="connsiteX8586" fmla="*/ 818195 w 10692508"/>
              <a:gd name="connsiteY8586" fmla="*/ 2736776 h 4158856"/>
              <a:gd name="connsiteX8587" fmla="*/ 768352 w 10692508"/>
              <a:gd name="connsiteY8587" fmla="*/ 2736776 h 4158856"/>
              <a:gd name="connsiteX8588" fmla="*/ 768352 w 10692508"/>
              <a:gd name="connsiteY8588" fmla="*/ 2731407 h 4158856"/>
              <a:gd name="connsiteX8589" fmla="*/ 778320 w 10692508"/>
              <a:gd name="connsiteY8589" fmla="*/ 2726037 h 4158856"/>
              <a:gd name="connsiteX8590" fmla="*/ 797491 w 10692508"/>
              <a:gd name="connsiteY8590" fmla="*/ 2731407 h 4158856"/>
              <a:gd name="connsiteX8591" fmla="*/ 2364100 w 10692508"/>
              <a:gd name="connsiteY8591" fmla="*/ 2706095 h 4158856"/>
              <a:gd name="connsiteX8592" fmla="*/ 2384037 w 10692508"/>
              <a:gd name="connsiteY8592" fmla="*/ 2706095 h 4158856"/>
              <a:gd name="connsiteX8593" fmla="*/ 2364100 w 10692508"/>
              <a:gd name="connsiteY8593" fmla="*/ 2716066 h 4158856"/>
              <a:gd name="connsiteX8594" fmla="*/ 2334194 w 10692508"/>
              <a:gd name="connsiteY8594" fmla="*/ 2706095 h 4158856"/>
              <a:gd name="connsiteX8595" fmla="*/ 2353364 w 10692508"/>
              <a:gd name="connsiteY8595" fmla="*/ 2706095 h 4158856"/>
              <a:gd name="connsiteX8596" fmla="*/ 2343396 w 10692508"/>
              <a:gd name="connsiteY8596" fmla="*/ 2711464 h 4158856"/>
              <a:gd name="connsiteX8597" fmla="*/ 2324225 w 10692508"/>
              <a:gd name="connsiteY8597" fmla="*/ 2711464 h 4158856"/>
              <a:gd name="connsiteX8598" fmla="*/ 2104915 w 10692508"/>
              <a:gd name="connsiteY8598" fmla="*/ 2706095 h 4158856"/>
              <a:gd name="connsiteX8599" fmla="*/ 2104915 w 10692508"/>
              <a:gd name="connsiteY8599" fmla="*/ 2716066 h 4158856"/>
              <a:gd name="connsiteX8600" fmla="*/ 2094947 w 10692508"/>
              <a:gd name="connsiteY8600" fmla="*/ 2721435 h 4158856"/>
              <a:gd name="connsiteX8601" fmla="*/ 2094947 w 10692508"/>
              <a:gd name="connsiteY8601" fmla="*/ 2716066 h 4158856"/>
              <a:gd name="connsiteX8602" fmla="*/ 677867 w 10692508"/>
              <a:gd name="connsiteY8602" fmla="*/ 2706095 h 4158856"/>
              <a:gd name="connsiteX8603" fmla="*/ 708540 w 10692508"/>
              <a:gd name="connsiteY8603" fmla="*/ 2706095 h 4158856"/>
              <a:gd name="connsiteX8604" fmla="*/ 708540 w 10692508"/>
              <a:gd name="connsiteY8604" fmla="*/ 2711464 h 4158856"/>
              <a:gd name="connsiteX8605" fmla="*/ 687836 w 10692508"/>
              <a:gd name="connsiteY8605" fmla="*/ 2721435 h 4158856"/>
              <a:gd name="connsiteX8606" fmla="*/ 667899 w 10692508"/>
              <a:gd name="connsiteY8606" fmla="*/ 2716066 h 4158856"/>
              <a:gd name="connsiteX8607" fmla="*/ 8767029 w 10692508"/>
              <a:gd name="connsiteY8607" fmla="*/ 2700725 h 4158856"/>
              <a:gd name="connsiteX8608" fmla="*/ 8776997 w 10692508"/>
              <a:gd name="connsiteY8608" fmla="*/ 2700725 h 4158856"/>
              <a:gd name="connsiteX8609" fmla="*/ 8776997 w 10692508"/>
              <a:gd name="connsiteY8609" fmla="*/ 2711464 h 4158856"/>
              <a:gd name="connsiteX8610" fmla="*/ 8757060 w 10692508"/>
              <a:gd name="connsiteY8610" fmla="*/ 2711464 h 4158856"/>
              <a:gd name="connsiteX8611" fmla="*/ 8757060 w 10692508"/>
              <a:gd name="connsiteY8611" fmla="*/ 2706095 h 4158856"/>
              <a:gd name="connsiteX8612" fmla="*/ 1834995 w 10692508"/>
              <a:gd name="connsiteY8612" fmla="*/ 2700725 h 4158856"/>
              <a:gd name="connsiteX8613" fmla="*/ 1844964 w 10692508"/>
              <a:gd name="connsiteY8613" fmla="*/ 2700725 h 4158856"/>
              <a:gd name="connsiteX8614" fmla="*/ 1855699 w 10692508"/>
              <a:gd name="connsiteY8614" fmla="*/ 2706095 h 4158856"/>
              <a:gd name="connsiteX8615" fmla="*/ 1855699 w 10692508"/>
              <a:gd name="connsiteY8615" fmla="*/ 2716066 h 4158856"/>
              <a:gd name="connsiteX8616" fmla="*/ 1834995 w 10692508"/>
              <a:gd name="connsiteY8616" fmla="*/ 2726037 h 4158856"/>
              <a:gd name="connsiteX8617" fmla="*/ 1825027 w 10692508"/>
              <a:gd name="connsiteY8617" fmla="*/ 2721435 h 4158856"/>
              <a:gd name="connsiteX8618" fmla="*/ 1815825 w 10692508"/>
              <a:gd name="connsiteY8618" fmla="*/ 2721435 h 4158856"/>
              <a:gd name="connsiteX8619" fmla="*/ 1795121 w 10692508"/>
              <a:gd name="connsiteY8619" fmla="*/ 2726037 h 4158856"/>
              <a:gd name="connsiteX8620" fmla="*/ 1775184 w 10692508"/>
              <a:gd name="connsiteY8620" fmla="*/ 2742145 h 4158856"/>
              <a:gd name="connsiteX8621" fmla="*/ 1785152 w 10692508"/>
              <a:gd name="connsiteY8621" fmla="*/ 2747514 h 4158856"/>
              <a:gd name="connsiteX8622" fmla="*/ 1756013 w 10692508"/>
              <a:gd name="connsiteY8622" fmla="*/ 2747514 h 4158856"/>
              <a:gd name="connsiteX8623" fmla="*/ 1746044 w 10692508"/>
              <a:gd name="connsiteY8623" fmla="*/ 2731407 h 4158856"/>
              <a:gd name="connsiteX8624" fmla="*/ 1735309 w 10692508"/>
              <a:gd name="connsiteY8624" fmla="*/ 2742145 h 4158856"/>
              <a:gd name="connsiteX8625" fmla="*/ 1725340 w 10692508"/>
              <a:gd name="connsiteY8625" fmla="*/ 2747514 h 4158856"/>
              <a:gd name="connsiteX8626" fmla="*/ 1705403 w 10692508"/>
              <a:gd name="connsiteY8626" fmla="*/ 2747514 h 4158856"/>
              <a:gd name="connsiteX8627" fmla="*/ 1665529 w 10692508"/>
              <a:gd name="connsiteY8627" fmla="*/ 2767457 h 4158856"/>
              <a:gd name="connsiteX8628" fmla="*/ 1665529 w 10692508"/>
              <a:gd name="connsiteY8628" fmla="*/ 2747514 h 4158856"/>
              <a:gd name="connsiteX8629" fmla="*/ 1675497 w 10692508"/>
              <a:gd name="connsiteY8629" fmla="*/ 2736776 h 4158856"/>
              <a:gd name="connsiteX8630" fmla="*/ 1696201 w 10692508"/>
              <a:gd name="connsiteY8630" fmla="*/ 2721435 h 4158856"/>
              <a:gd name="connsiteX8631" fmla="*/ 1705403 w 10692508"/>
              <a:gd name="connsiteY8631" fmla="*/ 2726037 h 4158856"/>
              <a:gd name="connsiteX8632" fmla="*/ 1725340 w 10692508"/>
              <a:gd name="connsiteY8632" fmla="*/ 2726037 h 4158856"/>
              <a:gd name="connsiteX8633" fmla="*/ 1735309 w 10692508"/>
              <a:gd name="connsiteY8633" fmla="*/ 2716066 h 4158856"/>
              <a:gd name="connsiteX8634" fmla="*/ 1765215 w 10692508"/>
              <a:gd name="connsiteY8634" fmla="*/ 2721435 h 4158856"/>
              <a:gd name="connsiteX8635" fmla="*/ 1756013 w 10692508"/>
              <a:gd name="connsiteY8635" fmla="*/ 2726037 h 4158856"/>
              <a:gd name="connsiteX8636" fmla="*/ 1775184 w 10692508"/>
              <a:gd name="connsiteY8636" fmla="*/ 2721435 h 4158856"/>
              <a:gd name="connsiteX8637" fmla="*/ 1785152 w 10692508"/>
              <a:gd name="connsiteY8637" fmla="*/ 2721435 h 4158856"/>
              <a:gd name="connsiteX8638" fmla="*/ 1785152 w 10692508"/>
              <a:gd name="connsiteY8638" fmla="*/ 2716066 h 4158856"/>
              <a:gd name="connsiteX8639" fmla="*/ 1805856 w 10692508"/>
              <a:gd name="connsiteY8639" fmla="*/ 2706095 h 4158856"/>
              <a:gd name="connsiteX8640" fmla="*/ 1825027 w 10692508"/>
              <a:gd name="connsiteY8640" fmla="*/ 2706095 h 4158856"/>
              <a:gd name="connsiteX8641" fmla="*/ 9556084 w 10692508"/>
              <a:gd name="connsiteY8641" fmla="*/ 2695356 h 4158856"/>
              <a:gd name="connsiteX8642" fmla="*/ 9566053 w 10692508"/>
              <a:gd name="connsiteY8642" fmla="*/ 2695356 h 4158856"/>
              <a:gd name="connsiteX8643" fmla="*/ 9566053 w 10692508"/>
              <a:gd name="connsiteY8643" fmla="*/ 2706095 h 4158856"/>
              <a:gd name="connsiteX8644" fmla="*/ 9556084 w 10692508"/>
              <a:gd name="connsiteY8644" fmla="*/ 2700725 h 4158856"/>
              <a:gd name="connsiteX8645" fmla="*/ 9454864 w 10692508"/>
              <a:gd name="connsiteY8645" fmla="*/ 2695356 h 4158856"/>
              <a:gd name="connsiteX8646" fmla="*/ 9475568 w 10692508"/>
              <a:gd name="connsiteY8646" fmla="*/ 2706095 h 4158856"/>
              <a:gd name="connsiteX8647" fmla="*/ 9485537 w 10692508"/>
              <a:gd name="connsiteY8647" fmla="*/ 2706095 h 4158856"/>
              <a:gd name="connsiteX8648" fmla="*/ 9475568 w 10692508"/>
              <a:gd name="connsiteY8648" fmla="*/ 2711464 h 4158856"/>
              <a:gd name="connsiteX8649" fmla="*/ 9454864 w 10692508"/>
              <a:gd name="connsiteY8649" fmla="*/ 2700725 h 4158856"/>
              <a:gd name="connsiteX8650" fmla="*/ 2413176 w 10692508"/>
              <a:gd name="connsiteY8650" fmla="*/ 2695356 h 4158856"/>
              <a:gd name="connsiteX8651" fmla="*/ 2433880 w 10692508"/>
              <a:gd name="connsiteY8651" fmla="*/ 2700725 h 4158856"/>
              <a:gd name="connsiteX8652" fmla="*/ 2413176 w 10692508"/>
              <a:gd name="connsiteY8652" fmla="*/ 2706095 h 4158856"/>
              <a:gd name="connsiteX8653" fmla="*/ 2423912 w 10692508"/>
              <a:gd name="connsiteY8653" fmla="*/ 2711464 h 4158856"/>
              <a:gd name="connsiteX8654" fmla="*/ 2403208 w 10692508"/>
              <a:gd name="connsiteY8654" fmla="*/ 2711464 h 4158856"/>
              <a:gd name="connsiteX8655" fmla="*/ 2394006 w 10692508"/>
              <a:gd name="connsiteY8655" fmla="*/ 2706095 h 4158856"/>
              <a:gd name="connsiteX8656" fmla="*/ 1925480 w 10692508"/>
              <a:gd name="connsiteY8656" fmla="*/ 2695356 h 4158856"/>
              <a:gd name="connsiteX8657" fmla="*/ 1915511 w 10692508"/>
              <a:gd name="connsiteY8657" fmla="*/ 2700725 h 4158856"/>
              <a:gd name="connsiteX8658" fmla="*/ 1915511 w 10692508"/>
              <a:gd name="connsiteY8658" fmla="*/ 2711464 h 4158856"/>
              <a:gd name="connsiteX8659" fmla="*/ 1894807 w 10692508"/>
              <a:gd name="connsiteY8659" fmla="*/ 2716066 h 4158856"/>
              <a:gd name="connsiteX8660" fmla="*/ 1884839 w 10692508"/>
              <a:gd name="connsiteY8660" fmla="*/ 2711464 h 4158856"/>
              <a:gd name="connsiteX8661" fmla="*/ 1884839 w 10692508"/>
              <a:gd name="connsiteY8661" fmla="*/ 2700725 h 4158856"/>
              <a:gd name="connsiteX8662" fmla="*/ 1904776 w 10692508"/>
              <a:gd name="connsiteY8662" fmla="*/ 2700725 h 4158856"/>
              <a:gd name="connsiteX8663" fmla="*/ 8657374 w 10692508"/>
              <a:gd name="connsiteY8663" fmla="*/ 2689987 h 4158856"/>
              <a:gd name="connsiteX8664" fmla="*/ 8678078 w 10692508"/>
              <a:gd name="connsiteY8664" fmla="*/ 2689987 h 4158856"/>
              <a:gd name="connsiteX8665" fmla="*/ 8688046 w 10692508"/>
              <a:gd name="connsiteY8665" fmla="*/ 2689987 h 4158856"/>
              <a:gd name="connsiteX8666" fmla="*/ 8707217 w 10692508"/>
              <a:gd name="connsiteY8666" fmla="*/ 2689987 h 4158856"/>
              <a:gd name="connsiteX8667" fmla="*/ 8737889 w 10692508"/>
              <a:gd name="connsiteY8667" fmla="*/ 2711464 h 4158856"/>
              <a:gd name="connsiteX8668" fmla="*/ 8757060 w 10692508"/>
              <a:gd name="connsiteY8668" fmla="*/ 2711464 h 4158856"/>
              <a:gd name="connsiteX8669" fmla="*/ 8757060 w 10692508"/>
              <a:gd name="connsiteY8669" fmla="*/ 2721435 h 4158856"/>
              <a:gd name="connsiteX8670" fmla="*/ 8737889 w 10692508"/>
              <a:gd name="connsiteY8670" fmla="*/ 2716066 h 4158856"/>
              <a:gd name="connsiteX8671" fmla="*/ 8727921 w 10692508"/>
              <a:gd name="connsiteY8671" fmla="*/ 2721435 h 4158856"/>
              <a:gd name="connsiteX8672" fmla="*/ 8717185 w 10692508"/>
              <a:gd name="connsiteY8672" fmla="*/ 2716066 h 4158856"/>
              <a:gd name="connsiteX8673" fmla="*/ 8698015 w 10692508"/>
              <a:gd name="connsiteY8673" fmla="*/ 2716066 h 4158856"/>
              <a:gd name="connsiteX8674" fmla="*/ 8688046 w 10692508"/>
              <a:gd name="connsiteY8674" fmla="*/ 2726037 h 4158856"/>
              <a:gd name="connsiteX8675" fmla="*/ 8678078 w 10692508"/>
              <a:gd name="connsiteY8675" fmla="*/ 2716066 h 4158856"/>
              <a:gd name="connsiteX8676" fmla="*/ 8678078 w 10692508"/>
              <a:gd name="connsiteY8676" fmla="*/ 2695356 h 4158856"/>
              <a:gd name="connsiteX8677" fmla="*/ 8657374 w 10692508"/>
              <a:gd name="connsiteY8677" fmla="*/ 2695356 h 4158856"/>
              <a:gd name="connsiteX8678" fmla="*/ 9236321 w 10692508"/>
              <a:gd name="connsiteY8678" fmla="*/ 2685385 h 4158856"/>
              <a:gd name="connsiteX8679" fmla="*/ 9246290 w 10692508"/>
              <a:gd name="connsiteY8679" fmla="*/ 2685385 h 4158856"/>
              <a:gd name="connsiteX8680" fmla="*/ 9236321 w 10692508"/>
              <a:gd name="connsiteY8680" fmla="*/ 2689987 h 4158856"/>
              <a:gd name="connsiteX8681" fmla="*/ 8936495 w 10692508"/>
              <a:gd name="connsiteY8681" fmla="*/ 2685385 h 4158856"/>
              <a:gd name="connsiteX8682" fmla="*/ 8967168 w 10692508"/>
              <a:gd name="connsiteY8682" fmla="*/ 2685385 h 4158856"/>
              <a:gd name="connsiteX8683" fmla="*/ 8987105 w 10692508"/>
              <a:gd name="connsiteY8683" fmla="*/ 2695356 h 4158856"/>
              <a:gd name="connsiteX8684" fmla="*/ 8967168 w 10692508"/>
              <a:gd name="connsiteY8684" fmla="*/ 2695356 h 4158856"/>
              <a:gd name="connsiteX8685" fmla="*/ 8936495 w 10692508"/>
              <a:gd name="connsiteY8685" fmla="*/ 2689987 h 4158856"/>
              <a:gd name="connsiteX8686" fmla="*/ 8727921 w 10692508"/>
              <a:gd name="connsiteY8686" fmla="*/ 2685385 h 4158856"/>
              <a:gd name="connsiteX8687" fmla="*/ 8737889 w 10692508"/>
              <a:gd name="connsiteY8687" fmla="*/ 2685385 h 4158856"/>
              <a:gd name="connsiteX8688" fmla="*/ 8747858 w 10692508"/>
              <a:gd name="connsiteY8688" fmla="*/ 2695356 h 4158856"/>
              <a:gd name="connsiteX8689" fmla="*/ 8737889 w 10692508"/>
              <a:gd name="connsiteY8689" fmla="*/ 2695356 h 4158856"/>
              <a:gd name="connsiteX8690" fmla="*/ 8717185 w 10692508"/>
              <a:gd name="connsiteY8690" fmla="*/ 2689987 h 4158856"/>
              <a:gd name="connsiteX8691" fmla="*/ 2394006 w 10692508"/>
              <a:gd name="connsiteY8691" fmla="*/ 2685385 h 4158856"/>
              <a:gd name="connsiteX8692" fmla="*/ 2403208 w 10692508"/>
              <a:gd name="connsiteY8692" fmla="*/ 2685385 h 4158856"/>
              <a:gd name="connsiteX8693" fmla="*/ 2394006 w 10692508"/>
              <a:gd name="connsiteY8693" fmla="*/ 2689987 h 4158856"/>
              <a:gd name="connsiteX8694" fmla="*/ 1555874 w 10692508"/>
              <a:gd name="connsiteY8694" fmla="*/ 2685385 h 4158856"/>
              <a:gd name="connsiteX8695" fmla="*/ 1565842 w 10692508"/>
              <a:gd name="connsiteY8695" fmla="*/ 2685385 h 4158856"/>
              <a:gd name="connsiteX8696" fmla="*/ 1576578 w 10692508"/>
              <a:gd name="connsiteY8696" fmla="*/ 2695356 h 4158856"/>
              <a:gd name="connsiteX8697" fmla="*/ 1535936 w 10692508"/>
              <a:gd name="connsiteY8697" fmla="*/ 2711464 h 4158856"/>
              <a:gd name="connsiteX8698" fmla="*/ 1526735 w 10692508"/>
              <a:gd name="connsiteY8698" fmla="*/ 2711464 h 4158856"/>
              <a:gd name="connsiteX8699" fmla="*/ 1506030 w 10692508"/>
              <a:gd name="connsiteY8699" fmla="*/ 2726037 h 4158856"/>
              <a:gd name="connsiteX8700" fmla="*/ 1506030 w 10692508"/>
              <a:gd name="connsiteY8700" fmla="*/ 2721435 h 4158856"/>
              <a:gd name="connsiteX8701" fmla="*/ 1535936 w 10692508"/>
              <a:gd name="connsiteY8701" fmla="*/ 2695356 h 4158856"/>
              <a:gd name="connsiteX8702" fmla="*/ 8867482 w 10692508"/>
              <a:gd name="connsiteY8702" fmla="*/ 2680015 h 4158856"/>
              <a:gd name="connsiteX8703" fmla="*/ 8886652 w 10692508"/>
              <a:gd name="connsiteY8703" fmla="*/ 2680015 h 4158856"/>
              <a:gd name="connsiteX8704" fmla="*/ 8886652 w 10692508"/>
              <a:gd name="connsiteY8704" fmla="*/ 2695356 h 4158856"/>
              <a:gd name="connsiteX8705" fmla="*/ 8876683 w 10692508"/>
              <a:gd name="connsiteY8705" fmla="*/ 2706095 h 4158856"/>
              <a:gd name="connsiteX8706" fmla="*/ 8867482 w 10692508"/>
              <a:gd name="connsiteY8706" fmla="*/ 2695356 h 4158856"/>
              <a:gd name="connsiteX8707" fmla="*/ 8867482 w 10692508"/>
              <a:gd name="connsiteY8707" fmla="*/ 2700725 h 4158856"/>
              <a:gd name="connsiteX8708" fmla="*/ 8857513 w 10692508"/>
              <a:gd name="connsiteY8708" fmla="*/ 2689987 h 4158856"/>
              <a:gd name="connsiteX8709" fmla="*/ 8847544 w 10692508"/>
              <a:gd name="connsiteY8709" fmla="*/ 2685385 h 4158856"/>
              <a:gd name="connsiteX8710" fmla="*/ 2463019 w 10692508"/>
              <a:gd name="connsiteY8710" fmla="*/ 2680015 h 4158856"/>
              <a:gd name="connsiteX8711" fmla="*/ 2483723 w 10692508"/>
              <a:gd name="connsiteY8711" fmla="*/ 2685385 h 4158856"/>
              <a:gd name="connsiteX8712" fmla="*/ 2514396 w 10692508"/>
              <a:gd name="connsiteY8712" fmla="*/ 2685385 h 4158856"/>
              <a:gd name="connsiteX8713" fmla="*/ 2514396 w 10692508"/>
              <a:gd name="connsiteY8713" fmla="*/ 2689987 h 4158856"/>
              <a:gd name="connsiteX8714" fmla="*/ 2514396 w 10692508"/>
              <a:gd name="connsiteY8714" fmla="*/ 2700725 h 4158856"/>
              <a:gd name="connsiteX8715" fmla="*/ 2443849 w 10692508"/>
              <a:gd name="connsiteY8715" fmla="*/ 2700725 h 4158856"/>
              <a:gd name="connsiteX8716" fmla="*/ 2443849 w 10692508"/>
              <a:gd name="connsiteY8716" fmla="*/ 2685385 h 4158856"/>
              <a:gd name="connsiteX8717" fmla="*/ 2454584 w 10692508"/>
              <a:gd name="connsiteY8717" fmla="*/ 2685385 h 4158856"/>
              <a:gd name="connsiteX8718" fmla="*/ 2343396 w 10692508"/>
              <a:gd name="connsiteY8718" fmla="*/ 2680015 h 4158856"/>
              <a:gd name="connsiteX8719" fmla="*/ 2374068 w 10692508"/>
              <a:gd name="connsiteY8719" fmla="*/ 2689987 h 4158856"/>
              <a:gd name="connsiteX8720" fmla="*/ 2374068 w 10692508"/>
              <a:gd name="connsiteY8720" fmla="*/ 2695356 h 4158856"/>
              <a:gd name="connsiteX8721" fmla="*/ 2304288 w 10692508"/>
              <a:gd name="connsiteY8721" fmla="*/ 2695356 h 4158856"/>
              <a:gd name="connsiteX8722" fmla="*/ 2293553 w 10692508"/>
              <a:gd name="connsiteY8722" fmla="*/ 2689987 h 4158856"/>
              <a:gd name="connsiteX8723" fmla="*/ 2274382 w 10692508"/>
              <a:gd name="connsiteY8723" fmla="*/ 2685385 h 4158856"/>
              <a:gd name="connsiteX8724" fmla="*/ 2334194 w 10692508"/>
              <a:gd name="connsiteY8724" fmla="*/ 2685385 h 4158856"/>
              <a:gd name="connsiteX8725" fmla="*/ 2264413 w 10692508"/>
              <a:gd name="connsiteY8725" fmla="*/ 2680015 h 4158856"/>
              <a:gd name="connsiteX8726" fmla="*/ 2283584 w 10692508"/>
              <a:gd name="connsiteY8726" fmla="*/ 2680015 h 4158856"/>
              <a:gd name="connsiteX8727" fmla="*/ 2274382 w 10692508"/>
              <a:gd name="connsiteY8727" fmla="*/ 2685385 h 4158856"/>
              <a:gd name="connsiteX8728" fmla="*/ 2243709 w 10692508"/>
              <a:gd name="connsiteY8728" fmla="*/ 2685385 h 4158856"/>
              <a:gd name="connsiteX8729" fmla="*/ 2194633 w 10692508"/>
              <a:gd name="connsiteY8729" fmla="*/ 2680015 h 4158856"/>
              <a:gd name="connsiteX8730" fmla="*/ 2214570 w 10692508"/>
              <a:gd name="connsiteY8730" fmla="*/ 2685385 h 4158856"/>
              <a:gd name="connsiteX8731" fmla="*/ 2224539 w 10692508"/>
              <a:gd name="connsiteY8731" fmla="*/ 2695356 h 4158856"/>
              <a:gd name="connsiteX8732" fmla="*/ 2233741 w 10692508"/>
              <a:gd name="connsiteY8732" fmla="*/ 2689987 h 4158856"/>
              <a:gd name="connsiteX8733" fmla="*/ 2254445 w 10692508"/>
              <a:gd name="connsiteY8733" fmla="*/ 2695356 h 4158856"/>
              <a:gd name="connsiteX8734" fmla="*/ 2274382 w 10692508"/>
              <a:gd name="connsiteY8734" fmla="*/ 2700725 h 4158856"/>
              <a:gd name="connsiteX8735" fmla="*/ 2274382 w 10692508"/>
              <a:gd name="connsiteY8735" fmla="*/ 2716066 h 4158856"/>
              <a:gd name="connsiteX8736" fmla="*/ 2264413 w 10692508"/>
              <a:gd name="connsiteY8736" fmla="*/ 2716066 h 4158856"/>
              <a:gd name="connsiteX8737" fmla="*/ 2243709 w 10692508"/>
              <a:gd name="connsiteY8737" fmla="*/ 2706095 h 4158856"/>
              <a:gd name="connsiteX8738" fmla="*/ 2224539 w 10692508"/>
              <a:gd name="connsiteY8738" fmla="*/ 2706095 h 4158856"/>
              <a:gd name="connsiteX8739" fmla="*/ 2204602 w 10692508"/>
              <a:gd name="connsiteY8739" fmla="*/ 2716066 h 4158856"/>
              <a:gd name="connsiteX8740" fmla="*/ 2194633 w 10692508"/>
              <a:gd name="connsiteY8740" fmla="*/ 2726037 h 4158856"/>
              <a:gd name="connsiteX8741" fmla="*/ 2154758 w 10692508"/>
              <a:gd name="connsiteY8741" fmla="*/ 2716066 h 4158856"/>
              <a:gd name="connsiteX8742" fmla="*/ 2144790 w 10692508"/>
              <a:gd name="connsiteY8742" fmla="*/ 2716066 h 4158856"/>
              <a:gd name="connsiteX8743" fmla="*/ 2144790 w 10692508"/>
              <a:gd name="connsiteY8743" fmla="*/ 2706095 h 4158856"/>
              <a:gd name="connsiteX8744" fmla="*/ 2164727 w 10692508"/>
              <a:gd name="connsiteY8744" fmla="*/ 2700725 h 4158856"/>
              <a:gd name="connsiteX8745" fmla="*/ 2194633 w 10692508"/>
              <a:gd name="connsiteY8745" fmla="*/ 2700725 h 4158856"/>
              <a:gd name="connsiteX8746" fmla="*/ 2204602 w 10692508"/>
              <a:gd name="connsiteY8746" fmla="*/ 2695356 h 4158856"/>
              <a:gd name="connsiteX8747" fmla="*/ 2183898 w 10692508"/>
              <a:gd name="connsiteY8747" fmla="*/ 2689987 h 4158856"/>
              <a:gd name="connsiteX8748" fmla="*/ 2433880 w 10692508"/>
              <a:gd name="connsiteY8748" fmla="*/ 2675413 h 4158856"/>
              <a:gd name="connsiteX8749" fmla="*/ 2443849 w 10692508"/>
              <a:gd name="connsiteY8749" fmla="*/ 2675413 h 4158856"/>
              <a:gd name="connsiteX8750" fmla="*/ 2443849 w 10692508"/>
              <a:gd name="connsiteY8750" fmla="*/ 2685385 h 4158856"/>
              <a:gd name="connsiteX8751" fmla="*/ 2423912 w 10692508"/>
              <a:gd name="connsiteY8751" fmla="*/ 2689987 h 4158856"/>
              <a:gd name="connsiteX8752" fmla="*/ 2413176 w 10692508"/>
              <a:gd name="connsiteY8752" fmla="*/ 2685385 h 4158856"/>
              <a:gd name="connsiteX8753" fmla="*/ 2035135 w 10692508"/>
              <a:gd name="connsiteY8753" fmla="*/ 2675413 h 4158856"/>
              <a:gd name="connsiteX8754" fmla="*/ 2035135 w 10692508"/>
              <a:gd name="connsiteY8754" fmla="*/ 2680015 h 4158856"/>
              <a:gd name="connsiteX8755" fmla="*/ 2025166 w 10692508"/>
              <a:gd name="connsiteY8755" fmla="*/ 2685385 h 4158856"/>
              <a:gd name="connsiteX8756" fmla="*/ 2014431 w 10692508"/>
              <a:gd name="connsiteY8756" fmla="*/ 2680015 h 4158856"/>
              <a:gd name="connsiteX8757" fmla="*/ 1994494 w 10692508"/>
              <a:gd name="connsiteY8757" fmla="*/ 2675413 h 4158856"/>
              <a:gd name="connsiteX8758" fmla="*/ 2004462 w 10692508"/>
              <a:gd name="connsiteY8758" fmla="*/ 2680015 h 4158856"/>
              <a:gd name="connsiteX8759" fmla="*/ 1985292 w 10692508"/>
              <a:gd name="connsiteY8759" fmla="*/ 2680015 h 4158856"/>
              <a:gd name="connsiteX8760" fmla="*/ 9694878 w 10692508"/>
              <a:gd name="connsiteY8760" fmla="*/ 2670044 h 4158856"/>
              <a:gd name="connsiteX8761" fmla="*/ 9714815 w 10692508"/>
              <a:gd name="connsiteY8761" fmla="*/ 2670044 h 4158856"/>
              <a:gd name="connsiteX8762" fmla="*/ 9714815 w 10692508"/>
              <a:gd name="connsiteY8762" fmla="*/ 2680015 h 4158856"/>
              <a:gd name="connsiteX8763" fmla="*/ 9694878 w 10692508"/>
              <a:gd name="connsiteY8763" fmla="*/ 2680015 h 4158856"/>
              <a:gd name="connsiteX8764" fmla="*/ 8987105 w 10692508"/>
              <a:gd name="connsiteY8764" fmla="*/ 2670044 h 4158856"/>
              <a:gd name="connsiteX8765" fmla="*/ 9006276 w 10692508"/>
              <a:gd name="connsiteY8765" fmla="*/ 2670044 h 4158856"/>
              <a:gd name="connsiteX8766" fmla="*/ 8987105 w 10692508"/>
              <a:gd name="connsiteY8766" fmla="*/ 2675413 h 4158856"/>
              <a:gd name="connsiteX8767" fmla="*/ 8876683 w 10692508"/>
              <a:gd name="connsiteY8767" fmla="*/ 2670044 h 4158856"/>
              <a:gd name="connsiteX8768" fmla="*/ 8886652 w 10692508"/>
              <a:gd name="connsiteY8768" fmla="*/ 2670044 h 4158856"/>
              <a:gd name="connsiteX8769" fmla="*/ 8897388 w 10692508"/>
              <a:gd name="connsiteY8769" fmla="*/ 2675413 h 4158856"/>
              <a:gd name="connsiteX8770" fmla="*/ 8886652 w 10692508"/>
              <a:gd name="connsiteY8770" fmla="*/ 2680015 h 4158856"/>
              <a:gd name="connsiteX8771" fmla="*/ 8886652 w 10692508"/>
              <a:gd name="connsiteY8771" fmla="*/ 2675413 h 4158856"/>
              <a:gd name="connsiteX8772" fmla="*/ 2403208 w 10692508"/>
              <a:gd name="connsiteY8772" fmla="*/ 2670044 h 4158856"/>
              <a:gd name="connsiteX8773" fmla="*/ 2423912 w 10692508"/>
              <a:gd name="connsiteY8773" fmla="*/ 2670044 h 4158856"/>
              <a:gd name="connsiteX8774" fmla="*/ 2433880 w 10692508"/>
              <a:gd name="connsiteY8774" fmla="*/ 2675413 h 4158856"/>
              <a:gd name="connsiteX8775" fmla="*/ 2264413 w 10692508"/>
              <a:gd name="connsiteY8775" fmla="*/ 2670044 h 4158856"/>
              <a:gd name="connsiteX8776" fmla="*/ 2283584 w 10692508"/>
              <a:gd name="connsiteY8776" fmla="*/ 2670044 h 4158856"/>
              <a:gd name="connsiteX8777" fmla="*/ 2274382 w 10692508"/>
              <a:gd name="connsiteY8777" fmla="*/ 2675413 h 4158856"/>
              <a:gd name="connsiteX8778" fmla="*/ 2243709 w 10692508"/>
              <a:gd name="connsiteY8778" fmla="*/ 2670044 h 4158856"/>
              <a:gd name="connsiteX8779" fmla="*/ 2264413 w 10692508"/>
              <a:gd name="connsiteY8779" fmla="*/ 2670044 h 4158856"/>
              <a:gd name="connsiteX8780" fmla="*/ 2254445 w 10692508"/>
              <a:gd name="connsiteY8780" fmla="*/ 2675413 h 4158856"/>
              <a:gd name="connsiteX8781" fmla="*/ 1915511 w 10692508"/>
              <a:gd name="connsiteY8781" fmla="*/ 2670044 h 4158856"/>
              <a:gd name="connsiteX8782" fmla="*/ 1915511 w 10692508"/>
              <a:gd name="connsiteY8782" fmla="*/ 2675413 h 4158856"/>
              <a:gd name="connsiteX8783" fmla="*/ 1875637 w 10692508"/>
              <a:gd name="connsiteY8783" fmla="*/ 2689987 h 4158856"/>
              <a:gd name="connsiteX8784" fmla="*/ 1865668 w 10692508"/>
              <a:gd name="connsiteY8784" fmla="*/ 2695356 h 4158856"/>
              <a:gd name="connsiteX8785" fmla="*/ 1865668 w 10692508"/>
              <a:gd name="connsiteY8785" fmla="*/ 2700725 h 4158856"/>
              <a:gd name="connsiteX8786" fmla="*/ 1844964 w 10692508"/>
              <a:gd name="connsiteY8786" fmla="*/ 2700725 h 4158856"/>
              <a:gd name="connsiteX8787" fmla="*/ 1834995 w 10692508"/>
              <a:gd name="connsiteY8787" fmla="*/ 2689987 h 4158856"/>
              <a:gd name="connsiteX8788" fmla="*/ 1834995 w 10692508"/>
              <a:gd name="connsiteY8788" fmla="*/ 2685385 h 4158856"/>
              <a:gd name="connsiteX8789" fmla="*/ 1855699 w 10692508"/>
              <a:gd name="connsiteY8789" fmla="*/ 2675413 h 4158856"/>
              <a:gd name="connsiteX8790" fmla="*/ 1855699 w 10692508"/>
              <a:gd name="connsiteY8790" fmla="*/ 2680015 h 4158856"/>
              <a:gd name="connsiteX8791" fmla="*/ 1855699 w 10692508"/>
              <a:gd name="connsiteY8791" fmla="*/ 2685385 h 4158856"/>
              <a:gd name="connsiteX8792" fmla="*/ 1865668 w 10692508"/>
              <a:gd name="connsiteY8792" fmla="*/ 2685385 h 4158856"/>
              <a:gd name="connsiteX8793" fmla="*/ 1894807 w 10692508"/>
              <a:gd name="connsiteY8793" fmla="*/ 2675413 h 4158856"/>
              <a:gd name="connsiteX8794" fmla="*/ 9515443 w 10692508"/>
              <a:gd name="connsiteY8794" fmla="*/ 2664675 h 4158856"/>
              <a:gd name="connsiteX8795" fmla="*/ 9525411 w 10692508"/>
              <a:gd name="connsiteY8795" fmla="*/ 2670044 h 4158856"/>
              <a:gd name="connsiteX8796" fmla="*/ 9515443 w 10692508"/>
              <a:gd name="connsiteY8796" fmla="*/ 2675413 h 4158856"/>
              <a:gd name="connsiteX8797" fmla="*/ 9496272 w 10692508"/>
              <a:gd name="connsiteY8797" fmla="*/ 2670044 h 4158856"/>
              <a:gd name="connsiteX8798" fmla="*/ 2114117 w 10692508"/>
              <a:gd name="connsiteY8798" fmla="*/ 2664675 h 4158856"/>
              <a:gd name="connsiteX8799" fmla="*/ 2124086 w 10692508"/>
              <a:gd name="connsiteY8799" fmla="*/ 2664675 h 4158856"/>
              <a:gd name="connsiteX8800" fmla="*/ 2144790 w 10692508"/>
              <a:gd name="connsiteY8800" fmla="*/ 2675413 h 4158856"/>
              <a:gd name="connsiteX8801" fmla="*/ 2134054 w 10692508"/>
              <a:gd name="connsiteY8801" fmla="*/ 2680015 h 4158856"/>
              <a:gd name="connsiteX8802" fmla="*/ 2114117 w 10692508"/>
              <a:gd name="connsiteY8802" fmla="*/ 2680015 h 4158856"/>
              <a:gd name="connsiteX8803" fmla="*/ 1865668 w 10692508"/>
              <a:gd name="connsiteY8803" fmla="*/ 2664675 h 4158856"/>
              <a:gd name="connsiteX8804" fmla="*/ 1875637 w 10692508"/>
              <a:gd name="connsiteY8804" fmla="*/ 2664675 h 4158856"/>
              <a:gd name="connsiteX8805" fmla="*/ 1884839 w 10692508"/>
              <a:gd name="connsiteY8805" fmla="*/ 2670044 h 4158856"/>
              <a:gd name="connsiteX8806" fmla="*/ 1875637 w 10692508"/>
              <a:gd name="connsiteY8806" fmla="*/ 2675413 h 4158856"/>
              <a:gd name="connsiteX8807" fmla="*/ 1436250 w 10692508"/>
              <a:gd name="connsiteY8807" fmla="*/ 2664675 h 4158856"/>
              <a:gd name="connsiteX8808" fmla="*/ 1446219 w 10692508"/>
              <a:gd name="connsiteY8808" fmla="*/ 2670044 h 4158856"/>
              <a:gd name="connsiteX8809" fmla="*/ 1426281 w 10692508"/>
              <a:gd name="connsiteY8809" fmla="*/ 2680015 h 4158856"/>
              <a:gd name="connsiteX8810" fmla="*/ 1415546 w 10692508"/>
              <a:gd name="connsiteY8810" fmla="*/ 2680015 h 4158856"/>
              <a:gd name="connsiteX8811" fmla="*/ 1415546 w 10692508"/>
              <a:gd name="connsiteY8811" fmla="*/ 2670044 h 4158856"/>
              <a:gd name="connsiteX8812" fmla="*/ 1396376 w 10692508"/>
              <a:gd name="connsiteY8812" fmla="*/ 2664675 h 4158856"/>
              <a:gd name="connsiteX8813" fmla="*/ 1407111 w 10692508"/>
              <a:gd name="connsiteY8813" fmla="*/ 2670044 h 4158856"/>
              <a:gd name="connsiteX8814" fmla="*/ 1407111 w 10692508"/>
              <a:gd name="connsiteY8814" fmla="*/ 2675413 h 4158856"/>
              <a:gd name="connsiteX8815" fmla="*/ 1376438 w 10692508"/>
              <a:gd name="connsiteY8815" fmla="*/ 2675413 h 4158856"/>
              <a:gd name="connsiteX8816" fmla="*/ 1256815 w 10692508"/>
              <a:gd name="connsiteY8816" fmla="*/ 2664675 h 4158856"/>
              <a:gd name="connsiteX8817" fmla="*/ 1276752 w 10692508"/>
              <a:gd name="connsiteY8817" fmla="*/ 2664675 h 4158856"/>
              <a:gd name="connsiteX8818" fmla="*/ 1297456 w 10692508"/>
              <a:gd name="connsiteY8818" fmla="*/ 2670044 h 4158856"/>
              <a:gd name="connsiteX8819" fmla="*/ 1305891 w 10692508"/>
              <a:gd name="connsiteY8819" fmla="*/ 2675413 h 4158856"/>
              <a:gd name="connsiteX8820" fmla="*/ 1297456 w 10692508"/>
              <a:gd name="connsiteY8820" fmla="*/ 2685385 h 4158856"/>
              <a:gd name="connsiteX8821" fmla="*/ 1256815 w 10692508"/>
              <a:gd name="connsiteY8821" fmla="*/ 2685385 h 4158856"/>
              <a:gd name="connsiteX8822" fmla="*/ 1246079 w 10692508"/>
              <a:gd name="connsiteY8822" fmla="*/ 2685385 h 4158856"/>
              <a:gd name="connsiteX8823" fmla="*/ 1237644 w 10692508"/>
              <a:gd name="connsiteY8823" fmla="*/ 2680015 h 4158856"/>
              <a:gd name="connsiteX8824" fmla="*/ 1226909 w 10692508"/>
              <a:gd name="connsiteY8824" fmla="*/ 2675413 h 4158856"/>
              <a:gd name="connsiteX8825" fmla="*/ 1246079 w 10692508"/>
              <a:gd name="connsiteY8825" fmla="*/ 2675413 h 4158856"/>
              <a:gd name="connsiteX8826" fmla="*/ 907146 w 10692508"/>
              <a:gd name="connsiteY8826" fmla="*/ 2664675 h 4158856"/>
              <a:gd name="connsiteX8827" fmla="*/ 907146 w 10692508"/>
              <a:gd name="connsiteY8827" fmla="*/ 2675413 h 4158856"/>
              <a:gd name="connsiteX8828" fmla="*/ 897177 w 10692508"/>
              <a:gd name="connsiteY8828" fmla="*/ 2680015 h 4158856"/>
              <a:gd name="connsiteX8829" fmla="*/ 887975 w 10692508"/>
              <a:gd name="connsiteY8829" fmla="*/ 2685385 h 4158856"/>
              <a:gd name="connsiteX8830" fmla="*/ 887975 w 10692508"/>
              <a:gd name="connsiteY8830" fmla="*/ 2675413 h 4158856"/>
              <a:gd name="connsiteX8831" fmla="*/ 878007 w 10692508"/>
              <a:gd name="connsiteY8831" fmla="*/ 2664675 h 4158856"/>
              <a:gd name="connsiteX8832" fmla="*/ 878007 w 10692508"/>
              <a:gd name="connsiteY8832" fmla="*/ 2670044 h 4158856"/>
              <a:gd name="connsiteX8833" fmla="*/ 878007 w 10692508"/>
              <a:gd name="connsiteY8833" fmla="*/ 2675413 h 4158856"/>
              <a:gd name="connsiteX8834" fmla="*/ 857303 w 10692508"/>
              <a:gd name="connsiteY8834" fmla="*/ 2675413 h 4158856"/>
              <a:gd name="connsiteX8835" fmla="*/ 868038 w 10692508"/>
              <a:gd name="connsiteY8835" fmla="*/ 2670044 h 4158856"/>
              <a:gd name="connsiteX8836" fmla="*/ 2334194 w 10692508"/>
              <a:gd name="connsiteY8836" fmla="*/ 2659305 h 4158856"/>
              <a:gd name="connsiteX8837" fmla="*/ 2334194 w 10692508"/>
              <a:gd name="connsiteY8837" fmla="*/ 2670044 h 4158856"/>
              <a:gd name="connsiteX8838" fmla="*/ 2324225 w 10692508"/>
              <a:gd name="connsiteY8838" fmla="*/ 2670044 h 4158856"/>
              <a:gd name="connsiteX8839" fmla="*/ 2304288 w 10692508"/>
              <a:gd name="connsiteY8839" fmla="*/ 2659305 h 4158856"/>
              <a:gd name="connsiteX8840" fmla="*/ 2314257 w 10692508"/>
              <a:gd name="connsiteY8840" fmla="*/ 2670044 h 4158856"/>
              <a:gd name="connsiteX8841" fmla="*/ 2304288 w 10692508"/>
              <a:gd name="connsiteY8841" fmla="*/ 2670044 h 4158856"/>
              <a:gd name="connsiteX8842" fmla="*/ 2304288 w 10692508"/>
              <a:gd name="connsiteY8842" fmla="*/ 2664675 h 4158856"/>
              <a:gd name="connsiteX8843" fmla="*/ 2204602 w 10692508"/>
              <a:gd name="connsiteY8843" fmla="*/ 2659305 h 4158856"/>
              <a:gd name="connsiteX8844" fmla="*/ 2233741 w 10692508"/>
              <a:gd name="connsiteY8844" fmla="*/ 2664675 h 4158856"/>
              <a:gd name="connsiteX8845" fmla="*/ 2224539 w 10692508"/>
              <a:gd name="connsiteY8845" fmla="*/ 2670044 h 4158856"/>
              <a:gd name="connsiteX8846" fmla="*/ 2214570 w 10692508"/>
              <a:gd name="connsiteY8846" fmla="*/ 2664675 h 4158856"/>
              <a:gd name="connsiteX8847" fmla="*/ 2194633 w 10692508"/>
              <a:gd name="connsiteY8847" fmla="*/ 2664675 h 4158856"/>
              <a:gd name="connsiteX8848" fmla="*/ 2084978 w 10692508"/>
              <a:gd name="connsiteY8848" fmla="*/ 2659305 h 4158856"/>
              <a:gd name="connsiteX8849" fmla="*/ 2104915 w 10692508"/>
              <a:gd name="connsiteY8849" fmla="*/ 2664675 h 4158856"/>
              <a:gd name="connsiteX8850" fmla="*/ 2084978 w 10692508"/>
              <a:gd name="connsiteY8850" fmla="*/ 2670044 h 4158856"/>
              <a:gd name="connsiteX8851" fmla="*/ 2074243 w 10692508"/>
              <a:gd name="connsiteY8851" fmla="*/ 2680015 h 4158856"/>
              <a:gd name="connsiteX8852" fmla="*/ 2074243 w 10692508"/>
              <a:gd name="connsiteY8852" fmla="*/ 2670044 h 4158856"/>
              <a:gd name="connsiteX8853" fmla="*/ 1805856 w 10692508"/>
              <a:gd name="connsiteY8853" fmla="*/ 2659305 h 4158856"/>
              <a:gd name="connsiteX8854" fmla="*/ 1815825 w 10692508"/>
              <a:gd name="connsiteY8854" fmla="*/ 2659305 h 4158856"/>
              <a:gd name="connsiteX8855" fmla="*/ 1825027 w 10692508"/>
              <a:gd name="connsiteY8855" fmla="*/ 2675413 h 4158856"/>
              <a:gd name="connsiteX8856" fmla="*/ 1805856 w 10692508"/>
              <a:gd name="connsiteY8856" fmla="*/ 2680015 h 4158856"/>
              <a:gd name="connsiteX8857" fmla="*/ 1805856 w 10692508"/>
              <a:gd name="connsiteY8857" fmla="*/ 2685385 h 4158856"/>
              <a:gd name="connsiteX8858" fmla="*/ 1795121 w 10692508"/>
              <a:gd name="connsiteY8858" fmla="*/ 2689987 h 4158856"/>
              <a:gd name="connsiteX8859" fmla="*/ 1775184 w 10692508"/>
              <a:gd name="connsiteY8859" fmla="*/ 2695356 h 4158856"/>
              <a:gd name="connsiteX8860" fmla="*/ 1765215 w 10692508"/>
              <a:gd name="connsiteY8860" fmla="*/ 2695356 h 4158856"/>
              <a:gd name="connsiteX8861" fmla="*/ 1756013 w 10692508"/>
              <a:gd name="connsiteY8861" fmla="*/ 2711464 h 4158856"/>
              <a:gd name="connsiteX8862" fmla="*/ 1715372 w 10692508"/>
              <a:gd name="connsiteY8862" fmla="*/ 2711464 h 4158856"/>
              <a:gd name="connsiteX8863" fmla="*/ 1735309 w 10692508"/>
              <a:gd name="connsiteY8863" fmla="*/ 2700725 h 4158856"/>
              <a:gd name="connsiteX8864" fmla="*/ 1756013 w 10692508"/>
              <a:gd name="connsiteY8864" fmla="*/ 2700725 h 4158856"/>
              <a:gd name="connsiteX8865" fmla="*/ 1746044 w 10692508"/>
              <a:gd name="connsiteY8865" fmla="*/ 2685385 h 4158856"/>
              <a:gd name="connsiteX8866" fmla="*/ 1735309 w 10692508"/>
              <a:gd name="connsiteY8866" fmla="*/ 2685385 h 4158856"/>
              <a:gd name="connsiteX8867" fmla="*/ 1705403 w 10692508"/>
              <a:gd name="connsiteY8867" fmla="*/ 2685385 h 4158856"/>
              <a:gd name="connsiteX8868" fmla="*/ 1725340 w 10692508"/>
              <a:gd name="connsiteY8868" fmla="*/ 2675413 h 4158856"/>
              <a:gd name="connsiteX8869" fmla="*/ 1746044 w 10692508"/>
              <a:gd name="connsiteY8869" fmla="*/ 2670044 h 4158856"/>
              <a:gd name="connsiteX8870" fmla="*/ 1765215 w 10692508"/>
              <a:gd name="connsiteY8870" fmla="*/ 2670044 h 4158856"/>
              <a:gd name="connsiteX8871" fmla="*/ 1775184 w 10692508"/>
              <a:gd name="connsiteY8871" fmla="*/ 2675413 h 4158856"/>
              <a:gd name="connsiteX8872" fmla="*/ 1696201 w 10692508"/>
              <a:gd name="connsiteY8872" fmla="*/ 2659305 h 4158856"/>
              <a:gd name="connsiteX8873" fmla="*/ 1705403 w 10692508"/>
              <a:gd name="connsiteY8873" fmla="*/ 2664675 h 4158856"/>
              <a:gd name="connsiteX8874" fmla="*/ 1725340 w 10692508"/>
              <a:gd name="connsiteY8874" fmla="*/ 2664675 h 4158856"/>
              <a:gd name="connsiteX8875" fmla="*/ 1715372 w 10692508"/>
              <a:gd name="connsiteY8875" fmla="*/ 2670044 h 4158856"/>
              <a:gd name="connsiteX8876" fmla="*/ 1715372 w 10692508"/>
              <a:gd name="connsiteY8876" fmla="*/ 2675413 h 4158856"/>
              <a:gd name="connsiteX8877" fmla="*/ 1705403 w 10692508"/>
              <a:gd name="connsiteY8877" fmla="*/ 2675413 h 4158856"/>
              <a:gd name="connsiteX8878" fmla="*/ 1696201 w 10692508"/>
              <a:gd name="connsiteY8878" fmla="*/ 2685385 h 4158856"/>
              <a:gd name="connsiteX8879" fmla="*/ 1675497 w 10692508"/>
              <a:gd name="connsiteY8879" fmla="*/ 2689987 h 4158856"/>
              <a:gd name="connsiteX8880" fmla="*/ 1686233 w 10692508"/>
              <a:gd name="connsiteY8880" fmla="*/ 2700725 h 4158856"/>
              <a:gd name="connsiteX8881" fmla="*/ 1655560 w 10692508"/>
              <a:gd name="connsiteY8881" fmla="*/ 2716066 h 4158856"/>
              <a:gd name="connsiteX8882" fmla="*/ 1655560 w 10692508"/>
              <a:gd name="connsiteY8882" fmla="*/ 2706095 h 4158856"/>
              <a:gd name="connsiteX8883" fmla="*/ 1625654 w 10692508"/>
              <a:gd name="connsiteY8883" fmla="*/ 2711464 h 4158856"/>
              <a:gd name="connsiteX8884" fmla="*/ 1625654 w 10692508"/>
              <a:gd name="connsiteY8884" fmla="*/ 2700725 h 4158856"/>
              <a:gd name="connsiteX8885" fmla="*/ 1625654 w 10692508"/>
              <a:gd name="connsiteY8885" fmla="*/ 2695356 h 4158856"/>
              <a:gd name="connsiteX8886" fmla="*/ 1646358 w 10692508"/>
              <a:gd name="connsiteY8886" fmla="*/ 2689987 h 4158856"/>
              <a:gd name="connsiteX8887" fmla="*/ 1655560 w 10692508"/>
              <a:gd name="connsiteY8887" fmla="*/ 2670044 h 4158856"/>
              <a:gd name="connsiteX8888" fmla="*/ 1586546 w 10692508"/>
              <a:gd name="connsiteY8888" fmla="*/ 2659305 h 4158856"/>
              <a:gd name="connsiteX8889" fmla="*/ 1605717 w 10692508"/>
              <a:gd name="connsiteY8889" fmla="*/ 2664675 h 4158856"/>
              <a:gd name="connsiteX8890" fmla="*/ 1586546 w 10692508"/>
              <a:gd name="connsiteY8890" fmla="*/ 2670044 h 4158856"/>
              <a:gd name="connsiteX8891" fmla="*/ 8767029 w 10692508"/>
              <a:gd name="connsiteY8891" fmla="*/ 2654703 h 4158856"/>
              <a:gd name="connsiteX8892" fmla="*/ 8776997 w 10692508"/>
              <a:gd name="connsiteY8892" fmla="*/ 2654703 h 4158856"/>
              <a:gd name="connsiteX8893" fmla="*/ 8776997 w 10692508"/>
              <a:gd name="connsiteY8893" fmla="*/ 2659305 h 4158856"/>
              <a:gd name="connsiteX8894" fmla="*/ 8767029 w 10692508"/>
              <a:gd name="connsiteY8894" fmla="*/ 2659305 h 4158856"/>
              <a:gd name="connsiteX8895" fmla="*/ 2473755 w 10692508"/>
              <a:gd name="connsiteY8895" fmla="*/ 2654703 h 4158856"/>
              <a:gd name="connsiteX8896" fmla="*/ 2483723 w 10692508"/>
              <a:gd name="connsiteY8896" fmla="*/ 2659305 h 4158856"/>
              <a:gd name="connsiteX8897" fmla="*/ 2503661 w 10692508"/>
              <a:gd name="connsiteY8897" fmla="*/ 2664675 h 4158856"/>
              <a:gd name="connsiteX8898" fmla="*/ 2473755 w 10692508"/>
              <a:gd name="connsiteY8898" fmla="*/ 2664675 h 4158856"/>
              <a:gd name="connsiteX8899" fmla="*/ 2454584 w 10692508"/>
              <a:gd name="connsiteY8899" fmla="*/ 2675413 h 4158856"/>
              <a:gd name="connsiteX8900" fmla="*/ 2443849 w 10692508"/>
              <a:gd name="connsiteY8900" fmla="*/ 2675413 h 4158856"/>
              <a:gd name="connsiteX8901" fmla="*/ 2454584 w 10692508"/>
              <a:gd name="connsiteY8901" fmla="*/ 2670044 h 4158856"/>
              <a:gd name="connsiteX8902" fmla="*/ 2443849 w 10692508"/>
              <a:gd name="connsiteY8902" fmla="*/ 2664675 h 4158856"/>
              <a:gd name="connsiteX8903" fmla="*/ 1336564 w 10692508"/>
              <a:gd name="connsiteY8903" fmla="*/ 2654703 h 4158856"/>
              <a:gd name="connsiteX8904" fmla="*/ 1357268 w 10692508"/>
              <a:gd name="connsiteY8904" fmla="*/ 2654703 h 4158856"/>
              <a:gd name="connsiteX8905" fmla="*/ 1365703 w 10692508"/>
              <a:gd name="connsiteY8905" fmla="*/ 2654703 h 4158856"/>
              <a:gd name="connsiteX8906" fmla="*/ 1336564 w 10692508"/>
              <a:gd name="connsiteY8906" fmla="*/ 2670044 h 4158856"/>
              <a:gd name="connsiteX8907" fmla="*/ 1316626 w 10692508"/>
              <a:gd name="connsiteY8907" fmla="*/ 2670044 h 4158856"/>
              <a:gd name="connsiteX8908" fmla="*/ 1316626 w 10692508"/>
              <a:gd name="connsiteY8908" fmla="*/ 2664675 h 4158856"/>
              <a:gd name="connsiteX8909" fmla="*/ 8996307 w 10692508"/>
              <a:gd name="connsiteY8909" fmla="*/ 2649334 h 4158856"/>
              <a:gd name="connsiteX8910" fmla="*/ 9017011 w 10692508"/>
              <a:gd name="connsiteY8910" fmla="*/ 2649334 h 4158856"/>
              <a:gd name="connsiteX8911" fmla="*/ 8996307 w 10692508"/>
              <a:gd name="connsiteY8911" fmla="*/ 2659305 h 4158856"/>
              <a:gd name="connsiteX8912" fmla="*/ 1605717 w 10692508"/>
              <a:gd name="connsiteY8912" fmla="*/ 2649334 h 4158856"/>
              <a:gd name="connsiteX8913" fmla="*/ 1615685 w 10692508"/>
              <a:gd name="connsiteY8913" fmla="*/ 2649334 h 4158856"/>
              <a:gd name="connsiteX8914" fmla="*/ 1615685 w 10692508"/>
              <a:gd name="connsiteY8914" fmla="*/ 2654703 h 4158856"/>
              <a:gd name="connsiteX8915" fmla="*/ 1605717 w 10692508"/>
              <a:gd name="connsiteY8915" fmla="*/ 2659305 h 4158856"/>
              <a:gd name="connsiteX8916" fmla="*/ 1286721 w 10692508"/>
              <a:gd name="connsiteY8916" fmla="*/ 2649334 h 4158856"/>
              <a:gd name="connsiteX8917" fmla="*/ 1316626 w 10692508"/>
              <a:gd name="connsiteY8917" fmla="*/ 2649334 h 4158856"/>
              <a:gd name="connsiteX8918" fmla="*/ 1305891 w 10692508"/>
              <a:gd name="connsiteY8918" fmla="*/ 2654703 h 4158856"/>
              <a:gd name="connsiteX8919" fmla="*/ 10004673 w 10692508"/>
              <a:gd name="connsiteY8919" fmla="*/ 2643965 h 4158856"/>
              <a:gd name="connsiteX8920" fmla="*/ 10024610 w 10692508"/>
              <a:gd name="connsiteY8920" fmla="*/ 2643965 h 4158856"/>
              <a:gd name="connsiteX8921" fmla="*/ 10024610 w 10692508"/>
              <a:gd name="connsiteY8921" fmla="*/ 2649334 h 4158856"/>
              <a:gd name="connsiteX8922" fmla="*/ 10004673 w 10692508"/>
              <a:gd name="connsiteY8922" fmla="*/ 2649334 h 4158856"/>
              <a:gd name="connsiteX8923" fmla="*/ 8857513 w 10692508"/>
              <a:gd name="connsiteY8923" fmla="*/ 2643965 h 4158856"/>
              <a:gd name="connsiteX8924" fmla="*/ 8886652 w 10692508"/>
              <a:gd name="connsiteY8924" fmla="*/ 2654703 h 4158856"/>
              <a:gd name="connsiteX8925" fmla="*/ 8876683 w 10692508"/>
              <a:gd name="connsiteY8925" fmla="*/ 2670044 h 4158856"/>
              <a:gd name="connsiteX8926" fmla="*/ 8847544 w 10692508"/>
              <a:gd name="connsiteY8926" fmla="*/ 2680015 h 4158856"/>
              <a:gd name="connsiteX8927" fmla="*/ 8847544 w 10692508"/>
              <a:gd name="connsiteY8927" fmla="*/ 2675413 h 4158856"/>
              <a:gd name="connsiteX8928" fmla="*/ 8847544 w 10692508"/>
              <a:gd name="connsiteY8928" fmla="*/ 2654703 h 4158856"/>
              <a:gd name="connsiteX8929" fmla="*/ 2433880 w 10692508"/>
              <a:gd name="connsiteY8929" fmla="*/ 2643965 h 4158856"/>
              <a:gd name="connsiteX8930" fmla="*/ 2443849 w 10692508"/>
              <a:gd name="connsiteY8930" fmla="*/ 2643965 h 4158856"/>
              <a:gd name="connsiteX8931" fmla="*/ 2423912 w 10692508"/>
              <a:gd name="connsiteY8931" fmla="*/ 2654703 h 4158856"/>
              <a:gd name="connsiteX8932" fmla="*/ 2413176 w 10692508"/>
              <a:gd name="connsiteY8932" fmla="*/ 2664675 h 4158856"/>
              <a:gd name="connsiteX8933" fmla="*/ 2403208 w 10692508"/>
              <a:gd name="connsiteY8933" fmla="*/ 2654703 h 4158856"/>
              <a:gd name="connsiteX8934" fmla="*/ 9186478 w 10692508"/>
              <a:gd name="connsiteY8934" fmla="*/ 2639363 h 4158856"/>
              <a:gd name="connsiteX8935" fmla="*/ 9217151 w 10692508"/>
              <a:gd name="connsiteY8935" fmla="*/ 2649334 h 4158856"/>
              <a:gd name="connsiteX8936" fmla="*/ 9196447 w 10692508"/>
              <a:gd name="connsiteY8936" fmla="*/ 2654703 h 4158856"/>
              <a:gd name="connsiteX8937" fmla="*/ 2553504 w 10692508"/>
              <a:gd name="connsiteY8937" fmla="*/ 2639363 h 4158856"/>
              <a:gd name="connsiteX8938" fmla="*/ 2582643 w 10692508"/>
              <a:gd name="connsiteY8938" fmla="*/ 2639363 h 4158856"/>
              <a:gd name="connsiteX8939" fmla="*/ 2582643 w 10692508"/>
              <a:gd name="connsiteY8939" fmla="*/ 2649334 h 4158856"/>
              <a:gd name="connsiteX8940" fmla="*/ 2572674 w 10692508"/>
              <a:gd name="connsiteY8940" fmla="*/ 2654703 h 4158856"/>
              <a:gd name="connsiteX8941" fmla="*/ 2563472 w 10692508"/>
              <a:gd name="connsiteY8941" fmla="*/ 2654703 h 4158856"/>
              <a:gd name="connsiteX8942" fmla="*/ 2553504 w 10692508"/>
              <a:gd name="connsiteY8942" fmla="*/ 2654703 h 4158856"/>
              <a:gd name="connsiteX8943" fmla="*/ 1686233 w 10692508"/>
              <a:gd name="connsiteY8943" fmla="*/ 2639363 h 4158856"/>
              <a:gd name="connsiteX8944" fmla="*/ 1675497 w 10692508"/>
              <a:gd name="connsiteY8944" fmla="*/ 2649334 h 4158856"/>
              <a:gd name="connsiteX8945" fmla="*/ 1675497 w 10692508"/>
              <a:gd name="connsiteY8945" fmla="*/ 2643965 h 4158856"/>
              <a:gd name="connsiteX8946" fmla="*/ 1545905 w 10692508"/>
              <a:gd name="connsiteY8946" fmla="*/ 2639363 h 4158856"/>
              <a:gd name="connsiteX8947" fmla="*/ 1565842 w 10692508"/>
              <a:gd name="connsiteY8947" fmla="*/ 2649334 h 4158856"/>
              <a:gd name="connsiteX8948" fmla="*/ 1526735 w 10692508"/>
              <a:gd name="connsiteY8948" fmla="*/ 2649334 h 4158856"/>
              <a:gd name="connsiteX8949" fmla="*/ 9115931 w 10692508"/>
              <a:gd name="connsiteY8949" fmla="*/ 2633993 h 4158856"/>
              <a:gd name="connsiteX8950" fmla="*/ 9126666 w 10692508"/>
              <a:gd name="connsiteY8950" fmla="*/ 2633993 h 4158856"/>
              <a:gd name="connsiteX8951" fmla="*/ 9146603 w 10692508"/>
              <a:gd name="connsiteY8951" fmla="*/ 2639363 h 4158856"/>
              <a:gd name="connsiteX8952" fmla="*/ 9136635 w 10692508"/>
              <a:gd name="connsiteY8952" fmla="*/ 2649334 h 4158856"/>
              <a:gd name="connsiteX8953" fmla="*/ 9126666 w 10692508"/>
              <a:gd name="connsiteY8953" fmla="*/ 2654703 h 4158856"/>
              <a:gd name="connsiteX8954" fmla="*/ 9096760 w 10692508"/>
              <a:gd name="connsiteY8954" fmla="*/ 2643965 h 4158856"/>
              <a:gd name="connsiteX8955" fmla="*/ 2514396 w 10692508"/>
              <a:gd name="connsiteY8955" fmla="*/ 2633993 h 4158856"/>
              <a:gd name="connsiteX8956" fmla="*/ 2533567 w 10692508"/>
              <a:gd name="connsiteY8956" fmla="*/ 2643965 h 4158856"/>
              <a:gd name="connsiteX8957" fmla="*/ 2514396 w 10692508"/>
              <a:gd name="connsiteY8957" fmla="*/ 2659305 h 4158856"/>
              <a:gd name="connsiteX8958" fmla="*/ 2493692 w 10692508"/>
              <a:gd name="connsiteY8958" fmla="*/ 2649334 h 4158856"/>
              <a:gd name="connsiteX8959" fmla="*/ 2493692 w 10692508"/>
              <a:gd name="connsiteY8959" fmla="*/ 2639363 h 4158856"/>
              <a:gd name="connsiteX8960" fmla="*/ 2194633 w 10692508"/>
              <a:gd name="connsiteY8960" fmla="*/ 2633993 h 4158856"/>
              <a:gd name="connsiteX8961" fmla="*/ 2214570 w 10692508"/>
              <a:gd name="connsiteY8961" fmla="*/ 2643965 h 4158856"/>
              <a:gd name="connsiteX8962" fmla="*/ 2194633 w 10692508"/>
              <a:gd name="connsiteY8962" fmla="*/ 2654703 h 4158856"/>
              <a:gd name="connsiteX8963" fmla="*/ 1016801 w 10692508"/>
              <a:gd name="connsiteY8963" fmla="*/ 2633993 h 4158856"/>
              <a:gd name="connsiteX8964" fmla="*/ 1026769 w 10692508"/>
              <a:gd name="connsiteY8964" fmla="*/ 2643965 h 4158856"/>
              <a:gd name="connsiteX8965" fmla="*/ 1016801 w 10692508"/>
              <a:gd name="connsiteY8965" fmla="*/ 2643965 h 4158856"/>
              <a:gd name="connsiteX8966" fmla="*/ 1026769 w 10692508"/>
              <a:gd name="connsiteY8966" fmla="*/ 2654703 h 4158856"/>
              <a:gd name="connsiteX8967" fmla="*/ 997630 w 10692508"/>
              <a:gd name="connsiteY8967" fmla="*/ 2670044 h 4158856"/>
              <a:gd name="connsiteX8968" fmla="*/ 987662 w 10692508"/>
              <a:gd name="connsiteY8968" fmla="*/ 2670044 h 4158856"/>
              <a:gd name="connsiteX8969" fmla="*/ 977693 w 10692508"/>
              <a:gd name="connsiteY8969" fmla="*/ 2675413 h 4158856"/>
              <a:gd name="connsiteX8970" fmla="*/ 956989 w 10692508"/>
              <a:gd name="connsiteY8970" fmla="*/ 2670044 h 4158856"/>
              <a:gd name="connsiteX8971" fmla="*/ 987662 w 10692508"/>
              <a:gd name="connsiteY8971" fmla="*/ 2654703 h 4158856"/>
              <a:gd name="connsiteX8972" fmla="*/ 8897388 w 10692508"/>
              <a:gd name="connsiteY8972" fmla="*/ 2628624 h 4158856"/>
              <a:gd name="connsiteX8973" fmla="*/ 8927293 w 10692508"/>
              <a:gd name="connsiteY8973" fmla="*/ 2643965 h 4158856"/>
              <a:gd name="connsiteX8974" fmla="*/ 8907356 w 10692508"/>
              <a:gd name="connsiteY8974" fmla="*/ 2654703 h 4158856"/>
              <a:gd name="connsiteX8975" fmla="*/ 8886652 w 10692508"/>
              <a:gd name="connsiteY8975" fmla="*/ 2654703 h 4158856"/>
              <a:gd name="connsiteX8976" fmla="*/ 8886652 w 10692508"/>
              <a:gd name="connsiteY8976" fmla="*/ 2643965 h 4158856"/>
              <a:gd name="connsiteX8977" fmla="*/ 8876683 w 10692508"/>
              <a:gd name="connsiteY8977" fmla="*/ 2643965 h 4158856"/>
              <a:gd name="connsiteX8978" fmla="*/ 8807670 w 10692508"/>
              <a:gd name="connsiteY8978" fmla="*/ 2628624 h 4158856"/>
              <a:gd name="connsiteX8979" fmla="*/ 8816872 w 10692508"/>
              <a:gd name="connsiteY8979" fmla="*/ 2628624 h 4158856"/>
              <a:gd name="connsiteX8980" fmla="*/ 8826840 w 10692508"/>
              <a:gd name="connsiteY8980" fmla="*/ 2643965 h 4158856"/>
              <a:gd name="connsiteX8981" fmla="*/ 8807670 w 10692508"/>
              <a:gd name="connsiteY8981" fmla="*/ 2643965 h 4158856"/>
              <a:gd name="connsiteX8982" fmla="*/ 8797701 w 10692508"/>
              <a:gd name="connsiteY8982" fmla="*/ 2639363 h 4158856"/>
              <a:gd name="connsiteX8983" fmla="*/ 8767029 w 10692508"/>
              <a:gd name="connsiteY8983" fmla="*/ 2639363 h 4158856"/>
              <a:gd name="connsiteX8984" fmla="*/ 8797701 w 10692508"/>
              <a:gd name="connsiteY8984" fmla="*/ 2633993 h 4158856"/>
              <a:gd name="connsiteX8985" fmla="*/ 1725340 w 10692508"/>
              <a:gd name="connsiteY8985" fmla="*/ 2628624 h 4158856"/>
              <a:gd name="connsiteX8986" fmla="*/ 1746044 w 10692508"/>
              <a:gd name="connsiteY8986" fmla="*/ 2628624 h 4158856"/>
              <a:gd name="connsiteX8987" fmla="*/ 1756013 w 10692508"/>
              <a:gd name="connsiteY8987" fmla="*/ 2628624 h 4158856"/>
              <a:gd name="connsiteX8988" fmla="*/ 1765215 w 10692508"/>
              <a:gd name="connsiteY8988" fmla="*/ 2628624 h 4158856"/>
              <a:gd name="connsiteX8989" fmla="*/ 1756013 w 10692508"/>
              <a:gd name="connsiteY8989" fmla="*/ 2643965 h 4158856"/>
              <a:gd name="connsiteX8990" fmla="*/ 1735309 w 10692508"/>
              <a:gd name="connsiteY8990" fmla="*/ 2654703 h 4158856"/>
              <a:gd name="connsiteX8991" fmla="*/ 1715372 w 10692508"/>
              <a:gd name="connsiteY8991" fmla="*/ 2649334 h 4158856"/>
              <a:gd name="connsiteX8992" fmla="*/ 1715372 w 10692508"/>
              <a:gd name="connsiteY8992" fmla="*/ 2633993 h 4158856"/>
              <a:gd name="connsiteX8993" fmla="*/ 1456187 w 10692508"/>
              <a:gd name="connsiteY8993" fmla="*/ 2628624 h 4158856"/>
              <a:gd name="connsiteX8994" fmla="*/ 1475358 w 10692508"/>
              <a:gd name="connsiteY8994" fmla="*/ 2628624 h 4158856"/>
              <a:gd name="connsiteX8995" fmla="*/ 1475358 w 10692508"/>
              <a:gd name="connsiteY8995" fmla="*/ 2639363 h 4158856"/>
              <a:gd name="connsiteX8996" fmla="*/ 1436250 w 10692508"/>
              <a:gd name="connsiteY8996" fmla="*/ 2654703 h 4158856"/>
              <a:gd name="connsiteX8997" fmla="*/ 1426281 w 10692508"/>
              <a:gd name="connsiteY8997" fmla="*/ 2654703 h 4158856"/>
              <a:gd name="connsiteX8998" fmla="*/ 1426281 w 10692508"/>
              <a:gd name="connsiteY8998" fmla="*/ 2643965 h 4158856"/>
              <a:gd name="connsiteX8999" fmla="*/ 797491 w 10692508"/>
              <a:gd name="connsiteY8999" fmla="*/ 2628624 h 4158856"/>
              <a:gd name="connsiteX9000" fmla="*/ 818195 w 10692508"/>
              <a:gd name="connsiteY9000" fmla="*/ 2633993 h 4158856"/>
              <a:gd name="connsiteX9001" fmla="*/ 808226 w 10692508"/>
              <a:gd name="connsiteY9001" fmla="*/ 2639363 h 4158856"/>
              <a:gd name="connsiteX9002" fmla="*/ 797491 w 10692508"/>
              <a:gd name="connsiteY9002" fmla="*/ 2639363 h 4158856"/>
              <a:gd name="connsiteX9003" fmla="*/ 787522 w 10692508"/>
              <a:gd name="connsiteY9003" fmla="*/ 2639363 h 4158856"/>
              <a:gd name="connsiteX9004" fmla="*/ 628024 w 10692508"/>
              <a:gd name="connsiteY9004" fmla="*/ 2628624 h 4158856"/>
              <a:gd name="connsiteX9005" fmla="*/ 658697 w 10692508"/>
              <a:gd name="connsiteY9005" fmla="*/ 2628624 h 4158856"/>
              <a:gd name="connsiteX9006" fmla="*/ 667899 w 10692508"/>
              <a:gd name="connsiteY9006" fmla="*/ 2643965 h 4158856"/>
              <a:gd name="connsiteX9007" fmla="*/ 638760 w 10692508"/>
              <a:gd name="connsiteY9007" fmla="*/ 2649334 h 4158856"/>
              <a:gd name="connsiteX9008" fmla="*/ 628024 w 10692508"/>
              <a:gd name="connsiteY9008" fmla="*/ 2649334 h 4158856"/>
              <a:gd name="connsiteX9009" fmla="*/ 628024 w 10692508"/>
              <a:gd name="connsiteY9009" fmla="*/ 2633993 h 4158856"/>
              <a:gd name="connsiteX9010" fmla="*/ 9345976 w 10692508"/>
              <a:gd name="connsiteY9010" fmla="*/ 2624022 h 4158856"/>
              <a:gd name="connsiteX9011" fmla="*/ 9355945 w 10692508"/>
              <a:gd name="connsiteY9011" fmla="*/ 2624022 h 4158856"/>
              <a:gd name="connsiteX9012" fmla="*/ 9355945 w 10692508"/>
              <a:gd name="connsiteY9012" fmla="*/ 2628624 h 4158856"/>
              <a:gd name="connsiteX9013" fmla="*/ 9345976 w 10692508"/>
              <a:gd name="connsiteY9013" fmla="*/ 2628624 h 4158856"/>
              <a:gd name="connsiteX9014" fmla="*/ 2364100 w 10692508"/>
              <a:gd name="connsiteY9014" fmla="*/ 2624022 h 4158856"/>
              <a:gd name="connsiteX9015" fmla="*/ 2374068 w 10692508"/>
              <a:gd name="connsiteY9015" fmla="*/ 2628624 h 4158856"/>
              <a:gd name="connsiteX9016" fmla="*/ 2394006 w 10692508"/>
              <a:gd name="connsiteY9016" fmla="*/ 2624022 h 4158856"/>
              <a:gd name="connsiteX9017" fmla="*/ 2384037 w 10692508"/>
              <a:gd name="connsiteY9017" fmla="*/ 2633993 h 4158856"/>
              <a:gd name="connsiteX9018" fmla="*/ 2364100 w 10692508"/>
              <a:gd name="connsiteY9018" fmla="*/ 2643965 h 4158856"/>
              <a:gd name="connsiteX9019" fmla="*/ 2353364 w 10692508"/>
              <a:gd name="connsiteY9019" fmla="*/ 2654703 h 4158856"/>
              <a:gd name="connsiteX9020" fmla="*/ 2334194 w 10692508"/>
              <a:gd name="connsiteY9020" fmla="*/ 2649334 h 4158856"/>
              <a:gd name="connsiteX9021" fmla="*/ 2364100 w 10692508"/>
              <a:gd name="connsiteY9021" fmla="*/ 2639363 h 4158856"/>
              <a:gd name="connsiteX9022" fmla="*/ 2353364 w 10692508"/>
              <a:gd name="connsiteY9022" fmla="*/ 2628624 h 4158856"/>
              <a:gd name="connsiteX9023" fmla="*/ 9236321 w 10692508"/>
              <a:gd name="connsiteY9023" fmla="*/ 2618653 h 4158856"/>
              <a:gd name="connsiteX9024" fmla="*/ 9256258 w 10692508"/>
              <a:gd name="connsiteY9024" fmla="*/ 2628624 h 4158856"/>
              <a:gd name="connsiteX9025" fmla="*/ 9256258 w 10692508"/>
              <a:gd name="connsiteY9025" fmla="*/ 2639363 h 4158856"/>
              <a:gd name="connsiteX9026" fmla="*/ 9246290 w 10692508"/>
              <a:gd name="connsiteY9026" fmla="*/ 2643965 h 4158856"/>
              <a:gd name="connsiteX9027" fmla="*/ 9225586 w 10692508"/>
              <a:gd name="connsiteY9027" fmla="*/ 2643965 h 4158856"/>
              <a:gd name="connsiteX9028" fmla="*/ 9225586 w 10692508"/>
              <a:gd name="connsiteY9028" fmla="*/ 2639363 h 4158856"/>
              <a:gd name="connsiteX9029" fmla="*/ 9217151 w 10692508"/>
              <a:gd name="connsiteY9029" fmla="*/ 2628624 h 4158856"/>
              <a:gd name="connsiteX9030" fmla="*/ 9046150 w 10692508"/>
              <a:gd name="connsiteY9030" fmla="*/ 2618653 h 4158856"/>
              <a:gd name="connsiteX9031" fmla="*/ 9066854 w 10692508"/>
              <a:gd name="connsiteY9031" fmla="*/ 2618653 h 4158856"/>
              <a:gd name="connsiteX9032" fmla="*/ 9046150 w 10692508"/>
              <a:gd name="connsiteY9032" fmla="*/ 2628624 h 4158856"/>
              <a:gd name="connsiteX9033" fmla="*/ 2533567 w 10692508"/>
              <a:gd name="connsiteY9033" fmla="*/ 2618653 h 4158856"/>
              <a:gd name="connsiteX9034" fmla="*/ 2543535 w 10692508"/>
              <a:gd name="connsiteY9034" fmla="*/ 2624022 h 4158856"/>
              <a:gd name="connsiteX9035" fmla="*/ 2522831 w 10692508"/>
              <a:gd name="connsiteY9035" fmla="*/ 2633993 h 4158856"/>
              <a:gd name="connsiteX9036" fmla="*/ 2514396 w 10692508"/>
              <a:gd name="connsiteY9036" fmla="*/ 2628624 h 4158856"/>
              <a:gd name="connsiteX9037" fmla="*/ 2493692 w 10692508"/>
              <a:gd name="connsiteY9037" fmla="*/ 2618653 h 4158856"/>
              <a:gd name="connsiteX9038" fmla="*/ 2514396 w 10692508"/>
              <a:gd name="connsiteY9038" fmla="*/ 2624022 h 4158856"/>
              <a:gd name="connsiteX9039" fmla="*/ 2493692 w 10692508"/>
              <a:gd name="connsiteY9039" fmla="*/ 2628624 h 4158856"/>
              <a:gd name="connsiteX9040" fmla="*/ 2183898 w 10692508"/>
              <a:gd name="connsiteY9040" fmla="*/ 2618653 h 4158856"/>
              <a:gd name="connsiteX9041" fmla="*/ 2183898 w 10692508"/>
              <a:gd name="connsiteY9041" fmla="*/ 2624022 h 4158856"/>
              <a:gd name="connsiteX9042" fmla="*/ 2173929 w 10692508"/>
              <a:gd name="connsiteY9042" fmla="*/ 2628624 h 4158856"/>
              <a:gd name="connsiteX9043" fmla="*/ 2164727 w 10692508"/>
              <a:gd name="connsiteY9043" fmla="*/ 2624022 h 4158856"/>
              <a:gd name="connsiteX9044" fmla="*/ 1047474 w 10692508"/>
              <a:gd name="connsiteY9044" fmla="*/ 2618653 h 4158856"/>
              <a:gd name="connsiteX9045" fmla="*/ 1057442 w 10692508"/>
              <a:gd name="connsiteY9045" fmla="*/ 2618653 h 4158856"/>
              <a:gd name="connsiteX9046" fmla="*/ 1057442 w 10692508"/>
              <a:gd name="connsiteY9046" fmla="*/ 2624022 h 4158856"/>
              <a:gd name="connsiteX9047" fmla="*/ 1037505 w 10692508"/>
              <a:gd name="connsiteY9047" fmla="*/ 2628624 h 4158856"/>
              <a:gd name="connsiteX9048" fmla="*/ 1506030 w 10692508"/>
              <a:gd name="connsiteY9048" fmla="*/ 2613283 h 4158856"/>
              <a:gd name="connsiteX9049" fmla="*/ 1506030 w 10692508"/>
              <a:gd name="connsiteY9049" fmla="*/ 2624022 h 4158856"/>
              <a:gd name="connsiteX9050" fmla="*/ 1496062 w 10692508"/>
              <a:gd name="connsiteY9050" fmla="*/ 2624022 h 4158856"/>
              <a:gd name="connsiteX9051" fmla="*/ 1496062 w 10692508"/>
              <a:gd name="connsiteY9051" fmla="*/ 2618653 h 4158856"/>
              <a:gd name="connsiteX9052" fmla="*/ 9076823 w 10692508"/>
              <a:gd name="connsiteY9052" fmla="*/ 2607914 h 4158856"/>
              <a:gd name="connsiteX9053" fmla="*/ 9076823 w 10692508"/>
              <a:gd name="connsiteY9053" fmla="*/ 2613283 h 4158856"/>
              <a:gd name="connsiteX9054" fmla="*/ 9066854 w 10692508"/>
              <a:gd name="connsiteY9054" fmla="*/ 2618653 h 4158856"/>
              <a:gd name="connsiteX9055" fmla="*/ 9066854 w 10692508"/>
              <a:gd name="connsiteY9055" fmla="*/ 2613283 h 4158856"/>
              <a:gd name="connsiteX9056" fmla="*/ 2254445 w 10692508"/>
              <a:gd name="connsiteY9056" fmla="*/ 2607914 h 4158856"/>
              <a:gd name="connsiteX9057" fmla="*/ 2274382 w 10692508"/>
              <a:gd name="connsiteY9057" fmla="*/ 2607914 h 4158856"/>
              <a:gd name="connsiteX9058" fmla="*/ 2264413 w 10692508"/>
              <a:gd name="connsiteY9058" fmla="*/ 2618653 h 4158856"/>
              <a:gd name="connsiteX9059" fmla="*/ 2293553 w 10692508"/>
              <a:gd name="connsiteY9059" fmla="*/ 2624022 h 4158856"/>
              <a:gd name="connsiteX9060" fmla="*/ 2314257 w 10692508"/>
              <a:gd name="connsiteY9060" fmla="*/ 2613283 h 4158856"/>
              <a:gd name="connsiteX9061" fmla="*/ 2324225 w 10692508"/>
              <a:gd name="connsiteY9061" fmla="*/ 2624022 h 4158856"/>
              <a:gd name="connsiteX9062" fmla="*/ 2343396 w 10692508"/>
              <a:gd name="connsiteY9062" fmla="*/ 2624022 h 4158856"/>
              <a:gd name="connsiteX9063" fmla="*/ 2353364 w 10692508"/>
              <a:gd name="connsiteY9063" fmla="*/ 2628624 h 4158856"/>
              <a:gd name="connsiteX9064" fmla="*/ 2324225 w 10692508"/>
              <a:gd name="connsiteY9064" fmla="*/ 2633993 h 4158856"/>
              <a:gd name="connsiteX9065" fmla="*/ 2304288 w 10692508"/>
              <a:gd name="connsiteY9065" fmla="*/ 2643965 h 4158856"/>
              <a:gd name="connsiteX9066" fmla="*/ 2293553 w 10692508"/>
              <a:gd name="connsiteY9066" fmla="*/ 2633993 h 4158856"/>
              <a:gd name="connsiteX9067" fmla="*/ 2283584 w 10692508"/>
              <a:gd name="connsiteY9067" fmla="*/ 2639363 h 4158856"/>
              <a:gd name="connsiteX9068" fmla="*/ 2274382 w 10692508"/>
              <a:gd name="connsiteY9068" fmla="*/ 2633993 h 4158856"/>
              <a:gd name="connsiteX9069" fmla="*/ 2254445 w 10692508"/>
              <a:gd name="connsiteY9069" fmla="*/ 2639363 h 4158856"/>
              <a:gd name="connsiteX9070" fmla="*/ 2283584 w 10692508"/>
              <a:gd name="connsiteY9070" fmla="*/ 2643965 h 4158856"/>
              <a:gd name="connsiteX9071" fmla="*/ 2274382 w 10692508"/>
              <a:gd name="connsiteY9071" fmla="*/ 2654703 h 4158856"/>
              <a:gd name="connsiteX9072" fmla="*/ 2243709 w 10692508"/>
              <a:gd name="connsiteY9072" fmla="*/ 2643965 h 4158856"/>
              <a:gd name="connsiteX9073" fmla="*/ 2224539 w 10692508"/>
              <a:gd name="connsiteY9073" fmla="*/ 2639363 h 4158856"/>
              <a:gd name="connsiteX9074" fmla="*/ 2243709 w 10692508"/>
              <a:gd name="connsiteY9074" fmla="*/ 2639363 h 4158856"/>
              <a:gd name="connsiteX9075" fmla="*/ 2243709 w 10692508"/>
              <a:gd name="connsiteY9075" fmla="*/ 2633993 h 4158856"/>
              <a:gd name="connsiteX9076" fmla="*/ 2224539 w 10692508"/>
              <a:gd name="connsiteY9076" fmla="*/ 2628624 h 4158856"/>
              <a:gd name="connsiteX9077" fmla="*/ 2214570 w 10692508"/>
              <a:gd name="connsiteY9077" fmla="*/ 2624022 h 4158856"/>
              <a:gd name="connsiteX9078" fmla="*/ 2233741 w 10692508"/>
              <a:gd name="connsiteY9078" fmla="*/ 2618653 h 4158856"/>
              <a:gd name="connsiteX9079" fmla="*/ 2254445 w 10692508"/>
              <a:gd name="connsiteY9079" fmla="*/ 2628624 h 4158856"/>
              <a:gd name="connsiteX9080" fmla="*/ 2254445 w 10692508"/>
              <a:gd name="connsiteY9080" fmla="*/ 2618653 h 4158856"/>
              <a:gd name="connsiteX9081" fmla="*/ 1157128 w 10692508"/>
              <a:gd name="connsiteY9081" fmla="*/ 2607914 h 4158856"/>
              <a:gd name="connsiteX9082" fmla="*/ 1167097 w 10692508"/>
              <a:gd name="connsiteY9082" fmla="*/ 2613283 h 4158856"/>
              <a:gd name="connsiteX9083" fmla="*/ 1147160 w 10692508"/>
              <a:gd name="connsiteY9083" fmla="*/ 2624022 h 4158856"/>
              <a:gd name="connsiteX9084" fmla="*/ 1147160 w 10692508"/>
              <a:gd name="connsiteY9084" fmla="*/ 2618653 h 4158856"/>
              <a:gd name="connsiteX9085" fmla="*/ 2374068 w 10692508"/>
              <a:gd name="connsiteY9085" fmla="*/ 2603312 h 4158856"/>
              <a:gd name="connsiteX9086" fmla="*/ 2384037 w 10692508"/>
              <a:gd name="connsiteY9086" fmla="*/ 2603312 h 4158856"/>
              <a:gd name="connsiteX9087" fmla="*/ 2394006 w 10692508"/>
              <a:gd name="connsiteY9087" fmla="*/ 2613283 h 4158856"/>
              <a:gd name="connsiteX9088" fmla="*/ 2374068 w 10692508"/>
              <a:gd name="connsiteY9088" fmla="*/ 2618653 h 4158856"/>
              <a:gd name="connsiteX9089" fmla="*/ 2364100 w 10692508"/>
              <a:gd name="connsiteY9089" fmla="*/ 2618653 h 4158856"/>
              <a:gd name="connsiteX9090" fmla="*/ 2374068 w 10692508"/>
              <a:gd name="connsiteY9090" fmla="*/ 2613283 h 4158856"/>
              <a:gd name="connsiteX9091" fmla="*/ 1855699 w 10692508"/>
              <a:gd name="connsiteY9091" fmla="*/ 2603312 h 4158856"/>
              <a:gd name="connsiteX9092" fmla="*/ 1875637 w 10692508"/>
              <a:gd name="connsiteY9092" fmla="*/ 2603312 h 4158856"/>
              <a:gd name="connsiteX9093" fmla="*/ 1865668 w 10692508"/>
              <a:gd name="connsiteY9093" fmla="*/ 2618653 h 4158856"/>
              <a:gd name="connsiteX9094" fmla="*/ 1875637 w 10692508"/>
              <a:gd name="connsiteY9094" fmla="*/ 2624022 h 4158856"/>
              <a:gd name="connsiteX9095" fmla="*/ 1884839 w 10692508"/>
              <a:gd name="connsiteY9095" fmla="*/ 2624022 h 4158856"/>
              <a:gd name="connsiteX9096" fmla="*/ 1865668 w 10692508"/>
              <a:gd name="connsiteY9096" fmla="*/ 2628624 h 4158856"/>
              <a:gd name="connsiteX9097" fmla="*/ 1844964 w 10692508"/>
              <a:gd name="connsiteY9097" fmla="*/ 2639363 h 4158856"/>
              <a:gd name="connsiteX9098" fmla="*/ 1844964 w 10692508"/>
              <a:gd name="connsiteY9098" fmla="*/ 2643965 h 4158856"/>
              <a:gd name="connsiteX9099" fmla="*/ 1825027 w 10692508"/>
              <a:gd name="connsiteY9099" fmla="*/ 2639363 h 4158856"/>
              <a:gd name="connsiteX9100" fmla="*/ 1825027 w 10692508"/>
              <a:gd name="connsiteY9100" fmla="*/ 2643965 h 4158856"/>
              <a:gd name="connsiteX9101" fmla="*/ 1805856 w 10692508"/>
              <a:gd name="connsiteY9101" fmla="*/ 2654703 h 4158856"/>
              <a:gd name="connsiteX9102" fmla="*/ 1795121 w 10692508"/>
              <a:gd name="connsiteY9102" fmla="*/ 2633993 h 4158856"/>
              <a:gd name="connsiteX9103" fmla="*/ 1815825 w 10692508"/>
              <a:gd name="connsiteY9103" fmla="*/ 2628624 h 4158856"/>
              <a:gd name="connsiteX9104" fmla="*/ 1825027 w 10692508"/>
              <a:gd name="connsiteY9104" fmla="*/ 2618653 h 4158856"/>
              <a:gd name="connsiteX9105" fmla="*/ 1834995 w 10692508"/>
              <a:gd name="connsiteY9105" fmla="*/ 2613283 h 4158856"/>
              <a:gd name="connsiteX9106" fmla="*/ 1586546 w 10692508"/>
              <a:gd name="connsiteY9106" fmla="*/ 2603312 h 4158856"/>
              <a:gd name="connsiteX9107" fmla="*/ 1595748 w 10692508"/>
              <a:gd name="connsiteY9107" fmla="*/ 2607914 h 4158856"/>
              <a:gd name="connsiteX9108" fmla="*/ 1565842 w 10692508"/>
              <a:gd name="connsiteY9108" fmla="*/ 2618653 h 4158856"/>
              <a:gd name="connsiteX9109" fmla="*/ 1565842 w 10692508"/>
              <a:gd name="connsiteY9109" fmla="*/ 2613283 h 4158856"/>
              <a:gd name="connsiteX9110" fmla="*/ 1336564 w 10692508"/>
              <a:gd name="connsiteY9110" fmla="*/ 2603312 h 4158856"/>
              <a:gd name="connsiteX9111" fmla="*/ 1346532 w 10692508"/>
              <a:gd name="connsiteY9111" fmla="*/ 2603312 h 4158856"/>
              <a:gd name="connsiteX9112" fmla="*/ 1346532 w 10692508"/>
              <a:gd name="connsiteY9112" fmla="*/ 2607914 h 4158856"/>
              <a:gd name="connsiteX9113" fmla="*/ 1316626 w 10692508"/>
              <a:gd name="connsiteY9113" fmla="*/ 2607914 h 4158856"/>
              <a:gd name="connsiteX9114" fmla="*/ 1305891 w 10692508"/>
              <a:gd name="connsiteY9114" fmla="*/ 2613283 h 4158856"/>
              <a:gd name="connsiteX9115" fmla="*/ 1305891 w 10692508"/>
              <a:gd name="connsiteY9115" fmla="*/ 2607914 h 4158856"/>
              <a:gd name="connsiteX9116" fmla="*/ 1276752 w 10692508"/>
              <a:gd name="connsiteY9116" fmla="*/ 2603312 h 4158856"/>
              <a:gd name="connsiteX9117" fmla="*/ 1286721 w 10692508"/>
              <a:gd name="connsiteY9117" fmla="*/ 2603312 h 4158856"/>
              <a:gd name="connsiteX9118" fmla="*/ 1286721 w 10692508"/>
              <a:gd name="connsiteY9118" fmla="*/ 2607914 h 4158856"/>
              <a:gd name="connsiteX9119" fmla="*/ 1266783 w 10692508"/>
              <a:gd name="connsiteY9119" fmla="*/ 2607914 h 4158856"/>
              <a:gd name="connsiteX9120" fmla="*/ 10174139 w 10692508"/>
              <a:gd name="connsiteY9120" fmla="*/ 2597943 h 4158856"/>
              <a:gd name="connsiteX9121" fmla="*/ 10174139 w 10692508"/>
              <a:gd name="connsiteY9121" fmla="*/ 2613283 h 4158856"/>
              <a:gd name="connsiteX9122" fmla="*/ 10153435 w 10692508"/>
              <a:gd name="connsiteY9122" fmla="*/ 2613283 h 4158856"/>
              <a:gd name="connsiteX9123" fmla="*/ 10143467 w 10692508"/>
              <a:gd name="connsiteY9123" fmla="*/ 2603312 h 4158856"/>
              <a:gd name="connsiteX9124" fmla="*/ 9156572 w 10692508"/>
              <a:gd name="connsiteY9124" fmla="*/ 2597943 h 4158856"/>
              <a:gd name="connsiteX9125" fmla="*/ 9186478 w 10692508"/>
              <a:gd name="connsiteY9125" fmla="*/ 2613283 h 4158856"/>
              <a:gd name="connsiteX9126" fmla="*/ 9165774 w 10692508"/>
              <a:gd name="connsiteY9126" fmla="*/ 2628624 h 4158856"/>
              <a:gd name="connsiteX9127" fmla="*/ 9146603 w 10692508"/>
              <a:gd name="connsiteY9127" fmla="*/ 2628624 h 4158856"/>
              <a:gd name="connsiteX9128" fmla="*/ 9136635 w 10692508"/>
              <a:gd name="connsiteY9128" fmla="*/ 2618653 h 4158856"/>
              <a:gd name="connsiteX9129" fmla="*/ 9136635 w 10692508"/>
              <a:gd name="connsiteY9129" fmla="*/ 2613283 h 4158856"/>
              <a:gd name="connsiteX9130" fmla="*/ 8737889 w 10692508"/>
              <a:gd name="connsiteY9130" fmla="*/ 2597943 h 4158856"/>
              <a:gd name="connsiteX9131" fmla="*/ 8737889 w 10692508"/>
              <a:gd name="connsiteY9131" fmla="*/ 2607914 h 4158856"/>
              <a:gd name="connsiteX9132" fmla="*/ 8747858 w 10692508"/>
              <a:gd name="connsiteY9132" fmla="*/ 2607914 h 4158856"/>
              <a:gd name="connsiteX9133" fmla="*/ 8767029 w 10692508"/>
              <a:gd name="connsiteY9133" fmla="*/ 2607914 h 4158856"/>
              <a:gd name="connsiteX9134" fmla="*/ 8767029 w 10692508"/>
              <a:gd name="connsiteY9134" fmla="*/ 2624022 h 4158856"/>
              <a:gd name="connsiteX9135" fmla="*/ 8757060 w 10692508"/>
              <a:gd name="connsiteY9135" fmla="*/ 2624022 h 4158856"/>
              <a:gd name="connsiteX9136" fmla="*/ 8747858 w 10692508"/>
              <a:gd name="connsiteY9136" fmla="*/ 2624022 h 4158856"/>
              <a:gd name="connsiteX9137" fmla="*/ 8747858 w 10692508"/>
              <a:gd name="connsiteY9137" fmla="*/ 2628624 h 4158856"/>
              <a:gd name="connsiteX9138" fmla="*/ 8727921 w 10692508"/>
              <a:gd name="connsiteY9138" fmla="*/ 2628624 h 4158856"/>
              <a:gd name="connsiteX9139" fmla="*/ 8727921 w 10692508"/>
              <a:gd name="connsiteY9139" fmla="*/ 2624022 h 4158856"/>
              <a:gd name="connsiteX9140" fmla="*/ 8698015 w 10692508"/>
              <a:gd name="connsiteY9140" fmla="*/ 2613283 h 4158856"/>
              <a:gd name="connsiteX9141" fmla="*/ 2473755 w 10692508"/>
              <a:gd name="connsiteY9141" fmla="*/ 2597943 h 4158856"/>
              <a:gd name="connsiteX9142" fmla="*/ 2433880 w 10692508"/>
              <a:gd name="connsiteY9142" fmla="*/ 2624022 h 4158856"/>
              <a:gd name="connsiteX9143" fmla="*/ 2433880 w 10692508"/>
              <a:gd name="connsiteY9143" fmla="*/ 2633993 h 4158856"/>
              <a:gd name="connsiteX9144" fmla="*/ 2423912 w 10692508"/>
              <a:gd name="connsiteY9144" fmla="*/ 2639363 h 4158856"/>
              <a:gd name="connsiteX9145" fmla="*/ 2403208 w 10692508"/>
              <a:gd name="connsiteY9145" fmla="*/ 2628624 h 4158856"/>
              <a:gd name="connsiteX9146" fmla="*/ 2394006 w 10692508"/>
              <a:gd name="connsiteY9146" fmla="*/ 2613283 h 4158856"/>
              <a:gd name="connsiteX9147" fmla="*/ 2423912 w 10692508"/>
              <a:gd name="connsiteY9147" fmla="*/ 2603312 h 4158856"/>
              <a:gd name="connsiteX9148" fmla="*/ 2433880 w 10692508"/>
              <a:gd name="connsiteY9148" fmla="*/ 2603312 h 4158856"/>
              <a:gd name="connsiteX9149" fmla="*/ 2454584 w 10692508"/>
              <a:gd name="connsiteY9149" fmla="*/ 2607914 h 4158856"/>
              <a:gd name="connsiteX9150" fmla="*/ 2364100 w 10692508"/>
              <a:gd name="connsiteY9150" fmla="*/ 2597943 h 4158856"/>
              <a:gd name="connsiteX9151" fmla="*/ 2374068 w 10692508"/>
              <a:gd name="connsiteY9151" fmla="*/ 2603312 h 4158856"/>
              <a:gd name="connsiteX9152" fmla="*/ 2343396 w 10692508"/>
              <a:gd name="connsiteY9152" fmla="*/ 2607914 h 4158856"/>
              <a:gd name="connsiteX9153" fmla="*/ 2233741 w 10692508"/>
              <a:gd name="connsiteY9153" fmla="*/ 2597943 h 4158856"/>
              <a:gd name="connsiteX9154" fmla="*/ 2243709 w 10692508"/>
              <a:gd name="connsiteY9154" fmla="*/ 2597943 h 4158856"/>
              <a:gd name="connsiteX9155" fmla="*/ 2243709 w 10692508"/>
              <a:gd name="connsiteY9155" fmla="*/ 2603312 h 4158856"/>
              <a:gd name="connsiteX9156" fmla="*/ 2233741 w 10692508"/>
              <a:gd name="connsiteY9156" fmla="*/ 2613283 h 4158856"/>
              <a:gd name="connsiteX9157" fmla="*/ 2224539 w 10692508"/>
              <a:gd name="connsiteY9157" fmla="*/ 2613283 h 4158856"/>
              <a:gd name="connsiteX9158" fmla="*/ 2233741 w 10692508"/>
              <a:gd name="connsiteY9158" fmla="*/ 2607914 h 4158856"/>
              <a:gd name="connsiteX9159" fmla="*/ 1884839 w 10692508"/>
              <a:gd name="connsiteY9159" fmla="*/ 2597943 h 4158856"/>
              <a:gd name="connsiteX9160" fmla="*/ 1894807 w 10692508"/>
              <a:gd name="connsiteY9160" fmla="*/ 2597943 h 4158856"/>
              <a:gd name="connsiteX9161" fmla="*/ 1904776 w 10692508"/>
              <a:gd name="connsiteY9161" fmla="*/ 2603312 h 4158856"/>
              <a:gd name="connsiteX9162" fmla="*/ 1884839 w 10692508"/>
              <a:gd name="connsiteY9162" fmla="*/ 2607914 h 4158856"/>
              <a:gd name="connsiteX9163" fmla="*/ 1076612 w 10692508"/>
              <a:gd name="connsiteY9163" fmla="*/ 2597943 h 4158856"/>
              <a:gd name="connsiteX9164" fmla="*/ 1097317 w 10692508"/>
              <a:gd name="connsiteY9164" fmla="*/ 2603312 h 4158856"/>
              <a:gd name="connsiteX9165" fmla="*/ 1087348 w 10692508"/>
              <a:gd name="connsiteY9165" fmla="*/ 2607914 h 4158856"/>
              <a:gd name="connsiteX9166" fmla="*/ 1076612 w 10692508"/>
              <a:gd name="connsiteY9166" fmla="*/ 2603312 h 4158856"/>
              <a:gd name="connsiteX9167" fmla="*/ 8836809 w 10692508"/>
              <a:gd name="connsiteY9167" fmla="*/ 2593341 h 4158856"/>
              <a:gd name="connsiteX9168" fmla="*/ 8857513 w 10692508"/>
              <a:gd name="connsiteY9168" fmla="*/ 2593341 h 4158856"/>
              <a:gd name="connsiteX9169" fmla="*/ 8867482 w 10692508"/>
              <a:gd name="connsiteY9169" fmla="*/ 2603312 h 4158856"/>
              <a:gd name="connsiteX9170" fmla="*/ 8876683 w 10692508"/>
              <a:gd name="connsiteY9170" fmla="*/ 2597943 h 4158856"/>
              <a:gd name="connsiteX9171" fmla="*/ 8886652 w 10692508"/>
              <a:gd name="connsiteY9171" fmla="*/ 2603312 h 4158856"/>
              <a:gd name="connsiteX9172" fmla="*/ 8876683 w 10692508"/>
              <a:gd name="connsiteY9172" fmla="*/ 2607914 h 4158856"/>
              <a:gd name="connsiteX9173" fmla="*/ 8876683 w 10692508"/>
              <a:gd name="connsiteY9173" fmla="*/ 2618653 h 4158856"/>
              <a:gd name="connsiteX9174" fmla="*/ 8857513 w 10692508"/>
              <a:gd name="connsiteY9174" fmla="*/ 2603312 h 4158856"/>
              <a:gd name="connsiteX9175" fmla="*/ 8847544 w 10692508"/>
              <a:gd name="connsiteY9175" fmla="*/ 2607914 h 4158856"/>
              <a:gd name="connsiteX9176" fmla="*/ 8826840 w 10692508"/>
              <a:gd name="connsiteY9176" fmla="*/ 2603312 h 4158856"/>
              <a:gd name="connsiteX9177" fmla="*/ 2224539 w 10692508"/>
              <a:gd name="connsiteY9177" fmla="*/ 2593341 h 4158856"/>
              <a:gd name="connsiteX9178" fmla="*/ 2233741 w 10692508"/>
              <a:gd name="connsiteY9178" fmla="*/ 2597943 h 4158856"/>
              <a:gd name="connsiteX9179" fmla="*/ 2204602 w 10692508"/>
              <a:gd name="connsiteY9179" fmla="*/ 2607914 h 4158856"/>
              <a:gd name="connsiteX9180" fmla="*/ 2194633 w 10692508"/>
              <a:gd name="connsiteY9180" fmla="*/ 2603312 h 4158856"/>
              <a:gd name="connsiteX9181" fmla="*/ 2173929 w 10692508"/>
              <a:gd name="connsiteY9181" fmla="*/ 2607914 h 4158856"/>
              <a:gd name="connsiteX9182" fmla="*/ 2164727 w 10692508"/>
              <a:gd name="connsiteY9182" fmla="*/ 2603312 h 4158856"/>
              <a:gd name="connsiteX9183" fmla="*/ 2173929 w 10692508"/>
              <a:gd name="connsiteY9183" fmla="*/ 2603312 h 4158856"/>
              <a:gd name="connsiteX9184" fmla="*/ 8977137 w 10692508"/>
              <a:gd name="connsiteY9184" fmla="*/ 2587971 h 4158856"/>
              <a:gd name="connsiteX9185" fmla="*/ 8987105 w 10692508"/>
              <a:gd name="connsiteY9185" fmla="*/ 2587971 h 4158856"/>
              <a:gd name="connsiteX9186" fmla="*/ 8987105 w 10692508"/>
              <a:gd name="connsiteY9186" fmla="*/ 2593341 h 4158856"/>
              <a:gd name="connsiteX9187" fmla="*/ 8977137 w 10692508"/>
              <a:gd name="connsiteY9187" fmla="*/ 2597943 h 4158856"/>
              <a:gd name="connsiteX9188" fmla="*/ 8977137 w 10692508"/>
              <a:gd name="connsiteY9188" fmla="*/ 2593341 h 4158856"/>
              <a:gd name="connsiteX9189" fmla="*/ 8767029 w 10692508"/>
              <a:gd name="connsiteY9189" fmla="*/ 2587971 h 4158856"/>
              <a:gd name="connsiteX9190" fmla="*/ 8776997 w 10692508"/>
              <a:gd name="connsiteY9190" fmla="*/ 2587971 h 4158856"/>
              <a:gd name="connsiteX9191" fmla="*/ 8787733 w 10692508"/>
              <a:gd name="connsiteY9191" fmla="*/ 2597943 h 4158856"/>
              <a:gd name="connsiteX9192" fmla="*/ 8776997 w 10692508"/>
              <a:gd name="connsiteY9192" fmla="*/ 2603312 h 4158856"/>
              <a:gd name="connsiteX9193" fmla="*/ 8767029 w 10692508"/>
              <a:gd name="connsiteY9193" fmla="*/ 2593341 h 4158856"/>
              <a:gd name="connsiteX9194" fmla="*/ 8737889 w 10692508"/>
              <a:gd name="connsiteY9194" fmla="*/ 2587971 h 4158856"/>
              <a:gd name="connsiteX9195" fmla="*/ 8747858 w 10692508"/>
              <a:gd name="connsiteY9195" fmla="*/ 2587971 h 4158856"/>
              <a:gd name="connsiteX9196" fmla="*/ 8757060 w 10692508"/>
              <a:gd name="connsiteY9196" fmla="*/ 2593341 h 4158856"/>
              <a:gd name="connsiteX9197" fmla="*/ 8747858 w 10692508"/>
              <a:gd name="connsiteY9197" fmla="*/ 2593341 h 4158856"/>
              <a:gd name="connsiteX9198" fmla="*/ 8737889 w 10692508"/>
              <a:gd name="connsiteY9198" fmla="*/ 2593341 h 4158856"/>
              <a:gd name="connsiteX9199" fmla="*/ 8678078 w 10692508"/>
              <a:gd name="connsiteY9199" fmla="*/ 2587971 h 4158856"/>
              <a:gd name="connsiteX9200" fmla="*/ 8688046 w 10692508"/>
              <a:gd name="connsiteY9200" fmla="*/ 2587971 h 4158856"/>
              <a:gd name="connsiteX9201" fmla="*/ 8678078 w 10692508"/>
              <a:gd name="connsiteY9201" fmla="*/ 2597943 h 4158856"/>
              <a:gd name="connsiteX9202" fmla="*/ 8667342 w 10692508"/>
              <a:gd name="connsiteY9202" fmla="*/ 2597943 h 4158856"/>
              <a:gd name="connsiteX9203" fmla="*/ 1746044 w 10692508"/>
              <a:gd name="connsiteY9203" fmla="*/ 2587971 h 4158856"/>
              <a:gd name="connsiteX9204" fmla="*/ 1756013 w 10692508"/>
              <a:gd name="connsiteY9204" fmla="*/ 2593341 h 4158856"/>
              <a:gd name="connsiteX9205" fmla="*/ 1756013 w 10692508"/>
              <a:gd name="connsiteY9205" fmla="*/ 2607914 h 4158856"/>
              <a:gd name="connsiteX9206" fmla="*/ 1756013 w 10692508"/>
              <a:gd name="connsiteY9206" fmla="*/ 2618653 h 4158856"/>
              <a:gd name="connsiteX9207" fmla="*/ 1746044 w 10692508"/>
              <a:gd name="connsiteY9207" fmla="*/ 2613283 h 4158856"/>
              <a:gd name="connsiteX9208" fmla="*/ 1725340 w 10692508"/>
              <a:gd name="connsiteY9208" fmla="*/ 2618653 h 4158856"/>
              <a:gd name="connsiteX9209" fmla="*/ 1725340 w 10692508"/>
              <a:gd name="connsiteY9209" fmla="*/ 2613283 h 4158856"/>
              <a:gd name="connsiteX9210" fmla="*/ 1735309 w 10692508"/>
              <a:gd name="connsiteY9210" fmla="*/ 2607914 h 4158856"/>
              <a:gd name="connsiteX9211" fmla="*/ 1735309 w 10692508"/>
              <a:gd name="connsiteY9211" fmla="*/ 2593341 h 4158856"/>
              <a:gd name="connsiteX9212" fmla="*/ 9217151 w 10692508"/>
              <a:gd name="connsiteY9212" fmla="*/ 2582602 h 4158856"/>
              <a:gd name="connsiteX9213" fmla="*/ 9217151 w 10692508"/>
              <a:gd name="connsiteY9213" fmla="*/ 2587971 h 4158856"/>
              <a:gd name="connsiteX9214" fmla="*/ 9217151 w 10692508"/>
              <a:gd name="connsiteY9214" fmla="*/ 2593341 h 4158856"/>
              <a:gd name="connsiteX9215" fmla="*/ 9206415 w 10692508"/>
              <a:gd name="connsiteY9215" fmla="*/ 2593341 h 4158856"/>
              <a:gd name="connsiteX9216" fmla="*/ 9206415 w 10692508"/>
              <a:gd name="connsiteY9216" fmla="*/ 2587971 h 4158856"/>
              <a:gd name="connsiteX9217" fmla="*/ 1396376 w 10692508"/>
              <a:gd name="connsiteY9217" fmla="*/ 2582602 h 4158856"/>
              <a:gd name="connsiteX9218" fmla="*/ 1415546 w 10692508"/>
              <a:gd name="connsiteY9218" fmla="*/ 2582602 h 4158856"/>
              <a:gd name="connsiteX9219" fmla="*/ 1376438 w 10692508"/>
              <a:gd name="connsiteY9219" fmla="*/ 2597943 h 4158856"/>
              <a:gd name="connsiteX9220" fmla="*/ 1357268 w 10692508"/>
              <a:gd name="connsiteY9220" fmla="*/ 2593341 h 4158856"/>
              <a:gd name="connsiteX9221" fmla="*/ 2514396 w 10692508"/>
              <a:gd name="connsiteY9221" fmla="*/ 2577233 h 4158856"/>
              <a:gd name="connsiteX9222" fmla="*/ 2514396 w 10692508"/>
              <a:gd name="connsiteY9222" fmla="*/ 2587971 h 4158856"/>
              <a:gd name="connsiteX9223" fmla="*/ 2493692 w 10692508"/>
              <a:gd name="connsiteY9223" fmla="*/ 2593341 h 4158856"/>
              <a:gd name="connsiteX9224" fmla="*/ 2493692 w 10692508"/>
              <a:gd name="connsiteY9224" fmla="*/ 2607914 h 4158856"/>
              <a:gd name="connsiteX9225" fmla="*/ 2483723 w 10692508"/>
              <a:gd name="connsiteY9225" fmla="*/ 2607914 h 4158856"/>
              <a:gd name="connsiteX9226" fmla="*/ 2473755 w 10692508"/>
              <a:gd name="connsiteY9226" fmla="*/ 2603312 h 4158856"/>
              <a:gd name="connsiteX9227" fmla="*/ 2483723 w 10692508"/>
              <a:gd name="connsiteY9227" fmla="*/ 2593341 h 4158856"/>
              <a:gd name="connsiteX9228" fmla="*/ 2463019 w 10692508"/>
              <a:gd name="connsiteY9228" fmla="*/ 2587971 h 4158856"/>
              <a:gd name="connsiteX9229" fmla="*/ 2483723 w 10692508"/>
              <a:gd name="connsiteY9229" fmla="*/ 2587971 h 4158856"/>
              <a:gd name="connsiteX9230" fmla="*/ 2483723 w 10692508"/>
              <a:gd name="connsiteY9230" fmla="*/ 2582602 h 4158856"/>
              <a:gd name="connsiteX9231" fmla="*/ 2503661 w 10692508"/>
              <a:gd name="connsiteY9231" fmla="*/ 2582602 h 4158856"/>
              <a:gd name="connsiteX9232" fmla="*/ 429418 w 10692508"/>
              <a:gd name="connsiteY9232" fmla="*/ 2577233 h 4158856"/>
              <a:gd name="connsiteX9233" fmla="*/ 448589 w 10692508"/>
              <a:gd name="connsiteY9233" fmla="*/ 2582602 h 4158856"/>
              <a:gd name="connsiteX9234" fmla="*/ 429418 w 10692508"/>
              <a:gd name="connsiteY9234" fmla="*/ 2587971 h 4158856"/>
              <a:gd name="connsiteX9235" fmla="*/ 429418 w 10692508"/>
              <a:gd name="connsiteY9235" fmla="*/ 2593341 h 4158856"/>
              <a:gd name="connsiteX9236" fmla="*/ 408714 w 10692508"/>
              <a:gd name="connsiteY9236" fmla="*/ 2593341 h 4158856"/>
              <a:gd name="connsiteX9237" fmla="*/ 9186478 w 10692508"/>
              <a:gd name="connsiteY9237" fmla="*/ 2571864 h 4158856"/>
              <a:gd name="connsiteX9238" fmla="*/ 9206415 w 10692508"/>
              <a:gd name="connsiteY9238" fmla="*/ 2571864 h 4158856"/>
              <a:gd name="connsiteX9239" fmla="*/ 9206415 w 10692508"/>
              <a:gd name="connsiteY9239" fmla="*/ 2577233 h 4158856"/>
              <a:gd name="connsiteX9240" fmla="*/ 9186478 w 10692508"/>
              <a:gd name="connsiteY9240" fmla="*/ 2577233 h 4158856"/>
              <a:gd name="connsiteX9241" fmla="*/ 8847544 w 10692508"/>
              <a:gd name="connsiteY9241" fmla="*/ 2571864 h 4158856"/>
              <a:gd name="connsiteX9242" fmla="*/ 8857513 w 10692508"/>
              <a:gd name="connsiteY9242" fmla="*/ 2571864 h 4158856"/>
              <a:gd name="connsiteX9243" fmla="*/ 8857513 w 10692508"/>
              <a:gd name="connsiteY9243" fmla="*/ 2587971 h 4158856"/>
              <a:gd name="connsiteX9244" fmla="*/ 8847544 w 10692508"/>
              <a:gd name="connsiteY9244" fmla="*/ 2587971 h 4158856"/>
              <a:gd name="connsiteX9245" fmla="*/ 1994494 w 10692508"/>
              <a:gd name="connsiteY9245" fmla="*/ 2571864 h 4158856"/>
              <a:gd name="connsiteX9246" fmla="*/ 1975323 w 10692508"/>
              <a:gd name="connsiteY9246" fmla="*/ 2582602 h 4158856"/>
              <a:gd name="connsiteX9247" fmla="*/ 1975323 w 10692508"/>
              <a:gd name="connsiteY9247" fmla="*/ 2577233 h 4158856"/>
              <a:gd name="connsiteX9248" fmla="*/ 1446219 w 10692508"/>
              <a:gd name="connsiteY9248" fmla="*/ 2571864 h 4158856"/>
              <a:gd name="connsiteX9249" fmla="*/ 1446219 w 10692508"/>
              <a:gd name="connsiteY9249" fmla="*/ 2582602 h 4158856"/>
              <a:gd name="connsiteX9250" fmla="*/ 1426281 w 10692508"/>
              <a:gd name="connsiteY9250" fmla="*/ 2582602 h 4158856"/>
              <a:gd name="connsiteX9251" fmla="*/ 1436250 w 10692508"/>
              <a:gd name="connsiteY9251" fmla="*/ 2577233 h 4158856"/>
              <a:gd name="connsiteX9252" fmla="*/ 9036948 w 10692508"/>
              <a:gd name="connsiteY9252" fmla="*/ 2567261 h 4158856"/>
              <a:gd name="connsiteX9253" fmla="*/ 9056119 w 10692508"/>
              <a:gd name="connsiteY9253" fmla="*/ 2571864 h 4158856"/>
              <a:gd name="connsiteX9254" fmla="*/ 9076823 w 10692508"/>
              <a:gd name="connsiteY9254" fmla="*/ 2577233 h 4158856"/>
              <a:gd name="connsiteX9255" fmla="*/ 9076823 w 10692508"/>
              <a:gd name="connsiteY9255" fmla="*/ 2587971 h 4158856"/>
              <a:gd name="connsiteX9256" fmla="*/ 9046150 w 10692508"/>
              <a:gd name="connsiteY9256" fmla="*/ 2593341 h 4158856"/>
              <a:gd name="connsiteX9257" fmla="*/ 9036948 w 10692508"/>
              <a:gd name="connsiteY9257" fmla="*/ 2582602 h 4158856"/>
              <a:gd name="connsiteX9258" fmla="*/ 8707217 w 10692508"/>
              <a:gd name="connsiteY9258" fmla="*/ 2567261 h 4158856"/>
              <a:gd name="connsiteX9259" fmla="*/ 8717185 w 10692508"/>
              <a:gd name="connsiteY9259" fmla="*/ 2571864 h 4158856"/>
              <a:gd name="connsiteX9260" fmla="*/ 8707217 w 10692508"/>
              <a:gd name="connsiteY9260" fmla="*/ 2582602 h 4158856"/>
              <a:gd name="connsiteX9261" fmla="*/ 8698015 w 10692508"/>
              <a:gd name="connsiteY9261" fmla="*/ 2582602 h 4158856"/>
              <a:gd name="connsiteX9262" fmla="*/ 8688046 w 10692508"/>
              <a:gd name="connsiteY9262" fmla="*/ 2571864 h 4158856"/>
              <a:gd name="connsiteX9263" fmla="*/ 2233741 w 10692508"/>
              <a:gd name="connsiteY9263" fmla="*/ 2567261 h 4158856"/>
              <a:gd name="connsiteX9264" fmla="*/ 2243709 w 10692508"/>
              <a:gd name="connsiteY9264" fmla="*/ 2567261 h 4158856"/>
              <a:gd name="connsiteX9265" fmla="*/ 2254445 w 10692508"/>
              <a:gd name="connsiteY9265" fmla="*/ 2567261 h 4158856"/>
              <a:gd name="connsiteX9266" fmla="*/ 2254445 w 10692508"/>
              <a:gd name="connsiteY9266" fmla="*/ 2571864 h 4158856"/>
              <a:gd name="connsiteX9267" fmla="*/ 2243709 w 10692508"/>
              <a:gd name="connsiteY9267" fmla="*/ 2577233 h 4158856"/>
              <a:gd name="connsiteX9268" fmla="*/ 8787733 w 10692508"/>
              <a:gd name="connsiteY9268" fmla="*/ 2562659 h 4158856"/>
              <a:gd name="connsiteX9269" fmla="*/ 8807670 w 10692508"/>
              <a:gd name="connsiteY9269" fmla="*/ 2571864 h 4158856"/>
              <a:gd name="connsiteX9270" fmla="*/ 8797701 w 10692508"/>
              <a:gd name="connsiteY9270" fmla="*/ 2577233 h 4158856"/>
              <a:gd name="connsiteX9271" fmla="*/ 8776997 w 10692508"/>
              <a:gd name="connsiteY9271" fmla="*/ 2577233 h 4158856"/>
              <a:gd name="connsiteX9272" fmla="*/ 8776997 w 10692508"/>
              <a:gd name="connsiteY9272" fmla="*/ 2567261 h 4158856"/>
              <a:gd name="connsiteX9273" fmla="*/ 2004462 w 10692508"/>
              <a:gd name="connsiteY9273" fmla="*/ 2562659 h 4158856"/>
              <a:gd name="connsiteX9274" fmla="*/ 2025166 w 10692508"/>
              <a:gd name="connsiteY9274" fmla="*/ 2562659 h 4158856"/>
              <a:gd name="connsiteX9275" fmla="*/ 2035135 w 10692508"/>
              <a:gd name="connsiteY9275" fmla="*/ 2567261 h 4158856"/>
              <a:gd name="connsiteX9276" fmla="*/ 2014431 w 10692508"/>
              <a:gd name="connsiteY9276" fmla="*/ 2577233 h 4158856"/>
              <a:gd name="connsiteX9277" fmla="*/ 2004462 w 10692508"/>
              <a:gd name="connsiteY9277" fmla="*/ 2571864 h 4158856"/>
              <a:gd name="connsiteX9278" fmla="*/ 1994494 w 10692508"/>
              <a:gd name="connsiteY9278" fmla="*/ 2571864 h 4158856"/>
              <a:gd name="connsiteX9279" fmla="*/ 2004462 w 10692508"/>
              <a:gd name="connsiteY9279" fmla="*/ 2567261 h 4158856"/>
              <a:gd name="connsiteX9280" fmla="*/ 539073 w 10692508"/>
              <a:gd name="connsiteY9280" fmla="*/ 2562659 h 4158856"/>
              <a:gd name="connsiteX9281" fmla="*/ 549042 w 10692508"/>
              <a:gd name="connsiteY9281" fmla="*/ 2562659 h 4158856"/>
              <a:gd name="connsiteX9282" fmla="*/ 558244 w 10692508"/>
              <a:gd name="connsiteY9282" fmla="*/ 2562659 h 4158856"/>
              <a:gd name="connsiteX9283" fmla="*/ 558244 w 10692508"/>
              <a:gd name="connsiteY9283" fmla="*/ 2567261 h 4158856"/>
              <a:gd name="connsiteX9284" fmla="*/ 549042 w 10692508"/>
              <a:gd name="connsiteY9284" fmla="*/ 2567261 h 4158856"/>
              <a:gd name="connsiteX9285" fmla="*/ 9105962 w 10692508"/>
              <a:gd name="connsiteY9285" fmla="*/ 2557290 h 4158856"/>
              <a:gd name="connsiteX9286" fmla="*/ 9136635 w 10692508"/>
              <a:gd name="connsiteY9286" fmla="*/ 2562659 h 4158856"/>
              <a:gd name="connsiteX9287" fmla="*/ 9115931 w 10692508"/>
              <a:gd name="connsiteY9287" fmla="*/ 2567261 h 4158856"/>
              <a:gd name="connsiteX9288" fmla="*/ 8936495 w 10692508"/>
              <a:gd name="connsiteY9288" fmla="*/ 2557290 h 4158856"/>
              <a:gd name="connsiteX9289" fmla="*/ 8957199 w 10692508"/>
              <a:gd name="connsiteY9289" fmla="*/ 2557290 h 4158856"/>
              <a:gd name="connsiteX9290" fmla="*/ 8957199 w 10692508"/>
              <a:gd name="connsiteY9290" fmla="*/ 2571864 h 4158856"/>
              <a:gd name="connsiteX9291" fmla="*/ 8936495 w 10692508"/>
              <a:gd name="connsiteY9291" fmla="*/ 2562659 h 4158856"/>
              <a:gd name="connsiteX9292" fmla="*/ 2004462 w 10692508"/>
              <a:gd name="connsiteY9292" fmla="*/ 2551921 h 4158856"/>
              <a:gd name="connsiteX9293" fmla="*/ 2004462 w 10692508"/>
              <a:gd name="connsiteY9293" fmla="*/ 2562659 h 4158856"/>
              <a:gd name="connsiteX9294" fmla="*/ 1994494 w 10692508"/>
              <a:gd name="connsiteY9294" fmla="*/ 2562659 h 4158856"/>
              <a:gd name="connsiteX9295" fmla="*/ 628024 w 10692508"/>
              <a:gd name="connsiteY9295" fmla="*/ 2551921 h 4158856"/>
              <a:gd name="connsiteX9296" fmla="*/ 638760 w 10692508"/>
              <a:gd name="connsiteY9296" fmla="*/ 2557290 h 4158856"/>
              <a:gd name="connsiteX9297" fmla="*/ 618056 w 10692508"/>
              <a:gd name="connsiteY9297" fmla="*/ 2567261 h 4158856"/>
              <a:gd name="connsiteX9298" fmla="*/ 608087 w 10692508"/>
              <a:gd name="connsiteY9298" fmla="*/ 2562659 h 4158856"/>
              <a:gd name="connsiteX9299" fmla="*/ 9515443 w 10692508"/>
              <a:gd name="connsiteY9299" fmla="*/ 2546552 h 4158856"/>
              <a:gd name="connsiteX9300" fmla="*/ 9535380 w 10692508"/>
              <a:gd name="connsiteY9300" fmla="*/ 2557290 h 4158856"/>
              <a:gd name="connsiteX9301" fmla="*/ 9515443 w 10692508"/>
              <a:gd name="connsiteY9301" fmla="*/ 2567261 h 4158856"/>
              <a:gd name="connsiteX9302" fmla="*/ 9506241 w 10692508"/>
              <a:gd name="connsiteY9302" fmla="*/ 2562659 h 4158856"/>
              <a:gd name="connsiteX9303" fmla="*/ 9485537 w 10692508"/>
              <a:gd name="connsiteY9303" fmla="*/ 2562659 h 4158856"/>
              <a:gd name="connsiteX9304" fmla="*/ 9485537 w 10692508"/>
              <a:gd name="connsiteY9304" fmla="*/ 2551921 h 4158856"/>
              <a:gd name="connsiteX9305" fmla="*/ 2243709 w 10692508"/>
              <a:gd name="connsiteY9305" fmla="*/ 2546552 h 4158856"/>
              <a:gd name="connsiteX9306" fmla="*/ 2254445 w 10692508"/>
              <a:gd name="connsiteY9306" fmla="*/ 2551921 h 4158856"/>
              <a:gd name="connsiteX9307" fmla="*/ 2254445 w 10692508"/>
              <a:gd name="connsiteY9307" fmla="*/ 2557290 h 4158856"/>
              <a:gd name="connsiteX9308" fmla="*/ 2233741 w 10692508"/>
              <a:gd name="connsiteY9308" fmla="*/ 2562659 h 4158856"/>
              <a:gd name="connsiteX9309" fmla="*/ 2233741 w 10692508"/>
              <a:gd name="connsiteY9309" fmla="*/ 2551921 h 4158856"/>
              <a:gd name="connsiteX9310" fmla="*/ 2164727 w 10692508"/>
              <a:gd name="connsiteY9310" fmla="*/ 2546552 h 4158856"/>
              <a:gd name="connsiteX9311" fmla="*/ 2173929 w 10692508"/>
              <a:gd name="connsiteY9311" fmla="*/ 2546552 h 4158856"/>
              <a:gd name="connsiteX9312" fmla="*/ 2173929 w 10692508"/>
              <a:gd name="connsiteY9312" fmla="*/ 2567261 h 4158856"/>
              <a:gd name="connsiteX9313" fmla="*/ 2154758 w 10692508"/>
              <a:gd name="connsiteY9313" fmla="*/ 2567261 h 4158856"/>
              <a:gd name="connsiteX9314" fmla="*/ 2144790 w 10692508"/>
              <a:gd name="connsiteY9314" fmla="*/ 2571864 h 4158856"/>
              <a:gd name="connsiteX9315" fmla="*/ 2124086 w 10692508"/>
              <a:gd name="connsiteY9315" fmla="*/ 2562659 h 4158856"/>
              <a:gd name="connsiteX9316" fmla="*/ 2124086 w 10692508"/>
              <a:gd name="connsiteY9316" fmla="*/ 2557290 h 4158856"/>
              <a:gd name="connsiteX9317" fmla="*/ 2154758 w 10692508"/>
              <a:gd name="connsiteY9317" fmla="*/ 2562659 h 4158856"/>
              <a:gd name="connsiteX9318" fmla="*/ 2144790 w 10692508"/>
              <a:gd name="connsiteY9318" fmla="*/ 2557290 h 4158856"/>
              <a:gd name="connsiteX9319" fmla="*/ 2114117 w 10692508"/>
              <a:gd name="connsiteY9319" fmla="*/ 2546552 h 4158856"/>
              <a:gd name="connsiteX9320" fmla="*/ 2134054 w 10692508"/>
              <a:gd name="connsiteY9320" fmla="*/ 2546552 h 4158856"/>
              <a:gd name="connsiteX9321" fmla="*/ 2124086 w 10692508"/>
              <a:gd name="connsiteY9321" fmla="*/ 2551921 h 4158856"/>
              <a:gd name="connsiteX9322" fmla="*/ 2114117 w 10692508"/>
              <a:gd name="connsiteY9322" fmla="*/ 2551921 h 4158856"/>
              <a:gd name="connsiteX9323" fmla="*/ 1904776 w 10692508"/>
              <a:gd name="connsiteY9323" fmla="*/ 2546552 h 4158856"/>
              <a:gd name="connsiteX9324" fmla="*/ 1925480 w 10692508"/>
              <a:gd name="connsiteY9324" fmla="*/ 2551921 h 4158856"/>
              <a:gd name="connsiteX9325" fmla="*/ 1915511 w 10692508"/>
              <a:gd name="connsiteY9325" fmla="*/ 2551921 h 4158856"/>
              <a:gd name="connsiteX9326" fmla="*/ 1925480 w 10692508"/>
              <a:gd name="connsiteY9326" fmla="*/ 2567261 h 4158856"/>
              <a:gd name="connsiteX9327" fmla="*/ 1915511 w 10692508"/>
              <a:gd name="connsiteY9327" fmla="*/ 2567261 h 4158856"/>
              <a:gd name="connsiteX9328" fmla="*/ 1894807 w 10692508"/>
              <a:gd name="connsiteY9328" fmla="*/ 2587971 h 4158856"/>
              <a:gd name="connsiteX9329" fmla="*/ 1865668 w 10692508"/>
              <a:gd name="connsiteY9329" fmla="*/ 2597943 h 4158856"/>
              <a:gd name="connsiteX9330" fmla="*/ 1825027 w 10692508"/>
              <a:gd name="connsiteY9330" fmla="*/ 2607914 h 4158856"/>
              <a:gd name="connsiteX9331" fmla="*/ 1825027 w 10692508"/>
              <a:gd name="connsiteY9331" fmla="*/ 2613283 h 4158856"/>
              <a:gd name="connsiteX9332" fmla="*/ 1805856 w 10692508"/>
              <a:gd name="connsiteY9332" fmla="*/ 2618653 h 4158856"/>
              <a:gd name="connsiteX9333" fmla="*/ 1805856 w 10692508"/>
              <a:gd name="connsiteY9333" fmla="*/ 2607914 h 4158856"/>
              <a:gd name="connsiteX9334" fmla="*/ 1785152 w 10692508"/>
              <a:gd name="connsiteY9334" fmla="*/ 2597943 h 4158856"/>
              <a:gd name="connsiteX9335" fmla="*/ 1815825 w 10692508"/>
              <a:gd name="connsiteY9335" fmla="*/ 2597943 h 4158856"/>
              <a:gd name="connsiteX9336" fmla="*/ 1834995 w 10692508"/>
              <a:gd name="connsiteY9336" fmla="*/ 2582602 h 4158856"/>
              <a:gd name="connsiteX9337" fmla="*/ 1815825 w 10692508"/>
              <a:gd name="connsiteY9337" fmla="*/ 2577233 h 4158856"/>
              <a:gd name="connsiteX9338" fmla="*/ 1834995 w 10692508"/>
              <a:gd name="connsiteY9338" fmla="*/ 2567261 h 4158856"/>
              <a:gd name="connsiteX9339" fmla="*/ 1844964 w 10692508"/>
              <a:gd name="connsiteY9339" fmla="*/ 2562659 h 4158856"/>
              <a:gd name="connsiteX9340" fmla="*/ 1686233 w 10692508"/>
              <a:gd name="connsiteY9340" fmla="*/ 2546552 h 4158856"/>
              <a:gd name="connsiteX9341" fmla="*/ 1686233 w 10692508"/>
              <a:gd name="connsiteY9341" fmla="*/ 2562659 h 4158856"/>
              <a:gd name="connsiteX9342" fmla="*/ 1705403 w 10692508"/>
              <a:gd name="connsiteY9342" fmla="*/ 2562659 h 4158856"/>
              <a:gd name="connsiteX9343" fmla="*/ 1715372 w 10692508"/>
              <a:gd name="connsiteY9343" fmla="*/ 2577233 h 4158856"/>
              <a:gd name="connsiteX9344" fmla="*/ 1705403 w 10692508"/>
              <a:gd name="connsiteY9344" fmla="*/ 2582602 h 4158856"/>
              <a:gd name="connsiteX9345" fmla="*/ 1696201 w 10692508"/>
              <a:gd name="connsiteY9345" fmla="*/ 2607914 h 4158856"/>
              <a:gd name="connsiteX9346" fmla="*/ 1665529 w 10692508"/>
              <a:gd name="connsiteY9346" fmla="*/ 2628624 h 4158856"/>
              <a:gd name="connsiteX9347" fmla="*/ 1646358 w 10692508"/>
              <a:gd name="connsiteY9347" fmla="*/ 2628624 h 4158856"/>
              <a:gd name="connsiteX9348" fmla="*/ 1625654 w 10692508"/>
              <a:gd name="connsiteY9348" fmla="*/ 2639363 h 4158856"/>
              <a:gd name="connsiteX9349" fmla="*/ 1615685 w 10692508"/>
              <a:gd name="connsiteY9349" fmla="*/ 2633993 h 4158856"/>
              <a:gd name="connsiteX9350" fmla="*/ 1595748 w 10692508"/>
              <a:gd name="connsiteY9350" fmla="*/ 2639363 h 4158856"/>
              <a:gd name="connsiteX9351" fmla="*/ 1565842 w 10692508"/>
              <a:gd name="connsiteY9351" fmla="*/ 2654703 h 4158856"/>
              <a:gd name="connsiteX9352" fmla="*/ 1565842 w 10692508"/>
              <a:gd name="connsiteY9352" fmla="*/ 2649334 h 4158856"/>
              <a:gd name="connsiteX9353" fmla="*/ 1565842 w 10692508"/>
              <a:gd name="connsiteY9353" fmla="*/ 2643965 h 4158856"/>
              <a:gd name="connsiteX9354" fmla="*/ 1576578 w 10692508"/>
              <a:gd name="connsiteY9354" fmla="*/ 2639363 h 4158856"/>
              <a:gd name="connsiteX9355" fmla="*/ 1595748 w 10692508"/>
              <a:gd name="connsiteY9355" fmla="*/ 2628624 h 4158856"/>
              <a:gd name="connsiteX9356" fmla="*/ 1595748 w 10692508"/>
              <a:gd name="connsiteY9356" fmla="*/ 2618653 h 4158856"/>
              <a:gd name="connsiteX9357" fmla="*/ 1605717 w 10692508"/>
              <a:gd name="connsiteY9357" fmla="*/ 2624022 h 4158856"/>
              <a:gd name="connsiteX9358" fmla="*/ 1625654 w 10692508"/>
              <a:gd name="connsiteY9358" fmla="*/ 2607914 h 4158856"/>
              <a:gd name="connsiteX9359" fmla="*/ 1636389 w 10692508"/>
              <a:gd name="connsiteY9359" fmla="*/ 2597943 h 4158856"/>
              <a:gd name="connsiteX9360" fmla="*/ 1615685 w 10692508"/>
              <a:gd name="connsiteY9360" fmla="*/ 2593341 h 4158856"/>
              <a:gd name="connsiteX9361" fmla="*/ 1615685 w 10692508"/>
              <a:gd name="connsiteY9361" fmla="*/ 2582602 h 4158856"/>
              <a:gd name="connsiteX9362" fmla="*/ 1636389 w 10692508"/>
              <a:gd name="connsiteY9362" fmla="*/ 2571864 h 4158856"/>
              <a:gd name="connsiteX9363" fmla="*/ 1636389 w 10692508"/>
              <a:gd name="connsiteY9363" fmla="*/ 2582602 h 4158856"/>
              <a:gd name="connsiteX9364" fmla="*/ 1655560 w 10692508"/>
              <a:gd name="connsiteY9364" fmla="*/ 2582602 h 4158856"/>
              <a:gd name="connsiteX9365" fmla="*/ 1655560 w 10692508"/>
              <a:gd name="connsiteY9365" fmla="*/ 2567261 h 4158856"/>
              <a:gd name="connsiteX9366" fmla="*/ 1665529 w 10692508"/>
              <a:gd name="connsiteY9366" fmla="*/ 2562659 h 4158856"/>
              <a:gd name="connsiteX9367" fmla="*/ 1555874 w 10692508"/>
              <a:gd name="connsiteY9367" fmla="*/ 2546552 h 4158856"/>
              <a:gd name="connsiteX9368" fmla="*/ 1565842 w 10692508"/>
              <a:gd name="connsiteY9368" fmla="*/ 2546552 h 4158856"/>
              <a:gd name="connsiteX9369" fmla="*/ 1586546 w 10692508"/>
              <a:gd name="connsiteY9369" fmla="*/ 2557290 h 4158856"/>
              <a:gd name="connsiteX9370" fmla="*/ 1595748 w 10692508"/>
              <a:gd name="connsiteY9370" fmla="*/ 2562659 h 4158856"/>
              <a:gd name="connsiteX9371" fmla="*/ 1605717 w 10692508"/>
              <a:gd name="connsiteY9371" fmla="*/ 2562659 h 4158856"/>
              <a:gd name="connsiteX9372" fmla="*/ 1605717 w 10692508"/>
              <a:gd name="connsiteY9372" fmla="*/ 2571864 h 4158856"/>
              <a:gd name="connsiteX9373" fmla="*/ 1535936 w 10692508"/>
              <a:gd name="connsiteY9373" fmla="*/ 2597943 h 4158856"/>
              <a:gd name="connsiteX9374" fmla="*/ 1515999 w 10692508"/>
              <a:gd name="connsiteY9374" fmla="*/ 2603312 h 4158856"/>
              <a:gd name="connsiteX9375" fmla="*/ 1506030 w 10692508"/>
              <a:gd name="connsiteY9375" fmla="*/ 2607914 h 4158856"/>
              <a:gd name="connsiteX9376" fmla="*/ 1486093 w 10692508"/>
              <a:gd name="connsiteY9376" fmla="*/ 2607914 h 4158856"/>
              <a:gd name="connsiteX9377" fmla="*/ 1475358 w 10692508"/>
              <a:gd name="connsiteY9377" fmla="*/ 2613283 h 4158856"/>
              <a:gd name="connsiteX9378" fmla="*/ 1456187 w 10692508"/>
              <a:gd name="connsiteY9378" fmla="*/ 2613283 h 4158856"/>
              <a:gd name="connsiteX9379" fmla="*/ 1426281 w 10692508"/>
              <a:gd name="connsiteY9379" fmla="*/ 2628624 h 4158856"/>
              <a:gd name="connsiteX9380" fmla="*/ 1415546 w 10692508"/>
              <a:gd name="connsiteY9380" fmla="*/ 2624022 h 4158856"/>
              <a:gd name="connsiteX9381" fmla="*/ 1436250 w 10692508"/>
              <a:gd name="connsiteY9381" fmla="*/ 2613283 h 4158856"/>
              <a:gd name="connsiteX9382" fmla="*/ 1446219 w 10692508"/>
              <a:gd name="connsiteY9382" fmla="*/ 2613283 h 4158856"/>
              <a:gd name="connsiteX9383" fmla="*/ 1446219 w 10692508"/>
              <a:gd name="connsiteY9383" fmla="*/ 2607914 h 4158856"/>
              <a:gd name="connsiteX9384" fmla="*/ 1456187 w 10692508"/>
              <a:gd name="connsiteY9384" fmla="*/ 2603312 h 4158856"/>
              <a:gd name="connsiteX9385" fmla="*/ 1446219 w 10692508"/>
              <a:gd name="connsiteY9385" fmla="*/ 2597943 h 4158856"/>
              <a:gd name="connsiteX9386" fmla="*/ 1436250 w 10692508"/>
              <a:gd name="connsiteY9386" fmla="*/ 2603312 h 4158856"/>
              <a:gd name="connsiteX9387" fmla="*/ 1436250 w 10692508"/>
              <a:gd name="connsiteY9387" fmla="*/ 2593341 h 4158856"/>
              <a:gd name="connsiteX9388" fmla="*/ 1466923 w 10692508"/>
              <a:gd name="connsiteY9388" fmla="*/ 2582602 h 4158856"/>
              <a:gd name="connsiteX9389" fmla="*/ 1506030 w 10692508"/>
              <a:gd name="connsiteY9389" fmla="*/ 2571864 h 4158856"/>
              <a:gd name="connsiteX9390" fmla="*/ 1506030 w 10692508"/>
              <a:gd name="connsiteY9390" fmla="*/ 2567261 h 4158856"/>
              <a:gd name="connsiteX9391" fmla="*/ 1436250 w 10692508"/>
              <a:gd name="connsiteY9391" fmla="*/ 2546552 h 4158856"/>
              <a:gd name="connsiteX9392" fmla="*/ 1466923 w 10692508"/>
              <a:gd name="connsiteY9392" fmla="*/ 2546552 h 4158856"/>
              <a:gd name="connsiteX9393" fmla="*/ 1446219 w 10692508"/>
              <a:gd name="connsiteY9393" fmla="*/ 2551921 h 4158856"/>
              <a:gd name="connsiteX9394" fmla="*/ 1316626 w 10692508"/>
              <a:gd name="connsiteY9394" fmla="*/ 2546552 h 4158856"/>
              <a:gd name="connsiteX9395" fmla="*/ 1326595 w 10692508"/>
              <a:gd name="connsiteY9395" fmla="*/ 2546552 h 4158856"/>
              <a:gd name="connsiteX9396" fmla="*/ 1326595 w 10692508"/>
              <a:gd name="connsiteY9396" fmla="*/ 2557290 h 4158856"/>
              <a:gd name="connsiteX9397" fmla="*/ 1297456 w 10692508"/>
              <a:gd name="connsiteY9397" fmla="*/ 2562659 h 4158856"/>
              <a:gd name="connsiteX9398" fmla="*/ 1276752 w 10692508"/>
              <a:gd name="connsiteY9398" fmla="*/ 2571864 h 4158856"/>
              <a:gd name="connsiteX9399" fmla="*/ 1276752 w 10692508"/>
              <a:gd name="connsiteY9399" fmla="*/ 2577233 h 4158856"/>
              <a:gd name="connsiteX9400" fmla="*/ 1237644 w 10692508"/>
              <a:gd name="connsiteY9400" fmla="*/ 2593341 h 4158856"/>
              <a:gd name="connsiteX9401" fmla="*/ 1216940 w 10692508"/>
              <a:gd name="connsiteY9401" fmla="*/ 2587971 h 4158856"/>
              <a:gd name="connsiteX9402" fmla="*/ 1216940 w 10692508"/>
              <a:gd name="connsiteY9402" fmla="*/ 2577233 h 4158856"/>
              <a:gd name="connsiteX9403" fmla="*/ 1237644 w 10692508"/>
              <a:gd name="connsiteY9403" fmla="*/ 2577233 h 4158856"/>
              <a:gd name="connsiteX9404" fmla="*/ 1276752 w 10692508"/>
              <a:gd name="connsiteY9404" fmla="*/ 2551921 h 4158856"/>
              <a:gd name="connsiteX9405" fmla="*/ 1305891 w 10692508"/>
              <a:gd name="connsiteY9405" fmla="*/ 2551921 h 4158856"/>
              <a:gd name="connsiteX9406" fmla="*/ 9056119 w 10692508"/>
              <a:gd name="connsiteY9406" fmla="*/ 2541182 h 4158856"/>
              <a:gd name="connsiteX9407" fmla="*/ 9076823 w 10692508"/>
              <a:gd name="connsiteY9407" fmla="*/ 2546552 h 4158856"/>
              <a:gd name="connsiteX9408" fmla="*/ 9056119 w 10692508"/>
              <a:gd name="connsiteY9408" fmla="*/ 2551921 h 4158856"/>
              <a:gd name="connsiteX9409" fmla="*/ 9046150 w 10692508"/>
              <a:gd name="connsiteY9409" fmla="*/ 2546552 h 4158856"/>
              <a:gd name="connsiteX9410" fmla="*/ 8727921 w 10692508"/>
              <a:gd name="connsiteY9410" fmla="*/ 2541182 h 4158856"/>
              <a:gd name="connsiteX9411" fmla="*/ 8737889 w 10692508"/>
              <a:gd name="connsiteY9411" fmla="*/ 2541182 h 4158856"/>
              <a:gd name="connsiteX9412" fmla="*/ 8747858 w 10692508"/>
              <a:gd name="connsiteY9412" fmla="*/ 2551921 h 4158856"/>
              <a:gd name="connsiteX9413" fmla="*/ 8727921 w 10692508"/>
              <a:gd name="connsiteY9413" fmla="*/ 2557290 h 4158856"/>
              <a:gd name="connsiteX9414" fmla="*/ 8717185 w 10692508"/>
              <a:gd name="connsiteY9414" fmla="*/ 2557290 h 4158856"/>
              <a:gd name="connsiteX9415" fmla="*/ 8707217 w 10692508"/>
              <a:gd name="connsiteY9415" fmla="*/ 2546552 h 4158856"/>
              <a:gd name="connsiteX9416" fmla="*/ 2394006 w 10692508"/>
              <a:gd name="connsiteY9416" fmla="*/ 2541182 h 4158856"/>
              <a:gd name="connsiteX9417" fmla="*/ 2403208 w 10692508"/>
              <a:gd name="connsiteY9417" fmla="*/ 2546552 h 4158856"/>
              <a:gd name="connsiteX9418" fmla="*/ 2384037 w 10692508"/>
              <a:gd name="connsiteY9418" fmla="*/ 2546552 h 4158856"/>
              <a:gd name="connsiteX9419" fmla="*/ 2334194 w 10692508"/>
              <a:gd name="connsiteY9419" fmla="*/ 2541182 h 4158856"/>
              <a:gd name="connsiteX9420" fmla="*/ 2353364 w 10692508"/>
              <a:gd name="connsiteY9420" fmla="*/ 2541182 h 4158856"/>
              <a:gd name="connsiteX9421" fmla="*/ 2353364 w 10692508"/>
              <a:gd name="connsiteY9421" fmla="*/ 2546552 h 4158856"/>
              <a:gd name="connsiteX9422" fmla="*/ 2334194 w 10692508"/>
              <a:gd name="connsiteY9422" fmla="*/ 2551921 h 4158856"/>
              <a:gd name="connsiteX9423" fmla="*/ 608087 w 10692508"/>
              <a:gd name="connsiteY9423" fmla="*/ 2541182 h 4158856"/>
              <a:gd name="connsiteX9424" fmla="*/ 608087 w 10692508"/>
              <a:gd name="connsiteY9424" fmla="*/ 2546552 h 4158856"/>
              <a:gd name="connsiteX9425" fmla="*/ 598885 w 10692508"/>
              <a:gd name="connsiteY9425" fmla="*/ 2557290 h 4158856"/>
              <a:gd name="connsiteX9426" fmla="*/ 578181 w 10692508"/>
              <a:gd name="connsiteY9426" fmla="*/ 2562659 h 4158856"/>
              <a:gd name="connsiteX9427" fmla="*/ 558244 w 10692508"/>
              <a:gd name="connsiteY9427" fmla="*/ 2557290 h 4158856"/>
              <a:gd name="connsiteX9428" fmla="*/ 10043780 w 10692508"/>
              <a:gd name="connsiteY9428" fmla="*/ 2535813 h 4158856"/>
              <a:gd name="connsiteX9429" fmla="*/ 10053749 w 10692508"/>
              <a:gd name="connsiteY9429" fmla="*/ 2541182 h 4158856"/>
              <a:gd name="connsiteX9430" fmla="*/ 10024610 w 10692508"/>
              <a:gd name="connsiteY9430" fmla="*/ 2541182 h 4158856"/>
              <a:gd name="connsiteX9431" fmla="*/ 8957199 w 10692508"/>
              <a:gd name="connsiteY9431" fmla="*/ 2535813 h 4158856"/>
              <a:gd name="connsiteX9432" fmla="*/ 8996307 w 10692508"/>
              <a:gd name="connsiteY9432" fmla="*/ 2535813 h 4158856"/>
              <a:gd name="connsiteX9433" fmla="*/ 8996307 w 10692508"/>
              <a:gd name="connsiteY9433" fmla="*/ 2546552 h 4158856"/>
              <a:gd name="connsiteX9434" fmla="*/ 8967168 w 10692508"/>
              <a:gd name="connsiteY9434" fmla="*/ 2546552 h 4158856"/>
              <a:gd name="connsiteX9435" fmla="*/ 2293553 w 10692508"/>
              <a:gd name="connsiteY9435" fmla="*/ 2535813 h 4158856"/>
              <a:gd name="connsiteX9436" fmla="*/ 2304288 w 10692508"/>
              <a:gd name="connsiteY9436" fmla="*/ 2535813 h 4158856"/>
              <a:gd name="connsiteX9437" fmla="*/ 2293553 w 10692508"/>
              <a:gd name="connsiteY9437" fmla="*/ 2546552 h 4158856"/>
              <a:gd name="connsiteX9438" fmla="*/ 2254445 w 10692508"/>
              <a:gd name="connsiteY9438" fmla="*/ 2535813 h 4158856"/>
              <a:gd name="connsiteX9439" fmla="*/ 2283584 w 10692508"/>
              <a:gd name="connsiteY9439" fmla="*/ 2535813 h 4158856"/>
              <a:gd name="connsiteX9440" fmla="*/ 2274382 w 10692508"/>
              <a:gd name="connsiteY9440" fmla="*/ 2546552 h 4158856"/>
              <a:gd name="connsiteX9441" fmla="*/ 1675497 w 10692508"/>
              <a:gd name="connsiteY9441" fmla="*/ 2535813 h 4158856"/>
              <a:gd name="connsiteX9442" fmla="*/ 1686233 w 10692508"/>
              <a:gd name="connsiteY9442" fmla="*/ 2535813 h 4158856"/>
              <a:gd name="connsiteX9443" fmla="*/ 1705403 w 10692508"/>
              <a:gd name="connsiteY9443" fmla="*/ 2541182 h 4158856"/>
              <a:gd name="connsiteX9444" fmla="*/ 1686233 w 10692508"/>
              <a:gd name="connsiteY9444" fmla="*/ 2546552 h 4158856"/>
              <a:gd name="connsiteX9445" fmla="*/ 1675497 w 10692508"/>
              <a:gd name="connsiteY9445" fmla="*/ 2541182 h 4158856"/>
              <a:gd name="connsiteX9446" fmla="*/ 9017011 w 10692508"/>
              <a:gd name="connsiteY9446" fmla="*/ 2531211 h 4158856"/>
              <a:gd name="connsiteX9447" fmla="*/ 9036948 w 10692508"/>
              <a:gd name="connsiteY9447" fmla="*/ 2531211 h 4158856"/>
              <a:gd name="connsiteX9448" fmla="*/ 9036948 w 10692508"/>
              <a:gd name="connsiteY9448" fmla="*/ 2541182 h 4158856"/>
              <a:gd name="connsiteX9449" fmla="*/ 1615685 w 10692508"/>
              <a:gd name="connsiteY9449" fmla="*/ 2531211 h 4158856"/>
              <a:gd name="connsiteX9450" fmla="*/ 1646358 w 10692508"/>
              <a:gd name="connsiteY9450" fmla="*/ 2535813 h 4158856"/>
              <a:gd name="connsiteX9451" fmla="*/ 1636389 w 10692508"/>
              <a:gd name="connsiteY9451" fmla="*/ 2541182 h 4158856"/>
              <a:gd name="connsiteX9452" fmla="*/ 1625654 w 10692508"/>
              <a:gd name="connsiteY9452" fmla="*/ 2541182 h 4158856"/>
              <a:gd name="connsiteX9453" fmla="*/ 987662 w 10692508"/>
              <a:gd name="connsiteY9453" fmla="*/ 2531211 h 4158856"/>
              <a:gd name="connsiteX9454" fmla="*/ 997630 w 10692508"/>
              <a:gd name="connsiteY9454" fmla="*/ 2531211 h 4158856"/>
              <a:gd name="connsiteX9455" fmla="*/ 987662 w 10692508"/>
              <a:gd name="connsiteY9455" fmla="*/ 2541182 h 4158856"/>
              <a:gd name="connsiteX9456" fmla="*/ 977693 w 10692508"/>
              <a:gd name="connsiteY9456" fmla="*/ 2546552 h 4158856"/>
              <a:gd name="connsiteX9457" fmla="*/ 956989 w 10692508"/>
              <a:gd name="connsiteY9457" fmla="*/ 2557290 h 4158856"/>
              <a:gd name="connsiteX9458" fmla="*/ 947787 w 10692508"/>
              <a:gd name="connsiteY9458" fmla="*/ 2557290 h 4158856"/>
              <a:gd name="connsiteX9459" fmla="*/ 947787 w 10692508"/>
              <a:gd name="connsiteY9459" fmla="*/ 2551921 h 4158856"/>
              <a:gd name="connsiteX9460" fmla="*/ 718509 w 10692508"/>
              <a:gd name="connsiteY9460" fmla="*/ 2531211 h 4158856"/>
              <a:gd name="connsiteX9461" fmla="*/ 727710 w 10692508"/>
              <a:gd name="connsiteY9461" fmla="*/ 2541182 h 4158856"/>
              <a:gd name="connsiteX9462" fmla="*/ 698571 w 10692508"/>
              <a:gd name="connsiteY9462" fmla="*/ 2535813 h 4158856"/>
              <a:gd name="connsiteX9463" fmla="*/ 8678078 w 10692508"/>
              <a:gd name="connsiteY9463" fmla="*/ 2526609 h 4158856"/>
              <a:gd name="connsiteX9464" fmla="*/ 8698015 w 10692508"/>
              <a:gd name="connsiteY9464" fmla="*/ 2531211 h 4158856"/>
              <a:gd name="connsiteX9465" fmla="*/ 8678078 w 10692508"/>
              <a:gd name="connsiteY9465" fmla="*/ 2531211 h 4158856"/>
              <a:gd name="connsiteX9466" fmla="*/ 1884839 w 10692508"/>
              <a:gd name="connsiteY9466" fmla="*/ 2526609 h 4158856"/>
              <a:gd name="connsiteX9467" fmla="*/ 1894807 w 10692508"/>
              <a:gd name="connsiteY9467" fmla="*/ 2531211 h 4158856"/>
              <a:gd name="connsiteX9468" fmla="*/ 1915511 w 10692508"/>
              <a:gd name="connsiteY9468" fmla="*/ 2531211 h 4158856"/>
              <a:gd name="connsiteX9469" fmla="*/ 1884839 w 10692508"/>
              <a:gd name="connsiteY9469" fmla="*/ 2541182 h 4158856"/>
              <a:gd name="connsiteX9470" fmla="*/ 1875637 w 10692508"/>
              <a:gd name="connsiteY9470" fmla="*/ 2541182 h 4158856"/>
              <a:gd name="connsiteX9471" fmla="*/ 1875637 w 10692508"/>
              <a:gd name="connsiteY9471" fmla="*/ 2531211 h 4158856"/>
              <a:gd name="connsiteX9472" fmla="*/ 9165774 w 10692508"/>
              <a:gd name="connsiteY9472" fmla="*/ 2521239 h 4158856"/>
              <a:gd name="connsiteX9473" fmla="*/ 9186478 w 10692508"/>
              <a:gd name="connsiteY9473" fmla="*/ 2521239 h 4158856"/>
              <a:gd name="connsiteX9474" fmla="*/ 9186478 w 10692508"/>
              <a:gd name="connsiteY9474" fmla="*/ 2531211 h 4158856"/>
              <a:gd name="connsiteX9475" fmla="*/ 9165774 w 10692508"/>
              <a:gd name="connsiteY9475" fmla="*/ 2531211 h 4158856"/>
              <a:gd name="connsiteX9476" fmla="*/ 9136635 w 10692508"/>
              <a:gd name="connsiteY9476" fmla="*/ 2521239 h 4158856"/>
              <a:gd name="connsiteX9477" fmla="*/ 9146603 w 10692508"/>
              <a:gd name="connsiteY9477" fmla="*/ 2526609 h 4158856"/>
              <a:gd name="connsiteX9478" fmla="*/ 9146603 w 10692508"/>
              <a:gd name="connsiteY9478" fmla="*/ 2531211 h 4158856"/>
              <a:gd name="connsiteX9479" fmla="*/ 9136635 w 10692508"/>
              <a:gd name="connsiteY9479" fmla="*/ 2531211 h 4158856"/>
              <a:gd name="connsiteX9480" fmla="*/ 9136635 w 10692508"/>
              <a:gd name="connsiteY9480" fmla="*/ 2526609 h 4158856"/>
              <a:gd name="connsiteX9481" fmla="*/ 9036948 w 10692508"/>
              <a:gd name="connsiteY9481" fmla="*/ 2521239 h 4158856"/>
              <a:gd name="connsiteX9482" fmla="*/ 9056119 w 10692508"/>
              <a:gd name="connsiteY9482" fmla="*/ 2521239 h 4158856"/>
              <a:gd name="connsiteX9483" fmla="*/ 9056119 w 10692508"/>
              <a:gd name="connsiteY9483" fmla="*/ 2526609 h 4158856"/>
              <a:gd name="connsiteX9484" fmla="*/ 9036948 w 10692508"/>
              <a:gd name="connsiteY9484" fmla="*/ 2526609 h 4158856"/>
              <a:gd name="connsiteX9485" fmla="*/ 1964588 w 10692508"/>
              <a:gd name="connsiteY9485" fmla="*/ 2521239 h 4158856"/>
              <a:gd name="connsiteX9486" fmla="*/ 1985292 w 10692508"/>
              <a:gd name="connsiteY9486" fmla="*/ 2531211 h 4158856"/>
              <a:gd name="connsiteX9487" fmla="*/ 1964588 w 10692508"/>
              <a:gd name="connsiteY9487" fmla="*/ 2531211 h 4158856"/>
              <a:gd name="connsiteX9488" fmla="*/ 1944650 w 10692508"/>
              <a:gd name="connsiteY9488" fmla="*/ 2535813 h 4158856"/>
              <a:gd name="connsiteX9489" fmla="*/ 1935449 w 10692508"/>
              <a:gd name="connsiteY9489" fmla="*/ 2531211 h 4158856"/>
              <a:gd name="connsiteX9490" fmla="*/ 797491 w 10692508"/>
              <a:gd name="connsiteY9490" fmla="*/ 2521239 h 4158856"/>
              <a:gd name="connsiteX9491" fmla="*/ 808226 w 10692508"/>
              <a:gd name="connsiteY9491" fmla="*/ 2531211 h 4158856"/>
              <a:gd name="connsiteX9492" fmla="*/ 787522 w 10692508"/>
              <a:gd name="connsiteY9492" fmla="*/ 2531211 h 4158856"/>
              <a:gd name="connsiteX9493" fmla="*/ 787522 w 10692508"/>
              <a:gd name="connsiteY9493" fmla="*/ 2526609 h 4158856"/>
              <a:gd name="connsiteX9494" fmla="*/ 8797701 w 10692508"/>
              <a:gd name="connsiteY9494" fmla="*/ 2515870 h 4158856"/>
              <a:gd name="connsiteX9495" fmla="*/ 8816872 w 10692508"/>
              <a:gd name="connsiteY9495" fmla="*/ 2515870 h 4158856"/>
              <a:gd name="connsiteX9496" fmla="*/ 8826840 w 10692508"/>
              <a:gd name="connsiteY9496" fmla="*/ 2515870 h 4158856"/>
              <a:gd name="connsiteX9497" fmla="*/ 8836809 w 10692508"/>
              <a:gd name="connsiteY9497" fmla="*/ 2531211 h 4158856"/>
              <a:gd name="connsiteX9498" fmla="*/ 8836809 w 10692508"/>
              <a:gd name="connsiteY9498" fmla="*/ 2546552 h 4158856"/>
              <a:gd name="connsiteX9499" fmla="*/ 8826840 w 10692508"/>
              <a:gd name="connsiteY9499" fmla="*/ 2541182 h 4158856"/>
              <a:gd name="connsiteX9500" fmla="*/ 8787733 w 10692508"/>
              <a:gd name="connsiteY9500" fmla="*/ 2526609 h 4158856"/>
              <a:gd name="connsiteX9501" fmla="*/ 2035135 w 10692508"/>
              <a:gd name="connsiteY9501" fmla="*/ 2515870 h 4158856"/>
              <a:gd name="connsiteX9502" fmla="*/ 2035135 w 10692508"/>
              <a:gd name="connsiteY9502" fmla="*/ 2531211 h 4158856"/>
              <a:gd name="connsiteX9503" fmla="*/ 2014431 w 10692508"/>
              <a:gd name="connsiteY9503" fmla="*/ 2526609 h 4158856"/>
              <a:gd name="connsiteX9504" fmla="*/ 2025166 w 10692508"/>
              <a:gd name="connsiteY9504" fmla="*/ 2521239 h 4158856"/>
              <a:gd name="connsiteX9505" fmla="*/ 1336564 w 10692508"/>
              <a:gd name="connsiteY9505" fmla="*/ 2515870 h 4158856"/>
              <a:gd name="connsiteX9506" fmla="*/ 1357268 w 10692508"/>
              <a:gd name="connsiteY9506" fmla="*/ 2515870 h 4158856"/>
              <a:gd name="connsiteX9507" fmla="*/ 1336564 w 10692508"/>
              <a:gd name="connsiteY9507" fmla="*/ 2526609 h 4158856"/>
              <a:gd name="connsiteX9508" fmla="*/ 1326595 w 10692508"/>
              <a:gd name="connsiteY9508" fmla="*/ 2526609 h 4158856"/>
              <a:gd name="connsiteX9509" fmla="*/ 1326595 w 10692508"/>
              <a:gd name="connsiteY9509" fmla="*/ 2535813 h 4158856"/>
              <a:gd name="connsiteX9510" fmla="*/ 1305891 w 10692508"/>
              <a:gd name="connsiteY9510" fmla="*/ 2535813 h 4158856"/>
              <a:gd name="connsiteX9511" fmla="*/ 1297456 w 10692508"/>
              <a:gd name="connsiteY9511" fmla="*/ 2541182 h 4158856"/>
              <a:gd name="connsiteX9512" fmla="*/ 1276752 w 10692508"/>
              <a:gd name="connsiteY9512" fmla="*/ 2535813 h 4158856"/>
              <a:gd name="connsiteX9513" fmla="*/ 1305891 w 10692508"/>
              <a:gd name="connsiteY9513" fmla="*/ 2526609 h 4158856"/>
              <a:gd name="connsiteX9514" fmla="*/ 1305891 w 10692508"/>
              <a:gd name="connsiteY9514" fmla="*/ 2521239 h 4158856"/>
              <a:gd name="connsiteX9515" fmla="*/ 956989 w 10692508"/>
              <a:gd name="connsiteY9515" fmla="*/ 2515870 h 4158856"/>
              <a:gd name="connsiteX9516" fmla="*/ 966957 w 10692508"/>
              <a:gd name="connsiteY9516" fmla="*/ 2521239 h 4158856"/>
              <a:gd name="connsiteX9517" fmla="*/ 956989 w 10692508"/>
              <a:gd name="connsiteY9517" fmla="*/ 2526609 h 4158856"/>
              <a:gd name="connsiteX9518" fmla="*/ 947787 w 10692508"/>
              <a:gd name="connsiteY9518" fmla="*/ 2526609 h 4158856"/>
              <a:gd name="connsiteX9519" fmla="*/ 9496272 w 10692508"/>
              <a:gd name="connsiteY9519" fmla="*/ 2510501 h 4158856"/>
              <a:gd name="connsiteX9520" fmla="*/ 9506241 w 10692508"/>
              <a:gd name="connsiteY9520" fmla="*/ 2515870 h 4158856"/>
              <a:gd name="connsiteX9521" fmla="*/ 9506241 w 10692508"/>
              <a:gd name="connsiteY9521" fmla="*/ 2521239 h 4158856"/>
              <a:gd name="connsiteX9522" fmla="*/ 9496272 w 10692508"/>
              <a:gd name="connsiteY9522" fmla="*/ 2521239 h 4158856"/>
              <a:gd name="connsiteX9523" fmla="*/ 9485537 w 10692508"/>
              <a:gd name="connsiteY9523" fmla="*/ 2521239 h 4158856"/>
              <a:gd name="connsiteX9524" fmla="*/ 8857513 w 10692508"/>
              <a:gd name="connsiteY9524" fmla="*/ 2510501 h 4158856"/>
              <a:gd name="connsiteX9525" fmla="*/ 8886652 w 10692508"/>
              <a:gd name="connsiteY9525" fmla="*/ 2510501 h 4158856"/>
              <a:gd name="connsiteX9526" fmla="*/ 8876683 w 10692508"/>
              <a:gd name="connsiteY9526" fmla="*/ 2515870 h 4158856"/>
              <a:gd name="connsiteX9527" fmla="*/ 8667342 w 10692508"/>
              <a:gd name="connsiteY9527" fmla="*/ 2510501 h 4158856"/>
              <a:gd name="connsiteX9528" fmla="*/ 8678078 w 10692508"/>
              <a:gd name="connsiteY9528" fmla="*/ 2515870 h 4158856"/>
              <a:gd name="connsiteX9529" fmla="*/ 8678078 w 10692508"/>
              <a:gd name="connsiteY9529" fmla="*/ 2521239 h 4158856"/>
              <a:gd name="connsiteX9530" fmla="*/ 8657374 w 10692508"/>
              <a:gd name="connsiteY9530" fmla="*/ 2515870 h 4158856"/>
              <a:gd name="connsiteX9531" fmla="*/ 2293553 w 10692508"/>
              <a:gd name="connsiteY9531" fmla="*/ 2510501 h 4158856"/>
              <a:gd name="connsiteX9532" fmla="*/ 2324225 w 10692508"/>
              <a:gd name="connsiteY9532" fmla="*/ 2515870 h 4158856"/>
              <a:gd name="connsiteX9533" fmla="*/ 2324225 w 10692508"/>
              <a:gd name="connsiteY9533" fmla="*/ 2526609 h 4158856"/>
              <a:gd name="connsiteX9534" fmla="*/ 2314257 w 10692508"/>
              <a:gd name="connsiteY9534" fmla="*/ 2531211 h 4158856"/>
              <a:gd name="connsiteX9535" fmla="*/ 2293553 w 10692508"/>
              <a:gd name="connsiteY9535" fmla="*/ 2531211 h 4158856"/>
              <a:gd name="connsiteX9536" fmla="*/ 2304288 w 10692508"/>
              <a:gd name="connsiteY9536" fmla="*/ 2526609 h 4158856"/>
              <a:gd name="connsiteX9537" fmla="*/ 2283584 w 10692508"/>
              <a:gd name="connsiteY9537" fmla="*/ 2515870 h 4158856"/>
              <a:gd name="connsiteX9538" fmla="*/ 9266227 w 10692508"/>
              <a:gd name="connsiteY9538" fmla="*/ 2505132 h 4158856"/>
              <a:gd name="connsiteX9539" fmla="*/ 9306101 w 10692508"/>
              <a:gd name="connsiteY9539" fmla="*/ 2505132 h 4158856"/>
              <a:gd name="connsiteX9540" fmla="*/ 9306101 w 10692508"/>
              <a:gd name="connsiteY9540" fmla="*/ 2510501 h 4158856"/>
              <a:gd name="connsiteX9541" fmla="*/ 9266227 w 10692508"/>
              <a:gd name="connsiteY9541" fmla="*/ 2515870 h 4158856"/>
              <a:gd name="connsiteX9542" fmla="*/ 1705403 w 10692508"/>
              <a:gd name="connsiteY9542" fmla="*/ 2505132 h 4158856"/>
              <a:gd name="connsiteX9543" fmla="*/ 1735309 w 10692508"/>
              <a:gd name="connsiteY9543" fmla="*/ 2515870 h 4158856"/>
              <a:gd name="connsiteX9544" fmla="*/ 1715372 w 10692508"/>
              <a:gd name="connsiteY9544" fmla="*/ 2515870 h 4158856"/>
              <a:gd name="connsiteX9545" fmla="*/ 1705403 w 10692508"/>
              <a:gd name="connsiteY9545" fmla="*/ 2515870 h 4158856"/>
              <a:gd name="connsiteX9546" fmla="*/ 1177066 w 10692508"/>
              <a:gd name="connsiteY9546" fmla="*/ 2505132 h 4158856"/>
              <a:gd name="connsiteX9547" fmla="*/ 1177066 w 10692508"/>
              <a:gd name="connsiteY9547" fmla="*/ 2510501 h 4158856"/>
              <a:gd name="connsiteX9548" fmla="*/ 1147160 w 10692508"/>
              <a:gd name="connsiteY9548" fmla="*/ 2526609 h 4158856"/>
              <a:gd name="connsiteX9549" fmla="*/ 1136424 w 10692508"/>
              <a:gd name="connsiteY9549" fmla="*/ 2526609 h 4158856"/>
              <a:gd name="connsiteX9550" fmla="*/ 1136424 w 10692508"/>
              <a:gd name="connsiteY9550" fmla="*/ 2521239 h 4158856"/>
              <a:gd name="connsiteX9551" fmla="*/ 608087 w 10692508"/>
              <a:gd name="connsiteY9551" fmla="*/ 2505132 h 4158856"/>
              <a:gd name="connsiteX9552" fmla="*/ 618056 w 10692508"/>
              <a:gd name="connsiteY9552" fmla="*/ 2505132 h 4158856"/>
              <a:gd name="connsiteX9553" fmla="*/ 628024 w 10692508"/>
              <a:gd name="connsiteY9553" fmla="*/ 2505132 h 4158856"/>
              <a:gd name="connsiteX9554" fmla="*/ 628024 w 10692508"/>
              <a:gd name="connsiteY9554" fmla="*/ 2510501 h 4158856"/>
              <a:gd name="connsiteX9555" fmla="*/ 618056 w 10692508"/>
              <a:gd name="connsiteY9555" fmla="*/ 2510501 h 4158856"/>
              <a:gd name="connsiteX9556" fmla="*/ 1436250 w 10692508"/>
              <a:gd name="connsiteY9556" fmla="*/ 2500530 h 4158856"/>
              <a:gd name="connsiteX9557" fmla="*/ 1446219 w 10692508"/>
              <a:gd name="connsiteY9557" fmla="*/ 2515870 h 4158856"/>
              <a:gd name="connsiteX9558" fmla="*/ 1426281 w 10692508"/>
              <a:gd name="connsiteY9558" fmla="*/ 2515870 h 4158856"/>
              <a:gd name="connsiteX9559" fmla="*/ 1426281 w 10692508"/>
              <a:gd name="connsiteY9559" fmla="*/ 2510501 h 4158856"/>
              <a:gd name="connsiteX9560" fmla="*/ 8996307 w 10692508"/>
              <a:gd name="connsiteY9560" fmla="*/ 2490558 h 4158856"/>
              <a:gd name="connsiteX9561" fmla="*/ 9017011 w 10692508"/>
              <a:gd name="connsiteY9561" fmla="*/ 2490558 h 4158856"/>
              <a:gd name="connsiteX9562" fmla="*/ 9006276 w 10692508"/>
              <a:gd name="connsiteY9562" fmla="*/ 2495160 h 4158856"/>
              <a:gd name="connsiteX9563" fmla="*/ 8996307 w 10692508"/>
              <a:gd name="connsiteY9563" fmla="*/ 2495160 h 4158856"/>
              <a:gd name="connsiteX9564" fmla="*/ 8857513 w 10692508"/>
              <a:gd name="connsiteY9564" fmla="*/ 2490558 h 4158856"/>
              <a:gd name="connsiteX9565" fmla="*/ 8857513 w 10692508"/>
              <a:gd name="connsiteY9565" fmla="*/ 2500530 h 4158856"/>
              <a:gd name="connsiteX9566" fmla="*/ 8847544 w 10692508"/>
              <a:gd name="connsiteY9566" fmla="*/ 2495160 h 4158856"/>
              <a:gd name="connsiteX9567" fmla="*/ 2304288 w 10692508"/>
              <a:gd name="connsiteY9567" fmla="*/ 2485189 h 4158856"/>
              <a:gd name="connsiteX9568" fmla="*/ 2304288 w 10692508"/>
              <a:gd name="connsiteY9568" fmla="*/ 2490558 h 4158856"/>
              <a:gd name="connsiteX9569" fmla="*/ 2283584 w 10692508"/>
              <a:gd name="connsiteY9569" fmla="*/ 2490558 h 4158856"/>
              <a:gd name="connsiteX9570" fmla="*/ 1475358 w 10692508"/>
              <a:gd name="connsiteY9570" fmla="*/ 2485189 h 4158856"/>
              <a:gd name="connsiteX9571" fmla="*/ 1486093 w 10692508"/>
              <a:gd name="connsiteY9571" fmla="*/ 2485189 h 4158856"/>
              <a:gd name="connsiteX9572" fmla="*/ 1475358 w 10692508"/>
              <a:gd name="connsiteY9572" fmla="*/ 2490558 h 4158856"/>
              <a:gd name="connsiteX9573" fmla="*/ 1047474 w 10692508"/>
              <a:gd name="connsiteY9573" fmla="*/ 2485189 h 4158856"/>
              <a:gd name="connsiteX9574" fmla="*/ 1057442 w 10692508"/>
              <a:gd name="connsiteY9574" fmla="*/ 2485189 h 4158856"/>
              <a:gd name="connsiteX9575" fmla="*/ 1057442 w 10692508"/>
              <a:gd name="connsiteY9575" fmla="*/ 2490558 h 4158856"/>
              <a:gd name="connsiteX9576" fmla="*/ 1037505 w 10692508"/>
              <a:gd name="connsiteY9576" fmla="*/ 2490558 h 4158856"/>
              <a:gd name="connsiteX9577" fmla="*/ 677867 w 10692508"/>
              <a:gd name="connsiteY9577" fmla="*/ 2485189 h 4158856"/>
              <a:gd name="connsiteX9578" fmla="*/ 698571 w 10692508"/>
              <a:gd name="connsiteY9578" fmla="*/ 2490558 h 4158856"/>
              <a:gd name="connsiteX9579" fmla="*/ 677867 w 10692508"/>
              <a:gd name="connsiteY9579" fmla="*/ 2500530 h 4158856"/>
              <a:gd name="connsiteX9580" fmla="*/ 648728 w 10692508"/>
              <a:gd name="connsiteY9580" fmla="*/ 2505132 h 4158856"/>
              <a:gd name="connsiteX9581" fmla="*/ 648728 w 10692508"/>
              <a:gd name="connsiteY9581" fmla="*/ 2495160 h 4158856"/>
              <a:gd name="connsiteX9582" fmla="*/ 658697 w 10692508"/>
              <a:gd name="connsiteY9582" fmla="*/ 2490558 h 4158856"/>
              <a:gd name="connsiteX9583" fmla="*/ 9115931 w 10692508"/>
              <a:gd name="connsiteY9583" fmla="*/ 2479820 h 4158856"/>
              <a:gd name="connsiteX9584" fmla="*/ 9126666 w 10692508"/>
              <a:gd name="connsiteY9584" fmla="*/ 2479820 h 4158856"/>
              <a:gd name="connsiteX9585" fmla="*/ 9126666 w 10692508"/>
              <a:gd name="connsiteY9585" fmla="*/ 2485189 h 4158856"/>
              <a:gd name="connsiteX9586" fmla="*/ 9115931 w 10692508"/>
              <a:gd name="connsiteY9586" fmla="*/ 2485189 h 4158856"/>
              <a:gd name="connsiteX9587" fmla="*/ 8836809 w 10692508"/>
              <a:gd name="connsiteY9587" fmla="*/ 2479820 h 4158856"/>
              <a:gd name="connsiteX9588" fmla="*/ 8836809 w 10692508"/>
              <a:gd name="connsiteY9588" fmla="*/ 2485189 h 4158856"/>
              <a:gd name="connsiteX9589" fmla="*/ 8816872 w 10692508"/>
              <a:gd name="connsiteY9589" fmla="*/ 2485189 h 4158856"/>
              <a:gd name="connsiteX9590" fmla="*/ 8747858 w 10692508"/>
              <a:gd name="connsiteY9590" fmla="*/ 2479820 h 4158856"/>
              <a:gd name="connsiteX9591" fmla="*/ 8757060 w 10692508"/>
              <a:gd name="connsiteY9591" fmla="*/ 2479820 h 4158856"/>
              <a:gd name="connsiteX9592" fmla="*/ 8787733 w 10692508"/>
              <a:gd name="connsiteY9592" fmla="*/ 2479820 h 4158856"/>
              <a:gd name="connsiteX9593" fmla="*/ 8757060 w 10692508"/>
              <a:gd name="connsiteY9593" fmla="*/ 2490558 h 4158856"/>
              <a:gd name="connsiteX9594" fmla="*/ 8747858 w 10692508"/>
              <a:gd name="connsiteY9594" fmla="*/ 2490558 h 4158856"/>
              <a:gd name="connsiteX9595" fmla="*/ 8667342 w 10692508"/>
              <a:gd name="connsiteY9595" fmla="*/ 2479820 h 4158856"/>
              <a:gd name="connsiteX9596" fmla="*/ 8688046 w 10692508"/>
              <a:gd name="connsiteY9596" fmla="*/ 2479820 h 4158856"/>
              <a:gd name="connsiteX9597" fmla="*/ 8707217 w 10692508"/>
              <a:gd name="connsiteY9597" fmla="*/ 2500530 h 4158856"/>
              <a:gd name="connsiteX9598" fmla="*/ 8717185 w 10692508"/>
              <a:gd name="connsiteY9598" fmla="*/ 2500530 h 4158856"/>
              <a:gd name="connsiteX9599" fmla="*/ 8707217 w 10692508"/>
              <a:gd name="connsiteY9599" fmla="*/ 2510501 h 4158856"/>
              <a:gd name="connsiteX9600" fmla="*/ 8688046 w 10692508"/>
              <a:gd name="connsiteY9600" fmla="*/ 2500530 h 4158856"/>
              <a:gd name="connsiteX9601" fmla="*/ 8657374 w 10692508"/>
              <a:gd name="connsiteY9601" fmla="*/ 2505132 h 4158856"/>
              <a:gd name="connsiteX9602" fmla="*/ 8657374 w 10692508"/>
              <a:gd name="connsiteY9602" fmla="*/ 2500530 h 4158856"/>
              <a:gd name="connsiteX9603" fmla="*/ 8678078 w 10692508"/>
              <a:gd name="connsiteY9603" fmla="*/ 2495160 h 4158856"/>
              <a:gd name="connsiteX9604" fmla="*/ 8667342 w 10692508"/>
              <a:gd name="connsiteY9604" fmla="*/ 2490558 h 4158856"/>
              <a:gd name="connsiteX9605" fmla="*/ 8607530 w 10692508"/>
              <a:gd name="connsiteY9605" fmla="*/ 2479820 h 4158856"/>
              <a:gd name="connsiteX9606" fmla="*/ 8607530 w 10692508"/>
              <a:gd name="connsiteY9606" fmla="*/ 2495160 h 4158856"/>
              <a:gd name="connsiteX9607" fmla="*/ 8607530 w 10692508"/>
              <a:gd name="connsiteY9607" fmla="*/ 2505132 h 4158856"/>
              <a:gd name="connsiteX9608" fmla="*/ 8597562 w 10692508"/>
              <a:gd name="connsiteY9608" fmla="*/ 2515870 h 4158856"/>
              <a:gd name="connsiteX9609" fmla="*/ 8578391 w 10692508"/>
              <a:gd name="connsiteY9609" fmla="*/ 2515870 h 4158856"/>
              <a:gd name="connsiteX9610" fmla="*/ 8558454 w 10692508"/>
              <a:gd name="connsiteY9610" fmla="*/ 2495160 h 4158856"/>
              <a:gd name="connsiteX9611" fmla="*/ 8578391 w 10692508"/>
              <a:gd name="connsiteY9611" fmla="*/ 2490558 h 4158856"/>
              <a:gd name="connsiteX9612" fmla="*/ 8578391 w 10692508"/>
              <a:gd name="connsiteY9612" fmla="*/ 2485189 h 4158856"/>
              <a:gd name="connsiteX9613" fmla="*/ 1386407 w 10692508"/>
              <a:gd name="connsiteY9613" fmla="*/ 2479820 h 4158856"/>
              <a:gd name="connsiteX9614" fmla="*/ 1407111 w 10692508"/>
              <a:gd name="connsiteY9614" fmla="*/ 2479820 h 4158856"/>
              <a:gd name="connsiteX9615" fmla="*/ 1407111 w 10692508"/>
              <a:gd name="connsiteY9615" fmla="*/ 2485189 h 4158856"/>
              <a:gd name="connsiteX9616" fmla="*/ 1386407 w 10692508"/>
              <a:gd name="connsiteY9616" fmla="*/ 2490558 h 4158856"/>
              <a:gd name="connsiteX9617" fmla="*/ 9076823 w 10692508"/>
              <a:gd name="connsiteY9617" fmla="*/ 2474450 h 4158856"/>
              <a:gd name="connsiteX9618" fmla="*/ 9086792 w 10692508"/>
              <a:gd name="connsiteY9618" fmla="*/ 2479820 h 4158856"/>
              <a:gd name="connsiteX9619" fmla="*/ 9086792 w 10692508"/>
              <a:gd name="connsiteY9619" fmla="*/ 2490558 h 4158856"/>
              <a:gd name="connsiteX9620" fmla="*/ 9066854 w 10692508"/>
              <a:gd name="connsiteY9620" fmla="*/ 2490558 h 4158856"/>
              <a:gd name="connsiteX9621" fmla="*/ 9066854 w 10692508"/>
              <a:gd name="connsiteY9621" fmla="*/ 2485189 h 4158856"/>
              <a:gd name="connsiteX9622" fmla="*/ 1305891 w 10692508"/>
              <a:gd name="connsiteY9622" fmla="*/ 2474450 h 4158856"/>
              <a:gd name="connsiteX9623" fmla="*/ 1336564 w 10692508"/>
              <a:gd name="connsiteY9623" fmla="*/ 2474450 h 4158856"/>
              <a:gd name="connsiteX9624" fmla="*/ 1336564 w 10692508"/>
              <a:gd name="connsiteY9624" fmla="*/ 2490558 h 4158856"/>
              <a:gd name="connsiteX9625" fmla="*/ 1316626 w 10692508"/>
              <a:gd name="connsiteY9625" fmla="*/ 2495160 h 4158856"/>
              <a:gd name="connsiteX9626" fmla="*/ 1316626 w 10692508"/>
              <a:gd name="connsiteY9626" fmla="*/ 2505132 h 4158856"/>
              <a:gd name="connsiteX9627" fmla="*/ 1305891 w 10692508"/>
              <a:gd name="connsiteY9627" fmla="*/ 2505132 h 4158856"/>
              <a:gd name="connsiteX9628" fmla="*/ 1276752 w 10692508"/>
              <a:gd name="connsiteY9628" fmla="*/ 2515870 h 4158856"/>
              <a:gd name="connsiteX9629" fmla="*/ 1246079 w 10692508"/>
              <a:gd name="connsiteY9629" fmla="*/ 2531211 h 4158856"/>
              <a:gd name="connsiteX9630" fmla="*/ 1237644 w 10692508"/>
              <a:gd name="connsiteY9630" fmla="*/ 2535813 h 4158856"/>
              <a:gd name="connsiteX9631" fmla="*/ 1256815 w 10692508"/>
              <a:gd name="connsiteY9631" fmla="*/ 2535813 h 4158856"/>
              <a:gd name="connsiteX9632" fmla="*/ 1246079 w 10692508"/>
              <a:gd name="connsiteY9632" fmla="*/ 2541182 h 4158856"/>
              <a:gd name="connsiteX9633" fmla="*/ 1226909 w 10692508"/>
              <a:gd name="connsiteY9633" fmla="*/ 2541182 h 4158856"/>
              <a:gd name="connsiteX9634" fmla="*/ 1216940 w 10692508"/>
              <a:gd name="connsiteY9634" fmla="*/ 2541182 h 4158856"/>
              <a:gd name="connsiteX9635" fmla="*/ 1206971 w 10692508"/>
              <a:gd name="connsiteY9635" fmla="*/ 2546552 h 4158856"/>
              <a:gd name="connsiteX9636" fmla="*/ 1196236 w 10692508"/>
              <a:gd name="connsiteY9636" fmla="*/ 2546552 h 4158856"/>
              <a:gd name="connsiteX9637" fmla="*/ 1167097 w 10692508"/>
              <a:gd name="connsiteY9637" fmla="*/ 2562659 h 4158856"/>
              <a:gd name="connsiteX9638" fmla="*/ 1157128 w 10692508"/>
              <a:gd name="connsiteY9638" fmla="*/ 2562659 h 4158856"/>
              <a:gd name="connsiteX9639" fmla="*/ 1147160 w 10692508"/>
              <a:gd name="connsiteY9639" fmla="*/ 2557290 h 4158856"/>
              <a:gd name="connsiteX9640" fmla="*/ 1157128 w 10692508"/>
              <a:gd name="connsiteY9640" fmla="*/ 2541182 h 4158856"/>
              <a:gd name="connsiteX9641" fmla="*/ 1177066 w 10692508"/>
              <a:gd name="connsiteY9641" fmla="*/ 2535813 h 4158856"/>
              <a:gd name="connsiteX9642" fmla="*/ 1157128 w 10692508"/>
              <a:gd name="connsiteY9642" fmla="*/ 2535813 h 4158856"/>
              <a:gd name="connsiteX9643" fmla="*/ 1186267 w 10692508"/>
              <a:gd name="connsiteY9643" fmla="*/ 2531211 h 4158856"/>
              <a:gd name="connsiteX9644" fmla="*/ 1177066 w 10692508"/>
              <a:gd name="connsiteY9644" fmla="*/ 2526609 h 4158856"/>
              <a:gd name="connsiteX9645" fmla="*/ 1196236 w 10692508"/>
              <a:gd name="connsiteY9645" fmla="*/ 2521239 h 4158856"/>
              <a:gd name="connsiteX9646" fmla="*/ 1226909 w 10692508"/>
              <a:gd name="connsiteY9646" fmla="*/ 2510501 h 4158856"/>
              <a:gd name="connsiteX9647" fmla="*/ 1246079 w 10692508"/>
              <a:gd name="connsiteY9647" fmla="*/ 2500530 h 4158856"/>
              <a:gd name="connsiteX9648" fmla="*/ 1256815 w 10692508"/>
              <a:gd name="connsiteY9648" fmla="*/ 2495160 h 4158856"/>
              <a:gd name="connsiteX9649" fmla="*/ 1276752 w 10692508"/>
              <a:gd name="connsiteY9649" fmla="*/ 2485189 h 4158856"/>
              <a:gd name="connsiteX9650" fmla="*/ 8987105 w 10692508"/>
              <a:gd name="connsiteY9650" fmla="*/ 2469848 h 4158856"/>
              <a:gd name="connsiteX9651" fmla="*/ 8996307 w 10692508"/>
              <a:gd name="connsiteY9651" fmla="*/ 2474450 h 4158856"/>
              <a:gd name="connsiteX9652" fmla="*/ 8996307 w 10692508"/>
              <a:gd name="connsiteY9652" fmla="*/ 2479820 h 4158856"/>
              <a:gd name="connsiteX9653" fmla="*/ 8987105 w 10692508"/>
              <a:gd name="connsiteY9653" fmla="*/ 2479820 h 4158856"/>
              <a:gd name="connsiteX9654" fmla="*/ 8987105 w 10692508"/>
              <a:gd name="connsiteY9654" fmla="*/ 2474450 h 4158856"/>
              <a:gd name="connsiteX9655" fmla="*/ 1177066 w 10692508"/>
              <a:gd name="connsiteY9655" fmla="*/ 2469848 h 4158856"/>
              <a:gd name="connsiteX9656" fmla="*/ 1196236 w 10692508"/>
              <a:gd name="connsiteY9656" fmla="*/ 2479820 h 4158856"/>
              <a:gd name="connsiteX9657" fmla="*/ 1177066 w 10692508"/>
              <a:gd name="connsiteY9657" fmla="*/ 2485189 h 4158856"/>
              <a:gd name="connsiteX9658" fmla="*/ 1157128 w 10692508"/>
              <a:gd name="connsiteY9658" fmla="*/ 2490558 h 4158856"/>
              <a:gd name="connsiteX9659" fmla="*/ 1157128 w 10692508"/>
              <a:gd name="connsiteY9659" fmla="*/ 2495160 h 4158856"/>
              <a:gd name="connsiteX9660" fmla="*/ 1147160 w 10692508"/>
              <a:gd name="connsiteY9660" fmla="*/ 2500530 h 4158856"/>
              <a:gd name="connsiteX9661" fmla="*/ 1136424 w 10692508"/>
              <a:gd name="connsiteY9661" fmla="*/ 2490558 h 4158856"/>
              <a:gd name="connsiteX9662" fmla="*/ 1126456 w 10692508"/>
              <a:gd name="connsiteY9662" fmla="*/ 2485189 h 4158856"/>
              <a:gd name="connsiteX9663" fmla="*/ 1126456 w 10692508"/>
              <a:gd name="connsiteY9663" fmla="*/ 2479820 h 4158856"/>
              <a:gd name="connsiteX9664" fmla="*/ 1147160 w 10692508"/>
              <a:gd name="connsiteY9664" fmla="*/ 2479820 h 4158856"/>
              <a:gd name="connsiteX9665" fmla="*/ 1167097 w 10692508"/>
              <a:gd name="connsiteY9665" fmla="*/ 2474450 h 4158856"/>
              <a:gd name="connsiteX9666" fmla="*/ 1177066 w 10692508"/>
              <a:gd name="connsiteY9666" fmla="*/ 2474450 h 4158856"/>
              <a:gd name="connsiteX9667" fmla="*/ 857303 w 10692508"/>
              <a:gd name="connsiteY9667" fmla="*/ 2469848 h 4158856"/>
              <a:gd name="connsiteX9668" fmla="*/ 868038 w 10692508"/>
              <a:gd name="connsiteY9668" fmla="*/ 2474450 h 4158856"/>
              <a:gd name="connsiteX9669" fmla="*/ 847334 w 10692508"/>
              <a:gd name="connsiteY9669" fmla="*/ 2485189 h 4158856"/>
              <a:gd name="connsiteX9670" fmla="*/ 838132 w 10692508"/>
              <a:gd name="connsiteY9670" fmla="*/ 2479820 h 4158856"/>
              <a:gd name="connsiteX9671" fmla="*/ 299059 w 10692508"/>
              <a:gd name="connsiteY9671" fmla="*/ 2469848 h 4158856"/>
              <a:gd name="connsiteX9672" fmla="*/ 309795 w 10692508"/>
              <a:gd name="connsiteY9672" fmla="*/ 2474450 h 4158856"/>
              <a:gd name="connsiteX9673" fmla="*/ 279122 w 10692508"/>
              <a:gd name="connsiteY9673" fmla="*/ 2474450 h 4158856"/>
              <a:gd name="connsiteX9674" fmla="*/ 9795331 w 10692508"/>
              <a:gd name="connsiteY9674" fmla="*/ 2464479 h 4158856"/>
              <a:gd name="connsiteX9675" fmla="*/ 9804533 w 10692508"/>
              <a:gd name="connsiteY9675" fmla="*/ 2469848 h 4158856"/>
              <a:gd name="connsiteX9676" fmla="*/ 9785363 w 10692508"/>
              <a:gd name="connsiteY9676" fmla="*/ 2469848 h 4158856"/>
              <a:gd name="connsiteX9677" fmla="*/ 9326806 w 10692508"/>
              <a:gd name="connsiteY9677" fmla="*/ 2464479 h 4158856"/>
              <a:gd name="connsiteX9678" fmla="*/ 9326806 w 10692508"/>
              <a:gd name="connsiteY9678" fmla="*/ 2474450 h 4158856"/>
              <a:gd name="connsiteX9679" fmla="*/ 9316070 w 10692508"/>
              <a:gd name="connsiteY9679" fmla="*/ 2474450 h 4158856"/>
              <a:gd name="connsiteX9680" fmla="*/ 9316070 w 10692508"/>
              <a:gd name="connsiteY9680" fmla="*/ 2469848 h 4158856"/>
              <a:gd name="connsiteX9681" fmla="*/ 1975323 w 10692508"/>
              <a:gd name="connsiteY9681" fmla="*/ 2464479 h 4158856"/>
              <a:gd name="connsiteX9682" fmla="*/ 1994494 w 10692508"/>
              <a:gd name="connsiteY9682" fmla="*/ 2464479 h 4158856"/>
              <a:gd name="connsiteX9683" fmla="*/ 1994494 w 10692508"/>
              <a:gd name="connsiteY9683" fmla="*/ 2479820 h 4158856"/>
              <a:gd name="connsiteX9684" fmla="*/ 1964588 w 10692508"/>
              <a:gd name="connsiteY9684" fmla="*/ 2479820 h 4158856"/>
              <a:gd name="connsiteX9685" fmla="*/ 1954619 w 10692508"/>
              <a:gd name="connsiteY9685" fmla="*/ 2479820 h 4158856"/>
              <a:gd name="connsiteX9686" fmla="*/ 1117254 w 10692508"/>
              <a:gd name="connsiteY9686" fmla="*/ 2464479 h 4158856"/>
              <a:gd name="connsiteX9687" fmla="*/ 1126456 w 10692508"/>
              <a:gd name="connsiteY9687" fmla="*/ 2464479 h 4158856"/>
              <a:gd name="connsiteX9688" fmla="*/ 1136424 w 10692508"/>
              <a:gd name="connsiteY9688" fmla="*/ 2469848 h 4158856"/>
              <a:gd name="connsiteX9689" fmla="*/ 1117254 w 10692508"/>
              <a:gd name="connsiteY9689" fmla="*/ 2474450 h 4158856"/>
              <a:gd name="connsiteX9690" fmla="*/ 1107285 w 10692508"/>
              <a:gd name="connsiteY9690" fmla="*/ 2474450 h 4158856"/>
              <a:gd name="connsiteX9691" fmla="*/ 9266227 w 10692508"/>
              <a:gd name="connsiteY9691" fmla="*/ 2459110 h 4158856"/>
              <a:gd name="connsiteX9692" fmla="*/ 9276962 w 10692508"/>
              <a:gd name="connsiteY9692" fmla="*/ 2459110 h 4158856"/>
              <a:gd name="connsiteX9693" fmla="*/ 9285397 w 10692508"/>
              <a:gd name="connsiteY9693" fmla="*/ 2459110 h 4158856"/>
              <a:gd name="connsiteX9694" fmla="*/ 9276962 w 10692508"/>
              <a:gd name="connsiteY9694" fmla="*/ 2464479 h 4158856"/>
              <a:gd name="connsiteX9695" fmla="*/ 9026980 w 10692508"/>
              <a:gd name="connsiteY9695" fmla="*/ 2459110 h 4158856"/>
              <a:gd name="connsiteX9696" fmla="*/ 9046150 w 10692508"/>
              <a:gd name="connsiteY9696" fmla="*/ 2459110 h 4158856"/>
              <a:gd name="connsiteX9697" fmla="*/ 9046150 w 10692508"/>
              <a:gd name="connsiteY9697" fmla="*/ 2464479 h 4158856"/>
              <a:gd name="connsiteX9698" fmla="*/ 9026980 w 10692508"/>
              <a:gd name="connsiteY9698" fmla="*/ 2464479 h 4158856"/>
              <a:gd name="connsiteX9699" fmla="*/ 8688046 w 10692508"/>
              <a:gd name="connsiteY9699" fmla="*/ 2459110 h 4158856"/>
              <a:gd name="connsiteX9700" fmla="*/ 8698015 w 10692508"/>
              <a:gd name="connsiteY9700" fmla="*/ 2464479 h 4158856"/>
              <a:gd name="connsiteX9701" fmla="*/ 8678078 w 10692508"/>
              <a:gd name="connsiteY9701" fmla="*/ 2464479 h 4158856"/>
              <a:gd name="connsiteX9702" fmla="*/ 8628235 w 10692508"/>
              <a:gd name="connsiteY9702" fmla="*/ 2459110 h 4158856"/>
              <a:gd name="connsiteX9703" fmla="*/ 8638203 w 10692508"/>
              <a:gd name="connsiteY9703" fmla="*/ 2459110 h 4158856"/>
              <a:gd name="connsiteX9704" fmla="*/ 8628235 w 10692508"/>
              <a:gd name="connsiteY9704" fmla="*/ 2464479 h 4158856"/>
              <a:gd name="connsiteX9705" fmla="*/ 458557 w 10692508"/>
              <a:gd name="connsiteY9705" fmla="*/ 2454508 h 4158856"/>
              <a:gd name="connsiteX9706" fmla="*/ 489230 w 10692508"/>
              <a:gd name="connsiteY9706" fmla="*/ 2454508 h 4158856"/>
              <a:gd name="connsiteX9707" fmla="*/ 489230 w 10692508"/>
              <a:gd name="connsiteY9707" fmla="*/ 2459110 h 4158856"/>
              <a:gd name="connsiteX9708" fmla="*/ 448589 w 10692508"/>
              <a:gd name="connsiteY9708" fmla="*/ 2469848 h 4158856"/>
              <a:gd name="connsiteX9709" fmla="*/ 438620 w 10692508"/>
              <a:gd name="connsiteY9709" fmla="*/ 2464479 h 4158856"/>
              <a:gd name="connsiteX9710" fmla="*/ 429418 w 10692508"/>
              <a:gd name="connsiteY9710" fmla="*/ 2469848 h 4158856"/>
              <a:gd name="connsiteX9711" fmla="*/ 408714 w 10692508"/>
              <a:gd name="connsiteY9711" fmla="*/ 2469848 h 4158856"/>
              <a:gd name="connsiteX9712" fmla="*/ 10283794 w 10692508"/>
              <a:gd name="connsiteY9712" fmla="*/ 2449138 h 4158856"/>
              <a:gd name="connsiteX9713" fmla="*/ 10303732 w 10692508"/>
              <a:gd name="connsiteY9713" fmla="*/ 2449138 h 4158856"/>
              <a:gd name="connsiteX9714" fmla="*/ 10303732 w 10692508"/>
              <a:gd name="connsiteY9714" fmla="*/ 2454508 h 4158856"/>
              <a:gd name="connsiteX9715" fmla="*/ 10283794 w 10692508"/>
              <a:gd name="connsiteY9715" fmla="*/ 2459110 h 4158856"/>
              <a:gd name="connsiteX9716" fmla="*/ 8936495 w 10692508"/>
              <a:gd name="connsiteY9716" fmla="*/ 2449138 h 4158856"/>
              <a:gd name="connsiteX9717" fmla="*/ 8946464 w 10692508"/>
              <a:gd name="connsiteY9717" fmla="*/ 2454508 h 4158856"/>
              <a:gd name="connsiteX9718" fmla="*/ 8946464 w 10692508"/>
              <a:gd name="connsiteY9718" fmla="*/ 2464479 h 4158856"/>
              <a:gd name="connsiteX9719" fmla="*/ 8927293 w 10692508"/>
              <a:gd name="connsiteY9719" fmla="*/ 2469848 h 4158856"/>
              <a:gd name="connsiteX9720" fmla="*/ 8927293 w 10692508"/>
              <a:gd name="connsiteY9720" fmla="*/ 2454508 h 4158856"/>
              <a:gd name="connsiteX9721" fmla="*/ 1386407 w 10692508"/>
              <a:gd name="connsiteY9721" fmla="*/ 2449138 h 4158856"/>
              <a:gd name="connsiteX9722" fmla="*/ 1396376 w 10692508"/>
              <a:gd name="connsiteY9722" fmla="*/ 2454508 h 4158856"/>
              <a:gd name="connsiteX9723" fmla="*/ 1365703 w 10692508"/>
              <a:gd name="connsiteY9723" fmla="*/ 2469848 h 4158856"/>
              <a:gd name="connsiteX9724" fmla="*/ 1057442 w 10692508"/>
              <a:gd name="connsiteY9724" fmla="*/ 2449138 h 4158856"/>
              <a:gd name="connsiteX9725" fmla="*/ 1067411 w 10692508"/>
              <a:gd name="connsiteY9725" fmla="*/ 2449138 h 4158856"/>
              <a:gd name="connsiteX9726" fmla="*/ 1057442 w 10692508"/>
              <a:gd name="connsiteY9726" fmla="*/ 2464479 h 4158856"/>
              <a:gd name="connsiteX9727" fmla="*/ 1047474 w 10692508"/>
              <a:gd name="connsiteY9727" fmla="*/ 2464479 h 4158856"/>
              <a:gd name="connsiteX9728" fmla="*/ 1047474 w 10692508"/>
              <a:gd name="connsiteY9728" fmla="*/ 2459110 h 4158856"/>
              <a:gd name="connsiteX9729" fmla="*/ 8886652 w 10692508"/>
              <a:gd name="connsiteY9729" fmla="*/ 2443769 h 4158856"/>
              <a:gd name="connsiteX9730" fmla="*/ 8897388 w 10692508"/>
              <a:gd name="connsiteY9730" fmla="*/ 2443769 h 4158856"/>
              <a:gd name="connsiteX9731" fmla="*/ 8897388 w 10692508"/>
              <a:gd name="connsiteY9731" fmla="*/ 2449138 h 4158856"/>
              <a:gd name="connsiteX9732" fmla="*/ 8886652 w 10692508"/>
              <a:gd name="connsiteY9732" fmla="*/ 2454508 h 4158856"/>
              <a:gd name="connsiteX9733" fmla="*/ 8886652 w 10692508"/>
              <a:gd name="connsiteY9733" fmla="*/ 2449138 h 4158856"/>
              <a:gd name="connsiteX9734" fmla="*/ 787522 w 10692508"/>
              <a:gd name="connsiteY9734" fmla="*/ 2443769 h 4158856"/>
              <a:gd name="connsiteX9735" fmla="*/ 808226 w 10692508"/>
              <a:gd name="connsiteY9735" fmla="*/ 2443769 h 4158856"/>
              <a:gd name="connsiteX9736" fmla="*/ 787522 w 10692508"/>
              <a:gd name="connsiteY9736" fmla="*/ 2459110 h 4158856"/>
              <a:gd name="connsiteX9737" fmla="*/ 768352 w 10692508"/>
              <a:gd name="connsiteY9737" fmla="*/ 2459110 h 4158856"/>
              <a:gd name="connsiteX9738" fmla="*/ 8867482 w 10692508"/>
              <a:gd name="connsiteY9738" fmla="*/ 2439167 h 4158856"/>
              <a:gd name="connsiteX9739" fmla="*/ 8876683 w 10692508"/>
              <a:gd name="connsiteY9739" fmla="*/ 2443769 h 4158856"/>
              <a:gd name="connsiteX9740" fmla="*/ 8876683 w 10692508"/>
              <a:gd name="connsiteY9740" fmla="*/ 2454508 h 4158856"/>
              <a:gd name="connsiteX9741" fmla="*/ 8867482 w 10692508"/>
              <a:gd name="connsiteY9741" fmla="*/ 2459110 h 4158856"/>
              <a:gd name="connsiteX9742" fmla="*/ 8867482 w 10692508"/>
              <a:gd name="connsiteY9742" fmla="*/ 2464479 h 4158856"/>
              <a:gd name="connsiteX9743" fmla="*/ 8826840 w 10692508"/>
              <a:gd name="connsiteY9743" fmla="*/ 2469848 h 4158856"/>
              <a:gd name="connsiteX9744" fmla="*/ 8816872 w 10692508"/>
              <a:gd name="connsiteY9744" fmla="*/ 2464479 h 4158856"/>
              <a:gd name="connsiteX9745" fmla="*/ 8816872 w 10692508"/>
              <a:gd name="connsiteY9745" fmla="*/ 2443769 h 4158856"/>
              <a:gd name="connsiteX9746" fmla="*/ 8688046 w 10692508"/>
              <a:gd name="connsiteY9746" fmla="*/ 2439167 h 4158856"/>
              <a:gd name="connsiteX9747" fmla="*/ 8707217 w 10692508"/>
              <a:gd name="connsiteY9747" fmla="*/ 2439167 h 4158856"/>
              <a:gd name="connsiteX9748" fmla="*/ 8707217 w 10692508"/>
              <a:gd name="connsiteY9748" fmla="*/ 2443769 h 4158856"/>
              <a:gd name="connsiteX9749" fmla="*/ 8688046 w 10692508"/>
              <a:gd name="connsiteY9749" fmla="*/ 2459110 h 4158856"/>
              <a:gd name="connsiteX9750" fmla="*/ 8667342 w 10692508"/>
              <a:gd name="connsiteY9750" fmla="*/ 2459110 h 4158856"/>
              <a:gd name="connsiteX9751" fmla="*/ 8667342 w 10692508"/>
              <a:gd name="connsiteY9751" fmla="*/ 2443769 h 4158856"/>
              <a:gd name="connsiteX9752" fmla="*/ 1506030 w 10692508"/>
              <a:gd name="connsiteY9752" fmla="*/ 2439167 h 4158856"/>
              <a:gd name="connsiteX9753" fmla="*/ 1526735 w 10692508"/>
              <a:gd name="connsiteY9753" fmla="*/ 2439167 h 4158856"/>
              <a:gd name="connsiteX9754" fmla="*/ 1506030 w 10692508"/>
              <a:gd name="connsiteY9754" fmla="*/ 2443769 h 4158856"/>
              <a:gd name="connsiteX9755" fmla="*/ 1246079 w 10692508"/>
              <a:gd name="connsiteY9755" fmla="*/ 2439167 h 4158856"/>
              <a:gd name="connsiteX9756" fmla="*/ 1266783 w 10692508"/>
              <a:gd name="connsiteY9756" fmla="*/ 2439167 h 4158856"/>
              <a:gd name="connsiteX9757" fmla="*/ 1256815 w 10692508"/>
              <a:gd name="connsiteY9757" fmla="*/ 2449138 h 4158856"/>
              <a:gd name="connsiteX9758" fmla="*/ 1237644 w 10692508"/>
              <a:gd name="connsiteY9758" fmla="*/ 2449138 h 4158856"/>
              <a:gd name="connsiteX9759" fmla="*/ 1126456 w 10692508"/>
              <a:gd name="connsiteY9759" fmla="*/ 2439167 h 4158856"/>
              <a:gd name="connsiteX9760" fmla="*/ 1136424 w 10692508"/>
              <a:gd name="connsiteY9760" fmla="*/ 2443769 h 4158856"/>
              <a:gd name="connsiteX9761" fmla="*/ 1136424 w 10692508"/>
              <a:gd name="connsiteY9761" fmla="*/ 2449138 h 4158856"/>
              <a:gd name="connsiteX9762" fmla="*/ 1107285 w 10692508"/>
              <a:gd name="connsiteY9762" fmla="*/ 2443769 h 4158856"/>
              <a:gd name="connsiteX9763" fmla="*/ 588916 w 10692508"/>
              <a:gd name="connsiteY9763" fmla="*/ 2439167 h 4158856"/>
              <a:gd name="connsiteX9764" fmla="*/ 608087 w 10692508"/>
              <a:gd name="connsiteY9764" fmla="*/ 2449138 h 4158856"/>
              <a:gd name="connsiteX9765" fmla="*/ 608087 w 10692508"/>
              <a:gd name="connsiteY9765" fmla="*/ 2454508 h 4158856"/>
              <a:gd name="connsiteX9766" fmla="*/ 588916 w 10692508"/>
              <a:gd name="connsiteY9766" fmla="*/ 2454508 h 4158856"/>
              <a:gd name="connsiteX9767" fmla="*/ 8816872 w 10692508"/>
              <a:gd name="connsiteY9767" fmla="*/ 2433798 h 4158856"/>
              <a:gd name="connsiteX9768" fmla="*/ 8816872 w 10692508"/>
              <a:gd name="connsiteY9768" fmla="*/ 2443769 h 4158856"/>
              <a:gd name="connsiteX9769" fmla="*/ 8807670 w 10692508"/>
              <a:gd name="connsiteY9769" fmla="*/ 2443769 h 4158856"/>
              <a:gd name="connsiteX9770" fmla="*/ 8797701 w 10692508"/>
              <a:gd name="connsiteY9770" fmla="*/ 2439167 h 4158856"/>
              <a:gd name="connsiteX9771" fmla="*/ 9176509 w 10692508"/>
              <a:gd name="connsiteY9771" fmla="*/ 2428428 h 4158856"/>
              <a:gd name="connsiteX9772" fmla="*/ 9206415 w 10692508"/>
              <a:gd name="connsiteY9772" fmla="*/ 2433798 h 4158856"/>
              <a:gd name="connsiteX9773" fmla="*/ 9196447 w 10692508"/>
              <a:gd name="connsiteY9773" fmla="*/ 2439167 h 4158856"/>
              <a:gd name="connsiteX9774" fmla="*/ 9056119 w 10692508"/>
              <a:gd name="connsiteY9774" fmla="*/ 2428428 h 4158856"/>
              <a:gd name="connsiteX9775" fmla="*/ 9076823 w 10692508"/>
              <a:gd name="connsiteY9775" fmla="*/ 2439167 h 4158856"/>
              <a:gd name="connsiteX9776" fmla="*/ 9066854 w 10692508"/>
              <a:gd name="connsiteY9776" fmla="*/ 2443769 h 4158856"/>
              <a:gd name="connsiteX9777" fmla="*/ 9046150 w 10692508"/>
              <a:gd name="connsiteY9777" fmla="*/ 2443769 h 4158856"/>
              <a:gd name="connsiteX9778" fmla="*/ 9046150 w 10692508"/>
              <a:gd name="connsiteY9778" fmla="*/ 2433798 h 4158856"/>
              <a:gd name="connsiteX9779" fmla="*/ 8936495 w 10692508"/>
              <a:gd name="connsiteY9779" fmla="*/ 2423059 h 4158856"/>
              <a:gd name="connsiteX9780" fmla="*/ 8957199 w 10692508"/>
              <a:gd name="connsiteY9780" fmla="*/ 2423059 h 4158856"/>
              <a:gd name="connsiteX9781" fmla="*/ 8957199 w 10692508"/>
              <a:gd name="connsiteY9781" fmla="*/ 2433798 h 4158856"/>
              <a:gd name="connsiteX9782" fmla="*/ 8946464 w 10692508"/>
              <a:gd name="connsiteY9782" fmla="*/ 2433798 h 4158856"/>
              <a:gd name="connsiteX9783" fmla="*/ 1206971 w 10692508"/>
              <a:gd name="connsiteY9783" fmla="*/ 2423059 h 4158856"/>
              <a:gd name="connsiteX9784" fmla="*/ 1216940 w 10692508"/>
              <a:gd name="connsiteY9784" fmla="*/ 2443769 h 4158856"/>
              <a:gd name="connsiteX9785" fmla="*/ 1206971 w 10692508"/>
              <a:gd name="connsiteY9785" fmla="*/ 2449138 h 4158856"/>
              <a:gd name="connsiteX9786" fmla="*/ 1186267 w 10692508"/>
              <a:gd name="connsiteY9786" fmla="*/ 2443769 h 4158856"/>
              <a:gd name="connsiteX9787" fmla="*/ 1196236 w 10692508"/>
              <a:gd name="connsiteY9787" fmla="*/ 2439167 h 4158856"/>
              <a:gd name="connsiteX9788" fmla="*/ 1196236 w 10692508"/>
              <a:gd name="connsiteY9788" fmla="*/ 2428428 h 4158856"/>
              <a:gd name="connsiteX9789" fmla="*/ 927850 w 10692508"/>
              <a:gd name="connsiteY9789" fmla="*/ 2423059 h 4158856"/>
              <a:gd name="connsiteX9790" fmla="*/ 947787 w 10692508"/>
              <a:gd name="connsiteY9790" fmla="*/ 2428428 h 4158856"/>
              <a:gd name="connsiteX9791" fmla="*/ 956989 w 10692508"/>
              <a:gd name="connsiteY9791" fmla="*/ 2423059 h 4158856"/>
              <a:gd name="connsiteX9792" fmla="*/ 997630 w 10692508"/>
              <a:gd name="connsiteY9792" fmla="*/ 2423059 h 4158856"/>
              <a:gd name="connsiteX9793" fmla="*/ 1007599 w 10692508"/>
              <a:gd name="connsiteY9793" fmla="*/ 2428428 h 4158856"/>
              <a:gd name="connsiteX9794" fmla="*/ 1026769 w 10692508"/>
              <a:gd name="connsiteY9794" fmla="*/ 2428428 h 4158856"/>
              <a:gd name="connsiteX9795" fmla="*/ 1026769 w 10692508"/>
              <a:gd name="connsiteY9795" fmla="*/ 2439167 h 4158856"/>
              <a:gd name="connsiteX9796" fmla="*/ 1047474 w 10692508"/>
              <a:gd name="connsiteY9796" fmla="*/ 2443769 h 4158856"/>
              <a:gd name="connsiteX9797" fmla="*/ 1047474 w 10692508"/>
              <a:gd name="connsiteY9797" fmla="*/ 2449138 h 4158856"/>
              <a:gd name="connsiteX9798" fmla="*/ 1016801 w 10692508"/>
              <a:gd name="connsiteY9798" fmla="*/ 2464479 h 4158856"/>
              <a:gd name="connsiteX9799" fmla="*/ 1007599 w 10692508"/>
              <a:gd name="connsiteY9799" fmla="*/ 2464479 h 4158856"/>
              <a:gd name="connsiteX9800" fmla="*/ 947787 w 10692508"/>
              <a:gd name="connsiteY9800" fmla="*/ 2479820 h 4158856"/>
              <a:gd name="connsiteX9801" fmla="*/ 937819 w 10692508"/>
              <a:gd name="connsiteY9801" fmla="*/ 2474450 h 4158856"/>
              <a:gd name="connsiteX9802" fmla="*/ 966957 w 10692508"/>
              <a:gd name="connsiteY9802" fmla="*/ 2459110 h 4158856"/>
              <a:gd name="connsiteX9803" fmla="*/ 987662 w 10692508"/>
              <a:gd name="connsiteY9803" fmla="*/ 2449138 h 4158856"/>
              <a:gd name="connsiteX9804" fmla="*/ 966957 w 10692508"/>
              <a:gd name="connsiteY9804" fmla="*/ 2449138 h 4158856"/>
              <a:gd name="connsiteX9805" fmla="*/ 956989 w 10692508"/>
              <a:gd name="connsiteY9805" fmla="*/ 2454508 h 4158856"/>
              <a:gd name="connsiteX9806" fmla="*/ 937819 w 10692508"/>
              <a:gd name="connsiteY9806" fmla="*/ 2454508 h 4158856"/>
              <a:gd name="connsiteX9807" fmla="*/ 917881 w 10692508"/>
              <a:gd name="connsiteY9807" fmla="*/ 2464479 h 4158856"/>
              <a:gd name="connsiteX9808" fmla="*/ 897177 w 10692508"/>
              <a:gd name="connsiteY9808" fmla="*/ 2469848 h 4158856"/>
              <a:gd name="connsiteX9809" fmla="*/ 878007 w 10692508"/>
              <a:gd name="connsiteY9809" fmla="*/ 2469848 h 4158856"/>
              <a:gd name="connsiteX9810" fmla="*/ 878007 w 10692508"/>
              <a:gd name="connsiteY9810" fmla="*/ 2454508 h 4158856"/>
              <a:gd name="connsiteX9811" fmla="*/ 887975 w 10692508"/>
              <a:gd name="connsiteY9811" fmla="*/ 2449138 h 4158856"/>
              <a:gd name="connsiteX9812" fmla="*/ 897177 w 10692508"/>
              <a:gd name="connsiteY9812" fmla="*/ 2449138 h 4158856"/>
              <a:gd name="connsiteX9813" fmla="*/ 937819 w 10692508"/>
              <a:gd name="connsiteY9813" fmla="*/ 2428428 h 4158856"/>
              <a:gd name="connsiteX9814" fmla="*/ 9405788 w 10692508"/>
              <a:gd name="connsiteY9814" fmla="*/ 2418457 h 4158856"/>
              <a:gd name="connsiteX9815" fmla="*/ 9415756 w 10692508"/>
              <a:gd name="connsiteY9815" fmla="*/ 2418457 h 4158856"/>
              <a:gd name="connsiteX9816" fmla="*/ 9415756 w 10692508"/>
              <a:gd name="connsiteY9816" fmla="*/ 2423059 h 4158856"/>
              <a:gd name="connsiteX9817" fmla="*/ 9405788 w 10692508"/>
              <a:gd name="connsiteY9817" fmla="*/ 2423059 h 4158856"/>
              <a:gd name="connsiteX9818" fmla="*/ 9206415 w 10692508"/>
              <a:gd name="connsiteY9818" fmla="*/ 2413855 h 4158856"/>
              <a:gd name="connsiteX9819" fmla="*/ 9217151 w 10692508"/>
              <a:gd name="connsiteY9819" fmla="*/ 2413855 h 4158856"/>
              <a:gd name="connsiteX9820" fmla="*/ 9225586 w 10692508"/>
              <a:gd name="connsiteY9820" fmla="*/ 2418457 h 4158856"/>
              <a:gd name="connsiteX9821" fmla="*/ 9206415 w 10692508"/>
              <a:gd name="connsiteY9821" fmla="*/ 2428428 h 4158856"/>
              <a:gd name="connsiteX9822" fmla="*/ 9046150 w 10692508"/>
              <a:gd name="connsiteY9822" fmla="*/ 2413855 h 4158856"/>
              <a:gd name="connsiteX9823" fmla="*/ 9056119 w 10692508"/>
              <a:gd name="connsiteY9823" fmla="*/ 2423059 h 4158856"/>
              <a:gd name="connsiteX9824" fmla="*/ 9036948 w 10692508"/>
              <a:gd name="connsiteY9824" fmla="*/ 2428428 h 4158856"/>
              <a:gd name="connsiteX9825" fmla="*/ 9036948 w 10692508"/>
              <a:gd name="connsiteY9825" fmla="*/ 2418457 h 4158856"/>
              <a:gd name="connsiteX9826" fmla="*/ 1576578 w 10692508"/>
              <a:gd name="connsiteY9826" fmla="*/ 2413855 h 4158856"/>
              <a:gd name="connsiteX9827" fmla="*/ 1586546 w 10692508"/>
              <a:gd name="connsiteY9827" fmla="*/ 2418457 h 4158856"/>
              <a:gd name="connsiteX9828" fmla="*/ 1586546 w 10692508"/>
              <a:gd name="connsiteY9828" fmla="*/ 2443769 h 4158856"/>
              <a:gd name="connsiteX9829" fmla="*/ 1545905 w 10692508"/>
              <a:gd name="connsiteY9829" fmla="*/ 2464479 h 4158856"/>
              <a:gd name="connsiteX9830" fmla="*/ 1526735 w 10692508"/>
              <a:gd name="connsiteY9830" fmla="*/ 2464479 h 4158856"/>
              <a:gd name="connsiteX9831" fmla="*/ 1515999 w 10692508"/>
              <a:gd name="connsiteY9831" fmla="*/ 2469848 h 4158856"/>
              <a:gd name="connsiteX9832" fmla="*/ 1496062 w 10692508"/>
              <a:gd name="connsiteY9832" fmla="*/ 2464479 h 4158856"/>
              <a:gd name="connsiteX9833" fmla="*/ 1496062 w 10692508"/>
              <a:gd name="connsiteY9833" fmla="*/ 2454508 h 4158856"/>
              <a:gd name="connsiteX9834" fmla="*/ 1545905 w 10692508"/>
              <a:gd name="connsiteY9834" fmla="*/ 2439167 h 4158856"/>
              <a:gd name="connsiteX9835" fmla="*/ 1555874 w 10692508"/>
              <a:gd name="connsiteY9835" fmla="*/ 2439167 h 4158856"/>
              <a:gd name="connsiteX9836" fmla="*/ 1565842 w 10692508"/>
              <a:gd name="connsiteY9836" fmla="*/ 2433798 h 4158856"/>
              <a:gd name="connsiteX9837" fmla="*/ 1555874 w 10692508"/>
              <a:gd name="connsiteY9837" fmla="*/ 2428428 h 4158856"/>
              <a:gd name="connsiteX9838" fmla="*/ 1326595 w 10692508"/>
              <a:gd name="connsiteY9838" fmla="*/ 2413855 h 4158856"/>
              <a:gd name="connsiteX9839" fmla="*/ 1346532 w 10692508"/>
              <a:gd name="connsiteY9839" fmla="*/ 2413855 h 4158856"/>
              <a:gd name="connsiteX9840" fmla="*/ 1346532 w 10692508"/>
              <a:gd name="connsiteY9840" fmla="*/ 2418457 h 4158856"/>
              <a:gd name="connsiteX9841" fmla="*/ 1336564 w 10692508"/>
              <a:gd name="connsiteY9841" fmla="*/ 2433798 h 4158856"/>
              <a:gd name="connsiteX9842" fmla="*/ 1316626 w 10692508"/>
              <a:gd name="connsiteY9842" fmla="*/ 2423059 h 4158856"/>
              <a:gd name="connsiteX9843" fmla="*/ 279122 w 10692508"/>
              <a:gd name="connsiteY9843" fmla="*/ 2413855 h 4158856"/>
              <a:gd name="connsiteX9844" fmla="*/ 299059 w 10692508"/>
              <a:gd name="connsiteY9844" fmla="*/ 2413855 h 4158856"/>
              <a:gd name="connsiteX9845" fmla="*/ 299059 w 10692508"/>
              <a:gd name="connsiteY9845" fmla="*/ 2418457 h 4158856"/>
              <a:gd name="connsiteX9846" fmla="*/ 279122 w 10692508"/>
              <a:gd name="connsiteY9846" fmla="*/ 2418457 h 4158856"/>
              <a:gd name="connsiteX9847" fmla="*/ 1136424 w 10692508"/>
              <a:gd name="connsiteY9847" fmla="*/ 2408486 h 4158856"/>
              <a:gd name="connsiteX9848" fmla="*/ 1147160 w 10692508"/>
              <a:gd name="connsiteY9848" fmla="*/ 2408486 h 4158856"/>
              <a:gd name="connsiteX9849" fmla="*/ 1147160 w 10692508"/>
              <a:gd name="connsiteY9849" fmla="*/ 2423059 h 4158856"/>
              <a:gd name="connsiteX9850" fmla="*/ 1126456 w 10692508"/>
              <a:gd name="connsiteY9850" fmla="*/ 2428428 h 4158856"/>
              <a:gd name="connsiteX9851" fmla="*/ 1117254 w 10692508"/>
              <a:gd name="connsiteY9851" fmla="*/ 2428428 h 4158856"/>
              <a:gd name="connsiteX9852" fmla="*/ 8957199 w 10692508"/>
              <a:gd name="connsiteY9852" fmla="*/ 2387009 h 4158856"/>
              <a:gd name="connsiteX9853" fmla="*/ 8967168 w 10692508"/>
              <a:gd name="connsiteY9853" fmla="*/ 2387009 h 4158856"/>
              <a:gd name="connsiteX9854" fmla="*/ 8967168 w 10692508"/>
              <a:gd name="connsiteY9854" fmla="*/ 2392378 h 4158856"/>
              <a:gd name="connsiteX9855" fmla="*/ 8967168 w 10692508"/>
              <a:gd name="connsiteY9855" fmla="*/ 2403116 h 4158856"/>
              <a:gd name="connsiteX9856" fmla="*/ 8946464 w 10692508"/>
              <a:gd name="connsiteY9856" fmla="*/ 2408486 h 4158856"/>
              <a:gd name="connsiteX9857" fmla="*/ 8936495 w 10692508"/>
              <a:gd name="connsiteY9857" fmla="*/ 2392378 h 4158856"/>
              <a:gd name="connsiteX9858" fmla="*/ 1357268 w 10692508"/>
              <a:gd name="connsiteY9858" fmla="*/ 2387009 h 4158856"/>
              <a:gd name="connsiteX9859" fmla="*/ 1365703 w 10692508"/>
              <a:gd name="connsiteY9859" fmla="*/ 2392378 h 4158856"/>
              <a:gd name="connsiteX9860" fmla="*/ 1336564 w 10692508"/>
              <a:gd name="connsiteY9860" fmla="*/ 2397747 h 4158856"/>
              <a:gd name="connsiteX9861" fmla="*/ 1346532 w 10692508"/>
              <a:gd name="connsiteY9861" fmla="*/ 2403116 h 4158856"/>
              <a:gd name="connsiteX9862" fmla="*/ 1326595 w 10692508"/>
              <a:gd name="connsiteY9862" fmla="*/ 2403116 h 4158856"/>
              <a:gd name="connsiteX9863" fmla="*/ 1326595 w 10692508"/>
              <a:gd name="connsiteY9863" fmla="*/ 2397747 h 4158856"/>
              <a:gd name="connsiteX9864" fmla="*/ 618056 w 10692508"/>
              <a:gd name="connsiteY9864" fmla="*/ 2387009 h 4158856"/>
              <a:gd name="connsiteX9865" fmla="*/ 618056 w 10692508"/>
              <a:gd name="connsiteY9865" fmla="*/ 2392378 h 4158856"/>
              <a:gd name="connsiteX9866" fmla="*/ 588916 w 10692508"/>
              <a:gd name="connsiteY9866" fmla="*/ 2392378 h 4158856"/>
              <a:gd name="connsiteX9867" fmla="*/ 10074453 w 10692508"/>
              <a:gd name="connsiteY9867" fmla="*/ 2382406 h 4158856"/>
              <a:gd name="connsiteX9868" fmla="*/ 10074453 w 10692508"/>
              <a:gd name="connsiteY9868" fmla="*/ 2387009 h 4158856"/>
              <a:gd name="connsiteX9869" fmla="*/ 10053749 w 10692508"/>
              <a:gd name="connsiteY9869" fmla="*/ 2387009 h 4158856"/>
              <a:gd name="connsiteX9870" fmla="*/ 8867482 w 10692508"/>
              <a:gd name="connsiteY9870" fmla="*/ 2382406 h 4158856"/>
              <a:gd name="connsiteX9871" fmla="*/ 8876683 w 10692508"/>
              <a:gd name="connsiteY9871" fmla="*/ 2392378 h 4158856"/>
              <a:gd name="connsiteX9872" fmla="*/ 8847544 w 10692508"/>
              <a:gd name="connsiteY9872" fmla="*/ 2408486 h 4158856"/>
              <a:gd name="connsiteX9873" fmla="*/ 8847544 w 10692508"/>
              <a:gd name="connsiteY9873" fmla="*/ 2403116 h 4158856"/>
              <a:gd name="connsiteX9874" fmla="*/ 1026769 w 10692508"/>
              <a:gd name="connsiteY9874" fmla="*/ 2382406 h 4158856"/>
              <a:gd name="connsiteX9875" fmla="*/ 1026769 w 10692508"/>
              <a:gd name="connsiteY9875" fmla="*/ 2387009 h 4158856"/>
              <a:gd name="connsiteX9876" fmla="*/ 997630 w 10692508"/>
              <a:gd name="connsiteY9876" fmla="*/ 2397747 h 4158856"/>
              <a:gd name="connsiteX9877" fmla="*/ 987662 w 10692508"/>
              <a:gd name="connsiteY9877" fmla="*/ 2403116 h 4158856"/>
              <a:gd name="connsiteX9878" fmla="*/ 966957 w 10692508"/>
              <a:gd name="connsiteY9878" fmla="*/ 2397747 h 4158856"/>
              <a:gd name="connsiteX9879" fmla="*/ 997630 w 10692508"/>
              <a:gd name="connsiteY9879" fmla="*/ 2387009 h 4158856"/>
              <a:gd name="connsiteX9880" fmla="*/ 9017011 w 10692508"/>
              <a:gd name="connsiteY9880" fmla="*/ 2372435 h 4158856"/>
              <a:gd name="connsiteX9881" fmla="*/ 9017011 w 10692508"/>
              <a:gd name="connsiteY9881" fmla="*/ 2377804 h 4158856"/>
              <a:gd name="connsiteX9882" fmla="*/ 9026980 w 10692508"/>
              <a:gd name="connsiteY9882" fmla="*/ 2382406 h 4158856"/>
              <a:gd name="connsiteX9883" fmla="*/ 9006276 w 10692508"/>
              <a:gd name="connsiteY9883" fmla="*/ 2392378 h 4158856"/>
              <a:gd name="connsiteX9884" fmla="*/ 9006276 w 10692508"/>
              <a:gd name="connsiteY9884" fmla="*/ 2403116 h 4158856"/>
              <a:gd name="connsiteX9885" fmla="*/ 8987105 w 10692508"/>
              <a:gd name="connsiteY9885" fmla="*/ 2382406 h 4158856"/>
              <a:gd name="connsiteX9886" fmla="*/ 9086792 w 10692508"/>
              <a:gd name="connsiteY9886" fmla="*/ 2367066 h 4158856"/>
              <a:gd name="connsiteX9887" fmla="*/ 9096760 w 10692508"/>
              <a:gd name="connsiteY9887" fmla="*/ 2367066 h 4158856"/>
              <a:gd name="connsiteX9888" fmla="*/ 9096760 w 10692508"/>
              <a:gd name="connsiteY9888" fmla="*/ 2372435 h 4158856"/>
              <a:gd name="connsiteX9889" fmla="*/ 9086792 w 10692508"/>
              <a:gd name="connsiteY9889" fmla="*/ 2372435 h 4158856"/>
              <a:gd name="connsiteX9890" fmla="*/ 9046150 w 10692508"/>
              <a:gd name="connsiteY9890" fmla="*/ 2367066 h 4158856"/>
              <a:gd name="connsiteX9891" fmla="*/ 9076823 w 10692508"/>
              <a:gd name="connsiteY9891" fmla="*/ 2367066 h 4158856"/>
              <a:gd name="connsiteX9892" fmla="*/ 9076823 w 10692508"/>
              <a:gd name="connsiteY9892" fmla="*/ 2372435 h 4158856"/>
              <a:gd name="connsiteX9893" fmla="*/ 9056119 w 10692508"/>
              <a:gd name="connsiteY9893" fmla="*/ 2377804 h 4158856"/>
              <a:gd name="connsiteX9894" fmla="*/ 727710 w 10692508"/>
              <a:gd name="connsiteY9894" fmla="*/ 2367066 h 4158856"/>
              <a:gd name="connsiteX9895" fmla="*/ 747648 w 10692508"/>
              <a:gd name="connsiteY9895" fmla="*/ 2367066 h 4158856"/>
              <a:gd name="connsiteX9896" fmla="*/ 708540 w 10692508"/>
              <a:gd name="connsiteY9896" fmla="*/ 2382406 h 4158856"/>
              <a:gd name="connsiteX9897" fmla="*/ 687836 w 10692508"/>
              <a:gd name="connsiteY9897" fmla="*/ 2382406 h 4158856"/>
              <a:gd name="connsiteX9898" fmla="*/ 708540 w 10692508"/>
              <a:gd name="connsiteY9898" fmla="*/ 2372435 h 4158856"/>
              <a:gd name="connsiteX9899" fmla="*/ 8886652 w 10692508"/>
              <a:gd name="connsiteY9899" fmla="*/ 2361696 h 4158856"/>
              <a:gd name="connsiteX9900" fmla="*/ 8907356 w 10692508"/>
              <a:gd name="connsiteY9900" fmla="*/ 2361696 h 4158856"/>
              <a:gd name="connsiteX9901" fmla="*/ 8917325 w 10692508"/>
              <a:gd name="connsiteY9901" fmla="*/ 2361696 h 4158856"/>
              <a:gd name="connsiteX9902" fmla="*/ 8917325 w 10692508"/>
              <a:gd name="connsiteY9902" fmla="*/ 2372435 h 4158856"/>
              <a:gd name="connsiteX9903" fmla="*/ 8897388 w 10692508"/>
              <a:gd name="connsiteY9903" fmla="*/ 2372435 h 4158856"/>
              <a:gd name="connsiteX9904" fmla="*/ 1237644 w 10692508"/>
              <a:gd name="connsiteY9904" fmla="*/ 2361696 h 4158856"/>
              <a:gd name="connsiteX9905" fmla="*/ 1256815 w 10692508"/>
              <a:gd name="connsiteY9905" fmla="*/ 2367066 h 4158856"/>
              <a:gd name="connsiteX9906" fmla="*/ 1256815 w 10692508"/>
              <a:gd name="connsiteY9906" fmla="*/ 2382406 h 4158856"/>
              <a:gd name="connsiteX9907" fmla="*/ 1237644 w 10692508"/>
              <a:gd name="connsiteY9907" fmla="*/ 2382406 h 4158856"/>
              <a:gd name="connsiteX9908" fmla="*/ 1206971 w 10692508"/>
              <a:gd name="connsiteY9908" fmla="*/ 2397747 h 4158856"/>
              <a:gd name="connsiteX9909" fmla="*/ 1196236 w 10692508"/>
              <a:gd name="connsiteY9909" fmla="*/ 2397747 h 4158856"/>
              <a:gd name="connsiteX9910" fmla="*/ 1216940 w 10692508"/>
              <a:gd name="connsiteY9910" fmla="*/ 2387009 h 4158856"/>
              <a:gd name="connsiteX9911" fmla="*/ 1226909 w 10692508"/>
              <a:gd name="connsiteY9911" fmla="*/ 2377804 h 4158856"/>
              <a:gd name="connsiteX9912" fmla="*/ 9285397 w 10692508"/>
              <a:gd name="connsiteY9912" fmla="*/ 2351725 h 4158856"/>
              <a:gd name="connsiteX9913" fmla="*/ 9306101 w 10692508"/>
              <a:gd name="connsiteY9913" fmla="*/ 2351725 h 4158856"/>
              <a:gd name="connsiteX9914" fmla="*/ 9316070 w 10692508"/>
              <a:gd name="connsiteY9914" fmla="*/ 2361696 h 4158856"/>
              <a:gd name="connsiteX9915" fmla="*/ 9296133 w 10692508"/>
              <a:gd name="connsiteY9915" fmla="*/ 2367066 h 4158856"/>
              <a:gd name="connsiteX9916" fmla="*/ 9276962 w 10692508"/>
              <a:gd name="connsiteY9916" fmla="*/ 2356327 h 4158856"/>
              <a:gd name="connsiteX9917" fmla="*/ 9136635 w 10692508"/>
              <a:gd name="connsiteY9917" fmla="*/ 2351725 h 4158856"/>
              <a:gd name="connsiteX9918" fmla="*/ 9165774 w 10692508"/>
              <a:gd name="connsiteY9918" fmla="*/ 2367066 h 4158856"/>
              <a:gd name="connsiteX9919" fmla="*/ 9146603 w 10692508"/>
              <a:gd name="connsiteY9919" fmla="*/ 2372435 h 4158856"/>
              <a:gd name="connsiteX9920" fmla="*/ 9126666 w 10692508"/>
              <a:gd name="connsiteY9920" fmla="*/ 2356327 h 4158856"/>
              <a:gd name="connsiteX9921" fmla="*/ 8977137 w 10692508"/>
              <a:gd name="connsiteY9921" fmla="*/ 2346356 h 4158856"/>
              <a:gd name="connsiteX9922" fmla="*/ 8996307 w 10692508"/>
              <a:gd name="connsiteY9922" fmla="*/ 2361696 h 4158856"/>
              <a:gd name="connsiteX9923" fmla="*/ 8957199 w 10692508"/>
              <a:gd name="connsiteY9923" fmla="*/ 2361696 h 4158856"/>
              <a:gd name="connsiteX9924" fmla="*/ 9017011 w 10692508"/>
              <a:gd name="connsiteY9924" fmla="*/ 2341754 h 4158856"/>
              <a:gd name="connsiteX9925" fmla="*/ 9046150 w 10692508"/>
              <a:gd name="connsiteY9925" fmla="*/ 2341754 h 4158856"/>
              <a:gd name="connsiteX9926" fmla="*/ 9056119 w 10692508"/>
              <a:gd name="connsiteY9926" fmla="*/ 2346356 h 4158856"/>
              <a:gd name="connsiteX9927" fmla="*/ 9056119 w 10692508"/>
              <a:gd name="connsiteY9927" fmla="*/ 2356327 h 4158856"/>
              <a:gd name="connsiteX9928" fmla="*/ 9036948 w 10692508"/>
              <a:gd name="connsiteY9928" fmla="*/ 2356327 h 4158856"/>
              <a:gd name="connsiteX9929" fmla="*/ 9017011 w 10692508"/>
              <a:gd name="connsiteY9929" fmla="*/ 2351725 h 4158856"/>
              <a:gd name="connsiteX9930" fmla="*/ 1126456 w 10692508"/>
              <a:gd name="connsiteY9930" fmla="*/ 2336384 h 4158856"/>
              <a:gd name="connsiteX9931" fmla="*/ 1136424 w 10692508"/>
              <a:gd name="connsiteY9931" fmla="*/ 2346356 h 4158856"/>
              <a:gd name="connsiteX9932" fmla="*/ 1126456 w 10692508"/>
              <a:gd name="connsiteY9932" fmla="*/ 2351725 h 4158856"/>
              <a:gd name="connsiteX9933" fmla="*/ 1117254 w 10692508"/>
              <a:gd name="connsiteY9933" fmla="*/ 2361696 h 4158856"/>
              <a:gd name="connsiteX9934" fmla="*/ 1087348 w 10692508"/>
              <a:gd name="connsiteY9934" fmla="*/ 2361696 h 4158856"/>
              <a:gd name="connsiteX9935" fmla="*/ 1107285 w 10692508"/>
              <a:gd name="connsiteY9935" fmla="*/ 2351725 h 4158856"/>
              <a:gd name="connsiteX9936" fmla="*/ 1107285 w 10692508"/>
              <a:gd name="connsiteY9936" fmla="*/ 2341754 h 4158856"/>
              <a:gd name="connsiteX9937" fmla="*/ 9345976 w 10692508"/>
              <a:gd name="connsiteY9937" fmla="*/ 2331015 h 4158856"/>
              <a:gd name="connsiteX9938" fmla="*/ 9355945 w 10692508"/>
              <a:gd name="connsiteY9938" fmla="*/ 2331015 h 4158856"/>
              <a:gd name="connsiteX9939" fmla="*/ 9355945 w 10692508"/>
              <a:gd name="connsiteY9939" fmla="*/ 2336384 h 4158856"/>
              <a:gd name="connsiteX9940" fmla="*/ 9345976 w 10692508"/>
              <a:gd name="connsiteY9940" fmla="*/ 2336384 h 4158856"/>
              <a:gd name="connsiteX9941" fmla="*/ 9335241 w 10692508"/>
              <a:gd name="connsiteY9941" fmla="*/ 2336384 h 4158856"/>
              <a:gd name="connsiteX9942" fmla="*/ 1016801 w 10692508"/>
              <a:gd name="connsiteY9942" fmla="*/ 2331015 h 4158856"/>
              <a:gd name="connsiteX9943" fmla="*/ 1037505 w 10692508"/>
              <a:gd name="connsiteY9943" fmla="*/ 2331015 h 4158856"/>
              <a:gd name="connsiteX9944" fmla="*/ 1047474 w 10692508"/>
              <a:gd name="connsiteY9944" fmla="*/ 2341754 h 4158856"/>
              <a:gd name="connsiteX9945" fmla="*/ 1026769 w 10692508"/>
              <a:gd name="connsiteY9945" fmla="*/ 2346356 h 4158856"/>
              <a:gd name="connsiteX9946" fmla="*/ 1016801 w 10692508"/>
              <a:gd name="connsiteY9946" fmla="*/ 2351725 h 4158856"/>
              <a:gd name="connsiteX9947" fmla="*/ 987662 w 10692508"/>
              <a:gd name="connsiteY9947" fmla="*/ 2351725 h 4158856"/>
              <a:gd name="connsiteX9948" fmla="*/ 997630 w 10692508"/>
              <a:gd name="connsiteY9948" fmla="*/ 2346356 h 4158856"/>
              <a:gd name="connsiteX9949" fmla="*/ 9446429 w 10692508"/>
              <a:gd name="connsiteY9949" fmla="*/ 2325646 h 4158856"/>
              <a:gd name="connsiteX9950" fmla="*/ 9454864 w 10692508"/>
              <a:gd name="connsiteY9950" fmla="*/ 2325646 h 4158856"/>
              <a:gd name="connsiteX9951" fmla="*/ 9454864 w 10692508"/>
              <a:gd name="connsiteY9951" fmla="*/ 2331015 h 4158856"/>
              <a:gd name="connsiteX9952" fmla="*/ 9425725 w 10692508"/>
              <a:gd name="connsiteY9952" fmla="*/ 2331015 h 4158856"/>
              <a:gd name="connsiteX9953" fmla="*/ 8987105 w 10692508"/>
              <a:gd name="connsiteY9953" fmla="*/ 2325646 h 4158856"/>
              <a:gd name="connsiteX9954" fmla="*/ 9006276 w 10692508"/>
              <a:gd name="connsiteY9954" fmla="*/ 2325646 h 4158856"/>
              <a:gd name="connsiteX9955" fmla="*/ 8996307 w 10692508"/>
              <a:gd name="connsiteY9955" fmla="*/ 2331015 h 4158856"/>
              <a:gd name="connsiteX9956" fmla="*/ 9136635 w 10692508"/>
              <a:gd name="connsiteY9956" fmla="*/ 2321044 h 4158856"/>
              <a:gd name="connsiteX9957" fmla="*/ 9156572 w 10692508"/>
              <a:gd name="connsiteY9957" fmla="*/ 2321044 h 4158856"/>
              <a:gd name="connsiteX9958" fmla="*/ 9136635 w 10692508"/>
              <a:gd name="connsiteY9958" fmla="*/ 2325646 h 4158856"/>
              <a:gd name="connsiteX9959" fmla="*/ 9485537 w 10692508"/>
              <a:gd name="connsiteY9959" fmla="*/ 2315674 h 4158856"/>
              <a:gd name="connsiteX9960" fmla="*/ 9496272 w 10692508"/>
              <a:gd name="connsiteY9960" fmla="*/ 2325646 h 4158856"/>
              <a:gd name="connsiteX9961" fmla="*/ 9475568 w 10692508"/>
              <a:gd name="connsiteY9961" fmla="*/ 2325646 h 4158856"/>
              <a:gd name="connsiteX9962" fmla="*/ 9465600 w 10692508"/>
              <a:gd name="connsiteY9962" fmla="*/ 2321044 h 4158856"/>
              <a:gd name="connsiteX9963" fmla="*/ 658697 w 10692508"/>
              <a:gd name="connsiteY9963" fmla="*/ 2310305 h 4158856"/>
              <a:gd name="connsiteX9964" fmla="*/ 677867 w 10692508"/>
              <a:gd name="connsiteY9964" fmla="*/ 2315674 h 4158856"/>
              <a:gd name="connsiteX9965" fmla="*/ 658697 w 10692508"/>
              <a:gd name="connsiteY9965" fmla="*/ 2325646 h 4158856"/>
              <a:gd name="connsiteX9966" fmla="*/ 648728 w 10692508"/>
              <a:gd name="connsiteY9966" fmla="*/ 2325646 h 4158856"/>
              <a:gd name="connsiteX9967" fmla="*/ 648728 w 10692508"/>
              <a:gd name="connsiteY9967" fmla="*/ 2315674 h 4158856"/>
              <a:gd name="connsiteX9968" fmla="*/ 489230 w 10692508"/>
              <a:gd name="connsiteY9968" fmla="*/ 2310305 h 4158856"/>
              <a:gd name="connsiteX9969" fmla="*/ 498432 w 10692508"/>
              <a:gd name="connsiteY9969" fmla="*/ 2315674 h 4158856"/>
              <a:gd name="connsiteX9970" fmla="*/ 479261 w 10692508"/>
              <a:gd name="connsiteY9970" fmla="*/ 2321044 h 4158856"/>
              <a:gd name="connsiteX9971" fmla="*/ 479261 w 10692508"/>
              <a:gd name="connsiteY9971" fmla="*/ 2315674 h 4158856"/>
              <a:gd name="connsiteX9972" fmla="*/ 318997 w 10692508"/>
              <a:gd name="connsiteY9972" fmla="*/ 2310305 h 4158856"/>
              <a:gd name="connsiteX9973" fmla="*/ 328965 w 10692508"/>
              <a:gd name="connsiteY9973" fmla="*/ 2315674 h 4158856"/>
              <a:gd name="connsiteX9974" fmla="*/ 289091 w 10692508"/>
              <a:gd name="connsiteY9974" fmla="*/ 2331015 h 4158856"/>
              <a:gd name="connsiteX9975" fmla="*/ 279122 w 10692508"/>
              <a:gd name="connsiteY9975" fmla="*/ 2325646 h 4158856"/>
              <a:gd name="connsiteX9976" fmla="*/ 299059 w 10692508"/>
              <a:gd name="connsiteY9976" fmla="*/ 2315674 h 4158856"/>
              <a:gd name="connsiteX9977" fmla="*/ 1126456 w 10692508"/>
              <a:gd name="connsiteY9977" fmla="*/ 2305703 h 4158856"/>
              <a:gd name="connsiteX9978" fmla="*/ 1147160 w 10692508"/>
              <a:gd name="connsiteY9978" fmla="*/ 2305703 h 4158856"/>
              <a:gd name="connsiteX9979" fmla="*/ 1136424 w 10692508"/>
              <a:gd name="connsiteY9979" fmla="*/ 2310305 h 4158856"/>
              <a:gd name="connsiteX9980" fmla="*/ 1126456 w 10692508"/>
              <a:gd name="connsiteY9980" fmla="*/ 2315674 h 4158856"/>
              <a:gd name="connsiteX9981" fmla="*/ 1107285 w 10692508"/>
              <a:gd name="connsiteY9981" fmla="*/ 2315674 h 4158856"/>
              <a:gd name="connsiteX9982" fmla="*/ 1117254 w 10692508"/>
              <a:gd name="connsiteY9982" fmla="*/ 2310305 h 4158856"/>
              <a:gd name="connsiteX9983" fmla="*/ 857303 w 10692508"/>
              <a:gd name="connsiteY9983" fmla="*/ 2305703 h 4158856"/>
              <a:gd name="connsiteX9984" fmla="*/ 878007 w 10692508"/>
              <a:gd name="connsiteY9984" fmla="*/ 2315674 h 4158856"/>
              <a:gd name="connsiteX9985" fmla="*/ 847334 w 10692508"/>
              <a:gd name="connsiteY9985" fmla="*/ 2315674 h 4158856"/>
              <a:gd name="connsiteX9986" fmla="*/ 1396376 w 10692508"/>
              <a:gd name="connsiteY9986" fmla="*/ 2300334 h 4158856"/>
              <a:gd name="connsiteX9987" fmla="*/ 1407111 w 10692508"/>
              <a:gd name="connsiteY9987" fmla="*/ 2300334 h 4158856"/>
              <a:gd name="connsiteX9988" fmla="*/ 1415546 w 10692508"/>
              <a:gd name="connsiteY9988" fmla="*/ 2305703 h 4158856"/>
              <a:gd name="connsiteX9989" fmla="*/ 1396376 w 10692508"/>
              <a:gd name="connsiteY9989" fmla="*/ 2305703 h 4158856"/>
              <a:gd name="connsiteX9990" fmla="*/ 1186267 w 10692508"/>
              <a:gd name="connsiteY9990" fmla="*/ 2294965 h 4158856"/>
              <a:gd name="connsiteX9991" fmla="*/ 1196236 w 10692508"/>
              <a:gd name="connsiteY9991" fmla="*/ 2305703 h 4158856"/>
              <a:gd name="connsiteX9992" fmla="*/ 1177066 w 10692508"/>
              <a:gd name="connsiteY9992" fmla="*/ 2305703 h 4158856"/>
              <a:gd name="connsiteX9993" fmla="*/ 1177066 w 10692508"/>
              <a:gd name="connsiteY9993" fmla="*/ 2300334 h 4158856"/>
              <a:gd name="connsiteX9994" fmla="*/ 1357268 w 10692508"/>
              <a:gd name="connsiteY9994" fmla="*/ 2290362 h 4158856"/>
              <a:gd name="connsiteX9995" fmla="*/ 1365703 w 10692508"/>
              <a:gd name="connsiteY9995" fmla="*/ 2290362 h 4158856"/>
              <a:gd name="connsiteX9996" fmla="*/ 1376438 w 10692508"/>
              <a:gd name="connsiteY9996" fmla="*/ 2294965 h 4158856"/>
              <a:gd name="connsiteX9997" fmla="*/ 1357268 w 10692508"/>
              <a:gd name="connsiteY9997" fmla="*/ 2310305 h 4158856"/>
              <a:gd name="connsiteX9998" fmla="*/ 1365703 w 10692508"/>
              <a:gd name="connsiteY9998" fmla="*/ 2315674 h 4158856"/>
              <a:gd name="connsiteX9999" fmla="*/ 1365703 w 10692508"/>
              <a:gd name="connsiteY9999" fmla="*/ 2325646 h 4158856"/>
              <a:gd name="connsiteX10000" fmla="*/ 1336564 w 10692508"/>
              <a:gd name="connsiteY10000" fmla="*/ 2336384 h 4158856"/>
              <a:gd name="connsiteX10001" fmla="*/ 1326595 w 10692508"/>
              <a:gd name="connsiteY10001" fmla="*/ 2336384 h 4158856"/>
              <a:gd name="connsiteX10002" fmla="*/ 1316626 w 10692508"/>
              <a:gd name="connsiteY10002" fmla="*/ 2341754 h 4158856"/>
              <a:gd name="connsiteX10003" fmla="*/ 1297456 w 10692508"/>
              <a:gd name="connsiteY10003" fmla="*/ 2341754 h 4158856"/>
              <a:gd name="connsiteX10004" fmla="*/ 1286721 w 10692508"/>
              <a:gd name="connsiteY10004" fmla="*/ 2346356 h 4158856"/>
              <a:gd name="connsiteX10005" fmla="*/ 1246079 w 10692508"/>
              <a:gd name="connsiteY10005" fmla="*/ 2346356 h 4158856"/>
              <a:gd name="connsiteX10006" fmla="*/ 1276752 w 10692508"/>
              <a:gd name="connsiteY10006" fmla="*/ 2331015 h 4158856"/>
              <a:gd name="connsiteX10007" fmla="*/ 1286721 w 10692508"/>
              <a:gd name="connsiteY10007" fmla="*/ 2325646 h 4158856"/>
              <a:gd name="connsiteX10008" fmla="*/ 1297456 w 10692508"/>
              <a:gd name="connsiteY10008" fmla="*/ 2315674 h 4158856"/>
              <a:gd name="connsiteX10009" fmla="*/ 1316626 w 10692508"/>
              <a:gd name="connsiteY10009" fmla="*/ 2310305 h 4158856"/>
              <a:gd name="connsiteX10010" fmla="*/ 1326595 w 10692508"/>
              <a:gd name="connsiteY10010" fmla="*/ 2305703 h 4158856"/>
              <a:gd name="connsiteX10011" fmla="*/ 1346532 w 10692508"/>
              <a:gd name="connsiteY10011" fmla="*/ 2294965 h 4158856"/>
              <a:gd name="connsiteX10012" fmla="*/ 1297456 w 10692508"/>
              <a:gd name="connsiteY10012" fmla="*/ 2290362 h 4158856"/>
              <a:gd name="connsiteX10013" fmla="*/ 1297456 w 10692508"/>
              <a:gd name="connsiteY10013" fmla="*/ 2294965 h 4158856"/>
              <a:gd name="connsiteX10014" fmla="*/ 1276752 w 10692508"/>
              <a:gd name="connsiteY10014" fmla="*/ 2300334 h 4158856"/>
              <a:gd name="connsiteX10015" fmla="*/ 1276752 w 10692508"/>
              <a:gd name="connsiteY10015" fmla="*/ 2315674 h 4158856"/>
              <a:gd name="connsiteX10016" fmla="*/ 1256815 w 10692508"/>
              <a:gd name="connsiteY10016" fmla="*/ 2321044 h 4158856"/>
              <a:gd name="connsiteX10017" fmla="*/ 1246079 w 10692508"/>
              <a:gd name="connsiteY10017" fmla="*/ 2315674 h 4158856"/>
              <a:gd name="connsiteX10018" fmla="*/ 1226909 w 10692508"/>
              <a:gd name="connsiteY10018" fmla="*/ 2315674 h 4158856"/>
              <a:gd name="connsiteX10019" fmla="*/ 1216940 w 10692508"/>
              <a:gd name="connsiteY10019" fmla="*/ 2321044 h 4158856"/>
              <a:gd name="connsiteX10020" fmla="*/ 1237644 w 10692508"/>
              <a:gd name="connsiteY10020" fmla="*/ 2325646 h 4158856"/>
              <a:gd name="connsiteX10021" fmla="*/ 1237644 w 10692508"/>
              <a:gd name="connsiteY10021" fmla="*/ 2331015 h 4158856"/>
              <a:gd name="connsiteX10022" fmla="*/ 1206971 w 10692508"/>
              <a:gd name="connsiteY10022" fmla="*/ 2346356 h 4158856"/>
              <a:gd name="connsiteX10023" fmla="*/ 1177066 w 10692508"/>
              <a:gd name="connsiteY10023" fmla="*/ 2346356 h 4158856"/>
              <a:gd name="connsiteX10024" fmla="*/ 1167097 w 10692508"/>
              <a:gd name="connsiteY10024" fmla="*/ 2336384 h 4158856"/>
              <a:gd name="connsiteX10025" fmla="*/ 1177066 w 10692508"/>
              <a:gd name="connsiteY10025" fmla="*/ 2325646 h 4158856"/>
              <a:gd name="connsiteX10026" fmla="*/ 1206971 w 10692508"/>
              <a:gd name="connsiteY10026" fmla="*/ 2325646 h 4158856"/>
              <a:gd name="connsiteX10027" fmla="*/ 1196236 w 10692508"/>
              <a:gd name="connsiteY10027" fmla="*/ 2321044 h 4158856"/>
              <a:gd name="connsiteX10028" fmla="*/ 1206971 w 10692508"/>
              <a:gd name="connsiteY10028" fmla="*/ 2310305 h 4158856"/>
              <a:gd name="connsiteX10029" fmla="*/ 1226909 w 10692508"/>
              <a:gd name="connsiteY10029" fmla="*/ 2310305 h 4158856"/>
              <a:gd name="connsiteX10030" fmla="*/ 1237644 w 10692508"/>
              <a:gd name="connsiteY10030" fmla="*/ 2300334 h 4158856"/>
              <a:gd name="connsiteX10031" fmla="*/ 1256815 w 10692508"/>
              <a:gd name="connsiteY10031" fmla="*/ 2294965 h 4158856"/>
              <a:gd name="connsiteX10032" fmla="*/ 1266783 w 10692508"/>
              <a:gd name="connsiteY10032" fmla="*/ 2294965 h 4158856"/>
              <a:gd name="connsiteX10033" fmla="*/ 9566053 w 10692508"/>
              <a:gd name="connsiteY10033" fmla="*/ 2284993 h 4158856"/>
              <a:gd name="connsiteX10034" fmla="*/ 9585223 w 10692508"/>
              <a:gd name="connsiteY10034" fmla="*/ 2290362 h 4158856"/>
              <a:gd name="connsiteX10035" fmla="*/ 9575255 w 10692508"/>
              <a:gd name="connsiteY10035" fmla="*/ 2294965 h 4158856"/>
              <a:gd name="connsiteX10036" fmla="*/ 9556084 w 10692508"/>
              <a:gd name="connsiteY10036" fmla="*/ 2290362 h 4158856"/>
              <a:gd name="connsiteX10037" fmla="*/ 9225586 w 10692508"/>
              <a:gd name="connsiteY10037" fmla="*/ 2284993 h 4158856"/>
              <a:gd name="connsiteX10038" fmla="*/ 9246290 w 10692508"/>
              <a:gd name="connsiteY10038" fmla="*/ 2290362 h 4158856"/>
              <a:gd name="connsiteX10039" fmla="*/ 9246290 w 10692508"/>
              <a:gd name="connsiteY10039" fmla="*/ 2300334 h 4158856"/>
              <a:gd name="connsiteX10040" fmla="*/ 9236321 w 10692508"/>
              <a:gd name="connsiteY10040" fmla="*/ 2300334 h 4158856"/>
              <a:gd name="connsiteX10041" fmla="*/ 9217151 w 10692508"/>
              <a:gd name="connsiteY10041" fmla="*/ 2294965 h 4158856"/>
              <a:gd name="connsiteX10042" fmla="*/ 9714815 w 10692508"/>
              <a:gd name="connsiteY10042" fmla="*/ 2274255 h 4158856"/>
              <a:gd name="connsiteX10043" fmla="*/ 9735519 w 10692508"/>
              <a:gd name="connsiteY10043" fmla="*/ 2284993 h 4158856"/>
              <a:gd name="connsiteX10044" fmla="*/ 9735519 w 10692508"/>
              <a:gd name="connsiteY10044" fmla="*/ 2290362 h 4158856"/>
              <a:gd name="connsiteX10045" fmla="*/ 9704847 w 10692508"/>
              <a:gd name="connsiteY10045" fmla="*/ 2290362 h 4158856"/>
              <a:gd name="connsiteX10046" fmla="*/ 9704847 w 10692508"/>
              <a:gd name="connsiteY10046" fmla="*/ 2279624 h 4158856"/>
              <a:gd name="connsiteX10047" fmla="*/ 1346532 w 10692508"/>
              <a:gd name="connsiteY10047" fmla="*/ 2274255 h 4158856"/>
              <a:gd name="connsiteX10048" fmla="*/ 1346532 w 10692508"/>
              <a:gd name="connsiteY10048" fmla="*/ 2279624 h 4158856"/>
              <a:gd name="connsiteX10049" fmla="*/ 1346532 w 10692508"/>
              <a:gd name="connsiteY10049" fmla="*/ 2284993 h 4158856"/>
              <a:gd name="connsiteX10050" fmla="*/ 1326595 w 10692508"/>
              <a:gd name="connsiteY10050" fmla="*/ 2284993 h 4158856"/>
              <a:gd name="connsiteX10051" fmla="*/ 1336564 w 10692508"/>
              <a:gd name="connsiteY10051" fmla="*/ 2279624 h 4158856"/>
              <a:gd name="connsiteX10052" fmla="*/ 9605160 w 10692508"/>
              <a:gd name="connsiteY10052" fmla="*/ 2269652 h 4158856"/>
              <a:gd name="connsiteX10053" fmla="*/ 9615896 w 10692508"/>
              <a:gd name="connsiteY10053" fmla="*/ 2274255 h 4158856"/>
              <a:gd name="connsiteX10054" fmla="*/ 9635066 w 10692508"/>
              <a:gd name="connsiteY10054" fmla="*/ 2284993 h 4158856"/>
              <a:gd name="connsiteX10055" fmla="*/ 9615896 w 10692508"/>
              <a:gd name="connsiteY10055" fmla="*/ 2284993 h 4158856"/>
              <a:gd name="connsiteX10056" fmla="*/ 9605160 w 10692508"/>
              <a:gd name="connsiteY10056" fmla="*/ 2274255 h 4158856"/>
              <a:gd name="connsiteX10057" fmla="*/ 1436250 w 10692508"/>
              <a:gd name="connsiteY10057" fmla="*/ 2269652 h 4158856"/>
              <a:gd name="connsiteX10058" fmla="*/ 1446219 w 10692508"/>
              <a:gd name="connsiteY10058" fmla="*/ 2284993 h 4158856"/>
              <a:gd name="connsiteX10059" fmla="*/ 1466923 w 10692508"/>
              <a:gd name="connsiteY10059" fmla="*/ 2284993 h 4158856"/>
              <a:gd name="connsiteX10060" fmla="*/ 1446219 w 10692508"/>
              <a:gd name="connsiteY10060" fmla="*/ 2290362 h 4158856"/>
              <a:gd name="connsiteX10061" fmla="*/ 1436250 w 10692508"/>
              <a:gd name="connsiteY10061" fmla="*/ 2294965 h 4158856"/>
              <a:gd name="connsiteX10062" fmla="*/ 1407111 w 10692508"/>
              <a:gd name="connsiteY10062" fmla="*/ 2294965 h 4158856"/>
              <a:gd name="connsiteX10063" fmla="*/ 1396376 w 10692508"/>
              <a:gd name="connsiteY10063" fmla="*/ 2290362 h 4158856"/>
              <a:gd name="connsiteX10064" fmla="*/ 1386407 w 10692508"/>
              <a:gd name="connsiteY10064" fmla="*/ 2290362 h 4158856"/>
              <a:gd name="connsiteX10065" fmla="*/ 1407111 w 10692508"/>
              <a:gd name="connsiteY10065" fmla="*/ 2279624 h 4158856"/>
              <a:gd name="connsiteX10066" fmla="*/ 1456187 w 10692508"/>
              <a:gd name="connsiteY10066" fmla="*/ 2259681 h 4158856"/>
              <a:gd name="connsiteX10067" fmla="*/ 1475358 w 10692508"/>
              <a:gd name="connsiteY10067" fmla="*/ 2259681 h 4158856"/>
              <a:gd name="connsiteX10068" fmla="*/ 1475358 w 10692508"/>
              <a:gd name="connsiteY10068" fmla="*/ 2264283 h 4158856"/>
              <a:gd name="connsiteX10069" fmla="*/ 1466923 w 10692508"/>
              <a:gd name="connsiteY10069" fmla="*/ 2269652 h 4158856"/>
              <a:gd name="connsiteX10070" fmla="*/ 828164 w 10692508"/>
              <a:gd name="connsiteY10070" fmla="*/ 2259681 h 4158856"/>
              <a:gd name="connsiteX10071" fmla="*/ 857303 w 10692508"/>
              <a:gd name="connsiteY10071" fmla="*/ 2259681 h 4158856"/>
              <a:gd name="connsiteX10072" fmla="*/ 857303 w 10692508"/>
              <a:gd name="connsiteY10072" fmla="*/ 2264283 h 4158856"/>
              <a:gd name="connsiteX10073" fmla="*/ 838132 w 10692508"/>
              <a:gd name="connsiteY10073" fmla="*/ 2264283 h 4158856"/>
              <a:gd name="connsiteX10074" fmla="*/ 598885 w 10692508"/>
              <a:gd name="connsiteY10074" fmla="*/ 2259681 h 4158856"/>
              <a:gd name="connsiteX10075" fmla="*/ 608087 w 10692508"/>
              <a:gd name="connsiteY10075" fmla="*/ 2259681 h 4158856"/>
              <a:gd name="connsiteX10076" fmla="*/ 608087 w 10692508"/>
              <a:gd name="connsiteY10076" fmla="*/ 2264283 h 4158856"/>
              <a:gd name="connsiteX10077" fmla="*/ 598885 w 10692508"/>
              <a:gd name="connsiteY10077" fmla="*/ 2264283 h 4158856"/>
              <a:gd name="connsiteX10078" fmla="*/ 9425725 w 10692508"/>
              <a:gd name="connsiteY10078" fmla="*/ 2254312 h 4158856"/>
              <a:gd name="connsiteX10079" fmla="*/ 9454864 w 10692508"/>
              <a:gd name="connsiteY10079" fmla="*/ 2254312 h 4158856"/>
              <a:gd name="connsiteX10080" fmla="*/ 9454864 w 10692508"/>
              <a:gd name="connsiteY10080" fmla="*/ 2259681 h 4158856"/>
              <a:gd name="connsiteX10081" fmla="*/ 9425725 w 10692508"/>
              <a:gd name="connsiteY10081" fmla="*/ 2264283 h 4158856"/>
              <a:gd name="connsiteX10082" fmla="*/ 1376438 w 10692508"/>
              <a:gd name="connsiteY10082" fmla="*/ 2254312 h 4158856"/>
              <a:gd name="connsiteX10083" fmla="*/ 1376438 w 10692508"/>
              <a:gd name="connsiteY10083" fmla="*/ 2259681 h 4158856"/>
              <a:gd name="connsiteX10084" fmla="*/ 1365703 w 10692508"/>
              <a:gd name="connsiteY10084" fmla="*/ 2264283 h 4158856"/>
              <a:gd name="connsiteX10085" fmla="*/ 1346532 w 10692508"/>
              <a:gd name="connsiteY10085" fmla="*/ 2259681 h 4158856"/>
              <a:gd name="connsiteX10086" fmla="*/ 1157128 w 10692508"/>
              <a:gd name="connsiteY10086" fmla="*/ 2254312 h 4158856"/>
              <a:gd name="connsiteX10087" fmla="*/ 1186267 w 10692508"/>
              <a:gd name="connsiteY10087" fmla="*/ 2259681 h 4158856"/>
              <a:gd name="connsiteX10088" fmla="*/ 1147160 w 10692508"/>
              <a:gd name="connsiteY10088" fmla="*/ 2279624 h 4158856"/>
              <a:gd name="connsiteX10089" fmla="*/ 1126456 w 10692508"/>
              <a:gd name="connsiteY10089" fmla="*/ 2279624 h 4158856"/>
              <a:gd name="connsiteX10090" fmla="*/ 1117254 w 10692508"/>
              <a:gd name="connsiteY10090" fmla="*/ 2284993 h 4158856"/>
              <a:gd name="connsiteX10091" fmla="*/ 1097317 w 10692508"/>
              <a:gd name="connsiteY10091" fmla="*/ 2284993 h 4158856"/>
              <a:gd name="connsiteX10092" fmla="*/ 1097317 w 10692508"/>
              <a:gd name="connsiteY10092" fmla="*/ 2264283 h 4158856"/>
              <a:gd name="connsiteX10093" fmla="*/ 1117254 w 10692508"/>
              <a:gd name="connsiteY10093" fmla="*/ 2259681 h 4158856"/>
              <a:gd name="connsiteX10094" fmla="*/ 1126456 w 10692508"/>
              <a:gd name="connsiteY10094" fmla="*/ 2264283 h 4158856"/>
              <a:gd name="connsiteX10095" fmla="*/ 1216940 w 10692508"/>
              <a:gd name="connsiteY10095" fmla="*/ 2248943 h 4158856"/>
              <a:gd name="connsiteX10096" fmla="*/ 1246079 w 10692508"/>
              <a:gd name="connsiteY10096" fmla="*/ 2254312 h 4158856"/>
              <a:gd name="connsiteX10097" fmla="*/ 1226909 w 10692508"/>
              <a:gd name="connsiteY10097" fmla="*/ 2259681 h 4158856"/>
              <a:gd name="connsiteX10098" fmla="*/ 9485537 w 10692508"/>
              <a:gd name="connsiteY10098" fmla="*/ 2243573 h 4158856"/>
              <a:gd name="connsiteX10099" fmla="*/ 9485537 w 10692508"/>
              <a:gd name="connsiteY10099" fmla="*/ 2254312 h 4158856"/>
              <a:gd name="connsiteX10100" fmla="*/ 9465600 w 10692508"/>
              <a:gd name="connsiteY10100" fmla="*/ 2254312 h 4158856"/>
              <a:gd name="connsiteX10101" fmla="*/ 9475568 w 10692508"/>
              <a:gd name="connsiteY10101" fmla="*/ 2248943 h 4158856"/>
              <a:gd name="connsiteX10102" fmla="*/ 1206971 w 10692508"/>
              <a:gd name="connsiteY10102" fmla="*/ 2238204 h 4158856"/>
              <a:gd name="connsiteX10103" fmla="*/ 1216940 w 10692508"/>
              <a:gd name="connsiteY10103" fmla="*/ 2248943 h 4158856"/>
              <a:gd name="connsiteX10104" fmla="*/ 1196236 w 10692508"/>
              <a:gd name="connsiteY10104" fmla="*/ 2248943 h 4158856"/>
              <a:gd name="connsiteX10105" fmla="*/ 1186267 w 10692508"/>
              <a:gd name="connsiteY10105" fmla="*/ 2243573 h 4158856"/>
              <a:gd name="connsiteX10106" fmla="*/ 448589 w 10692508"/>
              <a:gd name="connsiteY10106" fmla="*/ 2238204 h 4158856"/>
              <a:gd name="connsiteX10107" fmla="*/ 469293 w 10692508"/>
              <a:gd name="connsiteY10107" fmla="*/ 2243573 h 4158856"/>
              <a:gd name="connsiteX10108" fmla="*/ 469293 w 10692508"/>
              <a:gd name="connsiteY10108" fmla="*/ 2254312 h 4158856"/>
              <a:gd name="connsiteX10109" fmla="*/ 419450 w 10692508"/>
              <a:gd name="connsiteY10109" fmla="*/ 2269652 h 4158856"/>
              <a:gd name="connsiteX10110" fmla="*/ 408714 w 10692508"/>
              <a:gd name="connsiteY10110" fmla="*/ 2259681 h 4158856"/>
              <a:gd name="connsiteX10111" fmla="*/ 408714 w 10692508"/>
              <a:gd name="connsiteY10111" fmla="*/ 2254312 h 4158856"/>
              <a:gd name="connsiteX10112" fmla="*/ 429418 w 10692508"/>
              <a:gd name="connsiteY10112" fmla="*/ 2243573 h 4158856"/>
              <a:gd name="connsiteX10113" fmla="*/ 947787 w 10692508"/>
              <a:gd name="connsiteY10113" fmla="*/ 2233602 h 4158856"/>
              <a:gd name="connsiteX10114" fmla="*/ 956989 w 10692508"/>
              <a:gd name="connsiteY10114" fmla="*/ 2243573 h 4158856"/>
              <a:gd name="connsiteX10115" fmla="*/ 947787 w 10692508"/>
              <a:gd name="connsiteY10115" fmla="*/ 2248943 h 4158856"/>
              <a:gd name="connsiteX10116" fmla="*/ 917881 w 10692508"/>
              <a:gd name="connsiteY10116" fmla="*/ 2238204 h 4158856"/>
              <a:gd name="connsiteX10117" fmla="*/ 9625098 w 10692508"/>
              <a:gd name="connsiteY10117" fmla="*/ 2228233 h 4158856"/>
              <a:gd name="connsiteX10118" fmla="*/ 9635066 w 10692508"/>
              <a:gd name="connsiteY10118" fmla="*/ 2228233 h 4158856"/>
              <a:gd name="connsiteX10119" fmla="*/ 9635066 w 10692508"/>
              <a:gd name="connsiteY10119" fmla="*/ 2238204 h 4158856"/>
              <a:gd name="connsiteX10120" fmla="*/ 1256815 w 10692508"/>
              <a:gd name="connsiteY10120" fmla="*/ 2228233 h 4158856"/>
              <a:gd name="connsiteX10121" fmla="*/ 1256815 w 10692508"/>
              <a:gd name="connsiteY10121" fmla="*/ 2238204 h 4158856"/>
              <a:gd name="connsiteX10122" fmla="*/ 1226909 w 10692508"/>
              <a:gd name="connsiteY10122" fmla="*/ 2243573 h 4158856"/>
              <a:gd name="connsiteX10123" fmla="*/ 1216940 w 10692508"/>
              <a:gd name="connsiteY10123" fmla="*/ 2238204 h 4158856"/>
              <a:gd name="connsiteX10124" fmla="*/ 1226909 w 10692508"/>
              <a:gd name="connsiteY10124" fmla="*/ 2233602 h 4158856"/>
              <a:gd name="connsiteX10125" fmla="*/ 1237644 w 10692508"/>
              <a:gd name="connsiteY10125" fmla="*/ 2233602 h 4158856"/>
              <a:gd name="connsiteX10126" fmla="*/ 818195 w 10692508"/>
              <a:gd name="connsiteY10126" fmla="*/ 2223630 h 4158856"/>
              <a:gd name="connsiteX10127" fmla="*/ 808226 w 10692508"/>
              <a:gd name="connsiteY10127" fmla="*/ 2233602 h 4158856"/>
              <a:gd name="connsiteX10128" fmla="*/ 797491 w 10692508"/>
              <a:gd name="connsiteY10128" fmla="*/ 2228233 h 4158856"/>
              <a:gd name="connsiteX10129" fmla="*/ 1037505 w 10692508"/>
              <a:gd name="connsiteY10129" fmla="*/ 2218261 h 4158856"/>
              <a:gd name="connsiteX10130" fmla="*/ 1057442 w 10692508"/>
              <a:gd name="connsiteY10130" fmla="*/ 2218261 h 4158856"/>
              <a:gd name="connsiteX10131" fmla="*/ 1067411 w 10692508"/>
              <a:gd name="connsiteY10131" fmla="*/ 2228233 h 4158856"/>
              <a:gd name="connsiteX10132" fmla="*/ 1057442 w 10692508"/>
              <a:gd name="connsiteY10132" fmla="*/ 2233602 h 4158856"/>
              <a:gd name="connsiteX10133" fmla="*/ 1047474 w 10692508"/>
              <a:gd name="connsiteY10133" fmla="*/ 2238204 h 4158856"/>
              <a:gd name="connsiteX10134" fmla="*/ 1037505 w 10692508"/>
              <a:gd name="connsiteY10134" fmla="*/ 2243573 h 4158856"/>
              <a:gd name="connsiteX10135" fmla="*/ 1026769 w 10692508"/>
              <a:gd name="connsiteY10135" fmla="*/ 2248943 h 4158856"/>
              <a:gd name="connsiteX10136" fmla="*/ 1007599 w 10692508"/>
              <a:gd name="connsiteY10136" fmla="*/ 2238204 h 4158856"/>
              <a:gd name="connsiteX10137" fmla="*/ 1007599 w 10692508"/>
              <a:gd name="connsiteY10137" fmla="*/ 2228233 h 4158856"/>
              <a:gd name="connsiteX10138" fmla="*/ 9475568 w 10692508"/>
              <a:gd name="connsiteY10138" fmla="*/ 2207523 h 4158856"/>
              <a:gd name="connsiteX10139" fmla="*/ 9485537 w 10692508"/>
              <a:gd name="connsiteY10139" fmla="*/ 2207523 h 4158856"/>
              <a:gd name="connsiteX10140" fmla="*/ 9485537 w 10692508"/>
              <a:gd name="connsiteY10140" fmla="*/ 2212892 h 4158856"/>
              <a:gd name="connsiteX10141" fmla="*/ 956989 w 10692508"/>
              <a:gd name="connsiteY10141" fmla="*/ 2207523 h 4158856"/>
              <a:gd name="connsiteX10142" fmla="*/ 977693 w 10692508"/>
              <a:gd name="connsiteY10142" fmla="*/ 2207523 h 4158856"/>
              <a:gd name="connsiteX10143" fmla="*/ 966957 w 10692508"/>
              <a:gd name="connsiteY10143" fmla="*/ 2212892 h 4158856"/>
              <a:gd name="connsiteX10144" fmla="*/ 687836 w 10692508"/>
              <a:gd name="connsiteY10144" fmla="*/ 2207523 h 4158856"/>
              <a:gd name="connsiteX10145" fmla="*/ 708540 w 10692508"/>
              <a:gd name="connsiteY10145" fmla="*/ 2207523 h 4158856"/>
              <a:gd name="connsiteX10146" fmla="*/ 708540 w 10692508"/>
              <a:gd name="connsiteY10146" fmla="*/ 2212892 h 4158856"/>
              <a:gd name="connsiteX10147" fmla="*/ 687836 w 10692508"/>
              <a:gd name="connsiteY10147" fmla="*/ 2218261 h 4158856"/>
              <a:gd name="connsiteX10148" fmla="*/ 1276752 w 10692508"/>
              <a:gd name="connsiteY10148" fmla="*/ 2202153 h 4158856"/>
              <a:gd name="connsiteX10149" fmla="*/ 1286721 w 10692508"/>
              <a:gd name="connsiteY10149" fmla="*/ 2207523 h 4158856"/>
              <a:gd name="connsiteX10150" fmla="*/ 1276752 w 10692508"/>
              <a:gd name="connsiteY10150" fmla="*/ 2212892 h 4158856"/>
              <a:gd name="connsiteX10151" fmla="*/ 1286721 w 10692508"/>
              <a:gd name="connsiteY10151" fmla="*/ 2218261 h 4158856"/>
              <a:gd name="connsiteX10152" fmla="*/ 1266783 w 10692508"/>
              <a:gd name="connsiteY10152" fmla="*/ 2218261 h 4158856"/>
              <a:gd name="connsiteX10153" fmla="*/ 1256815 w 10692508"/>
              <a:gd name="connsiteY10153" fmla="*/ 2212892 h 4158856"/>
              <a:gd name="connsiteX10154" fmla="*/ 1157128 w 10692508"/>
              <a:gd name="connsiteY10154" fmla="*/ 2192182 h 4158856"/>
              <a:gd name="connsiteX10155" fmla="*/ 1177066 w 10692508"/>
              <a:gd name="connsiteY10155" fmla="*/ 2202153 h 4158856"/>
              <a:gd name="connsiteX10156" fmla="*/ 1147160 w 10692508"/>
              <a:gd name="connsiteY10156" fmla="*/ 2207523 h 4158856"/>
              <a:gd name="connsiteX10157" fmla="*/ 1136424 w 10692508"/>
              <a:gd name="connsiteY10157" fmla="*/ 2202153 h 4158856"/>
              <a:gd name="connsiteX10158" fmla="*/ 687836 w 10692508"/>
              <a:gd name="connsiteY10158" fmla="*/ 2182211 h 4158856"/>
              <a:gd name="connsiteX10159" fmla="*/ 708540 w 10692508"/>
              <a:gd name="connsiteY10159" fmla="*/ 2182211 h 4158856"/>
              <a:gd name="connsiteX10160" fmla="*/ 708540 w 10692508"/>
              <a:gd name="connsiteY10160" fmla="*/ 2187580 h 4158856"/>
              <a:gd name="connsiteX10161" fmla="*/ 687836 w 10692508"/>
              <a:gd name="connsiteY10161" fmla="*/ 2187580 h 4158856"/>
              <a:gd name="connsiteX10162" fmla="*/ 539073 w 10692508"/>
              <a:gd name="connsiteY10162" fmla="*/ 2182211 h 4158856"/>
              <a:gd name="connsiteX10163" fmla="*/ 568212 w 10692508"/>
              <a:gd name="connsiteY10163" fmla="*/ 2187580 h 4158856"/>
              <a:gd name="connsiteX10164" fmla="*/ 539073 w 10692508"/>
              <a:gd name="connsiteY10164" fmla="*/ 2197551 h 4158856"/>
              <a:gd name="connsiteX10165" fmla="*/ 529105 w 10692508"/>
              <a:gd name="connsiteY10165" fmla="*/ 2197551 h 4158856"/>
              <a:gd name="connsiteX10166" fmla="*/ 518369 w 10692508"/>
              <a:gd name="connsiteY10166" fmla="*/ 2192182 h 4158856"/>
              <a:gd name="connsiteX10167" fmla="*/ 328965 w 10692508"/>
              <a:gd name="connsiteY10167" fmla="*/ 2182211 h 4158856"/>
              <a:gd name="connsiteX10168" fmla="*/ 338934 w 10692508"/>
              <a:gd name="connsiteY10168" fmla="*/ 2182211 h 4158856"/>
              <a:gd name="connsiteX10169" fmla="*/ 338934 w 10692508"/>
              <a:gd name="connsiteY10169" fmla="*/ 2187580 h 4158856"/>
              <a:gd name="connsiteX10170" fmla="*/ 328965 w 10692508"/>
              <a:gd name="connsiteY10170" fmla="*/ 2187580 h 4158856"/>
              <a:gd name="connsiteX10171" fmla="*/ 289091 w 10692508"/>
              <a:gd name="connsiteY10171" fmla="*/ 2187580 h 4158856"/>
              <a:gd name="connsiteX10172" fmla="*/ 1107285 w 10692508"/>
              <a:gd name="connsiteY10172" fmla="*/ 2176841 h 4158856"/>
              <a:gd name="connsiteX10173" fmla="*/ 1126456 w 10692508"/>
              <a:gd name="connsiteY10173" fmla="*/ 2176841 h 4158856"/>
              <a:gd name="connsiteX10174" fmla="*/ 1136424 w 10692508"/>
              <a:gd name="connsiteY10174" fmla="*/ 2182211 h 4158856"/>
              <a:gd name="connsiteX10175" fmla="*/ 1117254 w 10692508"/>
              <a:gd name="connsiteY10175" fmla="*/ 2187580 h 4158856"/>
              <a:gd name="connsiteX10176" fmla="*/ 648728 w 10692508"/>
              <a:gd name="connsiteY10176" fmla="*/ 2176841 h 4158856"/>
              <a:gd name="connsiteX10177" fmla="*/ 658697 w 10692508"/>
              <a:gd name="connsiteY10177" fmla="*/ 2176841 h 4158856"/>
              <a:gd name="connsiteX10178" fmla="*/ 667899 w 10692508"/>
              <a:gd name="connsiteY10178" fmla="*/ 2182211 h 4158856"/>
              <a:gd name="connsiteX10179" fmla="*/ 638760 w 10692508"/>
              <a:gd name="connsiteY10179" fmla="*/ 2182211 h 4158856"/>
              <a:gd name="connsiteX10180" fmla="*/ 618056 w 10692508"/>
              <a:gd name="connsiteY10180" fmla="*/ 2182211 h 4158856"/>
              <a:gd name="connsiteX10181" fmla="*/ 549042 w 10692508"/>
              <a:gd name="connsiteY10181" fmla="*/ 2171472 h 4158856"/>
              <a:gd name="connsiteX10182" fmla="*/ 558244 w 10692508"/>
              <a:gd name="connsiteY10182" fmla="*/ 2171472 h 4158856"/>
              <a:gd name="connsiteX10183" fmla="*/ 568212 w 10692508"/>
              <a:gd name="connsiteY10183" fmla="*/ 2176841 h 4158856"/>
              <a:gd name="connsiteX10184" fmla="*/ 558244 w 10692508"/>
              <a:gd name="connsiteY10184" fmla="*/ 2176841 h 4158856"/>
              <a:gd name="connsiteX10185" fmla="*/ 549042 w 10692508"/>
              <a:gd name="connsiteY10185" fmla="*/ 2176841 h 4158856"/>
              <a:gd name="connsiteX10186" fmla="*/ 9645035 w 10692508"/>
              <a:gd name="connsiteY10186" fmla="*/ 2166870 h 4158856"/>
              <a:gd name="connsiteX10187" fmla="*/ 9665739 w 10692508"/>
              <a:gd name="connsiteY10187" fmla="*/ 2166870 h 4158856"/>
              <a:gd name="connsiteX10188" fmla="*/ 9665739 w 10692508"/>
              <a:gd name="connsiteY10188" fmla="*/ 2176841 h 4158856"/>
              <a:gd name="connsiteX10189" fmla="*/ 9655004 w 10692508"/>
              <a:gd name="connsiteY10189" fmla="*/ 2182211 h 4158856"/>
              <a:gd name="connsiteX10190" fmla="*/ 9635066 w 10692508"/>
              <a:gd name="connsiteY10190" fmla="*/ 2171472 h 4158856"/>
              <a:gd name="connsiteX10191" fmla="*/ 9345976 w 10692508"/>
              <a:gd name="connsiteY10191" fmla="*/ 2166870 h 4158856"/>
              <a:gd name="connsiteX10192" fmla="*/ 9355945 w 10692508"/>
              <a:gd name="connsiteY10192" fmla="*/ 2171472 h 4158856"/>
              <a:gd name="connsiteX10193" fmla="*/ 9375882 w 10692508"/>
              <a:gd name="connsiteY10193" fmla="*/ 2171472 h 4158856"/>
              <a:gd name="connsiteX10194" fmla="*/ 9375882 w 10692508"/>
              <a:gd name="connsiteY10194" fmla="*/ 2187580 h 4158856"/>
              <a:gd name="connsiteX10195" fmla="*/ 9365913 w 10692508"/>
              <a:gd name="connsiteY10195" fmla="*/ 2197551 h 4158856"/>
              <a:gd name="connsiteX10196" fmla="*/ 9335241 w 10692508"/>
              <a:gd name="connsiteY10196" fmla="*/ 2197551 h 4158856"/>
              <a:gd name="connsiteX10197" fmla="*/ 9326806 w 10692508"/>
              <a:gd name="connsiteY10197" fmla="*/ 2192182 h 4158856"/>
              <a:gd name="connsiteX10198" fmla="*/ 9326806 w 10692508"/>
              <a:gd name="connsiteY10198" fmla="*/ 2176841 h 4158856"/>
              <a:gd name="connsiteX10199" fmla="*/ 1316626 w 10692508"/>
              <a:gd name="connsiteY10199" fmla="*/ 2166870 h 4158856"/>
              <a:gd name="connsiteX10200" fmla="*/ 1326595 w 10692508"/>
              <a:gd name="connsiteY10200" fmla="*/ 2176841 h 4158856"/>
              <a:gd name="connsiteX10201" fmla="*/ 1305891 w 10692508"/>
              <a:gd name="connsiteY10201" fmla="*/ 2176841 h 4158856"/>
              <a:gd name="connsiteX10202" fmla="*/ 1246079 w 10692508"/>
              <a:gd name="connsiteY10202" fmla="*/ 2166870 h 4158856"/>
              <a:gd name="connsiteX10203" fmla="*/ 1286721 w 10692508"/>
              <a:gd name="connsiteY10203" fmla="*/ 2166870 h 4158856"/>
              <a:gd name="connsiteX10204" fmla="*/ 1276752 w 10692508"/>
              <a:gd name="connsiteY10204" fmla="*/ 2171472 h 4158856"/>
              <a:gd name="connsiteX10205" fmla="*/ 1286721 w 10692508"/>
              <a:gd name="connsiteY10205" fmla="*/ 2182211 h 4158856"/>
              <a:gd name="connsiteX10206" fmla="*/ 1276752 w 10692508"/>
              <a:gd name="connsiteY10206" fmla="*/ 2187580 h 4158856"/>
              <a:gd name="connsiteX10207" fmla="*/ 1286721 w 10692508"/>
              <a:gd name="connsiteY10207" fmla="*/ 2197551 h 4158856"/>
              <a:gd name="connsiteX10208" fmla="*/ 1266783 w 10692508"/>
              <a:gd name="connsiteY10208" fmla="*/ 2197551 h 4158856"/>
              <a:gd name="connsiteX10209" fmla="*/ 1237644 w 10692508"/>
              <a:gd name="connsiteY10209" fmla="*/ 2192182 h 4158856"/>
              <a:gd name="connsiteX10210" fmla="*/ 1237644 w 10692508"/>
              <a:gd name="connsiteY10210" fmla="*/ 2212892 h 4158856"/>
              <a:gd name="connsiteX10211" fmla="*/ 1226909 w 10692508"/>
              <a:gd name="connsiteY10211" fmla="*/ 2218261 h 4158856"/>
              <a:gd name="connsiteX10212" fmla="*/ 1206971 w 10692508"/>
              <a:gd name="connsiteY10212" fmla="*/ 2223630 h 4158856"/>
              <a:gd name="connsiteX10213" fmla="*/ 1186267 w 10692508"/>
              <a:gd name="connsiteY10213" fmla="*/ 2223630 h 4158856"/>
              <a:gd name="connsiteX10214" fmla="*/ 1167097 w 10692508"/>
              <a:gd name="connsiteY10214" fmla="*/ 2238204 h 4158856"/>
              <a:gd name="connsiteX10215" fmla="*/ 1157128 w 10692508"/>
              <a:gd name="connsiteY10215" fmla="*/ 2238204 h 4158856"/>
              <a:gd name="connsiteX10216" fmla="*/ 1126456 w 10692508"/>
              <a:gd name="connsiteY10216" fmla="*/ 2238204 h 4158856"/>
              <a:gd name="connsiteX10217" fmla="*/ 1167097 w 10692508"/>
              <a:gd name="connsiteY10217" fmla="*/ 2218261 h 4158856"/>
              <a:gd name="connsiteX10218" fmla="*/ 1167097 w 10692508"/>
              <a:gd name="connsiteY10218" fmla="*/ 2212892 h 4158856"/>
              <a:gd name="connsiteX10219" fmla="*/ 1186267 w 10692508"/>
              <a:gd name="connsiteY10219" fmla="*/ 2202153 h 4158856"/>
              <a:gd name="connsiteX10220" fmla="*/ 1186267 w 10692508"/>
              <a:gd name="connsiteY10220" fmla="*/ 2187580 h 4158856"/>
              <a:gd name="connsiteX10221" fmla="*/ 1206971 w 10692508"/>
              <a:gd name="connsiteY10221" fmla="*/ 2202153 h 4158856"/>
              <a:gd name="connsiteX10222" fmla="*/ 1226909 w 10692508"/>
              <a:gd name="connsiteY10222" fmla="*/ 2182211 h 4158856"/>
              <a:gd name="connsiteX10223" fmla="*/ 1057442 w 10692508"/>
              <a:gd name="connsiteY10223" fmla="*/ 2166870 h 4158856"/>
              <a:gd name="connsiteX10224" fmla="*/ 1097317 w 10692508"/>
              <a:gd name="connsiteY10224" fmla="*/ 2166870 h 4158856"/>
              <a:gd name="connsiteX10225" fmla="*/ 1097317 w 10692508"/>
              <a:gd name="connsiteY10225" fmla="*/ 2171472 h 4158856"/>
              <a:gd name="connsiteX10226" fmla="*/ 1087348 w 10692508"/>
              <a:gd name="connsiteY10226" fmla="*/ 2182211 h 4158856"/>
              <a:gd name="connsiteX10227" fmla="*/ 1067411 w 10692508"/>
              <a:gd name="connsiteY10227" fmla="*/ 2182211 h 4158856"/>
              <a:gd name="connsiteX10228" fmla="*/ 1057442 w 10692508"/>
              <a:gd name="connsiteY10228" fmla="*/ 2171472 h 4158856"/>
              <a:gd name="connsiteX10229" fmla="*/ 778320 w 10692508"/>
              <a:gd name="connsiteY10229" fmla="*/ 2161501 h 4158856"/>
              <a:gd name="connsiteX10230" fmla="*/ 787522 w 10692508"/>
              <a:gd name="connsiteY10230" fmla="*/ 2161501 h 4158856"/>
              <a:gd name="connsiteX10231" fmla="*/ 787522 w 10692508"/>
              <a:gd name="connsiteY10231" fmla="*/ 2171472 h 4158856"/>
              <a:gd name="connsiteX10232" fmla="*/ 747648 w 10692508"/>
              <a:gd name="connsiteY10232" fmla="*/ 2176841 h 4158856"/>
              <a:gd name="connsiteX10233" fmla="*/ 747648 w 10692508"/>
              <a:gd name="connsiteY10233" fmla="*/ 2171472 h 4158856"/>
              <a:gd name="connsiteX10234" fmla="*/ 378808 w 10692508"/>
              <a:gd name="connsiteY10234" fmla="*/ 2156131 h 4158856"/>
              <a:gd name="connsiteX10235" fmla="*/ 369606 w 10692508"/>
              <a:gd name="connsiteY10235" fmla="*/ 2166870 h 4158856"/>
              <a:gd name="connsiteX10236" fmla="*/ 348902 w 10692508"/>
              <a:gd name="connsiteY10236" fmla="*/ 2166870 h 4158856"/>
              <a:gd name="connsiteX10237" fmla="*/ 338934 w 10692508"/>
              <a:gd name="connsiteY10237" fmla="*/ 2161501 h 4158856"/>
              <a:gd name="connsiteX10238" fmla="*/ 249983 w 10692508"/>
              <a:gd name="connsiteY10238" fmla="*/ 2156131 h 4158856"/>
              <a:gd name="connsiteX10239" fmla="*/ 259951 w 10692508"/>
              <a:gd name="connsiteY10239" fmla="*/ 2166870 h 4158856"/>
              <a:gd name="connsiteX10240" fmla="*/ 249983 w 10692508"/>
              <a:gd name="connsiteY10240" fmla="*/ 2166870 h 4158856"/>
              <a:gd name="connsiteX10241" fmla="*/ 648728 w 10692508"/>
              <a:gd name="connsiteY10241" fmla="*/ 2151529 h 4158856"/>
              <a:gd name="connsiteX10242" fmla="*/ 667899 w 10692508"/>
              <a:gd name="connsiteY10242" fmla="*/ 2151529 h 4158856"/>
              <a:gd name="connsiteX10243" fmla="*/ 658697 w 10692508"/>
              <a:gd name="connsiteY10243" fmla="*/ 2156131 h 4158856"/>
              <a:gd name="connsiteX10244" fmla="*/ 648728 w 10692508"/>
              <a:gd name="connsiteY10244" fmla="*/ 2156131 h 4158856"/>
              <a:gd name="connsiteX10245" fmla="*/ 9595192 w 10692508"/>
              <a:gd name="connsiteY10245" fmla="*/ 2146160 h 4158856"/>
              <a:gd name="connsiteX10246" fmla="*/ 9605160 w 10692508"/>
              <a:gd name="connsiteY10246" fmla="*/ 2151529 h 4158856"/>
              <a:gd name="connsiteX10247" fmla="*/ 9595192 w 10692508"/>
              <a:gd name="connsiteY10247" fmla="*/ 2156131 h 4158856"/>
              <a:gd name="connsiteX10248" fmla="*/ 9575255 w 10692508"/>
              <a:gd name="connsiteY10248" fmla="*/ 2151529 h 4158856"/>
              <a:gd name="connsiteX10249" fmla="*/ 857303 w 10692508"/>
              <a:gd name="connsiteY10249" fmla="*/ 2140791 h 4158856"/>
              <a:gd name="connsiteX10250" fmla="*/ 887975 w 10692508"/>
              <a:gd name="connsiteY10250" fmla="*/ 2140791 h 4158856"/>
              <a:gd name="connsiteX10251" fmla="*/ 868038 w 10692508"/>
              <a:gd name="connsiteY10251" fmla="*/ 2151529 h 4158856"/>
              <a:gd name="connsiteX10252" fmla="*/ 857303 w 10692508"/>
              <a:gd name="connsiteY10252" fmla="*/ 2151529 h 4158856"/>
              <a:gd name="connsiteX10253" fmla="*/ 598885 w 10692508"/>
              <a:gd name="connsiteY10253" fmla="*/ 2140791 h 4158856"/>
              <a:gd name="connsiteX10254" fmla="*/ 618056 w 10692508"/>
              <a:gd name="connsiteY10254" fmla="*/ 2140791 h 4158856"/>
              <a:gd name="connsiteX10255" fmla="*/ 618056 w 10692508"/>
              <a:gd name="connsiteY10255" fmla="*/ 2146160 h 4158856"/>
              <a:gd name="connsiteX10256" fmla="*/ 598885 w 10692508"/>
              <a:gd name="connsiteY10256" fmla="*/ 2146160 h 4158856"/>
              <a:gd name="connsiteX10257" fmla="*/ 838132 w 10692508"/>
              <a:gd name="connsiteY10257" fmla="*/ 2136189 h 4158856"/>
              <a:gd name="connsiteX10258" fmla="*/ 838132 w 10692508"/>
              <a:gd name="connsiteY10258" fmla="*/ 2146160 h 4158856"/>
              <a:gd name="connsiteX10259" fmla="*/ 787522 w 10692508"/>
              <a:gd name="connsiteY10259" fmla="*/ 2146160 h 4158856"/>
              <a:gd name="connsiteX10260" fmla="*/ 778320 w 10692508"/>
              <a:gd name="connsiteY10260" fmla="*/ 2151529 h 4158856"/>
              <a:gd name="connsiteX10261" fmla="*/ 778320 w 10692508"/>
              <a:gd name="connsiteY10261" fmla="*/ 2140791 h 4158856"/>
              <a:gd name="connsiteX10262" fmla="*/ 787522 w 10692508"/>
              <a:gd name="connsiteY10262" fmla="*/ 2140791 h 4158856"/>
              <a:gd name="connsiteX10263" fmla="*/ 818195 w 10692508"/>
              <a:gd name="connsiteY10263" fmla="*/ 2140791 h 4158856"/>
              <a:gd name="connsiteX10264" fmla="*/ 1266783 w 10692508"/>
              <a:gd name="connsiteY10264" fmla="*/ 2130819 h 4158856"/>
              <a:gd name="connsiteX10265" fmla="*/ 1276752 w 10692508"/>
              <a:gd name="connsiteY10265" fmla="*/ 2136189 h 4158856"/>
              <a:gd name="connsiteX10266" fmla="*/ 1266783 w 10692508"/>
              <a:gd name="connsiteY10266" fmla="*/ 2146160 h 4158856"/>
              <a:gd name="connsiteX10267" fmla="*/ 1286721 w 10692508"/>
              <a:gd name="connsiteY10267" fmla="*/ 2146160 h 4158856"/>
              <a:gd name="connsiteX10268" fmla="*/ 1276752 w 10692508"/>
              <a:gd name="connsiteY10268" fmla="*/ 2156131 h 4158856"/>
              <a:gd name="connsiteX10269" fmla="*/ 1246079 w 10692508"/>
              <a:gd name="connsiteY10269" fmla="*/ 2140791 h 4158856"/>
              <a:gd name="connsiteX10270" fmla="*/ 987662 w 10692508"/>
              <a:gd name="connsiteY10270" fmla="*/ 2130819 h 4158856"/>
              <a:gd name="connsiteX10271" fmla="*/ 1007599 w 10692508"/>
              <a:gd name="connsiteY10271" fmla="*/ 2130819 h 4158856"/>
              <a:gd name="connsiteX10272" fmla="*/ 977693 w 10692508"/>
              <a:gd name="connsiteY10272" fmla="*/ 2140791 h 4158856"/>
              <a:gd name="connsiteX10273" fmla="*/ 977693 w 10692508"/>
              <a:gd name="connsiteY10273" fmla="*/ 2136189 h 4158856"/>
              <a:gd name="connsiteX10274" fmla="*/ 718509 w 10692508"/>
              <a:gd name="connsiteY10274" fmla="*/ 2130819 h 4158856"/>
              <a:gd name="connsiteX10275" fmla="*/ 718509 w 10692508"/>
              <a:gd name="connsiteY10275" fmla="*/ 2136189 h 4158856"/>
              <a:gd name="connsiteX10276" fmla="*/ 708540 w 10692508"/>
              <a:gd name="connsiteY10276" fmla="*/ 2136189 h 4158856"/>
              <a:gd name="connsiteX10277" fmla="*/ 419450 w 10692508"/>
              <a:gd name="connsiteY10277" fmla="*/ 2130819 h 4158856"/>
              <a:gd name="connsiteX10278" fmla="*/ 408714 w 10692508"/>
              <a:gd name="connsiteY10278" fmla="*/ 2140791 h 4158856"/>
              <a:gd name="connsiteX10279" fmla="*/ 398746 w 10692508"/>
              <a:gd name="connsiteY10279" fmla="*/ 2136189 h 4158856"/>
              <a:gd name="connsiteX10280" fmla="*/ 1126456 w 10692508"/>
              <a:gd name="connsiteY10280" fmla="*/ 2125450 h 4158856"/>
              <a:gd name="connsiteX10281" fmla="*/ 1136424 w 10692508"/>
              <a:gd name="connsiteY10281" fmla="*/ 2125450 h 4158856"/>
              <a:gd name="connsiteX10282" fmla="*/ 1136424 w 10692508"/>
              <a:gd name="connsiteY10282" fmla="*/ 2136189 h 4158856"/>
              <a:gd name="connsiteX10283" fmla="*/ 1117254 w 10692508"/>
              <a:gd name="connsiteY10283" fmla="*/ 2136189 h 4158856"/>
              <a:gd name="connsiteX10284" fmla="*/ 1117254 w 10692508"/>
              <a:gd name="connsiteY10284" fmla="*/ 2130819 h 4158856"/>
              <a:gd name="connsiteX10285" fmla="*/ 1076612 w 10692508"/>
              <a:gd name="connsiteY10285" fmla="*/ 2125450 h 4158856"/>
              <a:gd name="connsiteX10286" fmla="*/ 1087348 w 10692508"/>
              <a:gd name="connsiteY10286" fmla="*/ 2130819 h 4158856"/>
              <a:gd name="connsiteX10287" fmla="*/ 1067411 w 10692508"/>
              <a:gd name="connsiteY10287" fmla="*/ 2130819 h 4158856"/>
              <a:gd name="connsiteX10288" fmla="*/ 937819 w 10692508"/>
              <a:gd name="connsiteY10288" fmla="*/ 2120081 h 4158856"/>
              <a:gd name="connsiteX10289" fmla="*/ 956989 w 10692508"/>
              <a:gd name="connsiteY10289" fmla="*/ 2120081 h 4158856"/>
              <a:gd name="connsiteX10290" fmla="*/ 956989 w 10692508"/>
              <a:gd name="connsiteY10290" fmla="*/ 2125450 h 4158856"/>
              <a:gd name="connsiteX10291" fmla="*/ 927850 w 10692508"/>
              <a:gd name="connsiteY10291" fmla="*/ 2125450 h 4158856"/>
              <a:gd name="connsiteX10292" fmla="*/ 498432 w 10692508"/>
              <a:gd name="connsiteY10292" fmla="*/ 2120081 h 4158856"/>
              <a:gd name="connsiteX10293" fmla="*/ 518369 w 10692508"/>
              <a:gd name="connsiteY10293" fmla="*/ 2120081 h 4158856"/>
              <a:gd name="connsiteX10294" fmla="*/ 529105 w 10692508"/>
              <a:gd name="connsiteY10294" fmla="*/ 2125450 h 4158856"/>
              <a:gd name="connsiteX10295" fmla="*/ 508401 w 10692508"/>
              <a:gd name="connsiteY10295" fmla="*/ 2130819 h 4158856"/>
              <a:gd name="connsiteX10296" fmla="*/ 169467 w 10692508"/>
              <a:gd name="connsiteY10296" fmla="*/ 2120081 h 4158856"/>
              <a:gd name="connsiteX10297" fmla="*/ 209342 w 10692508"/>
              <a:gd name="connsiteY10297" fmla="*/ 2120081 h 4158856"/>
              <a:gd name="connsiteX10298" fmla="*/ 200140 w 10692508"/>
              <a:gd name="connsiteY10298" fmla="*/ 2130819 h 4158856"/>
              <a:gd name="connsiteX10299" fmla="*/ 159498 w 10692508"/>
              <a:gd name="connsiteY10299" fmla="*/ 2130819 h 4158856"/>
              <a:gd name="connsiteX10300" fmla="*/ 159498 w 10692508"/>
              <a:gd name="connsiteY10300" fmla="*/ 2125450 h 4158856"/>
              <a:gd name="connsiteX10301" fmla="*/ 10174139 w 10692508"/>
              <a:gd name="connsiteY10301" fmla="*/ 2115479 h 4158856"/>
              <a:gd name="connsiteX10302" fmla="*/ 10203278 w 10692508"/>
              <a:gd name="connsiteY10302" fmla="*/ 2115479 h 4158856"/>
              <a:gd name="connsiteX10303" fmla="*/ 10203278 w 10692508"/>
              <a:gd name="connsiteY10303" fmla="*/ 2125450 h 4158856"/>
              <a:gd name="connsiteX10304" fmla="*/ 10194077 w 10692508"/>
              <a:gd name="connsiteY10304" fmla="*/ 2130819 h 4158856"/>
              <a:gd name="connsiteX10305" fmla="*/ 10174139 w 10692508"/>
              <a:gd name="connsiteY10305" fmla="*/ 2125450 h 4158856"/>
              <a:gd name="connsiteX10306" fmla="*/ 608087 w 10692508"/>
              <a:gd name="connsiteY10306" fmla="*/ 2115479 h 4158856"/>
              <a:gd name="connsiteX10307" fmla="*/ 618056 w 10692508"/>
              <a:gd name="connsiteY10307" fmla="*/ 2115479 h 4158856"/>
              <a:gd name="connsiteX10308" fmla="*/ 628024 w 10692508"/>
              <a:gd name="connsiteY10308" fmla="*/ 2120081 h 4158856"/>
              <a:gd name="connsiteX10309" fmla="*/ 677867 w 10692508"/>
              <a:gd name="connsiteY10309" fmla="*/ 2120081 h 4158856"/>
              <a:gd name="connsiteX10310" fmla="*/ 677867 w 10692508"/>
              <a:gd name="connsiteY10310" fmla="*/ 2125450 h 4158856"/>
              <a:gd name="connsiteX10311" fmla="*/ 648728 w 10692508"/>
              <a:gd name="connsiteY10311" fmla="*/ 2125450 h 4158856"/>
              <a:gd name="connsiteX10312" fmla="*/ 628024 w 10692508"/>
              <a:gd name="connsiteY10312" fmla="*/ 2136189 h 4158856"/>
              <a:gd name="connsiteX10313" fmla="*/ 588916 w 10692508"/>
              <a:gd name="connsiteY10313" fmla="*/ 2136189 h 4158856"/>
              <a:gd name="connsiteX10314" fmla="*/ 578181 w 10692508"/>
              <a:gd name="connsiteY10314" fmla="*/ 2140791 h 4158856"/>
              <a:gd name="connsiteX10315" fmla="*/ 568212 w 10692508"/>
              <a:gd name="connsiteY10315" fmla="*/ 2136189 h 4158856"/>
              <a:gd name="connsiteX10316" fmla="*/ 549042 w 10692508"/>
              <a:gd name="connsiteY10316" fmla="*/ 2140791 h 4158856"/>
              <a:gd name="connsiteX10317" fmla="*/ 529105 w 10692508"/>
              <a:gd name="connsiteY10317" fmla="*/ 2140791 h 4158856"/>
              <a:gd name="connsiteX10318" fmla="*/ 549042 w 10692508"/>
              <a:gd name="connsiteY10318" fmla="*/ 2130819 h 4158856"/>
              <a:gd name="connsiteX10319" fmla="*/ 578181 w 10692508"/>
              <a:gd name="connsiteY10319" fmla="*/ 2120081 h 4158856"/>
              <a:gd name="connsiteX10320" fmla="*/ 598885 w 10692508"/>
              <a:gd name="connsiteY10320" fmla="*/ 2120081 h 4158856"/>
              <a:gd name="connsiteX10321" fmla="*/ 1286721 w 10692508"/>
              <a:gd name="connsiteY10321" fmla="*/ 2110109 h 4158856"/>
              <a:gd name="connsiteX10322" fmla="*/ 1297456 w 10692508"/>
              <a:gd name="connsiteY10322" fmla="*/ 2120081 h 4158856"/>
              <a:gd name="connsiteX10323" fmla="*/ 1276752 w 10692508"/>
              <a:gd name="connsiteY10323" fmla="*/ 2120081 h 4158856"/>
              <a:gd name="connsiteX10324" fmla="*/ 1276752 w 10692508"/>
              <a:gd name="connsiteY10324" fmla="*/ 2115479 h 4158856"/>
              <a:gd name="connsiteX10325" fmla="*/ 966957 w 10692508"/>
              <a:gd name="connsiteY10325" fmla="*/ 2110109 h 4158856"/>
              <a:gd name="connsiteX10326" fmla="*/ 987662 w 10692508"/>
              <a:gd name="connsiteY10326" fmla="*/ 2110109 h 4158856"/>
              <a:gd name="connsiteX10327" fmla="*/ 987662 w 10692508"/>
              <a:gd name="connsiteY10327" fmla="*/ 2120081 h 4158856"/>
              <a:gd name="connsiteX10328" fmla="*/ 977693 w 10692508"/>
              <a:gd name="connsiteY10328" fmla="*/ 2120081 h 4158856"/>
              <a:gd name="connsiteX10329" fmla="*/ 10024610 w 10692508"/>
              <a:gd name="connsiteY10329" fmla="*/ 2105507 h 4158856"/>
              <a:gd name="connsiteX10330" fmla="*/ 10033812 w 10692508"/>
              <a:gd name="connsiteY10330" fmla="*/ 2105507 h 4158856"/>
              <a:gd name="connsiteX10331" fmla="*/ 10024610 w 10692508"/>
              <a:gd name="connsiteY10331" fmla="*/ 2110109 h 4158856"/>
              <a:gd name="connsiteX10332" fmla="*/ 59812 w 10692508"/>
              <a:gd name="connsiteY10332" fmla="*/ 2105507 h 4158856"/>
              <a:gd name="connsiteX10333" fmla="*/ 88951 w 10692508"/>
              <a:gd name="connsiteY10333" fmla="*/ 2105507 h 4158856"/>
              <a:gd name="connsiteX10334" fmla="*/ 69781 w 10692508"/>
              <a:gd name="connsiteY10334" fmla="*/ 2110109 h 4158856"/>
              <a:gd name="connsiteX10335" fmla="*/ 1237644 w 10692508"/>
              <a:gd name="connsiteY10335" fmla="*/ 2100138 h 4158856"/>
              <a:gd name="connsiteX10336" fmla="*/ 1246079 w 10692508"/>
              <a:gd name="connsiteY10336" fmla="*/ 2105507 h 4158856"/>
              <a:gd name="connsiteX10337" fmla="*/ 1256815 w 10692508"/>
              <a:gd name="connsiteY10337" fmla="*/ 2100138 h 4158856"/>
              <a:gd name="connsiteX10338" fmla="*/ 1256815 w 10692508"/>
              <a:gd name="connsiteY10338" fmla="*/ 2110109 h 4158856"/>
              <a:gd name="connsiteX10339" fmla="*/ 1266783 w 10692508"/>
              <a:gd name="connsiteY10339" fmla="*/ 2115479 h 4158856"/>
              <a:gd name="connsiteX10340" fmla="*/ 1226909 w 10692508"/>
              <a:gd name="connsiteY10340" fmla="*/ 2115479 h 4158856"/>
              <a:gd name="connsiteX10341" fmla="*/ 1216940 w 10692508"/>
              <a:gd name="connsiteY10341" fmla="*/ 2110109 h 4158856"/>
              <a:gd name="connsiteX10342" fmla="*/ 1216940 w 10692508"/>
              <a:gd name="connsiteY10342" fmla="*/ 2105507 h 4158856"/>
              <a:gd name="connsiteX10343" fmla="*/ 1167097 w 10692508"/>
              <a:gd name="connsiteY10343" fmla="*/ 2100138 h 4158856"/>
              <a:gd name="connsiteX10344" fmla="*/ 1186267 w 10692508"/>
              <a:gd name="connsiteY10344" fmla="*/ 2105507 h 4158856"/>
              <a:gd name="connsiteX10345" fmla="*/ 1177066 w 10692508"/>
              <a:gd name="connsiteY10345" fmla="*/ 2110109 h 4158856"/>
              <a:gd name="connsiteX10346" fmla="*/ 1186267 w 10692508"/>
              <a:gd name="connsiteY10346" fmla="*/ 2115479 h 4158856"/>
              <a:gd name="connsiteX10347" fmla="*/ 1157128 w 10692508"/>
              <a:gd name="connsiteY10347" fmla="*/ 2115479 h 4158856"/>
              <a:gd name="connsiteX10348" fmla="*/ 1087348 w 10692508"/>
              <a:gd name="connsiteY10348" fmla="*/ 2100138 h 4158856"/>
              <a:gd name="connsiteX10349" fmla="*/ 1136424 w 10692508"/>
              <a:gd name="connsiteY10349" fmla="*/ 2105507 h 4158856"/>
              <a:gd name="connsiteX10350" fmla="*/ 1117254 w 10692508"/>
              <a:gd name="connsiteY10350" fmla="*/ 2110109 h 4158856"/>
              <a:gd name="connsiteX10351" fmla="*/ 1087348 w 10692508"/>
              <a:gd name="connsiteY10351" fmla="*/ 2105507 h 4158856"/>
              <a:gd name="connsiteX10352" fmla="*/ 1076612 w 10692508"/>
              <a:gd name="connsiteY10352" fmla="*/ 2110109 h 4158856"/>
              <a:gd name="connsiteX10353" fmla="*/ 658697 w 10692508"/>
              <a:gd name="connsiteY10353" fmla="*/ 2100138 h 4158856"/>
              <a:gd name="connsiteX10354" fmla="*/ 677867 w 10692508"/>
              <a:gd name="connsiteY10354" fmla="*/ 2100138 h 4158856"/>
              <a:gd name="connsiteX10355" fmla="*/ 687836 w 10692508"/>
              <a:gd name="connsiteY10355" fmla="*/ 2110109 h 4158856"/>
              <a:gd name="connsiteX10356" fmla="*/ 658697 w 10692508"/>
              <a:gd name="connsiteY10356" fmla="*/ 2110109 h 4158856"/>
              <a:gd name="connsiteX10357" fmla="*/ 937819 w 10692508"/>
              <a:gd name="connsiteY10357" fmla="*/ 2094769 h 4158856"/>
              <a:gd name="connsiteX10358" fmla="*/ 966957 w 10692508"/>
              <a:gd name="connsiteY10358" fmla="*/ 2094769 h 4158856"/>
              <a:gd name="connsiteX10359" fmla="*/ 966957 w 10692508"/>
              <a:gd name="connsiteY10359" fmla="*/ 2100138 h 4158856"/>
              <a:gd name="connsiteX10360" fmla="*/ 937819 w 10692508"/>
              <a:gd name="connsiteY10360" fmla="*/ 2105507 h 4158856"/>
              <a:gd name="connsiteX10361" fmla="*/ 828164 w 10692508"/>
              <a:gd name="connsiteY10361" fmla="*/ 2094769 h 4158856"/>
              <a:gd name="connsiteX10362" fmla="*/ 838132 w 10692508"/>
              <a:gd name="connsiteY10362" fmla="*/ 2105507 h 4158856"/>
              <a:gd name="connsiteX10363" fmla="*/ 808226 w 10692508"/>
              <a:gd name="connsiteY10363" fmla="*/ 2105507 h 4158856"/>
              <a:gd name="connsiteX10364" fmla="*/ 778320 w 10692508"/>
              <a:gd name="connsiteY10364" fmla="*/ 2094769 h 4158856"/>
              <a:gd name="connsiteX10365" fmla="*/ 787522 w 10692508"/>
              <a:gd name="connsiteY10365" fmla="*/ 2105507 h 4158856"/>
              <a:gd name="connsiteX10366" fmla="*/ 768352 w 10692508"/>
              <a:gd name="connsiteY10366" fmla="*/ 2115479 h 4158856"/>
              <a:gd name="connsiteX10367" fmla="*/ 708540 w 10692508"/>
              <a:gd name="connsiteY10367" fmla="*/ 2115479 h 4158856"/>
              <a:gd name="connsiteX10368" fmla="*/ 718509 w 10692508"/>
              <a:gd name="connsiteY10368" fmla="*/ 2110109 h 4158856"/>
              <a:gd name="connsiteX10369" fmla="*/ 737679 w 10692508"/>
              <a:gd name="connsiteY10369" fmla="*/ 2105507 h 4158856"/>
              <a:gd name="connsiteX10370" fmla="*/ 279122 w 10692508"/>
              <a:gd name="connsiteY10370" fmla="*/ 2089400 h 4158856"/>
              <a:gd name="connsiteX10371" fmla="*/ 309795 w 10692508"/>
              <a:gd name="connsiteY10371" fmla="*/ 2089400 h 4158856"/>
              <a:gd name="connsiteX10372" fmla="*/ 299059 w 10692508"/>
              <a:gd name="connsiteY10372" fmla="*/ 2100138 h 4158856"/>
              <a:gd name="connsiteX10373" fmla="*/ 289091 w 10692508"/>
              <a:gd name="connsiteY10373" fmla="*/ 2094769 h 4158856"/>
              <a:gd name="connsiteX10374" fmla="*/ 1037505 w 10692508"/>
              <a:gd name="connsiteY10374" fmla="*/ 2084030 h 4158856"/>
              <a:gd name="connsiteX10375" fmla="*/ 1047474 w 10692508"/>
              <a:gd name="connsiteY10375" fmla="*/ 2089400 h 4158856"/>
              <a:gd name="connsiteX10376" fmla="*/ 1016801 w 10692508"/>
              <a:gd name="connsiteY10376" fmla="*/ 2100138 h 4158856"/>
              <a:gd name="connsiteX10377" fmla="*/ 1007599 w 10692508"/>
              <a:gd name="connsiteY10377" fmla="*/ 2089400 h 4158856"/>
              <a:gd name="connsiteX10378" fmla="*/ 328965 w 10692508"/>
              <a:gd name="connsiteY10378" fmla="*/ 2084030 h 4158856"/>
              <a:gd name="connsiteX10379" fmla="*/ 348902 w 10692508"/>
              <a:gd name="connsiteY10379" fmla="*/ 2084030 h 4158856"/>
              <a:gd name="connsiteX10380" fmla="*/ 338934 w 10692508"/>
              <a:gd name="connsiteY10380" fmla="*/ 2089400 h 4158856"/>
              <a:gd name="connsiteX10381" fmla="*/ 328965 w 10692508"/>
              <a:gd name="connsiteY10381" fmla="*/ 2089400 h 4158856"/>
              <a:gd name="connsiteX10382" fmla="*/ 9365913 w 10692508"/>
              <a:gd name="connsiteY10382" fmla="*/ 2074826 h 4158856"/>
              <a:gd name="connsiteX10383" fmla="*/ 9386617 w 10692508"/>
              <a:gd name="connsiteY10383" fmla="*/ 2074826 h 4158856"/>
              <a:gd name="connsiteX10384" fmla="*/ 9365913 w 10692508"/>
              <a:gd name="connsiteY10384" fmla="*/ 2079428 h 4158856"/>
              <a:gd name="connsiteX10385" fmla="*/ 737679 w 10692508"/>
              <a:gd name="connsiteY10385" fmla="*/ 2074826 h 4158856"/>
              <a:gd name="connsiteX10386" fmla="*/ 737679 w 10692508"/>
              <a:gd name="connsiteY10386" fmla="*/ 2084030 h 4158856"/>
              <a:gd name="connsiteX10387" fmla="*/ 718509 w 10692508"/>
              <a:gd name="connsiteY10387" fmla="*/ 2084030 h 4158856"/>
              <a:gd name="connsiteX10388" fmla="*/ 318997 w 10692508"/>
              <a:gd name="connsiteY10388" fmla="*/ 2064087 h 4158856"/>
              <a:gd name="connsiteX10389" fmla="*/ 328965 w 10692508"/>
              <a:gd name="connsiteY10389" fmla="*/ 2069457 h 4158856"/>
              <a:gd name="connsiteX10390" fmla="*/ 299059 w 10692508"/>
              <a:gd name="connsiteY10390" fmla="*/ 2074826 h 4158856"/>
              <a:gd name="connsiteX10391" fmla="*/ 299059 w 10692508"/>
              <a:gd name="connsiteY10391" fmla="*/ 2069457 h 4158856"/>
              <a:gd name="connsiteX10392" fmla="*/ 309795 w 10692508"/>
              <a:gd name="connsiteY10392" fmla="*/ 2069457 h 4158856"/>
              <a:gd name="connsiteX10393" fmla="*/ 608087 w 10692508"/>
              <a:gd name="connsiteY10393" fmla="*/ 2058718 h 4158856"/>
              <a:gd name="connsiteX10394" fmla="*/ 618056 w 10692508"/>
              <a:gd name="connsiteY10394" fmla="*/ 2069457 h 4158856"/>
              <a:gd name="connsiteX10395" fmla="*/ 628024 w 10692508"/>
              <a:gd name="connsiteY10395" fmla="*/ 2074826 h 4158856"/>
              <a:gd name="connsiteX10396" fmla="*/ 598885 w 10692508"/>
              <a:gd name="connsiteY10396" fmla="*/ 2079428 h 4158856"/>
              <a:gd name="connsiteX10397" fmla="*/ 608087 w 10692508"/>
              <a:gd name="connsiteY10397" fmla="*/ 2084030 h 4158856"/>
              <a:gd name="connsiteX10398" fmla="*/ 598885 w 10692508"/>
              <a:gd name="connsiteY10398" fmla="*/ 2084030 h 4158856"/>
              <a:gd name="connsiteX10399" fmla="*/ 588916 w 10692508"/>
              <a:gd name="connsiteY10399" fmla="*/ 2084030 h 4158856"/>
              <a:gd name="connsiteX10400" fmla="*/ 549042 w 10692508"/>
              <a:gd name="connsiteY10400" fmla="*/ 2074826 h 4158856"/>
              <a:gd name="connsiteX10401" fmla="*/ 529105 w 10692508"/>
              <a:gd name="connsiteY10401" fmla="*/ 2074826 h 4158856"/>
              <a:gd name="connsiteX10402" fmla="*/ 498432 w 10692508"/>
              <a:gd name="connsiteY10402" fmla="*/ 2079428 h 4158856"/>
              <a:gd name="connsiteX10403" fmla="*/ 518369 w 10692508"/>
              <a:gd name="connsiteY10403" fmla="*/ 2074826 h 4158856"/>
              <a:gd name="connsiteX10404" fmla="*/ 539073 w 10692508"/>
              <a:gd name="connsiteY10404" fmla="*/ 2069457 h 4158856"/>
              <a:gd name="connsiteX10405" fmla="*/ 568212 w 10692508"/>
              <a:gd name="connsiteY10405" fmla="*/ 2064087 h 4158856"/>
              <a:gd name="connsiteX10406" fmla="*/ 408714 w 10692508"/>
              <a:gd name="connsiteY10406" fmla="*/ 2058718 h 4158856"/>
              <a:gd name="connsiteX10407" fmla="*/ 429418 w 10692508"/>
              <a:gd name="connsiteY10407" fmla="*/ 2058718 h 4158856"/>
              <a:gd name="connsiteX10408" fmla="*/ 438620 w 10692508"/>
              <a:gd name="connsiteY10408" fmla="*/ 2064087 h 4158856"/>
              <a:gd name="connsiteX10409" fmla="*/ 429418 w 10692508"/>
              <a:gd name="connsiteY10409" fmla="*/ 2069457 h 4158856"/>
              <a:gd name="connsiteX10410" fmla="*/ 408714 w 10692508"/>
              <a:gd name="connsiteY10410" fmla="*/ 2064087 h 4158856"/>
              <a:gd name="connsiteX10411" fmla="*/ 289091 w 10692508"/>
              <a:gd name="connsiteY10411" fmla="*/ 2058718 h 4158856"/>
              <a:gd name="connsiteX10412" fmla="*/ 299059 w 10692508"/>
              <a:gd name="connsiteY10412" fmla="*/ 2064087 h 4158856"/>
              <a:gd name="connsiteX10413" fmla="*/ 299059 w 10692508"/>
              <a:gd name="connsiteY10413" fmla="*/ 2069457 h 4158856"/>
              <a:gd name="connsiteX10414" fmla="*/ 269153 w 10692508"/>
              <a:gd name="connsiteY10414" fmla="*/ 2074826 h 4158856"/>
              <a:gd name="connsiteX10415" fmla="*/ 249983 w 10692508"/>
              <a:gd name="connsiteY10415" fmla="*/ 2069457 h 4158856"/>
              <a:gd name="connsiteX10416" fmla="*/ 808226 w 10692508"/>
              <a:gd name="connsiteY10416" fmla="*/ 2048747 h 4158856"/>
              <a:gd name="connsiteX10417" fmla="*/ 818195 w 10692508"/>
              <a:gd name="connsiteY10417" fmla="*/ 2058718 h 4158856"/>
              <a:gd name="connsiteX10418" fmla="*/ 797491 w 10692508"/>
              <a:gd name="connsiteY10418" fmla="*/ 2058718 h 4158856"/>
              <a:gd name="connsiteX10419" fmla="*/ 10243920 w 10692508"/>
              <a:gd name="connsiteY10419" fmla="*/ 2043378 h 4158856"/>
              <a:gd name="connsiteX10420" fmla="*/ 10263090 w 10692508"/>
              <a:gd name="connsiteY10420" fmla="*/ 2048747 h 4158856"/>
              <a:gd name="connsiteX10421" fmla="*/ 10243920 w 10692508"/>
              <a:gd name="connsiteY10421" fmla="*/ 2048747 h 4158856"/>
              <a:gd name="connsiteX10422" fmla="*/ 9446429 w 10692508"/>
              <a:gd name="connsiteY10422" fmla="*/ 2043378 h 4158856"/>
              <a:gd name="connsiteX10423" fmla="*/ 9446429 w 10692508"/>
              <a:gd name="connsiteY10423" fmla="*/ 2048747 h 4158856"/>
              <a:gd name="connsiteX10424" fmla="*/ 9395052 w 10692508"/>
              <a:gd name="connsiteY10424" fmla="*/ 2074826 h 4158856"/>
              <a:gd name="connsiteX10425" fmla="*/ 9386617 w 10692508"/>
              <a:gd name="connsiteY10425" fmla="*/ 2074826 h 4158856"/>
              <a:gd name="connsiteX10426" fmla="*/ 9386617 w 10692508"/>
              <a:gd name="connsiteY10426" fmla="*/ 2069457 h 4158856"/>
              <a:gd name="connsiteX10427" fmla="*/ 219310 w 10692508"/>
              <a:gd name="connsiteY10427" fmla="*/ 2038775 h 4158856"/>
              <a:gd name="connsiteX10428" fmla="*/ 229279 w 10692508"/>
              <a:gd name="connsiteY10428" fmla="*/ 2048747 h 4158856"/>
              <a:gd name="connsiteX10429" fmla="*/ 200140 w 10692508"/>
              <a:gd name="connsiteY10429" fmla="*/ 2048747 h 4158856"/>
              <a:gd name="connsiteX10430" fmla="*/ 708540 w 10692508"/>
              <a:gd name="connsiteY10430" fmla="*/ 2028037 h 4158856"/>
              <a:gd name="connsiteX10431" fmla="*/ 718509 w 10692508"/>
              <a:gd name="connsiteY10431" fmla="*/ 2028037 h 4158856"/>
              <a:gd name="connsiteX10432" fmla="*/ 708540 w 10692508"/>
              <a:gd name="connsiteY10432" fmla="*/ 2038775 h 4158856"/>
              <a:gd name="connsiteX10433" fmla="*/ 687836 w 10692508"/>
              <a:gd name="connsiteY10433" fmla="*/ 2038775 h 4158856"/>
              <a:gd name="connsiteX10434" fmla="*/ 1157128 w 10692508"/>
              <a:gd name="connsiteY10434" fmla="*/ 2022668 h 4158856"/>
              <a:gd name="connsiteX10435" fmla="*/ 1157128 w 10692508"/>
              <a:gd name="connsiteY10435" fmla="*/ 2028037 h 4158856"/>
              <a:gd name="connsiteX10436" fmla="*/ 1157128 w 10692508"/>
              <a:gd name="connsiteY10436" fmla="*/ 2033406 h 4158856"/>
              <a:gd name="connsiteX10437" fmla="*/ 1136424 w 10692508"/>
              <a:gd name="connsiteY10437" fmla="*/ 2033406 h 4158856"/>
              <a:gd name="connsiteX10438" fmla="*/ 887975 w 10692508"/>
              <a:gd name="connsiteY10438" fmla="*/ 2022668 h 4158856"/>
              <a:gd name="connsiteX10439" fmla="*/ 897177 w 10692508"/>
              <a:gd name="connsiteY10439" fmla="*/ 2022668 h 4158856"/>
              <a:gd name="connsiteX10440" fmla="*/ 897177 w 10692508"/>
              <a:gd name="connsiteY10440" fmla="*/ 2028037 h 4158856"/>
              <a:gd name="connsiteX10441" fmla="*/ 887975 w 10692508"/>
              <a:gd name="connsiteY10441" fmla="*/ 2028037 h 4158856"/>
              <a:gd name="connsiteX10442" fmla="*/ 787522 w 10692508"/>
              <a:gd name="connsiteY10442" fmla="*/ 2022668 h 4158856"/>
              <a:gd name="connsiteX10443" fmla="*/ 787522 w 10692508"/>
              <a:gd name="connsiteY10443" fmla="*/ 2033406 h 4158856"/>
              <a:gd name="connsiteX10444" fmla="*/ 778320 w 10692508"/>
              <a:gd name="connsiteY10444" fmla="*/ 2028037 h 4158856"/>
              <a:gd name="connsiteX10445" fmla="*/ 9515443 w 10692508"/>
              <a:gd name="connsiteY10445" fmla="*/ 2012696 h 4158856"/>
              <a:gd name="connsiteX10446" fmla="*/ 9525411 w 10692508"/>
              <a:gd name="connsiteY10446" fmla="*/ 2012696 h 4158856"/>
              <a:gd name="connsiteX10447" fmla="*/ 9496272 w 10692508"/>
              <a:gd name="connsiteY10447" fmla="*/ 2028037 h 4158856"/>
              <a:gd name="connsiteX10448" fmla="*/ 9485537 w 10692508"/>
              <a:gd name="connsiteY10448" fmla="*/ 2028037 h 4158856"/>
              <a:gd name="connsiteX10449" fmla="*/ 1047474 w 10692508"/>
              <a:gd name="connsiteY10449" fmla="*/ 2012696 h 4158856"/>
              <a:gd name="connsiteX10450" fmla="*/ 1057442 w 10692508"/>
              <a:gd name="connsiteY10450" fmla="*/ 2018065 h 4158856"/>
              <a:gd name="connsiteX10451" fmla="*/ 1037505 w 10692508"/>
              <a:gd name="connsiteY10451" fmla="*/ 2018065 h 4158856"/>
              <a:gd name="connsiteX10452" fmla="*/ 956989 w 10692508"/>
              <a:gd name="connsiteY10452" fmla="*/ 2012696 h 4158856"/>
              <a:gd name="connsiteX10453" fmla="*/ 977693 w 10692508"/>
              <a:gd name="connsiteY10453" fmla="*/ 2018065 h 4158856"/>
              <a:gd name="connsiteX10454" fmla="*/ 956989 w 10692508"/>
              <a:gd name="connsiteY10454" fmla="*/ 2022668 h 4158856"/>
              <a:gd name="connsiteX10455" fmla="*/ 927850 w 10692508"/>
              <a:gd name="connsiteY10455" fmla="*/ 2022668 h 4158856"/>
              <a:gd name="connsiteX10456" fmla="*/ 917881 w 10692508"/>
              <a:gd name="connsiteY10456" fmla="*/ 2022668 h 4158856"/>
              <a:gd name="connsiteX10457" fmla="*/ 917881 w 10692508"/>
              <a:gd name="connsiteY10457" fmla="*/ 2018065 h 4158856"/>
              <a:gd name="connsiteX10458" fmla="*/ 937819 w 10692508"/>
              <a:gd name="connsiteY10458" fmla="*/ 2018065 h 4158856"/>
              <a:gd name="connsiteX10459" fmla="*/ 608087 w 10692508"/>
              <a:gd name="connsiteY10459" fmla="*/ 2002725 h 4158856"/>
              <a:gd name="connsiteX10460" fmla="*/ 628024 w 10692508"/>
              <a:gd name="connsiteY10460" fmla="*/ 2002725 h 4158856"/>
              <a:gd name="connsiteX10461" fmla="*/ 628024 w 10692508"/>
              <a:gd name="connsiteY10461" fmla="*/ 2007327 h 4158856"/>
              <a:gd name="connsiteX10462" fmla="*/ 618056 w 10692508"/>
              <a:gd name="connsiteY10462" fmla="*/ 2012696 h 4158856"/>
              <a:gd name="connsiteX10463" fmla="*/ 348902 w 10692508"/>
              <a:gd name="connsiteY10463" fmla="*/ 2002725 h 4158856"/>
              <a:gd name="connsiteX10464" fmla="*/ 369606 w 10692508"/>
              <a:gd name="connsiteY10464" fmla="*/ 2002725 h 4158856"/>
              <a:gd name="connsiteX10465" fmla="*/ 378808 w 10692508"/>
              <a:gd name="connsiteY10465" fmla="*/ 2012696 h 4158856"/>
              <a:gd name="connsiteX10466" fmla="*/ 348902 w 10692508"/>
              <a:gd name="connsiteY10466" fmla="*/ 2018065 h 4158856"/>
              <a:gd name="connsiteX10467" fmla="*/ 328965 w 10692508"/>
              <a:gd name="connsiteY10467" fmla="*/ 2012696 h 4158856"/>
              <a:gd name="connsiteX10468" fmla="*/ 328965 w 10692508"/>
              <a:gd name="connsiteY10468" fmla="*/ 2007327 h 4158856"/>
              <a:gd name="connsiteX10469" fmla="*/ 1107285 w 10692508"/>
              <a:gd name="connsiteY10469" fmla="*/ 1997356 h 4158856"/>
              <a:gd name="connsiteX10470" fmla="*/ 1117254 w 10692508"/>
              <a:gd name="connsiteY10470" fmla="*/ 2002725 h 4158856"/>
              <a:gd name="connsiteX10471" fmla="*/ 1117254 w 10692508"/>
              <a:gd name="connsiteY10471" fmla="*/ 2007327 h 4158856"/>
              <a:gd name="connsiteX10472" fmla="*/ 1136424 w 10692508"/>
              <a:gd name="connsiteY10472" fmla="*/ 2007327 h 4158856"/>
              <a:gd name="connsiteX10473" fmla="*/ 1107285 w 10692508"/>
              <a:gd name="connsiteY10473" fmla="*/ 2012696 h 4158856"/>
              <a:gd name="connsiteX10474" fmla="*/ 1117254 w 10692508"/>
              <a:gd name="connsiteY10474" fmla="*/ 2018065 h 4158856"/>
              <a:gd name="connsiteX10475" fmla="*/ 1107285 w 10692508"/>
              <a:gd name="connsiteY10475" fmla="*/ 2022668 h 4158856"/>
              <a:gd name="connsiteX10476" fmla="*/ 1097317 w 10692508"/>
              <a:gd name="connsiteY10476" fmla="*/ 2018065 h 4158856"/>
              <a:gd name="connsiteX10477" fmla="*/ 1076612 w 10692508"/>
              <a:gd name="connsiteY10477" fmla="*/ 2018065 h 4158856"/>
              <a:gd name="connsiteX10478" fmla="*/ 1067411 w 10692508"/>
              <a:gd name="connsiteY10478" fmla="*/ 2012696 h 4158856"/>
              <a:gd name="connsiteX10479" fmla="*/ 718509 w 10692508"/>
              <a:gd name="connsiteY10479" fmla="*/ 1997356 h 4158856"/>
              <a:gd name="connsiteX10480" fmla="*/ 747648 w 10692508"/>
              <a:gd name="connsiteY10480" fmla="*/ 1997356 h 4158856"/>
              <a:gd name="connsiteX10481" fmla="*/ 758383 w 10692508"/>
              <a:gd name="connsiteY10481" fmla="*/ 2007327 h 4158856"/>
              <a:gd name="connsiteX10482" fmla="*/ 758383 w 10692508"/>
              <a:gd name="connsiteY10482" fmla="*/ 2012696 h 4158856"/>
              <a:gd name="connsiteX10483" fmla="*/ 737679 w 10692508"/>
              <a:gd name="connsiteY10483" fmla="*/ 2018065 h 4158856"/>
              <a:gd name="connsiteX10484" fmla="*/ 718509 w 10692508"/>
              <a:gd name="connsiteY10484" fmla="*/ 2018065 h 4158856"/>
              <a:gd name="connsiteX10485" fmla="*/ 687836 w 10692508"/>
              <a:gd name="connsiteY10485" fmla="*/ 2018065 h 4158856"/>
              <a:gd name="connsiteX10486" fmla="*/ 687836 w 10692508"/>
              <a:gd name="connsiteY10486" fmla="*/ 2028037 h 4158856"/>
              <a:gd name="connsiteX10487" fmla="*/ 677867 w 10692508"/>
              <a:gd name="connsiteY10487" fmla="*/ 2028037 h 4158856"/>
              <a:gd name="connsiteX10488" fmla="*/ 667899 w 10692508"/>
              <a:gd name="connsiteY10488" fmla="*/ 2022668 h 4158856"/>
              <a:gd name="connsiteX10489" fmla="*/ 648728 w 10692508"/>
              <a:gd name="connsiteY10489" fmla="*/ 2018065 h 4158856"/>
              <a:gd name="connsiteX10490" fmla="*/ 667899 w 10692508"/>
              <a:gd name="connsiteY10490" fmla="*/ 2018065 h 4158856"/>
              <a:gd name="connsiteX10491" fmla="*/ 687836 w 10692508"/>
              <a:gd name="connsiteY10491" fmla="*/ 2007327 h 4158856"/>
              <a:gd name="connsiteX10492" fmla="*/ 9556084 w 10692508"/>
              <a:gd name="connsiteY10492" fmla="*/ 1991986 h 4158856"/>
              <a:gd name="connsiteX10493" fmla="*/ 9566053 w 10692508"/>
              <a:gd name="connsiteY10493" fmla="*/ 1997356 h 4158856"/>
              <a:gd name="connsiteX10494" fmla="*/ 9556084 w 10692508"/>
              <a:gd name="connsiteY10494" fmla="*/ 2002725 h 4158856"/>
              <a:gd name="connsiteX10495" fmla="*/ 9545349 w 10692508"/>
              <a:gd name="connsiteY10495" fmla="*/ 2002725 h 4158856"/>
              <a:gd name="connsiteX10496" fmla="*/ 878007 w 10692508"/>
              <a:gd name="connsiteY10496" fmla="*/ 1991986 h 4158856"/>
              <a:gd name="connsiteX10497" fmla="*/ 897177 w 10692508"/>
              <a:gd name="connsiteY10497" fmla="*/ 1991986 h 4158856"/>
              <a:gd name="connsiteX10498" fmla="*/ 878007 w 10692508"/>
              <a:gd name="connsiteY10498" fmla="*/ 1997356 h 4158856"/>
              <a:gd name="connsiteX10499" fmla="*/ 9615896 w 10692508"/>
              <a:gd name="connsiteY10499" fmla="*/ 1987384 h 4158856"/>
              <a:gd name="connsiteX10500" fmla="*/ 9635066 w 10692508"/>
              <a:gd name="connsiteY10500" fmla="*/ 1987384 h 4158856"/>
              <a:gd name="connsiteX10501" fmla="*/ 9635066 w 10692508"/>
              <a:gd name="connsiteY10501" fmla="*/ 2002725 h 4158856"/>
              <a:gd name="connsiteX10502" fmla="*/ 9625098 w 10692508"/>
              <a:gd name="connsiteY10502" fmla="*/ 2002725 h 4158856"/>
              <a:gd name="connsiteX10503" fmla="*/ 9605160 w 10692508"/>
              <a:gd name="connsiteY10503" fmla="*/ 1997356 h 4158856"/>
              <a:gd name="connsiteX10504" fmla="*/ 9605160 w 10692508"/>
              <a:gd name="connsiteY10504" fmla="*/ 2007327 h 4158856"/>
              <a:gd name="connsiteX10505" fmla="*/ 9615896 w 10692508"/>
              <a:gd name="connsiteY10505" fmla="*/ 2018065 h 4158856"/>
              <a:gd name="connsiteX10506" fmla="*/ 9635066 w 10692508"/>
              <a:gd name="connsiteY10506" fmla="*/ 2012696 h 4158856"/>
              <a:gd name="connsiteX10507" fmla="*/ 9625098 w 10692508"/>
              <a:gd name="connsiteY10507" fmla="*/ 2028037 h 4158856"/>
              <a:gd name="connsiteX10508" fmla="*/ 9575255 w 10692508"/>
              <a:gd name="connsiteY10508" fmla="*/ 2048747 h 4158856"/>
              <a:gd name="connsiteX10509" fmla="*/ 9566053 w 10692508"/>
              <a:gd name="connsiteY10509" fmla="*/ 2043378 h 4158856"/>
              <a:gd name="connsiteX10510" fmla="*/ 9585223 w 10692508"/>
              <a:gd name="connsiteY10510" fmla="*/ 2028037 h 4158856"/>
              <a:gd name="connsiteX10511" fmla="*/ 9605160 w 10692508"/>
              <a:gd name="connsiteY10511" fmla="*/ 2018065 h 4158856"/>
              <a:gd name="connsiteX10512" fmla="*/ 9585223 w 10692508"/>
              <a:gd name="connsiteY10512" fmla="*/ 2022668 h 4158856"/>
              <a:gd name="connsiteX10513" fmla="*/ 9585223 w 10692508"/>
              <a:gd name="connsiteY10513" fmla="*/ 2028037 h 4158856"/>
              <a:gd name="connsiteX10514" fmla="*/ 9545349 w 10692508"/>
              <a:gd name="connsiteY10514" fmla="*/ 2028037 h 4158856"/>
              <a:gd name="connsiteX10515" fmla="*/ 9545349 w 10692508"/>
              <a:gd name="connsiteY10515" fmla="*/ 2022668 h 4158856"/>
              <a:gd name="connsiteX10516" fmla="*/ 9585223 w 10692508"/>
              <a:gd name="connsiteY10516" fmla="*/ 2002725 h 4158856"/>
              <a:gd name="connsiteX10517" fmla="*/ 9575255 w 10692508"/>
              <a:gd name="connsiteY10517" fmla="*/ 1997356 h 4158856"/>
              <a:gd name="connsiteX10518" fmla="*/ 9595192 w 10692508"/>
              <a:gd name="connsiteY10518" fmla="*/ 1991986 h 4158856"/>
              <a:gd name="connsiteX10519" fmla="*/ 9605160 w 10692508"/>
              <a:gd name="connsiteY10519" fmla="*/ 1991986 h 4158856"/>
              <a:gd name="connsiteX10520" fmla="*/ 9635066 w 10692508"/>
              <a:gd name="connsiteY10520" fmla="*/ 1976646 h 4158856"/>
              <a:gd name="connsiteX10521" fmla="*/ 9655004 w 10692508"/>
              <a:gd name="connsiteY10521" fmla="*/ 1976646 h 4158856"/>
              <a:gd name="connsiteX10522" fmla="*/ 9635066 w 10692508"/>
              <a:gd name="connsiteY10522" fmla="*/ 1987384 h 4158856"/>
              <a:gd name="connsiteX10523" fmla="*/ 1067411 w 10692508"/>
              <a:gd name="connsiteY10523" fmla="*/ 1976646 h 4158856"/>
              <a:gd name="connsiteX10524" fmla="*/ 1076612 w 10692508"/>
              <a:gd name="connsiteY10524" fmla="*/ 1976646 h 4158856"/>
              <a:gd name="connsiteX10525" fmla="*/ 1076612 w 10692508"/>
              <a:gd name="connsiteY10525" fmla="*/ 1982015 h 4158856"/>
              <a:gd name="connsiteX10526" fmla="*/ 1076612 w 10692508"/>
              <a:gd name="connsiteY10526" fmla="*/ 1987384 h 4158856"/>
              <a:gd name="connsiteX10527" fmla="*/ 1067411 w 10692508"/>
              <a:gd name="connsiteY10527" fmla="*/ 1982015 h 4158856"/>
              <a:gd name="connsiteX10528" fmla="*/ 987662 w 10692508"/>
              <a:gd name="connsiteY10528" fmla="*/ 1976646 h 4158856"/>
              <a:gd name="connsiteX10529" fmla="*/ 997630 w 10692508"/>
              <a:gd name="connsiteY10529" fmla="*/ 1987384 h 4158856"/>
              <a:gd name="connsiteX10530" fmla="*/ 937819 w 10692508"/>
              <a:gd name="connsiteY10530" fmla="*/ 1987384 h 4158856"/>
              <a:gd name="connsiteX10531" fmla="*/ 937819 w 10692508"/>
              <a:gd name="connsiteY10531" fmla="*/ 1982015 h 4158856"/>
              <a:gd name="connsiteX10532" fmla="*/ 956989 w 10692508"/>
              <a:gd name="connsiteY10532" fmla="*/ 1982015 h 4158856"/>
              <a:gd name="connsiteX10533" fmla="*/ 648728 w 10692508"/>
              <a:gd name="connsiteY10533" fmla="*/ 1976646 h 4158856"/>
              <a:gd name="connsiteX10534" fmla="*/ 687836 w 10692508"/>
              <a:gd name="connsiteY10534" fmla="*/ 1976646 h 4158856"/>
              <a:gd name="connsiteX10535" fmla="*/ 687836 w 10692508"/>
              <a:gd name="connsiteY10535" fmla="*/ 1982015 h 4158856"/>
              <a:gd name="connsiteX10536" fmla="*/ 677867 w 10692508"/>
              <a:gd name="connsiteY10536" fmla="*/ 1991986 h 4158856"/>
              <a:gd name="connsiteX10537" fmla="*/ 658697 w 10692508"/>
              <a:gd name="connsiteY10537" fmla="*/ 1991986 h 4158856"/>
              <a:gd name="connsiteX10538" fmla="*/ 648728 w 10692508"/>
              <a:gd name="connsiteY10538" fmla="*/ 1982015 h 4158856"/>
              <a:gd name="connsiteX10539" fmla="*/ 828164 w 10692508"/>
              <a:gd name="connsiteY10539" fmla="*/ 1971276 h 4158856"/>
              <a:gd name="connsiteX10540" fmla="*/ 818195 w 10692508"/>
              <a:gd name="connsiteY10540" fmla="*/ 1982015 h 4158856"/>
              <a:gd name="connsiteX10541" fmla="*/ 797491 w 10692508"/>
              <a:gd name="connsiteY10541" fmla="*/ 1982015 h 4158856"/>
              <a:gd name="connsiteX10542" fmla="*/ 797491 w 10692508"/>
              <a:gd name="connsiteY10542" fmla="*/ 1976646 h 4158856"/>
              <a:gd name="connsiteX10543" fmla="*/ 498432 w 10692508"/>
              <a:gd name="connsiteY10543" fmla="*/ 1971276 h 4158856"/>
              <a:gd name="connsiteX10544" fmla="*/ 508401 w 10692508"/>
              <a:gd name="connsiteY10544" fmla="*/ 1976646 h 4158856"/>
              <a:gd name="connsiteX10545" fmla="*/ 498432 w 10692508"/>
              <a:gd name="connsiteY10545" fmla="*/ 1982015 h 4158856"/>
              <a:gd name="connsiteX10546" fmla="*/ 498432 w 10692508"/>
              <a:gd name="connsiteY10546" fmla="*/ 1976646 h 4158856"/>
              <a:gd name="connsiteX10547" fmla="*/ 997630 w 10692508"/>
              <a:gd name="connsiteY10547" fmla="*/ 1966674 h 4158856"/>
              <a:gd name="connsiteX10548" fmla="*/ 1007599 w 10692508"/>
              <a:gd name="connsiteY10548" fmla="*/ 1966674 h 4158856"/>
              <a:gd name="connsiteX10549" fmla="*/ 1007599 w 10692508"/>
              <a:gd name="connsiteY10549" fmla="*/ 1976646 h 4158856"/>
              <a:gd name="connsiteX10550" fmla="*/ 997630 w 10692508"/>
              <a:gd name="connsiteY10550" fmla="*/ 1976646 h 4158856"/>
              <a:gd name="connsiteX10551" fmla="*/ 598885 w 10692508"/>
              <a:gd name="connsiteY10551" fmla="*/ 1966674 h 4158856"/>
              <a:gd name="connsiteX10552" fmla="*/ 608087 w 10692508"/>
              <a:gd name="connsiteY10552" fmla="*/ 1976646 h 4158856"/>
              <a:gd name="connsiteX10553" fmla="*/ 568212 w 10692508"/>
              <a:gd name="connsiteY10553" fmla="*/ 1976646 h 4158856"/>
              <a:gd name="connsiteX10554" fmla="*/ 568212 w 10692508"/>
              <a:gd name="connsiteY10554" fmla="*/ 1971276 h 4158856"/>
              <a:gd name="connsiteX10555" fmla="*/ 797491 w 10692508"/>
              <a:gd name="connsiteY10555" fmla="*/ 1940595 h 4158856"/>
              <a:gd name="connsiteX10556" fmla="*/ 808226 w 10692508"/>
              <a:gd name="connsiteY10556" fmla="*/ 1940595 h 4158856"/>
              <a:gd name="connsiteX10557" fmla="*/ 808226 w 10692508"/>
              <a:gd name="connsiteY10557" fmla="*/ 1951334 h 4158856"/>
              <a:gd name="connsiteX10558" fmla="*/ 698571 w 10692508"/>
              <a:gd name="connsiteY10558" fmla="*/ 1940595 h 4158856"/>
              <a:gd name="connsiteX10559" fmla="*/ 727710 w 10692508"/>
              <a:gd name="connsiteY10559" fmla="*/ 1951334 h 4158856"/>
              <a:gd name="connsiteX10560" fmla="*/ 718509 w 10692508"/>
              <a:gd name="connsiteY10560" fmla="*/ 1961305 h 4158856"/>
              <a:gd name="connsiteX10561" fmla="*/ 667899 w 10692508"/>
              <a:gd name="connsiteY10561" fmla="*/ 1961305 h 4158856"/>
              <a:gd name="connsiteX10562" fmla="*/ 648728 w 10692508"/>
              <a:gd name="connsiteY10562" fmla="*/ 1951334 h 4158856"/>
              <a:gd name="connsiteX10563" fmla="*/ 658697 w 10692508"/>
              <a:gd name="connsiteY10563" fmla="*/ 1945964 h 4158856"/>
              <a:gd name="connsiteX10564" fmla="*/ 687836 w 10692508"/>
              <a:gd name="connsiteY10564" fmla="*/ 1945964 h 4158856"/>
              <a:gd name="connsiteX10565" fmla="*/ 9795331 w 10692508"/>
              <a:gd name="connsiteY10565" fmla="*/ 1935226 h 4158856"/>
              <a:gd name="connsiteX10566" fmla="*/ 9824470 w 10692508"/>
              <a:gd name="connsiteY10566" fmla="*/ 1935226 h 4158856"/>
              <a:gd name="connsiteX10567" fmla="*/ 9814502 w 10692508"/>
              <a:gd name="connsiteY10567" fmla="*/ 1940595 h 4158856"/>
              <a:gd name="connsiteX10568" fmla="*/ 9795331 w 10692508"/>
              <a:gd name="connsiteY10568" fmla="*/ 1940595 h 4158856"/>
              <a:gd name="connsiteX10569" fmla="*/ 1067411 w 10692508"/>
              <a:gd name="connsiteY10569" fmla="*/ 1935226 h 4158856"/>
              <a:gd name="connsiteX10570" fmla="*/ 1076612 w 10692508"/>
              <a:gd name="connsiteY10570" fmla="*/ 1940595 h 4158856"/>
              <a:gd name="connsiteX10571" fmla="*/ 1076612 w 10692508"/>
              <a:gd name="connsiteY10571" fmla="*/ 1945964 h 4158856"/>
              <a:gd name="connsiteX10572" fmla="*/ 1057442 w 10692508"/>
              <a:gd name="connsiteY10572" fmla="*/ 1945964 h 4158856"/>
              <a:gd name="connsiteX10573" fmla="*/ 1047474 w 10692508"/>
              <a:gd name="connsiteY10573" fmla="*/ 1940595 h 4158856"/>
              <a:gd name="connsiteX10574" fmla="*/ 778320 w 10692508"/>
              <a:gd name="connsiteY10574" fmla="*/ 1935226 h 4158856"/>
              <a:gd name="connsiteX10575" fmla="*/ 787522 w 10692508"/>
              <a:gd name="connsiteY10575" fmla="*/ 1940595 h 4158856"/>
              <a:gd name="connsiteX10576" fmla="*/ 778320 w 10692508"/>
              <a:gd name="connsiteY10576" fmla="*/ 1945964 h 4158856"/>
              <a:gd name="connsiteX10577" fmla="*/ 758383 w 10692508"/>
              <a:gd name="connsiteY10577" fmla="*/ 1940595 h 4158856"/>
              <a:gd name="connsiteX10578" fmla="*/ 10064484 w 10692508"/>
              <a:gd name="connsiteY10578" fmla="*/ 1930624 h 4158856"/>
              <a:gd name="connsiteX10579" fmla="*/ 10093623 w 10692508"/>
              <a:gd name="connsiteY10579" fmla="*/ 1930624 h 4158856"/>
              <a:gd name="connsiteX10580" fmla="*/ 10074453 w 10692508"/>
              <a:gd name="connsiteY10580" fmla="*/ 1935226 h 4158856"/>
              <a:gd name="connsiteX10581" fmla="*/ 10064484 w 10692508"/>
              <a:gd name="connsiteY10581" fmla="*/ 1935226 h 4158856"/>
              <a:gd name="connsiteX10582" fmla="*/ 20704 w 10692508"/>
              <a:gd name="connsiteY10582" fmla="*/ 1926021 h 4158856"/>
              <a:gd name="connsiteX10583" fmla="*/ 29139 w 10692508"/>
              <a:gd name="connsiteY10583" fmla="*/ 1935226 h 4158856"/>
              <a:gd name="connsiteX10584" fmla="*/ 9969 w 10692508"/>
              <a:gd name="connsiteY10584" fmla="*/ 1935226 h 4158856"/>
              <a:gd name="connsiteX10585" fmla="*/ 0 w 10692508"/>
              <a:gd name="connsiteY10585" fmla="*/ 1930624 h 4158856"/>
              <a:gd name="connsiteX10586" fmla="*/ 9735519 w 10692508"/>
              <a:gd name="connsiteY10586" fmla="*/ 1920652 h 4158856"/>
              <a:gd name="connsiteX10587" fmla="*/ 9764659 w 10692508"/>
              <a:gd name="connsiteY10587" fmla="*/ 1945964 h 4158856"/>
              <a:gd name="connsiteX10588" fmla="*/ 9744721 w 10692508"/>
              <a:gd name="connsiteY10588" fmla="*/ 1945964 h 4158856"/>
              <a:gd name="connsiteX10589" fmla="*/ 9735519 w 10692508"/>
              <a:gd name="connsiteY10589" fmla="*/ 1961305 h 4158856"/>
              <a:gd name="connsiteX10590" fmla="*/ 9725551 w 10692508"/>
              <a:gd name="connsiteY10590" fmla="*/ 1961305 h 4158856"/>
              <a:gd name="connsiteX10591" fmla="*/ 9704847 w 10692508"/>
              <a:gd name="connsiteY10591" fmla="*/ 1966674 h 4158856"/>
              <a:gd name="connsiteX10592" fmla="*/ 9694878 w 10692508"/>
              <a:gd name="connsiteY10592" fmla="*/ 1971276 h 4158856"/>
              <a:gd name="connsiteX10593" fmla="*/ 9694878 w 10692508"/>
              <a:gd name="connsiteY10593" fmla="*/ 1982015 h 4158856"/>
              <a:gd name="connsiteX10594" fmla="*/ 9704847 w 10692508"/>
              <a:gd name="connsiteY10594" fmla="*/ 1982015 h 4158856"/>
              <a:gd name="connsiteX10595" fmla="*/ 9714815 w 10692508"/>
              <a:gd name="connsiteY10595" fmla="*/ 1976646 h 4158856"/>
              <a:gd name="connsiteX10596" fmla="*/ 9735519 w 10692508"/>
              <a:gd name="connsiteY10596" fmla="*/ 1961305 h 4158856"/>
              <a:gd name="connsiteX10597" fmla="*/ 9754690 w 10692508"/>
              <a:gd name="connsiteY10597" fmla="*/ 1961305 h 4158856"/>
              <a:gd name="connsiteX10598" fmla="*/ 9785363 w 10692508"/>
              <a:gd name="connsiteY10598" fmla="*/ 1940595 h 4158856"/>
              <a:gd name="connsiteX10599" fmla="*/ 9795331 w 10692508"/>
              <a:gd name="connsiteY10599" fmla="*/ 1940595 h 4158856"/>
              <a:gd name="connsiteX10600" fmla="*/ 9795331 w 10692508"/>
              <a:gd name="connsiteY10600" fmla="*/ 1945964 h 4158856"/>
              <a:gd name="connsiteX10601" fmla="*/ 9774627 w 10692508"/>
              <a:gd name="connsiteY10601" fmla="*/ 1961305 h 4158856"/>
              <a:gd name="connsiteX10602" fmla="*/ 9764659 w 10692508"/>
              <a:gd name="connsiteY10602" fmla="*/ 1961305 h 4158856"/>
              <a:gd name="connsiteX10603" fmla="*/ 9714815 w 10692508"/>
              <a:gd name="connsiteY10603" fmla="*/ 1987384 h 4158856"/>
              <a:gd name="connsiteX10604" fmla="*/ 9725551 w 10692508"/>
              <a:gd name="connsiteY10604" fmla="*/ 1991986 h 4158856"/>
              <a:gd name="connsiteX10605" fmla="*/ 9714815 w 10692508"/>
              <a:gd name="connsiteY10605" fmla="*/ 1991986 h 4158856"/>
              <a:gd name="connsiteX10606" fmla="*/ 9684910 w 10692508"/>
              <a:gd name="connsiteY10606" fmla="*/ 1997356 h 4158856"/>
              <a:gd name="connsiteX10607" fmla="*/ 9655004 w 10692508"/>
              <a:gd name="connsiteY10607" fmla="*/ 2007327 h 4158856"/>
              <a:gd name="connsiteX10608" fmla="*/ 9645035 w 10692508"/>
              <a:gd name="connsiteY10608" fmla="*/ 2007327 h 4158856"/>
              <a:gd name="connsiteX10609" fmla="*/ 9665739 w 10692508"/>
              <a:gd name="connsiteY10609" fmla="*/ 1991986 h 4158856"/>
              <a:gd name="connsiteX10610" fmla="*/ 9684910 w 10692508"/>
              <a:gd name="connsiteY10610" fmla="*/ 1982015 h 4158856"/>
              <a:gd name="connsiteX10611" fmla="*/ 9655004 w 10692508"/>
              <a:gd name="connsiteY10611" fmla="*/ 1976646 h 4158856"/>
              <a:gd name="connsiteX10612" fmla="*/ 9675708 w 10692508"/>
              <a:gd name="connsiteY10612" fmla="*/ 1971276 h 4158856"/>
              <a:gd name="connsiteX10613" fmla="*/ 9675708 w 10692508"/>
              <a:gd name="connsiteY10613" fmla="*/ 1961305 h 4158856"/>
              <a:gd name="connsiteX10614" fmla="*/ 9684910 w 10692508"/>
              <a:gd name="connsiteY10614" fmla="*/ 1961305 h 4158856"/>
              <a:gd name="connsiteX10615" fmla="*/ 9704847 w 10692508"/>
              <a:gd name="connsiteY10615" fmla="*/ 1951334 h 4158856"/>
              <a:gd name="connsiteX10616" fmla="*/ 9684910 w 10692508"/>
              <a:gd name="connsiteY10616" fmla="*/ 1951334 h 4158856"/>
              <a:gd name="connsiteX10617" fmla="*/ 9655004 w 10692508"/>
              <a:gd name="connsiteY10617" fmla="*/ 1956703 h 4158856"/>
              <a:gd name="connsiteX10618" fmla="*/ 9625098 w 10692508"/>
              <a:gd name="connsiteY10618" fmla="*/ 1971276 h 4158856"/>
              <a:gd name="connsiteX10619" fmla="*/ 9625098 w 10692508"/>
              <a:gd name="connsiteY10619" fmla="*/ 1966674 h 4158856"/>
              <a:gd name="connsiteX10620" fmla="*/ 9655004 w 10692508"/>
              <a:gd name="connsiteY10620" fmla="*/ 1951334 h 4158856"/>
              <a:gd name="connsiteX10621" fmla="*/ 9675708 w 10692508"/>
              <a:gd name="connsiteY10621" fmla="*/ 1940595 h 4158856"/>
              <a:gd name="connsiteX10622" fmla="*/ 9694878 w 10692508"/>
              <a:gd name="connsiteY10622" fmla="*/ 1945964 h 4158856"/>
              <a:gd name="connsiteX10623" fmla="*/ 9735519 w 10692508"/>
              <a:gd name="connsiteY10623" fmla="*/ 1935226 h 4158856"/>
              <a:gd name="connsiteX10624" fmla="*/ 9725551 w 10692508"/>
              <a:gd name="connsiteY10624" fmla="*/ 1926021 h 4158856"/>
              <a:gd name="connsiteX10625" fmla="*/ 9605160 w 10692508"/>
              <a:gd name="connsiteY10625" fmla="*/ 1920652 h 4158856"/>
              <a:gd name="connsiteX10626" fmla="*/ 9605160 w 10692508"/>
              <a:gd name="connsiteY10626" fmla="*/ 1930624 h 4158856"/>
              <a:gd name="connsiteX10627" fmla="*/ 9585223 w 10692508"/>
              <a:gd name="connsiteY10627" fmla="*/ 1930624 h 4158856"/>
              <a:gd name="connsiteX10628" fmla="*/ 269153 w 10692508"/>
              <a:gd name="connsiteY10628" fmla="*/ 1920652 h 4158856"/>
              <a:gd name="connsiteX10629" fmla="*/ 328965 w 10692508"/>
              <a:gd name="connsiteY10629" fmla="*/ 1920652 h 4158856"/>
              <a:gd name="connsiteX10630" fmla="*/ 318997 w 10692508"/>
              <a:gd name="connsiteY10630" fmla="*/ 1926021 h 4158856"/>
              <a:gd name="connsiteX10631" fmla="*/ 289091 w 10692508"/>
              <a:gd name="connsiteY10631" fmla="*/ 1926021 h 4158856"/>
              <a:gd name="connsiteX10632" fmla="*/ 1047474 w 10692508"/>
              <a:gd name="connsiteY10632" fmla="*/ 1915283 h 4158856"/>
              <a:gd name="connsiteX10633" fmla="*/ 1087348 w 10692508"/>
              <a:gd name="connsiteY10633" fmla="*/ 1915283 h 4158856"/>
              <a:gd name="connsiteX10634" fmla="*/ 1087348 w 10692508"/>
              <a:gd name="connsiteY10634" fmla="*/ 1926021 h 4158856"/>
              <a:gd name="connsiteX10635" fmla="*/ 1047474 w 10692508"/>
              <a:gd name="connsiteY10635" fmla="*/ 1926021 h 4158856"/>
              <a:gd name="connsiteX10636" fmla="*/ 378808 w 10692508"/>
              <a:gd name="connsiteY10636" fmla="*/ 1915283 h 4158856"/>
              <a:gd name="connsiteX10637" fmla="*/ 378808 w 10692508"/>
              <a:gd name="connsiteY10637" fmla="*/ 1920652 h 4158856"/>
              <a:gd name="connsiteX10638" fmla="*/ 359638 w 10692508"/>
              <a:gd name="connsiteY10638" fmla="*/ 1920652 h 4158856"/>
              <a:gd name="connsiteX10639" fmla="*/ 897177 w 10692508"/>
              <a:gd name="connsiteY10639" fmla="*/ 1909914 h 4158856"/>
              <a:gd name="connsiteX10640" fmla="*/ 907146 w 10692508"/>
              <a:gd name="connsiteY10640" fmla="*/ 1920652 h 4158856"/>
              <a:gd name="connsiteX10641" fmla="*/ 878007 w 10692508"/>
              <a:gd name="connsiteY10641" fmla="*/ 1920652 h 4158856"/>
              <a:gd name="connsiteX10642" fmla="*/ 818195 w 10692508"/>
              <a:gd name="connsiteY10642" fmla="*/ 1909914 h 4158856"/>
              <a:gd name="connsiteX10643" fmla="*/ 857303 w 10692508"/>
              <a:gd name="connsiteY10643" fmla="*/ 1909914 h 4158856"/>
              <a:gd name="connsiteX10644" fmla="*/ 868038 w 10692508"/>
              <a:gd name="connsiteY10644" fmla="*/ 1920652 h 4158856"/>
              <a:gd name="connsiteX10645" fmla="*/ 857303 w 10692508"/>
              <a:gd name="connsiteY10645" fmla="*/ 1930624 h 4158856"/>
              <a:gd name="connsiteX10646" fmla="*/ 838132 w 10692508"/>
              <a:gd name="connsiteY10646" fmla="*/ 1930624 h 4158856"/>
              <a:gd name="connsiteX10647" fmla="*/ 857303 w 10692508"/>
              <a:gd name="connsiteY10647" fmla="*/ 1935226 h 4158856"/>
              <a:gd name="connsiteX10648" fmla="*/ 857303 w 10692508"/>
              <a:gd name="connsiteY10648" fmla="*/ 1940595 h 4158856"/>
              <a:gd name="connsiteX10649" fmla="*/ 828164 w 10692508"/>
              <a:gd name="connsiteY10649" fmla="*/ 1940595 h 4158856"/>
              <a:gd name="connsiteX10650" fmla="*/ 828164 w 10692508"/>
              <a:gd name="connsiteY10650" fmla="*/ 1930624 h 4158856"/>
              <a:gd name="connsiteX10651" fmla="*/ 808226 w 10692508"/>
              <a:gd name="connsiteY10651" fmla="*/ 1930624 h 4158856"/>
              <a:gd name="connsiteX10652" fmla="*/ 797491 w 10692508"/>
              <a:gd name="connsiteY10652" fmla="*/ 1935226 h 4158856"/>
              <a:gd name="connsiteX10653" fmla="*/ 787522 w 10692508"/>
              <a:gd name="connsiteY10653" fmla="*/ 1935226 h 4158856"/>
              <a:gd name="connsiteX10654" fmla="*/ 787522 w 10692508"/>
              <a:gd name="connsiteY10654" fmla="*/ 1926021 h 4158856"/>
              <a:gd name="connsiteX10655" fmla="*/ 9795331 w 10692508"/>
              <a:gd name="connsiteY10655" fmla="*/ 1904545 h 4158856"/>
              <a:gd name="connsiteX10656" fmla="*/ 9785363 w 10692508"/>
              <a:gd name="connsiteY10656" fmla="*/ 1909914 h 4158856"/>
              <a:gd name="connsiteX10657" fmla="*/ 9795331 w 10692508"/>
              <a:gd name="connsiteY10657" fmla="*/ 1920652 h 4158856"/>
              <a:gd name="connsiteX10658" fmla="*/ 9814502 w 10692508"/>
              <a:gd name="connsiteY10658" fmla="*/ 1920652 h 4158856"/>
              <a:gd name="connsiteX10659" fmla="*/ 9795331 w 10692508"/>
              <a:gd name="connsiteY10659" fmla="*/ 1935226 h 4158856"/>
              <a:gd name="connsiteX10660" fmla="*/ 9785363 w 10692508"/>
              <a:gd name="connsiteY10660" fmla="*/ 1940595 h 4158856"/>
              <a:gd name="connsiteX10661" fmla="*/ 9764659 w 10692508"/>
              <a:gd name="connsiteY10661" fmla="*/ 1935226 h 4158856"/>
              <a:gd name="connsiteX10662" fmla="*/ 9774627 w 10692508"/>
              <a:gd name="connsiteY10662" fmla="*/ 1930624 h 4158856"/>
              <a:gd name="connsiteX10663" fmla="*/ 9754690 w 10692508"/>
              <a:gd name="connsiteY10663" fmla="*/ 1920652 h 4158856"/>
              <a:gd name="connsiteX10664" fmla="*/ 9754690 w 10692508"/>
              <a:gd name="connsiteY10664" fmla="*/ 1909914 h 4158856"/>
              <a:gd name="connsiteX10665" fmla="*/ 1157128 w 10692508"/>
              <a:gd name="connsiteY10665" fmla="*/ 1894573 h 4158856"/>
              <a:gd name="connsiteX10666" fmla="*/ 1167097 w 10692508"/>
              <a:gd name="connsiteY10666" fmla="*/ 1899175 h 4158856"/>
              <a:gd name="connsiteX10667" fmla="*/ 1136424 w 10692508"/>
              <a:gd name="connsiteY10667" fmla="*/ 1904545 h 4158856"/>
              <a:gd name="connsiteX10668" fmla="*/ 9854376 w 10692508"/>
              <a:gd name="connsiteY10668" fmla="*/ 1889971 h 4158856"/>
              <a:gd name="connsiteX10669" fmla="*/ 9864345 w 10692508"/>
              <a:gd name="connsiteY10669" fmla="*/ 1889971 h 4158856"/>
              <a:gd name="connsiteX10670" fmla="*/ 9874314 w 10692508"/>
              <a:gd name="connsiteY10670" fmla="*/ 1904545 h 4158856"/>
              <a:gd name="connsiteX10671" fmla="*/ 9845174 w 10692508"/>
              <a:gd name="connsiteY10671" fmla="*/ 1904545 h 4158856"/>
              <a:gd name="connsiteX10672" fmla="*/ 9824470 w 10692508"/>
              <a:gd name="connsiteY10672" fmla="*/ 1915283 h 4158856"/>
              <a:gd name="connsiteX10673" fmla="*/ 9804533 w 10692508"/>
              <a:gd name="connsiteY10673" fmla="*/ 1915283 h 4158856"/>
              <a:gd name="connsiteX10674" fmla="*/ 9804533 w 10692508"/>
              <a:gd name="connsiteY10674" fmla="*/ 1909914 h 4158856"/>
              <a:gd name="connsiteX10675" fmla="*/ 9814502 w 10692508"/>
              <a:gd name="connsiteY10675" fmla="*/ 1909914 h 4158856"/>
              <a:gd name="connsiteX10676" fmla="*/ 9854376 w 10692508"/>
              <a:gd name="connsiteY10676" fmla="*/ 1894573 h 4158856"/>
              <a:gd name="connsiteX10677" fmla="*/ 9924157 w 10692508"/>
              <a:gd name="connsiteY10677" fmla="*/ 1884602 h 4158856"/>
              <a:gd name="connsiteX10678" fmla="*/ 9934125 w 10692508"/>
              <a:gd name="connsiteY10678" fmla="*/ 1884602 h 4158856"/>
              <a:gd name="connsiteX10679" fmla="*/ 9924157 w 10692508"/>
              <a:gd name="connsiteY10679" fmla="*/ 1899175 h 4158856"/>
              <a:gd name="connsiteX10680" fmla="*/ 9914188 w 10692508"/>
              <a:gd name="connsiteY10680" fmla="*/ 1899175 h 4158856"/>
              <a:gd name="connsiteX10681" fmla="*/ 9785363 w 10692508"/>
              <a:gd name="connsiteY10681" fmla="*/ 1879232 h 4158856"/>
              <a:gd name="connsiteX10682" fmla="*/ 9804533 w 10692508"/>
              <a:gd name="connsiteY10682" fmla="*/ 1879232 h 4158856"/>
              <a:gd name="connsiteX10683" fmla="*/ 9785363 w 10692508"/>
              <a:gd name="connsiteY10683" fmla="*/ 1884602 h 4158856"/>
              <a:gd name="connsiteX10684" fmla="*/ 9764659 w 10692508"/>
              <a:gd name="connsiteY10684" fmla="*/ 1884602 h 4158856"/>
              <a:gd name="connsiteX10685" fmla="*/ 9744721 w 10692508"/>
              <a:gd name="connsiteY10685" fmla="*/ 1873863 h 4158856"/>
              <a:gd name="connsiteX10686" fmla="*/ 9754690 w 10692508"/>
              <a:gd name="connsiteY10686" fmla="*/ 1879232 h 4158856"/>
              <a:gd name="connsiteX10687" fmla="*/ 9744721 w 10692508"/>
              <a:gd name="connsiteY10687" fmla="*/ 1884602 h 4158856"/>
              <a:gd name="connsiteX10688" fmla="*/ 9735519 w 10692508"/>
              <a:gd name="connsiteY10688" fmla="*/ 1884602 h 4158856"/>
              <a:gd name="connsiteX10689" fmla="*/ 1147160 w 10692508"/>
              <a:gd name="connsiteY10689" fmla="*/ 1873863 h 4158856"/>
              <a:gd name="connsiteX10690" fmla="*/ 1157128 w 10692508"/>
              <a:gd name="connsiteY10690" fmla="*/ 1879232 h 4158856"/>
              <a:gd name="connsiteX10691" fmla="*/ 1157128 w 10692508"/>
              <a:gd name="connsiteY10691" fmla="*/ 1884602 h 4158856"/>
              <a:gd name="connsiteX10692" fmla="*/ 1136424 w 10692508"/>
              <a:gd name="connsiteY10692" fmla="*/ 1884602 h 4158856"/>
              <a:gd name="connsiteX10693" fmla="*/ 1097317 w 10692508"/>
              <a:gd name="connsiteY10693" fmla="*/ 1873863 h 4158856"/>
              <a:gd name="connsiteX10694" fmla="*/ 1107285 w 10692508"/>
              <a:gd name="connsiteY10694" fmla="*/ 1873863 h 4158856"/>
              <a:gd name="connsiteX10695" fmla="*/ 1117254 w 10692508"/>
              <a:gd name="connsiteY10695" fmla="*/ 1884602 h 4158856"/>
              <a:gd name="connsiteX10696" fmla="*/ 1107285 w 10692508"/>
              <a:gd name="connsiteY10696" fmla="*/ 1884602 h 4158856"/>
              <a:gd name="connsiteX10697" fmla="*/ 1087348 w 10692508"/>
              <a:gd name="connsiteY10697" fmla="*/ 1879232 h 4158856"/>
              <a:gd name="connsiteX10698" fmla="*/ 897177 w 10692508"/>
              <a:gd name="connsiteY10698" fmla="*/ 1873863 h 4158856"/>
              <a:gd name="connsiteX10699" fmla="*/ 917881 w 10692508"/>
              <a:gd name="connsiteY10699" fmla="*/ 1873863 h 4158856"/>
              <a:gd name="connsiteX10700" fmla="*/ 917881 w 10692508"/>
              <a:gd name="connsiteY10700" fmla="*/ 1879232 h 4158856"/>
              <a:gd name="connsiteX10701" fmla="*/ 1256815 w 10692508"/>
              <a:gd name="connsiteY10701" fmla="*/ 1868494 h 4158856"/>
              <a:gd name="connsiteX10702" fmla="*/ 1276752 w 10692508"/>
              <a:gd name="connsiteY10702" fmla="*/ 1868494 h 4158856"/>
              <a:gd name="connsiteX10703" fmla="*/ 1276752 w 10692508"/>
              <a:gd name="connsiteY10703" fmla="*/ 1879232 h 4158856"/>
              <a:gd name="connsiteX10704" fmla="*/ 808226 w 10692508"/>
              <a:gd name="connsiteY10704" fmla="*/ 1868494 h 4158856"/>
              <a:gd name="connsiteX10705" fmla="*/ 828164 w 10692508"/>
              <a:gd name="connsiteY10705" fmla="*/ 1868494 h 4158856"/>
              <a:gd name="connsiteX10706" fmla="*/ 828164 w 10692508"/>
              <a:gd name="connsiteY10706" fmla="*/ 1873863 h 4158856"/>
              <a:gd name="connsiteX10707" fmla="*/ 818195 w 10692508"/>
              <a:gd name="connsiteY10707" fmla="*/ 1879232 h 4158856"/>
              <a:gd name="connsiteX10708" fmla="*/ 9983968 w 10692508"/>
              <a:gd name="connsiteY10708" fmla="*/ 1863892 h 4158856"/>
              <a:gd name="connsiteX10709" fmla="*/ 10004673 w 10692508"/>
              <a:gd name="connsiteY10709" fmla="*/ 1863892 h 4158856"/>
              <a:gd name="connsiteX10710" fmla="*/ 9993937 w 10692508"/>
              <a:gd name="connsiteY10710" fmla="*/ 1868494 h 4158856"/>
              <a:gd name="connsiteX10711" fmla="*/ 9983968 w 10692508"/>
              <a:gd name="connsiteY10711" fmla="*/ 1868494 h 4158856"/>
              <a:gd name="connsiteX10712" fmla="*/ 9974000 w 10692508"/>
              <a:gd name="connsiteY10712" fmla="*/ 1873863 h 4158856"/>
              <a:gd name="connsiteX10713" fmla="*/ 9964798 w 10692508"/>
              <a:gd name="connsiteY10713" fmla="*/ 1868494 h 4158856"/>
              <a:gd name="connsiteX10714" fmla="*/ 9864345 w 10692508"/>
              <a:gd name="connsiteY10714" fmla="*/ 1863892 h 4158856"/>
              <a:gd name="connsiteX10715" fmla="*/ 9874314 w 10692508"/>
              <a:gd name="connsiteY10715" fmla="*/ 1863892 h 4158856"/>
              <a:gd name="connsiteX10716" fmla="*/ 9884282 w 10692508"/>
              <a:gd name="connsiteY10716" fmla="*/ 1879232 h 4158856"/>
              <a:gd name="connsiteX10717" fmla="*/ 9914188 w 10692508"/>
              <a:gd name="connsiteY10717" fmla="*/ 1868494 h 4158856"/>
              <a:gd name="connsiteX10718" fmla="*/ 9914188 w 10692508"/>
              <a:gd name="connsiteY10718" fmla="*/ 1873863 h 4158856"/>
              <a:gd name="connsiteX10719" fmla="*/ 9884282 w 10692508"/>
              <a:gd name="connsiteY10719" fmla="*/ 1889971 h 4158856"/>
              <a:gd name="connsiteX10720" fmla="*/ 9864345 w 10692508"/>
              <a:gd name="connsiteY10720" fmla="*/ 1884602 h 4158856"/>
              <a:gd name="connsiteX10721" fmla="*/ 9854376 w 10692508"/>
              <a:gd name="connsiteY10721" fmla="*/ 1879232 h 4158856"/>
              <a:gd name="connsiteX10722" fmla="*/ 1256815 w 10692508"/>
              <a:gd name="connsiteY10722" fmla="*/ 1858523 h 4158856"/>
              <a:gd name="connsiteX10723" fmla="*/ 1266783 w 10692508"/>
              <a:gd name="connsiteY10723" fmla="*/ 1858523 h 4158856"/>
              <a:gd name="connsiteX10724" fmla="*/ 1266783 w 10692508"/>
              <a:gd name="connsiteY10724" fmla="*/ 1863892 h 4158856"/>
              <a:gd name="connsiteX10725" fmla="*/ 1256815 w 10692508"/>
              <a:gd name="connsiteY10725" fmla="*/ 1863892 h 4158856"/>
              <a:gd name="connsiteX10726" fmla="*/ 9954829 w 10692508"/>
              <a:gd name="connsiteY10726" fmla="*/ 1853920 h 4158856"/>
              <a:gd name="connsiteX10727" fmla="*/ 9954829 w 10692508"/>
              <a:gd name="connsiteY10727" fmla="*/ 1858523 h 4158856"/>
              <a:gd name="connsiteX10728" fmla="*/ 9954829 w 10692508"/>
              <a:gd name="connsiteY10728" fmla="*/ 1868494 h 4158856"/>
              <a:gd name="connsiteX10729" fmla="*/ 9964798 w 10692508"/>
              <a:gd name="connsiteY10729" fmla="*/ 1873863 h 4158856"/>
              <a:gd name="connsiteX10730" fmla="*/ 9944861 w 10692508"/>
              <a:gd name="connsiteY10730" fmla="*/ 1873863 h 4158856"/>
              <a:gd name="connsiteX10731" fmla="*/ 9934125 w 10692508"/>
              <a:gd name="connsiteY10731" fmla="*/ 1863892 h 4158856"/>
              <a:gd name="connsiteX10732" fmla="*/ 9924157 w 10692508"/>
              <a:gd name="connsiteY10732" fmla="*/ 1868494 h 4158856"/>
              <a:gd name="connsiteX10733" fmla="*/ 9914188 w 10692508"/>
              <a:gd name="connsiteY10733" fmla="*/ 1868494 h 4158856"/>
              <a:gd name="connsiteX10734" fmla="*/ 9924157 w 10692508"/>
              <a:gd name="connsiteY10734" fmla="*/ 1863892 h 4158856"/>
              <a:gd name="connsiteX10735" fmla="*/ 9944861 w 10692508"/>
              <a:gd name="connsiteY10735" fmla="*/ 1858523 h 4158856"/>
              <a:gd name="connsiteX10736" fmla="*/ 9895018 w 10692508"/>
              <a:gd name="connsiteY10736" fmla="*/ 1853920 h 4158856"/>
              <a:gd name="connsiteX10737" fmla="*/ 9895018 w 10692508"/>
              <a:gd name="connsiteY10737" fmla="*/ 1863892 h 4158856"/>
              <a:gd name="connsiteX10738" fmla="*/ 9874314 w 10692508"/>
              <a:gd name="connsiteY10738" fmla="*/ 1863892 h 4158856"/>
              <a:gd name="connsiteX10739" fmla="*/ 857303 w 10692508"/>
              <a:gd name="connsiteY10739" fmla="*/ 1853920 h 4158856"/>
              <a:gd name="connsiteX10740" fmla="*/ 868038 w 10692508"/>
              <a:gd name="connsiteY10740" fmla="*/ 1853920 h 4158856"/>
              <a:gd name="connsiteX10741" fmla="*/ 868038 w 10692508"/>
              <a:gd name="connsiteY10741" fmla="*/ 1858523 h 4158856"/>
              <a:gd name="connsiteX10742" fmla="*/ 838132 w 10692508"/>
              <a:gd name="connsiteY10742" fmla="*/ 1863892 h 4158856"/>
              <a:gd name="connsiteX10743" fmla="*/ 838132 w 10692508"/>
              <a:gd name="connsiteY10743" fmla="*/ 1858523 h 4158856"/>
              <a:gd name="connsiteX10744" fmla="*/ 9864345 w 10692508"/>
              <a:gd name="connsiteY10744" fmla="*/ 1843182 h 4158856"/>
              <a:gd name="connsiteX10745" fmla="*/ 9864345 w 10692508"/>
              <a:gd name="connsiteY10745" fmla="*/ 1848551 h 4158856"/>
              <a:gd name="connsiteX10746" fmla="*/ 9845174 w 10692508"/>
              <a:gd name="connsiteY10746" fmla="*/ 1858523 h 4158856"/>
              <a:gd name="connsiteX10747" fmla="*/ 9835206 w 10692508"/>
              <a:gd name="connsiteY10747" fmla="*/ 1853920 h 4158856"/>
              <a:gd name="connsiteX10748" fmla="*/ 10004673 w 10692508"/>
              <a:gd name="connsiteY10748" fmla="*/ 1837813 h 4158856"/>
              <a:gd name="connsiteX10749" fmla="*/ 10004673 w 10692508"/>
              <a:gd name="connsiteY10749" fmla="*/ 1853920 h 4158856"/>
              <a:gd name="connsiteX10750" fmla="*/ 9983968 w 10692508"/>
              <a:gd name="connsiteY10750" fmla="*/ 1853920 h 4158856"/>
              <a:gd name="connsiteX10751" fmla="*/ 9993937 w 10692508"/>
              <a:gd name="connsiteY10751" fmla="*/ 1848551 h 4158856"/>
              <a:gd name="connsiteX10752" fmla="*/ 9983968 w 10692508"/>
              <a:gd name="connsiteY10752" fmla="*/ 1843182 h 4158856"/>
              <a:gd name="connsiteX10753" fmla="*/ 9795331 w 10692508"/>
              <a:gd name="connsiteY10753" fmla="*/ 1837813 h 4158856"/>
              <a:gd name="connsiteX10754" fmla="*/ 9814502 w 10692508"/>
              <a:gd name="connsiteY10754" fmla="*/ 1843182 h 4158856"/>
              <a:gd name="connsiteX10755" fmla="*/ 9835206 w 10692508"/>
              <a:gd name="connsiteY10755" fmla="*/ 1837813 h 4158856"/>
              <a:gd name="connsiteX10756" fmla="*/ 9814502 w 10692508"/>
              <a:gd name="connsiteY10756" fmla="*/ 1848551 h 4158856"/>
              <a:gd name="connsiteX10757" fmla="*/ 9804533 w 10692508"/>
              <a:gd name="connsiteY10757" fmla="*/ 1848551 h 4158856"/>
              <a:gd name="connsiteX10758" fmla="*/ 9785363 w 10692508"/>
              <a:gd name="connsiteY10758" fmla="*/ 1843182 h 4158856"/>
              <a:gd name="connsiteX10759" fmla="*/ 1256815 w 10692508"/>
              <a:gd name="connsiteY10759" fmla="*/ 1837813 h 4158856"/>
              <a:gd name="connsiteX10760" fmla="*/ 1276752 w 10692508"/>
              <a:gd name="connsiteY10760" fmla="*/ 1843182 h 4158856"/>
              <a:gd name="connsiteX10761" fmla="*/ 1286721 w 10692508"/>
              <a:gd name="connsiteY10761" fmla="*/ 1843182 h 4158856"/>
              <a:gd name="connsiteX10762" fmla="*/ 1297456 w 10692508"/>
              <a:gd name="connsiteY10762" fmla="*/ 1848551 h 4158856"/>
              <a:gd name="connsiteX10763" fmla="*/ 1266783 w 10692508"/>
              <a:gd name="connsiteY10763" fmla="*/ 1853920 h 4158856"/>
              <a:gd name="connsiteX10764" fmla="*/ 1256815 w 10692508"/>
              <a:gd name="connsiteY10764" fmla="*/ 1843182 h 4158856"/>
              <a:gd name="connsiteX10765" fmla="*/ 9944861 w 10692508"/>
              <a:gd name="connsiteY10765" fmla="*/ 1833210 h 4158856"/>
              <a:gd name="connsiteX10766" fmla="*/ 9954829 w 10692508"/>
              <a:gd name="connsiteY10766" fmla="*/ 1833210 h 4158856"/>
              <a:gd name="connsiteX10767" fmla="*/ 9954829 w 10692508"/>
              <a:gd name="connsiteY10767" fmla="*/ 1837813 h 4158856"/>
              <a:gd name="connsiteX10768" fmla="*/ 9944861 w 10692508"/>
              <a:gd name="connsiteY10768" fmla="*/ 1848551 h 4158856"/>
              <a:gd name="connsiteX10769" fmla="*/ 648728 w 10692508"/>
              <a:gd name="connsiteY10769" fmla="*/ 1833210 h 4158856"/>
              <a:gd name="connsiteX10770" fmla="*/ 667899 w 10692508"/>
              <a:gd name="connsiteY10770" fmla="*/ 1837813 h 4158856"/>
              <a:gd name="connsiteX10771" fmla="*/ 628024 w 10692508"/>
              <a:gd name="connsiteY10771" fmla="*/ 1843182 h 4158856"/>
              <a:gd name="connsiteX10772" fmla="*/ 109655 w 10692508"/>
              <a:gd name="connsiteY10772" fmla="*/ 1833210 h 4158856"/>
              <a:gd name="connsiteX10773" fmla="*/ 119624 w 10692508"/>
              <a:gd name="connsiteY10773" fmla="*/ 1833210 h 4158856"/>
              <a:gd name="connsiteX10774" fmla="*/ 140328 w 10692508"/>
              <a:gd name="connsiteY10774" fmla="*/ 1843182 h 4158856"/>
              <a:gd name="connsiteX10775" fmla="*/ 109655 w 10692508"/>
              <a:gd name="connsiteY10775" fmla="*/ 1843182 h 4158856"/>
              <a:gd name="connsiteX10776" fmla="*/ 88951 w 10692508"/>
              <a:gd name="connsiteY10776" fmla="*/ 1843182 h 4158856"/>
              <a:gd name="connsiteX10777" fmla="*/ 10033812 w 10692508"/>
              <a:gd name="connsiteY10777" fmla="*/ 1830022 h 4158856"/>
              <a:gd name="connsiteX10778" fmla="*/ 10033812 w 10692508"/>
              <a:gd name="connsiteY10778" fmla="*/ 1833210 h 4158856"/>
              <a:gd name="connsiteX10779" fmla="*/ 10014641 w 10692508"/>
              <a:gd name="connsiteY10779" fmla="*/ 1833210 h 4158856"/>
              <a:gd name="connsiteX10780" fmla="*/ 10004673 w 10692508"/>
              <a:gd name="connsiteY10780" fmla="*/ 1837813 h 4158856"/>
              <a:gd name="connsiteX10781" fmla="*/ 10004673 w 10692508"/>
              <a:gd name="connsiteY10781" fmla="*/ 1833210 h 4158856"/>
              <a:gd name="connsiteX10782" fmla="*/ 10033812 w 10692508"/>
              <a:gd name="connsiteY10782" fmla="*/ 1827841 h 4158856"/>
              <a:gd name="connsiteX10783" fmla="*/ 10053749 w 10692508"/>
              <a:gd name="connsiteY10783" fmla="*/ 1827841 h 4158856"/>
              <a:gd name="connsiteX10784" fmla="*/ 10033812 w 10692508"/>
              <a:gd name="connsiteY10784" fmla="*/ 1830022 h 4158856"/>
              <a:gd name="connsiteX10785" fmla="*/ 9895018 w 10692508"/>
              <a:gd name="connsiteY10785" fmla="*/ 1827841 h 4158856"/>
              <a:gd name="connsiteX10786" fmla="*/ 9904986 w 10692508"/>
              <a:gd name="connsiteY10786" fmla="*/ 1827841 h 4158856"/>
              <a:gd name="connsiteX10787" fmla="*/ 9904986 w 10692508"/>
              <a:gd name="connsiteY10787" fmla="*/ 1833210 h 4158856"/>
              <a:gd name="connsiteX10788" fmla="*/ 9895018 w 10692508"/>
              <a:gd name="connsiteY10788" fmla="*/ 1833210 h 4158856"/>
              <a:gd name="connsiteX10789" fmla="*/ 1186267 w 10692508"/>
              <a:gd name="connsiteY10789" fmla="*/ 1827841 h 4158856"/>
              <a:gd name="connsiteX10790" fmla="*/ 1216940 w 10692508"/>
              <a:gd name="connsiteY10790" fmla="*/ 1827841 h 4158856"/>
              <a:gd name="connsiteX10791" fmla="*/ 1246079 w 10692508"/>
              <a:gd name="connsiteY10791" fmla="*/ 1827841 h 4158856"/>
              <a:gd name="connsiteX10792" fmla="*/ 1246079 w 10692508"/>
              <a:gd name="connsiteY10792" fmla="*/ 1837813 h 4158856"/>
              <a:gd name="connsiteX10793" fmla="*/ 1226909 w 10692508"/>
              <a:gd name="connsiteY10793" fmla="*/ 1837813 h 4158856"/>
              <a:gd name="connsiteX10794" fmla="*/ 1206971 w 10692508"/>
              <a:gd name="connsiteY10794" fmla="*/ 1837813 h 4158856"/>
              <a:gd name="connsiteX10795" fmla="*/ 1186267 w 10692508"/>
              <a:gd name="connsiteY10795" fmla="*/ 1833210 h 4158856"/>
              <a:gd name="connsiteX10796" fmla="*/ 10652634 w 10692508"/>
              <a:gd name="connsiteY10796" fmla="*/ 1822472 h 4158856"/>
              <a:gd name="connsiteX10797" fmla="*/ 10652634 w 10692508"/>
              <a:gd name="connsiteY10797" fmla="*/ 1837813 h 4158856"/>
              <a:gd name="connsiteX10798" fmla="*/ 10632696 w 10692508"/>
              <a:gd name="connsiteY10798" fmla="*/ 1837813 h 4158856"/>
              <a:gd name="connsiteX10799" fmla="*/ 10622728 w 10692508"/>
              <a:gd name="connsiteY10799" fmla="*/ 1843182 h 4158856"/>
              <a:gd name="connsiteX10800" fmla="*/ 10622728 w 10692508"/>
              <a:gd name="connsiteY10800" fmla="*/ 1827841 h 4158856"/>
              <a:gd name="connsiteX10801" fmla="*/ 9914188 w 10692508"/>
              <a:gd name="connsiteY10801" fmla="*/ 1822472 h 4158856"/>
              <a:gd name="connsiteX10802" fmla="*/ 9934125 w 10692508"/>
              <a:gd name="connsiteY10802" fmla="*/ 1822472 h 4158856"/>
              <a:gd name="connsiteX10803" fmla="*/ 9914188 w 10692508"/>
              <a:gd name="connsiteY10803" fmla="*/ 1827841 h 4158856"/>
              <a:gd name="connsiteX10804" fmla="*/ 1097317 w 10692508"/>
              <a:gd name="connsiteY10804" fmla="*/ 1817870 h 4158856"/>
              <a:gd name="connsiteX10805" fmla="*/ 1107285 w 10692508"/>
              <a:gd name="connsiteY10805" fmla="*/ 1822472 h 4158856"/>
              <a:gd name="connsiteX10806" fmla="*/ 1117254 w 10692508"/>
              <a:gd name="connsiteY10806" fmla="*/ 1817870 h 4158856"/>
              <a:gd name="connsiteX10807" fmla="*/ 1126456 w 10692508"/>
              <a:gd name="connsiteY10807" fmla="*/ 1822472 h 4158856"/>
              <a:gd name="connsiteX10808" fmla="*/ 1157128 w 10692508"/>
              <a:gd name="connsiteY10808" fmla="*/ 1822472 h 4158856"/>
              <a:gd name="connsiteX10809" fmla="*/ 1177066 w 10692508"/>
              <a:gd name="connsiteY10809" fmla="*/ 1833210 h 4158856"/>
              <a:gd name="connsiteX10810" fmla="*/ 1147160 w 10692508"/>
              <a:gd name="connsiteY10810" fmla="*/ 1837813 h 4158856"/>
              <a:gd name="connsiteX10811" fmla="*/ 1157128 w 10692508"/>
              <a:gd name="connsiteY10811" fmla="*/ 1848551 h 4158856"/>
              <a:gd name="connsiteX10812" fmla="*/ 1147160 w 10692508"/>
              <a:gd name="connsiteY10812" fmla="*/ 1853920 h 4158856"/>
              <a:gd name="connsiteX10813" fmla="*/ 1136424 w 10692508"/>
              <a:gd name="connsiteY10813" fmla="*/ 1848551 h 4158856"/>
              <a:gd name="connsiteX10814" fmla="*/ 1107285 w 10692508"/>
              <a:gd name="connsiteY10814" fmla="*/ 1837813 h 4158856"/>
              <a:gd name="connsiteX10815" fmla="*/ 1087348 w 10692508"/>
              <a:gd name="connsiteY10815" fmla="*/ 1833210 h 4158856"/>
              <a:gd name="connsiteX10816" fmla="*/ 1076612 w 10692508"/>
              <a:gd name="connsiteY10816" fmla="*/ 1827841 h 4158856"/>
              <a:gd name="connsiteX10817" fmla="*/ 1067411 w 10692508"/>
              <a:gd name="connsiteY10817" fmla="*/ 1822472 h 4158856"/>
              <a:gd name="connsiteX10818" fmla="*/ 1087348 w 10692508"/>
              <a:gd name="connsiteY10818" fmla="*/ 1822472 h 4158856"/>
              <a:gd name="connsiteX10819" fmla="*/ 10004673 w 10692508"/>
              <a:gd name="connsiteY10819" fmla="*/ 1807131 h 4158856"/>
              <a:gd name="connsiteX10820" fmla="*/ 10014641 w 10692508"/>
              <a:gd name="connsiteY10820" fmla="*/ 1817870 h 4158856"/>
              <a:gd name="connsiteX10821" fmla="*/ 9993937 w 10692508"/>
              <a:gd name="connsiteY10821" fmla="*/ 1817870 h 4158856"/>
              <a:gd name="connsiteX10822" fmla="*/ 977693 w 10692508"/>
              <a:gd name="connsiteY10822" fmla="*/ 1807131 h 4158856"/>
              <a:gd name="connsiteX10823" fmla="*/ 987662 w 10692508"/>
              <a:gd name="connsiteY10823" fmla="*/ 1807131 h 4158856"/>
              <a:gd name="connsiteX10824" fmla="*/ 1007599 w 10692508"/>
              <a:gd name="connsiteY10824" fmla="*/ 1812500 h 4158856"/>
              <a:gd name="connsiteX10825" fmla="*/ 1007599 w 10692508"/>
              <a:gd name="connsiteY10825" fmla="*/ 1822472 h 4158856"/>
              <a:gd name="connsiteX10826" fmla="*/ 977693 w 10692508"/>
              <a:gd name="connsiteY10826" fmla="*/ 1812500 h 4158856"/>
              <a:gd name="connsiteX10827" fmla="*/ 10074453 w 10692508"/>
              <a:gd name="connsiteY10827" fmla="*/ 1802529 h 4158856"/>
              <a:gd name="connsiteX10828" fmla="*/ 10084422 w 10692508"/>
              <a:gd name="connsiteY10828" fmla="*/ 1802529 h 4158856"/>
              <a:gd name="connsiteX10829" fmla="*/ 10093623 w 10692508"/>
              <a:gd name="connsiteY10829" fmla="*/ 1807131 h 4158856"/>
              <a:gd name="connsiteX10830" fmla="*/ 10084422 w 10692508"/>
              <a:gd name="connsiteY10830" fmla="*/ 1817870 h 4158856"/>
              <a:gd name="connsiteX10831" fmla="*/ 10064484 w 10692508"/>
              <a:gd name="connsiteY10831" fmla="*/ 1817870 h 4158856"/>
              <a:gd name="connsiteX10832" fmla="*/ 10064484 w 10692508"/>
              <a:gd name="connsiteY10832" fmla="*/ 1812500 h 4158856"/>
              <a:gd name="connsiteX10833" fmla="*/ 9704847 w 10692508"/>
              <a:gd name="connsiteY10833" fmla="*/ 1797160 h 4158856"/>
              <a:gd name="connsiteX10834" fmla="*/ 9684910 w 10692508"/>
              <a:gd name="connsiteY10834" fmla="*/ 1807131 h 4158856"/>
              <a:gd name="connsiteX10835" fmla="*/ 9694878 w 10692508"/>
              <a:gd name="connsiteY10835" fmla="*/ 1807131 h 4158856"/>
              <a:gd name="connsiteX10836" fmla="*/ 1286721 w 10692508"/>
              <a:gd name="connsiteY10836" fmla="*/ 1797160 h 4158856"/>
              <a:gd name="connsiteX10837" fmla="*/ 1297456 w 10692508"/>
              <a:gd name="connsiteY10837" fmla="*/ 1802529 h 4158856"/>
              <a:gd name="connsiteX10838" fmla="*/ 1286721 w 10692508"/>
              <a:gd name="connsiteY10838" fmla="*/ 1807131 h 4158856"/>
              <a:gd name="connsiteX10839" fmla="*/ 1276752 w 10692508"/>
              <a:gd name="connsiteY10839" fmla="*/ 1802529 h 4158856"/>
              <a:gd name="connsiteX10840" fmla="*/ 1167097 w 10692508"/>
              <a:gd name="connsiteY10840" fmla="*/ 1797160 h 4158856"/>
              <a:gd name="connsiteX10841" fmla="*/ 1186267 w 10692508"/>
              <a:gd name="connsiteY10841" fmla="*/ 1797160 h 4158856"/>
              <a:gd name="connsiteX10842" fmla="*/ 1206971 w 10692508"/>
              <a:gd name="connsiteY10842" fmla="*/ 1802529 h 4158856"/>
              <a:gd name="connsiteX10843" fmla="*/ 1206971 w 10692508"/>
              <a:gd name="connsiteY10843" fmla="*/ 1812500 h 4158856"/>
              <a:gd name="connsiteX10844" fmla="*/ 1177066 w 10692508"/>
              <a:gd name="connsiteY10844" fmla="*/ 1812500 h 4158856"/>
              <a:gd name="connsiteX10845" fmla="*/ 1167097 w 10692508"/>
              <a:gd name="connsiteY10845" fmla="*/ 1817870 h 4158856"/>
              <a:gd name="connsiteX10846" fmla="*/ 1157128 w 10692508"/>
              <a:gd name="connsiteY10846" fmla="*/ 1807131 h 4158856"/>
              <a:gd name="connsiteX10847" fmla="*/ 1136424 w 10692508"/>
              <a:gd name="connsiteY10847" fmla="*/ 1807131 h 4158856"/>
              <a:gd name="connsiteX10848" fmla="*/ 1136424 w 10692508"/>
              <a:gd name="connsiteY10848" fmla="*/ 1802529 h 4158856"/>
              <a:gd name="connsiteX10849" fmla="*/ 1147160 w 10692508"/>
              <a:gd name="connsiteY10849" fmla="*/ 1802529 h 4158856"/>
              <a:gd name="connsiteX10850" fmla="*/ 10093623 w 10692508"/>
              <a:gd name="connsiteY10850" fmla="*/ 1791791 h 4158856"/>
              <a:gd name="connsiteX10851" fmla="*/ 10124296 w 10692508"/>
              <a:gd name="connsiteY10851" fmla="*/ 1791791 h 4158856"/>
              <a:gd name="connsiteX10852" fmla="*/ 10114328 w 10692508"/>
              <a:gd name="connsiteY10852" fmla="*/ 1797160 h 4158856"/>
              <a:gd name="connsiteX10853" fmla="*/ 9924157 w 10692508"/>
              <a:gd name="connsiteY10853" fmla="*/ 1791791 h 4158856"/>
              <a:gd name="connsiteX10854" fmla="*/ 9944861 w 10692508"/>
              <a:gd name="connsiteY10854" fmla="*/ 1791791 h 4158856"/>
              <a:gd name="connsiteX10855" fmla="*/ 9904986 w 10692508"/>
              <a:gd name="connsiteY10855" fmla="*/ 1807131 h 4158856"/>
              <a:gd name="connsiteX10856" fmla="*/ 9904986 w 10692508"/>
              <a:gd name="connsiteY10856" fmla="*/ 1817870 h 4158856"/>
              <a:gd name="connsiteX10857" fmla="*/ 9895018 w 10692508"/>
              <a:gd name="connsiteY10857" fmla="*/ 1817870 h 4158856"/>
              <a:gd name="connsiteX10858" fmla="*/ 9874314 w 10692508"/>
              <a:gd name="connsiteY10858" fmla="*/ 1822472 h 4158856"/>
              <a:gd name="connsiteX10859" fmla="*/ 9864345 w 10692508"/>
              <a:gd name="connsiteY10859" fmla="*/ 1817870 h 4158856"/>
              <a:gd name="connsiteX10860" fmla="*/ 9874314 w 10692508"/>
              <a:gd name="connsiteY10860" fmla="*/ 1817870 h 4158856"/>
              <a:gd name="connsiteX10861" fmla="*/ 9904986 w 10692508"/>
              <a:gd name="connsiteY10861" fmla="*/ 1802529 h 4158856"/>
              <a:gd name="connsiteX10862" fmla="*/ 159498 w 10692508"/>
              <a:gd name="connsiteY10862" fmla="*/ 1786421 h 4158856"/>
              <a:gd name="connsiteX10863" fmla="*/ 179436 w 10692508"/>
              <a:gd name="connsiteY10863" fmla="*/ 1786421 h 4158856"/>
              <a:gd name="connsiteX10864" fmla="*/ 190171 w 10692508"/>
              <a:gd name="connsiteY10864" fmla="*/ 1797160 h 4158856"/>
              <a:gd name="connsiteX10865" fmla="*/ 159498 w 10692508"/>
              <a:gd name="connsiteY10865" fmla="*/ 1797160 h 4158856"/>
              <a:gd name="connsiteX10866" fmla="*/ 1376438 w 10692508"/>
              <a:gd name="connsiteY10866" fmla="*/ 1781819 h 4158856"/>
              <a:gd name="connsiteX10867" fmla="*/ 1386407 w 10692508"/>
              <a:gd name="connsiteY10867" fmla="*/ 1786421 h 4158856"/>
              <a:gd name="connsiteX10868" fmla="*/ 1386407 w 10692508"/>
              <a:gd name="connsiteY10868" fmla="*/ 1797160 h 4158856"/>
              <a:gd name="connsiteX10869" fmla="*/ 1346532 w 10692508"/>
              <a:gd name="connsiteY10869" fmla="*/ 1797160 h 4158856"/>
              <a:gd name="connsiteX10870" fmla="*/ 1326595 w 10692508"/>
              <a:gd name="connsiteY10870" fmla="*/ 1791791 h 4158856"/>
              <a:gd name="connsiteX10871" fmla="*/ 1266783 w 10692508"/>
              <a:gd name="connsiteY10871" fmla="*/ 1781819 h 4158856"/>
              <a:gd name="connsiteX10872" fmla="*/ 1305891 w 10692508"/>
              <a:gd name="connsiteY10872" fmla="*/ 1781819 h 4158856"/>
              <a:gd name="connsiteX10873" fmla="*/ 1286721 w 10692508"/>
              <a:gd name="connsiteY10873" fmla="*/ 1791791 h 4158856"/>
              <a:gd name="connsiteX10874" fmla="*/ 1266783 w 10692508"/>
              <a:gd name="connsiteY10874" fmla="*/ 1786421 h 4158856"/>
              <a:gd name="connsiteX10875" fmla="*/ 1226909 w 10692508"/>
              <a:gd name="connsiteY10875" fmla="*/ 1781819 h 4158856"/>
              <a:gd name="connsiteX10876" fmla="*/ 1237644 w 10692508"/>
              <a:gd name="connsiteY10876" fmla="*/ 1781819 h 4158856"/>
              <a:gd name="connsiteX10877" fmla="*/ 1246079 w 10692508"/>
              <a:gd name="connsiteY10877" fmla="*/ 1781819 h 4158856"/>
              <a:gd name="connsiteX10878" fmla="*/ 1246079 w 10692508"/>
              <a:gd name="connsiteY10878" fmla="*/ 1786421 h 4158856"/>
              <a:gd name="connsiteX10879" fmla="*/ 1237644 w 10692508"/>
              <a:gd name="connsiteY10879" fmla="*/ 1786421 h 4158856"/>
              <a:gd name="connsiteX10880" fmla="*/ 10033812 w 10692508"/>
              <a:gd name="connsiteY10880" fmla="*/ 1776450 h 4158856"/>
              <a:gd name="connsiteX10881" fmla="*/ 10053749 w 10692508"/>
              <a:gd name="connsiteY10881" fmla="*/ 1776450 h 4158856"/>
              <a:gd name="connsiteX10882" fmla="*/ 10043780 w 10692508"/>
              <a:gd name="connsiteY10882" fmla="*/ 1781819 h 4158856"/>
              <a:gd name="connsiteX10883" fmla="*/ 727710 w 10692508"/>
              <a:gd name="connsiteY10883" fmla="*/ 1776450 h 4158856"/>
              <a:gd name="connsiteX10884" fmla="*/ 747648 w 10692508"/>
              <a:gd name="connsiteY10884" fmla="*/ 1776450 h 4158856"/>
              <a:gd name="connsiteX10885" fmla="*/ 747648 w 10692508"/>
              <a:gd name="connsiteY10885" fmla="*/ 1786421 h 4158856"/>
              <a:gd name="connsiteX10886" fmla="*/ 737679 w 10692508"/>
              <a:gd name="connsiteY10886" fmla="*/ 1786421 h 4158856"/>
              <a:gd name="connsiteX10887" fmla="*/ 469293 w 10692508"/>
              <a:gd name="connsiteY10887" fmla="*/ 1776450 h 4158856"/>
              <a:gd name="connsiteX10888" fmla="*/ 469293 w 10692508"/>
              <a:gd name="connsiteY10888" fmla="*/ 1786421 h 4158856"/>
              <a:gd name="connsiteX10889" fmla="*/ 458557 w 10692508"/>
              <a:gd name="connsiteY10889" fmla="*/ 1781819 h 4158856"/>
              <a:gd name="connsiteX10890" fmla="*/ 10174139 w 10692508"/>
              <a:gd name="connsiteY10890" fmla="*/ 1771848 h 4158856"/>
              <a:gd name="connsiteX10891" fmla="*/ 10184108 w 10692508"/>
              <a:gd name="connsiteY10891" fmla="*/ 1771848 h 4158856"/>
              <a:gd name="connsiteX10892" fmla="*/ 10174139 w 10692508"/>
              <a:gd name="connsiteY10892" fmla="*/ 1776450 h 4158856"/>
              <a:gd name="connsiteX10893" fmla="*/ 1486093 w 10692508"/>
              <a:gd name="connsiteY10893" fmla="*/ 1771848 h 4158856"/>
              <a:gd name="connsiteX10894" fmla="*/ 1526735 w 10692508"/>
              <a:gd name="connsiteY10894" fmla="*/ 1781819 h 4158856"/>
              <a:gd name="connsiteX10895" fmla="*/ 1526735 w 10692508"/>
              <a:gd name="connsiteY10895" fmla="*/ 1791791 h 4158856"/>
              <a:gd name="connsiteX10896" fmla="*/ 1486093 w 10692508"/>
              <a:gd name="connsiteY10896" fmla="*/ 1791791 h 4158856"/>
              <a:gd name="connsiteX10897" fmla="*/ 1496062 w 10692508"/>
              <a:gd name="connsiteY10897" fmla="*/ 1786421 h 4158856"/>
              <a:gd name="connsiteX10898" fmla="*/ 1157128 w 10692508"/>
              <a:gd name="connsiteY10898" fmla="*/ 1771848 h 4158856"/>
              <a:gd name="connsiteX10899" fmla="*/ 1157128 w 10692508"/>
              <a:gd name="connsiteY10899" fmla="*/ 1786421 h 4158856"/>
              <a:gd name="connsiteX10900" fmla="*/ 1136424 w 10692508"/>
              <a:gd name="connsiteY10900" fmla="*/ 1781819 h 4158856"/>
              <a:gd name="connsiteX10901" fmla="*/ 1615685 w 10692508"/>
              <a:gd name="connsiteY10901" fmla="*/ 1761109 h 4158856"/>
              <a:gd name="connsiteX10902" fmla="*/ 1625654 w 10692508"/>
              <a:gd name="connsiteY10902" fmla="*/ 1761109 h 4158856"/>
              <a:gd name="connsiteX10903" fmla="*/ 1625654 w 10692508"/>
              <a:gd name="connsiteY10903" fmla="*/ 1766478 h 4158856"/>
              <a:gd name="connsiteX10904" fmla="*/ 1615685 w 10692508"/>
              <a:gd name="connsiteY10904" fmla="*/ 1766478 h 4158856"/>
              <a:gd name="connsiteX10905" fmla="*/ 1555874 w 10692508"/>
              <a:gd name="connsiteY10905" fmla="*/ 1755740 h 4158856"/>
              <a:gd name="connsiteX10906" fmla="*/ 1576578 w 10692508"/>
              <a:gd name="connsiteY10906" fmla="*/ 1755740 h 4158856"/>
              <a:gd name="connsiteX10907" fmla="*/ 1595748 w 10692508"/>
              <a:gd name="connsiteY10907" fmla="*/ 1761109 h 4158856"/>
              <a:gd name="connsiteX10908" fmla="*/ 1586546 w 10692508"/>
              <a:gd name="connsiteY10908" fmla="*/ 1766478 h 4158856"/>
              <a:gd name="connsiteX10909" fmla="*/ 1565842 w 10692508"/>
              <a:gd name="connsiteY10909" fmla="*/ 1766478 h 4158856"/>
              <a:gd name="connsiteX10910" fmla="*/ 1535936 w 10692508"/>
              <a:gd name="connsiteY10910" fmla="*/ 1766478 h 4158856"/>
              <a:gd name="connsiteX10911" fmla="*/ 1396376 w 10692508"/>
              <a:gd name="connsiteY10911" fmla="*/ 1750371 h 4158856"/>
              <a:gd name="connsiteX10912" fmla="*/ 1407111 w 10692508"/>
              <a:gd name="connsiteY10912" fmla="*/ 1755740 h 4158856"/>
              <a:gd name="connsiteX10913" fmla="*/ 1415546 w 10692508"/>
              <a:gd name="connsiteY10913" fmla="*/ 1755740 h 4158856"/>
              <a:gd name="connsiteX10914" fmla="*/ 1436250 w 10692508"/>
              <a:gd name="connsiteY10914" fmla="*/ 1761109 h 4158856"/>
              <a:gd name="connsiteX10915" fmla="*/ 1436250 w 10692508"/>
              <a:gd name="connsiteY10915" fmla="*/ 1766478 h 4158856"/>
              <a:gd name="connsiteX10916" fmla="*/ 1407111 w 10692508"/>
              <a:gd name="connsiteY10916" fmla="*/ 1766478 h 4158856"/>
              <a:gd name="connsiteX10917" fmla="*/ 1386407 w 10692508"/>
              <a:gd name="connsiteY10917" fmla="*/ 1761109 h 4158856"/>
              <a:gd name="connsiteX10918" fmla="*/ 1365703 w 10692508"/>
              <a:gd name="connsiteY10918" fmla="*/ 1755740 h 4158856"/>
              <a:gd name="connsiteX10919" fmla="*/ 1376438 w 10692508"/>
              <a:gd name="connsiteY10919" fmla="*/ 1755740 h 4158856"/>
              <a:gd name="connsiteX10920" fmla="*/ 1216940 w 10692508"/>
              <a:gd name="connsiteY10920" fmla="*/ 1750371 h 4158856"/>
              <a:gd name="connsiteX10921" fmla="*/ 1226909 w 10692508"/>
              <a:gd name="connsiteY10921" fmla="*/ 1750371 h 4158856"/>
              <a:gd name="connsiteX10922" fmla="*/ 1237644 w 10692508"/>
              <a:gd name="connsiteY10922" fmla="*/ 1761109 h 4158856"/>
              <a:gd name="connsiteX10923" fmla="*/ 1256815 w 10692508"/>
              <a:gd name="connsiteY10923" fmla="*/ 1766478 h 4158856"/>
              <a:gd name="connsiteX10924" fmla="*/ 1226909 w 10692508"/>
              <a:gd name="connsiteY10924" fmla="*/ 1771848 h 4158856"/>
              <a:gd name="connsiteX10925" fmla="*/ 1216940 w 10692508"/>
              <a:gd name="connsiteY10925" fmla="*/ 1761109 h 4158856"/>
              <a:gd name="connsiteX10926" fmla="*/ 1076612 w 10692508"/>
              <a:gd name="connsiteY10926" fmla="*/ 1750371 h 4158856"/>
              <a:gd name="connsiteX10927" fmla="*/ 1097317 w 10692508"/>
              <a:gd name="connsiteY10927" fmla="*/ 1750371 h 4158856"/>
              <a:gd name="connsiteX10928" fmla="*/ 1097317 w 10692508"/>
              <a:gd name="connsiteY10928" fmla="*/ 1761109 h 4158856"/>
              <a:gd name="connsiteX10929" fmla="*/ 1076612 w 10692508"/>
              <a:gd name="connsiteY10929" fmla="*/ 1761109 h 4158856"/>
              <a:gd name="connsiteX10930" fmla="*/ 1496062 w 10692508"/>
              <a:gd name="connsiteY10930" fmla="*/ 1745769 h 4158856"/>
              <a:gd name="connsiteX10931" fmla="*/ 1526735 w 10692508"/>
              <a:gd name="connsiteY10931" fmla="*/ 1761109 h 4158856"/>
              <a:gd name="connsiteX10932" fmla="*/ 1526735 w 10692508"/>
              <a:gd name="connsiteY10932" fmla="*/ 1766478 h 4158856"/>
              <a:gd name="connsiteX10933" fmla="*/ 1506030 w 10692508"/>
              <a:gd name="connsiteY10933" fmla="*/ 1766478 h 4158856"/>
              <a:gd name="connsiteX10934" fmla="*/ 1475358 w 10692508"/>
              <a:gd name="connsiteY10934" fmla="*/ 1755740 h 4158856"/>
              <a:gd name="connsiteX10935" fmla="*/ 1026769 w 10692508"/>
              <a:gd name="connsiteY10935" fmla="*/ 1745769 h 4158856"/>
              <a:gd name="connsiteX10936" fmla="*/ 1047474 w 10692508"/>
              <a:gd name="connsiteY10936" fmla="*/ 1745769 h 4158856"/>
              <a:gd name="connsiteX10937" fmla="*/ 1047474 w 10692508"/>
              <a:gd name="connsiteY10937" fmla="*/ 1750371 h 4158856"/>
              <a:gd name="connsiteX10938" fmla="*/ 1026769 w 10692508"/>
              <a:gd name="connsiteY10938" fmla="*/ 1750371 h 4158856"/>
              <a:gd name="connsiteX10939" fmla="*/ 229279 w 10692508"/>
              <a:gd name="connsiteY10939" fmla="*/ 1745769 h 4158856"/>
              <a:gd name="connsiteX10940" fmla="*/ 239247 w 10692508"/>
              <a:gd name="connsiteY10940" fmla="*/ 1750371 h 4158856"/>
              <a:gd name="connsiteX10941" fmla="*/ 209342 w 10692508"/>
              <a:gd name="connsiteY10941" fmla="*/ 1750371 h 4158856"/>
              <a:gd name="connsiteX10942" fmla="*/ 200140 w 10692508"/>
              <a:gd name="connsiteY10942" fmla="*/ 1750371 h 4158856"/>
              <a:gd name="connsiteX10943" fmla="*/ 987662 w 10692508"/>
              <a:gd name="connsiteY10943" fmla="*/ 1741166 h 4158856"/>
              <a:gd name="connsiteX10944" fmla="*/ 1016801 w 10692508"/>
              <a:gd name="connsiteY10944" fmla="*/ 1750371 h 4158856"/>
              <a:gd name="connsiteX10945" fmla="*/ 977693 w 10692508"/>
              <a:gd name="connsiteY10945" fmla="*/ 1755740 h 4158856"/>
              <a:gd name="connsiteX10946" fmla="*/ 987662 w 10692508"/>
              <a:gd name="connsiteY10946" fmla="*/ 1750371 h 4158856"/>
              <a:gd name="connsiteX10947" fmla="*/ 987662 w 10692508"/>
              <a:gd name="connsiteY10947" fmla="*/ 1745769 h 4158856"/>
              <a:gd name="connsiteX10948" fmla="*/ 857303 w 10692508"/>
              <a:gd name="connsiteY10948" fmla="*/ 1741166 h 4158856"/>
              <a:gd name="connsiteX10949" fmla="*/ 878007 w 10692508"/>
              <a:gd name="connsiteY10949" fmla="*/ 1745769 h 4158856"/>
              <a:gd name="connsiteX10950" fmla="*/ 857303 w 10692508"/>
              <a:gd name="connsiteY10950" fmla="*/ 1750371 h 4158856"/>
              <a:gd name="connsiteX10951" fmla="*/ 438620 w 10692508"/>
              <a:gd name="connsiteY10951" fmla="*/ 1741166 h 4158856"/>
              <a:gd name="connsiteX10952" fmla="*/ 419450 w 10692508"/>
              <a:gd name="connsiteY10952" fmla="*/ 1750371 h 4158856"/>
              <a:gd name="connsiteX10953" fmla="*/ 408714 w 10692508"/>
              <a:gd name="connsiteY10953" fmla="*/ 1745769 h 4158856"/>
              <a:gd name="connsiteX10954" fmla="*/ 9944861 w 10692508"/>
              <a:gd name="connsiteY10954" fmla="*/ 1735797 h 4158856"/>
              <a:gd name="connsiteX10955" fmla="*/ 9954829 w 10692508"/>
              <a:gd name="connsiteY10955" fmla="*/ 1745769 h 4158856"/>
              <a:gd name="connsiteX10956" fmla="*/ 9993937 w 10692508"/>
              <a:gd name="connsiteY10956" fmla="*/ 1745769 h 4158856"/>
              <a:gd name="connsiteX10957" fmla="*/ 9983968 w 10692508"/>
              <a:gd name="connsiteY10957" fmla="*/ 1761109 h 4158856"/>
              <a:gd name="connsiteX10958" fmla="*/ 9974000 w 10692508"/>
              <a:gd name="connsiteY10958" fmla="*/ 1766478 h 4158856"/>
              <a:gd name="connsiteX10959" fmla="*/ 9964798 w 10692508"/>
              <a:gd name="connsiteY10959" fmla="*/ 1771848 h 4158856"/>
              <a:gd name="connsiteX10960" fmla="*/ 9983968 w 10692508"/>
              <a:gd name="connsiteY10960" fmla="*/ 1776450 h 4158856"/>
              <a:gd name="connsiteX10961" fmla="*/ 9964798 w 10692508"/>
              <a:gd name="connsiteY10961" fmla="*/ 1797160 h 4158856"/>
              <a:gd name="connsiteX10962" fmla="*/ 9954829 w 10692508"/>
              <a:gd name="connsiteY10962" fmla="*/ 1791791 h 4158856"/>
              <a:gd name="connsiteX10963" fmla="*/ 9944861 w 10692508"/>
              <a:gd name="connsiteY10963" fmla="*/ 1791791 h 4158856"/>
              <a:gd name="connsiteX10964" fmla="*/ 9924157 w 10692508"/>
              <a:gd name="connsiteY10964" fmla="*/ 1781819 h 4158856"/>
              <a:gd name="connsiteX10965" fmla="*/ 9914188 w 10692508"/>
              <a:gd name="connsiteY10965" fmla="*/ 1786421 h 4158856"/>
              <a:gd name="connsiteX10966" fmla="*/ 9904986 w 10692508"/>
              <a:gd name="connsiteY10966" fmla="*/ 1797160 h 4158856"/>
              <a:gd name="connsiteX10967" fmla="*/ 9874314 w 10692508"/>
              <a:gd name="connsiteY10967" fmla="*/ 1797160 h 4158856"/>
              <a:gd name="connsiteX10968" fmla="*/ 9884282 w 10692508"/>
              <a:gd name="connsiteY10968" fmla="*/ 1807131 h 4158856"/>
              <a:gd name="connsiteX10969" fmla="*/ 9845174 w 10692508"/>
              <a:gd name="connsiteY10969" fmla="*/ 1817870 h 4158856"/>
              <a:gd name="connsiteX10970" fmla="*/ 9824470 w 10692508"/>
              <a:gd name="connsiteY10970" fmla="*/ 1833210 h 4158856"/>
              <a:gd name="connsiteX10971" fmla="*/ 9814502 w 10692508"/>
              <a:gd name="connsiteY10971" fmla="*/ 1827841 h 4158856"/>
              <a:gd name="connsiteX10972" fmla="*/ 9795331 w 10692508"/>
              <a:gd name="connsiteY10972" fmla="*/ 1822472 h 4158856"/>
              <a:gd name="connsiteX10973" fmla="*/ 9785363 w 10692508"/>
              <a:gd name="connsiteY10973" fmla="*/ 1817870 h 4158856"/>
              <a:gd name="connsiteX10974" fmla="*/ 9785363 w 10692508"/>
              <a:gd name="connsiteY10974" fmla="*/ 1812500 h 4158856"/>
              <a:gd name="connsiteX10975" fmla="*/ 9795331 w 10692508"/>
              <a:gd name="connsiteY10975" fmla="*/ 1817870 h 4158856"/>
              <a:gd name="connsiteX10976" fmla="*/ 9804533 w 10692508"/>
              <a:gd name="connsiteY10976" fmla="*/ 1807131 h 4158856"/>
              <a:gd name="connsiteX10977" fmla="*/ 9835206 w 10692508"/>
              <a:gd name="connsiteY10977" fmla="*/ 1802529 h 4158856"/>
              <a:gd name="connsiteX10978" fmla="*/ 9864345 w 10692508"/>
              <a:gd name="connsiteY10978" fmla="*/ 1791791 h 4158856"/>
              <a:gd name="connsiteX10979" fmla="*/ 9864345 w 10692508"/>
              <a:gd name="connsiteY10979" fmla="*/ 1786421 h 4158856"/>
              <a:gd name="connsiteX10980" fmla="*/ 9845174 w 10692508"/>
              <a:gd name="connsiteY10980" fmla="*/ 1786421 h 4158856"/>
              <a:gd name="connsiteX10981" fmla="*/ 9835206 w 10692508"/>
              <a:gd name="connsiteY10981" fmla="*/ 1791791 h 4158856"/>
              <a:gd name="connsiteX10982" fmla="*/ 9824470 w 10692508"/>
              <a:gd name="connsiteY10982" fmla="*/ 1791791 h 4158856"/>
              <a:gd name="connsiteX10983" fmla="*/ 9854376 w 10692508"/>
              <a:gd name="connsiteY10983" fmla="*/ 1771848 h 4158856"/>
              <a:gd name="connsiteX10984" fmla="*/ 9874314 w 10692508"/>
              <a:gd name="connsiteY10984" fmla="*/ 1781819 h 4158856"/>
              <a:gd name="connsiteX10985" fmla="*/ 9895018 w 10692508"/>
              <a:gd name="connsiteY10985" fmla="*/ 1786421 h 4158856"/>
              <a:gd name="connsiteX10986" fmla="*/ 9895018 w 10692508"/>
              <a:gd name="connsiteY10986" fmla="*/ 1776450 h 4158856"/>
              <a:gd name="connsiteX10987" fmla="*/ 9914188 w 10692508"/>
              <a:gd name="connsiteY10987" fmla="*/ 1776450 h 4158856"/>
              <a:gd name="connsiteX10988" fmla="*/ 9914188 w 10692508"/>
              <a:gd name="connsiteY10988" fmla="*/ 1771848 h 4158856"/>
              <a:gd name="connsiteX10989" fmla="*/ 9934125 w 10692508"/>
              <a:gd name="connsiteY10989" fmla="*/ 1766478 h 4158856"/>
              <a:gd name="connsiteX10990" fmla="*/ 9934125 w 10692508"/>
              <a:gd name="connsiteY10990" fmla="*/ 1761109 h 4158856"/>
              <a:gd name="connsiteX10991" fmla="*/ 9954829 w 10692508"/>
              <a:gd name="connsiteY10991" fmla="*/ 1761109 h 4158856"/>
              <a:gd name="connsiteX10992" fmla="*/ 9954829 w 10692508"/>
              <a:gd name="connsiteY10992" fmla="*/ 1755740 h 4158856"/>
              <a:gd name="connsiteX10993" fmla="*/ 9944861 w 10692508"/>
              <a:gd name="connsiteY10993" fmla="*/ 1745769 h 4158856"/>
              <a:gd name="connsiteX10994" fmla="*/ 9934125 w 10692508"/>
              <a:gd name="connsiteY10994" fmla="*/ 1750371 h 4158856"/>
              <a:gd name="connsiteX10995" fmla="*/ 9934125 w 10692508"/>
              <a:gd name="connsiteY10995" fmla="*/ 1745769 h 4158856"/>
              <a:gd name="connsiteX10996" fmla="*/ 1576578 w 10692508"/>
              <a:gd name="connsiteY10996" fmla="*/ 1735797 h 4158856"/>
              <a:gd name="connsiteX10997" fmla="*/ 1586546 w 10692508"/>
              <a:gd name="connsiteY10997" fmla="*/ 1735797 h 4158856"/>
              <a:gd name="connsiteX10998" fmla="*/ 1605717 w 10692508"/>
              <a:gd name="connsiteY10998" fmla="*/ 1741166 h 4158856"/>
              <a:gd name="connsiteX10999" fmla="*/ 1595748 w 10692508"/>
              <a:gd name="connsiteY10999" fmla="*/ 1750371 h 4158856"/>
              <a:gd name="connsiteX11000" fmla="*/ 1576578 w 10692508"/>
              <a:gd name="connsiteY11000" fmla="*/ 1750371 h 4158856"/>
              <a:gd name="connsiteX11001" fmla="*/ 1415546 w 10692508"/>
              <a:gd name="connsiteY11001" fmla="*/ 1735797 h 4158856"/>
              <a:gd name="connsiteX11002" fmla="*/ 1415546 w 10692508"/>
              <a:gd name="connsiteY11002" fmla="*/ 1745769 h 4158856"/>
              <a:gd name="connsiteX11003" fmla="*/ 1407111 w 10692508"/>
              <a:gd name="connsiteY11003" fmla="*/ 1745769 h 4158856"/>
              <a:gd name="connsiteX11004" fmla="*/ 1386407 w 10692508"/>
              <a:gd name="connsiteY11004" fmla="*/ 1741166 h 4158856"/>
              <a:gd name="connsiteX11005" fmla="*/ 628024 w 10692508"/>
              <a:gd name="connsiteY11005" fmla="*/ 1735797 h 4158856"/>
              <a:gd name="connsiteX11006" fmla="*/ 667899 w 10692508"/>
              <a:gd name="connsiteY11006" fmla="*/ 1735797 h 4158856"/>
              <a:gd name="connsiteX11007" fmla="*/ 648728 w 10692508"/>
              <a:gd name="connsiteY11007" fmla="*/ 1745769 h 4158856"/>
              <a:gd name="connsiteX11008" fmla="*/ 628024 w 10692508"/>
              <a:gd name="connsiteY11008" fmla="*/ 1755740 h 4158856"/>
              <a:gd name="connsiteX11009" fmla="*/ 598885 w 10692508"/>
              <a:gd name="connsiteY11009" fmla="*/ 1761109 h 4158856"/>
              <a:gd name="connsiteX11010" fmla="*/ 578181 w 10692508"/>
              <a:gd name="connsiteY11010" fmla="*/ 1750371 h 4158856"/>
              <a:gd name="connsiteX11011" fmla="*/ 608087 w 10692508"/>
              <a:gd name="connsiteY11011" fmla="*/ 1741166 h 4158856"/>
              <a:gd name="connsiteX11012" fmla="*/ 628024 w 10692508"/>
              <a:gd name="connsiteY11012" fmla="*/ 1741166 h 4158856"/>
              <a:gd name="connsiteX11013" fmla="*/ 219310 w 10692508"/>
              <a:gd name="connsiteY11013" fmla="*/ 1735797 h 4158856"/>
              <a:gd name="connsiteX11014" fmla="*/ 239247 w 10692508"/>
              <a:gd name="connsiteY11014" fmla="*/ 1735797 h 4158856"/>
              <a:gd name="connsiteX11015" fmla="*/ 259951 w 10692508"/>
              <a:gd name="connsiteY11015" fmla="*/ 1741166 h 4158856"/>
              <a:gd name="connsiteX11016" fmla="*/ 229279 w 10692508"/>
              <a:gd name="connsiteY11016" fmla="*/ 1741166 h 4158856"/>
              <a:gd name="connsiteX11017" fmla="*/ 9704847 w 10692508"/>
              <a:gd name="connsiteY11017" fmla="*/ 1730428 h 4158856"/>
              <a:gd name="connsiteX11018" fmla="*/ 9714815 w 10692508"/>
              <a:gd name="connsiteY11018" fmla="*/ 1735797 h 4158856"/>
              <a:gd name="connsiteX11019" fmla="*/ 9735519 w 10692508"/>
              <a:gd name="connsiteY11019" fmla="*/ 1735797 h 4158856"/>
              <a:gd name="connsiteX11020" fmla="*/ 9735519 w 10692508"/>
              <a:gd name="connsiteY11020" fmla="*/ 1745769 h 4158856"/>
              <a:gd name="connsiteX11021" fmla="*/ 9744721 w 10692508"/>
              <a:gd name="connsiteY11021" fmla="*/ 1750371 h 4158856"/>
              <a:gd name="connsiteX11022" fmla="*/ 9735519 w 10692508"/>
              <a:gd name="connsiteY11022" fmla="*/ 1755740 h 4158856"/>
              <a:gd name="connsiteX11023" fmla="*/ 9725551 w 10692508"/>
              <a:gd name="connsiteY11023" fmla="*/ 1766478 h 4158856"/>
              <a:gd name="connsiteX11024" fmla="*/ 9704847 w 10692508"/>
              <a:gd name="connsiteY11024" fmla="*/ 1766478 h 4158856"/>
              <a:gd name="connsiteX11025" fmla="*/ 9694878 w 10692508"/>
              <a:gd name="connsiteY11025" fmla="*/ 1761109 h 4158856"/>
              <a:gd name="connsiteX11026" fmla="*/ 9684910 w 10692508"/>
              <a:gd name="connsiteY11026" fmla="*/ 1761109 h 4158856"/>
              <a:gd name="connsiteX11027" fmla="*/ 9684910 w 10692508"/>
              <a:gd name="connsiteY11027" fmla="*/ 1766478 h 4158856"/>
              <a:gd name="connsiteX11028" fmla="*/ 9645035 w 10692508"/>
              <a:gd name="connsiteY11028" fmla="*/ 1776450 h 4158856"/>
              <a:gd name="connsiteX11029" fmla="*/ 9645035 w 10692508"/>
              <a:gd name="connsiteY11029" fmla="*/ 1781819 h 4158856"/>
              <a:gd name="connsiteX11030" fmla="*/ 9635066 w 10692508"/>
              <a:gd name="connsiteY11030" fmla="*/ 1766478 h 4158856"/>
              <a:gd name="connsiteX11031" fmla="*/ 9655004 w 10692508"/>
              <a:gd name="connsiteY11031" fmla="*/ 1761109 h 4158856"/>
              <a:gd name="connsiteX11032" fmla="*/ 9645035 w 10692508"/>
              <a:gd name="connsiteY11032" fmla="*/ 1755740 h 4158856"/>
              <a:gd name="connsiteX11033" fmla="*/ 9675708 w 10692508"/>
              <a:gd name="connsiteY11033" fmla="*/ 1755740 h 4158856"/>
              <a:gd name="connsiteX11034" fmla="*/ 9675708 w 10692508"/>
              <a:gd name="connsiteY11034" fmla="*/ 1761109 h 4158856"/>
              <a:gd name="connsiteX11035" fmla="*/ 9704847 w 10692508"/>
              <a:gd name="connsiteY11035" fmla="*/ 1755740 h 4158856"/>
              <a:gd name="connsiteX11036" fmla="*/ 9694878 w 10692508"/>
              <a:gd name="connsiteY11036" fmla="*/ 1745769 h 4158856"/>
              <a:gd name="connsiteX11037" fmla="*/ 9694878 w 10692508"/>
              <a:gd name="connsiteY11037" fmla="*/ 1735797 h 4158856"/>
              <a:gd name="connsiteX11038" fmla="*/ 1297456 w 10692508"/>
              <a:gd name="connsiteY11038" fmla="*/ 1730428 h 4158856"/>
              <a:gd name="connsiteX11039" fmla="*/ 1336564 w 10692508"/>
              <a:gd name="connsiteY11039" fmla="*/ 1730428 h 4158856"/>
              <a:gd name="connsiteX11040" fmla="*/ 1365703 w 10692508"/>
              <a:gd name="connsiteY11040" fmla="*/ 1735797 h 4158856"/>
              <a:gd name="connsiteX11041" fmla="*/ 1346532 w 10692508"/>
              <a:gd name="connsiteY11041" fmla="*/ 1741166 h 4158856"/>
              <a:gd name="connsiteX11042" fmla="*/ 1316626 w 10692508"/>
              <a:gd name="connsiteY11042" fmla="*/ 1741166 h 4158856"/>
              <a:gd name="connsiteX11043" fmla="*/ 1316626 w 10692508"/>
              <a:gd name="connsiteY11043" fmla="*/ 1735797 h 4158856"/>
              <a:gd name="connsiteX11044" fmla="*/ 10024610 w 10692508"/>
              <a:gd name="connsiteY11044" fmla="*/ 1725059 h 4158856"/>
              <a:gd name="connsiteX11045" fmla="*/ 10024610 w 10692508"/>
              <a:gd name="connsiteY11045" fmla="*/ 1735797 h 4158856"/>
              <a:gd name="connsiteX11046" fmla="*/ 10014641 w 10692508"/>
              <a:gd name="connsiteY11046" fmla="*/ 1735797 h 4158856"/>
              <a:gd name="connsiteX11047" fmla="*/ 9884282 w 10692508"/>
              <a:gd name="connsiteY11047" fmla="*/ 1725059 h 4158856"/>
              <a:gd name="connsiteX11048" fmla="*/ 9895018 w 10692508"/>
              <a:gd name="connsiteY11048" fmla="*/ 1725059 h 4158856"/>
              <a:gd name="connsiteX11049" fmla="*/ 9895018 w 10692508"/>
              <a:gd name="connsiteY11049" fmla="*/ 1741166 h 4158856"/>
              <a:gd name="connsiteX11050" fmla="*/ 9874314 w 10692508"/>
              <a:gd name="connsiteY11050" fmla="*/ 1741166 h 4158856"/>
              <a:gd name="connsiteX11051" fmla="*/ 9864345 w 10692508"/>
              <a:gd name="connsiteY11051" fmla="*/ 1741166 h 4158856"/>
              <a:gd name="connsiteX11052" fmla="*/ 1625654 w 10692508"/>
              <a:gd name="connsiteY11052" fmla="*/ 1725059 h 4158856"/>
              <a:gd name="connsiteX11053" fmla="*/ 1625654 w 10692508"/>
              <a:gd name="connsiteY11053" fmla="*/ 1741166 h 4158856"/>
              <a:gd name="connsiteX11054" fmla="*/ 1605717 w 10692508"/>
              <a:gd name="connsiteY11054" fmla="*/ 1730428 h 4158856"/>
              <a:gd name="connsiteX11055" fmla="*/ 1067411 w 10692508"/>
              <a:gd name="connsiteY11055" fmla="*/ 1725059 h 4158856"/>
              <a:gd name="connsiteX11056" fmla="*/ 1107285 w 10692508"/>
              <a:gd name="connsiteY11056" fmla="*/ 1725059 h 4158856"/>
              <a:gd name="connsiteX11057" fmla="*/ 1117254 w 10692508"/>
              <a:gd name="connsiteY11057" fmla="*/ 1735797 h 4158856"/>
              <a:gd name="connsiteX11058" fmla="*/ 1067411 w 10692508"/>
              <a:gd name="connsiteY11058" fmla="*/ 1735797 h 4158856"/>
              <a:gd name="connsiteX11059" fmla="*/ 359638 w 10692508"/>
              <a:gd name="connsiteY11059" fmla="*/ 1725059 h 4158856"/>
              <a:gd name="connsiteX11060" fmla="*/ 359638 w 10692508"/>
              <a:gd name="connsiteY11060" fmla="*/ 1730428 h 4158856"/>
              <a:gd name="connsiteX11061" fmla="*/ 359638 w 10692508"/>
              <a:gd name="connsiteY11061" fmla="*/ 1735797 h 4158856"/>
              <a:gd name="connsiteX11062" fmla="*/ 348902 w 10692508"/>
              <a:gd name="connsiteY11062" fmla="*/ 1730428 h 4158856"/>
              <a:gd name="connsiteX11063" fmla="*/ 1386407 w 10692508"/>
              <a:gd name="connsiteY11063" fmla="*/ 1719689 h 4158856"/>
              <a:gd name="connsiteX11064" fmla="*/ 1396376 w 10692508"/>
              <a:gd name="connsiteY11064" fmla="*/ 1719689 h 4158856"/>
              <a:gd name="connsiteX11065" fmla="*/ 1396376 w 10692508"/>
              <a:gd name="connsiteY11065" fmla="*/ 1725059 h 4158856"/>
              <a:gd name="connsiteX11066" fmla="*/ 1386407 w 10692508"/>
              <a:gd name="connsiteY11066" fmla="*/ 1725059 h 4158856"/>
              <a:gd name="connsiteX11067" fmla="*/ 10064484 w 10692508"/>
              <a:gd name="connsiteY11067" fmla="*/ 1715087 h 4158856"/>
              <a:gd name="connsiteX11068" fmla="*/ 10074453 w 10692508"/>
              <a:gd name="connsiteY11068" fmla="*/ 1719689 h 4158856"/>
              <a:gd name="connsiteX11069" fmla="*/ 10084422 w 10692508"/>
              <a:gd name="connsiteY11069" fmla="*/ 1715087 h 4158856"/>
              <a:gd name="connsiteX11070" fmla="*/ 10093623 w 10692508"/>
              <a:gd name="connsiteY11070" fmla="*/ 1719689 h 4158856"/>
              <a:gd name="connsiteX11071" fmla="*/ 10103592 w 10692508"/>
              <a:gd name="connsiteY11071" fmla="*/ 1730428 h 4158856"/>
              <a:gd name="connsiteX11072" fmla="*/ 10084422 w 10692508"/>
              <a:gd name="connsiteY11072" fmla="*/ 1735797 h 4158856"/>
              <a:gd name="connsiteX11073" fmla="*/ 10074453 w 10692508"/>
              <a:gd name="connsiteY11073" fmla="*/ 1730428 h 4158856"/>
              <a:gd name="connsiteX11074" fmla="*/ 10074453 w 10692508"/>
              <a:gd name="connsiteY11074" fmla="*/ 1745769 h 4158856"/>
              <a:gd name="connsiteX11075" fmla="*/ 10053749 w 10692508"/>
              <a:gd name="connsiteY11075" fmla="*/ 1755740 h 4158856"/>
              <a:gd name="connsiteX11076" fmla="*/ 10043780 w 10692508"/>
              <a:gd name="connsiteY11076" fmla="*/ 1750371 h 4158856"/>
              <a:gd name="connsiteX11077" fmla="*/ 10033812 w 10692508"/>
              <a:gd name="connsiteY11077" fmla="*/ 1755740 h 4158856"/>
              <a:gd name="connsiteX11078" fmla="*/ 10033812 w 10692508"/>
              <a:gd name="connsiteY11078" fmla="*/ 1745769 h 4158856"/>
              <a:gd name="connsiteX11079" fmla="*/ 10033812 w 10692508"/>
              <a:gd name="connsiteY11079" fmla="*/ 1741166 h 4158856"/>
              <a:gd name="connsiteX11080" fmla="*/ 10033812 w 10692508"/>
              <a:gd name="connsiteY11080" fmla="*/ 1735797 h 4158856"/>
              <a:gd name="connsiteX11081" fmla="*/ 10033812 w 10692508"/>
              <a:gd name="connsiteY11081" fmla="*/ 1725059 h 4158856"/>
              <a:gd name="connsiteX11082" fmla="*/ 1186267 w 10692508"/>
              <a:gd name="connsiteY11082" fmla="*/ 1715087 h 4158856"/>
              <a:gd name="connsiteX11083" fmla="*/ 1216940 w 10692508"/>
              <a:gd name="connsiteY11083" fmla="*/ 1715087 h 4158856"/>
              <a:gd name="connsiteX11084" fmla="*/ 1237644 w 10692508"/>
              <a:gd name="connsiteY11084" fmla="*/ 1719689 h 4158856"/>
              <a:gd name="connsiteX11085" fmla="*/ 1237644 w 10692508"/>
              <a:gd name="connsiteY11085" fmla="*/ 1725059 h 4158856"/>
              <a:gd name="connsiteX11086" fmla="*/ 1206971 w 10692508"/>
              <a:gd name="connsiteY11086" fmla="*/ 1741166 h 4158856"/>
              <a:gd name="connsiteX11087" fmla="*/ 1177066 w 10692508"/>
              <a:gd name="connsiteY11087" fmla="*/ 1730428 h 4158856"/>
              <a:gd name="connsiteX11088" fmla="*/ 1186267 w 10692508"/>
              <a:gd name="connsiteY11088" fmla="*/ 1725059 h 4158856"/>
              <a:gd name="connsiteX11089" fmla="*/ 1037505 w 10692508"/>
              <a:gd name="connsiteY11089" fmla="*/ 1715087 h 4158856"/>
              <a:gd name="connsiteX11090" fmla="*/ 1047474 w 10692508"/>
              <a:gd name="connsiteY11090" fmla="*/ 1725059 h 4158856"/>
              <a:gd name="connsiteX11091" fmla="*/ 1026769 w 10692508"/>
              <a:gd name="connsiteY11091" fmla="*/ 1725059 h 4158856"/>
              <a:gd name="connsiteX11092" fmla="*/ 1026769 w 10692508"/>
              <a:gd name="connsiteY11092" fmla="*/ 1719689 h 4158856"/>
              <a:gd name="connsiteX11093" fmla="*/ 698571 w 10692508"/>
              <a:gd name="connsiteY11093" fmla="*/ 1715087 h 4158856"/>
              <a:gd name="connsiteX11094" fmla="*/ 718509 w 10692508"/>
              <a:gd name="connsiteY11094" fmla="*/ 1725059 h 4158856"/>
              <a:gd name="connsiteX11095" fmla="*/ 687836 w 10692508"/>
              <a:gd name="connsiteY11095" fmla="*/ 1725059 h 4158856"/>
              <a:gd name="connsiteX11096" fmla="*/ 1615685 w 10692508"/>
              <a:gd name="connsiteY11096" fmla="*/ 1709718 h 4158856"/>
              <a:gd name="connsiteX11097" fmla="*/ 1646358 w 10692508"/>
              <a:gd name="connsiteY11097" fmla="*/ 1709718 h 4158856"/>
              <a:gd name="connsiteX11098" fmla="*/ 1646358 w 10692508"/>
              <a:gd name="connsiteY11098" fmla="*/ 1715087 h 4158856"/>
              <a:gd name="connsiteX11099" fmla="*/ 1636389 w 10692508"/>
              <a:gd name="connsiteY11099" fmla="*/ 1715087 h 4158856"/>
              <a:gd name="connsiteX11100" fmla="*/ 1496062 w 10692508"/>
              <a:gd name="connsiteY11100" fmla="*/ 1709718 h 4158856"/>
              <a:gd name="connsiteX11101" fmla="*/ 1515999 w 10692508"/>
              <a:gd name="connsiteY11101" fmla="*/ 1715087 h 4158856"/>
              <a:gd name="connsiteX11102" fmla="*/ 1506030 w 10692508"/>
              <a:gd name="connsiteY11102" fmla="*/ 1719689 h 4158856"/>
              <a:gd name="connsiteX11103" fmla="*/ 1475358 w 10692508"/>
              <a:gd name="connsiteY11103" fmla="*/ 1715087 h 4158856"/>
              <a:gd name="connsiteX11104" fmla="*/ 1226909 w 10692508"/>
              <a:gd name="connsiteY11104" fmla="*/ 1709718 h 4158856"/>
              <a:gd name="connsiteX11105" fmla="*/ 1237644 w 10692508"/>
              <a:gd name="connsiteY11105" fmla="*/ 1709718 h 4158856"/>
              <a:gd name="connsiteX11106" fmla="*/ 1237644 w 10692508"/>
              <a:gd name="connsiteY11106" fmla="*/ 1715087 h 4158856"/>
              <a:gd name="connsiteX11107" fmla="*/ 1226909 w 10692508"/>
              <a:gd name="connsiteY11107" fmla="*/ 1715087 h 4158856"/>
              <a:gd name="connsiteX11108" fmla="*/ 1087348 w 10692508"/>
              <a:gd name="connsiteY11108" fmla="*/ 1709718 h 4158856"/>
              <a:gd name="connsiteX11109" fmla="*/ 1107285 w 10692508"/>
              <a:gd name="connsiteY11109" fmla="*/ 1715087 h 4158856"/>
              <a:gd name="connsiteX11110" fmla="*/ 1097317 w 10692508"/>
              <a:gd name="connsiteY11110" fmla="*/ 1715087 h 4158856"/>
              <a:gd name="connsiteX11111" fmla="*/ 658697 w 10692508"/>
              <a:gd name="connsiteY11111" fmla="*/ 1709718 h 4158856"/>
              <a:gd name="connsiteX11112" fmla="*/ 677867 w 10692508"/>
              <a:gd name="connsiteY11112" fmla="*/ 1709718 h 4158856"/>
              <a:gd name="connsiteX11113" fmla="*/ 677867 w 10692508"/>
              <a:gd name="connsiteY11113" fmla="*/ 1715087 h 4158856"/>
              <a:gd name="connsiteX11114" fmla="*/ 658697 w 10692508"/>
              <a:gd name="connsiteY11114" fmla="*/ 1715087 h 4158856"/>
              <a:gd name="connsiteX11115" fmla="*/ 259951 w 10692508"/>
              <a:gd name="connsiteY11115" fmla="*/ 1705116 h 4158856"/>
              <a:gd name="connsiteX11116" fmla="*/ 289091 w 10692508"/>
              <a:gd name="connsiteY11116" fmla="*/ 1705116 h 4158856"/>
              <a:gd name="connsiteX11117" fmla="*/ 289091 w 10692508"/>
              <a:gd name="connsiteY11117" fmla="*/ 1709718 h 4158856"/>
              <a:gd name="connsiteX11118" fmla="*/ 269153 w 10692508"/>
              <a:gd name="connsiteY11118" fmla="*/ 1715087 h 4158856"/>
              <a:gd name="connsiteX11119" fmla="*/ 10033812 w 10692508"/>
              <a:gd name="connsiteY11119" fmla="*/ 1699747 h 4158856"/>
              <a:gd name="connsiteX11120" fmla="*/ 10043780 w 10692508"/>
              <a:gd name="connsiteY11120" fmla="*/ 1705116 h 4158856"/>
              <a:gd name="connsiteX11121" fmla="*/ 10024610 w 10692508"/>
              <a:gd name="connsiteY11121" fmla="*/ 1709718 h 4158856"/>
              <a:gd name="connsiteX11122" fmla="*/ 10024610 w 10692508"/>
              <a:gd name="connsiteY11122" fmla="*/ 1725059 h 4158856"/>
              <a:gd name="connsiteX11123" fmla="*/ 10004673 w 10692508"/>
              <a:gd name="connsiteY11123" fmla="*/ 1725059 h 4158856"/>
              <a:gd name="connsiteX11124" fmla="*/ 9983968 w 10692508"/>
              <a:gd name="connsiteY11124" fmla="*/ 1715087 h 4158856"/>
              <a:gd name="connsiteX11125" fmla="*/ 10014641 w 10692508"/>
              <a:gd name="connsiteY11125" fmla="*/ 1709718 h 4158856"/>
              <a:gd name="connsiteX11126" fmla="*/ 1586546 w 10692508"/>
              <a:gd name="connsiteY11126" fmla="*/ 1699747 h 4158856"/>
              <a:gd name="connsiteX11127" fmla="*/ 1605717 w 10692508"/>
              <a:gd name="connsiteY11127" fmla="*/ 1699747 h 4158856"/>
              <a:gd name="connsiteX11128" fmla="*/ 1615685 w 10692508"/>
              <a:gd name="connsiteY11128" fmla="*/ 1705116 h 4158856"/>
              <a:gd name="connsiteX11129" fmla="*/ 1615685 w 10692508"/>
              <a:gd name="connsiteY11129" fmla="*/ 1709718 h 4158856"/>
              <a:gd name="connsiteX11130" fmla="*/ 1605717 w 10692508"/>
              <a:gd name="connsiteY11130" fmla="*/ 1715087 h 4158856"/>
              <a:gd name="connsiteX11131" fmla="*/ 1565842 w 10692508"/>
              <a:gd name="connsiteY11131" fmla="*/ 1715087 h 4158856"/>
              <a:gd name="connsiteX11132" fmla="*/ 1555874 w 10692508"/>
              <a:gd name="connsiteY11132" fmla="*/ 1705116 h 4158856"/>
              <a:gd name="connsiteX11133" fmla="*/ 1246079 w 10692508"/>
              <a:gd name="connsiteY11133" fmla="*/ 1699747 h 4158856"/>
              <a:gd name="connsiteX11134" fmla="*/ 1256815 w 10692508"/>
              <a:gd name="connsiteY11134" fmla="*/ 1699747 h 4158856"/>
              <a:gd name="connsiteX11135" fmla="*/ 1266783 w 10692508"/>
              <a:gd name="connsiteY11135" fmla="*/ 1699747 h 4158856"/>
              <a:gd name="connsiteX11136" fmla="*/ 1266783 w 10692508"/>
              <a:gd name="connsiteY11136" fmla="*/ 1705116 h 4158856"/>
              <a:gd name="connsiteX11137" fmla="*/ 1256815 w 10692508"/>
              <a:gd name="connsiteY11137" fmla="*/ 1705116 h 4158856"/>
              <a:gd name="connsiteX11138" fmla="*/ 10233951 w 10692508"/>
              <a:gd name="connsiteY11138" fmla="*/ 1694377 h 4158856"/>
              <a:gd name="connsiteX11139" fmla="*/ 10213247 w 10692508"/>
              <a:gd name="connsiteY11139" fmla="*/ 1705116 h 4158856"/>
              <a:gd name="connsiteX11140" fmla="*/ 10213247 w 10692508"/>
              <a:gd name="connsiteY11140" fmla="*/ 1699747 h 4158856"/>
              <a:gd name="connsiteX11141" fmla="*/ 1665529 w 10692508"/>
              <a:gd name="connsiteY11141" fmla="*/ 1694377 h 4158856"/>
              <a:gd name="connsiteX11142" fmla="*/ 1686233 w 10692508"/>
              <a:gd name="connsiteY11142" fmla="*/ 1694377 h 4158856"/>
              <a:gd name="connsiteX11143" fmla="*/ 1675497 w 10692508"/>
              <a:gd name="connsiteY11143" fmla="*/ 1699747 h 4158856"/>
              <a:gd name="connsiteX11144" fmla="*/ 1675497 w 10692508"/>
              <a:gd name="connsiteY11144" fmla="*/ 1709718 h 4158856"/>
              <a:gd name="connsiteX11145" fmla="*/ 1646358 w 10692508"/>
              <a:gd name="connsiteY11145" fmla="*/ 1699747 h 4158856"/>
              <a:gd name="connsiteX11146" fmla="*/ 1415546 w 10692508"/>
              <a:gd name="connsiteY11146" fmla="*/ 1694377 h 4158856"/>
              <a:gd name="connsiteX11147" fmla="*/ 1436250 w 10692508"/>
              <a:gd name="connsiteY11147" fmla="*/ 1705116 h 4158856"/>
              <a:gd name="connsiteX11148" fmla="*/ 1415546 w 10692508"/>
              <a:gd name="connsiteY11148" fmla="*/ 1705116 h 4158856"/>
              <a:gd name="connsiteX11149" fmla="*/ 1376438 w 10692508"/>
              <a:gd name="connsiteY11149" fmla="*/ 1694377 h 4158856"/>
              <a:gd name="connsiteX11150" fmla="*/ 1386407 w 10692508"/>
              <a:gd name="connsiteY11150" fmla="*/ 1694377 h 4158856"/>
              <a:gd name="connsiteX11151" fmla="*/ 1386407 w 10692508"/>
              <a:gd name="connsiteY11151" fmla="*/ 1705116 h 4158856"/>
              <a:gd name="connsiteX11152" fmla="*/ 1326595 w 10692508"/>
              <a:gd name="connsiteY11152" fmla="*/ 1694377 h 4158856"/>
              <a:gd name="connsiteX11153" fmla="*/ 1336564 w 10692508"/>
              <a:gd name="connsiteY11153" fmla="*/ 1699747 h 4158856"/>
              <a:gd name="connsiteX11154" fmla="*/ 1336564 w 10692508"/>
              <a:gd name="connsiteY11154" fmla="*/ 1705116 h 4158856"/>
              <a:gd name="connsiteX11155" fmla="*/ 1297456 w 10692508"/>
              <a:gd name="connsiteY11155" fmla="*/ 1705116 h 4158856"/>
              <a:gd name="connsiteX11156" fmla="*/ 1286721 w 10692508"/>
              <a:gd name="connsiteY11156" fmla="*/ 1699747 h 4158856"/>
              <a:gd name="connsiteX11157" fmla="*/ 1305891 w 10692508"/>
              <a:gd name="connsiteY11157" fmla="*/ 1699747 h 4158856"/>
              <a:gd name="connsiteX11158" fmla="*/ 10064484 w 10692508"/>
              <a:gd name="connsiteY11158" fmla="*/ 1684406 h 4158856"/>
              <a:gd name="connsiteX11159" fmla="*/ 10084422 w 10692508"/>
              <a:gd name="connsiteY11159" fmla="*/ 1684406 h 4158856"/>
              <a:gd name="connsiteX11160" fmla="*/ 10074453 w 10692508"/>
              <a:gd name="connsiteY11160" fmla="*/ 1694377 h 4158856"/>
              <a:gd name="connsiteX11161" fmla="*/ 10084422 w 10692508"/>
              <a:gd name="connsiteY11161" fmla="*/ 1699747 h 4158856"/>
              <a:gd name="connsiteX11162" fmla="*/ 10074453 w 10692508"/>
              <a:gd name="connsiteY11162" fmla="*/ 1705116 h 4158856"/>
              <a:gd name="connsiteX11163" fmla="*/ 10043780 w 10692508"/>
              <a:gd name="connsiteY11163" fmla="*/ 1699747 h 4158856"/>
              <a:gd name="connsiteX11164" fmla="*/ 10053749 w 10692508"/>
              <a:gd name="connsiteY11164" fmla="*/ 1689008 h 4158856"/>
              <a:gd name="connsiteX11165" fmla="*/ 10064484 w 10692508"/>
              <a:gd name="connsiteY11165" fmla="*/ 1689008 h 4158856"/>
              <a:gd name="connsiteX11166" fmla="*/ 9983968 w 10692508"/>
              <a:gd name="connsiteY11166" fmla="*/ 1684406 h 4158856"/>
              <a:gd name="connsiteX11167" fmla="*/ 9993937 w 10692508"/>
              <a:gd name="connsiteY11167" fmla="*/ 1689008 h 4158856"/>
              <a:gd name="connsiteX11168" fmla="*/ 9993937 w 10692508"/>
              <a:gd name="connsiteY11168" fmla="*/ 1694377 h 4158856"/>
              <a:gd name="connsiteX11169" fmla="*/ 9934125 w 10692508"/>
              <a:gd name="connsiteY11169" fmla="*/ 1719689 h 4158856"/>
              <a:gd name="connsiteX11170" fmla="*/ 9924157 w 10692508"/>
              <a:gd name="connsiteY11170" fmla="*/ 1719689 h 4158856"/>
              <a:gd name="connsiteX11171" fmla="*/ 9914188 w 10692508"/>
              <a:gd name="connsiteY11171" fmla="*/ 1725059 h 4158856"/>
              <a:gd name="connsiteX11172" fmla="*/ 9895018 w 10692508"/>
              <a:gd name="connsiteY11172" fmla="*/ 1725059 h 4158856"/>
              <a:gd name="connsiteX11173" fmla="*/ 9924157 w 10692508"/>
              <a:gd name="connsiteY11173" fmla="*/ 1715087 h 4158856"/>
              <a:gd name="connsiteX11174" fmla="*/ 9944861 w 10692508"/>
              <a:gd name="connsiteY11174" fmla="*/ 1705116 h 4158856"/>
              <a:gd name="connsiteX11175" fmla="*/ 9954829 w 10692508"/>
              <a:gd name="connsiteY11175" fmla="*/ 1705116 h 4158856"/>
              <a:gd name="connsiteX11176" fmla="*/ 9964798 w 10692508"/>
              <a:gd name="connsiteY11176" fmla="*/ 1699747 h 4158856"/>
              <a:gd name="connsiteX11177" fmla="*/ 1535936 w 10692508"/>
              <a:gd name="connsiteY11177" fmla="*/ 1684406 h 4158856"/>
              <a:gd name="connsiteX11178" fmla="*/ 1555874 w 10692508"/>
              <a:gd name="connsiteY11178" fmla="*/ 1684406 h 4158856"/>
              <a:gd name="connsiteX11179" fmla="*/ 1565842 w 10692508"/>
              <a:gd name="connsiteY11179" fmla="*/ 1689008 h 4158856"/>
              <a:gd name="connsiteX11180" fmla="*/ 1555874 w 10692508"/>
              <a:gd name="connsiteY11180" fmla="*/ 1689008 h 4158856"/>
              <a:gd name="connsiteX11181" fmla="*/ 8717185 w 10692508"/>
              <a:gd name="connsiteY11181" fmla="*/ 1673667 h 4158856"/>
              <a:gd name="connsiteX11182" fmla="*/ 8707217 w 10692508"/>
              <a:gd name="connsiteY11182" fmla="*/ 1684406 h 4158856"/>
              <a:gd name="connsiteX11183" fmla="*/ 8727921 w 10692508"/>
              <a:gd name="connsiteY11183" fmla="*/ 1684406 h 4158856"/>
              <a:gd name="connsiteX11184" fmla="*/ 8698015 w 10692508"/>
              <a:gd name="connsiteY11184" fmla="*/ 1689008 h 4158856"/>
              <a:gd name="connsiteX11185" fmla="*/ 8698015 w 10692508"/>
              <a:gd name="connsiteY11185" fmla="*/ 1684406 h 4158856"/>
              <a:gd name="connsiteX11186" fmla="*/ 8688046 w 10692508"/>
              <a:gd name="connsiteY11186" fmla="*/ 1679037 h 4158856"/>
              <a:gd name="connsiteX11187" fmla="*/ 8678078 w 10692508"/>
              <a:gd name="connsiteY11187" fmla="*/ 1673667 h 4158856"/>
              <a:gd name="connsiteX11188" fmla="*/ 8688046 w 10692508"/>
              <a:gd name="connsiteY11188" fmla="*/ 1684406 h 4158856"/>
              <a:gd name="connsiteX11189" fmla="*/ 8657374 w 10692508"/>
              <a:gd name="connsiteY11189" fmla="*/ 1684406 h 4158856"/>
              <a:gd name="connsiteX11190" fmla="*/ 1496062 w 10692508"/>
              <a:gd name="connsiteY11190" fmla="*/ 1673667 h 4158856"/>
              <a:gd name="connsiteX11191" fmla="*/ 1515999 w 10692508"/>
              <a:gd name="connsiteY11191" fmla="*/ 1673667 h 4158856"/>
              <a:gd name="connsiteX11192" fmla="*/ 1515999 w 10692508"/>
              <a:gd name="connsiteY11192" fmla="*/ 1684406 h 4158856"/>
              <a:gd name="connsiteX11193" fmla="*/ 1496062 w 10692508"/>
              <a:gd name="connsiteY11193" fmla="*/ 1684406 h 4158856"/>
              <a:gd name="connsiteX11194" fmla="*/ 190171 w 10692508"/>
              <a:gd name="connsiteY11194" fmla="*/ 1673667 h 4158856"/>
              <a:gd name="connsiteX11195" fmla="*/ 229279 w 10692508"/>
              <a:gd name="connsiteY11195" fmla="*/ 1673667 h 4158856"/>
              <a:gd name="connsiteX11196" fmla="*/ 259951 w 10692508"/>
              <a:gd name="connsiteY11196" fmla="*/ 1679037 h 4158856"/>
              <a:gd name="connsiteX11197" fmla="*/ 259951 w 10692508"/>
              <a:gd name="connsiteY11197" fmla="*/ 1684406 h 4158856"/>
              <a:gd name="connsiteX11198" fmla="*/ 249983 w 10692508"/>
              <a:gd name="connsiteY11198" fmla="*/ 1684406 h 4158856"/>
              <a:gd name="connsiteX11199" fmla="*/ 219310 w 10692508"/>
              <a:gd name="connsiteY11199" fmla="*/ 1684406 h 4158856"/>
              <a:gd name="connsiteX11200" fmla="*/ 200140 w 10692508"/>
              <a:gd name="connsiteY11200" fmla="*/ 1679037 h 4158856"/>
              <a:gd name="connsiteX11201" fmla="*/ 10024610 w 10692508"/>
              <a:gd name="connsiteY11201" fmla="*/ 1669065 h 4158856"/>
              <a:gd name="connsiteX11202" fmla="*/ 10043780 w 10692508"/>
              <a:gd name="connsiteY11202" fmla="*/ 1669065 h 4158856"/>
              <a:gd name="connsiteX11203" fmla="*/ 10033812 w 10692508"/>
              <a:gd name="connsiteY11203" fmla="*/ 1673667 h 4158856"/>
              <a:gd name="connsiteX11204" fmla="*/ 10014641 w 10692508"/>
              <a:gd name="connsiteY11204" fmla="*/ 1684406 h 4158856"/>
              <a:gd name="connsiteX11205" fmla="*/ 8747858 w 10692508"/>
              <a:gd name="connsiteY11205" fmla="*/ 1669065 h 4158856"/>
              <a:gd name="connsiteX11206" fmla="*/ 8757060 w 10692508"/>
              <a:gd name="connsiteY11206" fmla="*/ 1679037 h 4158856"/>
              <a:gd name="connsiteX11207" fmla="*/ 8757060 w 10692508"/>
              <a:gd name="connsiteY11207" fmla="*/ 1684406 h 4158856"/>
              <a:gd name="connsiteX11208" fmla="*/ 8727921 w 10692508"/>
              <a:gd name="connsiteY11208" fmla="*/ 1684406 h 4158856"/>
              <a:gd name="connsiteX11209" fmla="*/ 1605717 w 10692508"/>
              <a:gd name="connsiteY11209" fmla="*/ 1669065 h 4158856"/>
              <a:gd name="connsiteX11210" fmla="*/ 1625654 w 10692508"/>
              <a:gd name="connsiteY11210" fmla="*/ 1673667 h 4158856"/>
              <a:gd name="connsiteX11211" fmla="*/ 1636389 w 10692508"/>
              <a:gd name="connsiteY11211" fmla="*/ 1669065 h 4158856"/>
              <a:gd name="connsiteX11212" fmla="*/ 1665529 w 10692508"/>
              <a:gd name="connsiteY11212" fmla="*/ 1673667 h 4158856"/>
              <a:gd name="connsiteX11213" fmla="*/ 1686233 w 10692508"/>
              <a:gd name="connsiteY11213" fmla="*/ 1679037 h 4158856"/>
              <a:gd name="connsiteX11214" fmla="*/ 1686233 w 10692508"/>
              <a:gd name="connsiteY11214" fmla="*/ 1684406 h 4158856"/>
              <a:gd name="connsiteX11215" fmla="*/ 1646358 w 10692508"/>
              <a:gd name="connsiteY11215" fmla="*/ 1689008 h 4158856"/>
              <a:gd name="connsiteX11216" fmla="*/ 1636389 w 10692508"/>
              <a:gd name="connsiteY11216" fmla="*/ 1679037 h 4158856"/>
              <a:gd name="connsiteX11217" fmla="*/ 1615685 w 10692508"/>
              <a:gd name="connsiteY11217" fmla="*/ 1684406 h 4158856"/>
              <a:gd name="connsiteX11218" fmla="*/ 1136424 w 10692508"/>
              <a:gd name="connsiteY11218" fmla="*/ 1663696 h 4158856"/>
              <a:gd name="connsiteX11219" fmla="*/ 1147160 w 10692508"/>
              <a:gd name="connsiteY11219" fmla="*/ 1669065 h 4158856"/>
              <a:gd name="connsiteX11220" fmla="*/ 1167097 w 10692508"/>
              <a:gd name="connsiteY11220" fmla="*/ 1669065 h 4158856"/>
              <a:gd name="connsiteX11221" fmla="*/ 1177066 w 10692508"/>
              <a:gd name="connsiteY11221" fmla="*/ 1679037 h 4158856"/>
              <a:gd name="connsiteX11222" fmla="*/ 1177066 w 10692508"/>
              <a:gd name="connsiteY11222" fmla="*/ 1684406 h 4158856"/>
              <a:gd name="connsiteX11223" fmla="*/ 1167097 w 10692508"/>
              <a:gd name="connsiteY11223" fmla="*/ 1689008 h 4158856"/>
              <a:gd name="connsiteX11224" fmla="*/ 1126456 w 10692508"/>
              <a:gd name="connsiteY11224" fmla="*/ 1689008 h 4158856"/>
              <a:gd name="connsiteX11225" fmla="*/ 1097317 w 10692508"/>
              <a:gd name="connsiteY11225" fmla="*/ 1679037 h 4158856"/>
              <a:gd name="connsiteX11226" fmla="*/ 1097317 w 10692508"/>
              <a:gd name="connsiteY11226" fmla="*/ 1673667 h 4158856"/>
              <a:gd name="connsiteX11227" fmla="*/ 1097317 w 10692508"/>
              <a:gd name="connsiteY11227" fmla="*/ 1669065 h 4158856"/>
              <a:gd name="connsiteX11228" fmla="*/ 10093623 w 10692508"/>
              <a:gd name="connsiteY11228" fmla="*/ 1658327 h 4158856"/>
              <a:gd name="connsiteX11229" fmla="*/ 10103592 w 10692508"/>
              <a:gd name="connsiteY11229" fmla="*/ 1658327 h 4158856"/>
              <a:gd name="connsiteX11230" fmla="*/ 10114328 w 10692508"/>
              <a:gd name="connsiteY11230" fmla="*/ 1673667 h 4158856"/>
              <a:gd name="connsiteX11231" fmla="*/ 10124296 w 10692508"/>
              <a:gd name="connsiteY11231" fmla="*/ 1663696 h 4158856"/>
              <a:gd name="connsiteX11232" fmla="*/ 10134265 w 10692508"/>
              <a:gd name="connsiteY11232" fmla="*/ 1669065 h 4158856"/>
              <a:gd name="connsiteX11233" fmla="*/ 10163404 w 10692508"/>
              <a:gd name="connsiteY11233" fmla="*/ 1658327 h 4158856"/>
              <a:gd name="connsiteX11234" fmla="*/ 10163404 w 10692508"/>
              <a:gd name="connsiteY11234" fmla="*/ 1669065 h 4158856"/>
              <a:gd name="connsiteX11235" fmla="*/ 10153435 w 10692508"/>
              <a:gd name="connsiteY11235" fmla="*/ 1673667 h 4158856"/>
              <a:gd name="connsiteX11236" fmla="*/ 10174139 w 10692508"/>
              <a:gd name="connsiteY11236" fmla="*/ 1673667 h 4158856"/>
              <a:gd name="connsiteX11237" fmla="*/ 10184108 w 10692508"/>
              <a:gd name="connsiteY11237" fmla="*/ 1673667 h 4158856"/>
              <a:gd name="connsiteX11238" fmla="*/ 10163404 w 10692508"/>
              <a:gd name="connsiteY11238" fmla="*/ 1679037 h 4158856"/>
              <a:gd name="connsiteX11239" fmla="*/ 10143467 w 10692508"/>
              <a:gd name="connsiteY11239" fmla="*/ 1684406 h 4158856"/>
              <a:gd name="connsiteX11240" fmla="*/ 10163404 w 10692508"/>
              <a:gd name="connsiteY11240" fmla="*/ 1689008 h 4158856"/>
              <a:gd name="connsiteX11241" fmla="*/ 10184108 w 10692508"/>
              <a:gd name="connsiteY11241" fmla="*/ 1694377 h 4158856"/>
              <a:gd name="connsiteX11242" fmla="*/ 10134265 w 10692508"/>
              <a:gd name="connsiteY11242" fmla="*/ 1709718 h 4158856"/>
              <a:gd name="connsiteX11243" fmla="*/ 10114328 w 10692508"/>
              <a:gd name="connsiteY11243" fmla="*/ 1705116 h 4158856"/>
              <a:gd name="connsiteX11244" fmla="*/ 10103592 w 10692508"/>
              <a:gd name="connsiteY11244" fmla="*/ 1699747 h 4158856"/>
              <a:gd name="connsiteX11245" fmla="*/ 10124296 w 10692508"/>
              <a:gd name="connsiteY11245" fmla="*/ 1689008 h 4158856"/>
              <a:gd name="connsiteX11246" fmla="*/ 10124296 w 10692508"/>
              <a:gd name="connsiteY11246" fmla="*/ 1673667 h 4158856"/>
              <a:gd name="connsiteX11247" fmla="*/ 10114328 w 10692508"/>
              <a:gd name="connsiteY11247" fmla="*/ 1684406 h 4158856"/>
              <a:gd name="connsiteX11248" fmla="*/ 10103592 w 10692508"/>
              <a:gd name="connsiteY11248" fmla="*/ 1673667 h 4158856"/>
              <a:gd name="connsiteX11249" fmla="*/ 10093623 w 10692508"/>
              <a:gd name="connsiteY11249" fmla="*/ 1663696 h 4158856"/>
              <a:gd name="connsiteX11250" fmla="*/ 9924157 w 10692508"/>
              <a:gd name="connsiteY11250" fmla="*/ 1658327 h 4158856"/>
              <a:gd name="connsiteX11251" fmla="*/ 9924157 w 10692508"/>
              <a:gd name="connsiteY11251" fmla="*/ 1669065 h 4158856"/>
              <a:gd name="connsiteX11252" fmla="*/ 9904986 w 10692508"/>
              <a:gd name="connsiteY11252" fmla="*/ 1669065 h 4158856"/>
              <a:gd name="connsiteX11253" fmla="*/ 1057442 w 10692508"/>
              <a:gd name="connsiteY11253" fmla="*/ 1658327 h 4158856"/>
              <a:gd name="connsiteX11254" fmla="*/ 1067411 w 10692508"/>
              <a:gd name="connsiteY11254" fmla="*/ 1669065 h 4158856"/>
              <a:gd name="connsiteX11255" fmla="*/ 1057442 w 10692508"/>
              <a:gd name="connsiteY11255" fmla="*/ 1669065 h 4158856"/>
              <a:gd name="connsiteX11256" fmla="*/ 1047474 w 10692508"/>
              <a:gd name="connsiteY11256" fmla="*/ 1663696 h 4158856"/>
              <a:gd name="connsiteX11257" fmla="*/ 878007 w 10692508"/>
              <a:gd name="connsiteY11257" fmla="*/ 1658327 h 4158856"/>
              <a:gd name="connsiteX11258" fmla="*/ 887975 w 10692508"/>
              <a:gd name="connsiteY11258" fmla="*/ 1669065 h 4158856"/>
              <a:gd name="connsiteX11259" fmla="*/ 868038 w 10692508"/>
              <a:gd name="connsiteY11259" fmla="*/ 1669065 h 4158856"/>
              <a:gd name="connsiteX11260" fmla="*/ 857303 w 10692508"/>
              <a:gd name="connsiteY11260" fmla="*/ 1669065 h 4158856"/>
              <a:gd name="connsiteX11261" fmla="*/ 9874314 w 10692508"/>
              <a:gd name="connsiteY11261" fmla="*/ 1653725 h 4158856"/>
              <a:gd name="connsiteX11262" fmla="*/ 9884282 w 10692508"/>
              <a:gd name="connsiteY11262" fmla="*/ 1653725 h 4158856"/>
              <a:gd name="connsiteX11263" fmla="*/ 9895018 w 10692508"/>
              <a:gd name="connsiteY11263" fmla="*/ 1653725 h 4158856"/>
              <a:gd name="connsiteX11264" fmla="*/ 9895018 w 10692508"/>
              <a:gd name="connsiteY11264" fmla="*/ 1658327 h 4158856"/>
              <a:gd name="connsiteX11265" fmla="*/ 9874314 w 10692508"/>
              <a:gd name="connsiteY11265" fmla="*/ 1658327 h 4158856"/>
              <a:gd name="connsiteX11266" fmla="*/ 1415546 w 10692508"/>
              <a:gd name="connsiteY11266" fmla="*/ 1653725 h 4158856"/>
              <a:gd name="connsiteX11267" fmla="*/ 1446219 w 10692508"/>
              <a:gd name="connsiteY11267" fmla="*/ 1653725 h 4158856"/>
              <a:gd name="connsiteX11268" fmla="*/ 1456187 w 10692508"/>
              <a:gd name="connsiteY11268" fmla="*/ 1658327 h 4158856"/>
              <a:gd name="connsiteX11269" fmla="*/ 1456187 w 10692508"/>
              <a:gd name="connsiteY11269" fmla="*/ 1663696 h 4158856"/>
              <a:gd name="connsiteX11270" fmla="*/ 1426281 w 10692508"/>
              <a:gd name="connsiteY11270" fmla="*/ 1663696 h 4158856"/>
              <a:gd name="connsiteX11271" fmla="*/ 1415546 w 10692508"/>
              <a:gd name="connsiteY11271" fmla="*/ 1658327 h 4158856"/>
              <a:gd name="connsiteX11272" fmla="*/ 398746 w 10692508"/>
              <a:gd name="connsiteY11272" fmla="*/ 1653725 h 4158856"/>
              <a:gd name="connsiteX11273" fmla="*/ 458557 w 10692508"/>
              <a:gd name="connsiteY11273" fmla="*/ 1653725 h 4158856"/>
              <a:gd name="connsiteX11274" fmla="*/ 469293 w 10692508"/>
              <a:gd name="connsiteY11274" fmla="*/ 1658327 h 4158856"/>
              <a:gd name="connsiteX11275" fmla="*/ 429418 w 10692508"/>
              <a:gd name="connsiteY11275" fmla="*/ 1658327 h 4158856"/>
              <a:gd name="connsiteX11276" fmla="*/ 419450 w 10692508"/>
              <a:gd name="connsiteY11276" fmla="*/ 1658327 h 4158856"/>
              <a:gd name="connsiteX11277" fmla="*/ 10084422 w 10692508"/>
              <a:gd name="connsiteY11277" fmla="*/ 1648355 h 4158856"/>
              <a:gd name="connsiteX11278" fmla="*/ 10093623 w 10692508"/>
              <a:gd name="connsiteY11278" fmla="*/ 1658327 h 4158856"/>
              <a:gd name="connsiteX11279" fmla="*/ 10053749 w 10692508"/>
              <a:gd name="connsiteY11279" fmla="*/ 1669065 h 4158856"/>
              <a:gd name="connsiteX11280" fmla="*/ 10043780 w 10692508"/>
              <a:gd name="connsiteY11280" fmla="*/ 1669065 h 4158856"/>
              <a:gd name="connsiteX11281" fmla="*/ 10043780 w 10692508"/>
              <a:gd name="connsiteY11281" fmla="*/ 1653725 h 4158856"/>
              <a:gd name="connsiteX11282" fmla="*/ 10064484 w 10692508"/>
              <a:gd name="connsiteY11282" fmla="*/ 1653725 h 4158856"/>
              <a:gd name="connsiteX11283" fmla="*/ 1884839 w 10692508"/>
              <a:gd name="connsiteY11283" fmla="*/ 1648355 h 4158856"/>
              <a:gd name="connsiteX11284" fmla="*/ 1904776 w 10692508"/>
              <a:gd name="connsiteY11284" fmla="*/ 1653725 h 4158856"/>
              <a:gd name="connsiteX11285" fmla="*/ 1894807 w 10692508"/>
              <a:gd name="connsiteY11285" fmla="*/ 1658327 h 4158856"/>
              <a:gd name="connsiteX11286" fmla="*/ 1884839 w 10692508"/>
              <a:gd name="connsiteY11286" fmla="*/ 1658327 h 4158856"/>
              <a:gd name="connsiteX11287" fmla="*/ 1865668 w 10692508"/>
              <a:gd name="connsiteY11287" fmla="*/ 1658327 h 4158856"/>
              <a:gd name="connsiteX11288" fmla="*/ 1844964 w 10692508"/>
              <a:gd name="connsiteY11288" fmla="*/ 1653725 h 4158856"/>
              <a:gd name="connsiteX11289" fmla="*/ 1884839 w 10692508"/>
              <a:gd name="connsiteY11289" fmla="*/ 1653725 h 4158856"/>
              <a:gd name="connsiteX11290" fmla="*/ 1815825 w 10692508"/>
              <a:gd name="connsiteY11290" fmla="*/ 1648355 h 4158856"/>
              <a:gd name="connsiteX11291" fmla="*/ 1825027 w 10692508"/>
              <a:gd name="connsiteY11291" fmla="*/ 1648355 h 4158856"/>
              <a:gd name="connsiteX11292" fmla="*/ 1825027 w 10692508"/>
              <a:gd name="connsiteY11292" fmla="*/ 1653725 h 4158856"/>
              <a:gd name="connsiteX11293" fmla="*/ 1815825 w 10692508"/>
              <a:gd name="connsiteY11293" fmla="*/ 1658327 h 4158856"/>
              <a:gd name="connsiteX11294" fmla="*/ 8816872 w 10692508"/>
              <a:gd name="connsiteY11294" fmla="*/ 1642986 h 4158856"/>
              <a:gd name="connsiteX11295" fmla="*/ 8826840 w 10692508"/>
              <a:gd name="connsiteY11295" fmla="*/ 1642986 h 4158856"/>
              <a:gd name="connsiteX11296" fmla="*/ 8826840 w 10692508"/>
              <a:gd name="connsiteY11296" fmla="*/ 1653725 h 4158856"/>
              <a:gd name="connsiteX11297" fmla="*/ 8816872 w 10692508"/>
              <a:gd name="connsiteY11297" fmla="*/ 1653725 h 4158856"/>
              <a:gd name="connsiteX11298" fmla="*/ 10014641 w 10692508"/>
              <a:gd name="connsiteY11298" fmla="*/ 1637617 h 4158856"/>
              <a:gd name="connsiteX11299" fmla="*/ 10024610 w 10692508"/>
              <a:gd name="connsiteY11299" fmla="*/ 1648355 h 4158856"/>
              <a:gd name="connsiteX11300" fmla="*/ 10004673 w 10692508"/>
              <a:gd name="connsiteY11300" fmla="*/ 1648355 h 4158856"/>
              <a:gd name="connsiteX11301" fmla="*/ 8717185 w 10692508"/>
              <a:gd name="connsiteY11301" fmla="*/ 1637617 h 4158856"/>
              <a:gd name="connsiteX11302" fmla="*/ 8727921 w 10692508"/>
              <a:gd name="connsiteY11302" fmla="*/ 1637617 h 4158856"/>
              <a:gd name="connsiteX11303" fmla="*/ 8737889 w 10692508"/>
              <a:gd name="connsiteY11303" fmla="*/ 1637617 h 4158856"/>
              <a:gd name="connsiteX11304" fmla="*/ 8737889 w 10692508"/>
              <a:gd name="connsiteY11304" fmla="*/ 1642986 h 4158856"/>
              <a:gd name="connsiteX11305" fmla="*/ 8727921 w 10692508"/>
              <a:gd name="connsiteY11305" fmla="*/ 1642986 h 4158856"/>
              <a:gd name="connsiteX11306" fmla="*/ 8657374 w 10692508"/>
              <a:gd name="connsiteY11306" fmla="*/ 1637617 h 4158856"/>
              <a:gd name="connsiteX11307" fmla="*/ 8657374 w 10692508"/>
              <a:gd name="connsiteY11307" fmla="*/ 1648355 h 4158856"/>
              <a:gd name="connsiteX11308" fmla="*/ 8638203 w 10692508"/>
              <a:gd name="connsiteY11308" fmla="*/ 1648355 h 4158856"/>
              <a:gd name="connsiteX11309" fmla="*/ 8638203 w 10692508"/>
              <a:gd name="connsiteY11309" fmla="*/ 1642986 h 4158856"/>
              <a:gd name="connsiteX11310" fmla="*/ 10273059 w 10692508"/>
              <a:gd name="connsiteY11310" fmla="*/ 1633015 h 4158856"/>
              <a:gd name="connsiteX11311" fmla="*/ 10283794 w 10692508"/>
              <a:gd name="connsiteY11311" fmla="*/ 1642986 h 4158856"/>
              <a:gd name="connsiteX11312" fmla="*/ 10253888 w 10692508"/>
              <a:gd name="connsiteY11312" fmla="*/ 1642986 h 4158856"/>
              <a:gd name="connsiteX11313" fmla="*/ 10243920 w 10692508"/>
              <a:gd name="connsiteY11313" fmla="*/ 1637617 h 4158856"/>
              <a:gd name="connsiteX11314" fmla="*/ 1825027 w 10692508"/>
              <a:gd name="connsiteY11314" fmla="*/ 1633015 h 4158856"/>
              <a:gd name="connsiteX11315" fmla="*/ 1855699 w 10692508"/>
              <a:gd name="connsiteY11315" fmla="*/ 1633015 h 4158856"/>
              <a:gd name="connsiteX11316" fmla="*/ 1865668 w 10692508"/>
              <a:gd name="connsiteY11316" fmla="*/ 1642986 h 4158856"/>
              <a:gd name="connsiteX11317" fmla="*/ 1865668 w 10692508"/>
              <a:gd name="connsiteY11317" fmla="*/ 1648355 h 4158856"/>
              <a:gd name="connsiteX11318" fmla="*/ 1825027 w 10692508"/>
              <a:gd name="connsiteY11318" fmla="*/ 1648355 h 4158856"/>
              <a:gd name="connsiteX11319" fmla="*/ 1655560 w 10692508"/>
              <a:gd name="connsiteY11319" fmla="*/ 1633015 h 4158856"/>
              <a:gd name="connsiteX11320" fmla="*/ 1675497 w 10692508"/>
              <a:gd name="connsiteY11320" fmla="*/ 1633015 h 4158856"/>
              <a:gd name="connsiteX11321" fmla="*/ 1705403 w 10692508"/>
              <a:gd name="connsiteY11321" fmla="*/ 1633015 h 4158856"/>
              <a:gd name="connsiteX11322" fmla="*/ 1705403 w 10692508"/>
              <a:gd name="connsiteY11322" fmla="*/ 1637617 h 4158856"/>
              <a:gd name="connsiteX11323" fmla="*/ 1686233 w 10692508"/>
              <a:gd name="connsiteY11323" fmla="*/ 1642986 h 4158856"/>
              <a:gd name="connsiteX11324" fmla="*/ 1675497 w 10692508"/>
              <a:gd name="connsiteY11324" fmla="*/ 1637617 h 4158856"/>
              <a:gd name="connsiteX11325" fmla="*/ 1665529 w 10692508"/>
              <a:gd name="connsiteY11325" fmla="*/ 1637617 h 4158856"/>
              <a:gd name="connsiteX11326" fmla="*/ 1407111 w 10692508"/>
              <a:gd name="connsiteY11326" fmla="*/ 1633015 h 4158856"/>
              <a:gd name="connsiteX11327" fmla="*/ 1415546 w 10692508"/>
              <a:gd name="connsiteY11327" fmla="*/ 1633015 h 4158856"/>
              <a:gd name="connsiteX11328" fmla="*/ 1436250 w 10692508"/>
              <a:gd name="connsiteY11328" fmla="*/ 1633015 h 4158856"/>
              <a:gd name="connsiteX11329" fmla="*/ 1426281 w 10692508"/>
              <a:gd name="connsiteY11329" fmla="*/ 1637617 h 4158856"/>
              <a:gd name="connsiteX11330" fmla="*/ 927850 w 10692508"/>
              <a:gd name="connsiteY11330" fmla="*/ 1633015 h 4158856"/>
              <a:gd name="connsiteX11331" fmla="*/ 937819 w 10692508"/>
              <a:gd name="connsiteY11331" fmla="*/ 1648355 h 4158856"/>
              <a:gd name="connsiteX11332" fmla="*/ 917881 w 10692508"/>
              <a:gd name="connsiteY11332" fmla="*/ 1648355 h 4158856"/>
              <a:gd name="connsiteX11333" fmla="*/ 907146 w 10692508"/>
              <a:gd name="connsiteY11333" fmla="*/ 1642986 h 4158856"/>
              <a:gd name="connsiteX11334" fmla="*/ 10174139 w 10692508"/>
              <a:gd name="connsiteY11334" fmla="*/ 1627645 h 4158856"/>
              <a:gd name="connsiteX11335" fmla="*/ 10213247 w 10692508"/>
              <a:gd name="connsiteY11335" fmla="*/ 1637617 h 4158856"/>
              <a:gd name="connsiteX11336" fmla="*/ 10194077 w 10692508"/>
              <a:gd name="connsiteY11336" fmla="*/ 1637617 h 4158856"/>
              <a:gd name="connsiteX11337" fmla="*/ 10163404 w 10692508"/>
              <a:gd name="connsiteY11337" fmla="*/ 1653725 h 4158856"/>
              <a:gd name="connsiteX11338" fmla="*/ 10163404 w 10692508"/>
              <a:gd name="connsiteY11338" fmla="*/ 1637617 h 4158856"/>
              <a:gd name="connsiteX11339" fmla="*/ 10143467 w 10692508"/>
              <a:gd name="connsiteY11339" fmla="*/ 1637617 h 4158856"/>
              <a:gd name="connsiteX11340" fmla="*/ 1436250 w 10692508"/>
              <a:gd name="connsiteY11340" fmla="*/ 1623043 h 4158856"/>
              <a:gd name="connsiteX11341" fmla="*/ 1446219 w 10692508"/>
              <a:gd name="connsiteY11341" fmla="*/ 1627645 h 4158856"/>
              <a:gd name="connsiteX11342" fmla="*/ 1436250 w 10692508"/>
              <a:gd name="connsiteY11342" fmla="*/ 1633015 h 4158856"/>
              <a:gd name="connsiteX11343" fmla="*/ 9964798 w 10692508"/>
              <a:gd name="connsiteY11343" fmla="*/ 1617674 h 4158856"/>
              <a:gd name="connsiteX11344" fmla="*/ 9974000 w 10692508"/>
              <a:gd name="connsiteY11344" fmla="*/ 1623043 h 4158856"/>
              <a:gd name="connsiteX11345" fmla="*/ 9964798 w 10692508"/>
              <a:gd name="connsiteY11345" fmla="*/ 1627645 h 4158856"/>
              <a:gd name="connsiteX11346" fmla="*/ 9993937 w 10692508"/>
              <a:gd name="connsiteY11346" fmla="*/ 1627645 h 4158856"/>
              <a:gd name="connsiteX11347" fmla="*/ 10004673 w 10692508"/>
              <a:gd name="connsiteY11347" fmla="*/ 1633015 h 4158856"/>
              <a:gd name="connsiteX11348" fmla="*/ 9983968 w 10692508"/>
              <a:gd name="connsiteY11348" fmla="*/ 1642986 h 4158856"/>
              <a:gd name="connsiteX11349" fmla="*/ 10004673 w 10692508"/>
              <a:gd name="connsiteY11349" fmla="*/ 1663696 h 4158856"/>
              <a:gd name="connsiteX11350" fmla="*/ 9974000 w 10692508"/>
              <a:gd name="connsiteY11350" fmla="*/ 1673667 h 4158856"/>
              <a:gd name="connsiteX11351" fmla="*/ 9974000 w 10692508"/>
              <a:gd name="connsiteY11351" fmla="*/ 1679037 h 4158856"/>
              <a:gd name="connsiteX11352" fmla="*/ 9944861 w 10692508"/>
              <a:gd name="connsiteY11352" fmla="*/ 1684406 h 4158856"/>
              <a:gd name="connsiteX11353" fmla="*/ 9944861 w 10692508"/>
              <a:gd name="connsiteY11353" fmla="*/ 1694377 h 4158856"/>
              <a:gd name="connsiteX11354" fmla="*/ 9914188 w 10692508"/>
              <a:gd name="connsiteY11354" fmla="*/ 1705116 h 4158856"/>
              <a:gd name="connsiteX11355" fmla="*/ 9904986 w 10692508"/>
              <a:gd name="connsiteY11355" fmla="*/ 1705116 h 4158856"/>
              <a:gd name="connsiteX11356" fmla="*/ 9904986 w 10692508"/>
              <a:gd name="connsiteY11356" fmla="*/ 1709718 h 4158856"/>
              <a:gd name="connsiteX11357" fmla="*/ 9895018 w 10692508"/>
              <a:gd name="connsiteY11357" fmla="*/ 1715087 h 4158856"/>
              <a:gd name="connsiteX11358" fmla="*/ 9854376 w 10692508"/>
              <a:gd name="connsiteY11358" fmla="*/ 1730428 h 4158856"/>
              <a:gd name="connsiteX11359" fmla="*/ 9845174 w 10692508"/>
              <a:gd name="connsiteY11359" fmla="*/ 1730428 h 4158856"/>
              <a:gd name="connsiteX11360" fmla="*/ 9845174 w 10692508"/>
              <a:gd name="connsiteY11360" fmla="*/ 1735797 h 4158856"/>
              <a:gd name="connsiteX11361" fmla="*/ 9864345 w 10692508"/>
              <a:gd name="connsiteY11361" fmla="*/ 1741166 h 4158856"/>
              <a:gd name="connsiteX11362" fmla="*/ 9864345 w 10692508"/>
              <a:gd name="connsiteY11362" fmla="*/ 1750371 h 4158856"/>
              <a:gd name="connsiteX11363" fmla="*/ 9884282 w 10692508"/>
              <a:gd name="connsiteY11363" fmla="*/ 1745769 h 4158856"/>
              <a:gd name="connsiteX11364" fmla="*/ 9904986 w 10692508"/>
              <a:gd name="connsiteY11364" fmla="*/ 1750371 h 4158856"/>
              <a:gd name="connsiteX11365" fmla="*/ 9854376 w 10692508"/>
              <a:gd name="connsiteY11365" fmla="*/ 1766478 h 4158856"/>
              <a:gd name="connsiteX11366" fmla="*/ 9854376 w 10692508"/>
              <a:gd name="connsiteY11366" fmla="*/ 1771848 h 4158856"/>
              <a:gd name="connsiteX11367" fmla="*/ 9845174 w 10692508"/>
              <a:gd name="connsiteY11367" fmla="*/ 1771848 h 4158856"/>
              <a:gd name="connsiteX11368" fmla="*/ 9824470 w 10692508"/>
              <a:gd name="connsiteY11368" fmla="*/ 1776450 h 4158856"/>
              <a:gd name="connsiteX11369" fmla="*/ 9814502 w 10692508"/>
              <a:gd name="connsiteY11369" fmla="*/ 1761109 h 4158856"/>
              <a:gd name="connsiteX11370" fmla="*/ 9824470 w 10692508"/>
              <a:gd name="connsiteY11370" fmla="*/ 1755740 h 4158856"/>
              <a:gd name="connsiteX11371" fmla="*/ 9824470 w 10692508"/>
              <a:gd name="connsiteY11371" fmla="*/ 1741166 h 4158856"/>
              <a:gd name="connsiteX11372" fmla="*/ 9795331 w 10692508"/>
              <a:gd name="connsiteY11372" fmla="*/ 1750371 h 4158856"/>
              <a:gd name="connsiteX11373" fmla="*/ 9795331 w 10692508"/>
              <a:gd name="connsiteY11373" fmla="*/ 1745769 h 4158856"/>
              <a:gd name="connsiteX11374" fmla="*/ 9795331 w 10692508"/>
              <a:gd name="connsiteY11374" fmla="*/ 1735797 h 4158856"/>
              <a:gd name="connsiteX11375" fmla="*/ 9804533 w 10692508"/>
              <a:gd name="connsiteY11375" fmla="*/ 1730428 h 4158856"/>
              <a:gd name="connsiteX11376" fmla="*/ 9814502 w 10692508"/>
              <a:gd name="connsiteY11376" fmla="*/ 1730428 h 4158856"/>
              <a:gd name="connsiteX11377" fmla="*/ 9845174 w 10692508"/>
              <a:gd name="connsiteY11377" fmla="*/ 1715087 h 4158856"/>
              <a:gd name="connsiteX11378" fmla="*/ 9854376 w 10692508"/>
              <a:gd name="connsiteY11378" fmla="*/ 1705116 h 4158856"/>
              <a:gd name="connsiteX11379" fmla="*/ 9864345 w 10692508"/>
              <a:gd name="connsiteY11379" fmla="*/ 1705116 h 4158856"/>
              <a:gd name="connsiteX11380" fmla="*/ 9874314 w 10692508"/>
              <a:gd name="connsiteY11380" fmla="*/ 1699747 h 4158856"/>
              <a:gd name="connsiteX11381" fmla="*/ 9884282 w 10692508"/>
              <a:gd name="connsiteY11381" fmla="*/ 1705116 h 4158856"/>
              <a:gd name="connsiteX11382" fmla="*/ 9884282 w 10692508"/>
              <a:gd name="connsiteY11382" fmla="*/ 1694377 h 4158856"/>
              <a:gd name="connsiteX11383" fmla="*/ 9914188 w 10692508"/>
              <a:gd name="connsiteY11383" fmla="*/ 1689008 h 4158856"/>
              <a:gd name="connsiteX11384" fmla="*/ 9924157 w 10692508"/>
              <a:gd name="connsiteY11384" fmla="*/ 1689008 h 4158856"/>
              <a:gd name="connsiteX11385" fmla="*/ 9944861 w 10692508"/>
              <a:gd name="connsiteY11385" fmla="*/ 1673667 h 4158856"/>
              <a:gd name="connsiteX11386" fmla="*/ 9934125 w 10692508"/>
              <a:gd name="connsiteY11386" fmla="*/ 1663696 h 4158856"/>
              <a:gd name="connsiteX11387" fmla="*/ 9954829 w 10692508"/>
              <a:gd name="connsiteY11387" fmla="*/ 1658327 h 4158856"/>
              <a:gd name="connsiteX11388" fmla="*/ 9934125 w 10692508"/>
              <a:gd name="connsiteY11388" fmla="*/ 1653725 h 4158856"/>
              <a:gd name="connsiteX11389" fmla="*/ 9944861 w 10692508"/>
              <a:gd name="connsiteY11389" fmla="*/ 1642986 h 4158856"/>
              <a:gd name="connsiteX11390" fmla="*/ 9934125 w 10692508"/>
              <a:gd name="connsiteY11390" fmla="*/ 1642986 h 4158856"/>
              <a:gd name="connsiteX11391" fmla="*/ 9944861 w 10692508"/>
              <a:gd name="connsiteY11391" fmla="*/ 1633015 h 4158856"/>
              <a:gd name="connsiteX11392" fmla="*/ 9954829 w 10692508"/>
              <a:gd name="connsiteY11392" fmla="*/ 1627645 h 4158856"/>
              <a:gd name="connsiteX11393" fmla="*/ 9954829 w 10692508"/>
              <a:gd name="connsiteY11393" fmla="*/ 1623043 h 4158856"/>
              <a:gd name="connsiteX11394" fmla="*/ 8907356 w 10692508"/>
              <a:gd name="connsiteY11394" fmla="*/ 1617674 h 4158856"/>
              <a:gd name="connsiteX11395" fmla="*/ 8917325 w 10692508"/>
              <a:gd name="connsiteY11395" fmla="*/ 1623043 h 4158856"/>
              <a:gd name="connsiteX11396" fmla="*/ 8897388 w 10692508"/>
              <a:gd name="connsiteY11396" fmla="*/ 1623043 h 4158856"/>
              <a:gd name="connsiteX11397" fmla="*/ 1456187 w 10692508"/>
              <a:gd name="connsiteY11397" fmla="*/ 1617674 h 4158856"/>
              <a:gd name="connsiteX11398" fmla="*/ 1496062 w 10692508"/>
              <a:gd name="connsiteY11398" fmla="*/ 1617674 h 4158856"/>
              <a:gd name="connsiteX11399" fmla="*/ 1535936 w 10692508"/>
              <a:gd name="connsiteY11399" fmla="*/ 1637617 h 4158856"/>
              <a:gd name="connsiteX11400" fmla="*/ 1555874 w 10692508"/>
              <a:gd name="connsiteY11400" fmla="*/ 1637617 h 4158856"/>
              <a:gd name="connsiteX11401" fmla="*/ 1576578 w 10692508"/>
              <a:gd name="connsiteY11401" fmla="*/ 1658327 h 4158856"/>
              <a:gd name="connsiteX11402" fmla="*/ 1555874 w 10692508"/>
              <a:gd name="connsiteY11402" fmla="*/ 1669065 h 4158856"/>
              <a:gd name="connsiteX11403" fmla="*/ 1526735 w 10692508"/>
              <a:gd name="connsiteY11403" fmla="*/ 1669065 h 4158856"/>
              <a:gd name="connsiteX11404" fmla="*/ 1506030 w 10692508"/>
              <a:gd name="connsiteY11404" fmla="*/ 1663696 h 4158856"/>
              <a:gd name="connsiteX11405" fmla="*/ 1486093 w 10692508"/>
              <a:gd name="connsiteY11405" fmla="*/ 1658327 h 4158856"/>
              <a:gd name="connsiteX11406" fmla="*/ 1475358 w 10692508"/>
              <a:gd name="connsiteY11406" fmla="*/ 1648355 h 4158856"/>
              <a:gd name="connsiteX11407" fmla="*/ 1475358 w 10692508"/>
              <a:gd name="connsiteY11407" fmla="*/ 1633015 h 4158856"/>
              <a:gd name="connsiteX11408" fmla="*/ 1456187 w 10692508"/>
              <a:gd name="connsiteY11408" fmla="*/ 1623043 h 4158856"/>
              <a:gd name="connsiteX11409" fmla="*/ 1386407 w 10692508"/>
              <a:gd name="connsiteY11409" fmla="*/ 1617674 h 4158856"/>
              <a:gd name="connsiteX11410" fmla="*/ 1407111 w 10692508"/>
              <a:gd name="connsiteY11410" fmla="*/ 1617674 h 4158856"/>
              <a:gd name="connsiteX11411" fmla="*/ 1415546 w 10692508"/>
              <a:gd name="connsiteY11411" fmla="*/ 1617674 h 4158856"/>
              <a:gd name="connsiteX11412" fmla="*/ 1415546 w 10692508"/>
              <a:gd name="connsiteY11412" fmla="*/ 1627645 h 4158856"/>
              <a:gd name="connsiteX11413" fmla="*/ 1407111 w 10692508"/>
              <a:gd name="connsiteY11413" fmla="*/ 1627645 h 4158856"/>
              <a:gd name="connsiteX11414" fmla="*/ 1276752 w 10692508"/>
              <a:gd name="connsiteY11414" fmla="*/ 1617674 h 4158856"/>
              <a:gd name="connsiteX11415" fmla="*/ 1286721 w 10692508"/>
              <a:gd name="connsiteY11415" fmla="*/ 1617674 h 4158856"/>
              <a:gd name="connsiteX11416" fmla="*/ 1297456 w 10692508"/>
              <a:gd name="connsiteY11416" fmla="*/ 1623043 h 4158856"/>
              <a:gd name="connsiteX11417" fmla="*/ 1286721 w 10692508"/>
              <a:gd name="connsiteY11417" fmla="*/ 1627645 h 4158856"/>
              <a:gd name="connsiteX11418" fmla="*/ 448589 w 10692508"/>
              <a:gd name="connsiteY11418" fmla="*/ 1617674 h 4158856"/>
              <a:gd name="connsiteX11419" fmla="*/ 458557 w 10692508"/>
              <a:gd name="connsiteY11419" fmla="*/ 1617674 h 4158856"/>
              <a:gd name="connsiteX11420" fmla="*/ 469293 w 10692508"/>
              <a:gd name="connsiteY11420" fmla="*/ 1623043 h 4158856"/>
              <a:gd name="connsiteX11421" fmla="*/ 448589 w 10692508"/>
              <a:gd name="connsiteY11421" fmla="*/ 1623043 h 4158856"/>
              <a:gd name="connsiteX11422" fmla="*/ 10143467 w 10692508"/>
              <a:gd name="connsiteY11422" fmla="*/ 1612305 h 4158856"/>
              <a:gd name="connsiteX11423" fmla="*/ 10153435 w 10692508"/>
              <a:gd name="connsiteY11423" fmla="*/ 1617674 h 4158856"/>
              <a:gd name="connsiteX11424" fmla="*/ 10114328 w 10692508"/>
              <a:gd name="connsiteY11424" fmla="*/ 1637617 h 4158856"/>
              <a:gd name="connsiteX11425" fmla="*/ 10103592 w 10692508"/>
              <a:gd name="connsiteY11425" fmla="*/ 1633015 h 4158856"/>
              <a:gd name="connsiteX11426" fmla="*/ 10114328 w 10692508"/>
              <a:gd name="connsiteY11426" fmla="*/ 1627645 h 4158856"/>
              <a:gd name="connsiteX11427" fmla="*/ 10103592 w 10692508"/>
              <a:gd name="connsiteY11427" fmla="*/ 1623043 h 4158856"/>
              <a:gd name="connsiteX11428" fmla="*/ 10124296 w 10692508"/>
              <a:gd name="connsiteY11428" fmla="*/ 1623043 h 4158856"/>
              <a:gd name="connsiteX11429" fmla="*/ 1994494 w 10692508"/>
              <a:gd name="connsiteY11429" fmla="*/ 1612305 h 4158856"/>
              <a:gd name="connsiteX11430" fmla="*/ 2014431 w 10692508"/>
              <a:gd name="connsiteY11430" fmla="*/ 1623043 h 4158856"/>
              <a:gd name="connsiteX11431" fmla="*/ 1994494 w 10692508"/>
              <a:gd name="connsiteY11431" fmla="*/ 1627645 h 4158856"/>
              <a:gd name="connsiteX11432" fmla="*/ 10322902 w 10692508"/>
              <a:gd name="connsiteY11432" fmla="*/ 1606935 h 4158856"/>
              <a:gd name="connsiteX11433" fmla="*/ 10343606 w 10692508"/>
              <a:gd name="connsiteY11433" fmla="*/ 1612305 h 4158856"/>
              <a:gd name="connsiteX11434" fmla="*/ 10322902 w 10692508"/>
              <a:gd name="connsiteY11434" fmla="*/ 1617674 h 4158856"/>
              <a:gd name="connsiteX11435" fmla="*/ 10293763 w 10692508"/>
              <a:gd name="connsiteY11435" fmla="*/ 1606935 h 4158856"/>
              <a:gd name="connsiteX11436" fmla="*/ 10303732 w 10692508"/>
              <a:gd name="connsiteY11436" fmla="*/ 1606935 h 4158856"/>
              <a:gd name="connsiteX11437" fmla="*/ 10303732 w 10692508"/>
              <a:gd name="connsiteY11437" fmla="*/ 1617674 h 4158856"/>
              <a:gd name="connsiteX11438" fmla="*/ 10174139 w 10692508"/>
              <a:gd name="connsiteY11438" fmla="*/ 1606935 h 4158856"/>
              <a:gd name="connsiteX11439" fmla="*/ 10153435 w 10692508"/>
              <a:gd name="connsiteY11439" fmla="*/ 1617674 h 4158856"/>
              <a:gd name="connsiteX11440" fmla="*/ 10153435 w 10692508"/>
              <a:gd name="connsiteY11440" fmla="*/ 1612305 h 4158856"/>
              <a:gd name="connsiteX11441" fmla="*/ 8996307 w 10692508"/>
              <a:gd name="connsiteY11441" fmla="*/ 1606935 h 4158856"/>
              <a:gd name="connsiteX11442" fmla="*/ 9006276 w 10692508"/>
              <a:gd name="connsiteY11442" fmla="*/ 1612305 h 4158856"/>
              <a:gd name="connsiteX11443" fmla="*/ 8996307 w 10692508"/>
              <a:gd name="connsiteY11443" fmla="*/ 1617674 h 4158856"/>
              <a:gd name="connsiteX11444" fmla="*/ 8996307 w 10692508"/>
              <a:gd name="connsiteY11444" fmla="*/ 1612305 h 4158856"/>
              <a:gd name="connsiteX11445" fmla="*/ 1715372 w 10692508"/>
              <a:gd name="connsiteY11445" fmla="*/ 1606935 h 4158856"/>
              <a:gd name="connsiteX11446" fmla="*/ 1715372 w 10692508"/>
              <a:gd name="connsiteY11446" fmla="*/ 1623043 h 4158856"/>
              <a:gd name="connsiteX11447" fmla="*/ 1696201 w 10692508"/>
              <a:gd name="connsiteY11447" fmla="*/ 1617674 h 4158856"/>
              <a:gd name="connsiteX11448" fmla="*/ 1696201 w 10692508"/>
              <a:gd name="connsiteY11448" fmla="*/ 1612305 h 4158856"/>
              <a:gd name="connsiteX11449" fmla="*/ 10243920 w 10692508"/>
              <a:gd name="connsiteY11449" fmla="*/ 1601566 h 4158856"/>
              <a:gd name="connsiteX11450" fmla="*/ 10273059 w 10692508"/>
              <a:gd name="connsiteY11450" fmla="*/ 1601566 h 4158856"/>
              <a:gd name="connsiteX11451" fmla="*/ 10253888 w 10692508"/>
              <a:gd name="connsiteY11451" fmla="*/ 1606935 h 4158856"/>
              <a:gd name="connsiteX11452" fmla="*/ 10243920 w 10692508"/>
              <a:gd name="connsiteY11452" fmla="*/ 1612305 h 4158856"/>
              <a:gd name="connsiteX11453" fmla="*/ 10233951 w 10692508"/>
              <a:gd name="connsiteY11453" fmla="*/ 1623043 h 4158856"/>
              <a:gd name="connsiteX11454" fmla="*/ 10223216 w 10692508"/>
              <a:gd name="connsiteY11454" fmla="*/ 1612305 h 4158856"/>
              <a:gd name="connsiteX11455" fmla="*/ 10243920 w 10692508"/>
              <a:gd name="connsiteY11455" fmla="*/ 1606935 h 4158856"/>
              <a:gd name="connsiteX11456" fmla="*/ 8867482 w 10692508"/>
              <a:gd name="connsiteY11456" fmla="*/ 1601566 h 4158856"/>
              <a:gd name="connsiteX11457" fmla="*/ 8876683 w 10692508"/>
              <a:gd name="connsiteY11457" fmla="*/ 1601566 h 4158856"/>
              <a:gd name="connsiteX11458" fmla="*/ 8876683 w 10692508"/>
              <a:gd name="connsiteY11458" fmla="*/ 1606935 h 4158856"/>
              <a:gd name="connsiteX11459" fmla="*/ 8867482 w 10692508"/>
              <a:gd name="connsiteY11459" fmla="*/ 1612305 h 4158856"/>
              <a:gd name="connsiteX11460" fmla="*/ 8857513 w 10692508"/>
              <a:gd name="connsiteY11460" fmla="*/ 1606935 h 4158856"/>
              <a:gd name="connsiteX11461" fmla="*/ 2045104 w 10692508"/>
              <a:gd name="connsiteY11461" fmla="*/ 1601566 h 4158856"/>
              <a:gd name="connsiteX11462" fmla="*/ 2054305 w 10692508"/>
              <a:gd name="connsiteY11462" fmla="*/ 1606935 h 4158856"/>
              <a:gd name="connsiteX11463" fmla="*/ 2064274 w 10692508"/>
              <a:gd name="connsiteY11463" fmla="*/ 1612305 h 4158856"/>
              <a:gd name="connsiteX11464" fmla="*/ 2045104 w 10692508"/>
              <a:gd name="connsiteY11464" fmla="*/ 1617674 h 4158856"/>
              <a:gd name="connsiteX11465" fmla="*/ 2014431 w 10692508"/>
              <a:gd name="connsiteY11465" fmla="*/ 1606935 h 4158856"/>
              <a:gd name="connsiteX11466" fmla="*/ 1555874 w 10692508"/>
              <a:gd name="connsiteY11466" fmla="*/ 1601566 h 4158856"/>
              <a:gd name="connsiteX11467" fmla="*/ 1625654 w 10692508"/>
              <a:gd name="connsiteY11467" fmla="*/ 1601566 h 4158856"/>
              <a:gd name="connsiteX11468" fmla="*/ 1646358 w 10692508"/>
              <a:gd name="connsiteY11468" fmla="*/ 1612305 h 4158856"/>
              <a:gd name="connsiteX11469" fmla="*/ 1625654 w 10692508"/>
              <a:gd name="connsiteY11469" fmla="*/ 1627645 h 4158856"/>
              <a:gd name="connsiteX11470" fmla="*/ 1615685 w 10692508"/>
              <a:gd name="connsiteY11470" fmla="*/ 1623043 h 4158856"/>
              <a:gd name="connsiteX11471" fmla="*/ 1586546 w 10692508"/>
              <a:gd name="connsiteY11471" fmla="*/ 1633015 h 4158856"/>
              <a:gd name="connsiteX11472" fmla="*/ 1615685 w 10692508"/>
              <a:gd name="connsiteY11472" fmla="*/ 1637617 h 4158856"/>
              <a:gd name="connsiteX11473" fmla="*/ 1615685 w 10692508"/>
              <a:gd name="connsiteY11473" fmla="*/ 1642986 h 4158856"/>
              <a:gd name="connsiteX11474" fmla="*/ 1595748 w 10692508"/>
              <a:gd name="connsiteY11474" fmla="*/ 1648355 h 4158856"/>
              <a:gd name="connsiteX11475" fmla="*/ 1576578 w 10692508"/>
              <a:gd name="connsiteY11475" fmla="*/ 1637617 h 4158856"/>
              <a:gd name="connsiteX11476" fmla="*/ 1576578 w 10692508"/>
              <a:gd name="connsiteY11476" fmla="*/ 1627645 h 4158856"/>
              <a:gd name="connsiteX11477" fmla="*/ 1545905 w 10692508"/>
              <a:gd name="connsiteY11477" fmla="*/ 1617674 h 4158856"/>
              <a:gd name="connsiteX11478" fmla="*/ 1545905 w 10692508"/>
              <a:gd name="connsiteY11478" fmla="*/ 1606935 h 4158856"/>
              <a:gd name="connsiteX11479" fmla="*/ 1446219 w 10692508"/>
              <a:gd name="connsiteY11479" fmla="*/ 1601566 h 4158856"/>
              <a:gd name="connsiteX11480" fmla="*/ 1475358 w 10692508"/>
              <a:gd name="connsiteY11480" fmla="*/ 1606935 h 4158856"/>
              <a:gd name="connsiteX11481" fmla="*/ 1466923 w 10692508"/>
              <a:gd name="connsiteY11481" fmla="*/ 1612305 h 4158856"/>
              <a:gd name="connsiteX11482" fmla="*/ 1336564 w 10692508"/>
              <a:gd name="connsiteY11482" fmla="*/ 1601566 h 4158856"/>
              <a:gd name="connsiteX11483" fmla="*/ 1357268 w 10692508"/>
              <a:gd name="connsiteY11483" fmla="*/ 1617674 h 4158856"/>
              <a:gd name="connsiteX11484" fmla="*/ 1357268 w 10692508"/>
              <a:gd name="connsiteY11484" fmla="*/ 1627645 h 4158856"/>
              <a:gd name="connsiteX11485" fmla="*/ 1346532 w 10692508"/>
              <a:gd name="connsiteY11485" fmla="*/ 1627645 h 4158856"/>
              <a:gd name="connsiteX11486" fmla="*/ 1305891 w 10692508"/>
              <a:gd name="connsiteY11486" fmla="*/ 1617674 h 4158856"/>
              <a:gd name="connsiteX11487" fmla="*/ 1316626 w 10692508"/>
              <a:gd name="connsiteY11487" fmla="*/ 1617674 h 4158856"/>
              <a:gd name="connsiteX11488" fmla="*/ 1305891 w 10692508"/>
              <a:gd name="connsiteY11488" fmla="*/ 1612305 h 4158856"/>
              <a:gd name="connsiteX11489" fmla="*/ 1326595 w 10692508"/>
              <a:gd name="connsiteY11489" fmla="*/ 1606935 h 4158856"/>
              <a:gd name="connsiteX11490" fmla="*/ 1117254 w 10692508"/>
              <a:gd name="connsiteY11490" fmla="*/ 1601566 h 4158856"/>
              <a:gd name="connsiteX11491" fmla="*/ 1136424 w 10692508"/>
              <a:gd name="connsiteY11491" fmla="*/ 1601566 h 4158856"/>
              <a:gd name="connsiteX11492" fmla="*/ 1157128 w 10692508"/>
              <a:gd name="connsiteY11492" fmla="*/ 1612305 h 4158856"/>
              <a:gd name="connsiteX11493" fmla="*/ 1147160 w 10692508"/>
              <a:gd name="connsiteY11493" fmla="*/ 1612305 h 4158856"/>
              <a:gd name="connsiteX11494" fmla="*/ 1147160 w 10692508"/>
              <a:gd name="connsiteY11494" fmla="*/ 1623043 h 4158856"/>
              <a:gd name="connsiteX11495" fmla="*/ 1117254 w 10692508"/>
              <a:gd name="connsiteY11495" fmla="*/ 1623043 h 4158856"/>
              <a:gd name="connsiteX11496" fmla="*/ 1107285 w 10692508"/>
              <a:gd name="connsiteY11496" fmla="*/ 1617674 h 4158856"/>
              <a:gd name="connsiteX11497" fmla="*/ 628024 w 10692508"/>
              <a:gd name="connsiteY11497" fmla="*/ 1601566 h 4158856"/>
              <a:gd name="connsiteX11498" fmla="*/ 648728 w 10692508"/>
              <a:gd name="connsiteY11498" fmla="*/ 1612305 h 4158856"/>
              <a:gd name="connsiteX11499" fmla="*/ 608087 w 10692508"/>
              <a:gd name="connsiteY11499" fmla="*/ 1612305 h 4158856"/>
              <a:gd name="connsiteX11500" fmla="*/ 588916 w 10692508"/>
              <a:gd name="connsiteY11500" fmla="*/ 1606935 h 4158856"/>
              <a:gd name="connsiteX11501" fmla="*/ 10053749 w 10692508"/>
              <a:gd name="connsiteY11501" fmla="*/ 1591595 h 4158856"/>
              <a:gd name="connsiteX11502" fmla="*/ 10074453 w 10692508"/>
              <a:gd name="connsiteY11502" fmla="*/ 1601566 h 4158856"/>
              <a:gd name="connsiteX11503" fmla="*/ 10093623 w 10692508"/>
              <a:gd name="connsiteY11503" fmla="*/ 1601566 h 4158856"/>
              <a:gd name="connsiteX11504" fmla="*/ 10103592 w 10692508"/>
              <a:gd name="connsiteY11504" fmla="*/ 1617674 h 4158856"/>
              <a:gd name="connsiteX11505" fmla="*/ 10093623 w 10692508"/>
              <a:gd name="connsiteY11505" fmla="*/ 1623043 h 4158856"/>
              <a:gd name="connsiteX11506" fmla="*/ 10074453 w 10692508"/>
              <a:gd name="connsiteY11506" fmla="*/ 1623043 h 4158856"/>
              <a:gd name="connsiteX11507" fmla="*/ 10053749 w 10692508"/>
              <a:gd name="connsiteY11507" fmla="*/ 1633015 h 4158856"/>
              <a:gd name="connsiteX11508" fmla="*/ 10043780 w 10692508"/>
              <a:gd name="connsiteY11508" fmla="*/ 1627645 h 4158856"/>
              <a:gd name="connsiteX11509" fmla="*/ 10074453 w 10692508"/>
              <a:gd name="connsiteY11509" fmla="*/ 1617674 h 4158856"/>
              <a:gd name="connsiteX11510" fmla="*/ 10093623 w 10692508"/>
              <a:gd name="connsiteY11510" fmla="*/ 1612305 h 4158856"/>
              <a:gd name="connsiteX11511" fmla="*/ 10084422 w 10692508"/>
              <a:gd name="connsiteY11511" fmla="*/ 1606935 h 4158856"/>
              <a:gd name="connsiteX11512" fmla="*/ 10074453 w 10692508"/>
              <a:gd name="connsiteY11512" fmla="*/ 1612305 h 4158856"/>
              <a:gd name="connsiteX11513" fmla="*/ 10033812 w 10692508"/>
              <a:gd name="connsiteY11513" fmla="*/ 1612305 h 4158856"/>
              <a:gd name="connsiteX11514" fmla="*/ 1097317 w 10692508"/>
              <a:gd name="connsiteY11514" fmla="*/ 1591595 h 4158856"/>
              <a:gd name="connsiteX11515" fmla="*/ 1107285 w 10692508"/>
              <a:gd name="connsiteY11515" fmla="*/ 1591595 h 4158856"/>
              <a:gd name="connsiteX11516" fmla="*/ 1126456 w 10692508"/>
              <a:gd name="connsiteY11516" fmla="*/ 1596964 h 4158856"/>
              <a:gd name="connsiteX11517" fmla="*/ 1097317 w 10692508"/>
              <a:gd name="connsiteY11517" fmla="*/ 1601566 h 4158856"/>
              <a:gd name="connsiteX11518" fmla="*/ 10203278 w 10692508"/>
              <a:gd name="connsiteY11518" fmla="*/ 1586992 h 4158856"/>
              <a:gd name="connsiteX11519" fmla="*/ 10213247 w 10692508"/>
              <a:gd name="connsiteY11519" fmla="*/ 1586992 h 4158856"/>
              <a:gd name="connsiteX11520" fmla="*/ 10194077 w 10692508"/>
              <a:gd name="connsiteY11520" fmla="*/ 1601566 h 4158856"/>
              <a:gd name="connsiteX11521" fmla="*/ 10184108 w 10692508"/>
              <a:gd name="connsiteY11521" fmla="*/ 1596964 h 4158856"/>
              <a:gd name="connsiteX11522" fmla="*/ 8667342 w 10692508"/>
              <a:gd name="connsiteY11522" fmla="*/ 1586992 h 4158856"/>
              <a:gd name="connsiteX11523" fmla="*/ 8688046 w 10692508"/>
              <a:gd name="connsiteY11523" fmla="*/ 1591595 h 4158856"/>
              <a:gd name="connsiteX11524" fmla="*/ 8667342 w 10692508"/>
              <a:gd name="connsiteY11524" fmla="*/ 1601566 h 4158856"/>
              <a:gd name="connsiteX11525" fmla="*/ 10103592 w 10692508"/>
              <a:gd name="connsiteY11525" fmla="*/ 1581623 h 4158856"/>
              <a:gd name="connsiteX11526" fmla="*/ 10103592 w 10692508"/>
              <a:gd name="connsiteY11526" fmla="*/ 1591595 h 4158856"/>
              <a:gd name="connsiteX11527" fmla="*/ 10084422 w 10692508"/>
              <a:gd name="connsiteY11527" fmla="*/ 1596964 h 4158856"/>
              <a:gd name="connsiteX11528" fmla="*/ 10084422 w 10692508"/>
              <a:gd name="connsiteY11528" fmla="*/ 1586992 h 4158856"/>
              <a:gd name="connsiteX11529" fmla="*/ 1555874 w 10692508"/>
              <a:gd name="connsiteY11529" fmla="*/ 1581623 h 4158856"/>
              <a:gd name="connsiteX11530" fmla="*/ 1565842 w 10692508"/>
              <a:gd name="connsiteY11530" fmla="*/ 1591595 h 4158856"/>
              <a:gd name="connsiteX11531" fmla="*/ 1555874 w 10692508"/>
              <a:gd name="connsiteY11531" fmla="*/ 1591595 h 4158856"/>
              <a:gd name="connsiteX11532" fmla="*/ 338934 w 10692508"/>
              <a:gd name="connsiteY11532" fmla="*/ 1581623 h 4158856"/>
              <a:gd name="connsiteX11533" fmla="*/ 348902 w 10692508"/>
              <a:gd name="connsiteY11533" fmla="*/ 1586992 h 4158856"/>
              <a:gd name="connsiteX11534" fmla="*/ 328965 w 10692508"/>
              <a:gd name="connsiteY11534" fmla="*/ 1586992 h 4158856"/>
              <a:gd name="connsiteX11535" fmla="*/ 10143467 w 10692508"/>
              <a:gd name="connsiteY11535" fmla="*/ 1576254 h 4158856"/>
              <a:gd name="connsiteX11536" fmla="*/ 10153435 w 10692508"/>
              <a:gd name="connsiteY11536" fmla="*/ 1586992 h 4158856"/>
              <a:gd name="connsiteX11537" fmla="*/ 10153435 w 10692508"/>
              <a:gd name="connsiteY11537" fmla="*/ 1591595 h 4158856"/>
              <a:gd name="connsiteX11538" fmla="*/ 10124296 w 10692508"/>
              <a:gd name="connsiteY11538" fmla="*/ 1606935 h 4158856"/>
              <a:gd name="connsiteX11539" fmla="*/ 10114328 w 10692508"/>
              <a:gd name="connsiteY11539" fmla="*/ 1596964 h 4158856"/>
              <a:gd name="connsiteX11540" fmla="*/ 10124296 w 10692508"/>
              <a:gd name="connsiteY11540" fmla="*/ 1591595 h 4158856"/>
              <a:gd name="connsiteX11541" fmla="*/ 10124296 w 10692508"/>
              <a:gd name="connsiteY11541" fmla="*/ 1581623 h 4158856"/>
              <a:gd name="connsiteX11542" fmla="*/ 8857513 w 10692508"/>
              <a:gd name="connsiteY11542" fmla="*/ 1576254 h 4158856"/>
              <a:gd name="connsiteX11543" fmla="*/ 8867482 w 10692508"/>
              <a:gd name="connsiteY11543" fmla="*/ 1576254 h 4158856"/>
              <a:gd name="connsiteX11544" fmla="*/ 8867482 w 10692508"/>
              <a:gd name="connsiteY11544" fmla="*/ 1586992 h 4158856"/>
              <a:gd name="connsiteX11545" fmla="*/ 8857513 w 10692508"/>
              <a:gd name="connsiteY11545" fmla="*/ 1586992 h 4158856"/>
              <a:gd name="connsiteX11546" fmla="*/ 1646358 w 10692508"/>
              <a:gd name="connsiteY11546" fmla="*/ 1576254 h 4158856"/>
              <a:gd name="connsiteX11547" fmla="*/ 1646358 w 10692508"/>
              <a:gd name="connsiteY11547" fmla="*/ 1586992 h 4158856"/>
              <a:gd name="connsiteX11548" fmla="*/ 1655560 w 10692508"/>
              <a:gd name="connsiteY11548" fmla="*/ 1591595 h 4158856"/>
              <a:gd name="connsiteX11549" fmla="*/ 1625654 w 10692508"/>
              <a:gd name="connsiteY11549" fmla="*/ 1591595 h 4158856"/>
              <a:gd name="connsiteX11550" fmla="*/ 1625654 w 10692508"/>
              <a:gd name="connsiteY11550" fmla="*/ 1581623 h 4158856"/>
              <a:gd name="connsiteX11551" fmla="*/ 1555874 w 10692508"/>
              <a:gd name="connsiteY11551" fmla="*/ 1576254 h 4158856"/>
              <a:gd name="connsiteX11552" fmla="*/ 1565842 w 10692508"/>
              <a:gd name="connsiteY11552" fmla="*/ 1576254 h 4158856"/>
              <a:gd name="connsiteX11553" fmla="*/ 1576578 w 10692508"/>
              <a:gd name="connsiteY11553" fmla="*/ 1581623 h 4158856"/>
              <a:gd name="connsiteX11554" fmla="*/ 8688046 w 10692508"/>
              <a:gd name="connsiteY11554" fmla="*/ 1570885 h 4158856"/>
              <a:gd name="connsiteX11555" fmla="*/ 8707217 w 10692508"/>
              <a:gd name="connsiteY11555" fmla="*/ 1570885 h 4158856"/>
              <a:gd name="connsiteX11556" fmla="*/ 8698015 w 10692508"/>
              <a:gd name="connsiteY11556" fmla="*/ 1581623 h 4158856"/>
              <a:gd name="connsiteX11557" fmla="*/ 1746044 w 10692508"/>
              <a:gd name="connsiteY11557" fmla="*/ 1570885 h 4158856"/>
              <a:gd name="connsiteX11558" fmla="*/ 1756013 w 10692508"/>
              <a:gd name="connsiteY11558" fmla="*/ 1570885 h 4158856"/>
              <a:gd name="connsiteX11559" fmla="*/ 1785152 w 10692508"/>
              <a:gd name="connsiteY11559" fmla="*/ 1586992 h 4158856"/>
              <a:gd name="connsiteX11560" fmla="*/ 1785152 w 10692508"/>
              <a:gd name="connsiteY11560" fmla="*/ 1591595 h 4158856"/>
              <a:gd name="connsiteX11561" fmla="*/ 1765215 w 10692508"/>
              <a:gd name="connsiteY11561" fmla="*/ 1586992 h 4158856"/>
              <a:gd name="connsiteX11562" fmla="*/ 1746044 w 10692508"/>
              <a:gd name="connsiteY11562" fmla="*/ 1581623 h 4158856"/>
              <a:gd name="connsiteX11563" fmla="*/ 10313700 w 10692508"/>
              <a:gd name="connsiteY11563" fmla="*/ 1565516 h 4158856"/>
              <a:gd name="connsiteX11564" fmla="*/ 10322902 w 10692508"/>
              <a:gd name="connsiteY11564" fmla="*/ 1565516 h 4158856"/>
              <a:gd name="connsiteX11565" fmla="*/ 10322902 w 10692508"/>
              <a:gd name="connsiteY11565" fmla="*/ 1576254 h 4158856"/>
              <a:gd name="connsiteX11566" fmla="*/ 10313700 w 10692508"/>
              <a:gd name="connsiteY11566" fmla="*/ 1581623 h 4158856"/>
              <a:gd name="connsiteX11567" fmla="*/ 10332871 w 10692508"/>
              <a:gd name="connsiteY11567" fmla="*/ 1581623 h 4158856"/>
              <a:gd name="connsiteX11568" fmla="*/ 10322902 w 10692508"/>
              <a:gd name="connsiteY11568" fmla="*/ 1591595 h 4158856"/>
              <a:gd name="connsiteX11569" fmla="*/ 10322902 w 10692508"/>
              <a:gd name="connsiteY11569" fmla="*/ 1586992 h 4158856"/>
              <a:gd name="connsiteX11570" fmla="*/ 10283794 w 10692508"/>
              <a:gd name="connsiteY11570" fmla="*/ 1586992 h 4158856"/>
              <a:gd name="connsiteX11571" fmla="*/ 10303732 w 10692508"/>
              <a:gd name="connsiteY11571" fmla="*/ 1581623 h 4158856"/>
              <a:gd name="connsiteX11572" fmla="*/ 10303732 w 10692508"/>
              <a:gd name="connsiteY11572" fmla="*/ 1570885 h 4158856"/>
              <a:gd name="connsiteX11573" fmla="*/ 10043780 w 10692508"/>
              <a:gd name="connsiteY11573" fmla="*/ 1565516 h 4158856"/>
              <a:gd name="connsiteX11574" fmla="*/ 10064484 w 10692508"/>
              <a:gd name="connsiteY11574" fmla="*/ 1565516 h 4158856"/>
              <a:gd name="connsiteX11575" fmla="*/ 10064484 w 10692508"/>
              <a:gd name="connsiteY11575" fmla="*/ 1576254 h 4158856"/>
              <a:gd name="connsiteX11576" fmla="*/ 10084422 w 10692508"/>
              <a:gd name="connsiteY11576" fmla="*/ 1570885 h 4158856"/>
              <a:gd name="connsiteX11577" fmla="*/ 10093623 w 10692508"/>
              <a:gd name="connsiteY11577" fmla="*/ 1576254 h 4158856"/>
              <a:gd name="connsiteX11578" fmla="*/ 10053749 w 10692508"/>
              <a:gd name="connsiteY11578" fmla="*/ 1591595 h 4158856"/>
              <a:gd name="connsiteX11579" fmla="*/ 10043780 w 10692508"/>
              <a:gd name="connsiteY11579" fmla="*/ 1581623 h 4158856"/>
              <a:gd name="connsiteX11580" fmla="*/ 10024610 w 10692508"/>
              <a:gd name="connsiteY11580" fmla="*/ 1581623 h 4158856"/>
              <a:gd name="connsiteX11581" fmla="*/ 10043780 w 10692508"/>
              <a:gd name="connsiteY11581" fmla="*/ 1576254 h 4158856"/>
              <a:gd name="connsiteX11582" fmla="*/ 8946464 w 10692508"/>
              <a:gd name="connsiteY11582" fmla="*/ 1565516 h 4158856"/>
              <a:gd name="connsiteX11583" fmla="*/ 8946464 w 10692508"/>
              <a:gd name="connsiteY11583" fmla="*/ 1576254 h 4158856"/>
              <a:gd name="connsiteX11584" fmla="*/ 8936495 w 10692508"/>
              <a:gd name="connsiteY11584" fmla="*/ 1581623 h 4158856"/>
              <a:gd name="connsiteX11585" fmla="*/ 8927293 w 10692508"/>
              <a:gd name="connsiteY11585" fmla="*/ 1576254 h 4158856"/>
              <a:gd name="connsiteX11586" fmla="*/ 8657374 w 10692508"/>
              <a:gd name="connsiteY11586" fmla="*/ 1565516 h 4158856"/>
              <a:gd name="connsiteX11587" fmla="*/ 8667342 w 10692508"/>
              <a:gd name="connsiteY11587" fmla="*/ 1565516 h 4158856"/>
              <a:gd name="connsiteX11588" fmla="*/ 8678078 w 10692508"/>
              <a:gd name="connsiteY11588" fmla="*/ 1565516 h 4158856"/>
              <a:gd name="connsiteX11589" fmla="*/ 8657374 w 10692508"/>
              <a:gd name="connsiteY11589" fmla="*/ 1576254 h 4158856"/>
              <a:gd name="connsiteX11590" fmla="*/ 1696201 w 10692508"/>
              <a:gd name="connsiteY11590" fmla="*/ 1560913 h 4158856"/>
              <a:gd name="connsiteX11591" fmla="*/ 1705403 w 10692508"/>
              <a:gd name="connsiteY11591" fmla="*/ 1565516 h 4158856"/>
              <a:gd name="connsiteX11592" fmla="*/ 1705403 w 10692508"/>
              <a:gd name="connsiteY11592" fmla="*/ 1570885 h 4158856"/>
              <a:gd name="connsiteX11593" fmla="*/ 1696201 w 10692508"/>
              <a:gd name="connsiteY11593" fmla="*/ 1570885 h 4158856"/>
              <a:gd name="connsiteX11594" fmla="*/ 1365703 w 10692508"/>
              <a:gd name="connsiteY11594" fmla="*/ 1560913 h 4158856"/>
              <a:gd name="connsiteX11595" fmla="*/ 1376438 w 10692508"/>
              <a:gd name="connsiteY11595" fmla="*/ 1560913 h 4158856"/>
              <a:gd name="connsiteX11596" fmla="*/ 1376438 w 10692508"/>
              <a:gd name="connsiteY11596" fmla="*/ 1565516 h 4158856"/>
              <a:gd name="connsiteX11597" fmla="*/ 1365703 w 10692508"/>
              <a:gd name="connsiteY11597" fmla="*/ 1565516 h 4158856"/>
              <a:gd name="connsiteX11598" fmla="*/ 2164727 w 10692508"/>
              <a:gd name="connsiteY11598" fmla="*/ 1555544 h 4158856"/>
              <a:gd name="connsiteX11599" fmla="*/ 2144790 w 10692508"/>
              <a:gd name="connsiteY11599" fmla="*/ 1565516 h 4158856"/>
              <a:gd name="connsiteX11600" fmla="*/ 2134054 w 10692508"/>
              <a:gd name="connsiteY11600" fmla="*/ 1560913 h 4158856"/>
              <a:gd name="connsiteX11601" fmla="*/ 1765215 w 10692508"/>
              <a:gd name="connsiteY11601" fmla="*/ 1555544 h 4158856"/>
              <a:gd name="connsiteX11602" fmla="*/ 1775184 w 10692508"/>
              <a:gd name="connsiteY11602" fmla="*/ 1555544 h 4158856"/>
              <a:gd name="connsiteX11603" fmla="*/ 1775184 w 10692508"/>
              <a:gd name="connsiteY11603" fmla="*/ 1560913 h 4158856"/>
              <a:gd name="connsiteX11604" fmla="*/ 1765215 w 10692508"/>
              <a:gd name="connsiteY11604" fmla="*/ 1560913 h 4158856"/>
              <a:gd name="connsiteX11605" fmla="*/ 1565842 w 10692508"/>
              <a:gd name="connsiteY11605" fmla="*/ 1555544 h 4158856"/>
              <a:gd name="connsiteX11606" fmla="*/ 1586546 w 10692508"/>
              <a:gd name="connsiteY11606" fmla="*/ 1565516 h 4158856"/>
              <a:gd name="connsiteX11607" fmla="*/ 1586546 w 10692508"/>
              <a:gd name="connsiteY11607" fmla="*/ 1570885 h 4158856"/>
              <a:gd name="connsiteX11608" fmla="*/ 1576578 w 10692508"/>
              <a:gd name="connsiteY11608" fmla="*/ 1570885 h 4158856"/>
              <a:gd name="connsiteX11609" fmla="*/ 1555874 w 10692508"/>
              <a:gd name="connsiteY11609" fmla="*/ 1560913 h 4158856"/>
              <a:gd name="connsiteX11610" fmla="*/ 10184108 w 10692508"/>
              <a:gd name="connsiteY11610" fmla="*/ 1550942 h 4158856"/>
              <a:gd name="connsiteX11611" fmla="*/ 10194077 w 10692508"/>
              <a:gd name="connsiteY11611" fmla="*/ 1550942 h 4158856"/>
              <a:gd name="connsiteX11612" fmla="*/ 10194077 w 10692508"/>
              <a:gd name="connsiteY11612" fmla="*/ 1570885 h 4158856"/>
              <a:gd name="connsiteX11613" fmla="*/ 10184108 w 10692508"/>
              <a:gd name="connsiteY11613" fmla="*/ 1565516 h 4158856"/>
              <a:gd name="connsiteX11614" fmla="*/ 9056119 w 10692508"/>
              <a:gd name="connsiteY11614" fmla="*/ 1550942 h 4158856"/>
              <a:gd name="connsiteX11615" fmla="*/ 9076823 w 10692508"/>
              <a:gd name="connsiteY11615" fmla="*/ 1555544 h 4158856"/>
              <a:gd name="connsiteX11616" fmla="*/ 9056119 w 10692508"/>
              <a:gd name="connsiteY11616" fmla="*/ 1555544 h 4158856"/>
              <a:gd name="connsiteX11617" fmla="*/ 9026980 w 10692508"/>
              <a:gd name="connsiteY11617" fmla="*/ 1550942 h 4158856"/>
              <a:gd name="connsiteX11618" fmla="*/ 9026980 w 10692508"/>
              <a:gd name="connsiteY11618" fmla="*/ 1560913 h 4158856"/>
              <a:gd name="connsiteX11619" fmla="*/ 9056119 w 10692508"/>
              <a:gd name="connsiteY11619" fmla="*/ 1576254 h 4158856"/>
              <a:gd name="connsiteX11620" fmla="*/ 9046150 w 10692508"/>
              <a:gd name="connsiteY11620" fmla="*/ 1576254 h 4158856"/>
              <a:gd name="connsiteX11621" fmla="*/ 9026980 w 10692508"/>
              <a:gd name="connsiteY11621" fmla="*/ 1586992 h 4158856"/>
              <a:gd name="connsiteX11622" fmla="*/ 8987105 w 10692508"/>
              <a:gd name="connsiteY11622" fmla="*/ 1586992 h 4158856"/>
              <a:gd name="connsiteX11623" fmla="*/ 8977137 w 10692508"/>
              <a:gd name="connsiteY11623" fmla="*/ 1591595 h 4158856"/>
              <a:gd name="connsiteX11624" fmla="*/ 8977137 w 10692508"/>
              <a:gd name="connsiteY11624" fmla="*/ 1581623 h 4158856"/>
              <a:gd name="connsiteX11625" fmla="*/ 8996307 w 10692508"/>
              <a:gd name="connsiteY11625" fmla="*/ 1565516 h 4158856"/>
              <a:gd name="connsiteX11626" fmla="*/ 9006276 w 10692508"/>
              <a:gd name="connsiteY11626" fmla="*/ 1555544 h 4158856"/>
              <a:gd name="connsiteX11627" fmla="*/ 8688046 w 10692508"/>
              <a:gd name="connsiteY11627" fmla="*/ 1550942 h 4158856"/>
              <a:gd name="connsiteX11628" fmla="*/ 8707217 w 10692508"/>
              <a:gd name="connsiteY11628" fmla="*/ 1550942 h 4158856"/>
              <a:gd name="connsiteX11629" fmla="*/ 8688046 w 10692508"/>
              <a:gd name="connsiteY11629" fmla="*/ 1555544 h 4158856"/>
              <a:gd name="connsiteX11630" fmla="*/ 10423355 w 10692508"/>
              <a:gd name="connsiteY11630" fmla="*/ 1545573 h 4158856"/>
              <a:gd name="connsiteX11631" fmla="*/ 10432557 w 10692508"/>
              <a:gd name="connsiteY11631" fmla="*/ 1545573 h 4158856"/>
              <a:gd name="connsiteX11632" fmla="*/ 10423355 w 10692508"/>
              <a:gd name="connsiteY11632" fmla="*/ 1555544 h 4158856"/>
              <a:gd name="connsiteX11633" fmla="*/ 10413386 w 10692508"/>
              <a:gd name="connsiteY11633" fmla="*/ 1555544 h 4158856"/>
              <a:gd name="connsiteX11634" fmla="*/ 10283794 w 10692508"/>
              <a:gd name="connsiteY11634" fmla="*/ 1545573 h 4158856"/>
              <a:gd name="connsiteX11635" fmla="*/ 10283794 w 10692508"/>
              <a:gd name="connsiteY11635" fmla="*/ 1555544 h 4158856"/>
              <a:gd name="connsiteX11636" fmla="*/ 10273059 w 10692508"/>
              <a:gd name="connsiteY11636" fmla="*/ 1560913 h 4158856"/>
              <a:gd name="connsiteX11637" fmla="*/ 10273059 w 10692508"/>
              <a:gd name="connsiteY11637" fmla="*/ 1555544 h 4158856"/>
              <a:gd name="connsiteX11638" fmla="*/ 10143467 w 10692508"/>
              <a:gd name="connsiteY11638" fmla="*/ 1545573 h 4158856"/>
              <a:gd name="connsiteX11639" fmla="*/ 10153435 w 10692508"/>
              <a:gd name="connsiteY11639" fmla="*/ 1550942 h 4158856"/>
              <a:gd name="connsiteX11640" fmla="*/ 10134265 w 10692508"/>
              <a:gd name="connsiteY11640" fmla="*/ 1550942 h 4158856"/>
              <a:gd name="connsiteX11641" fmla="*/ 2204602 w 10692508"/>
              <a:gd name="connsiteY11641" fmla="*/ 1545573 h 4158856"/>
              <a:gd name="connsiteX11642" fmla="*/ 2204602 w 10692508"/>
              <a:gd name="connsiteY11642" fmla="*/ 1555544 h 4158856"/>
              <a:gd name="connsiteX11643" fmla="*/ 2183898 w 10692508"/>
              <a:gd name="connsiteY11643" fmla="*/ 1555544 h 4158856"/>
              <a:gd name="connsiteX11644" fmla="*/ 2183898 w 10692508"/>
              <a:gd name="connsiteY11644" fmla="*/ 1550942 h 4158856"/>
              <a:gd name="connsiteX11645" fmla="*/ 1216940 w 10692508"/>
              <a:gd name="connsiteY11645" fmla="*/ 1545573 h 4158856"/>
              <a:gd name="connsiteX11646" fmla="*/ 1226909 w 10692508"/>
              <a:gd name="connsiteY11646" fmla="*/ 1545573 h 4158856"/>
              <a:gd name="connsiteX11647" fmla="*/ 1226909 w 10692508"/>
              <a:gd name="connsiteY11647" fmla="*/ 1555544 h 4158856"/>
              <a:gd name="connsiteX11648" fmla="*/ 1216940 w 10692508"/>
              <a:gd name="connsiteY11648" fmla="*/ 1550942 h 4158856"/>
              <a:gd name="connsiteX11649" fmla="*/ 1686233 w 10692508"/>
              <a:gd name="connsiteY11649" fmla="*/ 1540203 h 4158856"/>
              <a:gd name="connsiteX11650" fmla="*/ 1696201 w 10692508"/>
              <a:gd name="connsiteY11650" fmla="*/ 1540203 h 4158856"/>
              <a:gd name="connsiteX11651" fmla="*/ 1696201 w 10692508"/>
              <a:gd name="connsiteY11651" fmla="*/ 1545573 h 4158856"/>
              <a:gd name="connsiteX11652" fmla="*/ 8826840 w 10692508"/>
              <a:gd name="connsiteY11652" fmla="*/ 1534834 h 4158856"/>
              <a:gd name="connsiteX11653" fmla="*/ 8847544 w 10692508"/>
              <a:gd name="connsiteY11653" fmla="*/ 1534834 h 4158856"/>
              <a:gd name="connsiteX11654" fmla="*/ 8847544 w 10692508"/>
              <a:gd name="connsiteY11654" fmla="*/ 1540203 h 4158856"/>
              <a:gd name="connsiteX11655" fmla="*/ 8857513 w 10692508"/>
              <a:gd name="connsiteY11655" fmla="*/ 1545573 h 4158856"/>
              <a:gd name="connsiteX11656" fmla="*/ 8816872 w 10692508"/>
              <a:gd name="connsiteY11656" fmla="*/ 1545573 h 4158856"/>
              <a:gd name="connsiteX11657" fmla="*/ 2134054 w 10692508"/>
              <a:gd name="connsiteY11657" fmla="*/ 1534834 h 4158856"/>
              <a:gd name="connsiteX11658" fmla="*/ 2144790 w 10692508"/>
              <a:gd name="connsiteY11658" fmla="*/ 1534834 h 4158856"/>
              <a:gd name="connsiteX11659" fmla="*/ 2144790 w 10692508"/>
              <a:gd name="connsiteY11659" fmla="*/ 1540203 h 4158856"/>
              <a:gd name="connsiteX11660" fmla="*/ 2134054 w 10692508"/>
              <a:gd name="connsiteY11660" fmla="*/ 1540203 h 4158856"/>
              <a:gd name="connsiteX11661" fmla="*/ 1276752 w 10692508"/>
              <a:gd name="connsiteY11661" fmla="*/ 1534834 h 4158856"/>
              <a:gd name="connsiteX11662" fmla="*/ 1305891 w 10692508"/>
              <a:gd name="connsiteY11662" fmla="*/ 1534834 h 4158856"/>
              <a:gd name="connsiteX11663" fmla="*/ 1326595 w 10692508"/>
              <a:gd name="connsiteY11663" fmla="*/ 1540203 h 4158856"/>
              <a:gd name="connsiteX11664" fmla="*/ 1316626 w 10692508"/>
              <a:gd name="connsiteY11664" fmla="*/ 1550942 h 4158856"/>
              <a:gd name="connsiteX11665" fmla="*/ 1286721 w 10692508"/>
              <a:gd name="connsiteY11665" fmla="*/ 1550942 h 4158856"/>
              <a:gd name="connsiteX11666" fmla="*/ 1276752 w 10692508"/>
              <a:gd name="connsiteY11666" fmla="*/ 1545573 h 4158856"/>
              <a:gd name="connsiteX11667" fmla="*/ 10203278 w 10692508"/>
              <a:gd name="connsiteY11667" fmla="*/ 1530232 h 4158856"/>
              <a:gd name="connsiteX11668" fmla="*/ 10223216 w 10692508"/>
              <a:gd name="connsiteY11668" fmla="*/ 1540203 h 4158856"/>
              <a:gd name="connsiteX11669" fmla="*/ 10203278 w 10692508"/>
              <a:gd name="connsiteY11669" fmla="*/ 1540203 h 4158856"/>
              <a:gd name="connsiteX11670" fmla="*/ 10243920 w 10692508"/>
              <a:gd name="connsiteY11670" fmla="*/ 1524863 h 4158856"/>
              <a:gd name="connsiteX11671" fmla="*/ 10263090 w 10692508"/>
              <a:gd name="connsiteY11671" fmla="*/ 1524863 h 4158856"/>
              <a:gd name="connsiteX11672" fmla="*/ 10243920 w 10692508"/>
              <a:gd name="connsiteY11672" fmla="*/ 1545573 h 4158856"/>
              <a:gd name="connsiteX11673" fmla="*/ 10233951 w 10692508"/>
              <a:gd name="connsiteY11673" fmla="*/ 1534834 h 4158856"/>
              <a:gd name="connsiteX11674" fmla="*/ 10184108 w 10692508"/>
              <a:gd name="connsiteY11674" fmla="*/ 1524863 h 4158856"/>
              <a:gd name="connsiteX11675" fmla="*/ 10203278 w 10692508"/>
              <a:gd name="connsiteY11675" fmla="*/ 1524863 h 4158856"/>
              <a:gd name="connsiteX11676" fmla="*/ 10203278 w 10692508"/>
              <a:gd name="connsiteY11676" fmla="*/ 1530232 h 4158856"/>
              <a:gd name="connsiteX11677" fmla="*/ 10184108 w 10692508"/>
              <a:gd name="connsiteY11677" fmla="*/ 1534834 h 4158856"/>
              <a:gd name="connsiteX11678" fmla="*/ 10163404 w 10692508"/>
              <a:gd name="connsiteY11678" fmla="*/ 1524863 h 4158856"/>
              <a:gd name="connsiteX11679" fmla="*/ 10174139 w 10692508"/>
              <a:gd name="connsiteY11679" fmla="*/ 1534834 h 4158856"/>
              <a:gd name="connsiteX11680" fmla="*/ 10163404 w 10692508"/>
              <a:gd name="connsiteY11680" fmla="*/ 1534834 h 4158856"/>
              <a:gd name="connsiteX11681" fmla="*/ 10134265 w 10692508"/>
              <a:gd name="connsiteY11681" fmla="*/ 1530232 h 4158856"/>
              <a:gd name="connsiteX11682" fmla="*/ 2144790 w 10692508"/>
              <a:gd name="connsiteY11682" fmla="*/ 1524863 h 4158856"/>
              <a:gd name="connsiteX11683" fmla="*/ 2173929 w 10692508"/>
              <a:gd name="connsiteY11683" fmla="*/ 1524863 h 4158856"/>
              <a:gd name="connsiteX11684" fmla="*/ 2164727 w 10692508"/>
              <a:gd name="connsiteY11684" fmla="*/ 1534834 h 4158856"/>
              <a:gd name="connsiteX11685" fmla="*/ 2183898 w 10692508"/>
              <a:gd name="connsiteY11685" fmla="*/ 1519494 h 4158856"/>
              <a:gd name="connsiteX11686" fmla="*/ 2204602 w 10692508"/>
              <a:gd name="connsiteY11686" fmla="*/ 1519494 h 4158856"/>
              <a:gd name="connsiteX11687" fmla="*/ 2204602 w 10692508"/>
              <a:gd name="connsiteY11687" fmla="*/ 1524863 h 4158856"/>
              <a:gd name="connsiteX11688" fmla="*/ 1586546 w 10692508"/>
              <a:gd name="connsiteY11688" fmla="*/ 1519494 h 4158856"/>
              <a:gd name="connsiteX11689" fmla="*/ 1605717 w 10692508"/>
              <a:gd name="connsiteY11689" fmla="*/ 1530232 h 4158856"/>
              <a:gd name="connsiteX11690" fmla="*/ 1595748 w 10692508"/>
              <a:gd name="connsiteY11690" fmla="*/ 1534834 h 4158856"/>
              <a:gd name="connsiteX11691" fmla="*/ 1586546 w 10692508"/>
              <a:gd name="connsiteY11691" fmla="*/ 1534834 h 4158856"/>
              <a:gd name="connsiteX11692" fmla="*/ 1565842 w 10692508"/>
              <a:gd name="connsiteY11692" fmla="*/ 1530232 h 4158856"/>
              <a:gd name="connsiteX11693" fmla="*/ 1565842 w 10692508"/>
              <a:gd name="connsiteY11693" fmla="*/ 1524863 h 4158856"/>
              <a:gd name="connsiteX11694" fmla="*/ 1357268 w 10692508"/>
              <a:gd name="connsiteY11694" fmla="*/ 1519494 h 4158856"/>
              <a:gd name="connsiteX11695" fmla="*/ 1376438 w 10692508"/>
              <a:gd name="connsiteY11695" fmla="*/ 1519494 h 4158856"/>
              <a:gd name="connsiteX11696" fmla="*/ 1396376 w 10692508"/>
              <a:gd name="connsiteY11696" fmla="*/ 1534834 h 4158856"/>
              <a:gd name="connsiteX11697" fmla="*/ 1386407 w 10692508"/>
              <a:gd name="connsiteY11697" fmla="*/ 1540203 h 4158856"/>
              <a:gd name="connsiteX11698" fmla="*/ 1336564 w 10692508"/>
              <a:gd name="connsiteY11698" fmla="*/ 1524863 h 4158856"/>
              <a:gd name="connsiteX11699" fmla="*/ 1186267 w 10692508"/>
              <a:gd name="connsiteY11699" fmla="*/ 1519494 h 4158856"/>
              <a:gd name="connsiteX11700" fmla="*/ 1196236 w 10692508"/>
              <a:gd name="connsiteY11700" fmla="*/ 1519494 h 4158856"/>
              <a:gd name="connsiteX11701" fmla="*/ 1206971 w 10692508"/>
              <a:gd name="connsiteY11701" fmla="*/ 1530232 h 4158856"/>
              <a:gd name="connsiteX11702" fmla="*/ 1186267 w 10692508"/>
              <a:gd name="connsiteY11702" fmla="*/ 1530232 h 4158856"/>
              <a:gd name="connsiteX11703" fmla="*/ 10403418 w 10692508"/>
              <a:gd name="connsiteY11703" fmla="*/ 1514891 h 4158856"/>
              <a:gd name="connsiteX11704" fmla="*/ 10413386 w 10692508"/>
              <a:gd name="connsiteY11704" fmla="*/ 1514891 h 4158856"/>
              <a:gd name="connsiteX11705" fmla="*/ 10413386 w 10692508"/>
              <a:gd name="connsiteY11705" fmla="*/ 1519494 h 4158856"/>
              <a:gd name="connsiteX11706" fmla="*/ 10403418 w 10692508"/>
              <a:gd name="connsiteY11706" fmla="*/ 1519494 h 4158856"/>
              <a:gd name="connsiteX11707" fmla="*/ 8578391 w 10692508"/>
              <a:gd name="connsiteY11707" fmla="*/ 1514891 h 4158856"/>
              <a:gd name="connsiteX11708" fmla="*/ 8597562 w 10692508"/>
              <a:gd name="connsiteY11708" fmla="*/ 1514891 h 4158856"/>
              <a:gd name="connsiteX11709" fmla="*/ 8578391 w 10692508"/>
              <a:gd name="connsiteY11709" fmla="*/ 1519494 h 4158856"/>
              <a:gd name="connsiteX11710" fmla="*/ 997630 w 10692508"/>
              <a:gd name="connsiteY11710" fmla="*/ 1514891 h 4158856"/>
              <a:gd name="connsiteX11711" fmla="*/ 1026769 w 10692508"/>
              <a:gd name="connsiteY11711" fmla="*/ 1514891 h 4158856"/>
              <a:gd name="connsiteX11712" fmla="*/ 1047474 w 10692508"/>
              <a:gd name="connsiteY11712" fmla="*/ 1519494 h 4158856"/>
              <a:gd name="connsiteX11713" fmla="*/ 1016801 w 10692508"/>
              <a:gd name="connsiteY11713" fmla="*/ 1519494 h 4158856"/>
              <a:gd name="connsiteX11714" fmla="*/ 8707217 w 10692508"/>
              <a:gd name="connsiteY11714" fmla="*/ 1509522 h 4158856"/>
              <a:gd name="connsiteX11715" fmla="*/ 8727921 w 10692508"/>
              <a:gd name="connsiteY11715" fmla="*/ 1514891 h 4158856"/>
              <a:gd name="connsiteX11716" fmla="*/ 8717185 w 10692508"/>
              <a:gd name="connsiteY11716" fmla="*/ 1519494 h 4158856"/>
              <a:gd name="connsiteX11717" fmla="*/ 8707217 w 10692508"/>
              <a:gd name="connsiteY11717" fmla="*/ 1519494 h 4158856"/>
              <a:gd name="connsiteX11718" fmla="*/ 8408925 w 10692508"/>
              <a:gd name="connsiteY11718" fmla="*/ 1509522 h 4158856"/>
              <a:gd name="connsiteX11719" fmla="*/ 8428095 w 10692508"/>
              <a:gd name="connsiteY11719" fmla="*/ 1519494 h 4158856"/>
              <a:gd name="connsiteX11720" fmla="*/ 8428095 w 10692508"/>
              <a:gd name="connsiteY11720" fmla="*/ 1524863 h 4158856"/>
              <a:gd name="connsiteX11721" fmla="*/ 8398956 w 10692508"/>
              <a:gd name="connsiteY11721" fmla="*/ 1524863 h 4158856"/>
              <a:gd name="connsiteX11722" fmla="*/ 8398956 w 10692508"/>
              <a:gd name="connsiteY11722" fmla="*/ 1514891 h 4158856"/>
              <a:gd name="connsiteX11723" fmla="*/ 608087 w 10692508"/>
              <a:gd name="connsiteY11723" fmla="*/ 1509522 h 4158856"/>
              <a:gd name="connsiteX11724" fmla="*/ 628024 w 10692508"/>
              <a:gd name="connsiteY11724" fmla="*/ 1514891 h 4158856"/>
              <a:gd name="connsiteX11725" fmla="*/ 628024 w 10692508"/>
              <a:gd name="connsiteY11725" fmla="*/ 1519494 h 4158856"/>
              <a:gd name="connsiteX11726" fmla="*/ 608087 w 10692508"/>
              <a:gd name="connsiteY11726" fmla="*/ 1519494 h 4158856"/>
              <a:gd name="connsiteX11727" fmla="*/ 588916 w 10692508"/>
              <a:gd name="connsiteY11727" fmla="*/ 1514891 h 4158856"/>
              <a:gd name="connsiteX11728" fmla="*/ 10363543 w 10692508"/>
              <a:gd name="connsiteY11728" fmla="*/ 1504153 h 4158856"/>
              <a:gd name="connsiteX11729" fmla="*/ 10373512 w 10692508"/>
              <a:gd name="connsiteY11729" fmla="*/ 1504153 h 4158856"/>
              <a:gd name="connsiteX11730" fmla="*/ 10373512 w 10692508"/>
              <a:gd name="connsiteY11730" fmla="*/ 1514891 h 4158856"/>
              <a:gd name="connsiteX11731" fmla="*/ 10363543 w 10692508"/>
              <a:gd name="connsiteY11731" fmla="*/ 1514891 h 4158856"/>
              <a:gd name="connsiteX11732" fmla="*/ 10263090 w 10692508"/>
              <a:gd name="connsiteY11732" fmla="*/ 1504153 h 4158856"/>
              <a:gd name="connsiteX11733" fmla="*/ 10273059 w 10692508"/>
              <a:gd name="connsiteY11733" fmla="*/ 1519494 h 4158856"/>
              <a:gd name="connsiteX11734" fmla="*/ 10273059 w 10692508"/>
              <a:gd name="connsiteY11734" fmla="*/ 1524863 h 4158856"/>
              <a:gd name="connsiteX11735" fmla="*/ 10273059 w 10692508"/>
              <a:gd name="connsiteY11735" fmla="*/ 1530232 h 4158856"/>
              <a:gd name="connsiteX11736" fmla="*/ 10263090 w 10692508"/>
              <a:gd name="connsiteY11736" fmla="*/ 1524863 h 4158856"/>
              <a:gd name="connsiteX11737" fmla="*/ 10213247 w 10692508"/>
              <a:gd name="connsiteY11737" fmla="*/ 1504153 h 4158856"/>
              <a:gd name="connsiteX11738" fmla="*/ 10243920 w 10692508"/>
              <a:gd name="connsiteY11738" fmla="*/ 1509522 h 4158856"/>
              <a:gd name="connsiteX11739" fmla="*/ 10223216 w 10692508"/>
              <a:gd name="connsiteY11739" fmla="*/ 1514891 h 4158856"/>
              <a:gd name="connsiteX11740" fmla="*/ 9026980 w 10692508"/>
              <a:gd name="connsiteY11740" fmla="*/ 1504153 h 4158856"/>
              <a:gd name="connsiteX11741" fmla="*/ 9046150 w 10692508"/>
              <a:gd name="connsiteY11741" fmla="*/ 1509522 h 4158856"/>
              <a:gd name="connsiteX11742" fmla="*/ 9036948 w 10692508"/>
              <a:gd name="connsiteY11742" fmla="*/ 1519494 h 4158856"/>
              <a:gd name="connsiteX11743" fmla="*/ 9026980 w 10692508"/>
              <a:gd name="connsiteY11743" fmla="*/ 1519494 h 4158856"/>
              <a:gd name="connsiteX11744" fmla="*/ 9006276 w 10692508"/>
              <a:gd name="connsiteY11744" fmla="*/ 1509522 h 4158856"/>
              <a:gd name="connsiteX11745" fmla="*/ 8836809 w 10692508"/>
              <a:gd name="connsiteY11745" fmla="*/ 1504153 h 4158856"/>
              <a:gd name="connsiteX11746" fmla="*/ 8857513 w 10692508"/>
              <a:gd name="connsiteY11746" fmla="*/ 1504153 h 4158856"/>
              <a:gd name="connsiteX11747" fmla="*/ 8876683 w 10692508"/>
              <a:gd name="connsiteY11747" fmla="*/ 1509522 h 4158856"/>
              <a:gd name="connsiteX11748" fmla="*/ 8876683 w 10692508"/>
              <a:gd name="connsiteY11748" fmla="*/ 1519494 h 4158856"/>
              <a:gd name="connsiteX11749" fmla="*/ 8857513 w 10692508"/>
              <a:gd name="connsiteY11749" fmla="*/ 1524863 h 4158856"/>
              <a:gd name="connsiteX11750" fmla="*/ 8847544 w 10692508"/>
              <a:gd name="connsiteY11750" fmla="*/ 1530232 h 4158856"/>
              <a:gd name="connsiteX11751" fmla="*/ 8847544 w 10692508"/>
              <a:gd name="connsiteY11751" fmla="*/ 1524863 h 4158856"/>
              <a:gd name="connsiteX11752" fmla="*/ 8836809 w 10692508"/>
              <a:gd name="connsiteY11752" fmla="*/ 1519494 h 4158856"/>
              <a:gd name="connsiteX11753" fmla="*/ 8847544 w 10692508"/>
              <a:gd name="connsiteY11753" fmla="*/ 1509522 h 4158856"/>
              <a:gd name="connsiteX11754" fmla="*/ 2243709 w 10692508"/>
              <a:gd name="connsiteY11754" fmla="*/ 1504153 h 4158856"/>
              <a:gd name="connsiteX11755" fmla="*/ 2254445 w 10692508"/>
              <a:gd name="connsiteY11755" fmla="*/ 1514891 h 4158856"/>
              <a:gd name="connsiteX11756" fmla="*/ 2254445 w 10692508"/>
              <a:gd name="connsiteY11756" fmla="*/ 1524863 h 4158856"/>
              <a:gd name="connsiteX11757" fmla="*/ 2243709 w 10692508"/>
              <a:gd name="connsiteY11757" fmla="*/ 1524863 h 4158856"/>
              <a:gd name="connsiteX11758" fmla="*/ 1196236 w 10692508"/>
              <a:gd name="connsiteY11758" fmla="*/ 1504153 h 4158856"/>
              <a:gd name="connsiteX11759" fmla="*/ 1216940 w 10692508"/>
              <a:gd name="connsiteY11759" fmla="*/ 1504153 h 4158856"/>
              <a:gd name="connsiteX11760" fmla="*/ 1206971 w 10692508"/>
              <a:gd name="connsiteY11760" fmla="*/ 1509522 h 4158856"/>
              <a:gd name="connsiteX11761" fmla="*/ 977693 w 10692508"/>
              <a:gd name="connsiteY11761" fmla="*/ 1504153 h 4158856"/>
              <a:gd name="connsiteX11762" fmla="*/ 987662 w 10692508"/>
              <a:gd name="connsiteY11762" fmla="*/ 1504153 h 4158856"/>
              <a:gd name="connsiteX11763" fmla="*/ 987662 w 10692508"/>
              <a:gd name="connsiteY11763" fmla="*/ 1514891 h 4158856"/>
              <a:gd name="connsiteX11764" fmla="*/ 977693 w 10692508"/>
              <a:gd name="connsiteY11764" fmla="*/ 1514891 h 4158856"/>
              <a:gd name="connsiteX11765" fmla="*/ 539073 w 10692508"/>
              <a:gd name="connsiteY11765" fmla="*/ 1504153 h 4158856"/>
              <a:gd name="connsiteX11766" fmla="*/ 549042 w 10692508"/>
              <a:gd name="connsiteY11766" fmla="*/ 1504153 h 4158856"/>
              <a:gd name="connsiteX11767" fmla="*/ 549042 w 10692508"/>
              <a:gd name="connsiteY11767" fmla="*/ 1514891 h 4158856"/>
              <a:gd name="connsiteX11768" fmla="*/ 8647405 w 10692508"/>
              <a:gd name="connsiteY11768" fmla="*/ 1499551 h 4158856"/>
              <a:gd name="connsiteX11769" fmla="*/ 8657374 w 10692508"/>
              <a:gd name="connsiteY11769" fmla="*/ 1509522 h 4158856"/>
              <a:gd name="connsiteX11770" fmla="*/ 8667342 w 10692508"/>
              <a:gd name="connsiteY11770" fmla="*/ 1509522 h 4158856"/>
              <a:gd name="connsiteX11771" fmla="*/ 8678078 w 10692508"/>
              <a:gd name="connsiteY11771" fmla="*/ 1514891 h 4158856"/>
              <a:gd name="connsiteX11772" fmla="*/ 8657374 w 10692508"/>
              <a:gd name="connsiteY11772" fmla="*/ 1530232 h 4158856"/>
              <a:gd name="connsiteX11773" fmla="*/ 8667342 w 10692508"/>
              <a:gd name="connsiteY11773" fmla="*/ 1530232 h 4158856"/>
              <a:gd name="connsiteX11774" fmla="*/ 8657374 w 10692508"/>
              <a:gd name="connsiteY11774" fmla="*/ 1545573 h 4158856"/>
              <a:gd name="connsiteX11775" fmla="*/ 8647405 w 10692508"/>
              <a:gd name="connsiteY11775" fmla="*/ 1545573 h 4158856"/>
              <a:gd name="connsiteX11776" fmla="*/ 8638203 w 10692508"/>
              <a:gd name="connsiteY11776" fmla="*/ 1524863 h 4158856"/>
              <a:gd name="connsiteX11777" fmla="*/ 8618266 w 10692508"/>
              <a:gd name="connsiteY11777" fmla="*/ 1524863 h 4158856"/>
              <a:gd name="connsiteX11778" fmla="*/ 8607530 w 10692508"/>
              <a:gd name="connsiteY11778" fmla="*/ 1519494 h 4158856"/>
              <a:gd name="connsiteX11779" fmla="*/ 8628235 w 10692508"/>
              <a:gd name="connsiteY11779" fmla="*/ 1514891 h 4158856"/>
              <a:gd name="connsiteX11780" fmla="*/ 8628235 w 10692508"/>
              <a:gd name="connsiteY11780" fmla="*/ 1504153 h 4158856"/>
              <a:gd name="connsiteX11781" fmla="*/ 8558454 w 10692508"/>
              <a:gd name="connsiteY11781" fmla="*/ 1499551 h 4158856"/>
              <a:gd name="connsiteX11782" fmla="*/ 8558454 w 10692508"/>
              <a:gd name="connsiteY11782" fmla="*/ 1509522 h 4158856"/>
              <a:gd name="connsiteX11783" fmla="*/ 8547719 w 10692508"/>
              <a:gd name="connsiteY11783" fmla="*/ 1514891 h 4158856"/>
              <a:gd name="connsiteX11784" fmla="*/ 8537750 w 10692508"/>
              <a:gd name="connsiteY11784" fmla="*/ 1509522 h 4158856"/>
              <a:gd name="connsiteX11785" fmla="*/ 8527781 w 10692508"/>
              <a:gd name="connsiteY11785" fmla="*/ 1504153 h 4158856"/>
              <a:gd name="connsiteX11786" fmla="*/ 8547719 w 10692508"/>
              <a:gd name="connsiteY11786" fmla="*/ 1504153 h 4158856"/>
              <a:gd name="connsiteX11787" fmla="*/ 309795 w 10692508"/>
              <a:gd name="connsiteY11787" fmla="*/ 1499551 h 4158856"/>
              <a:gd name="connsiteX11788" fmla="*/ 338934 w 10692508"/>
              <a:gd name="connsiteY11788" fmla="*/ 1504153 h 4158856"/>
              <a:gd name="connsiteX11789" fmla="*/ 338934 w 10692508"/>
              <a:gd name="connsiteY11789" fmla="*/ 1509522 h 4158856"/>
              <a:gd name="connsiteX11790" fmla="*/ 309795 w 10692508"/>
              <a:gd name="connsiteY11790" fmla="*/ 1514891 h 4158856"/>
              <a:gd name="connsiteX11791" fmla="*/ 9046150 w 10692508"/>
              <a:gd name="connsiteY11791" fmla="*/ 1494182 h 4158856"/>
              <a:gd name="connsiteX11792" fmla="*/ 9056119 w 10692508"/>
              <a:gd name="connsiteY11792" fmla="*/ 1499551 h 4158856"/>
              <a:gd name="connsiteX11793" fmla="*/ 9046150 w 10692508"/>
              <a:gd name="connsiteY11793" fmla="*/ 1499551 h 4158856"/>
              <a:gd name="connsiteX11794" fmla="*/ 9036948 w 10692508"/>
              <a:gd name="connsiteY11794" fmla="*/ 1499551 h 4158856"/>
              <a:gd name="connsiteX11795" fmla="*/ 8776997 w 10692508"/>
              <a:gd name="connsiteY11795" fmla="*/ 1494182 h 4158856"/>
              <a:gd name="connsiteX11796" fmla="*/ 8776997 w 10692508"/>
              <a:gd name="connsiteY11796" fmla="*/ 1499551 h 4158856"/>
              <a:gd name="connsiteX11797" fmla="*/ 8767029 w 10692508"/>
              <a:gd name="connsiteY11797" fmla="*/ 1504153 h 4158856"/>
              <a:gd name="connsiteX11798" fmla="*/ 8787733 w 10692508"/>
              <a:gd name="connsiteY11798" fmla="*/ 1504153 h 4158856"/>
              <a:gd name="connsiteX11799" fmla="*/ 8767029 w 10692508"/>
              <a:gd name="connsiteY11799" fmla="*/ 1524863 h 4158856"/>
              <a:gd name="connsiteX11800" fmla="*/ 8757060 w 10692508"/>
              <a:gd name="connsiteY11800" fmla="*/ 1524863 h 4158856"/>
              <a:gd name="connsiteX11801" fmla="*/ 8757060 w 10692508"/>
              <a:gd name="connsiteY11801" fmla="*/ 1514891 h 4158856"/>
              <a:gd name="connsiteX11802" fmla="*/ 8747858 w 10692508"/>
              <a:gd name="connsiteY11802" fmla="*/ 1509522 h 4158856"/>
              <a:gd name="connsiteX11803" fmla="*/ 8438064 w 10692508"/>
              <a:gd name="connsiteY11803" fmla="*/ 1494182 h 4158856"/>
              <a:gd name="connsiteX11804" fmla="*/ 8448799 w 10692508"/>
              <a:gd name="connsiteY11804" fmla="*/ 1494182 h 4158856"/>
              <a:gd name="connsiteX11805" fmla="*/ 8458768 w 10692508"/>
              <a:gd name="connsiteY11805" fmla="*/ 1494182 h 4158856"/>
              <a:gd name="connsiteX11806" fmla="*/ 8458768 w 10692508"/>
              <a:gd name="connsiteY11806" fmla="*/ 1504153 h 4158856"/>
              <a:gd name="connsiteX11807" fmla="*/ 8458768 w 10692508"/>
              <a:gd name="connsiteY11807" fmla="*/ 1514891 h 4158856"/>
              <a:gd name="connsiteX11808" fmla="*/ 8438064 w 10692508"/>
              <a:gd name="connsiteY11808" fmla="*/ 1519494 h 4158856"/>
              <a:gd name="connsiteX11809" fmla="*/ 8428095 w 10692508"/>
              <a:gd name="connsiteY11809" fmla="*/ 1519494 h 4158856"/>
              <a:gd name="connsiteX11810" fmla="*/ 8428095 w 10692508"/>
              <a:gd name="connsiteY11810" fmla="*/ 1509522 h 4158856"/>
              <a:gd name="connsiteX11811" fmla="*/ 8438064 w 10692508"/>
              <a:gd name="connsiteY11811" fmla="*/ 1504153 h 4158856"/>
              <a:gd name="connsiteX11812" fmla="*/ 7729524 w 10692508"/>
              <a:gd name="connsiteY11812" fmla="*/ 1494182 h 4158856"/>
              <a:gd name="connsiteX11813" fmla="*/ 7740259 w 10692508"/>
              <a:gd name="connsiteY11813" fmla="*/ 1499551 h 4158856"/>
              <a:gd name="connsiteX11814" fmla="*/ 7740259 w 10692508"/>
              <a:gd name="connsiteY11814" fmla="*/ 1504153 h 4158856"/>
              <a:gd name="connsiteX11815" fmla="*/ 7729524 w 10692508"/>
              <a:gd name="connsiteY11815" fmla="*/ 1504153 h 4158856"/>
              <a:gd name="connsiteX11816" fmla="*/ 2304288 w 10692508"/>
              <a:gd name="connsiteY11816" fmla="*/ 1494182 h 4158856"/>
              <a:gd name="connsiteX11817" fmla="*/ 2283584 w 10692508"/>
              <a:gd name="connsiteY11817" fmla="*/ 1504153 h 4158856"/>
              <a:gd name="connsiteX11818" fmla="*/ 2274382 w 10692508"/>
              <a:gd name="connsiteY11818" fmla="*/ 1499551 h 4158856"/>
              <a:gd name="connsiteX11819" fmla="*/ 1496062 w 10692508"/>
              <a:gd name="connsiteY11819" fmla="*/ 1494182 h 4158856"/>
              <a:gd name="connsiteX11820" fmla="*/ 1506030 w 10692508"/>
              <a:gd name="connsiteY11820" fmla="*/ 1504153 h 4158856"/>
              <a:gd name="connsiteX11821" fmla="*/ 1515999 w 10692508"/>
              <a:gd name="connsiteY11821" fmla="*/ 1504153 h 4158856"/>
              <a:gd name="connsiteX11822" fmla="*/ 1535936 w 10692508"/>
              <a:gd name="connsiteY11822" fmla="*/ 1519494 h 4158856"/>
              <a:gd name="connsiteX11823" fmla="*/ 1496062 w 10692508"/>
              <a:gd name="connsiteY11823" fmla="*/ 1514891 h 4158856"/>
              <a:gd name="connsiteX11824" fmla="*/ 1486093 w 10692508"/>
              <a:gd name="connsiteY11824" fmla="*/ 1504153 h 4158856"/>
              <a:gd name="connsiteX11825" fmla="*/ 1486093 w 10692508"/>
              <a:gd name="connsiteY11825" fmla="*/ 1499551 h 4158856"/>
              <a:gd name="connsiteX11826" fmla="*/ 10313700 w 10692508"/>
              <a:gd name="connsiteY11826" fmla="*/ 1488812 h 4158856"/>
              <a:gd name="connsiteX11827" fmla="*/ 10332871 w 10692508"/>
              <a:gd name="connsiteY11827" fmla="*/ 1488812 h 4158856"/>
              <a:gd name="connsiteX11828" fmla="*/ 10322902 w 10692508"/>
              <a:gd name="connsiteY11828" fmla="*/ 1494182 h 4158856"/>
              <a:gd name="connsiteX11829" fmla="*/ 10313700 w 10692508"/>
              <a:gd name="connsiteY11829" fmla="*/ 1494182 h 4158856"/>
              <a:gd name="connsiteX11830" fmla="*/ 628024 w 10692508"/>
              <a:gd name="connsiteY11830" fmla="*/ 1488812 h 4158856"/>
              <a:gd name="connsiteX11831" fmla="*/ 658697 w 10692508"/>
              <a:gd name="connsiteY11831" fmla="*/ 1488812 h 4158856"/>
              <a:gd name="connsiteX11832" fmla="*/ 677867 w 10692508"/>
              <a:gd name="connsiteY11832" fmla="*/ 1494182 h 4158856"/>
              <a:gd name="connsiteX11833" fmla="*/ 677867 w 10692508"/>
              <a:gd name="connsiteY11833" fmla="*/ 1499551 h 4158856"/>
              <a:gd name="connsiteX11834" fmla="*/ 658697 w 10692508"/>
              <a:gd name="connsiteY11834" fmla="*/ 1499551 h 4158856"/>
              <a:gd name="connsiteX11835" fmla="*/ 10413386 w 10692508"/>
              <a:gd name="connsiteY11835" fmla="*/ 1483443 h 4158856"/>
              <a:gd name="connsiteX11836" fmla="*/ 10423355 w 10692508"/>
              <a:gd name="connsiteY11836" fmla="*/ 1483443 h 4158856"/>
              <a:gd name="connsiteX11837" fmla="*/ 10413386 w 10692508"/>
              <a:gd name="connsiteY11837" fmla="*/ 1494182 h 4158856"/>
              <a:gd name="connsiteX11838" fmla="*/ 10283794 w 10692508"/>
              <a:gd name="connsiteY11838" fmla="*/ 1483443 h 4158856"/>
              <a:gd name="connsiteX11839" fmla="*/ 10293763 w 10692508"/>
              <a:gd name="connsiteY11839" fmla="*/ 1483443 h 4158856"/>
              <a:gd name="connsiteX11840" fmla="*/ 10293763 w 10692508"/>
              <a:gd name="connsiteY11840" fmla="*/ 1488812 h 4158856"/>
              <a:gd name="connsiteX11841" fmla="*/ 10283794 w 10692508"/>
              <a:gd name="connsiteY11841" fmla="*/ 1488812 h 4158856"/>
              <a:gd name="connsiteX11842" fmla="*/ 8418126 w 10692508"/>
              <a:gd name="connsiteY11842" fmla="*/ 1483443 h 4158856"/>
              <a:gd name="connsiteX11843" fmla="*/ 8438064 w 10692508"/>
              <a:gd name="connsiteY11843" fmla="*/ 1483443 h 4158856"/>
              <a:gd name="connsiteX11844" fmla="*/ 8428095 w 10692508"/>
              <a:gd name="connsiteY11844" fmla="*/ 1488812 h 4158856"/>
              <a:gd name="connsiteX11845" fmla="*/ 2324225 w 10692508"/>
              <a:gd name="connsiteY11845" fmla="*/ 1483443 h 4158856"/>
              <a:gd name="connsiteX11846" fmla="*/ 2343396 w 10692508"/>
              <a:gd name="connsiteY11846" fmla="*/ 1483443 h 4158856"/>
              <a:gd name="connsiteX11847" fmla="*/ 2353364 w 10692508"/>
              <a:gd name="connsiteY11847" fmla="*/ 1488812 h 4158856"/>
              <a:gd name="connsiteX11848" fmla="*/ 2334194 w 10692508"/>
              <a:gd name="connsiteY11848" fmla="*/ 1488812 h 4158856"/>
              <a:gd name="connsiteX11849" fmla="*/ 9017011 w 10692508"/>
              <a:gd name="connsiteY11849" fmla="*/ 1478841 h 4158856"/>
              <a:gd name="connsiteX11850" fmla="*/ 9036948 w 10692508"/>
              <a:gd name="connsiteY11850" fmla="*/ 1478841 h 4158856"/>
              <a:gd name="connsiteX11851" fmla="*/ 9036948 w 10692508"/>
              <a:gd name="connsiteY11851" fmla="*/ 1483443 h 4158856"/>
              <a:gd name="connsiteX11852" fmla="*/ 9026980 w 10692508"/>
              <a:gd name="connsiteY11852" fmla="*/ 1488812 h 4158856"/>
              <a:gd name="connsiteX11853" fmla="*/ 8618266 w 10692508"/>
              <a:gd name="connsiteY11853" fmla="*/ 1473472 h 4158856"/>
              <a:gd name="connsiteX11854" fmla="*/ 8638203 w 10692508"/>
              <a:gd name="connsiteY11854" fmla="*/ 1473472 h 4158856"/>
              <a:gd name="connsiteX11855" fmla="*/ 8638203 w 10692508"/>
              <a:gd name="connsiteY11855" fmla="*/ 1478841 h 4158856"/>
              <a:gd name="connsiteX11856" fmla="*/ 8628235 w 10692508"/>
              <a:gd name="connsiteY11856" fmla="*/ 1488812 h 4158856"/>
              <a:gd name="connsiteX11857" fmla="*/ 8497875 w 10692508"/>
              <a:gd name="connsiteY11857" fmla="*/ 1473472 h 4158856"/>
              <a:gd name="connsiteX11858" fmla="*/ 8508611 w 10692508"/>
              <a:gd name="connsiteY11858" fmla="*/ 1473472 h 4158856"/>
              <a:gd name="connsiteX11859" fmla="*/ 8527781 w 10692508"/>
              <a:gd name="connsiteY11859" fmla="*/ 1483443 h 4158856"/>
              <a:gd name="connsiteX11860" fmla="*/ 8527781 w 10692508"/>
              <a:gd name="connsiteY11860" fmla="*/ 1504153 h 4158856"/>
              <a:gd name="connsiteX11861" fmla="*/ 8508611 w 10692508"/>
              <a:gd name="connsiteY11861" fmla="*/ 1509522 h 4158856"/>
              <a:gd name="connsiteX11862" fmla="*/ 8497875 w 10692508"/>
              <a:gd name="connsiteY11862" fmla="*/ 1509522 h 4158856"/>
              <a:gd name="connsiteX11863" fmla="*/ 8477938 w 10692508"/>
              <a:gd name="connsiteY11863" fmla="*/ 1519494 h 4158856"/>
              <a:gd name="connsiteX11864" fmla="*/ 8487907 w 10692508"/>
              <a:gd name="connsiteY11864" fmla="*/ 1524863 h 4158856"/>
              <a:gd name="connsiteX11865" fmla="*/ 8477938 w 10692508"/>
              <a:gd name="connsiteY11865" fmla="*/ 1524863 h 4158856"/>
              <a:gd name="connsiteX11866" fmla="*/ 8458768 w 10692508"/>
              <a:gd name="connsiteY11866" fmla="*/ 1514891 h 4158856"/>
              <a:gd name="connsiteX11867" fmla="*/ 8467970 w 10692508"/>
              <a:gd name="connsiteY11867" fmla="*/ 1509522 h 4158856"/>
              <a:gd name="connsiteX11868" fmla="*/ 8458768 w 10692508"/>
              <a:gd name="connsiteY11868" fmla="*/ 1504153 h 4158856"/>
              <a:gd name="connsiteX11869" fmla="*/ 8467970 w 10692508"/>
              <a:gd name="connsiteY11869" fmla="*/ 1499551 h 4158856"/>
              <a:gd name="connsiteX11870" fmla="*/ 8467970 w 10692508"/>
              <a:gd name="connsiteY11870" fmla="*/ 1488812 h 4158856"/>
              <a:gd name="connsiteX11871" fmla="*/ 8487907 w 10692508"/>
              <a:gd name="connsiteY11871" fmla="*/ 1488812 h 4158856"/>
              <a:gd name="connsiteX11872" fmla="*/ 8497875 w 10692508"/>
              <a:gd name="connsiteY11872" fmla="*/ 1488812 h 4158856"/>
              <a:gd name="connsiteX11873" fmla="*/ 8508611 w 10692508"/>
              <a:gd name="connsiteY11873" fmla="*/ 1499551 h 4158856"/>
              <a:gd name="connsiteX11874" fmla="*/ 8497875 w 10692508"/>
              <a:gd name="connsiteY11874" fmla="*/ 1483443 h 4158856"/>
              <a:gd name="connsiteX11875" fmla="*/ 8487907 w 10692508"/>
              <a:gd name="connsiteY11875" fmla="*/ 1483443 h 4158856"/>
              <a:gd name="connsiteX11876" fmla="*/ 8497875 w 10692508"/>
              <a:gd name="connsiteY11876" fmla="*/ 1478841 h 4158856"/>
              <a:gd name="connsiteX11877" fmla="*/ 1506030 w 10692508"/>
              <a:gd name="connsiteY11877" fmla="*/ 1473472 h 4158856"/>
              <a:gd name="connsiteX11878" fmla="*/ 1515999 w 10692508"/>
              <a:gd name="connsiteY11878" fmla="*/ 1483443 h 4158856"/>
              <a:gd name="connsiteX11879" fmla="*/ 1506030 w 10692508"/>
              <a:gd name="connsiteY11879" fmla="*/ 1483443 h 4158856"/>
              <a:gd name="connsiteX11880" fmla="*/ 1346532 w 10692508"/>
              <a:gd name="connsiteY11880" fmla="*/ 1473472 h 4158856"/>
              <a:gd name="connsiteX11881" fmla="*/ 1357268 w 10692508"/>
              <a:gd name="connsiteY11881" fmla="*/ 1473472 h 4158856"/>
              <a:gd name="connsiteX11882" fmla="*/ 1376438 w 10692508"/>
              <a:gd name="connsiteY11882" fmla="*/ 1478841 h 4158856"/>
              <a:gd name="connsiteX11883" fmla="*/ 9105962 w 10692508"/>
              <a:gd name="connsiteY11883" fmla="*/ 1468869 h 4158856"/>
              <a:gd name="connsiteX11884" fmla="*/ 9105962 w 10692508"/>
              <a:gd name="connsiteY11884" fmla="*/ 1473472 h 4158856"/>
              <a:gd name="connsiteX11885" fmla="*/ 9105962 w 10692508"/>
              <a:gd name="connsiteY11885" fmla="*/ 1494182 h 4158856"/>
              <a:gd name="connsiteX11886" fmla="*/ 9115931 w 10692508"/>
              <a:gd name="connsiteY11886" fmla="*/ 1499551 h 4158856"/>
              <a:gd name="connsiteX11887" fmla="*/ 9086792 w 10692508"/>
              <a:gd name="connsiteY11887" fmla="*/ 1499551 h 4158856"/>
              <a:gd name="connsiteX11888" fmla="*/ 9096760 w 10692508"/>
              <a:gd name="connsiteY11888" fmla="*/ 1494182 h 4158856"/>
              <a:gd name="connsiteX11889" fmla="*/ 9076823 w 10692508"/>
              <a:gd name="connsiteY11889" fmla="*/ 1478841 h 4158856"/>
              <a:gd name="connsiteX11890" fmla="*/ 8178113 w 10692508"/>
              <a:gd name="connsiteY11890" fmla="*/ 1468869 h 4158856"/>
              <a:gd name="connsiteX11891" fmla="*/ 8178113 w 10692508"/>
              <a:gd name="connsiteY11891" fmla="*/ 1473472 h 4158856"/>
              <a:gd name="connsiteX11892" fmla="*/ 8178113 w 10692508"/>
              <a:gd name="connsiteY11892" fmla="*/ 1478841 h 4158856"/>
              <a:gd name="connsiteX11893" fmla="*/ 8169677 w 10692508"/>
              <a:gd name="connsiteY11893" fmla="*/ 1478841 h 4158856"/>
              <a:gd name="connsiteX11894" fmla="*/ 8169677 w 10692508"/>
              <a:gd name="connsiteY11894" fmla="*/ 1473472 h 4158856"/>
              <a:gd name="connsiteX11895" fmla="*/ 1446219 w 10692508"/>
              <a:gd name="connsiteY11895" fmla="*/ 1468869 h 4158856"/>
              <a:gd name="connsiteX11896" fmla="*/ 1446219 w 10692508"/>
              <a:gd name="connsiteY11896" fmla="*/ 1478841 h 4158856"/>
              <a:gd name="connsiteX11897" fmla="*/ 1436250 w 10692508"/>
              <a:gd name="connsiteY11897" fmla="*/ 1473472 h 4158856"/>
              <a:gd name="connsiteX11898" fmla="*/ 1326595 w 10692508"/>
              <a:gd name="connsiteY11898" fmla="*/ 1468869 h 4158856"/>
              <a:gd name="connsiteX11899" fmla="*/ 1336564 w 10692508"/>
              <a:gd name="connsiteY11899" fmla="*/ 1478841 h 4158856"/>
              <a:gd name="connsiteX11900" fmla="*/ 1346532 w 10692508"/>
              <a:gd name="connsiteY11900" fmla="*/ 1478841 h 4158856"/>
              <a:gd name="connsiteX11901" fmla="*/ 1326595 w 10692508"/>
              <a:gd name="connsiteY11901" fmla="*/ 1488812 h 4158856"/>
              <a:gd name="connsiteX11902" fmla="*/ 1316626 w 10692508"/>
              <a:gd name="connsiteY11902" fmla="*/ 1483443 h 4158856"/>
              <a:gd name="connsiteX11903" fmla="*/ 1286721 w 10692508"/>
              <a:gd name="connsiteY11903" fmla="*/ 1473472 h 4158856"/>
              <a:gd name="connsiteX11904" fmla="*/ 10453261 w 10692508"/>
              <a:gd name="connsiteY11904" fmla="*/ 1463500 h 4158856"/>
              <a:gd name="connsiteX11905" fmla="*/ 10473198 w 10692508"/>
              <a:gd name="connsiteY11905" fmla="*/ 1463500 h 4158856"/>
              <a:gd name="connsiteX11906" fmla="*/ 10463230 w 10692508"/>
              <a:gd name="connsiteY11906" fmla="*/ 1468869 h 4158856"/>
              <a:gd name="connsiteX11907" fmla="*/ 10453261 w 10692508"/>
              <a:gd name="connsiteY11907" fmla="*/ 1468869 h 4158856"/>
              <a:gd name="connsiteX11908" fmla="*/ 10332871 w 10692508"/>
              <a:gd name="connsiteY11908" fmla="*/ 1463500 h 4158856"/>
              <a:gd name="connsiteX11909" fmla="*/ 10343606 w 10692508"/>
              <a:gd name="connsiteY11909" fmla="*/ 1463500 h 4158856"/>
              <a:gd name="connsiteX11910" fmla="*/ 10353575 w 10692508"/>
              <a:gd name="connsiteY11910" fmla="*/ 1468869 h 4158856"/>
              <a:gd name="connsiteX11911" fmla="*/ 10332871 w 10692508"/>
              <a:gd name="connsiteY11911" fmla="*/ 1468869 h 4158856"/>
              <a:gd name="connsiteX11912" fmla="*/ 8927293 w 10692508"/>
              <a:gd name="connsiteY11912" fmla="*/ 1463500 h 4158856"/>
              <a:gd name="connsiteX11913" fmla="*/ 8967168 w 10692508"/>
              <a:gd name="connsiteY11913" fmla="*/ 1463500 h 4158856"/>
              <a:gd name="connsiteX11914" fmla="*/ 8996307 w 10692508"/>
              <a:gd name="connsiteY11914" fmla="*/ 1483443 h 4158856"/>
              <a:gd name="connsiteX11915" fmla="*/ 8977137 w 10692508"/>
              <a:gd name="connsiteY11915" fmla="*/ 1488812 h 4158856"/>
              <a:gd name="connsiteX11916" fmla="*/ 8996307 w 10692508"/>
              <a:gd name="connsiteY11916" fmla="*/ 1494182 h 4158856"/>
              <a:gd name="connsiteX11917" fmla="*/ 8977137 w 10692508"/>
              <a:gd name="connsiteY11917" fmla="*/ 1509522 h 4158856"/>
              <a:gd name="connsiteX11918" fmla="*/ 8977137 w 10692508"/>
              <a:gd name="connsiteY11918" fmla="*/ 1499551 h 4158856"/>
              <a:gd name="connsiteX11919" fmla="*/ 8967168 w 10692508"/>
              <a:gd name="connsiteY11919" fmla="*/ 1494182 h 4158856"/>
              <a:gd name="connsiteX11920" fmla="*/ 8936495 w 10692508"/>
              <a:gd name="connsiteY11920" fmla="*/ 1499551 h 4158856"/>
              <a:gd name="connsiteX11921" fmla="*/ 8907356 w 10692508"/>
              <a:gd name="connsiteY11921" fmla="*/ 1478841 h 4158856"/>
              <a:gd name="connsiteX11922" fmla="*/ 7979507 w 10692508"/>
              <a:gd name="connsiteY11922" fmla="*/ 1463500 h 4158856"/>
              <a:gd name="connsiteX11923" fmla="*/ 7989475 w 10692508"/>
              <a:gd name="connsiteY11923" fmla="*/ 1473472 h 4158856"/>
              <a:gd name="connsiteX11924" fmla="*/ 7969538 w 10692508"/>
              <a:gd name="connsiteY11924" fmla="*/ 1473472 h 4158856"/>
              <a:gd name="connsiteX11925" fmla="*/ 7969538 w 10692508"/>
              <a:gd name="connsiteY11925" fmla="*/ 1468869 h 4158856"/>
              <a:gd name="connsiteX11926" fmla="*/ 2343396 w 10692508"/>
              <a:gd name="connsiteY11926" fmla="*/ 1463500 h 4158856"/>
              <a:gd name="connsiteX11927" fmla="*/ 2353364 w 10692508"/>
              <a:gd name="connsiteY11927" fmla="*/ 1463500 h 4158856"/>
              <a:gd name="connsiteX11928" fmla="*/ 2374068 w 10692508"/>
              <a:gd name="connsiteY11928" fmla="*/ 1478841 h 4158856"/>
              <a:gd name="connsiteX11929" fmla="*/ 2364100 w 10692508"/>
              <a:gd name="connsiteY11929" fmla="*/ 1478841 h 4158856"/>
              <a:gd name="connsiteX11930" fmla="*/ 2343396 w 10692508"/>
              <a:gd name="connsiteY11930" fmla="*/ 1473472 h 4158856"/>
              <a:gd name="connsiteX11931" fmla="*/ 1037505 w 10692508"/>
              <a:gd name="connsiteY11931" fmla="*/ 1463500 h 4158856"/>
              <a:gd name="connsiteX11932" fmla="*/ 1047474 w 10692508"/>
              <a:gd name="connsiteY11932" fmla="*/ 1468869 h 4158856"/>
              <a:gd name="connsiteX11933" fmla="*/ 1037505 w 10692508"/>
              <a:gd name="connsiteY11933" fmla="*/ 1468869 h 4158856"/>
              <a:gd name="connsiteX11934" fmla="*/ 9186478 w 10692508"/>
              <a:gd name="connsiteY11934" fmla="*/ 1458131 h 4158856"/>
              <a:gd name="connsiteX11935" fmla="*/ 9196447 w 10692508"/>
              <a:gd name="connsiteY11935" fmla="*/ 1463500 h 4158856"/>
              <a:gd name="connsiteX11936" fmla="*/ 9176509 w 10692508"/>
              <a:gd name="connsiteY11936" fmla="*/ 1473472 h 4158856"/>
              <a:gd name="connsiteX11937" fmla="*/ 9165774 w 10692508"/>
              <a:gd name="connsiteY11937" fmla="*/ 1473472 h 4158856"/>
              <a:gd name="connsiteX11938" fmla="*/ 9165774 w 10692508"/>
              <a:gd name="connsiteY11938" fmla="*/ 1468869 h 4158856"/>
              <a:gd name="connsiteX11939" fmla="*/ 239247 w 10692508"/>
              <a:gd name="connsiteY11939" fmla="*/ 1458131 h 4158856"/>
              <a:gd name="connsiteX11940" fmla="*/ 259951 w 10692508"/>
              <a:gd name="connsiteY11940" fmla="*/ 1458131 h 4158856"/>
              <a:gd name="connsiteX11941" fmla="*/ 259951 w 10692508"/>
              <a:gd name="connsiteY11941" fmla="*/ 1463500 h 4158856"/>
              <a:gd name="connsiteX11942" fmla="*/ 9266227 w 10692508"/>
              <a:gd name="connsiteY11942" fmla="*/ 1452762 h 4158856"/>
              <a:gd name="connsiteX11943" fmla="*/ 9285397 w 10692508"/>
              <a:gd name="connsiteY11943" fmla="*/ 1452762 h 4158856"/>
              <a:gd name="connsiteX11944" fmla="*/ 9285397 w 10692508"/>
              <a:gd name="connsiteY11944" fmla="*/ 1478841 h 4158856"/>
              <a:gd name="connsiteX11945" fmla="*/ 9266227 w 10692508"/>
              <a:gd name="connsiteY11945" fmla="*/ 1494182 h 4158856"/>
              <a:gd name="connsiteX11946" fmla="*/ 9246290 w 10692508"/>
              <a:gd name="connsiteY11946" fmla="*/ 1483443 h 4158856"/>
              <a:gd name="connsiteX11947" fmla="*/ 9225586 w 10692508"/>
              <a:gd name="connsiteY11947" fmla="*/ 1488812 h 4158856"/>
              <a:gd name="connsiteX11948" fmla="*/ 9206415 w 10692508"/>
              <a:gd name="connsiteY11948" fmla="*/ 1483443 h 4158856"/>
              <a:gd name="connsiteX11949" fmla="*/ 9217151 w 10692508"/>
              <a:gd name="connsiteY11949" fmla="*/ 1483443 h 4158856"/>
              <a:gd name="connsiteX11950" fmla="*/ 9266227 w 10692508"/>
              <a:gd name="connsiteY11950" fmla="*/ 1458131 h 4158856"/>
              <a:gd name="connsiteX11951" fmla="*/ 8698015 w 10692508"/>
              <a:gd name="connsiteY11951" fmla="*/ 1452762 h 4158856"/>
              <a:gd name="connsiteX11952" fmla="*/ 8707217 w 10692508"/>
              <a:gd name="connsiteY11952" fmla="*/ 1458131 h 4158856"/>
              <a:gd name="connsiteX11953" fmla="*/ 8717185 w 10692508"/>
              <a:gd name="connsiteY11953" fmla="*/ 1463500 h 4158856"/>
              <a:gd name="connsiteX11954" fmla="*/ 8707217 w 10692508"/>
              <a:gd name="connsiteY11954" fmla="*/ 1468869 h 4158856"/>
              <a:gd name="connsiteX11955" fmla="*/ 8688046 w 10692508"/>
              <a:gd name="connsiteY11955" fmla="*/ 1468869 h 4158856"/>
              <a:gd name="connsiteX11956" fmla="*/ 8678078 w 10692508"/>
              <a:gd name="connsiteY11956" fmla="*/ 1463500 h 4158856"/>
              <a:gd name="connsiteX11957" fmla="*/ 8547719 w 10692508"/>
              <a:gd name="connsiteY11957" fmla="*/ 1452762 h 4158856"/>
              <a:gd name="connsiteX11958" fmla="*/ 8578391 w 10692508"/>
              <a:gd name="connsiteY11958" fmla="*/ 1463500 h 4158856"/>
              <a:gd name="connsiteX11959" fmla="*/ 8587593 w 10692508"/>
              <a:gd name="connsiteY11959" fmla="*/ 1452762 h 4158856"/>
              <a:gd name="connsiteX11960" fmla="*/ 8607530 w 10692508"/>
              <a:gd name="connsiteY11960" fmla="*/ 1463500 h 4158856"/>
              <a:gd name="connsiteX11961" fmla="*/ 8578391 w 10692508"/>
              <a:gd name="connsiteY11961" fmla="*/ 1473472 h 4158856"/>
              <a:gd name="connsiteX11962" fmla="*/ 8578391 w 10692508"/>
              <a:gd name="connsiteY11962" fmla="*/ 1478841 h 4158856"/>
              <a:gd name="connsiteX11963" fmla="*/ 8537750 w 10692508"/>
              <a:gd name="connsiteY11963" fmla="*/ 1473472 h 4158856"/>
              <a:gd name="connsiteX11964" fmla="*/ 8547719 w 10692508"/>
              <a:gd name="connsiteY11964" fmla="*/ 1468869 h 4158856"/>
              <a:gd name="connsiteX11965" fmla="*/ 8537750 w 10692508"/>
              <a:gd name="connsiteY11965" fmla="*/ 1463500 h 4158856"/>
              <a:gd name="connsiteX11966" fmla="*/ 8039319 w 10692508"/>
              <a:gd name="connsiteY11966" fmla="*/ 1452762 h 4158856"/>
              <a:gd name="connsiteX11967" fmla="*/ 8079193 w 10692508"/>
              <a:gd name="connsiteY11967" fmla="*/ 1452762 h 4158856"/>
              <a:gd name="connsiteX11968" fmla="*/ 8060023 w 10692508"/>
              <a:gd name="connsiteY11968" fmla="*/ 1463500 h 4158856"/>
              <a:gd name="connsiteX11969" fmla="*/ 8060023 w 10692508"/>
              <a:gd name="connsiteY11969" fmla="*/ 1473472 h 4158856"/>
              <a:gd name="connsiteX11970" fmla="*/ 8068457 w 10692508"/>
              <a:gd name="connsiteY11970" fmla="*/ 1478841 h 4158856"/>
              <a:gd name="connsiteX11971" fmla="*/ 8049287 w 10692508"/>
              <a:gd name="connsiteY11971" fmla="*/ 1488812 h 4158856"/>
              <a:gd name="connsiteX11972" fmla="*/ 8060023 w 10692508"/>
              <a:gd name="connsiteY11972" fmla="*/ 1488812 h 4158856"/>
              <a:gd name="connsiteX11973" fmla="*/ 8068457 w 10692508"/>
              <a:gd name="connsiteY11973" fmla="*/ 1488812 h 4158856"/>
              <a:gd name="connsiteX11974" fmla="*/ 8089161 w 10692508"/>
              <a:gd name="connsiteY11974" fmla="*/ 1478841 h 4158856"/>
              <a:gd name="connsiteX11975" fmla="*/ 8109865 w 10692508"/>
              <a:gd name="connsiteY11975" fmla="*/ 1478841 h 4158856"/>
              <a:gd name="connsiteX11976" fmla="*/ 8109865 w 10692508"/>
              <a:gd name="connsiteY11976" fmla="*/ 1473472 h 4158856"/>
              <a:gd name="connsiteX11977" fmla="*/ 8119835 w 10692508"/>
              <a:gd name="connsiteY11977" fmla="*/ 1468869 h 4158856"/>
              <a:gd name="connsiteX11978" fmla="*/ 8139005 w 10692508"/>
              <a:gd name="connsiteY11978" fmla="*/ 1478841 h 4158856"/>
              <a:gd name="connsiteX11979" fmla="*/ 8129036 w 10692508"/>
              <a:gd name="connsiteY11979" fmla="*/ 1483443 h 4158856"/>
              <a:gd name="connsiteX11980" fmla="*/ 8139005 w 10692508"/>
              <a:gd name="connsiteY11980" fmla="*/ 1488812 h 4158856"/>
              <a:gd name="connsiteX11981" fmla="*/ 8139005 w 10692508"/>
              <a:gd name="connsiteY11981" fmla="*/ 1499551 h 4158856"/>
              <a:gd name="connsiteX11982" fmla="*/ 8119835 w 10692508"/>
              <a:gd name="connsiteY11982" fmla="*/ 1499551 h 4158856"/>
              <a:gd name="connsiteX11983" fmla="*/ 8109865 w 10692508"/>
              <a:gd name="connsiteY11983" fmla="*/ 1494182 h 4158856"/>
              <a:gd name="connsiteX11984" fmla="*/ 8099130 w 10692508"/>
              <a:gd name="connsiteY11984" fmla="*/ 1514891 h 4158856"/>
              <a:gd name="connsiteX11985" fmla="*/ 8079193 w 10692508"/>
              <a:gd name="connsiteY11985" fmla="*/ 1509522 h 4158856"/>
              <a:gd name="connsiteX11986" fmla="*/ 8089161 w 10692508"/>
              <a:gd name="connsiteY11986" fmla="*/ 1504153 h 4158856"/>
              <a:gd name="connsiteX11987" fmla="*/ 8079193 w 10692508"/>
              <a:gd name="connsiteY11987" fmla="*/ 1494182 h 4158856"/>
              <a:gd name="connsiteX11988" fmla="*/ 8068457 w 10692508"/>
              <a:gd name="connsiteY11988" fmla="*/ 1499551 h 4158856"/>
              <a:gd name="connsiteX11989" fmla="*/ 8049287 w 10692508"/>
              <a:gd name="connsiteY11989" fmla="*/ 1494182 h 4158856"/>
              <a:gd name="connsiteX11990" fmla="*/ 8039319 w 10692508"/>
              <a:gd name="connsiteY11990" fmla="*/ 1494182 h 4158856"/>
              <a:gd name="connsiteX11991" fmla="*/ 8029350 w 10692508"/>
              <a:gd name="connsiteY11991" fmla="*/ 1478841 h 4158856"/>
              <a:gd name="connsiteX11992" fmla="*/ 8039319 w 10692508"/>
              <a:gd name="connsiteY11992" fmla="*/ 1478841 h 4158856"/>
              <a:gd name="connsiteX11993" fmla="*/ 8029350 w 10692508"/>
              <a:gd name="connsiteY11993" fmla="*/ 1473472 h 4158856"/>
              <a:gd name="connsiteX11994" fmla="*/ 8049287 w 10692508"/>
              <a:gd name="connsiteY11994" fmla="*/ 1463500 h 4158856"/>
              <a:gd name="connsiteX11995" fmla="*/ 7959569 w 10692508"/>
              <a:gd name="connsiteY11995" fmla="*/ 1452762 h 4158856"/>
              <a:gd name="connsiteX11996" fmla="*/ 7979507 w 10692508"/>
              <a:gd name="connsiteY11996" fmla="*/ 1452762 h 4158856"/>
              <a:gd name="connsiteX11997" fmla="*/ 7969538 w 10692508"/>
              <a:gd name="connsiteY11997" fmla="*/ 1458131 h 4158856"/>
              <a:gd name="connsiteX11998" fmla="*/ 7969538 w 10692508"/>
              <a:gd name="connsiteY11998" fmla="*/ 1468869 h 4158856"/>
              <a:gd name="connsiteX11999" fmla="*/ 7939632 w 10692508"/>
              <a:gd name="connsiteY11999" fmla="*/ 1468869 h 4158856"/>
              <a:gd name="connsiteX12000" fmla="*/ 7929663 w 10692508"/>
              <a:gd name="connsiteY12000" fmla="*/ 1458131 h 4158856"/>
              <a:gd name="connsiteX12001" fmla="*/ 7948834 w 10692508"/>
              <a:gd name="connsiteY12001" fmla="*/ 1463500 h 4158856"/>
              <a:gd name="connsiteX12002" fmla="*/ 7959569 w 10692508"/>
              <a:gd name="connsiteY12002" fmla="*/ 1463500 h 4158856"/>
              <a:gd name="connsiteX12003" fmla="*/ 9017011 w 10692508"/>
              <a:gd name="connsiteY12003" fmla="*/ 1447393 h 4158856"/>
              <a:gd name="connsiteX12004" fmla="*/ 9017011 w 10692508"/>
              <a:gd name="connsiteY12004" fmla="*/ 1463500 h 4158856"/>
              <a:gd name="connsiteX12005" fmla="*/ 8996307 w 10692508"/>
              <a:gd name="connsiteY12005" fmla="*/ 1463500 h 4158856"/>
              <a:gd name="connsiteX12006" fmla="*/ 8996307 w 10692508"/>
              <a:gd name="connsiteY12006" fmla="*/ 1458131 h 4158856"/>
              <a:gd name="connsiteX12007" fmla="*/ 8977137 w 10692508"/>
              <a:gd name="connsiteY12007" fmla="*/ 1447393 h 4158856"/>
              <a:gd name="connsiteX12008" fmla="*/ 8987105 w 10692508"/>
              <a:gd name="connsiteY12008" fmla="*/ 1458131 h 4158856"/>
              <a:gd name="connsiteX12009" fmla="*/ 8967168 w 10692508"/>
              <a:gd name="connsiteY12009" fmla="*/ 1458131 h 4158856"/>
              <a:gd name="connsiteX12010" fmla="*/ 8237924 w 10692508"/>
              <a:gd name="connsiteY12010" fmla="*/ 1447393 h 4158856"/>
              <a:gd name="connsiteX12011" fmla="*/ 8248659 w 10692508"/>
              <a:gd name="connsiteY12011" fmla="*/ 1452762 h 4158856"/>
              <a:gd name="connsiteX12012" fmla="*/ 8248659 w 10692508"/>
              <a:gd name="connsiteY12012" fmla="*/ 1463500 h 4158856"/>
              <a:gd name="connsiteX12013" fmla="*/ 8237924 w 10692508"/>
              <a:gd name="connsiteY12013" fmla="*/ 1468869 h 4158856"/>
              <a:gd name="connsiteX12014" fmla="*/ 8229489 w 10692508"/>
              <a:gd name="connsiteY12014" fmla="*/ 1468869 h 4158856"/>
              <a:gd name="connsiteX12015" fmla="*/ 8198817 w 10692508"/>
              <a:gd name="connsiteY12015" fmla="*/ 1468869 h 4158856"/>
              <a:gd name="connsiteX12016" fmla="*/ 8198817 w 10692508"/>
              <a:gd name="connsiteY12016" fmla="*/ 1458131 h 4158856"/>
              <a:gd name="connsiteX12017" fmla="*/ 8218754 w 10692508"/>
              <a:gd name="connsiteY12017" fmla="*/ 1458131 h 4158856"/>
              <a:gd name="connsiteX12018" fmla="*/ 8229489 w 10692508"/>
              <a:gd name="connsiteY12018" fmla="*/ 1463500 h 4158856"/>
              <a:gd name="connsiteX12019" fmla="*/ 8237924 w 10692508"/>
              <a:gd name="connsiteY12019" fmla="*/ 1458131 h 4158856"/>
              <a:gd name="connsiteX12020" fmla="*/ 8218754 w 10692508"/>
              <a:gd name="connsiteY12020" fmla="*/ 1458131 h 4158856"/>
              <a:gd name="connsiteX12021" fmla="*/ 8019381 w 10692508"/>
              <a:gd name="connsiteY12021" fmla="*/ 1447393 h 4158856"/>
              <a:gd name="connsiteX12022" fmla="*/ 8029350 w 10692508"/>
              <a:gd name="connsiteY12022" fmla="*/ 1452762 h 4158856"/>
              <a:gd name="connsiteX12023" fmla="*/ 8039319 w 10692508"/>
              <a:gd name="connsiteY12023" fmla="*/ 1452762 h 4158856"/>
              <a:gd name="connsiteX12024" fmla="*/ 8029350 w 10692508"/>
              <a:gd name="connsiteY12024" fmla="*/ 1463500 h 4158856"/>
              <a:gd name="connsiteX12025" fmla="*/ 8008645 w 10692508"/>
              <a:gd name="connsiteY12025" fmla="*/ 1463500 h 4158856"/>
              <a:gd name="connsiteX12026" fmla="*/ 8019381 w 10692508"/>
              <a:gd name="connsiteY12026" fmla="*/ 1452762 h 4158856"/>
              <a:gd name="connsiteX12027" fmla="*/ 10303732 w 10692508"/>
              <a:gd name="connsiteY12027" fmla="*/ 1442790 h 4158856"/>
              <a:gd name="connsiteX12028" fmla="*/ 10313700 w 10692508"/>
              <a:gd name="connsiteY12028" fmla="*/ 1447393 h 4158856"/>
              <a:gd name="connsiteX12029" fmla="*/ 10293763 w 10692508"/>
              <a:gd name="connsiteY12029" fmla="*/ 1463500 h 4158856"/>
              <a:gd name="connsiteX12030" fmla="*/ 10273059 w 10692508"/>
              <a:gd name="connsiteY12030" fmla="*/ 1463500 h 4158856"/>
              <a:gd name="connsiteX12031" fmla="*/ 10293763 w 10692508"/>
              <a:gd name="connsiteY12031" fmla="*/ 1447393 h 4158856"/>
              <a:gd name="connsiteX12032" fmla="*/ 2394006 w 10692508"/>
              <a:gd name="connsiteY12032" fmla="*/ 1442790 h 4158856"/>
              <a:gd name="connsiteX12033" fmla="*/ 2403208 w 10692508"/>
              <a:gd name="connsiteY12033" fmla="*/ 1442790 h 4158856"/>
              <a:gd name="connsiteX12034" fmla="*/ 2403208 w 10692508"/>
              <a:gd name="connsiteY12034" fmla="*/ 1452762 h 4158856"/>
              <a:gd name="connsiteX12035" fmla="*/ 2394006 w 10692508"/>
              <a:gd name="connsiteY12035" fmla="*/ 1452762 h 4158856"/>
              <a:gd name="connsiteX12036" fmla="*/ 7711339 w 10692508"/>
              <a:gd name="connsiteY12036" fmla="*/ 1441147 h 4158856"/>
              <a:gd name="connsiteX12037" fmla="*/ 7719555 w 10692508"/>
              <a:gd name="connsiteY12037" fmla="*/ 1442790 h 4158856"/>
              <a:gd name="connsiteX12038" fmla="*/ 7710353 w 10692508"/>
              <a:gd name="connsiteY12038" fmla="*/ 1442790 h 4158856"/>
              <a:gd name="connsiteX12039" fmla="*/ 9345976 w 10692508"/>
              <a:gd name="connsiteY12039" fmla="*/ 1438188 h 4158856"/>
              <a:gd name="connsiteX12040" fmla="*/ 9365913 w 10692508"/>
              <a:gd name="connsiteY12040" fmla="*/ 1438188 h 4158856"/>
              <a:gd name="connsiteX12041" fmla="*/ 9355945 w 10692508"/>
              <a:gd name="connsiteY12041" fmla="*/ 1442790 h 4158856"/>
              <a:gd name="connsiteX12042" fmla="*/ 9335241 w 10692508"/>
              <a:gd name="connsiteY12042" fmla="*/ 1442790 h 4158856"/>
              <a:gd name="connsiteX12043" fmla="*/ 8467970 w 10692508"/>
              <a:gd name="connsiteY12043" fmla="*/ 1438188 h 4158856"/>
              <a:gd name="connsiteX12044" fmla="*/ 8477938 w 10692508"/>
              <a:gd name="connsiteY12044" fmla="*/ 1452762 h 4158856"/>
              <a:gd name="connsiteX12045" fmla="*/ 8487907 w 10692508"/>
              <a:gd name="connsiteY12045" fmla="*/ 1452762 h 4158856"/>
              <a:gd name="connsiteX12046" fmla="*/ 8487907 w 10692508"/>
              <a:gd name="connsiteY12046" fmla="*/ 1442790 h 4158856"/>
              <a:gd name="connsiteX12047" fmla="*/ 8508611 w 10692508"/>
              <a:gd name="connsiteY12047" fmla="*/ 1442790 h 4158856"/>
              <a:gd name="connsiteX12048" fmla="*/ 8508611 w 10692508"/>
              <a:gd name="connsiteY12048" fmla="*/ 1452762 h 4158856"/>
              <a:gd name="connsiteX12049" fmla="*/ 8537750 w 10692508"/>
              <a:gd name="connsiteY12049" fmla="*/ 1463500 h 4158856"/>
              <a:gd name="connsiteX12050" fmla="*/ 8518580 w 10692508"/>
              <a:gd name="connsiteY12050" fmla="*/ 1473472 h 4158856"/>
              <a:gd name="connsiteX12051" fmla="*/ 8518580 w 10692508"/>
              <a:gd name="connsiteY12051" fmla="*/ 1468869 h 4158856"/>
              <a:gd name="connsiteX12052" fmla="*/ 8497875 w 10692508"/>
              <a:gd name="connsiteY12052" fmla="*/ 1463500 h 4158856"/>
              <a:gd name="connsiteX12053" fmla="*/ 8477938 w 10692508"/>
              <a:gd name="connsiteY12053" fmla="*/ 1463500 h 4158856"/>
              <a:gd name="connsiteX12054" fmla="*/ 8458768 w 10692508"/>
              <a:gd name="connsiteY12054" fmla="*/ 1468869 h 4158856"/>
              <a:gd name="connsiteX12055" fmla="*/ 8458768 w 10692508"/>
              <a:gd name="connsiteY12055" fmla="*/ 1463500 h 4158856"/>
              <a:gd name="connsiteX12056" fmla="*/ 8438064 w 10692508"/>
              <a:gd name="connsiteY12056" fmla="*/ 1463500 h 4158856"/>
              <a:gd name="connsiteX12057" fmla="*/ 8448799 w 10692508"/>
              <a:gd name="connsiteY12057" fmla="*/ 1473472 h 4158856"/>
              <a:gd name="connsiteX12058" fmla="*/ 8458768 w 10692508"/>
              <a:gd name="connsiteY12058" fmla="*/ 1468869 h 4158856"/>
              <a:gd name="connsiteX12059" fmla="*/ 8458768 w 10692508"/>
              <a:gd name="connsiteY12059" fmla="*/ 1483443 h 4158856"/>
              <a:gd name="connsiteX12060" fmla="*/ 8448799 w 10692508"/>
              <a:gd name="connsiteY12060" fmla="*/ 1483443 h 4158856"/>
              <a:gd name="connsiteX12061" fmla="*/ 8438064 w 10692508"/>
              <a:gd name="connsiteY12061" fmla="*/ 1483443 h 4158856"/>
              <a:gd name="connsiteX12062" fmla="*/ 8428095 w 10692508"/>
              <a:gd name="connsiteY12062" fmla="*/ 1478841 h 4158856"/>
              <a:gd name="connsiteX12063" fmla="*/ 8418126 w 10692508"/>
              <a:gd name="connsiteY12063" fmla="*/ 1483443 h 4158856"/>
              <a:gd name="connsiteX12064" fmla="*/ 8408925 w 10692508"/>
              <a:gd name="connsiteY12064" fmla="*/ 1483443 h 4158856"/>
              <a:gd name="connsiteX12065" fmla="*/ 8408925 w 10692508"/>
              <a:gd name="connsiteY12065" fmla="*/ 1478841 h 4158856"/>
              <a:gd name="connsiteX12066" fmla="*/ 8388221 w 10692508"/>
              <a:gd name="connsiteY12066" fmla="*/ 1478841 h 4158856"/>
              <a:gd name="connsiteX12067" fmla="*/ 8398956 w 10692508"/>
              <a:gd name="connsiteY12067" fmla="*/ 1468869 h 4158856"/>
              <a:gd name="connsiteX12068" fmla="*/ 8398956 w 10692508"/>
              <a:gd name="connsiteY12068" fmla="*/ 1458131 h 4158856"/>
              <a:gd name="connsiteX12069" fmla="*/ 8388221 w 10692508"/>
              <a:gd name="connsiteY12069" fmla="*/ 1452762 h 4158856"/>
              <a:gd name="connsiteX12070" fmla="*/ 8418126 w 10692508"/>
              <a:gd name="connsiteY12070" fmla="*/ 1447393 h 4158856"/>
              <a:gd name="connsiteX12071" fmla="*/ 8438064 w 10692508"/>
              <a:gd name="connsiteY12071" fmla="*/ 1447393 h 4158856"/>
              <a:gd name="connsiteX12072" fmla="*/ 8448799 w 10692508"/>
              <a:gd name="connsiteY12072" fmla="*/ 1452762 h 4158856"/>
              <a:gd name="connsiteX12073" fmla="*/ 8458768 w 10692508"/>
              <a:gd name="connsiteY12073" fmla="*/ 1447393 h 4158856"/>
              <a:gd name="connsiteX12074" fmla="*/ 8328409 w 10692508"/>
              <a:gd name="connsiteY12074" fmla="*/ 1438188 h 4158856"/>
              <a:gd name="connsiteX12075" fmla="*/ 8349113 w 10692508"/>
              <a:gd name="connsiteY12075" fmla="*/ 1442790 h 4158856"/>
              <a:gd name="connsiteX12076" fmla="*/ 8339144 w 10692508"/>
              <a:gd name="connsiteY12076" fmla="*/ 1447393 h 4158856"/>
              <a:gd name="connsiteX12077" fmla="*/ 8349113 w 10692508"/>
              <a:gd name="connsiteY12077" fmla="*/ 1447393 h 4158856"/>
              <a:gd name="connsiteX12078" fmla="*/ 8368283 w 10692508"/>
              <a:gd name="connsiteY12078" fmla="*/ 1452762 h 4158856"/>
              <a:gd name="connsiteX12079" fmla="*/ 8378252 w 10692508"/>
              <a:gd name="connsiteY12079" fmla="*/ 1452762 h 4158856"/>
              <a:gd name="connsiteX12080" fmla="*/ 8358315 w 10692508"/>
              <a:gd name="connsiteY12080" fmla="*/ 1458131 h 4158856"/>
              <a:gd name="connsiteX12081" fmla="*/ 8358315 w 10692508"/>
              <a:gd name="connsiteY12081" fmla="*/ 1468869 h 4158856"/>
              <a:gd name="connsiteX12082" fmla="*/ 8339144 w 10692508"/>
              <a:gd name="connsiteY12082" fmla="*/ 1463500 h 4158856"/>
              <a:gd name="connsiteX12083" fmla="*/ 8339144 w 10692508"/>
              <a:gd name="connsiteY12083" fmla="*/ 1458131 h 4158856"/>
              <a:gd name="connsiteX12084" fmla="*/ 8328409 w 10692508"/>
              <a:gd name="connsiteY12084" fmla="*/ 1452762 h 4158856"/>
              <a:gd name="connsiteX12085" fmla="*/ 1396376 w 10692508"/>
              <a:gd name="connsiteY12085" fmla="*/ 1438188 h 4158856"/>
              <a:gd name="connsiteX12086" fmla="*/ 1436250 w 10692508"/>
              <a:gd name="connsiteY12086" fmla="*/ 1447393 h 4158856"/>
              <a:gd name="connsiteX12087" fmla="*/ 1415546 w 10692508"/>
              <a:gd name="connsiteY12087" fmla="*/ 1447393 h 4158856"/>
              <a:gd name="connsiteX12088" fmla="*/ 1117254 w 10692508"/>
              <a:gd name="connsiteY12088" fmla="*/ 1438188 h 4158856"/>
              <a:gd name="connsiteX12089" fmla="*/ 1117254 w 10692508"/>
              <a:gd name="connsiteY12089" fmla="*/ 1447393 h 4158856"/>
              <a:gd name="connsiteX12090" fmla="*/ 1097317 w 10692508"/>
              <a:gd name="connsiteY12090" fmla="*/ 1442790 h 4158856"/>
              <a:gd name="connsiteX12091" fmla="*/ 10322902 w 10692508"/>
              <a:gd name="connsiteY12091" fmla="*/ 1432819 h 4158856"/>
              <a:gd name="connsiteX12092" fmla="*/ 10343606 w 10692508"/>
              <a:gd name="connsiteY12092" fmla="*/ 1438188 h 4158856"/>
              <a:gd name="connsiteX12093" fmla="*/ 10322902 w 10692508"/>
              <a:gd name="connsiteY12093" fmla="*/ 1442790 h 4158856"/>
              <a:gd name="connsiteX12094" fmla="*/ 9375882 w 10692508"/>
              <a:gd name="connsiteY12094" fmla="*/ 1432819 h 4158856"/>
              <a:gd name="connsiteX12095" fmla="*/ 9386617 w 10692508"/>
              <a:gd name="connsiteY12095" fmla="*/ 1438188 h 4158856"/>
              <a:gd name="connsiteX12096" fmla="*/ 9365913 w 10692508"/>
              <a:gd name="connsiteY12096" fmla="*/ 1438188 h 4158856"/>
              <a:gd name="connsiteX12097" fmla="*/ 9236321 w 10692508"/>
              <a:gd name="connsiteY12097" fmla="*/ 1432819 h 4158856"/>
              <a:gd name="connsiteX12098" fmla="*/ 9246290 w 10692508"/>
              <a:gd name="connsiteY12098" fmla="*/ 1432819 h 4158856"/>
              <a:gd name="connsiteX12099" fmla="*/ 9246290 w 10692508"/>
              <a:gd name="connsiteY12099" fmla="*/ 1438188 h 4158856"/>
              <a:gd name="connsiteX12100" fmla="*/ 9236321 w 10692508"/>
              <a:gd name="connsiteY12100" fmla="*/ 1438188 h 4158856"/>
              <a:gd name="connsiteX12101" fmla="*/ 8597562 w 10692508"/>
              <a:gd name="connsiteY12101" fmla="*/ 1432819 h 4158856"/>
              <a:gd name="connsiteX12102" fmla="*/ 8618266 w 10692508"/>
              <a:gd name="connsiteY12102" fmla="*/ 1438188 h 4158856"/>
              <a:gd name="connsiteX12103" fmla="*/ 8597562 w 10692508"/>
              <a:gd name="connsiteY12103" fmla="*/ 1438188 h 4158856"/>
              <a:gd name="connsiteX12104" fmla="*/ 8298503 w 10692508"/>
              <a:gd name="connsiteY12104" fmla="*/ 1427450 h 4158856"/>
              <a:gd name="connsiteX12105" fmla="*/ 8308471 w 10692508"/>
              <a:gd name="connsiteY12105" fmla="*/ 1427450 h 4158856"/>
              <a:gd name="connsiteX12106" fmla="*/ 8298503 w 10692508"/>
              <a:gd name="connsiteY12106" fmla="*/ 1432819 h 4158856"/>
              <a:gd name="connsiteX12107" fmla="*/ 429418 w 10692508"/>
              <a:gd name="connsiteY12107" fmla="*/ 1427450 h 4158856"/>
              <a:gd name="connsiteX12108" fmla="*/ 438620 w 10692508"/>
              <a:gd name="connsiteY12108" fmla="*/ 1432819 h 4158856"/>
              <a:gd name="connsiteX12109" fmla="*/ 419450 w 10692508"/>
              <a:gd name="connsiteY12109" fmla="*/ 1432819 h 4158856"/>
              <a:gd name="connsiteX12110" fmla="*/ 8418126 w 10692508"/>
              <a:gd name="connsiteY12110" fmla="*/ 1422080 h 4158856"/>
              <a:gd name="connsiteX12111" fmla="*/ 8438064 w 10692508"/>
              <a:gd name="connsiteY12111" fmla="*/ 1422080 h 4158856"/>
              <a:gd name="connsiteX12112" fmla="*/ 8438064 w 10692508"/>
              <a:gd name="connsiteY12112" fmla="*/ 1427450 h 4158856"/>
              <a:gd name="connsiteX12113" fmla="*/ 8418126 w 10692508"/>
              <a:gd name="connsiteY12113" fmla="*/ 1432819 h 4158856"/>
              <a:gd name="connsiteX12114" fmla="*/ 1436250 w 10692508"/>
              <a:gd name="connsiteY12114" fmla="*/ 1422080 h 4158856"/>
              <a:gd name="connsiteX12115" fmla="*/ 1446219 w 10692508"/>
              <a:gd name="connsiteY12115" fmla="*/ 1427450 h 4158856"/>
              <a:gd name="connsiteX12116" fmla="*/ 1436250 w 10692508"/>
              <a:gd name="connsiteY12116" fmla="*/ 1432819 h 4158856"/>
              <a:gd name="connsiteX12117" fmla="*/ 1426281 w 10692508"/>
              <a:gd name="connsiteY12117" fmla="*/ 1427450 h 4158856"/>
              <a:gd name="connsiteX12118" fmla="*/ 10293763 w 10692508"/>
              <a:gd name="connsiteY12118" fmla="*/ 1416711 h 4158856"/>
              <a:gd name="connsiteX12119" fmla="*/ 10303732 w 10692508"/>
              <a:gd name="connsiteY12119" fmla="*/ 1416711 h 4158856"/>
              <a:gd name="connsiteX12120" fmla="*/ 10293763 w 10692508"/>
              <a:gd name="connsiteY12120" fmla="*/ 1422080 h 4158856"/>
              <a:gd name="connsiteX12121" fmla="*/ 10313700 w 10692508"/>
              <a:gd name="connsiteY12121" fmla="*/ 1427450 h 4158856"/>
              <a:gd name="connsiteX12122" fmla="*/ 10293763 w 10692508"/>
              <a:gd name="connsiteY12122" fmla="*/ 1438188 h 4158856"/>
              <a:gd name="connsiteX12123" fmla="*/ 10273059 w 10692508"/>
              <a:gd name="connsiteY12123" fmla="*/ 1432819 h 4158856"/>
              <a:gd name="connsiteX12124" fmla="*/ 10243920 w 10692508"/>
              <a:gd name="connsiteY12124" fmla="*/ 1447393 h 4158856"/>
              <a:gd name="connsiteX12125" fmla="*/ 10233951 w 10692508"/>
              <a:gd name="connsiteY12125" fmla="*/ 1447393 h 4158856"/>
              <a:gd name="connsiteX12126" fmla="*/ 8698015 w 10692508"/>
              <a:gd name="connsiteY12126" fmla="*/ 1416711 h 4158856"/>
              <a:gd name="connsiteX12127" fmla="*/ 8707217 w 10692508"/>
              <a:gd name="connsiteY12127" fmla="*/ 1422080 h 4158856"/>
              <a:gd name="connsiteX12128" fmla="*/ 8698015 w 10692508"/>
              <a:gd name="connsiteY12128" fmla="*/ 1427450 h 4158856"/>
              <a:gd name="connsiteX12129" fmla="*/ 8717185 w 10692508"/>
              <a:gd name="connsiteY12129" fmla="*/ 1427450 h 4158856"/>
              <a:gd name="connsiteX12130" fmla="*/ 8707217 w 10692508"/>
              <a:gd name="connsiteY12130" fmla="*/ 1432819 h 4158856"/>
              <a:gd name="connsiteX12131" fmla="*/ 8707217 w 10692508"/>
              <a:gd name="connsiteY12131" fmla="*/ 1442790 h 4158856"/>
              <a:gd name="connsiteX12132" fmla="*/ 8698015 w 10692508"/>
              <a:gd name="connsiteY12132" fmla="*/ 1442790 h 4158856"/>
              <a:gd name="connsiteX12133" fmla="*/ 8698015 w 10692508"/>
              <a:gd name="connsiteY12133" fmla="*/ 1438188 h 4158856"/>
              <a:gd name="connsiteX12134" fmla="*/ 8698015 w 10692508"/>
              <a:gd name="connsiteY12134" fmla="*/ 1432819 h 4158856"/>
              <a:gd name="connsiteX12135" fmla="*/ 8688046 w 10692508"/>
              <a:gd name="connsiteY12135" fmla="*/ 1427450 h 4158856"/>
              <a:gd name="connsiteX12136" fmla="*/ 8678078 w 10692508"/>
              <a:gd name="connsiteY12136" fmla="*/ 1432819 h 4158856"/>
              <a:gd name="connsiteX12137" fmla="*/ 8657374 w 10692508"/>
              <a:gd name="connsiteY12137" fmla="*/ 1427450 h 4158856"/>
              <a:gd name="connsiteX12138" fmla="*/ 8638203 w 10692508"/>
              <a:gd name="connsiteY12138" fmla="*/ 1422080 h 4158856"/>
              <a:gd name="connsiteX12139" fmla="*/ 8678078 w 10692508"/>
              <a:gd name="connsiteY12139" fmla="*/ 1422080 h 4158856"/>
              <a:gd name="connsiteX12140" fmla="*/ 8029350 w 10692508"/>
              <a:gd name="connsiteY12140" fmla="*/ 1416711 h 4158856"/>
              <a:gd name="connsiteX12141" fmla="*/ 8049287 w 10692508"/>
              <a:gd name="connsiteY12141" fmla="*/ 1416711 h 4158856"/>
              <a:gd name="connsiteX12142" fmla="*/ 8029350 w 10692508"/>
              <a:gd name="connsiteY12142" fmla="*/ 1427450 h 4158856"/>
              <a:gd name="connsiteX12143" fmla="*/ 8029350 w 10692508"/>
              <a:gd name="connsiteY12143" fmla="*/ 1432819 h 4158856"/>
              <a:gd name="connsiteX12144" fmla="*/ 8008645 w 10692508"/>
              <a:gd name="connsiteY12144" fmla="*/ 1432819 h 4158856"/>
              <a:gd name="connsiteX12145" fmla="*/ 7969538 w 10692508"/>
              <a:gd name="connsiteY12145" fmla="*/ 1416711 h 4158856"/>
              <a:gd name="connsiteX12146" fmla="*/ 7969538 w 10692508"/>
              <a:gd name="connsiteY12146" fmla="*/ 1438188 h 4158856"/>
              <a:gd name="connsiteX12147" fmla="*/ 7959569 w 10692508"/>
              <a:gd name="connsiteY12147" fmla="*/ 1432819 h 4158856"/>
              <a:gd name="connsiteX12148" fmla="*/ 7948834 w 10692508"/>
              <a:gd name="connsiteY12148" fmla="*/ 1432819 h 4158856"/>
              <a:gd name="connsiteX12149" fmla="*/ 1167097 w 10692508"/>
              <a:gd name="connsiteY12149" fmla="*/ 1416711 h 4158856"/>
              <a:gd name="connsiteX12150" fmla="*/ 1177066 w 10692508"/>
              <a:gd name="connsiteY12150" fmla="*/ 1416711 h 4158856"/>
              <a:gd name="connsiteX12151" fmla="*/ 1186267 w 10692508"/>
              <a:gd name="connsiteY12151" fmla="*/ 1416711 h 4158856"/>
              <a:gd name="connsiteX12152" fmla="*/ 1186267 w 10692508"/>
              <a:gd name="connsiteY12152" fmla="*/ 1422080 h 4158856"/>
              <a:gd name="connsiteX12153" fmla="*/ 1177066 w 10692508"/>
              <a:gd name="connsiteY12153" fmla="*/ 1422080 h 4158856"/>
              <a:gd name="connsiteX12154" fmla="*/ 8657374 w 10692508"/>
              <a:gd name="connsiteY12154" fmla="*/ 1406740 h 4158856"/>
              <a:gd name="connsiteX12155" fmla="*/ 8667342 w 10692508"/>
              <a:gd name="connsiteY12155" fmla="*/ 1406740 h 4158856"/>
              <a:gd name="connsiteX12156" fmla="*/ 8667342 w 10692508"/>
              <a:gd name="connsiteY12156" fmla="*/ 1411342 h 4158856"/>
              <a:gd name="connsiteX12157" fmla="*/ 8657374 w 10692508"/>
              <a:gd name="connsiteY12157" fmla="*/ 1411342 h 4158856"/>
              <a:gd name="connsiteX12158" fmla="*/ 8547719 w 10692508"/>
              <a:gd name="connsiteY12158" fmla="*/ 1406740 h 4158856"/>
              <a:gd name="connsiteX12159" fmla="*/ 8558454 w 10692508"/>
              <a:gd name="connsiteY12159" fmla="*/ 1411342 h 4158856"/>
              <a:gd name="connsiteX12160" fmla="*/ 8578391 w 10692508"/>
              <a:gd name="connsiteY12160" fmla="*/ 1416711 h 4158856"/>
              <a:gd name="connsiteX12161" fmla="*/ 8568423 w 10692508"/>
              <a:gd name="connsiteY12161" fmla="*/ 1427450 h 4158856"/>
              <a:gd name="connsiteX12162" fmla="*/ 8547719 w 10692508"/>
              <a:gd name="connsiteY12162" fmla="*/ 1427450 h 4158856"/>
              <a:gd name="connsiteX12163" fmla="*/ 8547719 w 10692508"/>
              <a:gd name="connsiteY12163" fmla="*/ 1438188 h 4158856"/>
              <a:gd name="connsiteX12164" fmla="*/ 8518580 w 10692508"/>
              <a:gd name="connsiteY12164" fmla="*/ 1438188 h 4158856"/>
              <a:gd name="connsiteX12165" fmla="*/ 8508611 w 10692508"/>
              <a:gd name="connsiteY12165" fmla="*/ 1427450 h 4158856"/>
              <a:gd name="connsiteX12166" fmla="*/ 8518580 w 10692508"/>
              <a:gd name="connsiteY12166" fmla="*/ 1427450 h 4158856"/>
              <a:gd name="connsiteX12167" fmla="*/ 8527781 w 10692508"/>
              <a:gd name="connsiteY12167" fmla="*/ 1416711 h 4158856"/>
              <a:gd name="connsiteX12168" fmla="*/ 8508611 w 10692508"/>
              <a:gd name="connsiteY12168" fmla="*/ 1411342 h 4158856"/>
              <a:gd name="connsiteX12169" fmla="*/ 1475358 w 10692508"/>
              <a:gd name="connsiteY12169" fmla="*/ 1406740 h 4158856"/>
              <a:gd name="connsiteX12170" fmla="*/ 1496062 w 10692508"/>
              <a:gd name="connsiteY12170" fmla="*/ 1411342 h 4158856"/>
              <a:gd name="connsiteX12171" fmla="*/ 1496062 w 10692508"/>
              <a:gd name="connsiteY12171" fmla="*/ 1416711 h 4158856"/>
              <a:gd name="connsiteX12172" fmla="*/ 1486093 w 10692508"/>
              <a:gd name="connsiteY12172" fmla="*/ 1416711 h 4158856"/>
              <a:gd name="connsiteX12173" fmla="*/ 1466923 w 10692508"/>
              <a:gd name="connsiteY12173" fmla="*/ 1411342 h 4158856"/>
              <a:gd name="connsiteX12174" fmla="*/ 9105962 w 10692508"/>
              <a:gd name="connsiteY12174" fmla="*/ 1402138 h 4158856"/>
              <a:gd name="connsiteX12175" fmla="*/ 9115931 w 10692508"/>
              <a:gd name="connsiteY12175" fmla="*/ 1406740 h 4158856"/>
              <a:gd name="connsiteX12176" fmla="*/ 9126666 w 10692508"/>
              <a:gd name="connsiteY12176" fmla="*/ 1411342 h 4158856"/>
              <a:gd name="connsiteX12177" fmla="*/ 9105962 w 10692508"/>
              <a:gd name="connsiteY12177" fmla="*/ 1411342 h 4158856"/>
              <a:gd name="connsiteX12178" fmla="*/ 9096760 w 10692508"/>
              <a:gd name="connsiteY12178" fmla="*/ 1406740 h 4158856"/>
              <a:gd name="connsiteX12179" fmla="*/ 797491 w 10692508"/>
              <a:gd name="connsiteY12179" fmla="*/ 1402138 h 4158856"/>
              <a:gd name="connsiteX12180" fmla="*/ 808226 w 10692508"/>
              <a:gd name="connsiteY12180" fmla="*/ 1402138 h 4158856"/>
              <a:gd name="connsiteX12181" fmla="*/ 818195 w 10692508"/>
              <a:gd name="connsiteY12181" fmla="*/ 1406740 h 4158856"/>
              <a:gd name="connsiteX12182" fmla="*/ 797491 w 10692508"/>
              <a:gd name="connsiteY12182" fmla="*/ 1406740 h 4158856"/>
              <a:gd name="connsiteX12183" fmla="*/ 9256258 w 10692508"/>
              <a:gd name="connsiteY12183" fmla="*/ 1396768 h 4158856"/>
              <a:gd name="connsiteX12184" fmla="*/ 9256258 w 10692508"/>
              <a:gd name="connsiteY12184" fmla="*/ 1402138 h 4158856"/>
              <a:gd name="connsiteX12185" fmla="*/ 9246290 w 10692508"/>
              <a:gd name="connsiteY12185" fmla="*/ 1411342 h 4158856"/>
              <a:gd name="connsiteX12186" fmla="*/ 9236321 w 10692508"/>
              <a:gd name="connsiteY12186" fmla="*/ 1411342 h 4158856"/>
              <a:gd name="connsiteX12187" fmla="*/ 9236321 w 10692508"/>
              <a:gd name="connsiteY12187" fmla="*/ 1406740 h 4158856"/>
              <a:gd name="connsiteX12188" fmla="*/ 8897388 w 10692508"/>
              <a:gd name="connsiteY12188" fmla="*/ 1396768 h 4158856"/>
              <a:gd name="connsiteX12189" fmla="*/ 8927293 w 10692508"/>
              <a:gd name="connsiteY12189" fmla="*/ 1406740 h 4158856"/>
              <a:gd name="connsiteX12190" fmla="*/ 8927293 w 10692508"/>
              <a:gd name="connsiteY12190" fmla="*/ 1411342 h 4158856"/>
              <a:gd name="connsiteX12191" fmla="*/ 8917325 w 10692508"/>
              <a:gd name="connsiteY12191" fmla="*/ 1422080 h 4158856"/>
              <a:gd name="connsiteX12192" fmla="*/ 8897388 w 10692508"/>
              <a:gd name="connsiteY12192" fmla="*/ 1416711 h 4158856"/>
              <a:gd name="connsiteX12193" fmla="*/ 8876683 w 10692508"/>
              <a:gd name="connsiteY12193" fmla="*/ 1416711 h 4158856"/>
              <a:gd name="connsiteX12194" fmla="*/ 8897388 w 10692508"/>
              <a:gd name="connsiteY12194" fmla="*/ 1411342 h 4158856"/>
              <a:gd name="connsiteX12195" fmla="*/ 8886652 w 10692508"/>
              <a:gd name="connsiteY12195" fmla="*/ 1406740 h 4158856"/>
              <a:gd name="connsiteX12196" fmla="*/ 8886652 w 10692508"/>
              <a:gd name="connsiteY12196" fmla="*/ 1402138 h 4158856"/>
              <a:gd name="connsiteX12197" fmla="*/ 8477938 w 10692508"/>
              <a:gd name="connsiteY12197" fmla="*/ 1396768 h 4158856"/>
              <a:gd name="connsiteX12198" fmla="*/ 8477938 w 10692508"/>
              <a:gd name="connsiteY12198" fmla="*/ 1406740 h 4158856"/>
              <a:gd name="connsiteX12199" fmla="*/ 8467970 w 10692508"/>
              <a:gd name="connsiteY12199" fmla="*/ 1406740 h 4158856"/>
              <a:gd name="connsiteX12200" fmla="*/ 8298503 w 10692508"/>
              <a:gd name="connsiteY12200" fmla="*/ 1396768 h 4158856"/>
              <a:gd name="connsiteX12201" fmla="*/ 8308471 w 10692508"/>
              <a:gd name="connsiteY12201" fmla="*/ 1396768 h 4158856"/>
              <a:gd name="connsiteX12202" fmla="*/ 8308471 w 10692508"/>
              <a:gd name="connsiteY12202" fmla="*/ 1411342 h 4158856"/>
              <a:gd name="connsiteX12203" fmla="*/ 8289301 w 10692508"/>
              <a:gd name="connsiteY12203" fmla="*/ 1411342 h 4158856"/>
              <a:gd name="connsiteX12204" fmla="*/ 8289301 w 10692508"/>
              <a:gd name="connsiteY12204" fmla="*/ 1402138 h 4158856"/>
              <a:gd name="connsiteX12205" fmla="*/ 7830744 w 10692508"/>
              <a:gd name="connsiteY12205" fmla="*/ 1396768 h 4158856"/>
              <a:gd name="connsiteX12206" fmla="*/ 7839179 w 10692508"/>
              <a:gd name="connsiteY12206" fmla="*/ 1396768 h 4158856"/>
              <a:gd name="connsiteX12207" fmla="*/ 7830744 w 10692508"/>
              <a:gd name="connsiteY12207" fmla="*/ 1402138 h 4158856"/>
              <a:gd name="connsiteX12208" fmla="*/ 7830744 w 10692508"/>
              <a:gd name="connsiteY12208" fmla="*/ 1411342 h 4158856"/>
              <a:gd name="connsiteX12209" fmla="*/ 7839179 w 10692508"/>
              <a:gd name="connsiteY12209" fmla="*/ 1416711 h 4158856"/>
              <a:gd name="connsiteX12210" fmla="*/ 7830744 w 10692508"/>
              <a:gd name="connsiteY12210" fmla="*/ 1422080 h 4158856"/>
              <a:gd name="connsiteX12211" fmla="*/ 7830744 w 10692508"/>
              <a:gd name="connsiteY12211" fmla="*/ 1432819 h 4158856"/>
              <a:gd name="connsiteX12212" fmla="*/ 7820009 w 10692508"/>
              <a:gd name="connsiteY12212" fmla="*/ 1432819 h 4158856"/>
              <a:gd name="connsiteX12213" fmla="*/ 7790103 w 10692508"/>
              <a:gd name="connsiteY12213" fmla="*/ 1432819 h 4158856"/>
              <a:gd name="connsiteX12214" fmla="*/ 7779367 w 10692508"/>
              <a:gd name="connsiteY12214" fmla="*/ 1438188 h 4158856"/>
              <a:gd name="connsiteX12215" fmla="*/ 7779367 w 10692508"/>
              <a:gd name="connsiteY12215" fmla="*/ 1422080 h 4158856"/>
              <a:gd name="connsiteX12216" fmla="*/ 7770165 w 10692508"/>
              <a:gd name="connsiteY12216" fmla="*/ 1422080 h 4158856"/>
              <a:gd name="connsiteX12217" fmla="*/ 7800071 w 10692508"/>
              <a:gd name="connsiteY12217" fmla="*/ 1406740 h 4158856"/>
              <a:gd name="connsiteX12218" fmla="*/ 7810040 w 10692508"/>
              <a:gd name="connsiteY12218" fmla="*/ 1402138 h 4158856"/>
              <a:gd name="connsiteX12219" fmla="*/ 1256815 w 10692508"/>
              <a:gd name="connsiteY12219" fmla="*/ 1396768 h 4158856"/>
              <a:gd name="connsiteX12220" fmla="*/ 1286721 w 10692508"/>
              <a:gd name="connsiteY12220" fmla="*/ 1402138 h 4158856"/>
              <a:gd name="connsiteX12221" fmla="*/ 1286721 w 10692508"/>
              <a:gd name="connsiteY12221" fmla="*/ 1406740 h 4158856"/>
              <a:gd name="connsiteX12222" fmla="*/ 1266783 w 10692508"/>
              <a:gd name="connsiteY12222" fmla="*/ 1416711 h 4158856"/>
              <a:gd name="connsiteX12223" fmla="*/ 1246079 w 10692508"/>
              <a:gd name="connsiteY12223" fmla="*/ 1411342 h 4158856"/>
              <a:gd name="connsiteX12224" fmla="*/ 1246079 w 10692508"/>
              <a:gd name="connsiteY12224" fmla="*/ 1402138 h 4158856"/>
              <a:gd name="connsiteX12225" fmla="*/ 10382714 w 10692508"/>
              <a:gd name="connsiteY12225" fmla="*/ 1391399 h 4158856"/>
              <a:gd name="connsiteX12226" fmla="*/ 10382714 w 10692508"/>
              <a:gd name="connsiteY12226" fmla="*/ 1406740 h 4158856"/>
              <a:gd name="connsiteX12227" fmla="*/ 10363543 w 10692508"/>
              <a:gd name="connsiteY12227" fmla="*/ 1406740 h 4158856"/>
              <a:gd name="connsiteX12228" fmla="*/ 10353575 w 10692508"/>
              <a:gd name="connsiteY12228" fmla="*/ 1411342 h 4158856"/>
              <a:gd name="connsiteX12229" fmla="*/ 10373512 w 10692508"/>
              <a:gd name="connsiteY12229" fmla="*/ 1416711 h 4158856"/>
              <a:gd name="connsiteX12230" fmla="*/ 10363543 w 10692508"/>
              <a:gd name="connsiteY12230" fmla="*/ 1422080 h 4158856"/>
              <a:gd name="connsiteX12231" fmla="*/ 10382714 w 10692508"/>
              <a:gd name="connsiteY12231" fmla="*/ 1422080 h 4158856"/>
              <a:gd name="connsiteX12232" fmla="*/ 10373512 w 10692508"/>
              <a:gd name="connsiteY12232" fmla="*/ 1427450 h 4158856"/>
              <a:gd name="connsiteX12233" fmla="*/ 10353575 w 10692508"/>
              <a:gd name="connsiteY12233" fmla="*/ 1438188 h 4158856"/>
              <a:gd name="connsiteX12234" fmla="*/ 10343606 w 10692508"/>
              <a:gd name="connsiteY12234" fmla="*/ 1438188 h 4158856"/>
              <a:gd name="connsiteX12235" fmla="*/ 10343606 w 10692508"/>
              <a:gd name="connsiteY12235" fmla="*/ 1422080 h 4158856"/>
              <a:gd name="connsiteX12236" fmla="*/ 10322902 w 10692508"/>
              <a:gd name="connsiteY12236" fmla="*/ 1427450 h 4158856"/>
              <a:gd name="connsiteX12237" fmla="*/ 10313700 w 10692508"/>
              <a:gd name="connsiteY12237" fmla="*/ 1422080 h 4158856"/>
              <a:gd name="connsiteX12238" fmla="*/ 10343606 w 10692508"/>
              <a:gd name="connsiteY12238" fmla="*/ 1411342 h 4158856"/>
              <a:gd name="connsiteX12239" fmla="*/ 10343606 w 10692508"/>
              <a:gd name="connsiteY12239" fmla="*/ 1402138 h 4158856"/>
              <a:gd name="connsiteX12240" fmla="*/ 10363543 w 10692508"/>
              <a:gd name="connsiteY12240" fmla="*/ 1402138 h 4158856"/>
              <a:gd name="connsiteX12241" fmla="*/ 9335241 w 10692508"/>
              <a:gd name="connsiteY12241" fmla="*/ 1386030 h 4158856"/>
              <a:gd name="connsiteX12242" fmla="*/ 9345976 w 10692508"/>
              <a:gd name="connsiteY12242" fmla="*/ 1396768 h 4158856"/>
              <a:gd name="connsiteX12243" fmla="*/ 9345976 w 10692508"/>
              <a:gd name="connsiteY12243" fmla="*/ 1402138 h 4158856"/>
              <a:gd name="connsiteX12244" fmla="*/ 9316070 w 10692508"/>
              <a:gd name="connsiteY12244" fmla="*/ 1396768 h 4158856"/>
              <a:gd name="connsiteX12245" fmla="*/ 8847544 w 10692508"/>
              <a:gd name="connsiteY12245" fmla="*/ 1386030 h 4158856"/>
              <a:gd name="connsiteX12246" fmla="*/ 8857513 w 10692508"/>
              <a:gd name="connsiteY12246" fmla="*/ 1391399 h 4158856"/>
              <a:gd name="connsiteX12247" fmla="*/ 8867482 w 10692508"/>
              <a:gd name="connsiteY12247" fmla="*/ 1391399 h 4158856"/>
              <a:gd name="connsiteX12248" fmla="*/ 8876683 w 10692508"/>
              <a:gd name="connsiteY12248" fmla="*/ 1386030 h 4158856"/>
              <a:gd name="connsiteX12249" fmla="*/ 8886652 w 10692508"/>
              <a:gd name="connsiteY12249" fmla="*/ 1402138 h 4158856"/>
              <a:gd name="connsiteX12250" fmla="*/ 8876683 w 10692508"/>
              <a:gd name="connsiteY12250" fmla="*/ 1402138 h 4158856"/>
              <a:gd name="connsiteX12251" fmla="*/ 8867482 w 10692508"/>
              <a:gd name="connsiteY12251" fmla="*/ 1406740 h 4158856"/>
              <a:gd name="connsiteX12252" fmla="*/ 8826840 w 10692508"/>
              <a:gd name="connsiteY12252" fmla="*/ 1406740 h 4158856"/>
              <a:gd name="connsiteX12253" fmla="*/ 8826840 w 10692508"/>
              <a:gd name="connsiteY12253" fmla="*/ 1391399 h 4158856"/>
              <a:gd name="connsiteX12254" fmla="*/ 8578391 w 10692508"/>
              <a:gd name="connsiteY12254" fmla="*/ 1386030 h 4158856"/>
              <a:gd name="connsiteX12255" fmla="*/ 8597562 w 10692508"/>
              <a:gd name="connsiteY12255" fmla="*/ 1391399 h 4158856"/>
              <a:gd name="connsiteX12256" fmla="*/ 8587593 w 10692508"/>
              <a:gd name="connsiteY12256" fmla="*/ 1396768 h 4158856"/>
              <a:gd name="connsiteX12257" fmla="*/ 8597562 w 10692508"/>
              <a:gd name="connsiteY12257" fmla="*/ 1402138 h 4158856"/>
              <a:gd name="connsiteX12258" fmla="*/ 8578391 w 10692508"/>
              <a:gd name="connsiteY12258" fmla="*/ 1411342 h 4158856"/>
              <a:gd name="connsiteX12259" fmla="*/ 8568423 w 10692508"/>
              <a:gd name="connsiteY12259" fmla="*/ 1406740 h 4158856"/>
              <a:gd name="connsiteX12260" fmla="*/ 8568423 w 10692508"/>
              <a:gd name="connsiteY12260" fmla="*/ 1402138 h 4158856"/>
              <a:gd name="connsiteX12261" fmla="*/ 8578391 w 10692508"/>
              <a:gd name="connsiteY12261" fmla="*/ 1396768 h 4158856"/>
              <a:gd name="connsiteX12262" fmla="*/ 8508611 w 10692508"/>
              <a:gd name="connsiteY12262" fmla="*/ 1386030 h 4158856"/>
              <a:gd name="connsiteX12263" fmla="*/ 8518580 w 10692508"/>
              <a:gd name="connsiteY12263" fmla="*/ 1391399 h 4158856"/>
              <a:gd name="connsiteX12264" fmla="*/ 8518580 w 10692508"/>
              <a:gd name="connsiteY12264" fmla="*/ 1402138 h 4158856"/>
              <a:gd name="connsiteX12265" fmla="*/ 8497875 w 10692508"/>
              <a:gd name="connsiteY12265" fmla="*/ 1406740 h 4158856"/>
              <a:gd name="connsiteX12266" fmla="*/ 8477938 w 10692508"/>
              <a:gd name="connsiteY12266" fmla="*/ 1422080 h 4158856"/>
              <a:gd name="connsiteX12267" fmla="*/ 8487907 w 10692508"/>
              <a:gd name="connsiteY12267" fmla="*/ 1422080 h 4158856"/>
              <a:gd name="connsiteX12268" fmla="*/ 8487907 w 10692508"/>
              <a:gd name="connsiteY12268" fmla="*/ 1442790 h 4158856"/>
              <a:gd name="connsiteX12269" fmla="*/ 8467970 w 10692508"/>
              <a:gd name="connsiteY12269" fmla="*/ 1438188 h 4158856"/>
              <a:gd name="connsiteX12270" fmla="*/ 8467970 w 10692508"/>
              <a:gd name="connsiteY12270" fmla="*/ 1432819 h 4158856"/>
              <a:gd name="connsiteX12271" fmla="*/ 8458768 w 10692508"/>
              <a:gd name="connsiteY12271" fmla="*/ 1427450 h 4158856"/>
              <a:gd name="connsiteX12272" fmla="*/ 8467970 w 10692508"/>
              <a:gd name="connsiteY12272" fmla="*/ 1422080 h 4158856"/>
              <a:gd name="connsiteX12273" fmla="*/ 8467970 w 10692508"/>
              <a:gd name="connsiteY12273" fmla="*/ 1416711 h 4158856"/>
              <a:gd name="connsiteX12274" fmla="*/ 8477938 w 10692508"/>
              <a:gd name="connsiteY12274" fmla="*/ 1411342 h 4158856"/>
              <a:gd name="connsiteX12275" fmla="*/ 8477938 w 10692508"/>
              <a:gd name="connsiteY12275" fmla="*/ 1406740 h 4158856"/>
              <a:gd name="connsiteX12276" fmla="*/ 8487907 w 10692508"/>
              <a:gd name="connsiteY12276" fmla="*/ 1402138 h 4158856"/>
              <a:gd name="connsiteX12277" fmla="*/ 8487907 w 10692508"/>
              <a:gd name="connsiteY12277" fmla="*/ 1391399 h 4158856"/>
              <a:gd name="connsiteX12278" fmla="*/ 7879821 w 10692508"/>
              <a:gd name="connsiteY12278" fmla="*/ 1386030 h 4158856"/>
              <a:gd name="connsiteX12279" fmla="*/ 7889022 w 10692508"/>
              <a:gd name="connsiteY12279" fmla="*/ 1391399 h 4158856"/>
              <a:gd name="connsiteX12280" fmla="*/ 7859883 w 10692508"/>
              <a:gd name="connsiteY12280" fmla="*/ 1396768 h 4158856"/>
              <a:gd name="connsiteX12281" fmla="*/ 1276752 w 10692508"/>
              <a:gd name="connsiteY12281" fmla="*/ 1386030 h 4158856"/>
              <a:gd name="connsiteX12282" fmla="*/ 1316626 w 10692508"/>
              <a:gd name="connsiteY12282" fmla="*/ 1386030 h 4158856"/>
              <a:gd name="connsiteX12283" fmla="*/ 1336564 w 10692508"/>
              <a:gd name="connsiteY12283" fmla="*/ 1391399 h 4158856"/>
              <a:gd name="connsiteX12284" fmla="*/ 1336564 w 10692508"/>
              <a:gd name="connsiteY12284" fmla="*/ 1396768 h 4158856"/>
              <a:gd name="connsiteX12285" fmla="*/ 1305891 w 10692508"/>
              <a:gd name="connsiteY12285" fmla="*/ 1402138 h 4158856"/>
              <a:gd name="connsiteX12286" fmla="*/ 1297456 w 10692508"/>
              <a:gd name="connsiteY12286" fmla="*/ 1396768 h 4158856"/>
              <a:gd name="connsiteX12287" fmla="*/ 1276752 w 10692508"/>
              <a:gd name="connsiteY12287" fmla="*/ 1396768 h 4158856"/>
              <a:gd name="connsiteX12288" fmla="*/ 479261 w 10692508"/>
              <a:gd name="connsiteY12288" fmla="*/ 1386030 h 4158856"/>
              <a:gd name="connsiteX12289" fmla="*/ 518369 w 10692508"/>
              <a:gd name="connsiteY12289" fmla="*/ 1386030 h 4158856"/>
              <a:gd name="connsiteX12290" fmla="*/ 529105 w 10692508"/>
              <a:gd name="connsiteY12290" fmla="*/ 1402138 h 4158856"/>
              <a:gd name="connsiteX12291" fmla="*/ 508401 w 10692508"/>
              <a:gd name="connsiteY12291" fmla="*/ 1402138 h 4158856"/>
              <a:gd name="connsiteX12292" fmla="*/ 489230 w 10692508"/>
              <a:gd name="connsiteY12292" fmla="*/ 1391399 h 4158856"/>
              <a:gd name="connsiteX12293" fmla="*/ 479261 w 10692508"/>
              <a:gd name="connsiteY12293" fmla="*/ 1391399 h 4158856"/>
              <a:gd name="connsiteX12294" fmla="*/ 10682540 w 10692508"/>
              <a:gd name="connsiteY12294" fmla="*/ 1381428 h 4158856"/>
              <a:gd name="connsiteX12295" fmla="*/ 10692508 w 10692508"/>
              <a:gd name="connsiteY12295" fmla="*/ 1381428 h 4158856"/>
              <a:gd name="connsiteX12296" fmla="*/ 10692508 w 10692508"/>
              <a:gd name="connsiteY12296" fmla="*/ 1386030 h 4158856"/>
              <a:gd name="connsiteX12297" fmla="*/ 10682540 w 10692508"/>
              <a:gd name="connsiteY12297" fmla="*/ 1386030 h 4158856"/>
              <a:gd name="connsiteX12298" fmla="*/ 9136635 w 10692508"/>
              <a:gd name="connsiteY12298" fmla="*/ 1381428 h 4158856"/>
              <a:gd name="connsiteX12299" fmla="*/ 9146603 w 10692508"/>
              <a:gd name="connsiteY12299" fmla="*/ 1391399 h 4158856"/>
              <a:gd name="connsiteX12300" fmla="*/ 9146603 w 10692508"/>
              <a:gd name="connsiteY12300" fmla="*/ 1402138 h 4158856"/>
              <a:gd name="connsiteX12301" fmla="*/ 9126666 w 10692508"/>
              <a:gd name="connsiteY12301" fmla="*/ 1406740 h 4158856"/>
              <a:gd name="connsiteX12302" fmla="*/ 9115931 w 10692508"/>
              <a:gd name="connsiteY12302" fmla="*/ 1402138 h 4158856"/>
              <a:gd name="connsiteX12303" fmla="*/ 9115931 w 10692508"/>
              <a:gd name="connsiteY12303" fmla="*/ 1386030 h 4158856"/>
              <a:gd name="connsiteX12304" fmla="*/ 8558454 w 10692508"/>
              <a:gd name="connsiteY12304" fmla="*/ 1381428 h 4158856"/>
              <a:gd name="connsiteX12305" fmla="*/ 8568423 w 10692508"/>
              <a:gd name="connsiteY12305" fmla="*/ 1381428 h 4158856"/>
              <a:gd name="connsiteX12306" fmla="*/ 8568423 w 10692508"/>
              <a:gd name="connsiteY12306" fmla="*/ 1402138 h 4158856"/>
              <a:gd name="connsiteX12307" fmla="*/ 8547719 w 10692508"/>
              <a:gd name="connsiteY12307" fmla="*/ 1402138 h 4158856"/>
              <a:gd name="connsiteX12308" fmla="*/ 8558454 w 10692508"/>
              <a:gd name="connsiteY12308" fmla="*/ 1386030 h 4158856"/>
              <a:gd name="connsiteX12309" fmla="*/ 8408925 w 10692508"/>
              <a:gd name="connsiteY12309" fmla="*/ 1381428 h 4158856"/>
              <a:gd name="connsiteX12310" fmla="*/ 8418126 w 10692508"/>
              <a:gd name="connsiteY12310" fmla="*/ 1386030 h 4158856"/>
              <a:gd name="connsiteX12311" fmla="*/ 8408925 w 10692508"/>
              <a:gd name="connsiteY12311" fmla="*/ 1391399 h 4158856"/>
              <a:gd name="connsiteX12312" fmla="*/ 8049287 w 10692508"/>
              <a:gd name="connsiteY12312" fmla="*/ 1381428 h 4158856"/>
              <a:gd name="connsiteX12313" fmla="*/ 8068457 w 10692508"/>
              <a:gd name="connsiteY12313" fmla="*/ 1386030 h 4158856"/>
              <a:gd name="connsiteX12314" fmla="*/ 8049287 w 10692508"/>
              <a:gd name="connsiteY12314" fmla="*/ 1391399 h 4158856"/>
              <a:gd name="connsiteX12315" fmla="*/ 907146 w 10692508"/>
              <a:gd name="connsiteY12315" fmla="*/ 1381428 h 4158856"/>
              <a:gd name="connsiteX12316" fmla="*/ 937819 w 10692508"/>
              <a:gd name="connsiteY12316" fmla="*/ 1381428 h 4158856"/>
              <a:gd name="connsiteX12317" fmla="*/ 927850 w 10692508"/>
              <a:gd name="connsiteY12317" fmla="*/ 1386030 h 4158856"/>
              <a:gd name="connsiteX12318" fmla="*/ 917881 w 10692508"/>
              <a:gd name="connsiteY12318" fmla="*/ 1386030 h 4158856"/>
              <a:gd name="connsiteX12319" fmla="*/ 747648 w 10692508"/>
              <a:gd name="connsiteY12319" fmla="*/ 1381428 h 4158856"/>
              <a:gd name="connsiteX12320" fmla="*/ 758383 w 10692508"/>
              <a:gd name="connsiteY12320" fmla="*/ 1391399 h 4158856"/>
              <a:gd name="connsiteX12321" fmla="*/ 737679 w 10692508"/>
              <a:gd name="connsiteY12321" fmla="*/ 1391399 h 4158856"/>
              <a:gd name="connsiteX12322" fmla="*/ 9485537 w 10692508"/>
              <a:gd name="connsiteY12322" fmla="*/ 1376058 h 4158856"/>
              <a:gd name="connsiteX12323" fmla="*/ 9506241 w 10692508"/>
              <a:gd name="connsiteY12323" fmla="*/ 1376058 h 4158856"/>
              <a:gd name="connsiteX12324" fmla="*/ 9496272 w 10692508"/>
              <a:gd name="connsiteY12324" fmla="*/ 1381428 h 4158856"/>
              <a:gd name="connsiteX12325" fmla="*/ 9506241 w 10692508"/>
              <a:gd name="connsiteY12325" fmla="*/ 1386030 h 4158856"/>
              <a:gd name="connsiteX12326" fmla="*/ 9496272 w 10692508"/>
              <a:gd name="connsiteY12326" fmla="*/ 1386030 h 4158856"/>
              <a:gd name="connsiteX12327" fmla="*/ 8458768 w 10692508"/>
              <a:gd name="connsiteY12327" fmla="*/ 1370689 h 4158856"/>
              <a:gd name="connsiteX12328" fmla="*/ 8467970 w 10692508"/>
              <a:gd name="connsiteY12328" fmla="*/ 1376058 h 4158856"/>
              <a:gd name="connsiteX12329" fmla="*/ 8458768 w 10692508"/>
              <a:gd name="connsiteY12329" fmla="*/ 1381428 h 4158856"/>
              <a:gd name="connsiteX12330" fmla="*/ 8467970 w 10692508"/>
              <a:gd name="connsiteY12330" fmla="*/ 1386030 h 4158856"/>
              <a:gd name="connsiteX12331" fmla="*/ 8438064 w 10692508"/>
              <a:gd name="connsiteY12331" fmla="*/ 1386030 h 4158856"/>
              <a:gd name="connsiteX12332" fmla="*/ 8428095 w 10692508"/>
              <a:gd name="connsiteY12332" fmla="*/ 1391399 h 4158856"/>
              <a:gd name="connsiteX12333" fmla="*/ 8428095 w 10692508"/>
              <a:gd name="connsiteY12333" fmla="*/ 1386030 h 4158856"/>
              <a:gd name="connsiteX12334" fmla="*/ 10403418 w 10692508"/>
              <a:gd name="connsiteY12334" fmla="*/ 1360718 h 4158856"/>
              <a:gd name="connsiteX12335" fmla="*/ 10423355 w 10692508"/>
              <a:gd name="connsiteY12335" fmla="*/ 1360718 h 4158856"/>
              <a:gd name="connsiteX12336" fmla="*/ 10403418 w 10692508"/>
              <a:gd name="connsiteY12336" fmla="*/ 1370689 h 4158856"/>
              <a:gd name="connsiteX12337" fmla="*/ 10393449 w 10692508"/>
              <a:gd name="connsiteY12337" fmla="*/ 1370689 h 4158856"/>
              <a:gd name="connsiteX12338" fmla="*/ 10273059 w 10692508"/>
              <a:gd name="connsiteY12338" fmla="*/ 1360718 h 4158856"/>
              <a:gd name="connsiteX12339" fmla="*/ 10273059 w 10692508"/>
              <a:gd name="connsiteY12339" fmla="*/ 1370689 h 4158856"/>
              <a:gd name="connsiteX12340" fmla="*/ 10293763 w 10692508"/>
              <a:gd name="connsiteY12340" fmla="*/ 1386030 h 4158856"/>
              <a:gd name="connsiteX12341" fmla="*/ 10283794 w 10692508"/>
              <a:gd name="connsiteY12341" fmla="*/ 1391399 h 4158856"/>
              <a:gd name="connsiteX12342" fmla="*/ 10293763 w 10692508"/>
              <a:gd name="connsiteY12342" fmla="*/ 1396768 h 4158856"/>
              <a:gd name="connsiteX12343" fmla="*/ 10283794 w 10692508"/>
              <a:gd name="connsiteY12343" fmla="*/ 1402138 h 4158856"/>
              <a:gd name="connsiteX12344" fmla="*/ 10283794 w 10692508"/>
              <a:gd name="connsiteY12344" fmla="*/ 1411342 h 4158856"/>
              <a:gd name="connsiteX12345" fmla="*/ 10273059 w 10692508"/>
              <a:gd name="connsiteY12345" fmla="*/ 1406740 h 4158856"/>
              <a:gd name="connsiteX12346" fmla="*/ 10263090 w 10692508"/>
              <a:gd name="connsiteY12346" fmla="*/ 1391399 h 4158856"/>
              <a:gd name="connsiteX12347" fmla="*/ 10253888 w 10692508"/>
              <a:gd name="connsiteY12347" fmla="*/ 1386030 h 4158856"/>
              <a:gd name="connsiteX12348" fmla="*/ 10223216 w 10692508"/>
              <a:gd name="connsiteY12348" fmla="*/ 1402138 h 4158856"/>
              <a:gd name="connsiteX12349" fmla="*/ 10213247 w 10692508"/>
              <a:gd name="connsiteY12349" fmla="*/ 1396768 h 4158856"/>
              <a:gd name="connsiteX12350" fmla="*/ 10243920 w 10692508"/>
              <a:gd name="connsiteY12350" fmla="*/ 1386030 h 4158856"/>
              <a:gd name="connsiteX12351" fmla="*/ 10233951 w 10692508"/>
              <a:gd name="connsiteY12351" fmla="*/ 1381428 h 4158856"/>
              <a:gd name="connsiteX12352" fmla="*/ 10243920 w 10692508"/>
              <a:gd name="connsiteY12352" fmla="*/ 1376058 h 4158856"/>
              <a:gd name="connsiteX12353" fmla="*/ 10253888 w 10692508"/>
              <a:gd name="connsiteY12353" fmla="*/ 1381428 h 4158856"/>
              <a:gd name="connsiteX12354" fmla="*/ 10263090 w 10692508"/>
              <a:gd name="connsiteY12354" fmla="*/ 1381428 h 4158856"/>
              <a:gd name="connsiteX12355" fmla="*/ 10233951 w 10692508"/>
              <a:gd name="connsiteY12355" fmla="*/ 1360718 h 4158856"/>
              <a:gd name="connsiteX12356" fmla="*/ 10263090 w 10692508"/>
              <a:gd name="connsiteY12356" fmla="*/ 1366087 h 4158856"/>
              <a:gd name="connsiteX12357" fmla="*/ 10233951 w 10692508"/>
              <a:gd name="connsiteY12357" fmla="*/ 1370689 h 4158856"/>
              <a:gd name="connsiteX12358" fmla="*/ 10223216 w 10692508"/>
              <a:gd name="connsiteY12358" fmla="*/ 1381428 h 4158856"/>
              <a:gd name="connsiteX12359" fmla="*/ 10203278 w 10692508"/>
              <a:gd name="connsiteY12359" fmla="*/ 1370689 h 4158856"/>
              <a:gd name="connsiteX12360" fmla="*/ 10203278 w 10692508"/>
              <a:gd name="connsiteY12360" fmla="*/ 1366087 h 4158856"/>
              <a:gd name="connsiteX12361" fmla="*/ 10223216 w 10692508"/>
              <a:gd name="connsiteY12361" fmla="*/ 1370689 h 4158856"/>
              <a:gd name="connsiteX12362" fmla="*/ 9405788 w 10692508"/>
              <a:gd name="connsiteY12362" fmla="*/ 1360718 h 4158856"/>
              <a:gd name="connsiteX12363" fmla="*/ 9415756 w 10692508"/>
              <a:gd name="connsiteY12363" fmla="*/ 1360718 h 4158856"/>
              <a:gd name="connsiteX12364" fmla="*/ 9405788 w 10692508"/>
              <a:gd name="connsiteY12364" fmla="*/ 1366087 h 4158856"/>
              <a:gd name="connsiteX12365" fmla="*/ 9165774 w 10692508"/>
              <a:gd name="connsiteY12365" fmla="*/ 1360718 h 4158856"/>
              <a:gd name="connsiteX12366" fmla="*/ 9186478 w 10692508"/>
              <a:gd name="connsiteY12366" fmla="*/ 1360718 h 4158856"/>
              <a:gd name="connsiteX12367" fmla="*/ 9186478 w 10692508"/>
              <a:gd name="connsiteY12367" fmla="*/ 1366087 h 4158856"/>
              <a:gd name="connsiteX12368" fmla="*/ 9176509 w 10692508"/>
              <a:gd name="connsiteY12368" fmla="*/ 1376058 h 4158856"/>
              <a:gd name="connsiteX12369" fmla="*/ 9006276 w 10692508"/>
              <a:gd name="connsiteY12369" fmla="*/ 1360718 h 4158856"/>
              <a:gd name="connsiteX12370" fmla="*/ 9017011 w 10692508"/>
              <a:gd name="connsiteY12370" fmla="*/ 1370689 h 4158856"/>
              <a:gd name="connsiteX12371" fmla="*/ 8996307 w 10692508"/>
              <a:gd name="connsiteY12371" fmla="*/ 1376058 h 4158856"/>
              <a:gd name="connsiteX12372" fmla="*/ 8987105 w 10692508"/>
              <a:gd name="connsiteY12372" fmla="*/ 1386030 h 4158856"/>
              <a:gd name="connsiteX12373" fmla="*/ 8967168 w 10692508"/>
              <a:gd name="connsiteY12373" fmla="*/ 1396768 h 4158856"/>
              <a:gd name="connsiteX12374" fmla="*/ 8996307 w 10692508"/>
              <a:gd name="connsiteY12374" fmla="*/ 1402138 h 4158856"/>
              <a:gd name="connsiteX12375" fmla="*/ 9017011 w 10692508"/>
              <a:gd name="connsiteY12375" fmla="*/ 1386030 h 4158856"/>
              <a:gd name="connsiteX12376" fmla="*/ 9026980 w 10692508"/>
              <a:gd name="connsiteY12376" fmla="*/ 1386030 h 4158856"/>
              <a:gd name="connsiteX12377" fmla="*/ 9036948 w 10692508"/>
              <a:gd name="connsiteY12377" fmla="*/ 1381428 h 4158856"/>
              <a:gd name="connsiteX12378" fmla="*/ 9036948 w 10692508"/>
              <a:gd name="connsiteY12378" fmla="*/ 1391399 h 4158856"/>
              <a:gd name="connsiteX12379" fmla="*/ 9026980 w 10692508"/>
              <a:gd name="connsiteY12379" fmla="*/ 1391399 h 4158856"/>
              <a:gd name="connsiteX12380" fmla="*/ 9017011 w 10692508"/>
              <a:gd name="connsiteY12380" fmla="*/ 1402138 h 4158856"/>
              <a:gd name="connsiteX12381" fmla="*/ 9036948 w 10692508"/>
              <a:gd name="connsiteY12381" fmla="*/ 1406740 h 4158856"/>
              <a:gd name="connsiteX12382" fmla="*/ 9026980 w 10692508"/>
              <a:gd name="connsiteY12382" fmla="*/ 1411342 h 4158856"/>
              <a:gd name="connsiteX12383" fmla="*/ 9017011 w 10692508"/>
              <a:gd name="connsiteY12383" fmla="*/ 1411342 h 4158856"/>
              <a:gd name="connsiteX12384" fmla="*/ 9017011 w 10692508"/>
              <a:gd name="connsiteY12384" fmla="*/ 1427450 h 4158856"/>
              <a:gd name="connsiteX12385" fmla="*/ 9026980 w 10692508"/>
              <a:gd name="connsiteY12385" fmla="*/ 1422080 h 4158856"/>
              <a:gd name="connsiteX12386" fmla="*/ 9046150 w 10692508"/>
              <a:gd name="connsiteY12386" fmla="*/ 1427450 h 4158856"/>
              <a:gd name="connsiteX12387" fmla="*/ 9066854 w 10692508"/>
              <a:gd name="connsiteY12387" fmla="*/ 1422080 h 4158856"/>
              <a:gd name="connsiteX12388" fmla="*/ 9066854 w 10692508"/>
              <a:gd name="connsiteY12388" fmla="*/ 1416711 h 4158856"/>
              <a:gd name="connsiteX12389" fmla="*/ 9056119 w 10692508"/>
              <a:gd name="connsiteY12389" fmla="*/ 1411342 h 4158856"/>
              <a:gd name="connsiteX12390" fmla="*/ 9056119 w 10692508"/>
              <a:gd name="connsiteY12390" fmla="*/ 1406740 h 4158856"/>
              <a:gd name="connsiteX12391" fmla="*/ 9076823 w 10692508"/>
              <a:gd name="connsiteY12391" fmla="*/ 1406740 h 4158856"/>
              <a:gd name="connsiteX12392" fmla="*/ 9076823 w 10692508"/>
              <a:gd name="connsiteY12392" fmla="*/ 1411342 h 4158856"/>
              <a:gd name="connsiteX12393" fmla="*/ 9086792 w 10692508"/>
              <a:gd name="connsiteY12393" fmla="*/ 1422080 h 4158856"/>
              <a:gd name="connsiteX12394" fmla="*/ 9096760 w 10692508"/>
              <a:gd name="connsiteY12394" fmla="*/ 1416711 h 4158856"/>
              <a:gd name="connsiteX12395" fmla="*/ 9115931 w 10692508"/>
              <a:gd name="connsiteY12395" fmla="*/ 1416711 h 4158856"/>
              <a:gd name="connsiteX12396" fmla="*/ 9115931 w 10692508"/>
              <a:gd name="connsiteY12396" fmla="*/ 1422080 h 4158856"/>
              <a:gd name="connsiteX12397" fmla="*/ 9105962 w 10692508"/>
              <a:gd name="connsiteY12397" fmla="*/ 1432819 h 4158856"/>
              <a:gd name="connsiteX12398" fmla="*/ 9115931 w 10692508"/>
              <a:gd name="connsiteY12398" fmla="*/ 1432819 h 4158856"/>
              <a:gd name="connsiteX12399" fmla="*/ 9126666 w 10692508"/>
              <a:gd name="connsiteY12399" fmla="*/ 1427450 h 4158856"/>
              <a:gd name="connsiteX12400" fmla="*/ 9146603 w 10692508"/>
              <a:gd name="connsiteY12400" fmla="*/ 1427450 h 4158856"/>
              <a:gd name="connsiteX12401" fmla="*/ 9146603 w 10692508"/>
              <a:gd name="connsiteY12401" fmla="*/ 1416711 h 4158856"/>
              <a:gd name="connsiteX12402" fmla="*/ 9156572 w 10692508"/>
              <a:gd name="connsiteY12402" fmla="*/ 1416711 h 4158856"/>
              <a:gd name="connsiteX12403" fmla="*/ 9165774 w 10692508"/>
              <a:gd name="connsiteY12403" fmla="*/ 1411342 h 4158856"/>
              <a:gd name="connsiteX12404" fmla="*/ 9176509 w 10692508"/>
              <a:gd name="connsiteY12404" fmla="*/ 1406740 h 4158856"/>
              <a:gd name="connsiteX12405" fmla="*/ 9165774 w 10692508"/>
              <a:gd name="connsiteY12405" fmla="*/ 1422080 h 4158856"/>
              <a:gd name="connsiteX12406" fmla="*/ 9146603 w 10692508"/>
              <a:gd name="connsiteY12406" fmla="*/ 1432819 h 4158856"/>
              <a:gd name="connsiteX12407" fmla="*/ 9146603 w 10692508"/>
              <a:gd name="connsiteY12407" fmla="*/ 1442790 h 4158856"/>
              <a:gd name="connsiteX12408" fmla="*/ 9126666 w 10692508"/>
              <a:gd name="connsiteY12408" fmla="*/ 1438188 h 4158856"/>
              <a:gd name="connsiteX12409" fmla="*/ 9115931 w 10692508"/>
              <a:gd name="connsiteY12409" fmla="*/ 1447393 h 4158856"/>
              <a:gd name="connsiteX12410" fmla="*/ 9105962 w 10692508"/>
              <a:gd name="connsiteY12410" fmla="*/ 1442790 h 4158856"/>
              <a:gd name="connsiteX12411" fmla="*/ 9096760 w 10692508"/>
              <a:gd name="connsiteY12411" fmla="*/ 1458131 h 4158856"/>
              <a:gd name="connsiteX12412" fmla="*/ 9066854 w 10692508"/>
              <a:gd name="connsiteY12412" fmla="*/ 1468869 h 4158856"/>
              <a:gd name="connsiteX12413" fmla="*/ 9036948 w 10692508"/>
              <a:gd name="connsiteY12413" fmla="*/ 1478841 h 4158856"/>
              <a:gd name="connsiteX12414" fmla="*/ 9036948 w 10692508"/>
              <a:gd name="connsiteY12414" fmla="*/ 1473472 h 4158856"/>
              <a:gd name="connsiteX12415" fmla="*/ 9056119 w 10692508"/>
              <a:gd name="connsiteY12415" fmla="*/ 1458131 h 4158856"/>
              <a:gd name="connsiteX12416" fmla="*/ 9076823 w 10692508"/>
              <a:gd name="connsiteY12416" fmla="*/ 1458131 h 4158856"/>
              <a:gd name="connsiteX12417" fmla="*/ 9086792 w 10692508"/>
              <a:gd name="connsiteY12417" fmla="*/ 1447393 h 4158856"/>
              <a:gd name="connsiteX12418" fmla="*/ 9056119 w 10692508"/>
              <a:gd name="connsiteY12418" fmla="*/ 1447393 h 4158856"/>
              <a:gd name="connsiteX12419" fmla="*/ 9026980 w 10692508"/>
              <a:gd name="connsiteY12419" fmla="*/ 1458131 h 4158856"/>
              <a:gd name="connsiteX12420" fmla="*/ 9026980 w 10692508"/>
              <a:gd name="connsiteY12420" fmla="*/ 1447393 h 4158856"/>
              <a:gd name="connsiteX12421" fmla="*/ 9017011 w 10692508"/>
              <a:gd name="connsiteY12421" fmla="*/ 1447393 h 4158856"/>
              <a:gd name="connsiteX12422" fmla="*/ 9006276 w 10692508"/>
              <a:gd name="connsiteY12422" fmla="*/ 1447393 h 4158856"/>
              <a:gd name="connsiteX12423" fmla="*/ 9017011 w 10692508"/>
              <a:gd name="connsiteY12423" fmla="*/ 1442790 h 4158856"/>
              <a:gd name="connsiteX12424" fmla="*/ 8987105 w 10692508"/>
              <a:gd name="connsiteY12424" fmla="*/ 1427450 h 4158856"/>
              <a:gd name="connsiteX12425" fmla="*/ 8977137 w 10692508"/>
              <a:gd name="connsiteY12425" fmla="*/ 1411342 h 4158856"/>
              <a:gd name="connsiteX12426" fmla="*/ 8977137 w 10692508"/>
              <a:gd name="connsiteY12426" fmla="*/ 1427450 h 4158856"/>
              <a:gd name="connsiteX12427" fmla="*/ 8977137 w 10692508"/>
              <a:gd name="connsiteY12427" fmla="*/ 1432819 h 4158856"/>
              <a:gd name="connsiteX12428" fmla="*/ 8957199 w 10692508"/>
              <a:gd name="connsiteY12428" fmla="*/ 1438188 h 4158856"/>
              <a:gd name="connsiteX12429" fmla="*/ 8957199 w 10692508"/>
              <a:gd name="connsiteY12429" fmla="*/ 1458131 h 4158856"/>
              <a:gd name="connsiteX12430" fmla="*/ 8936495 w 10692508"/>
              <a:gd name="connsiteY12430" fmla="*/ 1458131 h 4158856"/>
              <a:gd name="connsiteX12431" fmla="*/ 8927293 w 10692508"/>
              <a:gd name="connsiteY12431" fmla="*/ 1452762 h 4158856"/>
              <a:gd name="connsiteX12432" fmla="*/ 8927293 w 10692508"/>
              <a:gd name="connsiteY12432" fmla="*/ 1463500 h 4158856"/>
              <a:gd name="connsiteX12433" fmla="*/ 8867482 w 10692508"/>
              <a:gd name="connsiteY12433" fmla="*/ 1463500 h 4158856"/>
              <a:gd name="connsiteX12434" fmla="*/ 8857513 w 10692508"/>
              <a:gd name="connsiteY12434" fmla="*/ 1468869 h 4158856"/>
              <a:gd name="connsiteX12435" fmla="*/ 8836809 w 10692508"/>
              <a:gd name="connsiteY12435" fmla="*/ 1468869 h 4158856"/>
              <a:gd name="connsiteX12436" fmla="*/ 8826840 w 10692508"/>
              <a:gd name="connsiteY12436" fmla="*/ 1483443 h 4158856"/>
              <a:gd name="connsiteX12437" fmla="*/ 8807670 w 10692508"/>
              <a:gd name="connsiteY12437" fmla="*/ 1473472 h 4158856"/>
              <a:gd name="connsiteX12438" fmla="*/ 8797701 w 10692508"/>
              <a:gd name="connsiteY12438" fmla="*/ 1468869 h 4158856"/>
              <a:gd name="connsiteX12439" fmla="*/ 8787733 w 10692508"/>
              <a:gd name="connsiteY12439" fmla="*/ 1473472 h 4158856"/>
              <a:gd name="connsiteX12440" fmla="*/ 8776997 w 10692508"/>
              <a:gd name="connsiteY12440" fmla="*/ 1468869 h 4158856"/>
              <a:gd name="connsiteX12441" fmla="*/ 8767029 w 10692508"/>
              <a:gd name="connsiteY12441" fmla="*/ 1473472 h 4158856"/>
              <a:gd name="connsiteX12442" fmla="*/ 8737889 w 10692508"/>
              <a:gd name="connsiteY12442" fmla="*/ 1483443 h 4158856"/>
              <a:gd name="connsiteX12443" fmla="*/ 8737889 w 10692508"/>
              <a:gd name="connsiteY12443" fmla="*/ 1488812 h 4158856"/>
              <a:gd name="connsiteX12444" fmla="*/ 8727921 w 10692508"/>
              <a:gd name="connsiteY12444" fmla="*/ 1488812 h 4158856"/>
              <a:gd name="connsiteX12445" fmla="*/ 8707217 w 10692508"/>
              <a:gd name="connsiteY12445" fmla="*/ 1483443 h 4158856"/>
              <a:gd name="connsiteX12446" fmla="*/ 8737889 w 10692508"/>
              <a:gd name="connsiteY12446" fmla="*/ 1473472 h 4158856"/>
              <a:gd name="connsiteX12447" fmla="*/ 8737889 w 10692508"/>
              <a:gd name="connsiteY12447" fmla="*/ 1458131 h 4158856"/>
              <a:gd name="connsiteX12448" fmla="*/ 8747858 w 10692508"/>
              <a:gd name="connsiteY12448" fmla="*/ 1458131 h 4158856"/>
              <a:gd name="connsiteX12449" fmla="*/ 8757060 w 10692508"/>
              <a:gd name="connsiteY12449" fmla="*/ 1463500 h 4158856"/>
              <a:gd name="connsiteX12450" fmla="*/ 8776997 w 10692508"/>
              <a:gd name="connsiteY12450" fmla="*/ 1452762 h 4158856"/>
              <a:gd name="connsiteX12451" fmla="*/ 8787733 w 10692508"/>
              <a:gd name="connsiteY12451" fmla="*/ 1463500 h 4158856"/>
              <a:gd name="connsiteX12452" fmla="*/ 8807670 w 10692508"/>
              <a:gd name="connsiteY12452" fmla="*/ 1463500 h 4158856"/>
              <a:gd name="connsiteX12453" fmla="*/ 8816872 w 10692508"/>
              <a:gd name="connsiteY12453" fmla="*/ 1463500 h 4158856"/>
              <a:gd name="connsiteX12454" fmla="*/ 8826840 w 10692508"/>
              <a:gd name="connsiteY12454" fmla="*/ 1458131 h 4158856"/>
              <a:gd name="connsiteX12455" fmla="*/ 8826840 w 10692508"/>
              <a:gd name="connsiteY12455" fmla="*/ 1447393 h 4158856"/>
              <a:gd name="connsiteX12456" fmla="*/ 8816872 w 10692508"/>
              <a:gd name="connsiteY12456" fmla="*/ 1452762 h 4158856"/>
              <a:gd name="connsiteX12457" fmla="*/ 8807670 w 10692508"/>
              <a:gd name="connsiteY12457" fmla="*/ 1463500 h 4158856"/>
              <a:gd name="connsiteX12458" fmla="*/ 8787733 w 10692508"/>
              <a:gd name="connsiteY12458" fmla="*/ 1452762 h 4158856"/>
              <a:gd name="connsiteX12459" fmla="*/ 8797701 w 10692508"/>
              <a:gd name="connsiteY12459" fmla="*/ 1447393 h 4158856"/>
              <a:gd name="connsiteX12460" fmla="*/ 8816872 w 10692508"/>
              <a:gd name="connsiteY12460" fmla="*/ 1442790 h 4158856"/>
              <a:gd name="connsiteX12461" fmla="*/ 8836809 w 10692508"/>
              <a:gd name="connsiteY12461" fmla="*/ 1432819 h 4158856"/>
              <a:gd name="connsiteX12462" fmla="*/ 8826840 w 10692508"/>
              <a:gd name="connsiteY12462" fmla="*/ 1427450 h 4158856"/>
              <a:gd name="connsiteX12463" fmla="*/ 8847544 w 10692508"/>
              <a:gd name="connsiteY12463" fmla="*/ 1422080 h 4158856"/>
              <a:gd name="connsiteX12464" fmla="*/ 8867482 w 10692508"/>
              <a:gd name="connsiteY12464" fmla="*/ 1411342 h 4158856"/>
              <a:gd name="connsiteX12465" fmla="*/ 8867482 w 10692508"/>
              <a:gd name="connsiteY12465" fmla="*/ 1427450 h 4158856"/>
              <a:gd name="connsiteX12466" fmla="*/ 8886652 w 10692508"/>
              <a:gd name="connsiteY12466" fmla="*/ 1427450 h 4158856"/>
              <a:gd name="connsiteX12467" fmla="*/ 8886652 w 10692508"/>
              <a:gd name="connsiteY12467" fmla="*/ 1447393 h 4158856"/>
              <a:gd name="connsiteX12468" fmla="*/ 8876683 w 10692508"/>
              <a:gd name="connsiteY12468" fmla="*/ 1458131 h 4158856"/>
              <a:gd name="connsiteX12469" fmla="*/ 8886652 w 10692508"/>
              <a:gd name="connsiteY12469" fmla="*/ 1458131 h 4158856"/>
              <a:gd name="connsiteX12470" fmla="*/ 8907356 w 10692508"/>
              <a:gd name="connsiteY12470" fmla="*/ 1442790 h 4158856"/>
              <a:gd name="connsiteX12471" fmla="*/ 8927293 w 10692508"/>
              <a:gd name="connsiteY12471" fmla="*/ 1432819 h 4158856"/>
              <a:gd name="connsiteX12472" fmla="*/ 8936495 w 10692508"/>
              <a:gd name="connsiteY12472" fmla="*/ 1422080 h 4158856"/>
              <a:gd name="connsiteX12473" fmla="*/ 8946464 w 10692508"/>
              <a:gd name="connsiteY12473" fmla="*/ 1411342 h 4158856"/>
              <a:gd name="connsiteX12474" fmla="*/ 8927293 w 10692508"/>
              <a:gd name="connsiteY12474" fmla="*/ 1406740 h 4158856"/>
              <a:gd name="connsiteX12475" fmla="*/ 8927293 w 10692508"/>
              <a:gd name="connsiteY12475" fmla="*/ 1396768 h 4158856"/>
              <a:gd name="connsiteX12476" fmla="*/ 8936495 w 10692508"/>
              <a:gd name="connsiteY12476" fmla="*/ 1386030 h 4158856"/>
              <a:gd name="connsiteX12477" fmla="*/ 8967168 w 10692508"/>
              <a:gd name="connsiteY12477" fmla="*/ 1381428 h 4158856"/>
              <a:gd name="connsiteX12478" fmla="*/ 8967168 w 10692508"/>
              <a:gd name="connsiteY12478" fmla="*/ 1370689 h 4158856"/>
              <a:gd name="connsiteX12479" fmla="*/ 8977137 w 10692508"/>
              <a:gd name="connsiteY12479" fmla="*/ 1376058 h 4158856"/>
              <a:gd name="connsiteX12480" fmla="*/ 8987105 w 10692508"/>
              <a:gd name="connsiteY12480" fmla="*/ 1370689 h 4158856"/>
              <a:gd name="connsiteX12481" fmla="*/ 8339144 w 10692508"/>
              <a:gd name="connsiteY12481" fmla="*/ 1360718 h 4158856"/>
              <a:gd name="connsiteX12482" fmla="*/ 8339144 w 10692508"/>
              <a:gd name="connsiteY12482" fmla="*/ 1370689 h 4158856"/>
              <a:gd name="connsiteX12483" fmla="*/ 8328409 w 10692508"/>
              <a:gd name="connsiteY12483" fmla="*/ 1370689 h 4158856"/>
              <a:gd name="connsiteX12484" fmla="*/ 8318440 w 10692508"/>
              <a:gd name="connsiteY12484" fmla="*/ 1366087 h 4158856"/>
              <a:gd name="connsiteX12485" fmla="*/ 8139005 w 10692508"/>
              <a:gd name="connsiteY12485" fmla="*/ 1360718 h 4158856"/>
              <a:gd name="connsiteX12486" fmla="*/ 8148973 w 10692508"/>
              <a:gd name="connsiteY12486" fmla="*/ 1360718 h 4158856"/>
              <a:gd name="connsiteX12487" fmla="*/ 8148973 w 10692508"/>
              <a:gd name="connsiteY12487" fmla="*/ 1370689 h 4158856"/>
              <a:gd name="connsiteX12488" fmla="*/ 8139005 w 10692508"/>
              <a:gd name="connsiteY12488" fmla="*/ 1370689 h 4158856"/>
              <a:gd name="connsiteX12489" fmla="*/ 419450 w 10692508"/>
              <a:gd name="connsiteY12489" fmla="*/ 1360718 h 4158856"/>
              <a:gd name="connsiteX12490" fmla="*/ 429418 w 10692508"/>
              <a:gd name="connsiteY12490" fmla="*/ 1370689 h 4158856"/>
              <a:gd name="connsiteX12491" fmla="*/ 408714 w 10692508"/>
              <a:gd name="connsiteY12491" fmla="*/ 1370689 h 4158856"/>
              <a:gd name="connsiteX12492" fmla="*/ 408714 w 10692508"/>
              <a:gd name="connsiteY12492" fmla="*/ 1366087 h 4158856"/>
              <a:gd name="connsiteX12493" fmla="*/ 10473198 w 10692508"/>
              <a:gd name="connsiteY12493" fmla="*/ 1355348 h 4158856"/>
              <a:gd name="connsiteX12494" fmla="*/ 10483167 w 10692508"/>
              <a:gd name="connsiteY12494" fmla="*/ 1360718 h 4158856"/>
              <a:gd name="connsiteX12495" fmla="*/ 10463230 w 10692508"/>
              <a:gd name="connsiteY12495" fmla="*/ 1370689 h 4158856"/>
              <a:gd name="connsiteX12496" fmla="*/ 10453261 w 10692508"/>
              <a:gd name="connsiteY12496" fmla="*/ 1370689 h 4158856"/>
              <a:gd name="connsiteX12497" fmla="*/ 10393449 w 10692508"/>
              <a:gd name="connsiteY12497" fmla="*/ 1355348 h 4158856"/>
              <a:gd name="connsiteX12498" fmla="*/ 10403418 w 10692508"/>
              <a:gd name="connsiteY12498" fmla="*/ 1360718 h 4158856"/>
              <a:gd name="connsiteX12499" fmla="*/ 10382714 w 10692508"/>
              <a:gd name="connsiteY12499" fmla="*/ 1360718 h 4158856"/>
              <a:gd name="connsiteX12500" fmla="*/ 10184108 w 10692508"/>
              <a:gd name="connsiteY12500" fmla="*/ 1350746 h 4158856"/>
              <a:gd name="connsiteX12501" fmla="*/ 10194077 w 10692508"/>
              <a:gd name="connsiteY12501" fmla="*/ 1350746 h 4158856"/>
              <a:gd name="connsiteX12502" fmla="*/ 10184108 w 10692508"/>
              <a:gd name="connsiteY12502" fmla="*/ 1360718 h 4158856"/>
              <a:gd name="connsiteX12503" fmla="*/ 10163404 w 10692508"/>
              <a:gd name="connsiteY12503" fmla="*/ 1360718 h 4158856"/>
              <a:gd name="connsiteX12504" fmla="*/ 10174139 w 10692508"/>
              <a:gd name="connsiteY12504" fmla="*/ 1355348 h 4158856"/>
              <a:gd name="connsiteX12505" fmla="*/ 927850 w 10692508"/>
              <a:gd name="connsiteY12505" fmla="*/ 1350746 h 4158856"/>
              <a:gd name="connsiteX12506" fmla="*/ 947787 w 10692508"/>
              <a:gd name="connsiteY12506" fmla="*/ 1350746 h 4158856"/>
              <a:gd name="connsiteX12507" fmla="*/ 947787 w 10692508"/>
              <a:gd name="connsiteY12507" fmla="*/ 1355348 h 4158856"/>
              <a:gd name="connsiteX12508" fmla="*/ 10432557 w 10692508"/>
              <a:gd name="connsiteY12508" fmla="*/ 1345377 h 4158856"/>
              <a:gd name="connsiteX12509" fmla="*/ 10432557 w 10692508"/>
              <a:gd name="connsiteY12509" fmla="*/ 1355348 h 4158856"/>
              <a:gd name="connsiteX12510" fmla="*/ 10423355 w 10692508"/>
              <a:gd name="connsiteY12510" fmla="*/ 1350746 h 4158856"/>
              <a:gd name="connsiteX12511" fmla="*/ 9017011 w 10692508"/>
              <a:gd name="connsiteY12511" fmla="*/ 1345377 h 4158856"/>
              <a:gd name="connsiteX12512" fmla="*/ 9017011 w 10692508"/>
              <a:gd name="connsiteY12512" fmla="*/ 1355348 h 4158856"/>
              <a:gd name="connsiteX12513" fmla="*/ 9006276 w 10692508"/>
              <a:gd name="connsiteY12513" fmla="*/ 1350746 h 4158856"/>
              <a:gd name="connsiteX12514" fmla="*/ 8518580 w 10692508"/>
              <a:gd name="connsiteY12514" fmla="*/ 1340008 h 4158856"/>
              <a:gd name="connsiteX12515" fmla="*/ 8527781 w 10692508"/>
              <a:gd name="connsiteY12515" fmla="*/ 1340008 h 4158856"/>
              <a:gd name="connsiteX12516" fmla="*/ 8537750 w 10692508"/>
              <a:gd name="connsiteY12516" fmla="*/ 1350746 h 4158856"/>
              <a:gd name="connsiteX12517" fmla="*/ 8497875 w 10692508"/>
              <a:gd name="connsiteY12517" fmla="*/ 1366087 h 4158856"/>
              <a:gd name="connsiteX12518" fmla="*/ 8508611 w 10692508"/>
              <a:gd name="connsiteY12518" fmla="*/ 1366087 h 4158856"/>
              <a:gd name="connsiteX12519" fmla="*/ 8487907 w 10692508"/>
              <a:gd name="connsiteY12519" fmla="*/ 1370689 h 4158856"/>
              <a:gd name="connsiteX12520" fmla="*/ 8477938 w 10692508"/>
              <a:gd name="connsiteY12520" fmla="*/ 1366087 h 4158856"/>
              <a:gd name="connsiteX12521" fmla="*/ 8477938 w 10692508"/>
              <a:gd name="connsiteY12521" fmla="*/ 1350746 h 4158856"/>
              <a:gd name="connsiteX12522" fmla="*/ 8487907 w 10692508"/>
              <a:gd name="connsiteY12522" fmla="*/ 1350746 h 4158856"/>
              <a:gd name="connsiteX12523" fmla="*/ 8487907 w 10692508"/>
              <a:gd name="connsiteY12523" fmla="*/ 1355348 h 4158856"/>
              <a:gd name="connsiteX12524" fmla="*/ 8497875 w 10692508"/>
              <a:gd name="connsiteY12524" fmla="*/ 1355348 h 4158856"/>
              <a:gd name="connsiteX12525" fmla="*/ 8497875 w 10692508"/>
              <a:gd name="connsiteY12525" fmla="*/ 1350746 h 4158856"/>
              <a:gd name="connsiteX12526" fmla="*/ 8508611 w 10692508"/>
              <a:gd name="connsiteY12526" fmla="*/ 1350746 h 4158856"/>
              <a:gd name="connsiteX12527" fmla="*/ 8487907 w 10692508"/>
              <a:gd name="connsiteY12527" fmla="*/ 1340008 h 4158856"/>
              <a:gd name="connsiteX12528" fmla="*/ 8497875 w 10692508"/>
              <a:gd name="connsiteY12528" fmla="*/ 1340008 h 4158856"/>
              <a:gd name="connsiteX12529" fmla="*/ 8497875 w 10692508"/>
              <a:gd name="connsiteY12529" fmla="*/ 1350746 h 4158856"/>
              <a:gd name="connsiteX12530" fmla="*/ 8487907 w 10692508"/>
              <a:gd name="connsiteY12530" fmla="*/ 1350746 h 4158856"/>
              <a:gd name="connsiteX12531" fmla="*/ 140328 w 10692508"/>
              <a:gd name="connsiteY12531" fmla="*/ 1340008 h 4158856"/>
              <a:gd name="connsiteX12532" fmla="*/ 179436 w 10692508"/>
              <a:gd name="connsiteY12532" fmla="*/ 1340008 h 4158856"/>
              <a:gd name="connsiteX12533" fmla="*/ 169467 w 10692508"/>
              <a:gd name="connsiteY12533" fmla="*/ 1350746 h 4158856"/>
              <a:gd name="connsiteX12534" fmla="*/ 159498 w 10692508"/>
              <a:gd name="connsiteY12534" fmla="*/ 1345377 h 4158856"/>
              <a:gd name="connsiteX12535" fmla="*/ 9515443 w 10692508"/>
              <a:gd name="connsiteY12535" fmla="*/ 1330036 h 4158856"/>
              <a:gd name="connsiteX12536" fmla="*/ 9515443 w 10692508"/>
              <a:gd name="connsiteY12536" fmla="*/ 1340008 h 4158856"/>
              <a:gd name="connsiteX12537" fmla="*/ 9496272 w 10692508"/>
              <a:gd name="connsiteY12537" fmla="*/ 1340008 h 4158856"/>
              <a:gd name="connsiteX12538" fmla="*/ 8237924 w 10692508"/>
              <a:gd name="connsiteY12538" fmla="*/ 1330036 h 4158856"/>
              <a:gd name="connsiteX12539" fmla="*/ 8237924 w 10692508"/>
              <a:gd name="connsiteY12539" fmla="*/ 1340008 h 4158856"/>
              <a:gd name="connsiteX12540" fmla="*/ 8248659 w 10692508"/>
              <a:gd name="connsiteY12540" fmla="*/ 1345377 h 4158856"/>
              <a:gd name="connsiteX12541" fmla="*/ 8237924 w 10692508"/>
              <a:gd name="connsiteY12541" fmla="*/ 1355348 h 4158856"/>
              <a:gd name="connsiteX12542" fmla="*/ 8248659 w 10692508"/>
              <a:gd name="connsiteY12542" fmla="*/ 1366087 h 4158856"/>
              <a:gd name="connsiteX12543" fmla="*/ 8237924 w 10692508"/>
              <a:gd name="connsiteY12543" fmla="*/ 1370689 h 4158856"/>
              <a:gd name="connsiteX12544" fmla="*/ 8218754 w 10692508"/>
              <a:gd name="connsiteY12544" fmla="*/ 1366087 h 4158856"/>
              <a:gd name="connsiteX12545" fmla="*/ 8218754 w 10692508"/>
              <a:gd name="connsiteY12545" fmla="*/ 1370689 h 4158856"/>
              <a:gd name="connsiteX12546" fmla="*/ 8237924 w 10692508"/>
              <a:gd name="connsiteY12546" fmla="*/ 1381428 h 4158856"/>
              <a:gd name="connsiteX12547" fmla="*/ 8268597 w 10692508"/>
              <a:gd name="connsiteY12547" fmla="*/ 1391399 h 4158856"/>
              <a:gd name="connsiteX12548" fmla="*/ 8258629 w 10692508"/>
              <a:gd name="connsiteY12548" fmla="*/ 1402138 h 4158856"/>
              <a:gd name="connsiteX12549" fmla="*/ 8268597 w 10692508"/>
              <a:gd name="connsiteY12549" fmla="*/ 1406740 h 4158856"/>
              <a:gd name="connsiteX12550" fmla="*/ 8258629 w 10692508"/>
              <a:gd name="connsiteY12550" fmla="*/ 1411342 h 4158856"/>
              <a:gd name="connsiteX12551" fmla="*/ 8279333 w 10692508"/>
              <a:gd name="connsiteY12551" fmla="*/ 1416711 h 4158856"/>
              <a:gd name="connsiteX12552" fmla="*/ 8279333 w 10692508"/>
              <a:gd name="connsiteY12552" fmla="*/ 1422080 h 4158856"/>
              <a:gd name="connsiteX12553" fmla="*/ 8289301 w 10692508"/>
              <a:gd name="connsiteY12553" fmla="*/ 1427450 h 4158856"/>
              <a:gd name="connsiteX12554" fmla="*/ 8248659 w 10692508"/>
              <a:gd name="connsiteY12554" fmla="*/ 1432819 h 4158856"/>
              <a:gd name="connsiteX12555" fmla="*/ 8279333 w 10692508"/>
              <a:gd name="connsiteY12555" fmla="*/ 1438188 h 4158856"/>
              <a:gd name="connsiteX12556" fmla="*/ 8248659 w 10692508"/>
              <a:gd name="connsiteY12556" fmla="*/ 1438188 h 4158856"/>
              <a:gd name="connsiteX12557" fmla="*/ 8237924 w 10692508"/>
              <a:gd name="connsiteY12557" fmla="*/ 1442790 h 4158856"/>
              <a:gd name="connsiteX12558" fmla="*/ 8208785 w 10692508"/>
              <a:gd name="connsiteY12558" fmla="*/ 1442790 h 4158856"/>
              <a:gd name="connsiteX12559" fmla="*/ 8198817 w 10692508"/>
              <a:gd name="connsiteY12559" fmla="*/ 1447393 h 4158856"/>
              <a:gd name="connsiteX12560" fmla="*/ 8198817 w 10692508"/>
              <a:gd name="connsiteY12560" fmla="*/ 1458131 h 4158856"/>
              <a:gd name="connsiteX12561" fmla="*/ 8188848 w 10692508"/>
              <a:gd name="connsiteY12561" fmla="*/ 1458131 h 4158856"/>
              <a:gd name="connsiteX12562" fmla="*/ 8178113 w 10692508"/>
              <a:gd name="connsiteY12562" fmla="*/ 1463500 h 4158856"/>
              <a:gd name="connsiteX12563" fmla="*/ 8169677 w 10692508"/>
              <a:gd name="connsiteY12563" fmla="*/ 1463500 h 4158856"/>
              <a:gd name="connsiteX12564" fmla="*/ 8148973 w 10692508"/>
              <a:gd name="connsiteY12564" fmla="*/ 1468869 h 4158856"/>
              <a:gd name="connsiteX12565" fmla="*/ 8139005 w 10692508"/>
              <a:gd name="connsiteY12565" fmla="*/ 1463500 h 4158856"/>
              <a:gd name="connsiteX12566" fmla="*/ 8158942 w 10692508"/>
              <a:gd name="connsiteY12566" fmla="*/ 1452762 h 4158856"/>
              <a:gd name="connsiteX12567" fmla="*/ 8169677 w 10692508"/>
              <a:gd name="connsiteY12567" fmla="*/ 1447393 h 4158856"/>
              <a:gd name="connsiteX12568" fmla="*/ 8148973 w 10692508"/>
              <a:gd name="connsiteY12568" fmla="*/ 1438188 h 4158856"/>
              <a:gd name="connsiteX12569" fmla="*/ 8139005 w 10692508"/>
              <a:gd name="connsiteY12569" fmla="*/ 1438188 h 4158856"/>
              <a:gd name="connsiteX12570" fmla="*/ 8139005 w 10692508"/>
              <a:gd name="connsiteY12570" fmla="*/ 1442790 h 4158856"/>
              <a:gd name="connsiteX12571" fmla="*/ 8129036 w 10692508"/>
              <a:gd name="connsiteY12571" fmla="*/ 1438188 h 4158856"/>
              <a:gd name="connsiteX12572" fmla="*/ 8060023 w 10692508"/>
              <a:gd name="connsiteY12572" fmla="*/ 1438188 h 4158856"/>
              <a:gd name="connsiteX12573" fmla="*/ 8068457 w 10692508"/>
              <a:gd name="connsiteY12573" fmla="*/ 1416711 h 4158856"/>
              <a:gd name="connsiteX12574" fmla="*/ 8079193 w 10692508"/>
              <a:gd name="connsiteY12574" fmla="*/ 1416711 h 4158856"/>
              <a:gd name="connsiteX12575" fmla="*/ 8099130 w 10692508"/>
              <a:gd name="connsiteY12575" fmla="*/ 1402138 h 4158856"/>
              <a:gd name="connsiteX12576" fmla="*/ 8129036 w 10692508"/>
              <a:gd name="connsiteY12576" fmla="*/ 1396768 h 4158856"/>
              <a:gd name="connsiteX12577" fmla="*/ 8158942 w 10692508"/>
              <a:gd name="connsiteY12577" fmla="*/ 1381428 h 4158856"/>
              <a:gd name="connsiteX12578" fmla="*/ 8188848 w 10692508"/>
              <a:gd name="connsiteY12578" fmla="*/ 1376058 h 4158856"/>
              <a:gd name="connsiteX12579" fmla="*/ 8188848 w 10692508"/>
              <a:gd name="connsiteY12579" fmla="*/ 1366087 h 4158856"/>
              <a:gd name="connsiteX12580" fmla="*/ 8229489 w 10692508"/>
              <a:gd name="connsiteY12580" fmla="*/ 1350746 h 4158856"/>
              <a:gd name="connsiteX12581" fmla="*/ 8229489 w 10692508"/>
              <a:gd name="connsiteY12581" fmla="*/ 1345377 h 4158856"/>
              <a:gd name="connsiteX12582" fmla="*/ 8229489 w 10692508"/>
              <a:gd name="connsiteY12582" fmla="*/ 1340008 h 4158856"/>
              <a:gd name="connsiteX12583" fmla="*/ 8188848 w 10692508"/>
              <a:gd name="connsiteY12583" fmla="*/ 1330036 h 4158856"/>
              <a:gd name="connsiteX12584" fmla="*/ 8188848 w 10692508"/>
              <a:gd name="connsiteY12584" fmla="*/ 1340008 h 4158856"/>
              <a:gd name="connsiteX12585" fmla="*/ 8178113 w 10692508"/>
              <a:gd name="connsiteY12585" fmla="*/ 1340008 h 4158856"/>
              <a:gd name="connsiteX12586" fmla="*/ 8198817 w 10692508"/>
              <a:gd name="connsiteY12586" fmla="*/ 1345377 h 4158856"/>
              <a:gd name="connsiteX12587" fmla="*/ 8178113 w 10692508"/>
              <a:gd name="connsiteY12587" fmla="*/ 1360718 h 4158856"/>
              <a:gd name="connsiteX12588" fmla="*/ 8148973 w 10692508"/>
              <a:gd name="connsiteY12588" fmla="*/ 1360718 h 4158856"/>
              <a:gd name="connsiteX12589" fmla="*/ 8158942 w 10692508"/>
              <a:gd name="connsiteY12589" fmla="*/ 1350746 h 4158856"/>
              <a:gd name="connsiteX12590" fmla="*/ 8139005 w 10692508"/>
              <a:gd name="connsiteY12590" fmla="*/ 1350746 h 4158856"/>
              <a:gd name="connsiteX12591" fmla="*/ 8139005 w 10692508"/>
              <a:gd name="connsiteY12591" fmla="*/ 1345377 h 4158856"/>
              <a:gd name="connsiteX12592" fmla="*/ 8169677 w 10692508"/>
              <a:gd name="connsiteY12592" fmla="*/ 1334639 h 4158856"/>
              <a:gd name="connsiteX12593" fmla="*/ 1126456 w 10692508"/>
              <a:gd name="connsiteY12593" fmla="*/ 1330036 h 4158856"/>
              <a:gd name="connsiteX12594" fmla="*/ 1136424 w 10692508"/>
              <a:gd name="connsiteY12594" fmla="*/ 1330036 h 4158856"/>
              <a:gd name="connsiteX12595" fmla="*/ 1136424 w 10692508"/>
              <a:gd name="connsiteY12595" fmla="*/ 1334639 h 4158856"/>
              <a:gd name="connsiteX12596" fmla="*/ 1126456 w 10692508"/>
              <a:gd name="connsiteY12596" fmla="*/ 1334639 h 4158856"/>
              <a:gd name="connsiteX12597" fmla="*/ 10382714 w 10692508"/>
              <a:gd name="connsiteY12597" fmla="*/ 1324667 h 4158856"/>
              <a:gd name="connsiteX12598" fmla="*/ 10403418 w 10692508"/>
              <a:gd name="connsiteY12598" fmla="*/ 1324667 h 4158856"/>
              <a:gd name="connsiteX12599" fmla="*/ 10423355 w 10692508"/>
              <a:gd name="connsiteY12599" fmla="*/ 1324667 h 4158856"/>
              <a:gd name="connsiteX12600" fmla="*/ 10413386 w 10692508"/>
              <a:gd name="connsiteY12600" fmla="*/ 1334639 h 4158856"/>
              <a:gd name="connsiteX12601" fmla="*/ 10373512 w 10692508"/>
              <a:gd name="connsiteY12601" fmla="*/ 1350746 h 4158856"/>
              <a:gd name="connsiteX12602" fmla="*/ 10363543 w 10692508"/>
              <a:gd name="connsiteY12602" fmla="*/ 1345377 h 4158856"/>
              <a:gd name="connsiteX12603" fmla="*/ 8188848 w 10692508"/>
              <a:gd name="connsiteY12603" fmla="*/ 1324667 h 4158856"/>
              <a:gd name="connsiteX12604" fmla="*/ 8208785 w 10692508"/>
              <a:gd name="connsiteY12604" fmla="*/ 1324667 h 4158856"/>
              <a:gd name="connsiteX12605" fmla="*/ 8188848 w 10692508"/>
              <a:gd name="connsiteY12605" fmla="*/ 1330036 h 4158856"/>
              <a:gd name="connsiteX12606" fmla="*/ 8129036 w 10692508"/>
              <a:gd name="connsiteY12606" fmla="*/ 1324667 h 4158856"/>
              <a:gd name="connsiteX12607" fmla="*/ 8148973 w 10692508"/>
              <a:gd name="connsiteY12607" fmla="*/ 1324667 h 4158856"/>
              <a:gd name="connsiteX12608" fmla="*/ 8158942 w 10692508"/>
              <a:gd name="connsiteY12608" fmla="*/ 1330036 h 4158856"/>
              <a:gd name="connsiteX12609" fmla="*/ 8129036 w 10692508"/>
              <a:gd name="connsiteY12609" fmla="*/ 1345377 h 4158856"/>
              <a:gd name="connsiteX12610" fmla="*/ 8119835 w 10692508"/>
              <a:gd name="connsiteY12610" fmla="*/ 1340008 h 4158856"/>
              <a:gd name="connsiteX12611" fmla="*/ 8119835 w 10692508"/>
              <a:gd name="connsiteY12611" fmla="*/ 1330036 h 4158856"/>
              <a:gd name="connsiteX12612" fmla="*/ 10492369 w 10692508"/>
              <a:gd name="connsiteY12612" fmla="*/ 1320065 h 4158856"/>
              <a:gd name="connsiteX12613" fmla="*/ 10502337 w 10692508"/>
              <a:gd name="connsiteY12613" fmla="*/ 1324667 h 4158856"/>
              <a:gd name="connsiteX12614" fmla="*/ 10492369 w 10692508"/>
              <a:gd name="connsiteY12614" fmla="*/ 1324667 h 4158856"/>
              <a:gd name="connsiteX12615" fmla="*/ 9386617 w 10692508"/>
              <a:gd name="connsiteY12615" fmla="*/ 1320065 h 4158856"/>
              <a:gd name="connsiteX12616" fmla="*/ 9395052 w 10692508"/>
              <a:gd name="connsiteY12616" fmla="*/ 1320065 h 4158856"/>
              <a:gd name="connsiteX12617" fmla="*/ 9395052 w 10692508"/>
              <a:gd name="connsiteY12617" fmla="*/ 1324667 h 4158856"/>
              <a:gd name="connsiteX12618" fmla="*/ 9066854 w 10692508"/>
              <a:gd name="connsiteY12618" fmla="*/ 1320065 h 4158856"/>
              <a:gd name="connsiteX12619" fmla="*/ 9086792 w 10692508"/>
              <a:gd name="connsiteY12619" fmla="*/ 1330036 h 4158856"/>
              <a:gd name="connsiteX12620" fmla="*/ 9105962 w 10692508"/>
              <a:gd name="connsiteY12620" fmla="*/ 1324667 h 4158856"/>
              <a:gd name="connsiteX12621" fmla="*/ 9115931 w 10692508"/>
              <a:gd name="connsiteY12621" fmla="*/ 1320065 h 4158856"/>
              <a:gd name="connsiteX12622" fmla="*/ 9126666 w 10692508"/>
              <a:gd name="connsiteY12622" fmla="*/ 1324667 h 4158856"/>
              <a:gd name="connsiteX12623" fmla="*/ 9126666 w 10692508"/>
              <a:gd name="connsiteY12623" fmla="*/ 1330036 h 4158856"/>
              <a:gd name="connsiteX12624" fmla="*/ 9165774 w 10692508"/>
              <a:gd name="connsiteY12624" fmla="*/ 1334639 h 4158856"/>
              <a:gd name="connsiteX12625" fmla="*/ 9156572 w 10692508"/>
              <a:gd name="connsiteY12625" fmla="*/ 1334639 h 4158856"/>
              <a:gd name="connsiteX12626" fmla="*/ 9165774 w 10692508"/>
              <a:gd name="connsiteY12626" fmla="*/ 1350746 h 4158856"/>
              <a:gd name="connsiteX12627" fmla="*/ 9136635 w 10692508"/>
              <a:gd name="connsiteY12627" fmla="*/ 1370689 h 4158856"/>
              <a:gd name="connsiteX12628" fmla="*/ 9126666 w 10692508"/>
              <a:gd name="connsiteY12628" fmla="*/ 1376058 h 4158856"/>
              <a:gd name="connsiteX12629" fmla="*/ 9105962 w 10692508"/>
              <a:gd name="connsiteY12629" fmla="*/ 1381428 h 4158856"/>
              <a:gd name="connsiteX12630" fmla="*/ 9115931 w 10692508"/>
              <a:gd name="connsiteY12630" fmla="*/ 1386030 h 4158856"/>
              <a:gd name="connsiteX12631" fmla="*/ 9105962 w 10692508"/>
              <a:gd name="connsiteY12631" fmla="*/ 1386030 h 4158856"/>
              <a:gd name="connsiteX12632" fmla="*/ 9086792 w 10692508"/>
              <a:gd name="connsiteY12632" fmla="*/ 1402138 h 4158856"/>
              <a:gd name="connsiteX12633" fmla="*/ 9066854 w 10692508"/>
              <a:gd name="connsiteY12633" fmla="*/ 1396768 h 4158856"/>
              <a:gd name="connsiteX12634" fmla="*/ 9056119 w 10692508"/>
              <a:gd name="connsiteY12634" fmla="*/ 1406740 h 4158856"/>
              <a:gd name="connsiteX12635" fmla="*/ 9046150 w 10692508"/>
              <a:gd name="connsiteY12635" fmla="*/ 1402138 h 4158856"/>
              <a:gd name="connsiteX12636" fmla="*/ 9046150 w 10692508"/>
              <a:gd name="connsiteY12636" fmla="*/ 1370689 h 4158856"/>
              <a:gd name="connsiteX12637" fmla="*/ 9056119 w 10692508"/>
              <a:gd name="connsiteY12637" fmla="*/ 1370689 h 4158856"/>
              <a:gd name="connsiteX12638" fmla="*/ 9066854 w 10692508"/>
              <a:gd name="connsiteY12638" fmla="*/ 1376058 h 4158856"/>
              <a:gd name="connsiteX12639" fmla="*/ 9076823 w 10692508"/>
              <a:gd name="connsiteY12639" fmla="*/ 1370689 h 4158856"/>
              <a:gd name="connsiteX12640" fmla="*/ 9056119 w 10692508"/>
              <a:gd name="connsiteY12640" fmla="*/ 1360718 h 4158856"/>
              <a:gd name="connsiteX12641" fmla="*/ 9046150 w 10692508"/>
              <a:gd name="connsiteY12641" fmla="*/ 1370689 h 4158856"/>
              <a:gd name="connsiteX12642" fmla="*/ 9036948 w 10692508"/>
              <a:gd name="connsiteY12642" fmla="*/ 1370689 h 4158856"/>
              <a:gd name="connsiteX12643" fmla="*/ 9017011 w 10692508"/>
              <a:gd name="connsiteY12643" fmla="*/ 1366087 h 4158856"/>
              <a:gd name="connsiteX12644" fmla="*/ 9017011 w 10692508"/>
              <a:gd name="connsiteY12644" fmla="*/ 1355348 h 4158856"/>
              <a:gd name="connsiteX12645" fmla="*/ 9026980 w 10692508"/>
              <a:gd name="connsiteY12645" fmla="*/ 1355348 h 4158856"/>
              <a:gd name="connsiteX12646" fmla="*/ 9066854 w 10692508"/>
              <a:gd name="connsiteY12646" fmla="*/ 1340008 h 4158856"/>
              <a:gd name="connsiteX12647" fmla="*/ 8308471 w 10692508"/>
              <a:gd name="connsiteY12647" fmla="*/ 1320065 h 4158856"/>
              <a:gd name="connsiteX12648" fmla="*/ 8339144 w 10692508"/>
              <a:gd name="connsiteY12648" fmla="*/ 1320065 h 4158856"/>
              <a:gd name="connsiteX12649" fmla="*/ 8328409 w 10692508"/>
              <a:gd name="connsiteY12649" fmla="*/ 1324667 h 4158856"/>
              <a:gd name="connsiteX12650" fmla="*/ 8339144 w 10692508"/>
              <a:gd name="connsiteY12650" fmla="*/ 1330036 h 4158856"/>
              <a:gd name="connsiteX12651" fmla="*/ 8339144 w 10692508"/>
              <a:gd name="connsiteY12651" fmla="*/ 1334639 h 4158856"/>
              <a:gd name="connsiteX12652" fmla="*/ 8328409 w 10692508"/>
              <a:gd name="connsiteY12652" fmla="*/ 1330036 h 4158856"/>
              <a:gd name="connsiteX12653" fmla="*/ 8308471 w 10692508"/>
              <a:gd name="connsiteY12653" fmla="*/ 1340008 h 4158856"/>
              <a:gd name="connsiteX12654" fmla="*/ 8298503 w 10692508"/>
              <a:gd name="connsiteY12654" fmla="*/ 1340008 h 4158856"/>
              <a:gd name="connsiteX12655" fmla="*/ 8298503 w 10692508"/>
              <a:gd name="connsiteY12655" fmla="*/ 1350746 h 4158856"/>
              <a:gd name="connsiteX12656" fmla="*/ 8308471 w 10692508"/>
              <a:gd name="connsiteY12656" fmla="*/ 1355348 h 4158856"/>
              <a:gd name="connsiteX12657" fmla="*/ 8308471 w 10692508"/>
              <a:gd name="connsiteY12657" fmla="*/ 1360718 h 4158856"/>
              <a:gd name="connsiteX12658" fmla="*/ 8298503 w 10692508"/>
              <a:gd name="connsiteY12658" fmla="*/ 1370689 h 4158856"/>
              <a:gd name="connsiteX12659" fmla="*/ 8279333 w 10692508"/>
              <a:gd name="connsiteY12659" fmla="*/ 1370689 h 4158856"/>
              <a:gd name="connsiteX12660" fmla="*/ 8258629 w 10692508"/>
              <a:gd name="connsiteY12660" fmla="*/ 1381428 h 4158856"/>
              <a:gd name="connsiteX12661" fmla="*/ 8248659 w 10692508"/>
              <a:gd name="connsiteY12661" fmla="*/ 1376058 h 4158856"/>
              <a:gd name="connsiteX12662" fmla="*/ 8268597 w 10692508"/>
              <a:gd name="connsiteY12662" fmla="*/ 1366087 h 4158856"/>
              <a:gd name="connsiteX12663" fmla="*/ 8279333 w 10692508"/>
              <a:gd name="connsiteY12663" fmla="*/ 1366087 h 4158856"/>
              <a:gd name="connsiteX12664" fmla="*/ 8289301 w 10692508"/>
              <a:gd name="connsiteY12664" fmla="*/ 1355348 h 4158856"/>
              <a:gd name="connsiteX12665" fmla="*/ 8258629 w 10692508"/>
              <a:gd name="connsiteY12665" fmla="*/ 1355348 h 4158856"/>
              <a:gd name="connsiteX12666" fmla="*/ 8268597 w 10692508"/>
              <a:gd name="connsiteY12666" fmla="*/ 1340008 h 4158856"/>
              <a:gd name="connsiteX12667" fmla="*/ 8279333 w 10692508"/>
              <a:gd name="connsiteY12667" fmla="*/ 1340008 h 4158856"/>
              <a:gd name="connsiteX12668" fmla="*/ 8298503 w 10692508"/>
              <a:gd name="connsiteY12668" fmla="*/ 1330036 h 4158856"/>
              <a:gd name="connsiteX12669" fmla="*/ 8268597 w 10692508"/>
              <a:gd name="connsiteY12669" fmla="*/ 1320065 h 4158856"/>
              <a:gd name="connsiteX12670" fmla="*/ 8268597 w 10692508"/>
              <a:gd name="connsiteY12670" fmla="*/ 1330036 h 4158856"/>
              <a:gd name="connsiteX12671" fmla="*/ 8248659 w 10692508"/>
              <a:gd name="connsiteY12671" fmla="*/ 1330036 h 4158856"/>
              <a:gd name="connsiteX12672" fmla="*/ 8248659 w 10692508"/>
              <a:gd name="connsiteY12672" fmla="*/ 1324667 h 4158856"/>
              <a:gd name="connsiteX12673" fmla="*/ 1446219 w 10692508"/>
              <a:gd name="connsiteY12673" fmla="*/ 1320065 h 4158856"/>
              <a:gd name="connsiteX12674" fmla="*/ 1466923 w 10692508"/>
              <a:gd name="connsiteY12674" fmla="*/ 1320065 h 4158856"/>
              <a:gd name="connsiteX12675" fmla="*/ 1456187 w 10692508"/>
              <a:gd name="connsiteY12675" fmla="*/ 1324667 h 4158856"/>
              <a:gd name="connsiteX12676" fmla="*/ 9545349 w 10692508"/>
              <a:gd name="connsiteY12676" fmla="*/ 1314696 h 4158856"/>
              <a:gd name="connsiteX12677" fmla="*/ 9556084 w 10692508"/>
              <a:gd name="connsiteY12677" fmla="*/ 1314696 h 4158856"/>
              <a:gd name="connsiteX12678" fmla="*/ 9556084 w 10692508"/>
              <a:gd name="connsiteY12678" fmla="*/ 1320065 h 4158856"/>
              <a:gd name="connsiteX12679" fmla="*/ 9545349 w 10692508"/>
              <a:gd name="connsiteY12679" fmla="*/ 1330036 h 4158856"/>
              <a:gd name="connsiteX12680" fmla="*/ 9535380 w 10692508"/>
              <a:gd name="connsiteY12680" fmla="*/ 1324667 h 4158856"/>
              <a:gd name="connsiteX12681" fmla="*/ 8029350 w 10692508"/>
              <a:gd name="connsiteY12681" fmla="*/ 1314696 h 4158856"/>
              <a:gd name="connsiteX12682" fmla="*/ 8029350 w 10692508"/>
              <a:gd name="connsiteY12682" fmla="*/ 1324667 h 4158856"/>
              <a:gd name="connsiteX12683" fmla="*/ 8039319 w 10692508"/>
              <a:gd name="connsiteY12683" fmla="*/ 1320065 h 4158856"/>
              <a:gd name="connsiteX12684" fmla="*/ 8068457 w 10692508"/>
              <a:gd name="connsiteY12684" fmla="*/ 1320065 h 4158856"/>
              <a:gd name="connsiteX12685" fmla="*/ 8068457 w 10692508"/>
              <a:gd name="connsiteY12685" fmla="*/ 1324667 h 4158856"/>
              <a:gd name="connsiteX12686" fmla="*/ 8068457 w 10692508"/>
              <a:gd name="connsiteY12686" fmla="*/ 1334639 h 4158856"/>
              <a:gd name="connsiteX12687" fmla="*/ 8060023 w 10692508"/>
              <a:gd name="connsiteY12687" fmla="*/ 1340008 h 4158856"/>
              <a:gd name="connsiteX12688" fmla="*/ 8060023 w 10692508"/>
              <a:gd name="connsiteY12688" fmla="*/ 1345377 h 4158856"/>
              <a:gd name="connsiteX12689" fmla="*/ 8060023 w 10692508"/>
              <a:gd name="connsiteY12689" fmla="*/ 1350746 h 4158856"/>
              <a:gd name="connsiteX12690" fmla="*/ 8039319 w 10692508"/>
              <a:gd name="connsiteY12690" fmla="*/ 1360718 h 4158856"/>
              <a:gd name="connsiteX12691" fmla="*/ 8039319 w 10692508"/>
              <a:gd name="connsiteY12691" fmla="*/ 1366087 h 4158856"/>
              <a:gd name="connsiteX12692" fmla="*/ 8049287 w 10692508"/>
              <a:gd name="connsiteY12692" fmla="*/ 1360718 h 4158856"/>
              <a:gd name="connsiteX12693" fmla="*/ 8060023 w 10692508"/>
              <a:gd name="connsiteY12693" fmla="*/ 1360718 h 4158856"/>
              <a:gd name="connsiteX12694" fmla="*/ 8068457 w 10692508"/>
              <a:gd name="connsiteY12694" fmla="*/ 1366087 h 4158856"/>
              <a:gd name="connsiteX12695" fmla="*/ 8049287 w 10692508"/>
              <a:gd name="connsiteY12695" fmla="*/ 1370689 h 4158856"/>
              <a:gd name="connsiteX12696" fmla="*/ 8049287 w 10692508"/>
              <a:gd name="connsiteY12696" fmla="*/ 1376058 h 4158856"/>
              <a:gd name="connsiteX12697" fmla="*/ 8019381 w 10692508"/>
              <a:gd name="connsiteY12697" fmla="*/ 1386030 h 4158856"/>
              <a:gd name="connsiteX12698" fmla="*/ 8019381 w 10692508"/>
              <a:gd name="connsiteY12698" fmla="*/ 1411342 h 4158856"/>
              <a:gd name="connsiteX12699" fmla="*/ 8008645 w 10692508"/>
              <a:gd name="connsiteY12699" fmla="*/ 1402138 h 4158856"/>
              <a:gd name="connsiteX12700" fmla="*/ 7989475 w 10692508"/>
              <a:gd name="connsiteY12700" fmla="*/ 1402138 h 4158856"/>
              <a:gd name="connsiteX12701" fmla="*/ 7989475 w 10692508"/>
              <a:gd name="connsiteY12701" fmla="*/ 1386030 h 4158856"/>
              <a:gd name="connsiteX12702" fmla="*/ 7989475 w 10692508"/>
              <a:gd name="connsiteY12702" fmla="*/ 1381428 h 4158856"/>
              <a:gd name="connsiteX12703" fmla="*/ 7989475 w 10692508"/>
              <a:gd name="connsiteY12703" fmla="*/ 1370689 h 4158856"/>
              <a:gd name="connsiteX12704" fmla="*/ 8008645 w 10692508"/>
              <a:gd name="connsiteY12704" fmla="*/ 1360718 h 4158856"/>
              <a:gd name="connsiteX12705" fmla="*/ 8000211 w 10692508"/>
              <a:gd name="connsiteY12705" fmla="*/ 1350746 h 4158856"/>
              <a:gd name="connsiteX12706" fmla="*/ 8000211 w 10692508"/>
              <a:gd name="connsiteY12706" fmla="*/ 1345377 h 4158856"/>
              <a:gd name="connsiteX12707" fmla="*/ 7989475 w 10692508"/>
              <a:gd name="connsiteY12707" fmla="*/ 1345377 h 4158856"/>
              <a:gd name="connsiteX12708" fmla="*/ 7989475 w 10692508"/>
              <a:gd name="connsiteY12708" fmla="*/ 1340008 h 4158856"/>
              <a:gd name="connsiteX12709" fmla="*/ 7979507 w 10692508"/>
              <a:gd name="connsiteY12709" fmla="*/ 1334639 h 4158856"/>
              <a:gd name="connsiteX12710" fmla="*/ 7969538 w 10692508"/>
              <a:gd name="connsiteY12710" fmla="*/ 1330036 h 4158856"/>
              <a:gd name="connsiteX12711" fmla="*/ 8008645 w 10692508"/>
              <a:gd name="connsiteY12711" fmla="*/ 1320065 h 4158856"/>
              <a:gd name="connsiteX12712" fmla="*/ 10513073 w 10692508"/>
              <a:gd name="connsiteY12712" fmla="*/ 1309326 h 4158856"/>
              <a:gd name="connsiteX12713" fmla="*/ 10523041 w 10692508"/>
              <a:gd name="connsiteY12713" fmla="*/ 1309326 h 4158856"/>
              <a:gd name="connsiteX12714" fmla="*/ 10523041 w 10692508"/>
              <a:gd name="connsiteY12714" fmla="*/ 1320065 h 4158856"/>
              <a:gd name="connsiteX12715" fmla="*/ 10513073 w 10692508"/>
              <a:gd name="connsiteY12715" fmla="*/ 1320065 h 4158856"/>
              <a:gd name="connsiteX12716" fmla="*/ 10293763 w 10692508"/>
              <a:gd name="connsiteY12716" fmla="*/ 1309326 h 4158856"/>
              <a:gd name="connsiteX12717" fmla="*/ 10293763 w 10692508"/>
              <a:gd name="connsiteY12717" fmla="*/ 1314696 h 4158856"/>
              <a:gd name="connsiteX12718" fmla="*/ 10293763 w 10692508"/>
              <a:gd name="connsiteY12718" fmla="*/ 1334639 h 4158856"/>
              <a:gd name="connsiteX12719" fmla="*/ 10263090 w 10692508"/>
              <a:gd name="connsiteY12719" fmla="*/ 1334639 h 4158856"/>
              <a:gd name="connsiteX12720" fmla="*/ 10263090 w 10692508"/>
              <a:gd name="connsiteY12720" fmla="*/ 1340008 h 4158856"/>
              <a:gd name="connsiteX12721" fmla="*/ 10313700 w 10692508"/>
              <a:gd name="connsiteY12721" fmla="*/ 1355348 h 4158856"/>
              <a:gd name="connsiteX12722" fmla="*/ 10313700 w 10692508"/>
              <a:gd name="connsiteY12722" fmla="*/ 1360718 h 4158856"/>
              <a:gd name="connsiteX12723" fmla="*/ 10332871 w 10692508"/>
              <a:gd name="connsiteY12723" fmla="*/ 1355348 h 4158856"/>
              <a:gd name="connsiteX12724" fmla="*/ 10353575 w 10692508"/>
              <a:gd name="connsiteY12724" fmla="*/ 1355348 h 4158856"/>
              <a:gd name="connsiteX12725" fmla="*/ 10322902 w 10692508"/>
              <a:gd name="connsiteY12725" fmla="*/ 1370689 h 4158856"/>
              <a:gd name="connsiteX12726" fmla="*/ 10303732 w 10692508"/>
              <a:gd name="connsiteY12726" fmla="*/ 1376058 h 4158856"/>
              <a:gd name="connsiteX12727" fmla="*/ 10283794 w 10692508"/>
              <a:gd name="connsiteY12727" fmla="*/ 1360718 h 4158856"/>
              <a:gd name="connsiteX12728" fmla="*/ 10273059 w 10692508"/>
              <a:gd name="connsiteY12728" fmla="*/ 1360718 h 4158856"/>
              <a:gd name="connsiteX12729" fmla="*/ 10263090 w 10692508"/>
              <a:gd name="connsiteY12729" fmla="*/ 1355348 h 4158856"/>
              <a:gd name="connsiteX12730" fmla="*/ 10243920 w 10692508"/>
              <a:gd name="connsiteY12730" fmla="*/ 1350746 h 4158856"/>
              <a:gd name="connsiteX12731" fmla="*/ 10223216 w 10692508"/>
              <a:gd name="connsiteY12731" fmla="*/ 1355348 h 4158856"/>
              <a:gd name="connsiteX12732" fmla="*/ 10203278 w 10692508"/>
              <a:gd name="connsiteY12732" fmla="*/ 1355348 h 4158856"/>
              <a:gd name="connsiteX12733" fmla="*/ 10243920 w 10692508"/>
              <a:gd name="connsiteY12733" fmla="*/ 1340008 h 4158856"/>
              <a:gd name="connsiteX12734" fmla="*/ 10213247 w 10692508"/>
              <a:gd name="connsiteY12734" fmla="*/ 1340008 h 4158856"/>
              <a:gd name="connsiteX12735" fmla="*/ 10213247 w 10692508"/>
              <a:gd name="connsiteY12735" fmla="*/ 1330036 h 4158856"/>
              <a:gd name="connsiteX12736" fmla="*/ 10243920 w 10692508"/>
              <a:gd name="connsiteY12736" fmla="*/ 1330036 h 4158856"/>
              <a:gd name="connsiteX12737" fmla="*/ 10243920 w 10692508"/>
              <a:gd name="connsiteY12737" fmla="*/ 1324667 h 4158856"/>
              <a:gd name="connsiteX12738" fmla="*/ 9465600 w 10692508"/>
              <a:gd name="connsiteY12738" fmla="*/ 1303957 h 4158856"/>
              <a:gd name="connsiteX12739" fmla="*/ 9485537 w 10692508"/>
              <a:gd name="connsiteY12739" fmla="*/ 1309326 h 4158856"/>
              <a:gd name="connsiteX12740" fmla="*/ 9454864 w 10692508"/>
              <a:gd name="connsiteY12740" fmla="*/ 1320065 h 4158856"/>
              <a:gd name="connsiteX12741" fmla="*/ 9454864 w 10692508"/>
              <a:gd name="connsiteY12741" fmla="*/ 1314696 h 4158856"/>
              <a:gd name="connsiteX12742" fmla="*/ 9296133 w 10692508"/>
              <a:gd name="connsiteY12742" fmla="*/ 1303957 h 4158856"/>
              <a:gd name="connsiteX12743" fmla="*/ 9306101 w 10692508"/>
              <a:gd name="connsiteY12743" fmla="*/ 1303957 h 4158856"/>
              <a:gd name="connsiteX12744" fmla="*/ 9285397 w 10692508"/>
              <a:gd name="connsiteY12744" fmla="*/ 1314696 h 4158856"/>
              <a:gd name="connsiteX12745" fmla="*/ 9276962 w 10692508"/>
              <a:gd name="connsiteY12745" fmla="*/ 1314696 h 4158856"/>
              <a:gd name="connsiteX12746" fmla="*/ 9206415 w 10692508"/>
              <a:gd name="connsiteY12746" fmla="*/ 1303957 h 4158856"/>
              <a:gd name="connsiteX12747" fmla="*/ 9225586 w 10692508"/>
              <a:gd name="connsiteY12747" fmla="*/ 1309326 h 4158856"/>
              <a:gd name="connsiteX12748" fmla="*/ 9217151 w 10692508"/>
              <a:gd name="connsiteY12748" fmla="*/ 1314696 h 4158856"/>
              <a:gd name="connsiteX12749" fmla="*/ 9217151 w 10692508"/>
              <a:gd name="connsiteY12749" fmla="*/ 1330036 h 4158856"/>
              <a:gd name="connsiteX12750" fmla="*/ 9196447 w 10692508"/>
              <a:gd name="connsiteY12750" fmla="*/ 1324667 h 4158856"/>
              <a:gd name="connsiteX12751" fmla="*/ 9206415 w 10692508"/>
              <a:gd name="connsiteY12751" fmla="*/ 1314696 h 4158856"/>
              <a:gd name="connsiteX12752" fmla="*/ 9186478 w 10692508"/>
              <a:gd name="connsiteY12752" fmla="*/ 1314696 h 4158856"/>
              <a:gd name="connsiteX12753" fmla="*/ 10473198 w 10692508"/>
              <a:gd name="connsiteY12753" fmla="*/ 1298588 h 4158856"/>
              <a:gd name="connsiteX12754" fmla="*/ 10492369 w 10692508"/>
              <a:gd name="connsiteY12754" fmla="*/ 1298588 h 4158856"/>
              <a:gd name="connsiteX12755" fmla="*/ 10463230 w 10692508"/>
              <a:gd name="connsiteY12755" fmla="*/ 1314696 h 4158856"/>
              <a:gd name="connsiteX12756" fmla="*/ 10463230 w 10692508"/>
              <a:gd name="connsiteY12756" fmla="*/ 1303957 h 4158856"/>
              <a:gd name="connsiteX12757" fmla="*/ 8289301 w 10692508"/>
              <a:gd name="connsiteY12757" fmla="*/ 1298588 h 4158856"/>
              <a:gd name="connsiteX12758" fmla="*/ 8298503 w 10692508"/>
              <a:gd name="connsiteY12758" fmla="*/ 1298588 h 4158856"/>
              <a:gd name="connsiteX12759" fmla="*/ 8298503 w 10692508"/>
              <a:gd name="connsiteY12759" fmla="*/ 1303957 h 4158856"/>
              <a:gd name="connsiteX12760" fmla="*/ 8268597 w 10692508"/>
              <a:gd name="connsiteY12760" fmla="*/ 1320065 h 4158856"/>
              <a:gd name="connsiteX12761" fmla="*/ 8268597 w 10692508"/>
              <a:gd name="connsiteY12761" fmla="*/ 1309326 h 4158856"/>
              <a:gd name="connsiteX12762" fmla="*/ 508401 w 10692508"/>
              <a:gd name="connsiteY12762" fmla="*/ 1298588 h 4158856"/>
              <a:gd name="connsiteX12763" fmla="*/ 508401 w 10692508"/>
              <a:gd name="connsiteY12763" fmla="*/ 1309326 h 4158856"/>
              <a:gd name="connsiteX12764" fmla="*/ 498432 w 10692508"/>
              <a:gd name="connsiteY12764" fmla="*/ 1309326 h 4158856"/>
              <a:gd name="connsiteX12765" fmla="*/ 489230 w 10692508"/>
              <a:gd name="connsiteY12765" fmla="*/ 1303957 h 4158856"/>
              <a:gd name="connsiteX12766" fmla="*/ 10332871 w 10692508"/>
              <a:gd name="connsiteY12766" fmla="*/ 1293986 h 4158856"/>
              <a:gd name="connsiteX12767" fmla="*/ 10353575 w 10692508"/>
              <a:gd name="connsiteY12767" fmla="*/ 1293986 h 4158856"/>
              <a:gd name="connsiteX12768" fmla="*/ 10322902 w 10692508"/>
              <a:gd name="connsiteY12768" fmla="*/ 1303957 h 4158856"/>
              <a:gd name="connsiteX12769" fmla="*/ 10322902 w 10692508"/>
              <a:gd name="connsiteY12769" fmla="*/ 1298588 h 4158856"/>
              <a:gd name="connsiteX12770" fmla="*/ 9645035 w 10692508"/>
              <a:gd name="connsiteY12770" fmla="*/ 1293986 h 4158856"/>
              <a:gd name="connsiteX12771" fmla="*/ 9655004 w 10692508"/>
              <a:gd name="connsiteY12771" fmla="*/ 1298588 h 4158856"/>
              <a:gd name="connsiteX12772" fmla="*/ 9665739 w 10692508"/>
              <a:gd name="connsiteY12772" fmla="*/ 1298588 h 4158856"/>
              <a:gd name="connsiteX12773" fmla="*/ 9665739 w 10692508"/>
              <a:gd name="connsiteY12773" fmla="*/ 1303957 h 4158856"/>
              <a:gd name="connsiteX12774" fmla="*/ 9645035 w 10692508"/>
              <a:gd name="connsiteY12774" fmla="*/ 1303957 h 4158856"/>
              <a:gd name="connsiteX12775" fmla="*/ 8787733 w 10692508"/>
              <a:gd name="connsiteY12775" fmla="*/ 1293986 h 4158856"/>
              <a:gd name="connsiteX12776" fmla="*/ 8807670 w 10692508"/>
              <a:gd name="connsiteY12776" fmla="*/ 1293986 h 4158856"/>
              <a:gd name="connsiteX12777" fmla="*/ 8816872 w 10692508"/>
              <a:gd name="connsiteY12777" fmla="*/ 1293986 h 4158856"/>
              <a:gd name="connsiteX12778" fmla="*/ 8836809 w 10692508"/>
              <a:gd name="connsiteY12778" fmla="*/ 1293986 h 4158856"/>
              <a:gd name="connsiteX12779" fmla="*/ 8857513 w 10692508"/>
              <a:gd name="connsiteY12779" fmla="*/ 1298588 h 4158856"/>
              <a:gd name="connsiteX12780" fmla="*/ 8857513 w 10692508"/>
              <a:gd name="connsiteY12780" fmla="*/ 1309326 h 4158856"/>
              <a:gd name="connsiteX12781" fmla="*/ 8836809 w 10692508"/>
              <a:gd name="connsiteY12781" fmla="*/ 1314696 h 4158856"/>
              <a:gd name="connsiteX12782" fmla="*/ 8847544 w 10692508"/>
              <a:gd name="connsiteY12782" fmla="*/ 1320065 h 4158856"/>
              <a:gd name="connsiteX12783" fmla="*/ 8847544 w 10692508"/>
              <a:gd name="connsiteY12783" fmla="*/ 1340008 h 4158856"/>
              <a:gd name="connsiteX12784" fmla="*/ 8867482 w 10692508"/>
              <a:gd name="connsiteY12784" fmla="*/ 1345377 h 4158856"/>
              <a:gd name="connsiteX12785" fmla="*/ 8867482 w 10692508"/>
              <a:gd name="connsiteY12785" fmla="*/ 1340008 h 4158856"/>
              <a:gd name="connsiteX12786" fmla="*/ 8857513 w 10692508"/>
              <a:gd name="connsiteY12786" fmla="*/ 1330036 h 4158856"/>
              <a:gd name="connsiteX12787" fmla="*/ 8876683 w 10692508"/>
              <a:gd name="connsiteY12787" fmla="*/ 1320065 h 4158856"/>
              <a:gd name="connsiteX12788" fmla="*/ 8876683 w 10692508"/>
              <a:gd name="connsiteY12788" fmla="*/ 1330036 h 4158856"/>
              <a:gd name="connsiteX12789" fmla="*/ 8907356 w 10692508"/>
              <a:gd name="connsiteY12789" fmla="*/ 1340008 h 4158856"/>
              <a:gd name="connsiteX12790" fmla="*/ 8886652 w 10692508"/>
              <a:gd name="connsiteY12790" fmla="*/ 1340008 h 4158856"/>
              <a:gd name="connsiteX12791" fmla="*/ 8897388 w 10692508"/>
              <a:gd name="connsiteY12791" fmla="*/ 1350746 h 4158856"/>
              <a:gd name="connsiteX12792" fmla="*/ 8886652 w 10692508"/>
              <a:gd name="connsiteY12792" fmla="*/ 1360718 h 4158856"/>
              <a:gd name="connsiteX12793" fmla="*/ 8897388 w 10692508"/>
              <a:gd name="connsiteY12793" fmla="*/ 1360718 h 4158856"/>
              <a:gd name="connsiteX12794" fmla="*/ 8917325 w 10692508"/>
              <a:gd name="connsiteY12794" fmla="*/ 1355348 h 4158856"/>
              <a:gd name="connsiteX12795" fmla="*/ 8927293 w 10692508"/>
              <a:gd name="connsiteY12795" fmla="*/ 1355348 h 4158856"/>
              <a:gd name="connsiteX12796" fmla="*/ 8936495 w 10692508"/>
              <a:gd name="connsiteY12796" fmla="*/ 1360718 h 4158856"/>
              <a:gd name="connsiteX12797" fmla="*/ 8927293 w 10692508"/>
              <a:gd name="connsiteY12797" fmla="*/ 1366087 h 4158856"/>
              <a:gd name="connsiteX12798" fmla="*/ 8927293 w 10692508"/>
              <a:gd name="connsiteY12798" fmla="*/ 1376058 h 4158856"/>
              <a:gd name="connsiteX12799" fmla="*/ 8886652 w 10692508"/>
              <a:gd name="connsiteY12799" fmla="*/ 1381428 h 4158856"/>
              <a:gd name="connsiteX12800" fmla="*/ 8876683 w 10692508"/>
              <a:gd name="connsiteY12800" fmla="*/ 1370689 h 4158856"/>
              <a:gd name="connsiteX12801" fmla="*/ 8847544 w 10692508"/>
              <a:gd name="connsiteY12801" fmla="*/ 1370689 h 4158856"/>
              <a:gd name="connsiteX12802" fmla="*/ 8826840 w 10692508"/>
              <a:gd name="connsiteY12802" fmla="*/ 1381428 h 4158856"/>
              <a:gd name="connsiteX12803" fmla="*/ 8797701 w 10692508"/>
              <a:gd name="connsiteY12803" fmla="*/ 1381428 h 4158856"/>
              <a:gd name="connsiteX12804" fmla="*/ 8797701 w 10692508"/>
              <a:gd name="connsiteY12804" fmla="*/ 1376058 h 4158856"/>
              <a:gd name="connsiteX12805" fmla="*/ 8807670 w 10692508"/>
              <a:gd name="connsiteY12805" fmla="*/ 1370689 h 4158856"/>
              <a:gd name="connsiteX12806" fmla="*/ 8797701 w 10692508"/>
              <a:gd name="connsiteY12806" fmla="*/ 1366087 h 4158856"/>
              <a:gd name="connsiteX12807" fmla="*/ 8816872 w 10692508"/>
              <a:gd name="connsiteY12807" fmla="*/ 1366087 h 4158856"/>
              <a:gd name="connsiteX12808" fmla="*/ 8826840 w 10692508"/>
              <a:gd name="connsiteY12808" fmla="*/ 1350746 h 4158856"/>
              <a:gd name="connsiteX12809" fmla="*/ 8826840 w 10692508"/>
              <a:gd name="connsiteY12809" fmla="*/ 1345377 h 4158856"/>
              <a:gd name="connsiteX12810" fmla="*/ 8807670 w 10692508"/>
              <a:gd name="connsiteY12810" fmla="*/ 1345377 h 4158856"/>
              <a:gd name="connsiteX12811" fmla="*/ 8797701 w 10692508"/>
              <a:gd name="connsiteY12811" fmla="*/ 1330036 h 4158856"/>
              <a:gd name="connsiteX12812" fmla="*/ 8787733 w 10692508"/>
              <a:gd name="connsiteY12812" fmla="*/ 1334639 h 4158856"/>
              <a:gd name="connsiteX12813" fmla="*/ 8757060 w 10692508"/>
              <a:gd name="connsiteY12813" fmla="*/ 1334639 h 4158856"/>
              <a:gd name="connsiteX12814" fmla="*/ 8747858 w 10692508"/>
              <a:gd name="connsiteY12814" fmla="*/ 1345377 h 4158856"/>
              <a:gd name="connsiteX12815" fmla="*/ 8737889 w 10692508"/>
              <a:gd name="connsiteY12815" fmla="*/ 1355348 h 4158856"/>
              <a:gd name="connsiteX12816" fmla="*/ 8737889 w 10692508"/>
              <a:gd name="connsiteY12816" fmla="*/ 1350746 h 4158856"/>
              <a:gd name="connsiteX12817" fmla="*/ 8747858 w 10692508"/>
              <a:gd name="connsiteY12817" fmla="*/ 1334639 h 4158856"/>
              <a:gd name="connsiteX12818" fmla="*/ 8727921 w 10692508"/>
              <a:gd name="connsiteY12818" fmla="*/ 1334639 h 4158856"/>
              <a:gd name="connsiteX12819" fmla="*/ 8747858 w 10692508"/>
              <a:gd name="connsiteY12819" fmla="*/ 1330036 h 4158856"/>
              <a:gd name="connsiteX12820" fmla="*/ 8737889 w 10692508"/>
              <a:gd name="connsiteY12820" fmla="*/ 1314696 h 4158856"/>
              <a:gd name="connsiteX12821" fmla="*/ 8747858 w 10692508"/>
              <a:gd name="connsiteY12821" fmla="*/ 1309326 h 4158856"/>
              <a:gd name="connsiteX12822" fmla="*/ 8757060 w 10692508"/>
              <a:gd name="connsiteY12822" fmla="*/ 1314696 h 4158856"/>
              <a:gd name="connsiteX12823" fmla="*/ 8776997 w 10692508"/>
              <a:gd name="connsiteY12823" fmla="*/ 1303957 h 4158856"/>
              <a:gd name="connsiteX12824" fmla="*/ 8000211 w 10692508"/>
              <a:gd name="connsiteY12824" fmla="*/ 1293986 h 4158856"/>
              <a:gd name="connsiteX12825" fmla="*/ 8019381 w 10692508"/>
              <a:gd name="connsiteY12825" fmla="*/ 1293986 h 4158856"/>
              <a:gd name="connsiteX12826" fmla="*/ 8019381 w 10692508"/>
              <a:gd name="connsiteY12826" fmla="*/ 1298588 h 4158856"/>
              <a:gd name="connsiteX12827" fmla="*/ 8008645 w 10692508"/>
              <a:gd name="connsiteY12827" fmla="*/ 1298588 h 4158856"/>
              <a:gd name="connsiteX12828" fmla="*/ 6034857 w 10692508"/>
              <a:gd name="connsiteY12828" fmla="*/ 1293986 h 4158856"/>
              <a:gd name="connsiteX12829" fmla="*/ 6044059 w 10692508"/>
              <a:gd name="connsiteY12829" fmla="*/ 1293986 h 4158856"/>
              <a:gd name="connsiteX12830" fmla="*/ 6044059 w 10692508"/>
              <a:gd name="connsiteY12830" fmla="*/ 1298588 h 4158856"/>
              <a:gd name="connsiteX12831" fmla="*/ 9105962 w 10692508"/>
              <a:gd name="connsiteY12831" fmla="*/ 1289383 h 4158856"/>
              <a:gd name="connsiteX12832" fmla="*/ 9126666 w 10692508"/>
              <a:gd name="connsiteY12832" fmla="*/ 1289383 h 4158856"/>
              <a:gd name="connsiteX12833" fmla="*/ 9126666 w 10692508"/>
              <a:gd name="connsiteY12833" fmla="*/ 1293986 h 4158856"/>
              <a:gd name="connsiteX12834" fmla="*/ 9105962 w 10692508"/>
              <a:gd name="connsiteY12834" fmla="*/ 1298588 h 4158856"/>
              <a:gd name="connsiteX12835" fmla="*/ 838132 w 10692508"/>
              <a:gd name="connsiteY12835" fmla="*/ 1289383 h 4158856"/>
              <a:gd name="connsiteX12836" fmla="*/ 857303 w 10692508"/>
              <a:gd name="connsiteY12836" fmla="*/ 1289383 h 4158856"/>
              <a:gd name="connsiteX12837" fmla="*/ 857303 w 10692508"/>
              <a:gd name="connsiteY12837" fmla="*/ 1293986 h 4158856"/>
              <a:gd name="connsiteX12838" fmla="*/ 838132 w 10692508"/>
              <a:gd name="connsiteY12838" fmla="*/ 1293986 h 4158856"/>
              <a:gd name="connsiteX12839" fmla="*/ 8237924 w 10692508"/>
              <a:gd name="connsiteY12839" fmla="*/ 1284014 h 4158856"/>
              <a:gd name="connsiteX12840" fmla="*/ 8258629 w 10692508"/>
              <a:gd name="connsiteY12840" fmla="*/ 1284014 h 4158856"/>
              <a:gd name="connsiteX12841" fmla="*/ 8248659 w 10692508"/>
              <a:gd name="connsiteY12841" fmla="*/ 1293986 h 4158856"/>
              <a:gd name="connsiteX12842" fmla="*/ 8237924 w 10692508"/>
              <a:gd name="connsiteY12842" fmla="*/ 1293986 h 4158856"/>
              <a:gd name="connsiteX12843" fmla="*/ 8229489 w 10692508"/>
              <a:gd name="connsiteY12843" fmla="*/ 1293986 h 4158856"/>
              <a:gd name="connsiteX12844" fmla="*/ 10542979 w 10692508"/>
              <a:gd name="connsiteY12844" fmla="*/ 1278645 h 4158856"/>
              <a:gd name="connsiteX12845" fmla="*/ 10552181 w 10692508"/>
              <a:gd name="connsiteY12845" fmla="*/ 1278645 h 4158856"/>
              <a:gd name="connsiteX12846" fmla="*/ 10513073 w 10692508"/>
              <a:gd name="connsiteY12846" fmla="*/ 1293986 h 4158856"/>
              <a:gd name="connsiteX12847" fmla="*/ 10513073 w 10692508"/>
              <a:gd name="connsiteY12847" fmla="*/ 1289383 h 4158856"/>
              <a:gd name="connsiteX12848" fmla="*/ 8109865 w 10692508"/>
              <a:gd name="connsiteY12848" fmla="*/ 1278645 h 4158856"/>
              <a:gd name="connsiteX12849" fmla="*/ 8109865 w 10692508"/>
              <a:gd name="connsiteY12849" fmla="*/ 1293986 h 4158856"/>
              <a:gd name="connsiteX12850" fmla="*/ 8099130 w 10692508"/>
              <a:gd name="connsiteY12850" fmla="*/ 1284014 h 4158856"/>
              <a:gd name="connsiteX12851" fmla="*/ 1057442 w 10692508"/>
              <a:gd name="connsiteY12851" fmla="*/ 1278645 h 4158856"/>
              <a:gd name="connsiteX12852" fmla="*/ 1076612 w 10692508"/>
              <a:gd name="connsiteY12852" fmla="*/ 1278645 h 4158856"/>
              <a:gd name="connsiteX12853" fmla="*/ 1087348 w 10692508"/>
              <a:gd name="connsiteY12853" fmla="*/ 1289383 h 4158856"/>
              <a:gd name="connsiteX12854" fmla="*/ 1087348 w 10692508"/>
              <a:gd name="connsiteY12854" fmla="*/ 1293986 h 4158856"/>
              <a:gd name="connsiteX12855" fmla="*/ 10233951 w 10692508"/>
              <a:gd name="connsiteY12855" fmla="*/ 1273276 h 4158856"/>
              <a:gd name="connsiteX12856" fmla="*/ 10243920 w 10692508"/>
              <a:gd name="connsiteY12856" fmla="*/ 1273276 h 4158856"/>
              <a:gd name="connsiteX12857" fmla="*/ 10223216 w 10692508"/>
              <a:gd name="connsiteY12857" fmla="*/ 1289383 h 4158856"/>
              <a:gd name="connsiteX12858" fmla="*/ 10213247 w 10692508"/>
              <a:gd name="connsiteY12858" fmla="*/ 1289383 h 4158856"/>
              <a:gd name="connsiteX12859" fmla="*/ 9285397 w 10692508"/>
              <a:gd name="connsiteY12859" fmla="*/ 1273276 h 4158856"/>
              <a:gd name="connsiteX12860" fmla="*/ 9285397 w 10692508"/>
              <a:gd name="connsiteY12860" fmla="*/ 1284014 h 4158856"/>
              <a:gd name="connsiteX12861" fmla="*/ 9276962 w 10692508"/>
              <a:gd name="connsiteY12861" fmla="*/ 1284014 h 4158856"/>
              <a:gd name="connsiteX12862" fmla="*/ 9276962 w 10692508"/>
              <a:gd name="connsiteY12862" fmla="*/ 1278645 h 4158856"/>
              <a:gd name="connsiteX12863" fmla="*/ 8039319 w 10692508"/>
              <a:gd name="connsiteY12863" fmla="*/ 1273276 h 4158856"/>
              <a:gd name="connsiteX12864" fmla="*/ 8039319 w 10692508"/>
              <a:gd name="connsiteY12864" fmla="*/ 1289383 h 4158856"/>
              <a:gd name="connsiteX12865" fmla="*/ 8029350 w 10692508"/>
              <a:gd name="connsiteY12865" fmla="*/ 1284014 h 4158856"/>
              <a:gd name="connsiteX12866" fmla="*/ 6063996 w 10692508"/>
              <a:gd name="connsiteY12866" fmla="*/ 1273276 h 4158856"/>
              <a:gd name="connsiteX12867" fmla="*/ 6074731 w 10692508"/>
              <a:gd name="connsiteY12867" fmla="*/ 1273276 h 4158856"/>
              <a:gd name="connsiteX12868" fmla="*/ 6084700 w 10692508"/>
              <a:gd name="connsiteY12868" fmla="*/ 1278645 h 4158856"/>
              <a:gd name="connsiteX12869" fmla="*/ 6074731 w 10692508"/>
              <a:gd name="connsiteY12869" fmla="*/ 1278645 h 4158856"/>
              <a:gd name="connsiteX12870" fmla="*/ 6063996 w 10692508"/>
              <a:gd name="connsiteY12870" fmla="*/ 1278645 h 4158856"/>
              <a:gd name="connsiteX12871" fmla="*/ 9645035 w 10692508"/>
              <a:gd name="connsiteY12871" fmla="*/ 1267907 h 4158856"/>
              <a:gd name="connsiteX12872" fmla="*/ 9645035 w 10692508"/>
              <a:gd name="connsiteY12872" fmla="*/ 1273276 h 4158856"/>
              <a:gd name="connsiteX12873" fmla="*/ 9635066 w 10692508"/>
              <a:gd name="connsiteY12873" fmla="*/ 1273276 h 4158856"/>
              <a:gd name="connsiteX12874" fmla="*/ 9475568 w 10692508"/>
              <a:gd name="connsiteY12874" fmla="*/ 1267907 h 4158856"/>
              <a:gd name="connsiteX12875" fmla="*/ 9475568 w 10692508"/>
              <a:gd name="connsiteY12875" fmla="*/ 1273276 h 4158856"/>
              <a:gd name="connsiteX12876" fmla="*/ 9465600 w 10692508"/>
              <a:gd name="connsiteY12876" fmla="*/ 1284014 h 4158856"/>
              <a:gd name="connsiteX12877" fmla="*/ 9454864 w 10692508"/>
              <a:gd name="connsiteY12877" fmla="*/ 1284014 h 4158856"/>
              <a:gd name="connsiteX12878" fmla="*/ 8060023 w 10692508"/>
              <a:gd name="connsiteY12878" fmla="*/ 1267907 h 4158856"/>
              <a:gd name="connsiteX12879" fmla="*/ 8068457 w 10692508"/>
              <a:gd name="connsiteY12879" fmla="*/ 1267907 h 4158856"/>
              <a:gd name="connsiteX12880" fmla="*/ 8079193 w 10692508"/>
              <a:gd name="connsiteY12880" fmla="*/ 1273276 h 4158856"/>
              <a:gd name="connsiteX12881" fmla="*/ 8060023 w 10692508"/>
              <a:gd name="connsiteY12881" fmla="*/ 1273276 h 4158856"/>
              <a:gd name="connsiteX12882" fmla="*/ 6124574 w 10692508"/>
              <a:gd name="connsiteY12882" fmla="*/ 1267907 h 4158856"/>
              <a:gd name="connsiteX12883" fmla="*/ 6124574 w 10692508"/>
              <a:gd name="connsiteY12883" fmla="*/ 1273276 h 4158856"/>
              <a:gd name="connsiteX12884" fmla="*/ 6113839 w 10692508"/>
              <a:gd name="connsiteY12884" fmla="*/ 1278645 h 4158856"/>
              <a:gd name="connsiteX12885" fmla="*/ 6103870 w 10692508"/>
              <a:gd name="connsiteY12885" fmla="*/ 1278645 h 4158856"/>
              <a:gd name="connsiteX12886" fmla="*/ 6094669 w 10692508"/>
              <a:gd name="connsiteY12886" fmla="*/ 1273276 h 4158856"/>
              <a:gd name="connsiteX12887" fmla="*/ 9714815 w 10692508"/>
              <a:gd name="connsiteY12887" fmla="*/ 1262537 h 4158856"/>
              <a:gd name="connsiteX12888" fmla="*/ 9725551 w 10692508"/>
              <a:gd name="connsiteY12888" fmla="*/ 1267907 h 4158856"/>
              <a:gd name="connsiteX12889" fmla="*/ 9684910 w 10692508"/>
              <a:gd name="connsiteY12889" fmla="*/ 1284014 h 4158856"/>
              <a:gd name="connsiteX12890" fmla="*/ 9665739 w 10692508"/>
              <a:gd name="connsiteY12890" fmla="*/ 1278645 h 4158856"/>
              <a:gd name="connsiteX12891" fmla="*/ 9655004 w 10692508"/>
              <a:gd name="connsiteY12891" fmla="*/ 1278645 h 4158856"/>
              <a:gd name="connsiteX12892" fmla="*/ 9665739 w 10692508"/>
              <a:gd name="connsiteY12892" fmla="*/ 1273276 h 4158856"/>
              <a:gd name="connsiteX12893" fmla="*/ 9694878 w 10692508"/>
              <a:gd name="connsiteY12893" fmla="*/ 1273276 h 4158856"/>
              <a:gd name="connsiteX12894" fmla="*/ 9566053 w 10692508"/>
              <a:gd name="connsiteY12894" fmla="*/ 1262537 h 4158856"/>
              <a:gd name="connsiteX12895" fmla="*/ 9585223 w 10692508"/>
              <a:gd name="connsiteY12895" fmla="*/ 1262537 h 4158856"/>
              <a:gd name="connsiteX12896" fmla="*/ 9575255 w 10692508"/>
              <a:gd name="connsiteY12896" fmla="*/ 1273276 h 4158856"/>
              <a:gd name="connsiteX12897" fmla="*/ 7929663 w 10692508"/>
              <a:gd name="connsiteY12897" fmla="*/ 1262537 h 4158856"/>
              <a:gd name="connsiteX12898" fmla="*/ 7948834 w 10692508"/>
              <a:gd name="connsiteY12898" fmla="*/ 1267907 h 4158856"/>
              <a:gd name="connsiteX12899" fmla="*/ 7939632 w 10692508"/>
              <a:gd name="connsiteY12899" fmla="*/ 1273276 h 4158856"/>
              <a:gd name="connsiteX12900" fmla="*/ 1486093 w 10692508"/>
              <a:gd name="connsiteY12900" fmla="*/ 1262537 h 4158856"/>
              <a:gd name="connsiteX12901" fmla="*/ 1506030 w 10692508"/>
              <a:gd name="connsiteY12901" fmla="*/ 1267907 h 4158856"/>
              <a:gd name="connsiteX12902" fmla="*/ 1496062 w 10692508"/>
              <a:gd name="connsiteY12902" fmla="*/ 1273276 h 4158856"/>
              <a:gd name="connsiteX12903" fmla="*/ 1446219 w 10692508"/>
              <a:gd name="connsiteY12903" fmla="*/ 1262537 h 4158856"/>
              <a:gd name="connsiteX12904" fmla="*/ 1456187 w 10692508"/>
              <a:gd name="connsiteY12904" fmla="*/ 1267907 h 4158856"/>
              <a:gd name="connsiteX12905" fmla="*/ 1446219 w 10692508"/>
              <a:gd name="connsiteY12905" fmla="*/ 1267907 h 4158856"/>
              <a:gd name="connsiteX12906" fmla="*/ 8857513 w 10692508"/>
              <a:gd name="connsiteY12906" fmla="*/ 1257935 h 4158856"/>
              <a:gd name="connsiteX12907" fmla="*/ 8836809 w 10692508"/>
              <a:gd name="connsiteY12907" fmla="*/ 1262537 h 4158856"/>
              <a:gd name="connsiteX12908" fmla="*/ 8826840 w 10692508"/>
              <a:gd name="connsiteY12908" fmla="*/ 1267907 h 4158856"/>
              <a:gd name="connsiteX12909" fmla="*/ 8836809 w 10692508"/>
              <a:gd name="connsiteY12909" fmla="*/ 1267907 h 4158856"/>
              <a:gd name="connsiteX12910" fmla="*/ 8857513 w 10692508"/>
              <a:gd name="connsiteY12910" fmla="*/ 1262537 h 4158856"/>
              <a:gd name="connsiteX12911" fmla="*/ 8867482 w 10692508"/>
              <a:gd name="connsiteY12911" fmla="*/ 1257935 h 4158856"/>
              <a:gd name="connsiteX12912" fmla="*/ 8178113 w 10692508"/>
              <a:gd name="connsiteY12912" fmla="*/ 1253333 h 4158856"/>
              <a:gd name="connsiteX12913" fmla="*/ 8178113 w 10692508"/>
              <a:gd name="connsiteY12913" fmla="*/ 1257935 h 4158856"/>
              <a:gd name="connsiteX12914" fmla="*/ 8169677 w 10692508"/>
              <a:gd name="connsiteY12914" fmla="*/ 1262537 h 4158856"/>
              <a:gd name="connsiteX12915" fmla="*/ 8148973 w 10692508"/>
              <a:gd name="connsiteY12915" fmla="*/ 1273276 h 4158856"/>
              <a:gd name="connsiteX12916" fmla="*/ 8139005 w 10692508"/>
              <a:gd name="connsiteY12916" fmla="*/ 1267907 h 4158856"/>
              <a:gd name="connsiteX12917" fmla="*/ 1286721 w 10692508"/>
              <a:gd name="connsiteY12917" fmla="*/ 1253333 h 4158856"/>
              <a:gd name="connsiteX12918" fmla="*/ 1297456 w 10692508"/>
              <a:gd name="connsiteY12918" fmla="*/ 1253333 h 4158856"/>
              <a:gd name="connsiteX12919" fmla="*/ 1316626 w 10692508"/>
              <a:gd name="connsiteY12919" fmla="*/ 1262537 h 4158856"/>
              <a:gd name="connsiteX12920" fmla="*/ 1305891 w 10692508"/>
              <a:gd name="connsiteY12920" fmla="*/ 1267907 h 4158856"/>
              <a:gd name="connsiteX12921" fmla="*/ 10353575 w 10692508"/>
              <a:gd name="connsiteY12921" fmla="*/ 1247964 h 4158856"/>
              <a:gd name="connsiteX12922" fmla="*/ 10373512 w 10692508"/>
              <a:gd name="connsiteY12922" fmla="*/ 1247964 h 4158856"/>
              <a:gd name="connsiteX12923" fmla="*/ 10373512 w 10692508"/>
              <a:gd name="connsiteY12923" fmla="*/ 1257935 h 4158856"/>
              <a:gd name="connsiteX12924" fmla="*/ 10363543 w 10692508"/>
              <a:gd name="connsiteY12924" fmla="*/ 1257935 h 4158856"/>
              <a:gd name="connsiteX12925" fmla="*/ 10303732 w 10692508"/>
              <a:gd name="connsiteY12925" fmla="*/ 1247964 h 4158856"/>
              <a:gd name="connsiteX12926" fmla="*/ 10303732 w 10692508"/>
              <a:gd name="connsiteY12926" fmla="*/ 1257935 h 4158856"/>
              <a:gd name="connsiteX12927" fmla="*/ 10283794 w 10692508"/>
              <a:gd name="connsiteY12927" fmla="*/ 1257935 h 4158856"/>
              <a:gd name="connsiteX12928" fmla="*/ 9954829 w 10692508"/>
              <a:gd name="connsiteY12928" fmla="*/ 1247964 h 4158856"/>
              <a:gd name="connsiteX12929" fmla="*/ 9954829 w 10692508"/>
              <a:gd name="connsiteY12929" fmla="*/ 1253333 h 4158856"/>
              <a:gd name="connsiteX12930" fmla="*/ 9944861 w 10692508"/>
              <a:gd name="connsiteY12930" fmla="*/ 1253333 h 4158856"/>
              <a:gd name="connsiteX12931" fmla="*/ 9435694 w 10692508"/>
              <a:gd name="connsiteY12931" fmla="*/ 1247964 h 4158856"/>
              <a:gd name="connsiteX12932" fmla="*/ 9435694 w 10692508"/>
              <a:gd name="connsiteY12932" fmla="*/ 1253333 h 4158856"/>
              <a:gd name="connsiteX12933" fmla="*/ 9435694 w 10692508"/>
              <a:gd name="connsiteY12933" fmla="*/ 1257935 h 4158856"/>
              <a:gd name="connsiteX12934" fmla="*/ 9425725 w 10692508"/>
              <a:gd name="connsiteY12934" fmla="*/ 1257935 h 4158856"/>
              <a:gd name="connsiteX12935" fmla="*/ 9425725 w 10692508"/>
              <a:gd name="connsiteY12935" fmla="*/ 1253333 h 4158856"/>
              <a:gd name="connsiteX12936" fmla="*/ 6024888 w 10692508"/>
              <a:gd name="connsiteY12936" fmla="*/ 1247964 h 4158856"/>
              <a:gd name="connsiteX12937" fmla="*/ 6044059 w 10692508"/>
              <a:gd name="connsiteY12937" fmla="*/ 1247964 h 4158856"/>
              <a:gd name="connsiteX12938" fmla="*/ 6044059 w 10692508"/>
              <a:gd name="connsiteY12938" fmla="*/ 1257935 h 4158856"/>
              <a:gd name="connsiteX12939" fmla="*/ 6034857 w 10692508"/>
              <a:gd name="connsiteY12939" fmla="*/ 1257935 h 4158856"/>
              <a:gd name="connsiteX12940" fmla="*/ 10084422 w 10692508"/>
              <a:gd name="connsiteY12940" fmla="*/ 1242594 h 4158856"/>
              <a:gd name="connsiteX12941" fmla="*/ 10093623 w 10692508"/>
              <a:gd name="connsiteY12941" fmla="*/ 1253333 h 4158856"/>
              <a:gd name="connsiteX12942" fmla="*/ 10103592 w 10692508"/>
              <a:gd name="connsiteY12942" fmla="*/ 1253333 h 4158856"/>
              <a:gd name="connsiteX12943" fmla="*/ 10103592 w 10692508"/>
              <a:gd name="connsiteY12943" fmla="*/ 1242594 h 4158856"/>
              <a:gd name="connsiteX12944" fmla="*/ 10124296 w 10692508"/>
              <a:gd name="connsiteY12944" fmla="*/ 1242594 h 4158856"/>
              <a:gd name="connsiteX12945" fmla="*/ 10134265 w 10692508"/>
              <a:gd name="connsiteY12945" fmla="*/ 1242594 h 4158856"/>
              <a:gd name="connsiteX12946" fmla="*/ 10143467 w 10692508"/>
              <a:gd name="connsiteY12946" fmla="*/ 1242594 h 4158856"/>
              <a:gd name="connsiteX12947" fmla="*/ 10153435 w 10692508"/>
              <a:gd name="connsiteY12947" fmla="*/ 1247964 h 4158856"/>
              <a:gd name="connsiteX12948" fmla="*/ 10163404 w 10692508"/>
              <a:gd name="connsiteY12948" fmla="*/ 1242594 h 4158856"/>
              <a:gd name="connsiteX12949" fmla="*/ 10184108 w 10692508"/>
              <a:gd name="connsiteY12949" fmla="*/ 1242594 h 4158856"/>
              <a:gd name="connsiteX12950" fmla="*/ 10184108 w 10692508"/>
              <a:gd name="connsiteY12950" fmla="*/ 1253333 h 4158856"/>
              <a:gd name="connsiteX12951" fmla="*/ 10163404 w 10692508"/>
              <a:gd name="connsiteY12951" fmla="*/ 1257935 h 4158856"/>
              <a:gd name="connsiteX12952" fmla="*/ 10143467 w 10692508"/>
              <a:gd name="connsiteY12952" fmla="*/ 1257935 h 4158856"/>
              <a:gd name="connsiteX12953" fmla="*/ 10143467 w 10692508"/>
              <a:gd name="connsiteY12953" fmla="*/ 1262537 h 4158856"/>
              <a:gd name="connsiteX12954" fmla="*/ 10103592 w 10692508"/>
              <a:gd name="connsiteY12954" fmla="*/ 1284014 h 4158856"/>
              <a:gd name="connsiteX12955" fmla="*/ 10093623 w 10692508"/>
              <a:gd name="connsiteY12955" fmla="*/ 1273276 h 4158856"/>
              <a:gd name="connsiteX12956" fmla="*/ 10114328 w 10692508"/>
              <a:gd name="connsiteY12956" fmla="*/ 1267907 h 4158856"/>
              <a:gd name="connsiteX12957" fmla="*/ 10093623 w 10692508"/>
              <a:gd name="connsiteY12957" fmla="*/ 1262537 h 4158856"/>
              <a:gd name="connsiteX12958" fmla="*/ 10103592 w 10692508"/>
              <a:gd name="connsiteY12958" fmla="*/ 1257935 h 4158856"/>
              <a:gd name="connsiteX12959" fmla="*/ 10084422 w 10692508"/>
              <a:gd name="connsiteY12959" fmla="*/ 1257935 h 4158856"/>
              <a:gd name="connsiteX12960" fmla="*/ 9983968 w 10692508"/>
              <a:gd name="connsiteY12960" fmla="*/ 1242594 h 4158856"/>
              <a:gd name="connsiteX12961" fmla="*/ 9983968 w 10692508"/>
              <a:gd name="connsiteY12961" fmla="*/ 1247964 h 4158856"/>
              <a:gd name="connsiteX12962" fmla="*/ 9964798 w 10692508"/>
              <a:gd name="connsiteY12962" fmla="*/ 1262537 h 4158856"/>
              <a:gd name="connsiteX12963" fmla="*/ 9954829 w 10692508"/>
              <a:gd name="connsiteY12963" fmla="*/ 1257935 h 4158856"/>
              <a:gd name="connsiteX12964" fmla="*/ 9954829 w 10692508"/>
              <a:gd name="connsiteY12964" fmla="*/ 1253333 h 4158856"/>
              <a:gd name="connsiteX12965" fmla="*/ 9764659 w 10692508"/>
              <a:gd name="connsiteY12965" fmla="*/ 1242594 h 4158856"/>
              <a:gd name="connsiteX12966" fmla="*/ 9785363 w 10692508"/>
              <a:gd name="connsiteY12966" fmla="*/ 1247964 h 4158856"/>
              <a:gd name="connsiteX12967" fmla="*/ 9754690 w 10692508"/>
              <a:gd name="connsiteY12967" fmla="*/ 1262537 h 4158856"/>
              <a:gd name="connsiteX12968" fmla="*/ 9735519 w 10692508"/>
              <a:gd name="connsiteY12968" fmla="*/ 1262537 h 4158856"/>
              <a:gd name="connsiteX12969" fmla="*/ 10243920 w 10692508"/>
              <a:gd name="connsiteY12969" fmla="*/ 1237225 h 4158856"/>
              <a:gd name="connsiteX12970" fmla="*/ 10263090 w 10692508"/>
              <a:gd name="connsiteY12970" fmla="*/ 1237225 h 4158856"/>
              <a:gd name="connsiteX12971" fmla="*/ 10273059 w 10692508"/>
              <a:gd name="connsiteY12971" fmla="*/ 1242594 h 4158856"/>
              <a:gd name="connsiteX12972" fmla="*/ 10253888 w 10692508"/>
              <a:gd name="connsiteY12972" fmla="*/ 1247964 h 4158856"/>
              <a:gd name="connsiteX12973" fmla="*/ 10223216 w 10692508"/>
              <a:gd name="connsiteY12973" fmla="*/ 1257935 h 4158856"/>
              <a:gd name="connsiteX12974" fmla="*/ 10203278 w 10692508"/>
              <a:gd name="connsiteY12974" fmla="*/ 1267907 h 4158856"/>
              <a:gd name="connsiteX12975" fmla="*/ 10213247 w 10692508"/>
              <a:gd name="connsiteY12975" fmla="*/ 1273276 h 4158856"/>
              <a:gd name="connsiteX12976" fmla="*/ 10203278 w 10692508"/>
              <a:gd name="connsiteY12976" fmla="*/ 1278645 h 4158856"/>
              <a:gd name="connsiteX12977" fmla="*/ 10194077 w 10692508"/>
              <a:gd name="connsiteY12977" fmla="*/ 1278645 h 4158856"/>
              <a:gd name="connsiteX12978" fmla="*/ 10184108 w 10692508"/>
              <a:gd name="connsiteY12978" fmla="*/ 1273276 h 4158856"/>
              <a:gd name="connsiteX12979" fmla="*/ 10163404 w 10692508"/>
              <a:gd name="connsiteY12979" fmla="*/ 1284014 h 4158856"/>
              <a:gd name="connsiteX12980" fmla="*/ 10153435 w 10692508"/>
              <a:gd name="connsiteY12980" fmla="*/ 1278645 h 4158856"/>
              <a:gd name="connsiteX12981" fmla="*/ 10163404 w 10692508"/>
              <a:gd name="connsiteY12981" fmla="*/ 1267907 h 4158856"/>
              <a:gd name="connsiteX12982" fmla="*/ 10174139 w 10692508"/>
              <a:gd name="connsiteY12982" fmla="*/ 1262537 h 4158856"/>
              <a:gd name="connsiteX12983" fmla="*/ 10194077 w 10692508"/>
              <a:gd name="connsiteY12983" fmla="*/ 1257935 h 4158856"/>
              <a:gd name="connsiteX12984" fmla="*/ 10213247 w 10692508"/>
              <a:gd name="connsiteY12984" fmla="*/ 1253333 h 4158856"/>
              <a:gd name="connsiteX12985" fmla="*/ 10243920 w 10692508"/>
              <a:gd name="connsiteY12985" fmla="*/ 1242594 h 4158856"/>
              <a:gd name="connsiteX12986" fmla="*/ 10163404 w 10692508"/>
              <a:gd name="connsiteY12986" fmla="*/ 1237225 h 4158856"/>
              <a:gd name="connsiteX12987" fmla="*/ 10163404 w 10692508"/>
              <a:gd name="connsiteY12987" fmla="*/ 1242594 h 4158856"/>
              <a:gd name="connsiteX12988" fmla="*/ 10143467 w 10692508"/>
              <a:gd name="connsiteY12988" fmla="*/ 1242594 h 4158856"/>
              <a:gd name="connsiteX12989" fmla="*/ 10033812 w 10692508"/>
              <a:gd name="connsiteY12989" fmla="*/ 1237225 h 4158856"/>
              <a:gd name="connsiteX12990" fmla="*/ 10043780 w 10692508"/>
              <a:gd name="connsiteY12990" fmla="*/ 1242594 h 4158856"/>
              <a:gd name="connsiteX12991" fmla="*/ 10064484 w 10692508"/>
              <a:gd name="connsiteY12991" fmla="*/ 1247964 h 4158856"/>
              <a:gd name="connsiteX12992" fmla="*/ 10033812 w 10692508"/>
              <a:gd name="connsiteY12992" fmla="*/ 1253333 h 4158856"/>
              <a:gd name="connsiteX12993" fmla="*/ 10024610 w 10692508"/>
              <a:gd name="connsiteY12993" fmla="*/ 1262537 h 4158856"/>
              <a:gd name="connsiteX12994" fmla="*/ 10014641 w 10692508"/>
              <a:gd name="connsiteY12994" fmla="*/ 1267907 h 4158856"/>
              <a:gd name="connsiteX12995" fmla="*/ 10014641 w 10692508"/>
              <a:gd name="connsiteY12995" fmla="*/ 1278645 h 4158856"/>
              <a:gd name="connsiteX12996" fmla="*/ 9993937 w 10692508"/>
              <a:gd name="connsiteY12996" fmla="*/ 1273276 h 4158856"/>
              <a:gd name="connsiteX12997" fmla="*/ 9993937 w 10692508"/>
              <a:gd name="connsiteY12997" fmla="*/ 1247964 h 4158856"/>
              <a:gd name="connsiteX12998" fmla="*/ 10024610 w 10692508"/>
              <a:gd name="connsiteY12998" fmla="*/ 1247964 h 4158856"/>
              <a:gd name="connsiteX12999" fmla="*/ 9575255 w 10692508"/>
              <a:gd name="connsiteY12999" fmla="*/ 1231856 h 4158856"/>
              <a:gd name="connsiteX13000" fmla="*/ 9575255 w 10692508"/>
              <a:gd name="connsiteY13000" fmla="*/ 1237225 h 4158856"/>
              <a:gd name="connsiteX13001" fmla="*/ 9566053 w 10692508"/>
              <a:gd name="connsiteY13001" fmla="*/ 1242594 h 4158856"/>
              <a:gd name="connsiteX13002" fmla="*/ 9575255 w 10692508"/>
              <a:gd name="connsiteY13002" fmla="*/ 1247964 h 4158856"/>
              <a:gd name="connsiteX13003" fmla="*/ 9566053 w 10692508"/>
              <a:gd name="connsiteY13003" fmla="*/ 1257935 h 4158856"/>
              <a:gd name="connsiteX13004" fmla="*/ 9556084 w 10692508"/>
              <a:gd name="connsiteY13004" fmla="*/ 1253333 h 4158856"/>
              <a:gd name="connsiteX13005" fmla="*/ 9545349 w 10692508"/>
              <a:gd name="connsiteY13005" fmla="*/ 1242594 h 4158856"/>
              <a:gd name="connsiteX13006" fmla="*/ 966957 w 10692508"/>
              <a:gd name="connsiteY13006" fmla="*/ 1231856 h 4158856"/>
              <a:gd name="connsiteX13007" fmla="*/ 987662 w 10692508"/>
              <a:gd name="connsiteY13007" fmla="*/ 1231856 h 4158856"/>
              <a:gd name="connsiteX13008" fmla="*/ 987662 w 10692508"/>
              <a:gd name="connsiteY13008" fmla="*/ 1237225 h 4158856"/>
              <a:gd name="connsiteX13009" fmla="*/ 977693 w 10692508"/>
              <a:gd name="connsiteY13009" fmla="*/ 1237225 h 4158856"/>
              <a:gd name="connsiteX13010" fmla="*/ 10413386 w 10692508"/>
              <a:gd name="connsiteY13010" fmla="*/ 1227254 h 4158856"/>
              <a:gd name="connsiteX13011" fmla="*/ 10423355 w 10692508"/>
              <a:gd name="connsiteY13011" fmla="*/ 1237225 h 4158856"/>
              <a:gd name="connsiteX13012" fmla="*/ 10403418 w 10692508"/>
              <a:gd name="connsiteY13012" fmla="*/ 1231856 h 4158856"/>
              <a:gd name="connsiteX13013" fmla="*/ 9415756 w 10692508"/>
              <a:gd name="connsiteY13013" fmla="*/ 1227254 h 4158856"/>
              <a:gd name="connsiteX13014" fmla="*/ 9435694 w 10692508"/>
              <a:gd name="connsiteY13014" fmla="*/ 1227254 h 4158856"/>
              <a:gd name="connsiteX13015" fmla="*/ 9435694 w 10692508"/>
              <a:gd name="connsiteY13015" fmla="*/ 1231856 h 4158856"/>
              <a:gd name="connsiteX13016" fmla="*/ 9415756 w 10692508"/>
              <a:gd name="connsiteY13016" fmla="*/ 1231856 h 4158856"/>
              <a:gd name="connsiteX13017" fmla="*/ 8448799 w 10692508"/>
              <a:gd name="connsiteY13017" fmla="*/ 1227254 h 4158856"/>
              <a:gd name="connsiteX13018" fmla="*/ 8458768 w 10692508"/>
              <a:gd name="connsiteY13018" fmla="*/ 1227254 h 4158856"/>
              <a:gd name="connsiteX13019" fmla="*/ 8448799 w 10692508"/>
              <a:gd name="connsiteY13019" fmla="*/ 1231856 h 4158856"/>
              <a:gd name="connsiteX13020" fmla="*/ 8438064 w 10692508"/>
              <a:gd name="connsiteY13020" fmla="*/ 1242594 h 4158856"/>
              <a:gd name="connsiteX13021" fmla="*/ 8428095 w 10692508"/>
              <a:gd name="connsiteY13021" fmla="*/ 1231856 h 4158856"/>
              <a:gd name="connsiteX13022" fmla="*/ 6094669 w 10692508"/>
              <a:gd name="connsiteY13022" fmla="*/ 1227254 h 4158856"/>
              <a:gd name="connsiteX13023" fmla="*/ 6113839 w 10692508"/>
              <a:gd name="connsiteY13023" fmla="*/ 1227254 h 4158856"/>
              <a:gd name="connsiteX13024" fmla="*/ 6094669 w 10692508"/>
              <a:gd name="connsiteY13024" fmla="*/ 1237225 h 4158856"/>
              <a:gd name="connsiteX13025" fmla="*/ 6094669 w 10692508"/>
              <a:gd name="connsiteY13025" fmla="*/ 1247964 h 4158856"/>
              <a:gd name="connsiteX13026" fmla="*/ 6074731 w 10692508"/>
              <a:gd name="connsiteY13026" fmla="*/ 1253333 h 4158856"/>
              <a:gd name="connsiteX13027" fmla="*/ 6054027 w 10692508"/>
              <a:gd name="connsiteY13027" fmla="*/ 1247964 h 4158856"/>
              <a:gd name="connsiteX13028" fmla="*/ 6044059 w 10692508"/>
              <a:gd name="connsiteY13028" fmla="*/ 1247964 h 4158856"/>
              <a:gd name="connsiteX13029" fmla="*/ 6044059 w 10692508"/>
              <a:gd name="connsiteY13029" fmla="*/ 1242594 h 4158856"/>
              <a:gd name="connsiteX13030" fmla="*/ 6054027 w 10692508"/>
              <a:gd name="connsiteY13030" fmla="*/ 1242594 h 4158856"/>
              <a:gd name="connsiteX13031" fmla="*/ 6074731 w 10692508"/>
              <a:gd name="connsiteY13031" fmla="*/ 1242594 h 4158856"/>
              <a:gd name="connsiteX13032" fmla="*/ 10442526 w 10692508"/>
              <a:gd name="connsiteY13032" fmla="*/ 1221885 h 4158856"/>
              <a:gd name="connsiteX13033" fmla="*/ 10463230 w 10692508"/>
              <a:gd name="connsiteY13033" fmla="*/ 1221885 h 4158856"/>
              <a:gd name="connsiteX13034" fmla="*/ 10463230 w 10692508"/>
              <a:gd name="connsiteY13034" fmla="*/ 1231856 h 4158856"/>
              <a:gd name="connsiteX13035" fmla="*/ 10453261 w 10692508"/>
              <a:gd name="connsiteY13035" fmla="*/ 1231856 h 4158856"/>
              <a:gd name="connsiteX13036" fmla="*/ 10064484 w 10692508"/>
              <a:gd name="connsiteY13036" fmla="*/ 1221885 h 4158856"/>
              <a:gd name="connsiteX13037" fmla="*/ 10074453 w 10692508"/>
              <a:gd name="connsiteY13037" fmla="*/ 1221885 h 4158856"/>
              <a:gd name="connsiteX13038" fmla="*/ 10074453 w 10692508"/>
              <a:gd name="connsiteY13038" fmla="*/ 1231856 h 4158856"/>
              <a:gd name="connsiteX13039" fmla="*/ 10053749 w 10692508"/>
              <a:gd name="connsiteY13039" fmla="*/ 1242594 h 4158856"/>
              <a:gd name="connsiteX13040" fmla="*/ 10043780 w 10692508"/>
              <a:gd name="connsiteY13040" fmla="*/ 1237225 h 4158856"/>
              <a:gd name="connsiteX13041" fmla="*/ 10053749 w 10692508"/>
              <a:gd name="connsiteY13041" fmla="*/ 1231856 h 4158856"/>
              <a:gd name="connsiteX13042" fmla="*/ 9835206 w 10692508"/>
              <a:gd name="connsiteY13042" fmla="*/ 1221885 h 4158856"/>
              <a:gd name="connsiteX13043" fmla="*/ 9835206 w 10692508"/>
              <a:gd name="connsiteY13043" fmla="*/ 1231856 h 4158856"/>
              <a:gd name="connsiteX13044" fmla="*/ 9824470 w 10692508"/>
              <a:gd name="connsiteY13044" fmla="*/ 1231856 h 4158856"/>
              <a:gd name="connsiteX13045" fmla="*/ 9814502 w 10692508"/>
              <a:gd name="connsiteY13045" fmla="*/ 1231856 h 4158856"/>
              <a:gd name="connsiteX13046" fmla="*/ 9176509 w 10692508"/>
              <a:gd name="connsiteY13046" fmla="*/ 1221885 h 4158856"/>
              <a:gd name="connsiteX13047" fmla="*/ 9186478 w 10692508"/>
              <a:gd name="connsiteY13047" fmla="*/ 1227254 h 4158856"/>
              <a:gd name="connsiteX13048" fmla="*/ 9196447 w 10692508"/>
              <a:gd name="connsiteY13048" fmla="*/ 1231856 h 4158856"/>
              <a:gd name="connsiteX13049" fmla="*/ 9186478 w 10692508"/>
              <a:gd name="connsiteY13049" fmla="*/ 1237225 h 4158856"/>
              <a:gd name="connsiteX13050" fmla="*/ 9165774 w 10692508"/>
              <a:gd name="connsiteY13050" fmla="*/ 1227254 h 4158856"/>
              <a:gd name="connsiteX13051" fmla="*/ 10303732 w 10692508"/>
              <a:gd name="connsiteY13051" fmla="*/ 1217282 h 4158856"/>
              <a:gd name="connsiteX13052" fmla="*/ 10293763 w 10692508"/>
              <a:gd name="connsiteY13052" fmla="*/ 1227254 h 4158856"/>
              <a:gd name="connsiteX13053" fmla="*/ 10283794 w 10692508"/>
              <a:gd name="connsiteY13053" fmla="*/ 1227254 h 4158856"/>
              <a:gd name="connsiteX13054" fmla="*/ 10293763 w 10692508"/>
              <a:gd name="connsiteY13054" fmla="*/ 1221885 h 4158856"/>
              <a:gd name="connsiteX13055" fmla="*/ 10223216 w 10692508"/>
              <a:gd name="connsiteY13055" fmla="*/ 1217282 h 4158856"/>
              <a:gd name="connsiteX13056" fmla="*/ 10233951 w 10692508"/>
              <a:gd name="connsiteY13056" fmla="*/ 1221885 h 4158856"/>
              <a:gd name="connsiteX13057" fmla="*/ 10263090 w 10692508"/>
              <a:gd name="connsiteY13057" fmla="*/ 1217282 h 4158856"/>
              <a:gd name="connsiteX13058" fmla="*/ 10233951 w 10692508"/>
              <a:gd name="connsiteY13058" fmla="*/ 1231856 h 4158856"/>
              <a:gd name="connsiteX13059" fmla="*/ 10213247 w 10692508"/>
              <a:gd name="connsiteY13059" fmla="*/ 1237225 h 4158856"/>
              <a:gd name="connsiteX13060" fmla="*/ 10194077 w 10692508"/>
              <a:gd name="connsiteY13060" fmla="*/ 1237225 h 4158856"/>
              <a:gd name="connsiteX13061" fmla="*/ 10203278 w 10692508"/>
              <a:gd name="connsiteY13061" fmla="*/ 1227254 h 4158856"/>
              <a:gd name="connsiteX13062" fmla="*/ 10203278 w 10692508"/>
              <a:gd name="connsiteY13062" fmla="*/ 1221885 h 4158856"/>
              <a:gd name="connsiteX13063" fmla="*/ 9665739 w 10692508"/>
              <a:gd name="connsiteY13063" fmla="*/ 1217282 h 4158856"/>
              <a:gd name="connsiteX13064" fmla="*/ 9694878 w 10692508"/>
              <a:gd name="connsiteY13064" fmla="*/ 1217282 h 4158856"/>
              <a:gd name="connsiteX13065" fmla="*/ 9694878 w 10692508"/>
              <a:gd name="connsiteY13065" fmla="*/ 1227254 h 4158856"/>
              <a:gd name="connsiteX13066" fmla="*/ 9675708 w 10692508"/>
              <a:gd name="connsiteY13066" fmla="*/ 1231856 h 4158856"/>
              <a:gd name="connsiteX13067" fmla="*/ 10263090 w 10692508"/>
              <a:gd name="connsiteY13067" fmla="*/ 1211913 h 4158856"/>
              <a:gd name="connsiteX13068" fmla="*/ 10273059 w 10692508"/>
              <a:gd name="connsiteY13068" fmla="*/ 1211913 h 4158856"/>
              <a:gd name="connsiteX13069" fmla="*/ 10263090 w 10692508"/>
              <a:gd name="connsiteY13069" fmla="*/ 1217282 h 4158856"/>
              <a:gd name="connsiteX13070" fmla="*/ 10143467 w 10692508"/>
              <a:gd name="connsiteY13070" fmla="*/ 1211913 h 4158856"/>
              <a:gd name="connsiteX13071" fmla="*/ 10163404 w 10692508"/>
              <a:gd name="connsiteY13071" fmla="*/ 1211913 h 4158856"/>
              <a:gd name="connsiteX13072" fmla="*/ 10153435 w 10692508"/>
              <a:gd name="connsiteY13072" fmla="*/ 1217282 h 4158856"/>
              <a:gd name="connsiteX13073" fmla="*/ 10174139 w 10692508"/>
              <a:gd name="connsiteY13073" fmla="*/ 1221885 h 4158856"/>
              <a:gd name="connsiteX13074" fmla="*/ 10203278 w 10692508"/>
              <a:gd name="connsiteY13074" fmla="*/ 1217282 h 4158856"/>
              <a:gd name="connsiteX13075" fmla="*/ 10203278 w 10692508"/>
              <a:gd name="connsiteY13075" fmla="*/ 1221885 h 4158856"/>
              <a:gd name="connsiteX13076" fmla="*/ 10174139 w 10692508"/>
              <a:gd name="connsiteY13076" fmla="*/ 1237225 h 4158856"/>
              <a:gd name="connsiteX13077" fmla="*/ 10163404 w 10692508"/>
              <a:gd name="connsiteY13077" fmla="*/ 1237225 h 4158856"/>
              <a:gd name="connsiteX13078" fmla="*/ 10163404 w 10692508"/>
              <a:gd name="connsiteY13078" fmla="*/ 1227254 h 4158856"/>
              <a:gd name="connsiteX13079" fmla="*/ 10143467 w 10692508"/>
              <a:gd name="connsiteY13079" fmla="*/ 1217282 h 4158856"/>
              <a:gd name="connsiteX13080" fmla="*/ 10134265 w 10692508"/>
              <a:gd name="connsiteY13080" fmla="*/ 1221885 h 4158856"/>
              <a:gd name="connsiteX13081" fmla="*/ 10124296 w 10692508"/>
              <a:gd name="connsiteY13081" fmla="*/ 1227254 h 4158856"/>
              <a:gd name="connsiteX13082" fmla="*/ 10124296 w 10692508"/>
              <a:gd name="connsiteY13082" fmla="*/ 1237225 h 4158856"/>
              <a:gd name="connsiteX13083" fmla="*/ 10103592 w 10692508"/>
              <a:gd name="connsiteY13083" fmla="*/ 1242594 h 4158856"/>
              <a:gd name="connsiteX13084" fmla="*/ 10103592 w 10692508"/>
              <a:gd name="connsiteY13084" fmla="*/ 1227254 h 4158856"/>
              <a:gd name="connsiteX13085" fmla="*/ 10024610 w 10692508"/>
              <a:gd name="connsiteY13085" fmla="*/ 1211913 h 4158856"/>
              <a:gd name="connsiteX13086" fmla="*/ 10043780 w 10692508"/>
              <a:gd name="connsiteY13086" fmla="*/ 1217282 h 4158856"/>
              <a:gd name="connsiteX13087" fmla="*/ 10014641 w 10692508"/>
              <a:gd name="connsiteY13087" fmla="*/ 1237225 h 4158856"/>
              <a:gd name="connsiteX13088" fmla="*/ 9993937 w 10692508"/>
              <a:gd name="connsiteY13088" fmla="*/ 1231856 h 4158856"/>
              <a:gd name="connsiteX13089" fmla="*/ 9993937 w 10692508"/>
              <a:gd name="connsiteY13089" fmla="*/ 1221885 h 4158856"/>
              <a:gd name="connsiteX13090" fmla="*/ 10004673 w 10692508"/>
              <a:gd name="connsiteY13090" fmla="*/ 1221885 h 4158856"/>
              <a:gd name="connsiteX13091" fmla="*/ 9845174 w 10692508"/>
              <a:gd name="connsiteY13091" fmla="*/ 1211913 h 4158856"/>
              <a:gd name="connsiteX13092" fmla="*/ 9854376 w 10692508"/>
              <a:gd name="connsiteY13092" fmla="*/ 1221885 h 4158856"/>
              <a:gd name="connsiteX13093" fmla="*/ 9835206 w 10692508"/>
              <a:gd name="connsiteY13093" fmla="*/ 1221885 h 4158856"/>
              <a:gd name="connsiteX13094" fmla="*/ 9835206 w 10692508"/>
              <a:gd name="connsiteY13094" fmla="*/ 1217282 h 4158856"/>
              <a:gd name="connsiteX13095" fmla="*/ 9446429 w 10692508"/>
              <a:gd name="connsiteY13095" fmla="*/ 1211913 h 4158856"/>
              <a:gd name="connsiteX13096" fmla="*/ 9465600 w 10692508"/>
              <a:gd name="connsiteY13096" fmla="*/ 1217282 h 4158856"/>
              <a:gd name="connsiteX13097" fmla="*/ 9446429 w 10692508"/>
              <a:gd name="connsiteY13097" fmla="*/ 1221885 h 4158856"/>
              <a:gd name="connsiteX13098" fmla="*/ 9635066 w 10692508"/>
              <a:gd name="connsiteY13098" fmla="*/ 1206544 h 4158856"/>
              <a:gd name="connsiteX13099" fmla="*/ 9635066 w 10692508"/>
              <a:gd name="connsiteY13099" fmla="*/ 1217282 h 4158856"/>
              <a:gd name="connsiteX13100" fmla="*/ 9625098 w 10692508"/>
              <a:gd name="connsiteY13100" fmla="*/ 1211913 h 4158856"/>
              <a:gd name="connsiteX13101" fmla="*/ 6343118 w 10692508"/>
              <a:gd name="connsiteY13101" fmla="*/ 1201175 h 4158856"/>
              <a:gd name="connsiteX13102" fmla="*/ 6353853 w 10692508"/>
              <a:gd name="connsiteY13102" fmla="*/ 1201175 h 4158856"/>
              <a:gd name="connsiteX13103" fmla="*/ 6353853 w 10692508"/>
              <a:gd name="connsiteY13103" fmla="*/ 1211913 h 4158856"/>
              <a:gd name="connsiteX13104" fmla="*/ 6343118 w 10692508"/>
              <a:gd name="connsiteY13104" fmla="*/ 1211913 h 4158856"/>
              <a:gd name="connsiteX13105" fmla="*/ 1686233 w 10692508"/>
              <a:gd name="connsiteY13105" fmla="*/ 1201175 h 4158856"/>
              <a:gd name="connsiteX13106" fmla="*/ 1696201 w 10692508"/>
              <a:gd name="connsiteY13106" fmla="*/ 1206544 h 4158856"/>
              <a:gd name="connsiteX13107" fmla="*/ 1696201 w 10692508"/>
              <a:gd name="connsiteY13107" fmla="*/ 1211913 h 4158856"/>
              <a:gd name="connsiteX13108" fmla="*/ 1686233 w 10692508"/>
              <a:gd name="connsiteY13108" fmla="*/ 1206544 h 4158856"/>
              <a:gd name="connsiteX13109" fmla="*/ 9789197 w 10692508"/>
              <a:gd name="connsiteY13109" fmla="*/ 1197493 h 4158856"/>
              <a:gd name="connsiteX13110" fmla="*/ 9795331 w 10692508"/>
              <a:gd name="connsiteY13110" fmla="*/ 1198965 h 4158856"/>
              <a:gd name="connsiteX13111" fmla="*/ 9795331 w 10692508"/>
              <a:gd name="connsiteY13111" fmla="*/ 1211913 h 4158856"/>
              <a:gd name="connsiteX13112" fmla="*/ 9764659 w 10692508"/>
              <a:gd name="connsiteY13112" fmla="*/ 1217282 h 4158856"/>
              <a:gd name="connsiteX13113" fmla="*/ 9764659 w 10692508"/>
              <a:gd name="connsiteY13113" fmla="*/ 1201175 h 4158856"/>
              <a:gd name="connsiteX13114" fmla="*/ 10163404 w 10692508"/>
              <a:gd name="connsiteY13114" fmla="*/ 1196573 h 4158856"/>
              <a:gd name="connsiteX13115" fmla="*/ 10174139 w 10692508"/>
              <a:gd name="connsiteY13115" fmla="*/ 1206544 h 4158856"/>
              <a:gd name="connsiteX13116" fmla="*/ 10163404 w 10692508"/>
              <a:gd name="connsiteY13116" fmla="*/ 1211913 h 4158856"/>
              <a:gd name="connsiteX13117" fmla="*/ 8248659 w 10692508"/>
              <a:gd name="connsiteY13117" fmla="*/ 1196573 h 4158856"/>
              <a:gd name="connsiteX13118" fmla="*/ 8268597 w 10692508"/>
              <a:gd name="connsiteY13118" fmla="*/ 1196573 h 4158856"/>
              <a:gd name="connsiteX13119" fmla="*/ 8248659 w 10692508"/>
              <a:gd name="connsiteY13119" fmla="*/ 1206544 h 4158856"/>
              <a:gd name="connsiteX13120" fmla="*/ 6264135 w 10692508"/>
              <a:gd name="connsiteY13120" fmla="*/ 1196573 h 4158856"/>
              <a:gd name="connsiteX13121" fmla="*/ 6264135 w 10692508"/>
              <a:gd name="connsiteY13121" fmla="*/ 1201175 h 4158856"/>
              <a:gd name="connsiteX13122" fmla="*/ 6244198 w 10692508"/>
              <a:gd name="connsiteY13122" fmla="*/ 1206544 h 4158856"/>
              <a:gd name="connsiteX13123" fmla="*/ 6103870 w 10692508"/>
              <a:gd name="connsiteY13123" fmla="*/ 1196573 h 4158856"/>
              <a:gd name="connsiteX13124" fmla="*/ 6134543 w 10692508"/>
              <a:gd name="connsiteY13124" fmla="*/ 1201175 h 4158856"/>
              <a:gd name="connsiteX13125" fmla="*/ 6134543 w 10692508"/>
              <a:gd name="connsiteY13125" fmla="*/ 1221885 h 4158856"/>
              <a:gd name="connsiteX13126" fmla="*/ 6113839 w 10692508"/>
              <a:gd name="connsiteY13126" fmla="*/ 1227254 h 4158856"/>
              <a:gd name="connsiteX13127" fmla="*/ 6113839 w 10692508"/>
              <a:gd name="connsiteY13127" fmla="*/ 1221885 h 4158856"/>
              <a:gd name="connsiteX13128" fmla="*/ 6094669 w 10692508"/>
              <a:gd name="connsiteY13128" fmla="*/ 1221885 h 4158856"/>
              <a:gd name="connsiteX13129" fmla="*/ 6113839 w 10692508"/>
              <a:gd name="connsiteY13129" fmla="*/ 1217282 h 4158856"/>
              <a:gd name="connsiteX13130" fmla="*/ 6094669 w 10692508"/>
              <a:gd name="connsiteY13130" fmla="*/ 1206544 h 4158856"/>
              <a:gd name="connsiteX13131" fmla="*/ 878007 w 10692508"/>
              <a:gd name="connsiteY13131" fmla="*/ 1196573 h 4158856"/>
              <a:gd name="connsiteX13132" fmla="*/ 887975 w 10692508"/>
              <a:gd name="connsiteY13132" fmla="*/ 1201175 h 4158856"/>
              <a:gd name="connsiteX13133" fmla="*/ 887975 w 10692508"/>
              <a:gd name="connsiteY13133" fmla="*/ 1206544 h 4158856"/>
              <a:gd name="connsiteX13134" fmla="*/ 878007 w 10692508"/>
              <a:gd name="connsiteY13134" fmla="*/ 1206544 h 4158856"/>
              <a:gd name="connsiteX13135" fmla="*/ 10373512 w 10692508"/>
              <a:gd name="connsiteY13135" fmla="*/ 1191203 h 4158856"/>
              <a:gd name="connsiteX13136" fmla="*/ 10382714 w 10692508"/>
              <a:gd name="connsiteY13136" fmla="*/ 1196573 h 4158856"/>
              <a:gd name="connsiteX13137" fmla="*/ 10363543 w 10692508"/>
              <a:gd name="connsiteY13137" fmla="*/ 1206544 h 4158856"/>
              <a:gd name="connsiteX13138" fmla="*/ 10353575 w 10692508"/>
              <a:gd name="connsiteY13138" fmla="*/ 1206544 h 4158856"/>
              <a:gd name="connsiteX13139" fmla="*/ 10332871 w 10692508"/>
              <a:gd name="connsiteY13139" fmla="*/ 1211913 h 4158856"/>
              <a:gd name="connsiteX13140" fmla="*/ 10322902 w 10692508"/>
              <a:gd name="connsiteY13140" fmla="*/ 1211913 h 4158856"/>
              <a:gd name="connsiteX13141" fmla="*/ 10332871 w 10692508"/>
              <a:gd name="connsiteY13141" fmla="*/ 1201175 h 4158856"/>
              <a:gd name="connsiteX13142" fmla="*/ 10353575 w 10692508"/>
              <a:gd name="connsiteY13142" fmla="*/ 1196573 h 4158856"/>
              <a:gd name="connsiteX13143" fmla="*/ 10093623 w 10692508"/>
              <a:gd name="connsiteY13143" fmla="*/ 1191203 h 4158856"/>
              <a:gd name="connsiteX13144" fmla="*/ 10093623 w 10692508"/>
              <a:gd name="connsiteY13144" fmla="*/ 1206544 h 4158856"/>
              <a:gd name="connsiteX13145" fmla="*/ 10114328 w 10692508"/>
              <a:gd name="connsiteY13145" fmla="*/ 1211913 h 4158856"/>
              <a:gd name="connsiteX13146" fmla="*/ 10093623 w 10692508"/>
              <a:gd name="connsiteY13146" fmla="*/ 1217282 h 4158856"/>
              <a:gd name="connsiteX13147" fmla="*/ 10074453 w 10692508"/>
              <a:gd name="connsiteY13147" fmla="*/ 1206544 h 4158856"/>
              <a:gd name="connsiteX13148" fmla="*/ 1785152 w 10692508"/>
              <a:gd name="connsiteY13148" fmla="*/ 1191203 h 4158856"/>
              <a:gd name="connsiteX13149" fmla="*/ 1805856 w 10692508"/>
              <a:gd name="connsiteY13149" fmla="*/ 1196573 h 4158856"/>
              <a:gd name="connsiteX13150" fmla="*/ 1805856 w 10692508"/>
              <a:gd name="connsiteY13150" fmla="*/ 1201175 h 4158856"/>
              <a:gd name="connsiteX13151" fmla="*/ 1785152 w 10692508"/>
              <a:gd name="connsiteY13151" fmla="*/ 1196573 h 4158856"/>
              <a:gd name="connsiteX13152" fmla="*/ 1396376 w 10692508"/>
              <a:gd name="connsiteY13152" fmla="*/ 1191203 h 4158856"/>
              <a:gd name="connsiteX13153" fmla="*/ 1415546 w 10692508"/>
              <a:gd name="connsiteY13153" fmla="*/ 1206544 h 4158856"/>
              <a:gd name="connsiteX13154" fmla="*/ 1407111 w 10692508"/>
              <a:gd name="connsiteY13154" fmla="*/ 1206544 h 4158856"/>
              <a:gd name="connsiteX13155" fmla="*/ 1376438 w 10692508"/>
              <a:gd name="connsiteY13155" fmla="*/ 1196573 h 4158856"/>
              <a:gd name="connsiteX13156" fmla="*/ 10322902 w 10692508"/>
              <a:gd name="connsiteY13156" fmla="*/ 1185834 h 4158856"/>
              <a:gd name="connsiteX13157" fmla="*/ 10332871 w 10692508"/>
              <a:gd name="connsiteY13157" fmla="*/ 1191203 h 4158856"/>
              <a:gd name="connsiteX13158" fmla="*/ 10322902 w 10692508"/>
              <a:gd name="connsiteY13158" fmla="*/ 1196573 h 4158856"/>
              <a:gd name="connsiteX13159" fmla="*/ 9804533 w 10692508"/>
              <a:gd name="connsiteY13159" fmla="*/ 1185834 h 4158856"/>
              <a:gd name="connsiteX13160" fmla="*/ 9804533 w 10692508"/>
              <a:gd name="connsiteY13160" fmla="*/ 1191203 h 4158856"/>
              <a:gd name="connsiteX13161" fmla="*/ 9804533 w 10692508"/>
              <a:gd name="connsiteY13161" fmla="*/ 1201175 h 4158856"/>
              <a:gd name="connsiteX13162" fmla="*/ 9795331 w 10692508"/>
              <a:gd name="connsiteY13162" fmla="*/ 1198965 h 4158856"/>
              <a:gd name="connsiteX13163" fmla="*/ 9795331 w 10692508"/>
              <a:gd name="connsiteY13163" fmla="*/ 1196573 h 4158856"/>
              <a:gd name="connsiteX13164" fmla="*/ 9789197 w 10692508"/>
              <a:gd name="connsiteY13164" fmla="*/ 1197493 h 4158856"/>
              <a:gd name="connsiteX13165" fmla="*/ 9785363 w 10692508"/>
              <a:gd name="connsiteY13165" fmla="*/ 1196573 h 4158856"/>
              <a:gd name="connsiteX13166" fmla="*/ 9525411 w 10692508"/>
              <a:gd name="connsiteY13166" fmla="*/ 1185834 h 4158856"/>
              <a:gd name="connsiteX13167" fmla="*/ 9545349 w 10692508"/>
              <a:gd name="connsiteY13167" fmla="*/ 1185834 h 4158856"/>
              <a:gd name="connsiteX13168" fmla="*/ 9525411 w 10692508"/>
              <a:gd name="connsiteY13168" fmla="*/ 1191203 h 4158856"/>
              <a:gd name="connsiteX13169" fmla="*/ 9515443 w 10692508"/>
              <a:gd name="connsiteY13169" fmla="*/ 1191203 h 4158856"/>
              <a:gd name="connsiteX13170" fmla="*/ 8378252 w 10692508"/>
              <a:gd name="connsiteY13170" fmla="*/ 1185834 h 4158856"/>
              <a:gd name="connsiteX13171" fmla="*/ 8388221 w 10692508"/>
              <a:gd name="connsiteY13171" fmla="*/ 1191203 h 4158856"/>
              <a:gd name="connsiteX13172" fmla="*/ 8378252 w 10692508"/>
              <a:gd name="connsiteY13172" fmla="*/ 1201175 h 4158856"/>
              <a:gd name="connsiteX13173" fmla="*/ 1097317 w 10692508"/>
              <a:gd name="connsiteY13173" fmla="*/ 1185834 h 4158856"/>
              <a:gd name="connsiteX13174" fmla="*/ 1126456 w 10692508"/>
              <a:gd name="connsiteY13174" fmla="*/ 1201175 h 4158856"/>
              <a:gd name="connsiteX13175" fmla="*/ 1117254 w 10692508"/>
              <a:gd name="connsiteY13175" fmla="*/ 1206544 h 4158856"/>
              <a:gd name="connsiteX13176" fmla="*/ 1087348 w 10692508"/>
              <a:gd name="connsiteY13176" fmla="*/ 1196573 h 4158856"/>
              <a:gd name="connsiteX13177" fmla="*/ 10064484 w 10692508"/>
              <a:gd name="connsiteY13177" fmla="*/ 1181232 h 4158856"/>
              <a:gd name="connsiteX13178" fmla="*/ 10074453 w 10692508"/>
              <a:gd name="connsiteY13178" fmla="*/ 1181232 h 4158856"/>
              <a:gd name="connsiteX13179" fmla="*/ 10084422 w 10692508"/>
              <a:gd name="connsiteY13179" fmla="*/ 1181232 h 4158856"/>
              <a:gd name="connsiteX13180" fmla="*/ 10084422 w 10692508"/>
              <a:gd name="connsiteY13180" fmla="*/ 1185834 h 4158856"/>
              <a:gd name="connsiteX13181" fmla="*/ 10053749 w 10692508"/>
              <a:gd name="connsiteY13181" fmla="*/ 1191203 h 4158856"/>
              <a:gd name="connsiteX13182" fmla="*/ 10043780 w 10692508"/>
              <a:gd name="connsiteY13182" fmla="*/ 1191203 h 4158856"/>
              <a:gd name="connsiteX13183" fmla="*/ 10043780 w 10692508"/>
              <a:gd name="connsiteY13183" fmla="*/ 1185834 h 4158856"/>
              <a:gd name="connsiteX13184" fmla="*/ 10053749 w 10692508"/>
              <a:gd name="connsiteY13184" fmla="*/ 1185834 h 4158856"/>
              <a:gd name="connsiteX13185" fmla="*/ 9285397 w 10692508"/>
              <a:gd name="connsiteY13185" fmla="*/ 1181232 h 4158856"/>
              <a:gd name="connsiteX13186" fmla="*/ 9296133 w 10692508"/>
              <a:gd name="connsiteY13186" fmla="*/ 1185834 h 4158856"/>
              <a:gd name="connsiteX13187" fmla="*/ 9285397 w 10692508"/>
              <a:gd name="connsiteY13187" fmla="*/ 1191203 h 4158856"/>
              <a:gd name="connsiteX13188" fmla="*/ 9276962 w 10692508"/>
              <a:gd name="connsiteY13188" fmla="*/ 1191203 h 4158856"/>
              <a:gd name="connsiteX13189" fmla="*/ 7929663 w 10692508"/>
              <a:gd name="connsiteY13189" fmla="*/ 1181232 h 4158856"/>
              <a:gd name="connsiteX13190" fmla="*/ 7948834 w 10692508"/>
              <a:gd name="connsiteY13190" fmla="*/ 1181232 h 4158856"/>
              <a:gd name="connsiteX13191" fmla="*/ 7929663 w 10692508"/>
              <a:gd name="connsiteY13191" fmla="*/ 1185834 h 4158856"/>
              <a:gd name="connsiteX13192" fmla="*/ 6283306 w 10692508"/>
              <a:gd name="connsiteY13192" fmla="*/ 1181232 h 4158856"/>
              <a:gd name="connsiteX13193" fmla="*/ 6313978 w 10692508"/>
              <a:gd name="connsiteY13193" fmla="*/ 1181232 h 4158856"/>
              <a:gd name="connsiteX13194" fmla="*/ 6304010 w 10692508"/>
              <a:gd name="connsiteY13194" fmla="*/ 1185834 h 4158856"/>
              <a:gd name="connsiteX13195" fmla="*/ 6283306 w 10692508"/>
              <a:gd name="connsiteY13195" fmla="*/ 1196573 h 4158856"/>
              <a:gd name="connsiteX13196" fmla="*/ 6264135 w 10692508"/>
              <a:gd name="connsiteY13196" fmla="*/ 1196573 h 4158856"/>
              <a:gd name="connsiteX13197" fmla="*/ 6283306 w 10692508"/>
              <a:gd name="connsiteY13197" fmla="*/ 1191203 h 4158856"/>
              <a:gd name="connsiteX13198" fmla="*/ 10293763 w 10692508"/>
              <a:gd name="connsiteY13198" fmla="*/ 1175863 h 4158856"/>
              <a:gd name="connsiteX13199" fmla="*/ 10293763 w 10692508"/>
              <a:gd name="connsiteY13199" fmla="*/ 1185834 h 4158856"/>
              <a:gd name="connsiteX13200" fmla="*/ 10283794 w 10692508"/>
              <a:gd name="connsiteY13200" fmla="*/ 1185834 h 4158856"/>
              <a:gd name="connsiteX13201" fmla="*/ 8308471 w 10692508"/>
              <a:gd name="connsiteY13201" fmla="*/ 1175863 h 4158856"/>
              <a:gd name="connsiteX13202" fmla="*/ 8308471 w 10692508"/>
              <a:gd name="connsiteY13202" fmla="*/ 1196573 h 4158856"/>
              <a:gd name="connsiteX13203" fmla="*/ 8298503 w 10692508"/>
              <a:gd name="connsiteY13203" fmla="*/ 1201175 h 4158856"/>
              <a:gd name="connsiteX13204" fmla="*/ 8298503 w 10692508"/>
              <a:gd name="connsiteY13204" fmla="*/ 1181232 h 4158856"/>
              <a:gd name="connsiteX13205" fmla="*/ 1246079 w 10692508"/>
              <a:gd name="connsiteY13205" fmla="*/ 1175863 h 4158856"/>
              <a:gd name="connsiteX13206" fmla="*/ 1266783 w 10692508"/>
              <a:gd name="connsiteY13206" fmla="*/ 1175863 h 4158856"/>
              <a:gd name="connsiteX13207" fmla="*/ 1305891 w 10692508"/>
              <a:gd name="connsiteY13207" fmla="*/ 1191203 h 4158856"/>
              <a:gd name="connsiteX13208" fmla="*/ 1305891 w 10692508"/>
              <a:gd name="connsiteY13208" fmla="*/ 1206544 h 4158856"/>
              <a:gd name="connsiteX13209" fmla="*/ 1297456 w 10692508"/>
              <a:gd name="connsiteY13209" fmla="*/ 1211913 h 4158856"/>
              <a:gd name="connsiteX13210" fmla="*/ 1276752 w 10692508"/>
              <a:gd name="connsiteY13210" fmla="*/ 1211913 h 4158856"/>
              <a:gd name="connsiteX13211" fmla="*/ 1256815 w 10692508"/>
              <a:gd name="connsiteY13211" fmla="*/ 1206544 h 4158856"/>
              <a:gd name="connsiteX13212" fmla="*/ 1226909 w 10692508"/>
              <a:gd name="connsiteY13212" fmla="*/ 1196573 h 4158856"/>
              <a:gd name="connsiteX13213" fmla="*/ 1226909 w 10692508"/>
              <a:gd name="connsiteY13213" fmla="*/ 1181232 h 4158856"/>
              <a:gd name="connsiteX13214" fmla="*/ 1696201 w 10692508"/>
              <a:gd name="connsiteY13214" fmla="*/ 1170493 h 4158856"/>
              <a:gd name="connsiteX13215" fmla="*/ 1696201 w 10692508"/>
              <a:gd name="connsiteY13215" fmla="*/ 1175863 h 4158856"/>
              <a:gd name="connsiteX13216" fmla="*/ 1715372 w 10692508"/>
              <a:gd name="connsiteY13216" fmla="*/ 1185834 h 4158856"/>
              <a:gd name="connsiteX13217" fmla="*/ 1705403 w 10692508"/>
              <a:gd name="connsiteY13217" fmla="*/ 1191203 h 4158856"/>
              <a:gd name="connsiteX13218" fmla="*/ 1686233 w 10692508"/>
              <a:gd name="connsiteY13218" fmla="*/ 1185834 h 4158856"/>
              <a:gd name="connsiteX13219" fmla="*/ 1675497 w 10692508"/>
              <a:gd name="connsiteY13219" fmla="*/ 1175863 h 4158856"/>
              <a:gd name="connsiteX13220" fmla="*/ 1016801 w 10692508"/>
              <a:gd name="connsiteY13220" fmla="*/ 1170493 h 4158856"/>
              <a:gd name="connsiteX13221" fmla="*/ 1026769 w 10692508"/>
              <a:gd name="connsiteY13221" fmla="*/ 1170493 h 4158856"/>
              <a:gd name="connsiteX13222" fmla="*/ 1057442 w 10692508"/>
              <a:gd name="connsiteY13222" fmla="*/ 1185834 h 4158856"/>
              <a:gd name="connsiteX13223" fmla="*/ 1067411 w 10692508"/>
              <a:gd name="connsiteY13223" fmla="*/ 1201175 h 4158856"/>
              <a:gd name="connsiteX13224" fmla="*/ 1047474 w 10692508"/>
              <a:gd name="connsiteY13224" fmla="*/ 1201175 h 4158856"/>
              <a:gd name="connsiteX13225" fmla="*/ 1007599 w 10692508"/>
              <a:gd name="connsiteY13225" fmla="*/ 1175863 h 4158856"/>
              <a:gd name="connsiteX13226" fmla="*/ 9804533 w 10692508"/>
              <a:gd name="connsiteY13226" fmla="*/ 1165891 h 4158856"/>
              <a:gd name="connsiteX13227" fmla="*/ 9824470 w 10692508"/>
              <a:gd name="connsiteY13227" fmla="*/ 1165891 h 4158856"/>
              <a:gd name="connsiteX13228" fmla="*/ 9814502 w 10692508"/>
              <a:gd name="connsiteY13228" fmla="*/ 1170493 h 4158856"/>
              <a:gd name="connsiteX13229" fmla="*/ 9744721 w 10692508"/>
              <a:gd name="connsiteY13229" fmla="*/ 1165891 h 4158856"/>
              <a:gd name="connsiteX13230" fmla="*/ 9754690 w 10692508"/>
              <a:gd name="connsiteY13230" fmla="*/ 1165891 h 4158856"/>
              <a:gd name="connsiteX13231" fmla="*/ 9735519 w 10692508"/>
              <a:gd name="connsiteY13231" fmla="*/ 1181232 h 4158856"/>
              <a:gd name="connsiteX13232" fmla="*/ 9714815 w 10692508"/>
              <a:gd name="connsiteY13232" fmla="*/ 1181232 h 4158856"/>
              <a:gd name="connsiteX13233" fmla="*/ 7959569 w 10692508"/>
              <a:gd name="connsiteY13233" fmla="*/ 1165891 h 4158856"/>
              <a:gd name="connsiteX13234" fmla="*/ 7969538 w 10692508"/>
              <a:gd name="connsiteY13234" fmla="*/ 1165891 h 4158856"/>
              <a:gd name="connsiteX13235" fmla="*/ 7969538 w 10692508"/>
              <a:gd name="connsiteY13235" fmla="*/ 1175863 h 4158856"/>
              <a:gd name="connsiteX13236" fmla="*/ 7948834 w 10692508"/>
              <a:gd name="connsiteY13236" fmla="*/ 1181232 h 4158856"/>
              <a:gd name="connsiteX13237" fmla="*/ 7948834 w 10692508"/>
              <a:gd name="connsiteY13237" fmla="*/ 1175863 h 4158856"/>
              <a:gd name="connsiteX13238" fmla="*/ 10184108 w 10692508"/>
              <a:gd name="connsiteY13238" fmla="*/ 1160522 h 4158856"/>
              <a:gd name="connsiteX13239" fmla="*/ 10184108 w 10692508"/>
              <a:gd name="connsiteY13239" fmla="*/ 1175863 h 4158856"/>
              <a:gd name="connsiteX13240" fmla="*/ 10143467 w 10692508"/>
              <a:gd name="connsiteY13240" fmla="*/ 1196573 h 4158856"/>
              <a:gd name="connsiteX13241" fmla="*/ 10143467 w 10692508"/>
              <a:gd name="connsiteY13241" fmla="*/ 1191203 h 4158856"/>
              <a:gd name="connsiteX13242" fmla="*/ 10134265 w 10692508"/>
              <a:gd name="connsiteY13242" fmla="*/ 1191203 h 4158856"/>
              <a:gd name="connsiteX13243" fmla="*/ 10153435 w 10692508"/>
              <a:gd name="connsiteY13243" fmla="*/ 1185834 h 4158856"/>
              <a:gd name="connsiteX13244" fmla="*/ 10163404 w 10692508"/>
              <a:gd name="connsiteY13244" fmla="*/ 1181232 h 4158856"/>
              <a:gd name="connsiteX13245" fmla="*/ 10143467 w 10692508"/>
              <a:gd name="connsiteY13245" fmla="*/ 1175863 h 4158856"/>
              <a:gd name="connsiteX13246" fmla="*/ 10163404 w 10692508"/>
              <a:gd name="connsiteY13246" fmla="*/ 1170493 h 4158856"/>
              <a:gd name="connsiteX13247" fmla="*/ 9694878 w 10692508"/>
              <a:gd name="connsiteY13247" fmla="*/ 1160522 h 4158856"/>
              <a:gd name="connsiteX13248" fmla="*/ 9704847 w 10692508"/>
              <a:gd name="connsiteY13248" fmla="*/ 1165891 h 4158856"/>
              <a:gd name="connsiteX13249" fmla="*/ 9704847 w 10692508"/>
              <a:gd name="connsiteY13249" fmla="*/ 1181232 h 4158856"/>
              <a:gd name="connsiteX13250" fmla="*/ 9714815 w 10692508"/>
              <a:gd name="connsiteY13250" fmla="*/ 1181232 h 4158856"/>
              <a:gd name="connsiteX13251" fmla="*/ 9714815 w 10692508"/>
              <a:gd name="connsiteY13251" fmla="*/ 1185834 h 4158856"/>
              <a:gd name="connsiteX13252" fmla="*/ 9694878 w 10692508"/>
              <a:gd name="connsiteY13252" fmla="*/ 1185834 h 4158856"/>
              <a:gd name="connsiteX13253" fmla="*/ 9694878 w 10692508"/>
              <a:gd name="connsiteY13253" fmla="*/ 1181232 h 4158856"/>
              <a:gd name="connsiteX13254" fmla="*/ 9665739 w 10692508"/>
              <a:gd name="connsiteY13254" fmla="*/ 1181232 h 4158856"/>
              <a:gd name="connsiteX13255" fmla="*/ 9665739 w 10692508"/>
              <a:gd name="connsiteY13255" fmla="*/ 1170493 h 4158856"/>
              <a:gd name="connsiteX13256" fmla="*/ 9684910 w 10692508"/>
              <a:gd name="connsiteY13256" fmla="*/ 1170493 h 4158856"/>
              <a:gd name="connsiteX13257" fmla="*/ 7948834 w 10692508"/>
              <a:gd name="connsiteY13257" fmla="*/ 1160522 h 4158856"/>
              <a:gd name="connsiteX13258" fmla="*/ 7959569 w 10692508"/>
              <a:gd name="connsiteY13258" fmla="*/ 1165891 h 4158856"/>
              <a:gd name="connsiteX13259" fmla="*/ 7939632 w 10692508"/>
              <a:gd name="connsiteY13259" fmla="*/ 1165891 h 4158856"/>
              <a:gd name="connsiteX13260" fmla="*/ 6254167 w 10692508"/>
              <a:gd name="connsiteY13260" fmla="*/ 1160522 h 4158856"/>
              <a:gd name="connsiteX13261" fmla="*/ 6254167 w 10692508"/>
              <a:gd name="connsiteY13261" fmla="*/ 1170493 h 4158856"/>
              <a:gd name="connsiteX13262" fmla="*/ 6244198 w 10692508"/>
              <a:gd name="connsiteY13262" fmla="*/ 1175863 h 4158856"/>
              <a:gd name="connsiteX13263" fmla="*/ 6244198 w 10692508"/>
              <a:gd name="connsiteY13263" fmla="*/ 1170493 h 4158856"/>
              <a:gd name="connsiteX13264" fmla="*/ 9754690 w 10692508"/>
              <a:gd name="connsiteY13264" fmla="*/ 1155153 h 4158856"/>
              <a:gd name="connsiteX13265" fmla="*/ 9785363 w 10692508"/>
              <a:gd name="connsiteY13265" fmla="*/ 1160522 h 4158856"/>
              <a:gd name="connsiteX13266" fmla="*/ 9764659 w 10692508"/>
              <a:gd name="connsiteY13266" fmla="*/ 1165891 h 4158856"/>
              <a:gd name="connsiteX13267" fmla="*/ 9754690 w 10692508"/>
              <a:gd name="connsiteY13267" fmla="*/ 1165891 h 4158856"/>
              <a:gd name="connsiteX13268" fmla="*/ 7979507 w 10692508"/>
              <a:gd name="connsiteY13268" fmla="*/ 1155153 h 4158856"/>
              <a:gd name="connsiteX13269" fmla="*/ 7989475 w 10692508"/>
              <a:gd name="connsiteY13269" fmla="*/ 1160522 h 4158856"/>
              <a:gd name="connsiteX13270" fmla="*/ 7969538 w 10692508"/>
              <a:gd name="connsiteY13270" fmla="*/ 1165891 h 4158856"/>
              <a:gd name="connsiteX13271" fmla="*/ 7969538 w 10692508"/>
              <a:gd name="connsiteY13271" fmla="*/ 1160522 h 4158856"/>
              <a:gd name="connsiteX13272" fmla="*/ 10243920 w 10692508"/>
              <a:gd name="connsiteY13272" fmla="*/ 1149783 h 4158856"/>
              <a:gd name="connsiteX13273" fmla="*/ 10253888 w 10692508"/>
              <a:gd name="connsiteY13273" fmla="*/ 1149783 h 4158856"/>
              <a:gd name="connsiteX13274" fmla="*/ 10223216 w 10692508"/>
              <a:gd name="connsiteY13274" fmla="*/ 1160522 h 4158856"/>
              <a:gd name="connsiteX13275" fmla="*/ 10223216 w 10692508"/>
              <a:gd name="connsiteY13275" fmla="*/ 1155153 h 4158856"/>
              <a:gd name="connsiteX13276" fmla="*/ 6383759 w 10692508"/>
              <a:gd name="connsiteY13276" fmla="*/ 1149783 h 4158856"/>
              <a:gd name="connsiteX13277" fmla="*/ 6383759 w 10692508"/>
              <a:gd name="connsiteY13277" fmla="*/ 1170493 h 4158856"/>
              <a:gd name="connsiteX13278" fmla="*/ 6363822 w 10692508"/>
              <a:gd name="connsiteY13278" fmla="*/ 1170493 h 4158856"/>
              <a:gd name="connsiteX13279" fmla="*/ 6343118 w 10692508"/>
              <a:gd name="connsiteY13279" fmla="*/ 1181232 h 4158856"/>
              <a:gd name="connsiteX13280" fmla="*/ 6333149 w 10692508"/>
              <a:gd name="connsiteY13280" fmla="*/ 1175863 h 4158856"/>
              <a:gd name="connsiteX13281" fmla="*/ 6353853 w 10692508"/>
              <a:gd name="connsiteY13281" fmla="*/ 1160522 h 4158856"/>
              <a:gd name="connsiteX13282" fmla="*/ 648728 w 10692508"/>
              <a:gd name="connsiteY13282" fmla="*/ 1149783 h 4158856"/>
              <a:gd name="connsiteX13283" fmla="*/ 658697 w 10692508"/>
              <a:gd name="connsiteY13283" fmla="*/ 1155153 h 4158856"/>
              <a:gd name="connsiteX13284" fmla="*/ 648728 w 10692508"/>
              <a:gd name="connsiteY13284" fmla="*/ 1160522 h 4158856"/>
              <a:gd name="connsiteX13285" fmla="*/ 9744721 w 10692508"/>
              <a:gd name="connsiteY13285" fmla="*/ 1145181 h 4158856"/>
              <a:gd name="connsiteX13286" fmla="*/ 9744721 w 10692508"/>
              <a:gd name="connsiteY13286" fmla="*/ 1149783 h 4158856"/>
              <a:gd name="connsiteX13287" fmla="*/ 9725551 w 10692508"/>
              <a:gd name="connsiteY13287" fmla="*/ 1155153 h 4158856"/>
              <a:gd name="connsiteX13288" fmla="*/ 6493414 w 10692508"/>
              <a:gd name="connsiteY13288" fmla="*/ 1145181 h 4158856"/>
              <a:gd name="connsiteX13289" fmla="*/ 6512584 w 10692508"/>
              <a:gd name="connsiteY13289" fmla="*/ 1149783 h 4158856"/>
              <a:gd name="connsiteX13290" fmla="*/ 6493414 w 10692508"/>
              <a:gd name="connsiteY13290" fmla="*/ 1155153 h 4158856"/>
              <a:gd name="connsiteX13291" fmla="*/ 9276962 w 10692508"/>
              <a:gd name="connsiteY13291" fmla="*/ 1139812 h 4158856"/>
              <a:gd name="connsiteX13292" fmla="*/ 9276962 w 10692508"/>
              <a:gd name="connsiteY13292" fmla="*/ 1145181 h 4158856"/>
              <a:gd name="connsiteX13293" fmla="*/ 9256258 w 10692508"/>
              <a:gd name="connsiteY13293" fmla="*/ 1149783 h 4158856"/>
              <a:gd name="connsiteX13294" fmla="*/ 8178113 w 10692508"/>
              <a:gd name="connsiteY13294" fmla="*/ 1139812 h 4158856"/>
              <a:gd name="connsiteX13295" fmla="*/ 8169677 w 10692508"/>
              <a:gd name="connsiteY13295" fmla="*/ 1149783 h 4158856"/>
              <a:gd name="connsiteX13296" fmla="*/ 8158942 w 10692508"/>
              <a:gd name="connsiteY13296" fmla="*/ 1145181 h 4158856"/>
              <a:gd name="connsiteX13297" fmla="*/ 6304010 w 10692508"/>
              <a:gd name="connsiteY13297" fmla="*/ 1139812 h 4158856"/>
              <a:gd name="connsiteX13298" fmla="*/ 6304010 w 10692508"/>
              <a:gd name="connsiteY13298" fmla="*/ 1155153 h 4158856"/>
              <a:gd name="connsiteX13299" fmla="*/ 6294041 w 10692508"/>
              <a:gd name="connsiteY13299" fmla="*/ 1145181 h 4158856"/>
              <a:gd name="connsiteX13300" fmla="*/ 10103592 w 10692508"/>
              <a:gd name="connsiteY13300" fmla="*/ 1135210 h 4158856"/>
              <a:gd name="connsiteX13301" fmla="*/ 10114328 w 10692508"/>
              <a:gd name="connsiteY13301" fmla="*/ 1135210 h 4158856"/>
              <a:gd name="connsiteX13302" fmla="*/ 10103592 w 10692508"/>
              <a:gd name="connsiteY13302" fmla="*/ 1145181 h 4158856"/>
              <a:gd name="connsiteX13303" fmla="*/ 10093623 w 10692508"/>
              <a:gd name="connsiteY13303" fmla="*/ 1145181 h 4158856"/>
              <a:gd name="connsiteX13304" fmla="*/ 9425725 w 10692508"/>
              <a:gd name="connsiteY13304" fmla="*/ 1135210 h 4158856"/>
              <a:gd name="connsiteX13305" fmla="*/ 9435694 w 10692508"/>
              <a:gd name="connsiteY13305" fmla="*/ 1139812 h 4158856"/>
              <a:gd name="connsiteX13306" fmla="*/ 9405788 w 10692508"/>
              <a:gd name="connsiteY13306" fmla="*/ 1145181 h 4158856"/>
              <a:gd name="connsiteX13307" fmla="*/ 9395052 w 10692508"/>
              <a:gd name="connsiteY13307" fmla="*/ 1145181 h 4158856"/>
              <a:gd name="connsiteX13308" fmla="*/ 8029350 w 10692508"/>
              <a:gd name="connsiteY13308" fmla="*/ 1135210 h 4158856"/>
              <a:gd name="connsiteX13309" fmla="*/ 8039319 w 10692508"/>
              <a:gd name="connsiteY13309" fmla="*/ 1135210 h 4158856"/>
              <a:gd name="connsiteX13310" fmla="*/ 8049287 w 10692508"/>
              <a:gd name="connsiteY13310" fmla="*/ 1135210 h 4158856"/>
              <a:gd name="connsiteX13311" fmla="*/ 8029350 w 10692508"/>
              <a:gd name="connsiteY13311" fmla="*/ 1149783 h 4158856"/>
              <a:gd name="connsiteX13312" fmla="*/ 8039319 w 10692508"/>
              <a:gd name="connsiteY13312" fmla="*/ 1155153 h 4158856"/>
              <a:gd name="connsiteX13313" fmla="*/ 8029350 w 10692508"/>
              <a:gd name="connsiteY13313" fmla="*/ 1160522 h 4158856"/>
              <a:gd name="connsiteX13314" fmla="*/ 8049287 w 10692508"/>
              <a:gd name="connsiteY13314" fmla="*/ 1165891 h 4158856"/>
              <a:gd name="connsiteX13315" fmla="*/ 8029350 w 10692508"/>
              <a:gd name="connsiteY13315" fmla="*/ 1175863 h 4158856"/>
              <a:gd name="connsiteX13316" fmla="*/ 8000211 w 10692508"/>
              <a:gd name="connsiteY13316" fmla="*/ 1160522 h 4158856"/>
              <a:gd name="connsiteX13317" fmla="*/ 8029350 w 10692508"/>
              <a:gd name="connsiteY13317" fmla="*/ 1145181 h 4158856"/>
              <a:gd name="connsiteX13318" fmla="*/ 1605717 w 10692508"/>
              <a:gd name="connsiteY13318" fmla="*/ 1135210 h 4158856"/>
              <a:gd name="connsiteX13319" fmla="*/ 1615685 w 10692508"/>
              <a:gd name="connsiteY13319" fmla="*/ 1135210 h 4158856"/>
              <a:gd name="connsiteX13320" fmla="*/ 1615685 w 10692508"/>
              <a:gd name="connsiteY13320" fmla="*/ 1145181 h 4158856"/>
              <a:gd name="connsiteX13321" fmla="*/ 1605717 w 10692508"/>
              <a:gd name="connsiteY13321" fmla="*/ 1139812 h 4158856"/>
              <a:gd name="connsiteX13322" fmla="*/ 1286721 w 10692508"/>
              <a:gd name="connsiteY13322" fmla="*/ 1135210 h 4158856"/>
              <a:gd name="connsiteX13323" fmla="*/ 1297456 w 10692508"/>
              <a:gd name="connsiteY13323" fmla="*/ 1145181 h 4158856"/>
              <a:gd name="connsiteX13324" fmla="*/ 1286721 w 10692508"/>
              <a:gd name="connsiteY13324" fmla="*/ 1145181 h 4158856"/>
              <a:gd name="connsiteX13325" fmla="*/ 9924157 w 10692508"/>
              <a:gd name="connsiteY13325" fmla="*/ 1129841 h 4158856"/>
              <a:gd name="connsiteX13326" fmla="*/ 9924157 w 10692508"/>
              <a:gd name="connsiteY13326" fmla="*/ 1135210 h 4158856"/>
              <a:gd name="connsiteX13327" fmla="*/ 9904986 w 10692508"/>
              <a:gd name="connsiteY13327" fmla="*/ 1135210 h 4158856"/>
              <a:gd name="connsiteX13328" fmla="*/ 9285397 w 10692508"/>
              <a:gd name="connsiteY13328" fmla="*/ 1129841 h 4158856"/>
              <a:gd name="connsiteX13329" fmla="*/ 9306101 w 10692508"/>
              <a:gd name="connsiteY13329" fmla="*/ 1135210 h 4158856"/>
              <a:gd name="connsiteX13330" fmla="*/ 9285397 w 10692508"/>
              <a:gd name="connsiteY13330" fmla="*/ 1139812 h 4158856"/>
              <a:gd name="connsiteX13331" fmla="*/ 9276962 w 10692508"/>
              <a:gd name="connsiteY13331" fmla="*/ 1139812 h 4158856"/>
              <a:gd name="connsiteX13332" fmla="*/ 9146603 w 10692508"/>
              <a:gd name="connsiteY13332" fmla="*/ 1129841 h 4158856"/>
              <a:gd name="connsiteX13333" fmla="*/ 9146603 w 10692508"/>
              <a:gd name="connsiteY13333" fmla="*/ 1145181 h 4158856"/>
              <a:gd name="connsiteX13334" fmla="*/ 9115931 w 10692508"/>
              <a:gd name="connsiteY13334" fmla="*/ 1145181 h 4158856"/>
              <a:gd name="connsiteX13335" fmla="*/ 9115931 w 10692508"/>
              <a:gd name="connsiteY13335" fmla="*/ 1139812 h 4158856"/>
              <a:gd name="connsiteX13336" fmla="*/ 9126666 w 10692508"/>
              <a:gd name="connsiteY13336" fmla="*/ 1135210 h 4158856"/>
              <a:gd name="connsiteX13337" fmla="*/ 9096760 w 10692508"/>
              <a:gd name="connsiteY13337" fmla="*/ 1129841 h 4158856"/>
              <a:gd name="connsiteX13338" fmla="*/ 9105962 w 10692508"/>
              <a:gd name="connsiteY13338" fmla="*/ 1129841 h 4158856"/>
              <a:gd name="connsiteX13339" fmla="*/ 9126666 w 10692508"/>
              <a:gd name="connsiteY13339" fmla="*/ 1129841 h 4158856"/>
              <a:gd name="connsiteX13340" fmla="*/ 9126666 w 10692508"/>
              <a:gd name="connsiteY13340" fmla="*/ 1135210 h 4158856"/>
              <a:gd name="connsiteX13341" fmla="*/ 9086792 w 10692508"/>
              <a:gd name="connsiteY13341" fmla="*/ 1135210 h 4158856"/>
              <a:gd name="connsiteX13342" fmla="*/ 808226 w 10692508"/>
              <a:gd name="connsiteY13342" fmla="*/ 1129841 h 4158856"/>
              <a:gd name="connsiteX13343" fmla="*/ 818195 w 10692508"/>
              <a:gd name="connsiteY13343" fmla="*/ 1129841 h 4158856"/>
              <a:gd name="connsiteX13344" fmla="*/ 828164 w 10692508"/>
              <a:gd name="connsiteY13344" fmla="*/ 1139812 h 4158856"/>
              <a:gd name="connsiteX13345" fmla="*/ 808226 w 10692508"/>
              <a:gd name="connsiteY13345" fmla="*/ 1135210 h 4158856"/>
              <a:gd name="connsiteX13346" fmla="*/ 9754690 w 10692508"/>
              <a:gd name="connsiteY13346" fmla="*/ 1119102 h 4158856"/>
              <a:gd name="connsiteX13347" fmla="*/ 9764659 w 10692508"/>
              <a:gd name="connsiteY13347" fmla="*/ 1119102 h 4158856"/>
              <a:gd name="connsiteX13348" fmla="*/ 9754690 w 10692508"/>
              <a:gd name="connsiteY13348" fmla="*/ 1129841 h 4158856"/>
              <a:gd name="connsiteX13349" fmla="*/ 9744721 w 10692508"/>
              <a:gd name="connsiteY13349" fmla="*/ 1129841 h 4158856"/>
              <a:gd name="connsiteX13350" fmla="*/ 9735519 w 10692508"/>
              <a:gd name="connsiteY13350" fmla="*/ 1124471 h 4158856"/>
              <a:gd name="connsiteX13351" fmla="*/ 9386617 w 10692508"/>
              <a:gd name="connsiteY13351" fmla="*/ 1119102 h 4158856"/>
              <a:gd name="connsiteX13352" fmla="*/ 9395052 w 10692508"/>
              <a:gd name="connsiteY13352" fmla="*/ 1119102 h 4158856"/>
              <a:gd name="connsiteX13353" fmla="*/ 9365913 w 10692508"/>
              <a:gd name="connsiteY13353" fmla="*/ 1124471 h 4158856"/>
              <a:gd name="connsiteX13354" fmla="*/ 9355945 w 10692508"/>
              <a:gd name="connsiteY13354" fmla="*/ 1124471 h 4158856"/>
              <a:gd name="connsiteX13355" fmla="*/ 6583132 w 10692508"/>
              <a:gd name="connsiteY13355" fmla="*/ 1119102 h 4158856"/>
              <a:gd name="connsiteX13356" fmla="*/ 6583132 w 10692508"/>
              <a:gd name="connsiteY13356" fmla="*/ 1124471 h 4158856"/>
              <a:gd name="connsiteX13357" fmla="*/ 6562427 w 10692508"/>
              <a:gd name="connsiteY13357" fmla="*/ 1129841 h 4158856"/>
              <a:gd name="connsiteX13358" fmla="*/ 9814502 w 10692508"/>
              <a:gd name="connsiteY13358" fmla="*/ 1113733 h 4158856"/>
              <a:gd name="connsiteX13359" fmla="*/ 9814502 w 10692508"/>
              <a:gd name="connsiteY13359" fmla="*/ 1119102 h 4158856"/>
              <a:gd name="connsiteX13360" fmla="*/ 9804533 w 10692508"/>
              <a:gd name="connsiteY13360" fmla="*/ 1119102 h 4158856"/>
              <a:gd name="connsiteX13361" fmla="*/ 7830744 w 10692508"/>
              <a:gd name="connsiteY13361" fmla="*/ 1113733 h 4158856"/>
              <a:gd name="connsiteX13362" fmla="*/ 7849915 w 10692508"/>
              <a:gd name="connsiteY13362" fmla="*/ 1113733 h 4158856"/>
              <a:gd name="connsiteX13363" fmla="*/ 7839179 w 10692508"/>
              <a:gd name="connsiteY13363" fmla="*/ 1119102 h 4158856"/>
              <a:gd name="connsiteX13364" fmla="*/ 1944650 w 10692508"/>
              <a:gd name="connsiteY13364" fmla="*/ 1109131 h 4158856"/>
              <a:gd name="connsiteX13365" fmla="*/ 1954619 w 10692508"/>
              <a:gd name="connsiteY13365" fmla="*/ 1113733 h 4158856"/>
              <a:gd name="connsiteX13366" fmla="*/ 1944650 w 10692508"/>
              <a:gd name="connsiteY13366" fmla="*/ 1113733 h 4158856"/>
              <a:gd name="connsiteX13367" fmla="*/ 9884282 w 10692508"/>
              <a:gd name="connsiteY13367" fmla="*/ 1103761 h 4158856"/>
              <a:gd name="connsiteX13368" fmla="*/ 9884282 w 10692508"/>
              <a:gd name="connsiteY13368" fmla="*/ 1119102 h 4158856"/>
              <a:gd name="connsiteX13369" fmla="*/ 9874314 w 10692508"/>
              <a:gd name="connsiteY13369" fmla="*/ 1113733 h 4158856"/>
              <a:gd name="connsiteX13370" fmla="*/ 9066854 w 10692508"/>
              <a:gd name="connsiteY13370" fmla="*/ 1103761 h 4158856"/>
              <a:gd name="connsiteX13371" fmla="*/ 9096760 w 10692508"/>
              <a:gd name="connsiteY13371" fmla="*/ 1103761 h 4158856"/>
              <a:gd name="connsiteX13372" fmla="*/ 9115931 w 10692508"/>
              <a:gd name="connsiteY13372" fmla="*/ 1103761 h 4158856"/>
              <a:gd name="connsiteX13373" fmla="*/ 9076823 w 10692508"/>
              <a:gd name="connsiteY13373" fmla="*/ 1119102 h 4158856"/>
              <a:gd name="connsiteX13374" fmla="*/ 8946464 w 10692508"/>
              <a:gd name="connsiteY13374" fmla="*/ 1103761 h 4158856"/>
              <a:gd name="connsiteX13375" fmla="*/ 8957199 w 10692508"/>
              <a:gd name="connsiteY13375" fmla="*/ 1113733 h 4158856"/>
              <a:gd name="connsiteX13376" fmla="*/ 8977137 w 10692508"/>
              <a:gd name="connsiteY13376" fmla="*/ 1129841 h 4158856"/>
              <a:gd name="connsiteX13377" fmla="*/ 8977137 w 10692508"/>
              <a:gd name="connsiteY13377" fmla="*/ 1119102 h 4158856"/>
              <a:gd name="connsiteX13378" fmla="*/ 8987105 w 10692508"/>
              <a:gd name="connsiteY13378" fmla="*/ 1109131 h 4158856"/>
              <a:gd name="connsiteX13379" fmla="*/ 8967168 w 10692508"/>
              <a:gd name="connsiteY13379" fmla="*/ 1109131 h 4158856"/>
              <a:gd name="connsiteX13380" fmla="*/ 8967168 w 10692508"/>
              <a:gd name="connsiteY13380" fmla="*/ 1103761 h 4158856"/>
              <a:gd name="connsiteX13381" fmla="*/ 8129036 w 10692508"/>
              <a:gd name="connsiteY13381" fmla="*/ 1103761 h 4158856"/>
              <a:gd name="connsiteX13382" fmla="*/ 8119835 w 10692508"/>
              <a:gd name="connsiteY13382" fmla="*/ 1113733 h 4158856"/>
              <a:gd name="connsiteX13383" fmla="*/ 8109865 w 10692508"/>
              <a:gd name="connsiteY13383" fmla="*/ 1113733 h 4158856"/>
              <a:gd name="connsiteX13384" fmla="*/ 8109865 w 10692508"/>
              <a:gd name="connsiteY13384" fmla="*/ 1109131 h 4158856"/>
              <a:gd name="connsiteX13385" fmla="*/ 7800071 w 10692508"/>
              <a:gd name="connsiteY13385" fmla="*/ 1103761 h 4158856"/>
              <a:gd name="connsiteX13386" fmla="*/ 7800071 w 10692508"/>
              <a:gd name="connsiteY13386" fmla="*/ 1113733 h 4158856"/>
              <a:gd name="connsiteX13387" fmla="*/ 7779367 w 10692508"/>
              <a:gd name="connsiteY13387" fmla="*/ 1113733 h 4158856"/>
              <a:gd name="connsiteX13388" fmla="*/ 7779367 w 10692508"/>
              <a:gd name="connsiteY13388" fmla="*/ 1109131 h 4158856"/>
              <a:gd name="connsiteX13389" fmla="*/ 6613804 w 10692508"/>
              <a:gd name="connsiteY13389" fmla="*/ 1103761 h 4158856"/>
              <a:gd name="connsiteX13390" fmla="*/ 6622239 w 10692508"/>
              <a:gd name="connsiteY13390" fmla="*/ 1103761 h 4158856"/>
              <a:gd name="connsiteX13391" fmla="*/ 6603069 w 10692508"/>
              <a:gd name="connsiteY13391" fmla="*/ 1119102 h 4158856"/>
              <a:gd name="connsiteX13392" fmla="*/ 6583132 w 10692508"/>
              <a:gd name="connsiteY13392" fmla="*/ 1119102 h 4158856"/>
              <a:gd name="connsiteX13393" fmla="*/ 9146603 w 10692508"/>
              <a:gd name="connsiteY13393" fmla="*/ 1099159 h 4158856"/>
              <a:gd name="connsiteX13394" fmla="*/ 9146603 w 10692508"/>
              <a:gd name="connsiteY13394" fmla="*/ 1109131 h 4158856"/>
              <a:gd name="connsiteX13395" fmla="*/ 9126666 w 10692508"/>
              <a:gd name="connsiteY13395" fmla="*/ 1109131 h 4158856"/>
              <a:gd name="connsiteX13396" fmla="*/ 9126666 w 10692508"/>
              <a:gd name="connsiteY13396" fmla="*/ 1103761 h 4158856"/>
              <a:gd name="connsiteX13397" fmla="*/ 7919695 w 10692508"/>
              <a:gd name="connsiteY13397" fmla="*/ 1099159 h 4158856"/>
              <a:gd name="connsiteX13398" fmla="*/ 7919695 w 10692508"/>
              <a:gd name="connsiteY13398" fmla="*/ 1103761 h 4158856"/>
              <a:gd name="connsiteX13399" fmla="*/ 7909726 w 10692508"/>
              <a:gd name="connsiteY13399" fmla="*/ 1109131 h 4158856"/>
              <a:gd name="connsiteX13400" fmla="*/ 7898991 w 10692508"/>
              <a:gd name="connsiteY13400" fmla="*/ 1109131 h 4158856"/>
              <a:gd name="connsiteX13401" fmla="*/ 7898991 w 10692508"/>
              <a:gd name="connsiteY13401" fmla="*/ 1103761 h 4158856"/>
              <a:gd name="connsiteX13402" fmla="*/ 7869851 w 10692508"/>
              <a:gd name="connsiteY13402" fmla="*/ 1099159 h 4158856"/>
              <a:gd name="connsiteX13403" fmla="*/ 7889022 w 10692508"/>
              <a:gd name="connsiteY13403" fmla="*/ 1103761 h 4158856"/>
              <a:gd name="connsiteX13404" fmla="*/ 7869851 w 10692508"/>
              <a:gd name="connsiteY13404" fmla="*/ 1109131 h 4158856"/>
              <a:gd name="connsiteX13405" fmla="*/ 6642943 w 10692508"/>
              <a:gd name="connsiteY13405" fmla="*/ 1093790 h 4158856"/>
              <a:gd name="connsiteX13406" fmla="*/ 6652912 w 10692508"/>
              <a:gd name="connsiteY13406" fmla="*/ 1093790 h 4158856"/>
              <a:gd name="connsiteX13407" fmla="*/ 6632975 w 10692508"/>
              <a:gd name="connsiteY13407" fmla="*/ 1103761 h 4158856"/>
              <a:gd name="connsiteX13408" fmla="*/ 6622239 w 10692508"/>
              <a:gd name="connsiteY13408" fmla="*/ 1103761 h 4158856"/>
              <a:gd name="connsiteX13409" fmla="*/ 6512584 w 10692508"/>
              <a:gd name="connsiteY13409" fmla="*/ 1093790 h 4158856"/>
              <a:gd name="connsiteX13410" fmla="*/ 6543257 w 10692508"/>
              <a:gd name="connsiteY13410" fmla="*/ 1099159 h 4158856"/>
              <a:gd name="connsiteX13411" fmla="*/ 6562427 w 10692508"/>
              <a:gd name="connsiteY13411" fmla="*/ 1099159 h 4158856"/>
              <a:gd name="connsiteX13412" fmla="*/ 6533288 w 10692508"/>
              <a:gd name="connsiteY13412" fmla="*/ 1109131 h 4158856"/>
              <a:gd name="connsiteX13413" fmla="*/ 6523320 w 10692508"/>
              <a:gd name="connsiteY13413" fmla="*/ 1109131 h 4158856"/>
              <a:gd name="connsiteX13414" fmla="*/ 6533288 w 10692508"/>
              <a:gd name="connsiteY13414" fmla="*/ 1103761 h 4158856"/>
              <a:gd name="connsiteX13415" fmla="*/ 6512584 w 10692508"/>
              <a:gd name="connsiteY13415" fmla="*/ 1099159 h 4158856"/>
              <a:gd name="connsiteX13416" fmla="*/ 4807948 w 10692508"/>
              <a:gd name="connsiteY13416" fmla="*/ 1093790 h 4158856"/>
              <a:gd name="connsiteX13417" fmla="*/ 4827119 w 10692508"/>
              <a:gd name="connsiteY13417" fmla="*/ 1093790 h 4158856"/>
              <a:gd name="connsiteX13418" fmla="*/ 4807948 w 10692508"/>
              <a:gd name="connsiteY13418" fmla="*/ 1099159 h 4158856"/>
              <a:gd name="connsiteX13419" fmla="*/ 1256815 w 10692508"/>
              <a:gd name="connsiteY13419" fmla="*/ 1093790 h 4158856"/>
              <a:gd name="connsiteX13420" fmla="*/ 1266783 w 10692508"/>
              <a:gd name="connsiteY13420" fmla="*/ 1093790 h 4158856"/>
              <a:gd name="connsiteX13421" fmla="*/ 1286721 w 10692508"/>
              <a:gd name="connsiteY13421" fmla="*/ 1099159 h 4158856"/>
              <a:gd name="connsiteX13422" fmla="*/ 1276752 w 10692508"/>
              <a:gd name="connsiteY13422" fmla="*/ 1103761 h 4158856"/>
              <a:gd name="connsiteX13423" fmla="*/ 1266783 w 10692508"/>
              <a:gd name="connsiteY13423" fmla="*/ 1103761 h 4158856"/>
              <a:gd name="connsiteX13424" fmla="*/ 8158942 w 10692508"/>
              <a:gd name="connsiteY13424" fmla="*/ 1088421 h 4158856"/>
              <a:gd name="connsiteX13425" fmla="*/ 8169677 w 10692508"/>
              <a:gd name="connsiteY13425" fmla="*/ 1088421 h 4158856"/>
              <a:gd name="connsiteX13426" fmla="*/ 8158942 w 10692508"/>
              <a:gd name="connsiteY13426" fmla="*/ 1099159 h 4158856"/>
              <a:gd name="connsiteX13427" fmla="*/ 8148973 w 10692508"/>
              <a:gd name="connsiteY13427" fmla="*/ 1093790 h 4158856"/>
              <a:gd name="connsiteX13428" fmla="*/ 7939632 w 10692508"/>
              <a:gd name="connsiteY13428" fmla="*/ 1088421 h 4158856"/>
              <a:gd name="connsiteX13429" fmla="*/ 7948834 w 10692508"/>
              <a:gd name="connsiteY13429" fmla="*/ 1088421 h 4158856"/>
              <a:gd name="connsiteX13430" fmla="*/ 7959569 w 10692508"/>
              <a:gd name="connsiteY13430" fmla="*/ 1093790 h 4158856"/>
              <a:gd name="connsiteX13431" fmla="*/ 7948834 w 10692508"/>
              <a:gd name="connsiteY13431" fmla="*/ 1093790 h 4158856"/>
              <a:gd name="connsiteX13432" fmla="*/ 7939632 w 10692508"/>
              <a:gd name="connsiteY13432" fmla="*/ 1093790 h 4158856"/>
              <a:gd name="connsiteX13433" fmla="*/ 1746044 w 10692508"/>
              <a:gd name="connsiteY13433" fmla="*/ 1088421 h 4158856"/>
              <a:gd name="connsiteX13434" fmla="*/ 1765215 w 10692508"/>
              <a:gd name="connsiteY13434" fmla="*/ 1093790 h 4158856"/>
              <a:gd name="connsiteX13435" fmla="*/ 1756013 w 10692508"/>
              <a:gd name="connsiteY13435" fmla="*/ 1099159 h 4158856"/>
              <a:gd name="connsiteX13436" fmla="*/ 1746044 w 10692508"/>
              <a:gd name="connsiteY13436" fmla="*/ 1093790 h 4158856"/>
              <a:gd name="connsiteX13437" fmla="*/ 1057442 w 10692508"/>
              <a:gd name="connsiteY13437" fmla="*/ 1088421 h 4158856"/>
              <a:gd name="connsiteX13438" fmla="*/ 1076612 w 10692508"/>
              <a:gd name="connsiteY13438" fmla="*/ 1088421 h 4158856"/>
              <a:gd name="connsiteX13439" fmla="*/ 1076612 w 10692508"/>
              <a:gd name="connsiteY13439" fmla="*/ 1093790 h 4158856"/>
              <a:gd name="connsiteX13440" fmla="*/ 1067411 w 10692508"/>
              <a:gd name="connsiteY13440" fmla="*/ 1093790 h 4158856"/>
              <a:gd name="connsiteX13441" fmla="*/ 1057442 w 10692508"/>
              <a:gd name="connsiteY13441" fmla="*/ 1093790 h 4158856"/>
              <a:gd name="connsiteX13442" fmla="*/ 907146 w 10692508"/>
              <a:gd name="connsiteY13442" fmla="*/ 1088421 h 4158856"/>
              <a:gd name="connsiteX13443" fmla="*/ 917881 w 10692508"/>
              <a:gd name="connsiteY13443" fmla="*/ 1088421 h 4158856"/>
              <a:gd name="connsiteX13444" fmla="*/ 917881 w 10692508"/>
              <a:gd name="connsiteY13444" fmla="*/ 1093790 h 4158856"/>
              <a:gd name="connsiteX13445" fmla="*/ 907146 w 10692508"/>
              <a:gd name="connsiteY13445" fmla="*/ 1093790 h 4158856"/>
              <a:gd name="connsiteX13446" fmla="*/ 7989475 w 10692508"/>
              <a:gd name="connsiteY13446" fmla="*/ 1083052 h 4158856"/>
              <a:gd name="connsiteX13447" fmla="*/ 7989475 w 10692508"/>
              <a:gd name="connsiteY13447" fmla="*/ 1088421 h 4158856"/>
              <a:gd name="connsiteX13448" fmla="*/ 8008645 w 10692508"/>
              <a:gd name="connsiteY13448" fmla="*/ 1099159 h 4158856"/>
              <a:gd name="connsiteX13449" fmla="*/ 8008645 w 10692508"/>
              <a:gd name="connsiteY13449" fmla="*/ 1109131 h 4158856"/>
              <a:gd name="connsiteX13450" fmla="*/ 8019381 w 10692508"/>
              <a:gd name="connsiteY13450" fmla="*/ 1119102 h 4158856"/>
              <a:gd name="connsiteX13451" fmla="*/ 8008645 w 10692508"/>
              <a:gd name="connsiteY13451" fmla="*/ 1124471 h 4158856"/>
              <a:gd name="connsiteX13452" fmla="*/ 8019381 w 10692508"/>
              <a:gd name="connsiteY13452" fmla="*/ 1129841 h 4158856"/>
              <a:gd name="connsiteX13453" fmla="*/ 8008645 w 10692508"/>
              <a:gd name="connsiteY13453" fmla="*/ 1139812 h 4158856"/>
              <a:gd name="connsiteX13454" fmla="*/ 8000211 w 10692508"/>
              <a:gd name="connsiteY13454" fmla="*/ 1139812 h 4158856"/>
              <a:gd name="connsiteX13455" fmla="*/ 7989475 w 10692508"/>
              <a:gd name="connsiteY13455" fmla="*/ 1129841 h 4158856"/>
              <a:gd name="connsiteX13456" fmla="*/ 7979507 w 10692508"/>
              <a:gd name="connsiteY13456" fmla="*/ 1124471 h 4158856"/>
              <a:gd name="connsiteX13457" fmla="*/ 7969538 w 10692508"/>
              <a:gd name="connsiteY13457" fmla="*/ 1113733 h 4158856"/>
              <a:gd name="connsiteX13458" fmla="*/ 7979507 w 10692508"/>
              <a:gd name="connsiteY13458" fmla="*/ 1109131 h 4158856"/>
              <a:gd name="connsiteX13459" fmla="*/ 7979507 w 10692508"/>
              <a:gd name="connsiteY13459" fmla="*/ 1093790 h 4158856"/>
              <a:gd name="connsiteX13460" fmla="*/ 6593100 w 10692508"/>
              <a:gd name="connsiteY13460" fmla="*/ 1077682 h 4158856"/>
              <a:gd name="connsiteX13461" fmla="*/ 6593100 w 10692508"/>
              <a:gd name="connsiteY13461" fmla="*/ 1083052 h 4158856"/>
              <a:gd name="connsiteX13462" fmla="*/ 6593100 w 10692508"/>
              <a:gd name="connsiteY13462" fmla="*/ 1088421 h 4158856"/>
              <a:gd name="connsiteX13463" fmla="*/ 6583132 w 10692508"/>
              <a:gd name="connsiteY13463" fmla="*/ 1088421 h 4158856"/>
              <a:gd name="connsiteX13464" fmla="*/ 6583132 w 10692508"/>
              <a:gd name="connsiteY13464" fmla="*/ 1083052 h 4158856"/>
              <a:gd name="connsiteX13465" fmla="*/ 9176509 w 10692508"/>
              <a:gd name="connsiteY13465" fmla="*/ 1073080 h 4158856"/>
              <a:gd name="connsiteX13466" fmla="*/ 9186478 w 10692508"/>
              <a:gd name="connsiteY13466" fmla="*/ 1073080 h 4158856"/>
              <a:gd name="connsiteX13467" fmla="*/ 9186478 w 10692508"/>
              <a:gd name="connsiteY13467" fmla="*/ 1083052 h 4158856"/>
              <a:gd name="connsiteX13468" fmla="*/ 9176509 w 10692508"/>
              <a:gd name="connsiteY13468" fmla="*/ 1083052 h 4158856"/>
              <a:gd name="connsiteX13469" fmla="*/ 8339144 w 10692508"/>
              <a:gd name="connsiteY13469" fmla="*/ 1073080 h 4158856"/>
              <a:gd name="connsiteX13470" fmla="*/ 8349113 w 10692508"/>
              <a:gd name="connsiteY13470" fmla="*/ 1073080 h 4158856"/>
              <a:gd name="connsiteX13471" fmla="*/ 8358315 w 10692508"/>
              <a:gd name="connsiteY13471" fmla="*/ 1073080 h 4158856"/>
              <a:gd name="connsiteX13472" fmla="*/ 8358315 w 10692508"/>
              <a:gd name="connsiteY13472" fmla="*/ 1077682 h 4158856"/>
              <a:gd name="connsiteX13473" fmla="*/ 8339144 w 10692508"/>
              <a:gd name="connsiteY13473" fmla="*/ 1077682 h 4158856"/>
              <a:gd name="connsiteX13474" fmla="*/ 7889022 w 10692508"/>
              <a:gd name="connsiteY13474" fmla="*/ 1073080 h 4158856"/>
              <a:gd name="connsiteX13475" fmla="*/ 7898991 w 10692508"/>
              <a:gd name="connsiteY13475" fmla="*/ 1077682 h 4158856"/>
              <a:gd name="connsiteX13476" fmla="*/ 7879821 w 10692508"/>
              <a:gd name="connsiteY13476" fmla="*/ 1077682 h 4158856"/>
              <a:gd name="connsiteX13477" fmla="*/ 1765215 w 10692508"/>
              <a:gd name="connsiteY13477" fmla="*/ 1073080 h 4158856"/>
              <a:gd name="connsiteX13478" fmla="*/ 1775184 w 10692508"/>
              <a:gd name="connsiteY13478" fmla="*/ 1083052 h 4158856"/>
              <a:gd name="connsiteX13479" fmla="*/ 1765215 w 10692508"/>
              <a:gd name="connsiteY13479" fmla="*/ 1083052 h 4158856"/>
              <a:gd name="connsiteX13480" fmla="*/ 1756013 w 10692508"/>
              <a:gd name="connsiteY13480" fmla="*/ 1077682 h 4158856"/>
              <a:gd name="connsiteX13481" fmla="*/ 1675497 w 10692508"/>
              <a:gd name="connsiteY13481" fmla="*/ 1073080 h 4158856"/>
              <a:gd name="connsiteX13482" fmla="*/ 1686233 w 10692508"/>
              <a:gd name="connsiteY13482" fmla="*/ 1073080 h 4158856"/>
              <a:gd name="connsiteX13483" fmla="*/ 1675497 w 10692508"/>
              <a:gd name="connsiteY13483" fmla="*/ 1077682 h 4158856"/>
              <a:gd name="connsiteX13484" fmla="*/ 9515443 w 10692508"/>
              <a:gd name="connsiteY13484" fmla="*/ 1067711 h 4158856"/>
              <a:gd name="connsiteX13485" fmla="*/ 9525411 w 10692508"/>
              <a:gd name="connsiteY13485" fmla="*/ 1067711 h 4158856"/>
              <a:gd name="connsiteX13486" fmla="*/ 9515443 w 10692508"/>
              <a:gd name="connsiteY13486" fmla="*/ 1073080 h 4158856"/>
              <a:gd name="connsiteX13487" fmla="*/ 9126666 w 10692508"/>
              <a:gd name="connsiteY13487" fmla="*/ 1067711 h 4158856"/>
              <a:gd name="connsiteX13488" fmla="*/ 9136635 w 10692508"/>
              <a:gd name="connsiteY13488" fmla="*/ 1067711 h 4158856"/>
              <a:gd name="connsiteX13489" fmla="*/ 9146603 w 10692508"/>
              <a:gd name="connsiteY13489" fmla="*/ 1073080 h 4158856"/>
              <a:gd name="connsiteX13490" fmla="*/ 9126666 w 10692508"/>
              <a:gd name="connsiteY13490" fmla="*/ 1077682 h 4158856"/>
              <a:gd name="connsiteX13491" fmla="*/ 9217151 w 10692508"/>
              <a:gd name="connsiteY13491" fmla="*/ 1063109 h 4158856"/>
              <a:gd name="connsiteX13492" fmla="*/ 9225586 w 10692508"/>
              <a:gd name="connsiteY13492" fmla="*/ 1063109 h 4158856"/>
              <a:gd name="connsiteX13493" fmla="*/ 9225586 w 10692508"/>
              <a:gd name="connsiteY13493" fmla="*/ 1073080 h 4158856"/>
              <a:gd name="connsiteX13494" fmla="*/ 9217151 w 10692508"/>
              <a:gd name="connsiteY13494" fmla="*/ 1073080 h 4158856"/>
              <a:gd name="connsiteX13495" fmla="*/ 6882191 w 10692508"/>
              <a:gd name="connsiteY13495" fmla="*/ 1063109 h 4158856"/>
              <a:gd name="connsiteX13496" fmla="*/ 6892926 w 10692508"/>
              <a:gd name="connsiteY13496" fmla="*/ 1067711 h 4158856"/>
              <a:gd name="connsiteX13497" fmla="*/ 6882191 w 10692508"/>
              <a:gd name="connsiteY13497" fmla="*/ 1073080 h 4158856"/>
              <a:gd name="connsiteX13498" fmla="*/ 6872222 w 10692508"/>
              <a:gd name="connsiteY13498" fmla="*/ 1073080 h 4158856"/>
              <a:gd name="connsiteX13499" fmla="*/ 1196236 w 10692508"/>
              <a:gd name="connsiteY13499" fmla="*/ 1057739 h 4158856"/>
              <a:gd name="connsiteX13500" fmla="*/ 1206971 w 10692508"/>
              <a:gd name="connsiteY13500" fmla="*/ 1067711 h 4158856"/>
              <a:gd name="connsiteX13501" fmla="*/ 1206971 w 10692508"/>
              <a:gd name="connsiteY13501" fmla="*/ 1073080 h 4158856"/>
              <a:gd name="connsiteX13502" fmla="*/ 1196236 w 10692508"/>
              <a:gd name="connsiteY13502" fmla="*/ 1063109 h 4158856"/>
              <a:gd name="connsiteX13503" fmla="*/ 8029350 w 10692508"/>
              <a:gd name="connsiteY13503" fmla="*/ 1052370 h 4158856"/>
              <a:gd name="connsiteX13504" fmla="*/ 8049287 w 10692508"/>
              <a:gd name="connsiteY13504" fmla="*/ 1052370 h 4158856"/>
              <a:gd name="connsiteX13505" fmla="*/ 8039319 w 10692508"/>
              <a:gd name="connsiteY13505" fmla="*/ 1063109 h 4158856"/>
              <a:gd name="connsiteX13506" fmla="*/ 8029350 w 10692508"/>
              <a:gd name="connsiteY13506" fmla="*/ 1063109 h 4158856"/>
              <a:gd name="connsiteX13507" fmla="*/ 8029350 w 10692508"/>
              <a:gd name="connsiteY13507" fmla="*/ 1057739 h 4158856"/>
              <a:gd name="connsiteX13508" fmla="*/ 9115931 w 10692508"/>
              <a:gd name="connsiteY13508" fmla="*/ 1047001 h 4158856"/>
              <a:gd name="connsiteX13509" fmla="*/ 9136635 w 10692508"/>
              <a:gd name="connsiteY13509" fmla="*/ 1047001 h 4158856"/>
              <a:gd name="connsiteX13510" fmla="*/ 9136635 w 10692508"/>
              <a:gd name="connsiteY13510" fmla="*/ 1057739 h 4158856"/>
              <a:gd name="connsiteX13511" fmla="*/ 9126666 w 10692508"/>
              <a:gd name="connsiteY13511" fmla="*/ 1067711 h 4158856"/>
              <a:gd name="connsiteX13512" fmla="*/ 9115931 w 10692508"/>
              <a:gd name="connsiteY13512" fmla="*/ 1063109 h 4158856"/>
              <a:gd name="connsiteX13513" fmla="*/ 9096760 w 10692508"/>
              <a:gd name="connsiteY13513" fmla="*/ 1057739 h 4158856"/>
              <a:gd name="connsiteX13514" fmla="*/ 9115931 w 10692508"/>
              <a:gd name="connsiteY13514" fmla="*/ 1052370 h 4158856"/>
              <a:gd name="connsiteX13515" fmla="*/ 8339144 w 10692508"/>
              <a:gd name="connsiteY13515" fmla="*/ 1047001 h 4158856"/>
              <a:gd name="connsiteX13516" fmla="*/ 8349113 w 10692508"/>
              <a:gd name="connsiteY13516" fmla="*/ 1047001 h 4158856"/>
              <a:gd name="connsiteX13517" fmla="*/ 8358315 w 10692508"/>
              <a:gd name="connsiteY13517" fmla="*/ 1057739 h 4158856"/>
              <a:gd name="connsiteX13518" fmla="*/ 8339144 w 10692508"/>
              <a:gd name="connsiteY13518" fmla="*/ 1052370 h 4158856"/>
              <a:gd name="connsiteX13519" fmla="*/ 7979507 w 10692508"/>
              <a:gd name="connsiteY13519" fmla="*/ 1047001 h 4158856"/>
              <a:gd name="connsiteX13520" fmla="*/ 7989475 w 10692508"/>
              <a:gd name="connsiteY13520" fmla="*/ 1067711 h 4158856"/>
              <a:gd name="connsiteX13521" fmla="*/ 8000211 w 10692508"/>
              <a:gd name="connsiteY13521" fmla="*/ 1073080 h 4158856"/>
              <a:gd name="connsiteX13522" fmla="*/ 7989475 w 10692508"/>
              <a:gd name="connsiteY13522" fmla="*/ 1077682 h 4158856"/>
              <a:gd name="connsiteX13523" fmla="*/ 7989475 w 10692508"/>
              <a:gd name="connsiteY13523" fmla="*/ 1083052 h 4158856"/>
              <a:gd name="connsiteX13524" fmla="*/ 7979507 w 10692508"/>
              <a:gd name="connsiteY13524" fmla="*/ 1077682 h 4158856"/>
              <a:gd name="connsiteX13525" fmla="*/ 7979507 w 10692508"/>
              <a:gd name="connsiteY13525" fmla="*/ 1067711 h 4158856"/>
              <a:gd name="connsiteX13526" fmla="*/ 7969538 w 10692508"/>
              <a:gd name="connsiteY13526" fmla="*/ 1052370 h 4158856"/>
              <a:gd name="connsiteX13527" fmla="*/ 7770165 w 10692508"/>
              <a:gd name="connsiteY13527" fmla="*/ 1047001 h 4158856"/>
              <a:gd name="connsiteX13528" fmla="*/ 7779367 w 10692508"/>
              <a:gd name="connsiteY13528" fmla="*/ 1052370 h 4158856"/>
              <a:gd name="connsiteX13529" fmla="*/ 7760197 w 10692508"/>
              <a:gd name="connsiteY13529" fmla="*/ 1052370 h 4158856"/>
              <a:gd name="connsiteX13530" fmla="*/ 7609901 w 10692508"/>
              <a:gd name="connsiteY13530" fmla="*/ 1047001 h 4158856"/>
              <a:gd name="connsiteX13531" fmla="*/ 7619869 w 10692508"/>
              <a:gd name="connsiteY13531" fmla="*/ 1047001 h 4158856"/>
              <a:gd name="connsiteX13532" fmla="*/ 7630605 w 10692508"/>
              <a:gd name="connsiteY13532" fmla="*/ 1047001 h 4158856"/>
              <a:gd name="connsiteX13533" fmla="*/ 7619869 w 10692508"/>
              <a:gd name="connsiteY13533" fmla="*/ 1057739 h 4158856"/>
              <a:gd name="connsiteX13534" fmla="*/ 977693 w 10692508"/>
              <a:gd name="connsiteY13534" fmla="*/ 1037030 h 4158856"/>
              <a:gd name="connsiteX13535" fmla="*/ 987662 w 10692508"/>
              <a:gd name="connsiteY13535" fmla="*/ 1037030 h 4158856"/>
              <a:gd name="connsiteX13536" fmla="*/ 1007599 w 10692508"/>
              <a:gd name="connsiteY13536" fmla="*/ 1047001 h 4158856"/>
              <a:gd name="connsiteX13537" fmla="*/ 997630 w 10692508"/>
              <a:gd name="connsiteY13537" fmla="*/ 1052370 h 4158856"/>
              <a:gd name="connsiteX13538" fmla="*/ 977693 w 10692508"/>
              <a:gd name="connsiteY13538" fmla="*/ 1042399 h 4158856"/>
              <a:gd name="connsiteX13539" fmla="*/ 4807948 w 10692508"/>
              <a:gd name="connsiteY13539" fmla="*/ 1027058 h 4158856"/>
              <a:gd name="connsiteX13540" fmla="*/ 4817917 w 10692508"/>
              <a:gd name="connsiteY13540" fmla="*/ 1027058 h 4158856"/>
              <a:gd name="connsiteX13541" fmla="*/ 4827119 w 10692508"/>
              <a:gd name="connsiteY13541" fmla="*/ 1031660 h 4158856"/>
              <a:gd name="connsiteX13542" fmla="*/ 4807948 w 10692508"/>
              <a:gd name="connsiteY13542" fmla="*/ 1031660 h 4158856"/>
              <a:gd name="connsiteX13543" fmla="*/ 8349113 w 10692508"/>
              <a:gd name="connsiteY13543" fmla="*/ 1021689 h 4158856"/>
              <a:gd name="connsiteX13544" fmla="*/ 8368283 w 10692508"/>
              <a:gd name="connsiteY13544" fmla="*/ 1021689 h 4158856"/>
              <a:gd name="connsiteX13545" fmla="*/ 8368283 w 10692508"/>
              <a:gd name="connsiteY13545" fmla="*/ 1031660 h 4158856"/>
              <a:gd name="connsiteX13546" fmla="*/ 8378252 w 10692508"/>
              <a:gd name="connsiteY13546" fmla="*/ 1031660 h 4158856"/>
              <a:gd name="connsiteX13547" fmla="*/ 8378252 w 10692508"/>
              <a:gd name="connsiteY13547" fmla="*/ 1037030 h 4158856"/>
              <a:gd name="connsiteX13548" fmla="*/ 8358315 w 10692508"/>
              <a:gd name="connsiteY13548" fmla="*/ 1037030 h 4158856"/>
              <a:gd name="connsiteX13549" fmla="*/ 8339144 w 10692508"/>
              <a:gd name="connsiteY13549" fmla="*/ 1037030 h 4158856"/>
              <a:gd name="connsiteX13550" fmla="*/ 8349113 w 10692508"/>
              <a:gd name="connsiteY13550" fmla="*/ 1031660 h 4158856"/>
              <a:gd name="connsiteX13551" fmla="*/ 8339144 w 10692508"/>
              <a:gd name="connsiteY13551" fmla="*/ 1027058 h 4158856"/>
              <a:gd name="connsiteX13552" fmla="*/ 4797980 w 10692508"/>
              <a:gd name="connsiteY13552" fmla="*/ 1021689 h 4158856"/>
              <a:gd name="connsiteX13553" fmla="*/ 4807948 w 10692508"/>
              <a:gd name="connsiteY13553" fmla="*/ 1027058 h 4158856"/>
              <a:gd name="connsiteX13554" fmla="*/ 4787244 w 10692508"/>
              <a:gd name="connsiteY13554" fmla="*/ 1027058 h 4158856"/>
              <a:gd name="connsiteX13555" fmla="*/ 4667621 w 10692508"/>
              <a:gd name="connsiteY13555" fmla="*/ 1021689 h 4158856"/>
              <a:gd name="connsiteX13556" fmla="*/ 4677589 w 10692508"/>
              <a:gd name="connsiteY13556" fmla="*/ 1021689 h 4158856"/>
              <a:gd name="connsiteX13557" fmla="*/ 4688325 w 10692508"/>
              <a:gd name="connsiteY13557" fmla="*/ 1031660 h 4158856"/>
              <a:gd name="connsiteX13558" fmla="*/ 4667621 w 10692508"/>
              <a:gd name="connsiteY13558" fmla="*/ 1031660 h 4158856"/>
              <a:gd name="connsiteX13559" fmla="*/ 9115931 w 10692508"/>
              <a:gd name="connsiteY13559" fmla="*/ 1017087 h 4158856"/>
              <a:gd name="connsiteX13560" fmla="*/ 9126666 w 10692508"/>
              <a:gd name="connsiteY13560" fmla="*/ 1021689 h 4158856"/>
              <a:gd name="connsiteX13561" fmla="*/ 9105962 w 10692508"/>
              <a:gd name="connsiteY13561" fmla="*/ 1027058 h 4158856"/>
              <a:gd name="connsiteX13562" fmla="*/ 9096760 w 10692508"/>
              <a:gd name="connsiteY13562" fmla="*/ 1021689 h 4158856"/>
              <a:gd name="connsiteX13563" fmla="*/ 6752598 w 10692508"/>
              <a:gd name="connsiteY13563" fmla="*/ 1017087 h 4158856"/>
              <a:gd name="connsiteX13564" fmla="*/ 6762567 w 10692508"/>
              <a:gd name="connsiteY13564" fmla="*/ 1027058 h 4158856"/>
              <a:gd name="connsiteX13565" fmla="*/ 6752598 w 10692508"/>
              <a:gd name="connsiteY13565" fmla="*/ 1037030 h 4158856"/>
              <a:gd name="connsiteX13566" fmla="*/ 6733428 w 10692508"/>
              <a:gd name="connsiteY13566" fmla="*/ 1031660 h 4158856"/>
              <a:gd name="connsiteX13567" fmla="*/ 6742630 w 10692508"/>
              <a:gd name="connsiteY13567" fmla="*/ 1027058 h 4158856"/>
              <a:gd name="connsiteX13568" fmla="*/ 6733428 w 10692508"/>
              <a:gd name="connsiteY13568" fmla="*/ 1021689 h 4158856"/>
              <a:gd name="connsiteX13569" fmla="*/ 1805856 w 10692508"/>
              <a:gd name="connsiteY13569" fmla="*/ 1017087 h 4158856"/>
              <a:gd name="connsiteX13570" fmla="*/ 1815825 w 10692508"/>
              <a:gd name="connsiteY13570" fmla="*/ 1017087 h 4158856"/>
              <a:gd name="connsiteX13571" fmla="*/ 1834995 w 10692508"/>
              <a:gd name="connsiteY13571" fmla="*/ 1027058 h 4158856"/>
              <a:gd name="connsiteX13572" fmla="*/ 1815825 w 10692508"/>
              <a:gd name="connsiteY13572" fmla="*/ 1027058 h 4158856"/>
              <a:gd name="connsiteX13573" fmla="*/ 1815825 w 10692508"/>
              <a:gd name="connsiteY13573" fmla="*/ 1021689 h 4158856"/>
              <a:gd name="connsiteX13574" fmla="*/ 9046150 w 10692508"/>
              <a:gd name="connsiteY13574" fmla="*/ 1011717 h 4158856"/>
              <a:gd name="connsiteX13575" fmla="*/ 9056119 w 10692508"/>
              <a:gd name="connsiteY13575" fmla="*/ 1011717 h 4158856"/>
              <a:gd name="connsiteX13576" fmla="*/ 9056119 w 10692508"/>
              <a:gd name="connsiteY13576" fmla="*/ 1021689 h 4158856"/>
              <a:gd name="connsiteX13577" fmla="*/ 8378252 w 10692508"/>
              <a:gd name="connsiteY13577" fmla="*/ 1011717 h 4158856"/>
              <a:gd name="connsiteX13578" fmla="*/ 8378252 w 10692508"/>
              <a:gd name="connsiteY13578" fmla="*/ 1017087 h 4158856"/>
              <a:gd name="connsiteX13579" fmla="*/ 8368283 w 10692508"/>
              <a:gd name="connsiteY13579" fmla="*/ 1021689 h 4158856"/>
              <a:gd name="connsiteX13580" fmla="*/ 8158942 w 10692508"/>
              <a:gd name="connsiteY13580" fmla="*/ 1011717 h 4158856"/>
              <a:gd name="connsiteX13581" fmla="*/ 8169677 w 10692508"/>
              <a:gd name="connsiteY13581" fmla="*/ 1011717 h 4158856"/>
              <a:gd name="connsiteX13582" fmla="*/ 8158942 w 10692508"/>
              <a:gd name="connsiteY13582" fmla="*/ 1021689 h 4158856"/>
              <a:gd name="connsiteX13583" fmla="*/ 8148973 w 10692508"/>
              <a:gd name="connsiteY13583" fmla="*/ 1017087 h 4158856"/>
              <a:gd name="connsiteX13584" fmla="*/ 9096760 w 10692508"/>
              <a:gd name="connsiteY13584" fmla="*/ 995610 h 4158856"/>
              <a:gd name="connsiteX13585" fmla="*/ 9105962 w 10692508"/>
              <a:gd name="connsiteY13585" fmla="*/ 995610 h 4158856"/>
              <a:gd name="connsiteX13586" fmla="*/ 9105962 w 10692508"/>
              <a:gd name="connsiteY13586" fmla="*/ 1000979 h 4158856"/>
              <a:gd name="connsiteX13587" fmla="*/ 9076823 w 10692508"/>
              <a:gd name="connsiteY13587" fmla="*/ 1011717 h 4158856"/>
              <a:gd name="connsiteX13588" fmla="*/ 9076823 w 10692508"/>
              <a:gd name="connsiteY13588" fmla="*/ 1000979 h 4158856"/>
              <a:gd name="connsiteX13589" fmla="*/ 9086792 w 10692508"/>
              <a:gd name="connsiteY13589" fmla="*/ 1000979 h 4158856"/>
              <a:gd name="connsiteX13590" fmla="*/ 9056119 w 10692508"/>
              <a:gd name="connsiteY13590" fmla="*/ 991008 h 4158856"/>
              <a:gd name="connsiteX13591" fmla="*/ 9056119 w 10692508"/>
              <a:gd name="connsiteY13591" fmla="*/ 1000979 h 4158856"/>
              <a:gd name="connsiteX13592" fmla="*/ 9036948 w 10692508"/>
              <a:gd name="connsiteY13592" fmla="*/ 1000979 h 4158856"/>
              <a:gd name="connsiteX13593" fmla="*/ 9026980 w 10692508"/>
              <a:gd name="connsiteY13593" fmla="*/ 1011717 h 4158856"/>
              <a:gd name="connsiteX13594" fmla="*/ 9017011 w 10692508"/>
              <a:gd name="connsiteY13594" fmla="*/ 1006348 h 4158856"/>
              <a:gd name="connsiteX13595" fmla="*/ 8977137 w 10692508"/>
              <a:gd name="connsiteY13595" fmla="*/ 991008 h 4158856"/>
              <a:gd name="connsiteX13596" fmla="*/ 8977137 w 10692508"/>
              <a:gd name="connsiteY13596" fmla="*/ 1000979 h 4158856"/>
              <a:gd name="connsiteX13597" fmla="*/ 8957199 w 10692508"/>
              <a:gd name="connsiteY13597" fmla="*/ 1000979 h 4158856"/>
              <a:gd name="connsiteX13598" fmla="*/ 8967168 w 10692508"/>
              <a:gd name="connsiteY13598" fmla="*/ 995610 h 4158856"/>
              <a:gd name="connsiteX13599" fmla="*/ 8218754 w 10692508"/>
              <a:gd name="connsiteY13599" fmla="*/ 991008 h 4158856"/>
              <a:gd name="connsiteX13600" fmla="*/ 8237924 w 10692508"/>
              <a:gd name="connsiteY13600" fmla="*/ 991008 h 4158856"/>
              <a:gd name="connsiteX13601" fmla="*/ 8218754 w 10692508"/>
              <a:gd name="connsiteY13601" fmla="*/ 995610 h 4158856"/>
              <a:gd name="connsiteX13602" fmla="*/ 7839179 w 10692508"/>
              <a:gd name="connsiteY13602" fmla="*/ 991008 h 4158856"/>
              <a:gd name="connsiteX13603" fmla="*/ 7849915 w 10692508"/>
              <a:gd name="connsiteY13603" fmla="*/ 991008 h 4158856"/>
              <a:gd name="connsiteX13604" fmla="*/ 7849915 w 10692508"/>
              <a:gd name="connsiteY13604" fmla="*/ 995610 h 4158856"/>
              <a:gd name="connsiteX13605" fmla="*/ 7839179 w 10692508"/>
              <a:gd name="connsiteY13605" fmla="*/ 1000979 h 4158856"/>
              <a:gd name="connsiteX13606" fmla="*/ 7820009 w 10692508"/>
              <a:gd name="connsiteY13606" fmla="*/ 1000979 h 4158856"/>
              <a:gd name="connsiteX13607" fmla="*/ 7820009 w 10692508"/>
              <a:gd name="connsiteY13607" fmla="*/ 995610 h 4158856"/>
              <a:gd name="connsiteX13608" fmla="*/ 4518858 w 10692508"/>
              <a:gd name="connsiteY13608" fmla="*/ 986405 h 4158856"/>
              <a:gd name="connsiteX13609" fmla="*/ 4528827 w 10692508"/>
              <a:gd name="connsiteY13609" fmla="*/ 986405 h 4158856"/>
              <a:gd name="connsiteX13610" fmla="*/ 4518858 w 10692508"/>
              <a:gd name="connsiteY13610" fmla="*/ 991008 h 4158856"/>
              <a:gd name="connsiteX13611" fmla="*/ 9026980 w 10692508"/>
              <a:gd name="connsiteY13611" fmla="*/ 981036 h 4158856"/>
              <a:gd name="connsiteX13612" fmla="*/ 9036948 w 10692508"/>
              <a:gd name="connsiteY13612" fmla="*/ 981036 h 4158856"/>
              <a:gd name="connsiteX13613" fmla="*/ 9036948 w 10692508"/>
              <a:gd name="connsiteY13613" fmla="*/ 986405 h 4158856"/>
              <a:gd name="connsiteX13614" fmla="*/ 9026980 w 10692508"/>
              <a:gd name="connsiteY13614" fmla="*/ 986405 h 4158856"/>
              <a:gd name="connsiteX13615" fmla="*/ 4977415 w 10692508"/>
              <a:gd name="connsiteY13615" fmla="*/ 981036 h 4158856"/>
              <a:gd name="connsiteX13616" fmla="*/ 4987384 w 10692508"/>
              <a:gd name="connsiteY13616" fmla="*/ 991008 h 4158856"/>
              <a:gd name="connsiteX13617" fmla="*/ 4967446 w 10692508"/>
              <a:gd name="connsiteY13617" fmla="*/ 991008 h 4158856"/>
              <a:gd name="connsiteX13618" fmla="*/ 8886652 w 10692508"/>
              <a:gd name="connsiteY13618" fmla="*/ 975667 h 4158856"/>
              <a:gd name="connsiteX13619" fmla="*/ 8907356 w 10692508"/>
              <a:gd name="connsiteY13619" fmla="*/ 975667 h 4158856"/>
              <a:gd name="connsiteX13620" fmla="*/ 8907356 w 10692508"/>
              <a:gd name="connsiteY13620" fmla="*/ 986405 h 4158856"/>
              <a:gd name="connsiteX13621" fmla="*/ 8897388 w 10692508"/>
              <a:gd name="connsiteY13621" fmla="*/ 981036 h 4158856"/>
              <a:gd name="connsiteX13622" fmla="*/ 8487907 w 10692508"/>
              <a:gd name="connsiteY13622" fmla="*/ 975667 h 4158856"/>
              <a:gd name="connsiteX13623" fmla="*/ 8497875 w 10692508"/>
              <a:gd name="connsiteY13623" fmla="*/ 975667 h 4158856"/>
              <a:gd name="connsiteX13624" fmla="*/ 8487907 w 10692508"/>
              <a:gd name="connsiteY13624" fmla="*/ 986405 h 4158856"/>
              <a:gd name="connsiteX13625" fmla="*/ 8527781 w 10692508"/>
              <a:gd name="connsiteY13625" fmla="*/ 1000979 h 4158856"/>
              <a:gd name="connsiteX13626" fmla="*/ 8497875 w 10692508"/>
              <a:gd name="connsiteY13626" fmla="*/ 1006348 h 4158856"/>
              <a:gd name="connsiteX13627" fmla="*/ 8497875 w 10692508"/>
              <a:gd name="connsiteY13627" fmla="*/ 995610 h 4158856"/>
              <a:gd name="connsiteX13628" fmla="*/ 8487907 w 10692508"/>
              <a:gd name="connsiteY13628" fmla="*/ 1000979 h 4158856"/>
              <a:gd name="connsiteX13629" fmla="*/ 8467970 w 10692508"/>
              <a:gd name="connsiteY13629" fmla="*/ 995610 h 4158856"/>
              <a:gd name="connsiteX13630" fmla="*/ 8467970 w 10692508"/>
              <a:gd name="connsiteY13630" fmla="*/ 981036 h 4158856"/>
              <a:gd name="connsiteX13631" fmla="*/ 8339144 w 10692508"/>
              <a:gd name="connsiteY13631" fmla="*/ 975667 h 4158856"/>
              <a:gd name="connsiteX13632" fmla="*/ 8349113 w 10692508"/>
              <a:gd name="connsiteY13632" fmla="*/ 975667 h 4158856"/>
              <a:gd name="connsiteX13633" fmla="*/ 8328409 w 10692508"/>
              <a:gd name="connsiteY13633" fmla="*/ 986405 h 4158856"/>
              <a:gd name="connsiteX13634" fmla="*/ 8318440 w 10692508"/>
              <a:gd name="connsiteY13634" fmla="*/ 986405 h 4158856"/>
              <a:gd name="connsiteX13635" fmla="*/ 3999722 w 10692508"/>
              <a:gd name="connsiteY13635" fmla="*/ 975667 h 4158856"/>
              <a:gd name="connsiteX13636" fmla="*/ 4018893 w 10692508"/>
              <a:gd name="connsiteY13636" fmla="*/ 975667 h 4158856"/>
              <a:gd name="connsiteX13637" fmla="*/ 3999722 w 10692508"/>
              <a:gd name="connsiteY13637" fmla="*/ 986405 h 4158856"/>
              <a:gd name="connsiteX13638" fmla="*/ 8927293 w 10692508"/>
              <a:gd name="connsiteY13638" fmla="*/ 970298 h 4158856"/>
              <a:gd name="connsiteX13639" fmla="*/ 8936495 w 10692508"/>
              <a:gd name="connsiteY13639" fmla="*/ 970298 h 4158856"/>
              <a:gd name="connsiteX13640" fmla="*/ 8946464 w 10692508"/>
              <a:gd name="connsiteY13640" fmla="*/ 975667 h 4158856"/>
              <a:gd name="connsiteX13641" fmla="*/ 8957199 w 10692508"/>
              <a:gd name="connsiteY13641" fmla="*/ 970298 h 4158856"/>
              <a:gd name="connsiteX13642" fmla="*/ 8957199 w 10692508"/>
              <a:gd name="connsiteY13642" fmla="*/ 981036 h 4158856"/>
              <a:gd name="connsiteX13643" fmla="*/ 8927293 w 10692508"/>
              <a:gd name="connsiteY13643" fmla="*/ 981036 h 4158856"/>
              <a:gd name="connsiteX13644" fmla="*/ 8268597 w 10692508"/>
              <a:gd name="connsiteY13644" fmla="*/ 970298 h 4158856"/>
              <a:gd name="connsiteX13645" fmla="*/ 8308471 w 10692508"/>
              <a:gd name="connsiteY13645" fmla="*/ 970298 h 4158856"/>
              <a:gd name="connsiteX13646" fmla="*/ 8268597 w 10692508"/>
              <a:gd name="connsiteY13646" fmla="*/ 975667 h 4158856"/>
              <a:gd name="connsiteX13647" fmla="*/ 7640573 w 10692508"/>
              <a:gd name="connsiteY13647" fmla="*/ 970298 h 4158856"/>
              <a:gd name="connsiteX13648" fmla="*/ 7650541 w 10692508"/>
              <a:gd name="connsiteY13648" fmla="*/ 981036 h 4158856"/>
              <a:gd name="connsiteX13649" fmla="*/ 7630605 w 10692508"/>
              <a:gd name="connsiteY13649" fmla="*/ 975667 h 4158856"/>
              <a:gd name="connsiteX13650" fmla="*/ 6882191 w 10692508"/>
              <a:gd name="connsiteY13650" fmla="*/ 970298 h 4158856"/>
              <a:gd name="connsiteX13651" fmla="*/ 6902895 w 10692508"/>
              <a:gd name="connsiteY13651" fmla="*/ 975667 h 4158856"/>
              <a:gd name="connsiteX13652" fmla="*/ 6892926 w 10692508"/>
              <a:gd name="connsiteY13652" fmla="*/ 991008 h 4158856"/>
              <a:gd name="connsiteX13653" fmla="*/ 6872222 w 10692508"/>
              <a:gd name="connsiteY13653" fmla="*/ 981036 h 4158856"/>
              <a:gd name="connsiteX13654" fmla="*/ 4937540 w 10692508"/>
              <a:gd name="connsiteY13654" fmla="*/ 970298 h 4158856"/>
              <a:gd name="connsiteX13655" fmla="*/ 4946742 w 10692508"/>
              <a:gd name="connsiteY13655" fmla="*/ 975667 h 4158856"/>
              <a:gd name="connsiteX13656" fmla="*/ 4917603 w 10692508"/>
              <a:gd name="connsiteY13656" fmla="*/ 981036 h 4158856"/>
              <a:gd name="connsiteX13657" fmla="*/ 8977137 w 10692508"/>
              <a:gd name="connsiteY13657" fmla="*/ 964928 h 4158856"/>
              <a:gd name="connsiteX13658" fmla="*/ 8987105 w 10692508"/>
              <a:gd name="connsiteY13658" fmla="*/ 964928 h 4158856"/>
              <a:gd name="connsiteX13659" fmla="*/ 8996307 w 10692508"/>
              <a:gd name="connsiteY13659" fmla="*/ 975667 h 4158856"/>
              <a:gd name="connsiteX13660" fmla="*/ 8996307 w 10692508"/>
              <a:gd name="connsiteY13660" fmla="*/ 981036 h 4158856"/>
              <a:gd name="connsiteX13661" fmla="*/ 8987105 w 10692508"/>
              <a:gd name="connsiteY13661" fmla="*/ 981036 h 4158856"/>
              <a:gd name="connsiteX13662" fmla="*/ 8977137 w 10692508"/>
              <a:gd name="connsiteY13662" fmla="*/ 986405 h 4158856"/>
              <a:gd name="connsiteX13663" fmla="*/ 8957199 w 10692508"/>
              <a:gd name="connsiteY13663" fmla="*/ 991008 h 4158856"/>
              <a:gd name="connsiteX13664" fmla="*/ 8957199 w 10692508"/>
              <a:gd name="connsiteY13664" fmla="*/ 995610 h 4158856"/>
              <a:gd name="connsiteX13665" fmla="*/ 8946464 w 10692508"/>
              <a:gd name="connsiteY13665" fmla="*/ 1000979 h 4158856"/>
              <a:gd name="connsiteX13666" fmla="*/ 8917325 w 10692508"/>
              <a:gd name="connsiteY13666" fmla="*/ 1000979 h 4158856"/>
              <a:gd name="connsiteX13667" fmla="*/ 8917325 w 10692508"/>
              <a:gd name="connsiteY13667" fmla="*/ 995610 h 4158856"/>
              <a:gd name="connsiteX13668" fmla="*/ 8936495 w 10692508"/>
              <a:gd name="connsiteY13668" fmla="*/ 991008 h 4158856"/>
              <a:gd name="connsiteX13669" fmla="*/ 8967168 w 10692508"/>
              <a:gd name="connsiteY13669" fmla="*/ 986405 h 4158856"/>
              <a:gd name="connsiteX13670" fmla="*/ 8967168 w 10692508"/>
              <a:gd name="connsiteY13670" fmla="*/ 975667 h 4158856"/>
              <a:gd name="connsiteX13671" fmla="*/ 8987105 w 10692508"/>
              <a:gd name="connsiteY13671" fmla="*/ 975667 h 4158856"/>
              <a:gd name="connsiteX13672" fmla="*/ 7012550 w 10692508"/>
              <a:gd name="connsiteY13672" fmla="*/ 964928 h 4158856"/>
              <a:gd name="connsiteX13673" fmla="*/ 7022518 w 10692508"/>
              <a:gd name="connsiteY13673" fmla="*/ 970298 h 4158856"/>
              <a:gd name="connsiteX13674" fmla="*/ 7012550 w 10692508"/>
              <a:gd name="connsiteY13674" fmla="*/ 970298 h 4158856"/>
              <a:gd name="connsiteX13675" fmla="*/ 7001814 w 10692508"/>
              <a:gd name="connsiteY13675" fmla="*/ 970298 h 4158856"/>
              <a:gd name="connsiteX13676" fmla="*/ 4617777 w 10692508"/>
              <a:gd name="connsiteY13676" fmla="*/ 964928 h 4158856"/>
              <a:gd name="connsiteX13677" fmla="*/ 4628513 w 10692508"/>
              <a:gd name="connsiteY13677" fmla="*/ 975667 h 4158856"/>
              <a:gd name="connsiteX13678" fmla="*/ 4597840 w 10692508"/>
              <a:gd name="connsiteY13678" fmla="*/ 975667 h 4158856"/>
              <a:gd name="connsiteX13679" fmla="*/ 7729524 w 10692508"/>
              <a:gd name="connsiteY13679" fmla="*/ 959559 h 4158856"/>
              <a:gd name="connsiteX13680" fmla="*/ 7740259 w 10692508"/>
              <a:gd name="connsiteY13680" fmla="*/ 959559 h 4158856"/>
              <a:gd name="connsiteX13681" fmla="*/ 7740259 w 10692508"/>
              <a:gd name="connsiteY13681" fmla="*/ 970298 h 4158856"/>
              <a:gd name="connsiteX13682" fmla="*/ 7729524 w 10692508"/>
              <a:gd name="connsiteY13682" fmla="*/ 975667 h 4158856"/>
              <a:gd name="connsiteX13683" fmla="*/ 7740259 w 10692508"/>
              <a:gd name="connsiteY13683" fmla="*/ 975667 h 4158856"/>
              <a:gd name="connsiteX13684" fmla="*/ 7740259 w 10692508"/>
              <a:gd name="connsiteY13684" fmla="*/ 981036 h 4158856"/>
              <a:gd name="connsiteX13685" fmla="*/ 7740259 w 10692508"/>
              <a:gd name="connsiteY13685" fmla="*/ 991008 h 4158856"/>
              <a:gd name="connsiteX13686" fmla="*/ 7719555 w 10692508"/>
              <a:gd name="connsiteY13686" fmla="*/ 991008 h 4158856"/>
              <a:gd name="connsiteX13687" fmla="*/ 7719555 w 10692508"/>
              <a:gd name="connsiteY13687" fmla="*/ 981036 h 4158856"/>
              <a:gd name="connsiteX13688" fmla="*/ 7710353 w 10692508"/>
              <a:gd name="connsiteY13688" fmla="*/ 981036 h 4158856"/>
              <a:gd name="connsiteX13689" fmla="*/ 7690417 w 10692508"/>
              <a:gd name="connsiteY13689" fmla="*/ 986405 h 4158856"/>
              <a:gd name="connsiteX13690" fmla="*/ 7690417 w 10692508"/>
              <a:gd name="connsiteY13690" fmla="*/ 1000979 h 4158856"/>
              <a:gd name="connsiteX13691" fmla="*/ 7680447 w 10692508"/>
              <a:gd name="connsiteY13691" fmla="*/ 1000979 h 4158856"/>
              <a:gd name="connsiteX13692" fmla="*/ 7680447 w 10692508"/>
              <a:gd name="connsiteY13692" fmla="*/ 986405 h 4158856"/>
              <a:gd name="connsiteX13693" fmla="*/ 7669712 w 10692508"/>
              <a:gd name="connsiteY13693" fmla="*/ 991008 h 4158856"/>
              <a:gd name="connsiteX13694" fmla="*/ 7650541 w 10692508"/>
              <a:gd name="connsiteY13694" fmla="*/ 991008 h 4158856"/>
              <a:gd name="connsiteX13695" fmla="*/ 7659743 w 10692508"/>
              <a:gd name="connsiteY13695" fmla="*/ 986405 h 4158856"/>
              <a:gd name="connsiteX13696" fmla="*/ 7680447 w 10692508"/>
              <a:gd name="connsiteY13696" fmla="*/ 975667 h 4158856"/>
              <a:gd name="connsiteX13697" fmla="*/ 7690417 w 10692508"/>
              <a:gd name="connsiteY13697" fmla="*/ 981036 h 4158856"/>
              <a:gd name="connsiteX13698" fmla="*/ 7700385 w 10692508"/>
              <a:gd name="connsiteY13698" fmla="*/ 970298 h 4158856"/>
              <a:gd name="connsiteX13699" fmla="*/ 7710353 w 10692508"/>
              <a:gd name="connsiteY13699" fmla="*/ 970298 h 4158856"/>
              <a:gd name="connsiteX13700" fmla="*/ 3999722 w 10692508"/>
              <a:gd name="connsiteY13700" fmla="*/ 959559 h 4158856"/>
              <a:gd name="connsiteX13701" fmla="*/ 4010458 w 10692508"/>
              <a:gd name="connsiteY13701" fmla="*/ 959559 h 4158856"/>
              <a:gd name="connsiteX13702" fmla="*/ 4010458 w 10692508"/>
              <a:gd name="connsiteY13702" fmla="*/ 970298 h 4158856"/>
              <a:gd name="connsiteX13703" fmla="*/ 3999722 w 10692508"/>
              <a:gd name="connsiteY13703" fmla="*/ 975667 h 4158856"/>
              <a:gd name="connsiteX13704" fmla="*/ 3969816 w 10692508"/>
              <a:gd name="connsiteY13704" fmla="*/ 986405 h 4158856"/>
              <a:gd name="connsiteX13705" fmla="*/ 3969816 w 10692508"/>
              <a:gd name="connsiteY13705" fmla="*/ 975667 h 4158856"/>
              <a:gd name="connsiteX13706" fmla="*/ 3979785 w 10692508"/>
              <a:gd name="connsiteY13706" fmla="*/ 975667 h 4158856"/>
              <a:gd name="connsiteX13707" fmla="*/ 3989753 w 10692508"/>
              <a:gd name="connsiteY13707" fmla="*/ 970298 h 4158856"/>
              <a:gd name="connsiteX13708" fmla="*/ 3979785 w 10692508"/>
              <a:gd name="connsiteY13708" fmla="*/ 964928 h 4158856"/>
              <a:gd name="connsiteX13709" fmla="*/ 7919695 w 10692508"/>
              <a:gd name="connsiteY13709" fmla="*/ 954957 h 4158856"/>
              <a:gd name="connsiteX13710" fmla="*/ 7929663 w 10692508"/>
              <a:gd name="connsiteY13710" fmla="*/ 954957 h 4158856"/>
              <a:gd name="connsiteX13711" fmla="*/ 7929663 w 10692508"/>
              <a:gd name="connsiteY13711" fmla="*/ 959559 h 4158856"/>
              <a:gd name="connsiteX13712" fmla="*/ 7919695 w 10692508"/>
              <a:gd name="connsiteY13712" fmla="*/ 959559 h 4158856"/>
              <a:gd name="connsiteX13713" fmla="*/ 7619869 w 10692508"/>
              <a:gd name="connsiteY13713" fmla="*/ 954957 h 4158856"/>
              <a:gd name="connsiteX13714" fmla="*/ 7640573 w 10692508"/>
              <a:gd name="connsiteY13714" fmla="*/ 954957 h 4158856"/>
              <a:gd name="connsiteX13715" fmla="*/ 7630605 w 10692508"/>
              <a:gd name="connsiteY13715" fmla="*/ 964928 h 4158856"/>
              <a:gd name="connsiteX13716" fmla="*/ 7051657 w 10692508"/>
              <a:gd name="connsiteY13716" fmla="*/ 954957 h 4158856"/>
              <a:gd name="connsiteX13717" fmla="*/ 7051657 w 10692508"/>
              <a:gd name="connsiteY13717" fmla="*/ 959559 h 4158856"/>
              <a:gd name="connsiteX13718" fmla="*/ 7031720 w 10692508"/>
              <a:gd name="connsiteY13718" fmla="*/ 959559 h 4158856"/>
              <a:gd name="connsiteX13719" fmla="*/ 4827119 w 10692508"/>
              <a:gd name="connsiteY13719" fmla="*/ 954957 h 4158856"/>
              <a:gd name="connsiteX13720" fmla="*/ 4827119 w 10692508"/>
              <a:gd name="connsiteY13720" fmla="*/ 959559 h 4158856"/>
              <a:gd name="connsiteX13721" fmla="*/ 4807948 w 10692508"/>
              <a:gd name="connsiteY13721" fmla="*/ 959559 h 4158856"/>
              <a:gd name="connsiteX13722" fmla="*/ 7650541 w 10692508"/>
              <a:gd name="connsiteY13722" fmla="*/ 950355 h 4158856"/>
              <a:gd name="connsiteX13723" fmla="*/ 7669712 w 10692508"/>
              <a:gd name="connsiteY13723" fmla="*/ 950355 h 4158856"/>
              <a:gd name="connsiteX13724" fmla="*/ 7650541 w 10692508"/>
              <a:gd name="connsiteY13724" fmla="*/ 959559 h 4158856"/>
              <a:gd name="connsiteX13725" fmla="*/ 5077101 w 10692508"/>
              <a:gd name="connsiteY13725" fmla="*/ 950355 h 4158856"/>
              <a:gd name="connsiteX13726" fmla="*/ 5087070 w 10692508"/>
              <a:gd name="connsiteY13726" fmla="*/ 950355 h 4158856"/>
              <a:gd name="connsiteX13727" fmla="*/ 5077101 w 10692508"/>
              <a:gd name="connsiteY13727" fmla="*/ 959559 h 4158856"/>
              <a:gd name="connsiteX13728" fmla="*/ 5068714 w 10692508"/>
              <a:gd name="connsiteY13728" fmla="*/ 952368 h 4158856"/>
              <a:gd name="connsiteX13729" fmla="*/ 4977415 w 10692508"/>
              <a:gd name="connsiteY13729" fmla="*/ 950355 h 4158856"/>
              <a:gd name="connsiteX13730" fmla="*/ 4977415 w 10692508"/>
              <a:gd name="connsiteY13730" fmla="*/ 959559 h 4158856"/>
              <a:gd name="connsiteX13731" fmla="*/ 4956711 w 10692508"/>
              <a:gd name="connsiteY13731" fmla="*/ 954957 h 4158856"/>
              <a:gd name="connsiteX13732" fmla="*/ 4109377 w 10692508"/>
              <a:gd name="connsiteY13732" fmla="*/ 950355 h 4158856"/>
              <a:gd name="connsiteX13733" fmla="*/ 4119346 w 10692508"/>
              <a:gd name="connsiteY13733" fmla="*/ 950355 h 4158856"/>
              <a:gd name="connsiteX13734" fmla="*/ 4109377 w 10692508"/>
              <a:gd name="connsiteY13734" fmla="*/ 959559 h 4158856"/>
              <a:gd name="connsiteX13735" fmla="*/ 4907635 w 10692508"/>
              <a:gd name="connsiteY13735" fmla="*/ 944985 h 4158856"/>
              <a:gd name="connsiteX13736" fmla="*/ 4917603 w 10692508"/>
              <a:gd name="connsiteY13736" fmla="*/ 944985 h 4158856"/>
              <a:gd name="connsiteX13737" fmla="*/ 4917603 w 10692508"/>
              <a:gd name="connsiteY13737" fmla="*/ 950355 h 4158856"/>
              <a:gd name="connsiteX13738" fmla="*/ 4907635 w 10692508"/>
              <a:gd name="connsiteY13738" fmla="*/ 950355 h 4158856"/>
              <a:gd name="connsiteX13739" fmla="*/ 4807948 w 10692508"/>
              <a:gd name="connsiteY13739" fmla="*/ 944985 h 4158856"/>
              <a:gd name="connsiteX13740" fmla="*/ 4807948 w 10692508"/>
              <a:gd name="connsiteY13740" fmla="*/ 950355 h 4158856"/>
              <a:gd name="connsiteX13741" fmla="*/ 4768074 w 10692508"/>
              <a:gd name="connsiteY13741" fmla="*/ 970298 h 4158856"/>
              <a:gd name="connsiteX13742" fmla="*/ 4738168 w 10692508"/>
              <a:gd name="connsiteY13742" fmla="*/ 970298 h 4158856"/>
              <a:gd name="connsiteX13743" fmla="*/ 4727432 w 10692508"/>
              <a:gd name="connsiteY13743" fmla="*/ 981036 h 4158856"/>
              <a:gd name="connsiteX13744" fmla="*/ 4748136 w 10692508"/>
              <a:gd name="connsiteY13744" fmla="*/ 981036 h 4158856"/>
              <a:gd name="connsiteX13745" fmla="*/ 4758105 w 10692508"/>
              <a:gd name="connsiteY13745" fmla="*/ 975667 h 4158856"/>
              <a:gd name="connsiteX13746" fmla="*/ 4768074 w 10692508"/>
              <a:gd name="connsiteY13746" fmla="*/ 970298 h 4158856"/>
              <a:gd name="connsiteX13747" fmla="*/ 4777275 w 10692508"/>
              <a:gd name="connsiteY13747" fmla="*/ 970298 h 4158856"/>
              <a:gd name="connsiteX13748" fmla="*/ 4777275 w 10692508"/>
              <a:gd name="connsiteY13748" fmla="*/ 981036 h 4158856"/>
              <a:gd name="connsiteX13749" fmla="*/ 4787244 w 10692508"/>
              <a:gd name="connsiteY13749" fmla="*/ 986405 h 4158856"/>
              <a:gd name="connsiteX13750" fmla="*/ 4787244 w 10692508"/>
              <a:gd name="connsiteY13750" fmla="*/ 995610 h 4158856"/>
              <a:gd name="connsiteX13751" fmla="*/ 4777275 w 10692508"/>
              <a:gd name="connsiteY13751" fmla="*/ 1000979 h 4158856"/>
              <a:gd name="connsiteX13752" fmla="*/ 4797980 w 10692508"/>
              <a:gd name="connsiteY13752" fmla="*/ 1006348 h 4158856"/>
              <a:gd name="connsiteX13753" fmla="*/ 4797980 w 10692508"/>
              <a:gd name="connsiteY13753" fmla="*/ 1011717 h 4158856"/>
              <a:gd name="connsiteX13754" fmla="*/ 4738168 w 10692508"/>
              <a:gd name="connsiteY13754" fmla="*/ 1011717 h 4158856"/>
              <a:gd name="connsiteX13755" fmla="*/ 4727432 w 10692508"/>
              <a:gd name="connsiteY13755" fmla="*/ 1017087 h 4158856"/>
              <a:gd name="connsiteX13756" fmla="*/ 4708262 w 10692508"/>
              <a:gd name="connsiteY13756" fmla="*/ 1017087 h 4158856"/>
              <a:gd name="connsiteX13757" fmla="*/ 4708262 w 10692508"/>
              <a:gd name="connsiteY13757" fmla="*/ 1011717 h 4158856"/>
              <a:gd name="connsiteX13758" fmla="*/ 4748136 w 10692508"/>
              <a:gd name="connsiteY13758" fmla="*/ 1000979 h 4158856"/>
              <a:gd name="connsiteX13759" fmla="*/ 4758105 w 10692508"/>
              <a:gd name="connsiteY13759" fmla="*/ 995610 h 4158856"/>
              <a:gd name="connsiteX13760" fmla="*/ 4738168 w 10692508"/>
              <a:gd name="connsiteY13760" fmla="*/ 991008 h 4158856"/>
              <a:gd name="connsiteX13761" fmla="*/ 4708262 w 10692508"/>
              <a:gd name="connsiteY13761" fmla="*/ 991008 h 4158856"/>
              <a:gd name="connsiteX13762" fmla="*/ 4677589 w 10692508"/>
              <a:gd name="connsiteY13762" fmla="*/ 995610 h 4158856"/>
              <a:gd name="connsiteX13763" fmla="*/ 4688325 w 10692508"/>
              <a:gd name="connsiteY13763" fmla="*/ 1000979 h 4158856"/>
              <a:gd name="connsiteX13764" fmla="*/ 4688325 w 10692508"/>
              <a:gd name="connsiteY13764" fmla="*/ 1006348 h 4158856"/>
              <a:gd name="connsiteX13765" fmla="*/ 4677589 w 10692508"/>
              <a:gd name="connsiteY13765" fmla="*/ 1011717 h 4158856"/>
              <a:gd name="connsiteX13766" fmla="*/ 4657652 w 10692508"/>
              <a:gd name="connsiteY13766" fmla="*/ 1017087 h 4158856"/>
              <a:gd name="connsiteX13767" fmla="*/ 4638481 w 10692508"/>
              <a:gd name="connsiteY13767" fmla="*/ 1017087 h 4158856"/>
              <a:gd name="connsiteX13768" fmla="*/ 4657652 w 10692508"/>
              <a:gd name="connsiteY13768" fmla="*/ 1011717 h 4158856"/>
              <a:gd name="connsiteX13769" fmla="*/ 4657652 w 10692508"/>
              <a:gd name="connsiteY13769" fmla="*/ 1000979 h 4158856"/>
              <a:gd name="connsiteX13770" fmla="*/ 4667621 w 10692508"/>
              <a:gd name="connsiteY13770" fmla="*/ 995610 h 4158856"/>
              <a:gd name="connsiteX13771" fmla="*/ 4667621 w 10692508"/>
              <a:gd name="connsiteY13771" fmla="*/ 986405 h 4158856"/>
              <a:gd name="connsiteX13772" fmla="*/ 4677589 w 10692508"/>
              <a:gd name="connsiteY13772" fmla="*/ 981036 h 4158856"/>
              <a:gd name="connsiteX13773" fmla="*/ 4648450 w 10692508"/>
              <a:gd name="connsiteY13773" fmla="*/ 975667 h 4158856"/>
              <a:gd name="connsiteX13774" fmla="*/ 4677589 w 10692508"/>
              <a:gd name="connsiteY13774" fmla="*/ 959559 h 4158856"/>
              <a:gd name="connsiteX13775" fmla="*/ 4698293 w 10692508"/>
              <a:gd name="connsiteY13775" fmla="*/ 954957 h 4158856"/>
              <a:gd name="connsiteX13776" fmla="*/ 4717464 w 10692508"/>
              <a:gd name="connsiteY13776" fmla="*/ 954957 h 4158856"/>
              <a:gd name="connsiteX13777" fmla="*/ 4727432 w 10692508"/>
              <a:gd name="connsiteY13777" fmla="*/ 950355 h 4158856"/>
              <a:gd name="connsiteX13778" fmla="*/ 4738168 w 10692508"/>
              <a:gd name="connsiteY13778" fmla="*/ 950355 h 4158856"/>
              <a:gd name="connsiteX13779" fmla="*/ 4717464 w 10692508"/>
              <a:gd name="connsiteY13779" fmla="*/ 964928 h 4158856"/>
              <a:gd name="connsiteX13780" fmla="*/ 4727432 w 10692508"/>
              <a:gd name="connsiteY13780" fmla="*/ 964928 h 4158856"/>
              <a:gd name="connsiteX13781" fmla="*/ 4748136 w 10692508"/>
              <a:gd name="connsiteY13781" fmla="*/ 964928 h 4158856"/>
              <a:gd name="connsiteX13782" fmla="*/ 4768074 w 10692508"/>
              <a:gd name="connsiteY13782" fmla="*/ 959559 h 4158856"/>
              <a:gd name="connsiteX13783" fmla="*/ 4787244 w 10692508"/>
              <a:gd name="connsiteY13783" fmla="*/ 950355 h 4158856"/>
              <a:gd name="connsiteX13784" fmla="*/ 4777275 w 10692508"/>
              <a:gd name="connsiteY13784" fmla="*/ 950355 h 4158856"/>
              <a:gd name="connsiteX13785" fmla="*/ 4029629 w 10692508"/>
              <a:gd name="connsiteY13785" fmla="*/ 944985 h 4158856"/>
              <a:gd name="connsiteX13786" fmla="*/ 4039597 w 10692508"/>
              <a:gd name="connsiteY13786" fmla="*/ 944985 h 4158856"/>
              <a:gd name="connsiteX13787" fmla="*/ 4039597 w 10692508"/>
              <a:gd name="connsiteY13787" fmla="*/ 950355 h 4158856"/>
              <a:gd name="connsiteX13788" fmla="*/ 4029629 w 10692508"/>
              <a:gd name="connsiteY13788" fmla="*/ 950355 h 4158856"/>
              <a:gd name="connsiteX13789" fmla="*/ 9086792 w 10692508"/>
              <a:gd name="connsiteY13789" fmla="*/ 939616 h 4158856"/>
              <a:gd name="connsiteX13790" fmla="*/ 9105962 w 10692508"/>
              <a:gd name="connsiteY13790" fmla="*/ 939616 h 4158856"/>
              <a:gd name="connsiteX13791" fmla="*/ 9096760 w 10692508"/>
              <a:gd name="connsiteY13791" fmla="*/ 944985 h 4158856"/>
              <a:gd name="connsiteX13792" fmla="*/ 8607530 w 10692508"/>
              <a:gd name="connsiteY13792" fmla="*/ 939616 h 4158856"/>
              <a:gd name="connsiteX13793" fmla="*/ 8628235 w 10692508"/>
              <a:gd name="connsiteY13793" fmla="*/ 939616 h 4158856"/>
              <a:gd name="connsiteX13794" fmla="*/ 8618266 w 10692508"/>
              <a:gd name="connsiteY13794" fmla="*/ 944985 h 4158856"/>
              <a:gd name="connsiteX13795" fmla="*/ 8618266 w 10692508"/>
              <a:gd name="connsiteY13795" fmla="*/ 950355 h 4158856"/>
              <a:gd name="connsiteX13796" fmla="*/ 8618266 w 10692508"/>
              <a:gd name="connsiteY13796" fmla="*/ 964928 h 4158856"/>
              <a:gd name="connsiteX13797" fmla="*/ 8578391 w 10692508"/>
              <a:gd name="connsiteY13797" fmla="*/ 964928 h 4158856"/>
              <a:gd name="connsiteX13798" fmla="*/ 8587593 w 10692508"/>
              <a:gd name="connsiteY13798" fmla="*/ 959559 h 4158856"/>
              <a:gd name="connsiteX13799" fmla="*/ 8578391 w 10692508"/>
              <a:gd name="connsiteY13799" fmla="*/ 954957 h 4158856"/>
              <a:gd name="connsiteX13800" fmla="*/ 8558454 w 10692508"/>
              <a:gd name="connsiteY13800" fmla="*/ 964928 h 4158856"/>
              <a:gd name="connsiteX13801" fmla="*/ 8547719 w 10692508"/>
              <a:gd name="connsiteY13801" fmla="*/ 954957 h 4158856"/>
              <a:gd name="connsiteX13802" fmla="*/ 8568423 w 10692508"/>
              <a:gd name="connsiteY13802" fmla="*/ 950355 h 4158856"/>
              <a:gd name="connsiteX13803" fmla="*/ 8587593 w 10692508"/>
              <a:gd name="connsiteY13803" fmla="*/ 944985 h 4158856"/>
              <a:gd name="connsiteX13804" fmla="*/ 8358315 w 10692508"/>
              <a:gd name="connsiteY13804" fmla="*/ 939616 h 4158856"/>
              <a:gd name="connsiteX13805" fmla="*/ 8368283 w 10692508"/>
              <a:gd name="connsiteY13805" fmla="*/ 939616 h 4158856"/>
              <a:gd name="connsiteX13806" fmla="*/ 8368283 w 10692508"/>
              <a:gd name="connsiteY13806" fmla="*/ 944985 h 4158856"/>
              <a:gd name="connsiteX13807" fmla="*/ 8358315 w 10692508"/>
              <a:gd name="connsiteY13807" fmla="*/ 944985 h 4158856"/>
              <a:gd name="connsiteX13808" fmla="*/ 4588638 w 10692508"/>
              <a:gd name="connsiteY13808" fmla="*/ 939616 h 4158856"/>
              <a:gd name="connsiteX13809" fmla="*/ 4597840 w 10692508"/>
              <a:gd name="connsiteY13809" fmla="*/ 939616 h 4158856"/>
              <a:gd name="connsiteX13810" fmla="*/ 4578670 w 10692508"/>
              <a:gd name="connsiteY13810" fmla="*/ 954957 h 4158856"/>
              <a:gd name="connsiteX13811" fmla="*/ 4567934 w 10692508"/>
              <a:gd name="connsiteY13811" fmla="*/ 954957 h 4158856"/>
              <a:gd name="connsiteX13812" fmla="*/ 4089440 w 10692508"/>
              <a:gd name="connsiteY13812" fmla="*/ 939616 h 4158856"/>
              <a:gd name="connsiteX13813" fmla="*/ 4109377 w 10692508"/>
              <a:gd name="connsiteY13813" fmla="*/ 939616 h 4158856"/>
              <a:gd name="connsiteX13814" fmla="*/ 4089440 w 10692508"/>
              <a:gd name="connsiteY13814" fmla="*/ 950355 h 4158856"/>
              <a:gd name="connsiteX13815" fmla="*/ 4078704 w 10692508"/>
              <a:gd name="connsiteY13815" fmla="*/ 950355 h 4158856"/>
              <a:gd name="connsiteX13816" fmla="*/ 9066854 w 10692508"/>
              <a:gd name="connsiteY13816" fmla="*/ 934247 h 4158856"/>
              <a:gd name="connsiteX13817" fmla="*/ 9076823 w 10692508"/>
              <a:gd name="connsiteY13817" fmla="*/ 939616 h 4158856"/>
              <a:gd name="connsiteX13818" fmla="*/ 9066854 w 10692508"/>
              <a:gd name="connsiteY13818" fmla="*/ 944985 h 4158856"/>
              <a:gd name="connsiteX13819" fmla="*/ 9066854 w 10692508"/>
              <a:gd name="connsiteY13819" fmla="*/ 959559 h 4158856"/>
              <a:gd name="connsiteX13820" fmla="*/ 9046150 w 10692508"/>
              <a:gd name="connsiteY13820" fmla="*/ 950355 h 4158856"/>
              <a:gd name="connsiteX13821" fmla="*/ 9046150 w 10692508"/>
              <a:gd name="connsiteY13821" fmla="*/ 944985 h 4158856"/>
              <a:gd name="connsiteX13822" fmla="*/ 9056119 w 10692508"/>
              <a:gd name="connsiteY13822" fmla="*/ 944985 h 4158856"/>
              <a:gd name="connsiteX13823" fmla="*/ 7659743 w 10692508"/>
              <a:gd name="connsiteY13823" fmla="*/ 934247 h 4158856"/>
              <a:gd name="connsiteX13824" fmla="*/ 7680447 w 10692508"/>
              <a:gd name="connsiteY13824" fmla="*/ 939616 h 4158856"/>
              <a:gd name="connsiteX13825" fmla="*/ 7700385 w 10692508"/>
              <a:gd name="connsiteY13825" fmla="*/ 934247 h 4158856"/>
              <a:gd name="connsiteX13826" fmla="*/ 7700385 w 10692508"/>
              <a:gd name="connsiteY13826" fmla="*/ 939616 h 4158856"/>
              <a:gd name="connsiteX13827" fmla="*/ 7680447 w 10692508"/>
              <a:gd name="connsiteY13827" fmla="*/ 954957 h 4158856"/>
              <a:gd name="connsiteX13828" fmla="*/ 7669712 w 10692508"/>
              <a:gd name="connsiteY13828" fmla="*/ 950355 h 4158856"/>
              <a:gd name="connsiteX13829" fmla="*/ 7659743 w 10692508"/>
              <a:gd name="connsiteY13829" fmla="*/ 939616 h 4158856"/>
              <a:gd name="connsiteX13830" fmla="*/ 5047195 w 10692508"/>
              <a:gd name="connsiteY13830" fmla="*/ 934247 h 4158856"/>
              <a:gd name="connsiteX13831" fmla="*/ 5057931 w 10692508"/>
              <a:gd name="connsiteY13831" fmla="*/ 934247 h 4158856"/>
              <a:gd name="connsiteX13832" fmla="*/ 5077101 w 10692508"/>
              <a:gd name="connsiteY13832" fmla="*/ 939616 h 4158856"/>
              <a:gd name="connsiteX13833" fmla="*/ 5077101 w 10692508"/>
              <a:gd name="connsiteY13833" fmla="*/ 950355 h 4158856"/>
              <a:gd name="connsiteX13834" fmla="*/ 5066366 w 10692508"/>
              <a:gd name="connsiteY13834" fmla="*/ 950355 h 4158856"/>
              <a:gd name="connsiteX13835" fmla="*/ 5068714 w 10692508"/>
              <a:gd name="connsiteY13835" fmla="*/ 952368 h 4158856"/>
              <a:gd name="connsiteX13836" fmla="*/ 5057931 w 10692508"/>
              <a:gd name="connsiteY13836" fmla="*/ 954957 h 4158856"/>
              <a:gd name="connsiteX13837" fmla="*/ 5047195 w 10692508"/>
              <a:gd name="connsiteY13837" fmla="*/ 954957 h 4158856"/>
              <a:gd name="connsiteX13838" fmla="*/ 5057931 w 10692508"/>
              <a:gd name="connsiteY13838" fmla="*/ 950355 h 4158856"/>
              <a:gd name="connsiteX13839" fmla="*/ 5057931 w 10692508"/>
              <a:gd name="connsiteY13839" fmla="*/ 939616 h 4158856"/>
              <a:gd name="connsiteX13840" fmla="*/ 8398956 w 10692508"/>
              <a:gd name="connsiteY13840" fmla="*/ 928878 h 4158856"/>
              <a:gd name="connsiteX13841" fmla="*/ 8408925 w 10692508"/>
              <a:gd name="connsiteY13841" fmla="*/ 928878 h 4158856"/>
              <a:gd name="connsiteX13842" fmla="*/ 8398956 w 10692508"/>
              <a:gd name="connsiteY13842" fmla="*/ 934247 h 4158856"/>
              <a:gd name="connsiteX13843" fmla="*/ 5006554 w 10692508"/>
              <a:gd name="connsiteY13843" fmla="*/ 928878 h 4158856"/>
              <a:gd name="connsiteX13844" fmla="*/ 5006554 w 10692508"/>
              <a:gd name="connsiteY13844" fmla="*/ 939616 h 4158856"/>
              <a:gd name="connsiteX13845" fmla="*/ 5037227 w 10692508"/>
              <a:gd name="connsiteY13845" fmla="*/ 939616 h 4158856"/>
              <a:gd name="connsiteX13846" fmla="*/ 5037227 w 10692508"/>
              <a:gd name="connsiteY13846" fmla="*/ 944985 h 4158856"/>
              <a:gd name="connsiteX13847" fmla="*/ 5006554 w 10692508"/>
              <a:gd name="connsiteY13847" fmla="*/ 959559 h 4158856"/>
              <a:gd name="connsiteX13848" fmla="*/ 4987384 w 10692508"/>
              <a:gd name="connsiteY13848" fmla="*/ 954957 h 4158856"/>
              <a:gd name="connsiteX13849" fmla="*/ 4987384 w 10692508"/>
              <a:gd name="connsiteY13849" fmla="*/ 950355 h 4158856"/>
              <a:gd name="connsiteX13850" fmla="*/ 4977415 w 10692508"/>
              <a:gd name="connsiteY13850" fmla="*/ 950355 h 4158856"/>
              <a:gd name="connsiteX13851" fmla="*/ 4977415 w 10692508"/>
              <a:gd name="connsiteY13851" fmla="*/ 939616 h 4158856"/>
              <a:gd name="connsiteX13852" fmla="*/ 4967446 w 10692508"/>
              <a:gd name="connsiteY13852" fmla="*/ 934247 h 4158856"/>
              <a:gd name="connsiteX13853" fmla="*/ 4997352 w 10692508"/>
              <a:gd name="connsiteY13853" fmla="*/ 934247 h 4158856"/>
              <a:gd name="connsiteX13854" fmla="*/ 8508611 w 10692508"/>
              <a:gd name="connsiteY13854" fmla="*/ 924276 h 4158856"/>
              <a:gd name="connsiteX13855" fmla="*/ 8508611 w 10692508"/>
              <a:gd name="connsiteY13855" fmla="*/ 928878 h 4158856"/>
              <a:gd name="connsiteX13856" fmla="*/ 8477938 w 10692508"/>
              <a:gd name="connsiteY13856" fmla="*/ 928878 h 4158856"/>
              <a:gd name="connsiteX13857" fmla="*/ 7729524 w 10692508"/>
              <a:gd name="connsiteY13857" fmla="*/ 924276 h 4158856"/>
              <a:gd name="connsiteX13858" fmla="*/ 7729524 w 10692508"/>
              <a:gd name="connsiteY13858" fmla="*/ 934247 h 4158856"/>
              <a:gd name="connsiteX13859" fmla="*/ 7710353 w 10692508"/>
              <a:gd name="connsiteY13859" fmla="*/ 939616 h 4158856"/>
              <a:gd name="connsiteX13860" fmla="*/ 7710353 w 10692508"/>
              <a:gd name="connsiteY13860" fmla="*/ 928878 h 4158856"/>
              <a:gd name="connsiteX13861" fmla="*/ 4758105 w 10692508"/>
              <a:gd name="connsiteY13861" fmla="*/ 924276 h 4158856"/>
              <a:gd name="connsiteX13862" fmla="*/ 4768074 w 10692508"/>
              <a:gd name="connsiteY13862" fmla="*/ 924276 h 4158856"/>
              <a:gd name="connsiteX13863" fmla="*/ 4768074 w 10692508"/>
              <a:gd name="connsiteY13863" fmla="*/ 934247 h 4158856"/>
              <a:gd name="connsiteX13864" fmla="*/ 4139284 w 10692508"/>
              <a:gd name="connsiteY13864" fmla="*/ 924276 h 4158856"/>
              <a:gd name="connsiteX13865" fmla="*/ 4149252 w 10692508"/>
              <a:gd name="connsiteY13865" fmla="*/ 924276 h 4158856"/>
              <a:gd name="connsiteX13866" fmla="*/ 4159220 w 10692508"/>
              <a:gd name="connsiteY13866" fmla="*/ 924276 h 4158856"/>
              <a:gd name="connsiteX13867" fmla="*/ 4159220 w 10692508"/>
              <a:gd name="connsiteY13867" fmla="*/ 928878 h 4158856"/>
              <a:gd name="connsiteX13868" fmla="*/ 4149252 w 10692508"/>
              <a:gd name="connsiteY13868" fmla="*/ 928878 h 4158856"/>
              <a:gd name="connsiteX13869" fmla="*/ 6862253 w 10692508"/>
              <a:gd name="connsiteY13869" fmla="*/ 914304 h 4158856"/>
              <a:gd name="connsiteX13870" fmla="*/ 6862253 w 10692508"/>
              <a:gd name="connsiteY13870" fmla="*/ 924276 h 4158856"/>
              <a:gd name="connsiteX13871" fmla="*/ 6843083 w 10692508"/>
              <a:gd name="connsiteY13871" fmla="*/ 928878 h 4158856"/>
              <a:gd name="connsiteX13872" fmla="*/ 6843083 w 10692508"/>
              <a:gd name="connsiteY13872" fmla="*/ 918906 h 4158856"/>
              <a:gd name="connsiteX13873" fmla="*/ 5306380 w 10692508"/>
              <a:gd name="connsiteY13873" fmla="*/ 914304 h 4158856"/>
              <a:gd name="connsiteX13874" fmla="*/ 5316348 w 10692508"/>
              <a:gd name="connsiteY13874" fmla="*/ 914304 h 4158856"/>
              <a:gd name="connsiteX13875" fmla="*/ 5306380 w 10692508"/>
              <a:gd name="connsiteY13875" fmla="*/ 918906 h 4158856"/>
              <a:gd name="connsiteX13876" fmla="*/ 5146882 w 10692508"/>
              <a:gd name="connsiteY13876" fmla="*/ 914304 h 4158856"/>
              <a:gd name="connsiteX13877" fmla="*/ 5166819 w 10692508"/>
              <a:gd name="connsiteY13877" fmla="*/ 914304 h 4158856"/>
              <a:gd name="connsiteX13878" fmla="*/ 5156850 w 10692508"/>
              <a:gd name="connsiteY13878" fmla="*/ 918906 h 4158856"/>
              <a:gd name="connsiteX13879" fmla="*/ 4977415 w 10692508"/>
              <a:gd name="connsiteY13879" fmla="*/ 914304 h 4158856"/>
              <a:gd name="connsiteX13880" fmla="*/ 4987384 w 10692508"/>
              <a:gd name="connsiteY13880" fmla="*/ 914304 h 4158856"/>
              <a:gd name="connsiteX13881" fmla="*/ 4997352 w 10692508"/>
              <a:gd name="connsiteY13881" fmla="*/ 924276 h 4158856"/>
              <a:gd name="connsiteX13882" fmla="*/ 4977415 w 10692508"/>
              <a:gd name="connsiteY13882" fmla="*/ 924276 h 4158856"/>
              <a:gd name="connsiteX13883" fmla="*/ 4777275 w 10692508"/>
              <a:gd name="connsiteY13883" fmla="*/ 914304 h 4158856"/>
              <a:gd name="connsiteX13884" fmla="*/ 4797980 w 10692508"/>
              <a:gd name="connsiteY13884" fmla="*/ 914304 h 4158856"/>
              <a:gd name="connsiteX13885" fmla="*/ 4797980 w 10692508"/>
              <a:gd name="connsiteY13885" fmla="*/ 918906 h 4158856"/>
              <a:gd name="connsiteX13886" fmla="*/ 4777275 w 10692508"/>
              <a:gd name="connsiteY13886" fmla="*/ 918906 h 4158856"/>
              <a:gd name="connsiteX13887" fmla="*/ 937819 w 10692508"/>
              <a:gd name="connsiteY13887" fmla="*/ 914304 h 4158856"/>
              <a:gd name="connsiteX13888" fmla="*/ 956989 w 10692508"/>
              <a:gd name="connsiteY13888" fmla="*/ 924276 h 4158856"/>
              <a:gd name="connsiteX13889" fmla="*/ 956989 w 10692508"/>
              <a:gd name="connsiteY13889" fmla="*/ 928878 h 4158856"/>
              <a:gd name="connsiteX13890" fmla="*/ 937819 w 10692508"/>
              <a:gd name="connsiteY13890" fmla="*/ 924276 h 4158856"/>
              <a:gd name="connsiteX13891" fmla="*/ 9076823 w 10692508"/>
              <a:gd name="connsiteY13891" fmla="*/ 910725 h 4158856"/>
              <a:gd name="connsiteX13892" fmla="*/ 9076823 w 10692508"/>
              <a:gd name="connsiteY13892" fmla="*/ 914304 h 4158856"/>
              <a:gd name="connsiteX13893" fmla="*/ 9071035 w 10692508"/>
              <a:gd name="connsiteY13893" fmla="*/ 912803 h 4158856"/>
              <a:gd name="connsiteX13894" fmla="*/ 9115931 w 10692508"/>
              <a:gd name="connsiteY13894" fmla="*/ 908935 h 4158856"/>
              <a:gd name="connsiteX13895" fmla="*/ 9115931 w 10692508"/>
              <a:gd name="connsiteY13895" fmla="*/ 914304 h 4158856"/>
              <a:gd name="connsiteX13896" fmla="*/ 9096760 w 10692508"/>
              <a:gd name="connsiteY13896" fmla="*/ 914304 h 4158856"/>
              <a:gd name="connsiteX13897" fmla="*/ 8448799 w 10692508"/>
              <a:gd name="connsiteY13897" fmla="*/ 908935 h 4158856"/>
              <a:gd name="connsiteX13898" fmla="*/ 8458768 w 10692508"/>
              <a:gd name="connsiteY13898" fmla="*/ 914304 h 4158856"/>
              <a:gd name="connsiteX13899" fmla="*/ 8477938 w 10692508"/>
              <a:gd name="connsiteY13899" fmla="*/ 914304 h 4158856"/>
              <a:gd name="connsiteX13900" fmla="*/ 8477938 w 10692508"/>
              <a:gd name="connsiteY13900" fmla="*/ 924276 h 4158856"/>
              <a:gd name="connsiteX13901" fmla="*/ 8458768 w 10692508"/>
              <a:gd name="connsiteY13901" fmla="*/ 928878 h 4158856"/>
              <a:gd name="connsiteX13902" fmla="*/ 8458768 w 10692508"/>
              <a:gd name="connsiteY13902" fmla="*/ 918906 h 4158856"/>
              <a:gd name="connsiteX13903" fmla="*/ 8438064 w 10692508"/>
              <a:gd name="connsiteY13903" fmla="*/ 918906 h 4158856"/>
              <a:gd name="connsiteX13904" fmla="*/ 7091531 w 10692508"/>
              <a:gd name="connsiteY13904" fmla="*/ 908935 h 4158856"/>
              <a:gd name="connsiteX13905" fmla="*/ 7091531 w 10692508"/>
              <a:gd name="connsiteY13905" fmla="*/ 918906 h 4158856"/>
              <a:gd name="connsiteX13906" fmla="*/ 7081563 w 10692508"/>
              <a:gd name="connsiteY13906" fmla="*/ 918906 h 4158856"/>
              <a:gd name="connsiteX13907" fmla="*/ 7081563 w 10692508"/>
              <a:gd name="connsiteY13907" fmla="*/ 914304 h 4158856"/>
              <a:gd name="connsiteX13908" fmla="*/ 5376160 w 10692508"/>
              <a:gd name="connsiteY13908" fmla="*/ 908935 h 4158856"/>
              <a:gd name="connsiteX13909" fmla="*/ 5396864 w 10692508"/>
              <a:gd name="connsiteY13909" fmla="*/ 908935 h 4158856"/>
              <a:gd name="connsiteX13910" fmla="*/ 5386129 w 10692508"/>
              <a:gd name="connsiteY13910" fmla="*/ 914304 h 4158856"/>
              <a:gd name="connsiteX13911" fmla="*/ 5376160 w 10692508"/>
              <a:gd name="connsiteY13911" fmla="*/ 914304 h 4158856"/>
              <a:gd name="connsiteX13912" fmla="*/ 5196725 w 10692508"/>
              <a:gd name="connsiteY13912" fmla="*/ 908935 h 4158856"/>
              <a:gd name="connsiteX13913" fmla="*/ 5196725 w 10692508"/>
              <a:gd name="connsiteY13913" fmla="*/ 918906 h 4158856"/>
              <a:gd name="connsiteX13914" fmla="*/ 5206693 w 10692508"/>
              <a:gd name="connsiteY13914" fmla="*/ 924276 h 4158856"/>
              <a:gd name="connsiteX13915" fmla="*/ 5206693 w 10692508"/>
              <a:gd name="connsiteY13915" fmla="*/ 934247 h 4158856"/>
              <a:gd name="connsiteX13916" fmla="*/ 5185989 w 10692508"/>
              <a:gd name="connsiteY13916" fmla="*/ 934247 h 4158856"/>
              <a:gd name="connsiteX13917" fmla="*/ 5166819 w 10692508"/>
              <a:gd name="connsiteY13917" fmla="*/ 939616 h 4158856"/>
              <a:gd name="connsiteX13918" fmla="*/ 5166819 w 10692508"/>
              <a:gd name="connsiteY13918" fmla="*/ 934247 h 4158856"/>
              <a:gd name="connsiteX13919" fmla="*/ 5176021 w 10692508"/>
              <a:gd name="connsiteY13919" fmla="*/ 928878 h 4158856"/>
              <a:gd name="connsiteX13920" fmla="*/ 5166819 w 10692508"/>
              <a:gd name="connsiteY13920" fmla="*/ 924276 h 4158856"/>
              <a:gd name="connsiteX13921" fmla="*/ 4837087 w 10692508"/>
              <a:gd name="connsiteY13921" fmla="*/ 908935 h 4158856"/>
              <a:gd name="connsiteX13922" fmla="*/ 4857791 w 10692508"/>
              <a:gd name="connsiteY13922" fmla="*/ 914304 h 4158856"/>
              <a:gd name="connsiteX13923" fmla="*/ 4847056 w 10692508"/>
              <a:gd name="connsiteY13923" fmla="*/ 918906 h 4158856"/>
              <a:gd name="connsiteX13924" fmla="*/ 4867760 w 10692508"/>
              <a:gd name="connsiteY13924" fmla="*/ 918906 h 4158856"/>
              <a:gd name="connsiteX13925" fmla="*/ 4877729 w 10692508"/>
              <a:gd name="connsiteY13925" fmla="*/ 924276 h 4158856"/>
              <a:gd name="connsiteX13926" fmla="*/ 4886930 w 10692508"/>
              <a:gd name="connsiteY13926" fmla="*/ 918906 h 4158856"/>
              <a:gd name="connsiteX13927" fmla="*/ 4886930 w 10692508"/>
              <a:gd name="connsiteY13927" fmla="*/ 908935 h 4158856"/>
              <a:gd name="connsiteX13928" fmla="*/ 4927572 w 10692508"/>
              <a:gd name="connsiteY13928" fmla="*/ 908935 h 4158856"/>
              <a:gd name="connsiteX13929" fmla="*/ 4886930 w 10692508"/>
              <a:gd name="connsiteY13929" fmla="*/ 928878 h 4158856"/>
              <a:gd name="connsiteX13930" fmla="*/ 4877729 w 10692508"/>
              <a:gd name="connsiteY13930" fmla="*/ 928878 h 4158856"/>
              <a:gd name="connsiteX13931" fmla="*/ 4867760 w 10692508"/>
              <a:gd name="connsiteY13931" fmla="*/ 944985 h 4158856"/>
              <a:gd name="connsiteX13932" fmla="*/ 4847056 w 10692508"/>
              <a:gd name="connsiteY13932" fmla="*/ 950355 h 4158856"/>
              <a:gd name="connsiteX13933" fmla="*/ 4837087 w 10692508"/>
              <a:gd name="connsiteY13933" fmla="*/ 950355 h 4158856"/>
              <a:gd name="connsiteX13934" fmla="*/ 4847056 w 10692508"/>
              <a:gd name="connsiteY13934" fmla="*/ 944985 h 4158856"/>
              <a:gd name="connsiteX13935" fmla="*/ 4827119 w 10692508"/>
              <a:gd name="connsiteY13935" fmla="*/ 939616 h 4158856"/>
              <a:gd name="connsiteX13936" fmla="*/ 4837087 w 10692508"/>
              <a:gd name="connsiteY13936" fmla="*/ 928878 h 4158856"/>
              <a:gd name="connsiteX13937" fmla="*/ 4837087 w 10692508"/>
              <a:gd name="connsiteY13937" fmla="*/ 924276 h 4158856"/>
              <a:gd name="connsiteX13938" fmla="*/ 4807948 w 10692508"/>
              <a:gd name="connsiteY13938" fmla="*/ 924276 h 4158856"/>
              <a:gd name="connsiteX13939" fmla="*/ 4807948 w 10692508"/>
              <a:gd name="connsiteY13939" fmla="*/ 914304 h 4158856"/>
              <a:gd name="connsiteX13940" fmla="*/ 4827119 w 10692508"/>
              <a:gd name="connsiteY13940" fmla="*/ 914304 h 4158856"/>
              <a:gd name="connsiteX13941" fmla="*/ 4607809 w 10692508"/>
              <a:gd name="connsiteY13941" fmla="*/ 908935 h 4158856"/>
              <a:gd name="connsiteX13942" fmla="*/ 4628513 w 10692508"/>
              <a:gd name="connsiteY13942" fmla="*/ 908935 h 4158856"/>
              <a:gd name="connsiteX13943" fmla="*/ 4628513 w 10692508"/>
              <a:gd name="connsiteY13943" fmla="*/ 914304 h 4158856"/>
              <a:gd name="connsiteX13944" fmla="*/ 7898991 w 10692508"/>
              <a:gd name="connsiteY13944" fmla="*/ 903566 h 4158856"/>
              <a:gd name="connsiteX13945" fmla="*/ 7909726 w 10692508"/>
              <a:gd name="connsiteY13945" fmla="*/ 903566 h 4158856"/>
              <a:gd name="connsiteX13946" fmla="*/ 7898991 w 10692508"/>
              <a:gd name="connsiteY13946" fmla="*/ 914304 h 4158856"/>
              <a:gd name="connsiteX13947" fmla="*/ 6991845 w 10692508"/>
              <a:gd name="connsiteY13947" fmla="*/ 903566 h 4158856"/>
              <a:gd name="connsiteX13948" fmla="*/ 7022518 w 10692508"/>
              <a:gd name="connsiteY13948" fmla="*/ 903566 h 4158856"/>
              <a:gd name="connsiteX13949" fmla="*/ 7012550 w 10692508"/>
              <a:gd name="connsiteY13949" fmla="*/ 908935 h 4158856"/>
              <a:gd name="connsiteX13950" fmla="*/ 6991845 w 10692508"/>
              <a:gd name="connsiteY13950" fmla="*/ 908935 h 4158856"/>
              <a:gd name="connsiteX13951" fmla="*/ 4547997 w 10692508"/>
              <a:gd name="connsiteY13951" fmla="*/ 903566 h 4158856"/>
              <a:gd name="connsiteX13952" fmla="*/ 4557966 w 10692508"/>
              <a:gd name="connsiteY13952" fmla="*/ 914304 h 4158856"/>
              <a:gd name="connsiteX13953" fmla="*/ 4528827 w 10692508"/>
              <a:gd name="connsiteY13953" fmla="*/ 914304 h 4158856"/>
              <a:gd name="connsiteX13954" fmla="*/ 9076823 w 10692508"/>
              <a:gd name="connsiteY13954" fmla="*/ 898196 h 4158856"/>
              <a:gd name="connsiteX13955" fmla="*/ 9086792 w 10692508"/>
              <a:gd name="connsiteY13955" fmla="*/ 898196 h 4158856"/>
              <a:gd name="connsiteX13956" fmla="*/ 9096760 w 10692508"/>
              <a:gd name="connsiteY13956" fmla="*/ 903566 h 4158856"/>
              <a:gd name="connsiteX13957" fmla="*/ 9076823 w 10692508"/>
              <a:gd name="connsiteY13957" fmla="*/ 910725 h 4158856"/>
              <a:gd name="connsiteX13958" fmla="*/ 8747858 w 10692508"/>
              <a:gd name="connsiteY13958" fmla="*/ 898196 h 4158856"/>
              <a:gd name="connsiteX13959" fmla="*/ 8767029 w 10692508"/>
              <a:gd name="connsiteY13959" fmla="*/ 898196 h 4158856"/>
              <a:gd name="connsiteX13960" fmla="*/ 8767029 w 10692508"/>
              <a:gd name="connsiteY13960" fmla="*/ 903566 h 4158856"/>
              <a:gd name="connsiteX13961" fmla="*/ 8776997 w 10692508"/>
              <a:gd name="connsiteY13961" fmla="*/ 903566 h 4158856"/>
              <a:gd name="connsiteX13962" fmla="*/ 8787733 w 10692508"/>
              <a:gd name="connsiteY13962" fmla="*/ 908935 h 4158856"/>
              <a:gd name="connsiteX13963" fmla="*/ 8797701 w 10692508"/>
              <a:gd name="connsiteY13963" fmla="*/ 908935 h 4158856"/>
              <a:gd name="connsiteX13964" fmla="*/ 8787733 w 10692508"/>
              <a:gd name="connsiteY13964" fmla="*/ 914304 h 4158856"/>
              <a:gd name="connsiteX13965" fmla="*/ 8787733 w 10692508"/>
              <a:gd name="connsiteY13965" fmla="*/ 924276 h 4158856"/>
              <a:gd name="connsiteX13966" fmla="*/ 8776997 w 10692508"/>
              <a:gd name="connsiteY13966" fmla="*/ 928878 h 4158856"/>
              <a:gd name="connsiteX13967" fmla="*/ 8757060 w 10692508"/>
              <a:gd name="connsiteY13967" fmla="*/ 928878 h 4158856"/>
              <a:gd name="connsiteX13968" fmla="*/ 8747858 w 10692508"/>
              <a:gd name="connsiteY13968" fmla="*/ 918906 h 4158856"/>
              <a:gd name="connsiteX13969" fmla="*/ 8727921 w 10692508"/>
              <a:gd name="connsiteY13969" fmla="*/ 914304 h 4158856"/>
              <a:gd name="connsiteX13970" fmla="*/ 8717185 w 10692508"/>
              <a:gd name="connsiteY13970" fmla="*/ 924276 h 4158856"/>
              <a:gd name="connsiteX13971" fmla="*/ 8757060 w 10692508"/>
              <a:gd name="connsiteY13971" fmla="*/ 928878 h 4158856"/>
              <a:gd name="connsiteX13972" fmla="*/ 8737889 w 10692508"/>
              <a:gd name="connsiteY13972" fmla="*/ 939616 h 4158856"/>
              <a:gd name="connsiteX13973" fmla="*/ 8717185 w 10692508"/>
              <a:gd name="connsiteY13973" fmla="*/ 939616 h 4158856"/>
              <a:gd name="connsiteX13974" fmla="*/ 8698015 w 10692508"/>
              <a:gd name="connsiteY13974" fmla="*/ 954957 h 4158856"/>
              <a:gd name="connsiteX13975" fmla="*/ 8688046 w 10692508"/>
              <a:gd name="connsiteY13975" fmla="*/ 950355 h 4158856"/>
              <a:gd name="connsiteX13976" fmla="*/ 8688046 w 10692508"/>
              <a:gd name="connsiteY13976" fmla="*/ 944985 h 4158856"/>
              <a:gd name="connsiteX13977" fmla="*/ 8688046 w 10692508"/>
              <a:gd name="connsiteY13977" fmla="*/ 924276 h 4158856"/>
              <a:gd name="connsiteX13978" fmla="*/ 8707217 w 10692508"/>
              <a:gd name="connsiteY13978" fmla="*/ 918906 h 4158856"/>
              <a:gd name="connsiteX13979" fmla="*/ 8698015 w 10692508"/>
              <a:gd name="connsiteY13979" fmla="*/ 914304 h 4158856"/>
              <a:gd name="connsiteX13980" fmla="*/ 8707217 w 10692508"/>
              <a:gd name="connsiteY13980" fmla="*/ 908935 h 4158856"/>
              <a:gd name="connsiteX13981" fmla="*/ 8418126 w 10692508"/>
              <a:gd name="connsiteY13981" fmla="*/ 898196 h 4158856"/>
              <a:gd name="connsiteX13982" fmla="*/ 8428095 w 10692508"/>
              <a:gd name="connsiteY13982" fmla="*/ 898196 h 4158856"/>
              <a:gd name="connsiteX13983" fmla="*/ 8418126 w 10692508"/>
              <a:gd name="connsiteY13983" fmla="*/ 908935 h 4158856"/>
              <a:gd name="connsiteX13984" fmla="*/ 8408925 w 10692508"/>
              <a:gd name="connsiteY13984" fmla="*/ 914304 h 4158856"/>
              <a:gd name="connsiteX13985" fmla="*/ 8398956 w 10692508"/>
              <a:gd name="connsiteY13985" fmla="*/ 903566 h 4158856"/>
              <a:gd name="connsiteX13986" fmla="*/ 3959081 w 10692508"/>
              <a:gd name="connsiteY13986" fmla="*/ 898196 h 4158856"/>
              <a:gd name="connsiteX13987" fmla="*/ 3979785 w 10692508"/>
              <a:gd name="connsiteY13987" fmla="*/ 914304 h 4158856"/>
              <a:gd name="connsiteX13988" fmla="*/ 3959081 w 10692508"/>
              <a:gd name="connsiteY13988" fmla="*/ 914304 h 4158856"/>
              <a:gd name="connsiteX13989" fmla="*/ 1316626 w 10692508"/>
              <a:gd name="connsiteY13989" fmla="*/ 898196 h 4158856"/>
              <a:gd name="connsiteX13990" fmla="*/ 1326595 w 10692508"/>
              <a:gd name="connsiteY13990" fmla="*/ 903566 h 4158856"/>
              <a:gd name="connsiteX13991" fmla="*/ 1326595 w 10692508"/>
              <a:gd name="connsiteY13991" fmla="*/ 914304 h 4158856"/>
              <a:gd name="connsiteX13992" fmla="*/ 1305891 w 10692508"/>
              <a:gd name="connsiteY13992" fmla="*/ 903566 h 4158856"/>
              <a:gd name="connsiteX13993" fmla="*/ 5585502 w 10692508"/>
              <a:gd name="connsiteY13993" fmla="*/ 893594 h 4158856"/>
              <a:gd name="connsiteX13994" fmla="*/ 5595470 w 10692508"/>
              <a:gd name="connsiteY13994" fmla="*/ 903566 h 4158856"/>
              <a:gd name="connsiteX13995" fmla="*/ 5585502 w 10692508"/>
              <a:gd name="connsiteY13995" fmla="*/ 908935 h 4158856"/>
              <a:gd name="connsiteX13996" fmla="*/ 5156850 w 10692508"/>
              <a:gd name="connsiteY13996" fmla="*/ 893594 h 4158856"/>
              <a:gd name="connsiteX13997" fmla="*/ 5146882 w 10692508"/>
              <a:gd name="connsiteY13997" fmla="*/ 908935 h 4158856"/>
              <a:gd name="connsiteX13998" fmla="*/ 5126178 w 10692508"/>
              <a:gd name="connsiteY13998" fmla="*/ 914304 h 4158856"/>
              <a:gd name="connsiteX13999" fmla="*/ 5107007 w 10692508"/>
              <a:gd name="connsiteY13999" fmla="*/ 924276 h 4158856"/>
              <a:gd name="connsiteX14000" fmla="*/ 5126178 w 10692508"/>
              <a:gd name="connsiteY14000" fmla="*/ 924276 h 4158856"/>
              <a:gd name="connsiteX14001" fmla="*/ 5126178 w 10692508"/>
              <a:gd name="connsiteY14001" fmla="*/ 928878 h 4158856"/>
              <a:gd name="connsiteX14002" fmla="*/ 5107007 w 10692508"/>
              <a:gd name="connsiteY14002" fmla="*/ 934247 h 4158856"/>
              <a:gd name="connsiteX14003" fmla="*/ 5087070 w 10692508"/>
              <a:gd name="connsiteY14003" fmla="*/ 924276 h 4158856"/>
              <a:gd name="connsiteX14004" fmla="*/ 5087070 w 10692508"/>
              <a:gd name="connsiteY14004" fmla="*/ 918906 h 4158856"/>
              <a:gd name="connsiteX14005" fmla="*/ 5126178 w 10692508"/>
              <a:gd name="connsiteY14005" fmla="*/ 903566 h 4158856"/>
              <a:gd name="connsiteX14006" fmla="*/ 1456187 w 10692508"/>
              <a:gd name="connsiteY14006" fmla="*/ 893594 h 4158856"/>
              <a:gd name="connsiteX14007" fmla="*/ 1475358 w 10692508"/>
              <a:gd name="connsiteY14007" fmla="*/ 903566 h 4158856"/>
              <a:gd name="connsiteX14008" fmla="*/ 1466923 w 10692508"/>
              <a:gd name="connsiteY14008" fmla="*/ 908935 h 4158856"/>
              <a:gd name="connsiteX14009" fmla="*/ 1446219 w 10692508"/>
              <a:gd name="connsiteY14009" fmla="*/ 898196 h 4158856"/>
              <a:gd name="connsiteX14010" fmla="*/ 7919695 w 10692508"/>
              <a:gd name="connsiteY14010" fmla="*/ 888225 h 4158856"/>
              <a:gd name="connsiteX14011" fmla="*/ 7919695 w 10692508"/>
              <a:gd name="connsiteY14011" fmla="*/ 893594 h 4158856"/>
              <a:gd name="connsiteX14012" fmla="*/ 7909726 w 10692508"/>
              <a:gd name="connsiteY14012" fmla="*/ 893594 h 4158856"/>
              <a:gd name="connsiteX14013" fmla="*/ 7341514 w 10692508"/>
              <a:gd name="connsiteY14013" fmla="*/ 888225 h 4158856"/>
              <a:gd name="connsiteX14014" fmla="*/ 7351483 w 10692508"/>
              <a:gd name="connsiteY14014" fmla="*/ 888225 h 4158856"/>
              <a:gd name="connsiteX14015" fmla="*/ 7341514 w 10692508"/>
              <a:gd name="connsiteY14015" fmla="*/ 893594 h 4158856"/>
              <a:gd name="connsiteX14016" fmla="*/ 4896899 w 10692508"/>
              <a:gd name="connsiteY14016" fmla="*/ 888225 h 4158856"/>
              <a:gd name="connsiteX14017" fmla="*/ 4907635 w 10692508"/>
              <a:gd name="connsiteY14017" fmla="*/ 898196 h 4158856"/>
              <a:gd name="connsiteX14018" fmla="*/ 4886930 w 10692508"/>
              <a:gd name="connsiteY14018" fmla="*/ 898196 h 4158856"/>
              <a:gd name="connsiteX14019" fmla="*/ 3949879 w 10692508"/>
              <a:gd name="connsiteY14019" fmla="*/ 888225 h 4158856"/>
              <a:gd name="connsiteX14020" fmla="*/ 3969816 w 10692508"/>
              <a:gd name="connsiteY14020" fmla="*/ 888225 h 4158856"/>
              <a:gd name="connsiteX14021" fmla="*/ 3959081 w 10692508"/>
              <a:gd name="connsiteY14021" fmla="*/ 898196 h 4158856"/>
              <a:gd name="connsiteX14022" fmla="*/ 3939910 w 10692508"/>
              <a:gd name="connsiteY14022" fmla="*/ 898196 h 4158856"/>
              <a:gd name="connsiteX14023" fmla="*/ 3929942 w 10692508"/>
              <a:gd name="connsiteY14023" fmla="*/ 903566 h 4158856"/>
              <a:gd name="connsiteX14024" fmla="*/ 3939910 w 10692508"/>
              <a:gd name="connsiteY14024" fmla="*/ 914304 h 4158856"/>
              <a:gd name="connsiteX14025" fmla="*/ 3919974 w 10692508"/>
              <a:gd name="connsiteY14025" fmla="*/ 918906 h 4158856"/>
              <a:gd name="connsiteX14026" fmla="*/ 3929942 w 10692508"/>
              <a:gd name="connsiteY14026" fmla="*/ 924276 h 4158856"/>
              <a:gd name="connsiteX14027" fmla="*/ 3939910 w 10692508"/>
              <a:gd name="connsiteY14027" fmla="*/ 918906 h 4158856"/>
              <a:gd name="connsiteX14028" fmla="*/ 3959081 w 10692508"/>
              <a:gd name="connsiteY14028" fmla="*/ 934247 h 4158856"/>
              <a:gd name="connsiteX14029" fmla="*/ 3919974 w 10692508"/>
              <a:gd name="connsiteY14029" fmla="*/ 939616 h 4158856"/>
              <a:gd name="connsiteX14030" fmla="*/ 3900803 w 10692508"/>
              <a:gd name="connsiteY14030" fmla="*/ 934247 h 4158856"/>
              <a:gd name="connsiteX14031" fmla="*/ 3900803 w 10692508"/>
              <a:gd name="connsiteY14031" fmla="*/ 928878 h 4158856"/>
              <a:gd name="connsiteX14032" fmla="*/ 3890067 w 10692508"/>
              <a:gd name="connsiteY14032" fmla="*/ 924276 h 4158856"/>
              <a:gd name="connsiteX14033" fmla="*/ 3870130 w 10692508"/>
              <a:gd name="connsiteY14033" fmla="*/ 924276 h 4158856"/>
              <a:gd name="connsiteX14034" fmla="*/ 3870130 w 10692508"/>
              <a:gd name="connsiteY14034" fmla="*/ 918906 h 4158856"/>
              <a:gd name="connsiteX14035" fmla="*/ 3900803 w 10692508"/>
              <a:gd name="connsiteY14035" fmla="*/ 908935 h 4158856"/>
              <a:gd name="connsiteX14036" fmla="*/ 3909238 w 10692508"/>
              <a:gd name="connsiteY14036" fmla="*/ 903566 h 4158856"/>
              <a:gd name="connsiteX14037" fmla="*/ 3939910 w 10692508"/>
              <a:gd name="connsiteY14037" fmla="*/ 893594 h 4158856"/>
              <a:gd name="connsiteX14038" fmla="*/ 8826840 w 10692508"/>
              <a:gd name="connsiteY14038" fmla="*/ 882856 h 4158856"/>
              <a:gd name="connsiteX14039" fmla="*/ 8836809 w 10692508"/>
              <a:gd name="connsiteY14039" fmla="*/ 882856 h 4158856"/>
              <a:gd name="connsiteX14040" fmla="*/ 8847544 w 10692508"/>
              <a:gd name="connsiteY14040" fmla="*/ 882856 h 4158856"/>
              <a:gd name="connsiteX14041" fmla="*/ 8847544 w 10692508"/>
              <a:gd name="connsiteY14041" fmla="*/ 898196 h 4158856"/>
              <a:gd name="connsiteX14042" fmla="*/ 8826840 w 10692508"/>
              <a:gd name="connsiteY14042" fmla="*/ 898196 h 4158856"/>
              <a:gd name="connsiteX14043" fmla="*/ 8816872 w 10692508"/>
              <a:gd name="connsiteY14043" fmla="*/ 893594 h 4158856"/>
              <a:gd name="connsiteX14044" fmla="*/ 8638203 w 10692508"/>
              <a:gd name="connsiteY14044" fmla="*/ 882856 h 4158856"/>
              <a:gd name="connsiteX14045" fmla="*/ 8647405 w 10692508"/>
              <a:gd name="connsiteY14045" fmla="*/ 888225 h 4158856"/>
              <a:gd name="connsiteX14046" fmla="*/ 8628235 w 10692508"/>
              <a:gd name="connsiteY14046" fmla="*/ 903566 h 4158856"/>
              <a:gd name="connsiteX14047" fmla="*/ 8628235 w 10692508"/>
              <a:gd name="connsiteY14047" fmla="*/ 914304 h 4158856"/>
              <a:gd name="connsiteX14048" fmla="*/ 8618266 w 10692508"/>
              <a:gd name="connsiteY14048" fmla="*/ 914304 h 4158856"/>
              <a:gd name="connsiteX14049" fmla="*/ 8607530 w 10692508"/>
              <a:gd name="connsiteY14049" fmla="*/ 903566 h 4158856"/>
              <a:gd name="connsiteX14050" fmla="*/ 8578391 w 10692508"/>
              <a:gd name="connsiteY14050" fmla="*/ 918906 h 4158856"/>
              <a:gd name="connsiteX14051" fmla="*/ 8578391 w 10692508"/>
              <a:gd name="connsiteY14051" fmla="*/ 908935 h 4158856"/>
              <a:gd name="connsiteX14052" fmla="*/ 8558454 w 10692508"/>
              <a:gd name="connsiteY14052" fmla="*/ 903566 h 4158856"/>
              <a:gd name="connsiteX14053" fmla="*/ 8578391 w 10692508"/>
              <a:gd name="connsiteY14053" fmla="*/ 898196 h 4158856"/>
              <a:gd name="connsiteX14054" fmla="*/ 8597562 w 10692508"/>
              <a:gd name="connsiteY14054" fmla="*/ 893594 h 4158856"/>
              <a:gd name="connsiteX14055" fmla="*/ 8607530 w 10692508"/>
              <a:gd name="connsiteY14055" fmla="*/ 898196 h 4158856"/>
              <a:gd name="connsiteX14056" fmla="*/ 8618266 w 10692508"/>
              <a:gd name="connsiteY14056" fmla="*/ 888225 h 4158856"/>
              <a:gd name="connsiteX14057" fmla="*/ 7729524 w 10692508"/>
              <a:gd name="connsiteY14057" fmla="*/ 882856 h 4158856"/>
              <a:gd name="connsiteX14058" fmla="*/ 7740259 w 10692508"/>
              <a:gd name="connsiteY14058" fmla="*/ 888225 h 4158856"/>
              <a:gd name="connsiteX14059" fmla="*/ 7719555 w 10692508"/>
              <a:gd name="connsiteY14059" fmla="*/ 888225 h 4158856"/>
              <a:gd name="connsiteX14060" fmla="*/ 7540887 w 10692508"/>
              <a:gd name="connsiteY14060" fmla="*/ 882856 h 4158856"/>
              <a:gd name="connsiteX14061" fmla="*/ 7550089 w 10692508"/>
              <a:gd name="connsiteY14061" fmla="*/ 882856 h 4158856"/>
              <a:gd name="connsiteX14062" fmla="*/ 7540887 w 10692508"/>
              <a:gd name="connsiteY14062" fmla="*/ 888225 h 4158856"/>
              <a:gd name="connsiteX14063" fmla="*/ 7520949 w 10692508"/>
              <a:gd name="connsiteY14063" fmla="*/ 893594 h 4158856"/>
              <a:gd name="connsiteX14064" fmla="*/ 7510981 w 10692508"/>
              <a:gd name="connsiteY14064" fmla="*/ 898196 h 4158856"/>
              <a:gd name="connsiteX14065" fmla="*/ 7490277 w 10692508"/>
              <a:gd name="connsiteY14065" fmla="*/ 903566 h 4158856"/>
              <a:gd name="connsiteX14066" fmla="*/ 7490277 w 10692508"/>
              <a:gd name="connsiteY14066" fmla="*/ 898196 h 4158856"/>
              <a:gd name="connsiteX14067" fmla="*/ 7510981 w 10692508"/>
              <a:gd name="connsiteY14067" fmla="*/ 888225 h 4158856"/>
              <a:gd name="connsiteX14068" fmla="*/ 5146882 w 10692508"/>
              <a:gd name="connsiteY14068" fmla="*/ 882856 h 4158856"/>
              <a:gd name="connsiteX14069" fmla="*/ 5166819 w 10692508"/>
              <a:gd name="connsiteY14069" fmla="*/ 888225 h 4158856"/>
              <a:gd name="connsiteX14070" fmla="*/ 5156850 w 10692508"/>
              <a:gd name="connsiteY14070" fmla="*/ 893594 h 4158856"/>
              <a:gd name="connsiteX14071" fmla="*/ 5156850 w 10692508"/>
              <a:gd name="connsiteY14071" fmla="*/ 888225 h 4158856"/>
              <a:gd name="connsiteX14072" fmla="*/ 4338656 w 10692508"/>
              <a:gd name="connsiteY14072" fmla="*/ 882856 h 4158856"/>
              <a:gd name="connsiteX14073" fmla="*/ 4359360 w 10692508"/>
              <a:gd name="connsiteY14073" fmla="*/ 882856 h 4158856"/>
              <a:gd name="connsiteX14074" fmla="*/ 4359360 w 10692508"/>
              <a:gd name="connsiteY14074" fmla="*/ 888225 h 4158856"/>
              <a:gd name="connsiteX14075" fmla="*/ 4359360 w 10692508"/>
              <a:gd name="connsiteY14075" fmla="*/ 893594 h 4158856"/>
              <a:gd name="connsiteX14076" fmla="*/ 4349392 w 10692508"/>
              <a:gd name="connsiteY14076" fmla="*/ 893594 h 4158856"/>
              <a:gd name="connsiteX14077" fmla="*/ 4349392 w 10692508"/>
              <a:gd name="connsiteY14077" fmla="*/ 898196 h 4158856"/>
              <a:gd name="connsiteX14078" fmla="*/ 4318718 w 10692508"/>
              <a:gd name="connsiteY14078" fmla="*/ 893594 h 4158856"/>
              <a:gd name="connsiteX14079" fmla="*/ 1586546 w 10692508"/>
              <a:gd name="connsiteY14079" fmla="*/ 882856 h 4158856"/>
              <a:gd name="connsiteX14080" fmla="*/ 1605717 w 10692508"/>
              <a:gd name="connsiteY14080" fmla="*/ 882856 h 4158856"/>
              <a:gd name="connsiteX14081" fmla="*/ 1615685 w 10692508"/>
              <a:gd name="connsiteY14081" fmla="*/ 893594 h 4158856"/>
              <a:gd name="connsiteX14082" fmla="*/ 1615685 w 10692508"/>
              <a:gd name="connsiteY14082" fmla="*/ 918906 h 4158856"/>
              <a:gd name="connsiteX14083" fmla="*/ 1605717 w 10692508"/>
              <a:gd name="connsiteY14083" fmla="*/ 914304 h 4158856"/>
              <a:gd name="connsiteX14084" fmla="*/ 1605717 w 10692508"/>
              <a:gd name="connsiteY14084" fmla="*/ 903566 h 4158856"/>
              <a:gd name="connsiteX14085" fmla="*/ 1576578 w 10692508"/>
              <a:gd name="connsiteY14085" fmla="*/ 893594 h 4158856"/>
              <a:gd name="connsiteX14086" fmla="*/ 9146603 w 10692508"/>
              <a:gd name="connsiteY14086" fmla="*/ 878254 h 4158856"/>
              <a:gd name="connsiteX14087" fmla="*/ 9156572 w 10692508"/>
              <a:gd name="connsiteY14087" fmla="*/ 888225 h 4158856"/>
              <a:gd name="connsiteX14088" fmla="*/ 9136635 w 10692508"/>
              <a:gd name="connsiteY14088" fmla="*/ 888225 h 4158856"/>
              <a:gd name="connsiteX14089" fmla="*/ 9136635 w 10692508"/>
              <a:gd name="connsiteY14089" fmla="*/ 882856 h 4158856"/>
              <a:gd name="connsiteX14090" fmla="*/ 8737889 w 10692508"/>
              <a:gd name="connsiteY14090" fmla="*/ 878254 h 4158856"/>
              <a:gd name="connsiteX14091" fmla="*/ 8757060 w 10692508"/>
              <a:gd name="connsiteY14091" fmla="*/ 878254 h 4158856"/>
              <a:gd name="connsiteX14092" fmla="*/ 8747858 w 10692508"/>
              <a:gd name="connsiteY14092" fmla="*/ 882856 h 4158856"/>
              <a:gd name="connsiteX14093" fmla="*/ 8757060 w 10692508"/>
              <a:gd name="connsiteY14093" fmla="*/ 888225 h 4158856"/>
              <a:gd name="connsiteX14094" fmla="*/ 8747858 w 10692508"/>
              <a:gd name="connsiteY14094" fmla="*/ 888225 h 4158856"/>
              <a:gd name="connsiteX14095" fmla="*/ 7171281 w 10692508"/>
              <a:gd name="connsiteY14095" fmla="*/ 878254 h 4158856"/>
              <a:gd name="connsiteX14096" fmla="*/ 7171281 w 10692508"/>
              <a:gd name="connsiteY14096" fmla="*/ 888225 h 4158856"/>
              <a:gd name="connsiteX14097" fmla="*/ 7151343 w 10692508"/>
              <a:gd name="connsiteY14097" fmla="*/ 888225 h 4158856"/>
              <a:gd name="connsiteX14098" fmla="*/ 7151343 w 10692508"/>
              <a:gd name="connsiteY14098" fmla="*/ 882856 h 4158856"/>
              <a:gd name="connsiteX14099" fmla="*/ 4987384 w 10692508"/>
              <a:gd name="connsiteY14099" fmla="*/ 878254 h 4158856"/>
              <a:gd name="connsiteX14100" fmla="*/ 5006554 w 10692508"/>
              <a:gd name="connsiteY14100" fmla="*/ 878254 h 4158856"/>
              <a:gd name="connsiteX14101" fmla="*/ 5027258 w 10692508"/>
              <a:gd name="connsiteY14101" fmla="*/ 888225 h 4158856"/>
              <a:gd name="connsiteX14102" fmla="*/ 5027258 w 10692508"/>
              <a:gd name="connsiteY14102" fmla="*/ 893594 h 4158856"/>
              <a:gd name="connsiteX14103" fmla="*/ 4997352 w 10692508"/>
              <a:gd name="connsiteY14103" fmla="*/ 893594 h 4158856"/>
              <a:gd name="connsiteX14104" fmla="*/ 4987384 w 10692508"/>
              <a:gd name="connsiteY14104" fmla="*/ 888225 h 4158856"/>
              <a:gd name="connsiteX14105" fmla="*/ 4967446 w 10692508"/>
              <a:gd name="connsiteY14105" fmla="*/ 898196 h 4158856"/>
              <a:gd name="connsiteX14106" fmla="*/ 4987384 w 10692508"/>
              <a:gd name="connsiteY14106" fmla="*/ 898196 h 4158856"/>
              <a:gd name="connsiteX14107" fmla="*/ 4987384 w 10692508"/>
              <a:gd name="connsiteY14107" fmla="*/ 903566 h 4158856"/>
              <a:gd name="connsiteX14108" fmla="*/ 4987384 w 10692508"/>
              <a:gd name="connsiteY14108" fmla="*/ 908935 h 4158856"/>
              <a:gd name="connsiteX14109" fmla="*/ 4977415 w 10692508"/>
              <a:gd name="connsiteY14109" fmla="*/ 914304 h 4158856"/>
              <a:gd name="connsiteX14110" fmla="*/ 4956711 w 10692508"/>
              <a:gd name="connsiteY14110" fmla="*/ 924276 h 4158856"/>
              <a:gd name="connsiteX14111" fmla="*/ 4946742 w 10692508"/>
              <a:gd name="connsiteY14111" fmla="*/ 928878 h 4158856"/>
              <a:gd name="connsiteX14112" fmla="*/ 4956711 w 10692508"/>
              <a:gd name="connsiteY14112" fmla="*/ 934247 h 4158856"/>
              <a:gd name="connsiteX14113" fmla="*/ 4937540 w 10692508"/>
              <a:gd name="connsiteY14113" fmla="*/ 939616 h 4158856"/>
              <a:gd name="connsiteX14114" fmla="*/ 4927572 w 10692508"/>
              <a:gd name="connsiteY14114" fmla="*/ 928878 h 4158856"/>
              <a:gd name="connsiteX14115" fmla="*/ 4937540 w 10692508"/>
              <a:gd name="connsiteY14115" fmla="*/ 924276 h 4158856"/>
              <a:gd name="connsiteX14116" fmla="*/ 4927572 w 10692508"/>
              <a:gd name="connsiteY14116" fmla="*/ 924276 h 4158856"/>
              <a:gd name="connsiteX14117" fmla="*/ 4937540 w 10692508"/>
              <a:gd name="connsiteY14117" fmla="*/ 914304 h 4158856"/>
              <a:gd name="connsiteX14118" fmla="*/ 4937540 w 10692508"/>
              <a:gd name="connsiteY14118" fmla="*/ 908935 h 4158856"/>
              <a:gd name="connsiteX14119" fmla="*/ 4927572 w 10692508"/>
              <a:gd name="connsiteY14119" fmla="*/ 908935 h 4158856"/>
              <a:gd name="connsiteX14120" fmla="*/ 4927572 w 10692508"/>
              <a:gd name="connsiteY14120" fmla="*/ 893594 h 4158856"/>
              <a:gd name="connsiteX14121" fmla="*/ 8867482 w 10692508"/>
              <a:gd name="connsiteY14121" fmla="*/ 872884 h 4158856"/>
              <a:gd name="connsiteX14122" fmla="*/ 8886652 w 10692508"/>
              <a:gd name="connsiteY14122" fmla="*/ 878254 h 4158856"/>
              <a:gd name="connsiteX14123" fmla="*/ 8867482 w 10692508"/>
              <a:gd name="connsiteY14123" fmla="*/ 882856 h 4158856"/>
              <a:gd name="connsiteX14124" fmla="*/ 8657374 w 10692508"/>
              <a:gd name="connsiteY14124" fmla="*/ 872884 h 4158856"/>
              <a:gd name="connsiteX14125" fmla="*/ 8678078 w 10692508"/>
              <a:gd name="connsiteY14125" fmla="*/ 872884 h 4158856"/>
              <a:gd name="connsiteX14126" fmla="*/ 8657374 w 10692508"/>
              <a:gd name="connsiteY14126" fmla="*/ 882856 h 4158856"/>
              <a:gd name="connsiteX14127" fmla="*/ 8578391 w 10692508"/>
              <a:gd name="connsiteY14127" fmla="*/ 872884 h 4158856"/>
              <a:gd name="connsiteX14128" fmla="*/ 8587593 w 10692508"/>
              <a:gd name="connsiteY14128" fmla="*/ 872884 h 4158856"/>
              <a:gd name="connsiteX14129" fmla="*/ 8587593 w 10692508"/>
              <a:gd name="connsiteY14129" fmla="*/ 888225 h 4158856"/>
              <a:gd name="connsiteX14130" fmla="*/ 8568423 w 10692508"/>
              <a:gd name="connsiteY14130" fmla="*/ 893594 h 4158856"/>
              <a:gd name="connsiteX14131" fmla="*/ 8568423 w 10692508"/>
              <a:gd name="connsiteY14131" fmla="*/ 882856 h 4158856"/>
              <a:gd name="connsiteX14132" fmla="*/ 8518580 w 10692508"/>
              <a:gd name="connsiteY14132" fmla="*/ 872884 h 4158856"/>
              <a:gd name="connsiteX14133" fmla="*/ 8527781 w 10692508"/>
              <a:gd name="connsiteY14133" fmla="*/ 878254 h 4158856"/>
              <a:gd name="connsiteX14134" fmla="*/ 8547719 w 10692508"/>
              <a:gd name="connsiteY14134" fmla="*/ 878254 h 4158856"/>
              <a:gd name="connsiteX14135" fmla="*/ 8547719 w 10692508"/>
              <a:gd name="connsiteY14135" fmla="*/ 903566 h 4158856"/>
              <a:gd name="connsiteX14136" fmla="*/ 8537750 w 10692508"/>
              <a:gd name="connsiteY14136" fmla="*/ 898196 h 4158856"/>
              <a:gd name="connsiteX14137" fmla="*/ 8527781 w 10692508"/>
              <a:gd name="connsiteY14137" fmla="*/ 893594 h 4158856"/>
              <a:gd name="connsiteX14138" fmla="*/ 8518580 w 10692508"/>
              <a:gd name="connsiteY14138" fmla="*/ 888225 h 4158856"/>
              <a:gd name="connsiteX14139" fmla="*/ 7800071 w 10692508"/>
              <a:gd name="connsiteY14139" fmla="*/ 872884 h 4158856"/>
              <a:gd name="connsiteX14140" fmla="*/ 7810040 w 10692508"/>
              <a:gd name="connsiteY14140" fmla="*/ 872884 h 4158856"/>
              <a:gd name="connsiteX14141" fmla="*/ 7820009 w 10692508"/>
              <a:gd name="connsiteY14141" fmla="*/ 872884 h 4158856"/>
              <a:gd name="connsiteX14142" fmla="*/ 7810040 w 10692508"/>
              <a:gd name="connsiteY14142" fmla="*/ 878254 h 4158856"/>
              <a:gd name="connsiteX14143" fmla="*/ 7800071 w 10692508"/>
              <a:gd name="connsiteY14143" fmla="*/ 878254 h 4158856"/>
              <a:gd name="connsiteX14144" fmla="*/ 7669712 w 10692508"/>
              <a:gd name="connsiteY14144" fmla="*/ 872884 h 4158856"/>
              <a:gd name="connsiteX14145" fmla="*/ 7700385 w 10692508"/>
              <a:gd name="connsiteY14145" fmla="*/ 872884 h 4158856"/>
              <a:gd name="connsiteX14146" fmla="*/ 7710353 w 10692508"/>
              <a:gd name="connsiteY14146" fmla="*/ 878254 h 4158856"/>
              <a:gd name="connsiteX14147" fmla="*/ 7719555 w 10692508"/>
              <a:gd name="connsiteY14147" fmla="*/ 872884 h 4158856"/>
              <a:gd name="connsiteX14148" fmla="*/ 7729524 w 10692508"/>
              <a:gd name="connsiteY14148" fmla="*/ 878254 h 4158856"/>
              <a:gd name="connsiteX14149" fmla="*/ 7700385 w 10692508"/>
              <a:gd name="connsiteY14149" fmla="*/ 888225 h 4158856"/>
              <a:gd name="connsiteX14150" fmla="*/ 7719555 w 10692508"/>
              <a:gd name="connsiteY14150" fmla="*/ 888225 h 4158856"/>
              <a:gd name="connsiteX14151" fmla="*/ 7729524 w 10692508"/>
              <a:gd name="connsiteY14151" fmla="*/ 893594 h 4158856"/>
              <a:gd name="connsiteX14152" fmla="*/ 7740259 w 10692508"/>
              <a:gd name="connsiteY14152" fmla="*/ 888225 h 4158856"/>
              <a:gd name="connsiteX14153" fmla="*/ 7750228 w 10692508"/>
              <a:gd name="connsiteY14153" fmla="*/ 888225 h 4158856"/>
              <a:gd name="connsiteX14154" fmla="*/ 7760197 w 10692508"/>
              <a:gd name="connsiteY14154" fmla="*/ 882856 h 4158856"/>
              <a:gd name="connsiteX14155" fmla="*/ 7779367 w 10692508"/>
              <a:gd name="connsiteY14155" fmla="*/ 888225 h 4158856"/>
              <a:gd name="connsiteX14156" fmla="*/ 7750228 w 10692508"/>
              <a:gd name="connsiteY14156" fmla="*/ 893594 h 4158856"/>
              <a:gd name="connsiteX14157" fmla="*/ 7750228 w 10692508"/>
              <a:gd name="connsiteY14157" fmla="*/ 898196 h 4158856"/>
              <a:gd name="connsiteX14158" fmla="*/ 7750228 w 10692508"/>
              <a:gd name="connsiteY14158" fmla="*/ 903566 h 4158856"/>
              <a:gd name="connsiteX14159" fmla="*/ 7729524 w 10692508"/>
              <a:gd name="connsiteY14159" fmla="*/ 908935 h 4158856"/>
              <a:gd name="connsiteX14160" fmla="*/ 7710353 w 10692508"/>
              <a:gd name="connsiteY14160" fmla="*/ 914304 h 4158856"/>
              <a:gd name="connsiteX14161" fmla="*/ 7690417 w 10692508"/>
              <a:gd name="connsiteY14161" fmla="*/ 918906 h 4158856"/>
              <a:gd name="connsiteX14162" fmla="*/ 7680447 w 10692508"/>
              <a:gd name="connsiteY14162" fmla="*/ 914304 h 4158856"/>
              <a:gd name="connsiteX14163" fmla="*/ 7690417 w 10692508"/>
              <a:gd name="connsiteY14163" fmla="*/ 908935 h 4158856"/>
              <a:gd name="connsiteX14164" fmla="*/ 7690417 w 10692508"/>
              <a:gd name="connsiteY14164" fmla="*/ 903566 h 4158856"/>
              <a:gd name="connsiteX14165" fmla="*/ 7680447 w 10692508"/>
              <a:gd name="connsiteY14165" fmla="*/ 903566 h 4158856"/>
              <a:gd name="connsiteX14166" fmla="*/ 7680447 w 10692508"/>
              <a:gd name="connsiteY14166" fmla="*/ 898196 h 4158856"/>
              <a:gd name="connsiteX14167" fmla="*/ 7690417 w 10692508"/>
              <a:gd name="connsiteY14167" fmla="*/ 898196 h 4158856"/>
              <a:gd name="connsiteX14168" fmla="*/ 7680447 w 10692508"/>
              <a:gd name="connsiteY14168" fmla="*/ 893594 h 4158856"/>
              <a:gd name="connsiteX14169" fmla="*/ 7669712 w 10692508"/>
              <a:gd name="connsiteY14169" fmla="*/ 893594 h 4158856"/>
              <a:gd name="connsiteX14170" fmla="*/ 4717464 w 10692508"/>
              <a:gd name="connsiteY14170" fmla="*/ 872884 h 4158856"/>
              <a:gd name="connsiteX14171" fmla="*/ 4727432 w 10692508"/>
              <a:gd name="connsiteY14171" fmla="*/ 878254 h 4158856"/>
              <a:gd name="connsiteX14172" fmla="*/ 4738168 w 10692508"/>
              <a:gd name="connsiteY14172" fmla="*/ 893594 h 4158856"/>
              <a:gd name="connsiteX14173" fmla="*/ 4748136 w 10692508"/>
              <a:gd name="connsiteY14173" fmla="*/ 898196 h 4158856"/>
              <a:gd name="connsiteX14174" fmla="*/ 4738168 w 10692508"/>
              <a:gd name="connsiteY14174" fmla="*/ 903566 h 4158856"/>
              <a:gd name="connsiteX14175" fmla="*/ 4738168 w 10692508"/>
              <a:gd name="connsiteY14175" fmla="*/ 908935 h 4158856"/>
              <a:gd name="connsiteX14176" fmla="*/ 4758105 w 10692508"/>
              <a:gd name="connsiteY14176" fmla="*/ 914304 h 4158856"/>
              <a:gd name="connsiteX14177" fmla="*/ 4748136 w 10692508"/>
              <a:gd name="connsiteY14177" fmla="*/ 918906 h 4158856"/>
              <a:gd name="connsiteX14178" fmla="*/ 4738168 w 10692508"/>
              <a:gd name="connsiteY14178" fmla="*/ 914304 h 4158856"/>
              <a:gd name="connsiteX14179" fmla="*/ 4717464 w 10692508"/>
              <a:gd name="connsiteY14179" fmla="*/ 914304 h 4158856"/>
              <a:gd name="connsiteX14180" fmla="*/ 4698293 w 10692508"/>
              <a:gd name="connsiteY14180" fmla="*/ 908935 h 4158856"/>
              <a:gd name="connsiteX14181" fmla="*/ 4667621 w 10692508"/>
              <a:gd name="connsiteY14181" fmla="*/ 928878 h 4158856"/>
              <a:gd name="connsiteX14182" fmla="*/ 4657652 w 10692508"/>
              <a:gd name="connsiteY14182" fmla="*/ 928878 h 4158856"/>
              <a:gd name="connsiteX14183" fmla="*/ 4648450 w 10692508"/>
              <a:gd name="connsiteY14183" fmla="*/ 934247 h 4158856"/>
              <a:gd name="connsiteX14184" fmla="*/ 4657652 w 10692508"/>
              <a:gd name="connsiteY14184" fmla="*/ 950355 h 4158856"/>
              <a:gd name="connsiteX14185" fmla="*/ 4628513 w 10692508"/>
              <a:gd name="connsiteY14185" fmla="*/ 954957 h 4158856"/>
              <a:gd name="connsiteX14186" fmla="*/ 4638481 w 10692508"/>
              <a:gd name="connsiteY14186" fmla="*/ 944985 h 4158856"/>
              <a:gd name="connsiteX14187" fmla="*/ 4597840 w 10692508"/>
              <a:gd name="connsiteY14187" fmla="*/ 939616 h 4158856"/>
              <a:gd name="connsiteX14188" fmla="*/ 4617777 w 10692508"/>
              <a:gd name="connsiteY14188" fmla="*/ 934247 h 4158856"/>
              <a:gd name="connsiteX14189" fmla="*/ 4628513 w 10692508"/>
              <a:gd name="connsiteY14189" fmla="*/ 914304 h 4158856"/>
              <a:gd name="connsiteX14190" fmla="*/ 4638481 w 10692508"/>
              <a:gd name="connsiteY14190" fmla="*/ 914304 h 4158856"/>
              <a:gd name="connsiteX14191" fmla="*/ 4657652 w 10692508"/>
              <a:gd name="connsiteY14191" fmla="*/ 918906 h 4158856"/>
              <a:gd name="connsiteX14192" fmla="*/ 4677589 w 10692508"/>
              <a:gd name="connsiteY14192" fmla="*/ 914304 h 4158856"/>
              <a:gd name="connsiteX14193" fmla="*/ 4698293 w 10692508"/>
              <a:gd name="connsiteY14193" fmla="*/ 903566 h 4158856"/>
              <a:gd name="connsiteX14194" fmla="*/ 4717464 w 10692508"/>
              <a:gd name="connsiteY14194" fmla="*/ 893594 h 4158856"/>
              <a:gd name="connsiteX14195" fmla="*/ 8787733 w 10692508"/>
              <a:gd name="connsiteY14195" fmla="*/ 867515 h 4158856"/>
              <a:gd name="connsiteX14196" fmla="*/ 8807670 w 10692508"/>
              <a:gd name="connsiteY14196" fmla="*/ 872884 h 4158856"/>
              <a:gd name="connsiteX14197" fmla="*/ 8826840 w 10692508"/>
              <a:gd name="connsiteY14197" fmla="*/ 882856 h 4158856"/>
              <a:gd name="connsiteX14198" fmla="*/ 8816872 w 10692508"/>
              <a:gd name="connsiteY14198" fmla="*/ 882856 h 4158856"/>
              <a:gd name="connsiteX14199" fmla="*/ 8807670 w 10692508"/>
              <a:gd name="connsiteY14199" fmla="*/ 898196 h 4158856"/>
              <a:gd name="connsiteX14200" fmla="*/ 8816872 w 10692508"/>
              <a:gd name="connsiteY14200" fmla="*/ 903566 h 4158856"/>
              <a:gd name="connsiteX14201" fmla="*/ 8836809 w 10692508"/>
              <a:gd name="connsiteY14201" fmla="*/ 903566 h 4158856"/>
              <a:gd name="connsiteX14202" fmla="*/ 8816872 w 10692508"/>
              <a:gd name="connsiteY14202" fmla="*/ 914304 h 4158856"/>
              <a:gd name="connsiteX14203" fmla="*/ 8816872 w 10692508"/>
              <a:gd name="connsiteY14203" fmla="*/ 908935 h 4158856"/>
              <a:gd name="connsiteX14204" fmla="*/ 8797701 w 10692508"/>
              <a:gd name="connsiteY14204" fmla="*/ 908935 h 4158856"/>
              <a:gd name="connsiteX14205" fmla="*/ 8797701 w 10692508"/>
              <a:gd name="connsiteY14205" fmla="*/ 898196 h 4158856"/>
              <a:gd name="connsiteX14206" fmla="*/ 8787733 w 10692508"/>
              <a:gd name="connsiteY14206" fmla="*/ 898196 h 4158856"/>
              <a:gd name="connsiteX14207" fmla="*/ 8787733 w 10692508"/>
              <a:gd name="connsiteY14207" fmla="*/ 893594 h 4158856"/>
              <a:gd name="connsiteX14208" fmla="*/ 8776997 w 10692508"/>
              <a:gd name="connsiteY14208" fmla="*/ 888225 h 4158856"/>
              <a:gd name="connsiteX14209" fmla="*/ 8776997 w 10692508"/>
              <a:gd name="connsiteY14209" fmla="*/ 882856 h 4158856"/>
              <a:gd name="connsiteX14210" fmla="*/ 8776997 w 10692508"/>
              <a:gd name="connsiteY14210" fmla="*/ 878254 h 4158856"/>
              <a:gd name="connsiteX14211" fmla="*/ 8487907 w 10692508"/>
              <a:gd name="connsiteY14211" fmla="*/ 867515 h 4158856"/>
              <a:gd name="connsiteX14212" fmla="*/ 8497875 w 10692508"/>
              <a:gd name="connsiteY14212" fmla="*/ 867515 h 4158856"/>
              <a:gd name="connsiteX14213" fmla="*/ 8497875 w 10692508"/>
              <a:gd name="connsiteY14213" fmla="*/ 872884 h 4158856"/>
              <a:gd name="connsiteX14214" fmla="*/ 8508611 w 10692508"/>
              <a:gd name="connsiteY14214" fmla="*/ 878254 h 4158856"/>
              <a:gd name="connsiteX14215" fmla="*/ 8508611 w 10692508"/>
              <a:gd name="connsiteY14215" fmla="*/ 888225 h 4158856"/>
              <a:gd name="connsiteX14216" fmla="*/ 8477938 w 10692508"/>
              <a:gd name="connsiteY14216" fmla="*/ 888225 h 4158856"/>
              <a:gd name="connsiteX14217" fmla="*/ 8458768 w 10692508"/>
              <a:gd name="connsiteY14217" fmla="*/ 903566 h 4158856"/>
              <a:gd name="connsiteX14218" fmla="*/ 8448799 w 10692508"/>
              <a:gd name="connsiteY14218" fmla="*/ 898196 h 4158856"/>
              <a:gd name="connsiteX14219" fmla="*/ 8458768 w 10692508"/>
              <a:gd name="connsiteY14219" fmla="*/ 888225 h 4158856"/>
              <a:gd name="connsiteX14220" fmla="*/ 8458768 w 10692508"/>
              <a:gd name="connsiteY14220" fmla="*/ 878254 h 4158856"/>
              <a:gd name="connsiteX14221" fmla="*/ 8886652 w 10692508"/>
              <a:gd name="connsiteY14221" fmla="*/ 862913 h 4158856"/>
              <a:gd name="connsiteX14222" fmla="*/ 8897388 w 10692508"/>
              <a:gd name="connsiteY14222" fmla="*/ 867515 h 4158856"/>
              <a:gd name="connsiteX14223" fmla="*/ 8857513 w 10692508"/>
              <a:gd name="connsiteY14223" fmla="*/ 867515 h 4158856"/>
              <a:gd name="connsiteX14224" fmla="*/ 8717185 w 10692508"/>
              <a:gd name="connsiteY14224" fmla="*/ 862913 h 4158856"/>
              <a:gd name="connsiteX14225" fmla="*/ 8717185 w 10692508"/>
              <a:gd name="connsiteY14225" fmla="*/ 872884 h 4158856"/>
              <a:gd name="connsiteX14226" fmla="*/ 8707217 w 10692508"/>
              <a:gd name="connsiteY14226" fmla="*/ 872884 h 4158856"/>
              <a:gd name="connsiteX14227" fmla="*/ 4807948 w 10692508"/>
              <a:gd name="connsiteY14227" fmla="*/ 862913 h 4158856"/>
              <a:gd name="connsiteX14228" fmla="*/ 4827119 w 10692508"/>
              <a:gd name="connsiteY14228" fmla="*/ 862913 h 4158856"/>
              <a:gd name="connsiteX14229" fmla="*/ 4807948 w 10692508"/>
              <a:gd name="connsiteY14229" fmla="*/ 872884 h 4158856"/>
              <a:gd name="connsiteX14230" fmla="*/ 8776997 w 10692508"/>
              <a:gd name="connsiteY14230" fmla="*/ 857544 h 4158856"/>
              <a:gd name="connsiteX14231" fmla="*/ 8797701 w 10692508"/>
              <a:gd name="connsiteY14231" fmla="*/ 862913 h 4158856"/>
              <a:gd name="connsiteX14232" fmla="*/ 8787733 w 10692508"/>
              <a:gd name="connsiteY14232" fmla="*/ 867515 h 4158856"/>
              <a:gd name="connsiteX14233" fmla="*/ 8776997 w 10692508"/>
              <a:gd name="connsiteY14233" fmla="*/ 862913 h 4158856"/>
              <a:gd name="connsiteX14234" fmla="*/ 8568423 w 10692508"/>
              <a:gd name="connsiteY14234" fmla="*/ 857544 h 4158856"/>
              <a:gd name="connsiteX14235" fmla="*/ 8568423 w 10692508"/>
              <a:gd name="connsiteY14235" fmla="*/ 872884 h 4158856"/>
              <a:gd name="connsiteX14236" fmla="*/ 8558454 w 10692508"/>
              <a:gd name="connsiteY14236" fmla="*/ 862913 h 4158856"/>
              <a:gd name="connsiteX14237" fmla="*/ 7550089 w 10692508"/>
              <a:gd name="connsiteY14237" fmla="*/ 857544 h 4158856"/>
              <a:gd name="connsiteX14238" fmla="*/ 7590730 w 10692508"/>
              <a:gd name="connsiteY14238" fmla="*/ 857544 h 4158856"/>
              <a:gd name="connsiteX14239" fmla="*/ 7580761 w 10692508"/>
              <a:gd name="connsiteY14239" fmla="*/ 862913 h 4158856"/>
              <a:gd name="connsiteX14240" fmla="*/ 7540887 w 10692508"/>
              <a:gd name="connsiteY14240" fmla="*/ 878254 h 4158856"/>
              <a:gd name="connsiteX14241" fmla="*/ 7520949 w 10692508"/>
              <a:gd name="connsiteY14241" fmla="*/ 878254 h 4158856"/>
              <a:gd name="connsiteX14242" fmla="*/ 7540887 w 10692508"/>
              <a:gd name="connsiteY14242" fmla="*/ 862913 h 4158856"/>
              <a:gd name="connsiteX14243" fmla="*/ 7330779 w 10692508"/>
              <a:gd name="connsiteY14243" fmla="*/ 857544 h 4158856"/>
              <a:gd name="connsiteX14244" fmla="*/ 7351483 w 10692508"/>
              <a:gd name="connsiteY14244" fmla="*/ 857544 h 4158856"/>
              <a:gd name="connsiteX14245" fmla="*/ 7330779 w 10692508"/>
              <a:gd name="connsiteY14245" fmla="*/ 867515 h 4158856"/>
              <a:gd name="connsiteX14246" fmla="*/ 7320810 w 10692508"/>
              <a:gd name="connsiteY14246" fmla="*/ 867515 h 4158856"/>
              <a:gd name="connsiteX14247" fmla="*/ 5634578 w 10692508"/>
              <a:gd name="connsiteY14247" fmla="*/ 857544 h 4158856"/>
              <a:gd name="connsiteX14248" fmla="*/ 5645313 w 10692508"/>
              <a:gd name="connsiteY14248" fmla="*/ 857544 h 4158856"/>
              <a:gd name="connsiteX14249" fmla="*/ 5645313 w 10692508"/>
              <a:gd name="connsiteY14249" fmla="*/ 867515 h 4158856"/>
              <a:gd name="connsiteX14250" fmla="*/ 5626143 w 10692508"/>
              <a:gd name="connsiteY14250" fmla="*/ 872884 h 4158856"/>
              <a:gd name="connsiteX14251" fmla="*/ 5634578 w 10692508"/>
              <a:gd name="connsiteY14251" fmla="*/ 878254 h 4158856"/>
              <a:gd name="connsiteX14252" fmla="*/ 5626143 w 10692508"/>
              <a:gd name="connsiteY14252" fmla="*/ 893594 h 4158856"/>
              <a:gd name="connsiteX14253" fmla="*/ 5585502 w 10692508"/>
              <a:gd name="connsiteY14253" fmla="*/ 882856 h 4158856"/>
              <a:gd name="connsiteX14254" fmla="*/ 5605439 w 10692508"/>
              <a:gd name="connsiteY14254" fmla="*/ 878254 h 4158856"/>
              <a:gd name="connsiteX14255" fmla="*/ 5605439 w 10692508"/>
              <a:gd name="connsiteY14255" fmla="*/ 872884 h 4158856"/>
              <a:gd name="connsiteX14256" fmla="*/ 5605439 w 10692508"/>
              <a:gd name="connsiteY14256" fmla="*/ 862913 h 4158856"/>
              <a:gd name="connsiteX14257" fmla="*/ 5615407 w 10692508"/>
              <a:gd name="connsiteY14257" fmla="*/ 867515 h 4158856"/>
              <a:gd name="connsiteX14258" fmla="*/ 4827119 w 10692508"/>
              <a:gd name="connsiteY14258" fmla="*/ 857544 h 4158856"/>
              <a:gd name="connsiteX14259" fmla="*/ 4837087 w 10692508"/>
              <a:gd name="connsiteY14259" fmla="*/ 857544 h 4158856"/>
              <a:gd name="connsiteX14260" fmla="*/ 4837087 w 10692508"/>
              <a:gd name="connsiteY14260" fmla="*/ 862913 h 4158856"/>
              <a:gd name="connsiteX14261" fmla="*/ 4827119 w 10692508"/>
              <a:gd name="connsiteY14261" fmla="*/ 862913 h 4158856"/>
              <a:gd name="connsiteX14262" fmla="*/ 4727432 w 10692508"/>
              <a:gd name="connsiteY14262" fmla="*/ 857544 h 4158856"/>
              <a:gd name="connsiteX14263" fmla="*/ 4727432 w 10692508"/>
              <a:gd name="connsiteY14263" fmla="*/ 862913 h 4158856"/>
              <a:gd name="connsiteX14264" fmla="*/ 4698293 w 10692508"/>
              <a:gd name="connsiteY14264" fmla="*/ 862913 h 4158856"/>
              <a:gd name="connsiteX14265" fmla="*/ 3919974 w 10692508"/>
              <a:gd name="connsiteY14265" fmla="*/ 857544 h 4158856"/>
              <a:gd name="connsiteX14266" fmla="*/ 3939910 w 10692508"/>
              <a:gd name="connsiteY14266" fmla="*/ 857544 h 4158856"/>
              <a:gd name="connsiteX14267" fmla="*/ 3939910 w 10692508"/>
              <a:gd name="connsiteY14267" fmla="*/ 862913 h 4158856"/>
              <a:gd name="connsiteX14268" fmla="*/ 3909238 w 10692508"/>
              <a:gd name="connsiteY14268" fmla="*/ 872884 h 4158856"/>
              <a:gd name="connsiteX14269" fmla="*/ 3909238 w 10692508"/>
              <a:gd name="connsiteY14269" fmla="*/ 867515 h 4158856"/>
              <a:gd name="connsiteX14270" fmla="*/ 5295644 w 10692508"/>
              <a:gd name="connsiteY14270" fmla="*/ 852174 h 4158856"/>
              <a:gd name="connsiteX14271" fmla="*/ 5295644 w 10692508"/>
              <a:gd name="connsiteY14271" fmla="*/ 857544 h 4158856"/>
              <a:gd name="connsiteX14272" fmla="*/ 5276474 w 10692508"/>
              <a:gd name="connsiteY14272" fmla="*/ 857544 h 4158856"/>
              <a:gd name="connsiteX14273" fmla="*/ 5227398 w 10692508"/>
              <a:gd name="connsiteY14273" fmla="*/ 852174 h 4158856"/>
              <a:gd name="connsiteX14274" fmla="*/ 5256537 w 10692508"/>
              <a:gd name="connsiteY14274" fmla="*/ 852174 h 4158856"/>
              <a:gd name="connsiteX14275" fmla="*/ 5276474 w 10692508"/>
              <a:gd name="connsiteY14275" fmla="*/ 862913 h 4158856"/>
              <a:gd name="connsiteX14276" fmla="*/ 5266505 w 10692508"/>
              <a:gd name="connsiteY14276" fmla="*/ 867515 h 4158856"/>
              <a:gd name="connsiteX14277" fmla="*/ 5256537 w 10692508"/>
              <a:gd name="connsiteY14277" fmla="*/ 862913 h 4158856"/>
              <a:gd name="connsiteX14278" fmla="*/ 5227398 w 10692508"/>
              <a:gd name="connsiteY14278" fmla="*/ 857544 h 4158856"/>
              <a:gd name="connsiteX14279" fmla="*/ 5077101 w 10692508"/>
              <a:gd name="connsiteY14279" fmla="*/ 852174 h 4158856"/>
              <a:gd name="connsiteX14280" fmla="*/ 5077101 w 10692508"/>
              <a:gd name="connsiteY14280" fmla="*/ 857544 h 4158856"/>
              <a:gd name="connsiteX14281" fmla="*/ 5066366 w 10692508"/>
              <a:gd name="connsiteY14281" fmla="*/ 857544 h 4158856"/>
              <a:gd name="connsiteX14282" fmla="*/ 4459047 w 10692508"/>
              <a:gd name="connsiteY14282" fmla="*/ 852174 h 4158856"/>
              <a:gd name="connsiteX14283" fmla="*/ 4459047 w 10692508"/>
              <a:gd name="connsiteY14283" fmla="*/ 857544 h 4158856"/>
              <a:gd name="connsiteX14284" fmla="*/ 4448311 w 10692508"/>
              <a:gd name="connsiteY14284" fmla="*/ 857544 h 4158856"/>
              <a:gd name="connsiteX14285" fmla="*/ 9076823 w 10692508"/>
              <a:gd name="connsiteY14285" fmla="*/ 846805 h 4158856"/>
              <a:gd name="connsiteX14286" fmla="*/ 9096760 w 10692508"/>
              <a:gd name="connsiteY14286" fmla="*/ 846805 h 4158856"/>
              <a:gd name="connsiteX14287" fmla="*/ 9086792 w 10692508"/>
              <a:gd name="connsiteY14287" fmla="*/ 852174 h 4158856"/>
              <a:gd name="connsiteX14288" fmla="*/ 9086792 w 10692508"/>
              <a:gd name="connsiteY14288" fmla="*/ 867515 h 4158856"/>
              <a:gd name="connsiteX14289" fmla="*/ 9056119 w 10692508"/>
              <a:gd name="connsiteY14289" fmla="*/ 867515 h 4158856"/>
              <a:gd name="connsiteX14290" fmla="*/ 9056119 w 10692508"/>
              <a:gd name="connsiteY14290" fmla="*/ 852174 h 4158856"/>
              <a:gd name="connsiteX14291" fmla="*/ 8917325 w 10692508"/>
              <a:gd name="connsiteY14291" fmla="*/ 846805 h 4158856"/>
              <a:gd name="connsiteX14292" fmla="*/ 8946464 w 10692508"/>
              <a:gd name="connsiteY14292" fmla="*/ 846805 h 4158856"/>
              <a:gd name="connsiteX14293" fmla="*/ 8946464 w 10692508"/>
              <a:gd name="connsiteY14293" fmla="*/ 862913 h 4158856"/>
              <a:gd name="connsiteX14294" fmla="*/ 8936495 w 10692508"/>
              <a:gd name="connsiteY14294" fmla="*/ 878254 h 4158856"/>
              <a:gd name="connsiteX14295" fmla="*/ 8917325 w 10692508"/>
              <a:gd name="connsiteY14295" fmla="*/ 852174 h 4158856"/>
              <a:gd name="connsiteX14296" fmla="*/ 5645313 w 10692508"/>
              <a:gd name="connsiteY14296" fmla="*/ 846805 h 4158856"/>
              <a:gd name="connsiteX14297" fmla="*/ 5655282 w 10692508"/>
              <a:gd name="connsiteY14297" fmla="*/ 852174 h 4158856"/>
              <a:gd name="connsiteX14298" fmla="*/ 5655282 w 10692508"/>
              <a:gd name="connsiteY14298" fmla="*/ 857544 h 4158856"/>
              <a:gd name="connsiteX14299" fmla="*/ 5595470 w 10692508"/>
              <a:gd name="connsiteY14299" fmla="*/ 846805 h 4158856"/>
              <a:gd name="connsiteX14300" fmla="*/ 5595470 w 10692508"/>
              <a:gd name="connsiteY14300" fmla="*/ 857544 h 4158856"/>
              <a:gd name="connsiteX14301" fmla="*/ 5585502 w 10692508"/>
              <a:gd name="connsiteY14301" fmla="*/ 852174 h 4158856"/>
              <a:gd name="connsiteX14302" fmla="*/ 5176021 w 10692508"/>
              <a:gd name="connsiteY14302" fmla="*/ 846805 h 4158856"/>
              <a:gd name="connsiteX14303" fmla="*/ 5185989 w 10692508"/>
              <a:gd name="connsiteY14303" fmla="*/ 852174 h 4158856"/>
              <a:gd name="connsiteX14304" fmla="*/ 5176021 w 10692508"/>
              <a:gd name="connsiteY14304" fmla="*/ 862913 h 4158856"/>
              <a:gd name="connsiteX14305" fmla="*/ 5166819 w 10692508"/>
              <a:gd name="connsiteY14305" fmla="*/ 862913 h 4158856"/>
              <a:gd name="connsiteX14306" fmla="*/ 5156850 w 10692508"/>
              <a:gd name="connsiteY14306" fmla="*/ 852174 h 4158856"/>
              <a:gd name="connsiteX14307" fmla="*/ 4867760 w 10692508"/>
              <a:gd name="connsiteY14307" fmla="*/ 846805 h 4158856"/>
              <a:gd name="connsiteX14308" fmla="*/ 4857791 w 10692508"/>
              <a:gd name="connsiteY14308" fmla="*/ 857544 h 4158856"/>
              <a:gd name="connsiteX14309" fmla="*/ 4837087 w 10692508"/>
              <a:gd name="connsiteY14309" fmla="*/ 857544 h 4158856"/>
              <a:gd name="connsiteX14310" fmla="*/ 4837087 w 10692508"/>
              <a:gd name="connsiteY14310" fmla="*/ 852174 h 4158856"/>
              <a:gd name="connsiteX14311" fmla="*/ 9086792 w 10692508"/>
              <a:gd name="connsiteY14311" fmla="*/ 842203 h 4158856"/>
              <a:gd name="connsiteX14312" fmla="*/ 9105962 w 10692508"/>
              <a:gd name="connsiteY14312" fmla="*/ 842203 h 4158856"/>
              <a:gd name="connsiteX14313" fmla="*/ 9115931 w 10692508"/>
              <a:gd name="connsiteY14313" fmla="*/ 846805 h 4158856"/>
              <a:gd name="connsiteX14314" fmla="*/ 9105962 w 10692508"/>
              <a:gd name="connsiteY14314" fmla="*/ 857544 h 4158856"/>
              <a:gd name="connsiteX14315" fmla="*/ 9096760 w 10692508"/>
              <a:gd name="connsiteY14315" fmla="*/ 846805 h 4158856"/>
              <a:gd name="connsiteX14316" fmla="*/ 7700385 w 10692508"/>
              <a:gd name="connsiteY14316" fmla="*/ 842203 h 4158856"/>
              <a:gd name="connsiteX14317" fmla="*/ 7690417 w 10692508"/>
              <a:gd name="connsiteY14317" fmla="*/ 852174 h 4158856"/>
              <a:gd name="connsiteX14318" fmla="*/ 7700385 w 10692508"/>
              <a:gd name="connsiteY14318" fmla="*/ 862913 h 4158856"/>
              <a:gd name="connsiteX14319" fmla="*/ 7690417 w 10692508"/>
              <a:gd name="connsiteY14319" fmla="*/ 862913 h 4158856"/>
              <a:gd name="connsiteX14320" fmla="*/ 7680447 w 10692508"/>
              <a:gd name="connsiteY14320" fmla="*/ 857544 h 4158856"/>
              <a:gd name="connsiteX14321" fmla="*/ 7669712 w 10692508"/>
              <a:gd name="connsiteY14321" fmla="*/ 852174 h 4158856"/>
              <a:gd name="connsiteX14322" fmla="*/ 7680447 w 10692508"/>
              <a:gd name="connsiteY14322" fmla="*/ 852174 h 4158856"/>
              <a:gd name="connsiteX14323" fmla="*/ 7280935 w 10692508"/>
              <a:gd name="connsiteY14323" fmla="*/ 842203 h 4158856"/>
              <a:gd name="connsiteX14324" fmla="*/ 7291671 w 10692508"/>
              <a:gd name="connsiteY14324" fmla="*/ 852174 h 4158856"/>
              <a:gd name="connsiteX14325" fmla="*/ 7280935 w 10692508"/>
              <a:gd name="connsiteY14325" fmla="*/ 857544 h 4158856"/>
              <a:gd name="connsiteX14326" fmla="*/ 7270967 w 10692508"/>
              <a:gd name="connsiteY14326" fmla="*/ 862913 h 4158856"/>
              <a:gd name="connsiteX14327" fmla="*/ 7260999 w 10692508"/>
              <a:gd name="connsiteY14327" fmla="*/ 857544 h 4158856"/>
              <a:gd name="connsiteX14328" fmla="*/ 7260999 w 10692508"/>
              <a:gd name="connsiteY14328" fmla="*/ 846805 h 4158856"/>
              <a:gd name="connsiteX14329" fmla="*/ 5097039 w 10692508"/>
              <a:gd name="connsiteY14329" fmla="*/ 842203 h 4158856"/>
              <a:gd name="connsiteX14330" fmla="*/ 5116209 w 10692508"/>
              <a:gd name="connsiteY14330" fmla="*/ 846805 h 4158856"/>
              <a:gd name="connsiteX14331" fmla="*/ 5116209 w 10692508"/>
              <a:gd name="connsiteY14331" fmla="*/ 862913 h 4158856"/>
              <a:gd name="connsiteX14332" fmla="*/ 5107007 w 10692508"/>
              <a:gd name="connsiteY14332" fmla="*/ 862913 h 4158856"/>
              <a:gd name="connsiteX14333" fmla="*/ 5097039 w 10692508"/>
              <a:gd name="connsiteY14333" fmla="*/ 852174 h 4158856"/>
              <a:gd name="connsiteX14334" fmla="*/ 4547997 w 10692508"/>
              <a:gd name="connsiteY14334" fmla="*/ 842203 h 4158856"/>
              <a:gd name="connsiteX14335" fmla="*/ 4567934 w 10692508"/>
              <a:gd name="connsiteY14335" fmla="*/ 846805 h 4158856"/>
              <a:gd name="connsiteX14336" fmla="*/ 4578670 w 10692508"/>
              <a:gd name="connsiteY14336" fmla="*/ 846805 h 4158856"/>
              <a:gd name="connsiteX14337" fmla="*/ 4588638 w 10692508"/>
              <a:gd name="connsiteY14337" fmla="*/ 852174 h 4158856"/>
              <a:gd name="connsiteX14338" fmla="*/ 4607809 w 10692508"/>
              <a:gd name="connsiteY14338" fmla="*/ 852174 h 4158856"/>
              <a:gd name="connsiteX14339" fmla="*/ 4617777 w 10692508"/>
              <a:gd name="connsiteY14339" fmla="*/ 857544 h 4158856"/>
              <a:gd name="connsiteX14340" fmla="*/ 4607809 w 10692508"/>
              <a:gd name="connsiteY14340" fmla="*/ 862913 h 4158856"/>
              <a:gd name="connsiteX14341" fmla="*/ 4628513 w 10692508"/>
              <a:gd name="connsiteY14341" fmla="*/ 862913 h 4158856"/>
              <a:gd name="connsiteX14342" fmla="*/ 4638481 w 10692508"/>
              <a:gd name="connsiteY14342" fmla="*/ 852174 h 4158856"/>
              <a:gd name="connsiteX14343" fmla="*/ 4648450 w 10692508"/>
              <a:gd name="connsiteY14343" fmla="*/ 867515 h 4158856"/>
              <a:gd name="connsiteX14344" fmla="*/ 4667621 w 10692508"/>
              <a:gd name="connsiteY14344" fmla="*/ 872884 h 4158856"/>
              <a:gd name="connsiteX14345" fmla="*/ 4667621 w 10692508"/>
              <a:gd name="connsiteY14345" fmla="*/ 888225 h 4158856"/>
              <a:gd name="connsiteX14346" fmla="*/ 4688325 w 10692508"/>
              <a:gd name="connsiteY14346" fmla="*/ 893594 h 4158856"/>
              <a:gd name="connsiteX14347" fmla="*/ 4677589 w 10692508"/>
              <a:gd name="connsiteY14347" fmla="*/ 903566 h 4158856"/>
              <a:gd name="connsiteX14348" fmla="*/ 4667621 w 10692508"/>
              <a:gd name="connsiteY14348" fmla="*/ 898196 h 4158856"/>
              <a:gd name="connsiteX14349" fmla="*/ 4648450 w 10692508"/>
              <a:gd name="connsiteY14349" fmla="*/ 898196 h 4158856"/>
              <a:gd name="connsiteX14350" fmla="*/ 4638481 w 10692508"/>
              <a:gd name="connsiteY14350" fmla="*/ 893594 h 4158856"/>
              <a:gd name="connsiteX14351" fmla="*/ 4617777 w 10692508"/>
              <a:gd name="connsiteY14351" fmla="*/ 898196 h 4158856"/>
              <a:gd name="connsiteX14352" fmla="*/ 4588638 w 10692508"/>
              <a:gd name="connsiteY14352" fmla="*/ 914304 h 4158856"/>
              <a:gd name="connsiteX14353" fmla="*/ 4557966 w 10692508"/>
              <a:gd name="connsiteY14353" fmla="*/ 914304 h 4158856"/>
              <a:gd name="connsiteX14354" fmla="*/ 4567934 w 10692508"/>
              <a:gd name="connsiteY14354" fmla="*/ 903566 h 4158856"/>
              <a:gd name="connsiteX14355" fmla="*/ 4557966 w 10692508"/>
              <a:gd name="connsiteY14355" fmla="*/ 898196 h 4158856"/>
              <a:gd name="connsiteX14356" fmla="*/ 4588638 w 10692508"/>
              <a:gd name="connsiteY14356" fmla="*/ 898196 h 4158856"/>
              <a:gd name="connsiteX14357" fmla="*/ 4597840 w 10692508"/>
              <a:gd name="connsiteY14357" fmla="*/ 893594 h 4158856"/>
              <a:gd name="connsiteX14358" fmla="*/ 4578670 w 10692508"/>
              <a:gd name="connsiteY14358" fmla="*/ 888225 h 4158856"/>
              <a:gd name="connsiteX14359" fmla="*/ 4578670 w 10692508"/>
              <a:gd name="connsiteY14359" fmla="*/ 882856 h 4158856"/>
              <a:gd name="connsiteX14360" fmla="*/ 4588638 w 10692508"/>
              <a:gd name="connsiteY14360" fmla="*/ 878254 h 4158856"/>
              <a:gd name="connsiteX14361" fmla="*/ 4588638 w 10692508"/>
              <a:gd name="connsiteY14361" fmla="*/ 867515 h 4158856"/>
              <a:gd name="connsiteX14362" fmla="*/ 4567934 w 10692508"/>
              <a:gd name="connsiteY14362" fmla="*/ 862913 h 4158856"/>
              <a:gd name="connsiteX14363" fmla="*/ 4547997 w 10692508"/>
              <a:gd name="connsiteY14363" fmla="*/ 862913 h 4158856"/>
              <a:gd name="connsiteX14364" fmla="*/ 4557966 w 10692508"/>
              <a:gd name="connsiteY14364" fmla="*/ 852174 h 4158856"/>
              <a:gd name="connsiteX14365" fmla="*/ 4538028 w 10692508"/>
              <a:gd name="connsiteY14365" fmla="*/ 846805 h 4158856"/>
              <a:gd name="connsiteX14366" fmla="*/ 8607530 w 10692508"/>
              <a:gd name="connsiteY14366" fmla="*/ 836834 h 4158856"/>
              <a:gd name="connsiteX14367" fmla="*/ 8597562 w 10692508"/>
              <a:gd name="connsiteY14367" fmla="*/ 842203 h 4158856"/>
              <a:gd name="connsiteX14368" fmla="*/ 8607530 w 10692508"/>
              <a:gd name="connsiteY14368" fmla="*/ 846805 h 4158856"/>
              <a:gd name="connsiteX14369" fmla="*/ 8587593 w 10692508"/>
              <a:gd name="connsiteY14369" fmla="*/ 852174 h 4158856"/>
              <a:gd name="connsiteX14370" fmla="*/ 8578391 w 10692508"/>
              <a:gd name="connsiteY14370" fmla="*/ 852174 h 4158856"/>
              <a:gd name="connsiteX14371" fmla="*/ 8587593 w 10692508"/>
              <a:gd name="connsiteY14371" fmla="*/ 846805 h 4158856"/>
              <a:gd name="connsiteX14372" fmla="*/ 8568423 w 10692508"/>
              <a:gd name="connsiteY14372" fmla="*/ 846805 h 4158856"/>
              <a:gd name="connsiteX14373" fmla="*/ 8568423 w 10692508"/>
              <a:gd name="connsiteY14373" fmla="*/ 852174 h 4158856"/>
              <a:gd name="connsiteX14374" fmla="*/ 8558454 w 10692508"/>
              <a:gd name="connsiteY14374" fmla="*/ 852174 h 4158856"/>
              <a:gd name="connsiteX14375" fmla="*/ 8558454 w 10692508"/>
              <a:gd name="connsiteY14375" fmla="*/ 842203 h 4158856"/>
              <a:gd name="connsiteX14376" fmla="*/ 8578391 w 10692508"/>
              <a:gd name="connsiteY14376" fmla="*/ 842203 h 4158856"/>
              <a:gd name="connsiteX14377" fmla="*/ 7640573 w 10692508"/>
              <a:gd name="connsiteY14377" fmla="*/ 836834 h 4158856"/>
              <a:gd name="connsiteX14378" fmla="*/ 7650541 w 10692508"/>
              <a:gd name="connsiteY14378" fmla="*/ 842203 h 4158856"/>
              <a:gd name="connsiteX14379" fmla="*/ 7619869 w 10692508"/>
              <a:gd name="connsiteY14379" fmla="*/ 852174 h 4158856"/>
              <a:gd name="connsiteX14380" fmla="*/ 7590730 w 10692508"/>
              <a:gd name="connsiteY14380" fmla="*/ 857544 h 4158856"/>
              <a:gd name="connsiteX14381" fmla="*/ 7580761 w 10692508"/>
              <a:gd name="connsiteY14381" fmla="*/ 852174 h 4158856"/>
              <a:gd name="connsiteX14382" fmla="*/ 4886930 w 10692508"/>
              <a:gd name="connsiteY14382" fmla="*/ 836834 h 4158856"/>
              <a:gd name="connsiteX14383" fmla="*/ 4896899 w 10692508"/>
              <a:gd name="connsiteY14383" fmla="*/ 836834 h 4158856"/>
              <a:gd name="connsiteX14384" fmla="*/ 4886930 w 10692508"/>
              <a:gd name="connsiteY14384" fmla="*/ 846805 h 4158856"/>
              <a:gd name="connsiteX14385" fmla="*/ 1305891 w 10692508"/>
              <a:gd name="connsiteY14385" fmla="*/ 836834 h 4158856"/>
              <a:gd name="connsiteX14386" fmla="*/ 1326595 w 10692508"/>
              <a:gd name="connsiteY14386" fmla="*/ 836834 h 4158856"/>
              <a:gd name="connsiteX14387" fmla="*/ 1346532 w 10692508"/>
              <a:gd name="connsiteY14387" fmla="*/ 846805 h 4158856"/>
              <a:gd name="connsiteX14388" fmla="*/ 1336564 w 10692508"/>
              <a:gd name="connsiteY14388" fmla="*/ 852174 h 4158856"/>
              <a:gd name="connsiteX14389" fmla="*/ 8647405 w 10692508"/>
              <a:gd name="connsiteY14389" fmla="*/ 832232 h 4158856"/>
              <a:gd name="connsiteX14390" fmla="*/ 8638203 w 10692508"/>
              <a:gd name="connsiteY14390" fmla="*/ 846805 h 4158856"/>
              <a:gd name="connsiteX14391" fmla="*/ 8678078 w 10692508"/>
              <a:gd name="connsiteY14391" fmla="*/ 857544 h 4158856"/>
              <a:gd name="connsiteX14392" fmla="*/ 8657374 w 10692508"/>
              <a:gd name="connsiteY14392" fmla="*/ 867515 h 4158856"/>
              <a:gd name="connsiteX14393" fmla="*/ 8647405 w 10692508"/>
              <a:gd name="connsiteY14393" fmla="*/ 867515 h 4158856"/>
              <a:gd name="connsiteX14394" fmla="*/ 8638203 w 10692508"/>
              <a:gd name="connsiteY14394" fmla="*/ 872884 h 4158856"/>
              <a:gd name="connsiteX14395" fmla="*/ 8628235 w 10692508"/>
              <a:gd name="connsiteY14395" fmla="*/ 867515 h 4158856"/>
              <a:gd name="connsiteX14396" fmla="*/ 8618266 w 10692508"/>
              <a:gd name="connsiteY14396" fmla="*/ 878254 h 4158856"/>
              <a:gd name="connsiteX14397" fmla="*/ 8607530 w 10692508"/>
              <a:gd name="connsiteY14397" fmla="*/ 878254 h 4158856"/>
              <a:gd name="connsiteX14398" fmla="*/ 8607530 w 10692508"/>
              <a:gd name="connsiteY14398" fmla="*/ 867515 h 4158856"/>
              <a:gd name="connsiteX14399" fmla="*/ 8618266 w 10692508"/>
              <a:gd name="connsiteY14399" fmla="*/ 862913 h 4158856"/>
              <a:gd name="connsiteX14400" fmla="*/ 8618266 w 10692508"/>
              <a:gd name="connsiteY14400" fmla="*/ 852174 h 4158856"/>
              <a:gd name="connsiteX14401" fmla="*/ 8618266 w 10692508"/>
              <a:gd name="connsiteY14401" fmla="*/ 846805 h 4158856"/>
              <a:gd name="connsiteX14402" fmla="*/ 8607530 w 10692508"/>
              <a:gd name="connsiteY14402" fmla="*/ 842203 h 4158856"/>
              <a:gd name="connsiteX14403" fmla="*/ 8628235 w 10692508"/>
              <a:gd name="connsiteY14403" fmla="*/ 842203 h 4158856"/>
              <a:gd name="connsiteX14404" fmla="*/ 5126178 w 10692508"/>
              <a:gd name="connsiteY14404" fmla="*/ 832232 h 4158856"/>
              <a:gd name="connsiteX14405" fmla="*/ 5146882 w 10692508"/>
              <a:gd name="connsiteY14405" fmla="*/ 832232 h 4158856"/>
              <a:gd name="connsiteX14406" fmla="*/ 5126178 w 10692508"/>
              <a:gd name="connsiteY14406" fmla="*/ 846805 h 4158856"/>
              <a:gd name="connsiteX14407" fmla="*/ 5116209 w 10692508"/>
              <a:gd name="connsiteY14407" fmla="*/ 846805 h 4158856"/>
              <a:gd name="connsiteX14408" fmla="*/ 5116209 w 10692508"/>
              <a:gd name="connsiteY14408" fmla="*/ 836834 h 4158856"/>
              <a:gd name="connsiteX14409" fmla="*/ 8079193 w 10692508"/>
              <a:gd name="connsiteY14409" fmla="*/ 826862 h 4158856"/>
              <a:gd name="connsiteX14410" fmla="*/ 8099130 w 10692508"/>
              <a:gd name="connsiteY14410" fmla="*/ 826862 h 4158856"/>
              <a:gd name="connsiteX14411" fmla="*/ 8099130 w 10692508"/>
              <a:gd name="connsiteY14411" fmla="*/ 832232 h 4158856"/>
              <a:gd name="connsiteX14412" fmla="*/ 7669712 w 10692508"/>
              <a:gd name="connsiteY14412" fmla="*/ 826862 h 4158856"/>
              <a:gd name="connsiteX14413" fmla="*/ 7700385 w 10692508"/>
              <a:gd name="connsiteY14413" fmla="*/ 826862 h 4158856"/>
              <a:gd name="connsiteX14414" fmla="*/ 7690417 w 10692508"/>
              <a:gd name="connsiteY14414" fmla="*/ 832232 h 4158856"/>
              <a:gd name="connsiteX14415" fmla="*/ 7680447 w 10692508"/>
              <a:gd name="connsiteY14415" fmla="*/ 832232 h 4158856"/>
              <a:gd name="connsiteX14416" fmla="*/ 4877729 w 10692508"/>
              <a:gd name="connsiteY14416" fmla="*/ 826862 h 4158856"/>
              <a:gd name="connsiteX14417" fmla="*/ 4877729 w 10692508"/>
              <a:gd name="connsiteY14417" fmla="*/ 832232 h 4158856"/>
              <a:gd name="connsiteX14418" fmla="*/ 4867760 w 10692508"/>
              <a:gd name="connsiteY14418" fmla="*/ 836834 h 4158856"/>
              <a:gd name="connsiteX14419" fmla="*/ 4847056 w 10692508"/>
              <a:gd name="connsiteY14419" fmla="*/ 836834 h 4158856"/>
              <a:gd name="connsiteX14420" fmla="*/ 9056119 w 10692508"/>
              <a:gd name="connsiteY14420" fmla="*/ 816124 h 4158856"/>
              <a:gd name="connsiteX14421" fmla="*/ 9066854 w 10692508"/>
              <a:gd name="connsiteY14421" fmla="*/ 821493 h 4158856"/>
              <a:gd name="connsiteX14422" fmla="*/ 9046150 w 10692508"/>
              <a:gd name="connsiteY14422" fmla="*/ 832232 h 4158856"/>
              <a:gd name="connsiteX14423" fmla="*/ 9006276 w 10692508"/>
              <a:gd name="connsiteY14423" fmla="*/ 832232 h 4158856"/>
              <a:gd name="connsiteX14424" fmla="*/ 8987105 w 10692508"/>
              <a:gd name="connsiteY14424" fmla="*/ 852174 h 4158856"/>
              <a:gd name="connsiteX14425" fmla="*/ 8987105 w 10692508"/>
              <a:gd name="connsiteY14425" fmla="*/ 846805 h 4158856"/>
              <a:gd name="connsiteX14426" fmla="*/ 8957199 w 10692508"/>
              <a:gd name="connsiteY14426" fmla="*/ 846805 h 4158856"/>
              <a:gd name="connsiteX14427" fmla="*/ 8967168 w 10692508"/>
              <a:gd name="connsiteY14427" fmla="*/ 842203 h 4158856"/>
              <a:gd name="connsiteX14428" fmla="*/ 8987105 w 10692508"/>
              <a:gd name="connsiteY14428" fmla="*/ 842203 h 4158856"/>
              <a:gd name="connsiteX14429" fmla="*/ 8987105 w 10692508"/>
              <a:gd name="connsiteY14429" fmla="*/ 832232 h 4158856"/>
              <a:gd name="connsiteX14430" fmla="*/ 9006276 w 10692508"/>
              <a:gd name="connsiteY14430" fmla="*/ 826862 h 4158856"/>
              <a:gd name="connsiteX14431" fmla="*/ 9017011 w 10692508"/>
              <a:gd name="connsiteY14431" fmla="*/ 826862 h 4158856"/>
              <a:gd name="connsiteX14432" fmla="*/ 9036948 w 10692508"/>
              <a:gd name="connsiteY14432" fmla="*/ 821493 h 4158856"/>
              <a:gd name="connsiteX14433" fmla="*/ 7719555 w 10692508"/>
              <a:gd name="connsiteY14433" fmla="*/ 816124 h 4158856"/>
              <a:gd name="connsiteX14434" fmla="*/ 7719555 w 10692508"/>
              <a:gd name="connsiteY14434" fmla="*/ 821493 h 4158856"/>
              <a:gd name="connsiteX14435" fmla="*/ 7700385 w 10692508"/>
              <a:gd name="connsiteY14435" fmla="*/ 826862 h 4158856"/>
              <a:gd name="connsiteX14436" fmla="*/ 5626143 w 10692508"/>
              <a:gd name="connsiteY14436" fmla="*/ 816124 h 4158856"/>
              <a:gd name="connsiteX14437" fmla="*/ 5634578 w 10692508"/>
              <a:gd name="connsiteY14437" fmla="*/ 821493 h 4158856"/>
              <a:gd name="connsiteX14438" fmla="*/ 5645313 w 10692508"/>
              <a:gd name="connsiteY14438" fmla="*/ 826862 h 4158856"/>
              <a:gd name="connsiteX14439" fmla="*/ 5626143 w 10692508"/>
              <a:gd name="connsiteY14439" fmla="*/ 836834 h 4158856"/>
              <a:gd name="connsiteX14440" fmla="*/ 5176021 w 10692508"/>
              <a:gd name="connsiteY14440" fmla="*/ 816124 h 4158856"/>
              <a:gd name="connsiteX14441" fmla="*/ 5185989 w 10692508"/>
              <a:gd name="connsiteY14441" fmla="*/ 816124 h 4158856"/>
              <a:gd name="connsiteX14442" fmla="*/ 5176021 w 10692508"/>
              <a:gd name="connsiteY14442" fmla="*/ 821493 h 4158856"/>
              <a:gd name="connsiteX14443" fmla="*/ 5166819 w 10692508"/>
              <a:gd name="connsiteY14443" fmla="*/ 821493 h 4158856"/>
              <a:gd name="connsiteX14444" fmla="*/ 5156850 w 10692508"/>
              <a:gd name="connsiteY14444" fmla="*/ 816124 h 4158856"/>
              <a:gd name="connsiteX14445" fmla="*/ 5166819 w 10692508"/>
              <a:gd name="connsiteY14445" fmla="*/ 821493 h 4158856"/>
              <a:gd name="connsiteX14446" fmla="*/ 5166819 w 10692508"/>
              <a:gd name="connsiteY14446" fmla="*/ 826862 h 4158856"/>
              <a:gd name="connsiteX14447" fmla="*/ 5176021 w 10692508"/>
              <a:gd name="connsiteY14447" fmla="*/ 832232 h 4158856"/>
              <a:gd name="connsiteX14448" fmla="*/ 5176021 w 10692508"/>
              <a:gd name="connsiteY14448" fmla="*/ 842203 h 4158856"/>
              <a:gd name="connsiteX14449" fmla="*/ 5166819 w 10692508"/>
              <a:gd name="connsiteY14449" fmla="*/ 836834 h 4158856"/>
              <a:gd name="connsiteX14450" fmla="*/ 5146882 w 10692508"/>
              <a:gd name="connsiteY14450" fmla="*/ 832232 h 4158856"/>
              <a:gd name="connsiteX14451" fmla="*/ 5146882 w 10692508"/>
              <a:gd name="connsiteY14451" fmla="*/ 826862 h 4158856"/>
              <a:gd name="connsiteX14452" fmla="*/ 5146882 w 10692508"/>
              <a:gd name="connsiteY14452" fmla="*/ 821493 h 4158856"/>
              <a:gd name="connsiteX14453" fmla="*/ 1615685 w 10692508"/>
              <a:gd name="connsiteY14453" fmla="*/ 816124 h 4158856"/>
              <a:gd name="connsiteX14454" fmla="*/ 1636389 w 10692508"/>
              <a:gd name="connsiteY14454" fmla="*/ 816124 h 4158856"/>
              <a:gd name="connsiteX14455" fmla="*/ 1636389 w 10692508"/>
              <a:gd name="connsiteY14455" fmla="*/ 826862 h 4158856"/>
              <a:gd name="connsiteX14456" fmla="*/ 5306380 w 10692508"/>
              <a:gd name="connsiteY14456" fmla="*/ 810755 h 4158856"/>
              <a:gd name="connsiteX14457" fmla="*/ 5316348 w 10692508"/>
              <a:gd name="connsiteY14457" fmla="*/ 810755 h 4158856"/>
              <a:gd name="connsiteX14458" fmla="*/ 5316348 w 10692508"/>
              <a:gd name="connsiteY14458" fmla="*/ 816124 h 4158856"/>
              <a:gd name="connsiteX14459" fmla="*/ 5326317 w 10692508"/>
              <a:gd name="connsiteY14459" fmla="*/ 821493 h 4158856"/>
              <a:gd name="connsiteX14460" fmla="*/ 5347021 w 10692508"/>
              <a:gd name="connsiteY14460" fmla="*/ 821493 h 4158856"/>
              <a:gd name="connsiteX14461" fmla="*/ 5376160 w 10692508"/>
              <a:gd name="connsiteY14461" fmla="*/ 826862 h 4158856"/>
              <a:gd name="connsiteX14462" fmla="*/ 5356223 w 10692508"/>
              <a:gd name="connsiteY14462" fmla="*/ 832232 h 4158856"/>
              <a:gd name="connsiteX14463" fmla="*/ 5336286 w 10692508"/>
              <a:gd name="connsiteY14463" fmla="*/ 832232 h 4158856"/>
              <a:gd name="connsiteX14464" fmla="*/ 5326317 w 10692508"/>
              <a:gd name="connsiteY14464" fmla="*/ 836834 h 4158856"/>
              <a:gd name="connsiteX14465" fmla="*/ 5316348 w 10692508"/>
              <a:gd name="connsiteY14465" fmla="*/ 836834 h 4158856"/>
              <a:gd name="connsiteX14466" fmla="*/ 5306380 w 10692508"/>
              <a:gd name="connsiteY14466" fmla="*/ 832232 h 4158856"/>
              <a:gd name="connsiteX14467" fmla="*/ 5287209 w 10692508"/>
              <a:gd name="connsiteY14467" fmla="*/ 826862 h 4158856"/>
              <a:gd name="connsiteX14468" fmla="*/ 5276474 w 10692508"/>
              <a:gd name="connsiteY14468" fmla="*/ 821493 h 4158856"/>
              <a:gd name="connsiteX14469" fmla="*/ 5276474 w 10692508"/>
              <a:gd name="connsiteY14469" fmla="*/ 816124 h 4158856"/>
              <a:gd name="connsiteX14470" fmla="*/ 5287209 w 10692508"/>
              <a:gd name="connsiteY14470" fmla="*/ 821493 h 4158856"/>
              <a:gd name="connsiteX14471" fmla="*/ 4628513 w 10692508"/>
              <a:gd name="connsiteY14471" fmla="*/ 810755 h 4158856"/>
              <a:gd name="connsiteX14472" fmla="*/ 4648450 w 10692508"/>
              <a:gd name="connsiteY14472" fmla="*/ 810755 h 4158856"/>
              <a:gd name="connsiteX14473" fmla="*/ 4648450 w 10692508"/>
              <a:gd name="connsiteY14473" fmla="*/ 816124 h 4158856"/>
              <a:gd name="connsiteX14474" fmla="*/ 4617777 w 10692508"/>
              <a:gd name="connsiteY14474" fmla="*/ 826862 h 4158856"/>
              <a:gd name="connsiteX14475" fmla="*/ 4628513 w 10692508"/>
              <a:gd name="connsiteY14475" fmla="*/ 832232 h 4158856"/>
              <a:gd name="connsiteX14476" fmla="*/ 4648450 w 10692508"/>
              <a:gd name="connsiteY14476" fmla="*/ 821493 h 4158856"/>
              <a:gd name="connsiteX14477" fmla="*/ 4657652 w 10692508"/>
              <a:gd name="connsiteY14477" fmla="*/ 816124 h 4158856"/>
              <a:gd name="connsiteX14478" fmla="*/ 4677589 w 10692508"/>
              <a:gd name="connsiteY14478" fmla="*/ 810755 h 4158856"/>
              <a:gd name="connsiteX14479" fmla="*/ 4677589 w 10692508"/>
              <a:gd name="connsiteY14479" fmla="*/ 821493 h 4158856"/>
              <a:gd name="connsiteX14480" fmla="*/ 4667621 w 10692508"/>
              <a:gd name="connsiteY14480" fmla="*/ 826862 h 4158856"/>
              <a:gd name="connsiteX14481" fmla="*/ 4648450 w 10692508"/>
              <a:gd name="connsiteY14481" fmla="*/ 832232 h 4158856"/>
              <a:gd name="connsiteX14482" fmla="*/ 4638481 w 10692508"/>
              <a:gd name="connsiteY14482" fmla="*/ 832232 h 4158856"/>
              <a:gd name="connsiteX14483" fmla="*/ 4617777 w 10692508"/>
              <a:gd name="connsiteY14483" fmla="*/ 842203 h 4158856"/>
              <a:gd name="connsiteX14484" fmla="*/ 4607809 w 10692508"/>
              <a:gd name="connsiteY14484" fmla="*/ 836834 h 4158856"/>
              <a:gd name="connsiteX14485" fmla="*/ 4597840 w 10692508"/>
              <a:gd name="connsiteY14485" fmla="*/ 826862 h 4158856"/>
              <a:gd name="connsiteX14486" fmla="*/ 4597840 w 10692508"/>
              <a:gd name="connsiteY14486" fmla="*/ 821493 h 4158856"/>
              <a:gd name="connsiteX14487" fmla="*/ 4617777 w 10692508"/>
              <a:gd name="connsiteY14487" fmla="*/ 821493 h 4158856"/>
              <a:gd name="connsiteX14488" fmla="*/ 7201187 w 10692508"/>
              <a:gd name="connsiteY14488" fmla="*/ 806152 h 4158856"/>
              <a:gd name="connsiteX14489" fmla="*/ 7221123 w 10692508"/>
              <a:gd name="connsiteY14489" fmla="*/ 806152 h 4158856"/>
              <a:gd name="connsiteX14490" fmla="*/ 7221123 w 10692508"/>
              <a:gd name="connsiteY14490" fmla="*/ 810755 h 4158856"/>
              <a:gd name="connsiteX14491" fmla="*/ 7211155 w 10692508"/>
              <a:gd name="connsiteY14491" fmla="*/ 816124 h 4158856"/>
              <a:gd name="connsiteX14492" fmla="*/ 5206693 w 10692508"/>
              <a:gd name="connsiteY14492" fmla="*/ 806152 h 4158856"/>
              <a:gd name="connsiteX14493" fmla="*/ 5216662 w 10692508"/>
              <a:gd name="connsiteY14493" fmla="*/ 810755 h 4158856"/>
              <a:gd name="connsiteX14494" fmla="*/ 5206693 w 10692508"/>
              <a:gd name="connsiteY14494" fmla="*/ 826862 h 4158856"/>
              <a:gd name="connsiteX14495" fmla="*/ 5196725 w 10692508"/>
              <a:gd name="connsiteY14495" fmla="*/ 816124 h 4158856"/>
              <a:gd name="connsiteX14496" fmla="*/ 5185989 w 10692508"/>
              <a:gd name="connsiteY14496" fmla="*/ 816124 h 4158856"/>
              <a:gd name="connsiteX14497" fmla="*/ 4797980 w 10692508"/>
              <a:gd name="connsiteY14497" fmla="*/ 806152 h 4158856"/>
              <a:gd name="connsiteX14498" fmla="*/ 4797980 w 10692508"/>
              <a:gd name="connsiteY14498" fmla="*/ 810755 h 4158856"/>
              <a:gd name="connsiteX14499" fmla="*/ 4797980 w 10692508"/>
              <a:gd name="connsiteY14499" fmla="*/ 816124 h 4158856"/>
              <a:gd name="connsiteX14500" fmla="*/ 4807948 w 10692508"/>
              <a:gd name="connsiteY14500" fmla="*/ 821493 h 4158856"/>
              <a:gd name="connsiteX14501" fmla="*/ 4817917 w 10692508"/>
              <a:gd name="connsiteY14501" fmla="*/ 816124 h 4158856"/>
              <a:gd name="connsiteX14502" fmla="*/ 4807948 w 10692508"/>
              <a:gd name="connsiteY14502" fmla="*/ 810755 h 4158856"/>
              <a:gd name="connsiteX14503" fmla="*/ 4817917 w 10692508"/>
              <a:gd name="connsiteY14503" fmla="*/ 806152 h 4158856"/>
              <a:gd name="connsiteX14504" fmla="*/ 4837087 w 10692508"/>
              <a:gd name="connsiteY14504" fmla="*/ 810755 h 4158856"/>
              <a:gd name="connsiteX14505" fmla="*/ 4827119 w 10692508"/>
              <a:gd name="connsiteY14505" fmla="*/ 816124 h 4158856"/>
              <a:gd name="connsiteX14506" fmla="*/ 4837087 w 10692508"/>
              <a:gd name="connsiteY14506" fmla="*/ 821493 h 4158856"/>
              <a:gd name="connsiteX14507" fmla="*/ 4837087 w 10692508"/>
              <a:gd name="connsiteY14507" fmla="*/ 826862 h 4158856"/>
              <a:gd name="connsiteX14508" fmla="*/ 4827119 w 10692508"/>
              <a:gd name="connsiteY14508" fmla="*/ 826862 h 4158856"/>
              <a:gd name="connsiteX14509" fmla="*/ 4807948 w 10692508"/>
              <a:gd name="connsiteY14509" fmla="*/ 842203 h 4158856"/>
              <a:gd name="connsiteX14510" fmla="*/ 4807948 w 10692508"/>
              <a:gd name="connsiteY14510" fmla="*/ 852174 h 4158856"/>
              <a:gd name="connsiteX14511" fmla="*/ 4787244 w 10692508"/>
              <a:gd name="connsiteY14511" fmla="*/ 852174 h 4158856"/>
              <a:gd name="connsiteX14512" fmla="*/ 4787244 w 10692508"/>
              <a:gd name="connsiteY14512" fmla="*/ 842203 h 4158856"/>
              <a:gd name="connsiteX14513" fmla="*/ 4758105 w 10692508"/>
              <a:gd name="connsiteY14513" fmla="*/ 842203 h 4158856"/>
              <a:gd name="connsiteX14514" fmla="*/ 4738168 w 10692508"/>
              <a:gd name="connsiteY14514" fmla="*/ 832232 h 4158856"/>
              <a:gd name="connsiteX14515" fmla="*/ 4748136 w 10692508"/>
              <a:gd name="connsiteY14515" fmla="*/ 821493 h 4158856"/>
              <a:gd name="connsiteX14516" fmla="*/ 4758105 w 10692508"/>
              <a:gd name="connsiteY14516" fmla="*/ 821493 h 4158856"/>
              <a:gd name="connsiteX14517" fmla="*/ 4758105 w 10692508"/>
              <a:gd name="connsiteY14517" fmla="*/ 826862 h 4158856"/>
              <a:gd name="connsiteX14518" fmla="*/ 4777275 w 10692508"/>
              <a:gd name="connsiteY14518" fmla="*/ 826862 h 4158856"/>
              <a:gd name="connsiteX14519" fmla="*/ 4758105 w 10692508"/>
              <a:gd name="connsiteY14519" fmla="*/ 821493 h 4158856"/>
              <a:gd name="connsiteX14520" fmla="*/ 4758105 w 10692508"/>
              <a:gd name="connsiteY14520" fmla="*/ 816124 h 4158856"/>
              <a:gd name="connsiteX14521" fmla="*/ 4777275 w 10692508"/>
              <a:gd name="connsiteY14521" fmla="*/ 810755 h 4158856"/>
              <a:gd name="connsiteX14522" fmla="*/ 4787244 w 10692508"/>
              <a:gd name="connsiteY14522" fmla="*/ 816124 h 4158856"/>
              <a:gd name="connsiteX14523" fmla="*/ 4787244 w 10692508"/>
              <a:gd name="connsiteY14523" fmla="*/ 810755 h 4158856"/>
              <a:gd name="connsiteX14524" fmla="*/ 8797701 w 10692508"/>
              <a:gd name="connsiteY14524" fmla="*/ 796181 h 4158856"/>
              <a:gd name="connsiteX14525" fmla="*/ 8807670 w 10692508"/>
              <a:gd name="connsiteY14525" fmla="*/ 806152 h 4158856"/>
              <a:gd name="connsiteX14526" fmla="*/ 8826840 w 10692508"/>
              <a:gd name="connsiteY14526" fmla="*/ 801550 h 4158856"/>
              <a:gd name="connsiteX14527" fmla="*/ 8826840 w 10692508"/>
              <a:gd name="connsiteY14527" fmla="*/ 816124 h 4158856"/>
              <a:gd name="connsiteX14528" fmla="*/ 8816872 w 10692508"/>
              <a:gd name="connsiteY14528" fmla="*/ 826862 h 4158856"/>
              <a:gd name="connsiteX14529" fmla="*/ 8857513 w 10692508"/>
              <a:gd name="connsiteY14529" fmla="*/ 826862 h 4158856"/>
              <a:gd name="connsiteX14530" fmla="*/ 8867482 w 10692508"/>
              <a:gd name="connsiteY14530" fmla="*/ 826862 h 4158856"/>
              <a:gd name="connsiteX14531" fmla="*/ 8867482 w 10692508"/>
              <a:gd name="connsiteY14531" fmla="*/ 852174 h 4158856"/>
              <a:gd name="connsiteX14532" fmla="*/ 8857513 w 10692508"/>
              <a:gd name="connsiteY14532" fmla="*/ 852174 h 4158856"/>
              <a:gd name="connsiteX14533" fmla="*/ 8836809 w 10692508"/>
              <a:gd name="connsiteY14533" fmla="*/ 846805 h 4158856"/>
              <a:gd name="connsiteX14534" fmla="*/ 8857513 w 10692508"/>
              <a:gd name="connsiteY14534" fmla="*/ 846805 h 4158856"/>
              <a:gd name="connsiteX14535" fmla="*/ 8857513 w 10692508"/>
              <a:gd name="connsiteY14535" fmla="*/ 836834 h 4158856"/>
              <a:gd name="connsiteX14536" fmla="*/ 8847544 w 10692508"/>
              <a:gd name="connsiteY14536" fmla="*/ 836834 h 4158856"/>
              <a:gd name="connsiteX14537" fmla="*/ 8836809 w 10692508"/>
              <a:gd name="connsiteY14537" fmla="*/ 832232 h 4158856"/>
              <a:gd name="connsiteX14538" fmla="*/ 8826840 w 10692508"/>
              <a:gd name="connsiteY14538" fmla="*/ 832232 h 4158856"/>
              <a:gd name="connsiteX14539" fmla="*/ 8836809 w 10692508"/>
              <a:gd name="connsiteY14539" fmla="*/ 836834 h 4158856"/>
              <a:gd name="connsiteX14540" fmla="*/ 8826840 w 10692508"/>
              <a:gd name="connsiteY14540" fmla="*/ 842203 h 4158856"/>
              <a:gd name="connsiteX14541" fmla="*/ 8816872 w 10692508"/>
              <a:gd name="connsiteY14541" fmla="*/ 852174 h 4158856"/>
              <a:gd name="connsiteX14542" fmla="*/ 8807670 w 10692508"/>
              <a:gd name="connsiteY14542" fmla="*/ 842203 h 4158856"/>
              <a:gd name="connsiteX14543" fmla="*/ 8797701 w 10692508"/>
              <a:gd name="connsiteY14543" fmla="*/ 826862 h 4158856"/>
              <a:gd name="connsiteX14544" fmla="*/ 8776997 w 10692508"/>
              <a:gd name="connsiteY14544" fmla="*/ 836834 h 4158856"/>
              <a:gd name="connsiteX14545" fmla="*/ 8787733 w 10692508"/>
              <a:gd name="connsiteY14545" fmla="*/ 846805 h 4158856"/>
              <a:gd name="connsiteX14546" fmla="*/ 8776997 w 10692508"/>
              <a:gd name="connsiteY14546" fmla="*/ 852174 h 4158856"/>
              <a:gd name="connsiteX14547" fmla="*/ 8776997 w 10692508"/>
              <a:gd name="connsiteY14547" fmla="*/ 857544 h 4158856"/>
              <a:gd name="connsiteX14548" fmla="*/ 8767029 w 10692508"/>
              <a:gd name="connsiteY14548" fmla="*/ 862913 h 4158856"/>
              <a:gd name="connsiteX14549" fmla="*/ 8757060 w 10692508"/>
              <a:gd name="connsiteY14549" fmla="*/ 872884 h 4158856"/>
              <a:gd name="connsiteX14550" fmla="*/ 8757060 w 10692508"/>
              <a:gd name="connsiteY14550" fmla="*/ 878254 h 4158856"/>
              <a:gd name="connsiteX14551" fmla="*/ 8737889 w 10692508"/>
              <a:gd name="connsiteY14551" fmla="*/ 857544 h 4158856"/>
              <a:gd name="connsiteX14552" fmla="*/ 8747858 w 10692508"/>
              <a:gd name="connsiteY14552" fmla="*/ 846805 h 4158856"/>
              <a:gd name="connsiteX14553" fmla="*/ 8757060 w 10692508"/>
              <a:gd name="connsiteY14553" fmla="*/ 846805 h 4158856"/>
              <a:gd name="connsiteX14554" fmla="*/ 8767029 w 10692508"/>
              <a:gd name="connsiteY14554" fmla="*/ 836834 h 4158856"/>
              <a:gd name="connsiteX14555" fmla="*/ 8747858 w 10692508"/>
              <a:gd name="connsiteY14555" fmla="*/ 836834 h 4158856"/>
              <a:gd name="connsiteX14556" fmla="*/ 8747858 w 10692508"/>
              <a:gd name="connsiteY14556" fmla="*/ 832232 h 4158856"/>
              <a:gd name="connsiteX14557" fmla="*/ 8727921 w 10692508"/>
              <a:gd name="connsiteY14557" fmla="*/ 832232 h 4158856"/>
              <a:gd name="connsiteX14558" fmla="*/ 8737889 w 10692508"/>
              <a:gd name="connsiteY14558" fmla="*/ 836834 h 4158856"/>
              <a:gd name="connsiteX14559" fmla="*/ 8707217 w 10692508"/>
              <a:gd name="connsiteY14559" fmla="*/ 846805 h 4158856"/>
              <a:gd name="connsiteX14560" fmla="*/ 8707217 w 10692508"/>
              <a:gd name="connsiteY14560" fmla="*/ 852174 h 4158856"/>
              <a:gd name="connsiteX14561" fmla="*/ 8688046 w 10692508"/>
              <a:gd name="connsiteY14561" fmla="*/ 857544 h 4158856"/>
              <a:gd name="connsiteX14562" fmla="*/ 8688046 w 10692508"/>
              <a:gd name="connsiteY14562" fmla="*/ 846805 h 4158856"/>
              <a:gd name="connsiteX14563" fmla="*/ 8688046 w 10692508"/>
              <a:gd name="connsiteY14563" fmla="*/ 842203 h 4158856"/>
              <a:gd name="connsiteX14564" fmla="*/ 8688046 w 10692508"/>
              <a:gd name="connsiteY14564" fmla="*/ 826862 h 4158856"/>
              <a:gd name="connsiteX14565" fmla="*/ 8678078 w 10692508"/>
              <a:gd name="connsiteY14565" fmla="*/ 821493 h 4158856"/>
              <a:gd name="connsiteX14566" fmla="*/ 8688046 w 10692508"/>
              <a:gd name="connsiteY14566" fmla="*/ 816124 h 4158856"/>
              <a:gd name="connsiteX14567" fmla="*/ 8688046 w 10692508"/>
              <a:gd name="connsiteY14567" fmla="*/ 806152 h 4158856"/>
              <a:gd name="connsiteX14568" fmla="*/ 8698015 w 10692508"/>
              <a:gd name="connsiteY14568" fmla="*/ 806152 h 4158856"/>
              <a:gd name="connsiteX14569" fmla="*/ 8698015 w 10692508"/>
              <a:gd name="connsiteY14569" fmla="*/ 810755 h 4158856"/>
              <a:gd name="connsiteX14570" fmla="*/ 8698015 w 10692508"/>
              <a:gd name="connsiteY14570" fmla="*/ 816124 h 4158856"/>
              <a:gd name="connsiteX14571" fmla="*/ 8698015 w 10692508"/>
              <a:gd name="connsiteY14571" fmla="*/ 821493 h 4158856"/>
              <a:gd name="connsiteX14572" fmla="*/ 8707217 w 10692508"/>
              <a:gd name="connsiteY14572" fmla="*/ 821493 h 4158856"/>
              <a:gd name="connsiteX14573" fmla="*/ 8717185 w 10692508"/>
              <a:gd name="connsiteY14573" fmla="*/ 816124 h 4158856"/>
              <a:gd name="connsiteX14574" fmla="*/ 8727921 w 10692508"/>
              <a:gd name="connsiteY14574" fmla="*/ 816124 h 4158856"/>
              <a:gd name="connsiteX14575" fmla="*/ 8737889 w 10692508"/>
              <a:gd name="connsiteY14575" fmla="*/ 806152 h 4158856"/>
              <a:gd name="connsiteX14576" fmla="*/ 8767029 w 10692508"/>
              <a:gd name="connsiteY14576" fmla="*/ 810755 h 4158856"/>
              <a:gd name="connsiteX14577" fmla="*/ 8747858 w 10692508"/>
              <a:gd name="connsiteY14577" fmla="*/ 810755 h 4158856"/>
              <a:gd name="connsiteX14578" fmla="*/ 8747858 w 10692508"/>
              <a:gd name="connsiteY14578" fmla="*/ 821493 h 4158856"/>
              <a:gd name="connsiteX14579" fmla="*/ 8757060 w 10692508"/>
              <a:gd name="connsiteY14579" fmla="*/ 821493 h 4158856"/>
              <a:gd name="connsiteX14580" fmla="*/ 8757060 w 10692508"/>
              <a:gd name="connsiteY14580" fmla="*/ 832232 h 4158856"/>
              <a:gd name="connsiteX14581" fmla="*/ 8767029 w 10692508"/>
              <a:gd name="connsiteY14581" fmla="*/ 821493 h 4158856"/>
              <a:gd name="connsiteX14582" fmla="*/ 8776997 w 10692508"/>
              <a:gd name="connsiteY14582" fmla="*/ 810755 h 4158856"/>
              <a:gd name="connsiteX14583" fmla="*/ 8787733 w 10692508"/>
              <a:gd name="connsiteY14583" fmla="*/ 801550 h 4158856"/>
              <a:gd name="connsiteX14584" fmla="*/ 8578391 w 10692508"/>
              <a:gd name="connsiteY14584" fmla="*/ 796181 h 4158856"/>
              <a:gd name="connsiteX14585" fmla="*/ 8587593 w 10692508"/>
              <a:gd name="connsiteY14585" fmla="*/ 796181 h 4158856"/>
              <a:gd name="connsiteX14586" fmla="*/ 8587593 w 10692508"/>
              <a:gd name="connsiteY14586" fmla="*/ 801550 h 4158856"/>
              <a:gd name="connsiteX14587" fmla="*/ 8578391 w 10692508"/>
              <a:gd name="connsiteY14587" fmla="*/ 801550 h 4158856"/>
              <a:gd name="connsiteX14588" fmla="*/ 5685955 w 10692508"/>
              <a:gd name="connsiteY14588" fmla="*/ 796181 h 4158856"/>
              <a:gd name="connsiteX14589" fmla="*/ 5685955 w 10692508"/>
              <a:gd name="connsiteY14589" fmla="*/ 806152 h 4158856"/>
              <a:gd name="connsiteX14590" fmla="*/ 5675986 w 10692508"/>
              <a:gd name="connsiteY14590" fmla="*/ 801550 h 4158856"/>
              <a:gd name="connsiteX14591" fmla="*/ 5535658 w 10692508"/>
              <a:gd name="connsiteY14591" fmla="*/ 796181 h 4158856"/>
              <a:gd name="connsiteX14592" fmla="*/ 5525690 w 10692508"/>
              <a:gd name="connsiteY14592" fmla="*/ 806152 h 4158856"/>
              <a:gd name="connsiteX14593" fmla="*/ 5535658 w 10692508"/>
              <a:gd name="connsiteY14593" fmla="*/ 806152 h 4158856"/>
              <a:gd name="connsiteX14594" fmla="*/ 5566331 w 10692508"/>
              <a:gd name="connsiteY14594" fmla="*/ 796181 h 4158856"/>
              <a:gd name="connsiteX14595" fmla="*/ 5576300 w 10692508"/>
              <a:gd name="connsiteY14595" fmla="*/ 796181 h 4158856"/>
              <a:gd name="connsiteX14596" fmla="*/ 5566331 w 10692508"/>
              <a:gd name="connsiteY14596" fmla="*/ 801550 h 4158856"/>
              <a:gd name="connsiteX14597" fmla="*/ 5566331 w 10692508"/>
              <a:gd name="connsiteY14597" fmla="*/ 810755 h 4158856"/>
              <a:gd name="connsiteX14598" fmla="*/ 5555596 w 10692508"/>
              <a:gd name="connsiteY14598" fmla="*/ 806152 h 4158856"/>
              <a:gd name="connsiteX14599" fmla="*/ 5555596 w 10692508"/>
              <a:gd name="connsiteY14599" fmla="*/ 821493 h 4158856"/>
              <a:gd name="connsiteX14600" fmla="*/ 5555596 w 10692508"/>
              <a:gd name="connsiteY14600" fmla="*/ 826862 h 4158856"/>
              <a:gd name="connsiteX14601" fmla="*/ 5576300 w 10692508"/>
              <a:gd name="connsiteY14601" fmla="*/ 821493 h 4158856"/>
              <a:gd name="connsiteX14602" fmla="*/ 5576300 w 10692508"/>
              <a:gd name="connsiteY14602" fmla="*/ 832232 h 4158856"/>
              <a:gd name="connsiteX14603" fmla="*/ 5555596 w 10692508"/>
              <a:gd name="connsiteY14603" fmla="*/ 832232 h 4158856"/>
              <a:gd name="connsiteX14604" fmla="*/ 5545627 w 10692508"/>
              <a:gd name="connsiteY14604" fmla="*/ 832232 h 4158856"/>
              <a:gd name="connsiteX14605" fmla="*/ 5545627 w 10692508"/>
              <a:gd name="connsiteY14605" fmla="*/ 836834 h 4158856"/>
              <a:gd name="connsiteX14606" fmla="*/ 5535658 w 10692508"/>
              <a:gd name="connsiteY14606" fmla="*/ 846805 h 4158856"/>
              <a:gd name="connsiteX14607" fmla="*/ 5506519 w 10692508"/>
              <a:gd name="connsiteY14607" fmla="*/ 842203 h 4158856"/>
              <a:gd name="connsiteX14608" fmla="*/ 5485815 w 10692508"/>
              <a:gd name="connsiteY14608" fmla="*/ 836834 h 4158856"/>
              <a:gd name="connsiteX14609" fmla="*/ 5495784 w 10692508"/>
              <a:gd name="connsiteY14609" fmla="*/ 832232 h 4158856"/>
              <a:gd name="connsiteX14610" fmla="*/ 5506519 w 10692508"/>
              <a:gd name="connsiteY14610" fmla="*/ 826862 h 4158856"/>
              <a:gd name="connsiteX14611" fmla="*/ 5516488 w 10692508"/>
              <a:gd name="connsiteY14611" fmla="*/ 816124 h 4158856"/>
              <a:gd name="connsiteX14612" fmla="*/ 5516488 w 10692508"/>
              <a:gd name="connsiteY14612" fmla="*/ 801550 h 4158856"/>
              <a:gd name="connsiteX14613" fmla="*/ 5016523 w 10692508"/>
              <a:gd name="connsiteY14613" fmla="*/ 796181 h 4158856"/>
              <a:gd name="connsiteX14614" fmla="*/ 5027258 w 10692508"/>
              <a:gd name="connsiteY14614" fmla="*/ 796181 h 4158856"/>
              <a:gd name="connsiteX14615" fmla="*/ 5016523 w 10692508"/>
              <a:gd name="connsiteY14615" fmla="*/ 801550 h 4158856"/>
              <a:gd name="connsiteX14616" fmla="*/ 5016523 w 10692508"/>
              <a:gd name="connsiteY14616" fmla="*/ 806152 h 4158856"/>
              <a:gd name="connsiteX14617" fmla="*/ 5006554 w 10692508"/>
              <a:gd name="connsiteY14617" fmla="*/ 816124 h 4158856"/>
              <a:gd name="connsiteX14618" fmla="*/ 4997352 w 10692508"/>
              <a:gd name="connsiteY14618" fmla="*/ 816124 h 4158856"/>
              <a:gd name="connsiteX14619" fmla="*/ 4997352 w 10692508"/>
              <a:gd name="connsiteY14619" fmla="*/ 810755 h 4158856"/>
              <a:gd name="connsiteX14620" fmla="*/ 4977415 w 10692508"/>
              <a:gd name="connsiteY14620" fmla="*/ 810755 h 4158856"/>
              <a:gd name="connsiteX14621" fmla="*/ 4977415 w 10692508"/>
              <a:gd name="connsiteY14621" fmla="*/ 806152 h 4158856"/>
              <a:gd name="connsiteX14622" fmla="*/ 4997352 w 10692508"/>
              <a:gd name="connsiteY14622" fmla="*/ 806152 h 4158856"/>
              <a:gd name="connsiteX14623" fmla="*/ 5634578 w 10692508"/>
              <a:gd name="connsiteY14623" fmla="*/ 790812 h 4158856"/>
              <a:gd name="connsiteX14624" fmla="*/ 5665251 w 10692508"/>
              <a:gd name="connsiteY14624" fmla="*/ 790812 h 4158856"/>
              <a:gd name="connsiteX14625" fmla="*/ 5665251 w 10692508"/>
              <a:gd name="connsiteY14625" fmla="*/ 796181 h 4158856"/>
              <a:gd name="connsiteX14626" fmla="*/ 5634578 w 10692508"/>
              <a:gd name="connsiteY14626" fmla="*/ 796181 h 4158856"/>
              <a:gd name="connsiteX14627" fmla="*/ 5166819 w 10692508"/>
              <a:gd name="connsiteY14627" fmla="*/ 790812 h 4158856"/>
              <a:gd name="connsiteX14628" fmla="*/ 5185989 w 10692508"/>
              <a:gd name="connsiteY14628" fmla="*/ 790812 h 4158856"/>
              <a:gd name="connsiteX14629" fmla="*/ 5185989 w 10692508"/>
              <a:gd name="connsiteY14629" fmla="*/ 801550 h 4158856"/>
              <a:gd name="connsiteX14630" fmla="*/ 4239737 w 10692508"/>
              <a:gd name="connsiteY14630" fmla="*/ 790812 h 4158856"/>
              <a:gd name="connsiteX14631" fmla="*/ 4248171 w 10692508"/>
              <a:gd name="connsiteY14631" fmla="*/ 790812 h 4158856"/>
              <a:gd name="connsiteX14632" fmla="*/ 4268875 w 10692508"/>
              <a:gd name="connsiteY14632" fmla="*/ 796181 h 4158856"/>
              <a:gd name="connsiteX14633" fmla="*/ 4278844 w 10692508"/>
              <a:gd name="connsiteY14633" fmla="*/ 796181 h 4158856"/>
              <a:gd name="connsiteX14634" fmla="*/ 4289579 w 10692508"/>
              <a:gd name="connsiteY14634" fmla="*/ 796181 h 4158856"/>
              <a:gd name="connsiteX14635" fmla="*/ 4289579 w 10692508"/>
              <a:gd name="connsiteY14635" fmla="*/ 806152 h 4158856"/>
              <a:gd name="connsiteX14636" fmla="*/ 4308750 w 10692508"/>
              <a:gd name="connsiteY14636" fmla="*/ 801550 h 4158856"/>
              <a:gd name="connsiteX14637" fmla="*/ 4318718 w 10692508"/>
              <a:gd name="connsiteY14637" fmla="*/ 801550 h 4158856"/>
              <a:gd name="connsiteX14638" fmla="*/ 4299548 w 10692508"/>
              <a:gd name="connsiteY14638" fmla="*/ 816124 h 4158856"/>
              <a:gd name="connsiteX14639" fmla="*/ 4328687 w 10692508"/>
              <a:gd name="connsiteY14639" fmla="*/ 816124 h 4158856"/>
              <a:gd name="connsiteX14640" fmla="*/ 4289579 w 10692508"/>
              <a:gd name="connsiteY14640" fmla="*/ 832232 h 4158856"/>
              <a:gd name="connsiteX14641" fmla="*/ 4268875 w 10692508"/>
              <a:gd name="connsiteY14641" fmla="*/ 832232 h 4158856"/>
              <a:gd name="connsiteX14642" fmla="*/ 4248171 w 10692508"/>
              <a:gd name="connsiteY14642" fmla="*/ 826862 h 4158856"/>
              <a:gd name="connsiteX14643" fmla="*/ 4248171 w 10692508"/>
              <a:gd name="connsiteY14643" fmla="*/ 832232 h 4158856"/>
              <a:gd name="connsiteX14644" fmla="*/ 4239737 w 10692508"/>
              <a:gd name="connsiteY14644" fmla="*/ 826862 h 4158856"/>
              <a:gd name="connsiteX14645" fmla="*/ 4219032 w 10692508"/>
              <a:gd name="connsiteY14645" fmla="*/ 832232 h 4158856"/>
              <a:gd name="connsiteX14646" fmla="*/ 4229001 w 10692508"/>
              <a:gd name="connsiteY14646" fmla="*/ 836834 h 4158856"/>
              <a:gd name="connsiteX14647" fmla="*/ 4219032 w 10692508"/>
              <a:gd name="connsiteY14647" fmla="*/ 842203 h 4158856"/>
              <a:gd name="connsiteX14648" fmla="*/ 4209063 w 10692508"/>
              <a:gd name="connsiteY14648" fmla="*/ 836834 h 4158856"/>
              <a:gd name="connsiteX14649" fmla="*/ 4169189 w 10692508"/>
              <a:gd name="connsiteY14649" fmla="*/ 852174 h 4158856"/>
              <a:gd name="connsiteX14650" fmla="*/ 4149252 w 10692508"/>
              <a:gd name="connsiteY14650" fmla="*/ 857544 h 4158856"/>
              <a:gd name="connsiteX14651" fmla="*/ 4149252 w 10692508"/>
              <a:gd name="connsiteY14651" fmla="*/ 872884 h 4158856"/>
              <a:gd name="connsiteX14652" fmla="*/ 4139284 w 10692508"/>
              <a:gd name="connsiteY14652" fmla="*/ 882856 h 4158856"/>
              <a:gd name="connsiteX14653" fmla="*/ 4119346 w 10692508"/>
              <a:gd name="connsiteY14653" fmla="*/ 888225 h 4158856"/>
              <a:gd name="connsiteX14654" fmla="*/ 4109377 w 10692508"/>
              <a:gd name="connsiteY14654" fmla="*/ 882856 h 4158856"/>
              <a:gd name="connsiteX14655" fmla="*/ 4078704 w 10692508"/>
              <a:gd name="connsiteY14655" fmla="*/ 893594 h 4158856"/>
              <a:gd name="connsiteX14656" fmla="*/ 4089440 w 10692508"/>
              <a:gd name="connsiteY14656" fmla="*/ 898196 h 4158856"/>
              <a:gd name="connsiteX14657" fmla="*/ 4070269 w 10692508"/>
              <a:gd name="connsiteY14657" fmla="*/ 908935 h 4158856"/>
              <a:gd name="connsiteX14658" fmla="*/ 4049565 w 10692508"/>
              <a:gd name="connsiteY14658" fmla="*/ 908935 h 4158856"/>
              <a:gd name="connsiteX14659" fmla="*/ 4039597 w 10692508"/>
              <a:gd name="connsiteY14659" fmla="*/ 908935 h 4158856"/>
              <a:gd name="connsiteX14660" fmla="*/ 4010458 w 10692508"/>
              <a:gd name="connsiteY14660" fmla="*/ 908935 h 4158856"/>
              <a:gd name="connsiteX14661" fmla="*/ 3989753 w 10692508"/>
              <a:gd name="connsiteY14661" fmla="*/ 898196 h 4158856"/>
              <a:gd name="connsiteX14662" fmla="*/ 4010458 w 10692508"/>
              <a:gd name="connsiteY14662" fmla="*/ 893594 h 4158856"/>
              <a:gd name="connsiteX14663" fmla="*/ 4010458 w 10692508"/>
              <a:gd name="connsiteY14663" fmla="*/ 878254 h 4158856"/>
              <a:gd name="connsiteX14664" fmla="*/ 3989753 w 10692508"/>
              <a:gd name="connsiteY14664" fmla="*/ 882856 h 4158856"/>
              <a:gd name="connsiteX14665" fmla="*/ 3979785 w 10692508"/>
              <a:gd name="connsiteY14665" fmla="*/ 882856 h 4158856"/>
              <a:gd name="connsiteX14666" fmla="*/ 3989753 w 10692508"/>
              <a:gd name="connsiteY14666" fmla="*/ 878254 h 4158856"/>
              <a:gd name="connsiteX14667" fmla="*/ 4010458 w 10692508"/>
              <a:gd name="connsiteY14667" fmla="*/ 867515 h 4158856"/>
              <a:gd name="connsiteX14668" fmla="*/ 4039597 w 10692508"/>
              <a:gd name="connsiteY14668" fmla="*/ 857544 h 4158856"/>
              <a:gd name="connsiteX14669" fmla="*/ 4070269 w 10692508"/>
              <a:gd name="connsiteY14669" fmla="*/ 846805 h 4158856"/>
              <a:gd name="connsiteX14670" fmla="*/ 4099408 w 10692508"/>
              <a:gd name="connsiteY14670" fmla="*/ 836834 h 4158856"/>
              <a:gd name="connsiteX14671" fmla="*/ 4119346 w 10692508"/>
              <a:gd name="connsiteY14671" fmla="*/ 832232 h 4158856"/>
              <a:gd name="connsiteX14672" fmla="*/ 4149252 w 10692508"/>
              <a:gd name="connsiteY14672" fmla="*/ 821493 h 4158856"/>
              <a:gd name="connsiteX14673" fmla="*/ 4169189 w 10692508"/>
              <a:gd name="connsiteY14673" fmla="*/ 816124 h 4158856"/>
              <a:gd name="connsiteX14674" fmla="*/ 4199095 w 10692508"/>
              <a:gd name="connsiteY14674" fmla="*/ 806152 h 4158856"/>
              <a:gd name="connsiteX14675" fmla="*/ 7280935 w 10692508"/>
              <a:gd name="connsiteY14675" fmla="*/ 785443 h 4158856"/>
              <a:gd name="connsiteX14676" fmla="*/ 7291671 w 10692508"/>
              <a:gd name="connsiteY14676" fmla="*/ 796181 h 4158856"/>
              <a:gd name="connsiteX14677" fmla="*/ 7260999 w 10692508"/>
              <a:gd name="connsiteY14677" fmla="*/ 790812 h 4158856"/>
              <a:gd name="connsiteX14678" fmla="*/ 5585502 w 10692508"/>
              <a:gd name="connsiteY14678" fmla="*/ 785443 h 4158856"/>
              <a:gd name="connsiteX14679" fmla="*/ 5615407 w 10692508"/>
              <a:gd name="connsiteY14679" fmla="*/ 785443 h 4158856"/>
              <a:gd name="connsiteX14680" fmla="*/ 5585502 w 10692508"/>
              <a:gd name="connsiteY14680" fmla="*/ 801550 h 4158856"/>
              <a:gd name="connsiteX14681" fmla="*/ 4398467 w 10692508"/>
              <a:gd name="connsiteY14681" fmla="*/ 785443 h 4158856"/>
              <a:gd name="connsiteX14682" fmla="*/ 4398467 w 10692508"/>
              <a:gd name="connsiteY14682" fmla="*/ 790812 h 4158856"/>
              <a:gd name="connsiteX14683" fmla="*/ 4388499 w 10692508"/>
              <a:gd name="connsiteY14683" fmla="*/ 796181 h 4158856"/>
              <a:gd name="connsiteX14684" fmla="*/ 1396376 w 10692508"/>
              <a:gd name="connsiteY14684" fmla="*/ 785443 h 4158856"/>
              <a:gd name="connsiteX14685" fmla="*/ 1415546 w 10692508"/>
              <a:gd name="connsiteY14685" fmla="*/ 790812 h 4158856"/>
              <a:gd name="connsiteX14686" fmla="*/ 1407111 w 10692508"/>
              <a:gd name="connsiteY14686" fmla="*/ 796181 h 4158856"/>
              <a:gd name="connsiteX14687" fmla="*/ 1396376 w 10692508"/>
              <a:gd name="connsiteY14687" fmla="*/ 790812 h 4158856"/>
              <a:gd name="connsiteX14688" fmla="*/ 7141375 w 10692508"/>
              <a:gd name="connsiteY14688" fmla="*/ 780073 h 4158856"/>
              <a:gd name="connsiteX14689" fmla="*/ 7151343 w 10692508"/>
              <a:gd name="connsiteY14689" fmla="*/ 780073 h 4158856"/>
              <a:gd name="connsiteX14690" fmla="*/ 7151343 w 10692508"/>
              <a:gd name="connsiteY14690" fmla="*/ 785443 h 4158856"/>
              <a:gd name="connsiteX14691" fmla="*/ 7141375 w 10692508"/>
              <a:gd name="connsiteY14691" fmla="*/ 790812 h 4158856"/>
              <a:gd name="connsiteX14692" fmla="*/ 7141375 w 10692508"/>
              <a:gd name="connsiteY14692" fmla="*/ 785443 h 4158856"/>
              <a:gd name="connsiteX14693" fmla="*/ 5745766 w 10692508"/>
              <a:gd name="connsiteY14693" fmla="*/ 780073 h 4158856"/>
              <a:gd name="connsiteX14694" fmla="*/ 5745766 w 10692508"/>
              <a:gd name="connsiteY14694" fmla="*/ 790812 h 4158856"/>
              <a:gd name="connsiteX14695" fmla="*/ 5774906 w 10692508"/>
              <a:gd name="connsiteY14695" fmla="*/ 780073 h 4158856"/>
              <a:gd name="connsiteX14696" fmla="*/ 5774906 w 10692508"/>
              <a:gd name="connsiteY14696" fmla="*/ 785443 h 4158856"/>
              <a:gd name="connsiteX14697" fmla="*/ 5774906 w 10692508"/>
              <a:gd name="connsiteY14697" fmla="*/ 801550 h 4158856"/>
              <a:gd name="connsiteX14698" fmla="*/ 5745766 w 10692508"/>
              <a:gd name="connsiteY14698" fmla="*/ 801550 h 4158856"/>
              <a:gd name="connsiteX14699" fmla="*/ 5764937 w 10692508"/>
              <a:gd name="connsiteY14699" fmla="*/ 796181 h 4158856"/>
              <a:gd name="connsiteX14700" fmla="*/ 5754968 w 10692508"/>
              <a:gd name="connsiteY14700" fmla="*/ 790812 h 4158856"/>
              <a:gd name="connsiteX14701" fmla="*/ 5725062 w 10692508"/>
              <a:gd name="connsiteY14701" fmla="*/ 801550 h 4158856"/>
              <a:gd name="connsiteX14702" fmla="*/ 5705125 w 10692508"/>
              <a:gd name="connsiteY14702" fmla="*/ 801550 h 4158856"/>
              <a:gd name="connsiteX14703" fmla="*/ 5705125 w 10692508"/>
              <a:gd name="connsiteY14703" fmla="*/ 796181 h 4158856"/>
              <a:gd name="connsiteX14704" fmla="*/ 5715094 w 10692508"/>
              <a:gd name="connsiteY14704" fmla="*/ 790812 h 4158856"/>
              <a:gd name="connsiteX14705" fmla="*/ 5566331 w 10692508"/>
              <a:gd name="connsiteY14705" fmla="*/ 780073 h 4158856"/>
              <a:gd name="connsiteX14706" fmla="*/ 5585502 w 10692508"/>
              <a:gd name="connsiteY14706" fmla="*/ 780073 h 4158856"/>
              <a:gd name="connsiteX14707" fmla="*/ 5585502 w 10692508"/>
              <a:gd name="connsiteY14707" fmla="*/ 785443 h 4158856"/>
              <a:gd name="connsiteX14708" fmla="*/ 5555596 w 10692508"/>
              <a:gd name="connsiteY14708" fmla="*/ 790812 h 4158856"/>
              <a:gd name="connsiteX14709" fmla="*/ 5555596 w 10692508"/>
              <a:gd name="connsiteY14709" fmla="*/ 785443 h 4158856"/>
              <a:gd name="connsiteX14710" fmla="*/ 5316348 w 10692508"/>
              <a:gd name="connsiteY14710" fmla="*/ 780073 h 4158856"/>
              <a:gd name="connsiteX14711" fmla="*/ 5347021 w 10692508"/>
              <a:gd name="connsiteY14711" fmla="*/ 780073 h 4158856"/>
              <a:gd name="connsiteX14712" fmla="*/ 5356223 w 10692508"/>
              <a:gd name="connsiteY14712" fmla="*/ 785443 h 4158856"/>
              <a:gd name="connsiteX14713" fmla="*/ 5376160 w 10692508"/>
              <a:gd name="connsiteY14713" fmla="*/ 780073 h 4158856"/>
              <a:gd name="connsiteX14714" fmla="*/ 5396864 w 10692508"/>
              <a:gd name="connsiteY14714" fmla="*/ 780073 h 4158856"/>
              <a:gd name="connsiteX14715" fmla="*/ 5386129 w 10692508"/>
              <a:gd name="connsiteY14715" fmla="*/ 785443 h 4158856"/>
              <a:gd name="connsiteX14716" fmla="*/ 5386129 w 10692508"/>
              <a:gd name="connsiteY14716" fmla="*/ 796181 h 4158856"/>
              <a:gd name="connsiteX14717" fmla="*/ 5386129 w 10692508"/>
              <a:gd name="connsiteY14717" fmla="*/ 801550 h 4158856"/>
              <a:gd name="connsiteX14718" fmla="*/ 5376160 w 10692508"/>
              <a:gd name="connsiteY14718" fmla="*/ 810755 h 4158856"/>
              <a:gd name="connsiteX14719" fmla="*/ 5366192 w 10692508"/>
              <a:gd name="connsiteY14719" fmla="*/ 806152 h 4158856"/>
              <a:gd name="connsiteX14720" fmla="*/ 5376160 w 10692508"/>
              <a:gd name="connsiteY14720" fmla="*/ 801550 h 4158856"/>
              <a:gd name="connsiteX14721" fmla="*/ 5356223 w 10692508"/>
              <a:gd name="connsiteY14721" fmla="*/ 801550 h 4158856"/>
              <a:gd name="connsiteX14722" fmla="*/ 5336286 w 10692508"/>
              <a:gd name="connsiteY14722" fmla="*/ 801550 h 4158856"/>
              <a:gd name="connsiteX14723" fmla="*/ 5326317 w 10692508"/>
              <a:gd name="connsiteY14723" fmla="*/ 796181 h 4158856"/>
              <a:gd name="connsiteX14724" fmla="*/ 5336286 w 10692508"/>
              <a:gd name="connsiteY14724" fmla="*/ 785443 h 4158856"/>
              <a:gd name="connsiteX14725" fmla="*/ 5316348 w 10692508"/>
              <a:gd name="connsiteY14725" fmla="*/ 785443 h 4158856"/>
              <a:gd name="connsiteX14726" fmla="*/ 5116209 w 10692508"/>
              <a:gd name="connsiteY14726" fmla="*/ 780073 h 4158856"/>
              <a:gd name="connsiteX14727" fmla="*/ 5146882 w 10692508"/>
              <a:gd name="connsiteY14727" fmla="*/ 785443 h 4158856"/>
              <a:gd name="connsiteX14728" fmla="*/ 5126178 w 10692508"/>
              <a:gd name="connsiteY14728" fmla="*/ 785443 h 4158856"/>
              <a:gd name="connsiteX14729" fmla="*/ 5097039 w 10692508"/>
              <a:gd name="connsiteY14729" fmla="*/ 796181 h 4158856"/>
              <a:gd name="connsiteX14730" fmla="*/ 5066366 w 10692508"/>
              <a:gd name="connsiteY14730" fmla="*/ 810755 h 4158856"/>
              <a:gd name="connsiteX14731" fmla="*/ 5066366 w 10692508"/>
              <a:gd name="connsiteY14731" fmla="*/ 816124 h 4158856"/>
              <a:gd name="connsiteX14732" fmla="*/ 5077101 w 10692508"/>
              <a:gd name="connsiteY14732" fmla="*/ 816124 h 4158856"/>
              <a:gd name="connsiteX14733" fmla="*/ 5087070 w 10692508"/>
              <a:gd name="connsiteY14733" fmla="*/ 821493 h 4158856"/>
              <a:gd name="connsiteX14734" fmla="*/ 5097039 w 10692508"/>
              <a:gd name="connsiteY14734" fmla="*/ 816124 h 4158856"/>
              <a:gd name="connsiteX14735" fmla="*/ 5116209 w 10692508"/>
              <a:gd name="connsiteY14735" fmla="*/ 801550 h 4158856"/>
              <a:gd name="connsiteX14736" fmla="*/ 5126178 w 10692508"/>
              <a:gd name="connsiteY14736" fmla="*/ 796181 h 4158856"/>
              <a:gd name="connsiteX14737" fmla="*/ 5136913 w 10692508"/>
              <a:gd name="connsiteY14737" fmla="*/ 801550 h 4158856"/>
              <a:gd name="connsiteX14738" fmla="*/ 5146882 w 10692508"/>
              <a:gd name="connsiteY14738" fmla="*/ 806152 h 4158856"/>
              <a:gd name="connsiteX14739" fmla="*/ 5136913 w 10692508"/>
              <a:gd name="connsiteY14739" fmla="*/ 810755 h 4158856"/>
              <a:gd name="connsiteX14740" fmla="*/ 5116209 w 10692508"/>
              <a:gd name="connsiteY14740" fmla="*/ 816124 h 4158856"/>
              <a:gd name="connsiteX14741" fmla="*/ 5097039 w 10692508"/>
              <a:gd name="connsiteY14741" fmla="*/ 832232 h 4158856"/>
              <a:gd name="connsiteX14742" fmla="*/ 5066366 w 10692508"/>
              <a:gd name="connsiteY14742" fmla="*/ 832232 h 4158856"/>
              <a:gd name="connsiteX14743" fmla="*/ 5057931 w 10692508"/>
              <a:gd name="connsiteY14743" fmla="*/ 826862 h 4158856"/>
              <a:gd name="connsiteX14744" fmla="*/ 5057931 w 10692508"/>
              <a:gd name="connsiteY14744" fmla="*/ 821493 h 4158856"/>
              <a:gd name="connsiteX14745" fmla="*/ 5016523 w 10692508"/>
              <a:gd name="connsiteY14745" fmla="*/ 821493 h 4158856"/>
              <a:gd name="connsiteX14746" fmla="*/ 5006554 w 10692508"/>
              <a:gd name="connsiteY14746" fmla="*/ 816124 h 4158856"/>
              <a:gd name="connsiteX14747" fmla="*/ 5027258 w 10692508"/>
              <a:gd name="connsiteY14747" fmla="*/ 816124 h 4158856"/>
              <a:gd name="connsiteX14748" fmla="*/ 5027258 w 10692508"/>
              <a:gd name="connsiteY14748" fmla="*/ 806152 h 4158856"/>
              <a:gd name="connsiteX14749" fmla="*/ 5066366 w 10692508"/>
              <a:gd name="connsiteY14749" fmla="*/ 796181 h 4158856"/>
              <a:gd name="connsiteX14750" fmla="*/ 5066366 w 10692508"/>
              <a:gd name="connsiteY14750" fmla="*/ 790812 h 4158856"/>
              <a:gd name="connsiteX14751" fmla="*/ 5077101 w 10692508"/>
              <a:gd name="connsiteY14751" fmla="*/ 790812 h 4158856"/>
              <a:gd name="connsiteX14752" fmla="*/ 5087070 w 10692508"/>
              <a:gd name="connsiteY14752" fmla="*/ 796181 h 4158856"/>
              <a:gd name="connsiteX14753" fmla="*/ 5107007 w 10692508"/>
              <a:gd name="connsiteY14753" fmla="*/ 785443 h 4158856"/>
              <a:gd name="connsiteX14754" fmla="*/ 4258907 w 10692508"/>
              <a:gd name="connsiteY14754" fmla="*/ 780073 h 4158856"/>
              <a:gd name="connsiteX14755" fmla="*/ 4268875 w 10692508"/>
              <a:gd name="connsiteY14755" fmla="*/ 780073 h 4158856"/>
              <a:gd name="connsiteX14756" fmla="*/ 4258907 w 10692508"/>
              <a:gd name="connsiteY14756" fmla="*/ 790812 h 4158856"/>
              <a:gd name="connsiteX14757" fmla="*/ 4248171 w 10692508"/>
              <a:gd name="connsiteY14757" fmla="*/ 790812 h 4158856"/>
              <a:gd name="connsiteX14758" fmla="*/ 9046150 w 10692508"/>
              <a:gd name="connsiteY14758" fmla="*/ 774704 h 4158856"/>
              <a:gd name="connsiteX14759" fmla="*/ 9046150 w 10692508"/>
              <a:gd name="connsiteY14759" fmla="*/ 785443 h 4158856"/>
              <a:gd name="connsiteX14760" fmla="*/ 9026980 w 10692508"/>
              <a:gd name="connsiteY14760" fmla="*/ 785443 h 4158856"/>
              <a:gd name="connsiteX14761" fmla="*/ 7122204 w 10692508"/>
              <a:gd name="connsiteY14761" fmla="*/ 774704 h 4158856"/>
              <a:gd name="connsiteX14762" fmla="*/ 7122204 w 10692508"/>
              <a:gd name="connsiteY14762" fmla="*/ 785443 h 4158856"/>
              <a:gd name="connsiteX14763" fmla="*/ 7111469 w 10692508"/>
              <a:gd name="connsiteY14763" fmla="*/ 785443 h 4158856"/>
              <a:gd name="connsiteX14764" fmla="*/ 7111469 w 10692508"/>
              <a:gd name="connsiteY14764" fmla="*/ 780073 h 4158856"/>
              <a:gd name="connsiteX14765" fmla="*/ 8797701 w 10692508"/>
              <a:gd name="connsiteY14765" fmla="*/ 770102 h 4158856"/>
              <a:gd name="connsiteX14766" fmla="*/ 8797701 w 10692508"/>
              <a:gd name="connsiteY14766" fmla="*/ 780073 h 4158856"/>
              <a:gd name="connsiteX14767" fmla="*/ 8776997 w 10692508"/>
              <a:gd name="connsiteY14767" fmla="*/ 785443 h 4158856"/>
              <a:gd name="connsiteX14768" fmla="*/ 8776997 w 10692508"/>
              <a:gd name="connsiteY14768" fmla="*/ 780073 h 4158856"/>
              <a:gd name="connsiteX14769" fmla="*/ 5176021 w 10692508"/>
              <a:gd name="connsiteY14769" fmla="*/ 770102 h 4158856"/>
              <a:gd name="connsiteX14770" fmla="*/ 5185989 w 10692508"/>
              <a:gd name="connsiteY14770" fmla="*/ 770102 h 4158856"/>
              <a:gd name="connsiteX14771" fmla="*/ 5196725 w 10692508"/>
              <a:gd name="connsiteY14771" fmla="*/ 774704 h 4158856"/>
              <a:gd name="connsiteX14772" fmla="*/ 5206693 w 10692508"/>
              <a:gd name="connsiteY14772" fmla="*/ 774704 h 4158856"/>
              <a:gd name="connsiteX14773" fmla="*/ 5206693 w 10692508"/>
              <a:gd name="connsiteY14773" fmla="*/ 780073 h 4158856"/>
              <a:gd name="connsiteX14774" fmla="*/ 5196725 w 10692508"/>
              <a:gd name="connsiteY14774" fmla="*/ 785443 h 4158856"/>
              <a:gd name="connsiteX14775" fmla="*/ 5185989 w 10692508"/>
              <a:gd name="connsiteY14775" fmla="*/ 785443 h 4158856"/>
              <a:gd name="connsiteX14776" fmla="*/ 5176021 w 10692508"/>
              <a:gd name="connsiteY14776" fmla="*/ 780073 h 4158856"/>
              <a:gd name="connsiteX14777" fmla="*/ 5166819 w 10692508"/>
              <a:gd name="connsiteY14777" fmla="*/ 774704 h 4158856"/>
              <a:gd name="connsiteX14778" fmla="*/ 4738168 w 10692508"/>
              <a:gd name="connsiteY14778" fmla="*/ 770102 h 4158856"/>
              <a:gd name="connsiteX14779" fmla="*/ 4758105 w 10692508"/>
              <a:gd name="connsiteY14779" fmla="*/ 780073 h 4158856"/>
              <a:gd name="connsiteX14780" fmla="*/ 4768074 w 10692508"/>
              <a:gd name="connsiteY14780" fmla="*/ 774704 h 4158856"/>
              <a:gd name="connsiteX14781" fmla="*/ 4777275 w 10692508"/>
              <a:gd name="connsiteY14781" fmla="*/ 780073 h 4158856"/>
              <a:gd name="connsiteX14782" fmla="*/ 4768074 w 10692508"/>
              <a:gd name="connsiteY14782" fmla="*/ 796181 h 4158856"/>
              <a:gd name="connsiteX14783" fmla="*/ 4748136 w 10692508"/>
              <a:gd name="connsiteY14783" fmla="*/ 796181 h 4158856"/>
              <a:gd name="connsiteX14784" fmla="*/ 4738168 w 10692508"/>
              <a:gd name="connsiteY14784" fmla="*/ 801550 h 4158856"/>
              <a:gd name="connsiteX14785" fmla="*/ 4717464 w 10692508"/>
              <a:gd name="connsiteY14785" fmla="*/ 801550 h 4158856"/>
              <a:gd name="connsiteX14786" fmla="*/ 4717464 w 10692508"/>
              <a:gd name="connsiteY14786" fmla="*/ 806152 h 4158856"/>
              <a:gd name="connsiteX14787" fmla="*/ 4698293 w 10692508"/>
              <a:gd name="connsiteY14787" fmla="*/ 796181 h 4158856"/>
              <a:gd name="connsiteX14788" fmla="*/ 4708262 w 10692508"/>
              <a:gd name="connsiteY14788" fmla="*/ 785443 h 4158856"/>
              <a:gd name="connsiteX14789" fmla="*/ 4738168 w 10692508"/>
              <a:gd name="connsiteY14789" fmla="*/ 780073 h 4158856"/>
              <a:gd name="connsiteX14790" fmla="*/ 4727432 w 10692508"/>
              <a:gd name="connsiteY14790" fmla="*/ 774704 h 4158856"/>
              <a:gd name="connsiteX14791" fmla="*/ 4149252 w 10692508"/>
              <a:gd name="connsiteY14791" fmla="*/ 770102 h 4158856"/>
              <a:gd name="connsiteX14792" fmla="*/ 4169189 w 10692508"/>
              <a:gd name="connsiteY14792" fmla="*/ 774704 h 4158856"/>
              <a:gd name="connsiteX14793" fmla="*/ 4149252 w 10692508"/>
              <a:gd name="connsiteY14793" fmla="*/ 780073 h 4158856"/>
              <a:gd name="connsiteX14794" fmla="*/ 1615685 w 10692508"/>
              <a:gd name="connsiteY14794" fmla="*/ 770102 h 4158856"/>
              <a:gd name="connsiteX14795" fmla="*/ 1636389 w 10692508"/>
              <a:gd name="connsiteY14795" fmla="*/ 770102 h 4158856"/>
              <a:gd name="connsiteX14796" fmla="*/ 1636389 w 10692508"/>
              <a:gd name="connsiteY14796" fmla="*/ 774704 h 4158856"/>
              <a:gd name="connsiteX14797" fmla="*/ 1625654 w 10692508"/>
              <a:gd name="connsiteY14797" fmla="*/ 774704 h 4158856"/>
              <a:gd name="connsiteX14798" fmla="*/ 1326595 w 10692508"/>
              <a:gd name="connsiteY14798" fmla="*/ 770102 h 4158856"/>
              <a:gd name="connsiteX14799" fmla="*/ 1346532 w 10692508"/>
              <a:gd name="connsiteY14799" fmla="*/ 774704 h 4158856"/>
              <a:gd name="connsiteX14800" fmla="*/ 1326595 w 10692508"/>
              <a:gd name="connsiteY14800" fmla="*/ 774704 h 4158856"/>
              <a:gd name="connsiteX14801" fmla="*/ 8826840 w 10692508"/>
              <a:gd name="connsiteY14801" fmla="*/ 765500 h 4158856"/>
              <a:gd name="connsiteX14802" fmla="*/ 8847544 w 10692508"/>
              <a:gd name="connsiteY14802" fmla="*/ 765500 h 4158856"/>
              <a:gd name="connsiteX14803" fmla="*/ 8826840 w 10692508"/>
              <a:gd name="connsiteY14803" fmla="*/ 770102 h 4158856"/>
              <a:gd name="connsiteX14804" fmla="*/ 8816872 w 10692508"/>
              <a:gd name="connsiteY14804" fmla="*/ 770102 h 4158856"/>
              <a:gd name="connsiteX14805" fmla="*/ 5824749 w 10692508"/>
              <a:gd name="connsiteY14805" fmla="*/ 765500 h 4158856"/>
              <a:gd name="connsiteX14806" fmla="*/ 5834717 w 10692508"/>
              <a:gd name="connsiteY14806" fmla="*/ 765500 h 4158856"/>
              <a:gd name="connsiteX14807" fmla="*/ 5855421 w 10692508"/>
              <a:gd name="connsiteY14807" fmla="*/ 770102 h 4158856"/>
              <a:gd name="connsiteX14808" fmla="*/ 5855421 w 10692508"/>
              <a:gd name="connsiteY14808" fmla="*/ 774704 h 4158856"/>
              <a:gd name="connsiteX14809" fmla="*/ 5824749 w 10692508"/>
              <a:gd name="connsiteY14809" fmla="*/ 774704 h 4158856"/>
              <a:gd name="connsiteX14810" fmla="*/ 4877729 w 10692508"/>
              <a:gd name="connsiteY14810" fmla="*/ 765500 h 4158856"/>
              <a:gd name="connsiteX14811" fmla="*/ 4896899 w 10692508"/>
              <a:gd name="connsiteY14811" fmla="*/ 770102 h 4158856"/>
              <a:gd name="connsiteX14812" fmla="*/ 4886930 w 10692508"/>
              <a:gd name="connsiteY14812" fmla="*/ 770102 h 4158856"/>
              <a:gd name="connsiteX14813" fmla="*/ 8977137 w 10692508"/>
              <a:gd name="connsiteY14813" fmla="*/ 760130 h 4158856"/>
              <a:gd name="connsiteX14814" fmla="*/ 8987105 w 10692508"/>
              <a:gd name="connsiteY14814" fmla="*/ 760130 h 4158856"/>
              <a:gd name="connsiteX14815" fmla="*/ 8977137 w 10692508"/>
              <a:gd name="connsiteY14815" fmla="*/ 765500 h 4158856"/>
              <a:gd name="connsiteX14816" fmla="*/ 8987105 w 10692508"/>
              <a:gd name="connsiteY14816" fmla="*/ 774704 h 4158856"/>
              <a:gd name="connsiteX14817" fmla="*/ 8967168 w 10692508"/>
              <a:gd name="connsiteY14817" fmla="*/ 774704 h 4158856"/>
              <a:gd name="connsiteX14818" fmla="*/ 8936495 w 10692508"/>
              <a:gd name="connsiteY14818" fmla="*/ 785443 h 4158856"/>
              <a:gd name="connsiteX14819" fmla="*/ 8957199 w 10692508"/>
              <a:gd name="connsiteY14819" fmla="*/ 790812 h 4158856"/>
              <a:gd name="connsiteX14820" fmla="*/ 8957199 w 10692508"/>
              <a:gd name="connsiteY14820" fmla="*/ 796181 h 4158856"/>
              <a:gd name="connsiteX14821" fmla="*/ 8936495 w 10692508"/>
              <a:gd name="connsiteY14821" fmla="*/ 801550 h 4158856"/>
              <a:gd name="connsiteX14822" fmla="*/ 8927293 w 10692508"/>
              <a:gd name="connsiteY14822" fmla="*/ 806152 h 4158856"/>
              <a:gd name="connsiteX14823" fmla="*/ 8907356 w 10692508"/>
              <a:gd name="connsiteY14823" fmla="*/ 806152 h 4158856"/>
              <a:gd name="connsiteX14824" fmla="*/ 8927293 w 10692508"/>
              <a:gd name="connsiteY14824" fmla="*/ 796181 h 4158856"/>
              <a:gd name="connsiteX14825" fmla="*/ 8897388 w 10692508"/>
              <a:gd name="connsiteY14825" fmla="*/ 796181 h 4158856"/>
              <a:gd name="connsiteX14826" fmla="*/ 8886652 w 10692508"/>
              <a:gd name="connsiteY14826" fmla="*/ 806152 h 4158856"/>
              <a:gd name="connsiteX14827" fmla="*/ 8907356 w 10692508"/>
              <a:gd name="connsiteY14827" fmla="*/ 806152 h 4158856"/>
              <a:gd name="connsiteX14828" fmla="*/ 8917325 w 10692508"/>
              <a:gd name="connsiteY14828" fmla="*/ 810755 h 4158856"/>
              <a:gd name="connsiteX14829" fmla="*/ 8927293 w 10692508"/>
              <a:gd name="connsiteY14829" fmla="*/ 806152 h 4158856"/>
              <a:gd name="connsiteX14830" fmla="*/ 8967168 w 10692508"/>
              <a:gd name="connsiteY14830" fmla="*/ 801550 h 4158856"/>
              <a:gd name="connsiteX14831" fmla="*/ 8977137 w 10692508"/>
              <a:gd name="connsiteY14831" fmla="*/ 796181 h 4158856"/>
              <a:gd name="connsiteX14832" fmla="*/ 8987105 w 10692508"/>
              <a:gd name="connsiteY14832" fmla="*/ 806152 h 4158856"/>
              <a:gd name="connsiteX14833" fmla="*/ 8967168 w 10692508"/>
              <a:gd name="connsiteY14833" fmla="*/ 810755 h 4158856"/>
              <a:gd name="connsiteX14834" fmla="*/ 8967168 w 10692508"/>
              <a:gd name="connsiteY14834" fmla="*/ 826862 h 4158856"/>
              <a:gd name="connsiteX14835" fmla="*/ 8936495 w 10692508"/>
              <a:gd name="connsiteY14835" fmla="*/ 836834 h 4158856"/>
              <a:gd name="connsiteX14836" fmla="*/ 8917325 w 10692508"/>
              <a:gd name="connsiteY14836" fmla="*/ 836834 h 4158856"/>
              <a:gd name="connsiteX14837" fmla="*/ 8907356 w 10692508"/>
              <a:gd name="connsiteY14837" fmla="*/ 832232 h 4158856"/>
              <a:gd name="connsiteX14838" fmla="*/ 8897388 w 10692508"/>
              <a:gd name="connsiteY14838" fmla="*/ 836834 h 4158856"/>
              <a:gd name="connsiteX14839" fmla="*/ 8886652 w 10692508"/>
              <a:gd name="connsiteY14839" fmla="*/ 836834 h 4158856"/>
              <a:gd name="connsiteX14840" fmla="*/ 8876683 w 10692508"/>
              <a:gd name="connsiteY14840" fmla="*/ 832232 h 4158856"/>
              <a:gd name="connsiteX14841" fmla="*/ 8867482 w 10692508"/>
              <a:gd name="connsiteY14841" fmla="*/ 826862 h 4158856"/>
              <a:gd name="connsiteX14842" fmla="*/ 8867482 w 10692508"/>
              <a:gd name="connsiteY14842" fmla="*/ 821493 h 4158856"/>
              <a:gd name="connsiteX14843" fmla="*/ 8876683 w 10692508"/>
              <a:gd name="connsiteY14843" fmla="*/ 816124 h 4158856"/>
              <a:gd name="connsiteX14844" fmla="*/ 8876683 w 10692508"/>
              <a:gd name="connsiteY14844" fmla="*/ 806152 h 4158856"/>
              <a:gd name="connsiteX14845" fmla="*/ 8857513 w 10692508"/>
              <a:gd name="connsiteY14845" fmla="*/ 810755 h 4158856"/>
              <a:gd name="connsiteX14846" fmla="*/ 8857513 w 10692508"/>
              <a:gd name="connsiteY14846" fmla="*/ 821493 h 4158856"/>
              <a:gd name="connsiteX14847" fmla="*/ 8857513 w 10692508"/>
              <a:gd name="connsiteY14847" fmla="*/ 826862 h 4158856"/>
              <a:gd name="connsiteX14848" fmla="*/ 8836809 w 10692508"/>
              <a:gd name="connsiteY14848" fmla="*/ 810755 h 4158856"/>
              <a:gd name="connsiteX14849" fmla="*/ 8857513 w 10692508"/>
              <a:gd name="connsiteY14849" fmla="*/ 806152 h 4158856"/>
              <a:gd name="connsiteX14850" fmla="*/ 8826840 w 10692508"/>
              <a:gd name="connsiteY14850" fmla="*/ 801550 h 4158856"/>
              <a:gd name="connsiteX14851" fmla="*/ 8826840 w 10692508"/>
              <a:gd name="connsiteY14851" fmla="*/ 796181 h 4158856"/>
              <a:gd name="connsiteX14852" fmla="*/ 8836809 w 10692508"/>
              <a:gd name="connsiteY14852" fmla="*/ 785443 h 4158856"/>
              <a:gd name="connsiteX14853" fmla="*/ 8857513 w 10692508"/>
              <a:gd name="connsiteY14853" fmla="*/ 790812 h 4158856"/>
              <a:gd name="connsiteX14854" fmla="*/ 8876683 w 10692508"/>
              <a:gd name="connsiteY14854" fmla="*/ 790812 h 4158856"/>
              <a:gd name="connsiteX14855" fmla="*/ 8876683 w 10692508"/>
              <a:gd name="connsiteY14855" fmla="*/ 774704 h 4158856"/>
              <a:gd name="connsiteX14856" fmla="*/ 8897388 w 10692508"/>
              <a:gd name="connsiteY14856" fmla="*/ 774704 h 4158856"/>
              <a:gd name="connsiteX14857" fmla="*/ 8897388 w 10692508"/>
              <a:gd name="connsiteY14857" fmla="*/ 790812 h 4158856"/>
              <a:gd name="connsiteX14858" fmla="*/ 8917325 w 10692508"/>
              <a:gd name="connsiteY14858" fmla="*/ 790812 h 4158856"/>
              <a:gd name="connsiteX14859" fmla="*/ 8927293 w 10692508"/>
              <a:gd name="connsiteY14859" fmla="*/ 780073 h 4158856"/>
              <a:gd name="connsiteX14860" fmla="*/ 8946464 w 10692508"/>
              <a:gd name="connsiteY14860" fmla="*/ 780073 h 4158856"/>
              <a:gd name="connsiteX14861" fmla="*/ 8936495 w 10692508"/>
              <a:gd name="connsiteY14861" fmla="*/ 770102 h 4158856"/>
              <a:gd name="connsiteX14862" fmla="*/ 8957199 w 10692508"/>
              <a:gd name="connsiteY14862" fmla="*/ 765500 h 4158856"/>
              <a:gd name="connsiteX14863" fmla="*/ 8847544 w 10692508"/>
              <a:gd name="connsiteY14863" fmla="*/ 760130 h 4158856"/>
              <a:gd name="connsiteX14864" fmla="*/ 8857513 w 10692508"/>
              <a:gd name="connsiteY14864" fmla="*/ 760130 h 4158856"/>
              <a:gd name="connsiteX14865" fmla="*/ 8857513 w 10692508"/>
              <a:gd name="connsiteY14865" fmla="*/ 765500 h 4158856"/>
              <a:gd name="connsiteX14866" fmla="*/ 8847544 w 10692508"/>
              <a:gd name="connsiteY14866" fmla="*/ 765500 h 4158856"/>
              <a:gd name="connsiteX14867" fmla="*/ 8279333 w 10692508"/>
              <a:gd name="connsiteY14867" fmla="*/ 760130 h 4158856"/>
              <a:gd name="connsiteX14868" fmla="*/ 8279333 w 10692508"/>
              <a:gd name="connsiteY14868" fmla="*/ 765500 h 4158856"/>
              <a:gd name="connsiteX14869" fmla="*/ 8279333 w 10692508"/>
              <a:gd name="connsiteY14869" fmla="*/ 780073 h 4158856"/>
              <a:gd name="connsiteX14870" fmla="*/ 8258629 w 10692508"/>
              <a:gd name="connsiteY14870" fmla="*/ 780073 h 4158856"/>
              <a:gd name="connsiteX14871" fmla="*/ 8258629 w 10692508"/>
              <a:gd name="connsiteY14871" fmla="*/ 765500 h 4158856"/>
              <a:gd name="connsiteX14872" fmla="*/ 7171281 w 10692508"/>
              <a:gd name="connsiteY14872" fmla="*/ 760130 h 4158856"/>
              <a:gd name="connsiteX14873" fmla="*/ 7171281 w 10692508"/>
              <a:gd name="connsiteY14873" fmla="*/ 765500 h 4158856"/>
              <a:gd name="connsiteX14874" fmla="*/ 7141375 w 10692508"/>
              <a:gd name="connsiteY14874" fmla="*/ 774704 h 4158856"/>
              <a:gd name="connsiteX14875" fmla="*/ 7141375 w 10692508"/>
              <a:gd name="connsiteY14875" fmla="*/ 770102 h 4158856"/>
              <a:gd name="connsiteX14876" fmla="*/ 7151343 w 10692508"/>
              <a:gd name="connsiteY14876" fmla="*/ 765500 h 4158856"/>
              <a:gd name="connsiteX14877" fmla="*/ 5634578 w 10692508"/>
              <a:gd name="connsiteY14877" fmla="*/ 760130 h 4158856"/>
              <a:gd name="connsiteX14878" fmla="*/ 5634578 w 10692508"/>
              <a:gd name="connsiteY14878" fmla="*/ 765500 h 4158856"/>
              <a:gd name="connsiteX14879" fmla="*/ 5626143 w 10692508"/>
              <a:gd name="connsiteY14879" fmla="*/ 770102 h 4158856"/>
              <a:gd name="connsiteX14880" fmla="*/ 5626143 w 10692508"/>
              <a:gd name="connsiteY14880" fmla="*/ 765500 h 4158856"/>
              <a:gd name="connsiteX14881" fmla="*/ 6024888 w 10692508"/>
              <a:gd name="connsiteY14881" fmla="*/ 754761 h 4158856"/>
              <a:gd name="connsiteX14882" fmla="*/ 6034857 w 10692508"/>
              <a:gd name="connsiteY14882" fmla="*/ 754761 h 4158856"/>
              <a:gd name="connsiteX14883" fmla="*/ 6034857 w 10692508"/>
              <a:gd name="connsiteY14883" fmla="*/ 765500 h 4158856"/>
              <a:gd name="connsiteX14884" fmla="*/ 5545627 w 10692508"/>
              <a:gd name="connsiteY14884" fmla="*/ 754761 h 4158856"/>
              <a:gd name="connsiteX14885" fmla="*/ 5566331 w 10692508"/>
              <a:gd name="connsiteY14885" fmla="*/ 754761 h 4158856"/>
              <a:gd name="connsiteX14886" fmla="*/ 5566331 w 10692508"/>
              <a:gd name="connsiteY14886" fmla="*/ 760130 h 4158856"/>
              <a:gd name="connsiteX14887" fmla="*/ 5555596 w 10692508"/>
              <a:gd name="connsiteY14887" fmla="*/ 770102 h 4158856"/>
              <a:gd name="connsiteX14888" fmla="*/ 5545627 w 10692508"/>
              <a:gd name="connsiteY14888" fmla="*/ 765500 h 4158856"/>
              <a:gd name="connsiteX14889" fmla="*/ 5516488 w 10692508"/>
              <a:gd name="connsiteY14889" fmla="*/ 780073 h 4158856"/>
              <a:gd name="connsiteX14890" fmla="*/ 5506519 w 10692508"/>
              <a:gd name="connsiteY14890" fmla="*/ 774704 h 4158856"/>
              <a:gd name="connsiteX14891" fmla="*/ 5516488 w 10692508"/>
              <a:gd name="connsiteY14891" fmla="*/ 770102 h 4158856"/>
              <a:gd name="connsiteX14892" fmla="*/ 5525690 w 10692508"/>
              <a:gd name="connsiteY14892" fmla="*/ 770102 h 4158856"/>
              <a:gd name="connsiteX14893" fmla="*/ 5525690 w 10692508"/>
              <a:gd name="connsiteY14893" fmla="*/ 760130 h 4158856"/>
              <a:gd name="connsiteX14894" fmla="*/ 4807948 w 10692508"/>
              <a:gd name="connsiteY14894" fmla="*/ 754761 h 4158856"/>
              <a:gd name="connsiteX14895" fmla="*/ 4817917 w 10692508"/>
              <a:gd name="connsiteY14895" fmla="*/ 754761 h 4158856"/>
              <a:gd name="connsiteX14896" fmla="*/ 4807948 w 10692508"/>
              <a:gd name="connsiteY14896" fmla="*/ 760130 h 4158856"/>
              <a:gd name="connsiteX14897" fmla="*/ 4817917 w 10692508"/>
              <a:gd name="connsiteY14897" fmla="*/ 765500 h 4158856"/>
              <a:gd name="connsiteX14898" fmla="*/ 4817917 w 10692508"/>
              <a:gd name="connsiteY14898" fmla="*/ 774704 h 4158856"/>
              <a:gd name="connsiteX14899" fmla="*/ 4827119 w 10692508"/>
              <a:gd name="connsiteY14899" fmla="*/ 780073 h 4158856"/>
              <a:gd name="connsiteX14900" fmla="*/ 4807948 w 10692508"/>
              <a:gd name="connsiteY14900" fmla="*/ 780073 h 4158856"/>
              <a:gd name="connsiteX14901" fmla="*/ 4807948 w 10692508"/>
              <a:gd name="connsiteY14901" fmla="*/ 774704 h 4158856"/>
              <a:gd name="connsiteX14902" fmla="*/ 4787244 w 10692508"/>
              <a:gd name="connsiteY14902" fmla="*/ 774704 h 4158856"/>
              <a:gd name="connsiteX14903" fmla="*/ 4768074 w 10692508"/>
              <a:gd name="connsiteY14903" fmla="*/ 770102 h 4158856"/>
              <a:gd name="connsiteX14904" fmla="*/ 4777275 w 10692508"/>
              <a:gd name="connsiteY14904" fmla="*/ 765500 h 4158856"/>
              <a:gd name="connsiteX14905" fmla="*/ 4787244 w 10692508"/>
              <a:gd name="connsiteY14905" fmla="*/ 760130 h 4158856"/>
              <a:gd name="connsiteX14906" fmla="*/ 7241828 w 10692508"/>
              <a:gd name="connsiteY14906" fmla="*/ 749392 h 4158856"/>
              <a:gd name="connsiteX14907" fmla="*/ 7231859 w 10692508"/>
              <a:gd name="connsiteY14907" fmla="*/ 765500 h 4158856"/>
              <a:gd name="connsiteX14908" fmla="*/ 7221123 w 10692508"/>
              <a:gd name="connsiteY14908" fmla="*/ 765500 h 4158856"/>
              <a:gd name="connsiteX14909" fmla="*/ 7211155 w 10692508"/>
              <a:gd name="connsiteY14909" fmla="*/ 754761 h 4158856"/>
              <a:gd name="connsiteX14910" fmla="*/ 6004184 w 10692508"/>
              <a:gd name="connsiteY14910" fmla="*/ 749392 h 4158856"/>
              <a:gd name="connsiteX14911" fmla="*/ 6014920 w 10692508"/>
              <a:gd name="connsiteY14911" fmla="*/ 760130 h 4158856"/>
              <a:gd name="connsiteX14912" fmla="*/ 5994215 w 10692508"/>
              <a:gd name="connsiteY14912" fmla="*/ 760130 h 4158856"/>
              <a:gd name="connsiteX14913" fmla="*/ 5824749 w 10692508"/>
              <a:gd name="connsiteY14913" fmla="*/ 749392 h 4158856"/>
              <a:gd name="connsiteX14914" fmla="*/ 5824749 w 10692508"/>
              <a:gd name="connsiteY14914" fmla="*/ 765500 h 4158856"/>
              <a:gd name="connsiteX14915" fmla="*/ 5795610 w 10692508"/>
              <a:gd name="connsiteY14915" fmla="*/ 765500 h 4158856"/>
              <a:gd name="connsiteX14916" fmla="*/ 5795610 w 10692508"/>
              <a:gd name="connsiteY14916" fmla="*/ 754761 h 4158856"/>
              <a:gd name="connsiteX14917" fmla="*/ 4857791 w 10692508"/>
              <a:gd name="connsiteY14917" fmla="*/ 749392 h 4158856"/>
              <a:gd name="connsiteX14918" fmla="*/ 4857791 w 10692508"/>
              <a:gd name="connsiteY14918" fmla="*/ 760130 h 4158856"/>
              <a:gd name="connsiteX14919" fmla="*/ 4847056 w 10692508"/>
              <a:gd name="connsiteY14919" fmla="*/ 760130 h 4158856"/>
              <a:gd name="connsiteX14920" fmla="*/ 8907356 w 10692508"/>
              <a:gd name="connsiteY14920" fmla="*/ 744023 h 4158856"/>
              <a:gd name="connsiteX14921" fmla="*/ 8907356 w 10692508"/>
              <a:gd name="connsiteY14921" fmla="*/ 749392 h 4158856"/>
              <a:gd name="connsiteX14922" fmla="*/ 8897388 w 10692508"/>
              <a:gd name="connsiteY14922" fmla="*/ 749392 h 4158856"/>
              <a:gd name="connsiteX14923" fmla="*/ 7151343 w 10692508"/>
              <a:gd name="connsiteY14923" fmla="*/ 744023 h 4158856"/>
              <a:gd name="connsiteX14924" fmla="*/ 7182016 w 10692508"/>
              <a:gd name="connsiteY14924" fmla="*/ 744023 h 4158856"/>
              <a:gd name="connsiteX14925" fmla="*/ 7151343 w 10692508"/>
              <a:gd name="connsiteY14925" fmla="*/ 754761 h 4158856"/>
              <a:gd name="connsiteX14926" fmla="*/ 7111469 w 10692508"/>
              <a:gd name="connsiteY14926" fmla="*/ 770102 h 4158856"/>
              <a:gd name="connsiteX14927" fmla="*/ 7111469 w 10692508"/>
              <a:gd name="connsiteY14927" fmla="*/ 760130 h 4158856"/>
              <a:gd name="connsiteX14928" fmla="*/ 5485815 w 10692508"/>
              <a:gd name="connsiteY14928" fmla="*/ 744023 h 4158856"/>
              <a:gd name="connsiteX14929" fmla="*/ 5495784 w 10692508"/>
              <a:gd name="connsiteY14929" fmla="*/ 749392 h 4158856"/>
              <a:gd name="connsiteX14930" fmla="*/ 5495784 w 10692508"/>
              <a:gd name="connsiteY14930" fmla="*/ 754761 h 4158856"/>
              <a:gd name="connsiteX14931" fmla="*/ 5465111 w 10692508"/>
              <a:gd name="connsiteY14931" fmla="*/ 754761 h 4158856"/>
              <a:gd name="connsiteX14932" fmla="*/ 5405299 w 10692508"/>
              <a:gd name="connsiteY14932" fmla="*/ 744023 h 4158856"/>
              <a:gd name="connsiteX14933" fmla="*/ 5426003 w 10692508"/>
              <a:gd name="connsiteY14933" fmla="*/ 744023 h 4158856"/>
              <a:gd name="connsiteX14934" fmla="*/ 5416035 w 10692508"/>
              <a:gd name="connsiteY14934" fmla="*/ 754761 h 4158856"/>
              <a:gd name="connsiteX14935" fmla="*/ 5047195 w 10692508"/>
              <a:gd name="connsiteY14935" fmla="*/ 744023 h 4158856"/>
              <a:gd name="connsiteX14936" fmla="*/ 5047195 w 10692508"/>
              <a:gd name="connsiteY14936" fmla="*/ 754761 h 4158856"/>
              <a:gd name="connsiteX14937" fmla="*/ 5027258 w 10692508"/>
              <a:gd name="connsiteY14937" fmla="*/ 754761 h 4158856"/>
              <a:gd name="connsiteX14938" fmla="*/ 5016523 w 10692508"/>
              <a:gd name="connsiteY14938" fmla="*/ 765500 h 4158856"/>
              <a:gd name="connsiteX14939" fmla="*/ 5047195 w 10692508"/>
              <a:gd name="connsiteY14939" fmla="*/ 760130 h 4158856"/>
              <a:gd name="connsiteX14940" fmla="*/ 5047195 w 10692508"/>
              <a:gd name="connsiteY14940" fmla="*/ 754761 h 4158856"/>
              <a:gd name="connsiteX14941" fmla="*/ 5066366 w 10692508"/>
              <a:gd name="connsiteY14941" fmla="*/ 765500 h 4158856"/>
              <a:gd name="connsiteX14942" fmla="*/ 5047195 w 10692508"/>
              <a:gd name="connsiteY14942" fmla="*/ 770102 h 4158856"/>
              <a:gd name="connsiteX14943" fmla="*/ 5027258 w 10692508"/>
              <a:gd name="connsiteY14943" fmla="*/ 774704 h 4158856"/>
              <a:gd name="connsiteX14944" fmla="*/ 4997352 w 10692508"/>
              <a:gd name="connsiteY14944" fmla="*/ 774704 h 4158856"/>
              <a:gd name="connsiteX14945" fmla="*/ 5006554 w 10692508"/>
              <a:gd name="connsiteY14945" fmla="*/ 770102 h 4158856"/>
              <a:gd name="connsiteX14946" fmla="*/ 4997352 w 10692508"/>
              <a:gd name="connsiteY14946" fmla="*/ 770102 h 4158856"/>
              <a:gd name="connsiteX14947" fmla="*/ 4987384 w 10692508"/>
              <a:gd name="connsiteY14947" fmla="*/ 770102 h 4158856"/>
              <a:gd name="connsiteX14948" fmla="*/ 4967446 w 10692508"/>
              <a:gd name="connsiteY14948" fmla="*/ 770102 h 4158856"/>
              <a:gd name="connsiteX14949" fmla="*/ 4967446 w 10692508"/>
              <a:gd name="connsiteY14949" fmla="*/ 774704 h 4158856"/>
              <a:gd name="connsiteX14950" fmla="*/ 4946742 w 10692508"/>
              <a:gd name="connsiteY14950" fmla="*/ 774704 h 4158856"/>
              <a:gd name="connsiteX14951" fmla="*/ 4937540 w 10692508"/>
              <a:gd name="connsiteY14951" fmla="*/ 790812 h 4158856"/>
              <a:gd name="connsiteX14952" fmla="*/ 4907635 w 10692508"/>
              <a:gd name="connsiteY14952" fmla="*/ 801550 h 4158856"/>
              <a:gd name="connsiteX14953" fmla="*/ 4886930 w 10692508"/>
              <a:gd name="connsiteY14953" fmla="*/ 810755 h 4158856"/>
              <a:gd name="connsiteX14954" fmla="*/ 4867760 w 10692508"/>
              <a:gd name="connsiteY14954" fmla="*/ 806152 h 4158856"/>
              <a:gd name="connsiteX14955" fmla="*/ 4877729 w 10692508"/>
              <a:gd name="connsiteY14955" fmla="*/ 801550 h 4158856"/>
              <a:gd name="connsiteX14956" fmla="*/ 4867760 w 10692508"/>
              <a:gd name="connsiteY14956" fmla="*/ 780073 h 4158856"/>
              <a:gd name="connsiteX14957" fmla="*/ 4877729 w 10692508"/>
              <a:gd name="connsiteY14957" fmla="*/ 780073 h 4158856"/>
              <a:gd name="connsiteX14958" fmla="*/ 4877729 w 10692508"/>
              <a:gd name="connsiteY14958" fmla="*/ 785443 h 4158856"/>
              <a:gd name="connsiteX14959" fmla="*/ 4896899 w 10692508"/>
              <a:gd name="connsiteY14959" fmla="*/ 785443 h 4158856"/>
              <a:gd name="connsiteX14960" fmla="*/ 4917603 w 10692508"/>
              <a:gd name="connsiteY14960" fmla="*/ 780073 h 4158856"/>
              <a:gd name="connsiteX14961" fmla="*/ 4896899 w 10692508"/>
              <a:gd name="connsiteY14961" fmla="*/ 774704 h 4158856"/>
              <a:gd name="connsiteX14962" fmla="*/ 4896899 w 10692508"/>
              <a:gd name="connsiteY14962" fmla="*/ 770102 h 4158856"/>
              <a:gd name="connsiteX14963" fmla="*/ 4917603 w 10692508"/>
              <a:gd name="connsiteY14963" fmla="*/ 765500 h 4158856"/>
              <a:gd name="connsiteX14964" fmla="*/ 4907635 w 10692508"/>
              <a:gd name="connsiteY14964" fmla="*/ 760130 h 4158856"/>
              <a:gd name="connsiteX14965" fmla="*/ 4907635 w 10692508"/>
              <a:gd name="connsiteY14965" fmla="*/ 754761 h 4158856"/>
              <a:gd name="connsiteX14966" fmla="*/ 4927572 w 10692508"/>
              <a:gd name="connsiteY14966" fmla="*/ 754761 h 4158856"/>
              <a:gd name="connsiteX14967" fmla="*/ 4956711 w 10692508"/>
              <a:gd name="connsiteY14967" fmla="*/ 760130 h 4158856"/>
              <a:gd name="connsiteX14968" fmla="*/ 4956711 w 10692508"/>
              <a:gd name="connsiteY14968" fmla="*/ 765500 h 4158856"/>
              <a:gd name="connsiteX14969" fmla="*/ 4977415 w 10692508"/>
              <a:gd name="connsiteY14969" fmla="*/ 765500 h 4158856"/>
              <a:gd name="connsiteX14970" fmla="*/ 4987384 w 10692508"/>
              <a:gd name="connsiteY14970" fmla="*/ 765500 h 4158856"/>
              <a:gd name="connsiteX14971" fmla="*/ 4359360 w 10692508"/>
              <a:gd name="connsiteY14971" fmla="*/ 744023 h 4158856"/>
              <a:gd name="connsiteX14972" fmla="*/ 4359360 w 10692508"/>
              <a:gd name="connsiteY14972" fmla="*/ 749392 h 4158856"/>
              <a:gd name="connsiteX14973" fmla="*/ 4338656 w 10692508"/>
              <a:gd name="connsiteY14973" fmla="*/ 765500 h 4158856"/>
              <a:gd name="connsiteX14974" fmla="*/ 4318718 w 10692508"/>
              <a:gd name="connsiteY14974" fmla="*/ 765500 h 4158856"/>
              <a:gd name="connsiteX14975" fmla="*/ 4328687 w 10692508"/>
              <a:gd name="connsiteY14975" fmla="*/ 760130 h 4158856"/>
              <a:gd name="connsiteX14976" fmla="*/ 4349392 w 10692508"/>
              <a:gd name="connsiteY14976" fmla="*/ 754761 h 4158856"/>
              <a:gd name="connsiteX14977" fmla="*/ 4139284 w 10692508"/>
              <a:gd name="connsiteY14977" fmla="*/ 744023 h 4158856"/>
              <a:gd name="connsiteX14978" fmla="*/ 4139284 w 10692508"/>
              <a:gd name="connsiteY14978" fmla="*/ 749392 h 4158856"/>
              <a:gd name="connsiteX14979" fmla="*/ 4130081 w 10692508"/>
              <a:gd name="connsiteY14979" fmla="*/ 749392 h 4158856"/>
              <a:gd name="connsiteX14980" fmla="*/ 7182016 w 10692508"/>
              <a:gd name="connsiteY14980" fmla="*/ 739421 h 4158856"/>
              <a:gd name="connsiteX14981" fmla="*/ 7191985 w 10692508"/>
              <a:gd name="connsiteY14981" fmla="*/ 739421 h 4158856"/>
              <a:gd name="connsiteX14982" fmla="*/ 7182016 w 10692508"/>
              <a:gd name="connsiteY14982" fmla="*/ 744023 h 4158856"/>
              <a:gd name="connsiteX14983" fmla="*/ 5725062 w 10692508"/>
              <a:gd name="connsiteY14983" fmla="*/ 739421 h 4158856"/>
              <a:gd name="connsiteX14984" fmla="*/ 5754968 w 10692508"/>
              <a:gd name="connsiteY14984" fmla="*/ 739421 h 4158856"/>
              <a:gd name="connsiteX14985" fmla="*/ 5715094 w 10692508"/>
              <a:gd name="connsiteY14985" fmla="*/ 760130 h 4158856"/>
              <a:gd name="connsiteX14986" fmla="*/ 5715094 w 10692508"/>
              <a:gd name="connsiteY14986" fmla="*/ 774704 h 4158856"/>
              <a:gd name="connsiteX14987" fmla="*/ 5705125 w 10692508"/>
              <a:gd name="connsiteY14987" fmla="*/ 774704 h 4158856"/>
              <a:gd name="connsiteX14988" fmla="*/ 5685955 w 10692508"/>
              <a:gd name="connsiteY14988" fmla="*/ 770102 h 4158856"/>
              <a:gd name="connsiteX14989" fmla="*/ 5675986 w 10692508"/>
              <a:gd name="connsiteY14989" fmla="*/ 780073 h 4158856"/>
              <a:gd name="connsiteX14990" fmla="*/ 5715094 w 10692508"/>
              <a:gd name="connsiteY14990" fmla="*/ 780073 h 4158856"/>
              <a:gd name="connsiteX14991" fmla="*/ 5715094 w 10692508"/>
              <a:gd name="connsiteY14991" fmla="*/ 790812 h 4158856"/>
              <a:gd name="connsiteX14992" fmla="*/ 5705125 w 10692508"/>
              <a:gd name="connsiteY14992" fmla="*/ 790812 h 4158856"/>
              <a:gd name="connsiteX14993" fmla="*/ 5695156 w 10692508"/>
              <a:gd name="connsiteY14993" fmla="*/ 785443 h 4158856"/>
              <a:gd name="connsiteX14994" fmla="*/ 5695156 w 10692508"/>
              <a:gd name="connsiteY14994" fmla="*/ 796181 h 4158856"/>
              <a:gd name="connsiteX14995" fmla="*/ 5685955 w 10692508"/>
              <a:gd name="connsiteY14995" fmla="*/ 796181 h 4158856"/>
              <a:gd name="connsiteX14996" fmla="*/ 5685955 w 10692508"/>
              <a:gd name="connsiteY14996" fmla="*/ 785443 h 4158856"/>
              <a:gd name="connsiteX14997" fmla="*/ 5655282 w 10692508"/>
              <a:gd name="connsiteY14997" fmla="*/ 785443 h 4158856"/>
              <a:gd name="connsiteX14998" fmla="*/ 5655282 w 10692508"/>
              <a:gd name="connsiteY14998" fmla="*/ 780073 h 4158856"/>
              <a:gd name="connsiteX14999" fmla="*/ 5626143 w 10692508"/>
              <a:gd name="connsiteY14999" fmla="*/ 780073 h 4158856"/>
              <a:gd name="connsiteX15000" fmla="*/ 5626143 w 10692508"/>
              <a:gd name="connsiteY15000" fmla="*/ 770102 h 4158856"/>
              <a:gd name="connsiteX15001" fmla="*/ 5645313 w 10692508"/>
              <a:gd name="connsiteY15001" fmla="*/ 774704 h 4158856"/>
              <a:gd name="connsiteX15002" fmla="*/ 5655282 w 10692508"/>
              <a:gd name="connsiteY15002" fmla="*/ 774704 h 4158856"/>
              <a:gd name="connsiteX15003" fmla="*/ 5655282 w 10692508"/>
              <a:gd name="connsiteY15003" fmla="*/ 754761 h 4158856"/>
              <a:gd name="connsiteX15004" fmla="*/ 5645313 w 10692508"/>
              <a:gd name="connsiteY15004" fmla="*/ 754761 h 4158856"/>
              <a:gd name="connsiteX15005" fmla="*/ 5645313 w 10692508"/>
              <a:gd name="connsiteY15005" fmla="*/ 749392 h 4158856"/>
              <a:gd name="connsiteX15006" fmla="*/ 5626143 w 10692508"/>
              <a:gd name="connsiteY15006" fmla="*/ 744023 h 4158856"/>
              <a:gd name="connsiteX15007" fmla="*/ 5655282 w 10692508"/>
              <a:gd name="connsiteY15007" fmla="*/ 744023 h 4158856"/>
              <a:gd name="connsiteX15008" fmla="*/ 5675986 w 10692508"/>
              <a:gd name="connsiteY15008" fmla="*/ 754761 h 4158856"/>
              <a:gd name="connsiteX15009" fmla="*/ 5695156 w 10692508"/>
              <a:gd name="connsiteY15009" fmla="*/ 749392 h 4158856"/>
              <a:gd name="connsiteX15010" fmla="*/ 5715094 w 10692508"/>
              <a:gd name="connsiteY15010" fmla="*/ 749392 h 4158856"/>
              <a:gd name="connsiteX15011" fmla="*/ 5097039 w 10692508"/>
              <a:gd name="connsiteY15011" fmla="*/ 739421 h 4158856"/>
              <a:gd name="connsiteX15012" fmla="*/ 5107007 w 10692508"/>
              <a:gd name="connsiteY15012" fmla="*/ 749392 h 4158856"/>
              <a:gd name="connsiteX15013" fmla="*/ 5107007 w 10692508"/>
              <a:gd name="connsiteY15013" fmla="*/ 774704 h 4158856"/>
              <a:gd name="connsiteX15014" fmla="*/ 5097039 w 10692508"/>
              <a:gd name="connsiteY15014" fmla="*/ 780073 h 4158856"/>
              <a:gd name="connsiteX15015" fmla="*/ 5077101 w 10692508"/>
              <a:gd name="connsiteY15015" fmla="*/ 774704 h 4158856"/>
              <a:gd name="connsiteX15016" fmla="*/ 5077101 w 10692508"/>
              <a:gd name="connsiteY15016" fmla="*/ 760130 h 4158856"/>
              <a:gd name="connsiteX15017" fmla="*/ 5087070 w 10692508"/>
              <a:gd name="connsiteY15017" fmla="*/ 754761 h 4158856"/>
              <a:gd name="connsiteX15018" fmla="*/ 4896899 w 10692508"/>
              <a:gd name="connsiteY15018" fmla="*/ 739421 h 4158856"/>
              <a:gd name="connsiteX15019" fmla="*/ 4907635 w 10692508"/>
              <a:gd name="connsiteY15019" fmla="*/ 744023 h 4158856"/>
              <a:gd name="connsiteX15020" fmla="*/ 4877729 w 10692508"/>
              <a:gd name="connsiteY15020" fmla="*/ 754761 h 4158856"/>
              <a:gd name="connsiteX15021" fmla="*/ 4877729 w 10692508"/>
              <a:gd name="connsiteY15021" fmla="*/ 749392 h 4158856"/>
              <a:gd name="connsiteX15022" fmla="*/ 4677589 w 10692508"/>
              <a:gd name="connsiteY15022" fmla="*/ 739421 h 4158856"/>
              <a:gd name="connsiteX15023" fmla="*/ 4698293 w 10692508"/>
              <a:gd name="connsiteY15023" fmla="*/ 739421 h 4158856"/>
              <a:gd name="connsiteX15024" fmla="*/ 4688325 w 10692508"/>
              <a:gd name="connsiteY15024" fmla="*/ 744023 h 4158856"/>
              <a:gd name="connsiteX15025" fmla="*/ 4688325 w 10692508"/>
              <a:gd name="connsiteY15025" fmla="*/ 754761 h 4158856"/>
              <a:gd name="connsiteX15026" fmla="*/ 5465111 w 10692508"/>
              <a:gd name="connsiteY15026" fmla="*/ 729449 h 4158856"/>
              <a:gd name="connsiteX15027" fmla="*/ 5485815 w 10692508"/>
              <a:gd name="connsiteY15027" fmla="*/ 729449 h 4158856"/>
              <a:gd name="connsiteX15028" fmla="*/ 5475847 w 10692508"/>
              <a:gd name="connsiteY15028" fmla="*/ 734051 h 4158856"/>
              <a:gd name="connsiteX15029" fmla="*/ 5465111 w 10692508"/>
              <a:gd name="connsiteY15029" fmla="*/ 734051 h 4158856"/>
              <a:gd name="connsiteX15030" fmla="*/ 1746044 w 10692508"/>
              <a:gd name="connsiteY15030" fmla="*/ 729449 h 4158856"/>
              <a:gd name="connsiteX15031" fmla="*/ 1765215 w 10692508"/>
              <a:gd name="connsiteY15031" fmla="*/ 734051 h 4158856"/>
              <a:gd name="connsiteX15032" fmla="*/ 1746044 w 10692508"/>
              <a:gd name="connsiteY15032" fmla="*/ 734051 h 4158856"/>
              <a:gd name="connsiteX15033" fmla="*/ 7091531 w 10692508"/>
              <a:gd name="connsiteY15033" fmla="*/ 724080 h 4158856"/>
              <a:gd name="connsiteX15034" fmla="*/ 7111469 w 10692508"/>
              <a:gd name="connsiteY15034" fmla="*/ 724080 h 4158856"/>
              <a:gd name="connsiteX15035" fmla="*/ 7091531 w 10692508"/>
              <a:gd name="connsiteY15035" fmla="*/ 739421 h 4158856"/>
              <a:gd name="connsiteX15036" fmla="*/ 7081563 w 10692508"/>
              <a:gd name="connsiteY15036" fmla="*/ 739421 h 4158856"/>
              <a:gd name="connsiteX15037" fmla="*/ 4867760 w 10692508"/>
              <a:gd name="connsiteY15037" fmla="*/ 724080 h 4158856"/>
              <a:gd name="connsiteX15038" fmla="*/ 4907635 w 10692508"/>
              <a:gd name="connsiteY15038" fmla="*/ 724080 h 4158856"/>
              <a:gd name="connsiteX15039" fmla="*/ 4867760 w 10692508"/>
              <a:gd name="connsiteY15039" fmla="*/ 739421 h 4158856"/>
              <a:gd name="connsiteX15040" fmla="*/ 1177066 w 10692508"/>
              <a:gd name="connsiteY15040" fmla="*/ 724080 h 4158856"/>
              <a:gd name="connsiteX15041" fmla="*/ 1196236 w 10692508"/>
              <a:gd name="connsiteY15041" fmla="*/ 724080 h 4158856"/>
              <a:gd name="connsiteX15042" fmla="*/ 1196236 w 10692508"/>
              <a:gd name="connsiteY15042" fmla="*/ 739421 h 4158856"/>
              <a:gd name="connsiteX15043" fmla="*/ 1177066 w 10692508"/>
              <a:gd name="connsiteY15043" fmla="*/ 739421 h 4158856"/>
              <a:gd name="connsiteX15044" fmla="*/ 5745766 w 10692508"/>
              <a:gd name="connsiteY15044" fmla="*/ 718711 h 4158856"/>
              <a:gd name="connsiteX15045" fmla="*/ 5754968 w 10692508"/>
              <a:gd name="connsiteY15045" fmla="*/ 718711 h 4158856"/>
              <a:gd name="connsiteX15046" fmla="*/ 5745766 w 10692508"/>
              <a:gd name="connsiteY15046" fmla="*/ 729449 h 4158856"/>
              <a:gd name="connsiteX15047" fmla="*/ 5576300 w 10692508"/>
              <a:gd name="connsiteY15047" fmla="*/ 718711 h 4158856"/>
              <a:gd name="connsiteX15048" fmla="*/ 5605439 w 10692508"/>
              <a:gd name="connsiteY15048" fmla="*/ 718711 h 4158856"/>
              <a:gd name="connsiteX15049" fmla="*/ 5626143 w 10692508"/>
              <a:gd name="connsiteY15049" fmla="*/ 729449 h 4158856"/>
              <a:gd name="connsiteX15050" fmla="*/ 5626143 w 10692508"/>
              <a:gd name="connsiteY15050" fmla="*/ 734051 h 4158856"/>
              <a:gd name="connsiteX15051" fmla="*/ 5605439 w 10692508"/>
              <a:gd name="connsiteY15051" fmla="*/ 744023 h 4158856"/>
              <a:gd name="connsiteX15052" fmla="*/ 5605439 w 10692508"/>
              <a:gd name="connsiteY15052" fmla="*/ 760130 h 4158856"/>
              <a:gd name="connsiteX15053" fmla="*/ 5585502 w 10692508"/>
              <a:gd name="connsiteY15053" fmla="*/ 765500 h 4158856"/>
              <a:gd name="connsiteX15054" fmla="*/ 5585502 w 10692508"/>
              <a:gd name="connsiteY15054" fmla="*/ 754761 h 4158856"/>
              <a:gd name="connsiteX15055" fmla="*/ 5566331 w 10692508"/>
              <a:gd name="connsiteY15055" fmla="*/ 754761 h 4158856"/>
              <a:gd name="connsiteX15056" fmla="*/ 5576300 w 10692508"/>
              <a:gd name="connsiteY15056" fmla="*/ 749392 h 4158856"/>
              <a:gd name="connsiteX15057" fmla="*/ 5576300 w 10692508"/>
              <a:gd name="connsiteY15057" fmla="*/ 734051 h 4158856"/>
              <a:gd name="connsiteX15058" fmla="*/ 5566331 w 10692508"/>
              <a:gd name="connsiteY15058" fmla="*/ 729449 h 4158856"/>
              <a:gd name="connsiteX15059" fmla="*/ 2962984 w 10692508"/>
              <a:gd name="connsiteY15059" fmla="*/ 718711 h 4158856"/>
              <a:gd name="connsiteX15060" fmla="*/ 2982155 w 10692508"/>
              <a:gd name="connsiteY15060" fmla="*/ 718711 h 4158856"/>
              <a:gd name="connsiteX15061" fmla="*/ 2972953 w 10692508"/>
              <a:gd name="connsiteY15061" fmla="*/ 724080 h 4158856"/>
              <a:gd name="connsiteX15062" fmla="*/ 6932034 w 10692508"/>
              <a:gd name="connsiteY15062" fmla="*/ 713341 h 4158856"/>
              <a:gd name="connsiteX15063" fmla="*/ 6932034 w 10692508"/>
              <a:gd name="connsiteY15063" fmla="*/ 718711 h 4158856"/>
              <a:gd name="connsiteX15064" fmla="*/ 6932034 w 10692508"/>
              <a:gd name="connsiteY15064" fmla="*/ 729449 h 4158856"/>
              <a:gd name="connsiteX15065" fmla="*/ 6942002 w 10692508"/>
              <a:gd name="connsiteY15065" fmla="*/ 724080 h 4158856"/>
              <a:gd name="connsiteX15066" fmla="*/ 6962706 w 10692508"/>
              <a:gd name="connsiteY15066" fmla="*/ 729449 h 4158856"/>
              <a:gd name="connsiteX15067" fmla="*/ 6962706 w 10692508"/>
              <a:gd name="connsiteY15067" fmla="*/ 734051 h 4158856"/>
              <a:gd name="connsiteX15068" fmla="*/ 6942002 w 10692508"/>
              <a:gd name="connsiteY15068" fmla="*/ 734051 h 4158856"/>
              <a:gd name="connsiteX15069" fmla="*/ 6922065 w 10692508"/>
              <a:gd name="connsiteY15069" fmla="*/ 739421 h 4158856"/>
              <a:gd name="connsiteX15070" fmla="*/ 6912096 w 10692508"/>
              <a:gd name="connsiteY15070" fmla="*/ 724080 h 4158856"/>
              <a:gd name="connsiteX15071" fmla="*/ 5805578 w 10692508"/>
              <a:gd name="connsiteY15071" fmla="*/ 713341 h 4158856"/>
              <a:gd name="connsiteX15072" fmla="*/ 5805578 w 10692508"/>
              <a:gd name="connsiteY15072" fmla="*/ 718711 h 4158856"/>
              <a:gd name="connsiteX15073" fmla="*/ 5824749 w 10692508"/>
              <a:gd name="connsiteY15073" fmla="*/ 724080 h 4158856"/>
              <a:gd name="connsiteX15074" fmla="*/ 5805578 w 10692508"/>
              <a:gd name="connsiteY15074" fmla="*/ 734051 h 4158856"/>
              <a:gd name="connsiteX15075" fmla="*/ 5795610 w 10692508"/>
              <a:gd name="connsiteY15075" fmla="*/ 734051 h 4158856"/>
              <a:gd name="connsiteX15076" fmla="*/ 5784874 w 10692508"/>
              <a:gd name="connsiteY15076" fmla="*/ 739421 h 4158856"/>
              <a:gd name="connsiteX15077" fmla="*/ 5774906 w 10692508"/>
              <a:gd name="connsiteY15077" fmla="*/ 729449 h 4158856"/>
              <a:gd name="connsiteX15078" fmla="*/ 5774906 w 10692508"/>
              <a:gd name="connsiteY15078" fmla="*/ 724080 h 4158856"/>
              <a:gd name="connsiteX15079" fmla="*/ 5784874 w 10692508"/>
              <a:gd name="connsiteY15079" fmla="*/ 718711 h 4158856"/>
              <a:gd name="connsiteX15080" fmla="*/ 4977415 w 10692508"/>
              <a:gd name="connsiteY15080" fmla="*/ 713341 h 4158856"/>
              <a:gd name="connsiteX15081" fmla="*/ 4987384 w 10692508"/>
              <a:gd name="connsiteY15081" fmla="*/ 718711 h 4158856"/>
              <a:gd name="connsiteX15082" fmla="*/ 4997352 w 10692508"/>
              <a:gd name="connsiteY15082" fmla="*/ 729449 h 4158856"/>
              <a:gd name="connsiteX15083" fmla="*/ 4987384 w 10692508"/>
              <a:gd name="connsiteY15083" fmla="*/ 734051 h 4158856"/>
              <a:gd name="connsiteX15084" fmla="*/ 4977415 w 10692508"/>
              <a:gd name="connsiteY15084" fmla="*/ 744023 h 4158856"/>
              <a:gd name="connsiteX15085" fmla="*/ 4967446 w 10692508"/>
              <a:gd name="connsiteY15085" fmla="*/ 739421 h 4158856"/>
              <a:gd name="connsiteX15086" fmla="*/ 4977415 w 10692508"/>
              <a:gd name="connsiteY15086" fmla="*/ 729449 h 4158856"/>
              <a:gd name="connsiteX15087" fmla="*/ 4956711 w 10692508"/>
              <a:gd name="connsiteY15087" fmla="*/ 718711 h 4158856"/>
              <a:gd name="connsiteX15088" fmla="*/ 4119346 w 10692508"/>
              <a:gd name="connsiteY15088" fmla="*/ 713341 h 4158856"/>
              <a:gd name="connsiteX15089" fmla="*/ 4139284 w 10692508"/>
              <a:gd name="connsiteY15089" fmla="*/ 713341 h 4158856"/>
              <a:gd name="connsiteX15090" fmla="*/ 4119346 w 10692508"/>
              <a:gd name="connsiteY15090" fmla="*/ 729449 h 4158856"/>
              <a:gd name="connsiteX15091" fmla="*/ 4109377 w 10692508"/>
              <a:gd name="connsiteY15091" fmla="*/ 729449 h 4158856"/>
              <a:gd name="connsiteX15092" fmla="*/ 4109377 w 10692508"/>
              <a:gd name="connsiteY15092" fmla="*/ 724080 h 4158856"/>
              <a:gd name="connsiteX15093" fmla="*/ 5695156 w 10692508"/>
              <a:gd name="connsiteY15093" fmla="*/ 708739 h 4158856"/>
              <a:gd name="connsiteX15094" fmla="*/ 5675986 w 10692508"/>
              <a:gd name="connsiteY15094" fmla="*/ 729449 h 4158856"/>
              <a:gd name="connsiteX15095" fmla="*/ 5675986 w 10692508"/>
              <a:gd name="connsiteY15095" fmla="*/ 713341 h 4158856"/>
              <a:gd name="connsiteX15096" fmla="*/ 5306380 w 10692508"/>
              <a:gd name="connsiteY15096" fmla="*/ 708739 h 4158856"/>
              <a:gd name="connsiteX15097" fmla="*/ 5326317 w 10692508"/>
              <a:gd name="connsiteY15097" fmla="*/ 708739 h 4158856"/>
              <a:gd name="connsiteX15098" fmla="*/ 5347021 w 10692508"/>
              <a:gd name="connsiteY15098" fmla="*/ 718711 h 4158856"/>
              <a:gd name="connsiteX15099" fmla="*/ 5376160 w 10692508"/>
              <a:gd name="connsiteY15099" fmla="*/ 718711 h 4158856"/>
              <a:gd name="connsiteX15100" fmla="*/ 5386129 w 10692508"/>
              <a:gd name="connsiteY15100" fmla="*/ 718711 h 4158856"/>
              <a:gd name="connsiteX15101" fmla="*/ 5396864 w 10692508"/>
              <a:gd name="connsiteY15101" fmla="*/ 718711 h 4158856"/>
              <a:gd name="connsiteX15102" fmla="*/ 5416035 w 10692508"/>
              <a:gd name="connsiteY15102" fmla="*/ 718711 h 4158856"/>
              <a:gd name="connsiteX15103" fmla="*/ 5445941 w 10692508"/>
              <a:gd name="connsiteY15103" fmla="*/ 724080 h 4158856"/>
              <a:gd name="connsiteX15104" fmla="*/ 5435972 w 10692508"/>
              <a:gd name="connsiteY15104" fmla="*/ 729449 h 4158856"/>
              <a:gd name="connsiteX15105" fmla="*/ 5405299 w 10692508"/>
              <a:gd name="connsiteY15105" fmla="*/ 739421 h 4158856"/>
              <a:gd name="connsiteX15106" fmla="*/ 5405299 w 10692508"/>
              <a:gd name="connsiteY15106" fmla="*/ 744023 h 4158856"/>
              <a:gd name="connsiteX15107" fmla="*/ 5396864 w 10692508"/>
              <a:gd name="connsiteY15107" fmla="*/ 744023 h 4158856"/>
              <a:gd name="connsiteX15108" fmla="*/ 5386129 w 10692508"/>
              <a:gd name="connsiteY15108" fmla="*/ 760130 h 4158856"/>
              <a:gd name="connsiteX15109" fmla="*/ 5376160 w 10692508"/>
              <a:gd name="connsiteY15109" fmla="*/ 770102 h 4158856"/>
              <a:gd name="connsiteX15110" fmla="*/ 5376160 w 10692508"/>
              <a:gd name="connsiteY15110" fmla="*/ 760130 h 4158856"/>
              <a:gd name="connsiteX15111" fmla="*/ 5347021 w 10692508"/>
              <a:gd name="connsiteY15111" fmla="*/ 760130 h 4158856"/>
              <a:gd name="connsiteX15112" fmla="*/ 5336286 w 10692508"/>
              <a:gd name="connsiteY15112" fmla="*/ 774704 h 4158856"/>
              <a:gd name="connsiteX15113" fmla="*/ 5316348 w 10692508"/>
              <a:gd name="connsiteY15113" fmla="*/ 780073 h 4158856"/>
              <a:gd name="connsiteX15114" fmla="*/ 5295644 w 10692508"/>
              <a:gd name="connsiteY15114" fmla="*/ 785443 h 4158856"/>
              <a:gd name="connsiteX15115" fmla="*/ 5316348 w 10692508"/>
              <a:gd name="connsiteY15115" fmla="*/ 785443 h 4158856"/>
              <a:gd name="connsiteX15116" fmla="*/ 5316348 w 10692508"/>
              <a:gd name="connsiteY15116" fmla="*/ 790812 h 4158856"/>
              <a:gd name="connsiteX15117" fmla="*/ 5306380 w 10692508"/>
              <a:gd name="connsiteY15117" fmla="*/ 796181 h 4158856"/>
              <a:gd name="connsiteX15118" fmla="*/ 5256537 w 10692508"/>
              <a:gd name="connsiteY15118" fmla="*/ 796181 h 4158856"/>
              <a:gd name="connsiteX15119" fmla="*/ 5235833 w 10692508"/>
              <a:gd name="connsiteY15119" fmla="*/ 801550 h 4158856"/>
              <a:gd name="connsiteX15120" fmla="*/ 5246568 w 10692508"/>
              <a:gd name="connsiteY15120" fmla="*/ 790812 h 4158856"/>
              <a:gd name="connsiteX15121" fmla="*/ 5256537 w 10692508"/>
              <a:gd name="connsiteY15121" fmla="*/ 785443 h 4158856"/>
              <a:gd name="connsiteX15122" fmla="*/ 5256537 w 10692508"/>
              <a:gd name="connsiteY15122" fmla="*/ 790812 h 4158856"/>
              <a:gd name="connsiteX15123" fmla="*/ 5276474 w 10692508"/>
              <a:gd name="connsiteY15123" fmla="*/ 774704 h 4158856"/>
              <a:gd name="connsiteX15124" fmla="*/ 5295644 w 10692508"/>
              <a:gd name="connsiteY15124" fmla="*/ 774704 h 4158856"/>
              <a:gd name="connsiteX15125" fmla="*/ 5306380 w 10692508"/>
              <a:gd name="connsiteY15125" fmla="*/ 770102 h 4158856"/>
              <a:gd name="connsiteX15126" fmla="*/ 5295644 w 10692508"/>
              <a:gd name="connsiteY15126" fmla="*/ 770102 h 4158856"/>
              <a:gd name="connsiteX15127" fmla="*/ 5276474 w 10692508"/>
              <a:gd name="connsiteY15127" fmla="*/ 754761 h 4158856"/>
              <a:gd name="connsiteX15128" fmla="*/ 5295644 w 10692508"/>
              <a:gd name="connsiteY15128" fmla="*/ 744023 h 4158856"/>
              <a:gd name="connsiteX15129" fmla="*/ 5306380 w 10692508"/>
              <a:gd name="connsiteY15129" fmla="*/ 754761 h 4158856"/>
              <a:gd name="connsiteX15130" fmla="*/ 5356223 w 10692508"/>
              <a:gd name="connsiteY15130" fmla="*/ 754761 h 4158856"/>
              <a:gd name="connsiteX15131" fmla="*/ 5366192 w 10692508"/>
              <a:gd name="connsiteY15131" fmla="*/ 739421 h 4158856"/>
              <a:gd name="connsiteX15132" fmla="*/ 5356223 w 10692508"/>
              <a:gd name="connsiteY15132" fmla="*/ 734051 h 4158856"/>
              <a:gd name="connsiteX15133" fmla="*/ 5336286 w 10692508"/>
              <a:gd name="connsiteY15133" fmla="*/ 739421 h 4158856"/>
              <a:gd name="connsiteX15134" fmla="*/ 5336286 w 10692508"/>
              <a:gd name="connsiteY15134" fmla="*/ 729449 h 4158856"/>
              <a:gd name="connsiteX15135" fmla="*/ 5306380 w 10692508"/>
              <a:gd name="connsiteY15135" fmla="*/ 729449 h 4158856"/>
              <a:gd name="connsiteX15136" fmla="*/ 5295644 w 10692508"/>
              <a:gd name="connsiteY15136" fmla="*/ 724080 h 4158856"/>
              <a:gd name="connsiteX15137" fmla="*/ 5295644 w 10692508"/>
              <a:gd name="connsiteY15137" fmla="*/ 713341 h 4158856"/>
              <a:gd name="connsiteX15138" fmla="*/ 7031720 w 10692508"/>
              <a:gd name="connsiteY15138" fmla="*/ 703370 h 4158856"/>
              <a:gd name="connsiteX15139" fmla="*/ 7041689 w 10692508"/>
              <a:gd name="connsiteY15139" fmla="*/ 703370 h 4158856"/>
              <a:gd name="connsiteX15140" fmla="*/ 7041689 w 10692508"/>
              <a:gd name="connsiteY15140" fmla="*/ 708739 h 4158856"/>
              <a:gd name="connsiteX15141" fmla="*/ 7031720 w 10692508"/>
              <a:gd name="connsiteY15141" fmla="*/ 713341 h 4158856"/>
              <a:gd name="connsiteX15142" fmla="*/ 6791706 w 10692508"/>
              <a:gd name="connsiteY15142" fmla="*/ 703370 h 4158856"/>
              <a:gd name="connsiteX15143" fmla="*/ 6802441 w 10692508"/>
              <a:gd name="connsiteY15143" fmla="*/ 703370 h 4158856"/>
              <a:gd name="connsiteX15144" fmla="*/ 6812410 w 10692508"/>
              <a:gd name="connsiteY15144" fmla="*/ 713341 h 4158856"/>
              <a:gd name="connsiteX15145" fmla="*/ 6843083 w 10692508"/>
              <a:gd name="connsiteY15145" fmla="*/ 718711 h 4158856"/>
              <a:gd name="connsiteX15146" fmla="*/ 6832347 w 10692508"/>
              <a:gd name="connsiteY15146" fmla="*/ 724080 h 4158856"/>
              <a:gd name="connsiteX15147" fmla="*/ 6802441 w 10692508"/>
              <a:gd name="connsiteY15147" fmla="*/ 718711 h 4158856"/>
              <a:gd name="connsiteX15148" fmla="*/ 5166819 w 10692508"/>
              <a:gd name="connsiteY15148" fmla="*/ 703370 h 4158856"/>
              <a:gd name="connsiteX15149" fmla="*/ 5166819 w 10692508"/>
              <a:gd name="connsiteY15149" fmla="*/ 708739 h 4158856"/>
              <a:gd name="connsiteX15150" fmla="*/ 5156850 w 10692508"/>
              <a:gd name="connsiteY15150" fmla="*/ 708739 h 4158856"/>
              <a:gd name="connsiteX15151" fmla="*/ 4946742 w 10692508"/>
              <a:gd name="connsiteY15151" fmla="*/ 703370 h 4158856"/>
              <a:gd name="connsiteX15152" fmla="*/ 4946742 w 10692508"/>
              <a:gd name="connsiteY15152" fmla="*/ 713341 h 4158856"/>
              <a:gd name="connsiteX15153" fmla="*/ 4927572 w 10692508"/>
              <a:gd name="connsiteY15153" fmla="*/ 713341 h 4158856"/>
              <a:gd name="connsiteX15154" fmla="*/ 4488185 w 10692508"/>
              <a:gd name="connsiteY15154" fmla="*/ 703370 h 4158856"/>
              <a:gd name="connsiteX15155" fmla="*/ 4498154 w 10692508"/>
              <a:gd name="connsiteY15155" fmla="*/ 703370 h 4158856"/>
              <a:gd name="connsiteX15156" fmla="*/ 4498154 w 10692508"/>
              <a:gd name="connsiteY15156" fmla="*/ 718711 h 4158856"/>
              <a:gd name="connsiteX15157" fmla="*/ 4478983 w 10692508"/>
              <a:gd name="connsiteY15157" fmla="*/ 713341 h 4158856"/>
              <a:gd name="connsiteX15158" fmla="*/ 4438342 w 10692508"/>
              <a:gd name="connsiteY15158" fmla="*/ 729449 h 4158856"/>
              <a:gd name="connsiteX15159" fmla="*/ 4459047 w 10692508"/>
              <a:gd name="connsiteY15159" fmla="*/ 734051 h 4158856"/>
              <a:gd name="connsiteX15160" fmla="*/ 4478983 w 10692508"/>
              <a:gd name="connsiteY15160" fmla="*/ 734051 h 4158856"/>
              <a:gd name="connsiteX15161" fmla="*/ 4498154 w 10692508"/>
              <a:gd name="connsiteY15161" fmla="*/ 718711 h 4158856"/>
              <a:gd name="connsiteX15162" fmla="*/ 4508122 w 10692508"/>
              <a:gd name="connsiteY15162" fmla="*/ 718711 h 4158856"/>
              <a:gd name="connsiteX15163" fmla="*/ 4488185 w 10692508"/>
              <a:gd name="connsiteY15163" fmla="*/ 739421 h 4158856"/>
              <a:gd name="connsiteX15164" fmla="*/ 4469015 w 10692508"/>
              <a:gd name="connsiteY15164" fmla="*/ 744023 h 4158856"/>
              <a:gd name="connsiteX15165" fmla="*/ 4459047 w 10692508"/>
              <a:gd name="connsiteY15165" fmla="*/ 744023 h 4158856"/>
              <a:gd name="connsiteX15166" fmla="*/ 4459047 w 10692508"/>
              <a:gd name="connsiteY15166" fmla="*/ 754761 h 4158856"/>
              <a:gd name="connsiteX15167" fmla="*/ 4448311 w 10692508"/>
              <a:gd name="connsiteY15167" fmla="*/ 760130 h 4158856"/>
              <a:gd name="connsiteX15168" fmla="*/ 4459047 w 10692508"/>
              <a:gd name="connsiteY15168" fmla="*/ 765500 h 4158856"/>
              <a:gd name="connsiteX15169" fmla="*/ 4428373 w 10692508"/>
              <a:gd name="connsiteY15169" fmla="*/ 770102 h 4158856"/>
              <a:gd name="connsiteX15170" fmla="*/ 4419172 w 10692508"/>
              <a:gd name="connsiteY15170" fmla="*/ 774704 h 4158856"/>
              <a:gd name="connsiteX15171" fmla="*/ 4398467 w 10692508"/>
              <a:gd name="connsiteY15171" fmla="*/ 774704 h 4158856"/>
              <a:gd name="connsiteX15172" fmla="*/ 4388499 w 10692508"/>
              <a:gd name="connsiteY15172" fmla="*/ 785443 h 4158856"/>
              <a:gd name="connsiteX15173" fmla="*/ 4378530 w 10692508"/>
              <a:gd name="connsiteY15173" fmla="*/ 785443 h 4158856"/>
              <a:gd name="connsiteX15174" fmla="*/ 4368562 w 10692508"/>
              <a:gd name="connsiteY15174" fmla="*/ 790812 h 4158856"/>
              <a:gd name="connsiteX15175" fmla="*/ 4349392 w 10692508"/>
              <a:gd name="connsiteY15175" fmla="*/ 796181 h 4158856"/>
              <a:gd name="connsiteX15176" fmla="*/ 4338656 w 10692508"/>
              <a:gd name="connsiteY15176" fmla="*/ 785443 h 4158856"/>
              <a:gd name="connsiteX15177" fmla="*/ 4359360 w 10692508"/>
              <a:gd name="connsiteY15177" fmla="*/ 785443 h 4158856"/>
              <a:gd name="connsiteX15178" fmla="*/ 4368562 w 10692508"/>
              <a:gd name="connsiteY15178" fmla="*/ 770102 h 4158856"/>
              <a:gd name="connsiteX15179" fmla="*/ 4388499 w 10692508"/>
              <a:gd name="connsiteY15179" fmla="*/ 765500 h 4158856"/>
              <a:gd name="connsiteX15180" fmla="*/ 4398467 w 10692508"/>
              <a:gd name="connsiteY15180" fmla="*/ 760130 h 4158856"/>
              <a:gd name="connsiteX15181" fmla="*/ 4378530 w 10692508"/>
              <a:gd name="connsiteY15181" fmla="*/ 744023 h 4158856"/>
              <a:gd name="connsiteX15182" fmla="*/ 4398467 w 10692508"/>
              <a:gd name="connsiteY15182" fmla="*/ 734051 h 4158856"/>
              <a:gd name="connsiteX15183" fmla="*/ 4438342 w 10692508"/>
              <a:gd name="connsiteY15183" fmla="*/ 718711 h 4158856"/>
              <a:gd name="connsiteX15184" fmla="*/ 4199095 w 10692508"/>
              <a:gd name="connsiteY15184" fmla="*/ 703370 h 4158856"/>
              <a:gd name="connsiteX15185" fmla="*/ 4209063 w 10692508"/>
              <a:gd name="connsiteY15185" fmla="*/ 708739 h 4158856"/>
              <a:gd name="connsiteX15186" fmla="*/ 4199095 w 10692508"/>
              <a:gd name="connsiteY15186" fmla="*/ 713341 h 4158856"/>
              <a:gd name="connsiteX15187" fmla="*/ 4199095 w 10692508"/>
              <a:gd name="connsiteY15187" fmla="*/ 708739 h 4158856"/>
              <a:gd name="connsiteX15188" fmla="*/ 4139284 w 10692508"/>
              <a:gd name="connsiteY15188" fmla="*/ 703370 h 4158856"/>
              <a:gd name="connsiteX15189" fmla="*/ 4169189 w 10692508"/>
              <a:gd name="connsiteY15189" fmla="*/ 703370 h 4158856"/>
              <a:gd name="connsiteX15190" fmla="*/ 4139284 w 10692508"/>
              <a:gd name="connsiteY15190" fmla="*/ 718711 h 4158856"/>
              <a:gd name="connsiteX15191" fmla="*/ 4139284 w 10692508"/>
              <a:gd name="connsiteY15191" fmla="*/ 713341 h 4158856"/>
              <a:gd name="connsiteX15192" fmla="*/ 7161312 w 10692508"/>
              <a:gd name="connsiteY15192" fmla="*/ 698001 h 4158856"/>
              <a:gd name="connsiteX15193" fmla="*/ 7161312 w 10692508"/>
              <a:gd name="connsiteY15193" fmla="*/ 703370 h 4158856"/>
              <a:gd name="connsiteX15194" fmla="*/ 7151343 w 10692508"/>
              <a:gd name="connsiteY15194" fmla="*/ 708739 h 4158856"/>
              <a:gd name="connsiteX15195" fmla="*/ 7141375 w 10692508"/>
              <a:gd name="connsiteY15195" fmla="*/ 708739 h 4158856"/>
              <a:gd name="connsiteX15196" fmla="*/ 6832347 w 10692508"/>
              <a:gd name="connsiteY15196" fmla="*/ 693398 h 4158856"/>
              <a:gd name="connsiteX15197" fmla="*/ 6862253 w 10692508"/>
              <a:gd name="connsiteY15197" fmla="*/ 703370 h 4158856"/>
              <a:gd name="connsiteX15198" fmla="*/ 6843083 w 10692508"/>
              <a:gd name="connsiteY15198" fmla="*/ 713341 h 4158856"/>
              <a:gd name="connsiteX15199" fmla="*/ 6843083 w 10692508"/>
              <a:gd name="connsiteY15199" fmla="*/ 708739 h 4158856"/>
              <a:gd name="connsiteX15200" fmla="*/ 6832347 w 10692508"/>
              <a:gd name="connsiteY15200" fmla="*/ 703370 h 4158856"/>
              <a:gd name="connsiteX15201" fmla="*/ 6712724 w 10692508"/>
              <a:gd name="connsiteY15201" fmla="*/ 693398 h 4158856"/>
              <a:gd name="connsiteX15202" fmla="*/ 6722692 w 10692508"/>
              <a:gd name="connsiteY15202" fmla="*/ 693398 h 4158856"/>
              <a:gd name="connsiteX15203" fmla="*/ 6742630 w 10692508"/>
              <a:gd name="connsiteY15203" fmla="*/ 693398 h 4158856"/>
              <a:gd name="connsiteX15204" fmla="*/ 6733428 w 10692508"/>
              <a:gd name="connsiteY15204" fmla="*/ 698001 h 4158856"/>
              <a:gd name="connsiteX15205" fmla="*/ 6702755 w 10692508"/>
              <a:gd name="connsiteY15205" fmla="*/ 698001 h 4158856"/>
              <a:gd name="connsiteX15206" fmla="*/ 6673616 w 10692508"/>
              <a:gd name="connsiteY15206" fmla="*/ 693398 h 4158856"/>
              <a:gd name="connsiteX15207" fmla="*/ 6682051 w 10692508"/>
              <a:gd name="connsiteY15207" fmla="*/ 693398 h 4158856"/>
              <a:gd name="connsiteX15208" fmla="*/ 6682051 w 10692508"/>
              <a:gd name="connsiteY15208" fmla="*/ 703370 h 4158856"/>
              <a:gd name="connsiteX15209" fmla="*/ 6702755 w 10692508"/>
              <a:gd name="connsiteY15209" fmla="*/ 703370 h 4158856"/>
              <a:gd name="connsiteX15210" fmla="*/ 6692786 w 10692508"/>
              <a:gd name="connsiteY15210" fmla="*/ 708739 h 4158856"/>
              <a:gd name="connsiteX15211" fmla="*/ 6702755 w 10692508"/>
              <a:gd name="connsiteY15211" fmla="*/ 713341 h 4158856"/>
              <a:gd name="connsiteX15212" fmla="*/ 6673616 w 10692508"/>
              <a:gd name="connsiteY15212" fmla="*/ 713341 h 4158856"/>
              <a:gd name="connsiteX15213" fmla="*/ 6673616 w 10692508"/>
              <a:gd name="connsiteY15213" fmla="*/ 708739 h 4158856"/>
              <a:gd name="connsiteX15214" fmla="*/ 6652912 w 10692508"/>
              <a:gd name="connsiteY15214" fmla="*/ 708739 h 4158856"/>
              <a:gd name="connsiteX15215" fmla="*/ 5356223 w 10692508"/>
              <a:gd name="connsiteY15215" fmla="*/ 693398 h 4158856"/>
              <a:gd name="connsiteX15216" fmla="*/ 5366192 w 10692508"/>
              <a:gd name="connsiteY15216" fmla="*/ 698001 h 4158856"/>
              <a:gd name="connsiteX15217" fmla="*/ 5347021 w 10692508"/>
              <a:gd name="connsiteY15217" fmla="*/ 708739 h 4158856"/>
              <a:gd name="connsiteX15218" fmla="*/ 5326317 w 10692508"/>
              <a:gd name="connsiteY15218" fmla="*/ 698001 h 4158856"/>
              <a:gd name="connsiteX15219" fmla="*/ 6962706 w 10692508"/>
              <a:gd name="connsiteY15219" fmla="*/ 688029 h 4158856"/>
              <a:gd name="connsiteX15220" fmla="*/ 6991845 w 10692508"/>
              <a:gd name="connsiteY15220" fmla="*/ 688029 h 4158856"/>
              <a:gd name="connsiteX15221" fmla="*/ 7001814 w 10692508"/>
              <a:gd name="connsiteY15221" fmla="*/ 688029 h 4158856"/>
              <a:gd name="connsiteX15222" fmla="*/ 7012550 w 10692508"/>
              <a:gd name="connsiteY15222" fmla="*/ 693398 h 4158856"/>
              <a:gd name="connsiteX15223" fmla="*/ 6991845 w 10692508"/>
              <a:gd name="connsiteY15223" fmla="*/ 703370 h 4158856"/>
              <a:gd name="connsiteX15224" fmla="*/ 7012550 w 10692508"/>
              <a:gd name="connsiteY15224" fmla="*/ 708739 h 4158856"/>
              <a:gd name="connsiteX15225" fmla="*/ 6991845 w 10692508"/>
              <a:gd name="connsiteY15225" fmla="*/ 713341 h 4158856"/>
              <a:gd name="connsiteX15226" fmla="*/ 6991845 w 10692508"/>
              <a:gd name="connsiteY15226" fmla="*/ 718711 h 4158856"/>
              <a:gd name="connsiteX15227" fmla="*/ 6971908 w 10692508"/>
              <a:gd name="connsiteY15227" fmla="*/ 718711 h 4158856"/>
              <a:gd name="connsiteX15228" fmla="*/ 6981877 w 10692508"/>
              <a:gd name="connsiteY15228" fmla="*/ 713341 h 4158856"/>
              <a:gd name="connsiteX15229" fmla="*/ 6952738 w 10692508"/>
              <a:gd name="connsiteY15229" fmla="*/ 703370 h 4158856"/>
              <a:gd name="connsiteX15230" fmla="*/ 6962706 w 10692508"/>
              <a:gd name="connsiteY15230" fmla="*/ 693398 h 4158856"/>
              <a:gd name="connsiteX15231" fmla="*/ 6952738 w 10692508"/>
              <a:gd name="connsiteY15231" fmla="*/ 693398 h 4158856"/>
              <a:gd name="connsiteX15232" fmla="*/ 6942002 w 10692508"/>
              <a:gd name="connsiteY15232" fmla="*/ 698001 h 4158856"/>
              <a:gd name="connsiteX15233" fmla="*/ 6942002 w 10692508"/>
              <a:gd name="connsiteY15233" fmla="*/ 693398 h 4158856"/>
              <a:gd name="connsiteX15234" fmla="*/ 6772536 w 10692508"/>
              <a:gd name="connsiteY15234" fmla="*/ 688029 h 4158856"/>
              <a:gd name="connsiteX15235" fmla="*/ 6783271 w 10692508"/>
              <a:gd name="connsiteY15235" fmla="*/ 698001 h 4158856"/>
              <a:gd name="connsiteX15236" fmla="*/ 6783271 w 10692508"/>
              <a:gd name="connsiteY15236" fmla="*/ 703370 h 4158856"/>
              <a:gd name="connsiteX15237" fmla="*/ 6752598 w 10692508"/>
              <a:gd name="connsiteY15237" fmla="*/ 703370 h 4158856"/>
              <a:gd name="connsiteX15238" fmla="*/ 6752598 w 10692508"/>
              <a:gd name="connsiteY15238" fmla="*/ 698001 h 4158856"/>
              <a:gd name="connsiteX15239" fmla="*/ 5784874 w 10692508"/>
              <a:gd name="connsiteY15239" fmla="*/ 688029 h 4158856"/>
              <a:gd name="connsiteX15240" fmla="*/ 5814780 w 10692508"/>
              <a:gd name="connsiteY15240" fmla="*/ 703370 h 4158856"/>
              <a:gd name="connsiteX15241" fmla="*/ 5784874 w 10692508"/>
              <a:gd name="connsiteY15241" fmla="*/ 703370 h 4158856"/>
              <a:gd name="connsiteX15242" fmla="*/ 5784874 w 10692508"/>
              <a:gd name="connsiteY15242" fmla="*/ 693398 h 4158856"/>
              <a:gd name="connsiteX15243" fmla="*/ 5306380 w 10692508"/>
              <a:gd name="connsiteY15243" fmla="*/ 688029 h 4158856"/>
              <a:gd name="connsiteX15244" fmla="*/ 5316348 w 10692508"/>
              <a:gd name="connsiteY15244" fmla="*/ 693398 h 4158856"/>
              <a:gd name="connsiteX15245" fmla="*/ 5295644 w 10692508"/>
              <a:gd name="connsiteY15245" fmla="*/ 703370 h 4158856"/>
              <a:gd name="connsiteX15246" fmla="*/ 5287209 w 10692508"/>
              <a:gd name="connsiteY15246" fmla="*/ 698001 h 4158856"/>
              <a:gd name="connsiteX15247" fmla="*/ 5405299 w 10692508"/>
              <a:gd name="connsiteY15247" fmla="*/ 683427 h 4158856"/>
              <a:gd name="connsiteX15248" fmla="*/ 5426003 w 10692508"/>
              <a:gd name="connsiteY15248" fmla="*/ 698001 h 4158856"/>
              <a:gd name="connsiteX15249" fmla="*/ 5405299 w 10692508"/>
              <a:gd name="connsiteY15249" fmla="*/ 708739 h 4158856"/>
              <a:gd name="connsiteX15250" fmla="*/ 5386129 w 10692508"/>
              <a:gd name="connsiteY15250" fmla="*/ 708739 h 4158856"/>
              <a:gd name="connsiteX15251" fmla="*/ 5405299 w 10692508"/>
              <a:gd name="connsiteY15251" fmla="*/ 698001 h 4158856"/>
              <a:gd name="connsiteX15252" fmla="*/ 5016523 w 10692508"/>
              <a:gd name="connsiteY15252" fmla="*/ 683427 h 4158856"/>
              <a:gd name="connsiteX15253" fmla="*/ 5016523 w 10692508"/>
              <a:gd name="connsiteY15253" fmla="*/ 688029 h 4158856"/>
              <a:gd name="connsiteX15254" fmla="*/ 5047195 w 10692508"/>
              <a:gd name="connsiteY15254" fmla="*/ 693398 h 4158856"/>
              <a:gd name="connsiteX15255" fmla="*/ 5016523 w 10692508"/>
              <a:gd name="connsiteY15255" fmla="*/ 693398 h 4158856"/>
              <a:gd name="connsiteX15256" fmla="*/ 4997352 w 10692508"/>
              <a:gd name="connsiteY15256" fmla="*/ 688029 h 4158856"/>
              <a:gd name="connsiteX15257" fmla="*/ 4617777 w 10692508"/>
              <a:gd name="connsiteY15257" fmla="*/ 678058 h 4158856"/>
              <a:gd name="connsiteX15258" fmla="*/ 4617777 w 10692508"/>
              <a:gd name="connsiteY15258" fmla="*/ 698001 h 4158856"/>
              <a:gd name="connsiteX15259" fmla="*/ 4607809 w 10692508"/>
              <a:gd name="connsiteY15259" fmla="*/ 703370 h 4158856"/>
              <a:gd name="connsiteX15260" fmla="*/ 4597840 w 10692508"/>
              <a:gd name="connsiteY15260" fmla="*/ 703370 h 4158856"/>
              <a:gd name="connsiteX15261" fmla="*/ 4597840 w 10692508"/>
              <a:gd name="connsiteY15261" fmla="*/ 688029 h 4158856"/>
              <a:gd name="connsiteX15262" fmla="*/ 5824749 w 10692508"/>
              <a:gd name="connsiteY15262" fmla="*/ 672689 h 4158856"/>
              <a:gd name="connsiteX15263" fmla="*/ 5834717 w 10692508"/>
              <a:gd name="connsiteY15263" fmla="*/ 672689 h 4158856"/>
              <a:gd name="connsiteX15264" fmla="*/ 5845453 w 10692508"/>
              <a:gd name="connsiteY15264" fmla="*/ 678058 h 4158856"/>
              <a:gd name="connsiteX15265" fmla="*/ 5855421 w 10692508"/>
              <a:gd name="connsiteY15265" fmla="*/ 688029 h 4158856"/>
              <a:gd name="connsiteX15266" fmla="*/ 5865390 w 10692508"/>
              <a:gd name="connsiteY15266" fmla="*/ 672689 h 4158856"/>
              <a:gd name="connsiteX15267" fmla="*/ 5874592 w 10692508"/>
              <a:gd name="connsiteY15267" fmla="*/ 678058 h 4158856"/>
              <a:gd name="connsiteX15268" fmla="*/ 5874592 w 10692508"/>
              <a:gd name="connsiteY15268" fmla="*/ 693398 h 4158856"/>
              <a:gd name="connsiteX15269" fmla="*/ 5865390 w 10692508"/>
              <a:gd name="connsiteY15269" fmla="*/ 698001 h 4158856"/>
              <a:gd name="connsiteX15270" fmla="*/ 5855421 w 10692508"/>
              <a:gd name="connsiteY15270" fmla="*/ 693398 h 4158856"/>
              <a:gd name="connsiteX15271" fmla="*/ 5824749 w 10692508"/>
              <a:gd name="connsiteY15271" fmla="*/ 688029 h 4158856"/>
              <a:gd name="connsiteX15272" fmla="*/ 5256537 w 10692508"/>
              <a:gd name="connsiteY15272" fmla="*/ 672689 h 4158856"/>
              <a:gd name="connsiteX15273" fmla="*/ 5256537 w 10692508"/>
              <a:gd name="connsiteY15273" fmla="*/ 683427 h 4158856"/>
              <a:gd name="connsiteX15274" fmla="*/ 5235833 w 10692508"/>
              <a:gd name="connsiteY15274" fmla="*/ 678058 h 4158856"/>
              <a:gd name="connsiteX15275" fmla="*/ 4567934 w 10692508"/>
              <a:gd name="connsiteY15275" fmla="*/ 672689 h 4158856"/>
              <a:gd name="connsiteX15276" fmla="*/ 4588638 w 10692508"/>
              <a:gd name="connsiteY15276" fmla="*/ 672689 h 4158856"/>
              <a:gd name="connsiteX15277" fmla="*/ 4547997 w 10692508"/>
              <a:gd name="connsiteY15277" fmla="*/ 693398 h 4158856"/>
              <a:gd name="connsiteX15278" fmla="*/ 4518858 w 10692508"/>
              <a:gd name="connsiteY15278" fmla="*/ 698001 h 4158856"/>
              <a:gd name="connsiteX15279" fmla="*/ 4498154 w 10692508"/>
              <a:gd name="connsiteY15279" fmla="*/ 703370 h 4158856"/>
              <a:gd name="connsiteX15280" fmla="*/ 4528827 w 10692508"/>
              <a:gd name="connsiteY15280" fmla="*/ 688029 h 4158856"/>
              <a:gd name="connsiteX15281" fmla="*/ 3949879 w 10692508"/>
              <a:gd name="connsiteY15281" fmla="*/ 672689 h 4158856"/>
              <a:gd name="connsiteX15282" fmla="*/ 3959081 w 10692508"/>
              <a:gd name="connsiteY15282" fmla="*/ 672689 h 4158856"/>
              <a:gd name="connsiteX15283" fmla="*/ 3969816 w 10692508"/>
              <a:gd name="connsiteY15283" fmla="*/ 678058 h 4158856"/>
              <a:gd name="connsiteX15284" fmla="*/ 3949879 w 10692508"/>
              <a:gd name="connsiteY15284" fmla="*/ 678058 h 4158856"/>
              <a:gd name="connsiteX15285" fmla="*/ 5894529 w 10692508"/>
              <a:gd name="connsiteY15285" fmla="*/ 667319 h 4158856"/>
              <a:gd name="connsiteX15286" fmla="*/ 5894529 w 10692508"/>
              <a:gd name="connsiteY15286" fmla="*/ 678058 h 4158856"/>
              <a:gd name="connsiteX15287" fmla="*/ 5874592 w 10692508"/>
              <a:gd name="connsiteY15287" fmla="*/ 678058 h 4158856"/>
              <a:gd name="connsiteX15288" fmla="*/ 4677589 w 10692508"/>
              <a:gd name="connsiteY15288" fmla="*/ 667319 h 4158856"/>
              <a:gd name="connsiteX15289" fmla="*/ 4688325 w 10692508"/>
              <a:gd name="connsiteY15289" fmla="*/ 672689 h 4158856"/>
              <a:gd name="connsiteX15290" fmla="*/ 4688325 w 10692508"/>
              <a:gd name="connsiteY15290" fmla="*/ 678058 h 4158856"/>
              <a:gd name="connsiteX15291" fmla="*/ 4677589 w 10692508"/>
              <a:gd name="connsiteY15291" fmla="*/ 678058 h 4158856"/>
              <a:gd name="connsiteX15292" fmla="*/ 4648450 w 10692508"/>
              <a:gd name="connsiteY15292" fmla="*/ 667319 h 4158856"/>
              <a:gd name="connsiteX15293" fmla="*/ 4667621 w 10692508"/>
              <a:gd name="connsiteY15293" fmla="*/ 667319 h 4158856"/>
              <a:gd name="connsiteX15294" fmla="*/ 4648450 w 10692508"/>
              <a:gd name="connsiteY15294" fmla="*/ 678058 h 4158856"/>
              <a:gd name="connsiteX15295" fmla="*/ 4648450 w 10692508"/>
              <a:gd name="connsiteY15295" fmla="*/ 672689 h 4158856"/>
              <a:gd name="connsiteX15296" fmla="*/ 3032765 w 10692508"/>
              <a:gd name="connsiteY15296" fmla="*/ 667319 h 4158856"/>
              <a:gd name="connsiteX15297" fmla="*/ 3041967 w 10692508"/>
              <a:gd name="connsiteY15297" fmla="*/ 667319 h 4158856"/>
              <a:gd name="connsiteX15298" fmla="*/ 3032765 w 10692508"/>
              <a:gd name="connsiteY15298" fmla="*/ 678058 h 4158856"/>
              <a:gd name="connsiteX15299" fmla="*/ 3032765 w 10692508"/>
              <a:gd name="connsiteY15299" fmla="*/ 672689 h 4158856"/>
              <a:gd name="connsiteX15300" fmla="*/ 5336286 w 10692508"/>
              <a:gd name="connsiteY15300" fmla="*/ 661950 h 4158856"/>
              <a:gd name="connsiteX15301" fmla="*/ 5347021 w 10692508"/>
              <a:gd name="connsiteY15301" fmla="*/ 667319 h 4158856"/>
              <a:gd name="connsiteX15302" fmla="*/ 5306380 w 10692508"/>
              <a:gd name="connsiteY15302" fmla="*/ 667319 h 4158856"/>
              <a:gd name="connsiteX15303" fmla="*/ 5276474 w 10692508"/>
              <a:gd name="connsiteY15303" fmla="*/ 661950 h 4158856"/>
              <a:gd name="connsiteX15304" fmla="*/ 5276474 w 10692508"/>
              <a:gd name="connsiteY15304" fmla="*/ 672689 h 4158856"/>
              <a:gd name="connsiteX15305" fmla="*/ 5256537 w 10692508"/>
              <a:gd name="connsiteY15305" fmla="*/ 672689 h 4158856"/>
              <a:gd name="connsiteX15306" fmla="*/ 4130081 w 10692508"/>
              <a:gd name="connsiteY15306" fmla="*/ 661950 h 4158856"/>
              <a:gd name="connsiteX15307" fmla="*/ 4139284 w 10692508"/>
              <a:gd name="connsiteY15307" fmla="*/ 661950 h 4158856"/>
              <a:gd name="connsiteX15308" fmla="*/ 4149252 w 10692508"/>
              <a:gd name="connsiteY15308" fmla="*/ 672689 h 4158856"/>
              <a:gd name="connsiteX15309" fmla="*/ 4130081 w 10692508"/>
              <a:gd name="connsiteY15309" fmla="*/ 672689 h 4158856"/>
              <a:gd name="connsiteX15310" fmla="*/ 6473477 w 10692508"/>
              <a:gd name="connsiteY15310" fmla="*/ 657348 h 4158856"/>
              <a:gd name="connsiteX15311" fmla="*/ 6483445 w 10692508"/>
              <a:gd name="connsiteY15311" fmla="*/ 661950 h 4158856"/>
              <a:gd name="connsiteX15312" fmla="*/ 6493414 w 10692508"/>
              <a:gd name="connsiteY15312" fmla="*/ 667319 h 4158856"/>
              <a:gd name="connsiteX15313" fmla="*/ 6452773 w 10692508"/>
              <a:gd name="connsiteY15313" fmla="*/ 667319 h 4158856"/>
              <a:gd name="connsiteX15314" fmla="*/ 6452773 w 10692508"/>
              <a:gd name="connsiteY15314" fmla="*/ 661950 h 4158856"/>
              <a:gd name="connsiteX15315" fmla="*/ 5975045 w 10692508"/>
              <a:gd name="connsiteY15315" fmla="*/ 657348 h 4158856"/>
              <a:gd name="connsiteX15316" fmla="*/ 5994215 w 10692508"/>
              <a:gd name="connsiteY15316" fmla="*/ 661950 h 4158856"/>
              <a:gd name="connsiteX15317" fmla="*/ 5975045 w 10692508"/>
              <a:gd name="connsiteY15317" fmla="*/ 672689 h 4158856"/>
              <a:gd name="connsiteX15318" fmla="*/ 5965076 w 10692508"/>
              <a:gd name="connsiteY15318" fmla="*/ 667319 h 4158856"/>
              <a:gd name="connsiteX15319" fmla="*/ 5555596 w 10692508"/>
              <a:gd name="connsiteY15319" fmla="*/ 657348 h 4158856"/>
              <a:gd name="connsiteX15320" fmla="*/ 5566331 w 10692508"/>
              <a:gd name="connsiteY15320" fmla="*/ 657348 h 4158856"/>
              <a:gd name="connsiteX15321" fmla="*/ 5566331 w 10692508"/>
              <a:gd name="connsiteY15321" fmla="*/ 667319 h 4158856"/>
              <a:gd name="connsiteX15322" fmla="*/ 5595470 w 10692508"/>
              <a:gd name="connsiteY15322" fmla="*/ 657348 h 4158856"/>
              <a:gd name="connsiteX15323" fmla="*/ 5605439 w 10692508"/>
              <a:gd name="connsiteY15323" fmla="*/ 661950 h 4158856"/>
              <a:gd name="connsiteX15324" fmla="*/ 5626143 w 10692508"/>
              <a:gd name="connsiteY15324" fmla="*/ 661950 h 4158856"/>
              <a:gd name="connsiteX15325" fmla="*/ 5615407 w 10692508"/>
              <a:gd name="connsiteY15325" fmla="*/ 672689 h 4158856"/>
              <a:gd name="connsiteX15326" fmla="*/ 5605439 w 10692508"/>
              <a:gd name="connsiteY15326" fmla="*/ 688029 h 4158856"/>
              <a:gd name="connsiteX15327" fmla="*/ 5605439 w 10692508"/>
              <a:gd name="connsiteY15327" fmla="*/ 672689 h 4158856"/>
              <a:gd name="connsiteX15328" fmla="*/ 5566331 w 10692508"/>
              <a:gd name="connsiteY15328" fmla="*/ 672689 h 4158856"/>
              <a:gd name="connsiteX15329" fmla="*/ 5576300 w 10692508"/>
              <a:gd name="connsiteY15329" fmla="*/ 678058 h 4158856"/>
              <a:gd name="connsiteX15330" fmla="*/ 5566331 w 10692508"/>
              <a:gd name="connsiteY15330" fmla="*/ 693398 h 4158856"/>
              <a:gd name="connsiteX15331" fmla="*/ 5545627 w 10692508"/>
              <a:gd name="connsiteY15331" fmla="*/ 683427 h 4158856"/>
              <a:gd name="connsiteX15332" fmla="*/ 5555596 w 10692508"/>
              <a:gd name="connsiteY15332" fmla="*/ 678058 h 4158856"/>
              <a:gd name="connsiteX15333" fmla="*/ 5555596 w 10692508"/>
              <a:gd name="connsiteY15333" fmla="*/ 667319 h 4158856"/>
              <a:gd name="connsiteX15334" fmla="*/ 5495784 w 10692508"/>
              <a:gd name="connsiteY15334" fmla="*/ 657348 h 4158856"/>
              <a:gd name="connsiteX15335" fmla="*/ 5495784 w 10692508"/>
              <a:gd name="connsiteY15335" fmla="*/ 667319 h 4158856"/>
              <a:gd name="connsiteX15336" fmla="*/ 5485815 w 10692508"/>
              <a:gd name="connsiteY15336" fmla="*/ 667319 h 4158856"/>
              <a:gd name="connsiteX15337" fmla="*/ 5475847 w 10692508"/>
              <a:gd name="connsiteY15337" fmla="*/ 661950 h 4158856"/>
              <a:gd name="connsiteX15338" fmla="*/ 6822379 w 10692508"/>
              <a:gd name="connsiteY15338" fmla="*/ 651979 h 4158856"/>
              <a:gd name="connsiteX15339" fmla="*/ 6822379 w 10692508"/>
              <a:gd name="connsiteY15339" fmla="*/ 661950 h 4158856"/>
              <a:gd name="connsiteX15340" fmla="*/ 6812410 w 10692508"/>
              <a:gd name="connsiteY15340" fmla="*/ 667319 h 4158856"/>
              <a:gd name="connsiteX15341" fmla="*/ 6802441 w 10692508"/>
              <a:gd name="connsiteY15341" fmla="*/ 667319 h 4158856"/>
              <a:gd name="connsiteX15342" fmla="*/ 6802441 w 10692508"/>
              <a:gd name="connsiteY15342" fmla="*/ 661950 h 4158856"/>
              <a:gd name="connsiteX15343" fmla="*/ 6812410 w 10692508"/>
              <a:gd name="connsiteY15343" fmla="*/ 657348 h 4158856"/>
              <a:gd name="connsiteX15344" fmla="*/ 6722692 w 10692508"/>
              <a:gd name="connsiteY15344" fmla="*/ 651979 h 4158856"/>
              <a:gd name="connsiteX15345" fmla="*/ 6742630 w 10692508"/>
              <a:gd name="connsiteY15345" fmla="*/ 651979 h 4158856"/>
              <a:gd name="connsiteX15346" fmla="*/ 6742630 w 10692508"/>
              <a:gd name="connsiteY15346" fmla="*/ 657348 h 4158856"/>
              <a:gd name="connsiteX15347" fmla="*/ 6733428 w 10692508"/>
              <a:gd name="connsiteY15347" fmla="*/ 657348 h 4158856"/>
              <a:gd name="connsiteX15348" fmla="*/ 6283306 w 10692508"/>
              <a:gd name="connsiteY15348" fmla="*/ 651979 h 4158856"/>
              <a:gd name="connsiteX15349" fmla="*/ 6304010 w 10692508"/>
              <a:gd name="connsiteY15349" fmla="*/ 651979 h 4158856"/>
              <a:gd name="connsiteX15350" fmla="*/ 6304010 w 10692508"/>
              <a:gd name="connsiteY15350" fmla="*/ 657348 h 4158856"/>
              <a:gd name="connsiteX15351" fmla="*/ 6124574 w 10692508"/>
              <a:gd name="connsiteY15351" fmla="*/ 651979 h 4158856"/>
              <a:gd name="connsiteX15352" fmla="*/ 6144512 w 10692508"/>
              <a:gd name="connsiteY15352" fmla="*/ 657348 h 4158856"/>
              <a:gd name="connsiteX15353" fmla="*/ 6134543 w 10692508"/>
              <a:gd name="connsiteY15353" fmla="*/ 657348 h 4158856"/>
              <a:gd name="connsiteX15354" fmla="*/ 6103870 w 10692508"/>
              <a:gd name="connsiteY15354" fmla="*/ 651979 h 4158856"/>
              <a:gd name="connsiteX15355" fmla="*/ 6113839 w 10692508"/>
              <a:gd name="connsiteY15355" fmla="*/ 651979 h 4158856"/>
              <a:gd name="connsiteX15356" fmla="*/ 6113839 w 10692508"/>
              <a:gd name="connsiteY15356" fmla="*/ 657348 h 4158856"/>
              <a:gd name="connsiteX15357" fmla="*/ 5306380 w 10692508"/>
              <a:gd name="connsiteY15357" fmla="*/ 651979 h 4158856"/>
              <a:gd name="connsiteX15358" fmla="*/ 5316348 w 10692508"/>
              <a:gd name="connsiteY15358" fmla="*/ 657348 h 4158856"/>
              <a:gd name="connsiteX15359" fmla="*/ 5295644 w 10692508"/>
              <a:gd name="connsiteY15359" fmla="*/ 661950 h 4158856"/>
              <a:gd name="connsiteX15360" fmla="*/ 5287209 w 10692508"/>
              <a:gd name="connsiteY15360" fmla="*/ 661950 h 4158856"/>
              <a:gd name="connsiteX15361" fmla="*/ 4648450 w 10692508"/>
              <a:gd name="connsiteY15361" fmla="*/ 651979 h 4158856"/>
              <a:gd name="connsiteX15362" fmla="*/ 4648450 w 10692508"/>
              <a:gd name="connsiteY15362" fmla="*/ 657348 h 4158856"/>
              <a:gd name="connsiteX15363" fmla="*/ 4638481 w 10692508"/>
              <a:gd name="connsiteY15363" fmla="*/ 657348 h 4158856"/>
              <a:gd name="connsiteX15364" fmla="*/ 4628513 w 10692508"/>
              <a:gd name="connsiteY15364" fmla="*/ 657348 h 4158856"/>
              <a:gd name="connsiteX15365" fmla="*/ 5745766 w 10692508"/>
              <a:gd name="connsiteY15365" fmla="*/ 647376 h 4158856"/>
              <a:gd name="connsiteX15366" fmla="*/ 5764937 w 10692508"/>
              <a:gd name="connsiteY15366" fmla="*/ 651979 h 4158856"/>
              <a:gd name="connsiteX15367" fmla="*/ 5774906 w 10692508"/>
              <a:gd name="connsiteY15367" fmla="*/ 651979 h 4158856"/>
              <a:gd name="connsiteX15368" fmla="*/ 5774906 w 10692508"/>
              <a:gd name="connsiteY15368" fmla="*/ 661950 h 4158856"/>
              <a:gd name="connsiteX15369" fmla="*/ 5774906 w 10692508"/>
              <a:gd name="connsiteY15369" fmla="*/ 672689 h 4158856"/>
              <a:gd name="connsiteX15370" fmla="*/ 5745766 w 10692508"/>
              <a:gd name="connsiteY15370" fmla="*/ 672689 h 4158856"/>
              <a:gd name="connsiteX15371" fmla="*/ 5136913 w 10692508"/>
              <a:gd name="connsiteY15371" fmla="*/ 647376 h 4158856"/>
              <a:gd name="connsiteX15372" fmla="*/ 5146882 w 10692508"/>
              <a:gd name="connsiteY15372" fmla="*/ 647376 h 4158856"/>
              <a:gd name="connsiteX15373" fmla="*/ 5156850 w 10692508"/>
              <a:gd name="connsiteY15373" fmla="*/ 651979 h 4158856"/>
              <a:gd name="connsiteX15374" fmla="*/ 5136913 w 10692508"/>
              <a:gd name="connsiteY15374" fmla="*/ 661950 h 4158856"/>
              <a:gd name="connsiteX15375" fmla="*/ 5146882 w 10692508"/>
              <a:gd name="connsiteY15375" fmla="*/ 667319 h 4158856"/>
              <a:gd name="connsiteX15376" fmla="*/ 5136913 w 10692508"/>
              <a:gd name="connsiteY15376" fmla="*/ 667319 h 4158856"/>
              <a:gd name="connsiteX15377" fmla="*/ 5126178 w 10692508"/>
              <a:gd name="connsiteY15377" fmla="*/ 672689 h 4158856"/>
              <a:gd name="connsiteX15378" fmla="*/ 5116209 w 10692508"/>
              <a:gd name="connsiteY15378" fmla="*/ 667319 h 4158856"/>
              <a:gd name="connsiteX15379" fmla="*/ 5107007 w 10692508"/>
              <a:gd name="connsiteY15379" fmla="*/ 672689 h 4158856"/>
              <a:gd name="connsiteX15380" fmla="*/ 5097039 w 10692508"/>
              <a:gd name="connsiteY15380" fmla="*/ 672689 h 4158856"/>
              <a:gd name="connsiteX15381" fmla="*/ 5087070 w 10692508"/>
              <a:gd name="connsiteY15381" fmla="*/ 672689 h 4158856"/>
              <a:gd name="connsiteX15382" fmla="*/ 5107007 w 10692508"/>
              <a:gd name="connsiteY15382" fmla="*/ 661950 h 4158856"/>
              <a:gd name="connsiteX15383" fmla="*/ 5126178 w 10692508"/>
              <a:gd name="connsiteY15383" fmla="*/ 657348 h 4158856"/>
              <a:gd name="connsiteX15384" fmla="*/ 5126178 w 10692508"/>
              <a:gd name="connsiteY15384" fmla="*/ 651979 h 4158856"/>
              <a:gd name="connsiteX15385" fmla="*/ 6791706 w 10692508"/>
              <a:gd name="connsiteY15385" fmla="*/ 642007 h 4158856"/>
              <a:gd name="connsiteX15386" fmla="*/ 6812410 w 10692508"/>
              <a:gd name="connsiteY15386" fmla="*/ 647376 h 4158856"/>
              <a:gd name="connsiteX15387" fmla="*/ 6783271 w 10692508"/>
              <a:gd name="connsiteY15387" fmla="*/ 661950 h 4158856"/>
              <a:gd name="connsiteX15388" fmla="*/ 6791706 w 10692508"/>
              <a:gd name="connsiteY15388" fmla="*/ 667319 h 4158856"/>
              <a:gd name="connsiteX15389" fmla="*/ 6802441 w 10692508"/>
              <a:gd name="connsiteY15389" fmla="*/ 672689 h 4158856"/>
              <a:gd name="connsiteX15390" fmla="*/ 6791706 w 10692508"/>
              <a:gd name="connsiteY15390" fmla="*/ 683427 h 4158856"/>
              <a:gd name="connsiteX15391" fmla="*/ 6772536 w 10692508"/>
              <a:gd name="connsiteY15391" fmla="*/ 678058 h 4158856"/>
              <a:gd name="connsiteX15392" fmla="*/ 6772536 w 10692508"/>
              <a:gd name="connsiteY15392" fmla="*/ 667319 h 4158856"/>
              <a:gd name="connsiteX15393" fmla="*/ 6762567 w 10692508"/>
              <a:gd name="connsiteY15393" fmla="*/ 661950 h 4158856"/>
              <a:gd name="connsiteX15394" fmla="*/ 6024888 w 10692508"/>
              <a:gd name="connsiteY15394" fmla="*/ 642007 h 4158856"/>
              <a:gd name="connsiteX15395" fmla="*/ 6044059 w 10692508"/>
              <a:gd name="connsiteY15395" fmla="*/ 647376 h 4158856"/>
              <a:gd name="connsiteX15396" fmla="*/ 6074731 w 10692508"/>
              <a:gd name="connsiteY15396" fmla="*/ 647376 h 4158856"/>
              <a:gd name="connsiteX15397" fmla="*/ 6094669 w 10692508"/>
              <a:gd name="connsiteY15397" fmla="*/ 651979 h 4158856"/>
              <a:gd name="connsiteX15398" fmla="*/ 6063996 w 10692508"/>
              <a:gd name="connsiteY15398" fmla="*/ 661950 h 4158856"/>
              <a:gd name="connsiteX15399" fmla="*/ 6074731 w 10692508"/>
              <a:gd name="connsiteY15399" fmla="*/ 672689 h 4158856"/>
              <a:gd name="connsiteX15400" fmla="*/ 6063996 w 10692508"/>
              <a:gd name="connsiteY15400" fmla="*/ 672689 h 4158856"/>
              <a:gd name="connsiteX15401" fmla="*/ 6044059 w 10692508"/>
              <a:gd name="connsiteY15401" fmla="*/ 661950 h 4158856"/>
              <a:gd name="connsiteX15402" fmla="*/ 6054027 w 10692508"/>
              <a:gd name="connsiteY15402" fmla="*/ 651979 h 4158856"/>
              <a:gd name="connsiteX15403" fmla="*/ 6034857 w 10692508"/>
              <a:gd name="connsiteY15403" fmla="*/ 651979 h 4158856"/>
              <a:gd name="connsiteX15404" fmla="*/ 4169189 w 10692508"/>
              <a:gd name="connsiteY15404" fmla="*/ 642007 h 4158856"/>
              <a:gd name="connsiteX15405" fmla="*/ 4169189 w 10692508"/>
              <a:gd name="connsiteY15405" fmla="*/ 647376 h 4158856"/>
              <a:gd name="connsiteX15406" fmla="*/ 4199095 w 10692508"/>
              <a:gd name="connsiteY15406" fmla="*/ 647376 h 4158856"/>
              <a:gd name="connsiteX15407" fmla="*/ 4199095 w 10692508"/>
              <a:gd name="connsiteY15407" fmla="*/ 651979 h 4158856"/>
              <a:gd name="connsiteX15408" fmla="*/ 4179924 w 10692508"/>
              <a:gd name="connsiteY15408" fmla="*/ 651979 h 4158856"/>
              <a:gd name="connsiteX15409" fmla="*/ 4169189 w 10692508"/>
              <a:gd name="connsiteY15409" fmla="*/ 657348 h 4158856"/>
              <a:gd name="connsiteX15410" fmla="*/ 4159220 w 10692508"/>
              <a:gd name="connsiteY15410" fmla="*/ 651979 h 4158856"/>
              <a:gd name="connsiteX15411" fmla="*/ 4139284 w 10692508"/>
              <a:gd name="connsiteY15411" fmla="*/ 647376 h 4158856"/>
              <a:gd name="connsiteX15412" fmla="*/ 6493414 w 10692508"/>
              <a:gd name="connsiteY15412" fmla="*/ 636638 h 4158856"/>
              <a:gd name="connsiteX15413" fmla="*/ 6502616 w 10692508"/>
              <a:gd name="connsiteY15413" fmla="*/ 647376 h 4158856"/>
              <a:gd name="connsiteX15414" fmla="*/ 6483445 w 10692508"/>
              <a:gd name="connsiteY15414" fmla="*/ 651979 h 4158856"/>
              <a:gd name="connsiteX15415" fmla="*/ 6473477 w 10692508"/>
              <a:gd name="connsiteY15415" fmla="*/ 651979 h 4158856"/>
              <a:gd name="connsiteX15416" fmla="*/ 6473477 w 10692508"/>
              <a:gd name="connsiteY15416" fmla="*/ 647376 h 4158856"/>
              <a:gd name="connsiteX15417" fmla="*/ 5456676 w 10692508"/>
              <a:gd name="connsiteY15417" fmla="*/ 636638 h 4158856"/>
              <a:gd name="connsiteX15418" fmla="*/ 5475847 w 10692508"/>
              <a:gd name="connsiteY15418" fmla="*/ 636638 h 4158856"/>
              <a:gd name="connsiteX15419" fmla="*/ 5475847 w 10692508"/>
              <a:gd name="connsiteY15419" fmla="*/ 647376 h 4158856"/>
              <a:gd name="connsiteX15420" fmla="*/ 5485815 w 10692508"/>
              <a:gd name="connsiteY15420" fmla="*/ 651979 h 4158856"/>
              <a:gd name="connsiteX15421" fmla="*/ 5475847 w 10692508"/>
              <a:gd name="connsiteY15421" fmla="*/ 657348 h 4158856"/>
              <a:gd name="connsiteX15422" fmla="*/ 5456676 w 10692508"/>
              <a:gd name="connsiteY15422" fmla="*/ 667319 h 4158856"/>
              <a:gd name="connsiteX15423" fmla="*/ 5445941 w 10692508"/>
              <a:gd name="connsiteY15423" fmla="*/ 661950 h 4158856"/>
              <a:gd name="connsiteX15424" fmla="*/ 5445941 w 10692508"/>
              <a:gd name="connsiteY15424" fmla="*/ 647376 h 4158856"/>
              <a:gd name="connsiteX15425" fmla="*/ 4229001 w 10692508"/>
              <a:gd name="connsiteY15425" fmla="*/ 636638 h 4158856"/>
              <a:gd name="connsiteX15426" fmla="*/ 4229001 w 10692508"/>
              <a:gd name="connsiteY15426" fmla="*/ 642007 h 4158856"/>
              <a:gd name="connsiteX15427" fmla="*/ 4209063 w 10692508"/>
              <a:gd name="connsiteY15427" fmla="*/ 642007 h 4158856"/>
              <a:gd name="connsiteX15428" fmla="*/ 7182016 w 10692508"/>
              <a:gd name="connsiteY15428" fmla="*/ 631269 h 4158856"/>
              <a:gd name="connsiteX15429" fmla="*/ 7191985 w 10692508"/>
              <a:gd name="connsiteY15429" fmla="*/ 636638 h 4158856"/>
              <a:gd name="connsiteX15430" fmla="*/ 7241828 w 10692508"/>
              <a:gd name="connsiteY15430" fmla="*/ 647376 h 4158856"/>
              <a:gd name="connsiteX15431" fmla="*/ 7241828 w 10692508"/>
              <a:gd name="connsiteY15431" fmla="*/ 642007 h 4158856"/>
              <a:gd name="connsiteX15432" fmla="*/ 7260999 w 10692508"/>
              <a:gd name="connsiteY15432" fmla="*/ 651979 h 4158856"/>
              <a:gd name="connsiteX15433" fmla="*/ 7251797 w 10692508"/>
              <a:gd name="connsiteY15433" fmla="*/ 661950 h 4158856"/>
              <a:gd name="connsiteX15434" fmla="*/ 7260999 w 10692508"/>
              <a:gd name="connsiteY15434" fmla="*/ 667319 h 4158856"/>
              <a:gd name="connsiteX15435" fmla="*/ 7251797 w 10692508"/>
              <a:gd name="connsiteY15435" fmla="*/ 672689 h 4158856"/>
              <a:gd name="connsiteX15436" fmla="*/ 7251797 w 10692508"/>
              <a:gd name="connsiteY15436" fmla="*/ 678058 h 4158856"/>
              <a:gd name="connsiteX15437" fmla="*/ 7231859 w 10692508"/>
              <a:gd name="connsiteY15437" fmla="*/ 683427 h 4158856"/>
              <a:gd name="connsiteX15438" fmla="*/ 7221123 w 10692508"/>
              <a:gd name="connsiteY15438" fmla="*/ 688029 h 4158856"/>
              <a:gd name="connsiteX15439" fmla="*/ 7211155 w 10692508"/>
              <a:gd name="connsiteY15439" fmla="*/ 688029 h 4158856"/>
              <a:gd name="connsiteX15440" fmla="*/ 7201187 w 10692508"/>
              <a:gd name="connsiteY15440" fmla="*/ 683427 h 4158856"/>
              <a:gd name="connsiteX15441" fmla="*/ 7161312 w 10692508"/>
              <a:gd name="connsiteY15441" fmla="*/ 678058 h 4158856"/>
              <a:gd name="connsiteX15442" fmla="*/ 7182016 w 10692508"/>
              <a:gd name="connsiteY15442" fmla="*/ 672689 h 4158856"/>
              <a:gd name="connsiteX15443" fmla="*/ 7191985 w 10692508"/>
              <a:gd name="connsiteY15443" fmla="*/ 672689 h 4158856"/>
              <a:gd name="connsiteX15444" fmla="*/ 7191985 w 10692508"/>
              <a:gd name="connsiteY15444" fmla="*/ 667319 h 4158856"/>
              <a:gd name="connsiteX15445" fmla="*/ 7191985 w 10692508"/>
              <a:gd name="connsiteY15445" fmla="*/ 657348 h 4158856"/>
              <a:gd name="connsiteX15446" fmla="*/ 7161312 w 10692508"/>
              <a:gd name="connsiteY15446" fmla="*/ 642007 h 4158856"/>
              <a:gd name="connsiteX15447" fmla="*/ 7161312 w 10692508"/>
              <a:gd name="connsiteY15447" fmla="*/ 636638 h 4158856"/>
              <a:gd name="connsiteX15448" fmla="*/ 6553226 w 10692508"/>
              <a:gd name="connsiteY15448" fmla="*/ 631269 h 4158856"/>
              <a:gd name="connsiteX15449" fmla="*/ 6562427 w 10692508"/>
              <a:gd name="connsiteY15449" fmla="*/ 642007 h 4158856"/>
              <a:gd name="connsiteX15450" fmla="*/ 6543257 w 10692508"/>
              <a:gd name="connsiteY15450" fmla="*/ 642007 h 4158856"/>
              <a:gd name="connsiteX15451" fmla="*/ 6543257 w 10692508"/>
              <a:gd name="connsiteY15451" fmla="*/ 636638 h 4158856"/>
              <a:gd name="connsiteX15452" fmla="*/ 5924435 w 10692508"/>
              <a:gd name="connsiteY15452" fmla="*/ 631269 h 4158856"/>
              <a:gd name="connsiteX15453" fmla="*/ 5934404 w 10692508"/>
              <a:gd name="connsiteY15453" fmla="*/ 642007 h 4158856"/>
              <a:gd name="connsiteX15454" fmla="*/ 5915233 w 10692508"/>
              <a:gd name="connsiteY15454" fmla="*/ 651979 h 4158856"/>
              <a:gd name="connsiteX15455" fmla="*/ 5905265 w 10692508"/>
              <a:gd name="connsiteY15455" fmla="*/ 647376 h 4158856"/>
              <a:gd name="connsiteX15456" fmla="*/ 5894529 w 10692508"/>
              <a:gd name="connsiteY15456" fmla="*/ 642007 h 4158856"/>
              <a:gd name="connsiteX15457" fmla="*/ 3909238 w 10692508"/>
              <a:gd name="connsiteY15457" fmla="*/ 631269 h 4158856"/>
              <a:gd name="connsiteX15458" fmla="*/ 3909238 w 10692508"/>
              <a:gd name="connsiteY15458" fmla="*/ 636638 h 4158856"/>
              <a:gd name="connsiteX15459" fmla="*/ 3890067 w 10692508"/>
              <a:gd name="connsiteY15459" fmla="*/ 636638 h 4158856"/>
              <a:gd name="connsiteX15460" fmla="*/ 6433602 w 10692508"/>
              <a:gd name="connsiteY15460" fmla="*/ 625900 h 4158856"/>
              <a:gd name="connsiteX15461" fmla="*/ 6452773 w 10692508"/>
              <a:gd name="connsiteY15461" fmla="*/ 625900 h 4158856"/>
              <a:gd name="connsiteX15462" fmla="*/ 6452773 w 10692508"/>
              <a:gd name="connsiteY15462" fmla="*/ 631269 h 4158856"/>
              <a:gd name="connsiteX15463" fmla="*/ 6444338 w 10692508"/>
              <a:gd name="connsiteY15463" fmla="*/ 636638 h 4158856"/>
              <a:gd name="connsiteX15464" fmla="*/ 6423633 w 10692508"/>
              <a:gd name="connsiteY15464" fmla="*/ 636638 h 4158856"/>
              <a:gd name="connsiteX15465" fmla="*/ 6423633 w 10692508"/>
              <a:gd name="connsiteY15465" fmla="*/ 631269 h 4158856"/>
              <a:gd name="connsiteX15466" fmla="*/ 5845453 w 10692508"/>
              <a:gd name="connsiteY15466" fmla="*/ 625900 h 4158856"/>
              <a:gd name="connsiteX15467" fmla="*/ 5855421 w 10692508"/>
              <a:gd name="connsiteY15467" fmla="*/ 625900 h 4158856"/>
              <a:gd name="connsiteX15468" fmla="*/ 5865390 w 10692508"/>
              <a:gd name="connsiteY15468" fmla="*/ 631269 h 4158856"/>
              <a:gd name="connsiteX15469" fmla="*/ 5874592 w 10692508"/>
              <a:gd name="connsiteY15469" fmla="*/ 625900 h 4158856"/>
              <a:gd name="connsiteX15470" fmla="*/ 5894529 w 10692508"/>
              <a:gd name="connsiteY15470" fmla="*/ 625900 h 4158856"/>
              <a:gd name="connsiteX15471" fmla="*/ 5884560 w 10692508"/>
              <a:gd name="connsiteY15471" fmla="*/ 636638 h 4158856"/>
              <a:gd name="connsiteX15472" fmla="*/ 5874592 w 10692508"/>
              <a:gd name="connsiteY15472" fmla="*/ 642007 h 4158856"/>
              <a:gd name="connsiteX15473" fmla="*/ 5865390 w 10692508"/>
              <a:gd name="connsiteY15473" fmla="*/ 636638 h 4158856"/>
              <a:gd name="connsiteX15474" fmla="*/ 5855421 w 10692508"/>
              <a:gd name="connsiteY15474" fmla="*/ 642007 h 4158856"/>
              <a:gd name="connsiteX15475" fmla="*/ 5595470 w 10692508"/>
              <a:gd name="connsiteY15475" fmla="*/ 625900 h 4158856"/>
              <a:gd name="connsiteX15476" fmla="*/ 5615407 w 10692508"/>
              <a:gd name="connsiteY15476" fmla="*/ 625900 h 4158856"/>
              <a:gd name="connsiteX15477" fmla="*/ 5626143 w 10692508"/>
              <a:gd name="connsiteY15477" fmla="*/ 631269 h 4158856"/>
              <a:gd name="connsiteX15478" fmla="*/ 5615407 w 10692508"/>
              <a:gd name="connsiteY15478" fmla="*/ 631269 h 4158856"/>
              <a:gd name="connsiteX15479" fmla="*/ 5605439 w 10692508"/>
              <a:gd name="connsiteY15479" fmla="*/ 647376 h 4158856"/>
              <a:gd name="connsiteX15480" fmla="*/ 5626143 w 10692508"/>
              <a:gd name="connsiteY15480" fmla="*/ 642007 h 4158856"/>
              <a:gd name="connsiteX15481" fmla="*/ 5626143 w 10692508"/>
              <a:gd name="connsiteY15481" fmla="*/ 647376 h 4158856"/>
              <a:gd name="connsiteX15482" fmla="*/ 5605439 w 10692508"/>
              <a:gd name="connsiteY15482" fmla="*/ 651979 h 4158856"/>
              <a:gd name="connsiteX15483" fmla="*/ 5576300 w 10692508"/>
              <a:gd name="connsiteY15483" fmla="*/ 642007 h 4158856"/>
              <a:gd name="connsiteX15484" fmla="*/ 5525690 w 10692508"/>
              <a:gd name="connsiteY15484" fmla="*/ 625900 h 4158856"/>
              <a:gd name="connsiteX15485" fmla="*/ 5535658 w 10692508"/>
              <a:gd name="connsiteY15485" fmla="*/ 625900 h 4158856"/>
              <a:gd name="connsiteX15486" fmla="*/ 5555596 w 10692508"/>
              <a:gd name="connsiteY15486" fmla="*/ 631269 h 4158856"/>
              <a:gd name="connsiteX15487" fmla="*/ 5566331 w 10692508"/>
              <a:gd name="connsiteY15487" fmla="*/ 625900 h 4158856"/>
              <a:gd name="connsiteX15488" fmla="*/ 5566331 w 10692508"/>
              <a:gd name="connsiteY15488" fmla="*/ 631269 h 4158856"/>
              <a:gd name="connsiteX15489" fmla="*/ 5535658 w 10692508"/>
              <a:gd name="connsiteY15489" fmla="*/ 642007 h 4158856"/>
              <a:gd name="connsiteX15490" fmla="*/ 5525690 w 10692508"/>
              <a:gd name="connsiteY15490" fmla="*/ 642007 h 4158856"/>
              <a:gd name="connsiteX15491" fmla="*/ 5276474 w 10692508"/>
              <a:gd name="connsiteY15491" fmla="*/ 625900 h 4158856"/>
              <a:gd name="connsiteX15492" fmla="*/ 5287209 w 10692508"/>
              <a:gd name="connsiteY15492" fmla="*/ 625900 h 4158856"/>
              <a:gd name="connsiteX15493" fmla="*/ 5295644 w 10692508"/>
              <a:gd name="connsiteY15493" fmla="*/ 636638 h 4158856"/>
              <a:gd name="connsiteX15494" fmla="*/ 5276474 w 10692508"/>
              <a:gd name="connsiteY15494" fmla="*/ 642007 h 4158856"/>
              <a:gd name="connsiteX15495" fmla="*/ 1646358 w 10692508"/>
              <a:gd name="connsiteY15495" fmla="*/ 625900 h 4158856"/>
              <a:gd name="connsiteX15496" fmla="*/ 1665529 w 10692508"/>
              <a:gd name="connsiteY15496" fmla="*/ 636638 h 4158856"/>
              <a:gd name="connsiteX15497" fmla="*/ 1665529 w 10692508"/>
              <a:gd name="connsiteY15497" fmla="*/ 647376 h 4158856"/>
              <a:gd name="connsiteX15498" fmla="*/ 1636389 w 10692508"/>
              <a:gd name="connsiteY15498" fmla="*/ 631269 h 4158856"/>
              <a:gd name="connsiteX15499" fmla="*/ 6194355 w 10692508"/>
              <a:gd name="connsiteY15499" fmla="*/ 621297 h 4158856"/>
              <a:gd name="connsiteX15500" fmla="*/ 6204324 w 10692508"/>
              <a:gd name="connsiteY15500" fmla="*/ 642007 h 4158856"/>
              <a:gd name="connsiteX15501" fmla="*/ 6194355 w 10692508"/>
              <a:gd name="connsiteY15501" fmla="*/ 636638 h 4158856"/>
              <a:gd name="connsiteX15502" fmla="*/ 6184386 w 10692508"/>
              <a:gd name="connsiteY15502" fmla="*/ 642007 h 4158856"/>
              <a:gd name="connsiteX15503" fmla="*/ 6173651 w 10692508"/>
              <a:gd name="connsiteY15503" fmla="*/ 625900 h 4158856"/>
              <a:gd name="connsiteX15504" fmla="*/ 5725062 w 10692508"/>
              <a:gd name="connsiteY15504" fmla="*/ 621297 h 4158856"/>
              <a:gd name="connsiteX15505" fmla="*/ 5735798 w 10692508"/>
              <a:gd name="connsiteY15505" fmla="*/ 621297 h 4158856"/>
              <a:gd name="connsiteX15506" fmla="*/ 5745766 w 10692508"/>
              <a:gd name="connsiteY15506" fmla="*/ 625900 h 4158856"/>
              <a:gd name="connsiteX15507" fmla="*/ 5735798 w 10692508"/>
              <a:gd name="connsiteY15507" fmla="*/ 636638 h 4158856"/>
              <a:gd name="connsiteX15508" fmla="*/ 5715094 w 10692508"/>
              <a:gd name="connsiteY15508" fmla="*/ 631269 h 4158856"/>
              <a:gd name="connsiteX15509" fmla="*/ 1545905 w 10692508"/>
              <a:gd name="connsiteY15509" fmla="*/ 621297 h 4158856"/>
              <a:gd name="connsiteX15510" fmla="*/ 1576578 w 10692508"/>
              <a:gd name="connsiteY15510" fmla="*/ 621297 h 4158856"/>
              <a:gd name="connsiteX15511" fmla="*/ 1595748 w 10692508"/>
              <a:gd name="connsiteY15511" fmla="*/ 625900 h 4158856"/>
              <a:gd name="connsiteX15512" fmla="*/ 1576578 w 10692508"/>
              <a:gd name="connsiteY15512" fmla="*/ 636638 h 4158856"/>
              <a:gd name="connsiteX15513" fmla="*/ 1555874 w 10692508"/>
              <a:gd name="connsiteY15513" fmla="*/ 631269 h 4158856"/>
              <a:gd name="connsiteX15514" fmla="*/ 1555874 w 10692508"/>
              <a:gd name="connsiteY15514" fmla="*/ 625900 h 4158856"/>
              <a:gd name="connsiteX15515" fmla="*/ 7031720 w 10692508"/>
              <a:gd name="connsiteY15515" fmla="*/ 615928 h 4158856"/>
              <a:gd name="connsiteX15516" fmla="*/ 7041689 w 10692508"/>
              <a:gd name="connsiteY15516" fmla="*/ 621297 h 4158856"/>
              <a:gd name="connsiteX15517" fmla="*/ 7022518 w 10692508"/>
              <a:gd name="connsiteY15517" fmla="*/ 621297 h 4158856"/>
              <a:gd name="connsiteX15518" fmla="*/ 6922065 w 10692508"/>
              <a:gd name="connsiteY15518" fmla="*/ 615928 h 4158856"/>
              <a:gd name="connsiteX15519" fmla="*/ 6942002 w 10692508"/>
              <a:gd name="connsiteY15519" fmla="*/ 631269 h 4158856"/>
              <a:gd name="connsiteX15520" fmla="*/ 6991845 w 10692508"/>
              <a:gd name="connsiteY15520" fmla="*/ 642007 h 4158856"/>
              <a:gd name="connsiteX15521" fmla="*/ 6971908 w 10692508"/>
              <a:gd name="connsiteY15521" fmla="*/ 657348 h 4158856"/>
              <a:gd name="connsiteX15522" fmla="*/ 6981877 w 10692508"/>
              <a:gd name="connsiteY15522" fmla="*/ 661950 h 4158856"/>
              <a:gd name="connsiteX15523" fmla="*/ 6971908 w 10692508"/>
              <a:gd name="connsiteY15523" fmla="*/ 667319 h 4158856"/>
              <a:gd name="connsiteX15524" fmla="*/ 6962706 w 10692508"/>
              <a:gd name="connsiteY15524" fmla="*/ 667319 h 4158856"/>
              <a:gd name="connsiteX15525" fmla="*/ 6942002 w 10692508"/>
              <a:gd name="connsiteY15525" fmla="*/ 683427 h 4158856"/>
              <a:gd name="connsiteX15526" fmla="*/ 6922065 w 10692508"/>
              <a:gd name="connsiteY15526" fmla="*/ 688029 h 4158856"/>
              <a:gd name="connsiteX15527" fmla="*/ 6892926 w 10692508"/>
              <a:gd name="connsiteY15527" fmla="*/ 688029 h 4158856"/>
              <a:gd name="connsiteX15528" fmla="*/ 6882191 w 10692508"/>
              <a:gd name="connsiteY15528" fmla="*/ 683427 h 4158856"/>
              <a:gd name="connsiteX15529" fmla="*/ 6851518 w 10692508"/>
              <a:gd name="connsiteY15529" fmla="*/ 683427 h 4158856"/>
              <a:gd name="connsiteX15530" fmla="*/ 6851518 w 10692508"/>
              <a:gd name="connsiteY15530" fmla="*/ 678058 h 4158856"/>
              <a:gd name="connsiteX15531" fmla="*/ 6851518 w 10692508"/>
              <a:gd name="connsiteY15531" fmla="*/ 647376 h 4158856"/>
              <a:gd name="connsiteX15532" fmla="*/ 6862253 w 10692508"/>
              <a:gd name="connsiteY15532" fmla="*/ 642007 h 4158856"/>
              <a:gd name="connsiteX15533" fmla="*/ 6843083 w 10692508"/>
              <a:gd name="connsiteY15533" fmla="*/ 631269 h 4158856"/>
              <a:gd name="connsiteX15534" fmla="*/ 6851518 w 10692508"/>
              <a:gd name="connsiteY15534" fmla="*/ 621297 h 4158856"/>
              <a:gd name="connsiteX15535" fmla="*/ 6882191 w 10692508"/>
              <a:gd name="connsiteY15535" fmla="*/ 636638 h 4158856"/>
              <a:gd name="connsiteX15536" fmla="*/ 6902895 w 10692508"/>
              <a:gd name="connsiteY15536" fmla="*/ 642007 h 4158856"/>
              <a:gd name="connsiteX15537" fmla="*/ 6902895 w 10692508"/>
              <a:gd name="connsiteY15537" fmla="*/ 636638 h 4158856"/>
              <a:gd name="connsiteX15538" fmla="*/ 6922065 w 10692508"/>
              <a:gd name="connsiteY15538" fmla="*/ 631269 h 4158856"/>
              <a:gd name="connsiteX15539" fmla="*/ 6223494 w 10692508"/>
              <a:gd name="connsiteY15539" fmla="*/ 615928 h 4158856"/>
              <a:gd name="connsiteX15540" fmla="*/ 6244198 w 10692508"/>
              <a:gd name="connsiteY15540" fmla="*/ 615928 h 4158856"/>
              <a:gd name="connsiteX15541" fmla="*/ 6244198 w 10692508"/>
              <a:gd name="connsiteY15541" fmla="*/ 621297 h 4158856"/>
              <a:gd name="connsiteX15542" fmla="*/ 6223494 w 10692508"/>
              <a:gd name="connsiteY15542" fmla="*/ 625900 h 4158856"/>
              <a:gd name="connsiteX15543" fmla="*/ 5944372 w 10692508"/>
              <a:gd name="connsiteY15543" fmla="*/ 615928 h 4158856"/>
              <a:gd name="connsiteX15544" fmla="*/ 5965076 w 10692508"/>
              <a:gd name="connsiteY15544" fmla="*/ 615928 h 4158856"/>
              <a:gd name="connsiteX15545" fmla="*/ 5965076 w 10692508"/>
              <a:gd name="connsiteY15545" fmla="*/ 625900 h 4158856"/>
              <a:gd name="connsiteX15546" fmla="*/ 5984247 w 10692508"/>
              <a:gd name="connsiteY15546" fmla="*/ 621297 h 4158856"/>
              <a:gd name="connsiteX15547" fmla="*/ 5984247 w 10692508"/>
              <a:gd name="connsiteY15547" fmla="*/ 631269 h 4158856"/>
              <a:gd name="connsiteX15548" fmla="*/ 6004184 w 10692508"/>
              <a:gd name="connsiteY15548" fmla="*/ 636638 h 4158856"/>
              <a:gd name="connsiteX15549" fmla="*/ 5994215 w 10692508"/>
              <a:gd name="connsiteY15549" fmla="*/ 636638 h 4158856"/>
              <a:gd name="connsiteX15550" fmla="*/ 5944372 w 10692508"/>
              <a:gd name="connsiteY15550" fmla="*/ 661950 h 4158856"/>
              <a:gd name="connsiteX15551" fmla="*/ 5934404 w 10692508"/>
              <a:gd name="connsiteY15551" fmla="*/ 657348 h 4158856"/>
              <a:gd name="connsiteX15552" fmla="*/ 5954341 w 10692508"/>
              <a:gd name="connsiteY15552" fmla="*/ 647376 h 4158856"/>
              <a:gd name="connsiteX15553" fmla="*/ 5954341 w 10692508"/>
              <a:gd name="connsiteY15553" fmla="*/ 642007 h 4158856"/>
              <a:gd name="connsiteX15554" fmla="*/ 5944372 w 10692508"/>
              <a:gd name="connsiteY15554" fmla="*/ 636638 h 4158856"/>
              <a:gd name="connsiteX15555" fmla="*/ 5954341 w 10692508"/>
              <a:gd name="connsiteY15555" fmla="*/ 631269 h 4158856"/>
              <a:gd name="connsiteX15556" fmla="*/ 5954341 w 10692508"/>
              <a:gd name="connsiteY15556" fmla="*/ 625900 h 4158856"/>
              <a:gd name="connsiteX15557" fmla="*/ 6662881 w 10692508"/>
              <a:gd name="connsiteY15557" fmla="*/ 611326 h 4158856"/>
              <a:gd name="connsiteX15558" fmla="*/ 6662881 w 10692508"/>
              <a:gd name="connsiteY15558" fmla="*/ 615928 h 4158856"/>
              <a:gd name="connsiteX15559" fmla="*/ 6642943 w 10692508"/>
              <a:gd name="connsiteY15559" fmla="*/ 625900 h 4158856"/>
              <a:gd name="connsiteX15560" fmla="*/ 6642943 w 10692508"/>
              <a:gd name="connsiteY15560" fmla="*/ 615928 h 4158856"/>
              <a:gd name="connsiteX15561" fmla="*/ 5685955 w 10692508"/>
              <a:gd name="connsiteY15561" fmla="*/ 611326 h 4158856"/>
              <a:gd name="connsiteX15562" fmla="*/ 5705125 w 10692508"/>
              <a:gd name="connsiteY15562" fmla="*/ 611326 h 4158856"/>
              <a:gd name="connsiteX15563" fmla="*/ 5695156 w 10692508"/>
              <a:gd name="connsiteY15563" fmla="*/ 615928 h 4158856"/>
              <a:gd name="connsiteX15564" fmla="*/ 3939910 w 10692508"/>
              <a:gd name="connsiteY15564" fmla="*/ 611326 h 4158856"/>
              <a:gd name="connsiteX15565" fmla="*/ 3969816 w 10692508"/>
              <a:gd name="connsiteY15565" fmla="*/ 615928 h 4158856"/>
              <a:gd name="connsiteX15566" fmla="*/ 3949879 w 10692508"/>
              <a:gd name="connsiteY15566" fmla="*/ 621297 h 4158856"/>
              <a:gd name="connsiteX15567" fmla="*/ 1326595 w 10692508"/>
              <a:gd name="connsiteY15567" fmla="*/ 611326 h 4158856"/>
              <a:gd name="connsiteX15568" fmla="*/ 1346532 w 10692508"/>
              <a:gd name="connsiteY15568" fmla="*/ 621297 h 4158856"/>
              <a:gd name="connsiteX15569" fmla="*/ 1336564 w 10692508"/>
              <a:gd name="connsiteY15569" fmla="*/ 621297 h 4158856"/>
              <a:gd name="connsiteX15570" fmla="*/ 7221123 w 10692508"/>
              <a:gd name="connsiteY15570" fmla="*/ 605957 h 4158856"/>
              <a:gd name="connsiteX15571" fmla="*/ 7221123 w 10692508"/>
              <a:gd name="connsiteY15571" fmla="*/ 611326 h 4158856"/>
              <a:gd name="connsiteX15572" fmla="*/ 7211155 w 10692508"/>
              <a:gd name="connsiteY15572" fmla="*/ 611326 h 4158856"/>
              <a:gd name="connsiteX15573" fmla="*/ 6014920 w 10692508"/>
              <a:gd name="connsiteY15573" fmla="*/ 605957 h 4158856"/>
              <a:gd name="connsiteX15574" fmla="*/ 6034857 w 10692508"/>
              <a:gd name="connsiteY15574" fmla="*/ 605957 h 4158856"/>
              <a:gd name="connsiteX15575" fmla="*/ 6034857 w 10692508"/>
              <a:gd name="connsiteY15575" fmla="*/ 611326 h 4158856"/>
              <a:gd name="connsiteX15576" fmla="*/ 6024888 w 10692508"/>
              <a:gd name="connsiteY15576" fmla="*/ 611326 h 4158856"/>
              <a:gd name="connsiteX15577" fmla="*/ 5865390 w 10692508"/>
              <a:gd name="connsiteY15577" fmla="*/ 605957 h 4158856"/>
              <a:gd name="connsiteX15578" fmla="*/ 5884560 w 10692508"/>
              <a:gd name="connsiteY15578" fmla="*/ 615928 h 4158856"/>
              <a:gd name="connsiteX15579" fmla="*/ 5874592 w 10692508"/>
              <a:gd name="connsiteY15579" fmla="*/ 621297 h 4158856"/>
              <a:gd name="connsiteX15580" fmla="*/ 5725062 w 10692508"/>
              <a:gd name="connsiteY15580" fmla="*/ 605957 h 4158856"/>
              <a:gd name="connsiteX15581" fmla="*/ 5745766 w 10692508"/>
              <a:gd name="connsiteY15581" fmla="*/ 615928 h 4158856"/>
              <a:gd name="connsiteX15582" fmla="*/ 5735798 w 10692508"/>
              <a:gd name="connsiteY15582" fmla="*/ 621297 h 4158856"/>
              <a:gd name="connsiteX15583" fmla="*/ 5735798 w 10692508"/>
              <a:gd name="connsiteY15583" fmla="*/ 615928 h 4158856"/>
              <a:gd name="connsiteX15584" fmla="*/ 5725062 w 10692508"/>
              <a:gd name="connsiteY15584" fmla="*/ 615928 h 4158856"/>
              <a:gd name="connsiteX15585" fmla="*/ 5715094 w 10692508"/>
              <a:gd name="connsiteY15585" fmla="*/ 611326 h 4158856"/>
              <a:gd name="connsiteX15586" fmla="*/ 5555596 w 10692508"/>
              <a:gd name="connsiteY15586" fmla="*/ 605957 h 4158856"/>
              <a:gd name="connsiteX15587" fmla="*/ 5566331 w 10692508"/>
              <a:gd name="connsiteY15587" fmla="*/ 605957 h 4158856"/>
              <a:gd name="connsiteX15588" fmla="*/ 5576300 w 10692508"/>
              <a:gd name="connsiteY15588" fmla="*/ 605957 h 4158856"/>
              <a:gd name="connsiteX15589" fmla="*/ 5566331 w 10692508"/>
              <a:gd name="connsiteY15589" fmla="*/ 611326 h 4158856"/>
              <a:gd name="connsiteX15590" fmla="*/ 5535658 w 10692508"/>
              <a:gd name="connsiteY15590" fmla="*/ 611326 h 4158856"/>
              <a:gd name="connsiteX15591" fmla="*/ 7072361 w 10692508"/>
              <a:gd name="connsiteY15591" fmla="*/ 600587 h 4158856"/>
              <a:gd name="connsiteX15592" fmla="*/ 7081563 w 10692508"/>
              <a:gd name="connsiteY15592" fmla="*/ 600587 h 4158856"/>
              <a:gd name="connsiteX15593" fmla="*/ 7111469 w 10692508"/>
              <a:gd name="connsiteY15593" fmla="*/ 605957 h 4158856"/>
              <a:gd name="connsiteX15594" fmla="*/ 7111469 w 10692508"/>
              <a:gd name="connsiteY15594" fmla="*/ 611326 h 4158856"/>
              <a:gd name="connsiteX15595" fmla="*/ 7101500 w 10692508"/>
              <a:gd name="connsiteY15595" fmla="*/ 611326 h 4158856"/>
              <a:gd name="connsiteX15596" fmla="*/ 7062393 w 10692508"/>
              <a:gd name="connsiteY15596" fmla="*/ 611326 h 4158856"/>
              <a:gd name="connsiteX15597" fmla="*/ 7051657 w 10692508"/>
              <a:gd name="connsiteY15597" fmla="*/ 605957 h 4158856"/>
              <a:gd name="connsiteX15598" fmla="*/ 6892926 w 10692508"/>
              <a:gd name="connsiteY15598" fmla="*/ 600587 h 4158856"/>
              <a:gd name="connsiteX15599" fmla="*/ 6892926 w 10692508"/>
              <a:gd name="connsiteY15599" fmla="*/ 611326 h 4158856"/>
              <a:gd name="connsiteX15600" fmla="*/ 6882191 w 10692508"/>
              <a:gd name="connsiteY15600" fmla="*/ 615928 h 4158856"/>
              <a:gd name="connsiteX15601" fmla="*/ 6882191 w 10692508"/>
              <a:gd name="connsiteY15601" fmla="*/ 611326 h 4158856"/>
              <a:gd name="connsiteX15602" fmla="*/ 6742630 w 10692508"/>
              <a:gd name="connsiteY15602" fmla="*/ 600587 h 4158856"/>
              <a:gd name="connsiteX15603" fmla="*/ 6742630 w 10692508"/>
              <a:gd name="connsiteY15603" fmla="*/ 605957 h 4158856"/>
              <a:gd name="connsiteX15604" fmla="*/ 6722692 w 10692508"/>
              <a:gd name="connsiteY15604" fmla="*/ 605957 h 4158856"/>
              <a:gd name="connsiteX15605" fmla="*/ 6493414 w 10692508"/>
              <a:gd name="connsiteY15605" fmla="*/ 600587 h 4158856"/>
              <a:gd name="connsiteX15606" fmla="*/ 6502616 w 10692508"/>
              <a:gd name="connsiteY15606" fmla="*/ 600587 h 4158856"/>
              <a:gd name="connsiteX15607" fmla="*/ 6502616 w 10692508"/>
              <a:gd name="connsiteY15607" fmla="*/ 605957 h 4158856"/>
              <a:gd name="connsiteX15608" fmla="*/ 6054027 w 10692508"/>
              <a:gd name="connsiteY15608" fmla="*/ 600587 h 4158856"/>
              <a:gd name="connsiteX15609" fmla="*/ 6054027 w 10692508"/>
              <a:gd name="connsiteY15609" fmla="*/ 605957 h 4158856"/>
              <a:gd name="connsiteX15610" fmla="*/ 6074731 w 10692508"/>
              <a:gd name="connsiteY15610" fmla="*/ 611326 h 4158856"/>
              <a:gd name="connsiteX15611" fmla="*/ 6084700 w 10692508"/>
              <a:gd name="connsiteY15611" fmla="*/ 605957 h 4158856"/>
              <a:gd name="connsiteX15612" fmla="*/ 6103870 w 10692508"/>
              <a:gd name="connsiteY15612" fmla="*/ 621297 h 4158856"/>
              <a:gd name="connsiteX15613" fmla="*/ 6094669 w 10692508"/>
              <a:gd name="connsiteY15613" fmla="*/ 631269 h 4158856"/>
              <a:gd name="connsiteX15614" fmla="*/ 6063996 w 10692508"/>
              <a:gd name="connsiteY15614" fmla="*/ 631269 h 4158856"/>
              <a:gd name="connsiteX15615" fmla="*/ 6074731 w 10692508"/>
              <a:gd name="connsiteY15615" fmla="*/ 636638 h 4158856"/>
              <a:gd name="connsiteX15616" fmla="*/ 6034857 w 10692508"/>
              <a:gd name="connsiteY15616" fmla="*/ 636638 h 4158856"/>
              <a:gd name="connsiteX15617" fmla="*/ 6034857 w 10692508"/>
              <a:gd name="connsiteY15617" fmla="*/ 621297 h 4158856"/>
              <a:gd name="connsiteX15618" fmla="*/ 6054027 w 10692508"/>
              <a:gd name="connsiteY15618" fmla="*/ 615928 h 4158856"/>
              <a:gd name="connsiteX15619" fmla="*/ 6044059 w 10692508"/>
              <a:gd name="connsiteY15619" fmla="*/ 615928 h 4158856"/>
              <a:gd name="connsiteX15620" fmla="*/ 6034857 w 10692508"/>
              <a:gd name="connsiteY15620" fmla="*/ 611326 h 4158856"/>
              <a:gd name="connsiteX15621" fmla="*/ 6044059 w 10692508"/>
              <a:gd name="connsiteY15621" fmla="*/ 611326 h 4158856"/>
              <a:gd name="connsiteX15622" fmla="*/ 3620147 w 10692508"/>
              <a:gd name="connsiteY15622" fmla="*/ 600587 h 4158856"/>
              <a:gd name="connsiteX15623" fmla="*/ 3630116 w 10692508"/>
              <a:gd name="connsiteY15623" fmla="*/ 605957 h 4158856"/>
              <a:gd name="connsiteX15624" fmla="*/ 3610945 w 10692508"/>
              <a:gd name="connsiteY15624" fmla="*/ 605957 h 4158856"/>
              <a:gd name="connsiteX15625" fmla="*/ 3202231 w 10692508"/>
              <a:gd name="connsiteY15625" fmla="*/ 595218 h 4158856"/>
              <a:gd name="connsiteX15626" fmla="*/ 3221402 w 10692508"/>
              <a:gd name="connsiteY15626" fmla="*/ 595218 h 4158856"/>
              <a:gd name="connsiteX15627" fmla="*/ 3211433 w 10692508"/>
              <a:gd name="connsiteY15627" fmla="*/ 605957 h 4158856"/>
              <a:gd name="connsiteX15628" fmla="*/ 3192263 w 10692508"/>
              <a:gd name="connsiteY15628" fmla="*/ 600587 h 4158856"/>
              <a:gd name="connsiteX15629" fmla="*/ 5266505 w 10692508"/>
              <a:gd name="connsiteY15629" fmla="*/ 590616 h 4158856"/>
              <a:gd name="connsiteX15630" fmla="*/ 5276474 w 10692508"/>
              <a:gd name="connsiteY15630" fmla="*/ 595218 h 4158856"/>
              <a:gd name="connsiteX15631" fmla="*/ 5276474 w 10692508"/>
              <a:gd name="connsiteY15631" fmla="*/ 605957 h 4158856"/>
              <a:gd name="connsiteX15632" fmla="*/ 5266505 w 10692508"/>
              <a:gd name="connsiteY15632" fmla="*/ 600587 h 4158856"/>
              <a:gd name="connsiteX15633" fmla="*/ 5256537 w 10692508"/>
              <a:gd name="connsiteY15633" fmla="*/ 605957 h 4158856"/>
              <a:gd name="connsiteX15634" fmla="*/ 5246568 w 10692508"/>
              <a:gd name="connsiteY15634" fmla="*/ 595218 h 4158856"/>
              <a:gd name="connsiteX15635" fmla="*/ 3979785 w 10692508"/>
              <a:gd name="connsiteY15635" fmla="*/ 590616 h 4158856"/>
              <a:gd name="connsiteX15636" fmla="*/ 3989753 w 10692508"/>
              <a:gd name="connsiteY15636" fmla="*/ 590616 h 4158856"/>
              <a:gd name="connsiteX15637" fmla="*/ 3989753 w 10692508"/>
              <a:gd name="connsiteY15637" fmla="*/ 595218 h 4158856"/>
              <a:gd name="connsiteX15638" fmla="*/ 3979785 w 10692508"/>
              <a:gd name="connsiteY15638" fmla="*/ 595218 h 4158856"/>
              <a:gd name="connsiteX15639" fmla="*/ 5595470 w 10692508"/>
              <a:gd name="connsiteY15639" fmla="*/ 585247 h 4158856"/>
              <a:gd name="connsiteX15640" fmla="*/ 5615407 w 10692508"/>
              <a:gd name="connsiteY15640" fmla="*/ 590616 h 4158856"/>
              <a:gd name="connsiteX15641" fmla="*/ 5585502 w 10692508"/>
              <a:gd name="connsiteY15641" fmla="*/ 605957 h 4158856"/>
              <a:gd name="connsiteX15642" fmla="*/ 5576300 w 10692508"/>
              <a:gd name="connsiteY15642" fmla="*/ 605957 h 4158856"/>
              <a:gd name="connsiteX15643" fmla="*/ 5576300 w 10692508"/>
              <a:gd name="connsiteY15643" fmla="*/ 590616 h 4158856"/>
              <a:gd name="connsiteX15644" fmla="*/ 3939910 w 10692508"/>
              <a:gd name="connsiteY15644" fmla="*/ 585247 h 4158856"/>
              <a:gd name="connsiteX15645" fmla="*/ 3939910 w 10692508"/>
              <a:gd name="connsiteY15645" fmla="*/ 590616 h 4158856"/>
              <a:gd name="connsiteX15646" fmla="*/ 3939910 w 10692508"/>
              <a:gd name="connsiteY15646" fmla="*/ 595218 h 4158856"/>
              <a:gd name="connsiteX15647" fmla="*/ 3929942 w 10692508"/>
              <a:gd name="connsiteY15647" fmla="*/ 595218 h 4158856"/>
              <a:gd name="connsiteX15648" fmla="*/ 3929942 w 10692508"/>
              <a:gd name="connsiteY15648" fmla="*/ 590616 h 4158856"/>
              <a:gd name="connsiteX15649" fmla="*/ 7012550 w 10692508"/>
              <a:gd name="connsiteY15649" fmla="*/ 580644 h 4158856"/>
              <a:gd name="connsiteX15650" fmla="*/ 7022518 w 10692508"/>
              <a:gd name="connsiteY15650" fmla="*/ 590616 h 4158856"/>
              <a:gd name="connsiteX15651" fmla="*/ 7031720 w 10692508"/>
              <a:gd name="connsiteY15651" fmla="*/ 600587 h 4158856"/>
              <a:gd name="connsiteX15652" fmla="*/ 7022518 w 10692508"/>
              <a:gd name="connsiteY15652" fmla="*/ 605957 h 4158856"/>
              <a:gd name="connsiteX15653" fmla="*/ 7022518 w 10692508"/>
              <a:gd name="connsiteY15653" fmla="*/ 615928 h 4158856"/>
              <a:gd name="connsiteX15654" fmla="*/ 6981877 w 10692508"/>
              <a:gd name="connsiteY15654" fmla="*/ 615928 h 4158856"/>
              <a:gd name="connsiteX15655" fmla="*/ 6981877 w 10692508"/>
              <a:gd name="connsiteY15655" fmla="*/ 611326 h 4158856"/>
              <a:gd name="connsiteX15656" fmla="*/ 7012550 w 10692508"/>
              <a:gd name="connsiteY15656" fmla="*/ 595218 h 4158856"/>
              <a:gd name="connsiteX15657" fmla="*/ 6991845 w 10692508"/>
              <a:gd name="connsiteY15657" fmla="*/ 595218 h 4158856"/>
              <a:gd name="connsiteX15658" fmla="*/ 6991845 w 10692508"/>
              <a:gd name="connsiteY15658" fmla="*/ 590616 h 4158856"/>
              <a:gd name="connsiteX15659" fmla="*/ 6144512 w 10692508"/>
              <a:gd name="connsiteY15659" fmla="*/ 580644 h 4158856"/>
              <a:gd name="connsiteX15660" fmla="*/ 6184386 w 10692508"/>
              <a:gd name="connsiteY15660" fmla="*/ 580644 h 4158856"/>
              <a:gd name="connsiteX15661" fmla="*/ 6173651 w 10692508"/>
              <a:gd name="connsiteY15661" fmla="*/ 590616 h 4158856"/>
              <a:gd name="connsiteX15662" fmla="*/ 6184386 w 10692508"/>
              <a:gd name="connsiteY15662" fmla="*/ 590616 h 4158856"/>
              <a:gd name="connsiteX15663" fmla="*/ 6173651 w 10692508"/>
              <a:gd name="connsiteY15663" fmla="*/ 595218 h 4158856"/>
              <a:gd name="connsiteX15664" fmla="*/ 6173651 w 10692508"/>
              <a:gd name="connsiteY15664" fmla="*/ 611326 h 4158856"/>
              <a:gd name="connsiteX15665" fmla="*/ 6173651 w 10692508"/>
              <a:gd name="connsiteY15665" fmla="*/ 615928 h 4158856"/>
              <a:gd name="connsiteX15666" fmla="*/ 6173651 w 10692508"/>
              <a:gd name="connsiteY15666" fmla="*/ 621297 h 4158856"/>
              <a:gd name="connsiteX15667" fmla="*/ 6163682 w 10692508"/>
              <a:gd name="connsiteY15667" fmla="*/ 625900 h 4158856"/>
              <a:gd name="connsiteX15668" fmla="*/ 6173651 w 10692508"/>
              <a:gd name="connsiteY15668" fmla="*/ 642007 h 4158856"/>
              <a:gd name="connsiteX15669" fmla="*/ 6144512 w 10692508"/>
              <a:gd name="connsiteY15669" fmla="*/ 642007 h 4158856"/>
              <a:gd name="connsiteX15670" fmla="*/ 6144512 w 10692508"/>
              <a:gd name="connsiteY15670" fmla="*/ 631269 h 4158856"/>
              <a:gd name="connsiteX15671" fmla="*/ 6134543 w 10692508"/>
              <a:gd name="connsiteY15671" fmla="*/ 611326 h 4158856"/>
              <a:gd name="connsiteX15672" fmla="*/ 6144512 w 10692508"/>
              <a:gd name="connsiteY15672" fmla="*/ 605957 h 4158856"/>
              <a:gd name="connsiteX15673" fmla="*/ 6154480 w 10692508"/>
              <a:gd name="connsiteY15673" fmla="*/ 611326 h 4158856"/>
              <a:gd name="connsiteX15674" fmla="*/ 6163682 w 10692508"/>
              <a:gd name="connsiteY15674" fmla="*/ 605957 h 4158856"/>
              <a:gd name="connsiteX15675" fmla="*/ 6124574 w 10692508"/>
              <a:gd name="connsiteY15675" fmla="*/ 600587 h 4158856"/>
              <a:gd name="connsiteX15676" fmla="*/ 6144512 w 10692508"/>
              <a:gd name="connsiteY15676" fmla="*/ 600587 h 4158856"/>
              <a:gd name="connsiteX15677" fmla="*/ 6163682 w 10692508"/>
              <a:gd name="connsiteY15677" fmla="*/ 600587 h 4158856"/>
              <a:gd name="connsiteX15678" fmla="*/ 6144512 w 10692508"/>
              <a:gd name="connsiteY15678" fmla="*/ 585247 h 4158856"/>
              <a:gd name="connsiteX15679" fmla="*/ 5924435 w 10692508"/>
              <a:gd name="connsiteY15679" fmla="*/ 580644 h 4158856"/>
              <a:gd name="connsiteX15680" fmla="*/ 5965076 w 10692508"/>
              <a:gd name="connsiteY15680" fmla="*/ 580644 h 4158856"/>
              <a:gd name="connsiteX15681" fmla="*/ 5975045 w 10692508"/>
              <a:gd name="connsiteY15681" fmla="*/ 590616 h 4158856"/>
              <a:gd name="connsiteX15682" fmla="*/ 5984247 w 10692508"/>
              <a:gd name="connsiteY15682" fmla="*/ 585247 h 4158856"/>
              <a:gd name="connsiteX15683" fmla="*/ 5984247 w 10692508"/>
              <a:gd name="connsiteY15683" fmla="*/ 595218 h 4158856"/>
              <a:gd name="connsiteX15684" fmla="*/ 5975045 w 10692508"/>
              <a:gd name="connsiteY15684" fmla="*/ 605957 h 4158856"/>
              <a:gd name="connsiteX15685" fmla="*/ 5965076 w 10692508"/>
              <a:gd name="connsiteY15685" fmla="*/ 611326 h 4158856"/>
              <a:gd name="connsiteX15686" fmla="*/ 5944372 w 10692508"/>
              <a:gd name="connsiteY15686" fmla="*/ 611326 h 4158856"/>
              <a:gd name="connsiteX15687" fmla="*/ 5944372 w 10692508"/>
              <a:gd name="connsiteY15687" fmla="*/ 590616 h 4158856"/>
              <a:gd name="connsiteX15688" fmla="*/ 5934404 w 10692508"/>
              <a:gd name="connsiteY15688" fmla="*/ 590616 h 4158856"/>
              <a:gd name="connsiteX15689" fmla="*/ 5924435 w 10692508"/>
              <a:gd name="connsiteY15689" fmla="*/ 595218 h 4158856"/>
              <a:gd name="connsiteX15690" fmla="*/ 5915233 w 10692508"/>
              <a:gd name="connsiteY15690" fmla="*/ 600587 h 4158856"/>
              <a:gd name="connsiteX15691" fmla="*/ 5905265 w 10692508"/>
              <a:gd name="connsiteY15691" fmla="*/ 605957 h 4158856"/>
              <a:gd name="connsiteX15692" fmla="*/ 5905265 w 10692508"/>
              <a:gd name="connsiteY15692" fmla="*/ 590616 h 4158856"/>
              <a:gd name="connsiteX15693" fmla="*/ 5845453 w 10692508"/>
              <a:gd name="connsiteY15693" fmla="*/ 580644 h 4158856"/>
              <a:gd name="connsiteX15694" fmla="*/ 5855421 w 10692508"/>
              <a:gd name="connsiteY15694" fmla="*/ 580644 h 4158856"/>
              <a:gd name="connsiteX15695" fmla="*/ 5874592 w 10692508"/>
              <a:gd name="connsiteY15695" fmla="*/ 590616 h 4158856"/>
              <a:gd name="connsiteX15696" fmla="*/ 5845453 w 10692508"/>
              <a:gd name="connsiteY15696" fmla="*/ 600587 h 4158856"/>
              <a:gd name="connsiteX15697" fmla="*/ 5626143 w 10692508"/>
              <a:gd name="connsiteY15697" fmla="*/ 580644 h 4158856"/>
              <a:gd name="connsiteX15698" fmla="*/ 5634578 w 10692508"/>
              <a:gd name="connsiteY15698" fmla="*/ 590616 h 4158856"/>
              <a:gd name="connsiteX15699" fmla="*/ 5626143 w 10692508"/>
              <a:gd name="connsiteY15699" fmla="*/ 590616 h 4158856"/>
              <a:gd name="connsiteX15700" fmla="*/ 5634578 w 10692508"/>
              <a:gd name="connsiteY15700" fmla="*/ 595218 h 4158856"/>
              <a:gd name="connsiteX15701" fmla="*/ 5626143 w 10692508"/>
              <a:gd name="connsiteY15701" fmla="*/ 605957 h 4158856"/>
              <a:gd name="connsiteX15702" fmla="*/ 5615407 w 10692508"/>
              <a:gd name="connsiteY15702" fmla="*/ 605957 h 4158856"/>
              <a:gd name="connsiteX15703" fmla="*/ 5626143 w 10692508"/>
              <a:gd name="connsiteY15703" fmla="*/ 595218 h 4158856"/>
              <a:gd name="connsiteX15704" fmla="*/ 5615407 w 10692508"/>
              <a:gd name="connsiteY15704" fmla="*/ 590616 h 4158856"/>
              <a:gd name="connsiteX15705" fmla="*/ 5615407 w 10692508"/>
              <a:gd name="connsiteY15705" fmla="*/ 585247 h 4158856"/>
              <a:gd name="connsiteX15706" fmla="*/ 7450403 w 10692508"/>
              <a:gd name="connsiteY15706" fmla="*/ 575275 h 4158856"/>
              <a:gd name="connsiteX15707" fmla="*/ 7471107 w 10692508"/>
              <a:gd name="connsiteY15707" fmla="*/ 575275 h 4158856"/>
              <a:gd name="connsiteX15708" fmla="*/ 7481075 w 10692508"/>
              <a:gd name="connsiteY15708" fmla="*/ 580644 h 4158856"/>
              <a:gd name="connsiteX15709" fmla="*/ 7471107 w 10692508"/>
              <a:gd name="connsiteY15709" fmla="*/ 585247 h 4158856"/>
              <a:gd name="connsiteX15710" fmla="*/ 7461137 w 10692508"/>
              <a:gd name="connsiteY15710" fmla="*/ 595218 h 4158856"/>
              <a:gd name="connsiteX15711" fmla="*/ 7440433 w 10692508"/>
              <a:gd name="connsiteY15711" fmla="*/ 590616 h 4158856"/>
              <a:gd name="connsiteX15712" fmla="*/ 7440433 w 10692508"/>
              <a:gd name="connsiteY15712" fmla="*/ 585247 h 4158856"/>
              <a:gd name="connsiteX15713" fmla="*/ 7182016 w 10692508"/>
              <a:gd name="connsiteY15713" fmla="*/ 575275 h 4158856"/>
              <a:gd name="connsiteX15714" fmla="*/ 7201187 w 10692508"/>
              <a:gd name="connsiteY15714" fmla="*/ 575275 h 4158856"/>
              <a:gd name="connsiteX15715" fmla="*/ 7182016 w 10692508"/>
              <a:gd name="connsiteY15715" fmla="*/ 580644 h 4158856"/>
              <a:gd name="connsiteX15716" fmla="*/ 7132173 w 10692508"/>
              <a:gd name="connsiteY15716" fmla="*/ 575275 h 4158856"/>
              <a:gd name="connsiteX15717" fmla="*/ 7161312 w 10692508"/>
              <a:gd name="connsiteY15717" fmla="*/ 590616 h 4158856"/>
              <a:gd name="connsiteX15718" fmla="*/ 7122204 w 10692508"/>
              <a:gd name="connsiteY15718" fmla="*/ 580644 h 4158856"/>
              <a:gd name="connsiteX15719" fmla="*/ 6742630 w 10692508"/>
              <a:gd name="connsiteY15719" fmla="*/ 575275 h 4158856"/>
              <a:gd name="connsiteX15720" fmla="*/ 6752598 w 10692508"/>
              <a:gd name="connsiteY15720" fmla="*/ 575275 h 4158856"/>
              <a:gd name="connsiteX15721" fmla="*/ 6762567 w 10692508"/>
              <a:gd name="connsiteY15721" fmla="*/ 575275 h 4158856"/>
              <a:gd name="connsiteX15722" fmla="*/ 6762567 w 10692508"/>
              <a:gd name="connsiteY15722" fmla="*/ 590616 h 4158856"/>
              <a:gd name="connsiteX15723" fmla="*/ 6783271 w 10692508"/>
              <a:gd name="connsiteY15723" fmla="*/ 590616 h 4158856"/>
              <a:gd name="connsiteX15724" fmla="*/ 6742630 w 10692508"/>
              <a:gd name="connsiteY15724" fmla="*/ 595218 h 4158856"/>
              <a:gd name="connsiteX15725" fmla="*/ 6722692 w 10692508"/>
              <a:gd name="connsiteY15725" fmla="*/ 580644 h 4158856"/>
              <a:gd name="connsiteX15726" fmla="*/ 6533288 w 10692508"/>
              <a:gd name="connsiteY15726" fmla="*/ 575275 h 4158856"/>
              <a:gd name="connsiteX15727" fmla="*/ 6543257 w 10692508"/>
              <a:gd name="connsiteY15727" fmla="*/ 585247 h 4158856"/>
              <a:gd name="connsiteX15728" fmla="*/ 6523320 w 10692508"/>
              <a:gd name="connsiteY15728" fmla="*/ 580644 h 4158856"/>
              <a:gd name="connsiteX15729" fmla="*/ 6502616 w 10692508"/>
              <a:gd name="connsiteY15729" fmla="*/ 580644 h 4158856"/>
              <a:gd name="connsiteX15730" fmla="*/ 6283306 w 10692508"/>
              <a:gd name="connsiteY15730" fmla="*/ 575275 h 4158856"/>
              <a:gd name="connsiteX15731" fmla="*/ 6283306 w 10692508"/>
              <a:gd name="connsiteY15731" fmla="*/ 585247 h 4158856"/>
              <a:gd name="connsiteX15732" fmla="*/ 6273337 w 10692508"/>
              <a:gd name="connsiteY15732" fmla="*/ 580644 h 4158856"/>
              <a:gd name="connsiteX15733" fmla="*/ 2952249 w 10692508"/>
              <a:gd name="connsiteY15733" fmla="*/ 575275 h 4158856"/>
              <a:gd name="connsiteX15734" fmla="*/ 2962984 w 10692508"/>
              <a:gd name="connsiteY15734" fmla="*/ 575275 h 4158856"/>
              <a:gd name="connsiteX15735" fmla="*/ 2952249 w 10692508"/>
              <a:gd name="connsiteY15735" fmla="*/ 580644 h 4158856"/>
              <a:gd name="connsiteX15736" fmla="*/ 2942281 w 10692508"/>
              <a:gd name="connsiteY15736" fmla="*/ 580644 h 4158856"/>
              <a:gd name="connsiteX15737" fmla="*/ 3770444 w 10692508"/>
              <a:gd name="connsiteY15737" fmla="*/ 569906 h 4158856"/>
              <a:gd name="connsiteX15738" fmla="*/ 3789614 w 10692508"/>
              <a:gd name="connsiteY15738" fmla="*/ 569906 h 4158856"/>
              <a:gd name="connsiteX15739" fmla="*/ 3780412 w 10692508"/>
              <a:gd name="connsiteY15739" fmla="*/ 580644 h 4158856"/>
              <a:gd name="connsiteX15740" fmla="*/ 3760475 w 10692508"/>
              <a:gd name="connsiteY15740" fmla="*/ 580644 h 4158856"/>
              <a:gd name="connsiteX15741" fmla="*/ 6444338 w 10692508"/>
              <a:gd name="connsiteY15741" fmla="*/ 564537 h 4158856"/>
              <a:gd name="connsiteX15742" fmla="*/ 6463508 w 10692508"/>
              <a:gd name="connsiteY15742" fmla="*/ 569906 h 4158856"/>
              <a:gd name="connsiteX15743" fmla="*/ 6463508 w 10692508"/>
              <a:gd name="connsiteY15743" fmla="*/ 580644 h 4158856"/>
              <a:gd name="connsiteX15744" fmla="*/ 6444338 w 10692508"/>
              <a:gd name="connsiteY15744" fmla="*/ 590616 h 4158856"/>
              <a:gd name="connsiteX15745" fmla="*/ 6433602 w 10692508"/>
              <a:gd name="connsiteY15745" fmla="*/ 590616 h 4158856"/>
              <a:gd name="connsiteX15746" fmla="*/ 6444338 w 10692508"/>
              <a:gd name="connsiteY15746" fmla="*/ 580644 h 4158856"/>
              <a:gd name="connsiteX15747" fmla="*/ 6444338 w 10692508"/>
              <a:gd name="connsiteY15747" fmla="*/ 575275 h 4158856"/>
              <a:gd name="connsiteX15748" fmla="*/ 6433602 w 10692508"/>
              <a:gd name="connsiteY15748" fmla="*/ 580644 h 4158856"/>
              <a:gd name="connsiteX15749" fmla="*/ 6413665 w 10692508"/>
              <a:gd name="connsiteY15749" fmla="*/ 585247 h 4158856"/>
              <a:gd name="connsiteX15750" fmla="*/ 6413665 w 10692508"/>
              <a:gd name="connsiteY15750" fmla="*/ 575275 h 4158856"/>
              <a:gd name="connsiteX15751" fmla="*/ 6413665 w 10692508"/>
              <a:gd name="connsiteY15751" fmla="*/ 569906 h 4158856"/>
              <a:gd name="connsiteX15752" fmla="*/ 6433602 w 10692508"/>
              <a:gd name="connsiteY15752" fmla="*/ 569906 h 4158856"/>
              <a:gd name="connsiteX15753" fmla="*/ 5715094 w 10692508"/>
              <a:gd name="connsiteY15753" fmla="*/ 564537 h 4158856"/>
              <a:gd name="connsiteX15754" fmla="*/ 5705125 w 10692508"/>
              <a:gd name="connsiteY15754" fmla="*/ 575275 h 4158856"/>
              <a:gd name="connsiteX15755" fmla="*/ 5725062 w 10692508"/>
              <a:gd name="connsiteY15755" fmla="*/ 585247 h 4158856"/>
              <a:gd name="connsiteX15756" fmla="*/ 5735798 w 10692508"/>
              <a:gd name="connsiteY15756" fmla="*/ 595218 h 4158856"/>
              <a:gd name="connsiteX15757" fmla="*/ 5735798 w 10692508"/>
              <a:gd name="connsiteY15757" fmla="*/ 600587 h 4158856"/>
              <a:gd name="connsiteX15758" fmla="*/ 5725062 w 10692508"/>
              <a:gd name="connsiteY15758" fmla="*/ 605957 h 4158856"/>
              <a:gd name="connsiteX15759" fmla="*/ 5695156 w 10692508"/>
              <a:gd name="connsiteY15759" fmla="*/ 580644 h 4158856"/>
              <a:gd name="connsiteX15760" fmla="*/ 6392961 w 10692508"/>
              <a:gd name="connsiteY15760" fmla="*/ 559935 h 4158856"/>
              <a:gd name="connsiteX15761" fmla="*/ 6402929 w 10692508"/>
              <a:gd name="connsiteY15761" fmla="*/ 564537 h 4158856"/>
              <a:gd name="connsiteX15762" fmla="*/ 6413665 w 10692508"/>
              <a:gd name="connsiteY15762" fmla="*/ 559935 h 4158856"/>
              <a:gd name="connsiteX15763" fmla="*/ 6413665 w 10692508"/>
              <a:gd name="connsiteY15763" fmla="*/ 569906 h 4158856"/>
              <a:gd name="connsiteX15764" fmla="*/ 6392961 w 10692508"/>
              <a:gd name="connsiteY15764" fmla="*/ 569906 h 4158856"/>
              <a:gd name="connsiteX15765" fmla="*/ 6392961 w 10692508"/>
              <a:gd name="connsiteY15765" fmla="*/ 575275 h 4158856"/>
              <a:gd name="connsiteX15766" fmla="*/ 6373790 w 10692508"/>
              <a:gd name="connsiteY15766" fmla="*/ 575275 h 4158856"/>
              <a:gd name="connsiteX15767" fmla="*/ 6373790 w 10692508"/>
              <a:gd name="connsiteY15767" fmla="*/ 580644 h 4158856"/>
              <a:gd name="connsiteX15768" fmla="*/ 6363822 w 10692508"/>
              <a:gd name="connsiteY15768" fmla="*/ 580644 h 4158856"/>
              <a:gd name="connsiteX15769" fmla="*/ 6353853 w 10692508"/>
              <a:gd name="connsiteY15769" fmla="*/ 575275 h 4158856"/>
              <a:gd name="connsiteX15770" fmla="*/ 6373790 w 10692508"/>
              <a:gd name="connsiteY15770" fmla="*/ 569906 h 4158856"/>
              <a:gd name="connsiteX15771" fmla="*/ 5814780 w 10692508"/>
              <a:gd name="connsiteY15771" fmla="*/ 559935 h 4158856"/>
              <a:gd name="connsiteX15772" fmla="*/ 5814780 w 10692508"/>
              <a:gd name="connsiteY15772" fmla="*/ 564537 h 4158856"/>
              <a:gd name="connsiteX15773" fmla="*/ 5814780 w 10692508"/>
              <a:gd name="connsiteY15773" fmla="*/ 575275 h 4158856"/>
              <a:gd name="connsiteX15774" fmla="*/ 5795610 w 10692508"/>
              <a:gd name="connsiteY15774" fmla="*/ 569906 h 4158856"/>
              <a:gd name="connsiteX15775" fmla="*/ 5745766 w 10692508"/>
              <a:gd name="connsiteY15775" fmla="*/ 559935 h 4158856"/>
              <a:gd name="connsiteX15776" fmla="*/ 5764937 w 10692508"/>
              <a:gd name="connsiteY15776" fmla="*/ 559935 h 4158856"/>
              <a:gd name="connsiteX15777" fmla="*/ 5764937 w 10692508"/>
              <a:gd name="connsiteY15777" fmla="*/ 569906 h 4158856"/>
              <a:gd name="connsiteX15778" fmla="*/ 5774906 w 10692508"/>
              <a:gd name="connsiteY15778" fmla="*/ 564537 h 4158856"/>
              <a:gd name="connsiteX15779" fmla="*/ 5784874 w 10692508"/>
              <a:gd name="connsiteY15779" fmla="*/ 569906 h 4158856"/>
              <a:gd name="connsiteX15780" fmla="*/ 5795610 w 10692508"/>
              <a:gd name="connsiteY15780" fmla="*/ 569906 h 4158856"/>
              <a:gd name="connsiteX15781" fmla="*/ 5784874 w 10692508"/>
              <a:gd name="connsiteY15781" fmla="*/ 575275 h 4158856"/>
              <a:gd name="connsiteX15782" fmla="*/ 5774906 w 10692508"/>
              <a:gd name="connsiteY15782" fmla="*/ 580644 h 4158856"/>
              <a:gd name="connsiteX15783" fmla="*/ 5774906 w 10692508"/>
              <a:gd name="connsiteY15783" fmla="*/ 575275 h 4158856"/>
              <a:gd name="connsiteX15784" fmla="*/ 5745766 w 10692508"/>
              <a:gd name="connsiteY15784" fmla="*/ 575275 h 4158856"/>
              <a:gd name="connsiteX15785" fmla="*/ 5735798 w 10692508"/>
              <a:gd name="connsiteY15785" fmla="*/ 564537 h 4158856"/>
              <a:gd name="connsiteX15786" fmla="*/ 2334194 w 10692508"/>
              <a:gd name="connsiteY15786" fmla="*/ 559935 h 4158856"/>
              <a:gd name="connsiteX15787" fmla="*/ 2353364 w 10692508"/>
              <a:gd name="connsiteY15787" fmla="*/ 559935 h 4158856"/>
              <a:gd name="connsiteX15788" fmla="*/ 2324225 w 10692508"/>
              <a:gd name="connsiteY15788" fmla="*/ 569906 h 4158856"/>
              <a:gd name="connsiteX15789" fmla="*/ 2314257 w 10692508"/>
              <a:gd name="connsiteY15789" fmla="*/ 564537 h 4158856"/>
              <a:gd name="connsiteX15790" fmla="*/ 7031720 w 10692508"/>
              <a:gd name="connsiteY15790" fmla="*/ 554565 h 4158856"/>
              <a:gd name="connsiteX15791" fmla="*/ 7031720 w 10692508"/>
              <a:gd name="connsiteY15791" fmla="*/ 559935 h 4158856"/>
              <a:gd name="connsiteX15792" fmla="*/ 7041689 w 10692508"/>
              <a:gd name="connsiteY15792" fmla="*/ 564537 h 4158856"/>
              <a:gd name="connsiteX15793" fmla="*/ 7012550 w 10692508"/>
              <a:gd name="connsiteY15793" fmla="*/ 575275 h 4158856"/>
              <a:gd name="connsiteX15794" fmla="*/ 7001814 w 10692508"/>
              <a:gd name="connsiteY15794" fmla="*/ 559935 h 4158856"/>
              <a:gd name="connsiteX15795" fmla="*/ 6134543 w 10692508"/>
              <a:gd name="connsiteY15795" fmla="*/ 554565 h 4158856"/>
              <a:gd name="connsiteX15796" fmla="*/ 6134543 w 10692508"/>
              <a:gd name="connsiteY15796" fmla="*/ 564537 h 4158856"/>
              <a:gd name="connsiteX15797" fmla="*/ 6103870 w 10692508"/>
              <a:gd name="connsiteY15797" fmla="*/ 575275 h 4158856"/>
              <a:gd name="connsiteX15798" fmla="*/ 6103870 w 10692508"/>
              <a:gd name="connsiteY15798" fmla="*/ 580644 h 4158856"/>
              <a:gd name="connsiteX15799" fmla="*/ 6084700 w 10692508"/>
              <a:gd name="connsiteY15799" fmla="*/ 580644 h 4158856"/>
              <a:gd name="connsiteX15800" fmla="*/ 6094669 w 10692508"/>
              <a:gd name="connsiteY15800" fmla="*/ 575275 h 4158856"/>
              <a:gd name="connsiteX15801" fmla="*/ 6094669 w 10692508"/>
              <a:gd name="connsiteY15801" fmla="*/ 569906 h 4158856"/>
              <a:gd name="connsiteX15802" fmla="*/ 6084700 w 10692508"/>
              <a:gd name="connsiteY15802" fmla="*/ 554565 h 4158856"/>
              <a:gd name="connsiteX15803" fmla="*/ 6103870 w 10692508"/>
              <a:gd name="connsiteY15803" fmla="*/ 554565 h 4158856"/>
              <a:gd name="connsiteX15804" fmla="*/ 6094669 w 10692508"/>
              <a:gd name="connsiteY15804" fmla="*/ 559935 h 4158856"/>
              <a:gd name="connsiteX15805" fmla="*/ 6094669 w 10692508"/>
              <a:gd name="connsiteY15805" fmla="*/ 569906 h 4158856"/>
              <a:gd name="connsiteX15806" fmla="*/ 6084700 w 10692508"/>
              <a:gd name="connsiteY15806" fmla="*/ 569906 h 4158856"/>
              <a:gd name="connsiteX15807" fmla="*/ 6074731 w 10692508"/>
              <a:gd name="connsiteY15807" fmla="*/ 569906 h 4158856"/>
              <a:gd name="connsiteX15808" fmla="*/ 6084700 w 10692508"/>
              <a:gd name="connsiteY15808" fmla="*/ 564537 h 4158856"/>
              <a:gd name="connsiteX15809" fmla="*/ 6074731 w 10692508"/>
              <a:gd name="connsiteY15809" fmla="*/ 564537 h 4158856"/>
              <a:gd name="connsiteX15810" fmla="*/ 5655282 w 10692508"/>
              <a:gd name="connsiteY15810" fmla="*/ 554565 h 4158856"/>
              <a:gd name="connsiteX15811" fmla="*/ 5665251 w 10692508"/>
              <a:gd name="connsiteY15811" fmla="*/ 554565 h 4158856"/>
              <a:gd name="connsiteX15812" fmla="*/ 5675986 w 10692508"/>
              <a:gd name="connsiteY15812" fmla="*/ 559935 h 4158856"/>
              <a:gd name="connsiteX15813" fmla="*/ 5665251 w 10692508"/>
              <a:gd name="connsiteY15813" fmla="*/ 569906 h 4158856"/>
              <a:gd name="connsiteX15814" fmla="*/ 5645313 w 10692508"/>
              <a:gd name="connsiteY15814" fmla="*/ 569906 h 4158856"/>
              <a:gd name="connsiteX15815" fmla="*/ 4010458 w 10692508"/>
              <a:gd name="connsiteY15815" fmla="*/ 554565 h 4158856"/>
              <a:gd name="connsiteX15816" fmla="*/ 4018893 w 10692508"/>
              <a:gd name="connsiteY15816" fmla="*/ 559935 h 4158856"/>
              <a:gd name="connsiteX15817" fmla="*/ 3989753 w 10692508"/>
              <a:gd name="connsiteY15817" fmla="*/ 575275 h 4158856"/>
              <a:gd name="connsiteX15818" fmla="*/ 3979785 w 10692508"/>
              <a:gd name="connsiteY15818" fmla="*/ 569906 h 4158856"/>
              <a:gd name="connsiteX15819" fmla="*/ 6791706 w 10692508"/>
              <a:gd name="connsiteY15819" fmla="*/ 549196 h 4158856"/>
              <a:gd name="connsiteX15820" fmla="*/ 6812410 w 10692508"/>
              <a:gd name="connsiteY15820" fmla="*/ 564537 h 4158856"/>
              <a:gd name="connsiteX15821" fmla="*/ 6822379 w 10692508"/>
              <a:gd name="connsiteY15821" fmla="*/ 564537 h 4158856"/>
              <a:gd name="connsiteX15822" fmla="*/ 6802441 w 10692508"/>
              <a:gd name="connsiteY15822" fmla="*/ 569906 h 4158856"/>
              <a:gd name="connsiteX15823" fmla="*/ 6483445 w 10692508"/>
              <a:gd name="connsiteY15823" fmla="*/ 549196 h 4158856"/>
              <a:gd name="connsiteX15824" fmla="*/ 6483445 w 10692508"/>
              <a:gd name="connsiteY15824" fmla="*/ 554565 h 4158856"/>
              <a:gd name="connsiteX15825" fmla="*/ 6473477 w 10692508"/>
              <a:gd name="connsiteY15825" fmla="*/ 564537 h 4158856"/>
              <a:gd name="connsiteX15826" fmla="*/ 6463508 w 10692508"/>
              <a:gd name="connsiteY15826" fmla="*/ 559935 h 4158856"/>
              <a:gd name="connsiteX15827" fmla="*/ 6423633 w 10692508"/>
              <a:gd name="connsiteY15827" fmla="*/ 559935 h 4158856"/>
              <a:gd name="connsiteX15828" fmla="*/ 6452773 w 10692508"/>
              <a:gd name="connsiteY15828" fmla="*/ 554565 h 4158856"/>
              <a:gd name="connsiteX15829" fmla="*/ 6463508 w 10692508"/>
              <a:gd name="connsiteY15829" fmla="*/ 554565 h 4158856"/>
              <a:gd name="connsiteX15830" fmla="*/ 5924435 w 10692508"/>
              <a:gd name="connsiteY15830" fmla="*/ 549196 h 4158856"/>
              <a:gd name="connsiteX15831" fmla="*/ 5934404 w 10692508"/>
              <a:gd name="connsiteY15831" fmla="*/ 559935 h 4158856"/>
              <a:gd name="connsiteX15832" fmla="*/ 5915233 w 10692508"/>
              <a:gd name="connsiteY15832" fmla="*/ 559935 h 4158856"/>
              <a:gd name="connsiteX15833" fmla="*/ 5884560 w 10692508"/>
              <a:gd name="connsiteY15833" fmla="*/ 549196 h 4158856"/>
              <a:gd name="connsiteX15834" fmla="*/ 5894529 w 10692508"/>
              <a:gd name="connsiteY15834" fmla="*/ 559935 h 4158856"/>
              <a:gd name="connsiteX15835" fmla="*/ 5884560 w 10692508"/>
              <a:gd name="connsiteY15835" fmla="*/ 564537 h 4158856"/>
              <a:gd name="connsiteX15836" fmla="*/ 5865390 w 10692508"/>
              <a:gd name="connsiteY15836" fmla="*/ 564537 h 4158856"/>
              <a:gd name="connsiteX15837" fmla="*/ 5865390 w 10692508"/>
              <a:gd name="connsiteY15837" fmla="*/ 559935 h 4158856"/>
              <a:gd name="connsiteX15838" fmla="*/ 5356223 w 10692508"/>
              <a:gd name="connsiteY15838" fmla="*/ 549196 h 4158856"/>
              <a:gd name="connsiteX15839" fmla="*/ 5366192 w 10692508"/>
              <a:gd name="connsiteY15839" fmla="*/ 549196 h 4158856"/>
              <a:gd name="connsiteX15840" fmla="*/ 5386129 w 10692508"/>
              <a:gd name="connsiteY15840" fmla="*/ 554565 h 4158856"/>
              <a:gd name="connsiteX15841" fmla="*/ 5366192 w 10692508"/>
              <a:gd name="connsiteY15841" fmla="*/ 554565 h 4158856"/>
              <a:gd name="connsiteX15842" fmla="*/ 3012061 w 10692508"/>
              <a:gd name="connsiteY15842" fmla="*/ 549196 h 4158856"/>
              <a:gd name="connsiteX15843" fmla="*/ 3032765 w 10692508"/>
              <a:gd name="connsiteY15843" fmla="*/ 549196 h 4158856"/>
              <a:gd name="connsiteX15844" fmla="*/ 3012061 w 10692508"/>
              <a:gd name="connsiteY15844" fmla="*/ 554565 h 4158856"/>
              <a:gd name="connsiteX15845" fmla="*/ 7031720 w 10692508"/>
              <a:gd name="connsiteY15845" fmla="*/ 544594 h 4158856"/>
              <a:gd name="connsiteX15846" fmla="*/ 7041689 w 10692508"/>
              <a:gd name="connsiteY15846" fmla="*/ 544594 h 4158856"/>
              <a:gd name="connsiteX15847" fmla="*/ 7031720 w 10692508"/>
              <a:gd name="connsiteY15847" fmla="*/ 554565 h 4158856"/>
              <a:gd name="connsiteX15848" fmla="*/ 7022518 w 10692508"/>
              <a:gd name="connsiteY15848" fmla="*/ 549196 h 4158856"/>
              <a:gd name="connsiteX15849" fmla="*/ 7251797 w 10692508"/>
              <a:gd name="connsiteY15849" fmla="*/ 539225 h 4158856"/>
              <a:gd name="connsiteX15850" fmla="*/ 7270967 w 10692508"/>
              <a:gd name="connsiteY15850" fmla="*/ 539225 h 4158856"/>
              <a:gd name="connsiteX15851" fmla="*/ 7251797 w 10692508"/>
              <a:gd name="connsiteY15851" fmla="*/ 549196 h 4158856"/>
              <a:gd name="connsiteX15852" fmla="*/ 7241828 w 10692508"/>
              <a:gd name="connsiteY15852" fmla="*/ 544594 h 4158856"/>
              <a:gd name="connsiteX15853" fmla="*/ 6862253 w 10692508"/>
              <a:gd name="connsiteY15853" fmla="*/ 533855 h 4158856"/>
              <a:gd name="connsiteX15854" fmla="*/ 6872222 w 10692508"/>
              <a:gd name="connsiteY15854" fmla="*/ 533855 h 4158856"/>
              <a:gd name="connsiteX15855" fmla="*/ 6892926 w 10692508"/>
              <a:gd name="connsiteY15855" fmla="*/ 544594 h 4158856"/>
              <a:gd name="connsiteX15856" fmla="*/ 6872222 w 10692508"/>
              <a:gd name="connsiteY15856" fmla="*/ 549196 h 4158856"/>
              <a:gd name="connsiteX15857" fmla="*/ 6851518 w 10692508"/>
              <a:gd name="connsiteY15857" fmla="*/ 549196 h 4158856"/>
              <a:gd name="connsiteX15858" fmla="*/ 6851518 w 10692508"/>
              <a:gd name="connsiteY15858" fmla="*/ 544594 h 4158856"/>
              <a:gd name="connsiteX15859" fmla="*/ 6373790 w 10692508"/>
              <a:gd name="connsiteY15859" fmla="*/ 533855 h 4158856"/>
              <a:gd name="connsiteX15860" fmla="*/ 6383759 w 10692508"/>
              <a:gd name="connsiteY15860" fmla="*/ 544594 h 4158856"/>
              <a:gd name="connsiteX15861" fmla="*/ 6363822 w 10692508"/>
              <a:gd name="connsiteY15861" fmla="*/ 549196 h 4158856"/>
              <a:gd name="connsiteX15862" fmla="*/ 6353853 w 10692508"/>
              <a:gd name="connsiteY15862" fmla="*/ 539225 h 4158856"/>
              <a:gd name="connsiteX15863" fmla="*/ 6204324 w 10692508"/>
              <a:gd name="connsiteY15863" fmla="*/ 533855 h 4158856"/>
              <a:gd name="connsiteX15864" fmla="*/ 6213525 w 10692508"/>
              <a:gd name="connsiteY15864" fmla="*/ 533855 h 4158856"/>
              <a:gd name="connsiteX15865" fmla="*/ 6223494 w 10692508"/>
              <a:gd name="connsiteY15865" fmla="*/ 539225 h 4158856"/>
              <a:gd name="connsiteX15866" fmla="*/ 6213525 w 10692508"/>
              <a:gd name="connsiteY15866" fmla="*/ 539225 h 4158856"/>
              <a:gd name="connsiteX15867" fmla="*/ 6204324 w 10692508"/>
              <a:gd name="connsiteY15867" fmla="*/ 539225 h 4158856"/>
              <a:gd name="connsiteX15868" fmla="*/ 6144512 w 10692508"/>
              <a:gd name="connsiteY15868" fmla="*/ 533855 h 4158856"/>
              <a:gd name="connsiteX15869" fmla="*/ 6154480 w 10692508"/>
              <a:gd name="connsiteY15869" fmla="*/ 544594 h 4158856"/>
              <a:gd name="connsiteX15870" fmla="*/ 6134543 w 10692508"/>
              <a:gd name="connsiteY15870" fmla="*/ 544594 h 4158856"/>
              <a:gd name="connsiteX15871" fmla="*/ 6044059 w 10692508"/>
              <a:gd name="connsiteY15871" fmla="*/ 533855 h 4158856"/>
              <a:gd name="connsiteX15872" fmla="*/ 6054027 w 10692508"/>
              <a:gd name="connsiteY15872" fmla="*/ 533855 h 4158856"/>
              <a:gd name="connsiteX15873" fmla="*/ 6054027 w 10692508"/>
              <a:gd name="connsiteY15873" fmla="*/ 544594 h 4158856"/>
              <a:gd name="connsiteX15874" fmla="*/ 6044059 w 10692508"/>
              <a:gd name="connsiteY15874" fmla="*/ 544594 h 4158856"/>
              <a:gd name="connsiteX15875" fmla="*/ 6034857 w 10692508"/>
              <a:gd name="connsiteY15875" fmla="*/ 549196 h 4158856"/>
              <a:gd name="connsiteX15876" fmla="*/ 3301918 w 10692508"/>
              <a:gd name="connsiteY15876" fmla="*/ 533855 h 4158856"/>
              <a:gd name="connsiteX15877" fmla="*/ 3321855 w 10692508"/>
              <a:gd name="connsiteY15877" fmla="*/ 533855 h 4158856"/>
              <a:gd name="connsiteX15878" fmla="*/ 3301918 w 10692508"/>
              <a:gd name="connsiteY15878" fmla="*/ 544594 h 4158856"/>
              <a:gd name="connsiteX15879" fmla="*/ 3291182 w 10692508"/>
              <a:gd name="connsiteY15879" fmla="*/ 554565 h 4158856"/>
              <a:gd name="connsiteX15880" fmla="*/ 3262044 w 10692508"/>
              <a:gd name="connsiteY15880" fmla="*/ 559935 h 4158856"/>
              <a:gd name="connsiteX15881" fmla="*/ 3262044 w 10692508"/>
              <a:gd name="connsiteY15881" fmla="*/ 564537 h 4158856"/>
              <a:gd name="connsiteX15882" fmla="*/ 3311886 w 10692508"/>
              <a:gd name="connsiteY15882" fmla="*/ 580644 h 4158856"/>
              <a:gd name="connsiteX15883" fmla="*/ 3341026 w 10692508"/>
              <a:gd name="connsiteY15883" fmla="*/ 595218 h 4158856"/>
              <a:gd name="connsiteX15884" fmla="*/ 3341026 w 10692508"/>
              <a:gd name="connsiteY15884" fmla="*/ 600587 h 4158856"/>
              <a:gd name="connsiteX15885" fmla="*/ 3301918 w 10692508"/>
              <a:gd name="connsiteY15885" fmla="*/ 600587 h 4158856"/>
              <a:gd name="connsiteX15886" fmla="*/ 3281214 w 10692508"/>
              <a:gd name="connsiteY15886" fmla="*/ 585247 h 4158856"/>
              <a:gd name="connsiteX15887" fmla="*/ 3262044 w 10692508"/>
              <a:gd name="connsiteY15887" fmla="*/ 569906 h 4158856"/>
              <a:gd name="connsiteX15888" fmla="*/ 3242106 w 10692508"/>
              <a:gd name="connsiteY15888" fmla="*/ 575275 h 4158856"/>
              <a:gd name="connsiteX15889" fmla="*/ 3211433 w 10692508"/>
              <a:gd name="connsiteY15889" fmla="*/ 575275 h 4158856"/>
              <a:gd name="connsiteX15890" fmla="*/ 3202231 w 10692508"/>
              <a:gd name="connsiteY15890" fmla="*/ 585247 h 4158856"/>
              <a:gd name="connsiteX15891" fmla="*/ 3181527 w 10692508"/>
              <a:gd name="connsiteY15891" fmla="*/ 585247 h 4158856"/>
              <a:gd name="connsiteX15892" fmla="*/ 3181527 w 10692508"/>
              <a:gd name="connsiteY15892" fmla="*/ 580644 h 4158856"/>
              <a:gd name="connsiteX15893" fmla="*/ 3221402 w 10692508"/>
              <a:gd name="connsiteY15893" fmla="*/ 564537 h 4158856"/>
              <a:gd name="connsiteX15894" fmla="*/ 3221402 w 10692508"/>
              <a:gd name="connsiteY15894" fmla="*/ 549196 h 4158856"/>
              <a:gd name="connsiteX15895" fmla="*/ 3231371 w 10692508"/>
              <a:gd name="connsiteY15895" fmla="*/ 554565 h 4158856"/>
              <a:gd name="connsiteX15896" fmla="*/ 3262044 w 10692508"/>
              <a:gd name="connsiteY15896" fmla="*/ 549196 h 4158856"/>
              <a:gd name="connsiteX15897" fmla="*/ 3281214 w 10692508"/>
              <a:gd name="connsiteY15897" fmla="*/ 544594 h 4158856"/>
              <a:gd name="connsiteX15898" fmla="*/ 7231859 w 10692508"/>
              <a:gd name="connsiteY15898" fmla="*/ 529253 h 4158856"/>
              <a:gd name="connsiteX15899" fmla="*/ 7251797 w 10692508"/>
              <a:gd name="connsiteY15899" fmla="*/ 529253 h 4158856"/>
              <a:gd name="connsiteX15900" fmla="*/ 7241828 w 10692508"/>
              <a:gd name="connsiteY15900" fmla="*/ 539225 h 4158856"/>
              <a:gd name="connsiteX15901" fmla="*/ 7241828 w 10692508"/>
              <a:gd name="connsiteY15901" fmla="*/ 544594 h 4158856"/>
              <a:gd name="connsiteX15902" fmla="*/ 7001814 w 10692508"/>
              <a:gd name="connsiteY15902" fmla="*/ 529253 h 4158856"/>
              <a:gd name="connsiteX15903" fmla="*/ 7022518 w 10692508"/>
              <a:gd name="connsiteY15903" fmla="*/ 539225 h 4158856"/>
              <a:gd name="connsiteX15904" fmla="*/ 7001814 w 10692508"/>
              <a:gd name="connsiteY15904" fmla="*/ 549196 h 4158856"/>
              <a:gd name="connsiteX15905" fmla="*/ 6981877 w 10692508"/>
              <a:gd name="connsiteY15905" fmla="*/ 533855 h 4158856"/>
              <a:gd name="connsiteX15906" fmla="*/ 6163682 w 10692508"/>
              <a:gd name="connsiteY15906" fmla="*/ 529253 h 4158856"/>
              <a:gd name="connsiteX15907" fmla="*/ 6184386 w 10692508"/>
              <a:gd name="connsiteY15907" fmla="*/ 529253 h 4158856"/>
              <a:gd name="connsiteX15908" fmla="*/ 6173651 w 10692508"/>
              <a:gd name="connsiteY15908" fmla="*/ 533855 h 4158856"/>
              <a:gd name="connsiteX15909" fmla="*/ 6163682 w 10692508"/>
              <a:gd name="connsiteY15909" fmla="*/ 539225 h 4158856"/>
              <a:gd name="connsiteX15910" fmla="*/ 6163682 w 10692508"/>
              <a:gd name="connsiteY15910" fmla="*/ 533855 h 4158856"/>
              <a:gd name="connsiteX15911" fmla="*/ 1944650 w 10692508"/>
              <a:gd name="connsiteY15911" fmla="*/ 529253 h 4158856"/>
              <a:gd name="connsiteX15912" fmla="*/ 1954619 w 10692508"/>
              <a:gd name="connsiteY15912" fmla="*/ 529253 h 4158856"/>
              <a:gd name="connsiteX15913" fmla="*/ 1975323 w 10692508"/>
              <a:gd name="connsiteY15913" fmla="*/ 544594 h 4158856"/>
              <a:gd name="connsiteX15914" fmla="*/ 1975323 w 10692508"/>
              <a:gd name="connsiteY15914" fmla="*/ 554565 h 4158856"/>
              <a:gd name="connsiteX15915" fmla="*/ 1954619 w 10692508"/>
              <a:gd name="connsiteY15915" fmla="*/ 554565 h 4158856"/>
              <a:gd name="connsiteX15916" fmla="*/ 1954619 w 10692508"/>
              <a:gd name="connsiteY15916" fmla="*/ 533855 h 4158856"/>
              <a:gd name="connsiteX15917" fmla="*/ 6862253 w 10692508"/>
              <a:gd name="connsiteY15917" fmla="*/ 523884 h 4158856"/>
              <a:gd name="connsiteX15918" fmla="*/ 6872222 w 10692508"/>
              <a:gd name="connsiteY15918" fmla="*/ 523884 h 4158856"/>
              <a:gd name="connsiteX15919" fmla="*/ 6872222 w 10692508"/>
              <a:gd name="connsiteY15919" fmla="*/ 533855 h 4158856"/>
              <a:gd name="connsiteX15920" fmla="*/ 6662881 w 10692508"/>
              <a:gd name="connsiteY15920" fmla="*/ 523884 h 4158856"/>
              <a:gd name="connsiteX15921" fmla="*/ 6673616 w 10692508"/>
              <a:gd name="connsiteY15921" fmla="*/ 529253 h 4158856"/>
              <a:gd name="connsiteX15922" fmla="*/ 6662881 w 10692508"/>
              <a:gd name="connsiteY15922" fmla="*/ 533855 h 4158856"/>
              <a:gd name="connsiteX15923" fmla="*/ 6662881 w 10692508"/>
              <a:gd name="connsiteY15923" fmla="*/ 549196 h 4158856"/>
              <a:gd name="connsiteX15924" fmla="*/ 6642943 w 10692508"/>
              <a:gd name="connsiteY15924" fmla="*/ 549196 h 4158856"/>
              <a:gd name="connsiteX15925" fmla="*/ 6632975 w 10692508"/>
              <a:gd name="connsiteY15925" fmla="*/ 544594 h 4158856"/>
              <a:gd name="connsiteX15926" fmla="*/ 6632975 w 10692508"/>
              <a:gd name="connsiteY15926" fmla="*/ 539225 h 4158856"/>
              <a:gd name="connsiteX15927" fmla="*/ 6642943 w 10692508"/>
              <a:gd name="connsiteY15927" fmla="*/ 544594 h 4158856"/>
              <a:gd name="connsiteX15928" fmla="*/ 6652912 w 10692508"/>
              <a:gd name="connsiteY15928" fmla="*/ 529253 h 4158856"/>
              <a:gd name="connsiteX15929" fmla="*/ 5855421 w 10692508"/>
              <a:gd name="connsiteY15929" fmla="*/ 523884 h 4158856"/>
              <a:gd name="connsiteX15930" fmla="*/ 5865390 w 10692508"/>
              <a:gd name="connsiteY15930" fmla="*/ 533855 h 4158856"/>
              <a:gd name="connsiteX15931" fmla="*/ 5834717 w 10692508"/>
              <a:gd name="connsiteY15931" fmla="*/ 529253 h 4158856"/>
              <a:gd name="connsiteX15932" fmla="*/ 5745766 w 10692508"/>
              <a:gd name="connsiteY15932" fmla="*/ 523884 h 4158856"/>
              <a:gd name="connsiteX15933" fmla="*/ 5754968 w 10692508"/>
              <a:gd name="connsiteY15933" fmla="*/ 529253 h 4158856"/>
              <a:gd name="connsiteX15934" fmla="*/ 5764937 w 10692508"/>
              <a:gd name="connsiteY15934" fmla="*/ 523884 h 4158856"/>
              <a:gd name="connsiteX15935" fmla="*/ 5774906 w 10692508"/>
              <a:gd name="connsiteY15935" fmla="*/ 533855 h 4158856"/>
              <a:gd name="connsiteX15936" fmla="*/ 5745766 w 10692508"/>
              <a:gd name="connsiteY15936" fmla="*/ 544594 h 4158856"/>
              <a:gd name="connsiteX15937" fmla="*/ 5754968 w 10692508"/>
              <a:gd name="connsiteY15937" fmla="*/ 549196 h 4158856"/>
              <a:gd name="connsiteX15938" fmla="*/ 5764937 w 10692508"/>
              <a:gd name="connsiteY15938" fmla="*/ 544594 h 4158856"/>
              <a:gd name="connsiteX15939" fmla="*/ 5784874 w 10692508"/>
              <a:gd name="connsiteY15939" fmla="*/ 554565 h 4158856"/>
              <a:gd name="connsiteX15940" fmla="*/ 5774906 w 10692508"/>
              <a:gd name="connsiteY15940" fmla="*/ 559935 h 4158856"/>
              <a:gd name="connsiteX15941" fmla="*/ 5764937 w 10692508"/>
              <a:gd name="connsiteY15941" fmla="*/ 559935 h 4158856"/>
              <a:gd name="connsiteX15942" fmla="*/ 5754968 w 10692508"/>
              <a:gd name="connsiteY15942" fmla="*/ 554565 h 4158856"/>
              <a:gd name="connsiteX15943" fmla="*/ 5725062 w 10692508"/>
              <a:gd name="connsiteY15943" fmla="*/ 554565 h 4158856"/>
              <a:gd name="connsiteX15944" fmla="*/ 5705125 w 10692508"/>
              <a:gd name="connsiteY15944" fmla="*/ 564537 h 4158856"/>
              <a:gd name="connsiteX15945" fmla="*/ 5695156 w 10692508"/>
              <a:gd name="connsiteY15945" fmla="*/ 564537 h 4158856"/>
              <a:gd name="connsiteX15946" fmla="*/ 5745766 w 10692508"/>
              <a:gd name="connsiteY15946" fmla="*/ 539225 h 4158856"/>
              <a:gd name="connsiteX15947" fmla="*/ 5745766 w 10692508"/>
              <a:gd name="connsiteY15947" fmla="*/ 529253 h 4158856"/>
              <a:gd name="connsiteX15948" fmla="*/ 5725062 w 10692508"/>
              <a:gd name="connsiteY15948" fmla="*/ 523884 h 4158856"/>
              <a:gd name="connsiteX15949" fmla="*/ 5735798 w 10692508"/>
              <a:gd name="connsiteY15949" fmla="*/ 533855 h 4158856"/>
              <a:gd name="connsiteX15950" fmla="*/ 5725062 w 10692508"/>
              <a:gd name="connsiteY15950" fmla="*/ 539225 h 4158856"/>
              <a:gd name="connsiteX15951" fmla="*/ 3610945 w 10692508"/>
              <a:gd name="connsiteY15951" fmla="*/ 523884 h 4158856"/>
              <a:gd name="connsiteX15952" fmla="*/ 3610945 w 10692508"/>
              <a:gd name="connsiteY15952" fmla="*/ 533855 h 4158856"/>
              <a:gd name="connsiteX15953" fmla="*/ 3620147 w 10692508"/>
              <a:gd name="connsiteY15953" fmla="*/ 544594 h 4158856"/>
              <a:gd name="connsiteX15954" fmla="*/ 3600977 w 10692508"/>
              <a:gd name="connsiteY15954" fmla="*/ 554565 h 4158856"/>
              <a:gd name="connsiteX15955" fmla="*/ 3600977 w 10692508"/>
              <a:gd name="connsiteY15955" fmla="*/ 564537 h 4158856"/>
              <a:gd name="connsiteX15956" fmla="*/ 3610945 w 10692508"/>
              <a:gd name="connsiteY15956" fmla="*/ 559935 h 4158856"/>
              <a:gd name="connsiteX15957" fmla="*/ 3630116 w 10692508"/>
              <a:gd name="connsiteY15957" fmla="*/ 564537 h 4158856"/>
              <a:gd name="connsiteX15958" fmla="*/ 3610945 w 10692508"/>
              <a:gd name="connsiteY15958" fmla="*/ 564537 h 4158856"/>
              <a:gd name="connsiteX15959" fmla="*/ 3610945 w 10692508"/>
              <a:gd name="connsiteY15959" fmla="*/ 569906 h 4158856"/>
              <a:gd name="connsiteX15960" fmla="*/ 3600977 w 10692508"/>
              <a:gd name="connsiteY15960" fmla="*/ 569906 h 4158856"/>
              <a:gd name="connsiteX15961" fmla="*/ 3600977 w 10692508"/>
              <a:gd name="connsiteY15961" fmla="*/ 575275 h 4158856"/>
              <a:gd name="connsiteX15962" fmla="*/ 3591009 w 10692508"/>
              <a:gd name="connsiteY15962" fmla="*/ 580644 h 4158856"/>
              <a:gd name="connsiteX15963" fmla="*/ 3560335 w 10692508"/>
              <a:gd name="connsiteY15963" fmla="*/ 605957 h 4158856"/>
              <a:gd name="connsiteX15964" fmla="*/ 3551134 w 10692508"/>
              <a:gd name="connsiteY15964" fmla="*/ 605957 h 4158856"/>
              <a:gd name="connsiteX15965" fmla="*/ 3551134 w 10692508"/>
              <a:gd name="connsiteY15965" fmla="*/ 600587 h 4158856"/>
              <a:gd name="connsiteX15966" fmla="*/ 3560335 w 10692508"/>
              <a:gd name="connsiteY15966" fmla="*/ 595218 h 4158856"/>
              <a:gd name="connsiteX15967" fmla="*/ 3551134 w 10692508"/>
              <a:gd name="connsiteY15967" fmla="*/ 595218 h 4158856"/>
              <a:gd name="connsiteX15968" fmla="*/ 3541165 w 10692508"/>
              <a:gd name="connsiteY15968" fmla="*/ 600587 h 4158856"/>
              <a:gd name="connsiteX15969" fmla="*/ 3521228 w 10692508"/>
              <a:gd name="connsiteY15969" fmla="*/ 600587 h 4158856"/>
              <a:gd name="connsiteX15970" fmla="*/ 3521228 w 10692508"/>
              <a:gd name="connsiteY15970" fmla="*/ 605957 h 4158856"/>
              <a:gd name="connsiteX15971" fmla="*/ 3560335 w 10692508"/>
              <a:gd name="connsiteY15971" fmla="*/ 611326 h 4158856"/>
              <a:gd name="connsiteX15972" fmla="*/ 3560335 w 10692508"/>
              <a:gd name="connsiteY15972" fmla="*/ 615928 h 4158856"/>
              <a:gd name="connsiteX15973" fmla="*/ 3581040 w 10692508"/>
              <a:gd name="connsiteY15973" fmla="*/ 615928 h 4158856"/>
              <a:gd name="connsiteX15974" fmla="*/ 3581040 w 10692508"/>
              <a:gd name="connsiteY15974" fmla="*/ 621297 h 4158856"/>
              <a:gd name="connsiteX15975" fmla="*/ 3581040 w 10692508"/>
              <a:gd name="connsiteY15975" fmla="*/ 631269 h 4158856"/>
              <a:gd name="connsiteX15976" fmla="*/ 3600977 w 10692508"/>
              <a:gd name="connsiteY15976" fmla="*/ 615928 h 4158856"/>
              <a:gd name="connsiteX15977" fmla="*/ 3600977 w 10692508"/>
              <a:gd name="connsiteY15977" fmla="*/ 611326 h 4158856"/>
              <a:gd name="connsiteX15978" fmla="*/ 3620147 w 10692508"/>
              <a:gd name="connsiteY15978" fmla="*/ 611326 h 4158856"/>
              <a:gd name="connsiteX15979" fmla="*/ 3630116 w 10692508"/>
              <a:gd name="connsiteY15979" fmla="*/ 605957 h 4158856"/>
              <a:gd name="connsiteX15980" fmla="*/ 3640851 w 10692508"/>
              <a:gd name="connsiteY15980" fmla="*/ 600587 h 4158856"/>
              <a:gd name="connsiteX15981" fmla="*/ 3640851 w 10692508"/>
              <a:gd name="connsiteY15981" fmla="*/ 590616 h 4158856"/>
              <a:gd name="connsiteX15982" fmla="*/ 3660789 w 10692508"/>
              <a:gd name="connsiteY15982" fmla="*/ 585247 h 4158856"/>
              <a:gd name="connsiteX15983" fmla="*/ 3630116 w 10692508"/>
              <a:gd name="connsiteY15983" fmla="*/ 585247 h 4158856"/>
              <a:gd name="connsiteX15984" fmla="*/ 3620147 w 10692508"/>
              <a:gd name="connsiteY15984" fmla="*/ 580644 h 4158856"/>
              <a:gd name="connsiteX15985" fmla="*/ 3640851 w 10692508"/>
              <a:gd name="connsiteY15985" fmla="*/ 575275 h 4158856"/>
              <a:gd name="connsiteX15986" fmla="*/ 3650820 w 10692508"/>
              <a:gd name="connsiteY15986" fmla="*/ 575275 h 4158856"/>
              <a:gd name="connsiteX15987" fmla="*/ 3679959 w 10692508"/>
              <a:gd name="connsiteY15987" fmla="*/ 575275 h 4158856"/>
              <a:gd name="connsiteX15988" fmla="*/ 3710632 w 10692508"/>
              <a:gd name="connsiteY15988" fmla="*/ 564537 h 4158856"/>
              <a:gd name="connsiteX15989" fmla="*/ 3710632 w 10692508"/>
              <a:gd name="connsiteY15989" fmla="*/ 575275 h 4158856"/>
              <a:gd name="connsiteX15990" fmla="*/ 3690694 w 10692508"/>
              <a:gd name="connsiteY15990" fmla="*/ 580644 h 4158856"/>
              <a:gd name="connsiteX15991" fmla="*/ 3690694 w 10692508"/>
              <a:gd name="connsiteY15991" fmla="*/ 585247 h 4158856"/>
              <a:gd name="connsiteX15992" fmla="*/ 3679959 w 10692508"/>
              <a:gd name="connsiteY15992" fmla="*/ 585247 h 4158856"/>
              <a:gd name="connsiteX15993" fmla="*/ 3650820 w 10692508"/>
              <a:gd name="connsiteY15993" fmla="*/ 605957 h 4158856"/>
              <a:gd name="connsiteX15994" fmla="*/ 3669990 w 10692508"/>
              <a:gd name="connsiteY15994" fmla="*/ 605957 h 4158856"/>
              <a:gd name="connsiteX15995" fmla="*/ 3679959 w 10692508"/>
              <a:gd name="connsiteY15995" fmla="*/ 605957 h 4158856"/>
              <a:gd name="connsiteX15996" fmla="*/ 3679959 w 10692508"/>
              <a:gd name="connsiteY15996" fmla="*/ 600587 h 4158856"/>
              <a:gd name="connsiteX15997" fmla="*/ 3700664 w 10692508"/>
              <a:gd name="connsiteY15997" fmla="*/ 600587 h 4158856"/>
              <a:gd name="connsiteX15998" fmla="*/ 3710632 w 10692508"/>
              <a:gd name="connsiteY15998" fmla="*/ 590616 h 4158856"/>
              <a:gd name="connsiteX15999" fmla="*/ 3720600 w 10692508"/>
              <a:gd name="connsiteY15999" fmla="*/ 585247 h 4158856"/>
              <a:gd name="connsiteX16000" fmla="*/ 3720600 w 10692508"/>
              <a:gd name="connsiteY16000" fmla="*/ 580644 h 4158856"/>
              <a:gd name="connsiteX16001" fmla="*/ 3729802 w 10692508"/>
              <a:gd name="connsiteY16001" fmla="*/ 575275 h 4158856"/>
              <a:gd name="connsiteX16002" fmla="*/ 3760475 w 10692508"/>
              <a:gd name="connsiteY16002" fmla="*/ 580644 h 4158856"/>
              <a:gd name="connsiteX16003" fmla="*/ 3750506 w 10692508"/>
              <a:gd name="connsiteY16003" fmla="*/ 585247 h 4158856"/>
              <a:gd name="connsiteX16004" fmla="*/ 3739771 w 10692508"/>
              <a:gd name="connsiteY16004" fmla="*/ 595218 h 4158856"/>
              <a:gd name="connsiteX16005" fmla="*/ 3770444 w 10692508"/>
              <a:gd name="connsiteY16005" fmla="*/ 600587 h 4158856"/>
              <a:gd name="connsiteX16006" fmla="*/ 3770444 w 10692508"/>
              <a:gd name="connsiteY16006" fmla="*/ 590616 h 4158856"/>
              <a:gd name="connsiteX16007" fmla="*/ 3799583 w 10692508"/>
              <a:gd name="connsiteY16007" fmla="*/ 600587 h 4158856"/>
              <a:gd name="connsiteX16008" fmla="*/ 3780412 w 10692508"/>
              <a:gd name="connsiteY16008" fmla="*/ 600587 h 4158856"/>
              <a:gd name="connsiteX16009" fmla="*/ 3780412 w 10692508"/>
              <a:gd name="connsiteY16009" fmla="*/ 605957 h 4158856"/>
              <a:gd name="connsiteX16010" fmla="*/ 3760475 w 10692508"/>
              <a:gd name="connsiteY16010" fmla="*/ 611326 h 4158856"/>
              <a:gd name="connsiteX16011" fmla="*/ 3780412 w 10692508"/>
              <a:gd name="connsiteY16011" fmla="*/ 611326 h 4158856"/>
              <a:gd name="connsiteX16012" fmla="*/ 3810319 w 10692508"/>
              <a:gd name="connsiteY16012" fmla="*/ 605957 h 4158856"/>
              <a:gd name="connsiteX16013" fmla="*/ 3799583 w 10692508"/>
              <a:gd name="connsiteY16013" fmla="*/ 600587 h 4158856"/>
              <a:gd name="connsiteX16014" fmla="*/ 3820287 w 10692508"/>
              <a:gd name="connsiteY16014" fmla="*/ 600587 h 4158856"/>
              <a:gd name="connsiteX16015" fmla="*/ 3830255 w 10692508"/>
              <a:gd name="connsiteY16015" fmla="*/ 600587 h 4158856"/>
              <a:gd name="connsiteX16016" fmla="*/ 3840991 w 10692508"/>
              <a:gd name="connsiteY16016" fmla="*/ 605957 h 4158856"/>
              <a:gd name="connsiteX16017" fmla="*/ 3849426 w 10692508"/>
              <a:gd name="connsiteY16017" fmla="*/ 600587 h 4158856"/>
              <a:gd name="connsiteX16018" fmla="*/ 3860161 w 10692508"/>
              <a:gd name="connsiteY16018" fmla="*/ 600587 h 4158856"/>
              <a:gd name="connsiteX16019" fmla="*/ 3870130 w 10692508"/>
              <a:gd name="connsiteY16019" fmla="*/ 600587 h 4158856"/>
              <a:gd name="connsiteX16020" fmla="*/ 3880098 w 10692508"/>
              <a:gd name="connsiteY16020" fmla="*/ 600587 h 4158856"/>
              <a:gd name="connsiteX16021" fmla="*/ 3890067 w 10692508"/>
              <a:gd name="connsiteY16021" fmla="*/ 600587 h 4158856"/>
              <a:gd name="connsiteX16022" fmla="*/ 3919974 w 10692508"/>
              <a:gd name="connsiteY16022" fmla="*/ 600587 h 4158856"/>
              <a:gd name="connsiteX16023" fmla="*/ 3919974 w 10692508"/>
              <a:gd name="connsiteY16023" fmla="*/ 605957 h 4158856"/>
              <a:gd name="connsiteX16024" fmla="*/ 3900803 w 10692508"/>
              <a:gd name="connsiteY16024" fmla="*/ 615928 h 4158856"/>
              <a:gd name="connsiteX16025" fmla="*/ 3900803 w 10692508"/>
              <a:gd name="connsiteY16025" fmla="*/ 621297 h 4158856"/>
              <a:gd name="connsiteX16026" fmla="*/ 3880098 w 10692508"/>
              <a:gd name="connsiteY16026" fmla="*/ 631269 h 4158856"/>
              <a:gd name="connsiteX16027" fmla="*/ 3870130 w 10692508"/>
              <a:gd name="connsiteY16027" fmla="*/ 631269 h 4158856"/>
              <a:gd name="connsiteX16028" fmla="*/ 3870130 w 10692508"/>
              <a:gd name="connsiteY16028" fmla="*/ 642007 h 4158856"/>
              <a:gd name="connsiteX16029" fmla="*/ 3890067 w 10692508"/>
              <a:gd name="connsiteY16029" fmla="*/ 642007 h 4158856"/>
              <a:gd name="connsiteX16030" fmla="*/ 3870130 w 10692508"/>
              <a:gd name="connsiteY16030" fmla="*/ 657348 h 4158856"/>
              <a:gd name="connsiteX16031" fmla="*/ 3849426 w 10692508"/>
              <a:gd name="connsiteY16031" fmla="*/ 651979 h 4158856"/>
              <a:gd name="connsiteX16032" fmla="*/ 3849426 w 10692508"/>
              <a:gd name="connsiteY16032" fmla="*/ 657348 h 4158856"/>
              <a:gd name="connsiteX16033" fmla="*/ 3870130 w 10692508"/>
              <a:gd name="connsiteY16033" fmla="*/ 661950 h 4158856"/>
              <a:gd name="connsiteX16034" fmla="*/ 3880098 w 10692508"/>
              <a:gd name="connsiteY16034" fmla="*/ 661950 h 4158856"/>
              <a:gd name="connsiteX16035" fmla="*/ 3890067 w 10692508"/>
              <a:gd name="connsiteY16035" fmla="*/ 657348 h 4158856"/>
              <a:gd name="connsiteX16036" fmla="*/ 3909238 w 10692508"/>
              <a:gd name="connsiteY16036" fmla="*/ 636638 h 4158856"/>
              <a:gd name="connsiteX16037" fmla="*/ 3949879 w 10692508"/>
              <a:gd name="connsiteY16037" fmla="*/ 636638 h 4158856"/>
              <a:gd name="connsiteX16038" fmla="*/ 3959081 w 10692508"/>
              <a:gd name="connsiteY16038" fmla="*/ 642007 h 4158856"/>
              <a:gd name="connsiteX16039" fmla="*/ 3929942 w 10692508"/>
              <a:gd name="connsiteY16039" fmla="*/ 651979 h 4158856"/>
              <a:gd name="connsiteX16040" fmla="*/ 3929942 w 10692508"/>
              <a:gd name="connsiteY16040" fmla="*/ 661950 h 4158856"/>
              <a:gd name="connsiteX16041" fmla="*/ 3939910 w 10692508"/>
              <a:gd name="connsiteY16041" fmla="*/ 667319 h 4158856"/>
              <a:gd name="connsiteX16042" fmla="*/ 3939910 w 10692508"/>
              <a:gd name="connsiteY16042" fmla="*/ 672689 h 4158856"/>
              <a:gd name="connsiteX16043" fmla="*/ 3919974 w 10692508"/>
              <a:gd name="connsiteY16043" fmla="*/ 683427 h 4158856"/>
              <a:gd name="connsiteX16044" fmla="*/ 3929942 w 10692508"/>
              <a:gd name="connsiteY16044" fmla="*/ 688029 h 4158856"/>
              <a:gd name="connsiteX16045" fmla="*/ 3909238 w 10692508"/>
              <a:gd name="connsiteY16045" fmla="*/ 693398 h 4158856"/>
              <a:gd name="connsiteX16046" fmla="*/ 3909238 w 10692508"/>
              <a:gd name="connsiteY16046" fmla="*/ 688029 h 4158856"/>
              <a:gd name="connsiteX16047" fmla="*/ 3870130 w 10692508"/>
              <a:gd name="connsiteY16047" fmla="*/ 683427 h 4158856"/>
              <a:gd name="connsiteX16048" fmla="*/ 3860161 w 10692508"/>
              <a:gd name="connsiteY16048" fmla="*/ 672689 h 4158856"/>
              <a:gd name="connsiteX16049" fmla="*/ 3820287 w 10692508"/>
              <a:gd name="connsiteY16049" fmla="*/ 693398 h 4158856"/>
              <a:gd name="connsiteX16050" fmla="*/ 3820287 w 10692508"/>
              <a:gd name="connsiteY16050" fmla="*/ 698001 h 4158856"/>
              <a:gd name="connsiteX16051" fmla="*/ 3830255 w 10692508"/>
              <a:gd name="connsiteY16051" fmla="*/ 698001 h 4158856"/>
              <a:gd name="connsiteX16052" fmla="*/ 3849426 w 10692508"/>
              <a:gd name="connsiteY16052" fmla="*/ 693398 h 4158856"/>
              <a:gd name="connsiteX16053" fmla="*/ 3870130 w 10692508"/>
              <a:gd name="connsiteY16053" fmla="*/ 688029 h 4158856"/>
              <a:gd name="connsiteX16054" fmla="*/ 3870130 w 10692508"/>
              <a:gd name="connsiteY16054" fmla="*/ 703370 h 4158856"/>
              <a:gd name="connsiteX16055" fmla="*/ 3880098 w 10692508"/>
              <a:gd name="connsiteY16055" fmla="*/ 703370 h 4158856"/>
              <a:gd name="connsiteX16056" fmla="*/ 3900803 w 10692508"/>
              <a:gd name="connsiteY16056" fmla="*/ 693398 h 4158856"/>
              <a:gd name="connsiteX16057" fmla="*/ 3909238 w 10692508"/>
              <a:gd name="connsiteY16057" fmla="*/ 693398 h 4158856"/>
              <a:gd name="connsiteX16058" fmla="*/ 3909238 w 10692508"/>
              <a:gd name="connsiteY16058" fmla="*/ 698001 h 4158856"/>
              <a:gd name="connsiteX16059" fmla="*/ 3919974 w 10692508"/>
              <a:gd name="connsiteY16059" fmla="*/ 698001 h 4158856"/>
              <a:gd name="connsiteX16060" fmla="*/ 3939910 w 10692508"/>
              <a:gd name="connsiteY16060" fmla="*/ 693398 h 4158856"/>
              <a:gd name="connsiteX16061" fmla="*/ 3959081 w 10692508"/>
              <a:gd name="connsiteY16061" fmla="*/ 688029 h 4158856"/>
              <a:gd name="connsiteX16062" fmla="*/ 3979785 w 10692508"/>
              <a:gd name="connsiteY16062" fmla="*/ 683427 h 4158856"/>
              <a:gd name="connsiteX16063" fmla="*/ 3999722 w 10692508"/>
              <a:gd name="connsiteY16063" fmla="*/ 678058 h 4158856"/>
              <a:gd name="connsiteX16064" fmla="*/ 4010458 w 10692508"/>
              <a:gd name="connsiteY16064" fmla="*/ 678058 h 4158856"/>
              <a:gd name="connsiteX16065" fmla="*/ 4018893 w 10692508"/>
              <a:gd name="connsiteY16065" fmla="*/ 683427 h 4158856"/>
              <a:gd name="connsiteX16066" fmla="*/ 3989753 w 10692508"/>
              <a:gd name="connsiteY16066" fmla="*/ 693398 h 4158856"/>
              <a:gd name="connsiteX16067" fmla="*/ 3999722 w 10692508"/>
              <a:gd name="connsiteY16067" fmla="*/ 693398 h 4158856"/>
              <a:gd name="connsiteX16068" fmla="*/ 4078704 w 10692508"/>
              <a:gd name="connsiteY16068" fmla="*/ 678058 h 4158856"/>
              <a:gd name="connsiteX16069" fmla="*/ 4070269 w 10692508"/>
              <a:gd name="connsiteY16069" fmla="*/ 661950 h 4158856"/>
              <a:gd name="connsiteX16070" fmla="*/ 4049565 w 10692508"/>
              <a:gd name="connsiteY16070" fmla="*/ 667319 h 4158856"/>
              <a:gd name="connsiteX16071" fmla="*/ 4049565 w 10692508"/>
              <a:gd name="connsiteY16071" fmla="*/ 661950 h 4158856"/>
              <a:gd name="connsiteX16072" fmla="*/ 4089440 w 10692508"/>
              <a:gd name="connsiteY16072" fmla="*/ 642007 h 4158856"/>
              <a:gd name="connsiteX16073" fmla="*/ 4119346 w 10692508"/>
              <a:gd name="connsiteY16073" fmla="*/ 625900 h 4158856"/>
              <a:gd name="connsiteX16074" fmla="*/ 4149252 w 10692508"/>
              <a:gd name="connsiteY16074" fmla="*/ 615928 h 4158856"/>
              <a:gd name="connsiteX16075" fmla="*/ 4179924 w 10692508"/>
              <a:gd name="connsiteY16075" fmla="*/ 611326 h 4158856"/>
              <a:gd name="connsiteX16076" fmla="*/ 4119346 w 10692508"/>
              <a:gd name="connsiteY16076" fmla="*/ 642007 h 4158856"/>
              <a:gd name="connsiteX16077" fmla="*/ 4109377 w 10692508"/>
              <a:gd name="connsiteY16077" fmla="*/ 651979 h 4158856"/>
              <a:gd name="connsiteX16078" fmla="*/ 4109377 w 10692508"/>
              <a:gd name="connsiteY16078" fmla="*/ 657348 h 4158856"/>
              <a:gd name="connsiteX16079" fmla="*/ 4119346 w 10692508"/>
              <a:gd name="connsiteY16079" fmla="*/ 661950 h 4158856"/>
              <a:gd name="connsiteX16080" fmla="*/ 4130081 w 10692508"/>
              <a:gd name="connsiteY16080" fmla="*/ 661950 h 4158856"/>
              <a:gd name="connsiteX16081" fmla="*/ 4119346 w 10692508"/>
              <a:gd name="connsiteY16081" fmla="*/ 667319 h 4158856"/>
              <a:gd name="connsiteX16082" fmla="*/ 4130081 w 10692508"/>
              <a:gd name="connsiteY16082" fmla="*/ 672689 h 4158856"/>
              <a:gd name="connsiteX16083" fmla="*/ 4130081 w 10692508"/>
              <a:gd name="connsiteY16083" fmla="*/ 678058 h 4158856"/>
              <a:gd name="connsiteX16084" fmla="*/ 4109377 w 10692508"/>
              <a:gd name="connsiteY16084" fmla="*/ 688029 h 4158856"/>
              <a:gd name="connsiteX16085" fmla="*/ 4099408 w 10692508"/>
              <a:gd name="connsiteY16085" fmla="*/ 678058 h 4158856"/>
              <a:gd name="connsiteX16086" fmla="*/ 4089440 w 10692508"/>
              <a:gd name="connsiteY16086" fmla="*/ 678058 h 4158856"/>
              <a:gd name="connsiteX16087" fmla="*/ 4078704 w 10692508"/>
              <a:gd name="connsiteY16087" fmla="*/ 683427 h 4158856"/>
              <a:gd name="connsiteX16088" fmla="*/ 4119346 w 10692508"/>
              <a:gd name="connsiteY16088" fmla="*/ 698001 h 4158856"/>
              <a:gd name="connsiteX16089" fmla="*/ 4130081 w 10692508"/>
              <a:gd name="connsiteY16089" fmla="*/ 698001 h 4158856"/>
              <a:gd name="connsiteX16090" fmla="*/ 4089440 w 10692508"/>
              <a:gd name="connsiteY16090" fmla="*/ 713341 h 4158856"/>
              <a:gd name="connsiteX16091" fmla="*/ 4070269 w 10692508"/>
              <a:gd name="connsiteY16091" fmla="*/ 713341 h 4158856"/>
              <a:gd name="connsiteX16092" fmla="*/ 4089440 w 10692508"/>
              <a:gd name="connsiteY16092" fmla="*/ 703370 h 4158856"/>
              <a:gd name="connsiteX16093" fmla="*/ 4089440 w 10692508"/>
              <a:gd name="connsiteY16093" fmla="*/ 698001 h 4158856"/>
              <a:gd name="connsiteX16094" fmla="*/ 4049565 w 10692508"/>
              <a:gd name="connsiteY16094" fmla="*/ 718711 h 4158856"/>
              <a:gd name="connsiteX16095" fmla="*/ 4029629 w 10692508"/>
              <a:gd name="connsiteY16095" fmla="*/ 718711 h 4158856"/>
              <a:gd name="connsiteX16096" fmla="*/ 4018893 w 10692508"/>
              <a:gd name="connsiteY16096" fmla="*/ 734051 h 4158856"/>
              <a:gd name="connsiteX16097" fmla="*/ 4049565 w 10692508"/>
              <a:gd name="connsiteY16097" fmla="*/ 718711 h 4158856"/>
              <a:gd name="connsiteX16098" fmla="*/ 4059534 w 10692508"/>
              <a:gd name="connsiteY16098" fmla="*/ 718711 h 4158856"/>
              <a:gd name="connsiteX16099" fmla="*/ 4070269 w 10692508"/>
              <a:gd name="connsiteY16099" fmla="*/ 713341 h 4158856"/>
              <a:gd name="connsiteX16100" fmla="*/ 4070269 w 10692508"/>
              <a:gd name="connsiteY16100" fmla="*/ 724080 h 4158856"/>
              <a:gd name="connsiteX16101" fmla="*/ 4049565 w 10692508"/>
              <a:gd name="connsiteY16101" fmla="*/ 734051 h 4158856"/>
              <a:gd name="connsiteX16102" fmla="*/ 4049565 w 10692508"/>
              <a:gd name="connsiteY16102" fmla="*/ 744023 h 4158856"/>
              <a:gd name="connsiteX16103" fmla="*/ 4039597 w 10692508"/>
              <a:gd name="connsiteY16103" fmla="*/ 744023 h 4158856"/>
              <a:gd name="connsiteX16104" fmla="*/ 3989753 w 10692508"/>
              <a:gd name="connsiteY16104" fmla="*/ 754761 h 4158856"/>
              <a:gd name="connsiteX16105" fmla="*/ 3999722 w 10692508"/>
              <a:gd name="connsiteY16105" fmla="*/ 760130 h 4158856"/>
              <a:gd name="connsiteX16106" fmla="*/ 3999722 w 10692508"/>
              <a:gd name="connsiteY16106" fmla="*/ 754761 h 4158856"/>
              <a:gd name="connsiteX16107" fmla="*/ 4029629 w 10692508"/>
              <a:gd name="connsiteY16107" fmla="*/ 754761 h 4158856"/>
              <a:gd name="connsiteX16108" fmla="*/ 4049565 w 10692508"/>
              <a:gd name="connsiteY16108" fmla="*/ 749392 h 4158856"/>
              <a:gd name="connsiteX16109" fmla="*/ 4049565 w 10692508"/>
              <a:gd name="connsiteY16109" fmla="*/ 744023 h 4158856"/>
              <a:gd name="connsiteX16110" fmla="*/ 4059534 w 10692508"/>
              <a:gd name="connsiteY16110" fmla="*/ 739421 h 4158856"/>
              <a:gd name="connsiteX16111" fmla="*/ 4078704 w 10692508"/>
              <a:gd name="connsiteY16111" fmla="*/ 739421 h 4158856"/>
              <a:gd name="connsiteX16112" fmla="*/ 4089440 w 10692508"/>
              <a:gd name="connsiteY16112" fmla="*/ 729449 h 4158856"/>
              <a:gd name="connsiteX16113" fmla="*/ 4109377 w 10692508"/>
              <a:gd name="connsiteY16113" fmla="*/ 729449 h 4158856"/>
              <a:gd name="connsiteX16114" fmla="*/ 4089440 w 10692508"/>
              <a:gd name="connsiteY16114" fmla="*/ 739421 h 4158856"/>
              <a:gd name="connsiteX16115" fmla="*/ 4078704 w 10692508"/>
              <a:gd name="connsiteY16115" fmla="*/ 744023 h 4158856"/>
              <a:gd name="connsiteX16116" fmla="*/ 4059534 w 10692508"/>
              <a:gd name="connsiteY16116" fmla="*/ 754761 h 4158856"/>
              <a:gd name="connsiteX16117" fmla="*/ 4049565 w 10692508"/>
              <a:gd name="connsiteY16117" fmla="*/ 754761 h 4158856"/>
              <a:gd name="connsiteX16118" fmla="*/ 4039597 w 10692508"/>
              <a:gd name="connsiteY16118" fmla="*/ 765500 h 4158856"/>
              <a:gd name="connsiteX16119" fmla="*/ 4029629 w 10692508"/>
              <a:gd name="connsiteY16119" fmla="*/ 760130 h 4158856"/>
              <a:gd name="connsiteX16120" fmla="*/ 4029629 w 10692508"/>
              <a:gd name="connsiteY16120" fmla="*/ 770102 h 4158856"/>
              <a:gd name="connsiteX16121" fmla="*/ 4018893 w 10692508"/>
              <a:gd name="connsiteY16121" fmla="*/ 770102 h 4158856"/>
              <a:gd name="connsiteX16122" fmla="*/ 4010458 w 10692508"/>
              <a:gd name="connsiteY16122" fmla="*/ 774704 h 4158856"/>
              <a:gd name="connsiteX16123" fmla="*/ 3989753 w 10692508"/>
              <a:gd name="connsiteY16123" fmla="*/ 774704 h 4158856"/>
              <a:gd name="connsiteX16124" fmla="*/ 3969816 w 10692508"/>
              <a:gd name="connsiteY16124" fmla="*/ 785443 h 4158856"/>
              <a:gd name="connsiteX16125" fmla="*/ 3969816 w 10692508"/>
              <a:gd name="connsiteY16125" fmla="*/ 796181 h 4158856"/>
              <a:gd name="connsiteX16126" fmla="*/ 3989753 w 10692508"/>
              <a:gd name="connsiteY16126" fmla="*/ 801550 h 4158856"/>
              <a:gd name="connsiteX16127" fmla="*/ 4010458 w 10692508"/>
              <a:gd name="connsiteY16127" fmla="*/ 796181 h 4158856"/>
              <a:gd name="connsiteX16128" fmla="*/ 3989753 w 10692508"/>
              <a:gd name="connsiteY16128" fmla="*/ 790812 h 4158856"/>
              <a:gd name="connsiteX16129" fmla="*/ 4029629 w 10692508"/>
              <a:gd name="connsiteY16129" fmla="*/ 774704 h 4158856"/>
              <a:gd name="connsiteX16130" fmla="*/ 4039597 w 10692508"/>
              <a:gd name="connsiteY16130" fmla="*/ 780073 h 4158856"/>
              <a:gd name="connsiteX16131" fmla="*/ 4018893 w 10692508"/>
              <a:gd name="connsiteY16131" fmla="*/ 785443 h 4158856"/>
              <a:gd name="connsiteX16132" fmla="*/ 4049565 w 10692508"/>
              <a:gd name="connsiteY16132" fmla="*/ 790812 h 4158856"/>
              <a:gd name="connsiteX16133" fmla="*/ 4029629 w 10692508"/>
              <a:gd name="connsiteY16133" fmla="*/ 801550 h 4158856"/>
              <a:gd name="connsiteX16134" fmla="*/ 4029629 w 10692508"/>
              <a:gd name="connsiteY16134" fmla="*/ 806152 h 4158856"/>
              <a:gd name="connsiteX16135" fmla="*/ 4039597 w 10692508"/>
              <a:gd name="connsiteY16135" fmla="*/ 810755 h 4158856"/>
              <a:gd name="connsiteX16136" fmla="*/ 4039597 w 10692508"/>
              <a:gd name="connsiteY16136" fmla="*/ 816124 h 4158856"/>
              <a:gd name="connsiteX16137" fmla="*/ 4049565 w 10692508"/>
              <a:gd name="connsiteY16137" fmla="*/ 821493 h 4158856"/>
              <a:gd name="connsiteX16138" fmla="*/ 4029629 w 10692508"/>
              <a:gd name="connsiteY16138" fmla="*/ 832232 h 4158856"/>
              <a:gd name="connsiteX16139" fmla="*/ 3999722 w 10692508"/>
              <a:gd name="connsiteY16139" fmla="*/ 836834 h 4158856"/>
              <a:gd name="connsiteX16140" fmla="*/ 3989753 w 10692508"/>
              <a:gd name="connsiteY16140" fmla="*/ 846805 h 4158856"/>
              <a:gd name="connsiteX16141" fmla="*/ 3979785 w 10692508"/>
              <a:gd name="connsiteY16141" fmla="*/ 842203 h 4158856"/>
              <a:gd name="connsiteX16142" fmla="*/ 3979785 w 10692508"/>
              <a:gd name="connsiteY16142" fmla="*/ 836834 h 4158856"/>
              <a:gd name="connsiteX16143" fmla="*/ 4018893 w 10692508"/>
              <a:gd name="connsiteY16143" fmla="*/ 821493 h 4158856"/>
              <a:gd name="connsiteX16144" fmla="*/ 3989753 w 10692508"/>
              <a:gd name="connsiteY16144" fmla="*/ 821493 h 4158856"/>
              <a:gd name="connsiteX16145" fmla="*/ 3959081 w 10692508"/>
              <a:gd name="connsiteY16145" fmla="*/ 836834 h 4158856"/>
              <a:gd name="connsiteX16146" fmla="*/ 3939910 w 10692508"/>
              <a:gd name="connsiteY16146" fmla="*/ 852174 h 4158856"/>
              <a:gd name="connsiteX16147" fmla="*/ 3919974 w 10692508"/>
              <a:gd name="connsiteY16147" fmla="*/ 846805 h 4158856"/>
              <a:gd name="connsiteX16148" fmla="*/ 3909238 w 10692508"/>
              <a:gd name="connsiteY16148" fmla="*/ 846805 h 4158856"/>
              <a:gd name="connsiteX16149" fmla="*/ 3890067 w 10692508"/>
              <a:gd name="connsiteY16149" fmla="*/ 836834 h 4158856"/>
              <a:gd name="connsiteX16150" fmla="*/ 3870130 w 10692508"/>
              <a:gd name="connsiteY16150" fmla="*/ 846805 h 4158856"/>
              <a:gd name="connsiteX16151" fmla="*/ 3830255 w 10692508"/>
              <a:gd name="connsiteY16151" fmla="*/ 846805 h 4158856"/>
              <a:gd name="connsiteX16152" fmla="*/ 3840991 w 10692508"/>
              <a:gd name="connsiteY16152" fmla="*/ 852174 h 4158856"/>
              <a:gd name="connsiteX16153" fmla="*/ 3860161 w 10692508"/>
              <a:gd name="connsiteY16153" fmla="*/ 852174 h 4158856"/>
              <a:gd name="connsiteX16154" fmla="*/ 3870130 w 10692508"/>
              <a:gd name="connsiteY16154" fmla="*/ 852174 h 4158856"/>
              <a:gd name="connsiteX16155" fmla="*/ 3880098 w 10692508"/>
              <a:gd name="connsiteY16155" fmla="*/ 852174 h 4158856"/>
              <a:gd name="connsiteX16156" fmla="*/ 3870130 w 10692508"/>
              <a:gd name="connsiteY16156" fmla="*/ 872884 h 4158856"/>
              <a:gd name="connsiteX16157" fmla="*/ 3860161 w 10692508"/>
              <a:gd name="connsiteY16157" fmla="*/ 872884 h 4158856"/>
              <a:gd name="connsiteX16158" fmla="*/ 3880098 w 10692508"/>
              <a:gd name="connsiteY16158" fmla="*/ 878254 h 4158856"/>
              <a:gd name="connsiteX16159" fmla="*/ 3890067 w 10692508"/>
              <a:gd name="connsiteY16159" fmla="*/ 882856 h 4158856"/>
              <a:gd name="connsiteX16160" fmla="*/ 3880098 w 10692508"/>
              <a:gd name="connsiteY16160" fmla="*/ 888225 h 4158856"/>
              <a:gd name="connsiteX16161" fmla="*/ 3860161 w 10692508"/>
              <a:gd name="connsiteY16161" fmla="*/ 888225 h 4158856"/>
              <a:gd name="connsiteX16162" fmla="*/ 3860161 w 10692508"/>
              <a:gd name="connsiteY16162" fmla="*/ 898196 h 4158856"/>
              <a:gd name="connsiteX16163" fmla="*/ 3820287 w 10692508"/>
              <a:gd name="connsiteY16163" fmla="*/ 908935 h 4158856"/>
              <a:gd name="connsiteX16164" fmla="*/ 3810319 w 10692508"/>
              <a:gd name="connsiteY16164" fmla="*/ 908935 h 4158856"/>
              <a:gd name="connsiteX16165" fmla="*/ 3810319 w 10692508"/>
              <a:gd name="connsiteY16165" fmla="*/ 903566 h 4158856"/>
              <a:gd name="connsiteX16166" fmla="*/ 3849426 w 10692508"/>
              <a:gd name="connsiteY16166" fmla="*/ 893594 h 4158856"/>
              <a:gd name="connsiteX16167" fmla="*/ 3849426 w 10692508"/>
              <a:gd name="connsiteY16167" fmla="*/ 888225 h 4158856"/>
              <a:gd name="connsiteX16168" fmla="*/ 3830255 w 10692508"/>
              <a:gd name="connsiteY16168" fmla="*/ 888225 h 4158856"/>
              <a:gd name="connsiteX16169" fmla="*/ 3830255 w 10692508"/>
              <a:gd name="connsiteY16169" fmla="*/ 882856 h 4158856"/>
              <a:gd name="connsiteX16170" fmla="*/ 3830255 w 10692508"/>
              <a:gd name="connsiteY16170" fmla="*/ 872884 h 4158856"/>
              <a:gd name="connsiteX16171" fmla="*/ 3810319 w 10692508"/>
              <a:gd name="connsiteY16171" fmla="*/ 867515 h 4158856"/>
              <a:gd name="connsiteX16172" fmla="*/ 3799583 w 10692508"/>
              <a:gd name="connsiteY16172" fmla="*/ 878254 h 4158856"/>
              <a:gd name="connsiteX16173" fmla="*/ 3830255 w 10692508"/>
              <a:gd name="connsiteY16173" fmla="*/ 882856 h 4158856"/>
              <a:gd name="connsiteX16174" fmla="*/ 3810319 w 10692508"/>
              <a:gd name="connsiteY16174" fmla="*/ 893594 h 4158856"/>
              <a:gd name="connsiteX16175" fmla="*/ 3810319 w 10692508"/>
              <a:gd name="connsiteY16175" fmla="*/ 903566 h 4158856"/>
              <a:gd name="connsiteX16176" fmla="*/ 3780412 w 10692508"/>
              <a:gd name="connsiteY16176" fmla="*/ 903566 h 4158856"/>
              <a:gd name="connsiteX16177" fmla="*/ 3780412 w 10692508"/>
              <a:gd name="connsiteY16177" fmla="*/ 914304 h 4158856"/>
              <a:gd name="connsiteX16178" fmla="*/ 3760475 w 10692508"/>
              <a:gd name="connsiteY16178" fmla="*/ 908935 h 4158856"/>
              <a:gd name="connsiteX16179" fmla="*/ 3760475 w 10692508"/>
              <a:gd name="connsiteY16179" fmla="*/ 914304 h 4158856"/>
              <a:gd name="connsiteX16180" fmla="*/ 3780412 w 10692508"/>
              <a:gd name="connsiteY16180" fmla="*/ 914304 h 4158856"/>
              <a:gd name="connsiteX16181" fmla="*/ 3789614 w 10692508"/>
              <a:gd name="connsiteY16181" fmla="*/ 908935 h 4158856"/>
              <a:gd name="connsiteX16182" fmla="*/ 3799583 w 10692508"/>
              <a:gd name="connsiteY16182" fmla="*/ 918906 h 4158856"/>
              <a:gd name="connsiteX16183" fmla="*/ 3780412 w 10692508"/>
              <a:gd name="connsiteY16183" fmla="*/ 924276 h 4158856"/>
              <a:gd name="connsiteX16184" fmla="*/ 3760475 w 10692508"/>
              <a:gd name="connsiteY16184" fmla="*/ 934247 h 4158856"/>
              <a:gd name="connsiteX16185" fmla="*/ 3750506 w 10692508"/>
              <a:gd name="connsiteY16185" fmla="*/ 928878 h 4158856"/>
              <a:gd name="connsiteX16186" fmla="*/ 3739771 w 10692508"/>
              <a:gd name="connsiteY16186" fmla="*/ 924276 h 4158856"/>
              <a:gd name="connsiteX16187" fmla="*/ 3720600 w 10692508"/>
              <a:gd name="connsiteY16187" fmla="*/ 924276 h 4158856"/>
              <a:gd name="connsiteX16188" fmla="*/ 3710632 w 10692508"/>
              <a:gd name="connsiteY16188" fmla="*/ 934247 h 4158856"/>
              <a:gd name="connsiteX16189" fmla="*/ 3700664 w 10692508"/>
              <a:gd name="connsiteY16189" fmla="*/ 934247 h 4158856"/>
              <a:gd name="connsiteX16190" fmla="*/ 3700664 w 10692508"/>
              <a:gd name="connsiteY16190" fmla="*/ 944985 h 4158856"/>
              <a:gd name="connsiteX16191" fmla="*/ 3720600 w 10692508"/>
              <a:gd name="connsiteY16191" fmla="*/ 954957 h 4158856"/>
              <a:gd name="connsiteX16192" fmla="*/ 3700664 w 10692508"/>
              <a:gd name="connsiteY16192" fmla="*/ 959559 h 4158856"/>
              <a:gd name="connsiteX16193" fmla="*/ 3690694 w 10692508"/>
              <a:gd name="connsiteY16193" fmla="*/ 959559 h 4158856"/>
              <a:gd name="connsiteX16194" fmla="*/ 3669990 w 10692508"/>
              <a:gd name="connsiteY16194" fmla="*/ 975667 h 4158856"/>
              <a:gd name="connsiteX16195" fmla="*/ 3650820 w 10692508"/>
              <a:gd name="connsiteY16195" fmla="*/ 975667 h 4158856"/>
              <a:gd name="connsiteX16196" fmla="*/ 3630116 w 10692508"/>
              <a:gd name="connsiteY16196" fmla="*/ 986405 h 4158856"/>
              <a:gd name="connsiteX16197" fmla="*/ 3610945 w 10692508"/>
              <a:gd name="connsiteY16197" fmla="*/ 986405 h 4158856"/>
              <a:gd name="connsiteX16198" fmla="*/ 3610945 w 10692508"/>
              <a:gd name="connsiteY16198" fmla="*/ 981036 h 4158856"/>
              <a:gd name="connsiteX16199" fmla="*/ 3630116 w 10692508"/>
              <a:gd name="connsiteY16199" fmla="*/ 964928 h 4158856"/>
              <a:gd name="connsiteX16200" fmla="*/ 3640851 w 10692508"/>
              <a:gd name="connsiteY16200" fmla="*/ 964928 h 4158856"/>
              <a:gd name="connsiteX16201" fmla="*/ 3660789 w 10692508"/>
              <a:gd name="connsiteY16201" fmla="*/ 959559 h 4158856"/>
              <a:gd name="connsiteX16202" fmla="*/ 3669990 w 10692508"/>
              <a:gd name="connsiteY16202" fmla="*/ 954957 h 4158856"/>
              <a:gd name="connsiteX16203" fmla="*/ 3660789 w 10692508"/>
              <a:gd name="connsiteY16203" fmla="*/ 944985 h 4158856"/>
              <a:gd name="connsiteX16204" fmla="*/ 3630116 w 10692508"/>
              <a:gd name="connsiteY16204" fmla="*/ 954957 h 4158856"/>
              <a:gd name="connsiteX16205" fmla="*/ 3630116 w 10692508"/>
              <a:gd name="connsiteY16205" fmla="*/ 964928 h 4158856"/>
              <a:gd name="connsiteX16206" fmla="*/ 3610945 w 10692508"/>
              <a:gd name="connsiteY16206" fmla="*/ 964928 h 4158856"/>
              <a:gd name="connsiteX16207" fmla="*/ 3600977 w 10692508"/>
              <a:gd name="connsiteY16207" fmla="*/ 975667 h 4158856"/>
              <a:gd name="connsiteX16208" fmla="*/ 3600977 w 10692508"/>
              <a:gd name="connsiteY16208" fmla="*/ 981036 h 4158856"/>
              <a:gd name="connsiteX16209" fmla="*/ 3581040 w 10692508"/>
              <a:gd name="connsiteY16209" fmla="*/ 991008 h 4158856"/>
              <a:gd name="connsiteX16210" fmla="*/ 3600977 w 10692508"/>
              <a:gd name="connsiteY16210" fmla="*/ 995610 h 4158856"/>
              <a:gd name="connsiteX16211" fmla="*/ 3581040 w 10692508"/>
              <a:gd name="connsiteY16211" fmla="*/ 1006348 h 4158856"/>
              <a:gd name="connsiteX16212" fmla="*/ 3560335 w 10692508"/>
              <a:gd name="connsiteY16212" fmla="*/ 1011717 h 4158856"/>
              <a:gd name="connsiteX16213" fmla="*/ 3541165 w 10692508"/>
              <a:gd name="connsiteY16213" fmla="*/ 1011717 h 4158856"/>
              <a:gd name="connsiteX16214" fmla="*/ 3541165 w 10692508"/>
              <a:gd name="connsiteY16214" fmla="*/ 1000979 h 4158856"/>
              <a:gd name="connsiteX16215" fmla="*/ 3521228 w 10692508"/>
              <a:gd name="connsiteY16215" fmla="*/ 1006348 h 4158856"/>
              <a:gd name="connsiteX16216" fmla="*/ 3521228 w 10692508"/>
              <a:gd name="connsiteY16216" fmla="*/ 1027058 h 4158856"/>
              <a:gd name="connsiteX16217" fmla="*/ 3481354 w 10692508"/>
              <a:gd name="connsiteY16217" fmla="*/ 1037030 h 4158856"/>
              <a:gd name="connsiteX16218" fmla="*/ 3481354 w 10692508"/>
              <a:gd name="connsiteY16218" fmla="*/ 1031660 h 4158856"/>
              <a:gd name="connsiteX16219" fmla="*/ 3510492 w 10692508"/>
              <a:gd name="connsiteY16219" fmla="*/ 1021689 h 4158856"/>
              <a:gd name="connsiteX16220" fmla="*/ 3481354 w 10692508"/>
              <a:gd name="connsiteY16220" fmla="*/ 1017087 h 4158856"/>
              <a:gd name="connsiteX16221" fmla="*/ 3460649 w 10692508"/>
              <a:gd name="connsiteY16221" fmla="*/ 1031660 h 4158856"/>
              <a:gd name="connsiteX16222" fmla="*/ 3460649 w 10692508"/>
              <a:gd name="connsiteY16222" fmla="*/ 1042399 h 4158856"/>
              <a:gd name="connsiteX16223" fmla="*/ 3471385 w 10692508"/>
              <a:gd name="connsiteY16223" fmla="*/ 1047001 h 4158856"/>
              <a:gd name="connsiteX16224" fmla="*/ 3431510 w 10692508"/>
              <a:gd name="connsiteY16224" fmla="*/ 1052370 h 4158856"/>
              <a:gd name="connsiteX16225" fmla="*/ 3440712 w 10692508"/>
              <a:gd name="connsiteY16225" fmla="*/ 1057739 h 4158856"/>
              <a:gd name="connsiteX16226" fmla="*/ 3421541 w 10692508"/>
              <a:gd name="connsiteY16226" fmla="*/ 1067711 h 4158856"/>
              <a:gd name="connsiteX16227" fmla="*/ 3390869 w 10692508"/>
              <a:gd name="connsiteY16227" fmla="*/ 1073080 h 4158856"/>
              <a:gd name="connsiteX16228" fmla="*/ 3380901 w 10692508"/>
              <a:gd name="connsiteY16228" fmla="*/ 1073080 h 4158856"/>
              <a:gd name="connsiteX16229" fmla="*/ 3361730 w 10692508"/>
              <a:gd name="connsiteY16229" fmla="*/ 1073080 h 4158856"/>
              <a:gd name="connsiteX16230" fmla="*/ 3371699 w 10692508"/>
              <a:gd name="connsiteY16230" fmla="*/ 1067711 h 4158856"/>
              <a:gd name="connsiteX16231" fmla="*/ 3411573 w 10692508"/>
              <a:gd name="connsiteY16231" fmla="*/ 1057739 h 4158856"/>
              <a:gd name="connsiteX16232" fmla="*/ 3411573 w 10692508"/>
              <a:gd name="connsiteY16232" fmla="*/ 1047001 h 4158856"/>
              <a:gd name="connsiteX16233" fmla="*/ 3390869 w 10692508"/>
              <a:gd name="connsiteY16233" fmla="*/ 1047001 h 4158856"/>
              <a:gd name="connsiteX16234" fmla="*/ 3380901 w 10692508"/>
              <a:gd name="connsiteY16234" fmla="*/ 1057739 h 4158856"/>
              <a:gd name="connsiteX16235" fmla="*/ 3361730 w 10692508"/>
              <a:gd name="connsiteY16235" fmla="*/ 1057739 h 4158856"/>
              <a:gd name="connsiteX16236" fmla="*/ 3371699 w 10692508"/>
              <a:gd name="connsiteY16236" fmla="*/ 1067711 h 4158856"/>
              <a:gd name="connsiteX16237" fmla="*/ 3350994 w 10692508"/>
              <a:gd name="connsiteY16237" fmla="*/ 1067711 h 4158856"/>
              <a:gd name="connsiteX16238" fmla="*/ 3331057 w 10692508"/>
              <a:gd name="connsiteY16238" fmla="*/ 1077682 h 4158856"/>
              <a:gd name="connsiteX16239" fmla="*/ 3331057 w 10692508"/>
              <a:gd name="connsiteY16239" fmla="*/ 1083052 h 4158856"/>
              <a:gd name="connsiteX16240" fmla="*/ 3341026 w 10692508"/>
              <a:gd name="connsiteY16240" fmla="*/ 1077682 h 4158856"/>
              <a:gd name="connsiteX16241" fmla="*/ 3361730 w 10692508"/>
              <a:gd name="connsiteY16241" fmla="*/ 1073080 h 4158856"/>
              <a:gd name="connsiteX16242" fmla="*/ 3361730 w 10692508"/>
              <a:gd name="connsiteY16242" fmla="*/ 1088421 h 4158856"/>
              <a:gd name="connsiteX16243" fmla="*/ 3350994 w 10692508"/>
              <a:gd name="connsiteY16243" fmla="*/ 1088421 h 4158856"/>
              <a:gd name="connsiteX16244" fmla="*/ 3341026 w 10692508"/>
              <a:gd name="connsiteY16244" fmla="*/ 1093790 h 4158856"/>
              <a:gd name="connsiteX16245" fmla="*/ 3321855 w 10692508"/>
              <a:gd name="connsiteY16245" fmla="*/ 1099159 h 4158856"/>
              <a:gd name="connsiteX16246" fmla="*/ 3311886 w 10692508"/>
              <a:gd name="connsiteY16246" fmla="*/ 1103761 h 4158856"/>
              <a:gd name="connsiteX16247" fmla="*/ 3301918 w 10692508"/>
              <a:gd name="connsiteY16247" fmla="*/ 1099159 h 4158856"/>
              <a:gd name="connsiteX16248" fmla="*/ 3301918 w 10692508"/>
              <a:gd name="connsiteY16248" fmla="*/ 1103761 h 4158856"/>
              <a:gd name="connsiteX16249" fmla="*/ 3281214 w 10692508"/>
              <a:gd name="connsiteY16249" fmla="*/ 1093790 h 4158856"/>
              <a:gd name="connsiteX16250" fmla="*/ 3262044 w 10692508"/>
              <a:gd name="connsiteY16250" fmla="*/ 1109131 h 4158856"/>
              <a:gd name="connsiteX16251" fmla="*/ 3271246 w 10692508"/>
              <a:gd name="connsiteY16251" fmla="*/ 1109131 h 4158856"/>
              <a:gd name="connsiteX16252" fmla="*/ 3281214 w 10692508"/>
              <a:gd name="connsiteY16252" fmla="*/ 1113733 h 4158856"/>
              <a:gd name="connsiteX16253" fmla="*/ 3262044 w 10692508"/>
              <a:gd name="connsiteY16253" fmla="*/ 1129841 h 4158856"/>
              <a:gd name="connsiteX16254" fmla="*/ 3231371 w 10692508"/>
              <a:gd name="connsiteY16254" fmla="*/ 1129841 h 4158856"/>
              <a:gd name="connsiteX16255" fmla="*/ 3231371 w 10692508"/>
              <a:gd name="connsiteY16255" fmla="*/ 1139812 h 4158856"/>
              <a:gd name="connsiteX16256" fmla="*/ 3221402 w 10692508"/>
              <a:gd name="connsiteY16256" fmla="*/ 1135210 h 4158856"/>
              <a:gd name="connsiteX16257" fmla="*/ 3192263 w 10692508"/>
              <a:gd name="connsiteY16257" fmla="*/ 1145181 h 4158856"/>
              <a:gd name="connsiteX16258" fmla="*/ 3192263 w 10692508"/>
              <a:gd name="connsiteY16258" fmla="*/ 1149783 h 4158856"/>
              <a:gd name="connsiteX16259" fmla="*/ 3171559 w 10692508"/>
              <a:gd name="connsiteY16259" fmla="*/ 1149783 h 4158856"/>
              <a:gd name="connsiteX16260" fmla="*/ 3171559 w 10692508"/>
              <a:gd name="connsiteY16260" fmla="*/ 1155153 h 4158856"/>
              <a:gd name="connsiteX16261" fmla="*/ 3202231 w 10692508"/>
              <a:gd name="connsiteY16261" fmla="*/ 1155153 h 4158856"/>
              <a:gd name="connsiteX16262" fmla="*/ 3231371 w 10692508"/>
              <a:gd name="connsiteY16262" fmla="*/ 1139812 h 4158856"/>
              <a:gd name="connsiteX16263" fmla="*/ 3242106 w 10692508"/>
              <a:gd name="connsiteY16263" fmla="*/ 1139812 h 4158856"/>
              <a:gd name="connsiteX16264" fmla="*/ 3262044 w 10692508"/>
              <a:gd name="connsiteY16264" fmla="*/ 1129841 h 4158856"/>
              <a:gd name="connsiteX16265" fmla="*/ 3271246 w 10692508"/>
              <a:gd name="connsiteY16265" fmla="*/ 1129841 h 4158856"/>
              <a:gd name="connsiteX16266" fmla="*/ 3281214 w 10692508"/>
              <a:gd name="connsiteY16266" fmla="*/ 1124471 h 4158856"/>
              <a:gd name="connsiteX16267" fmla="*/ 3331057 w 10692508"/>
              <a:gd name="connsiteY16267" fmla="*/ 1103761 h 4158856"/>
              <a:gd name="connsiteX16268" fmla="*/ 3341026 w 10692508"/>
              <a:gd name="connsiteY16268" fmla="*/ 1103761 h 4158856"/>
              <a:gd name="connsiteX16269" fmla="*/ 3400837 w 10692508"/>
              <a:gd name="connsiteY16269" fmla="*/ 1083052 h 4158856"/>
              <a:gd name="connsiteX16270" fmla="*/ 3421541 w 10692508"/>
              <a:gd name="connsiteY16270" fmla="*/ 1073080 h 4158856"/>
              <a:gd name="connsiteX16271" fmla="*/ 3440712 w 10692508"/>
              <a:gd name="connsiteY16271" fmla="*/ 1067711 h 4158856"/>
              <a:gd name="connsiteX16272" fmla="*/ 3471385 w 10692508"/>
              <a:gd name="connsiteY16272" fmla="*/ 1057739 h 4158856"/>
              <a:gd name="connsiteX16273" fmla="*/ 3500524 w 10692508"/>
              <a:gd name="connsiteY16273" fmla="*/ 1047001 h 4158856"/>
              <a:gd name="connsiteX16274" fmla="*/ 3510492 w 10692508"/>
              <a:gd name="connsiteY16274" fmla="*/ 1047001 h 4158856"/>
              <a:gd name="connsiteX16275" fmla="*/ 3541165 w 10692508"/>
              <a:gd name="connsiteY16275" fmla="*/ 1027058 h 4158856"/>
              <a:gd name="connsiteX16276" fmla="*/ 3581040 w 10692508"/>
              <a:gd name="connsiteY16276" fmla="*/ 1017087 h 4158856"/>
              <a:gd name="connsiteX16277" fmla="*/ 3600977 w 10692508"/>
              <a:gd name="connsiteY16277" fmla="*/ 1011717 h 4158856"/>
              <a:gd name="connsiteX16278" fmla="*/ 3620147 w 10692508"/>
              <a:gd name="connsiteY16278" fmla="*/ 1006348 h 4158856"/>
              <a:gd name="connsiteX16279" fmla="*/ 3640851 w 10692508"/>
              <a:gd name="connsiteY16279" fmla="*/ 995610 h 4158856"/>
              <a:gd name="connsiteX16280" fmla="*/ 3650820 w 10692508"/>
              <a:gd name="connsiteY16280" fmla="*/ 995610 h 4158856"/>
              <a:gd name="connsiteX16281" fmla="*/ 3679959 w 10692508"/>
              <a:gd name="connsiteY16281" fmla="*/ 986405 h 4158856"/>
              <a:gd name="connsiteX16282" fmla="*/ 3700664 w 10692508"/>
              <a:gd name="connsiteY16282" fmla="*/ 975667 h 4158856"/>
              <a:gd name="connsiteX16283" fmla="*/ 3720600 w 10692508"/>
              <a:gd name="connsiteY16283" fmla="*/ 970298 h 4158856"/>
              <a:gd name="connsiteX16284" fmla="*/ 3739771 w 10692508"/>
              <a:gd name="connsiteY16284" fmla="*/ 964928 h 4158856"/>
              <a:gd name="connsiteX16285" fmla="*/ 3750506 w 10692508"/>
              <a:gd name="connsiteY16285" fmla="*/ 964928 h 4158856"/>
              <a:gd name="connsiteX16286" fmla="*/ 3780412 w 10692508"/>
              <a:gd name="connsiteY16286" fmla="*/ 944985 h 4158856"/>
              <a:gd name="connsiteX16287" fmla="*/ 3820287 w 10692508"/>
              <a:gd name="connsiteY16287" fmla="*/ 934247 h 4158856"/>
              <a:gd name="connsiteX16288" fmla="*/ 3840991 w 10692508"/>
              <a:gd name="connsiteY16288" fmla="*/ 928878 h 4158856"/>
              <a:gd name="connsiteX16289" fmla="*/ 3860161 w 10692508"/>
              <a:gd name="connsiteY16289" fmla="*/ 924276 h 4158856"/>
              <a:gd name="connsiteX16290" fmla="*/ 3860161 w 10692508"/>
              <a:gd name="connsiteY16290" fmla="*/ 928878 h 4158856"/>
              <a:gd name="connsiteX16291" fmla="*/ 3849426 w 10692508"/>
              <a:gd name="connsiteY16291" fmla="*/ 934247 h 4158856"/>
              <a:gd name="connsiteX16292" fmla="*/ 3860161 w 10692508"/>
              <a:gd name="connsiteY16292" fmla="*/ 939616 h 4158856"/>
              <a:gd name="connsiteX16293" fmla="*/ 3860161 w 10692508"/>
              <a:gd name="connsiteY16293" fmla="*/ 950355 h 4158856"/>
              <a:gd name="connsiteX16294" fmla="*/ 3880098 w 10692508"/>
              <a:gd name="connsiteY16294" fmla="*/ 934247 h 4158856"/>
              <a:gd name="connsiteX16295" fmla="*/ 3900803 w 10692508"/>
              <a:gd name="connsiteY16295" fmla="*/ 934247 h 4158856"/>
              <a:gd name="connsiteX16296" fmla="*/ 3900803 w 10692508"/>
              <a:gd name="connsiteY16296" fmla="*/ 939616 h 4158856"/>
              <a:gd name="connsiteX16297" fmla="*/ 3919974 w 10692508"/>
              <a:gd name="connsiteY16297" fmla="*/ 939616 h 4158856"/>
              <a:gd name="connsiteX16298" fmla="*/ 3909238 w 10692508"/>
              <a:gd name="connsiteY16298" fmla="*/ 950355 h 4158856"/>
              <a:gd name="connsiteX16299" fmla="*/ 3880098 w 10692508"/>
              <a:gd name="connsiteY16299" fmla="*/ 950355 h 4158856"/>
              <a:gd name="connsiteX16300" fmla="*/ 3880098 w 10692508"/>
              <a:gd name="connsiteY16300" fmla="*/ 959559 h 4158856"/>
              <a:gd name="connsiteX16301" fmla="*/ 3890067 w 10692508"/>
              <a:gd name="connsiteY16301" fmla="*/ 959559 h 4158856"/>
              <a:gd name="connsiteX16302" fmla="*/ 3909238 w 10692508"/>
              <a:gd name="connsiteY16302" fmla="*/ 959559 h 4158856"/>
              <a:gd name="connsiteX16303" fmla="*/ 3909238 w 10692508"/>
              <a:gd name="connsiteY16303" fmla="*/ 964928 h 4158856"/>
              <a:gd name="connsiteX16304" fmla="*/ 3890067 w 10692508"/>
              <a:gd name="connsiteY16304" fmla="*/ 970298 h 4158856"/>
              <a:gd name="connsiteX16305" fmla="*/ 3860161 w 10692508"/>
              <a:gd name="connsiteY16305" fmla="*/ 970298 h 4158856"/>
              <a:gd name="connsiteX16306" fmla="*/ 3860161 w 10692508"/>
              <a:gd name="connsiteY16306" fmla="*/ 981036 h 4158856"/>
              <a:gd name="connsiteX16307" fmla="*/ 3870130 w 10692508"/>
              <a:gd name="connsiteY16307" fmla="*/ 981036 h 4158856"/>
              <a:gd name="connsiteX16308" fmla="*/ 3890067 w 10692508"/>
              <a:gd name="connsiteY16308" fmla="*/ 981036 h 4158856"/>
              <a:gd name="connsiteX16309" fmla="*/ 3870130 w 10692508"/>
              <a:gd name="connsiteY16309" fmla="*/ 991008 h 4158856"/>
              <a:gd name="connsiteX16310" fmla="*/ 3840991 w 10692508"/>
              <a:gd name="connsiteY16310" fmla="*/ 1000979 h 4158856"/>
              <a:gd name="connsiteX16311" fmla="*/ 3849426 w 10692508"/>
              <a:gd name="connsiteY16311" fmla="*/ 1000979 h 4158856"/>
              <a:gd name="connsiteX16312" fmla="*/ 3860161 w 10692508"/>
              <a:gd name="connsiteY16312" fmla="*/ 1006348 h 4158856"/>
              <a:gd name="connsiteX16313" fmla="*/ 3849426 w 10692508"/>
              <a:gd name="connsiteY16313" fmla="*/ 1006348 h 4158856"/>
              <a:gd name="connsiteX16314" fmla="*/ 3840991 w 10692508"/>
              <a:gd name="connsiteY16314" fmla="*/ 1006348 h 4158856"/>
              <a:gd name="connsiteX16315" fmla="*/ 3830255 w 10692508"/>
              <a:gd name="connsiteY16315" fmla="*/ 1011717 h 4158856"/>
              <a:gd name="connsiteX16316" fmla="*/ 3820287 w 10692508"/>
              <a:gd name="connsiteY16316" fmla="*/ 1011717 h 4158856"/>
              <a:gd name="connsiteX16317" fmla="*/ 3810319 w 10692508"/>
              <a:gd name="connsiteY16317" fmla="*/ 1011717 h 4158856"/>
              <a:gd name="connsiteX16318" fmla="*/ 3810319 w 10692508"/>
              <a:gd name="connsiteY16318" fmla="*/ 1017087 h 4158856"/>
              <a:gd name="connsiteX16319" fmla="*/ 3820287 w 10692508"/>
              <a:gd name="connsiteY16319" fmla="*/ 1017087 h 4158856"/>
              <a:gd name="connsiteX16320" fmla="*/ 3820287 w 10692508"/>
              <a:gd name="connsiteY16320" fmla="*/ 1021689 h 4158856"/>
              <a:gd name="connsiteX16321" fmla="*/ 3830255 w 10692508"/>
              <a:gd name="connsiteY16321" fmla="*/ 1027058 h 4158856"/>
              <a:gd name="connsiteX16322" fmla="*/ 3840991 w 10692508"/>
              <a:gd name="connsiteY16322" fmla="*/ 1027058 h 4158856"/>
              <a:gd name="connsiteX16323" fmla="*/ 3830255 w 10692508"/>
              <a:gd name="connsiteY16323" fmla="*/ 1021689 h 4158856"/>
              <a:gd name="connsiteX16324" fmla="*/ 3849426 w 10692508"/>
              <a:gd name="connsiteY16324" fmla="*/ 1017087 h 4158856"/>
              <a:gd name="connsiteX16325" fmla="*/ 3849426 w 10692508"/>
              <a:gd name="connsiteY16325" fmla="*/ 1021689 h 4158856"/>
              <a:gd name="connsiteX16326" fmla="*/ 3880098 w 10692508"/>
              <a:gd name="connsiteY16326" fmla="*/ 1017087 h 4158856"/>
              <a:gd name="connsiteX16327" fmla="*/ 3870130 w 10692508"/>
              <a:gd name="connsiteY16327" fmla="*/ 1011717 h 4158856"/>
              <a:gd name="connsiteX16328" fmla="*/ 3880098 w 10692508"/>
              <a:gd name="connsiteY16328" fmla="*/ 1011717 h 4158856"/>
              <a:gd name="connsiteX16329" fmla="*/ 3890067 w 10692508"/>
              <a:gd name="connsiteY16329" fmla="*/ 1006348 h 4158856"/>
              <a:gd name="connsiteX16330" fmla="*/ 3900803 w 10692508"/>
              <a:gd name="connsiteY16330" fmla="*/ 991008 h 4158856"/>
              <a:gd name="connsiteX16331" fmla="*/ 3909238 w 10692508"/>
              <a:gd name="connsiteY16331" fmla="*/ 986405 h 4158856"/>
              <a:gd name="connsiteX16332" fmla="*/ 3919974 w 10692508"/>
              <a:gd name="connsiteY16332" fmla="*/ 991008 h 4158856"/>
              <a:gd name="connsiteX16333" fmla="*/ 3929942 w 10692508"/>
              <a:gd name="connsiteY16333" fmla="*/ 981036 h 4158856"/>
              <a:gd name="connsiteX16334" fmla="*/ 3949879 w 10692508"/>
              <a:gd name="connsiteY16334" fmla="*/ 981036 h 4158856"/>
              <a:gd name="connsiteX16335" fmla="*/ 3969816 w 10692508"/>
              <a:gd name="connsiteY16335" fmla="*/ 1000979 h 4158856"/>
              <a:gd name="connsiteX16336" fmla="*/ 3979785 w 10692508"/>
              <a:gd name="connsiteY16336" fmla="*/ 995610 h 4158856"/>
              <a:gd name="connsiteX16337" fmla="*/ 3979785 w 10692508"/>
              <a:gd name="connsiteY16337" fmla="*/ 991008 h 4158856"/>
              <a:gd name="connsiteX16338" fmla="*/ 3989753 w 10692508"/>
              <a:gd name="connsiteY16338" fmla="*/ 991008 h 4158856"/>
              <a:gd name="connsiteX16339" fmla="*/ 3989753 w 10692508"/>
              <a:gd name="connsiteY16339" fmla="*/ 1000979 h 4158856"/>
              <a:gd name="connsiteX16340" fmla="*/ 4010458 w 10692508"/>
              <a:gd name="connsiteY16340" fmla="*/ 995610 h 4158856"/>
              <a:gd name="connsiteX16341" fmla="*/ 4029629 w 10692508"/>
              <a:gd name="connsiteY16341" fmla="*/ 995610 h 4158856"/>
              <a:gd name="connsiteX16342" fmla="*/ 4039597 w 10692508"/>
              <a:gd name="connsiteY16342" fmla="*/ 1000979 h 4158856"/>
              <a:gd name="connsiteX16343" fmla="*/ 4059534 w 10692508"/>
              <a:gd name="connsiteY16343" fmla="*/ 1000979 h 4158856"/>
              <a:gd name="connsiteX16344" fmla="*/ 4059534 w 10692508"/>
              <a:gd name="connsiteY16344" fmla="*/ 991008 h 4158856"/>
              <a:gd name="connsiteX16345" fmla="*/ 4078704 w 10692508"/>
              <a:gd name="connsiteY16345" fmla="*/ 995610 h 4158856"/>
              <a:gd name="connsiteX16346" fmla="*/ 4099408 w 10692508"/>
              <a:gd name="connsiteY16346" fmla="*/ 986405 h 4158856"/>
              <a:gd name="connsiteX16347" fmla="*/ 4109377 w 10692508"/>
              <a:gd name="connsiteY16347" fmla="*/ 981036 h 4158856"/>
              <a:gd name="connsiteX16348" fmla="*/ 4078704 w 10692508"/>
              <a:gd name="connsiteY16348" fmla="*/ 981036 h 4158856"/>
              <a:gd name="connsiteX16349" fmla="*/ 4059534 w 10692508"/>
              <a:gd name="connsiteY16349" fmla="*/ 991008 h 4158856"/>
              <a:gd name="connsiteX16350" fmla="*/ 4049565 w 10692508"/>
              <a:gd name="connsiteY16350" fmla="*/ 981036 h 4158856"/>
              <a:gd name="connsiteX16351" fmla="*/ 4039597 w 10692508"/>
              <a:gd name="connsiteY16351" fmla="*/ 981036 h 4158856"/>
              <a:gd name="connsiteX16352" fmla="*/ 4039597 w 10692508"/>
              <a:gd name="connsiteY16352" fmla="*/ 970298 h 4158856"/>
              <a:gd name="connsiteX16353" fmla="*/ 4049565 w 10692508"/>
              <a:gd name="connsiteY16353" fmla="*/ 970298 h 4158856"/>
              <a:gd name="connsiteX16354" fmla="*/ 4078704 w 10692508"/>
              <a:gd name="connsiteY16354" fmla="*/ 975667 h 4158856"/>
              <a:gd name="connsiteX16355" fmla="*/ 4078704 w 10692508"/>
              <a:gd name="connsiteY16355" fmla="*/ 964928 h 4158856"/>
              <a:gd name="connsiteX16356" fmla="*/ 4059534 w 10692508"/>
              <a:gd name="connsiteY16356" fmla="*/ 954957 h 4158856"/>
              <a:gd name="connsiteX16357" fmla="*/ 4070269 w 10692508"/>
              <a:gd name="connsiteY16357" fmla="*/ 950355 h 4158856"/>
              <a:gd name="connsiteX16358" fmla="*/ 4078704 w 10692508"/>
              <a:gd name="connsiteY16358" fmla="*/ 950355 h 4158856"/>
              <a:gd name="connsiteX16359" fmla="*/ 4078704 w 10692508"/>
              <a:gd name="connsiteY16359" fmla="*/ 959559 h 4158856"/>
              <a:gd name="connsiteX16360" fmla="*/ 4089440 w 10692508"/>
              <a:gd name="connsiteY16360" fmla="*/ 964928 h 4158856"/>
              <a:gd name="connsiteX16361" fmla="*/ 4109377 w 10692508"/>
              <a:gd name="connsiteY16361" fmla="*/ 964928 h 4158856"/>
              <a:gd name="connsiteX16362" fmla="*/ 4130081 w 10692508"/>
              <a:gd name="connsiteY16362" fmla="*/ 964928 h 4158856"/>
              <a:gd name="connsiteX16363" fmla="*/ 4149252 w 10692508"/>
              <a:gd name="connsiteY16363" fmla="*/ 970298 h 4158856"/>
              <a:gd name="connsiteX16364" fmla="*/ 4169189 w 10692508"/>
              <a:gd name="connsiteY16364" fmla="*/ 970298 h 4158856"/>
              <a:gd name="connsiteX16365" fmla="*/ 4199095 w 10692508"/>
              <a:gd name="connsiteY16365" fmla="*/ 954957 h 4158856"/>
              <a:gd name="connsiteX16366" fmla="*/ 4169189 w 10692508"/>
              <a:gd name="connsiteY16366" fmla="*/ 950355 h 4158856"/>
              <a:gd name="connsiteX16367" fmla="*/ 4179924 w 10692508"/>
              <a:gd name="connsiteY16367" fmla="*/ 954957 h 4158856"/>
              <a:gd name="connsiteX16368" fmla="*/ 4159220 w 10692508"/>
              <a:gd name="connsiteY16368" fmla="*/ 964928 h 4158856"/>
              <a:gd name="connsiteX16369" fmla="*/ 4139284 w 10692508"/>
              <a:gd name="connsiteY16369" fmla="*/ 954957 h 4158856"/>
              <a:gd name="connsiteX16370" fmla="*/ 4169189 w 10692508"/>
              <a:gd name="connsiteY16370" fmla="*/ 944985 h 4158856"/>
              <a:gd name="connsiteX16371" fmla="*/ 4169189 w 10692508"/>
              <a:gd name="connsiteY16371" fmla="*/ 934247 h 4158856"/>
              <a:gd name="connsiteX16372" fmla="*/ 4189893 w 10692508"/>
              <a:gd name="connsiteY16372" fmla="*/ 939616 h 4158856"/>
              <a:gd name="connsiteX16373" fmla="*/ 4219032 w 10692508"/>
              <a:gd name="connsiteY16373" fmla="*/ 928878 h 4158856"/>
              <a:gd name="connsiteX16374" fmla="*/ 4219032 w 10692508"/>
              <a:gd name="connsiteY16374" fmla="*/ 944985 h 4158856"/>
              <a:gd name="connsiteX16375" fmla="*/ 4258907 w 10692508"/>
              <a:gd name="connsiteY16375" fmla="*/ 944985 h 4158856"/>
              <a:gd name="connsiteX16376" fmla="*/ 4258907 w 10692508"/>
              <a:gd name="connsiteY16376" fmla="*/ 934247 h 4158856"/>
              <a:gd name="connsiteX16377" fmla="*/ 4268875 w 10692508"/>
              <a:gd name="connsiteY16377" fmla="*/ 934247 h 4158856"/>
              <a:gd name="connsiteX16378" fmla="*/ 4289579 w 10692508"/>
              <a:gd name="connsiteY16378" fmla="*/ 928878 h 4158856"/>
              <a:gd name="connsiteX16379" fmla="*/ 4299548 w 10692508"/>
              <a:gd name="connsiteY16379" fmla="*/ 914304 h 4158856"/>
              <a:gd name="connsiteX16380" fmla="*/ 4328687 w 10692508"/>
              <a:gd name="connsiteY16380" fmla="*/ 914304 h 4158856"/>
              <a:gd name="connsiteX16381" fmla="*/ 4349392 w 10692508"/>
              <a:gd name="connsiteY16381" fmla="*/ 898196 h 4158856"/>
              <a:gd name="connsiteX16382" fmla="*/ 4359360 w 10692508"/>
              <a:gd name="connsiteY16382" fmla="*/ 898196 h 4158856"/>
              <a:gd name="connsiteX16383" fmla="*/ 4368562 w 10692508"/>
              <a:gd name="connsiteY16383" fmla="*/ 908935 h 4158856"/>
              <a:gd name="connsiteX16384" fmla="*/ 4409203 w 10692508"/>
              <a:gd name="connsiteY16384" fmla="*/ 888225 h 4158856"/>
              <a:gd name="connsiteX16385" fmla="*/ 4419172 w 10692508"/>
              <a:gd name="connsiteY16385" fmla="*/ 888225 h 4158856"/>
              <a:gd name="connsiteX16386" fmla="*/ 4438342 w 10692508"/>
              <a:gd name="connsiteY16386" fmla="*/ 882856 h 4158856"/>
              <a:gd name="connsiteX16387" fmla="*/ 4438342 w 10692508"/>
              <a:gd name="connsiteY16387" fmla="*/ 878254 h 4158856"/>
              <a:gd name="connsiteX16388" fmla="*/ 4459047 w 10692508"/>
              <a:gd name="connsiteY16388" fmla="*/ 867515 h 4158856"/>
              <a:gd name="connsiteX16389" fmla="*/ 4478983 w 10692508"/>
              <a:gd name="connsiteY16389" fmla="*/ 867515 h 4158856"/>
              <a:gd name="connsiteX16390" fmla="*/ 4478983 w 10692508"/>
              <a:gd name="connsiteY16390" fmla="*/ 878254 h 4158856"/>
              <a:gd name="connsiteX16391" fmla="*/ 4498154 w 10692508"/>
              <a:gd name="connsiteY16391" fmla="*/ 872884 h 4158856"/>
              <a:gd name="connsiteX16392" fmla="*/ 4518858 w 10692508"/>
              <a:gd name="connsiteY16392" fmla="*/ 872884 h 4158856"/>
              <a:gd name="connsiteX16393" fmla="*/ 4488185 w 10692508"/>
              <a:gd name="connsiteY16393" fmla="*/ 888225 h 4158856"/>
              <a:gd name="connsiteX16394" fmla="*/ 4459047 w 10692508"/>
              <a:gd name="connsiteY16394" fmla="*/ 898196 h 4158856"/>
              <a:gd name="connsiteX16395" fmla="*/ 4448311 w 10692508"/>
              <a:gd name="connsiteY16395" fmla="*/ 903566 h 4158856"/>
              <a:gd name="connsiteX16396" fmla="*/ 4438342 w 10692508"/>
              <a:gd name="connsiteY16396" fmla="*/ 908935 h 4158856"/>
              <a:gd name="connsiteX16397" fmla="*/ 4419172 w 10692508"/>
              <a:gd name="connsiteY16397" fmla="*/ 924276 h 4158856"/>
              <a:gd name="connsiteX16398" fmla="*/ 4419172 w 10692508"/>
              <a:gd name="connsiteY16398" fmla="*/ 934247 h 4158856"/>
              <a:gd name="connsiteX16399" fmla="*/ 4428373 w 10692508"/>
              <a:gd name="connsiteY16399" fmla="*/ 939616 h 4158856"/>
              <a:gd name="connsiteX16400" fmla="*/ 4438342 w 10692508"/>
              <a:gd name="connsiteY16400" fmla="*/ 944985 h 4158856"/>
              <a:gd name="connsiteX16401" fmla="*/ 4448311 w 10692508"/>
              <a:gd name="connsiteY16401" fmla="*/ 944985 h 4158856"/>
              <a:gd name="connsiteX16402" fmla="*/ 4459047 w 10692508"/>
              <a:gd name="connsiteY16402" fmla="*/ 939616 h 4158856"/>
              <a:gd name="connsiteX16403" fmla="*/ 4469015 w 10692508"/>
              <a:gd name="connsiteY16403" fmla="*/ 939616 h 4158856"/>
              <a:gd name="connsiteX16404" fmla="*/ 4488185 w 10692508"/>
              <a:gd name="connsiteY16404" fmla="*/ 928878 h 4158856"/>
              <a:gd name="connsiteX16405" fmla="*/ 4498154 w 10692508"/>
              <a:gd name="connsiteY16405" fmla="*/ 918906 h 4158856"/>
              <a:gd name="connsiteX16406" fmla="*/ 4498154 w 10692508"/>
              <a:gd name="connsiteY16406" fmla="*/ 914304 h 4158856"/>
              <a:gd name="connsiteX16407" fmla="*/ 4518858 w 10692508"/>
              <a:gd name="connsiteY16407" fmla="*/ 924276 h 4158856"/>
              <a:gd name="connsiteX16408" fmla="*/ 4528827 w 10692508"/>
              <a:gd name="connsiteY16408" fmla="*/ 918906 h 4158856"/>
              <a:gd name="connsiteX16409" fmla="*/ 4528827 w 10692508"/>
              <a:gd name="connsiteY16409" fmla="*/ 928878 h 4158856"/>
              <a:gd name="connsiteX16410" fmla="*/ 4518858 w 10692508"/>
              <a:gd name="connsiteY16410" fmla="*/ 934247 h 4158856"/>
              <a:gd name="connsiteX16411" fmla="*/ 4508122 w 10692508"/>
              <a:gd name="connsiteY16411" fmla="*/ 934247 h 4158856"/>
              <a:gd name="connsiteX16412" fmla="*/ 4488185 w 10692508"/>
              <a:gd name="connsiteY16412" fmla="*/ 939616 h 4158856"/>
              <a:gd name="connsiteX16413" fmla="*/ 4488185 w 10692508"/>
              <a:gd name="connsiteY16413" fmla="*/ 950355 h 4158856"/>
              <a:gd name="connsiteX16414" fmla="*/ 4478983 w 10692508"/>
              <a:gd name="connsiteY16414" fmla="*/ 950355 h 4158856"/>
              <a:gd name="connsiteX16415" fmla="*/ 4488185 w 10692508"/>
              <a:gd name="connsiteY16415" fmla="*/ 954957 h 4158856"/>
              <a:gd name="connsiteX16416" fmla="*/ 4488185 w 10692508"/>
              <a:gd name="connsiteY16416" fmla="*/ 970298 h 4158856"/>
              <a:gd name="connsiteX16417" fmla="*/ 4469015 w 10692508"/>
              <a:gd name="connsiteY16417" fmla="*/ 981036 h 4158856"/>
              <a:gd name="connsiteX16418" fmla="*/ 4438342 w 10692508"/>
              <a:gd name="connsiteY16418" fmla="*/ 981036 h 4158856"/>
              <a:gd name="connsiteX16419" fmla="*/ 4438342 w 10692508"/>
              <a:gd name="connsiteY16419" fmla="*/ 991008 h 4158856"/>
              <a:gd name="connsiteX16420" fmla="*/ 4419172 w 10692508"/>
              <a:gd name="connsiteY16420" fmla="*/ 991008 h 4158856"/>
              <a:gd name="connsiteX16421" fmla="*/ 4428373 w 10692508"/>
              <a:gd name="connsiteY16421" fmla="*/ 986405 h 4158856"/>
              <a:gd name="connsiteX16422" fmla="*/ 4409203 w 10692508"/>
              <a:gd name="connsiteY16422" fmla="*/ 975667 h 4158856"/>
              <a:gd name="connsiteX16423" fmla="*/ 4409203 w 10692508"/>
              <a:gd name="connsiteY16423" fmla="*/ 981036 h 4158856"/>
              <a:gd name="connsiteX16424" fmla="*/ 4409203 w 10692508"/>
              <a:gd name="connsiteY16424" fmla="*/ 986405 h 4158856"/>
              <a:gd name="connsiteX16425" fmla="*/ 4398467 w 10692508"/>
              <a:gd name="connsiteY16425" fmla="*/ 981036 h 4158856"/>
              <a:gd name="connsiteX16426" fmla="*/ 4359360 w 10692508"/>
              <a:gd name="connsiteY16426" fmla="*/ 986405 h 4158856"/>
              <a:gd name="connsiteX16427" fmla="*/ 4359360 w 10692508"/>
              <a:gd name="connsiteY16427" fmla="*/ 995610 h 4158856"/>
              <a:gd name="connsiteX16428" fmla="*/ 4368562 w 10692508"/>
              <a:gd name="connsiteY16428" fmla="*/ 1000979 h 4158856"/>
              <a:gd name="connsiteX16429" fmla="*/ 4359360 w 10692508"/>
              <a:gd name="connsiteY16429" fmla="*/ 1011717 h 4158856"/>
              <a:gd name="connsiteX16430" fmla="*/ 4368562 w 10692508"/>
              <a:gd name="connsiteY16430" fmla="*/ 1017087 h 4158856"/>
              <a:gd name="connsiteX16431" fmla="*/ 4378530 w 10692508"/>
              <a:gd name="connsiteY16431" fmla="*/ 1006348 h 4158856"/>
              <a:gd name="connsiteX16432" fmla="*/ 4388499 w 10692508"/>
              <a:gd name="connsiteY16432" fmla="*/ 1006348 h 4158856"/>
              <a:gd name="connsiteX16433" fmla="*/ 4409203 w 10692508"/>
              <a:gd name="connsiteY16433" fmla="*/ 995610 h 4158856"/>
              <a:gd name="connsiteX16434" fmla="*/ 4428373 w 10692508"/>
              <a:gd name="connsiteY16434" fmla="*/ 995610 h 4158856"/>
              <a:gd name="connsiteX16435" fmla="*/ 4438342 w 10692508"/>
              <a:gd name="connsiteY16435" fmla="*/ 991008 h 4158856"/>
              <a:gd name="connsiteX16436" fmla="*/ 4469015 w 10692508"/>
              <a:gd name="connsiteY16436" fmla="*/ 981036 h 4158856"/>
              <a:gd name="connsiteX16437" fmla="*/ 4478983 w 10692508"/>
              <a:gd name="connsiteY16437" fmla="*/ 981036 h 4158856"/>
              <a:gd name="connsiteX16438" fmla="*/ 4498154 w 10692508"/>
              <a:gd name="connsiteY16438" fmla="*/ 975667 h 4158856"/>
              <a:gd name="connsiteX16439" fmla="*/ 4508122 w 10692508"/>
              <a:gd name="connsiteY16439" fmla="*/ 970298 h 4158856"/>
              <a:gd name="connsiteX16440" fmla="*/ 4538028 w 10692508"/>
              <a:gd name="connsiteY16440" fmla="*/ 959559 h 4158856"/>
              <a:gd name="connsiteX16441" fmla="*/ 4538028 w 10692508"/>
              <a:gd name="connsiteY16441" fmla="*/ 950355 h 4158856"/>
              <a:gd name="connsiteX16442" fmla="*/ 4557966 w 10692508"/>
              <a:gd name="connsiteY16442" fmla="*/ 954957 h 4158856"/>
              <a:gd name="connsiteX16443" fmla="*/ 4567934 w 10692508"/>
              <a:gd name="connsiteY16443" fmla="*/ 954957 h 4158856"/>
              <a:gd name="connsiteX16444" fmla="*/ 4567934 w 10692508"/>
              <a:gd name="connsiteY16444" fmla="*/ 959559 h 4158856"/>
              <a:gd name="connsiteX16445" fmla="*/ 4557966 w 10692508"/>
              <a:gd name="connsiteY16445" fmla="*/ 970298 h 4158856"/>
              <a:gd name="connsiteX16446" fmla="*/ 4528827 w 10692508"/>
              <a:gd name="connsiteY16446" fmla="*/ 975667 h 4158856"/>
              <a:gd name="connsiteX16447" fmla="*/ 4498154 w 10692508"/>
              <a:gd name="connsiteY16447" fmla="*/ 981036 h 4158856"/>
              <a:gd name="connsiteX16448" fmla="*/ 4469015 w 10692508"/>
              <a:gd name="connsiteY16448" fmla="*/ 995610 h 4158856"/>
              <a:gd name="connsiteX16449" fmla="*/ 4478983 w 10692508"/>
              <a:gd name="connsiteY16449" fmla="*/ 1000979 h 4158856"/>
              <a:gd name="connsiteX16450" fmla="*/ 4459047 w 10692508"/>
              <a:gd name="connsiteY16450" fmla="*/ 1006348 h 4158856"/>
              <a:gd name="connsiteX16451" fmla="*/ 4448311 w 10692508"/>
              <a:gd name="connsiteY16451" fmla="*/ 1017087 h 4158856"/>
              <a:gd name="connsiteX16452" fmla="*/ 4428373 w 10692508"/>
              <a:gd name="connsiteY16452" fmla="*/ 1021689 h 4158856"/>
              <a:gd name="connsiteX16453" fmla="*/ 4448311 w 10692508"/>
              <a:gd name="connsiteY16453" fmla="*/ 1031660 h 4158856"/>
              <a:gd name="connsiteX16454" fmla="*/ 4469015 w 10692508"/>
              <a:gd name="connsiteY16454" fmla="*/ 1027058 h 4158856"/>
              <a:gd name="connsiteX16455" fmla="*/ 4478983 w 10692508"/>
              <a:gd name="connsiteY16455" fmla="*/ 1021689 h 4158856"/>
              <a:gd name="connsiteX16456" fmla="*/ 4478983 w 10692508"/>
              <a:gd name="connsiteY16456" fmla="*/ 1027058 h 4158856"/>
              <a:gd name="connsiteX16457" fmla="*/ 4488185 w 10692508"/>
              <a:gd name="connsiteY16457" fmla="*/ 1027058 h 4158856"/>
              <a:gd name="connsiteX16458" fmla="*/ 4538028 w 10692508"/>
              <a:gd name="connsiteY16458" fmla="*/ 1000979 h 4158856"/>
              <a:gd name="connsiteX16459" fmla="*/ 4567934 w 10692508"/>
              <a:gd name="connsiteY16459" fmla="*/ 1000979 h 4158856"/>
              <a:gd name="connsiteX16460" fmla="*/ 4588638 w 10692508"/>
              <a:gd name="connsiteY16460" fmla="*/ 1000979 h 4158856"/>
              <a:gd name="connsiteX16461" fmla="*/ 4588638 w 10692508"/>
              <a:gd name="connsiteY16461" fmla="*/ 1011717 h 4158856"/>
              <a:gd name="connsiteX16462" fmla="*/ 4588638 w 10692508"/>
              <a:gd name="connsiteY16462" fmla="*/ 1017087 h 4158856"/>
              <a:gd name="connsiteX16463" fmla="*/ 4638481 w 10692508"/>
              <a:gd name="connsiteY16463" fmla="*/ 1006348 h 4158856"/>
              <a:gd name="connsiteX16464" fmla="*/ 4638481 w 10692508"/>
              <a:gd name="connsiteY16464" fmla="*/ 1011717 h 4158856"/>
              <a:gd name="connsiteX16465" fmla="*/ 4617777 w 10692508"/>
              <a:gd name="connsiteY16465" fmla="*/ 1017087 h 4158856"/>
              <a:gd name="connsiteX16466" fmla="*/ 4617777 w 10692508"/>
              <a:gd name="connsiteY16466" fmla="*/ 1031660 h 4158856"/>
              <a:gd name="connsiteX16467" fmla="*/ 4597840 w 10692508"/>
              <a:gd name="connsiteY16467" fmla="*/ 1042399 h 4158856"/>
              <a:gd name="connsiteX16468" fmla="*/ 4567934 w 10692508"/>
              <a:gd name="connsiteY16468" fmla="*/ 1047001 h 4158856"/>
              <a:gd name="connsiteX16469" fmla="*/ 4547997 w 10692508"/>
              <a:gd name="connsiteY16469" fmla="*/ 1047001 h 4158856"/>
              <a:gd name="connsiteX16470" fmla="*/ 4538028 w 10692508"/>
              <a:gd name="connsiteY16470" fmla="*/ 1047001 h 4158856"/>
              <a:gd name="connsiteX16471" fmla="*/ 4528827 w 10692508"/>
              <a:gd name="connsiteY16471" fmla="*/ 1052370 h 4158856"/>
              <a:gd name="connsiteX16472" fmla="*/ 4547997 w 10692508"/>
              <a:gd name="connsiteY16472" fmla="*/ 1057739 h 4158856"/>
              <a:gd name="connsiteX16473" fmla="*/ 4547997 w 10692508"/>
              <a:gd name="connsiteY16473" fmla="*/ 1067711 h 4158856"/>
              <a:gd name="connsiteX16474" fmla="*/ 4557966 w 10692508"/>
              <a:gd name="connsiteY16474" fmla="*/ 1067711 h 4158856"/>
              <a:gd name="connsiteX16475" fmla="*/ 4588638 w 10692508"/>
              <a:gd name="connsiteY16475" fmla="*/ 1052370 h 4158856"/>
              <a:gd name="connsiteX16476" fmla="*/ 4597840 w 10692508"/>
              <a:gd name="connsiteY16476" fmla="*/ 1057739 h 4158856"/>
              <a:gd name="connsiteX16477" fmla="*/ 4578670 w 10692508"/>
              <a:gd name="connsiteY16477" fmla="*/ 1063109 h 4158856"/>
              <a:gd name="connsiteX16478" fmla="*/ 4578670 w 10692508"/>
              <a:gd name="connsiteY16478" fmla="*/ 1073080 h 4158856"/>
              <a:gd name="connsiteX16479" fmla="*/ 4597840 w 10692508"/>
              <a:gd name="connsiteY16479" fmla="*/ 1063109 h 4158856"/>
              <a:gd name="connsiteX16480" fmla="*/ 4628513 w 10692508"/>
              <a:gd name="connsiteY16480" fmla="*/ 1057739 h 4158856"/>
              <a:gd name="connsiteX16481" fmla="*/ 4638481 w 10692508"/>
              <a:gd name="connsiteY16481" fmla="*/ 1052370 h 4158856"/>
              <a:gd name="connsiteX16482" fmla="*/ 4617777 w 10692508"/>
              <a:gd name="connsiteY16482" fmla="*/ 1042399 h 4158856"/>
              <a:gd name="connsiteX16483" fmla="*/ 4638481 w 10692508"/>
              <a:gd name="connsiteY16483" fmla="*/ 1037030 h 4158856"/>
              <a:gd name="connsiteX16484" fmla="*/ 4648450 w 10692508"/>
              <a:gd name="connsiteY16484" fmla="*/ 1037030 h 4158856"/>
              <a:gd name="connsiteX16485" fmla="*/ 4648450 w 10692508"/>
              <a:gd name="connsiteY16485" fmla="*/ 1063109 h 4158856"/>
              <a:gd name="connsiteX16486" fmla="*/ 4638481 w 10692508"/>
              <a:gd name="connsiteY16486" fmla="*/ 1063109 h 4158856"/>
              <a:gd name="connsiteX16487" fmla="*/ 4638481 w 10692508"/>
              <a:gd name="connsiteY16487" fmla="*/ 1077682 h 4158856"/>
              <a:gd name="connsiteX16488" fmla="*/ 4657652 w 10692508"/>
              <a:gd name="connsiteY16488" fmla="*/ 1067711 h 4158856"/>
              <a:gd name="connsiteX16489" fmla="*/ 4667621 w 10692508"/>
              <a:gd name="connsiteY16489" fmla="*/ 1063109 h 4158856"/>
              <a:gd name="connsiteX16490" fmla="*/ 4677589 w 10692508"/>
              <a:gd name="connsiteY16490" fmla="*/ 1057739 h 4158856"/>
              <a:gd name="connsiteX16491" fmla="*/ 4677589 w 10692508"/>
              <a:gd name="connsiteY16491" fmla="*/ 1037030 h 4158856"/>
              <a:gd name="connsiteX16492" fmla="*/ 4708262 w 10692508"/>
              <a:gd name="connsiteY16492" fmla="*/ 1031660 h 4158856"/>
              <a:gd name="connsiteX16493" fmla="*/ 4738168 w 10692508"/>
              <a:gd name="connsiteY16493" fmla="*/ 1042399 h 4158856"/>
              <a:gd name="connsiteX16494" fmla="*/ 4717464 w 10692508"/>
              <a:gd name="connsiteY16494" fmla="*/ 1052370 h 4158856"/>
              <a:gd name="connsiteX16495" fmla="*/ 4717464 w 10692508"/>
              <a:gd name="connsiteY16495" fmla="*/ 1047001 h 4158856"/>
              <a:gd name="connsiteX16496" fmla="*/ 4708262 w 10692508"/>
              <a:gd name="connsiteY16496" fmla="*/ 1047001 h 4158856"/>
              <a:gd name="connsiteX16497" fmla="*/ 4688325 w 10692508"/>
              <a:gd name="connsiteY16497" fmla="*/ 1052370 h 4158856"/>
              <a:gd name="connsiteX16498" fmla="*/ 4698293 w 10692508"/>
              <a:gd name="connsiteY16498" fmla="*/ 1057739 h 4158856"/>
              <a:gd name="connsiteX16499" fmla="*/ 4708262 w 10692508"/>
              <a:gd name="connsiteY16499" fmla="*/ 1052370 h 4158856"/>
              <a:gd name="connsiteX16500" fmla="*/ 4717464 w 10692508"/>
              <a:gd name="connsiteY16500" fmla="*/ 1052370 h 4158856"/>
              <a:gd name="connsiteX16501" fmla="*/ 4677589 w 10692508"/>
              <a:gd name="connsiteY16501" fmla="*/ 1077682 h 4158856"/>
              <a:gd name="connsiteX16502" fmla="*/ 4677589 w 10692508"/>
              <a:gd name="connsiteY16502" fmla="*/ 1083052 h 4158856"/>
              <a:gd name="connsiteX16503" fmla="*/ 4708262 w 10692508"/>
              <a:gd name="connsiteY16503" fmla="*/ 1083052 h 4158856"/>
              <a:gd name="connsiteX16504" fmla="*/ 4698293 w 10692508"/>
              <a:gd name="connsiteY16504" fmla="*/ 1073080 h 4158856"/>
              <a:gd name="connsiteX16505" fmla="*/ 4717464 w 10692508"/>
              <a:gd name="connsiteY16505" fmla="*/ 1067711 h 4158856"/>
              <a:gd name="connsiteX16506" fmla="*/ 4738168 w 10692508"/>
              <a:gd name="connsiteY16506" fmla="*/ 1073080 h 4158856"/>
              <a:gd name="connsiteX16507" fmla="*/ 4748136 w 10692508"/>
              <a:gd name="connsiteY16507" fmla="*/ 1073080 h 4158856"/>
              <a:gd name="connsiteX16508" fmla="*/ 4758105 w 10692508"/>
              <a:gd name="connsiteY16508" fmla="*/ 1063109 h 4158856"/>
              <a:gd name="connsiteX16509" fmla="*/ 4748136 w 10692508"/>
              <a:gd name="connsiteY16509" fmla="*/ 1057739 h 4158856"/>
              <a:gd name="connsiteX16510" fmla="*/ 4768074 w 10692508"/>
              <a:gd name="connsiteY16510" fmla="*/ 1042399 h 4158856"/>
              <a:gd name="connsiteX16511" fmla="*/ 4748136 w 10692508"/>
              <a:gd name="connsiteY16511" fmla="*/ 1042399 h 4158856"/>
              <a:gd name="connsiteX16512" fmla="*/ 4738168 w 10692508"/>
              <a:gd name="connsiteY16512" fmla="*/ 1031660 h 4158856"/>
              <a:gd name="connsiteX16513" fmla="*/ 4758105 w 10692508"/>
              <a:gd name="connsiteY16513" fmla="*/ 1021689 h 4158856"/>
              <a:gd name="connsiteX16514" fmla="*/ 4768074 w 10692508"/>
              <a:gd name="connsiteY16514" fmla="*/ 1027058 h 4158856"/>
              <a:gd name="connsiteX16515" fmla="*/ 4758105 w 10692508"/>
              <a:gd name="connsiteY16515" fmla="*/ 1031660 h 4158856"/>
              <a:gd name="connsiteX16516" fmla="*/ 4787244 w 10692508"/>
              <a:gd name="connsiteY16516" fmla="*/ 1037030 h 4158856"/>
              <a:gd name="connsiteX16517" fmla="*/ 4797980 w 10692508"/>
              <a:gd name="connsiteY16517" fmla="*/ 1031660 h 4158856"/>
              <a:gd name="connsiteX16518" fmla="*/ 4807948 w 10692508"/>
              <a:gd name="connsiteY16518" fmla="*/ 1031660 h 4158856"/>
              <a:gd name="connsiteX16519" fmla="*/ 4797980 w 10692508"/>
              <a:gd name="connsiteY16519" fmla="*/ 1042399 h 4158856"/>
              <a:gd name="connsiteX16520" fmla="*/ 4827119 w 10692508"/>
              <a:gd name="connsiteY16520" fmla="*/ 1042399 h 4158856"/>
              <a:gd name="connsiteX16521" fmla="*/ 4817917 w 10692508"/>
              <a:gd name="connsiteY16521" fmla="*/ 1052370 h 4158856"/>
              <a:gd name="connsiteX16522" fmla="*/ 4797980 w 10692508"/>
              <a:gd name="connsiteY16522" fmla="*/ 1052370 h 4158856"/>
              <a:gd name="connsiteX16523" fmla="*/ 4787244 w 10692508"/>
              <a:gd name="connsiteY16523" fmla="*/ 1057739 h 4158856"/>
              <a:gd name="connsiteX16524" fmla="*/ 4777275 w 10692508"/>
              <a:gd name="connsiteY16524" fmla="*/ 1073080 h 4158856"/>
              <a:gd name="connsiteX16525" fmla="*/ 4807948 w 10692508"/>
              <a:gd name="connsiteY16525" fmla="*/ 1088421 h 4158856"/>
              <a:gd name="connsiteX16526" fmla="*/ 4787244 w 10692508"/>
              <a:gd name="connsiteY16526" fmla="*/ 1099159 h 4158856"/>
              <a:gd name="connsiteX16527" fmla="*/ 4768074 w 10692508"/>
              <a:gd name="connsiteY16527" fmla="*/ 1099159 h 4158856"/>
              <a:gd name="connsiteX16528" fmla="*/ 4758105 w 10692508"/>
              <a:gd name="connsiteY16528" fmla="*/ 1103761 h 4158856"/>
              <a:gd name="connsiteX16529" fmla="*/ 4738168 w 10692508"/>
              <a:gd name="connsiteY16529" fmla="*/ 1113733 h 4158856"/>
              <a:gd name="connsiteX16530" fmla="*/ 4738168 w 10692508"/>
              <a:gd name="connsiteY16530" fmla="*/ 1119102 h 4158856"/>
              <a:gd name="connsiteX16531" fmla="*/ 4748136 w 10692508"/>
              <a:gd name="connsiteY16531" fmla="*/ 1119102 h 4158856"/>
              <a:gd name="connsiteX16532" fmla="*/ 4768074 w 10692508"/>
              <a:gd name="connsiteY16532" fmla="*/ 1109131 h 4158856"/>
              <a:gd name="connsiteX16533" fmla="*/ 4787244 w 10692508"/>
              <a:gd name="connsiteY16533" fmla="*/ 1113733 h 4158856"/>
              <a:gd name="connsiteX16534" fmla="*/ 4777275 w 10692508"/>
              <a:gd name="connsiteY16534" fmla="*/ 1119102 h 4158856"/>
              <a:gd name="connsiteX16535" fmla="*/ 4797980 w 10692508"/>
              <a:gd name="connsiteY16535" fmla="*/ 1119102 h 4158856"/>
              <a:gd name="connsiteX16536" fmla="*/ 4807948 w 10692508"/>
              <a:gd name="connsiteY16536" fmla="*/ 1109131 h 4158856"/>
              <a:gd name="connsiteX16537" fmla="*/ 4817917 w 10692508"/>
              <a:gd name="connsiteY16537" fmla="*/ 1113733 h 4158856"/>
              <a:gd name="connsiteX16538" fmla="*/ 4847056 w 10692508"/>
              <a:gd name="connsiteY16538" fmla="*/ 1093790 h 4158856"/>
              <a:gd name="connsiteX16539" fmla="*/ 4827119 w 10692508"/>
              <a:gd name="connsiteY16539" fmla="*/ 1083052 h 4158856"/>
              <a:gd name="connsiteX16540" fmla="*/ 4817917 w 10692508"/>
              <a:gd name="connsiteY16540" fmla="*/ 1077682 h 4158856"/>
              <a:gd name="connsiteX16541" fmla="*/ 4837087 w 10692508"/>
              <a:gd name="connsiteY16541" fmla="*/ 1063109 h 4158856"/>
              <a:gd name="connsiteX16542" fmla="*/ 4817917 w 10692508"/>
              <a:gd name="connsiteY16542" fmla="*/ 1063109 h 4158856"/>
              <a:gd name="connsiteX16543" fmla="*/ 4807948 w 10692508"/>
              <a:gd name="connsiteY16543" fmla="*/ 1067711 h 4158856"/>
              <a:gd name="connsiteX16544" fmla="*/ 4797980 w 10692508"/>
              <a:gd name="connsiteY16544" fmla="*/ 1067711 h 4158856"/>
              <a:gd name="connsiteX16545" fmla="*/ 4817917 w 10692508"/>
              <a:gd name="connsiteY16545" fmla="*/ 1052370 h 4158856"/>
              <a:gd name="connsiteX16546" fmla="*/ 4827119 w 10692508"/>
              <a:gd name="connsiteY16546" fmla="*/ 1052370 h 4158856"/>
              <a:gd name="connsiteX16547" fmla="*/ 4827119 w 10692508"/>
              <a:gd name="connsiteY16547" fmla="*/ 1042399 h 4158856"/>
              <a:gd name="connsiteX16548" fmla="*/ 4827119 w 10692508"/>
              <a:gd name="connsiteY16548" fmla="*/ 1037030 h 4158856"/>
              <a:gd name="connsiteX16549" fmla="*/ 4827119 w 10692508"/>
              <a:gd name="connsiteY16549" fmla="*/ 1031660 h 4158856"/>
              <a:gd name="connsiteX16550" fmla="*/ 4847056 w 10692508"/>
              <a:gd name="connsiteY16550" fmla="*/ 1031660 h 4158856"/>
              <a:gd name="connsiteX16551" fmla="*/ 4857791 w 10692508"/>
              <a:gd name="connsiteY16551" fmla="*/ 1027058 h 4158856"/>
              <a:gd name="connsiteX16552" fmla="*/ 4857791 w 10692508"/>
              <a:gd name="connsiteY16552" fmla="*/ 1031660 h 4158856"/>
              <a:gd name="connsiteX16553" fmla="*/ 4847056 w 10692508"/>
              <a:gd name="connsiteY16553" fmla="*/ 1037030 h 4158856"/>
              <a:gd name="connsiteX16554" fmla="*/ 4867760 w 10692508"/>
              <a:gd name="connsiteY16554" fmla="*/ 1042399 h 4158856"/>
              <a:gd name="connsiteX16555" fmla="*/ 4847056 w 10692508"/>
              <a:gd name="connsiteY16555" fmla="*/ 1052370 h 4158856"/>
              <a:gd name="connsiteX16556" fmla="*/ 4847056 w 10692508"/>
              <a:gd name="connsiteY16556" fmla="*/ 1057739 h 4158856"/>
              <a:gd name="connsiteX16557" fmla="*/ 4877729 w 10692508"/>
              <a:gd name="connsiteY16557" fmla="*/ 1057739 h 4158856"/>
              <a:gd name="connsiteX16558" fmla="*/ 4867760 w 10692508"/>
              <a:gd name="connsiteY16558" fmla="*/ 1063109 h 4158856"/>
              <a:gd name="connsiteX16559" fmla="*/ 4877729 w 10692508"/>
              <a:gd name="connsiteY16559" fmla="*/ 1073080 h 4158856"/>
              <a:gd name="connsiteX16560" fmla="*/ 4867760 w 10692508"/>
              <a:gd name="connsiteY16560" fmla="*/ 1077682 h 4158856"/>
              <a:gd name="connsiteX16561" fmla="*/ 4877729 w 10692508"/>
              <a:gd name="connsiteY16561" fmla="*/ 1083052 h 4158856"/>
              <a:gd name="connsiteX16562" fmla="*/ 4907635 w 10692508"/>
              <a:gd name="connsiteY16562" fmla="*/ 1077682 h 4158856"/>
              <a:gd name="connsiteX16563" fmla="*/ 4907635 w 10692508"/>
              <a:gd name="connsiteY16563" fmla="*/ 1073080 h 4158856"/>
              <a:gd name="connsiteX16564" fmla="*/ 4917603 w 10692508"/>
              <a:gd name="connsiteY16564" fmla="*/ 1073080 h 4158856"/>
              <a:gd name="connsiteX16565" fmla="*/ 4927572 w 10692508"/>
              <a:gd name="connsiteY16565" fmla="*/ 1063109 h 4158856"/>
              <a:gd name="connsiteX16566" fmla="*/ 4917603 w 10692508"/>
              <a:gd name="connsiteY16566" fmla="*/ 1063109 h 4158856"/>
              <a:gd name="connsiteX16567" fmla="*/ 4937540 w 10692508"/>
              <a:gd name="connsiteY16567" fmla="*/ 1052370 h 4158856"/>
              <a:gd name="connsiteX16568" fmla="*/ 4946742 w 10692508"/>
              <a:gd name="connsiteY16568" fmla="*/ 1052370 h 4158856"/>
              <a:gd name="connsiteX16569" fmla="*/ 4956711 w 10692508"/>
              <a:gd name="connsiteY16569" fmla="*/ 1042399 h 4158856"/>
              <a:gd name="connsiteX16570" fmla="*/ 4946742 w 10692508"/>
              <a:gd name="connsiteY16570" fmla="*/ 1042399 h 4158856"/>
              <a:gd name="connsiteX16571" fmla="*/ 4927572 w 10692508"/>
              <a:gd name="connsiteY16571" fmla="*/ 1047001 h 4158856"/>
              <a:gd name="connsiteX16572" fmla="*/ 4917603 w 10692508"/>
              <a:gd name="connsiteY16572" fmla="*/ 1047001 h 4158856"/>
              <a:gd name="connsiteX16573" fmla="*/ 4896899 w 10692508"/>
              <a:gd name="connsiteY16573" fmla="*/ 1057739 h 4158856"/>
              <a:gd name="connsiteX16574" fmla="*/ 4877729 w 10692508"/>
              <a:gd name="connsiteY16574" fmla="*/ 1057739 h 4158856"/>
              <a:gd name="connsiteX16575" fmla="*/ 4877729 w 10692508"/>
              <a:gd name="connsiteY16575" fmla="*/ 1052370 h 4158856"/>
              <a:gd name="connsiteX16576" fmla="*/ 4917603 w 10692508"/>
              <a:gd name="connsiteY16576" fmla="*/ 1037030 h 4158856"/>
              <a:gd name="connsiteX16577" fmla="*/ 4917603 w 10692508"/>
              <a:gd name="connsiteY16577" fmla="*/ 1031660 h 4158856"/>
              <a:gd name="connsiteX16578" fmla="*/ 4927572 w 10692508"/>
              <a:gd name="connsiteY16578" fmla="*/ 1027058 h 4158856"/>
              <a:gd name="connsiteX16579" fmla="*/ 4927572 w 10692508"/>
              <a:gd name="connsiteY16579" fmla="*/ 1017087 h 4158856"/>
              <a:gd name="connsiteX16580" fmla="*/ 4907635 w 10692508"/>
              <a:gd name="connsiteY16580" fmla="*/ 1021689 h 4158856"/>
              <a:gd name="connsiteX16581" fmla="*/ 4917603 w 10692508"/>
              <a:gd name="connsiteY16581" fmla="*/ 1027058 h 4158856"/>
              <a:gd name="connsiteX16582" fmla="*/ 4917603 w 10692508"/>
              <a:gd name="connsiteY16582" fmla="*/ 1031660 h 4158856"/>
              <a:gd name="connsiteX16583" fmla="*/ 4907635 w 10692508"/>
              <a:gd name="connsiteY16583" fmla="*/ 1037030 h 4158856"/>
              <a:gd name="connsiteX16584" fmla="*/ 4896899 w 10692508"/>
              <a:gd name="connsiteY16584" fmla="*/ 1031660 h 4158856"/>
              <a:gd name="connsiteX16585" fmla="*/ 4896899 w 10692508"/>
              <a:gd name="connsiteY16585" fmla="*/ 1021689 h 4158856"/>
              <a:gd name="connsiteX16586" fmla="*/ 4907635 w 10692508"/>
              <a:gd name="connsiteY16586" fmla="*/ 1017087 h 4158856"/>
              <a:gd name="connsiteX16587" fmla="*/ 4896899 w 10692508"/>
              <a:gd name="connsiteY16587" fmla="*/ 1006348 h 4158856"/>
              <a:gd name="connsiteX16588" fmla="*/ 4896899 w 10692508"/>
              <a:gd name="connsiteY16588" fmla="*/ 1011717 h 4158856"/>
              <a:gd name="connsiteX16589" fmla="*/ 4877729 w 10692508"/>
              <a:gd name="connsiteY16589" fmla="*/ 1017087 h 4158856"/>
              <a:gd name="connsiteX16590" fmla="*/ 4867760 w 10692508"/>
              <a:gd name="connsiteY16590" fmla="*/ 1021689 h 4158856"/>
              <a:gd name="connsiteX16591" fmla="*/ 4847056 w 10692508"/>
              <a:gd name="connsiteY16591" fmla="*/ 1017087 h 4158856"/>
              <a:gd name="connsiteX16592" fmla="*/ 4827119 w 10692508"/>
              <a:gd name="connsiteY16592" fmla="*/ 1017087 h 4158856"/>
              <a:gd name="connsiteX16593" fmla="*/ 4827119 w 10692508"/>
              <a:gd name="connsiteY16593" fmla="*/ 1011717 h 4158856"/>
              <a:gd name="connsiteX16594" fmla="*/ 4837087 w 10692508"/>
              <a:gd name="connsiteY16594" fmla="*/ 1000979 h 4158856"/>
              <a:gd name="connsiteX16595" fmla="*/ 4857791 w 10692508"/>
              <a:gd name="connsiteY16595" fmla="*/ 1000979 h 4158856"/>
              <a:gd name="connsiteX16596" fmla="*/ 4877729 w 10692508"/>
              <a:gd name="connsiteY16596" fmla="*/ 995610 h 4158856"/>
              <a:gd name="connsiteX16597" fmla="*/ 4896899 w 10692508"/>
              <a:gd name="connsiteY16597" fmla="*/ 1000979 h 4158856"/>
              <a:gd name="connsiteX16598" fmla="*/ 4907635 w 10692508"/>
              <a:gd name="connsiteY16598" fmla="*/ 986405 h 4158856"/>
              <a:gd name="connsiteX16599" fmla="*/ 4917603 w 10692508"/>
              <a:gd name="connsiteY16599" fmla="*/ 986405 h 4158856"/>
              <a:gd name="connsiteX16600" fmla="*/ 4917603 w 10692508"/>
              <a:gd name="connsiteY16600" fmla="*/ 991008 h 4158856"/>
              <a:gd name="connsiteX16601" fmla="*/ 4927572 w 10692508"/>
              <a:gd name="connsiteY16601" fmla="*/ 986405 h 4158856"/>
              <a:gd name="connsiteX16602" fmla="*/ 4946742 w 10692508"/>
              <a:gd name="connsiteY16602" fmla="*/ 986405 h 4158856"/>
              <a:gd name="connsiteX16603" fmla="*/ 4946742 w 10692508"/>
              <a:gd name="connsiteY16603" fmla="*/ 975667 h 4158856"/>
              <a:gd name="connsiteX16604" fmla="*/ 4956711 w 10692508"/>
              <a:gd name="connsiteY16604" fmla="*/ 975667 h 4158856"/>
              <a:gd name="connsiteX16605" fmla="*/ 4967446 w 10692508"/>
              <a:gd name="connsiteY16605" fmla="*/ 964928 h 4158856"/>
              <a:gd name="connsiteX16606" fmla="*/ 5006554 w 10692508"/>
              <a:gd name="connsiteY16606" fmla="*/ 964928 h 4158856"/>
              <a:gd name="connsiteX16607" fmla="*/ 5016523 w 10692508"/>
              <a:gd name="connsiteY16607" fmla="*/ 970298 h 4158856"/>
              <a:gd name="connsiteX16608" fmla="*/ 5016523 w 10692508"/>
              <a:gd name="connsiteY16608" fmla="*/ 975667 h 4158856"/>
              <a:gd name="connsiteX16609" fmla="*/ 5047195 w 10692508"/>
              <a:gd name="connsiteY16609" fmla="*/ 975667 h 4158856"/>
              <a:gd name="connsiteX16610" fmla="*/ 5066366 w 10692508"/>
              <a:gd name="connsiteY16610" fmla="*/ 959559 h 4158856"/>
              <a:gd name="connsiteX16611" fmla="*/ 5077101 w 10692508"/>
              <a:gd name="connsiteY16611" fmla="*/ 970298 h 4158856"/>
              <a:gd name="connsiteX16612" fmla="*/ 5087070 w 10692508"/>
              <a:gd name="connsiteY16612" fmla="*/ 964928 h 4158856"/>
              <a:gd name="connsiteX16613" fmla="*/ 5126178 w 10692508"/>
              <a:gd name="connsiteY16613" fmla="*/ 970298 h 4158856"/>
              <a:gd name="connsiteX16614" fmla="*/ 5146882 w 10692508"/>
              <a:gd name="connsiteY16614" fmla="*/ 959559 h 4158856"/>
              <a:gd name="connsiteX16615" fmla="*/ 5156850 w 10692508"/>
              <a:gd name="connsiteY16615" fmla="*/ 959559 h 4158856"/>
              <a:gd name="connsiteX16616" fmla="*/ 5166819 w 10692508"/>
              <a:gd name="connsiteY16616" fmla="*/ 981036 h 4158856"/>
              <a:gd name="connsiteX16617" fmla="*/ 5146882 w 10692508"/>
              <a:gd name="connsiteY16617" fmla="*/ 981036 h 4158856"/>
              <a:gd name="connsiteX16618" fmla="*/ 5136913 w 10692508"/>
              <a:gd name="connsiteY16618" fmla="*/ 981036 h 4158856"/>
              <a:gd name="connsiteX16619" fmla="*/ 5126178 w 10692508"/>
              <a:gd name="connsiteY16619" fmla="*/ 986405 h 4158856"/>
              <a:gd name="connsiteX16620" fmla="*/ 5136913 w 10692508"/>
              <a:gd name="connsiteY16620" fmla="*/ 991008 h 4158856"/>
              <a:gd name="connsiteX16621" fmla="*/ 5146882 w 10692508"/>
              <a:gd name="connsiteY16621" fmla="*/ 1000979 h 4158856"/>
              <a:gd name="connsiteX16622" fmla="*/ 5126178 w 10692508"/>
              <a:gd name="connsiteY16622" fmla="*/ 1006348 h 4158856"/>
              <a:gd name="connsiteX16623" fmla="*/ 5116209 w 10692508"/>
              <a:gd name="connsiteY16623" fmla="*/ 1006348 h 4158856"/>
              <a:gd name="connsiteX16624" fmla="*/ 5107007 w 10692508"/>
              <a:gd name="connsiteY16624" fmla="*/ 1000979 h 4158856"/>
              <a:gd name="connsiteX16625" fmla="*/ 5107007 w 10692508"/>
              <a:gd name="connsiteY16625" fmla="*/ 991008 h 4158856"/>
              <a:gd name="connsiteX16626" fmla="*/ 5087070 w 10692508"/>
              <a:gd name="connsiteY16626" fmla="*/ 991008 h 4158856"/>
              <a:gd name="connsiteX16627" fmla="*/ 5077101 w 10692508"/>
              <a:gd name="connsiteY16627" fmla="*/ 1000979 h 4158856"/>
              <a:gd name="connsiteX16628" fmla="*/ 5066366 w 10692508"/>
              <a:gd name="connsiteY16628" fmla="*/ 1000979 h 4158856"/>
              <a:gd name="connsiteX16629" fmla="*/ 5077101 w 10692508"/>
              <a:gd name="connsiteY16629" fmla="*/ 991008 h 4158856"/>
              <a:gd name="connsiteX16630" fmla="*/ 5066366 w 10692508"/>
              <a:gd name="connsiteY16630" fmla="*/ 975667 h 4158856"/>
              <a:gd name="connsiteX16631" fmla="*/ 5057931 w 10692508"/>
              <a:gd name="connsiteY16631" fmla="*/ 975667 h 4158856"/>
              <a:gd name="connsiteX16632" fmla="*/ 5047195 w 10692508"/>
              <a:gd name="connsiteY16632" fmla="*/ 986405 h 4158856"/>
              <a:gd name="connsiteX16633" fmla="*/ 5037227 w 10692508"/>
              <a:gd name="connsiteY16633" fmla="*/ 986405 h 4158856"/>
              <a:gd name="connsiteX16634" fmla="*/ 5037227 w 10692508"/>
              <a:gd name="connsiteY16634" fmla="*/ 991008 h 4158856"/>
              <a:gd name="connsiteX16635" fmla="*/ 5016523 w 10692508"/>
              <a:gd name="connsiteY16635" fmla="*/ 981036 h 4158856"/>
              <a:gd name="connsiteX16636" fmla="*/ 4977415 w 10692508"/>
              <a:gd name="connsiteY16636" fmla="*/ 970298 h 4158856"/>
              <a:gd name="connsiteX16637" fmla="*/ 4967446 w 10692508"/>
              <a:gd name="connsiteY16637" fmla="*/ 975667 h 4158856"/>
              <a:gd name="connsiteX16638" fmla="*/ 4956711 w 10692508"/>
              <a:gd name="connsiteY16638" fmla="*/ 986405 h 4158856"/>
              <a:gd name="connsiteX16639" fmla="*/ 4946742 w 10692508"/>
              <a:gd name="connsiteY16639" fmla="*/ 991008 h 4158856"/>
              <a:gd name="connsiteX16640" fmla="*/ 4946742 w 10692508"/>
              <a:gd name="connsiteY16640" fmla="*/ 995610 h 4158856"/>
              <a:gd name="connsiteX16641" fmla="*/ 4956711 w 10692508"/>
              <a:gd name="connsiteY16641" fmla="*/ 1000979 h 4158856"/>
              <a:gd name="connsiteX16642" fmla="*/ 4937540 w 10692508"/>
              <a:gd name="connsiteY16642" fmla="*/ 1006348 h 4158856"/>
              <a:gd name="connsiteX16643" fmla="*/ 4946742 w 10692508"/>
              <a:gd name="connsiteY16643" fmla="*/ 1011717 h 4158856"/>
              <a:gd name="connsiteX16644" fmla="*/ 4956711 w 10692508"/>
              <a:gd name="connsiteY16644" fmla="*/ 1021689 h 4158856"/>
              <a:gd name="connsiteX16645" fmla="*/ 4967446 w 10692508"/>
              <a:gd name="connsiteY16645" fmla="*/ 1021689 h 4158856"/>
              <a:gd name="connsiteX16646" fmla="*/ 4987384 w 10692508"/>
              <a:gd name="connsiteY16646" fmla="*/ 1017087 h 4158856"/>
              <a:gd name="connsiteX16647" fmla="*/ 4997352 w 10692508"/>
              <a:gd name="connsiteY16647" fmla="*/ 1017087 h 4158856"/>
              <a:gd name="connsiteX16648" fmla="*/ 5016523 w 10692508"/>
              <a:gd name="connsiteY16648" fmla="*/ 1000979 h 4158856"/>
              <a:gd name="connsiteX16649" fmla="*/ 5037227 w 10692508"/>
              <a:gd name="connsiteY16649" fmla="*/ 1017087 h 4158856"/>
              <a:gd name="connsiteX16650" fmla="*/ 5016523 w 10692508"/>
              <a:gd name="connsiteY16650" fmla="*/ 1027058 h 4158856"/>
              <a:gd name="connsiteX16651" fmla="*/ 5027258 w 10692508"/>
              <a:gd name="connsiteY16651" fmla="*/ 1031660 h 4158856"/>
              <a:gd name="connsiteX16652" fmla="*/ 5047195 w 10692508"/>
              <a:gd name="connsiteY16652" fmla="*/ 1027058 h 4158856"/>
              <a:gd name="connsiteX16653" fmla="*/ 5057931 w 10692508"/>
              <a:gd name="connsiteY16653" fmla="*/ 1021689 h 4158856"/>
              <a:gd name="connsiteX16654" fmla="*/ 5066366 w 10692508"/>
              <a:gd name="connsiteY16654" fmla="*/ 1017087 h 4158856"/>
              <a:gd name="connsiteX16655" fmla="*/ 5077101 w 10692508"/>
              <a:gd name="connsiteY16655" fmla="*/ 1006348 h 4158856"/>
              <a:gd name="connsiteX16656" fmla="*/ 5087070 w 10692508"/>
              <a:gd name="connsiteY16656" fmla="*/ 1017087 h 4158856"/>
              <a:gd name="connsiteX16657" fmla="*/ 5097039 w 10692508"/>
              <a:gd name="connsiteY16657" fmla="*/ 1011717 h 4158856"/>
              <a:gd name="connsiteX16658" fmla="*/ 5107007 w 10692508"/>
              <a:gd name="connsiteY16658" fmla="*/ 1011717 h 4158856"/>
              <a:gd name="connsiteX16659" fmla="*/ 5107007 w 10692508"/>
              <a:gd name="connsiteY16659" fmla="*/ 1017087 h 4158856"/>
              <a:gd name="connsiteX16660" fmla="*/ 5116209 w 10692508"/>
              <a:gd name="connsiteY16660" fmla="*/ 1021689 h 4158856"/>
              <a:gd name="connsiteX16661" fmla="*/ 5097039 w 10692508"/>
              <a:gd name="connsiteY16661" fmla="*/ 1021689 h 4158856"/>
              <a:gd name="connsiteX16662" fmla="*/ 5097039 w 10692508"/>
              <a:gd name="connsiteY16662" fmla="*/ 1031660 h 4158856"/>
              <a:gd name="connsiteX16663" fmla="*/ 5116209 w 10692508"/>
              <a:gd name="connsiteY16663" fmla="*/ 1031660 h 4158856"/>
              <a:gd name="connsiteX16664" fmla="*/ 5116209 w 10692508"/>
              <a:gd name="connsiteY16664" fmla="*/ 1021689 h 4158856"/>
              <a:gd name="connsiteX16665" fmla="*/ 5126178 w 10692508"/>
              <a:gd name="connsiteY16665" fmla="*/ 1021689 h 4158856"/>
              <a:gd name="connsiteX16666" fmla="*/ 5146882 w 10692508"/>
              <a:gd name="connsiteY16666" fmla="*/ 1021689 h 4158856"/>
              <a:gd name="connsiteX16667" fmla="*/ 5156850 w 10692508"/>
              <a:gd name="connsiteY16667" fmla="*/ 1021689 h 4158856"/>
              <a:gd name="connsiteX16668" fmla="*/ 5146882 w 10692508"/>
              <a:gd name="connsiteY16668" fmla="*/ 1027058 h 4158856"/>
              <a:gd name="connsiteX16669" fmla="*/ 5136913 w 10692508"/>
              <a:gd name="connsiteY16669" fmla="*/ 1031660 h 4158856"/>
              <a:gd name="connsiteX16670" fmla="*/ 5146882 w 10692508"/>
              <a:gd name="connsiteY16670" fmla="*/ 1042399 h 4158856"/>
              <a:gd name="connsiteX16671" fmla="*/ 5146882 w 10692508"/>
              <a:gd name="connsiteY16671" fmla="*/ 1047001 h 4158856"/>
              <a:gd name="connsiteX16672" fmla="*/ 5156850 w 10692508"/>
              <a:gd name="connsiteY16672" fmla="*/ 1047001 h 4158856"/>
              <a:gd name="connsiteX16673" fmla="*/ 5166819 w 10692508"/>
              <a:gd name="connsiteY16673" fmla="*/ 1047001 h 4158856"/>
              <a:gd name="connsiteX16674" fmla="*/ 5176021 w 10692508"/>
              <a:gd name="connsiteY16674" fmla="*/ 1042399 h 4158856"/>
              <a:gd name="connsiteX16675" fmla="*/ 5185989 w 10692508"/>
              <a:gd name="connsiteY16675" fmla="*/ 1037030 h 4158856"/>
              <a:gd name="connsiteX16676" fmla="*/ 5156850 w 10692508"/>
              <a:gd name="connsiteY16676" fmla="*/ 1021689 h 4158856"/>
              <a:gd name="connsiteX16677" fmla="*/ 5146882 w 10692508"/>
              <a:gd name="connsiteY16677" fmla="*/ 1011717 h 4158856"/>
              <a:gd name="connsiteX16678" fmla="*/ 5166819 w 10692508"/>
              <a:gd name="connsiteY16678" fmla="*/ 1000979 h 4158856"/>
              <a:gd name="connsiteX16679" fmla="*/ 5176021 w 10692508"/>
              <a:gd name="connsiteY16679" fmla="*/ 995610 h 4158856"/>
              <a:gd name="connsiteX16680" fmla="*/ 5185989 w 10692508"/>
              <a:gd name="connsiteY16680" fmla="*/ 991008 h 4158856"/>
              <a:gd name="connsiteX16681" fmla="*/ 5206693 w 10692508"/>
              <a:gd name="connsiteY16681" fmla="*/ 981036 h 4158856"/>
              <a:gd name="connsiteX16682" fmla="*/ 5176021 w 10692508"/>
              <a:gd name="connsiteY16682" fmla="*/ 986405 h 4158856"/>
              <a:gd name="connsiteX16683" fmla="*/ 5166819 w 10692508"/>
              <a:gd name="connsiteY16683" fmla="*/ 981036 h 4158856"/>
              <a:gd name="connsiteX16684" fmla="*/ 5196725 w 10692508"/>
              <a:gd name="connsiteY16684" fmla="*/ 964928 h 4158856"/>
              <a:gd name="connsiteX16685" fmla="*/ 5216662 w 10692508"/>
              <a:gd name="connsiteY16685" fmla="*/ 964928 h 4158856"/>
              <a:gd name="connsiteX16686" fmla="*/ 5206693 w 10692508"/>
              <a:gd name="connsiteY16686" fmla="*/ 954957 h 4158856"/>
              <a:gd name="connsiteX16687" fmla="*/ 5206693 w 10692508"/>
              <a:gd name="connsiteY16687" fmla="*/ 934247 h 4158856"/>
              <a:gd name="connsiteX16688" fmla="*/ 5216662 w 10692508"/>
              <a:gd name="connsiteY16688" fmla="*/ 928878 h 4158856"/>
              <a:gd name="connsiteX16689" fmla="*/ 5235833 w 10692508"/>
              <a:gd name="connsiteY16689" fmla="*/ 928878 h 4158856"/>
              <a:gd name="connsiteX16690" fmla="*/ 5256537 w 10692508"/>
              <a:gd name="connsiteY16690" fmla="*/ 924276 h 4158856"/>
              <a:gd name="connsiteX16691" fmla="*/ 5246568 w 10692508"/>
              <a:gd name="connsiteY16691" fmla="*/ 914304 h 4158856"/>
              <a:gd name="connsiteX16692" fmla="*/ 5266505 w 10692508"/>
              <a:gd name="connsiteY16692" fmla="*/ 908935 h 4158856"/>
              <a:gd name="connsiteX16693" fmla="*/ 5266505 w 10692508"/>
              <a:gd name="connsiteY16693" fmla="*/ 903566 h 4158856"/>
              <a:gd name="connsiteX16694" fmla="*/ 5235833 w 10692508"/>
              <a:gd name="connsiteY16694" fmla="*/ 898196 h 4158856"/>
              <a:gd name="connsiteX16695" fmla="*/ 5266505 w 10692508"/>
              <a:gd name="connsiteY16695" fmla="*/ 882856 h 4158856"/>
              <a:gd name="connsiteX16696" fmla="*/ 5287209 w 10692508"/>
              <a:gd name="connsiteY16696" fmla="*/ 882856 h 4158856"/>
              <a:gd name="connsiteX16697" fmla="*/ 5306380 w 10692508"/>
              <a:gd name="connsiteY16697" fmla="*/ 872884 h 4158856"/>
              <a:gd name="connsiteX16698" fmla="*/ 5295644 w 10692508"/>
              <a:gd name="connsiteY16698" fmla="*/ 862913 h 4158856"/>
              <a:gd name="connsiteX16699" fmla="*/ 5316348 w 10692508"/>
              <a:gd name="connsiteY16699" fmla="*/ 862913 h 4158856"/>
              <a:gd name="connsiteX16700" fmla="*/ 5326317 w 10692508"/>
              <a:gd name="connsiteY16700" fmla="*/ 872884 h 4158856"/>
              <a:gd name="connsiteX16701" fmla="*/ 5316348 w 10692508"/>
              <a:gd name="connsiteY16701" fmla="*/ 878254 h 4158856"/>
              <a:gd name="connsiteX16702" fmla="*/ 5336286 w 10692508"/>
              <a:gd name="connsiteY16702" fmla="*/ 882856 h 4158856"/>
              <a:gd name="connsiteX16703" fmla="*/ 5347021 w 10692508"/>
              <a:gd name="connsiteY16703" fmla="*/ 898196 h 4158856"/>
              <a:gd name="connsiteX16704" fmla="*/ 5356223 w 10692508"/>
              <a:gd name="connsiteY16704" fmla="*/ 898196 h 4158856"/>
              <a:gd name="connsiteX16705" fmla="*/ 5366192 w 10692508"/>
              <a:gd name="connsiteY16705" fmla="*/ 888225 h 4158856"/>
              <a:gd name="connsiteX16706" fmla="*/ 5376160 w 10692508"/>
              <a:gd name="connsiteY16706" fmla="*/ 898196 h 4158856"/>
              <a:gd name="connsiteX16707" fmla="*/ 5356223 w 10692508"/>
              <a:gd name="connsiteY16707" fmla="*/ 903566 h 4158856"/>
              <a:gd name="connsiteX16708" fmla="*/ 5336286 w 10692508"/>
              <a:gd name="connsiteY16708" fmla="*/ 914304 h 4158856"/>
              <a:gd name="connsiteX16709" fmla="*/ 5316348 w 10692508"/>
              <a:gd name="connsiteY16709" fmla="*/ 914304 h 4158856"/>
              <a:gd name="connsiteX16710" fmla="*/ 5316348 w 10692508"/>
              <a:gd name="connsiteY16710" fmla="*/ 908935 h 4158856"/>
              <a:gd name="connsiteX16711" fmla="*/ 5306380 w 10692508"/>
              <a:gd name="connsiteY16711" fmla="*/ 914304 h 4158856"/>
              <a:gd name="connsiteX16712" fmla="*/ 5276474 w 10692508"/>
              <a:gd name="connsiteY16712" fmla="*/ 924276 h 4158856"/>
              <a:gd name="connsiteX16713" fmla="*/ 5256537 w 10692508"/>
              <a:gd name="connsiteY16713" fmla="*/ 928878 h 4158856"/>
              <a:gd name="connsiteX16714" fmla="*/ 5235833 w 10692508"/>
              <a:gd name="connsiteY16714" fmla="*/ 934247 h 4158856"/>
              <a:gd name="connsiteX16715" fmla="*/ 5227398 w 10692508"/>
              <a:gd name="connsiteY16715" fmla="*/ 944985 h 4158856"/>
              <a:gd name="connsiteX16716" fmla="*/ 5216662 w 10692508"/>
              <a:gd name="connsiteY16716" fmla="*/ 944985 h 4158856"/>
              <a:gd name="connsiteX16717" fmla="*/ 5216662 w 10692508"/>
              <a:gd name="connsiteY16717" fmla="*/ 954957 h 4158856"/>
              <a:gd name="connsiteX16718" fmla="*/ 5227398 w 10692508"/>
              <a:gd name="connsiteY16718" fmla="*/ 954957 h 4158856"/>
              <a:gd name="connsiteX16719" fmla="*/ 5227398 w 10692508"/>
              <a:gd name="connsiteY16719" fmla="*/ 944985 h 4158856"/>
              <a:gd name="connsiteX16720" fmla="*/ 5266505 w 10692508"/>
              <a:gd name="connsiteY16720" fmla="*/ 944985 h 4158856"/>
              <a:gd name="connsiteX16721" fmla="*/ 5276474 w 10692508"/>
              <a:gd name="connsiteY16721" fmla="*/ 939616 h 4158856"/>
              <a:gd name="connsiteX16722" fmla="*/ 5276474 w 10692508"/>
              <a:gd name="connsiteY16722" fmla="*/ 950355 h 4158856"/>
              <a:gd name="connsiteX16723" fmla="*/ 5246568 w 10692508"/>
              <a:gd name="connsiteY16723" fmla="*/ 950355 h 4158856"/>
              <a:gd name="connsiteX16724" fmla="*/ 5227398 w 10692508"/>
              <a:gd name="connsiteY16724" fmla="*/ 964928 h 4158856"/>
              <a:gd name="connsiteX16725" fmla="*/ 5227398 w 10692508"/>
              <a:gd name="connsiteY16725" fmla="*/ 975667 h 4158856"/>
              <a:gd name="connsiteX16726" fmla="*/ 5256537 w 10692508"/>
              <a:gd name="connsiteY16726" fmla="*/ 981036 h 4158856"/>
              <a:gd name="connsiteX16727" fmla="*/ 5246568 w 10692508"/>
              <a:gd name="connsiteY16727" fmla="*/ 975667 h 4158856"/>
              <a:gd name="connsiteX16728" fmla="*/ 5266505 w 10692508"/>
              <a:gd name="connsiteY16728" fmla="*/ 964928 h 4158856"/>
              <a:gd name="connsiteX16729" fmla="*/ 5276474 w 10692508"/>
              <a:gd name="connsiteY16729" fmla="*/ 964928 h 4158856"/>
              <a:gd name="connsiteX16730" fmla="*/ 5287209 w 10692508"/>
              <a:gd name="connsiteY16730" fmla="*/ 964928 h 4158856"/>
              <a:gd name="connsiteX16731" fmla="*/ 5295644 w 10692508"/>
              <a:gd name="connsiteY16731" fmla="*/ 959559 h 4158856"/>
              <a:gd name="connsiteX16732" fmla="*/ 5316348 w 10692508"/>
              <a:gd name="connsiteY16732" fmla="*/ 950355 h 4158856"/>
              <a:gd name="connsiteX16733" fmla="*/ 5326317 w 10692508"/>
              <a:gd name="connsiteY16733" fmla="*/ 950355 h 4158856"/>
              <a:gd name="connsiteX16734" fmla="*/ 5326317 w 10692508"/>
              <a:gd name="connsiteY16734" fmla="*/ 964928 h 4158856"/>
              <a:gd name="connsiteX16735" fmla="*/ 5316348 w 10692508"/>
              <a:gd name="connsiteY16735" fmla="*/ 964928 h 4158856"/>
              <a:gd name="connsiteX16736" fmla="*/ 5295644 w 10692508"/>
              <a:gd name="connsiteY16736" fmla="*/ 970298 h 4158856"/>
              <a:gd name="connsiteX16737" fmla="*/ 5276474 w 10692508"/>
              <a:gd name="connsiteY16737" fmla="*/ 975667 h 4158856"/>
              <a:gd name="connsiteX16738" fmla="*/ 5276474 w 10692508"/>
              <a:gd name="connsiteY16738" fmla="*/ 986405 h 4158856"/>
              <a:gd name="connsiteX16739" fmla="*/ 5287209 w 10692508"/>
              <a:gd name="connsiteY16739" fmla="*/ 986405 h 4158856"/>
              <a:gd name="connsiteX16740" fmla="*/ 5306380 w 10692508"/>
              <a:gd name="connsiteY16740" fmla="*/ 981036 h 4158856"/>
              <a:gd name="connsiteX16741" fmla="*/ 5316348 w 10692508"/>
              <a:gd name="connsiteY16741" fmla="*/ 981036 h 4158856"/>
              <a:gd name="connsiteX16742" fmla="*/ 5326317 w 10692508"/>
              <a:gd name="connsiteY16742" fmla="*/ 975667 h 4158856"/>
              <a:gd name="connsiteX16743" fmla="*/ 5326317 w 10692508"/>
              <a:gd name="connsiteY16743" fmla="*/ 964928 h 4158856"/>
              <a:gd name="connsiteX16744" fmla="*/ 5347021 w 10692508"/>
              <a:gd name="connsiteY16744" fmla="*/ 964928 h 4158856"/>
              <a:gd name="connsiteX16745" fmla="*/ 5347021 w 10692508"/>
              <a:gd name="connsiteY16745" fmla="*/ 959559 h 4158856"/>
              <a:gd name="connsiteX16746" fmla="*/ 5376160 w 10692508"/>
              <a:gd name="connsiteY16746" fmla="*/ 954957 h 4158856"/>
              <a:gd name="connsiteX16747" fmla="*/ 5347021 w 10692508"/>
              <a:gd name="connsiteY16747" fmla="*/ 944985 h 4158856"/>
              <a:gd name="connsiteX16748" fmla="*/ 5336286 w 10692508"/>
              <a:gd name="connsiteY16748" fmla="*/ 944985 h 4158856"/>
              <a:gd name="connsiteX16749" fmla="*/ 5316348 w 10692508"/>
              <a:gd name="connsiteY16749" fmla="*/ 934247 h 4158856"/>
              <a:gd name="connsiteX16750" fmla="*/ 5326317 w 10692508"/>
              <a:gd name="connsiteY16750" fmla="*/ 928878 h 4158856"/>
              <a:gd name="connsiteX16751" fmla="*/ 5336286 w 10692508"/>
              <a:gd name="connsiteY16751" fmla="*/ 924276 h 4158856"/>
              <a:gd name="connsiteX16752" fmla="*/ 5336286 w 10692508"/>
              <a:gd name="connsiteY16752" fmla="*/ 928878 h 4158856"/>
              <a:gd name="connsiteX16753" fmla="*/ 5336286 w 10692508"/>
              <a:gd name="connsiteY16753" fmla="*/ 939616 h 4158856"/>
              <a:gd name="connsiteX16754" fmla="*/ 5366192 w 10692508"/>
              <a:gd name="connsiteY16754" fmla="*/ 934247 h 4158856"/>
              <a:gd name="connsiteX16755" fmla="*/ 5376160 w 10692508"/>
              <a:gd name="connsiteY16755" fmla="*/ 928878 h 4158856"/>
              <a:gd name="connsiteX16756" fmla="*/ 5396864 w 10692508"/>
              <a:gd name="connsiteY16756" fmla="*/ 928878 h 4158856"/>
              <a:gd name="connsiteX16757" fmla="*/ 5405299 w 10692508"/>
              <a:gd name="connsiteY16757" fmla="*/ 934247 h 4158856"/>
              <a:gd name="connsiteX16758" fmla="*/ 5405299 w 10692508"/>
              <a:gd name="connsiteY16758" fmla="*/ 939616 h 4158856"/>
              <a:gd name="connsiteX16759" fmla="*/ 5426003 w 10692508"/>
              <a:gd name="connsiteY16759" fmla="*/ 939616 h 4158856"/>
              <a:gd name="connsiteX16760" fmla="*/ 5435972 w 10692508"/>
              <a:gd name="connsiteY16760" fmla="*/ 944985 h 4158856"/>
              <a:gd name="connsiteX16761" fmla="*/ 5435972 w 10692508"/>
              <a:gd name="connsiteY16761" fmla="*/ 939616 h 4158856"/>
              <a:gd name="connsiteX16762" fmla="*/ 5456676 w 10692508"/>
              <a:gd name="connsiteY16762" fmla="*/ 934247 h 4158856"/>
              <a:gd name="connsiteX16763" fmla="*/ 5435972 w 10692508"/>
              <a:gd name="connsiteY16763" fmla="*/ 924276 h 4158856"/>
              <a:gd name="connsiteX16764" fmla="*/ 5445941 w 10692508"/>
              <a:gd name="connsiteY16764" fmla="*/ 924276 h 4158856"/>
              <a:gd name="connsiteX16765" fmla="*/ 5445941 w 10692508"/>
              <a:gd name="connsiteY16765" fmla="*/ 908935 h 4158856"/>
              <a:gd name="connsiteX16766" fmla="*/ 5465111 w 10692508"/>
              <a:gd name="connsiteY16766" fmla="*/ 903566 h 4158856"/>
              <a:gd name="connsiteX16767" fmla="*/ 5445941 w 10692508"/>
              <a:gd name="connsiteY16767" fmla="*/ 898196 h 4158856"/>
              <a:gd name="connsiteX16768" fmla="*/ 5416035 w 10692508"/>
              <a:gd name="connsiteY16768" fmla="*/ 898196 h 4158856"/>
              <a:gd name="connsiteX16769" fmla="*/ 5435972 w 10692508"/>
              <a:gd name="connsiteY16769" fmla="*/ 903566 h 4158856"/>
              <a:gd name="connsiteX16770" fmla="*/ 5416035 w 10692508"/>
              <a:gd name="connsiteY16770" fmla="*/ 908935 h 4158856"/>
              <a:gd name="connsiteX16771" fmla="*/ 5405299 w 10692508"/>
              <a:gd name="connsiteY16771" fmla="*/ 903566 h 4158856"/>
              <a:gd name="connsiteX16772" fmla="*/ 5405299 w 10692508"/>
              <a:gd name="connsiteY16772" fmla="*/ 888225 h 4158856"/>
              <a:gd name="connsiteX16773" fmla="*/ 5416035 w 10692508"/>
              <a:gd name="connsiteY16773" fmla="*/ 882856 h 4158856"/>
              <a:gd name="connsiteX16774" fmla="*/ 5396864 w 10692508"/>
              <a:gd name="connsiteY16774" fmla="*/ 872884 h 4158856"/>
              <a:gd name="connsiteX16775" fmla="*/ 5396864 w 10692508"/>
              <a:gd name="connsiteY16775" fmla="*/ 862913 h 4158856"/>
              <a:gd name="connsiteX16776" fmla="*/ 5376160 w 10692508"/>
              <a:gd name="connsiteY16776" fmla="*/ 872884 h 4158856"/>
              <a:gd name="connsiteX16777" fmla="*/ 5376160 w 10692508"/>
              <a:gd name="connsiteY16777" fmla="*/ 867515 h 4158856"/>
              <a:gd name="connsiteX16778" fmla="*/ 5376160 w 10692508"/>
              <a:gd name="connsiteY16778" fmla="*/ 862913 h 4158856"/>
              <a:gd name="connsiteX16779" fmla="*/ 5376160 w 10692508"/>
              <a:gd name="connsiteY16779" fmla="*/ 857544 h 4158856"/>
              <a:gd name="connsiteX16780" fmla="*/ 5376160 w 10692508"/>
              <a:gd name="connsiteY16780" fmla="*/ 852174 h 4158856"/>
              <a:gd name="connsiteX16781" fmla="*/ 5386129 w 10692508"/>
              <a:gd name="connsiteY16781" fmla="*/ 852174 h 4158856"/>
              <a:gd name="connsiteX16782" fmla="*/ 5416035 w 10692508"/>
              <a:gd name="connsiteY16782" fmla="*/ 846805 h 4158856"/>
              <a:gd name="connsiteX16783" fmla="*/ 5416035 w 10692508"/>
              <a:gd name="connsiteY16783" fmla="*/ 836834 h 4158856"/>
              <a:gd name="connsiteX16784" fmla="*/ 5435972 w 10692508"/>
              <a:gd name="connsiteY16784" fmla="*/ 836834 h 4158856"/>
              <a:gd name="connsiteX16785" fmla="*/ 5445941 w 10692508"/>
              <a:gd name="connsiteY16785" fmla="*/ 826862 h 4158856"/>
              <a:gd name="connsiteX16786" fmla="*/ 5426003 w 10692508"/>
              <a:gd name="connsiteY16786" fmla="*/ 826862 h 4158856"/>
              <a:gd name="connsiteX16787" fmla="*/ 5405299 w 10692508"/>
              <a:gd name="connsiteY16787" fmla="*/ 816124 h 4158856"/>
              <a:gd name="connsiteX16788" fmla="*/ 5396864 w 10692508"/>
              <a:gd name="connsiteY16788" fmla="*/ 810755 h 4158856"/>
              <a:gd name="connsiteX16789" fmla="*/ 5416035 w 10692508"/>
              <a:gd name="connsiteY16789" fmla="*/ 806152 h 4158856"/>
              <a:gd name="connsiteX16790" fmla="*/ 5405299 w 10692508"/>
              <a:gd name="connsiteY16790" fmla="*/ 790812 h 4158856"/>
              <a:gd name="connsiteX16791" fmla="*/ 5416035 w 10692508"/>
              <a:gd name="connsiteY16791" fmla="*/ 790812 h 4158856"/>
              <a:gd name="connsiteX16792" fmla="*/ 5435972 w 10692508"/>
              <a:gd name="connsiteY16792" fmla="*/ 790812 h 4158856"/>
              <a:gd name="connsiteX16793" fmla="*/ 5445941 w 10692508"/>
              <a:gd name="connsiteY16793" fmla="*/ 796181 h 4158856"/>
              <a:gd name="connsiteX16794" fmla="*/ 5465111 w 10692508"/>
              <a:gd name="connsiteY16794" fmla="*/ 796181 h 4158856"/>
              <a:gd name="connsiteX16795" fmla="*/ 5445941 w 10692508"/>
              <a:gd name="connsiteY16795" fmla="*/ 801550 h 4158856"/>
              <a:gd name="connsiteX16796" fmla="*/ 5445941 w 10692508"/>
              <a:gd name="connsiteY16796" fmla="*/ 806152 h 4158856"/>
              <a:gd name="connsiteX16797" fmla="*/ 5475847 w 10692508"/>
              <a:gd name="connsiteY16797" fmla="*/ 806152 h 4158856"/>
              <a:gd name="connsiteX16798" fmla="*/ 5475847 w 10692508"/>
              <a:gd name="connsiteY16798" fmla="*/ 801550 h 4158856"/>
              <a:gd name="connsiteX16799" fmla="*/ 5485815 w 10692508"/>
              <a:gd name="connsiteY16799" fmla="*/ 796181 h 4158856"/>
              <a:gd name="connsiteX16800" fmla="*/ 5495784 w 10692508"/>
              <a:gd name="connsiteY16800" fmla="*/ 785443 h 4158856"/>
              <a:gd name="connsiteX16801" fmla="*/ 5506519 w 10692508"/>
              <a:gd name="connsiteY16801" fmla="*/ 785443 h 4158856"/>
              <a:gd name="connsiteX16802" fmla="*/ 5506519 w 10692508"/>
              <a:gd name="connsiteY16802" fmla="*/ 796181 h 4158856"/>
              <a:gd name="connsiteX16803" fmla="*/ 5485815 w 10692508"/>
              <a:gd name="connsiteY16803" fmla="*/ 806152 h 4158856"/>
              <a:gd name="connsiteX16804" fmla="*/ 5495784 w 10692508"/>
              <a:gd name="connsiteY16804" fmla="*/ 816124 h 4158856"/>
              <a:gd name="connsiteX16805" fmla="*/ 5485815 w 10692508"/>
              <a:gd name="connsiteY16805" fmla="*/ 816124 h 4158856"/>
              <a:gd name="connsiteX16806" fmla="*/ 5485815 w 10692508"/>
              <a:gd name="connsiteY16806" fmla="*/ 821493 h 4158856"/>
              <a:gd name="connsiteX16807" fmla="*/ 5475847 w 10692508"/>
              <a:gd name="connsiteY16807" fmla="*/ 826862 h 4158856"/>
              <a:gd name="connsiteX16808" fmla="*/ 5475847 w 10692508"/>
              <a:gd name="connsiteY16808" fmla="*/ 832232 h 4158856"/>
              <a:gd name="connsiteX16809" fmla="*/ 5456676 w 10692508"/>
              <a:gd name="connsiteY16809" fmla="*/ 836834 h 4158856"/>
              <a:gd name="connsiteX16810" fmla="*/ 5445941 w 10692508"/>
              <a:gd name="connsiteY16810" fmla="*/ 842203 h 4158856"/>
              <a:gd name="connsiteX16811" fmla="*/ 5456676 w 10692508"/>
              <a:gd name="connsiteY16811" fmla="*/ 857544 h 4158856"/>
              <a:gd name="connsiteX16812" fmla="*/ 5445941 w 10692508"/>
              <a:gd name="connsiteY16812" fmla="*/ 862913 h 4158856"/>
              <a:gd name="connsiteX16813" fmla="*/ 5435972 w 10692508"/>
              <a:gd name="connsiteY16813" fmla="*/ 857544 h 4158856"/>
              <a:gd name="connsiteX16814" fmla="*/ 5435972 w 10692508"/>
              <a:gd name="connsiteY16814" fmla="*/ 867515 h 4158856"/>
              <a:gd name="connsiteX16815" fmla="*/ 5445941 w 10692508"/>
              <a:gd name="connsiteY16815" fmla="*/ 872884 h 4158856"/>
              <a:gd name="connsiteX16816" fmla="*/ 5465111 w 10692508"/>
              <a:gd name="connsiteY16816" fmla="*/ 878254 h 4158856"/>
              <a:gd name="connsiteX16817" fmla="*/ 5465111 w 10692508"/>
              <a:gd name="connsiteY16817" fmla="*/ 872884 h 4158856"/>
              <a:gd name="connsiteX16818" fmla="*/ 5485815 w 10692508"/>
              <a:gd name="connsiteY16818" fmla="*/ 857544 h 4158856"/>
              <a:gd name="connsiteX16819" fmla="*/ 5485815 w 10692508"/>
              <a:gd name="connsiteY16819" fmla="*/ 862913 h 4158856"/>
              <a:gd name="connsiteX16820" fmla="*/ 5475847 w 10692508"/>
              <a:gd name="connsiteY16820" fmla="*/ 872884 h 4158856"/>
              <a:gd name="connsiteX16821" fmla="*/ 5506519 w 10692508"/>
              <a:gd name="connsiteY16821" fmla="*/ 878254 h 4158856"/>
              <a:gd name="connsiteX16822" fmla="*/ 5485815 w 10692508"/>
              <a:gd name="connsiteY16822" fmla="*/ 888225 h 4158856"/>
              <a:gd name="connsiteX16823" fmla="*/ 5525690 w 10692508"/>
              <a:gd name="connsiteY16823" fmla="*/ 893594 h 4158856"/>
              <a:gd name="connsiteX16824" fmla="*/ 5506519 w 10692508"/>
              <a:gd name="connsiteY16824" fmla="*/ 908935 h 4158856"/>
              <a:gd name="connsiteX16825" fmla="*/ 5495784 w 10692508"/>
              <a:gd name="connsiteY16825" fmla="*/ 908935 h 4158856"/>
              <a:gd name="connsiteX16826" fmla="*/ 5475847 w 10692508"/>
              <a:gd name="connsiteY16826" fmla="*/ 908935 h 4158856"/>
              <a:gd name="connsiteX16827" fmla="*/ 5475847 w 10692508"/>
              <a:gd name="connsiteY16827" fmla="*/ 918906 h 4158856"/>
              <a:gd name="connsiteX16828" fmla="*/ 5475847 w 10692508"/>
              <a:gd name="connsiteY16828" fmla="*/ 928878 h 4158856"/>
              <a:gd name="connsiteX16829" fmla="*/ 5485815 w 10692508"/>
              <a:gd name="connsiteY16829" fmla="*/ 924276 h 4158856"/>
              <a:gd name="connsiteX16830" fmla="*/ 5495784 w 10692508"/>
              <a:gd name="connsiteY16830" fmla="*/ 928878 h 4158856"/>
              <a:gd name="connsiteX16831" fmla="*/ 5506519 w 10692508"/>
              <a:gd name="connsiteY16831" fmla="*/ 918906 h 4158856"/>
              <a:gd name="connsiteX16832" fmla="*/ 5525690 w 10692508"/>
              <a:gd name="connsiteY16832" fmla="*/ 918906 h 4158856"/>
              <a:gd name="connsiteX16833" fmla="*/ 5525690 w 10692508"/>
              <a:gd name="connsiteY16833" fmla="*/ 914304 h 4158856"/>
              <a:gd name="connsiteX16834" fmla="*/ 5545627 w 10692508"/>
              <a:gd name="connsiteY16834" fmla="*/ 908935 h 4158856"/>
              <a:gd name="connsiteX16835" fmla="*/ 5535658 w 10692508"/>
              <a:gd name="connsiteY16835" fmla="*/ 903566 h 4158856"/>
              <a:gd name="connsiteX16836" fmla="*/ 5545627 w 10692508"/>
              <a:gd name="connsiteY16836" fmla="*/ 898196 h 4158856"/>
              <a:gd name="connsiteX16837" fmla="*/ 5545627 w 10692508"/>
              <a:gd name="connsiteY16837" fmla="*/ 893594 h 4158856"/>
              <a:gd name="connsiteX16838" fmla="*/ 5545627 w 10692508"/>
              <a:gd name="connsiteY16838" fmla="*/ 878254 h 4158856"/>
              <a:gd name="connsiteX16839" fmla="*/ 5555596 w 10692508"/>
              <a:gd name="connsiteY16839" fmla="*/ 878254 h 4158856"/>
              <a:gd name="connsiteX16840" fmla="*/ 5555596 w 10692508"/>
              <a:gd name="connsiteY16840" fmla="*/ 888225 h 4158856"/>
              <a:gd name="connsiteX16841" fmla="*/ 5566331 w 10692508"/>
              <a:gd name="connsiteY16841" fmla="*/ 893594 h 4158856"/>
              <a:gd name="connsiteX16842" fmla="*/ 5555596 w 10692508"/>
              <a:gd name="connsiteY16842" fmla="*/ 898196 h 4158856"/>
              <a:gd name="connsiteX16843" fmla="*/ 5576300 w 10692508"/>
              <a:gd name="connsiteY16843" fmla="*/ 898196 h 4158856"/>
              <a:gd name="connsiteX16844" fmla="*/ 5576300 w 10692508"/>
              <a:gd name="connsiteY16844" fmla="*/ 903566 h 4158856"/>
              <a:gd name="connsiteX16845" fmla="*/ 5585502 w 10692508"/>
              <a:gd name="connsiteY16845" fmla="*/ 908935 h 4158856"/>
              <a:gd name="connsiteX16846" fmla="*/ 5595470 w 10692508"/>
              <a:gd name="connsiteY16846" fmla="*/ 908935 h 4158856"/>
              <a:gd name="connsiteX16847" fmla="*/ 5626143 w 10692508"/>
              <a:gd name="connsiteY16847" fmla="*/ 893594 h 4158856"/>
              <a:gd name="connsiteX16848" fmla="*/ 5634578 w 10692508"/>
              <a:gd name="connsiteY16848" fmla="*/ 893594 h 4158856"/>
              <a:gd name="connsiteX16849" fmla="*/ 5645313 w 10692508"/>
              <a:gd name="connsiteY16849" fmla="*/ 903566 h 4158856"/>
              <a:gd name="connsiteX16850" fmla="*/ 5655282 w 10692508"/>
              <a:gd name="connsiteY16850" fmla="*/ 893594 h 4158856"/>
              <a:gd name="connsiteX16851" fmla="*/ 5665251 w 10692508"/>
              <a:gd name="connsiteY16851" fmla="*/ 882856 h 4158856"/>
              <a:gd name="connsiteX16852" fmla="*/ 5675986 w 10692508"/>
              <a:gd name="connsiteY16852" fmla="*/ 878254 h 4158856"/>
              <a:gd name="connsiteX16853" fmla="*/ 5685955 w 10692508"/>
              <a:gd name="connsiteY16853" fmla="*/ 888225 h 4158856"/>
              <a:gd name="connsiteX16854" fmla="*/ 5695156 w 10692508"/>
              <a:gd name="connsiteY16854" fmla="*/ 882856 h 4158856"/>
              <a:gd name="connsiteX16855" fmla="*/ 5695156 w 10692508"/>
              <a:gd name="connsiteY16855" fmla="*/ 872884 h 4158856"/>
              <a:gd name="connsiteX16856" fmla="*/ 5675986 w 10692508"/>
              <a:gd name="connsiteY16856" fmla="*/ 867515 h 4158856"/>
              <a:gd name="connsiteX16857" fmla="*/ 5675986 w 10692508"/>
              <a:gd name="connsiteY16857" fmla="*/ 878254 h 4158856"/>
              <a:gd name="connsiteX16858" fmla="*/ 5655282 w 10692508"/>
              <a:gd name="connsiteY16858" fmla="*/ 867515 h 4158856"/>
              <a:gd name="connsiteX16859" fmla="*/ 5665251 w 10692508"/>
              <a:gd name="connsiteY16859" fmla="*/ 867515 h 4158856"/>
              <a:gd name="connsiteX16860" fmla="*/ 5665251 w 10692508"/>
              <a:gd name="connsiteY16860" fmla="*/ 857544 h 4158856"/>
              <a:gd name="connsiteX16861" fmla="*/ 5675986 w 10692508"/>
              <a:gd name="connsiteY16861" fmla="*/ 852174 h 4158856"/>
              <a:gd name="connsiteX16862" fmla="*/ 5665251 w 10692508"/>
              <a:gd name="connsiteY16862" fmla="*/ 846805 h 4158856"/>
              <a:gd name="connsiteX16863" fmla="*/ 5675986 w 10692508"/>
              <a:gd name="connsiteY16863" fmla="*/ 836834 h 4158856"/>
              <a:gd name="connsiteX16864" fmla="*/ 5675986 w 10692508"/>
              <a:gd name="connsiteY16864" fmla="*/ 832232 h 4158856"/>
              <a:gd name="connsiteX16865" fmla="*/ 5665251 w 10692508"/>
              <a:gd name="connsiteY16865" fmla="*/ 826862 h 4158856"/>
              <a:gd name="connsiteX16866" fmla="*/ 5675986 w 10692508"/>
              <a:gd name="connsiteY16866" fmla="*/ 821493 h 4158856"/>
              <a:gd name="connsiteX16867" fmla="*/ 5665251 w 10692508"/>
              <a:gd name="connsiteY16867" fmla="*/ 821493 h 4158856"/>
              <a:gd name="connsiteX16868" fmla="*/ 5655282 w 10692508"/>
              <a:gd name="connsiteY16868" fmla="*/ 816124 h 4158856"/>
              <a:gd name="connsiteX16869" fmla="*/ 5675986 w 10692508"/>
              <a:gd name="connsiteY16869" fmla="*/ 810755 h 4158856"/>
              <a:gd name="connsiteX16870" fmla="*/ 5685955 w 10692508"/>
              <a:gd name="connsiteY16870" fmla="*/ 806152 h 4158856"/>
              <a:gd name="connsiteX16871" fmla="*/ 5705125 w 10692508"/>
              <a:gd name="connsiteY16871" fmla="*/ 806152 h 4158856"/>
              <a:gd name="connsiteX16872" fmla="*/ 5725062 w 10692508"/>
              <a:gd name="connsiteY16872" fmla="*/ 810755 h 4158856"/>
              <a:gd name="connsiteX16873" fmla="*/ 5735798 w 10692508"/>
              <a:gd name="connsiteY16873" fmla="*/ 810755 h 4158856"/>
              <a:gd name="connsiteX16874" fmla="*/ 5725062 w 10692508"/>
              <a:gd name="connsiteY16874" fmla="*/ 816124 h 4158856"/>
              <a:gd name="connsiteX16875" fmla="*/ 5745766 w 10692508"/>
              <a:gd name="connsiteY16875" fmla="*/ 821493 h 4158856"/>
              <a:gd name="connsiteX16876" fmla="*/ 5745766 w 10692508"/>
              <a:gd name="connsiteY16876" fmla="*/ 810755 h 4158856"/>
              <a:gd name="connsiteX16877" fmla="*/ 5754968 w 10692508"/>
              <a:gd name="connsiteY16877" fmla="*/ 816124 h 4158856"/>
              <a:gd name="connsiteX16878" fmla="*/ 5774906 w 10692508"/>
              <a:gd name="connsiteY16878" fmla="*/ 816124 h 4158856"/>
              <a:gd name="connsiteX16879" fmla="*/ 5784874 w 10692508"/>
              <a:gd name="connsiteY16879" fmla="*/ 821493 h 4158856"/>
              <a:gd name="connsiteX16880" fmla="*/ 5784874 w 10692508"/>
              <a:gd name="connsiteY16880" fmla="*/ 832232 h 4158856"/>
              <a:gd name="connsiteX16881" fmla="*/ 5784874 w 10692508"/>
              <a:gd name="connsiteY16881" fmla="*/ 836834 h 4158856"/>
              <a:gd name="connsiteX16882" fmla="*/ 5784874 w 10692508"/>
              <a:gd name="connsiteY16882" fmla="*/ 842203 h 4158856"/>
              <a:gd name="connsiteX16883" fmla="*/ 5805578 w 10692508"/>
              <a:gd name="connsiteY16883" fmla="*/ 846805 h 4158856"/>
              <a:gd name="connsiteX16884" fmla="*/ 5824749 w 10692508"/>
              <a:gd name="connsiteY16884" fmla="*/ 836834 h 4158856"/>
              <a:gd name="connsiteX16885" fmla="*/ 5824749 w 10692508"/>
              <a:gd name="connsiteY16885" fmla="*/ 826862 h 4158856"/>
              <a:gd name="connsiteX16886" fmla="*/ 5845453 w 10692508"/>
              <a:gd name="connsiteY16886" fmla="*/ 816124 h 4158856"/>
              <a:gd name="connsiteX16887" fmla="*/ 5845453 w 10692508"/>
              <a:gd name="connsiteY16887" fmla="*/ 810755 h 4158856"/>
              <a:gd name="connsiteX16888" fmla="*/ 5824749 w 10692508"/>
              <a:gd name="connsiteY16888" fmla="*/ 806152 h 4158856"/>
              <a:gd name="connsiteX16889" fmla="*/ 5845453 w 10692508"/>
              <a:gd name="connsiteY16889" fmla="*/ 801550 h 4158856"/>
              <a:gd name="connsiteX16890" fmla="*/ 5814780 w 10692508"/>
              <a:gd name="connsiteY16890" fmla="*/ 796181 h 4158856"/>
              <a:gd name="connsiteX16891" fmla="*/ 5805578 w 10692508"/>
              <a:gd name="connsiteY16891" fmla="*/ 790812 h 4158856"/>
              <a:gd name="connsiteX16892" fmla="*/ 5805578 w 10692508"/>
              <a:gd name="connsiteY16892" fmla="*/ 785443 h 4158856"/>
              <a:gd name="connsiteX16893" fmla="*/ 5814780 w 10692508"/>
              <a:gd name="connsiteY16893" fmla="*/ 785443 h 4158856"/>
              <a:gd name="connsiteX16894" fmla="*/ 5855421 w 10692508"/>
              <a:gd name="connsiteY16894" fmla="*/ 785443 h 4158856"/>
              <a:gd name="connsiteX16895" fmla="*/ 5865390 w 10692508"/>
              <a:gd name="connsiteY16895" fmla="*/ 780073 h 4158856"/>
              <a:gd name="connsiteX16896" fmla="*/ 5865390 w 10692508"/>
              <a:gd name="connsiteY16896" fmla="*/ 790812 h 4158856"/>
              <a:gd name="connsiteX16897" fmla="*/ 5894529 w 10692508"/>
              <a:gd name="connsiteY16897" fmla="*/ 796181 h 4158856"/>
              <a:gd name="connsiteX16898" fmla="*/ 5894529 w 10692508"/>
              <a:gd name="connsiteY16898" fmla="*/ 801550 h 4158856"/>
              <a:gd name="connsiteX16899" fmla="*/ 5884560 w 10692508"/>
              <a:gd name="connsiteY16899" fmla="*/ 801550 h 4158856"/>
              <a:gd name="connsiteX16900" fmla="*/ 5874592 w 10692508"/>
              <a:gd name="connsiteY16900" fmla="*/ 796181 h 4158856"/>
              <a:gd name="connsiteX16901" fmla="*/ 5855421 w 10692508"/>
              <a:gd name="connsiteY16901" fmla="*/ 806152 h 4158856"/>
              <a:gd name="connsiteX16902" fmla="*/ 5865390 w 10692508"/>
              <a:gd name="connsiteY16902" fmla="*/ 810755 h 4158856"/>
              <a:gd name="connsiteX16903" fmla="*/ 5874592 w 10692508"/>
              <a:gd name="connsiteY16903" fmla="*/ 806152 h 4158856"/>
              <a:gd name="connsiteX16904" fmla="*/ 5884560 w 10692508"/>
              <a:gd name="connsiteY16904" fmla="*/ 816124 h 4158856"/>
              <a:gd name="connsiteX16905" fmla="*/ 5884560 w 10692508"/>
              <a:gd name="connsiteY16905" fmla="*/ 810755 h 4158856"/>
              <a:gd name="connsiteX16906" fmla="*/ 5894529 w 10692508"/>
              <a:gd name="connsiteY16906" fmla="*/ 806152 h 4158856"/>
              <a:gd name="connsiteX16907" fmla="*/ 5924435 w 10692508"/>
              <a:gd name="connsiteY16907" fmla="*/ 806152 h 4158856"/>
              <a:gd name="connsiteX16908" fmla="*/ 5915233 w 10692508"/>
              <a:gd name="connsiteY16908" fmla="*/ 816124 h 4158856"/>
              <a:gd name="connsiteX16909" fmla="*/ 5924435 w 10692508"/>
              <a:gd name="connsiteY16909" fmla="*/ 816124 h 4158856"/>
              <a:gd name="connsiteX16910" fmla="*/ 5944372 w 10692508"/>
              <a:gd name="connsiteY16910" fmla="*/ 810755 h 4158856"/>
              <a:gd name="connsiteX16911" fmla="*/ 5934404 w 10692508"/>
              <a:gd name="connsiteY16911" fmla="*/ 801550 h 4158856"/>
              <a:gd name="connsiteX16912" fmla="*/ 5924435 w 10692508"/>
              <a:gd name="connsiteY16912" fmla="*/ 801550 h 4158856"/>
              <a:gd name="connsiteX16913" fmla="*/ 5905265 w 10692508"/>
              <a:gd name="connsiteY16913" fmla="*/ 790812 h 4158856"/>
              <a:gd name="connsiteX16914" fmla="*/ 5905265 w 10692508"/>
              <a:gd name="connsiteY16914" fmla="*/ 780073 h 4158856"/>
              <a:gd name="connsiteX16915" fmla="*/ 5865390 w 10692508"/>
              <a:gd name="connsiteY16915" fmla="*/ 780073 h 4158856"/>
              <a:gd name="connsiteX16916" fmla="*/ 5865390 w 10692508"/>
              <a:gd name="connsiteY16916" fmla="*/ 770102 h 4158856"/>
              <a:gd name="connsiteX16917" fmla="*/ 5884560 w 10692508"/>
              <a:gd name="connsiteY16917" fmla="*/ 770102 h 4158856"/>
              <a:gd name="connsiteX16918" fmla="*/ 5884560 w 10692508"/>
              <a:gd name="connsiteY16918" fmla="*/ 765500 h 4158856"/>
              <a:gd name="connsiteX16919" fmla="*/ 5865390 w 10692508"/>
              <a:gd name="connsiteY16919" fmla="*/ 754761 h 4158856"/>
              <a:gd name="connsiteX16920" fmla="*/ 5874592 w 10692508"/>
              <a:gd name="connsiteY16920" fmla="*/ 744023 h 4158856"/>
              <a:gd name="connsiteX16921" fmla="*/ 5894529 w 10692508"/>
              <a:gd name="connsiteY16921" fmla="*/ 749392 h 4158856"/>
              <a:gd name="connsiteX16922" fmla="*/ 5915233 w 10692508"/>
              <a:gd name="connsiteY16922" fmla="*/ 739421 h 4158856"/>
              <a:gd name="connsiteX16923" fmla="*/ 5915233 w 10692508"/>
              <a:gd name="connsiteY16923" fmla="*/ 724080 h 4158856"/>
              <a:gd name="connsiteX16924" fmla="*/ 5924435 w 10692508"/>
              <a:gd name="connsiteY16924" fmla="*/ 734051 h 4158856"/>
              <a:gd name="connsiteX16925" fmla="*/ 5965076 w 10692508"/>
              <a:gd name="connsiteY16925" fmla="*/ 718711 h 4158856"/>
              <a:gd name="connsiteX16926" fmla="*/ 5975045 w 10692508"/>
              <a:gd name="connsiteY16926" fmla="*/ 729449 h 4158856"/>
              <a:gd name="connsiteX16927" fmla="*/ 5944372 w 10692508"/>
              <a:gd name="connsiteY16927" fmla="*/ 734051 h 4158856"/>
              <a:gd name="connsiteX16928" fmla="*/ 5934404 w 10692508"/>
              <a:gd name="connsiteY16928" fmla="*/ 739421 h 4158856"/>
              <a:gd name="connsiteX16929" fmla="*/ 5954341 w 10692508"/>
              <a:gd name="connsiteY16929" fmla="*/ 760130 h 4158856"/>
              <a:gd name="connsiteX16930" fmla="*/ 5954341 w 10692508"/>
              <a:gd name="connsiteY16930" fmla="*/ 765500 h 4158856"/>
              <a:gd name="connsiteX16931" fmla="*/ 5944372 w 10692508"/>
              <a:gd name="connsiteY16931" fmla="*/ 770102 h 4158856"/>
              <a:gd name="connsiteX16932" fmla="*/ 5944372 w 10692508"/>
              <a:gd name="connsiteY16932" fmla="*/ 774704 h 4158856"/>
              <a:gd name="connsiteX16933" fmla="*/ 5934404 w 10692508"/>
              <a:gd name="connsiteY16933" fmla="*/ 770102 h 4158856"/>
              <a:gd name="connsiteX16934" fmla="*/ 5924435 w 10692508"/>
              <a:gd name="connsiteY16934" fmla="*/ 785443 h 4158856"/>
              <a:gd name="connsiteX16935" fmla="*/ 5934404 w 10692508"/>
              <a:gd name="connsiteY16935" fmla="*/ 796181 h 4158856"/>
              <a:gd name="connsiteX16936" fmla="*/ 5944372 w 10692508"/>
              <a:gd name="connsiteY16936" fmla="*/ 796181 h 4158856"/>
              <a:gd name="connsiteX16937" fmla="*/ 5954341 w 10692508"/>
              <a:gd name="connsiteY16937" fmla="*/ 806152 h 4158856"/>
              <a:gd name="connsiteX16938" fmla="*/ 5975045 w 10692508"/>
              <a:gd name="connsiteY16938" fmla="*/ 801550 h 4158856"/>
              <a:gd name="connsiteX16939" fmla="*/ 5975045 w 10692508"/>
              <a:gd name="connsiteY16939" fmla="*/ 796181 h 4158856"/>
              <a:gd name="connsiteX16940" fmla="*/ 5994215 w 10692508"/>
              <a:gd name="connsiteY16940" fmla="*/ 796181 h 4158856"/>
              <a:gd name="connsiteX16941" fmla="*/ 5984247 w 10692508"/>
              <a:gd name="connsiteY16941" fmla="*/ 780073 h 4158856"/>
              <a:gd name="connsiteX16942" fmla="*/ 5975045 w 10692508"/>
              <a:gd name="connsiteY16942" fmla="*/ 796181 h 4158856"/>
              <a:gd name="connsiteX16943" fmla="*/ 5965076 w 10692508"/>
              <a:gd name="connsiteY16943" fmla="*/ 796181 h 4158856"/>
              <a:gd name="connsiteX16944" fmla="*/ 5944372 w 10692508"/>
              <a:gd name="connsiteY16944" fmla="*/ 796181 h 4158856"/>
              <a:gd name="connsiteX16945" fmla="*/ 5954341 w 10692508"/>
              <a:gd name="connsiteY16945" fmla="*/ 790812 h 4158856"/>
              <a:gd name="connsiteX16946" fmla="*/ 5965076 w 10692508"/>
              <a:gd name="connsiteY16946" fmla="*/ 785443 h 4158856"/>
              <a:gd name="connsiteX16947" fmla="*/ 5965076 w 10692508"/>
              <a:gd name="connsiteY16947" fmla="*/ 780073 h 4158856"/>
              <a:gd name="connsiteX16948" fmla="*/ 5984247 w 10692508"/>
              <a:gd name="connsiteY16948" fmla="*/ 770102 h 4158856"/>
              <a:gd name="connsiteX16949" fmla="*/ 6004184 w 10692508"/>
              <a:gd name="connsiteY16949" fmla="*/ 774704 h 4158856"/>
              <a:gd name="connsiteX16950" fmla="*/ 6014920 w 10692508"/>
              <a:gd name="connsiteY16950" fmla="*/ 770102 h 4158856"/>
              <a:gd name="connsiteX16951" fmla="*/ 6024888 w 10692508"/>
              <a:gd name="connsiteY16951" fmla="*/ 774704 h 4158856"/>
              <a:gd name="connsiteX16952" fmla="*/ 6054027 w 10692508"/>
              <a:gd name="connsiteY16952" fmla="*/ 770102 h 4158856"/>
              <a:gd name="connsiteX16953" fmla="*/ 6063996 w 10692508"/>
              <a:gd name="connsiteY16953" fmla="*/ 765500 h 4158856"/>
              <a:gd name="connsiteX16954" fmla="*/ 6054027 w 10692508"/>
              <a:gd name="connsiteY16954" fmla="*/ 760130 h 4158856"/>
              <a:gd name="connsiteX16955" fmla="*/ 6063996 w 10692508"/>
              <a:gd name="connsiteY16955" fmla="*/ 754761 h 4158856"/>
              <a:gd name="connsiteX16956" fmla="*/ 6054027 w 10692508"/>
              <a:gd name="connsiteY16956" fmla="*/ 749392 h 4158856"/>
              <a:gd name="connsiteX16957" fmla="*/ 6024888 w 10692508"/>
              <a:gd name="connsiteY16957" fmla="*/ 749392 h 4158856"/>
              <a:gd name="connsiteX16958" fmla="*/ 6054027 w 10692508"/>
              <a:gd name="connsiteY16958" fmla="*/ 734051 h 4158856"/>
              <a:gd name="connsiteX16959" fmla="*/ 6054027 w 10692508"/>
              <a:gd name="connsiteY16959" fmla="*/ 724080 h 4158856"/>
              <a:gd name="connsiteX16960" fmla="*/ 6034857 w 10692508"/>
              <a:gd name="connsiteY16960" fmla="*/ 724080 h 4158856"/>
              <a:gd name="connsiteX16961" fmla="*/ 6004184 w 10692508"/>
              <a:gd name="connsiteY16961" fmla="*/ 744023 h 4158856"/>
              <a:gd name="connsiteX16962" fmla="*/ 5994215 w 10692508"/>
              <a:gd name="connsiteY16962" fmla="*/ 739421 h 4158856"/>
              <a:gd name="connsiteX16963" fmla="*/ 5984247 w 10692508"/>
              <a:gd name="connsiteY16963" fmla="*/ 739421 h 4158856"/>
              <a:gd name="connsiteX16964" fmla="*/ 5975045 w 10692508"/>
              <a:gd name="connsiteY16964" fmla="*/ 734051 h 4158856"/>
              <a:gd name="connsiteX16965" fmla="*/ 5975045 w 10692508"/>
              <a:gd name="connsiteY16965" fmla="*/ 729449 h 4158856"/>
              <a:gd name="connsiteX16966" fmla="*/ 5994215 w 10692508"/>
              <a:gd name="connsiteY16966" fmla="*/ 729449 h 4158856"/>
              <a:gd name="connsiteX16967" fmla="*/ 5984247 w 10692508"/>
              <a:gd name="connsiteY16967" fmla="*/ 724080 h 4158856"/>
              <a:gd name="connsiteX16968" fmla="*/ 6004184 w 10692508"/>
              <a:gd name="connsiteY16968" fmla="*/ 718711 h 4158856"/>
              <a:gd name="connsiteX16969" fmla="*/ 6004184 w 10692508"/>
              <a:gd name="connsiteY16969" fmla="*/ 713341 h 4158856"/>
              <a:gd name="connsiteX16970" fmla="*/ 5975045 w 10692508"/>
              <a:gd name="connsiteY16970" fmla="*/ 713341 h 4158856"/>
              <a:gd name="connsiteX16971" fmla="*/ 5954341 w 10692508"/>
              <a:gd name="connsiteY16971" fmla="*/ 718711 h 4158856"/>
              <a:gd name="connsiteX16972" fmla="*/ 5954341 w 10692508"/>
              <a:gd name="connsiteY16972" fmla="*/ 708739 h 4158856"/>
              <a:gd name="connsiteX16973" fmla="*/ 5924435 w 10692508"/>
              <a:gd name="connsiteY16973" fmla="*/ 703370 h 4158856"/>
              <a:gd name="connsiteX16974" fmla="*/ 5944372 w 10692508"/>
              <a:gd name="connsiteY16974" fmla="*/ 698001 h 4158856"/>
              <a:gd name="connsiteX16975" fmla="*/ 5924435 w 10692508"/>
              <a:gd name="connsiteY16975" fmla="*/ 698001 h 4158856"/>
              <a:gd name="connsiteX16976" fmla="*/ 5924435 w 10692508"/>
              <a:gd name="connsiteY16976" fmla="*/ 703370 h 4158856"/>
              <a:gd name="connsiteX16977" fmla="*/ 5884560 w 10692508"/>
              <a:gd name="connsiteY16977" fmla="*/ 708739 h 4158856"/>
              <a:gd name="connsiteX16978" fmla="*/ 5884560 w 10692508"/>
              <a:gd name="connsiteY16978" fmla="*/ 713341 h 4158856"/>
              <a:gd name="connsiteX16979" fmla="*/ 5874592 w 10692508"/>
              <a:gd name="connsiteY16979" fmla="*/ 708739 h 4158856"/>
              <a:gd name="connsiteX16980" fmla="*/ 5915233 w 10692508"/>
              <a:gd name="connsiteY16980" fmla="*/ 683427 h 4158856"/>
              <a:gd name="connsiteX16981" fmla="*/ 5924435 w 10692508"/>
              <a:gd name="connsiteY16981" fmla="*/ 688029 h 4158856"/>
              <a:gd name="connsiteX16982" fmla="*/ 5934404 w 10692508"/>
              <a:gd name="connsiteY16982" fmla="*/ 688029 h 4158856"/>
              <a:gd name="connsiteX16983" fmla="*/ 5965076 w 10692508"/>
              <a:gd name="connsiteY16983" fmla="*/ 688029 h 4158856"/>
              <a:gd name="connsiteX16984" fmla="*/ 5994215 w 10692508"/>
              <a:gd name="connsiteY16984" fmla="*/ 678058 h 4158856"/>
              <a:gd name="connsiteX16985" fmla="*/ 5994215 w 10692508"/>
              <a:gd name="connsiteY16985" fmla="*/ 688029 h 4158856"/>
              <a:gd name="connsiteX16986" fmla="*/ 5975045 w 10692508"/>
              <a:gd name="connsiteY16986" fmla="*/ 693398 h 4158856"/>
              <a:gd name="connsiteX16987" fmla="*/ 5975045 w 10692508"/>
              <a:gd name="connsiteY16987" fmla="*/ 698001 h 4158856"/>
              <a:gd name="connsiteX16988" fmla="*/ 5994215 w 10692508"/>
              <a:gd name="connsiteY16988" fmla="*/ 698001 h 4158856"/>
              <a:gd name="connsiteX16989" fmla="*/ 6004184 w 10692508"/>
              <a:gd name="connsiteY16989" fmla="*/ 703370 h 4158856"/>
              <a:gd name="connsiteX16990" fmla="*/ 6014920 w 10692508"/>
              <a:gd name="connsiteY16990" fmla="*/ 708739 h 4158856"/>
              <a:gd name="connsiteX16991" fmla="*/ 6024888 w 10692508"/>
              <a:gd name="connsiteY16991" fmla="*/ 703370 h 4158856"/>
              <a:gd name="connsiteX16992" fmla="*/ 6014920 w 10692508"/>
              <a:gd name="connsiteY16992" fmla="*/ 693398 h 4158856"/>
              <a:gd name="connsiteX16993" fmla="*/ 6014920 w 10692508"/>
              <a:gd name="connsiteY16993" fmla="*/ 683427 h 4158856"/>
              <a:gd name="connsiteX16994" fmla="*/ 6034857 w 10692508"/>
              <a:gd name="connsiteY16994" fmla="*/ 678058 h 4158856"/>
              <a:gd name="connsiteX16995" fmla="*/ 6044059 w 10692508"/>
              <a:gd name="connsiteY16995" fmla="*/ 688029 h 4158856"/>
              <a:gd name="connsiteX16996" fmla="*/ 6063996 w 10692508"/>
              <a:gd name="connsiteY16996" fmla="*/ 688029 h 4158856"/>
              <a:gd name="connsiteX16997" fmla="*/ 6084700 w 10692508"/>
              <a:gd name="connsiteY16997" fmla="*/ 698001 h 4158856"/>
              <a:gd name="connsiteX16998" fmla="*/ 6103870 w 10692508"/>
              <a:gd name="connsiteY16998" fmla="*/ 688029 h 4158856"/>
              <a:gd name="connsiteX16999" fmla="*/ 6113839 w 10692508"/>
              <a:gd name="connsiteY16999" fmla="*/ 688029 h 4158856"/>
              <a:gd name="connsiteX17000" fmla="*/ 6124574 w 10692508"/>
              <a:gd name="connsiteY17000" fmla="*/ 678058 h 4158856"/>
              <a:gd name="connsiteX17001" fmla="*/ 6134543 w 10692508"/>
              <a:gd name="connsiteY17001" fmla="*/ 667319 h 4158856"/>
              <a:gd name="connsiteX17002" fmla="*/ 6144512 w 10692508"/>
              <a:gd name="connsiteY17002" fmla="*/ 657348 h 4158856"/>
              <a:gd name="connsiteX17003" fmla="*/ 6154480 w 10692508"/>
              <a:gd name="connsiteY17003" fmla="*/ 657348 h 4158856"/>
              <a:gd name="connsiteX17004" fmla="*/ 6154480 w 10692508"/>
              <a:gd name="connsiteY17004" fmla="*/ 651979 h 4158856"/>
              <a:gd name="connsiteX17005" fmla="*/ 6163682 w 10692508"/>
              <a:gd name="connsiteY17005" fmla="*/ 657348 h 4158856"/>
              <a:gd name="connsiteX17006" fmla="*/ 6173651 w 10692508"/>
              <a:gd name="connsiteY17006" fmla="*/ 651979 h 4158856"/>
              <a:gd name="connsiteX17007" fmla="*/ 6194355 w 10692508"/>
              <a:gd name="connsiteY17007" fmla="*/ 657348 h 4158856"/>
              <a:gd name="connsiteX17008" fmla="*/ 6173651 w 10692508"/>
              <a:gd name="connsiteY17008" fmla="*/ 672689 h 4158856"/>
              <a:gd name="connsiteX17009" fmla="*/ 6173651 w 10692508"/>
              <a:gd name="connsiteY17009" fmla="*/ 678058 h 4158856"/>
              <a:gd name="connsiteX17010" fmla="*/ 6163682 w 10692508"/>
              <a:gd name="connsiteY17010" fmla="*/ 678058 h 4158856"/>
              <a:gd name="connsiteX17011" fmla="*/ 6163682 w 10692508"/>
              <a:gd name="connsiteY17011" fmla="*/ 688029 h 4158856"/>
              <a:gd name="connsiteX17012" fmla="*/ 6163682 w 10692508"/>
              <a:gd name="connsiteY17012" fmla="*/ 698001 h 4158856"/>
              <a:gd name="connsiteX17013" fmla="*/ 6194355 w 10692508"/>
              <a:gd name="connsiteY17013" fmla="*/ 698001 h 4158856"/>
              <a:gd name="connsiteX17014" fmla="*/ 6184386 w 10692508"/>
              <a:gd name="connsiteY17014" fmla="*/ 693398 h 4158856"/>
              <a:gd name="connsiteX17015" fmla="*/ 6184386 w 10692508"/>
              <a:gd name="connsiteY17015" fmla="*/ 688029 h 4158856"/>
              <a:gd name="connsiteX17016" fmla="*/ 6213525 w 10692508"/>
              <a:gd name="connsiteY17016" fmla="*/ 688029 h 4158856"/>
              <a:gd name="connsiteX17017" fmla="*/ 6233463 w 10692508"/>
              <a:gd name="connsiteY17017" fmla="*/ 678058 h 4158856"/>
              <a:gd name="connsiteX17018" fmla="*/ 6204324 w 10692508"/>
              <a:gd name="connsiteY17018" fmla="*/ 667319 h 4158856"/>
              <a:gd name="connsiteX17019" fmla="*/ 6223494 w 10692508"/>
              <a:gd name="connsiteY17019" fmla="*/ 651979 h 4158856"/>
              <a:gd name="connsiteX17020" fmla="*/ 6213525 w 10692508"/>
              <a:gd name="connsiteY17020" fmla="*/ 636638 h 4158856"/>
              <a:gd name="connsiteX17021" fmla="*/ 6233463 w 10692508"/>
              <a:gd name="connsiteY17021" fmla="*/ 642007 h 4158856"/>
              <a:gd name="connsiteX17022" fmla="*/ 6244198 w 10692508"/>
              <a:gd name="connsiteY17022" fmla="*/ 651979 h 4158856"/>
              <a:gd name="connsiteX17023" fmla="*/ 6264135 w 10692508"/>
              <a:gd name="connsiteY17023" fmla="*/ 651979 h 4158856"/>
              <a:gd name="connsiteX17024" fmla="*/ 6254167 w 10692508"/>
              <a:gd name="connsiteY17024" fmla="*/ 661950 h 4158856"/>
              <a:gd name="connsiteX17025" fmla="*/ 6273337 w 10692508"/>
              <a:gd name="connsiteY17025" fmla="*/ 667319 h 4158856"/>
              <a:gd name="connsiteX17026" fmla="*/ 6264135 w 10692508"/>
              <a:gd name="connsiteY17026" fmla="*/ 672689 h 4158856"/>
              <a:gd name="connsiteX17027" fmla="*/ 6294041 w 10692508"/>
              <a:gd name="connsiteY17027" fmla="*/ 672689 h 4158856"/>
              <a:gd name="connsiteX17028" fmla="*/ 6283306 w 10692508"/>
              <a:gd name="connsiteY17028" fmla="*/ 667319 h 4158856"/>
              <a:gd name="connsiteX17029" fmla="*/ 6323947 w 10692508"/>
              <a:gd name="connsiteY17029" fmla="*/ 661950 h 4158856"/>
              <a:gd name="connsiteX17030" fmla="*/ 6333149 w 10692508"/>
              <a:gd name="connsiteY17030" fmla="*/ 657348 h 4158856"/>
              <a:gd name="connsiteX17031" fmla="*/ 6333149 w 10692508"/>
              <a:gd name="connsiteY17031" fmla="*/ 661950 h 4158856"/>
              <a:gd name="connsiteX17032" fmla="*/ 6343118 w 10692508"/>
              <a:gd name="connsiteY17032" fmla="*/ 667319 h 4158856"/>
              <a:gd name="connsiteX17033" fmla="*/ 6333149 w 10692508"/>
              <a:gd name="connsiteY17033" fmla="*/ 667319 h 4158856"/>
              <a:gd name="connsiteX17034" fmla="*/ 6333149 w 10692508"/>
              <a:gd name="connsiteY17034" fmla="*/ 678058 h 4158856"/>
              <a:gd name="connsiteX17035" fmla="*/ 6313978 w 10692508"/>
              <a:gd name="connsiteY17035" fmla="*/ 678058 h 4158856"/>
              <a:gd name="connsiteX17036" fmla="*/ 6304010 w 10692508"/>
              <a:gd name="connsiteY17036" fmla="*/ 683427 h 4158856"/>
              <a:gd name="connsiteX17037" fmla="*/ 6283306 w 10692508"/>
              <a:gd name="connsiteY17037" fmla="*/ 683427 h 4158856"/>
              <a:gd name="connsiteX17038" fmla="*/ 6264135 w 10692508"/>
              <a:gd name="connsiteY17038" fmla="*/ 698001 h 4158856"/>
              <a:gd name="connsiteX17039" fmla="*/ 6254167 w 10692508"/>
              <a:gd name="connsiteY17039" fmla="*/ 713341 h 4158856"/>
              <a:gd name="connsiteX17040" fmla="*/ 6264135 w 10692508"/>
              <a:gd name="connsiteY17040" fmla="*/ 713341 h 4158856"/>
              <a:gd name="connsiteX17041" fmla="*/ 6273337 w 10692508"/>
              <a:gd name="connsiteY17041" fmla="*/ 713341 h 4158856"/>
              <a:gd name="connsiteX17042" fmla="*/ 6304010 w 10692508"/>
              <a:gd name="connsiteY17042" fmla="*/ 688029 h 4158856"/>
              <a:gd name="connsiteX17043" fmla="*/ 6323947 w 10692508"/>
              <a:gd name="connsiteY17043" fmla="*/ 698001 h 4158856"/>
              <a:gd name="connsiteX17044" fmla="*/ 6323947 w 10692508"/>
              <a:gd name="connsiteY17044" fmla="*/ 703370 h 4158856"/>
              <a:gd name="connsiteX17045" fmla="*/ 6363822 w 10692508"/>
              <a:gd name="connsiteY17045" fmla="*/ 693398 h 4158856"/>
              <a:gd name="connsiteX17046" fmla="*/ 6383759 w 10692508"/>
              <a:gd name="connsiteY17046" fmla="*/ 683427 h 4158856"/>
              <a:gd name="connsiteX17047" fmla="*/ 6383759 w 10692508"/>
              <a:gd name="connsiteY17047" fmla="*/ 672689 h 4158856"/>
              <a:gd name="connsiteX17048" fmla="*/ 6353853 w 10692508"/>
              <a:gd name="connsiteY17048" fmla="*/ 657348 h 4158856"/>
              <a:gd name="connsiteX17049" fmla="*/ 6353853 w 10692508"/>
              <a:gd name="connsiteY17049" fmla="*/ 647376 h 4158856"/>
              <a:gd name="connsiteX17050" fmla="*/ 6333149 w 10692508"/>
              <a:gd name="connsiteY17050" fmla="*/ 631269 h 4158856"/>
              <a:gd name="connsiteX17051" fmla="*/ 6294041 w 10692508"/>
              <a:gd name="connsiteY17051" fmla="*/ 647376 h 4158856"/>
              <a:gd name="connsiteX17052" fmla="*/ 6283306 w 10692508"/>
              <a:gd name="connsiteY17052" fmla="*/ 647376 h 4158856"/>
              <a:gd name="connsiteX17053" fmla="*/ 6264135 w 10692508"/>
              <a:gd name="connsiteY17053" fmla="*/ 636638 h 4158856"/>
              <a:gd name="connsiteX17054" fmla="*/ 6294041 w 10692508"/>
              <a:gd name="connsiteY17054" fmla="*/ 625900 h 4158856"/>
              <a:gd name="connsiteX17055" fmla="*/ 6304010 w 10692508"/>
              <a:gd name="connsiteY17055" fmla="*/ 621297 h 4158856"/>
              <a:gd name="connsiteX17056" fmla="*/ 6283306 w 10692508"/>
              <a:gd name="connsiteY17056" fmla="*/ 621297 h 4158856"/>
              <a:gd name="connsiteX17057" fmla="*/ 6283306 w 10692508"/>
              <a:gd name="connsiteY17057" fmla="*/ 615928 h 4158856"/>
              <a:gd name="connsiteX17058" fmla="*/ 6273337 w 10692508"/>
              <a:gd name="connsiteY17058" fmla="*/ 605957 h 4158856"/>
              <a:gd name="connsiteX17059" fmla="*/ 6264135 w 10692508"/>
              <a:gd name="connsiteY17059" fmla="*/ 615928 h 4158856"/>
              <a:gd name="connsiteX17060" fmla="*/ 6244198 w 10692508"/>
              <a:gd name="connsiteY17060" fmla="*/ 615928 h 4158856"/>
              <a:gd name="connsiteX17061" fmla="*/ 6254167 w 10692508"/>
              <a:gd name="connsiteY17061" fmla="*/ 605957 h 4158856"/>
              <a:gd name="connsiteX17062" fmla="*/ 6254167 w 10692508"/>
              <a:gd name="connsiteY17062" fmla="*/ 600587 h 4158856"/>
              <a:gd name="connsiteX17063" fmla="*/ 6223494 w 10692508"/>
              <a:gd name="connsiteY17063" fmla="*/ 585247 h 4158856"/>
              <a:gd name="connsiteX17064" fmla="*/ 6184386 w 10692508"/>
              <a:gd name="connsiteY17064" fmla="*/ 585247 h 4158856"/>
              <a:gd name="connsiteX17065" fmla="*/ 6194355 w 10692508"/>
              <a:gd name="connsiteY17065" fmla="*/ 575275 h 4158856"/>
              <a:gd name="connsiteX17066" fmla="*/ 6194355 w 10692508"/>
              <a:gd name="connsiteY17066" fmla="*/ 564537 h 4158856"/>
              <a:gd name="connsiteX17067" fmla="*/ 6213525 w 10692508"/>
              <a:gd name="connsiteY17067" fmla="*/ 564537 h 4158856"/>
              <a:gd name="connsiteX17068" fmla="*/ 6204324 w 10692508"/>
              <a:gd name="connsiteY17068" fmla="*/ 559935 h 4158856"/>
              <a:gd name="connsiteX17069" fmla="*/ 6223494 w 10692508"/>
              <a:gd name="connsiteY17069" fmla="*/ 554565 h 4158856"/>
              <a:gd name="connsiteX17070" fmla="*/ 6223494 w 10692508"/>
              <a:gd name="connsiteY17070" fmla="*/ 564537 h 4158856"/>
              <a:gd name="connsiteX17071" fmla="*/ 6233463 w 10692508"/>
              <a:gd name="connsiteY17071" fmla="*/ 559935 h 4158856"/>
              <a:gd name="connsiteX17072" fmla="*/ 6244198 w 10692508"/>
              <a:gd name="connsiteY17072" fmla="*/ 544594 h 4158856"/>
              <a:gd name="connsiteX17073" fmla="*/ 6264135 w 10692508"/>
              <a:gd name="connsiteY17073" fmla="*/ 559935 h 4158856"/>
              <a:gd name="connsiteX17074" fmla="*/ 6254167 w 10692508"/>
              <a:gd name="connsiteY17074" fmla="*/ 564537 h 4158856"/>
              <a:gd name="connsiteX17075" fmla="*/ 6254167 w 10692508"/>
              <a:gd name="connsiteY17075" fmla="*/ 575275 h 4158856"/>
              <a:gd name="connsiteX17076" fmla="*/ 6254167 w 10692508"/>
              <a:gd name="connsiteY17076" fmla="*/ 580644 h 4158856"/>
              <a:gd name="connsiteX17077" fmla="*/ 6264135 w 10692508"/>
              <a:gd name="connsiteY17077" fmla="*/ 590616 h 4158856"/>
              <a:gd name="connsiteX17078" fmla="*/ 6264135 w 10692508"/>
              <a:gd name="connsiteY17078" fmla="*/ 600587 h 4158856"/>
              <a:gd name="connsiteX17079" fmla="*/ 6283306 w 10692508"/>
              <a:gd name="connsiteY17079" fmla="*/ 605957 h 4158856"/>
              <a:gd name="connsiteX17080" fmla="*/ 6294041 w 10692508"/>
              <a:gd name="connsiteY17080" fmla="*/ 600587 h 4158856"/>
              <a:gd name="connsiteX17081" fmla="*/ 6304010 w 10692508"/>
              <a:gd name="connsiteY17081" fmla="*/ 600587 h 4158856"/>
              <a:gd name="connsiteX17082" fmla="*/ 6294041 w 10692508"/>
              <a:gd name="connsiteY17082" fmla="*/ 605957 h 4158856"/>
              <a:gd name="connsiteX17083" fmla="*/ 6313978 w 10692508"/>
              <a:gd name="connsiteY17083" fmla="*/ 605957 h 4158856"/>
              <a:gd name="connsiteX17084" fmla="*/ 6333149 w 10692508"/>
              <a:gd name="connsiteY17084" fmla="*/ 605957 h 4158856"/>
              <a:gd name="connsiteX17085" fmla="*/ 6333149 w 10692508"/>
              <a:gd name="connsiteY17085" fmla="*/ 615928 h 4158856"/>
              <a:gd name="connsiteX17086" fmla="*/ 6343118 w 10692508"/>
              <a:gd name="connsiteY17086" fmla="*/ 621297 h 4158856"/>
              <a:gd name="connsiteX17087" fmla="*/ 6343118 w 10692508"/>
              <a:gd name="connsiteY17087" fmla="*/ 625900 h 4158856"/>
              <a:gd name="connsiteX17088" fmla="*/ 6353853 w 10692508"/>
              <a:gd name="connsiteY17088" fmla="*/ 631269 h 4158856"/>
              <a:gd name="connsiteX17089" fmla="*/ 6353853 w 10692508"/>
              <a:gd name="connsiteY17089" fmla="*/ 636638 h 4158856"/>
              <a:gd name="connsiteX17090" fmla="*/ 6373790 w 10692508"/>
              <a:gd name="connsiteY17090" fmla="*/ 631269 h 4158856"/>
              <a:gd name="connsiteX17091" fmla="*/ 6353853 w 10692508"/>
              <a:gd name="connsiteY17091" fmla="*/ 621297 h 4158856"/>
              <a:gd name="connsiteX17092" fmla="*/ 6353853 w 10692508"/>
              <a:gd name="connsiteY17092" fmla="*/ 611326 h 4158856"/>
              <a:gd name="connsiteX17093" fmla="*/ 6373790 w 10692508"/>
              <a:gd name="connsiteY17093" fmla="*/ 605957 h 4158856"/>
              <a:gd name="connsiteX17094" fmla="*/ 6373790 w 10692508"/>
              <a:gd name="connsiteY17094" fmla="*/ 595218 h 4158856"/>
              <a:gd name="connsiteX17095" fmla="*/ 6413665 w 10692508"/>
              <a:gd name="connsiteY17095" fmla="*/ 585247 h 4158856"/>
              <a:gd name="connsiteX17096" fmla="*/ 6423633 w 10692508"/>
              <a:gd name="connsiteY17096" fmla="*/ 590616 h 4158856"/>
              <a:gd name="connsiteX17097" fmla="*/ 6433602 w 10692508"/>
              <a:gd name="connsiteY17097" fmla="*/ 590616 h 4158856"/>
              <a:gd name="connsiteX17098" fmla="*/ 6433602 w 10692508"/>
              <a:gd name="connsiteY17098" fmla="*/ 600587 h 4158856"/>
              <a:gd name="connsiteX17099" fmla="*/ 6444338 w 10692508"/>
              <a:gd name="connsiteY17099" fmla="*/ 605957 h 4158856"/>
              <a:gd name="connsiteX17100" fmla="*/ 6423633 w 10692508"/>
              <a:gd name="connsiteY17100" fmla="*/ 615928 h 4158856"/>
              <a:gd name="connsiteX17101" fmla="*/ 6423633 w 10692508"/>
              <a:gd name="connsiteY17101" fmla="*/ 631269 h 4158856"/>
              <a:gd name="connsiteX17102" fmla="*/ 6413665 w 10692508"/>
              <a:gd name="connsiteY17102" fmla="*/ 631269 h 4158856"/>
              <a:gd name="connsiteX17103" fmla="*/ 6402929 w 10692508"/>
              <a:gd name="connsiteY17103" fmla="*/ 615928 h 4158856"/>
              <a:gd name="connsiteX17104" fmla="*/ 6392961 w 10692508"/>
              <a:gd name="connsiteY17104" fmla="*/ 621297 h 4158856"/>
              <a:gd name="connsiteX17105" fmla="*/ 6402929 w 10692508"/>
              <a:gd name="connsiteY17105" fmla="*/ 631269 h 4158856"/>
              <a:gd name="connsiteX17106" fmla="*/ 6402929 w 10692508"/>
              <a:gd name="connsiteY17106" fmla="*/ 651979 h 4158856"/>
              <a:gd name="connsiteX17107" fmla="*/ 6373790 w 10692508"/>
              <a:gd name="connsiteY17107" fmla="*/ 657348 h 4158856"/>
              <a:gd name="connsiteX17108" fmla="*/ 6402929 w 10692508"/>
              <a:gd name="connsiteY17108" fmla="*/ 657348 h 4158856"/>
              <a:gd name="connsiteX17109" fmla="*/ 6402929 w 10692508"/>
              <a:gd name="connsiteY17109" fmla="*/ 651979 h 4158856"/>
              <a:gd name="connsiteX17110" fmla="*/ 6413665 w 10692508"/>
              <a:gd name="connsiteY17110" fmla="*/ 651979 h 4158856"/>
              <a:gd name="connsiteX17111" fmla="*/ 6423633 w 10692508"/>
              <a:gd name="connsiteY17111" fmla="*/ 647376 h 4158856"/>
              <a:gd name="connsiteX17112" fmla="*/ 6433602 w 10692508"/>
              <a:gd name="connsiteY17112" fmla="*/ 651979 h 4158856"/>
              <a:gd name="connsiteX17113" fmla="*/ 6413665 w 10692508"/>
              <a:gd name="connsiteY17113" fmla="*/ 661950 h 4158856"/>
              <a:gd name="connsiteX17114" fmla="*/ 6423633 w 10692508"/>
              <a:gd name="connsiteY17114" fmla="*/ 672689 h 4158856"/>
              <a:gd name="connsiteX17115" fmla="*/ 6423633 w 10692508"/>
              <a:gd name="connsiteY17115" fmla="*/ 683427 h 4158856"/>
              <a:gd name="connsiteX17116" fmla="*/ 6402929 w 10692508"/>
              <a:gd name="connsiteY17116" fmla="*/ 683427 h 4158856"/>
              <a:gd name="connsiteX17117" fmla="*/ 6402929 w 10692508"/>
              <a:gd name="connsiteY17117" fmla="*/ 688029 h 4158856"/>
              <a:gd name="connsiteX17118" fmla="*/ 6413665 w 10692508"/>
              <a:gd name="connsiteY17118" fmla="*/ 698001 h 4158856"/>
              <a:gd name="connsiteX17119" fmla="*/ 6423633 w 10692508"/>
              <a:gd name="connsiteY17119" fmla="*/ 698001 h 4158856"/>
              <a:gd name="connsiteX17120" fmla="*/ 6433602 w 10692508"/>
              <a:gd name="connsiteY17120" fmla="*/ 693398 h 4158856"/>
              <a:gd name="connsiteX17121" fmla="*/ 6463508 w 10692508"/>
              <a:gd name="connsiteY17121" fmla="*/ 693398 h 4158856"/>
              <a:gd name="connsiteX17122" fmla="*/ 6452773 w 10692508"/>
              <a:gd name="connsiteY17122" fmla="*/ 688029 h 4158856"/>
              <a:gd name="connsiteX17123" fmla="*/ 6463508 w 10692508"/>
              <a:gd name="connsiteY17123" fmla="*/ 683427 h 4158856"/>
              <a:gd name="connsiteX17124" fmla="*/ 6493414 w 10692508"/>
              <a:gd name="connsiteY17124" fmla="*/ 683427 h 4158856"/>
              <a:gd name="connsiteX17125" fmla="*/ 6493414 w 10692508"/>
              <a:gd name="connsiteY17125" fmla="*/ 678058 h 4158856"/>
              <a:gd name="connsiteX17126" fmla="*/ 6493414 w 10692508"/>
              <a:gd name="connsiteY17126" fmla="*/ 667319 h 4158856"/>
              <a:gd name="connsiteX17127" fmla="*/ 6502616 w 10692508"/>
              <a:gd name="connsiteY17127" fmla="*/ 667319 h 4158856"/>
              <a:gd name="connsiteX17128" fmla="*/ 6523320 w 10692508"/>
              <a:gd name="connsiteY17128" fmla="*/ 678058 h 4158856"/>
              <a:gd name="connsiteX17129" fmla="*/ 6533288 w 10692508"/>
              <a:gd name="connsiteY17129" fmla="*/ 672689 h 4158856"/>
              <a:gd name="connsiteX17130" fmla="*/ 6543257 w 10692508"/>
              <a:gd name="connsiteY17130" fmla="*/ 661950 h 4158856"/>
              <a:gd name="connsiteX17131" fmla="*/ 6562427 w 10692508"/>
              <a:gd name="connsiteY17131" fmla="*/ 661950 h 4158856"/>
              <a:gd name="connsiteX17132" fmla="*/ 6573163 w 10692508"/>
              <a:gd name="connsiteY17132" fmla="*/ 647376 h 4158856"/>
              <a:gd name="connsiteX17133" fmla="*/ 6583132 w 10692508"/>
              <a:gd name="connsiteY17133" fmla="*/ 647376 h 4158856"/>
              <a:gd name="connsiteX17134" fmla="*/ 6613804 w 10692508"/>
              <a:gd name="connsiteY17134" fmla="*/ 631269 h 4158856"/>
              <a:gd name="connsiteX17135" fmla="*/ 6613804 w 10692508"/>
              <a:gd name="connsiteY17135" fmla="*/ 625900 h 4158856"/>
              <a:gd name="connsiteX17136" fmla="*/ 6632975 w 10692508"/>
              <a:gd name="connsiteY17136" fmla="*/ 631269 h 4158856"/>
              <a:gd name="connsiteX17137" fmla="*/ 6682051 w 10692508"/>
              <a:gd name="connsiteY17137" fmla="*/ 631269 h 4158856"/>
              <a:gd name="connsiteX17138" fmla="*/ 6642943 w 10692508"/>
              <a:gd name="connsiteY17138" fmla="*/ 651979 h 4158856"/>
              <a:gd name="connsiteX17139" fmla="*/ 6622239 w 10692508"/>
              <a:gd name="connsiteY17139" fmla="*/ 657348 h 4158856"/>
              <a:gd name="connsiteX17140" fmla="*/ 6622239 w 10692508"/>
              <a:gd name="connsiteY17140" fmla="*/ 667319 h 4158856"/>
              <a:gd name="connsiteX17141" fmla="*/ 6603069 w 10692508"/>
              <a:gd name="connsiteY17141" fmla="*/ 678058 h 4158856"/>
              <a:gd name="connsiteX17142" fmla="*/ 6603069 w 10692508"/>
              <a:gd name="connsiteY17142" fmla="*/ 683427 h 4158856"/>
              <a:gd name="connsiteX17143" fmla="*/ 6573163 w 10692508"/>
              <a:gd name="connsiteY17143" fmla="*/ 693398 h 4158856"/>
              <a:gd name="connsiteX17144" fmla="*/ 6553226 w 10692508"/>
              <a:gd name="connsiteY17144" fmla="*/ 683427 h 4158856"/>
              <a:gd name="connsiteX17145" fmla="*/ 6512584 w 10692508"/>
              <a:gd name="connsiteY17145" fmla="*/ 713341 h 4158856"/>
              <a:gd name="connsiteX17146" fmla="*/ 6512584 w 10692508"/>
              <a:gd name="connsiteY17146" fmla="*/ 729449 h 4158856"/>
              <a:gd name="connsiteX17147" fmla="*/ 6533288 w 10692508"/>
              <a:gd name="connsiteY17147" fmla="*/ 729449 h 4158856"/>
              <a:gd name="connsiteX17148" fmla="*/ 6533288 w 10692508"/>
              <a:gd name="connsiteY17148" fmla="*/ 718711 h 4158856"/>
              <a:gd name="connsiteX17149" fmla="*/ 6543257 w 10692508"/>
              <a:gd name="connsiteY17149" fmla="*/ 724080 h 4158856"/>
              <a:gd name="connsiteX17150" fmla="*/ 6553226 w 10692508"/>
              <a:gd name="connsiteY17150" fmla="*/ 724080 h 4158856"/>
              <a:gd name="connsiteX17151" fmla="*/ 6562427 w 10692508"/>
              <a:gd name="connsiteY17151" fmla="*/ 729449 h 4158856"/>
              <a:gd name="connsiteX17152" fmla="*/ 6583132 w 10692508"/>
              <a:gd name="connsiteY17152" fmla="*/ 729449 h 4158856"/>
              <a:gd name="connsiteX17153" fmla="*/ 6562427 w 10692508"/>
              <a:gd name="connsiteY17153" fmla="*/ 744023 h 4158856"/>
              <a:gd name="connsiteX17154" fmla="*/ 6583132 w 10692508"/>
              <a:gd name="connsiteY17154" fmla="*/ 744023 h 4158856"/>
              <a:gd name="connsiteX17155" fmla="*/ 6603069 w 10692508"/>
              <a:gd name="connsiteY17155" fmla="*/ 729449 h 4158856"/>
              <a:gd name="connsiteX17156" fmla="*/ 6613804 w 10692508"/>
              <a:gd name="connsiteY17156" fmla="*/ 729449 h 4158856"/>
              <a:gd name="connsiteX17157" fmla="*/ 6622239 w 10692508"/>
              <a:gd name="connsiteY17157" fmla="*/ 713341 h 4158856"/>
              <a:gd name="connsiteX17158" fmla="*/ 6642943 w 10692508"/>
              <a:gd name="connsiteY17158" fmla="*/ 713341 h 4158856"/>
              <a:gd name="connsiteX17159" fmla="*/ 6673616 w 10692508"/>
              <a:gd name="connsiteY17159" fmla="*/ 724080 h 4158856"/>
              <a:gd name="connsiteX17160" fmla="*/ 6652912 w 10692508"/>
              <a:gd name="connsiteY17160" fmla="*/ 729449 h 4158856"/>
              <a:gd name="connsiteX17161" fmla="*/ 6642943 w 10692508"/>
              <a:gd name="connsiteY17161" fmla="*/ 734051 h 4158856"/>
              <a:gd name="connsiteX17162" fmla="*/ 6652912 w 10692508"/>
              <a:gd name="connsiteY17162" fmla="*/ 744023 h 4158856"/>
              <a:gd name="connsiteX17163" fmla="*/ 6673616 w 10692508"/>
              <a:gd name="connsiteY17163" fmla="*/ 734051 h 4158856"/>
              <a:gd name="connsiteX17164" fmla="*/ 6692786 w 10692508"/>
              <a:gd name="connsiteY17164" fmla="*/ 734051 h 4158856"/>
              <a:gd name="connsiteX17165" fmla="*/ 6712724 w 10692508"/>
              <a:gd name="connsiteY17165" fmla="*/ 729449 h 4158856"/>
              <a:gd name="connsiteX17166" fmla="*/ 6722692 w 10692508"/>
              <a:gd name="connsiteY17166" fmla="*/ 734051 h 4158856"/>
              <a:gd name="connsiteX17167" fmla="*/ 6722692 w 10692508"/>
              <a:gd name="connsiteY17167" fmla="*/ 744023 h 4158856"/>
              <a:gd name="connsiteX17168" fmla="*/ 6752598 w 10692508"/>
              <a:gd name="connsiteY17168" fmla="*/ 744023 h 4158856"/>
              <a:gd name="connsiteX17169" fmla="*/ 6742630 w 10692508"/>
              <a:gd name="connsiteY17169" fmla="*/ 739421 h 4158856"/>
              <a:gd name="connsiteX17170" fmla="*/ 6742630 w 10692508"/>
              <a:gd name="connsiteY17170" fmla="*/ 734051 h 4158856"/>
              <a:gd name="connsiteX17171" fmla="*/ 6752598 w 10692508"/>
              <a:gd name="connsiteY17171" fmla="*/ 724080 h 4158856"/>
              <a:gd name="connsiteX17172" fmla="*/ 6733428 w 10692508"/>
              <a:gd name="connsiteY17172" fmla="*/ 718711 h 4158856"/>
              <a:gd name="connsiteX17173" fmla="*/ 6742630 w 10692508"/>
              <a:gd name="connsiteY17173" fmla="*/ 718711 h 4158856"/>
              <a:gd name="connsiteX17174" fmla="*/ 6762567 w 10692508"/>
              <a:gd name="connsiteY17174" fmla="*/ 713341 h 4158856"/>
              <a:gd name="connsiteX17175" fmla="*/ 6762567 w 10692508"/>
              <a:gd name="connsiteY17175" fmla="*/ 724080 h 4158856"/>
              <a:gd name="connsiteX17176" fmla="*/ 6783271 w 10692508"/>
              <a:gd name="connsiteY17176" fmla="*/ 724080 h 4158856"/>
              <a:gd name="connsiteX17177" fmla="*/ 6783271 w 10692508"/>
              <a:gd name="connsiteY17177" fmla="*/ 729449 h 4158856"/>
              <a:gd name="connsiteX17178" fmla="*/ 6772536 w 10692508"/>
              <a:gd name="connsiteY17178" fmla="*/ 744023 h 4158856"/>
              <a:gd name="connsiteX17179" fmla="*/ 6742630 w 10692508"/>
              <a:gd name="connsiteY17179" fmla="*/ 749392 h 4158856"/>
              <a:gd name="connsiteX17180" fmla="*/ 6752598 w 10692508"/>
              <a:gd name="connsiteY17180" fmla="*/ 760130 h 4158856"/>
              <a:gd name="connsiteX17181" fmla="*/ 6783271 w 10692508"/>
              <a:gd name="connsiteY17181" fmla="*/ 744023 h 4158856"/>
              <a:gd name="connsiteX17182" fmla="*/ 6832347 w 10692508"/>
              <a:gd name="connsiteY17182" fmla="*/ 744023 h 4158856"/>
              <a:gd name="connsiteX17183" fmla="*/ 6843083 w 10692508"/>
              <a:gd name="connsiteY17183" fmla="*/ 744023 h 4158856"/>
              <a:gd name="connsiteX17184" fmla="*/ 6862253 w 10692508"/>
              <a:gd name="connsiteY17184" fmla="*/ 734051 h 4158856"/>
              <a:gd name="connsiteX17185" fmla="*/ 6882191 w 10692508"/>
              <a:gd name="connsiteY17185" fmla="*/ 734051 h 4158856"/>
              <a:gd name="connsiteX17186" fmla="*/ 6882191 w 10692508"/>
              <a:gd name="connsiteY17186" fmla="*/ 739421 h 4158856"/>
              <a:gd name="connsiteX17187" fmla="*/ 6882191 w 10692508"/>
              <a:gd name="connsiteY17187" fmla="*/ 744023 h 4158856"/>
              <a:gd name="connsiteX17188" fmla="*/ 6892926 w 10692508"/>
              <a:gd name="connsiteY17188" fmla="*/ 749392 h 4158856"/>
              <a:gd name="connsiteX17189" fmla="*/ 6872222 w 10692508"/>
              <a:gd name="connsiteY17189" fmla="*/ 749392 h 4158856"/>
              <a:gd name="connsiteX17190" fmla="*/ 6862253 w 10692508"/>
              <a:gd name="connsiteY17190" fmla="*/ 744023 h 4158856"/>
              <a:gd name="connsiteX17191" fmla="*/ 6822379 w 10692508"/>
              <a:gd name="connsiteY17191" fmla="*/ 760130 h 4158856"/>
              <a:gd name="connsiteX17192" fmla="*/ 6832347 w 10692508"/>
              <a:gd name="connsiteY17192" fmla="*/ 765500 h 4158856"/>
              <a:gd name="connsiteX17193" fmla="*/ 6843083 w 10692508"/>
              <a:gd name="connsiteY17193" fmla="*/ 760130 h 4158856"/>
              <a:gd name="connsiteX17194" fmla="*/ 6851518 w 10692508"/>
              <a:gd name="connsiteY17194" fmla="*/ 770102 h 4158856"/>
              <a:gd name="connsiteX17195" fmla="*/ 6862253 w 10692508"/>
              <a:gd name="connsiteY17195" fmla="*/ 765500 h 4158856"/>
              <a:gd name="connsiteX17196" fmla="*/ 6882191 w 10692508"/>
              <a:gd name="connsiteY17196" fmla="*/ 765500 h 4158856"/>
              <a:gd name="connsiteX17197" fmla="*/ 6872222 w 10692508"/>
              <a:gd name="connsiteY17197" fmla="*/ 770102 h 4158856"/>
              <a:gd name="connsiteX17198" fmla="*/ 6882191 w 10692508"/>
              <a:gd name="connsiteY17198" fmla="*/ 774704 h 4158856"/>
              <a:gd name="connsiteX17199" fmla="*/ 6892926 w 10692508"/>
              <a:gd name="connsiteY17199" fmla="*/ 770102 h 4158856"/>
              <a:gd name="connsiteX17200" fmla="*/ 6922065 w 10692508"/>
              <a:gd name="connsiteY17200" fmla="*/ 765500 h 4158856"/>
              <a:gd name="connsiteX17201" fmla="*/ 6952738 w 10692508"/>
              <a:gd name="connsiteY17201" fmla="*/ 754761 h 4158856"/>
              <a:gd name="connsiteX17202" fmla="*/ 6981877 w 10692508"/>
              <a:gd name="connsiteY17202" fmla="*/ 744023 h 4158856"/>
              <a:gd name="connsiteX17203" fmla="*/ 7001814 w 10692508"/>
              <a:gd name="connsiteY17203" fmla="*/ 734051 h 4158856"/>
              <a:gd name="connsiteX17204" fmla="*/ 7012550 w 10692508"/>
              <a:gd name="connsiteY17204" fmla="*/ 754761 h 4158856"/>
              <a:gd name="connsiteX17205" fmla="*/ 7022518 w 10692508"/>
              <a:gd name="connsiteY17205" fmla="*/ 765500 h 4158856"/>
              <a:gd name="connsiteX17206" fmla="*/ 7031720 w 10692508"/>
              <a:gd name="connsiteY17206" fmla="*/ 765500 h 4158856"/>
              <a:gd name="connsiteX17207" fmla="*/ 7041689 w 10692508"/>
              <a:gd name="connsiteY17207" fmla="*/ 749392 h 4158856"/>
              <a:gd name="connsiteX17208" fmla="*/ 7051657 w 10692508"/>
              <a:gd name="connsiteY17208" fmla="*/ 744023 h 4158856"/>
              <a:gd name="connsiteX17209" fmla="*/ 7051657 w 10692508"/>
              <a:gd name="connsiteY17209" fmla="*/ 754761 h 4158856"/>
              <a:gd name="connsiteX17210" fmla="*/ 7041689 w 10692508"/>
              <a:gd name="connsiteY17210" fmla="*/ 765500 h 4158856"/>
              <a:gd name="connsiteX17211" fmla="*/ 7031720 w 10692508"/>
              <a:gd name="connsiteY17211" fmla="*/ 770102 h 4158856"/>
              <a:gd name="connsiteX17212" fmla="*/ 7022518 w 10692508"/>
              <a:gd name="connsiteY17212" fmla="*/ 770102 h 4158856"/>
              <a:gd name="connsiteX17213" fmla="*/ 7001814 w 10692508"/>
              <a:gd name="connsiteY17213" fmla="*/ 780073 h 4158856"/>
              <a:gd name="connsiteX17214" fmla="*/ 6981877 w 10692508"/>
              <a:gd name="connsiteY17214" fmla="*/ 785443 h 4158856"/>
              <a:gd name="connsiteX17215" fmla="*/ 6981877 w 10692508"/>
              <a:gd name="connsiteY17215" fmla="*/ 774704 h 4158856"/>
              <a:gd name="connsiteX17216" fmla="*/ 6991845 w 10692508"/>
              <a:gd name="connsiteY17216" fmla="*/ 774704 h 4158856"/>
              <a:gd name="connsiteX17217" fmla="*/ 7001814 w 10692508"/>
              <a:gd name="connsiteY17217" fmla="*/ 770102 h 4158856"/>
              <a:gd name="connsiteX17218" fmla="*/ 7001814 w 10692508"/>
              <a:gd name="connsiteY17218" fmla="*/ 760130 h 4158856"/>
              <a:gd name="connsiteX17219" fmla="*/ 6962706 w 10692508"/>
              <a:gd name="connsiteY17219" fmla="*/ 770102 h 4158856"/>
              <a:gd name="connsiteX17220" fmla="*/ 6962706 w 10692508"/>
              <a:gd name="connsiteY17220" fmla="*/ 790812 h 4158856"/>
              <a:gd name="connsiteX17221" fmla="*/ 6932034 w 10692508"/>
              <a:gd name="connsiteY17221" fmla="*/ 790812 h 4158856"/>
              <a:gd name="connsiteX17222" fmla="*/ 6962706 w 10692508"/>
              <a:gd name="connsiteY17222" fmla="*/ 796181 h 4158856"/>
              <a:gd name="connsiteX17223" fmla="*/ 6942002 w 10692508"/>
              <a:gd name="connsiteY17223" fmla="*/ 801550 h 4158856"/>
              <a:gd name="connsiteX17224" fmla="*/ 6912096 w 10692508"/>
              <a:gd name="connsiteY17224" fmla="*/ 806152 h 4158856"/>
              <a:gd name="connsiteX17225" fmla="*/ 6892926 w 10692508"/>
              <a:gd name="connsiteY17225" fmla="*/ 816124 h 4158856"/>
              <a:gd name="connsiteX17226" fmla="*/ 6892926 w 10692508"/>
              <a:gd name="connsiteY17226" fmla="*/ 821493 h 4158856"/>
              <a:gd name="connsiteX17227" fmla="*/ 6882191 w 10692508"/>
              <a:gd name="connsiteY17227" fmla="*/ 806152 h 4158856"/>
              <a:gd name="connsiteX17228" fmla="*/ 6862253 w 10692508"/>
              <a:gd name="connsiteY17228" fmla="*/ 806152 h 4158856"/>
              <a:gd name="connsiteX17229" fmla="*/ 6862253 w 10692508"/>
              <a:gd name="connsiteY17229" fmla="*/ 816124 h 4158856"/>
              <a:gd name="connsiteX17230" fmla="*/ 6862253 w 10692508"/>
              <a:gd name="connsiteY17230" fmla="*/ 821493 h 4158856"/>
              <a:gd name="connsiteX17231" fmla="*/ 6892926 w 10692508"/>
              <a:gd name="connsiteY17231" fmla="*/ 821493 h 4158856"/>
              <a:gd name="connsiteX17232" fmla="*/ 6862253 w 10692508"/>
              <a:gd name="connsiteY17232" fmla="*/ 832232 h 4158856"/>
              <a:gd name="connsiteX17233" fmla="*/ 6832347 w 10692508"/>
              <a:gd name="connsiteY17233" fmla="*/ 846805 h 4158856"/>
              <a:gd name="connsiteX17234" fmla="*/ 6862253 w 10692508"/>
              <a:gd name="connsiteY17234" fmla="*/ 842203 h 4158856"/>
              <a:gd name="connsiteX17235" fmla="*/ 6882191 w 10692508"/>
              <a:gd name="connsiteY17235" fmla="*/ 836834 h 4158856"/>
              <a:gd name="connsiteX17236" fmla="*/ 6912096 w 10692508"/>
              <a:gd name="connsiteY17236" fmla="*/ 826862 h 4158856"/>
              <a:gd name="connsiteX17237" fmla="*/ 6932034 w 10692508"/>
              <a:gd name="connsiteY17237" fmla="*/ 821493 h 4158856"/>
              <a:gd name="connsiteX17238" fmla="*/ 6962706 w 10692508"/>
              <a:gd name="connsiteY17238" fmla="*/ 816124 h 4158856"/>
              <a:gd name="connsiteX17239" fmla="*/ 6962706 w 10692508"/>
              <a:gd name="connsiteY17239" fmla="*/ 806152 h 4158856"/>
              <a:gd name="connsiteX17240" fmla="*/ 7022518 w 10692508"/>
              <a:gd name="connsiteY17240" fmla="*/ 790812 h 4158856"/>
              <a:gd name="connsiteX17241" fmla="*/ 7041689 w 10692508"/>
              <a:gd name="connsiteY17241" fmla="*/ 785443 h 4158856"/>
              <a:gd name="connsiteX17242" fmla="*/ 7072361 w 10692508"/>
              <a:gd name="connsiteY17242" fmla="*/ 774704 h 4158856"/>
              <a:gd name="connsiteX17243" fmla="*/ 7091531 w 10692508"/>
              <a:gd name="connsiteY17243" fmla="*/ 770102 h 4158856"/>
              <a:gd name="connsiteX17244" fmla="*/ 7111469 w 10692508"/>
              <a:gd name="connsiteY17244" fmla="*/ 770102 h 4158856"/>
              <a:gd name="connsiteX17245" fmla="*/ 7091531 w 10692508"/>
              <a:gd name="connsiteY17245" fmla="*/ 774704 h 4158856"/>
              <a:gd name="connsiteX17246" fmla="*/ 7072361 w 10692508"/>
              <a:gd name="connsiteY17246" fmla="*/ 785443 h 4158856"/>
              <a:gd name="connsiteX17247" fmla="*/ 7111469 w 10692508"/>
              <a:gd name="connsiteY17247" fmla="*/ 785443 h 4158856"/>
              <a:gd name="connsiteX17248" fmla="*/ 7122204 w 10692508"/>
              <a:gd name="connsiteY17248" fmla="*/ 790812 h 4158856"/>
              <a:gd name="connsiteX17249" fmla="*/ 7111469 w 10692508"/>
              <a:gd name="connsiteY17249" fmla="*/ 801550 h 4158856"/>
              <a:gd name="connsiteX17250" fmla="*/ 7091531 w 10692508"/>
              <a:gd name="connsiteY17250" fmla="*/ 801550 h 4158856"/>
              <a:gd name="connsiteX17251" fmla="*/ 7072361 w 10692508"/>
              <a:gd name="connsiteY17251" fmla="*/ 816124 h 4158856"/>
              <a:gd name="connsiteX17252" fmla="*/ 7072361 w 10692508"/>
              <a:gd name="connsiteY17252" fmla="*/ 821493 h 4158856"/>
              <a:gd name="connsiteX17253" fmla="*/ 7081563 w 10692508"/>
              <a:gd name="connsiteY17253" fmla="*/ 826862 h 4158856"/>
              <a:gd name="connsiteX17254" fmla="*/ 7072361 w 10692508"/>
              <a:gd name="connsiteY17254" fmla="*/ 826862 h 4158856"/>
              <a:gd name="connsiteX17255" fmla="*/ 7062393 w 10692508"/>
              <a:gd name="connsiteY17255" fmla="*/ 821493 h 4158856"/>
              <a:gd name="connsiteX17256" fmla="*/ 7031720 w 10692508"/>
              <a:gd name="connsiteY17256" fmla="*/ 842203 h 4158856"/>
              <a:gd name="connsiteX17257" fmla="*/ 7012550 w 10692508"/>
              <a:gd name="connsiteY17257" fmla="*/ 852174 h 4158856"/>
              <a:gd name="connsiteX17258" fmla="*/ 7012550 w 10692508"/>
              <a:gd name="connsiteY17258" fmla="*/ 842203 h 4158856"/>
              <a:gd name="connsiteX17259" fmla="*/ 7022518 w 10692508"/>
              <a:gd name="connsiteY17259" fmla="*/ 836834 h 4158856"/>
              <a:gd name="connsiteX17260" fmla="*/ 7012550 w 10692508"/>
              <a:gd name="connsiteY17260" fmla="*/ 832232 h 4158856"/>
              <a:gd name="connsiteX17261" fmla="*/ 7001814 w 10692508"/>
              <a:gd name="connsiteY17261" fmla="*/ 832232 h 4158856"/>
              <a:gd name="connsiteX17262" fmla="*/ 7012550 w 10692508"/>
              <a:gd name="connsiteY17262" fmla="*/ 826862 h 4158856"/>
              <a:gd name="connsiteX17263" fmla="*/ 6981877 w 10692508"/>
              <a:gd name="connsiteY17263" fmla="*/ 826862 h 4158856"/>
              <a:gd name="connsiteX17264" fmla="*/ 6962706 w 10692508"/>
              <a:gd name="connsiteY17264" fmla="*/ 821493 h 4158856"/>
              <a:gd name="connsiteX17265" fmla="*/ 6952738 w 10692508"/>
              <a:gd name="connsiteY17265" fmla="*/ 826862 h 4158856"/>
              <a:gd name="connsiteX17266" fmla="*/ 6952738 w 10692508"/>
              <a:gd name="connsiteY17266" fmla="*/ 832232 h 4158856"/>
              <a:gd name="connsiteX17267" fmla="*/ 6942002 w 10692508"/>
              <a:gd name="connsiteY17267" fmla="*/ 836834 h 4158856"/>
              <a:gd name="connsiteX17268" fmla="*/ 6932034 w 10692508"/>
              <a:gd name="connsiteY17268" fmla="*/ 842203 h 4158856"/>
              <a:gd name="connsiteX17269" fmla="*/ 6932034 w 10692508"/>
              <a:gd name="connsiteY17269" fmla="*/ 846805 h 4158856"/>
              <a:gd name="connsiteX17270" fmla="*/ 6952738 w 10692508"/>
              <a:gd name="connsiteY17270" fmla="*/ 842203 h 4158856"/>
              <a:gd name="connsiteX17271" fmla="*/ 6962706 w 10692508"/>
              <a:gd name="connsiteY17271" fmla="*/ 842203 h 4158856"/>
              <a:gd name="connsiteX17272" fmla="*/ 6962706 w 10692508"/>
              <a:gd name="connsiteY17272" fmla="*/ 852174 h 4158856"/>
              <a:gd name="connsiteX17273" fmla="*/ 6952738 w 10692508"/>
              <a:gd name="connsiteY17273" fmla="*/ 857544 h 4158856"/>
              <a:gd name="connsiteX17274" fmla="*/ 6922065 w 10692508"/>
              <a:gd name="connsiteY17274" fmla="*/ 872884 h 4158856"/>
              <a:gd name="connsiteX17275" fmla="*/ 6902895 w 10692508"/>
              <a:gd name="connsiteY17275" fmla="*/ 878254 h 4158856"/>
              <a:gd name="connsiteX17276" fmla="*/ 6902895 w 10692508"/>
              <a:gd name="connsiteY17276" fmla="*/ 882856 h 4158856"/>
              <a:gd name="connsiteX17277" fmla="*/ 6892926 w 10692508"/>
              <a:gd name="connsiteY17277" fmla="*/ 888225 h 4158856"/>
              <a:gd name="connsiteX17278" fmla="*/ 6872222 w 10692508"/>
              <a:gd name="connsiteY17278" fmla="*/ 888225 h 4158856"/>
              <a:gd name="connsiteX17279" fmla="*/ 6862253 w 10692508"/>
              <a:gd name="connsiteY17279" fmla="*/ 898196 h 4158856"/>
              <a:gd name="connsiteX17280" fmla="*/ 6851518 w 10692508"/>
              <a:gd name="connsiteY17280" fmla="*/ 893594 h 4158856"/>
              <a:gd name="connsiteX17281" fmla="*/ 6832347 w 10692508"/>
              <a:gd name="connsiteY17281" fmla="*/ 898196 h 4158856"/>
              <a:gd name="connsiteX17282" fmla="*/ 6851518 w 10692508"/>
              <a:gd name="connsiteY17282" fmla="*/ 903566 h 4158856"/>
              <a:gd name="connsiteX17283" fmla="*/ 6812410 w 10692508"/>
              <a:gd name="connsiteY17283" fmla="*/ 914304 h 4158856"/>
              <a:gd name="connsiteX17284" fmla="*/ 6802441 w 10692508"/>
              <a:gd name="connsiteY17284" fmla="*/ 908935 h 4158856"/>
              <a:gd name="connsiteX17285" fmla="*/ 6802441 w 10692508"/>
              <a:gd name="connsiteY17285" fmla="*/ 918906 h 4158856"/>
              <a:gd name="connsiteX17286" fmla="*/ 6783271 w 10692508"/>
              <a:gd name="connsiteY17286" fmla="*/ 928878 h 4158856"/>
              <a:gd name="connsiteX17287" fmla="*/ 6752598 w 10692508"/>
              <a:gd name="connsiteY17287" fmla="*/ 924276 h 4158856"/>
              <a:gd name="connsiteX17288" fmla="*/ 6742630 w 10692508"/>
              <a:gd name="connsiteY17288" fmla="*/ 934247 h 4158856"/>
              <a:gd name="connsiteX17289" fmla="*/ 6722692 w 10692508"/>
              <a:gd name="connsiteY17289" fmla="*/ 944985 h 4158856"/>
              <a:gd name="connsiteX17290" fmla="*/ 6712724 w 10692508"/>
              <a:gd name="connsiteY17290" fmla="*/ 950355 h 4158856"/>
              <a:gd name="connsiteX17291" fmla="*/ 6692786 w 10692508"/>
              <a:gd name="connsiteY17291" fmla="*/ 954957 h 4158856"/>
              <a:gd name="connsiteX17292" fmla="*/ 6682051 w 10692508"/>
              <a:gd name="connsiteY17292" fmla="*/ 964928 h 4158856"/>
              <a:gd name="connsiteX17293" fmla="*/ 6673616 w 10692508"/>
              <a:gd name="connsiteY17293" fmla="*/ 964928 h 4158856"/>
              <a:gd name="connsiteX17294" fmla="*/ 6652912 w 10692508"/>
              <a:gd name="connsiteY17294" fmla="*/ 970298 h 4158856"/>
              <a:gd name="connsiteX17295" fmla="*/ 6622239 w 10692508"/>
              <a:gd name="connsiteY17295" fmla="*/ 981036 h 4158856"/>
              <a:gd name="connsiteX17296" fmla="*/ 6603069 w 10692508"/>
              <a:gd name="connsiteY17296" fmla="*/ 981036 h 4158856"/>
              <a:gd name="connsiteX17297" fmla="*/ 6583132 w 10692508"/>
              <a:gd name="connsiteY17297" fmla="*/ 986405 h 4158856"/>
              <a:gd name="connsiteX17298" fmla="*/ 6583132 w 10692508"/>
              <a:gd name="connsiteY17298" fmla="*/ 991008 h 4158856"/>
              <a:gd name="connsiteX17299" fmla="*/ 6562427 w 10692508"/>
              <a:gd name="connsiteY17299" fmla="*/ 1000979 h 4158856"/>
              <a:gd name="connsiteX17300" fmla="*/ 6533288 w 10692508"/>
              <a:gd name="connsiteY17300" fmla="*/ 1011717 h 4158856"/>
              <a:gd name="connsiteX17301" fmla="*/ 6512584 w 10692508"/>
              <a:gd name="connsiteY17301" fmla="*/ 1021689 h 4158856"/>
              <a:gd name="connsiteX17302" fmla="*/ 6483445 w 10692508"/>
              <a:gd name="connsiteY17302" fmla="*/ 1031660 h 4158856"/>
              <a:gd name="connsiteX17303" fmla="*/ 6452773 w 10692508"/>
              <a:gd name="connsiteY17303" fmla="*/ 1047001 h 4158856"/>
              <a:gd name="connsiteX17304" fmla="*/ 6433602 w 10692508"/>
              <a:gd name="connsiteY17304" fmla="*/ 1047001 h 4158856"/>
              <a:gd name="connsiteX17305" fmla="*/ 6392961 w 10692508"/>
              <a:gd name="connsiteY17305" fmla="*/ 1067711 h 4158856"/>
              <a:gd name="connsiteX17306" fmla="*/ 6353853 w 10692508"/>
              <a:gd name="connsiteY17306" fmla="*/ 1077682 h 4158856"/>
              <a:gd name="connsiteX17307" fmla="*/ 6304010 w 10692508"/>
              <a:gd name="connsiteY17307" fmla="*/ 1099159 h 4158856"/>
              <a:gd name="connsiteX17308" fmla="*/ 6304010 w 10692508"/>
              <a:gd name="connsiteY17308" fmla="*/ 1109131 h 4158856"/>
              <a:gd name="connsiteX17309" fmla="*/ 6273337 w 10692508"/>
              <a:gd name="connsiteY17309" fmla="*/ 1124471 h 4158856"/>
              <a:gd name="connsiteX17310" fmla="*/ 6254167 w 10692508"/>
              <a:gd name="connsiteY17310" fmla="*/ 1124471 h 4158856"/>
              <a:gd name="connsiteX17311" fmla="*/ 6273337 w 10692508"/>
              <a:gd name="connsiteY17311" fmla="*/ 1135210 h 4158856"/>
              <a:gd name="connsiteX17312" fmla="*/ 6254167 w 10692508"/>
              <a:gd name="connsiteY17312" fmla="*/ 1139812 h 4158856"/>
              <a:gd name="connsiteX17313" fmla="*/ 6244198 w 10692508"/>
              <a:gd name="connsiteY17313" fmla="*/ 1145181 h 4158856"/>
              <a:gd name="connsiteX17314" fmla="*/ 6233463 w 10692508"/>
              <a:gd name="connsiteY17314" fmla="*/ 1145181 h 4158856"/>
              <a:gd name="connsiteX17315" fmla="*/ 6223494 w 10692508"/>
              <a:gd name="connsiteY17315" fmla="*/ 1139812 h 4158856"/>
              <a:gd name="connsiteX17316" fmla="*/ 6213525 w 10692508"/>
              <a:gd name="connsiteY17316" fmla="*/ 1145181 h 4158856"/>
              <a:gd name="connsiteX17317" fmla="*/ 6204324 w 10692508"/>
              <a:gd name="connsiteY17317" fmla="*/ 1145181 h 4158856"/>
              <a:gd name="connsiteX17318" fmla="*/ 6233463 w 10692508"/>
              <a:gd name="connsiteY17318" fmla="*/ 1135210 h 4158856"/>
              <a:gd name="connsiteX17319" fmla="*/ 6233463 w 10692508"/>
              <a:gd name="connsiteY17319" fmla="*/ 1129841 h 4158856"/>
              <a:gd name="connsiteX17320" fmla="*/ 6254167 w 10692508"/>
              <a:gd name="connsiteY17320" fmla="*/ 1129841 h 4158856"/>
              <a:gd name="connsiteX17321" fmla="*/ 6244198 w 10692508"/>
              <a:gd name="connsiteY17321" fmla="*/ 1119102 h 4158856"/>
              <a:gd name="connsiteX17322" fmla="*/ 6233463 w 10692508"/>
              <a:gd name="connsiteY17322" fmla="*/ 1119102 h 4158856"/>
              <a:gd name="connsiteX17323" fmla="*/ 6233463 w 10692508"/>
              <a:gd name="connsiteY17323" fmla="*/ 1129841 h 4158856"/>
              <a:gd name="connsiteX17324" fmla="*/ 6213525 w 10692508"/>
              <a:gd name="connsiteY17324" fmla="*/ 1129841 h 4158856"/>
              <a:gd name="connsiteX17325" fmla="*/ 6194355 w 10692508"/>
              <a:gd name="connsiteY17325" fmla="*/ 1139812 h 4158856"/>
              <a:gd name="connsiteX17326" fmla="*/ 6154480 w 10692508"/>
              <a:gd name="connsiteY17326" fmla="*/ 1155153 h 4158856"/>
              <a:gd name="connsiteX17327" fmla="*/ 6134543 w 10692508"/>
              <a:gd name="connsiteY17327" fmla="*/ 1170493 h 4158856"/>
              <a:gd name="connsiteX17328" fmla="*/ 6124574 w 10692508"/>
              <a:gd name="connsiteY17328" fmla="*/ 1160522 h 4158856"/>
              <a:gd name="connsiteX17329" fmla="*/ 6103870 w 10692508"/>
              <a:gd name="connsiteY17329" fmla="*/ 1170493 h 4158856"/>
              <a:gd name="connsiteX17330" fmla="*/ 6113839 w 10692508"/>
              <a:gd name="connsiteY17330" fmla="*/ 1175863 h 4158856"/>
              <a:gd name="connsiteX17331" fmla="*/ 6094669 w 10692508"/>
              <a:gd name="connsiteY17331" fmla="*/ 1191203 h 4158856"/>
              <a:gd name="connsiteX17332" fmla="*/ 6074731 w 10692508"/>
              <a:gd name="connsiteY17332" fmla="*/ 1201175 h 4158856"/>
              <a:gd name="connsiteX17333" fmla="*/ 6094669 w 10692508"/>
              <a:gd name="connsiteY17333" fmla="*/ 1206544 h 4158856"/>
              <a:gd name="connsiteX17334" fmla="*/ 6084700 w 10692508"/>
              <a:gd name="connsiteY17334" fmla="*/ 1217282 h 4158856"/>
              <a:gd name="connsiteX17335" fmla="*/ 6063996 w 10692508"/>
              <a:gd name="connsiteY17335" fmla="*/ 1221885 h 4158856"/>
              <a:gd name="connsiteX17336" fmla="*/ 6034857 w 10692508"/>
              <a:gd name="connsiteY17336" fmla="*/ 1227254 h 4158856"/>
              <a:gd name="connsiteX17337" fmla="*/ 6014920 w 10692508"/>
              <a:gd name="connsiteY17337" fmla="*/ 1237225 h 4158856"/>
              <a:gd name="connsiteX17338" fmla="*/ 6014920 w 10692508"/>
              <a:gd name="connsiteY17338" fmla="*/ 1227254 h 4158856"/>
              <a:gd name="connsiteX17339" fmla="*/ 6004184 w 10692508"/>
              <a:gd name="connsiteY17339" fmla="*/ 1221885 h 4158856"/>
              <a:gd name="connsiteX17340" fmla="*/ 5984247 w 10692508"/>
              <a:gd name="connsiteY17340" fmla="*/ 1237225 h 4158856"/>
              <a:gd name="connsiteX17341" fmla="*/ 5965076 w 10692508"/>
              <a:gd name="connsiteY17341" fmla="*/ 1242594 h 4158856"/>
              <a:gd name="connsiteX17342" fmla="*/ 5975045 w 10692508"/>
              <a:gd name="connsiteY17342" fmla="*/ 1247964 h 4158856"/>
              <a:gd name="connsiteX17343" fmla="*/ 5984247 w 10692508"/>
              <a:gd name="connsiteY17343" fmla="*/ 1242594 h 4158856"/>
              <a:gd name="connsiteX17344" fmla="*/ 5994215 w 10692508"/>
              <a:gd name="connsiteY17344" fmla="*/ 1242594 h 4158856"/>
              <a:gd name="connsiteX17345" fmla="*/ 5965076 w 10692508"/>
              <a:gd name="connsiteY17345" fmla="*/ 1262537 h 4158856"/>
              <a:gd name="connsiteX17346" fmla="*/ 5975045 w 10692508"/>
              <a:gd name="connsiteY17346" fmla="*/ 1267907 h 4158856"/>
              <a:gd name="connsiteX17347" fmla="*/ 5954341 w 10692508"/>
              <a:gd name="connsiteY17347" fmla="*/ 1273276 h 4158856"/>
              <a:gd name="connsiteX17348" fmla="*/ 5944372 w 10692508"/>
              <a:gd name="connsiteY17348" fmla="*/ 1267907 h 4158856"/>
              <a:gd name="connsiteX17349" fmla="*/ 5934404 w 10692508"/>
              <a:gd name="connsiteY17349" fmla="*/ 1267907 h 4158856"/>
              <a:gd name="connsiteX17350" fmla="*/ 5924435 w 10692508"/>
              <a:gd name="connsiteY17350" fmla="*/ 1267907 h 4158856"/>
              <a:gd name="connsiteX17351" fmla="*/ 5915233 w 10692508"/>
              <a:gd name="connsiteY17351" fmla="*/ 1267907 h 4158856"/>
              <a:gd name="connsiteX17352" fmla="*/ 5905265 w 10692508"/>
              <a:gd name="connsiteY17352" fmla="*/ 1267907 h 4158856"/>
              <a:gd name="connsiteX17353" fmla="*/ 5874592 w 10692508"/>
              <a:gd name="connsiteY17353" fmla="*/ 1278645 h 4158856"/>
              <a:gd name="connsiteX17354" fmla="*/ 5855421 w 10692508"/>
              <a:gd name="connsiteY17354" fmla="*/ 1284014 h 4158856"/>
              <a:gd name="connsiteX17355" fmla="*/ 5874592 w 10692508"/>
              <a:gd name="connsiteY17355" fmla="*/ 1289383 h 4158856"/>
              <a:gd name="connsiteX17356" fmla="*/ 5884560 w 10692508"/>
              <a:gd name="connsiteY17356" fmla="*/ 1293986 h 4158856"/>
              <a:gd name="connsiteX17357" fmla="*/ 5865390 w 10692508"/>
              <a:gd name="connsiteY17357" fmla="*/ 1298588 h 4158856"/>
              <a:gd name="connsiteX17358" fmla="*/ 5874592 w 10692508"/>
              <a:gd name="connsiteY17358" fmla="*/ 1298588 h 4158856"/>
              <a:gd name="connsiteX17359" fmla="*/ 5884560 w 10692508"/>
              <a:gd name="connsiteY17359" fmla="*/ 1298588 h 4158856"/>
              <a:gd name="connsiteX17360" fmla="*/ 5884560 w 10692508"/>
              <a:gd name="connsiteY17360" fmla="*/ 1293986 h 4158856"/>
              <a:gd name="connsiteX17361" fmla="*/ 5894529 w 10692508"/>
              <a:gd name="connsiteY17361" fmla="*/ 1293986 h 4158856"/>
              <a:gd name="connsiteX17362" fmla="*/ 5924435 w 10692508"/>
              <a:gd name="connsiteY17362" fmla="*/ 1278645 h 4158856"/>
              <a:gd name="connsiteX17363" fmla="*/ 5934404 w 10692508"/>
              <a:gd name="connsiteY17363" fmla="*/ 1278645 h 4158856"/>
              <a:gd name="connsiteX17364" fmla="*/ 5934404 w 10692508"/>
              <a:gd name="connsiteY17364" fmla="*/ 1284014 h 4158856"/>
              <a:gd name="connsiteX17365" fmla="*/ 5915233 w 10692508"/>
              <a:gd name="connsiteY17365" fmla="*/ 1298588 h 4158856"/>
              <a:gd name="connsiteX17366" fmla="*/ 5884560 w 10692508"/>
              <a:gd name="connsiteY17366" fmla="*/ 1314696 h 4158856"/>
              <a:gd name="connsiteX17367" fmla="*/ 5874592 w 10692508"/>
              <a:gd name="connsiteY17367" fmla="*/ 1309326 h 4158856"/>
              <a:gd name="connsiteX17368" fmla="*/ 5865390 w 10692508"/>
              <a:gd name="connsiteY17368" fmla="*/ 1324667 h 4158856"/>
              <a:gd name="connsiteX17369" fmla="*/ 5855421 w 10692508"/>
              <a:gd name="connsiteY17369" fmla="*/ 1334639 h 4158856"/>
              <a:gd name="connsiteX17370" fmla="*/ 5834717 w 10692508"/>
              <a:gd name="connsiteY17370" fmla="*/ 1345377 h 4158856"/>
              <a:gd name="connsiteX17371" fmla="*/ 5805578 w 10692508"/>
              <a:gd name="connsiteY17371" fmla="*/ 1355348 h 4158856"/>
              <a:gd name="connsiteX17372" fmla="*/ 5805578 w 10692508"/>
              <a:gd name="connsiteY17372" fmla="*/ 1345377 h 4158856"/>
              <a:gd name="connsiteX17373" fmla="*/ 5805578 w 10692508"/>
              <a:gd name="connsiteY17373" fmla="*/ 1334639 h 4158856"/>
              <a:gd name="connsiteX17374" fmla="*/ 5784874 w 10692508"/>
              <a:gd name="connsiteY17374" fmla="*/ 1334639 h 4158856"/>
              <a:gd name="connsiteX17375" fmla="*/ 5745766 w 10692508"/>
              <a:gd name="connsiteY17375" fmla="*/ 1345377 h 4158856"/>
              <a:gd name="connsiteX17376" fmla="*/ 5764937 w 10692508"/>
              <a:gd name="connsiteY17376" fmla="*/ 1345377 h 4158856"/>
              <a:gd name="connsiteX17377" fmla="*/ 5774906 w 10692508"/>
              <a:gd name="connsiteY17377" fmla="*/ 1345377 h 4158856"/>
              <a:gd name="connsiteX17378" fmla="*/ 5774906 w 10692508"/>
              <a:gd name="connsiteY17378" fmla="*/ 1350746 h 4158856"/>
              <a:gd name="connsiteX17379" fmla="*/ 5754968 w 10692508"/>
              <a:gd name="connsiteY17379" fmla="*/ 1360718 h 4158856"/>
              <a:gd name="connsiteX17380" fmla="*/ 5754968 w 10692508"/>
              <a:gd name="connsiteY17380" fmla="*/ 1366087 h 4158856"/>
              <a:gd name="connsiteX17381" fmla="*/ 5764937 w 10692508"/>
              <a:gd name="connsiteY17381" fmla="*/ 1360718 h 4158856"/>
              <a:gd name="connsiteX17382" fmla="*/ 5774906 w 10692508"/>
              <a:gd name="connsiteY17382" fmla="*/ 1360718 h 4158856"/>
              <a:gd name="connsiteX17383" fmla="*/ 5784874 w 10692508"/>
              <a:gd name="connsiteY17383" fmla="*/ 1366087 h 4158856"/>
              <a:gd name="connsiteX17384" fmla="*/ 5764937 w 10692508"/>
              <a:gd name="connsiteY17384" fmla="*/ 1370689 h 4158856"/>
              <a:gd name="connsiteX17385" fmla="*/ 5764937 w 10692508"/>
              <a:gd name="connsiteY17385" fmla="*/ 1381428 h 4158856"/>
              <a:gd name="connsiteX17386" fmla="*/ 5735798 w 10692508"/>
              <a:gd name="connsiteY17386" fmla="*/ 1386030 h 4158856"/>
              <a:gd name="connsiteX17387" fmla="*/ 5735798 w 10692508"/>
              <a:gd name="connsiteY17387" fmla="*/ 1396768 h 4158856"/>
              <a:gd name="connsiteX17388" fmla="*/ 5715094 w 10692508"/>
              <a:gd name="connsiteY17388" fmla="*/ 1402138 h 4158856"/>
              <a:gd name="connsiteX17389" fmla="*/ 5695156 w 10692508"/>
              <a:gd name="connsiteY17389" fmla="*/ 1406740 h 4158856"/>
              <a:gd name="connsiteX17390" fmla="*/ 5685955 w 10692508"/>
              <a:gd name="connsiteY17390" fmla="*/ 1406740 h 4158856"/>
              <a:gd name="connsiteX17391" fmla="*/ 5675986 w 10692508"/>
              <a:gd name="connsiteY17391" fmla="*/ 1411342 h 4158856"/>
              <a:gd name="connsiteX17392" fmla="*/ 5675986 w 10692508"/>
              <a:gd name="connsiteY17392" fmla="*/ 1416711 h 4158856"/>
              <a:gd name="connsiteX17393" fmla="*/ 5645313 w 10692508"/>
              <a:gd name="connsiteY17393" fmla="*/ 1438188 h 4158856"/>
              <a:gd name="connsiteX17394" fmla="*/ 5605439 w 10692508"/>
              <a:gd name="connsiteY17394" fmla="*/ 1442790 h 4158856"/>
              <a:gd name="connsiteX17395" fmla="*/ 5595470 w 10692508"/>
              <a:gd name="connsiteY17395" fmla="*/ 1447393 h 4158856"/>
              <a:gd name="connsiteX17396" fmla="*/ 5566331 w 10692508"/>
              <a:gd name="connsiteY17396" fmla="*/ 1463500 h 4158856"/>
              <a:gd name="connsiteX17397" fmla="*/ 5555596 w 10692508"/>
              <a:gd name="connsiteY17397" fmla="*/ 1468869 h 4158856"/>
              <a:gd name="connsiteX17398" fmla="*/ 5545627 w 10692508"/>
              <a:gd name="connsiteY17398" fmla="*/ 1483443 h 4158856"/>
              <a:gd name="connsiteX17399" fmla="*/ 5555596 w 10692508"/>
              <a:gd name="connsiteY17399" fmla="*/ 1483443 h 4158856"/>
              <a:gd name="connsiteX17400" fmla="*/ 5566331 w 10692508"/>
              <a:gd name="connsiteY17400" fmla="*/ 1473472 h 4158856"/>
              <a:gd name="connsiteX17401" fmla="*/ 5585502 w 10692508"/>
              <a:gd name="connsiteY17401" fmla="*/ 1468869 h 4158856"/>
              <a:gd name="connsiteX17402" fmla="*/ 5605439 w 10692508"/>
              <a:gd name="connsiteY17402" fmla="*/ 1458131 h 4158856"/>
              <a:gd name="connsiteX17403" fmla="*/ 5615407 w 10692508"/>
              <a:gd name="connsiteY17403" fmla="*/ 1458131 h 4158856"/>
              <a:gd name="connsiteX17404" fmla="*/ 5634578 w 10692508"/>
              <a:gd name="connsiteY17404" fmla="*/ 1447393 h 4158856"/>
              <a:gd name="connsiteX17405" fmla="*/ 5645313 w 10692508"/>
              <a:gd name="connsiteY17405" fmla="*/ 1447393 h 4158856"/>
              <a:gd name="connsiteX17406" fmla="*/ 5675986 w 10692508"/>
              <a:gd name="connsiteY17406" fmla="*/ 1442790 h 4158856"/>
              <a:gd name="connsiteX17407" fmla="*/ 5685955 w 10692508"/>
              <a:gd name="connsiteY17407" fmla="*/ 1432819 h 4158856"/>
              <a:gd name="connsiteX17408" fmla="*/ 5705125 w 10692508"/>
              <a:gd name="connsiteY17408" fmla="*/ 1432819 h 4158856"/>
              <a:gd name="connsiteX17409" fmla="*/ 5705125 w 10692508"/>
              <a:gd name="connsiteY17409" fmla="*/ 1427450 h 4158856"/>
              <a:gd name="connsiteX17410" fmla="*/ 5735798 w 10692508"/>
              <a:gd name="connsiteY17410" fmla="*/ 1422080 h 4158856"/>
              <a:gd name="connsiteX17411" fmla="*/ 5754968 w 10692508"/>
              <a:gd name="connsiteY17411" fmla="*/ 1411342 h 4158856"/>
              <a:gd name="connsiteX17412" fmla="*/ 5764937 w 10692508"/>
              <a:gd name="connsiteY17412" fmla="*/ 1411342 h 4158856"/>
              <a:gd name="connsiteX17413" fmla="*/ 5774906 w 10692508"/>
              <a:gd name="connsiteY17413" fmla="*/ 1406740 h 4158856"/>
              <a:gd name="connsiteX17414" fmla="*/ 5784874 w 10692508"/>
              <a:gd name="connsiteY17414" fmla="*/ 1402138 h 4158856"/>
              <a:gd name="connsiteX17415" fmla="*/ 5805578 w 10692508"/>
              <a:gd name="connsiteY17415" fmla="*/ 1396768 h 4158856"/>
              <a:gd name="connsiteX17416" fmla="*/ 5814780 w 10692508"/>
              <a:gd name="connsiteY17416" fmla="*/ 1386030 h 4158856"/>
              <a:gd name="connsiteX17417" fmla="*/ 5824749 w 10692508"/>
              <a:gd name="connsiteY17417" fmla="*/ 1391399 h 4158856"/>
              <a:gd name="connsiteX17418" fmla="*/ 5834717 w 10692508"/>
              <a:gd name="connsiteY17418" fmla="*/ 1391399 h 4158856"/>
              <a:gd name="connsiteX17419" fmla="*/ 5824749 w 10692508"/>
              <a:gd name="connsiteY17419" fmla="*/ 1386030 h 4158856"/>
              <a:gd name="connsiteX17420" fmla="*/ 5834717 w 10692508"/>
              <a:gd name="connsiteY17420" fmla="*/ 1381428 h 4158856"/>
              <a:gd name="connsiteX17421" fmla="*/ 5834717 w 10692508"/>
              <a:gd name="connsiteY17421" fmla="*/ 1366087 h 4158856"/>
              <a:gd name="connsiteX17422" fmla="*/ 5845453 w 10692508"/>
              <a:gd name="connsiteY17422" fmla="*/ 1366087 h 4158856"/>
              <a:gd name="connsiteX17423" fmla="*/ 5855421 w 10692508"/>
              <a:gd name="connsiteY17423" fmla="*/ 1360718 h 4158856"/>
              <a:gd name="connsiteX17424" fmla="*/ 5874592 w 10692508"/>
              <a:gd name="connsiteY17424" fmla="*/ 1355348 h 4158856"/>
              <a:gd name="connsiteX17425" fmla="*/ 5874592 w 10692508"/>
              <a:gd name="connsiteY17425" fmla="*/ 1360718 h 4158856"/>
              <a:gd name="connsiteX17426" fmla="*/ 5865390 w 10692508"/>
              <a:gd name="connsiteY17426" fmla="*/ 1366087 h 4158856"/>
              <a:gd name="connsiteX17427" fmla="*/ 5865390 w 10692508"/>
              <a:gd name="connsiteY17427" fmla="*/ 1376058 h 4158856"/>
              <a:gd name="connsiteX17428" fmla="*/ 5855421 w 10692508"/>
              <a:gd name="connsiteY17428" fmla="*/ 1376058 h 4158856"/>
              <a:gd name="connsiteX17429" fmla="*/ 5845453 w 10692508"/>
              <a:gd name="connsiteY17429" fmla="*/ 1381428 h 4158856"/>
              <a:gd name="connsiteX17430" fmla="*/ 5855421 w 10692508"/>
              <a:gd name="connsiteY17430" fmla="*/ 1381428 h 4158856"/>
              <a:gd name="connsiteX17431" fmla="*/ 5865390 w 10692508"/>
              <a:gd name="connsiteY17431" fmla="*/ 1376058 h 4158856"/>
              <a:gd name="connsiteX17432" fmla="*/ 5894529 w 10692508"/>
              <a:gd name="connsiteY17432" fmla="*/ 1366087 h 4158856"/>
              <a:gd name="connsiteX17433" fmla="*/ 5915233 w 10692508"/>
              <a:gd name="connsiteY17433" fmla="*/ 1360718 h 4158856"/>
              <a:gd name="connsiteX17434" fmla="*/ 5884560 w 10692508"/>
              <a:gd name="connsiteY17434" fmla="*/ 1355348 h 4158856"/>
              <a:gd name="connsiteX17435" fmla="*/ 5884560 w 10692508"/>
              <a:gd name="connsiteY17435" fmla="*/ 1350746 h 4158856"/>
              <a:gd name="connsiteX17436" fmla="*/ 5905265 w 10692508"/>
              <a:gd name="connsiteY17436" fmla="*/ 1334639 h 4158856"/>
              <a:gd name="connsiteX17437" fmla="*/ 5924435 w 10692508"/>
              <a:gd name="connsiteY17437" fmla="*/ 1330036 h 4158856"/>
              <a:gd name="connsiteX17438" fmla="*/ 5934404 w 10692508"/>
              <a:gd name="connsiteY17438" fmla="*/ 1334639 h 4158856"/>
              <a:gd name="connsiteX17439" fmla="*/ 5944372 w 10692508"/>
              <a:gd name="connsiteY17439" fmla="*/ 1330036 h 4158856"/>
              <a:gd name="connsiteX17440" fmla="*/ 5934404 w 10692508"/>
              <a:gd name="connsiteY17440" fmla="*/ 1345377 h 4158856"/>
              <a:gd name="connsiteX17441" fmla="*/ 5944372 w 10692508"/>
              <a:gd name="connsiteY17441" fmla="*/ 1350746 h 4158856"/>
              <a:gd name="connsiteX17442" fmla="*/ 5965076 w 10692508"/>
              <a:gd name="connsiteY17442" fmla="*/ 1340008 h 4158856"/>
              <a:gd name="connsiteX17443" fmla="*/ 5984247 w 10692508"/>
              <a:gd name="connsiteY17443" fmla="*/ 1334639 h 4158856"/>
              <a:gd name="connsiteX17444" fmla="*/ 6004184 w 10692508"/>
              <a:gd name="connsiteY17444" fmla="*/ 1330036 h 4158856"/>
              <a:gd name="connsiteX17445" fmla="*/ 5994215 w 10692508"/>
              <a:gd name="connsiteY17445" fmla="*/ 1324667 h 4158856"/>
              <a:gd name="connsiteX17446" fmla="*/ 6004184 w 10692508"/>
              <a:gd name="connsiteY17446" fmla="*/ 1320065 h 4158856"/>
              <a:gd name="connsiteX17447" fmla="*/ 6014920 w 10692508"/>
              <a:gd name="connsiteY17447" fmla="*/ 1324667 h 4158856"/>
              <a:gd name="connsiteX17448" fmla="*/ 6034857 w 10692508"/>
              <a:gd name="connsiteY17448" fmla="*/ 1320065 h 4158856"/>
              <a:gd name="connsiteX17449" fmla="*/ 6054027 w 10692508"/>
              <a:gd name="connsiteY17449" fmla="*/ 1309326 h 4158856"/>
              <a:gd name="connsiteX17450" fmla="*/ 6074731 w 10692508"/>
              <a:gd name="connsiteY17450" fmla="*/ 1303957 h 4158856"/>
              <a:gd name="connsiteX17451" fmla="*/ 6094669 w 10692508"/>
              <a:gd name="connsiteY17451" fmla="*/ 1298588 h 4158856"/>
              <a:gd name="connsiteX17452" fmla="*/ 6094669 w 10692508"/>
              <a:gd name="connsiteY17452" fmla="*/ 1293986 h 4158856"/>
              <a:gd name="connsiteX17453" fmla="*/ 6124574 w 10692508"/>
              <a:gd name="connsiteY17453" fmla="*/ 1284014 h 4158856"/>
              <a:gd name="connsiteX17454" fmla="*/ 6154480 w 10692508"/>
              <a:gd name="connsiteY17454" fmla="*/ 1284014 h 4158856"/>
              <a:gd name="connsiteX17455" fmla="*/ 6173651 w 10692508"/>
              <a:gd name="connsiteY17455" fmla="*/ 1273276 h 4158856"/>
              <a:gd name="connsiteX17456" fmla="*/ 6184386 w 10692508"/>
              <a:gd name="connsiteY17456" fmla="*/ 1267907 h 4158856"/>
              <a:gd name="connsiteX17457" fmla="*/ 6173651 w 10692508"/>
              <a:gd name="connsiteY17457" fmla="*/ 1257935 h 4158856"/>
              <a:gd name="connsiteX17458" fmla="*/ 6194355 w 10692508"/>
              <a:gd name="connsiteY17458" fmla="*/ 1257935 h 4158856"/>
              <a:gd name="connsiteX17459" fmla="*/ 6204324 w 10692508"/>
              <a:gd name="connsiteY17459" fmla="*/ 1262537 h 4158856"/>
              <a:gd name="connsiteX17460" fmla="*/ 6223494 w 10692508"/>
              <a:gd name="connsiteY17460" fmla="*/ 1257935 h 4158856"/>
              <a:gd name="connsiteX17461" fmla="*/ 6223494 w 10692508"/>
              <a:gd name="connsiteY17461" fmla="*/ 1247964 h 4158856"/>
              <a:gd name="connsiteX17462" fmla="*/ 6264135 w 10692508"/>
              <a:gd name="connsiteY17462" fmla="*/ 1237225 h 4158856"/>
              <a:gd name="connsiteX17463" fmla="*/ 6294041 w 10692508"/>
              <a:gd name="connsiteY17463" fmla="*/ 1221885 h 4158856"/>
              <a:gd name="connsiteX17464" fmla="*/ 6323947 w 10692508"/>
              <a:gd name="connsiteY17464" fmla="*/ 1217282 h 4158856"/>
              <a:gd name="connsiteX17465" fmla="*/ 6333149 w 10692508"/>
              <a:gd name="connsiteY17465" fmla="*/ 1217282 h 4158856"/>
              <a:gd name="connsiteX17466" fmla="*/ 6343118 w 10692508"/>
              <a:gd name="connsiteY17466" fmla="*/ 1211913 h 4158856"/>
              <a:gd name="connsiteX17467" fmla="*/ 6363822 w 10692508"/>
              <a:gd name="connsiteY17467" fmla="*/ 1217282 h 4158856"/>
              <a:gd name="connsiteX17468" fmla="*/ 6402929 w 10692508"/>
              <a:gd name="connsiteY17468" fmla="*/ 1201175 h 4158856"/>
              <a:gd name="connsiteX17469" fmla="*/ 6423633 w 10692508"/>
              <a:gd name="connsiteY17469" fmla="*/ 1196573 h 4158856"/>
              <a:gd name="connsiteX17470" fmla="*/ 6433602 w 10692508"/>
              <a:gd name="connsiteY17470" fmla="*/ 1191203 h 4158856"/>
              <a:gd name="connsiteX17471" fmla="*/ 6423633 w 10692508"/>
              <a:gd name="connsiteY17471" fmla="*/ 1185834 h 4158856"/>
              <a:gd name="connsiteX17472" fmla="*/ 6413665 w 10692508"/>
              <a:gd name="connsiteY17472" fmla="*/ 1185834 h 4158856"/>
              <a:gd name="connsiteX17473" fmla="*/ 6383759 w 10692508"/>
              <a:gd name="connsiteY17473" fmla="*/ 1181232 h 4158856"/>
              <a:gd name="connsiteX17474" fmla="*/ 6392961 w 10692508"/>
              <a:gd name="connsiteY17474" fmla="*/ 1165891 h 4158856"/>
              <a:gd name="connsiteX17475" fmla="*/ 6413665 w 10692508"/>
              <a:gd name="connsiteY17475" fmla="*/ 1181232 h 4158856"/>
              <a:gd name="connsiteX17476" fmla="*/ 6433602 w 10692508"/>
              <a:gd name="connsiteY17476" fmla="*/ 1170493 h 4158856"/>
              <a:gd name="connsiteX17477" fmla="*/ 6452773 w 10692508"/>
              <a:gd name="connsiteY17477" fmla="*/ 1165891 h 4158856"/>
              <a:gd name="connsiteX17478" fmla="*/ 6444338 w 10692508"/>
              <a:gd name="connsiteY17478" fmla="*/ 1181232 h 4158856"/>
              <a:gd name="connsiteX17479" fmla="*/ 6452773 w 10692508"/>
              <a:gd name="connsiteY17479" fmla="*/ 1185834 h 4158856"/>
              <a:gd name="connsiteX17480" fmla="*/ 6463508 w 10692508"/>
              <a:gd name="connsiteY17480" fmla="*/ 1181232 h 4158856"/>
              <a:gd name="connsiteX17481" fmla="*/ 6473477 w 10692508"/>
              <a:gd name="connsiteY17481" fmla="*/ 1170493 h 4158856"/>
              <a:gd name="connsiteX17482" fmla="*/ 6483445 w 10692508"/>
              <a:gd name="connsiteY17482" fmla="*/ 1170493 h 4158856"/>
              <a:gd name="connsiteX17483" fmla="*/ 6483445 w 10692508"/>
              <a:gd name="connsiteY17483" fmla="*/ 1181232 h 4158856"/>
              <a:gd name="connsiteX17484" fmla="*/ 6502616 w 10692508"/>
              <a:gd name="connsiteY17484" fmla="*/ 1165891 h 4158856"/>
              <a:gd name="connsiteX17485" fmla="*/ 6553226 w 10692508"/>
              <a:gd name="connsiteY17485" fmla="*/ 1155153 h 4158856"/>
              <a:gd name="connsiteX17486" fmla="*/ 6553226 w 10692508"/>
              <a:gd name="connsiteY17486" fmla="*/ 1145181 h 4158856"/>
              <a:gd name="connsiteX17487" fmla="*/ 6573163 w 10692508"/>
              <a:gd name="connsiteY17487" fmla="*/ 1145181 h 4158856"/>
              <a:gd name="connsiteX17488" fmla="*/ 6593100 w 10692508"/>
              <a:gd name="connsiteY17488" fmla="*/ 1160522 h 4158856"/>
              <a:gd name="connsiteX17489" fmla="*/ 6603069 w 10692508"/>
              <a:gd name="connsiteY17489" fmla="*/ 1160522 h 4158856"/>
              <a:gd name="connsiteX17490" fmla="*/ 6603069 w 10692508"/>
              <a:gd name="connsiteY17490" fmla="*/ 1155153 h 4158856"/>
              <a:gd name="connsiteX17491" fmla="*/ 6613804 w 10692508"/>
              <a:gd name="connsiteY17491" fmla="*/ 1135210 h 4158856"/>
              <a:gd name="connsiteX17492" fmla="*/ 6622239 w 10692508"/>
              <a:gd name="connsiteY17492" fmla="*/ 1135210 h 4158856"/>
              <a:gd name="connsiteX17493" fmla="*/ 6632975 w 10692508"/>
              <a:gd name="connsiteY17493" fmla="*/ 1129841 h 4158856"/>
              <a:gd name="connsiteX17494" fmla="*/ 6642943 w 10692508"/>
              <a:gd name="connsiteY17494" fmla="*/ 1124471 h 4158856"/>
              <a:gd name="connsiteX17495" fmla="*/ 6682051 w 10692508"/>
              <a:gd name="connsiteY17495" fmla="*/ 1124471 h 4158856"/>
              <a:gd name="connsiteX17496" fmla="*/ 6692786 w 10692508"/>
              <a:gd name="connsiteY17496" fmla="*/ 1109131 h 4158856"/>
              <a:gd name="connsiteX17497" fmla="*/ 6722692 w 10692508"/>
              <a:gd name="connsiteY17497" fmla="*/ 1103761 h 4158856"/>
              <a:gd name="connsiteX17498" fmla="*/ 6733428 w 10692508"/>
              <a:gd name="connsiteY17498" fmla="*/ 1103761 h 4158856"/>
              <a:gd name="connsiteX17499" fmla="*/ 6733428 w 10692508"/>
              <a:gd name="connsiteY17499" fmla="*/ 1099159 h 4158856"/>
              <a:gd name="connsiteX17500" fmla="*/ 6762567 w 10692508"/>
              <a:gd name="connsiteY17500" fmla="*/ 1088421 h 4158856"/>
              <a:gd name="connsiteX17501" fmla="*/ 6791706 w 10692508"/>
              <a:gd name="connsiteY17501" fmla="*/ 1088421 h 4158856"/>
              <a:gd name="connsiteX17502" fmla="*/ 6791706 w 10692508"/>
              <a:gd name="connsiteY17502" fmla="*/ 1083052 h 4158856"/>
              <a:gd name="connsiteX17503" fmla="*/ 6812410 w 10692508"/>
              <a:gd name="connsiteY17503" fmla="*/ 1083052 h 4158856"/>
              <a:gd name="connsiteX17504" fmla="*/ 6812410 w 10692508"/>
              <a:gd name="connsiteY17504" fmla="*/ 1073080 h 4158856"/>
              <a:gd name="connsiteX17505" fmla="*/ 6832347 w 10692508"/>
              <a:gd name="connsiteY17505" fmla="*/ 1067711 h 4158856"/>
              <a:gd name="connsiteX17506" fmla="*/ 6851518 w 10692508"/>
              <a:gd name="connsiteY17506" fmla="*/ 1063109 h 4158856"/>
              <a:gd name="connsiteX17507" fmla="*/ 6862253 w 10692508"/>
              <a:gd name="connsiteY17507" fmla="*/ 1067711 h 4158856"/>
              <a:gd name="connsiteX17508" fmla="*/ 6872222 w 10692508"/>
              <a:gd name="connsiteY17508" fmla="*/ 1073080 h 4158856"/>
              <a:gd name="connsiteX17509" fmla="*/ 6862253 w 10692508"/>
              <a:gd name="connsiteY17509" fmla="*/ 1077682 h 4158856"/>
              <a:gd name="connsiteX17510" fmla="*/ 6872222 w 10692508"/>
              <a:gd name="connsiteY17510" fmla="*/ 1083052 h 4158856"/>
              <a:gd name="connsiteX17511" fmla="*/ 6882191 w 10692508"/>
              <a:gd name="connsiteY17511" fmla="*/ 1077682 h 4158856"/>
              <a:gd name="connsiteX17512" fmla="*/ 6892926 w 10692508"/>
              <a:gd name="connsiteY17512" fmla="*/ 1073080 h 4158856"/>
              <a:gd name="connsiteX17513" fmla="*/ 6892926 w 10692508"/>
              <a:gd name="connsiteY17513" fmla="*/ 1067711 h 4158856"/>
              <a:gd name="connsiteX17514" fmla="*/ 6912096 w 10692508"/>
              <a:gd name="connsiteY17514" fmla="*/ 1073080 h 4158856"/>
              <a:gd name="connsiteX17515" fmla="*/ 6932034 w 10692508"/>
              <a:gd name="connsiteY17515" fmla="*/ 1063109 h 4158856"/>
              <a:gd name="connsiteX17516" fmla="*/ 6902895 w 10692508"/>
              <a:gd name="connsiteY17516" fmla="*/ 1052370 h 4158856"/>
              <a:gd name="connsiteX17517" fmla="*/ 6932034 w 10692508"/>
              <a:gd name="connsiteY17517" fmla="*/ 1047001 h 4158856"/>
              <a:gd name="connsiteX17518" fmla="*/ 6952738 w 10692508"/>
              <a:gd name="connsiteY17518" fmla="*/ 1042399 h 4158856"/>
              <a:gd name="connsiteX17519" fmla="*/ 6971908 w 10692508"/>
              <a:gd name="connsiteY17519" fmla="*/ 1027058 h 4158856"/>
              <a:gd name="connsiteX17520" fmla="*/ 6981877 w 10692508"/>
              <a:gd name="connsiteY17520" fmla="*/ 1027058 h 4158856"/>
              <a:gd name="connsiteX17521" fmla="*/ 7022518 w 10692508"/>
              <a:gd name="connsiteY17521" fmla="*/ 1011717 h 4158856"/>
              <a:gd name="connsiteX17522" fmla="*/ 7031720 w 10692508"/>
              <a:gd name="connsiteY17522" fmla="*/ 1011717 h 4158856"/>
              <a:gd name="connsiteX17523" fmla="*/ 7041689 w 10692508"/>
              <a:gd name="connsiteY17523" fmla="*/ 1000979 h 4158856"/>
              <a:gd name="connsiteX17524" fmla="*/ 7062393 w 10692508"/>
              <a:gd name="connsiteY17524" fmla="*/ 1000979 h 4158856"/>
              <a:gd name="connsiteX17525" fmla="*/ 7081563 w 10692508"/>
              <a:gd name="connsiteY17525" fmla="*/ 995610 h 4158856"/>
              <a:gd name="connsiteX17526" fmla="*/ 7091531 w 10692508"/>
              <a:gd name="connsiteY17526" fmla="*/ 991008 h 4158856"/>
              <a:gd name="connsiteX17527" fmla="*/ 7122204 w 10692508"/>
              <a:gd name="connsiteY17527" fmla="*/ 986405 h 4158856"/>
              <a:gd name="connsiteX17528" fmla="*/ 7141375 w 10692508"/>
              <a:gd name="connsiteY17528" fmla="*/ 986405 h 4158856"/>
              <a:gd name="connsiteX17529" fmla="*/ 7151343 w 10692508"/>
              <a:gd name="connsiteY17529" fmla="*/ 975667 h 4158856"/>
              <a:gd name="connsiteX17530" fmla="*/ 7151343 w 10692508"/>
              <a:gd name="connsiteY17530" fmla="*/ 986405 h 4158856"/>
              <a:gd name="connsiteX17531" fmla="*/ 7132173 w 10692508"/>
              <a:gd name="connsiteY17531" fmla="*/ 995610 h 4158856"/>
              <a:gd name="connsiteX17532" fmla="*/ 7182016 w 10692508"/>
              <a:gd name="connsiteY17532" fmla="*/ 995610 h 4158856"/>
              <a:gd name="connsiteX17533" fmla="*/ 7171281 w 10692508"/>
              <a:gd name="connsiteY17533" fmla="*/ 991008 h 4158856"/>
              <a:gd name="connsiteX17534" fmla="*/ 7201187 w 10692508"/>
              <a:gd name="connsiteY17534" fmla="*/ 981036 h 4158856"/>
              <a:gd name="connsiteX17535" fmla="*/ 7191985 w 10692508"/>
              <a:gd name="connsiteY17535" fmla="*/ 975667 h 4158856"/>
              <a:gd name="connsiteX17536" fmla="*/ 7221123 w 10692508"/>
              <a:gd name="connsiteY17536" fmla="*/ 944985 h 4158856"/>
              <a:gd name="connsiteX17537" fmla="*/ 7231859 w 10692508"/>
              <a:gd name="connsiteY17537" fmla="*/ 950355 h 4158856"/>
              <a:gd name="connsiteX17538" fmla="*/ 7241828 w 10692508"/>
              <a:gd name="connsiteY17538" fmla="*/ 944985 h 4158856"/>
              <a:gd name="connsiteX17539" fmla="*/ 7251797 w 10692508"/>
              <a:gd name="connsiteY17539" fmla="*/ 944985 h 4158856"/>
              <a:gd name="connsiteX17540" fmla="*/ 7251797 w 10692508"/>
              <a:gd name="connsiteY17540" fmla="*/ 950355 h 4158856"/>
              <a:gd name="connsiteX17541" fmla="*/ 7241828 w 10692508"/>
              <a:gd name="connsiteY17541" fmla="*/ 954957 h 4158856"/>
              <a:gd name="connsiteX17542" fmla="*/ 7221123 w 10692508"/>
              <a:gd name="connsiteY17542" fmla="*/ 970298 h 4158856"/>
              <a:gd name="connsiteX17543" fmla="*/ 7231859 w 10692508"/>
              <a:gd name="connsiteY17543" fmla="*/ 970298 h 4158856"/>
              <a:gd name="connsiteX17544" fmla="*/ 7241828 w 10692508"/>
              <a:gd name="connsiteY17544" fmla="*/ 970298 h 4158856"/>
              <a:gd name="connsiteX17545" fmla="*/ 7241828 w 10692508"/>
              <a:gd name="connsiteY17545" fmla="*/ 954957 h 4158856"/>
              <a:gd name="connsiteX17546" fmla="*/ 7251797 w 10692508"/>
              <a:gd name="connsiteY17546" fmla="*/ 954957 h 4158856"/>
              <a:gd name="connsiteX17547" fmla="*/ 7260999 w 10692508"/>
              <a:gd name="connsiteY17547" fmla="*/ 950355 h 4158856"/>
              <a:gd name="connsiteX17548" fmla="*/ 7251797 w 10692508"/>
              <a:gd name="connsiteY17548" fmla="*/ 944985 h 4158856"/>
              <a:gd name="connsiteX17549" fmla="*/ 7270967 w 10692508"/>
              <a:gd name="connsiteY17549" fmla="*/ 939616 h 4158856"/>
              <a:gd name="connsiteX17550" fmla="*/ 7311609 w 10692508"/>
              <a:gd name="connsiteY17550" fmla="*/ 928878 h 4158856"/>
              <a:gd name="connsiteX17551" fmla="*/ 7311609 w 10692508"/>
              <a:gd name="connsiteY17551" fmla="*/ 924276 h 4158856"/>
              <a:gd name="connsiteX17552" fmla="*/ 7351483 w 10692508"/>
              <a:gd name="connsiteY17552" fmla="*/ 914304 h 4158856"/>
              <a:gd name="connsiteX17553" fmla="*/ 7361451 w 10692508"/>
              <a:gd name="connsiteY17553" fmla="*/ 918906 h 4158856"/>
              <a:gd name="connsiteX17554" fmla="*/ 7380622 w 10692508"/>
              <a:gd name="connsiteY17554" fmla="*/ 908935 h 4158856"/>
              <a:gd name="connsiteX17555" fmla="*/ 7401326 w 10692508"/>
              <a:gd name="connsiteY17555" fmla="*/ 903566 h 4158856"/>
              <a:gd name="connsiteX17556" fmla="*/ 7430465 w 10692508"/>
              <a:gd name="connsiteY17556" fmla="*/ 898196 h 4158856"/>
              <a:gd name="connsiteX17557" fmla="*/ 7440433 w 10692508"/>
              <a:gd name="connsiteY17557" fmla="*/ 888225 h 4158856"/>
              <a:gd name="connsiteX17558" fmla="*/ 7450403 w 10692508"/>
              <a:gd name="connsiteY17558" fmla="*/ 882856 h 4158856"/>
              <a:gd name="connsiteX17559" fmla="*/ 7461137 w 10692508"/>
              <a:gd name="connsiteY17559" fmla="*/ 882856 h 4158856"/>
              <a:gd name="connsiteX17560" fmla="*/ 7481075 w 10692508"/>
              <a:gd name="connsiteY17560" fmla="*/ 882856 h 4158856"/>
              <a:gd name="connsiteX17561" fmla="*/ 7481075 w 10692508"/>
              <a:gd name="connsiteY17561" fmla="*/ 878254 h 4158856"/>
              <a:gd name="connsiteX17562" fmla="*/ 7520949 w 10692508"/>
              <a:gd name="connsiteY17562" fmla="*/ 878254 h 4158856"/>
              <a:gd name="connsiteX17563" fmla="*/ 7510981 w 10692508"/>
              <a:gd name="connsiteY17563" fmla="*/ 882856 h 4158856"/>
              <a:gd name="connsiteX17564" fmla="*/ 7471107 w 10692508"/>
              <a:gd name="connsiteY17564" fmla="*/ 893594 h 4158856"/>
              <a:gd name="connsiteX17565" fmla="*/ 7461137 w 10692508"/>
              <a:gd name="connsiteY17565" fmla="*/ 893594 h 4158856"/>
              <a:gd name="connsiteX17566" fmla="*/ 7421263 w 10692508"/>
              <a:gd name="connsiteY17566" fmla="*/ 908935 h 4158856"/>
              <a:gd name="connsiteX17567" fmla="*/ 7401326 w 10692508"/>
              <a:gd name="connsiteY17567" fmla="*/ 908935 h 4158856"/>
              <a:gd name="connsiteX17568" fmla="*/ 7390591 w 10692508"/>
              <a:gd name="connsiteY17568" fmla="*/ 918906 h 4158856"/>
              <a:gd name="connsiteX17569" fmla="*/ 7411295 w 10692508"/>
              <a:gd name="connsiteY17569" fmla="*/ 914304 h 4158856"/>
              <a:gd name="connsiteX17570" fmla="*/ 7430465 w 10692508"/>
              <a:gd name="connsiteY17570" fmla="*/ 914304 h 4158856"/>
              <a:gd name="connsiteX17571" fmla="*/ 7440433 w 10692508"/>
              <a:gd name="connsiteY17571" fmla="*/ 914304 h 4158856"/>
              <a:gd name="connsiteX17572" fmla="*/ 7461137 w 10692508"/>
              <a:gd name="connsiteY17572" fmla="*/ 914304 h 4158856"/>
              <a:gd name="connsiteX17573" fmla="*/ 7450403 w 10692508"/>
              <a:gd name="connsiteY17573" fmla="*/ 918906 h 4158856"/>
              <a:gd name="connsiteX17574" fmla="*/ 7430465 w 10692508"/>
              <a:gd name="connsiteY17574" fmla="*/ 924276 h 4158856"/>
              <a:gd name="connsiteX17575" fmla="*/ 7361451 w 10692508"/>
              <a:gd name="connsiteY17575" fmla="*/ 944985 h 4158856"/>
              <a:gd name="connsiteX17576" fmla="*/ 7351483 w 10692508"/>
              <a:gd name="connsiteY17576" fmla="*/ 944985 h 4158856"/>
              <a:gd name="connsiteX17577" fmla="*/ 7330779 w 10692508"/>
              <a:gd name="connsiteY17577" fmla="*/ 954957 h 4158856"/>
              <a:gd name="connsiteX17578" fmla="*/ 7301639 w 10692508"/>
              <a:gd name="connsiteY17578" fmla="*/ 964928 h 4158856"/>
              <a:gd name="connsiteX17579" fmla="*/ 7291671 w 10692508"/>
              <a:gd name="connsiteY17579" fmla="*/ 964928 h 4158856"/>
              <a:gd name="connsiteX17580" fmla="*/ 7280935 w 10692508"/>
              <a:gd name="connsiteY17580" fmla="*/ 975667 h 4158856"/>
              <a:gd name="connsiteX17581" fmla="*/ 7291671 w 10692508"/>
              <a:gd name="connsiteY17581" fmla="*/ 975667 h 4158856"/>
              <a:gd name="connsiteX17582" fmla="*/ 7330779 w 10692508"/>
              <a:gd name="connsiteY17582" fmla="*/ 964928 h 4158856"/>
              <a:gd name="connsiteX17583" fmla="*/ 7361451 w 10692508"/>
              <a:gd name="connsiteY17583" fmla="*/ 954957 h 4158856"/>
              <a:gd name="connsiteX17584" fmla="*/ 7390591 w 10692508"/>
              <a:gd name="connsiteY17584" fmla="*/ 939616 h 4158856"/>
              <a:gd name="connsiteX17585" fmla="*/ 7390591 w 10692508"/>
              <a:gd name="connsiteY17585" fmla="*/ 944985 h 4158856"/>
              <a:gd name="connsiteX17586" fmla="*/ 7430465 w 10692508"/>
              <a:gd name="connsiteY17586" fmla="*/ 928878 h 4158856"/>
              <a:gd name="connsiteX17587" fmla="*/ 7440433 w 10692508"/>
              <a:gd name="connsiteY17587" fmla="*/ 934247 h 4158856"/>
              <a:gd name="connsiteX17588" fmla="*/ 7450403 w 10692508"/>
              <a:gd name="connsiteY17588" fmla="*/ 924276 h 4158856"/>
              <a:gd name="connsiteX17589" fmla="*/ 7450403 w 10692508"/>
              <a:gd name="connsiteY17589" fmla="*/ 918906 h 4158856"/>
              <a:gd name="connsiteX17590" fmla="*/ 7471107 w 10692508"/>
              <a:gd name="connsiteY17590" fmla="*/ 918906 h 4158856"/>
              <a:gd name="connsiteX17591" fmla="*/ 7520949 w 10692508"/>
              <a:gd name="connsiteY17591" fmla="*/ 908935 h 4158856"/>
              <a:gd name="connsiteX17592" fmla="*/ 7580761 w 10692508"/>
              <a:gd name="connsiteY17592" fmla="*/ 882856 h 4158856"/>
              <a:gd name="connsiteX17593" fmla="*/ 7560057 w 10692508"/>
              <a:gd name="connsiteY17593" fmla="*/ 882856 h 4158856"/>
              <a:gd name="connsiteX17594" fmla="*/ 7590730 w 10692508"/>
              <a:gd name="connsiteY17594" fmla="*/ 872884 h 4158856"/>
              <a:gd name="connsiteX17595" fmla="*/ 7619869 w 10692508"/>
              <a:gd name="connsiteY17595" fmla="*/ 857544 h 4158856"/>
              <a:gd name="connsiteX17596" fmla="*/ 7659743 w 10692508"/>
              <a:gd name="connsiteY17596" fmla="*/ 862913 h 4158856"/>
              <a:gd name="connsiteX17597" fmla="*/ 7630605 w 10692508"/>
              <a:gd name="connsiteY17597" fmla="*/ 862913 h 4158856"/>
              <a:gd name="connsiteX17598" fmla="*/ 7619869 w 10692508"/>
              <a:gd name="connsiteY17598" fmla="*/ 867515 h 4158856"/>
              <a:gd name="connsiteX17599" fmla="*/ 7609901 w 10692508"/>
              <a:gd name="connsiteY17599" fmla="*/ 872884 h 4158856"/>
              <a:gd name="connsiteX17600" fmla="*/ 7640573 w 10692508"/>
              <a:gd name="connsiteY17600" fmla="*/ 878254 h 4158856"/>
              <a:gd name="connsiteX17601" fmla="*/ 7650541 w 10692508"/>
              <a:gd name="connsiteY17601" fmla="*/ 888225 h 4158856"/>
              <a:gd name="connsiteX17602" fmla="*/ 7640573 w 10692508"/>
              <a:gd name="connsiteY17602" fmla="*/ 882856 h 4158856"/>
              <a:gd name="connsiteX17603" fmla="*/ 7619869 w 10692508"/>
              <a:gd name="connsiteY17603" fmla="*/ 888225 h 4158856"/>
              <a:gd name="connsiteX17604" fmla="*/ 7609901 w 10692508"/>
              <a:gd name="connsiteY17604" fmla="*/ 888225 h 4158856"/>
              <a:gd name="connsiteX17605" fmla="*/ 7599932 w 10692508"/>
              <a:gd name="connsiteY17605" fmla="*/ 898196 h 4158856"/>
              <a:gd name="connsiteX17606" fmla="*/ 7619869 w 10692508"/>
              <a:gd name="connsiteY17606" fmla="*/ 903566 h 4158856"/>
              <a:gd name="connsiteX17607" fmla="*/ 7599932 w 10692508"/>
              <a:gd name="connsiteY17607" fmla="*/ 908935 h 4158856"/>
              <a:gd name="connsiteX17608" fmla="*/ 7590730 w 10692508"/>
              <a:gd name="connsiteY17608" fmla="*/ 898196 h 4158856"/>
              <a:gd name="connsiteX17609" fmla="*/ 7560057 w 10692508"/>
              <a:gd name="connsiteY17609" fmla="*/ 908935 h 4158856"/>
              <a:gd name="connsiteX17610" fmla="*/ 7550089 w 10692508"/>
              <a:gd name="connsiteY17610" fmla="*/ 914304 h 4158856"/>
              <a:gd name="connsiteX17611" fmla="*/ 7580761 w 10692508"/>
              <a:gd name="connsiteY17611" fmla="*/ 914304 h 4158856"/>
              <a:gd name="connsiteX17612" fmla="*/ 7560057 w 10692508"/>
              <a:gd name="connsiteY17612" fmla="*/ 924276 h 4158856"/>
              <a:gd name="connsiteX17613" fmla="*/ 7540887 w 10692508"/>
              <a:gd name="connsiteY17613" fmla="*/ 928878 h 4158856"/>
              <a:gd name="connsiteX17614" fmla="*/ 7540887 w 10692508"/>
              <a:gd name="connsiteY17614" fmla="*/ 918906 h 4158856"/>
              <a:gd name="connsiteX17615" fmla="*/ 7520949 w 10692508"/>
              <a:gd name="connsiteY17615" fmla="*/ 928878 h 4158856"/>
              <a:gd name="connsiteX17616" fmla="*/ 7540887 w 10692508"/>
              <a:gd name="connsiteY17616" fmla="*/ 928878 h 4158856"/>
              <a:gd name="connsiteX17617" fmla="*/ 7520949 w 10692508"/>
              <a:gd name="connsiteY17617" fmla="*/ 934247 h 4158856"/>
              <a:gd name="connsiteX17618" fmla="*/ 7510981 w 10692508"/>
              <a:gd name="connsiteY17618" fmla="*/ 944985 h 4158856"/>
              <a:gd name="connsiteX17619" fmla="*/ 7520949 w 10692508"/>
              <a:gd name="connsiteY17619" fmla="*/ 944985 h 4158856"/>
              <a:gd name="connsiteX17620" fmla="*/ 7550089 w 10692508"/>
              <a:gd name="connsiteY17620" fmla="*/ 934247 h 4158856"/>
              <a:gd name="connsiteX17621" fmla="*/ 7580761 w 10692508"/>
              <a:gd name="connsiteY17621" fmla="*/ 928878 h 4158856"/>
              <a:gd name="connsiteX17622" fmla="*/ 7580761 w 10692508"/>
              <a:gd name="connsiteY17622" fmla="*/ 934247 h 4158856"/>
              <a:gd name="connsiteX17623" fmla="*/ 7590730 w 10692508"/>
              <a:gd name="connsiteY17623" fmla="*/ 939616 h 4158856"/>
              <a:gd name="connsiteX17624" fmla="*/ 7599932 w 10692508"/>
              <a:gd name="connsiteY17624" fmla="*/ 928878 h 4158856"/>
              <a:gd name="connsiteX17625" fmla="*/ 7590730 w 10692508"/>
              <a:gd name="connsiteY17625" fmla="*/ 928878 h 4158856"/>
              <a:gd name="connsiteX17626" fmla="*/ 7599932 w 10692508"/>
              <a:gd name="connsiteY17626" fmla="*/ 924276 h 4158856"/>
              <a:gd name="connsiteX17627" fmla="*/ 7619869 w 10692508"/>
              <a:gd name="connsiteY17627" fmla="*/ 914304 h 4158856"/>
              <a:gd name="connsiteX17628" fmla="*/ 7650541 w 10692508"/>
              <a:gd name="connsiteY17628" fmla="*/ 914304 h 4158856"/>
              <a:gd name="connsiteX17629" fmla="*/ 7659743 w 10692508"/>
              <a:gd name="connsiteY17629" fmla="*/ 914304 h 4158856"/>
              <a:gd name="connsiteX17630" fmla="*/ 7659743 w 10692508"/>
              <a:gd name="connsiteY17630" fmla="*/ 934247 h 4158856"/>
              <a:gd name="connsiteX17631" fmla="*/ 7640573 w 10692508"/>
              <a:gd name="connsiteY17631" fmla="*/ 934247 h 4158856"/>
              <a:gd name="connsiteX17632" fmla="*/ 7630605 w 10692508"/>
              <a:gd name="connsiteY17632" fmla="*/ 934247 h 4158856"/>
              <a:gd name="connsiteX17633" fmla="*/ 7619869 w 10692508"/>
              <a:gd name="connsiteY17633" fmla="*/ 934247 h 4158856"/>
              <a:gd name="connsiteX17634" fmla="*/ 7590730 w 10692508"/>
              <a:gd name="connsiteY17634" fmla="*/ 944985 h 4158856"/>
              <a:gd name="connsiteX17635" fmla="*/ 7599932 w 10692508"/>
              <a:gd name="connsiteY17635" fmla="*/ 950355 h 4158856"/>
              <a:gd name="connsiteX17636" fmla="*/ 7580761 w 10692508"/>
              <a:gd name="connsiteY17636" fmla="*/ 959559 h 4158856"/>
              <a:gd name="connsiteX17637" fmla="*/ 7570793 w 10692508"/>
              <a:gd name="connsiteY17637" fmla="*/ 959559 h 4158856"/>
              <a:gd name="connsiteX17638" fmla="*/ 7560057 w 10692508"/>
              <a:gd name="connsiteY17638" fmla="*/ 970298 h 4158856"/>
              <a:gd name="connsiteX17639" fmla="*/ 7550089 w 10692508"/>
              <a:gd name="connsiteY17639" fmla="*/ 964928 h 4158856"/>
              <a:gd name="connsiteX17640" fmla="*/ 7550089 w 10692508"/>
              <a:gd name="connsiteY17640" fmla="*/ 959559 h 4158856"/>
              <a:gd name="connsiteX17641" fmla="*/ 7530918 w 10692508"/>
              <a:gd name="connsiteY17641" fmla="*/ 964928 h 4158856"/>
              <a:gd name="connsiteX17642" fmla="*/ 7530918 w 10692508"/>
              <a:gd name="connsiteY17642" fmla="*/ 975667 h 4158856"/>
              <a:gd name="connsiteX17643" fmla="*/ 7560057 w 10692508"/>
              <a:gd name="connsiteY17643" fmla="*/ 981036 h 4158856"/>
              <a:gd name="connsiteX17644" fmla="*/ 7580761 w 10692508"/>
              <a:gd name="connsiteY17644" fmla="*/ 975667 h 4158856"/>
              <a:gd name="connsiteX17645" fmla="*/ 7590730 w 10692508"/>
              <a:gd name="connsiteY17645" fmla="*/ 964928 h 4158856"/>
              <a:gd name="connsiteX17646" fmla="*/ 7580761 w 10692508"/>
              <a:gd name="connsiteY17646" fmla="*/ 959559 h 4158856"/>
              <a:gd name="connsiteX17647" fmla="*/ 7599932 w 10692508"/>
              <a:gd name="connsiteY17647" fmla="*/ 959559 h 4158856"/>
              <a:gd name="connsiteX17648" fmla="*/ 7609901 w 10692508"/>
              <a:gd name="connsiteY17648" fmla="*/ 964928 h 4158856"/>
              <a:gd name="connsiteX17649" fmla="*/ 7609901 w 10692508"/>
              <a:gd name="connsiteY17649" fmla="*/ 981036 h 4158856"/>
              <a:gd name="connsiteX17650" fmla="*/ 7619869 w 10692508"/>
              <a:gd name="connsiteY17650" fmla="*/ 975667 h 4158856"/>
              <a:gd name="connsiteX17651" fmla="*/ 7630605 w 10692508"/>
              <a:gd name="connsiteY17651" fmla="*/ 975667 h 4158856"/>
              <a:gd name="connsiteX17652" fmla="*/ 7609901 w 10692508"/>
              <a:gd name="connsiteY17652" fmla="*/ 986405 h 4158856"/>
              <a:gd name="connsiteX17653" fmla="*/ 7599932 w 10692508"/>
              <a:gd name="connsiteY17653" fmla="*/ 986405 h 4158856"/>
              <a:gd name="connsiteX17654" fmla="*/ 7619869 w 10692508"/>
              <a:gd name="connsiteY17654" fmla="*/ 995610 h 4158856"/>
              <a:gd name="connsiteX17655" fmla="*/ 7630605 w 10692508"/>
              <a:gd name="connsiteY17655" fmla="*/ 991008 h 4158856"/>
              <a:gd name="connsiteX17656" fmla="*/ 7650541 w 10692508"/>
              <a:gd name="connsiteY17656" fmla="*/ 991008 h 4158856"/>
              <a:gd name="connsiteX17657" fmla="*/ 7650541 w 10692508"/>
              <a:gd name="connsiteY17657" fmla="*/ 1000979 h 4158856"/>
              <a:gd name="connsiteX17658" fmla="*/ 7630605 w 10692508"/>
              <a:gd name="connsiteY17658" fmla="*/ 1000979 h 4158856"/>
              <a:gd name="connsiteX17659" fmla="*/ 7619869 w 10692508"/>
              <a:gd name="connsiteY17659" fmla="*/ 1006348 h 4158856"/>
              <a:gd name="connsiteX17660" fmla="*/ 7609901 w 10692508"/>
              <a:gd name="connsiteY17660" fmla="*/ 1006348 h 4158856"/>
              <a:gd name="connsiteX17661" fmla="*/ 7599932 w 10692508"/>
              <a:gd name="connsiteY17661" fmla="*/ 995610 h 4158856"/>
              <a:gd name="connsiteX17662" fmla="*/ 7590730 w 10692508"/>
              <a:gd name="connsiteY17662" fmla="*/ 995610 h 4158856"/>
              <a:gd name="connsiteX17663" fmla="*/ 7580761 w 10692508"/>
              <a:gd name="connsiteY17663" fmla="*/ 986405 h 4158856"/>
              <a:gd name="connsiteX17664" fmla="*/ 7570793 w 10692508"/>
              <a:gd name="connsiteY17664" fmla="*/ 986405 h 4158856"/>
              <a:gd name="connsiteX17665" fmla="*/ 7560057 w 10692508"/>
              <a:gd name="connsiteY17665" fmla="*/ 991008 h 4158856"/>
              <a:gd name="connsiteX17666" fmla="*/ 7570793 w 10692508"/>
              <a:gd name="connsiteY17666" fmla="*/ 1000979 h 4158856"/>
              <a:gd name="connsiteX17667" fmla="*/ 7560057 w 10692508"/>
              <a:gd name="connsiteY17667" fmla="*/ 1006348 h 4158856"/>
              <a:gd name="connsiteX17668" fmla="*/ 7560057 w 10692508"/>
              <a:gd name="connsiteY17668" fmla="*/ 1011717 h 4158856"/>
              <a:gd name="connsiteX17669" fmla="*/ 7540887 w 10692508"/>
              <a:gd name="connsiteY17669" fmla="*/ 1006348 h 4158856"/>
              <a:gd name="connsiteX17670" fmla="*/ 7530918 w 10692508"/>
              <a:gd name="connsiteY17670" fmla="*/ 1006348 h 4158856"/>
              <a:gd name="connsiteX17671" fmla="*/ 7520949 w 10692508"/>
              <a:gd name="connsiteY17671" fmla="*/ 1000979 h 4158856"/>
              <a:gd name="connsiteX17672" fmla="*/ 7500245 w 10692508"/>
              <a:gd name="connsiteY17672" fmla="*/ 1006348 h 4158856"/>
              <a:gd name="connsiteX17673" fmla="*/ 7481075 w 10692508"/>
              <a:gd name="connsiteY17673" fmla="*/ 1011717 h 4158856"/>
              <a:gd name="connsiteX17674" fmla="*/ 7490277 w 10692508"/>
              <a:gd name="connsiteY17674" fmla="*/ 1017087 h 4158856"/>
              <a:gd name="connsiteX17675" fmla="*/ 7490277 w 10692508"/>
              <a:gd name="connsiteY17675" fmla="*/ 1031660 h 4158856"/>
              <a:gd name="connsiteX17676" fmla="*/ 7490277 w 10692508"/>
              <a:gd name="connsiteY17676" fmla="*/ 1037030 h 4158856"/>
              <a:gd name="connsiteX17677" fmla="*/ 7510981 w 10692508"/>
              <a:gd name="connsiteY17677" fmla="*/ 1027058 h 4158856"/>
              <a:gd name="connsiteX17678" fmla="*/ 7520949 w 10692508"/>
              <a:gd name="connsiteY17678" fmla="*/ 1021689 h 4158856"/>
              <a:gd name="connsiteX17679" fmla="*/ 7540887 w 10692508"/>
              <a:gd name="connsiteY17679" fmla="*/ 1021689 h 4158856"/>
              <a:gd name="connsiteX17680" fmla="*/ 7560057 w 10692508"/>
              <a:gd name="connsiteY17680" fmla="*/ 1011717 h 4158856"/>
              <a:gd name="connsiteX17681" fmla="*/ 7580761 w 10692508"/>
              <a:gd name="connsiteY17681" fmla="*/ 1011717 h 4158856"/>
              <a:gd name="connsiteX17682" fmla="*/ 7560057 w 10692508"/>
              <a:gd name="connsiteY17682" fmla="*/ 1031660 h 4158856"/>
              <a:gd name="connsiteX17683" fmla="*/ 7530918 w 10692508"/>
              <a:gd name="connsiteY17683" fmla="*/ 1031660 h 4158856"/>
              <a:gd name="connsiteX17684" fmla="*/ 7550089 w 10692508"/>
              <a:gd name="connsiteY17684" fmla="*/ 1042399 h 4158856"/>
              <a:gd name="connsiteX17685" fmla="*/ 7550089 w 10692508"/>
              <a:gd name="connsiteY17685" fmla="*/ 1037030 h 4158856"/>
              <a:gd name="connsiteX17686" fmla="*/ 7570793 w 10692508"/>
              <a:gd name="connsiteY17686" fmla="*/ 1037030 h 4158856"/>
              <a:gd name="connsiteX17687" fmla="*/ 7599932 w 10692508"/>
              <a:gd name="connsiteY17687" fmla="*/ 1021689 h 4158856"/>
              <a:gd name="connsiteX17688" fmla="*/ 7619869 w 10692508"/>
              <a:gd name="connsiteY17688" fmla="*/ 1021689 h 4158856"/>
              <a:gd name="connsiteX17689" fmla="*/ 7630605 w 10692508"/>
              <a:gd name="connsiteY17689" fmla="*/ 1017087 h 4158856"/>
              <a:gd name="connsiteX17690" fmla="*/ 7650541 w 10692508"/>
              <a:gd name="connsiteY17690" fmla="*/ 1011717 h 4158856"/>
              <a:gd name="connsiteX17691" fmla="*/ 7650541 w 10692508"/>
              <a:gd name="connsiteY17691" fmla="*/ 1000979 h 4158856"/>
              <a:gd name="connsiteX17692" fmla="*/ 7680447 w 10692508"/>
              <a:gd name="connsiteY17692" fmla="*/ 1000979 h 4158856"/>
              <a:gd name="connsiteX17693" fmla="*/ 7690417 w 10692508"/>
              <a:gd name="connsiteY17693" fmla="*/ 1006348 h 4158856"/>
              <a:gd name="connsiteX17694" fmla="*/ 7710353 w 10692508"/>
              <a:gd name="connsiteY17694" fmla="*/ 1011717 h 4158856"/>
              <a:gd name="connsiteX17695" fmla="*/ 7740259 w 10692508"/>
              <a:gd name="connsiteY17695" fmla="*/ 991008 h 4158856"/>
              <a:gd name="connsiteX17696" fmla="*/ 7760197 w 10692508"/>
              <a:gd name="connsiteY17696" fmla="*/ 991008 h 4158856"/>
              <a:gd name="connsiteX17697" fmla="*/ 7790103 w 10692508"/>
              <a:gd name="connsiteY17697" fmla="*/ 986405 h 4158856"/>
              <a:gd name="connsiteX17698" fmla="*/ 7800071 w 10692508"/>
              <a:gd name="connsiteY17698" fmla="*/ 981036 h 4158856"/>
              <a:gd name="connsiteX17699" fmla="*/ 7820009 w 10692508"/>
              <a:gd name="connsiteY17699" fmla="*/ 970298 h 4158856"/>
              <a:gd name="connsiteX17700" fmla="*/ 7830744 w 10692508"/>
              <a:gd name="connsiteY17700" fmla="*/ 970298 h 4158856"/>
              <a:gd name="connsiteX17701" fmla="*/ 7779367 w 10692508"/>
              <a:gd name="connsiteY17701" fmla="*/ 991008 h 4158856"/>
              <a:gd name="connsiteX17702" fmla="*/ 7750228 w 10692508"/>
              <a:gd name="connsiteY17702" fmla="*/ 1011717 h 4158856"/>
              <a:gd name="connsiteX17703" fmla="*/ 7719555 w 10692508"/>
              <a:gd name="connsiteY17703" fmla="*/ 1011717 h 4158856"/>
              <a:gd name="connsiteX17704" fmla="*/ 7719555 w 10692508"/>
              <a:gd name="connsiteY17704" fmla="*/ 1017087 h 4158856"/>
              <a:gd name="connsiteX17705" fmla="*/ 7700385 w 10692508"/>
              <a:gd name="connsiteY17705" fmla="*/ 1021689 h 4158856"/>
              <a:gd name="connsiteX17706" fmla="*/ 7690417 w 10692508"/>
              <a:gd name="connsiteY17706" fmla="*/ 1031660 h 4158856"/>
              <a:gd name="connsiteX17707" fmla="*/ 7669712 w 10692508"/>
              <a:gd name="connsiteY17707" fmla="*/ 1042399 h 4158856"/>
              <a:gd name="connsiteX17708" fmla="*/ 7659743 w 10692508"/>
              <a:gd name="connsiteY17708" fmla="*/ 1037030 h 4158856"/>
              <a:gd name="connsiteX17709" fmla="*/ 7650541 w 10692508"/>
              <a:gd name="connsiteY17709" fmla="*/ 1042399 h 4158856"/>
              <a:gd name="connsiteX17710" fmla="*/ 7640573 w 10692508"/>
              <a:gd name="connsiteY17710" fmla="*/ 1027058 h 4158856"/>
              <a:gd name="connsiteX17711" fmla="*/ 7640573 w 10692508"/>
              <a:gd name="connsiteY17711" fmla="*/ 1042399 h 4158856"/>
              <a:gd name="connsiteX17712" fmla="*/ 7630605 w 10692508"/>
              <a:gd name="connsiteY17712" fmla="*/ 1042399 h 4158856"/>
              <a:gd name="connsiteX17713" fmla="*/ 7630605 w 10692508"/>
              <a:gd name="connsiteY17713" fmla="*/ 1031660 h 4158856"/>
              <a:gd name="connsiteX17714" fmla="*/ 7619869 w 10692508"/>
              <a:gd name="connsiteY17714" fmla="*/ 1031660 h 4158856"/>
              <a:gd name="connsiteX17715" fmla="*/ 7580761 w 10692508"/>
              <a:gd name="connsiteY17715" fmla="*/ 1057739 h 4158856"/>
              <a:gd name="connsiteX17716" fmla="*/ 7580761 w 10692508"/>
              <a:gd name="connsiteY17716" fmla="*/ 1067711 h 4158856"/>
              <a:gd name="connsiteX17717" fmla="*/ 7570793 w 10692508"/>
              <a:gd name="connsiteY17717" fmla="*/ 1073080 h 4158856"/>
              <a:gd name="connsiteX17718" fmla="*/ 7580761 w 10692508"/>
              <a:gd name="connsiteY17718" fmla="*/ 1077682 h 4158856"/>
              <a:gd name="connsiteX17719" fmla="*/ 7590730 w 10692508"/>
              <a:gd name="connsiteY17719" fmla="*/ 1083052 h 4158856"/>
              <a:gd name="connsiteX17720" fmla="*/ 7609901 w 10692508"/>
              <a:gd name="connsiteY17720" fmla="*/ 1083052 h 4158856"/>
              <a:gd name="connsiteX17721" fmla="*/ 7560057 w 10692508"/>
              <a:gd name="connsiteY17721" fmla="*/ 1109131 h 4158856"/>
              <a:gd name="connsiteX17722" fmla="*/ 7580761 w 10692508"/>
              <a:gd name="connsiteY17722" fmla="*/ 1113733 h 4158856"/>
              <a:gd name="connsiteX17723" fmla="*/ 7599932 w 10692508"/>
              <a:gd name="connsiteY17723" fmla="*/ 1109131 h 4158856"/>
              <a:gd name="connsiteX17724" fmla="*/ 7630605 w 10692508"/>
              <a:gd name="connsiteY17724" fmla="*/ 1103761 h 4158856"/>
              <a:gd name="connsiteX17725" fmla="*/ 7630605 w 10692508"/>
              <a:gd name="connsiteY17725" fmla="*/ 1088421 h 4158856"/>
              <a:gd name="connsiteX17726" fmla="*/ 7619869 w 10692508"/>
              <a:gd name="connsiteY17726" fmla="*/ 1088421 h 4158856"/>
              <a:gd name="connsiteX17727" fmla="*/ 7619869 w 10692508"/>
              <a:gd name="connsiteY17727" fmla="*/ 1073080 h 4158856"/>
              <a:gd name="connsiteX17728" fmla="*/ 7609901 w 10692508"/>
              <a:gd name="connsiteY17728" fmla="*/ 1067711 h 4158856"/>
              <a:gd name="connsiteX17729" fmla="*/ 7630605 w 10692508"/>
              <a:gd name="connsiteY17729" fmla="*/ 1057739 h 4158856"/>
              <a:gd name="connsiteX17730" fmla="*/ 7640573 w 10692508"/>
              <a:gd name="connsiteY17730" fmla="*/ 1057739 h 4158856"/>
              <a:gd name="connsiteX17731" fmla="*/ 7640573 w 10692508"/>
              <a:gd name="connsiteY17731" fmla="*/ 1067711 h 4158856"/>
              <a:gd name="connsiteX17732" fmla="*/ 7659743 w 10692508"/>
              <a:gd name="connsiteY17732" fmla="*/ 1067711 h 4158856"/>
              <a:gd name="connsiteX17733" fmla="*/ 7650541 w 10692508"/>
              <a:gd name="connsiteY17733" fmla="*/ 1073080 h 4158856"/>
              <a:gd name="connsiteX17734" fmla="*/ 7640573 w 10692508"/>
              <a:gd name="connsiteY17734" fmla="*/ 1077682 h 4158856"/>
              <a:gd name="connsiteX17735" fmla="*/ 7640573 w 10692508"/>
              <a:gd name="connsiteY17735" fmla="*/ 1083052 h 4158856"/>
              <a:gd name="connsiteX17736" fmla="*/ 7659743 w 10692508"/>
              <a:gd name="connsiteY17736" fmla="*/ 1083052 h 4158856"/>
              <a:gd name="connsiteX17737" fmla="*/ 7659743 w 10692508"/>
              <a:gd name="connsiteY17737" fmla="*/ 1067711 h 4158856"/>
              <a:gd name="connsiteX17738" fmla="*/ 7659743 w 10692508"/>
              <a:gd name="connsiteY17738" fmla="*/ 1057739 h 4158856"/>
              <a:gd name="connsiteX17739" fmla="*/ 7640573 w 10692508"/>
              <a:gd name="connsiteY17739" fmla="*/ 1057739 h 4158856"/>
              <a:gd name="connsiteX17740" fmla="*/ 7659743 w 10692508"/>
              <a:gd name="connsiteY17740" fmla="*/ 1047001 h 4158856"/>
              <a:gd name="connsiteX17741" fmla="*/ 7669712 w 10692508"/>
              <a:gd name="connsiteY17741" fmla="*/ 1042399 h 4158856"/>
              <a:gd name="connsiteX17742" fmla="*/ 7690417 w 10692508"/>
              <a:gd name="connsiteY17742" fmla="*/ 1042399 h 4158856"/>
              <a:gd name="connsiteX17743" fmla="*/ 7710353 w 10692508"/>
              <a:gd name="connsiteY17743" fmla="*/ 1031660 h 4158856"/>
              <a:gd name="connsiteX17744" fmla="*/ 7729524 w 10692508"/>
              <a:gd name="connsiteY17744" fmla="*/ 1021689 h 4158856"/>
              <a:gd name="connsiteX17745" fmla="*/ 7760197 w 10692508"/>
              <a:gd name="connsiteY17745" fmla="*/ 1017087 h 4158856"/>
              <a:gd name="connsiteX17746" fmla="*/ 7770165 w 10692508"/>
              <a:gd name="connsiteY17746" fmla="*/ 1017087 h 4158856"/>
              <a:gd name="connsiteX17747" fmla="*/ 7800071 w 10692508"/>
              <a:gd name="connsiteY17747" fmla="*/ 1021689 h 4158856"/>
              <a:gd name="connsiteX17748" fmla="*/ 7790103 w 10692508"/>
              <a:gd name="connsiteY17748" fmla="*/ 1027058 h 4158856"/>
              <a:gd name="connsiteX17749" fmla="*/ 7770165 w 10692508"/>
              <a:gd name="connsiteY17749" fmla="*/ 1021689 h 4158856"/>
              <a:gd name="connsiteX17750" fmla="*/ 7760197 w 10692508"/>
              <a:gd name="connsiteY17750" fmla="*/ 1027058 h 4158856"/>
              <a:gd name="connsiteX17751" fmla="*/ 7760197 w 10692508"/>
              <a:gd name="connsiteY17751" fmla="*/ 1037030 h 4158856"/>
              <a:gd name="connsiteX17752" fmla="*/ 7750228 w 10692508"/>
              <a:gd name="connsiteY17752" fmla="*/ 1031660 h 4158856"/>
              <a:gd name="connsiteX17753" fmla="*/ 7740259 w 10692508"/>
              <a:gd name="connsiteY17753" fmla="*/ 1042399 h 4158856"/>
              <a:gd name="connsiteX17754" fmla="*/ 7719555 w 10692508"/>
              <a:gd name="connsiteY17754" fmla="*/ 1037030 h 4158856"/>
              <a:gd name="connsiteX17755" fmla="*/ 7719555 w 10692508"/>
              <a:gd name="connsiteY17755" fmla="*/ 1047001 h 4158856"/>
              <a:gd name="connsiteX17756" fmla="*/ 7700385 w 10692508"/>
              <a:gd name="connsiteY17756" fmla="*/ 1057739 h 4158856"/>
              <a:gd name="connsiteX17757" fmla="*/ 7680447 w 10692508"/>
              <a:gd name="connsiteY17757" fmla="*/ 1057739 h 4158856"/>
              <a:gd name="connsiteX17758" fmla="*/ 7690417 w 10692508"/>
              <a:gd name="connsiteY17758" fmla="*/ 1073080 h 4158856"/>
              <a:gd name="connsiteX17759" fmla="*/ 7700385 w 10692508"/>
              <a:gd name="connsiteY17759" fmla="*/ 1073080 h 4158856"/>
              <a:gd name="connsiteX17760" fmla="*/ 7710353 w 10692508"/>
              <a:gd name="connsiteY17760" fmla="*/ 1063109 h 4158856"/>
              <a:gd name="connsiteX17761" fmla="*/ 7719555 w 10692508"/>
              <a:gd name="connsiteY17761" fmla="*/ 1067711 h 4158856"/>
              <a:gd name="connsiteX17762" fmla="*/ 7700385 w 10692508"/>
              <a:gd name="connsiteY17762" fmla="*/ 1077682 h 4158856"/>
              <a:gd name="connsiteX17763" fmla="*/ 7719555 w 10692508"/>
              <a:gd name="connsiteY17763" fmla="*/ 1077682 h 4158856"/>
              <a:gd name="connsiteX17764" fmla="*/ 7729524 w 10692508"/>
              <a:gd name="connsiteY17764" fmla="*/ 1073080 h 4158856"/>
              <a:gd name="connsiteX17765" fmla="*/ 7750228 w 10692508"/>
              <a:gd name="connsiteY17765" fmla="*/ 1067711 h 4158856"/>
              <a:gd name="connsiteX17766" fmla="*/ 7750228 w 10692508"/>
              <a:gd name="connsiteY17766" fmla="*/ 1073080 h 4158856"/>
              <a:gd name="connsiteX17767" fmla="*/ 7729524 w 10692508"/>
              <a:gd name="connsiteY17767" fmla="*/ 1077682 h 4158856"/>
              <a:gd name="connsiteX17768" fmla="*/ 7710353 w 10692508"/>
              <a:gd name="connsiteY17768" fmla="*/ 1083052 h 4158856"/>
              <a:gd name="connsiteX17769" fmla="*/ 7710353 w 10692508"/>
              <a:gd name="connsiteY17769" fmla="*/ 1088421 h 4158856"/>
              <a:gd name="connsiteX17770" fmla="*/ 7690417 w 10692508"/>
              <a:gd name="connsiteY17770" fmla="*/ 1099159 h 4158856"/>
              <a:gd name="connsiteX17771" fmla="*/ 7659743 w 10692508"/>
              <a:gd name="connsiteY17771" fmla="*/ 1109131 h 4158856"/>
              <a:gd name="connsiteX17772" fmla="*/ 7630605 w 10692508"/>
              <a:gd name="connsiteY17772" fmla="*/ 1119102 h 4158856"/>
              <a:gd name="connsiteX17773" fmla="*/ 7630605 w 10692508"/>
              <a:gd name="connsiteY17773" fmla="*/ 1124471 h 4158856"/>
              <a:gd name="connsiteX17774" fmla="*/ 7650541 w 10692508"/>
              <a:gd name="connsiteY17774" fmla="*/ 1124471 h 4158856"/>
              <a:gd name="connsiteX17775" fmla="*/ 7659743 w 10692508"/>
              <a:gd name="connsiteY17775" fmla="*/ 1129841 h 4158856"/>
              <a:gd name="connsiteX17776" fmla="*/ 7659743 w 10692508"/>
              <a:gd name="connsiteY17776" fmla="*/ 1135210 h 4158856"/>
              <a:gd name="connsiteX17777" fmla="*/ 7659743 w 10692508"/>
              <a:gd name="connsiteY17777" fmla="*/ 1139812 h 4158856"/>
              <a:gd name="connsiteX17778" fmla="*/ 7630605 w 10692508"/>
              <a:gd name="connsiteY17778" fmla="*/ 1139812 h 4158856"/>
              <a:gd name="connsiteX17779" fmla="*/ 7619869 w 10692508"/>
              <a:gd name="connsiteY17779" fmla="*/ 1135210 h 4158856"/>
              <a:gd name="connsiteX17780" fmla="*/ 7619869 w 10692508"/>
              <a:gd name="connsiteY17780" fmla="*/ 1129841 h 4158856"/>
              <a:gd name="connsiteX17781" fmla="*/ 7609901 w 10692508"/>
              <a:gd name="connsiteY17781" fmla="*/ 1129841 h 4158856"/>
              <a:gd name="connsiteX17782" fmla="*/ 7599932 w 10692508"/>
              <a:gd name="connsiteY17782" fmla="*/ 1135210 h 4158856"/>
              <a:gd name="connsiteX17783" fmla="*/ 7619869 w 10692508"/>
              <a:gd name="connsiteY17783" fmla="*/ 1139812 h 4158856"/>
              <a:gd name="connsiteX17784" fmla="*/ 7630605 w 10692508"/>
              <a:gd name="connsiteY17784" fmla="*/ 1139812 h 4158856"/>
              <a:gd name="connsiteX17785" fmla="*/ 7630605 w 10692508"/>
              <a:gd name="connsiteY17785" fmla="*/ 1149783 h 4158856"/>
              <a:gd name="connsiteX17786" fmla="*/ 7640573 w 10692508"/>
              <a:gd name="connsiteY17786" fmla="*/ 1155153 h 4158856"/>
              <a:gd name="connsiteX17787" fmla="*/ 7659743 w 10692508"/>
              <a:gd name="connsiteY17787" fmla="*/ 1149783 h 4158856"/>
              <a:gd name="connsiteX17788" fmla="*/ 7690417 w 10692508"/>
              <a:gd name="connsiteY17788" fmla="*/ 1135210 h 4158856"/>
              <a:gd name="connsiteX17789" fmla="*/ 7700385 w 10692508"/>
              <a:gd name="connsiteY17789" fmla="*/ 1135210 h 4158856"/>
              <a:gd name="connsiteX17790" fmla="*/ 7710353 w 10692508"/>
              <a:gd name="connsiteY17790" fmla="*/ 1139812 h 4158856"/>
              <a:gd name="connsiteX17791" fmla="*/ 7729524 w 10692508"/>
              <a:gd name="connsiteY17791" fmla="*/ 1139812 h 4158856"/>
              <a:gd name="connsiteX17792" fmla="*/ 7700385 w 10692508"/>
              <a:gd name="connsiteY17792" fmla="*/ 1135210 h 4158856"/>
              <a:gd name="connsiteX17793" fmla="*/ 7710353 w 10692508"/>
              <a:gd name="connsiteY17793" fmla="*/ 1129841 h 4158856"/>
              <a:gd name="connsiteX17794" fmla="*/ 7740259 w 10692508"/>
              <a:gd name="connsiteY17794" fmla="*/ 1119102 h 4158856"/>
              <a:gd name="connsiteX17795" fmla="*/ 7750228 w 10692508"/>
              <a:gd name="connsiteY17795" fmla="*/ 1119102 h 4158856"/>
              <a:gd name="connsiteX17796" fmla="*/ 7750228 w 10692508"/>
              <a:gd name="connsiteY17796" fmla="*/ 1129841 h 4158856"/>
              <a:gd name="connsiteX17797" fmla="*/ 7770165 w 10692508"/>
              <a:gd name="connsiteY17797" fmla="*/ 1129841 h 4158856"/>
              <a:gd name="connsiteX17798" fmla="*/ 7770165 w 10692508"/>
              <a:gd name="connsiteY17798" fmla="*/ 1139812 h 4158856"/>
              <a:gd name="connsiteX17799" fmla="*/ 7800071 w 10692508"/>
              <a:gd name="connsiteY17799" fmla="*/ 1135210 h 4158856"/>
              <a:gd name="connsiteX17800" fmla="*/ 7790103 w 10692508"/>
              <a:gd name="connsiteY17800" fmla="*/ 1129841 h 4158856"/>
              <a:gd name="connsiteX17801" fmla="*/ 7810040 w 10692508"/>
              <a:gd name="connsiteY17801" fmla="*/ 1113733 h 4158856"/>
              <a:gd name="connsiteX17802" fmla="*/ 7820009 w 10692508"/>
              <a:gd name="connsiteY17802" fmla="*/ 1124471 h 4158856"/>
              <a:gd name="connsiteX17803" fmla="*/ 7839179 w 10692508"/>
              <a:gd name="connsiteY17803" fmla="*/ 1124471 h 4158856"/>
              <a:gd name="connsiteX17804" fmla="*/ 7859883 w 10692508"/>
              <a:gd name="connsiteY17804" fmla="*/ 1124471 h 4158856"/>
              <a:gd name="connsiteX17805" fmla="*/ 7869851 w 10692508"/>
              <a:gd name="connsiteY17805" fmla="*/ 1113733 h 4158856"/>
              <a:gd name="connsiteX17806" fmla="*/ 7879821 w 10692508"/>
              <a:gd name="connsiteY17806" fmla="*/ 1113733 h 4158856"/>
              <a:gd name="connsiteX17807" fmla="*/ 7879821 w 10692508"/>
              <a:gd name="connsiteY17807" fmla="*/ 1129841 h 4158856"/>
              <a:gd name="connsiteX17808" fmla="*/ 7919695 w 10692508"/>
              <a:gd name="connsiteY17808" fmla="*/ 1129841 h 4158856"/>
              <a:gd name="connsiteX17809" fmla="*/ 7939632 w 10692508"/>
              <a:gd name="connsiteY17809" fmla="*/ 1119102 h 4158856"/>
              <a:gd name="connsiteX17810" fmla="*/ 7948834 w 10692508"/>
              <a:gd name="connsiteY17810" fmla="*/ 1119102 h 4158856"/>
              <a:gd name="connsiteX17811" fmla="*/ 7959569 w 10692508"/>
              <a:gd name="connsiteY17811" fmla="*/ 1135210 h 4158856"/>
              <a:gd name="connsiteX17812" fmla="*/ 7939632 w 10692508"/>
              <a:gd name="connsiteY17812" fmla="*/ 1145181 h 4158856"/>
              <a:gd name="connsiteX17813" fmla="*/ 7919695 w 10692508"/>
              <a:gd name="connsiteY17813" fmla="*/ 1145181 h 4158856"/>
              <a:gd name="connsiteX17814" fmla="*/ 7919695 w 10692508"/>
              <a:gd name="connsiteY17814" fmla="*/ 1149783 h 4158856"/>
              <a:gd name="connsiteX17815" fmla="*/ 7898991 w 10692508"/>
              <a:gd name="connsiteY17815" fmla="*/ 1160522 h 4158856"/>
              <a:gd name="connsiteX17816" fmla="*/ 7929663 w 10692508"/>
              <a:gd name="connsiteY17816" fmla="*/ 1165891 h 4158856"/>
              <a:gd name="connsiteX17817" fmla="*/ 7909726 w 10692508"/>
              <a:gd name="connsiteY17817" fmla="*/ 1170493 h 4158856"/>
              <a:gd name="connsiteX17818" fmla="*/ 7919695 w 10692508"/>
              <a:gd name="connsiteY17818" fmla="*/ 1181232 h 4158856"/>
              <a:gd name="connsiteX17819" fmla="*/ 7919695 w 10692508"/>
              <a:gd name="connsiteY17819" fmla="*/ 1185834 h 4158856"/>
              <a:gd name="connsiteX17820" fmla="*/ 7919695 w 10692508"/>
              <a:gd name="connsiteY17820" fmla="*/ 1191203 h 4158856"/>
              <a:gd name="connsiteX17821" fmla="*/ 7909726 w 10692508"/>
              <a:gd name="connsiteY17821" fmla="*/ 1196573 h 4158856"/>
              <a:gd name="connsiteX17822" fmla="*/ 7919695 w 10692508"/>
              <a:gd name="connsiteY17822" fmla="*/ 1201175 h 4158856"/>
              <a:gd name="connsiteX17823" fmla="*/ 7909726 w 10692508"/>
              <a:gd name="connsiteY17823" fmla="*/ 1201175 h 4158856"/>
              <a:gd name="connsiteX17824" fmla="*/ 7909726 w 10692508"/>
              <a:gd name="connsiteY17824" fmla="*/ 1206544 h 4158856"/>
              <a:gd name="connsiteX17825" fmla="*/ 7929663 w 10692508"/>
              <a:gd name="connsiteY17825" fmla="*/ 1206544 h 4158856"/>
              <a:gd name="connsiteX17826" fmla="*/ 7939632 w 10692508"/>
              <a:gd name="connsiteY17826" fmla="*/ 1196573 h 4158856"/>
              <a:gd name="connsiteX17827" fmla="*/ 7948834 w 10692508"/>
              <a:gd name="connsiteY17827" fmla="*/ 1206544 h 4158856"/>
              <a:gd name="connsiteX17828" fmla="*/ 7939632 w 10692508"/>
              <a:gd name="connsiteY17828" fmla="*/ 1217282 h 4158856"/>
              <a:gd name="connsiteX17829" fmla="*/ 7909726 w 10692508"/>
              <a:gd name="connsiteY17829" fmla="*/ 1227254 h 4158856"/>
              <a:gd name="connsiteX17830" fmla="*/ 7909726 w 10692508"/>
              <a:gd name="connsiteY17830" fmla="*/ 1231856 h 4158856"/>
              <a:gd name="connsiteX17831" fmla="*/ 7889022 w 10692508"/>
              <a:gd name="connsiteY17831" fmla="*/ 1237225 h 4158856"/>
              <a:gd name="connsiteX17832" fmla="*/ 7869851 w 10692508"/>
              <a:gd name="connsiteY17832" fmla="*/ 1242594 h 4158856"/>
              <a:gd name="connsiteX17833" fmla="*/ 7869851 w 10692508"/>
              <a:gd name="connsiteY17833" fmla="*/ 1237225 h 4158856"/>
              <a:gd name="connsiteX17834" fmla="*/ 7859883 w 10692508"/>
              <a:gd name="connsiteY17834" fmla="*/ 1242594 h 4158856"/>
              <a:gd name="connsiteX17835" fmla="*/ 7830744 w 10692508"/>
              <a:gd name="connsiteY17835" fmla="*/ 1231856 h 4158856"/>
              <a:gd name="connsiteX17836" fmla="*/ 7820009 w 10692508"/>
              <a:gd name="connsiteY17836" fmla="*/ 1231856 h 4158856"/>
              <a:gd name="connsiteX17837" fmla="*/ 7820009 w 10692508"/>
              <a:gd name="connsiteY17837" fmla="*/ 1242594 h 4158856"/>
              <a:gd name="connsiteX17838" fmla="*/ 7820009 w 10692508"/>
              <a:gd name="connsiteY17838" fmla="*/ 1247964 h 4158856"/>
              <a:gd name="connsiteX17839" fmla="*/ 7810040 w 10692508"/>
              <a:gd name="connsiteY17839" fmla="*/ 1257935 h 4158856"/>
              <a:gd name="connsiteX17840" fmla="*/ 7820009 w 10692508"/>
              <a:gd name="connsiteY17840" fmla="*/ 1262537 h 4158856"/>
              <a:gd name="connsiteX17841" fmla="*/ 7800071 w 10692508"/>
              <a:gd name="connsiteY17841" fmla="*/ 1267907 h 4158856"/>
              <a:gd name="connsiteX17842" fmla="*/ 7779367 w 10692508"/>
              <a:gd name="connsiteY17842" fmla="*/ 1267907 h 4158856"/>
              <a:gd name="connsiteX17843" fmla="*/ 7770165 w 10692508"/>
              <a:gd name="connsiteY17843" fmla="*/ 1273276 h 4158856"/>
              <a:gd name="connsiteX17844" fmla="*/ 7750228 w 10692508"/>
              <a:gd name="connsiteY17844" fmla="*/ 1262537 h 4158856"/>
              <a:gd name="connsiteX17845" fmla="*/ 7710353 w 10692508"/>
              <a:gd name="connsiteY17845" fmla="*/ 1278645 h 4158856"/>
              <a:gd name="connsiteX17846" fmla="*/ 7719555 w 10692508"/>
              <a:gd name="connsiteY17846" fmla="*/ 1289383 h 4158856"/>
              <a:gd name="connsiteX17847" fmla="*/ 7740259 w 10692508"/>
              <a:gd name="connsiteY17847" fmla="*/ 1289383 h 4158856"/>
              <a:gd name="connsiteX17848" fmla="*/ 7729524 w 10692508"/>
              <a:gd name="connsiteY17848" fmla="*/ 1293986 h 4158856"/>
              <a:gd name="connsiteX17849" fmla="*/ 7719555 w 10692508"/>
              <a:gd name="connsiteY17849" fmla="*/ 1293986 h 4158856"/>
              <a:gd name="connsiteX17850" fmla="*/ 7719555 w 10692508"/>
              <a:gd name="connsiteY17850" fmla="*/ 1303957 h 4158856"/>
              <a:gd name="connsiteX17851" fmla="*/ 7700385 w 10692508"/>
              <a:gd name="connsiteY17851" fmla="*/ 1303957 h 4158856"/>
              <a:gd name="connsiteX17852" fmla="*/ 7700385 w 10692508"/>
              <a:gd name="connsiteY17852" fmla="*/ 1298588 h 4158856"/>
              <a:gd name="connsiteX17853" fmla="*/ 7690417 w 10692508"/>
              <a:gd name="connsiteY17853" fmla="*/ 1309326 h 4158856"/>
              <a:gd name="connsiteX17854" fmla="*/ 7680447 w 10692508"/>
              <a:gd name="connsiteY17854" fmla="*/ 1314696 h 4158856"/>
              <a:gd name="connsiteX17855" fmla="*/ 7669712 w 10692508"/>
              <a:gd name="connsiteY17855" fmla="*/ 1314696 h 4158856"/>
              <a:gd name="connsiteX17856" fmla="*/ 7680447 w 10692508"/>
              <a:gd name="connsiteY17856" fmla="*/ 1324667 h 4158856"/>
              <a:gd name="connsiteX17857" fmla="*/ 7650541 w 10692508"/>
              <a:gd name="connsiteY17857" fmla="*/ 1330036 h 4158856"/>
              <a:gd name="connsiteX17858" fmla="*/ 7630605 w 10692508"/>
              <a:gd name="connsiteY17858" fmla="*/ 1330036 h 4158856"/>
              <a:gd name="connsiteX17859" fmla="*/ 7619869 w 10692508"/>
              <a:gd name="connsiteY17859" fmla="*/ 1340008 h 4158856"/>
              <a:gd name="connsiteX17860" fmla="*/ 7609901 w 10692508"/>
              <a:gd name="connsiteY17860" fmla="*/ 1340008 h 4158856"/>
              <a:gd name="connsiteX17861" fmla="*/ 7599932 w 10692508"/>
              <a:gd name="connsiteY17861" fmla="*/ 1350746 h 4158856"/>
              <a:gd name="connsiteX17862" fmla="*/ 7590730 w 10692508"/>
              <a:gd name="connsiteY17862" fmla="*/ 1350746 h 4158856"/>
              <a:gd name="connsiteX17863" fmla="*/ 7599932 w 10692508"/>
              <a:gd name="connsiteY17863" fmla="*/ 1340008 h 4158856"/>
              <a:gd name="connsiteX17864" fmla="*/ 7580761 w 10692508"/>
              <a:gd name="connsiteY17864" fmla="*/ 1334639 h 4158856"/>
              <a:gd name="connsiteX17865" fmla="*/ 7570793 w 10692508"/>
              <a:gd name="connsiteY17865" fmla="*/ 1345377 h 4158856"/>
              <a:gd name="connsiteX17866" fmla="*/ 7580761 w 10692508"/>
              <a:gd name="connsiteY17866" fmla="*/ 1345377 h 4158856"/>
              <a:gd name="connsiteX17867" fmla="*/ 7580761 w 10692508"/>
              <a:gd name="connsiteY17867" fmla="*/ 1355348 h 4158856"/>
              <a:gd name="connsiteX17868" fmla="*/ 7560057 w 10692508"/>
              <a:gd name="connsiteY17868" fmla="*/ 1355348 h 4158856"/>
              <a:gd name="connsiteX17869" fmla="*/ 7560057 w 10692508"/>
              <a:gd name="connsiteY17869" fmla="*/ 1350746 h 4158856"/>
              <a:gd name="connsiteX17870" fmla="*/ 7550089 w 10692508"/>
              <a:gd name="connsiteY17870" fmla="*/ 1350746 h 4158856"/>
              <a:gd name="connsiteX17871" fmla="*/ 7481075 w 10692508"/>
              <a:gd name="connsiteY17871" fmla="*/ 1376058 h 4158856"/>
              <a:gd name="connsiteX17872" fmla="*/ 7481075 w 10692508"/>
              <a:gd name="connsiteY17872" fmla="*/ 1386030 h 4158856"/>
              <a:gd name="connsiteX17873" fmla="*/ 7461137 w 10692508"/>
              <a:gd name="connsiteY17873" fmla="*/ 1391399 h 4158856"/>
              <a:gd name="connsiteX17874" fmla="*/ 7471107 w 10692508"/>
              <a:gd name="connsiteY17874" fmla="*/ 1396768 h 4158856"/>
              <a:gd name="connsiteX17875" fmla="*/ 7450403 w 10692508"/>
              <a:gd name="connsiteY17875" fmla="*/ 1396768 h 4158856"/>
              <a:gd name="connsiteX17876" fmla="*/ 7440433 w 10692508"/>
              <a:gd name="connsiteY17876" fmla="*/ 1416711 h 4158856"/>
              <a:gd name="connsiteX17877" fmla="*/ 7450403 w 10692508"/>
              <a:gd name="connsiteY17877" fmla="*/ 1416711 h 4158856"/>
              <a:gd name="connsiteX17878" fmla="*/ 7481075 w 10692508"/>
              <a:gd name="connsiteY17878" fmla="*/ 1402138 h 4158856"/>
              <a:gd name="connsiteX17879" fmla="*/ 7490277 w 10692508"/>
              <a:gd name="connsiteY17879" fmla="*/ 1402138 h 4158856"/>
              <a:gd name="connsiteX17880" fmla="*/ 7510981 w 10692508"/>
              <a:gd name="connsiteY17880" fmla="*/ 1402138 h 4158856"/>
              <a:gd name="connsiteX17881" fmla="*/ 7520949 w 10692508"/>
              <a:gd name="connsiteY17881" fmla="*/ 1391399 h 4158856"/>
              <a:gd name="connsiteX17882" fmla="*/ 7560057 w 10692508"/>
              <a:gd name="connsiteY17882" fmla="*/ 1381428 h 4158856"/>
              <a:gd name="connsiteX17883" fmla="*/ 7560057 w 10692508"/>
              <a:gd name="connsiteY17883" fmla="*/ 1370689 h 4158856"/>
              <a:gd name="connsiteX17884" fmla="*/ 7570793 w 10692508"/>
              <a:gd name="connsiteY17884" fmla="*/ 1366087 h 4158856"/>
              <a:gd name="connsiteX17885" fmla="*/ 7599932 w 10692508"/>
              <a:gd name="connsiteY17885" fmla="*/ 1366087 h 4158856"/>
              <a:gd name="connsiteX17886" fmla="*/ 7609901 w 10692508"/>
              <a:gd name="connsiteY17886" fmla="*/ 1355348 h 4158856"/>
              <a:gd name="connsiteX17887" fmla="*/ 7630605 w 10692508"/>
              <a:gd name="connsiteY17887" fmla="*/ 1355348 h 4158856"/>
              <a:gd name="connsiteX17888" fmla="*/ 7650541 w 10692508"/>
              <a:gd name="connsiteY17888" fmla="*/ 1340008 h 4158856"/>
              <a:gd name="connsiteX17889" fmla="*/ 7669712 w 10692508"/>
              <a:gd name="connsiteY17889" fmla="*/ 1334639 h 4158856"/>
              <a:gd name="connsiteX17890" fmla="*/ 7690417 w 10692508"/>
              <a:gd name="connsiteY17890" fmla="*/ 1330036 h 4158856"/>
              <a:gd name="connsiteX17891" fmla="*/ 7710353 w 10692508"/>
              <a:gd name="connsiteY17891" fmla="*/ 1320065 h 4158856"/>
              <a:gd name="connsiteX17892" fmla="*/ 7740259 w 10692508"/>
              <a:gd name="connsiteY17892" fmla="*/ 1309326 h 4158856"/>
              <a:gd name="connsiteX17893" fmla="*/ 7770165 w 10692508"/>
              <a:gd name="connsiteY17893" fmla="*/ 1298588 h 4158856"/>
              <a:gd name="connsiteX17894" fmla="*/ 7790103 w 10692508"/>
              <a:gd name="connsiteY17894" fmla="*/ 1284014 h 4158856"/>
              <a:gd name="connsiteX17895" fmla="*/ 7810040 w 10692508"/>
              <a:gd name="connsiteY17895" fmla="*/ 1284014 h 4158856"/>
              <a:gd name="connsiteX17896" fmla="*/ 7790103 w 10692508"/>
              <a:gd name="connsiteY17896" fmla="*/ 1298588 h 4158856"/>
              <a:gd name="connsiteX17897" fmla="*/ 7779367 w 10692508"/>
              <a:gd name="connsiteY17897" fmla="*/ 1309326 h 4158856"/>
              <a:gd name="connsiteX17898" fmla="*/ 7790103 w 10692508"/>
              <a:gd name="connsiteY17898" fmla="*/ 1309326 h 4158856"/>
              <a:gd name="connsiteX17899" fmla="*/ 7810040 w 10692508"/>
              <a:gd name="connsiteY17899" fmla="*/ 1293986 h 4158856"/>
              <a:gd name="connsiteX17900" fmla="*/ 7820009 w 10692508"/>
              <a:gd name="connsiteY17900" fmla="*/ 1303957 h 4158856"/>
              <a:gd name="connsiteX17901" fmla="*/ 7830744 w 10692508"/>
              <a:gd name="connsiteY17901" fmla="*/ 1303957 h 4158856"/>
              <a:gd name="connsiteX17902" fmla="*/ 7839179 w 10692508"/>
              <a:gd name="connsiteY17902" fmla="*/ 1309326 h 4158856"/>
              <a:gd name="connsiteX17903" fmla="*/ 7839179 w 10692508"/>
              <a:gd name="connsiteY17903" fmla="*/ 1314696 h 4158856"/>
              <a:gd name="connsiteX17904" fmla="*/ 7849915 w 10692508"/>
              <a:gd name="connsiteY17904" fmla="*/ 1320065 h 4158856"/>
              <a:gd name="connsiteX17905" fmla="*/ 7869851 w 10692508"/>
              <a:gd name="connsiteY17905" fmla="*/ 1314696 h 4158856"/>
              <a:gd name="connsiteX17906" fmla="*/ 7869851 w 10692508"/>
              <a:gd name="connsiteY17906" fmla="*/ 1309326 h 4158856"/>
              <a:gd name="connsiteX17907" fmla="*/ 7849915 w 10692508"/>
              <a:gd name="connsiteY17907" fmla="*/ 1303957 h 4158856"/>
              <a:gd name="connsiteX17908" fmla="*/ 7830744 w 10692508"/>
              <a:gd name="connsiteY17908" fmla="*/ 1298588 h 4158856"/>
              <a:gd name="connsiteX17909" fmla="*/ 7849915 w 10692508"/>
              <a:gd name="connsiteY17909" fmla="*/ 1293986 h 4158856"/>
              <a:gd name="connsiteX17910" fmla="*/ 7869851 w 10692508"/>
              <a:gd name="connsiteY17910" fmla="*/ 1298588 h 4158856"/>
              <a:gd name="connsiteX17911" fmla="*/ 7889022 w 10692508"/>
              <a:gd name="connsiteY17911" fmla="*/ 1293986 h 4158856"/>
              <a:gd name="connsiteX17912" fmla="*/ 7898991 w 10692508"/>
              <a:gd name="connsiteY17912" fmla="*/ 1293986 h 4158856"/>
              <a:gd name="connsiteX17913" fmla="*/ 7909726 w 10692508"/>
              <a:gd name="connsiteY17913" fmla="*/ 1289383 h 4158856"/>
              <a:gd name="connsiteX17914" fmla="*/ 7909726 w 10692508"/>
              <a:gd name="connsiteY17914" fmla="*/ 1284014 h 4158856"/>
              <a:gd name="connsiteX17915" fmla="*/ 7909726 w 10692508"/>
              <a:gd name="connsiteY17915" fmla="*/ 1273276 h 4158856"/>
              <a:gd name="connsiteX17916" fmla="*/ 7929663 w 10692508"/>
              <a:gd name="connsiteY17916" fmla="*/ 1284014 h 4158856"/>
              <a:gd name="connsiteX17917" fmla="*/ 7939632 w 10692508"/>
              <a:gd name="connsiteY17917" fmla="*/ 1273276 h 4158856"/>
              <a:gd name="connsiteX17918" fmla="*/ 7948834 w 10692508"/>
              <a:gd name="connsiteY17918" fmla="*/ 1278645 h 4158856"/>
              <a:gd name="connsiteX17919" fmla="*/ 7969538 w 10692508"/>
              <a:gd name="connsiteY17919" fmla="*/ 1273276 h 4158856"/>
              <a:gd name="connsiteX17920" fmla="*/ 7969538 w 10692508"/>
              <a:gd name="connsiteY17920" fmla="*/ 1267907 h 4158856"/>
              <a:gd name="connsiteX17921" fmla="*/ 8029350 w 10692508"/>
              <a:gd name="connsiteY17921" fmla="*/ 1237225 h 4158856"/>
              <a:gd name="connsiteX17922" fmla="*/ 8029350 w 10692508"/>
              <a:gd name="connsiteY17922" fmla="*/ 1221885 h 4158856"/>
              <a:gd name="connsiteX17923" fmla="*/ 8019381 w 10692508"/>
              <a:gd name="connsiteY17923" fmla="*/ 1221885 h 4158856"/>
              <a:gd name="connsiteX17924" fmla="*/ 8008645 w 10692508"/>
              <a:gd name="connsiteY17924" fmla="*/ 1227254 h 4158856"/>
              <a:gd name="connsiteX17925" fmla="*/ 7979507 w 10692508"/>
              <a:gd name="connsiteY17925" fmla="*/ 1227254 h 4158856"/>
              <a:gd name="connsiteX17926" fmla="*/ 7989475 w 10692508"/>
              <a:gd name="connsiteY17926" fmla="*/ 1231856 h 4158856"/>
              <a:gd name="connsiteX17927" fmla="*/ 7969538 w 10692508"/>
              <a:gd name="connsiteY17927" fmla="*/ 1242594 h 4158856"/>
              <a:gd name="connsiteX17928" fmla="*/ 7939632 w 10692508"/>
              <a:gd name="connsiteY17928" fmla="*/ 1247964 h 4158856"/>
              <a:gd name="connsiteX17929" fmla="*/ 7929663 w 10692508"/>
              <a:gd name="connsiteY17929" fmla="*/ 1257935 h 4158856"/>
              <a:gd name="connsiteX17930" fmla="*/ 7909726 w 10692508"/>
              <a:gd name="connsiteY17930" fmla="*/ 1273276 h 4158856"/>
              <a:gd name="connsiteX17931" fmla="*/ 7898991 w 10692508"/>
              <a:gd name="connsiteY17931" fmla="*/ 1273276 h 4158856"/>
              <a:gd name="connsiteX17932" fmla="*/ 7889022 w 10692508"/>
              <a:gd name="connsiteY17932" fmla="*/ 1273276 h 4158856"/>
              <a:gd name="connsiteX17933" fmla="*/ 7879821 w 10692508"/>
              <a:gd name="connsiteY17933" fmla="*/ 1267907 h 4158856"/>
              <a:gd name="connsiteX17934" fmla="*/ 7869851 w 10692508"/>
              <a:gd name="connsiteY17934" fmla="*/ 1267907 h 4158856"/>
              <a:gd name="connsiteX17935" fmla="*/ 7849915 w 10692508"/>
              <a:gd name="connsiteY17935" fmla="*/ 1278645 h 4158856"/>
              <a:gd name="connsiteX17936" fmla="*/ 7839179 w 10692508"/>
              <a:gd name="connsiteY17936" fmla="*/ 1267907 h 4158856"/>
              <a:gd name="connsiteX17937" fmla="*/ 7869851 w 10692508"/>
              <a:gd name="connsiteY17937" fmla="*/ 1257935 h 4158856"/>
              <a:gd name="connsiteX17938" fmla="*/ 7889022 w 10692508"/>
              <a:gd name="connsiteY17938" fmla="*/ 1247964 h 4158856"/>
              <a:gd name="connsiteX17939" fmla="*/ 7909726 w 10692508"/>
              <a:gd name="connsiteY17939" fmla="*/ 1237225 h 4158856"/>
              <a:gd name="connsiteX17940" fmla="*/ 7919695 w 10692508"/>
              <a:gd name="connsiteY17940" fmla="*/ 1231856 h 4158856"/>
              <a:gd name="connsiteX17941" fmla="*/ 7929663 w 10692508"/>
              <a:gd name="connsiteY17941" fmla="*/ 1231856 h 4158856"/>
              <a:gd name="connsiteX17942" fmla="*/ 7948834 w 10692508"/>
              <a:gd name="connsiteY17942" fmla="*/ 1217282 h 4158856"/>
              <a:gd name="connsiteX17943" fmla="*/ 7959569 w 10692508"/>
              <a:gd name="connsiteY17943" fmla="*/ 1221885 h 4158856"/>
              <a:gd name="connsiteX17944" fmla="*/ 7969538 w 10692508"/>
              <a:gd name="connsiteY17944" fmla="*/ 1211913 h 4158856"/>
              <a:gd name="connsiteX17945" fmla="*/ 8000211 w 10692508"/>
              <a:gd name="connsiteY17945" fmla="*/ 1206544 h 4158856"/>
              <a:gd name="connsiteX17946" fmla="*/ 8019381 w 10692508"/>
              <a:gd name="connsiteY17946" fmla="*/ 1196573 h 4158856"/>
              <a:gd name="connsiteX17947" fmla="*/ 8029350 w 10692508"/>
              <a:gd name="connsiteY17947" fmla="*/ 1196573 h 4158856"/>
              <a:gd name="connsiteX17948" fmla="*/ 8029350 w 10692508"/>
              <a:gd name="connsiteY17948" fmla="*/ 1191203 h 4158856"/>
              <a:gd name="connsiteX17949" fmla="*/ 8049287 w 10692508"/>
              <a:gd name="connsiteY17949" fmla="*/ 1185834 h 4158856"/>
              <a:gd name="connsiteX17950" fmla="*/ 8060023 w 10692508"/>
              <a:gd name="connsiteY17950" fmla="*/ 1181232 h 4158856"/>
              <a:gd name="connsiteX17951" fmla="*/ 8068457 w 10692508"/>
              <a:gd name="connsiteY17951" fmla="*/ 1185834 h 4158856"/>
              <a:gd name="connsiteX17952" fmla="*/ 8089161 w 10692508"/>
              <a:gd name="connsiteY17952" fmla="*/ 1191203 h 4158856"/>
              <a:gd name="connsiteX17953" fmla="*/ 8079193 w 10692508"/>
              <a:gd name="connsiteY17953" fmla="*/ 1196573 h 4158856"/>
              <a:gd name="connsiteX17954" fmla="*/ 8079193 w 10692508"/>
              <a:gd name="connsiteY17954" fmla="*/ 1201175 h 4158856"/>
              <a:gd name="connsiteX17955" fmla="*/ 8068457 w 10692508"/>
              <a:gd name="connsiteY17955" fmla="*/ 1201175 h 4158856"/>
              <a:gd name="connsiteX17956" fmla="*/ 8039319 w 10692508"/>
              <a:gd name="connsiteY17956" fmla="*/ 1217282 h 4158856"/>
              <a:gd name="connsiteX17957" fmla="*/ 8060023 w 10692508"/>
              <a:gd name="connsiteY17957" fmla="*/ 1217282 h 4158856"/>
              <a:gd name="connsiteX17958" fmla="*/ 8060023 w 10692508"/>
              <a:gd name="connsiteY17958" fmla="*/ 1211913 h 4158856"/>
              <a:gd name="connsiteX17959" fmla="*/ 8079193 w 10692508"/>
              <a:gd name="connsiteY17959" fmla="*/ 1206544 h 4158856"/>
              <a:gd name="connsiteX17960" fmla="*/ 8099130 w 10692508"/>
              <a:gd name="connsiteY17960" fmla="*/ 1201175 h 4158856"/>
              <a:gd name="connsiteX17961" fmla="*/ 8099130 w 10692508"/>
              <a:gd name="connsiteY17961" fmla="*/ 1211913 h 4158856"/>
              <a:gd name="connsiteX17962" fmla="*/ 8119835 w 10692508"/>
              <a:gd name="connsiteY17962" fmla="*/ 1217282 h 4158856"/>
              <a:gd name="connsiteX17963" fmla="*/ 8129036 w 10692508"/>
              <a:gd name="connsiteY17963" fmla="*/ 1206544 h 4158856"/>
              <a:gd name="connsiteX17964" fmla="*/ 8148973 w 10692508"/>
              <a:gd name="connsiteY17964" fmla="*/ 1206544 h 4158856"/>
              <a:gd name="connsiteX17965" fmla="*/ 8178113 w 10692508"/>
              <a:gd name="connsiteY17965" fmla="*/ 1185834 h 4158856"/>
              <a:gd name="connsiteX17966" fmla="*/ 8169677 w 10692508"/>
              <a:gd name="connsiteY17966" fmla="*/ 1175863 h 4158856"/>
              <a:gd name="connsiteX17967" fmla="*/ 8139005 w 10692508"/>
              <a:gd name="connsiteY17967" fmla="*/ 1191203 h 4158856"/>
              <a:gd name="connsiteX17968" fmla="*/ 8129036 w 10692508"/>
              <a:gd name="connsiteY17968" fmla="*/ 1196573 h 4158856"/>
              <a:gd name="connsiteX17969" fmla="*/ 8139005 w 10692508"/>
              <a:gd name="connsiteY17969" fmla="*/ 1201175 h 4158856"/>
              <a:gd name="connsiteX17970" fmla="*/ 8119835 w 10692508"/>
              <a:gd name="connsiteY17970" fmla="*/ 1201175 h 4158856"/>
              <a:gd name="connsiteX17971" fmla="*/ 8119835 w 10692508"/>
              <a:gd name="connsiteY17971" fmla="*/ 1191203 h 4158856"/>
              <a:gd name="connsiteX17972" fmla="*/ 8119835 w 10692508"/>
              <a:gd name="connsiteY17972" fmla="*/ 1181232 h 4158856"/>
              <a:gd name="connsiteX17973" fmla="*/ 8109865 w 10692508"/>
              <a:gd name="connsiteY17973" fmla="*/ 1181232 h 4158856"/>
              <a:gd name="connsiteX17974" fmla="*/ 8109865 w 10692508"/>
              <a:gd name="connsiteY17974" fmla="*/ 1175863 h 4158856"/>
              <a:gd name="connsiteX17975" fmla="*/ 8099130 w 10692508"/>
              <a:gd name="connsiteY17975" fmla="*/ 1170493 h 4158856"/>
              <a:gd name="connsiteX17976" fmla="*/ 8148973 w 10692508"/>
              <a:gd name="connsiteY17976" fmla="*/ 1145181 h 4158856"/>
              <a:gd name="connsiteX17977" fmla="*/ 8158942 w 10692508"/>
              <a:gd name="connsiteY17977" fmla="*/ 1155153 h 4158856"/>
              <a:gd name="connsiteX17978" fmla="*/ 8169677 w 10692508"/>
              <a:gd name="connsiteY17978" fmla="*/ 1149783 h 4158856"/>
              <a:gd name="connsiteX17979" fmla="*/ 8178113 w 10692508"/>
              <a:gd name="connsiteY17979" fmla="*/ 1149783 h 4158856"/>
              <a:gd name="connsiteX17980" fmla="*/ 8178113 w 10692508"/>
              <a:gd name="connsiteY17980" fmla="*/ 1160522 h 4158856"/>
              <a:gd name="connsiteX17981" fmla="*/ 8229489 w 10692508"/>
              <a:gd name="connsiteY17981" fmla="*/ 1135210 h 4158856"/>
              <a:gd name="connsiteX17982" fmla="*/ 8218754 w 10692508"/>
              <a:gd name="connsiteY17982" fmla="*/ 1129841 h 4158856"/>
              <a:gd name="connsiteX17983" fmla="*/ 8218754 w 10692508"/>
              <a:gd name="connsiteY17983" fmla="*/ 1119102 h 4158856"/>
              <a:gd name="connsiteX17984" fmla="*/ 8248659 w 10692508"/>
              <a:gd name="connsiteY17984" fmla="*/ 1113733 h 4158856"/>
              <a:gd name="connsiteX17985" fmla="*/ 8248659 w 10692508"/>
              <a:gd name="connsiteY17985" fmla="*/ 1109131 h 4158856"/>
              <a:gd name="connsiteX17986" fmla="*/ 8279333 w 10692508"/>
              <a:gd name="connsiteY17986" fmla="*/ 1093790 h 4158856"/>
              <a:gd name="connsiteX17987" fmla="*/ 8298503 w 10692508"/>
              <a:gd name="connsiteY17987" fmla="*/ 1088421 h 4158856"/>
              <a:gd name="connsiteX17988" fmla="*/ 8318440 w 10692508"/>
              <a:gd name="connsiteY17988" fmla="*/ 1088421 h 4158856"/>
              <a:gd name="connsiteX17989" fmla="*/ 8328409 w 10692508"/>
              <a:gd name="connsiteY17989" fmla="*/ 1093790 h 4158856"/>
              <a:gd name="connsiteX17990" fmla="*/ 8318440 w 10692508"/>
              <a:gd name="connsiteY17990" fmla="*/ 1099159 h 4158856"/>
              <a:gd name="connsiteX17991" fmla="*/ 8318440 w 10692508"/>
              <a:gd name="connsiteY17991" fmla="*/ 1109131 h 4158856"/>
              <a:gd name="connsiteX17992" fmla="*/ 8339144 w 10692508"/>
              <a:gd name="connsiteY17992" fmla="*/ 1109131 h 4158856"/>
              <a:gd name="connsiteX17993" fmla="*/ 8339144 w 10692508"/>
              <a:gd name="connsiteY17993" fmla="*/ 1119102 h 4158856"/>
              <a:gd name="connsiteX17994" fmla="*/ 8318440 w 10692508"/>
              <a:gd name="connsiteY17994" fmla="*/ 1124471 h 4158856"/>
              <a:gd name="connsiteX17995" fmla="*/ 8339144 w 10692508"/>
              <a:gd name="connsiteY17995" fmla="*/ 1129841 h 4158856"/>
              <a:gd name="connsiteX17996" fmla="*/ 8368283 w 10692508"/>
              <a:gd name="connsiteY17996" fmla="*/ 1113733 h 4158856"/>
              <a:gd name="connsiteX17997" fmla="*/ 8368283 w 10692508"/>
              <a:gd name="connsiteY17997" fmla="*/ 1099159 h 4158856"/>
              <a:gd name="connsiteX17998" fmla="*/ 8358315 w 10692508"/>
              <a:gd name="connsiteY17998" fmla="*/ 1093790 h 4158856"/>
              <a:gd name="connsiteX17999" fmla="*/ 8388221 w 10692508"/>
              <a:gd name="connsiteY17999" fmla="*/ 1083052 h 4158856"/>
              <a:gd name="connsiteX18000" fmla="*/ 8398956 w 10692508"/>
              <a:gd name="connsiteY18000" fmla="*/ 1088421 h 4158856"/>
              <a:gd name="connsiteX18001" fmla="*/ 8408925 w 10692508"/>
              <a:gd name="connsiteY18001" fmla="*/ 1088421 h 4158856"/>
              <a:gd name="connsiteX18002" fmla="*/ 8408925 w 10692508"/>
              <a:gd name="connsiteY18002" fmla="*/ 1099159 h 4158856"/>
              <a:gd name="connsiteX18003" fmla="*/ 8438064 w 10692508"/>
              <a:gd name="connsiteY18003" fmla="*/ 1088421 h 4158856"/>
              <a:gd name="connsiteX18004" fmla="*/ 8428095 w 10692508"/>
              <a:gd name="connsiteY18004" fmla="*/ 1083052 h 4158856"/>
              <a:gd name="connsiteX18005" fmla="*/ 8418126 w 10692508"/>
              <a:gd name="connsiteY18005" fmla="*/ 1088421 h 4158856"/>
              <a:gd name="connsiteX18006" fmla="*/ 8408925 w 10692508"/>
              <a:gd name="connsiteY18006" fmla="*/ 1088421 h 4158856"/>
              <a:gd name="connsiteX18007" fmla="*/ 8418126 w 10692508"/>
              <a:gd name="connsiteY18007" fmla="*/ 1083052 h 4158856"/>
              <a:gd name="connsiteX18008" fmla="*/ 8398956 w 10692508"/>
              <a:gd name="connsiteY18008" fmla="*/ 1083052 h 4158856"/>
              <a:gd name="connsiteX18009" fmla="*/ 8388221 w 10692508"/>
              <a:gd name="connsiteY18009" fmla="*/ 1083052 h 4158856"/>
              <a:gd name="connsiteX18010" fmla="*/ 8388221 w 10692508"/>
              <a:gd name="connsiteY18010" fmla="*/ 1077682 h 4158856"/>
              <a:gd name="connsiteX18011" fmla="*/ 8368283 w 10692508"/>
              <a:gd name="connsiteY18011" fmla="*/ 1073080 h 4158856"/>
              <a:gd name="connsiteX18012" fmla="*/ 8378252 w 10692508"/>
              <a:gd name="connsiteY18012" fmla="*/ 1067711 h 4158856"/>
              <a:gd name="connsiteX18013" fmla="*/ 8368283 w 10692508"/>
              <a:gd name="connsiteY18013" fmla="*/ 1067711 h 4158856"/>
              <a:gd name="connsiteX18014" fmla="*/ 8368283 w 10692508"/>
              <a:gd name="connsiteY18014" fmla="*/ 1063109 h 4158856"/>
              <a:gd name="connsiteX18015" fmla="*/ 8388221 w 10692508"/>
              <a:gd name="connsiteY18015" fmla="*/ 1052370 h 4158856"/>
              <a:gd name="connsiteX18016" fmla="*/ 8398956 w 10692508"/>
              <a:gd name="connsiteY18016" fmla="*/ 1067711 h 4158856"/>
              <a:gd name="connsiteX18017" fmla="*/ 8398956 w 10692508"/>
              <a:gd name="connsiteY18017" fmla="*/ 1063109 h 4158856"/>
              <a:gd name="connsiteX18018" fmla="*/ 8418126 w 10692508"/>
              <a:gd name="connsiteY18018" fmla="*/ 1047001 h 4158856"/>
              <a:gd name="connsiteX18019" fmla="*/ 8428095 w 10692508"/>
              <a:gd name="connsiteY18019" fmla="*/ 1052370 h 4158856"/>
              <a:gd name="connsiteX18020" fmla="*/ 8438064 w 10692508"/>
              <a:gd name="connsiteY18020" fmla="*/ 1057739 h 4158856"/>
              <a:gd name="connsiteX18021" fmla="*/ 8418126 w 10692508"/>
              <a:gd name="connsiteY18021" fmla="*/ 1057739 h 4158856"/>
              <a:gd name="connsiteX18022" fmla="*/ 8408925 w 10692508"/>
              <a:gd name="connsiteY18022" fmla="*/ 1073080 h 4158856"/>
              <a:gd name="connsiteX18023" fmla="*/ 8418126 w 10692508"/>
              <a:gd name="connsiteY18023" fmla="*/ 1073080 h 4158856"/>
              <a:gd name="connsiteX18024" fmla="*/ 8438064 w 10692508"/>
              <a:gd name="connsiteY18024" fmla="*/ 1057739 h 4158856"/>
              <a:gd name="connsiteX18025" fmla="*/ 8448799 w 10692508"/>
              <a:gd name="connsiteY18025" fmla="*/ 1057739 h 4158856"/>
              <a:gd name="connsiteX18026" fmla="*/ 8477938 w 10692508"/>
              <a:gd name="connsiteY18026" fmla="*/ 1042399 h 4158856"/>
              <a:gd name="connsiteX18027" fmla="*/ 8497875 w 10692508"/>
              <a:gd name="connsiteY18027" fmla="*/ 1042399 h 4158856"/>
              <a:gd name="connsiteX18028" fmla="*/ 8497875 w 10692508"/>
              <a:gd name="connsiteY18028" fmla="*/ 1031660 h 4158856"/>
              <a:gd name="connsiteX18029" fmla="*/ 8467970 w 10692508"/>
              <a:gd name="connsiteY18029" fmla="*/ 1027058 h 4158856"/>
              <a:gd name="connsiteX18030" fmla="*/ 8467970 w 10692508"/>
              <a:gd name="connsiteY18030" fmla="*/ 1021689 h 4158856"/>
              <a:gd name="connsiteX18031" fmla="*/ 8477938 w 10692508"/>
              <a:gd name="connsiteY18031" fmla="*/ 1011717 h 4158856"/>
              <a:gd name="connsiteX18032" fmla="*/ 8487907 w 10692508"/>
              <a:gd name="connsiteY18032" fmla="*/ 1006348 h 4158856"/>
              <a:gd name="connsiteX18033" fmla="*/ 8487907 w 10692508"/>
              <a:gd name="connsiteY18033" fmla="*/ 1011717 h 4158856"/>
              <a:gd name="connsiteX18034" fmla="*/ 8497875 w 10692508"/>
              <a:gd name="connsiteY18034" fmla="*/ 1017087 h 4158856"/>
              <a:gd name="connsiteX18035" fmla="*/ 8497875 w 10692508"/>
              <a:gd name="connsiteY18035" fmla="*/ 1021689 h 4158856"/>
              <a:gd name="connsiteX18036" fmla="*/ 8487907 w 10692508"/>
              <a:gd name="connsiteY18036" fmla="*/ 1027058 h 4158856"/>
              <a:gd name="connsiteX18037" fmla="*/ 8508611 w 10692508"/>
              <a:gd name="connsiteY18037" fmla="*/ 1027058 h 4158856"/>
              <a:gd name="connsiteX18038" fmla="*/ 8508611 w 10692508"/>
              <a:gd name="connsiteY18038" fmla="*/ 1042399 h 4158856"/>
              <a:gd name="connsiteX18039" fmla="*/ 8527781 w 10692508"/>
              <a:gd name="connsiteY18039" fmla="*/ 1027058 h 4158856"/>
              <a:gd name="connsiteX18040" fmla="*/ 8547719 w 10692508"/>
              <a:gd name="connsiteY18040" fmla="*/ 1017087 h 4158856"/>
              <a:gd name="connsiteX18041" fmla="*/ 8547719 w 10692508"/>
              <a:gd name="connsiteY18041" fmla="*/ 1006348 h 4158856"/>
              <a:gd name="connsiteX18042" fmla="*/ 8578391 w 10692508"/>
              <a:gd name="connsiteY18042" fmla="*/ 1000979 h 4158856"/>
              <a:gd name="connsiteX18043" fmla="*/ 8558454 w 10692508"/>
              <a:gd name="connsiteY18043" fmla="*/ 1011717 h 4158856"/>
              <a:gd name="connsiteX18044" fmla="*/ 8568423 w 10692508"/>
              <a:gd name="connsiteY18044" fmla="*/ 1011717 h 4158856"/>
              <a:gd name="connsiteX18045" fmla="*/ 8578391 w 10692508"/>
              <a:gd name="connsiteY18045" fmla="*/ 1017087 h 4158856"/>
              <a:gd name="connsiteX18046" fmla="*/ 8597562 w 10692508"/>
              <a:gd name="connsiteY18046" fmla="*/ 1006348 h 4158856"/>
              <a:gd name="connsiteX18047" fmla="*/ 8607530 w 10692508"/>
              <a:gd name="connsiteY18047" fmla="*/ 1000979 h 4158856"/>
              <a:gd name="connsiteX18048" fmla="*/ 8618266 w 10692508"/>
              <a:gd name="connsiteY18048" fmla="*/ 991008 h 4158856"/>
              <a:gd name="connsiteX18049" fmla="*/ 8638203 w 10692508"/>
              <a:gd name="connsiteY18049" fmla="*/ 981036 h 4158856"/>
              <a:gd name="connsiteX18050" fmla="*/ 8638203 w 10692508"/>
              <a:gd name="connsiteY18050" fmla="*/ 970298 h 4158856"/>
              <a:gd name="connsiteX18051" fmla="*/ 8628235 w 10692508"/>
              <a:gd name="connsiteY18051" fmla="*/ 975667 h 4158856"/>
              <a:gd name="connsiteX18052" fmla="*/ 8618266 w 10692508"/>
              <a:gd name="connsiteY18052" fmla="*/ 975667 h 4158856"/>
              <a:gd name="connsiteX18053" fmla="*/ 8618266 w 10692508"/>
              <a:gd name="connsiteY18053" fmla="*/ 964928 h 4158856"/>
              <a:gd name="connsiteX18054" fmla="*/ 8628235 w 10692508"/>
              <a:gd name="connsiteY18054" fmla="*/ 959559 h 4158856"/>
              <a:gd name="connsiteX18055" fmla="*/ 8647405 w 10692508"/>
              <a:gd name="connsiteY18055" fmla="*/ 964928 h 4158856"/>
              <a:gd name="connsiteX18056" fmla="*/ 8647405 w 10692508"/>
              <a:gd name="connsiteY18056" fmla="*/ 975667 h 4158856"/>
              <a:gd name="connsiteX18057" fmla="*/ 8688046 w 10692508"/>
              <a:gd name="connsiteY18057" fmla="*/ 981036 h 4158856"/>
              <a:gd name="connsiteX18058" fmla="*/ 8678078 w 10692508"/>
              <a:gd name="connsiteY18058" fmla="*/ 981036 h 4158856"/>
              <a:gd name="connsiteX18059" fmla="*/ 8688046 w 10692508"/>
              <a:gd name="connsiteY18059" fmla="*/ 986405 h 4158856"/>
              <a:gd name="connsiteX18060" fmla="*/ 8727921 w 10692508"/>
              <a:gd name="connsiteY18060" fmla="*/ 970298 h 4158856"/>
              <a:gd name="connsiteX18061" fmla="*/ 8737889 w 10692508"/>
              <a:gd name="connsiteY18061" fmla="*/ 964928 h 4158856"/>
              <a:gd name="connsiteX18062" fmla="*/ 8757060 w 10692508"/>
              <a:gd name="connsiteY18062" fmla="*/ 954957 h 4158856"/>
              <a:gd name="connsiteX18063" fmla="*/ 8757060 w 10692508"/>
              <a:gd name="connsiteY18063" fmla="*/ 944985 h 4158856"/>
              <a:gd name="connsiteX18064" fmla="*/ 8767029 w 10692508"/>
              <a:gd name="connsiteY18064" fmla="*/ 934247 h 4158856"/>
              <a:gd name="connsiteX18065" fmla="*/ 8776997 w 10692508"/>
              <a:gd name="connsiteY18065" fmla="*/ 939616 h 4158856"/>
              <a:gd name="connsiteX18066" fmla="*/ 8816872 w 10692508"/>
              <a:gd name="connsiteY18066" fmla="*/ 928878 h 4158856"/>
              <a:gd name="connsiteX18067" fmla="*/ 8816872 w 10692508"/>
              <a:gd name="connsiteY18067" fmla="*/ 924276 h 4158856"/>
              <a:gd name="connsiteX18068" fmla="*/ 8836809 w 10692508"/>
              <a:gd name="connsiteY18068" fmla="*/ 918906 h 4158856"/>
              <a:gd name="connsiteX18069" fmla="*/ 8867482 w 10692508"/>
              <a:gd name="connsiteY18069" fmla="*/ 918906 h 4158856"/>
              <a:gd name="connsiteX18070" fmla="*/ 8857513 w 10692508"/>
              <a:gd name="connsiteY18070" fmla="*/ 914304 h 4158856"/>
              <a:gd name="connsiteX18071" fmla="*/ 8857513 w 10692508"/>
              <a:gd name="connsiteY18071" fmla="*/ 908935 h 4158856"/>
              <a:gd name="connsiteX18072" fmla="*/ 8886652 w 10692508"/>
              <a:gd name="connsiteY18072" fmla="*/ 908935 h 4158856"/>
              <a:gd name="connsiteX18073" fmla="*/ 8907356 w 10692508"/>
              <a:gd name="connsiteY18073" fmla="*/ 908935 h 4158856"/>
              <a:gd name="connsiteX18074" fmla="*/ 8917325 w 10692508"/>
              <a:gd name="connsiteY18074" fmla="*/ 908935 h 4158856"/>
              <a:gd name="connsiteX18075" fmla="*/ 8917325 w 10692508"/>
              <a:gd name="connsiteY18075" fmla="*/ 898196 h 4158856"/>
              <a:gd name="connsiteX18076" fmla="*/ 8907356 w 10692508"/>
              <a:gd name="connsiteY18076" fmla="*/ 908935 h 4158856"/>
              <a:gd name="connsiteX18077" fmla="*/ 8907356 w 10692508"/>
              <a:gd name="connsiteY18077" fmla="*/ 898196 h 4158856"/>
              <a:gd name="connsiteX18078" fmla="*/ 8946464 w 10692508"/>
              <a:gd name="connsiteY18078" fmla="*/ 882856 h 4158856"/>
              <a:gd name="connsiteX18079" fmla="*/ 8987105 w 10692508"/>
              <a:gd name="connsiteY18079" fmla="*/ 878254 h 4158856"/>
              <a:gd name="connsiteX18080" fmla="*/ 8987105 w 10692508"/>
              <a:gd name="connsiteY18080" fmla="*/ 872884 h 4158856"/>
              <a:gd name="connsiteX18081" fmla="*/ 8996307 w 10692508"/>
              <a:gd name="connsiteY18081" fmla="*/ 872884 h 4158856"/>
              <a:gd name="connsiteX18082" fmla="*/ 9006276 w 10692508"/>
              <a:gd name="connsiteY18082" fmla="*/ 862913 h 4158856"/>
              <a:gd name="connsiteX18083" fmla="*/ 9017011 w 10692508"/>
              <a:gd name="connsiteY18083" fmla="*/ 867515 h 4158856"/>
              <a:gd name="connsiteX18084" fmla="*/ 9026980 w 10692508"/>
              <a:gd name="connsiteY18084" fmla="*/ 862913 h 4158856"/>
              <a:gd name="connsiteX18085" fmla="*/ 9046150 w 10692508"/>
              <a:gd name="connsiteY18085" fmla="*/ 867515 h 4158856"/>
              <a:gd name="connsiteX18086" fmla="*/ 9036948 w 10692508"/>
              <a:gd name="connsiteY18086" fmla="*/ 872884 h 4158856"/>
              <a:gd name="connsiteX18087" fmla="*/ 9056119 w 10692508"/>
              <a:gd name="connsiteY18087" fmla="*/ 872884 h 4158856"/>
              <a:gd name="connsiteX18088" fmla="*/ 9046150 w 10692508"/>
              <a:gd name="connsiteY18088" fmla="*/ 878254 h 4158856"/>
              <a:gd name="connsiteX18089" fmla="*/ 9066854 w 10692508"/>
              <a:gd name="connsiteY18089" fmla="*/ 882856 h 4158856"/>
              <a:gd name="connsiteX18090" fmla="*/ 9076823 w 10692508"/>
              <a:gd name="connsiteY18090" fmla="*/ 878254 h 4158856"/>
              <a:gd name="connsiteX18091" fmla="*/ 9096760 w 10692508"/>
              <a:gd name="connsiteY18091" fmla="*/ 882856 h 4158856"/>
              <a:gd name="connsiteX18092" fmla="*/ 9096760 w 10692508"/>
              <a:gd name="connsiteY18092" fmla="*/ 888225 h 4158856"/>
              <a:gd name="connsiteX18093" fmla="*/ 9076823 w 10692508"/>
              <a:gd name="connsiteY18093" fmla="*/ 888225 h 4158856"/>
              <a:gd name="connsiteX18094" fmla="*/ 9076823 w 10692508"/>
              <a:gd name="connsiteY18094" fmla="*/ 898196 h 4158856"/>
              <a:gd name="connsiteX18095" fmla="*/ 9046150 w 10692508"/>
              <a:gd name="connsiteY18095" fmla="*/ 903566 h 4158856"/>
              <a:gd name="connsiteX18096" fmla="*/ 9046150 w 10692508"/>
              <a:gd name="connsiteY18096" fmla="*/ 908935 h 4158856"/>
              <a:gd name="connsiteX18097" fmla="*/ 9036948 w 10692508"/>
              <a:gd name="connsiteY18097" fmla="*/ 908935 h 4158856"/>
              <a:gd name="connsiteX18098" fmla="*/ 9017011 w 10692508"/>
              <a:gd name="connsiteY18098" fmla="*/ 914304 h 4158856"/>
              <a:gd name="connsiteX18099" fmla="*/ 9026980 w 10692508"/>
              <a:gd name="connsiteY18099" fmla="*/ 924276 h 4158856"/>
              <a:gd name="connsiteX18100" fmla="*/ 9056119 w 10692508"/>
              <a:gd name="connsiteY18100" fmla="*/ 914304 h 4158856"/>
              <a:gd name="connsiteX18101" fmla="*/ 9046150 w 10692508"/>
              <a:gd name="connsiteY18101" fmla="*/ 908935 h 4158856"/>
              <a:gd name="connsiteX18102" fmla="*/ 9056119 w 10692508"/>
              <a:gd name="connsiteY18102" fmla="*/ 908935 h 4158856"/>
              <a:gd name="connsiteX18103" fmla="*/ 9071035 w 10692508"/>
              <a:gd name="connsiteY18103" fmla="*/ 912803 h 4158856"/>
              <a:gd name="connsiteX18104" fmla="*/ 9066854 w 10692508"/>
              <a:gd name="connsiteY18104" fmla="*/ 914304 h 4158856"/>
              <a:gd name="connsiteX18105" fmla="*/ 9086792 w 10692508"/>
              <a:gd name="connsiteY18105" fmla="*/ 924276 h 4158856"/>
              <a:gd name="connsiteX18106" fmla="*/ 9066854 w 10692508"/>
              <a:gd name="connsiteY18106" fmla="*/ 934247 h 4158856"/>
              <a:gd name="connsiteX18107" fmla="*/ 9046150 w 10692508"/>
              <a:gd name="connsiteY18107" fmla="*/ 934247 h 4158856"/>
              <a:gd name="connsiteX18108" fmla="*/ 9046150 w 10692508"/>
              <a:gd name="connsiteY18108" fmla="*/ 944985 h 4158856"/>
              <a:gd name="connsiteX18109" fmla="*/ 9036948 w 10692508"/>
              <a:gd name="connsiteY18109" fmla="*/ 944985 h 4158856"/>
              <a:gd name="connsiteX18110" fmla="*/ 9036948 w 10692508"/>
              <a:gd name="connsiteY18110" fmla="*/ 934247 h 4158856"/>
              <a:gd name="connsiteX18111" fmla="*/ 9036948 w 10692508"/>
              <a:gd name="connsiteY18111" fmla="*/ 928878 h 4158856"/>
              <a:gd name="connsiteX18112" fmla="*/ 9017011 w 10692508"/>
              <a:gd name="connsiteY18112" fmla="*/ 934247 h 4158856"/>
              <a:gd name="connsiteX18113" fmla="*/ 9026980 w 10692508"/>
              <a:gd name="connsiteY18113" fmla="*/ 939616 h 4158856"/>
              <a:gd name="connsiteX18114" fmla="*/ 9006276 w 10692508"/>
              <a:gd name="connsiteY18114" fmla="*/ 959559 h 4158856"/>
              <a:gd name="connsiteX18115" fmla="*/ 8987105 w 10692508"/>
              <a:gd name="connsiteY18115" fmla="*/ 944985 h 4158856"/>
              <a:gd name="connsiteX18116" fmla="*/ 8977137 w 10692508"/>
              <a:gd name="connsiteY18116" fmla="*/ 950355 h 4158856"/>
              <a:gd name="connsiteX18117" fmla="*/ 8957199 w 10692508"/>
              <a:gd name="connsiteY18117" fmla="*/ 950355 h 4158856"/>
              <a:gd name="connsiteX18118" fmla="*/ 8967168 w 10692508"/>
              <a:gd name="connsiteY18118" fmla="*/ 954957 h 4158856"/>
              <a:gd name="connsiteX18119" fmla="*/ 8957199 w 10692508"/>
              <a:gd name="connsiteY18119" fmla="*/ 964928 h 4158856"/>
              <a:gd name="connsiteX18120" fmla="*/ 8946464 w 10692508"/>
              <a:gd name="connsiteY18120" fmla="*/ 954957 h 4158856"/>
              <a:gd name="connsiteX18121" fmla="*/ 8936495 w 10692508"/>
              <a:gd name="connsiteY18121" fmla="*/ 959559 h 4158856"/>
              <a:gd name="connsiteX18122" fmla="*/ 8927293 w 10692508"/>
              <a:gd name="connsiteY18122" fmla="*/ 959559 h 4158856"/>
              <a:gd name="connsiteX18123" fmla="*/ 8936495 w 10692508"/>
              <a:gd name="connsiteY18123" fmla="*/ 950355 h 4158856"/>
              <a:gd name="connsiteX18124" fmla="*/ 8936495 w 10692508"/>
              <a:gd name="connsiteY18124" fmla="*/ 944985 h 4158856"/>
              <a:gd name="connsiteX18125" fmla="*/ 8927293 w 10692508"/>
              <a:gd name="connsiteY18125" fmla="*/ 939616 h 4158856"/>
              <a:gd name="connsiteX18126" fmla="*/ 8927293 w 10692508"/>
              <a:gd name="connsiteY18126" fmla="*/ 928878 h 4158856"/>
              <a:gd name="connsiteX18127" fmla="*/ 8917325 w 10692508"/>
              <a:gd name="connsiteY18127" fmla="*/ 934247 h 4158856"/>
              <a:gd name="connsiteX18128" fmla="*/ 8897388 w 10692508"/>
              <a:gd name="connsiteY18128" fmla="*/ 939616 h 4158856"/>
              <a:gd name="connsiteX18129" fmla="*/ 8897388 w 10692508"/>
              <a:gd name="connsiteY18129" fmla="*/ 944985 h 4158856"/>
              <a:gd name="connsiteX18130" fmla="*/ 8907356 w 10692508"/>
              <a:gd name="connsiteY18130" fmla="*/ 939616 h 4158856"/>
              <a:gd name="connsiteX18131" fmla="*/ 8927293 w 10692508"/>
              <a:gd name="connsiteY18131" fmla="*/ 959559 h 4158856"/>
              <a:gd name="connsiteX18132" fmla="*/ 8907356 w 10692508"/>
              <a:gd name="connsiteY18132" fmla="*/ 964928 h 4158856"/>
              <a:gd name="connsiteX18133" fmla="*/ 8867482 w 10692508"/>
              <a:gd name="connsiteY18133" fmla="*/ 975667 h 4158856"/>
              <a:gd name="connsiteX18134" fmla="*/ 8867482 w 10692508"/>
              <a:gd name="connsiteY18134" fmla="*/ 986405 h 4158856"/>
              <a:gd name="connsiteX18135" fmla="*/ 8876683 w 10692508"/>
              <a:gd name="connsiteY18135" fmla="*/ 986405 h 4158856"/>
              <a:gd name="connsiteX18136" fmla="*/ 8897388 w 10692508"/>
              <a:gd name="connsiteY18136" fmla="*/ 991008 h 4158856"/>
              <a:gd name="connsiteX18137" fmla="*/ 8897388 w 10692508"/>
              <a:gd name="connsiteY18137" fmla="*/ 1000979 h 4158856"/>
              <a:gd name="connsiteX18138" fmla="*/ 8917325 w 10692508"/>
              <a:gd name="connsiteY18138" fmla="*/ 1006348 h 4158856"/>
              <a:gd name="connsiteX18139" fmla="*/ 8897388 w 10692508"/>
              <a:gd name="connsiteY18139" fmla="*/ 1011717 h 4158856"/>
              <a:gd name="connsiteX18140" fmla="*/ 8876683 w 10692508"/>
              <a:gd name="connsiteY18140" fmla="*/ 1021689 h 4158856"/>
              <a:gd name="connsiteX18141" fmla="*/ 8897388 w 10692508"/>
              <a:gd name="connsiteY18141" fmla="*/ 1027058 h 4158856"/>
              <a:gd name="connsiteX18142" fmla="*/ 8897388 w 10692508"/>
              <a:gd name="connsiteY18142" fmla="*/ 1037030 h 4158856"/>
              <a:gd name="connsiteX18143" fmla="*/ 8867482 w 10692508"/>
              <a:gd name="connsiteY18143" fmla="*/ 1031660 h 4158856"/>
              <a:gd name="connsiteX18144" fmla="*/ 8886652 w 10692508"/>
              <a:gd name="connsiteY18144" fmla="*/ 1037030 h 4158856"/>
              <a:gd name="connsiteX18145" fmla="*/ 8886652 w 10692508"/>
              <a:gd name="connsiteY18145" fmla="*/ 1047001 h 4158856"/>
              <a:gd name="connsiteX18146" fmla="*/ 8897388 w 10692508"/>
              <a:gd name="connsiteY18146" fmla="*/ 1037030 h 4158856"/>
              <a:gd name="connsiteX18147" fmla="*/ 8927293 w 10692508"/>
              <a:gd name="connsiteY18147" fmla="*/ 1027058 h 4158856"/>
              <a:gd name="connsiteX18148" fmla="*/ 8936495 w 10692508"/>
              <a:gd name="connsiteY18148" fmla="*/ 1027058 h 4158856"/>
              <a:gd name="connsiteX18149" fmla="*/ 8977137 w 10692508"/>
              <a:gd name="connsiteY18149" fmla="*/ 1021689 h 4158856"/>
              <a:gd name="connsiteX18150" fmla="*/ 8967168 w 10692508"/>
              <a:gd name="connsiteY18150" fmla="*/ 1037030 h 4158856"/>
              <a:gd name="connsiteX18151" fmla="*/ 8977137 w 10692508"/>
              <a:gd name="connsiteY18151" fmla="*/ 1037030 h 4158856"/>
              <a:gd name="connsiteX18152" fmla="*/ 8987105 w 10692508"/>
              <a:gd name="connsiteY18152" fmla="*/ 1031660 h 4158856"/>
              <a:gd name="connsiteX18153" fmla="*/ 8987105 w 10692508"/>
              <a:gd name="connsiteY18153" fmla="*/ 1027058 h 4158856"/>
              <a:gd name="connsiteX18154" fmla="*/ 9017011 w 10692508"/>
              <a:gd name="connsiteY18154" fmla="*/ 1027058 h 4158856"/>
              <a:gd name="connsiteX18155" fmla="*/ 9017011 w 10692508"/>
              <a:gd name="connsiteY18155" fmla="*/ 1037030 h 4158856"/>
              <a:gd name="connsiteX18156" fmla="*/ 9036948 w 10692508"/>
              <a:gd name="connsiteY18156" fmla="*/ 1037030 h 4158856"/>
              <a:gd name="connsiteX18157" fmla="*/ 9046150 w 10692508"/>
              <a:gd name="connsiteY18157" fmla="*/ 1031660 h 4158856"/>
              <a:gd name="connsiteX18158" fmla="*/ 9046150 w 10692508"/>
              <a:gd name="connsiteY18158" fmla="*/ 1027058 h 4158856"/>
              <a:gd name="connsiteX18159" fmla="*/ 9017011 w 10692508"/>
              <a:gd name="connsiteY18159" fmla="*/ 1021689 h 4158856"/>
              <a:gd name="connsiteX18160" fmla="*/ 9056119 w 10692508"/>
              <a:gd name="connsiteY18160" fmla="*/ 1021689 h 4158856"/>
              <a:gd name="connsiteX18161" fmla="*/ 9076823 w 10692508"/>
              <a:gd name="connsiteY18161" fmla="*/ 1037030 h 4158856"/>
              <a:gd name="connsiteX18162" fmla="*/ 9066854 w 10692508"/>
              <a:gd name="connsiteY18162" fmla="*/ 1047001 h 4158856"/>
              <a:gd name="connsiteX18163" fmla="*/ 9086792 w 10692508"/>
              <a:gd name="connsiteY18163" fmla="*/ 1057739 h 4158856"/>
              <a:gd name="connsiteX18164" fmla="*/ 9096760 w 10692508"/>
              <a:gd name="connsiteY18164" fmla="*/ 1057739 h 4158856"/>
              <a:gd name="connsiteX18165" fmla="*/ 9086792 w 10692508"/>
              <a:gd name="connsiteY18165" fmla="*/ 1067711 h 4158856"/>
              <a:gd name="connsiteX18166" fmla="*/ 9096760 w 10692508"/>
              <a:gd name="connsiteY18166" fmla="*/ 1073080 h 4158856"/>
              <a:gd name="connsiteX18167" fmla="*/ 9076823 w 10692508"/>
              <a:gd name="connsiteY18167" fmla="*/ 1077682 h 4158856"/>
              <a:gd name="connsiteX18168" fmla="*/ 9076823 w 10692508"/>
              <a:gd name="connsiteY18168" fmla="*/ 1088421 h 4158856"/>
              <a:gd name="connsiteX18169" fmla="*/ 9096760 w 10692508"/>
              <a:gd name="connsiteY18169" fmla="*/ 1077682 h 4158856"/>
              <a:gd name="connsiteX18170" fmla="*/ 9105962 w 10692508"/>
              <a:gd name="connsiteY18170" fmla="*/ 1083052 h 4158856"/>
              <a:gd name="connsiteX18171" fmla="*/ 9096760 w 10692508"/>
              <a:gd name="connsiteY18171" fmla="*/ 1088421 h 4158856"/>
              <a:gd name="connsiteX18172" fmla="*/ 9096760 w 10692508"/>
              <a:gd name="connsiteY18172" fmla="*/ 1103761 h 4158856"/>
              <a:gd name="connsiteX18173" fmla="*/ 9086792 w 10692508"/>
              <a:gd name="connsiteY18173" fmla="*/ 1099159 h 4158856"/>
              <a:gd name="connsiteX18174" fmla="*/ 9066854 w 10692508"/>
              <a:gd name="connsiteY18174" fmla="*/ 1099159 h 4158856"/>
              <a:gd name="connsiteX18175" fmla="*/ 9056119 w 10692508"/>
              <a:gd name="connsiteY18175" fmla="*/ 1088421 h 4158856"/>
              <a:gd name="connsiteX18176" fmla="*/ 9056119 w 10692508"/>
              <a:gd name="connsiteY18176" fmla="*/ 1073080 h 4158856"/>
              <a:gd name="connsiteX18177" fmla="*/ 9046150 w 10692508"/>
              <a:gd name="connsiteY18177" fmla="*/ 1088421 h 4158856"/>
              <a:gd name="connsiteX18178" fmla="*/ 9036948 w 10692508"/>
              <a:gd name="connsiteY18178" fmla="*/ 1083052 h 4158856"/>
              <a:gd name="connsiteX18179" fmla="*/ 9036948 w 10692508"/>
              <a:gd name="connsiteY18179" fmla="*/ 1099159 h 4158856"/>
              <a:gd name="connsiteX18180" fmla="*/ 9026980 w 10692508"/>
              <a:gd name="connsiteY18180" fmla="*/ 1088421 h 4158856"/>
              <a:gd name="connsiteX18181" fmla="*/ 9006276 w 10692508"/>
              <a:gd name="connsiteY18181" fmla="*/ 1093790 h 4158856"/>
              <a:gd name="connsiteX18182" fmla="*/ 9006276 w 10692508"/>
              <a:gd name="connsiteY18182" fmla="*/ 1103761 h 4158856"/>
              <a:gd name="connsiteX18183" fmla="*/ 9006276 w 10692508"/>
              <a:gd name="connsiteY18183" fmla="*/ 1113733 h 4158856"/>
              <a:gd name="connsiteX18184" fmla="*/ 8996307 w 10692508"/>
              <a:gd name="connsiteY18184" fmla="*/ 1124471 h 4158856"/>
              <a:gd name="connsiteX18185" fmla="*/ 8996307 w 10692508"/>
              <a:gd name="connsiteY18185" fmla="*/ 1129841 h 4158856"/>
              <a:gd name="connsiteX18186" fmla="*/ 9006276 w 10692508"/>
              <a:gd name="connsiteY18186" fmla="*/ 1129841 h 4158856"/>
              <a:gd name="connsiteX18187" fmla="*/ 9017011 w 10692508"/>
              <a:gd name="connsiteY18187" fmla="*/ 1124471 h 4158856"/>
              <a:gd name="connsiteX18188" fmla="*/ 9036948 w 10692508"/>
              <a:gd name="connsiteY18188" fmla="*/ 1129841 h 4158856"/>
              <a:gd name="connsiteX18189" fmla="*/ 9046150 w 10692508"/>
              <a:gd name="connsiteY18189" fmla="*/ 1119102 h 4158856"/>
              <a:gd name="connsiteX18190" fmla="*/ 9056119 w 10692508"/>
              <a:gd name="connsiteY18190" fmla="*/ 1119102 h 4158856"/>
              <a:gd name="connsiteX18191" fmla="*/ 9056119 w 10692508"/>
              <a:gd name="connsiteY18191" fmla="*/ 1139812 h 4158856"/>
              <a:gd name="connsiteX18192" fmla="*/ 9066854 w 10692508"/>
              <a:gd name="connsiteY18192" fmla="*/ 1135210 h 4158856"/>
              <a:gd name="connsiteX18193" fmla="*/ 9086792 w 10692508"/>
              <a:gd name="connsiteY18193" fmla="*/ 1135210 h 4158856"/>
              <a:gd name="connsiteX18194" fmla="*/ 9086792 w 10692508"/>
              <a:gd name="connsiteY18194" fmla="*/ 1145181 h 4158856"/>
              <a:gd name="connsiteX18195" fmla="*/ 9056119 w 10692508"/>
              <a:gd name="connsiteY18195" fmla="*/ 1160522 h 4158856"/>
              <a:gd name="connsiteX18196" fmla="*/ 9076823 w 10692508"/>
              <a:gd name="connsiteY18196" fmla="*/ 1170493 h 4158856"/>
              <a:gd name="connsiteX18197" fmla="*/ 9056119 w 10692508"/>
              <a:gd name="connsiteY18197" fmla="*/ 1181232 h 4158856"/>
              <a:gd name="connsiteX18198" fmla="*/ 9026980 w 10692508"/>
              <a:gd name="connsiteY18198" fmla="*/ 1181232 h 4158856"/>
              <a:gd name="connsiteX18199" fmla="*/ 9026980 w 10692508"/>
              <a:gd name="connsiteY18199" fmla="*/ 1175863 h 4158856"/>
              <a:gd name="connsiteX18200" fmla="*/ 9036948 w 10692508"/>
              <a:gd name="connsiteY18200" fmla="*/ 1165891 h 4158856"/>
              <a:gd name="connsiteX18201" fmla="*/ 9017011 w 10692508"/>
              <a:gd name="connsiteY18201" fmla="*/ 1165891 h 4158856"/>
              <a:gd name="connsiteX18202" fmla="*/ 9026980 w 10692508"/>
              <a:gd name="connsiteY18202" fmla="*/ 1181232 h 4158856"/>
              <a:gd name="connsiteX18203" fmla="*/ 9026980 w 10692508"/>
              <a:gd name="connsiteY18203" fmla="*/ 1191203 h 4158856"/>
              <a:gd name="connsiteX18204" fmla="*/ 8987105 w 10692508"/>
              <a:gd name="connsiteY18204" fmla="*/ 1201175 h 4158856"/>
              <a:gd name="connsiteX18205" fmla="*/ 8996307 w 10692508"/>
              <a:gd name="connsiteY18205" fmla="*/ 1211913 h 4158856"/>
              <a:gd name="connsiteX18206" fmla="*/ 9017011 w 10692508"/>
              <a:gd name="connsiteY18206" fmla="*/ 1201175 h 4158856"/>
              <a:gd name="connsiteX18207" fmla="*/ 9017011 w 10692508"/>
              <a:gd name="connsiteY18207" fmla="*/ 1211913 h 4158856"/>
              <a:gd name="connsiteX18208" fmla="*/ 8996307 w 10692508"/>
              <a:gd name="connsiteY18208" fmla="*/ 1217282 h 4158856"/>
              <a:gd name="connsiteX18209" fmla="*/ 8987105 w 10692508"/>
              <a:gd name="connsiteY18209" fmla="*/ 1227254 h 4158856"/>
              <a:gd name="connsiteX18210" fmla="*/ 8967168 w 10692508"/>
              <a:gd name="connsiteY18210" fmla="*/ 1227254 h 4158856"/>
              <a:gd name="connsiteX18211" fmla="*/ 8957199 w 10692508"/>
              <a:gd name="connsiteY18211" fmla="*/ 1221885 h 4158856"/>
              <a:gd name="connsiteX18212" fmla="*/ 8936495 w 10692508"/>
              <a:gd name="connsiteY18212" fmla="*/ 1221885 h 4158856"/>
              <a:gd name="connsiteX18213" fmla="*/ 8927293 w 10692508"/>
              <a:gd name="connsiteY18213" fmla="*/ 1231856 h 4158856"/>
              <a:gd name="connsiteX18214" fmla="*/ 8897388 w 10692508"/>
              <a:gd name="connsiteY18214" fmla="*/ 1231856 h 4158856"/>
              <a:gd name="connsiteX18215" fmla="*/ 8886652 w 10692508"/>
              <a:gd name="connsiteY18215" fmla="*/ 1242594 h 4158856"/>
              <a:gd name="connsiteX18216" fmla="*/ 8907356 w 10692508"/>
              <a:gd name="connsiteY18216" fmla="*/ 1242594 h 4158856"/>
              <a:gd name="connsiteX18217" fmla="*/ 8927293 w 10692508"/>
              <a:gd name="connsiteY18217" fmla="*/ 1242594 h 4158856"/>
              <a:gd name="connsiteX18218" fmla="*/ 8886652 w 10692508"/>
              <a:gd name="connsiteY18218" fmla="*/ 1262537 h 4158856"/>
              <a:gd name="connsiteX18219" fmla="*/ 8897388 w 10692508"/>
              <a:gd name="connsiteY18219" fmla="*/ 1262537 h 4158856"/>
              <a:gd name="connsiteX18220" fmla="*/ 8936495 w 10692508"/>
              <a:gd name="connsiteY18220" fmla="*/ 1247964 h 4158856"/>
              <a:gd name="connsiteX18221" fmla="*/ 8967168 w 10692508"/>
              <a:gd name="connsiteY18221" fmla="*/ 1231856 h 4158856"/>
              <a:gd name="connsiteX18222" fmla="*/ 8987105 w 10692508"/>
              <a:gd name="connsiteY18222" fmla="*/ 1231856 h 4158856"/>
              <a:gd name="connsiteX18223" fmla="*/ 8987105 w 10692508"/>
              <a:gd name="connsiteY18223" fmla="*/ 1237225 h 4158856"/>
              <a:gd name="connsiteX18224" fmla="*/ 9006276 w 10692508"/>
              <a:gd name="connsiteY18224" fmla="*/ 1237225 h 4158856"/>
              <a:gd name="connsiteX18225" fmla="*/ 9006276 w 10692508"/>
              <a:gd name="connsiteY18225" fmla="*/ 1242594 h 4158856"/>
              <a:gd name="connsiteX18226" fmla="*/ 8987105 w 10692508"/>
              <a:gd name="connsiteY18226" fmla="*/ 1242594 h 4158856"/>
              <a:gd name="connsiteX18227" fmla="*/ 8977137 w 10692508"/>
              <a:gd name="connsiteY18227" fmla="*/ 1257935 h 4158856"/>
              <a:gd name="connsiteX18228" fmla="*/ 8946464 w 10692508"/>
              <a:gd name="connsiteY18228" fmla="*/ 1257935 h 4158856"/>
              <a:gd name="connsiteX18229" fmla="*/ 8946464 w 10692508"/>
              <a:gd name="connsiteY18229" fmla="*/ 1262537 h 4158856"/>
              <a:gd name="connsiteX18230" fmla="*/ 8957199 w 10692508"/>
              <a:gd name="connsiteY18230" fmla="*/ 1267907 h 4158856"/>
              <a:gd name="connsiteX18231" fmla="*/ 8977137 w 10692508"/>
              <a:gd name="connsiteY18231" fmla="*/ 1257935 h 4158856"/>
              <a:gd name="connsiteX18232" fmla="*/ 8987105 w 10692508"/>
              <a:gd name="connsiteY18232" fmla="*/ 1257935 h 4158856"/>
              <a:gd name="connsiteX18233" fmla="*/ 8987105 w 10692508"/>
              <a:gd name="connsiteY18233" fmla="*/ 1267907 h 4158856"/>
              <a:gd name="connsiteX18234" fmla="*/ 9006276 w 10692508"/>
              <a:gd name="connsiteY18234" fmla="*/ 1242594 h 4158856"/>
              <a:gd name="connsiteX18235" fmla="*/ 9036948 w 10692508"/>
              <a:gd name="connsiteY18235" fmla="*/ 1237225 h 4158856"/>
              <a:gd name="connsiteX18236" fmla="*/ 9026980 w 10692508"/>
              <a:gd name="connsiteY18236" fmla="*/ 1237225 h 4158856"/>
              <a:gd name="connsiteX18237" fmla="*/ 9006276 w 10692508"/>
              <a:gd name="connsiteY18237" fmla="*/ 1227254 h 4158856"/>
              <a:gd name="connsiteX18238" fmla="*/ 9017011 w 10692508"/>
              <a:gd name="connsiteY18238" fmla="*/ 1221885 h 4158856"/>
              <a:gd name="connsiteX18239" fmla="*/ 9017011 w 10692508"/>
              <a:gd name="connsiteY18239" fmla="*/ 1211913 h 4158856"/>
              <a:gd name="connsiteX18240" fmla="*/ 9036948 w 10692508"/>
              <a:gd name="connsiteY18240" fmla="*/ 1211913 h 4158856"/>
              <a:gd name="connsiteX18241" fmla="*/ 9046150 w 10692508"/>
              <a:gd name="connsiteY18241" fmla="*/ 1211913 h 4158856"/>
              <a:gd name="connsiteX18242" fmla="*/ 9056119 w 10692508"/>
              <a:gd name="connsiteY18242" fmla="*/ 1206544 h 4158856"/>
              <a:gd name="connsiteX18243" fmla="*/ 9086792 w 10692508"/>
              <a:gd name="connsiteY18243" fmla="*/ 1211913 h 4158856"/>
              <a:gd name="connsiteX18244" fmla="*/ 9056119 w 10692508"/>
              <a:gd name="connsiteY18244" fmla="*/ 1221885 h 4158856"/>
              <a:gd name="connsiteX18245" fmla="*/ 9056119 w 10692508"/>
              <a:gd name="connsiteY18245" fmla="*/ 1227254 h 4158856"/>
              <a:gd name="connsiteX18246" fmla="*/ 9086792 w 10692508"/>
              <a:gd name="connsiteY18246" fmla="*/ 1227254 h 4158856"/>
              <a:gd name="connsiteX18247" fmla="*/ 9096760 w 10692508"/>
              <a:gd name="connsiteY18247" fmla="*/ 1231856 h 4158856"/>
              <a:gd name="connsiteX18248" fmla="*/ 9115931 w 10692508"/>
              <a:gd name="connsiteY18248" fmla="*/ 1231856 h 4158856"/>
              <a:gd name="connsiteX18249" fmla="*/ 9105962 w 10692508"/>
              <a:gd name="connsiteY18249" fmla="*/ 1237225 h 4158856"/>
              <a:gd name="connsiteX18250" fmla="*/ 9115931 w 10692508"/>
              <a:gd name="connsiteY18250" fmla="*/ 1247964 h 4158856"/>
              <a:gd name="connsiteX18251" fmla="*/ 9136635 w 10692508"/>
              <a:gd name="connsiteY18251" fmla="*/ 1242594 h 4158856"/>
              <a:gd name="connsiteX18252" fmla="*/ 9146603 w 10692508"/>
              <a:gd name="connsiteY18252" fmla="*/ 1242594 h 4158856"/>
              <a:gd name="connsiteX18253" fmla="*/ 9156572 w 10692508"/>
              <a:gd name="connsiteY18253" fmla="*/ 1247964 h 4158856"/>
              <a:gd name="connsiteX18254" fmla="*/ 9146603 w 10692508"/>
              <a:gd name="connsiteY18254" fmla="*/ 1253333 h 4158856"/>
              <a:gd name="connsiteX18255" fmla="*/ 9136635 w 10692508"/>
              <a:gd name="connsiteY18255" fmla="*/ 1262537 h 4158856"/>
              <a:gd name="connsiteX18256" fmla="*/ 9136635 w 10692508"/>
              <a:gd name="connsiteY18256" fmla="*/ 1284014 h 4158856"/>
              <a:gd name="connsiteX18257" fmla="*/ 9115931 w 10692508"/>
              <a:gd name="connsiteY18257" fmla="*/ 1284014 h 4158856"/>
              <a:gd name="connsiteX18258" fmla="*/ 9105962 w 10692508"/>
              <a:gd name="connsiteY18258" fmla="*/ 1289383 h 4158856"/>
              <a:gd name="connsiteX18259" fmla="*/ 9086792 w 10692508"/>
              <a:gd name="connsiteY18259" fmla="*/ 1293986 h 4158856"/>
              <a:gd name="connsiteX18260" fmla="*/ 9076823 w 10692508"/>
              <a:gd name="connsiteY18260" fmla="*/ 1298588 h 4158856"/>
              <a:gd name="connsiteX18261" fmla="*/ 9076823 w 10692508"/>
              <a:gd name="connsiteY18261" fmla="*/ 1293986 h 4158856"/>
              <a:gd name="connsiteX18262" fmla="*/ 9056119 w 10692508"/>
              <a:gd name="connsiteY18262" fmla="*/ 1293986 h 4158856"/>
              <a:gd name="connsiteX18263" fmla="*/ 9036948 w 10692508"/>
              <a:gd name="connsiteY18263" fmla="*/ 1278645 h 4158856"/>
              <a:gd name="connsiteX18264" fmla="*/ 9006276 w 10692508"/>
              <a:gd name="connsiteY18264" fmla="*/ 1289383 h 4158856"/>
              <a:gd name="connsiteX18265" fmla="*/ 9006276 w 10692508"/>
              <a:gd name="connsiteY18265" fmla="*/ 1284014 h 4158856"/>
              <a:gd name="connsiteX18266" fmla="*/ 8996307 w 10692508"/>
              <a:gd name="connsiteY18266" fmla="*/ 1284014 h 4158856"/>
              <a:gd name="connsiteX18267" fmla="*/ 9006276 w 10692508"/>
              <a:gd name="connsiteY18267" fmla="*/ 1289383 h 4158856"/>
              <a:gd name="connsiteX18268" fmla="*/ 9017011 w 10692508"/>
              <a:gd name="connsiteY18268" fmla="*/ 1293986 h 4158856"/>
              <a:gd name="connsiteX18269" fmla="*/ 9036948 w 10692508"/>
              <a:gd name="connsiteY18269" fmla="*/ 1293986 h 4158856"/>
              <a:gd name="connsiteX18270" fmla="*/ 9046150 w 10692508"/>
              <a:gd name="connsiteY18270" fmla="*/ 1293986 h 4158856"/>
              <a:gd name="connsiteX18271" fmla="*/ 9056119 w 10692508"/>
              <a:gd name="connsiteY18271" fmla="*/ 1293986 h 4158856"/>
              <a:gd name="connsiteX18272" fmla="*/ 9056119 w 10692508"/>
              <a:gd name="connsiteY18272" fmla="*/ 1298588 h 4158856"/>
              <a:gd name="connsiteX18273" fmla="*/ 9076823 w 10692508"/>
              <a:gd name="connsiteY18273" fmla="*/ 1298588 h 4158856"/>
              <a:gd name="connsiteX18274" fmla="*/ 9086792 w 10692508"/>
              <a:gd name="connsiteY18274" fmla="*/ 1309326 h 4158856"/>
              <a:gd name="connsiteX18275" fmla="*/ 9066854 w 10692508"/>
              <a:gd name="connsiteY18275" fmla="*/ 1320065 h 4158856"/>
              <a:gd name="connsiteX18276" fmla="*/ 9066854 w 10692508"/>
              <a:gd name="connsiteY18276" fmla="*/ 1309326 h 4158856"/>
              <a:gd name="connsiteX18277" fmla="*/ 9036948 w 10692508"/>
              <a:gd name="connsiteY18277" fmla="*/ 1309326 h 4158856"/>
              <a:gd name="connsiteX18278" fmla="*/ 9026980 w 10692508"/>
              <a:gd name="connsiteY18278" fmla="*/ 1309326 h 4158856"/>
              <a:gd name="connsiteX18279" fmla="*/ 9036948 w 10692508"/>
              <a:gd name="connsiteY18279" fmla="*/ 1320065 h 4158856"/>
              <a:gd name="connsiteX18280" fmla="*/ 9006276 w 10692508"/>
              <a:gd name="connsiteY18280" fmla="*/ 1320065 h 4158856"/>
              <a:gd name="connsiteX18281" fmla="*/ 8996307 w 10692508"/>
              <a:gd name="connsiteY18281" fmla="*/ 1314696 h 4158856"/>
              <a:gd name="connsiteX18282" fmla="*/ 9006276 w 10692508"/>
              <a:gd name="connsiteY18282" fmla="*/ 1303957 h 4158856"/>
              <a:gd name="connsiteX18283" fmla="*/ 9026980 w 10692508"/>
              <a:gd name="connsiteY18283" fmla="*/ 1303957 h 4158856"/>
              <a:gd name="connsiteX18284" fmla="*/ 8987105 w 10692508"/>
              <a:gd name="connsiteY18284" fmla="*/ 1298588 h 4158856"/>
              <a:gd name="connsiteX18285" fmla="*/ 8987105 w 10692508"/>
              <a:gd name="connsiteY18285" fmla="*/ 1309326 h 4158856"/>
              <a:gd name="connsiteX18286" fmla="*/ 8977137 w 10692508"/>
              <a:gd name="connsiteY18286" fmla="*/ 1324667 h 4158856"/>
              <a:gd name="connsiteX18287" fmla="*/ 8987105 w 10692508"/>
              <a:gd name="connsiteY18287" fmla="*/ 1320065 h 4158856"/>
              <a:gd name="connsiteX18288" fmla="*/ 8996307 w 10692508"/>
              <a:gd name="connsiteY18288" fmla="*/ 1324667 h 4158856"/>
              <a:gd name="connsiteX18289" fmla="*/ 9006276 w 10692508"/>
              <a:gd name="connsiteY18289" fmla="*/ 1330036 h 4158856"/>
              <a:gd name="connsiteX18290" fmla="*/ 9006276 w 10692508"/>
              <a:gd name="connsiteY18290" fmla="*/ 1340008 h 4158856"/>
              <a:gd name="connsiteX18291" fmla="*/ 8996307 w 10692508"/>
              <a:gd name="connsiteY18291" fmla="*/ 1330036 h 4158856"/>
              <a:gd name="connsiteX18292" fmla="*/ 8996307 w 10692508"/>
              <a:gd name="connsiteY18292" fmla="*/ 1340008 h 4158856"/>
              <a:gd name="connsiteX18293" fmla="*/ 8967168 w 10692508"/>
              <a:gd name="connsiteY18293" fmla="*/ 1355348 h 4158856"/>
              <a:gd name="connsiteX18294" fmla="*/ 8957199 w 10692508"/>
              <a:gd name="connsiteY18294" fmla="*/ 1350746 h 4158856"/>
              <a:gd name="connsiteX18295" fmla="*/ 8967168 w 10692508"/>
              <a:gd name="connsiteY18295" fmla="*/ 1345377 h 4158856"/>
              <a:gd name="connsiteX18296" fmla="*/ 8946464 w 10692508"/>
              <a:gd name="connsiteY18296" fmla="*/ 1350746 h 4158856"/>
              <a:gd name="connsiteX18297" fmla="*/ 8936495 w 10692508"/>
              <a:gd name="connsiteY18297" fmla="*/ 1340008 h 4158856"/>
              <a:gd name="connsiteX18298" fmla="*/ 8936495 w 10692508"/>
              <a:gd name="connsiteY18298" fmla="*/ 1334639 h 4158856"/>
              <a:gd name="connsiteX18299" fmla="*/ 8936495 w 10692508"/>
              <a:gd name="connsiteY18299" fmla="*/ 1330036 h 4158856"/>
              <a:gd name="connsiteX18300" fmla="*/ 8917325 w 10692508"/>
              <a:gd name="connsiteY18300" fmla="*/ 1324667 h 4158856"/>
              <a:gd name="connsiteX18301" fmla="*/ 8917325 w 10692508"/>
              <a:gd name="connsiteY18301" fmla="*/ 1320065 h 4158856"/>
              <a:gd name="connsiteX18302" fmla="*/ 8936495 w 10692508"/>
              <a:gd name="connsiteY18302" fmla="*/ 1309326 h 4158856"/>
              <a:gd name="connsiteX18303" fmla="*/ 8936495 w 10692508"/>
              <a:gd name="connsiteY18303" fmla="*/ 1303957 h 4158856"/>
              <a:gd name="connsiteX18304" fmla="*/ 8917325 w 10692508"/>
              <a:gd name="connsiteY18304" fmla="*/ 1298588 h 4158856"/>
              <a:gd name="connsiteX18305" fmla="*/ 8946464 w 10692508"/>
              <a:gd name="connsiteY18305" fmla="*/ 1293986 h 4158856"/>
              <a:gd name="connsiteX18306" fmla="*/ 8946464 w 10692508"/>
              <a:gd name="connsiteY18306" fmla="*/ 1289383 h 4158856"/>
              <a:gd name="connsiteX18307" fmla="*/ 8927293 w 10692508"/>
              <a:gd name="connsiteY18307" fmla="*/ 1284014 h 4158856"/>
              <a:gd name="connsiteX18308" fmla="*/ 8936495 w 10692508"/>
              <a:gd name="connsiteY18308" fmla="*/ 1278645 h 4158856"/>
              <a:gd name="connsiteX18309" fmla="*/ 8927293 w 10692508"/>
              <a:gd name="connsiteY18309" fmla="*/ 1267907 h 4158856"/>
              <a:gd name="connsiteX18310" fmla="*/ 8897388 w 10692508"/>
              <a:gd name="connsiteY18310" fmla="*/ 1273276 h 4158856"/>
              <a:gd name="connsiteX18311" fmla="*/ 8876683 w 10692508"/>
              <a:gd name="connsiteY18311" fmla="*/ 1289383 h 4158856"/>
              <a:gd name="connsiteX18312" fmla="*/ 8857513 w 10692508"/>
              <a:gd name="connsiteY18312" fmla="*/ 1289383 h 4158856"/>
              <a:gd name="connsiteX18313" fmla="*/ 8847544 w 10692508"/>
              <a:gd name="connsiteY18313" fmla="*/ 1293986 h 4158856"/>
              <a:gd name="connsiteX18314" fmla="*/ 8836809 w 10692508"/>
              <a:gd name="connsiteY18314" fmla="*/ 1293986 h 4158856"/>
              <a:gd name="connsiteX18315" fmla="*/ 8826840 w 10692508"/>
              <a:gd name="connsiteY18315" fmla="*/ 1289383 h 4158856"/>
              <a:gd name="connsiteX18316" fmla="*/ 8807670 w 10692508"/>
              <a:gd name="connsiteY18316" fmla="*/ 1289383 h 4158856"/>
              <a:gd name="connsiteX18317" fmla="*/ 8807670 w 10692508"/>
              <a:gd name="connsiteY18317" fmla="*/ 1284014 h 4158856"/>
              <a:gd name="connsiteX18318" fmla="*/ 8797701 w 10692508"/>
              <a:gd name="connsiteY18318" fmla="*/ 1278645 h 4158856"/>
              <a:gd name="connsiteX18319" fmla="*/ 8787733 w 10692508"/>
              <a:gd name="connsiteY18319" fmla="*/ 1278645 h 4158856"/>
              <a:gd name="connsiteX18320" fmla="*/ 8776997 w 10692508"/>
              <a:gd name="connsiteY18320" fmla="*/ 1273276 h 4158856"/>
              <a:gd name="connsiteX18321" fmla="*/ 8776997 w 10692508"/>
              <a:gd name="connsiteY18321" fmla="*/ 1289383 h 4158856"/>
              <a:gd name="connsiteX18322" fmla="*/ 8757060 w 10692508"/>
              <a:gd name="connsiteY18322" fmla="*/ 1293986 h 4158856"/>
              <a:gd name="connsiteX18323" fmla="*/ 8727921 w 10692508"/>
              <a:gd name="connsiteY18323" fmla="*/ 1298588 h 4158856"/>
              <a:gd name="connsiteX18324" fmla="*/ 8727921 w 10692508"/>
              <a:gd name="connsiteY18324" fmla="*/ 1303957 h 4158856"/>
              <a:gd name="connsiteX18325" fmla="*/ 8688046 w 10692508"/>
              <a:gd name="connsiteY18325" fmla="*/ 1324667 h 4158856"/>
              <a:gd name="connsiteX18326" fmla="*/ 8678078 w 10692508"/>
              <a:gd name="connsiteY18326" fmla="*/ 1324667 h 4158856"/>
              <a:gd name="connsiteX18327" fmla="*/ 8628235 w 10692508"/>
              <a:gd name="connsiteY18327" fmla="*/ 1350746 h 4158856"/>
              <a:gd name="connsiteX18328" fmla="*/ 8657374 w 10692508"/>
              <a:gd name="connsiteY18328" fmla="*/ 1355348 h 4158856"/>
              <a:gd name="connsiteX18329" fmla="*/ 8688046 w 10692508"/>
              <a:gd name="connsiteY18329" fmla="*/ 1366087 h 4158856"/>
              <a:gd name="connsiteX18330" fmla="*/ 8698015 w 10692508"/>
              <a:gd name="connsiteY18330" fmla="*/ 1370689 h 4158856"/>
              <a:gd name="connsiteX18331" fmla="*/ 8707217 w 10692508"/>
              <a:gd name="connsiteY18331" fmla="*/ 1370689 h 4158856"/>
              <a:gd name="connsiteX18332" fmla="*/ 8698015 w 10692508"/>
              <a:gd name="connsiteY18332" fmla="*/ 1366087 h 4158856"/>
              <a:gd name="connsiteX18333" fmla="*/ 8698015 w 10692508"/>
              <a:gd name="connsiteY18333" fmla="*/ 1350746 h 4158856"/>
              <a:gd name="connsiteX18334" fmla="*/ 8688046 w 10692508"/>
              <a:gd name="connsiteY18334" fmla="*/ 1350746 h 4158856"/>
              <a:gd name="connsiteX18335" fmla="*/ 8688046 w 10692508"/>
              <a:gd name="connsiteY18335" fmla="*/ 1340008 h 4158856"/>
              <a:gd name="connsiteX18336" fmla="*/ 8707217 w 10692508"/>
              <a:gd name="connsiteY18336" fmla="*/ 1324667 h 4158856"/>
              <a:gd name="connsiteX18337" fmla="*/ 8707217 w 10692508"/>
              <a:gd name="connsiteY18337" fmla="*/ 1340008 h 4158856"/>
              <a:gd name="connsiteX18338" fmla="*/ 8698015 w 10692508"/>
              <a:gd name="connsiteY18338" fmla="*/ 1345377 h 4158856"/>
              <a:gd name="connsiteX18339" fmla="*/ 8727921 w 10692508"/>
              <a:gd name="connsiteY18339" fmla="*/ 1345377 h 4158856"/>
              <a:gd name="connsiteX18340" fmla="*/ 8707217 w 10692508"/>
              <a:gd name="connsiteY18340" fmla="*/ 1350746 h 4158856"/>
              <a:gd name="connsiteX18341" fmla="*/ 8717185 w 10692508"/>
              <a:gd name="connsiteY18341" fmla="*/ 1355348 h 4158856"/>
              <a:gd name="connsiteX18342" fmla="*/ 8727921 w 10692508"/>
              <a:gd name="connsiteY18342" fmla="*/ 1350746 h 4158856"/>
              <a:gd name="connsiteX18343" fmla="*/ 8727921 w 10692508"/>
              <a:gd name="connsiteY18343" fmla="*/ 1360718 h 4158856"/>
              <a:gd name="connsiteX18344" fmla="*/ 8717185 w 10692508"/>
              <a:gd name="connsiteY18344" fmla="*/ 1366087 h 4158856"/>
              <a:gd name="connsiteX18345" fmla="*/ 8747858 w 10692508"/>
              <a:gd name="connsiteY18345" fmla="*/ 1360718 h 4158856"/>
              <a:gd name="connsiteX18346" fmla="*/ 8757060 w 10692508"/>
              <a:gd name="connsiteY18346" fmla="*/ 1366087 h 4158856"/>
              <a:gd name="connsiteX18347" fmla="*/ 8737889 w 10692508"/>
              <a:gd name="connsiteY18347" fmla="*/ 1370689 h 4158856"/>
              <a:gd name="connsiteX18348" fmla="*/ 8747858 w 10692508"/>
              <a:gd name="connsiteY18348" fmla="*/ 1376058 h 4158856"/>
              <a:gd name="connsiteX18349" fmla="*/ 8757060 w 10692508"/>
              <a:gd name="connsiteY18349" fmla="*/ 1370689 h 4158856"/>
              <a:gd name="connsiteX18350" fmla="*/ 8757060 w 10692508"/>
              <a:gd name="connsiteY18350" fmla="*/ 1366087 h 4158856"/>
              <a:gd name="connsiteX18351" fmla="*/ 8767029 w 10692508"/>
              <a:gd name="connsiteY18351" fmla="*/ 1386030 h 4158856"/>
              <a:gd name="connsiteX18352" fmla="*/ 8776997 w 10692508"/>
              <a:gd name="connsiteY18352" fmla="*/ 1386030 h 4158856"/>
              <a:gd name="connsiteX18353" fmla="*/ 8787733 w 10692508"/>
              <a:gd name="connsiteY18353" fmla="*/ 1402138 h 4158856"/>
              <a:gd name="connsiteX18354" fmla="*/ 8797701 w 10692508"/>
              <a:gd name="connsiteY18354" fmla="*/ 1411342 h 4158856"/>
              <a:gd name="connsiteX18355" fmla="*/ 8787733 w 10692508"/>
              <a:gd name="connsiteY18355" fmla="*/ 1416711 h 4158856"/>
              <a:gd name="connsiteX18356" fmla="*/ 8787733 w 10692508"/>
              <a:gd name="connsiteY18356" fmla="*/ 1427450 h 4158856"/>
              <a:gd name="connsiteX18357" fmla="*/ 8787733 w 10692508"/>
              <a:gd name="connsiteY18357" fmla="*/ 1432819 h 4158856"/>
              <a:gd name="connsiteX18358" fmla="*/ 8757060 w 10692508"/>
              <a:gd name="connsiteY18358" fmla="*/ 1427450 h 4158856"/>
              <a:gd name="connsiteX18359" fmla="*/ 8757060 w 10692508"/>
              <a:gd name="connsiteY18359" fmla="*/ 1416711 h 4158856"/>
              <a:gd name="connsiteX18360" fmla="*/ 8737889 w 10692508"/>
              <a:gd name="connsiteY18360" fmla="*/ 1411342 h 4158856"/>
              <a:gd name="connsiteX18361" fmla="*/ 8737889 w 10692508"/>
              <a:gd name="connsiteY18361" fmla="*/ 1422080 h 4158856"/>
              <a:gd name="connsiteX18362" fmla="*/ 8717185 w 10692508"/>
              <a:gd name="connsiteY18362" fmla="*/ 1422080 h 4158856"/>
              <a:gd name="connsiteX18363" fmla="*/ 8717185 w 10692508"/>
              <a:gd name="connsiteY18363" fmla="*/ 1411342 h 4158856"/>
              <a:gd name="connsiteX18364" fmla="*/ 8698015 w 10692508"/>
              <a:gd name="connsiteY18364" fmla="*/ 1416711 h 4158856"/>
              <a:gd name="connsiteX18365" fmla="*/ 8698015 w 10692508"/>
              <a:gd name="connsiteY18365" fmla="*/ 1396768 h 4158856"/>
              <a:gd name="connsiteX18366" fmla="*/ 8688046 w 10692508"/>
              <a:gd name="connsiteY18366" fmla="*/ 1381428 h 4158856"/>
              <a:gd name="connsiteX18367" fmla="*/ 8678078 w 10692508"/>
              <a:gd name="connsiteY18367" fmla="*/ 1386030 h 4158856"/>
              <a:gd name="connsiteX18368" fmla="*/ 8678078 w 10692508"/>
              <a:gd name="connsiteY18368" fmla="*/ 1402138 h 4158856"/>
              <a:gd name="connsiteX18369" fmla="*/ 8638203 w 10692508"/>
              <a:gd name="connsiteY18369" fmla="*/ 1402138 h 4158856"/>
              <a:gd name="connsiteX18370" fmla="*/ 8628235 w 10692508"/>
              <a:gd name="connsiteY18370" fmla="*/ 1396768 h 4158856"/>
              <a:gd name="connsiteX18371" fmla="*/ 8618266 w 10692508"/>
              <a:gd name="connsiteY18371" fmla="*/ 1402138 h 4158856"/>
              <a:gd name="connsiteX18372" fmla="*/ 8607530 w 10692508"/>
              <a:gd name="connsiteY18372" fmla="*/ 1396768 h 4158856"/>
              <a:gd name="connsiteX18373" fmla="*/ 8618266 w 10692508"/>
              <a:gd name="connsiteY18373" fmla="*/ 1391399 h 4158856"/>
              <a:gd name="connsiteX18374" fmla="*/ 8618266 w 10692508"/>
              <a:gd name="connsiteY18374" fmla="*/ 1386030 h 4158856"/>
              <a:gd name="connsiteX18375" fmla="*/ 8607530 w 10692508"/>
              <a:gd name="connsiteY18375" fmla="*/ 1376058 h 4158856"/>
              <a:gd name="connsiteX18376" fmla="*/ 8607530 w 10692508"/>
              <a:gd name="connsiteY18376" fmla="*/ 1360718 h 4158856"/>
              <a:gd name="connsiteX18377" fmla="*/ 8587593 w 10692508"/>
              <a:gd name="connsiteY18377" fmla="*/ 1360718 h 4158856"/>
              <a:gd name="connsiteX18378" fmla="*/ 8558454 w 10692508"/>
              <a:gd name="connsiteY18378" fmla="*/ 1381428 h 4158856"/>
              <a:gd name="connsiteX18379" fmla="*/ 8537750 w 10692508"/>
              <a:gd name="connsiteY18379" fmla="*/ 1381428 h 4158856"/>
              <a:gd name="connsiteX18380" fmla="*/ 8527781 w 10692508"/>
              <a:gd name="connsiteY18380" fmla="*/ 1376058 h 4158856"/>
              <a:gd name="connsiteX18381" fmla="*/ 8518580 w 10692508"/>
              <a:gd name="connsiteY18381" fmla="*/ 1381428 h 4158856"/>
              <a:gd name="connsiteX18382" fmla="*/ 8518580 w 10692508"/>
              <a:gd name="connsiteY18382" fmla="*/ 1370689 h 4158856"/>
              <a:gd name="connsiteX18383" fmla="*/ 8527781 w 10692508"/>
              <a:gd name="connsiteY18383" fmla="*/ 1370689 h 4158856"/>
              <a:gd name="connsiteX18384" fmla="*/ 8537750 w 10692508"/>
              <a:gd name="connsiteY18384" fmla="*/ 1366087 h 4158856"/>
              <a:gd name="connsiteX18385" fmla="*/ 8527781 w 10692508"/>
              <a:gd name="connsiteY18385" fmla="*/ 1355348 h 4158856"/>
              <a:gd name="connsiteX18386" fmla="*/ 8537750 w 10692508"/>
              <a:gd name="connsiteY18386" fmla="*/ 1350746 h 4158856"/>
              <a:gd name="connsiteX18387" fmla="*/ 8547719 w 10692508"/>
              <a:gd name="connsiteY18387" fmla="*/ 1350746 h 4158856"/>
              <a:gd name="connsiteX18388" fmla="*/ 8537750 w 10692508"/>
              <a:gd name="connsiteY18388" fmla="*/ 1360718 h 4158856"/>
              <a:gd name="connsiteX18389" fmla="*/ 8547719 w 10692508"/>
              <a:gd name="connsiteY18389" fmla="*/ 1360718 h 4158856"/>
              <a:gd name="connsiteX18390" fmla="*/ 8558454 w 10692508"/>
              <a:gd name="connsiteY18390" fmla="*/ 1370689 h 4158856"/>
              <a:gd name="connsiteX18391" fmla="*/ 8568423 w 10692508"/>
              <a:gd name="connsiteY18391" fmla="*/ 1366087 h 4158856"/>
              <a:gd name="connsiteX18392" fmla="*/ 8568423 w 10692508"/>
              <a:gd name="connsiteY18392" fmla="*/ 1355348 h 4158856"/>
              <a:gd name="connsiteX18393" fmla="*/ 8587593 w 10692508"/>
              <a:gd name="connsiteY18393" fmla="*/ 1350746 h 4158856"/>
              <a:gd name="connsiteX18394" fmla="*/ 8587593 w 10692508"/>
              <a:gd name="connsiteY18394" fmla="*/ 1340008 h 4158856"/>
              <a:gd name="connsiteX18395" fmla="*/ 8568423 w 10692508"/>
              <a:gd name="connsiteY18395" fmla="*/ 1334639 h 4158856"/>
              <a:gd name="connsiteX18396" fmla="*/ 8558454 w 10692508"/>
              <a:gd name="connsiteY18396" fmla="*/ 1334639 h 4158856"/>
              <a:gd name="connsiteX18397" fmla="*/ 8547719 w 10692508"/>
              <a:gd name="connsiteY18397" fmla="*/ 1340008 h 4158856"/>
              <a:gd name="connsiteX18398" fmla="*/ 8527781 w 10692508"/>
              <a:gd name="connsiteY18398" fmla="*/ 1330036 h 4158856"/>
              <a:gd name="connsiteX18399" fmla="*/ 8547719 w 10692508"/>
              <a:gd name="connsiteY18399" fmla="*/ 1314696 h 4158856"/>
              <a:gd name="connsiteX18400" fmla="*/ 8568423 w 10692508"/>
              <a:gd name="connsiteY18400" fmla="*/ 1309326 h 4158856"/>
              <a:gd name="connsiteX18401" fmla="*/ 8537750 w 10692508"/>
              <a:gd name="connsiteY18401" fmla="*/ 1298588 h 4158856"/>
              <a:gd name="connsiteX18402" fmla="*/ 8527781 w 10692508"/>
              <a:gd name="connsiteY18402" fmla="*/ 1303957 h 4158856"/>
              <a:gd name="connsiteX18403" fmla="*/ 8527781 w 10692508"/>
              <a:gd name="connsiteY18403" fmla="*/ 1320065 h 4158856"/>
              <a:gd name="connsiteX18404" fmla="*/ 8508611 w 10692508"/>
              <a:gd name="connsiteY18404" fmla="*/ 1330036 h 4158856"/>
              <a:gd name="connsiteX18405" fmla="*/ 8497875 w 10692508"/>
              <a:gd name="connsiteY18405" fmla="*/ 1330036 h 4158856"/>
              <a:gd name="connsiteX18406" fmla="*/ 8497875 w 10692508"/>
              <a:gd name="connsiteY18406" fmla="*/ 1309326 h 4158856"/>
              <a:gd name="connsiteX18407" fmla="*/ 8518580 w 10692508"/>
              <a:gd name="connsiteY18407" fmla="*/ 1298588 h 4158856"/>
              <a:gd name="connsiteX18408" fmla="*/ 8508611 w 10692508"/>
              <a:gd name="connsiteY18408" fmla="*/ 1298588 h 4158856"/>
              <a:gd name="connsiteX18409" fmla="*/ 8487907 w 10692508"/>
              <a:gd name="connsiteY18409" fmla="*/ 1293986 h 4158856"/>
              <a:gd name="connsiteX18410" fmla="*/ 8458768 w 10692508"/>
              <a:gd name="connsiteY18410" fmla="*/ 1278645 h 4158856"/>
              <a:gd name="connsiteX18411" fmla="*/ 8458768 w 10692508"/>
              <a:gd name="connsiteY18411" fmla="*/ 1273276 h 4158856"/>
              <a:gd name="connsiteX18412" fmla="*/ 8477938 w 10692508"/>
              <a:gd name="connsiteY18412" fmla="*/ 1273276 h 4158856"/>
              <a:gd name="connsiteX18413" fmla="*/ 8458768 w 10692508"/>
              <a:gd name="connsiteY18413" fmla="*/ 1267907 h 4158856"/>
              <a:gd name="connsiteX18414" fmla="*/ 8448799 w 10692508"/>
              <a:gd name="connsiteY18414" fmla="*/ 1262537 h 4158856"/>
              <a:gd name="connsiteX18415" fmla="*/ 8467970 w 10692508"/>
              <a:gd name="connsiteY18415" fmla="*/ 1247964 h 4158856"/>
              <a:gd name="connsiteX18416" fmla="*/ 8487907 w 10692508"/>
              <a:gd name="connsiteY18416" fmla="*/ 1237225 h 4158856"/>
              <a:gd name="connsiteX18417" fmla="*/ 8467970 w 10692508"/>
              <a:gd name="connsiteY18417" fmla="*/ 1227254 h 4158856"/>
              <a:gd name="connsiteX18418" fmla="*/ 8458768 w 10692508"/>
              <a:gd name="connsiteY18418" fmla="*/ 1227254 h 4158856"/>
              <a:gd name="connsiteX18419" fmla="*/ 8458768 w 10692508"/>
              <a:gd name="connsiteY18419" fmla="*/ 1221885 h 4158856"/>
              <a:gd name="connsiteX18420" fmla="*/ 8467970 w 10692508"/>
              <a:gd name="connsiteY18420" fmla="*/ 1217282 h 4158856"/>
              <a:gd name="connsiteX18421" fmla="*/ 8467970 w 10692508"/>
              <a:gd name="connsiteY18421" fmla="*/ 1206544 h 4158856"/>
              <a:gd name="connsiteX18422" fmla="*/ 8477938 w 10692508"/>
              <a:gd name="connsiteY18422" fmla="*/ 1201175 h 4158856"/>
              <a:gd name="connsiteX18423" fmla="*/ 8477938 w 10692508"/>
              <a:gd name="connsiteY18423" fmla="*/ 1185834 h 4158856"/>
              <a:gd name="connsiteX18424" fmla="*/ 8487907 w 10692508"/>
              <a:gd name="connsiteY18424" fmla="*/ 1191203 h 4158856"/>
              <a:gd name="connsiteX18425" fmla="*/ 8497875 w 10692508"/>
              <a:gd name="connsiteY18425" fmla="*/ 1191203 h 4158856"/>
              <a:gd name="connsiteX18426" fmla="*/ 8477938 w 10692508"/>
              <a:gd name="connsiteY18426" fmla="*/ 1181232 h 4158856"/>
              <a:gd name="connsiteX18427" fmla="*/ 8458768 w 10692508"/>
              <a:gd name="connsiteY18427" fmla="*/ 1191203 h 4158856"/>
              <a:gd name="connsiteX18428" fmla="*/ 8448799 w 10692508"/>
              <a:gd name="connsiteY18428" fmla="*/ 1196573 h 4158856"/>
              <a:gd name="connsiteX18429" fmla="*/ 8428095 w 10692508"/>
              <a:gd name="connsiteY18429" fmla="*/ 1196573 h 4158856"/>
              <a:gd name="connsiteX18430" fmla="*/ 8438064 w 10692508"/>
              <a:gd name="connsiteY18430" fmla="*/ 1206544 h 4158856"/>
              <a:gd name="connsiteX18431" fmla="*/ 8428095 w 10692508"/>
              <a:gd name="connsiteY18431" fmla="*/ 1211913 h 4158856"/>
              <a:gd name="connsiteX18432" fmla="*/ 8408925 w 10692508"/>
              <a:gd name="connsiteY18432" fmla="*/ 1206544 h 4158856"/>
              <a:gd name="connsiteX18433" fmla="*/ 8378252 w 10692508"/>
              <a:gd name="connsiteY18433" fmla="*/ 1221885 h 4158856"/>
              <a:gd name="connsiteX18434" fmla="*/ 8388221 w 10692508"/>
              <a:gd name="connsiteY18434" fmla="*/ 1227254 h 4158856"/>
              <a:gd name="connsiteX18435" fmla="*/ 8398956 w 10692508"/>
              <a:gd name="connsiteY18435" fmla="*/ 1221885 h 4158856"/>
              <a:gd name="connsiteX18436" fmla="*/ 8408925 w 10692508"/>
              <a:gd name="connsiteY18436" fmla="*/ 1227254 h 4158856"/>
              <a:gd name="connsiteX18437" fmla="*/ 8398956 w 10692508"/>
              <a:gd name="connsiteY18437" fmla="*/ 1231856 h 4158856"/>
              <a:gd name="connsiteX18438" fmla="*/ 8388221 w 10692508"/>
              <a:gd name="connsiteY18438" fmla="*/ 1242594 h 4158856"/>
              <a:gd name="connsiteX18439" fmla="*/ 8398956 w 10692508"/>
              <a:gd name="connsiteY18439" fmla="*/ 1242594 h 4158856"/>
              <a:gd name="connsiteX18440" fmla="*/ 8408925 w 10692508"/>
              <a:gd name="connsiteY18440" fmla="*/ 1237225 h 4158856"/>
              <a:gd name="connsiteX18441" fmla="*/ 8418126 w 10692508"/>
              <a:gd name="connsiteY18441" fmla="*/ 1247964 h 4158856"/>
              <a:gd name="connsiteX18442" fmla="*/ 8438064 w 10692508"/>
              <a:gd name="connsiteY18442" fmla="*/ 1242594 h 4158856"/>
              <a:gd name="connsiteX18443" fmla="*/ 8448799 w 10692508"/>
              <a:gd name="connsiteY18443" fmla="*/ 1247964 h 4158856"/>
              <a:gd name="connsiteX18444" fmla="*/ 8418126 w 10692508"/>
              <a:gd name="connsiteY18444" fmla="*/ 1253333 h 4158856"/>
              <a:gd name="connsiteX18445" fmla="*/ 8418126 w 10692508"/>
              <a:gd name="connsiteY18445" fmla="*/ 1262537 h 4158856"/>
              <a:gd name="connsiteX18446" fmla="*/ 8408925 w 10692508"/>
              <a:gd name="connsiteY18446" fmla="*/ 1257935 h 4158856"/>
              <a:gd name="connsiteX18447" fmla="*/ 8398956 w 10692508"/>
              <a:gd name="connsiteY18447" fmla="*/ 1247964 h 4158856"/>
              <a:gd name="connsiteX18448" fmla="*/ 8378252 w 10692508"/>
              <a:gd name="connsiteY18448" fmla="*/ 1253333 h 4158856"/>
              <a:gd name="connsiteX18449" fmla="*/ 8368283 w 10692508"/>
              <a:gd name="connsiteY18449" fmla="*/ 1247964 h 4158856"/>
              <a:gd name="connsiteX18450" fmla="*/ 8358315 w 10692508"/>
              <a:gd name="connsiteY18450" fmla="*/ 1253333 h 4158856"/>
              <a:gd name="connsiteX18451" fmla="*/ 8339144 w 10692508"/>
              <a:gd name="connsiteY18451" fmla="*/ 1253333 h 4158856"/>
              <a:gd name="connsiteX18452" fmla="*/ 8349113 w 10692508"/>
              <a:gd name="connsiteY18452" fmla="*/ 1262537 h 4158856"/>
              <a:gd name="connsiteX18453" fmla="*/ 8368283 w 10692508"/>
              <a:gd name="connsiteY18453" fmla="*/ 1257935 h 4158856"/>
              <a:gd name="connsiteX18454" fmla="*/ 8378252 w 10692508"/>
              <a:gd name="connsiteY18454" fmla="*/ 1267907 h 4158856"/>
              <a:gd name="connsiteX18455" fmla="*/ 8388221 w 10692508"/>
              <a:gd name="connsiteY18455" fmla="*/ 1262537 h 4158856"/>
              <a:gd name="connsiteX18456" fmla="*/ 8398956 w 10692508"/>
              <a:gd name="connsiteY18456" fmla="*/ 1273276 h 4158856"/>
              <a:gd name="connsiteX18457" fmla="*/ 8428095 w 10692508"/>
              <a:gd name="connsiteY18457" fmla="*/ 1273276 h 4158856"/>
              <a:gd name="connsiteX18458" fmla="*/ 8428095 w 10692508"/>
              <a:gd name="connsiteY18458" fmla="*/ 1284014 h 4158856"/>
              <a:gd name="connsiteX18459" fmla="*/ 8428095 w 10692508"/>
              <a:gd name="connsiteY18459" fmla="*/ 1298588 h 4158856"/>
              <a:gd name="connsiteX18460" fmla="*/ 8438064 w 10692508"/>
              <a:gd name="connsiteY18460" fmla="*/ 1298588 h 4158856"/>
              <a:gd name="connsiteX18461" fmla="*/ 8448799 w 10692508"/>
              <a:gd name="connsiteY18461" fmla="*/ 1298588 h 4158856"/>
              <a:gd name="connsiteX18462" fmla="*/ 8438064 w 10692508"/>
              <a:gd name="connsiteY18462" fmla="*/ 1309326 h 4158856"/>
              <a:gd name="connsiteX18463" fmla="*/ 8438064 w 10692508"/>
              <a:gd name="connsiteY18463" fmla="*/ 1314696 h 4158856"/>
              <a:gd name="connsiteX18464" fmla="*/ 8448799 w 10692508"/>
              <a:gd name="connsiteY18464" fmla="*/ 1330036 h 4158856"/>
              <a:gd name="connsiteX18465" fmla="*/ 8458768 w 10692508"/>
              <a:gd name="connsiteY18465" fmla="*/ 1324667 h 4158856"/>
              <a:gd name="connsiteX18466" fmla="*/ 8467970 w 10692508"/>
              <a:gd name="connsiteY18466" fmla="*/ 1330036 h 4158856"/>
              <a:gd name="connsiteX18467" fmla="*/ 8467970 w 10692508"/>
              <a:gd name="connsiteY18467" fmla="*/ 1334639 h 4158856"/>
              <a:gd name="connsiteX18468" fmla="*/ 8448799 w 10692508"/>
              <a:gd name="connsiteY18468" fmla="*/ 1355348 h 4158856"/>
              <a:gd name="connsiteX18469" fmla="*/ 8448799 w 10692508"/>
              <a:gd name="connsiteY18469" fmla="*/ 1366087 h 4158856"/>
              <a:gd name="connsiteX18470" fmla="*/ 8428095 w 10692508"/>
              <a:gd name="connsiteY18470" fmla="*/ 1376058 h 4158856"/>
              <a:gd name="connsiteX18471" fmla="*/ 8418126 w 10692508"/>
              <a:gd name="connsiteY18471" fmla="*/ 1376058 h 4158856"/>
              <a:gd name="connsiteX18472" fmla="*/ 8408925 w 10692508"/>
              <a:gd name="connsiteY18472" fmla="*/ 1370689 h 4158856"/>
              <a:gd name="connsiteX18473" fmla="*/ 8388221 w 10692508"/>
              <a:gd name="connsiteY18473" fmla="*/ 1370689 h 4158856"/>
              <a:gd name="connsiteX18474" fmla="*/ 8408925 w 10692508"/>
              <a:gd name="connsiteY18474" fmla="*/ 1381428 h 4158856"/>
              <a:gd name="connsiteX18475" fmla="*/ 8398956 w 10692508"/>
              <a:gd name="connsiteY18475" fmla="*/ 1386030 h 4158856"/>
              <a:gd name="connsiteX18476" fmla="*/ 8398956 w 10692508"/>
              <a:gd name="connsiteY18476" fmla="*/ 1391399 h 4158856"/>
              <a:gd name="connsiteX18477" fmla="*/ 8388221 w 10692508"/>
              <a:gd name="connsiteY18477" fmla="*/ 1402138 h 4158856"/>
              <a:gd name="connsiteX18478" fmla="*/ 8378252 w 10692508"/>
              <a:gd name="connsiteY18478" fmla="*/ 1406740 h 4158856"/>
              <a:gd name="connsiteX18479" fmla="*/ 8368283 w 10692508"/>
              <a:gd name="connsiteY18479" fmla="*/ 1386030 h 4158856"/>
              <a:gd name="connsiteX18480" fmla="*/ 8349113 w 10692508"/>
              <a:gd name="connsiteY18480" fmla="*/ 1391399 h 4158856"/>
              <a:gd name="connsiteX18481" fmla="*/ 8349113 w 10692508"/>
              <a:gd name="connsiteY18481" fmla="*/ 1376058 h 4158856"/>
              <a:gd name="connsiteX18482" fmla="*/ 8378252 w 10692508"/>
              <a:gd name="connsiteY18482" fmla="*/ 1366087 h 4158856"/>
              <a:gd name="connsiteX18483" fmla="*/ 8378252 w 10692508"/>
              <a:gd name="connsiteY18483" fmla="*/ 1360718 h 4158856"/>
              <a:gd name="connsiteX18484" fmla="*/ 8388221 w 10692508"/>
              <a:gd name="connsiteY18484" fmla="*/ 1355348 h 4158856"/>
              <a:gd name="connsiteX18485" fmla="*/ 8398956 w 10692508"/>
              <a:gd name="connsiteY18485" fmla="*/ 1345377 h 4158856"/>
              <a:gd name="connsiteX18486" fmla="*/ 8408925 w 10692508"/>
              <a:gd name="connsiteY18486" fmla="*/ 1350746 h 4158856"/>
              <a:gd name="connsiteX18487" fmla="*/ 8438064 w 10692508"/>
              <a:gd name="connsiteY18487" fmla="*/ 1340008 h 4158856"/>
              <a:gd name="connsiteX18488" fmla="*/ 8408925 w 10692508"/>
              <a:gd name="connsiteY18488" fmla="*/ 1340008 h 4158856"/>
              <a:gd name="connsiteX18489" fmla="*/ 8408925 w 10692508"/>
              <a:gd name="connsiteY18489" fmla="*/ 1334639 h 4158856"/>
              <a:gd name="connsiteX18490" fmla="*/ 8428095 w 10692508"/>
              <a:gd name="connsiteY18490" fmla="*/ 1324667 h 4158856"/>
              <a:gd name="connsiteX18491" fmla="*/ 8418126 w 10692508"/>
              <a:gd name="connsiteY18491" fmla="*/ 1320065 h 4158856"/>
              <a:gd name="connsiteX18492" fmla="*/ 8408925 w 10692508"/>
              <a:gd name="connsiteY18492" fmla="*/ 1324667 h 4158856"/>
              <a:gd name="connsiteX18493" fmla="*/ 8398956 w 10692508"/>
              <a:gd name="connsiteY18493" fmla="*/ 1334639 h 4158856"/>
              <a:gd name="connsiteX18494" fmla="*/ 8378252 w 10692508"/>
              <a:gd name="connsiteY18494" fmla="*/ 1334639 h 4158856"/>
              <a:gd name="connsiteX18495" fmla="*/ 8368283 w 10692508"/>
              <a:gd name="connsiteY18495" fmla="*/ 1345377 h 4158856"/>
              <a:gd name="connsiteX18496" fmla="*/ 8358315 w 10692508"/>
              <a:gd name="connsiteY18496" fmla="*/ 1340008 h 4158856"/>
              <a:gd name="connsiteX18497" fmla="*/ 8368283 w 10692508"/>
              <a:gd name="connsiteY18497" fmla="*/ 1330036 h 4158856"/>
              <a:gd name="connsiteX18498" fmla="*/ 8378252 w 10692508"/>
              <a:gd name="connsiteY18498" fmla="*/ 1320065 h 4158856"/>
              <a:gd name="connsiteX18499" fmla="*/ 8368283 w 10692508"/>
              <a:gd name="connsiteY18499" fmla="*/ 1309326 h 4158856"/>
              <a:gd name="connsiteX18500" fmla="*/ 8358315 w 10692508"/>
              <a:gd name="connsiteY18500" fmla="*/ 1320065 h 4158856"/>
              <a:gd name="connsiteX18501" fmla="*/ 8339144 w 10692508"/>
              <a:gd name="connsiteY18501" fmla="*/ 1320065 h 4158856"/>
              <a:gd name="connsiteX18502" fmla="*/ 8328409 w 10692508"/>
              <a:gd name="connsiteY18502" fmla="*/ 1309326 h 4158856"/>
              <a:gd name="connsiteX18503" fmla="*/ 8349113 w 10692508"/>
              <a:gd name="connsiteY18503" fmla="*/ 1298588 h 4158856"/>
              <a:gd name="connsiteX18504" fmla="*/ 8349113 w 10692508"/>
              <a:gd name="connsiteY18504" fmla="*/ 1289383 h 4158856"/>
              <a:gd name="connsiteX18505" fmla="*/ 8339144 w 10692508"/>
              <a:gd name="connsiteY18505" fmla="*/ 1293986 h 4158856"/>
              <a:gd name="connsiteX18506" fmla="*/ 8318440 w 10692508"/>
              <a:gd name="connsiteY18506" fmla="*/ 1303957 h 4158856"/>
              <a:gd name="connsiteX18507" fmla="*/ 8308471 w 10692508"/>
              <a:gd name="connsiteY18507" fmla="*/ 1298588 h 4158856"/>
              <a:gd name="connsiteX18508" fmla="*/ 8298503 w 10692508"/>
              <a:gd name="connsiteY18508" fmla="*/ 1298588 h 4158856"/>
              <a:gd name="connsiteX18509" fmla="*/ 8308471 w 10692508"/>
              <a:gd name="connsiteY18509" fmla="*/ 1284014 h 4158856"/>
              <a:gd name="connsiteX18510" fmla="*/ 8308471 w 10692508"/>
              <a:gd name="connsiteY18510" fmla="*/ 1278645 h 4158856"/>
              <a:gd name="connsiteX18511" fmla="*/ 8339144 w 10692508"/>
              <a:gd name="connsiteY18511" fmla="*/ 1267907 h 4158856"/>
              <a:gd name="connsiteX18512" fmla="*/ 8328409 w 10692508"/>
              <a:gd name="connsiteY18512" fmla="*/ 1257935 h 4158856"/>
              <a:gd name="connsiteX18513" fmla="*/ 8328409 w 10692508"/>
              <a:gd name="connsiteY18513" fmla="*/ 1253333 h 4158856"/>
              <a:gd name="connsiteX18514" fmla="*/ 8318440 w 10692508"/>
              <a:gd name="connsiteY18514" fmla="*/ 1253333 h 4158856"/>
              <a:gd name="connsiteX18515" fmla="*/ 8318440 w 10692508"/>
              <a:gd name="connsiteY18515" fmla="*/ 1262537 h 4158856"/>
              <a:gd name="connsiteX18516" fmla="*/ 8268597 w 10692508"/>
              <a:gd name="connsiteY18516" fmla="*/ 1278645 h 4158856"/>
              <a:gd name="connsiteX18517" fmla="*/ 8289301 w 10692508"/>
              <a:gd name="connsiteY18517" fmla="*/ 1262537 h 4158856"/>
              <a:gd name="connsiteX18518" fmla="*/ 8268597 w 10692508"/>
              <a:gd name="connsiteY18518" fmla="*/ 1262537 h 4158856"/>
              <a:gd name="connsiteX18519" fmla="*/ 8248659 w 10692508"/>
              <a:gd name="connsiteY18519" fmla="*/ 1267907 h 4158856"/>
              <a:gd name="connsiteX18520" fmla="*/ 8218754 w 10692508"/>
              <a:gd name="connsiteY18520" fmla="*/ 1284014 h 4158856"/>
              <a:gd name="connsiteX18521" fmla="*/ 8208785 w 10692508"/>
              <a:gd name="connsiteY18521" fmla="*/ 1284014 h 4158856"/>
              <a:gd name="connsiteX18522" fmla="*/ 8198817 w 10692508"/>
              <a:gd name="connsiteY18522" fmla="*/ 1293986 h 4158856"/>
              <a:gd name="connsiteX18523" fmla="*/ 8188848 w 10692508"/>
              <a:gd name="connsiteY18523" fmla="*/ 1293986 h 4158856"/>
              <a:gd name="connsiteX18524" fmla="*/ 8169677 w 10692508"/>
              <a:gd name="connsiteY18524" fmla="*/ 1303957 h 4158856"/>
              <a:gd name="connsiteX18525" fmla="*/ 8148973 w 10692508"/>
              <a:gd name="connsiteY18525" fmla="*/ 1309326 h 4158856"/>
              <a:gd name="connsiteX18526" fmla="*/ 8158942 w 10692508"/>
              <a:gd name="connsiteY18526" fmla="*/ 1289383 h 4158856"/>
              <a:gd name="connsiteX18527" fmla="*/ 8169677 w 10692508"/>
              <a:gd name="connsiteY18527" fmla="*/ 1293986 h 4158856"/>
              <a:gd name="connsiteX18528" fmla="*/ 8188848 w 10692508"/>
              <a:gd name="connsiteY18528" fmla="*/ 1284014 h 4158856"/>
              <a:gd name="connsiteX18529" fmla="*/ 8218754 w 10692508"/>
              <a:gd name="connsiteY18529" fmla="*/ 1273276 h 4158856"/>
              <a:gd name="connsiteX18530" fmla="*/ 8237924 w 10692508"/>
              <a:gd name="connsiteY18530" fmla="*/ 1262537 h 4158856"/>
              <a:gd name="connsiteX18531" fmla="*/ 8229489 w 10692508"/>
              <a:gd name="connsiteY18531" fmla="*/ 1257935 h 4158856"/>
              <a:gd name="connsiteX18532" fmla="*/ 8229489 w 10692508"/>
              <a:gd name="connsiteY18532" fmla="*/ 1253333 h 4158856"/>
              <a:gd name="connsiteX18533" fmla="*/ 8237924 w 10692508"/>
              <a:gd name="connsiteY18533" fmla="*/ 1247964 h 4158856"/>
              <a:gd name="connsiteX18534" fmla="*/ 8229489 w 10692508"/>
              <a:gd name="connsiteY18534" fmla="*/ 1237225 h 4158856"/>
              <a:gd name="connsiteX18535" fmla="*/ 8229489 w 10692508"/>
              <a:gd name="connsiteY18535" fmla="*/ 1227254 h 4158856"/>
              <a:gd name="connsiteX18536" fmla="*/ 8258629 w 10692508"/>
              <a:gd name="connsiteY18536" fmla="*/ 1227254 h 4158856"/>
              <a:gd name="connsiteX18537" fmla="*/ 8268597 w 10692508"/>
              <a:gd name="connsiteY18537" fmla="*/ 1221885 h 4158856"/>
              <a:gd name="connsiteX18538" fmla="*/ 8268597 w 10692508"/>
              <a:gd name="connsiteY18538" fmla="*/ 1206544 h 4158856"/>
              <a:gd name="connsiteX18539" fmla="*/ 8279333 w 10692508"/>
              <a:gd name="connsiteY18539" fmla="*/ 1206544 h 4158856"/>
              <a:gd name="connsiteX18540" fmla="*/ 8308471 w 10692508"/>
              <a:gd name="connsiteY18540" fmla="*/ 1206544 h 4158856"/>
              <a:gd name="connsiteX18541" fmla="*/ 8308471 w 10692508"/>
              <a:gd name="connsiteY18541" fmla="*/ 1217282 h 4158856"/>
              <a:gd name="connsiteX18542" fmla="*/ 8298503 w 10692508"/>
              <a:gd name="connsiteY18542" fmla="*/ 1227254 h 4158856"/>
              <a:gd name="connsiteX18543" fmla="*/ 8268597 w 10692508"/>
              <a:gd name="connsiteY18543" fmla="*/ 1227254 h 4158856"/>
              <a:gd name="connsiteX18544" fmla="*/ 8258629 w 10692508"/>
              <a:gd name="connsiteY18544" fmla="*/ 1231856 h 4158856"/>
              <a:gd name="connsiteX18545" fmla="*/ 8258629 w 10692508"/>
              <a:gd name="connsiteY18545" fmla="*/ 1242594 h 4158856"/>
              <a:gd name="connsiteX18546" fmla="*/ 8289301 w 10692508"/>
              <a:gd name="connsiteY18546" fmla="*/ 1242594 h 4158856"/>
              <a:gd name="connsiteX18547" fmla="*/ 8289301 w 10692508"/>
              <a:gd name="connsiteY18547" fmla="*/ 1231856 h 4158856"/>
              <a:gd name="connsiteX18548" fmla="*/ 8298503 w 10692508"/>
              <a:gd name="connsiteY18548" fmla="*/ 1227254 h 4158856"/>
              <a:gd name="connsiteX18549" fmla="*/ 8318440 w 10692508"/>
              <a:gd name="connsiteY18549" fmla="*/ 1242594 h 4158856"/>
              <a:gd name="connsiteX18550" fmla="*/ 8328409 w 10692508"/>
              <a:gd name="connsiteY18550" fmla="*/ 1231856 h 4158856"/>
              <a:gd name="connsiteX18551" fmla="*/ 8308471 w 10692508"/>
              <a:gd name="connsiteY18551" fmla="*/ 1227254 h 4158856"/>
              <a:gd name="connsiteX18552" fmla="*/ 8308471 w 10692508"/>
              <a:gd name="connsiteY18552" fmla="*/ 1217282 h 4158856"/>
              <a:gd name="connsiteX18553" fmla="*/ 8328409 w 10692508"/>
              <a:gd name="connsiteY18553" fmla="*/ 1211913 h 4158856"/>
              <a:gd name="connsiteX18554" fmla="*/ 8339144 w 10692508"/>
              <a:gd name="connsiteY18554" fmla="*/ 1217282 h 4158856"/>
              <a:gd name="connsiteX18555" fmla="*/ 8349113 w 10692508"/>
              <a:gd name="connsiteY18555" fmla="*/ 1211913 h 4158856"/>
              <a:gd name="connsiteX18556" fmla="*/ 8339144 w 10692508"/>
              <a:gd name="connsiteY18556" fmla="*/ 1201175 h 4158856"/>
              <a:gd name="connsiteX18557" fmla="*/ 8328409 w 10692508"/>
              <a:gd name="connsiteY18557" fmla="*/ 1201175 h 4158856"/>
              <a:gd name="connsiteX18558" fmla="*/ 8308471 w 10692508"/>
              <a:gd name="connsiteY18558" fmla="*/ 1206544 h 4158856"/>
              <a:gd name="connsiteX18559" fmla="*/ 8308471 w 10692508"/>
              <a:gd name="connsiteY18559" fmla="*/ 1196573 h 4158856"/>
              <a:gd name="connsiteX18560" fmla="*/ 8328409 w 10692508"/>
              <a:gd name="connsiteY18560" fmla="*/ 1185834 h 4158856"/>
              <a:gd name="connsiteX18561" fmla="*/ 8358315 w 10692508"/>
              <a:gd name="connsiteY18561" fmla="*/ 1185834 h 4158856"/>
              <a:gd name="connsiteX18562" fmla="*/ 8358315 w 10692508"/>
              <a:gd name="connsiteY18562" fmla="*/ 1191203 h 4158856"/>
              <a:gd name="connsiteX18563" fmla="*/ 8358315 w 10692508"/>
              <a:gd name="connsiteY18563" fmla="*/ 1196573 h 4158856"/>
              <a:gd name="connsiteX18564" fmla="*/ 8368283 w 10692508"/>
              <a:gd name="connsiteY18564" fmla="*/ 1206544 h 4158856"/>
              <a:gd name="connsiteX18565" fmla="*/ 8388221 w 10692508"/>
              <a:gd name="connsiteY18565" fmla="*/ 1206544 h 4158856"/>
              <a:gd name="connsiteX18566" fmla="*/ 8408925 w 10692508"/>
              <a:gd name="connsiteY18566" fmla="*/ 1191203 h 4158856"/>
              <a:gd name="connsiteX18567" fmla="*/ 8428095 w 10692508"/>
              <a:gd name="connsiteY18567" fmla="*/ 1191203 h 4158856"/>
              <a:gd name="connsiteX18568" fmla="*/ 8448799 w 10692508"/>
              <a:gd name="connsiteY18568" fmla="*/ 1185834 h 4158856"/>
              <a:gd name="connsiteX18569" fmla="*/ 8428095 w 10692508"/>
              <a:gd name="connsiteY18569" fmla="*/ 1170493 h 4158856"/>
              <a:gd name="connsiteX18570" fmla="*/ 8438064 w 10692508"/>
              <a:gd name="connsiteY18570" fmla="*/ 1165891 h 4158856"/>
              <a:gd name="connsiteX18571" fmla="*/ 8458768 w 10692508"/>
              <a:gd name="connsiteY18571" fmla="*/ 1165891 h 4158856"/>
              <a:gd name="connsiteX18572" fmla="*/ 8477938 w 10692508"/>
              <a:gd name="connsiteY18572" fmla="*/ 1160522 h 4158856"/>
              <a:gd name="connsiteX18573" fmla="*/ 8458768 w 10692508"/>
              <a:gd name="connsiteY18573" fmla="*/ 1155153 h 4158856"/>
              <a:gd name="connsiteX18574" fmla="*/ 8448799 w 10692508"/>
              <a:gd name="connsiteY18574" fmla="*/ 1155153 h 4158856"/>
              <a:gd name="connsiteX18575" fmla="*/ 8428095 w 10692508"/>
              <a:gd name="connsiteY18575" fmla="*/ 1160522 h 4158856"/>
              <a:gd name="connsiteX18576" fmla="*/ 8398956 w 10692508"/>
              <a:gd name="connsiteY18576" fmla="*/ 1175863 h 4158856"/>
              <a:gd name="connsiteX18577" fmla="*/ 8388221 w 10692508"/>
              <a:gd name="connsiteY18577" fmla="*/ 1181232 h 4158856"/>
              <a:gd name="connsiteX18578" fmla="*/ 8368283 w 10692508"/>
              <a:gd name="connsiteY18578" fmla="*/ 1170493 h 4158856"/>
              <a:gd name="connsiteX18579" fmla="*/ 8378252 w 10692508"/>
              <a:gd name="connsiteY18579" fmla="*/ 1165891 h 4158856"/>
              <a:gd name="connsiteX18580" fmla="*/ 8398956 w 10692508"/>
              <a:gd name="connsiteY18580" fmla="*/ 1160522 h 4158856"/>
              <a:gd name="connsiteX18581" fmla="*/ 8408925 w 10692508"/>
              <a:gd name="connsiteY18581" fmla="*/ 1149783 h 4158856"/>
              <a:gd name="connsiteX18582" fmla="*/ 8428095 w 10692508"/>
              <a:gd name="connsiteY18582" fmla="*/ 1145181 h 4158856"/>
              <a:gd name="connsiteX18583" fmla="*/ 8458768 w 10692508"/>
              <a:gd name="connsiteY18583" fmla="*/ 1135210 h 4158856"/>
              <a:gd name="connsiteX18584" fmla="*/ 8477938 w 10692508"/>
              <a:gd name="connsiteY18584" fmla="*/ 1129841 h 4158856"/>
              <a:gd name="connsiteX18585" fmla="*/ 8497875 w 10692508"/>
              <a:gd name="connsiteY18585" fmla="*/ 1129841 h 4158856"/>
              <a:gd name="connsiteX18586" fmla="*/ 8487907 w 10692508"/>
              <a:gd name="connsiteY18586" fmla="*/ 1135210 h 4158856"/>
              <a:gd name="connsiteX18587" fmla="*/ 8487907 w 10692508"/>
              <a:gd name="connsiteY18587" fmla="*/ 1145181 h 4158856"/>
              <a:gd name="connsiteX18588" fmla="*/ 8508611 w 10692508"/>
              <a:gd name="connsiteY18588" fmla="*/ 1145181 h 4158856"/>
              <a:gd name="connsiteX18589" fmla="*/ 8518580 w 10692508"/>
              <a:gd name="connsiteY18589" fmla="*/ 1155153 h 4158856"/>
              <a:gd name="connsiteX18590" fmla="*/ 8547719 w 10692508"/>
              <a:gd name="connsiteY18590" fmla="*/ 1145181 h 4158856"/>
              <a:gd name="connsiteX18591" fmla="*/ 8578391 w 10692508"/>
              <a:gd name="connsiteY18591" fmla="*/ 1135210 h 4158856"/>
              <a:gd name="connsiteX18592" fmla="*/ 8568423 w 10692508"/>
              <a:gd name="connsiteY18592" fmla="*/ 1124471 h 4158856"/>
              <a:gd name="connsiteX18593" fmla="*/ 8568423 w 10692508"/>
              <a:gd name="connsiteY18593" fmla="*/ 1113733 h 4158856"/>
              <a:gd name="connsiteX18594" fmla="*/ 8558454 w 10692508"/>
              <a:gd name="connsiteY18594" fmla="*/ 1109131 h 4158856"/>
              <a:gd name="connsiteX18595" fmla="*/ 8537750 w 10692508"/>
              <a:gd name="connsiteY18595" fmla="*/ 1119102 h 4158856"/>
              <a:gd name="connsiteX18596" fmla="*/ 8537750 w 10692508"/>
              <a:gd name="connsiteY18596" fmla="*/ 1113733 h 4158856"/>
              <a:gd name="connsiteX18597" fmla="*/ 8537750 w 10692508"/>
              <a:gd name="connsiteY18597" fmla="*/ 1093790 h 4158856"/>
              <a:gd name="connsiteX18598" fmla="*/ 8518580 w 10692508"/>
              <a:gd name="connsiteY18598" fmla="*/ 1093790 h 4158856"/>
              <a:gd name="connsiteX18599" fmla="*/ 8508611 w 10692508"/>
              <a:gd name="connsiteY18599" fmla="*/ 1099159 h 4158856"/>
              <a:gd name="connsiteX18600" fmla="*/ 8508611 w 10692508"/>
              <a:gd name="connsiteY18600" fmla="*/ 1109131 h 4158856"/>
              <a:gd name="connsiteX18601" fmla="*/ 8477938 w 10692508"/>
              <a:gd name="connsiteY18601" fmla="*/ 1124471 h 4158856"/>
              <a:gd name="connsiteX18602" fmla="*/ 8458768 w 10692508"/>
              <a:gd name="connsiteY18602" fmla="*/ 1119102 h 4158856"/>
              <a:gd name="connsiteX18603" fmla="*/ 8467970 w 10692508"/>
              <a:gd name="connsiteY18603" fmla="*/ 1109131 h 4158856"/>
              <a:gd name="connsiteX18604" fmla="*/ 8467970 w 10692508"/>
              <a:gd name="connsiteY18604" fmla="*/ 1103761 h 4158856"/>
              <a:gd name="connsiteX18605" fmla="*/ 8487907 w 10692508"/>
              <a:gd name="connsiteY18605" fmla="*/ 1099159 h 4158856"/>
              <a:gd name="connsiteX18606" fmla="*/ 8487907 w 10692508"/>
              <a:gd name="connsiteY18606" fmla="*/ 1088421 h 4158856"/>
              <a:gd name="connsiteX18607" fmla="*/ 8467970 w 10692508"/>
              <a:gd name="connsiteY18607" fmla="*/ 1083052 h 4158856"/>
              <a:gd name="connsiteX18608" fmla="*/ 8458768 w 10692508"/>
              <a:gd name="connsiteY18608" fmla="*/ 1093790 h 4158856"/>
              <a:gd name="connsiteX18609" fmla="*/ 8418126 w 10692508"/>
              <a:gd name="connsiteY18609" fmla="*/ 1113733 h 4158856"/>
              <a:gd name="connsiteX18610" fmla="*/ 8388221 w 10692508"/>
              <a:gd name="connsiteY18610" fmla="*/ 1119102 h 4158856"/>
              <a:gd name="connsiteX18611" fmla="*/ 8378252 w 10692508"/>
              <a:gd name="connsiteY18611" fmla="*/ 1124471 h 4158856"/>
              <a:gd name="connsiteX18612" fmla="*/ 8358315 w 10692508"/>
              <a:gd name="connsiteY18612" fmla="*/ 1124471 h 4158856"/>
              <a:gd name="connsiteX18613" fmla="*/ 8339144 w 10692508"/>
              <a:gd name="connsiteY18613" fmla="*/ 1135210 h 4158856"/>
              <a:gd name="connsiteX18614" fmla="*/ 8339144 w 10692508"/>
              <a:gd name="connsiteY18614" fmla="*/ 1149783 h 4158856"/>
              <a:gd name="connsiteX18615" fmla="*/ 8289301 w 10692508"/>
              <a:gd name="connsiteY18615" fmla="*/ 1155153 h 4158856"/>
              <a:gd name="connsiteX18616" fmla="*/ 8298503 w 10692508"/>
              <a:gd name="connsiteY18616" fmla="*/ 1160522 h 4158856"/>
              <a:gd name="connsiteX18617" fmla="*/ 8289301 w 10692508"/>
              <a:gd name="connsiteY18617" fmla="*/ 1165891 h 4158856"/>
              <a:gd name="connsiteX18618" fmla="*/ 8268597 w 10692508"/>
              <a:gd name="connsiteY18618" fmla="*/ 1165891 h 4158856"/>
              <a:gd name="connsiteX18619" fmla="*/ 8258629 w 10692508"/>
              <a:gd name="connsiteY18619" fmla="*/ 1185834 h 4158856"/>
              <a:gd name="connsiteX18620" fmla="*/ 8248659 w 10692508"/>
              <a:gd name="connsiteY18620" fmla="*/ 1185834 h 4158856"/>
              <a:gd name="connsiteX18621" fmla="*/ 8229489 w 10692508"/>
              <a:gd name="connsiteY18621" fmla="*/ 1191203 h 4158856"/>
              <a:gd name="connsiteX18622" fmla="*/ 8198817 w 10692508"/>
              <a:gd name="connsiteY18622" fmla="*/ 1191203 h 4158856"/>
              <a:gd name="connsiteX18623" fmla="*/ 8188848 w 10692508"/>
              <a:gd name="connsiteY18623" fmla="*/ 1185834 h 4158856"/>
              <a:gd name="connsiteX18624" fmla="*/ 8178113 w 10692508"/>
              <a:gd name="connsiteY18624" fmla="*/ 1196573 h 4158856"/>
              <a:gd name="connsiteX18625" fmla="*/ 8188848 w 10692508"/>
              <a:gd name="connsiteY18625" fmla="*/ 1201175 h 4158856"/>
              <a:gd name="connsiteX18626" fmla="*/ 8188848 w 10692508"/>
              <a:gd name="connsiteY18626" fmla="*/ 1206544 h 4158856"/>
              <a:gd name="connsiteX18627" fmla="*/ 8178113 w 10692508"/>
              <a:gd name="connsiteY18627" fmla="*/ 1211913 h 4158856"/>
              <a:gd name="connsiteX18628" fmla="*/ 8198817 w 10692508"/>
              <a:gd name="connsiteY18628" fmla="*/ 1221885 h 4158856"/>
              <a:gd name="connsiteX18629" fmla="*/ 8198817 w 10692508"/>
              <a:gd name="connsiteY18629" fmla="*/ 1231856 h 4158856"/>
              <a:gd name="connsiteX18630" fmla="*/ 8178113 w 10692508"/>
              <a:gd name="connsiteY18630" fmla="*/ 1237225 h 4158856"/>
              <a:gd name="connsiteX18631" fmla="*/ 8178113 w 10692508"/>
              <a:gd name="connsiteY18631" fmla="*/ 1231856 h 4158856"/>
              <a:gd name="connsiteX18632" fmla="*/ 8148973 w 10692508"/>
              <a:gd name="connsiteY18632" fmla="*/ 1237225 h 4158856"/>
              <a:gd name="connsiteX18633" fmla="*/ 8139005 w 10692508"/>
              <a:gd name="connsiteY18633" fmla="*/ 1231856 h 4158856"/>
              <a:gd name="connsiteX18634" fmla="*/ 8109865 w 10692508"/>
              <a:gd name="connsiteY18634" fmla="*/ 1227254 h 4158856"/>
              <a:gd name="connsiteX18635" fmla="*/ 8068457 w 10692508"/>
              <a:gd name="connsiteY18635" fmla="*/ 1247964 h 4158856"/>
              <a:gd name="connsiteX18636" fmla="*/ 8060023 w 10692508"/>
              <a:gd name="connsiteY18636" fmla="*/ 1247964 h 4158856"/>
              <a:gd name="connsiteX18637" fmla="*/ 8060023 w 10692508"/>
              <a:gd name="connsiteY18637" fmla="*/ 1257935 h 4158856"/>
              <a:gd name="connsiteX18638" fmla="*/ 8008645 w 10692508"/>
              <a:gd name="connsiteY18638" fmla="*/ 1278645 h 4158856"/>
              <a:gd name="connsiteX18639" fmla="*/ 7989475 w 10692508"/>
              <a:gd name="connsiteY18639" fmla="*/ 1278645 h 4158856"/>
              <a:gd name="connsiteX18640" fmla="*/ 7979507 w 10692508"/>
              <a:gd name="connsiteY18640" fmla="*/ 1289383 h 4158856"/>
              <a:gd name="connsiteX18641" fmla="*/ 7969538 w 10692508"/>
              <a:gd name="connsiteY18641" fmla="*/ 1293986 h 4158856"/>
              <a:gd name="connsiteX18642" fmla="*/ 7969538 w 10692508"/>
              <a:gd name="connsiteY18642" fmla="*/ 1298588 h 4158856"/>
              <a:gd name="connsiteX18643" fmla="*/ 7959569 w 10692508"/>
              <a:gd name="connsiteY18643" fmla="*/ 1298588 h 4158856"/>
              <a:gd name="connsiteX18644" fmla="*/ 7939632 w 10692508"/>
              <a:gd name="connsiteY18644" fmla="*/ 1309326 h 4158856"/>
              <a:gd name="connsiteX18645" fmla="*/ 7939632 w 10692508"/>
              <a:gd name="connsiteY18645" fmla="*/ 1324667 h 4158856"/>
              <a:gd name="connsiteX18646" fmla="*/ 7919695 w 10692508"/>
              <a:gd name="connsiteY18646" fmla="*/ 1324667 h 4158856"/>
              <a:gd name="connsiteX18647" fmla="*/ 7909726 w 10692508"/>
              <a:gd name="connsiteY18647" fmla="*/ 1330036 h 4158856"/>
              <a:gd name="connsiteX18648" fmla="*/ 7879821 w 10692508"/>
              <a:gd name="connsiteY18648" fmla="*/ 1330036 h 4158856"/>
              <a:gd name="connsiteX18649" fmla="*/ 7869851 w 10692508"/>
              <a:gd name="connsiteY18649" fmla="*/ 1334639 h 4158856"/>
              <a:gd name="connsiteX18650" fmla="*/ 7859883 w 10692508"/>
              <a:gd name="connsiteY18650" fmla="*/ 1340008 h 4158856"/>
              <a:gd name="connsiteX18651" fmla="*/ 7869851 w 10692508"/>
              <a:gd name="connsiteY18651" fmla="*/ 1345377 h 4158856"/>
              <a:gd name="connsiteX18652" fmla="*/ 7849915 w 10692508"/>
              <a:gd name="connsiteY18652" fmla="*/ 1355348 h 4158856"/>
              <a:gd name="connsiteX18653" fmla="*/ 7849915 w 10692508"/>
              <a:gd name="connsiteY18653" fmla="*/ 1366087 h 4158856"/>
              <a:gd name="connsiteX18654" fmla="*/ 7820009 w 10692508"/>
              <a:gd name="connsiteY18654" fmla="*/ 1381428 h 4158856"/>
              <a:gd name="connsiteX18655" fmla="*/ 7820009 w 10692508"/>
              <a:gd name="connsiteY18655" fmla="*/ 1391399 h 4158856"/>
              <a:gd name="connsiteX18656" fmla="*/ 7790103 w 10692508"/>
              <a:gd name="connsiteY18656" fmla="*/ 1396768 h 4158856"/>
              <a:gd name="connsiteX18657" fmla="*/ 7779367 w 10692508"/>
              <a:gd name="connsiteY18657" fmla="*/ 1406740 h 4158856"/>
              <a:gd name="connsiteX18658" fmla="*/ 7770165 w 10692508"/>
              <a:gd name="connsiteY18658" fmla="*/ 1406740 h 4158856"/>
              <a:gd name="connsiteX18659" fmla="*/ 7740259 w 10692508"/>
              <a:gd name="connsiteY18659" fmla="*/ 1411342 h 4158856"/>
              <a:gd name="connsiteX18660" fmla="*/ 7750228 w 10692508"/>
              <a:gd name="connsiteY18660" fmla="*/ 1416711 h 4158856"/>
              <a:gd name="connsiteX18661" fmla="*/ 7750228 w 10692508"/>
              <a:gd name="connsiteY18661" fmla="*/ 1422080 h 4158856"/>
              <a:gd name="connsiteX18662" fmla="*/ 7760197 w 10692508"/>
              <a:gd name="connsiteY18662" fmla="*/ 1422080 h 4158856"/>
              <a:gd name="connsiteX18663" fmla="*/ 7750228 w 10692508"/>
              <a:gd name="connsiteY18663" fmla="*/ 1438188 h 4158856"/>
              <a:gd name="connsiteX18664" fmla="*/ 7740259 w 10692508"/>
              <a:gd name="connsiteY18664" fmla="*/ 1432819 h 4158856"/>
              <a:gd name="connsiteX18665" fmla="*/ 7719555 w 10692508"/>
              <a:gd name="connsiteY18665" fmla="*/ 1427450 h 4158856"/>
              <a:gd name="connsiteX18666" fmla="*/ 7711339 w 10692508"/>
              <a:gd name="connsiteY18666" fmla="*/ 1441147 h 4158856"/>
              <a:gd name="connsiteX18667" fmla="*/ 7669712 w 10692508"/>
              <a:gd name="connsiteY18667" fmla="*/ 1432819 h 4158856"/>
              <a:gd name="connsiteX18668" fmla="*/ 7659743 w 10692508"/>
              <a:gd name="connsiteY18668" fmla="*/ 1438188 h 4158856"/>
              <a:gd name="connsiteX18669" fmla="*/ 7669712 w 10692508"/>
              <a:gd name="connsiteY18669" fmla="*/ 1447393 h 4158856"/>
              <a:gd name="connsiteX18670" fmla="*/ 7680447 w 10692508"/>
              <a:gd name="connsiteY18670" fmla="*/ 1447393 h 4158856"/>
              <a:gd name="connsiteX18671" fmla="*/ 7690417 w 10692508"/>
              <a:gd name="connsiteY18671" fmla="*/ 1458131 h 4158856"/>
              <a:gd name="connsiteX18672" fmla="*/ 7700385 w 10692508"/>
              <a:gd name="connsiteY18672" fmla="*/ 1447393 h 4158856"/>
              <a:gd name="connsiteX18673" fmla="*/ 7719555 w 10692508"/>
              <a:gd name="connsiteY18673" fmla="*/ 1442790 h 4158856"/>
              <a:gd name="connsiteX18674" fmla="*/ 7729524 w 10692508"/>
              <a:gd name="connsiteY18674" fmla="*/ 1452762 h 4158856"/>
              <a:gd name="connsiteX18675" fmla="*/ 7740259 w 10692508"/>
              <a:gd name="connsiteY18675" fmla="*/ 1447393 h 4158856"/>
              <a:gd name="connsiteX18676" fmla="*/ 7750228 w 10692508"/>
              <a:gd name="connsiteY18676" fmla="*/ 1458131 h 4158856"/>
              <a:gd name="connsiteX18677" fmla="*/ 7729524 w 10692508"/>
              <a:gd name="connsiteY18677" fmla="*/ 1473472 h 4158856"/>
              <a:gd name="connsiteX18678" fmla="*/ 7740259 w 10692508"/>
              <a:gd name="connsiteY18678" fmla="*/ 1478841 h 4158856"/>
              <a:gd name="connsiteX18679" fmla="*/ 7729524 w 10692508"/>
              <a:gd name="connsiteY18679" fmla="*/ 1494182 h 4158856"/>
              <a:gd name="connsiteX18680" fmla="*/ 7710353 w 10692508"/>
              <a:gd name="connsiteY18680" fmla="*/ 1504153 h 4158856"/>
              <a:gd name="connsiteX18681" fmla="*/ 7729524 w 10692508"/>
              <a:gd name="connsiteY18681" fmla="*/ 1504153 h 4158856"/>
              <a:gd name="connsiteX18682" fmla="*/ 7719555 w 10692508"/>
              <a:gd name="connsiteY18682" fmla="*/ 1509522 h 4158856"/>
              <a:gd name="connsiteX18683" fmla="*/ 7710353 w 10692508"/>
              <a:gd name="connsiteY18683" fmla="*/ 1509522 h 4158856"/>
              <a:gd name="connsiteX18684" fmla="*/ 7729524 w 10692508"/>
              <a:gd name="connsiteY18684" fmla="*/ 1514891 h 4158856"/>
              <a:gd name="connsiteX18685" fmla="*/ 7700385 w 10692508"/>
              <a:gd name="connsiteY18685" fmla="*/ 1530232 h 4158856"/>
              <a:gd name="connsiteX18686" fmla="*/ 7700385 w 10692508"/>
              <a:gd name="connsiteY18686" fmla="*/ 1534834 h 4158856"/>
              <a:gd name="connsiteX18687" fmla="*/ 7700385 w 10692508"/>
              <a:gd name="connsiteY18687" fmla="*/ 1545573 h 4158856"/>
              <a:gd name="connsiteX18688" fmla="*/ 7710353 w 10692508"/>
              <a:gd name="connsiteY18688" fmla="*/ 1540203 h 4158856"/>
              <a:gd name="connsiteX18689" fmla="*/ 7719555 w 10692508"/>
              <a:gd name="connsiteY18689" fmla="*/ 1534834 h 4158856"/>
              <a:gd name="connsiteX18690" fmla="*/ 7710353 w 10692508"/>
              <a:gd name="connsiteY18690" fmla="*/ 1530232 h 4158856"/>
              <a:gd name="connsiteX18691" fmla="*/ 7719555 w 10692508"/>
              <a:gd name="connsiteY18691" fmla="*/ 1530232 h 4158856"/>
              <a:gd name="connsiteX18692" fmla="*/ 7740259 w 10692508"/>
              <a:gd name="connsiteY18692" fmla="*/ 1530232 h 4158856"/>
              <a:gd name="connsiteX18693" fmla="*/ 7740259 w 10692508"/>
              <a:gd name="connsiteY18693" fmla="*/ 1545573 h 4158856"/>
              <a:gd name="connsiteX18694" fmla="*/ 7760197 w 10692508"/>
              <a:gd name="connsiteY18694" fmla="*/ 1540203 h 4158856"/>
              <a:gd name="connsiteX18695" fmla="*/ 7770165 w 10692508"/>
              <a:gd name="connsiteY18695" fmla="*/ 1524863 h 4158856"/>
              <a:gd name="connsiteX18696" fmla="*/ 7740259 w 10692508"/>
              <a:gd name="connsiteY18696" fmla="*/ 1504153 h 4158856"/>
              <a:gd name="connsiteX18697" fmla="*/ 7750228 w 10692508"/>
              <a:gd name="connsiteY18697" fmla="*/ 1488812 h 4158856"/>
              <a:gd name="connsiteX18698" fmla="*/ 7750228 w 10692508"/>
              <a:gd name="connsiteY18698" fmla="*/ 1483443 h 4158856"/>
              <a:gd name="connsiteX18699" fmla="*/ 7740259 w 10692508"/>
              <a:gd name="connsiteY18699" fmla="*/ 1478841 h 4158856"/>
              <a:gd name="connsiteX18700" fmla="*/ 7750228 w 10692508"/>
              <a:gd name="connsiteY18700" fmla="*/ 1468869 h 4158856"/>
              <a:gd name="connsiteX18701" fmla="*/ 7750228 w 10692508"/>
              <a:gd name="connsiteY18701" fmla="*/ 1478841 h 4158856"/>
              <a:gd name="connsiteX18702" fmla="*/ 7779367 w 10692508"/>
              <a:gd name="connsiteY18702" fmla="*/ 1488812 h 4158856"/>
              <a:gd name="connsiteX18703" fmla="*/ 7790103 w 10692508"/>
              <a:gd name="connsiteY18703" fmla="*/ 1488812 h 4158856"/>
              <a:gd name="connsiteX18704" fmla="*/ 7790103 w 10692508"/>
              <a:gd name="connsiteY18704" fmla="*/ 1478841 h 4158856"/>
              <a:gd name="connsiteX18705" fmla="*/ 7750228 w 10692508"/>
              <a:gd name="connsiteY18705" fmla="*/ 1468869 h 4158856"/>
              <a:gd name="connsiteX18706" fmla="*/ 7750228 w 10692508"/>
              <a:gd name="connsiteY18706" fmla="*/ 1458131 h 4158856"/>
              <a:gd name="connsiteX18707" fmla="*/ 7770165 w 10692508"/>
              <a:gd name="connsiteY18707" fmla="*/ 1452762 h 4158856"/>
              <a:gd name="connsiteX18708" fmla="*/ 7770165 w 10692508"/>
              <a:gd name="connsiteY18708" fmla="*/ 1463500 h 4158856"/>
              <a:gd name="connsiteX18709" fmla="*/ 7810040 w 10692508"/>
              <a:gd name="connsiteY18709" fmla="*/ 1468869 h 4158856"/>
              <a:gd name="connsiteX18710" fmla="*/ 7810040 w 10692508"/>
              <a:gd name="connsiteY18710" fmla="*/ 1473472 h 4158856"/>
              <a:gd name="connsiteX18711" fmla="*/ 7800071 w 10692508"/>
              <a:gd name="connsiteY18711" fmla="*/ 1473472 h 4158856"/>
              <a:gd name="connsiteX18712" fmla="*/ 7810040 w 10692508"/>
              <a:gd name="connsiteY18712" fmla="*/ 1483443 h 4158856"/>
              <a:gd name="connsiteX18713" fmla="*/ 7830744 w 10692508"/>
              <a:gd name="connsiteY18713" fmla="*/ 1494182 h 4158856"/>
              <a:gd name="connsiteX18714" fmla="*/ 7839179 w 10692508"/>
              <a:gd name="connsiteY18714" fmla="*/ 1488812 h 4158856"/>
              <a:gd name="connsiteX18715" fmla="*/ 7859883 w 10692508"/>
              <a:gd name="connsiteY18715" fmla="*/ 1473472 h 4158856"/>
              <a:gd name="connsiteX18716" fmla="*/ 7869851 w 10692508"/>
              <a:gd name="connsiteY18716" fmla="*/ 1468869 h 4158856"/>
              <a:gd name="connsiteX18717" fmla="*/ 7869851 w 10692508"/>
              <a:gd name="connsiteY18717" fmla="*/ 1458131 h 4158856"/>
              <a:gd name="connsiteX18718" fmla="*/ 7849915 w 10692508"/>
              <a:gd name="connsiteY18718" fmla="*/ 1468869 h 4158856"/>
              <a:gd name="connsiteX18719" fmla="*/ 7830744 w 10692508"/>
              <a:gd name="connsiteY18719" fmla="*/ 1463500 h 4158856"/>
              <a:gd name="connsiteX18720" fmla="*/ 7820009 w 10692508"/>
              <a:gd name="connsiteY18720" fmla="*/ 1463500 h 4158856"/>
              <a:gd name="connsiteX18721" fmla="*/ 7830744 w 10692508"/>
              <a:gd name="connsiteY18721" fmla="*/ 1452762 h 4158856"/>
              <a:gd name="connsiteX18722" fmla="*/ 7839179 w 10692508"/>
              <a:gd name="connsiteY18722" fmla="*/ 1442790 h 4158856"/>
              <a:gd name="connsiteX18723" fmla="*/ 7859883 w 10692508"/>
              <a:gd name="connsiteY18723" fmla="*/ 1438188 h 4158856"/>
              <a:gd name="connsiteX18724" fmla="*/ 7859883 w 10692508"/>
              <a:gd name="connsiteY18724" fmla="*/ 1427450 h 4158856"/>
              <a:gd name="connsiteX18725" fmla="*/ 7869851 w 10692508"/>
              <a:gd name="connsiteY18725" fmla="*/ 1422080 h 4158856"/>
              <a:gd name="connsiteX18726" fmla="*/ 7859883 w 10692508"/>
              <a:gd name="connsiteY18726" fmla="*/ 1416711 h 4158856"/>
              <a:gd name="connsiteX18727" fmla="*/ 7879821 w 10692508"/>
              <a:gd name="connsiteY18727" fmla="*/ 1411342 h 4158856"/>
              <a:gd name="connsiteX18728" fmla="*/ 7898991 w 10692508"/>
              <a:gd name="connsiteY18728" fmla="*/ 1406740 h 4158856"/>
              <a:gd name="connsiteX18729" fmla="*/ 7909726 w 10692508"/>
              <a:gd name="connsiteY18729" fmla="*/ 1406740 h 4158856"/>
              <a:gd name="connsiteX18730" fmla="*/ 7909726 w 10692508"/>
              <a:gd name="connsiteY18730" fmla="*/ 1396768 h 4158856"/>
              <a:gd name="connsiteX18731" fmla="*/ 7898991 w 10692508"/>
              <a:gd name="connsiteY18731" fmla="*/ 1402138 h 4158856"/>
              <a:gd name="connsiteX18732" fmla="*/ 7889022 w 10692508"/>
              <a:gd name="connsiteY18732" fmla="*/ 1391399 h 4158856"/>
              <a:gd name="connsiteX18733" fmla="*/ 7909726 w 10692508"/>
              <a:gd name="connsiteY18733" fmla="*/ 1386030 h 4158856"/>
              <a:gd name="connsiteX18734" fmla="*/ 7909726 w 10692508"/>
              <a:gd name="connsiteY18734" fmla="*/ 1376058 h 4158856"/>
              <a:gd name="connsiteX18735" fmla="*/ 7909726 w 10692508"/>
              <a:gd name="connsiteY18735" fmla="*/ 1370689 h 4158856"/>
              <a:gd name="connsiteX18736" fmla="*/ 7909726 w 10692508"/>
              <a:gd name="connsiteY18736" fmla="*/ 1366087 h 4158856"/>
              <a:gd name="connsiteX18737" fmla="*/ 7889022 w 10692508"/>
              <a:gd name="connsiteY18737" fmla="*/ 1366087 h 4158856"/>
              <a:gd name="connsiteX18738" fmla="*/ 7889022 w 10692508"/>
              <a:gd name="connsiteY18738" fmla="*/ 1350746 h 4158856"/>
              <a:gd name="connsiteX18739" fmla="*/ 7909726 w 10692508"/>
              <a:gd name="connsiteY18739" fmla="*/ 1360718 h 4158856"/>
              <a:gd name="connsiteX18740" fmla="*/ 7919695 w 10692508"/>
              <a:gd name="connsiteY18740" fmla="*/ 1355348 h 4158856"/>
              <a:gd name="connsiteX18741" fmla="*/ 7939632 w 10692508"/>
              <a:gd name="connsiteY18741" fmla="*/ 1355348 h 4158856"/>
              <a:gd name="connsiteX18742" fmla="*/ 7948834 w 10692508"/>
              <a:gd name="connsiteY18742" fmla="*/ 1366087 h 4158856"/>
              <a:gd name="connsiteX18743" fmla="*/ 7948834 w 10692508"/>
              <a:gd name="connsiteY18743" fmla="*/ 1345377 h 4158856"/>
              <a:gd name="connsiteX18744" fmla="*/ 7969538 w 10692508"/>
              <a:gd name="connsiteY18744" fmla="*/ 1345377 h 4158856"/>
              <a:gd name="connsiteX18745" fmla="*/ 7959569 w 10692508"/>
              <a:gd name="connsiteY18745" fmla="*/ 1350746 h 4158856"/>
              <a:gd name="connsiteX18746" fmla="*/ 7959569 w 10692508"/>
              <a:gd name="connsiteY18746" fmla="*/ 1360718 h 4158856"/>
              <a:gd name="connsiteX18747" fmla="*/ 7989475 w 10692508"/>
              <a:gd name="connsiteY18747" fmla="*/ 1360718 h 4158856"/>
              <a:gd name="connsiteX18748" fmla="*/ 7959569 w 10692508"/>
              <a:gd name="connsiteY18748" fmla="*/ 1370689 h 4158856"/>
              <a:gd name="connsiteX18749" fmla="*/ 7959569 w 10692508"/>
              <a:gd name="connsiteY18749" fmla="*/ 1381428 h 4158856"/>
              <a:gd name="connsiteX18750" fmla="*/ 7948834 w 10692508"/>
              <a:gd name="connsiteY18750" fmla="*/ 1381428 h 4158856"/>
              <a:gd name="connsiteX18751" fmla="*/ 7948834 w 10692508"/>
              <a:gd name="connsiteY18751" fmla="*/ 1391399 h 4158856"/>
              <a:gd name="connsiteX18752" fmla="*/ 7948834 w 10692508"/>
              <a:gd name="connsiteY18752" fmla="*/ 1402138 h 4158856"/>
              <a:gd name="connsiteX18753" fmla="*/ 7929663 w 10692508"/>
              <a:gd name="connsiteY18753" fmla="*/ 1402138 h 4158856"/>
              <a:gd name="connsiteX18754" fmla="*/ 7919695 w 10692508"/>
              <a:gd name="connsiteY18754" fmla="*/ 1411342 h 4158856"/>
              <a:gd name="connsiteX18755" fmla="*/ 7909726 w 10692508"/>
              <a:gd name="connsiteY18755" fmla="*/ 1416711 h 4158856"/>
              <a:gd name="connsiteX18756" fmla="*/ 7909726 w 10692508"/>
              <a:gd name="connsiteY18756" fmla="*/ 1438188 h 4158856"/>
              <a:gd name="connsiteX18757" fmla="*/ 7889022 w 10692508"/>
              <a:gd name="connsiteY18757" fmla="*/ 1442790 h 4158856"/>
              <a:gd name="connsiteX18758" fmla="*/ 7879821 w 10692508"/>
              <a:gd name="connsiteY18758" fmla="*/ 1452762 h 4158856"/>
              <a:gd name="connsiteX18759" fmla="*/ 7889022 w 10692508"/>
              <a:gd name="connsiteY18759" fmla="*/ 1452762 h 4158856"/>
              <a:gd name="connsiteX18760" fmla="*/ 7909726 w 10692508"/>
              <a:gd name="connsiteY18760" fmla="*/ 1442790 h 4158856"/>
              <a:gd name="connsiteX18761" fmla="*/ 7909726 w 10692508"/>
              <a:gd name="connsiteY18761" fmla="*/ 1438188 h 4158856"/>
              <a:gd name="connsiteX18762" fmla="*/ 7939632 w 10692508"/>
              <a:gd name="connsiteY18762" fmla="*/ 1442790 h 4158856"/>
              <a:gd name="connsiteX18763" fmla="*/ 7909726 w 10692508"/>
              <a:gd name="connsiteY18763" fmla="*/ 1452762 h 4158856"/>
              <a:gd name="connsiteX18764" fmla="*/ 7898991 w 10692508"/>
              <a:gd name="connsiteY18764" fmla="*/ 1458131 h 4158856"/>
              <a:gd name="connsiteX18765" fmla="*/ 7879821 w 10692508"/>
              <a:gd name="connsiteY18765" fmla="*/ 1468869 h 4158856"/>
              <a:gd name="connsiteX18766" fmla="*/ 7879821 w 10692508"/>
              <a:gd name="connsiteY18766" fmla="*/ 1473472 h 4158856"/>
              <a:gd name="connsiteX18767" fmla="*/ 7889022 w 10692508"/>
              <a:gd name="connsiteY18767" fmla="*/ 1473472 h 4158856"/>
              <a:gd name="connsiteX18768" fmla="*/ 7879821 w 10692508"/>
              <a:gd name="connsiteY18768" fmla="*/ 1483443 h 4158856"/>
              <a:gd name="connsiteX18769" fmla="*/ 7869851 w 10692508"/>
              <a:gd name="connsiteY18769" fmla="*/ 1494182 h 4158856"/>
              <a:gd name="connsiteX18770" fmla="*/ 7859883 w 10692508"/>
              <a:gd name="connsiteY18770" fmla="*/ 1494182 h 4158856"/>
              <a:gd name="connsiteX18771" fmla="*/ 7839179 w 10692508"/>
              <a:gd name="connsiteY18771" fmla="*/ 1504153 h 4158856"/>
              <a:gd name="connsiteX18772" fmla="*/ 7830744 w 10692508"/>
              <a:gd name="connsiteY18772" fmla="*/ 1509522 h 4158856"/>
              <a:gd name="connsiteX18773" fmla="*/ 7849915 w 10692508"/>
              <a:gd name="connsiteY18773" fmla="*/ 1509522 h 4158856"/>
              <a:gd name="connsiteX18774" fmla="*/ 7859883 w 10692508"/>
              <a:gd name="connsiteY18774" fmla="*/ 1499551 h 4158856"/>
              <a:gd name="connsiteX18775" fmla="*/ 7869851 w 10692508"/>
              <a:gd name="connsiteY18775" fmla="*/ 1494182 h 4158856"/>
              <a:gd name="connsiteX18776" fmla="*/ 7879821 w 10692508"/>
              <a:gd name="connsiteY18776" fmla="*/ 1494182 h 4158856"/>
              <a:gd name="connsiteX18777" fmla="*/ 7889022 w 10692508"/>
              <a:gd name="connsiteY18777" fmla="*/ 1504153 h 4158856"/>
              <a:gd name="connsiteX18778" fmla="*/ 7909726 w 10692508"/>
              <a:gd name="connsiteY18778" fmla="*/ 1499551 h 4158856"/>
              <a:gd name="connsiteX18779" fmla="*/ 7919695 w 10692508"/>
              <a:gd name="connsiteY18779" fmla="*/ 1494182 h 4158856"/>
              <a:gd name="connsiteX18780" fmla="*/ 7919695 w 10692508"/>
              <a:gd name="connsiteY18780" fmla="*/ 1483443 h 4158856"/>
              <a:gd name="connsiteX18781" fmla="*/ 7909726 w 10692508"/>
              <a:gd name="connsiteY18781" fmla="*/ 1488812 h 4158856"/>
              <a:gd name="connsiteX18782" fmla="*/ 7898991 w 10692508"/>
              <a:gd name="connsiteY18782" fmla="*/ 1483443 h 4158856"/>
              <a:gd name="connsiteX18783" fmla="*/ 7919695 w 10692508"/>
              <a:gd name="connsiteY18783" fmla="*/ 1473472 h 4158856"/>
              <a:gd name="connsiteX18784" fmla="*/ 7939632 w 10692508"/>
              <a:gd name="connsiteY18784" fmla="*/ 1483443 h 4158856"/>
              <a:gd name="connsiteX18785" fmla="*/ 7959569 w 10692508"/>
              <a:gd name="connsiteY18785" fmla="*/ 1478841 h 4158856"/>
              <a:gd name="connsiteX18786" fmla="*/ 7979507 w 10692508"/>
              <a:gd name="connsiteY18786" fmla="*/ 1494182 h 4158856"/>
              <a:gd name="connsiteX18787" fmla="*/ 7979507 w 10692508"/>
              <a:gd name="connsiteY18787" fmla="*/ 1504153 h 4158856"/>
              <a:gd name="connsiteX18788" fmla="*/ 8000211 w 10692508"/>
              <a:gd name="connsiteY18788" fmla="*/ 1499551 h 4158856"/>
              <a:gd name="connsiteX18789" fmla="*/ 8008645 w 10692508"/>
              <a:gd name="connsiteY18789" fmla="*/ 1504153 h 4158856"/>
              <a:gd name="connsiteX18790" fmla="*/ 8019381 w 10692508"/>
              <a:gd name="connsiteY18790" fmla="*/ 1499551 h 4158856"/>
              <a:gd name="connsiteX18791" fmla="*/ 8039319 w 10692508"/>
              <a:gd name="connsiteY18791" fmla="*/ 1504153 h 4158856"/>
              <a:gd name="connsiteX18792" fmla="*/ 8068457 w 10692508"/>
              <a:gd name="connsiteY18792" fmla="*/ 1504153 h 4158856"/>
              <a:gd name="connsiteX18793" fmla="*/ 8068457 w 10692508"/>
              <a:gd name="connsiteY18793" fmla="*/ 1509522 h 4158856"/>
              <a:gd name="connsiteX18794" fmla="*/ 8049287 w 10692508"/>
              <a:gd name="connsiteY18794" fmla="*/ 1509522 h 4158856"/>
              <a:gd name="connsiteX18795" fmla="*/ 8049287 w 10692508"/>
              <a:gd name="connsiteY18795" fmla="*/ 1519494 h 4158856"/>
              <a:gd name="connsiteX18796" fmla="*/ 8068457 w 10692508"/>
              <a:gd name="connsiteY18796" fmla="*/ 1519494 h 4158856"/>
              <a:gd name="connsiteX18797" fmla="*/ 8079193 w 10692508"/>
              <a:gd name="connsiteY18797" fmla="*/ 1530232 h 4158856"/>
              <a:gd name="connsiteX18798" fmla="*/ 8079193 w 10692508"/>
              <a:gd name="connsiteY18798" fmla="*/ 1534834 h 4158856"/>
              <a:gd name="connsiteX18799" fmla="*/ 8068457 w 10692508"/>
              <a:gd name="connsiteY18799" fmla="*/ 1530232 h 4158856"/>
              <a:gd name="connsiteX18800" fmla="*/ 8060023 w 10692508"/>
              <a:gd name="connsiteY18800" fmla="*/ 1545573 h 4158856"/>
              <a:gd name="connsiteX18801" fmla="*/ 8049287 w 10692508"/>
              <a:gd name="connsiteY18801" fmla="*/ 1540203 h 4158856"/>
              <a:gd name="connsiteX18802" fmla="*/ 8029350 w 10692508"/>
              <a:gd name="connsiteY18802" fmla="*/ 1545573 h 4158856"/>
              <a:gd name="connsiteX18803" fmla="*/ 8039319 w 10692508"/>
              <a:gd name="connsiteY18803" fmla="*/ 1550942 h 4158856"/>
              <a:gd name="connsiteX18804" fmla="*/ 8019381 w 10692508"/>
              <a:gd name="connsiteY18804" fmla="*/ 1565516 h 4158856"/>
              <a:gd name="connsiteX18805" fmla="*/ 8019381 w 10692508"/>
              <a:gd name="connsiteY18805" fmla="*/ 1570885 h 4158856"/>
              <a:gd name="connsiteX18806" fmla="*/ 8039319 w 10692508"/>
              <a:gd name="connsiteY18806" fmla="*/ 1570885 h 4158856"/>
              <a:gd name="connsiteX18807" fmla="*/ 8039319 w 10692508"/>
              <a:gd name="connsiteY18807" fmla="*/ 1550942 h 4158856"/>
              <a:gd name="connsiteX18808" fmla="*/ 8049287 w 10692508"/>
              <a:gd name="connsiteY18808" fmla="*/ 1550942 h 4158856"/>
              <a:gd name="connsiteX18809" fmla="*/ 8068457 w 10692508"/>
              <a:gd name="connsiteY18809" fmla="*/ 1555544 h 4158856"/>
              <a:gd name="connsiteX18810" fmla="*/ 8079193 w 10692508"/>
              <a:gd name="connsiteY18810" fmla="*/ 1550942 h 4158856"/>
              <a:gd name="connsiteX18811" fmla="*/ 8079193 w 10692508"/>
              <a:gd name="connsiteY18811" fmla="*/ 1540203 h 4158856"/>
              <a:gd name="connsiteX18812" fmla="*/ 8099130 w 10692508"/>
              <a:gd name="connsiteY18812" fmla="*/ 1545573 h 4158856"/>
              <a:gd name="connsiteX18813" fmla="*/ 8109865 w 10692508"/>
              <a:gd name="connsiteY18813" fmla="*/ 1530232 h 4158856"/>
              <a:gd name="connsiteX18814" fmla="*/ 8089161 w 10692508"/>
              <a:gd name="connsiteY18814" fmla="*/ 1530232 h 4158856"/>
              <a:gd name="connsiteX18815" fmla="*/ 8089161 w 10692508"/>
              <a:gd name="connsiteY18815" fmla="*/ 1524863 h 4158856"/>
              <a:gd name="connsiteX18816" fmla="*/ 8109865 w 10692508"/>
              <a:gd name="connsiteY18816" fmla="*/ 1514891 h 4158856"/>
              <a:gd name="connsiteX18817" fmla="*/ 8119835 w 10692508"/>
              <a:gd name="connsiteY18817" fmla="*/ 1504153 h 4158856"/>
              <a:gd name="connsiteX18818" fmla="*/ 8129036 w 10692508"/>
              <a:gd name="connsiteY18818" fmla="*/ 1514891 h 4158856"/>
              <a:gd name="connsiteX18819" fmla="*/ 8139005 w 10692508"/>
              <a:gd name="connsiteY18819" fmla="*/ 1519494 h 4158856"/>
              <a:gd name="connsiteX18820" fmla="*/ 8158942 w 10692508"/>
              <a:gd name="connsiteY18820" fmla="*/ 1504153 h 4158856"/>
              <a:gd name="connsiteX18821" fmla="*/ 8148973 w 10692508"/>
              <a:gd name="connsiteY18821" fmla="*/ 1499551 h 4158856"/>
              <a:gd name="connsiteX18822" fmla="*/ 8169677 w 10692508"/>
              <a:gd name="connsiteY18822" fmla="*/ 1483443 h 4158856"/>
              <a:gd name="connsiteX18823" fmla="*/ 8169677 w 10692508"/>
              <a:gd name="connsiteY18823" fmla="*/ 1499551 h 4158856"/>
              <a:gd name="connsiteX18824" fmla="*/ 8178113 w 10692508"/>
              <a:gd name="connsiteY18824" fmla="*/ 1499551 h 4158856"/>
              <a:gd name="connsiteX18825" fmla="*/ 8188848 w 10692508"/>
              <a:gd name="connsiteY18825" fmla="*/ 1488812 h 4158856"/>
              <a:gd name="connsiteX18826" fmla="*/ 8208785 w 10692508"/>
              <a:gd name="connsiteY18826" fmla="*/ 1494182 h 4158856"/>
              <a:gd name="connsiteX18827" fmla="*/ 8208785 w 10692508"/>
              <a:gd name="connsiteY18827" fmla="*/ 1514891 h 4158856"/>
              <a:gd name="connsiteX18828" fmla="*/ 8218754 w 10692508"/>
              <a:gd name="connsiteY18828" fmla="*/ 1514891 h 4158856"/>
              <a:gd name="connsiteX18829" fmla="*/ 8229489 w 10692508"/>
              <a:gd name="connsiteY18829" fmla="*/ 1519494 h 4158856"/>
              <a:gd name="connsiteX18830" fmla="*/ 8248659 w 10692508"/>
              <a:gd name="connsiteY18830" fmla="*/ 1524863 h 4158856"/>
              <a:gd name="connsiteX18831" fmla="*/ 8258629 w 10692508"/>
              <a:gd name="connsiteY18831" fmla="*/ 1524863 h 4158856"/>
              <a:gd name="connsiteX18832" fmla="*/ 8268597 w 10692508"/>
              <a:gd name="connsiteY18832" fmla="*/ 1514891 h 4158856"/>
              <a:gd name="connsiteX18833" fmla="*/ 8248659 w 10692508"/>
              <a:gd name="connsiteY18833" fmla="*/ 1514891 h 4158856"/>
              <a:gd name="connsiteX18834" fmla="*/ 8258629 w 10692508"/>
              <a:gd name="connsiteY18834" fmla="*/ 1499551 h 4158856"/>
              <a:gd name="connsiteX18835" fmla="*/ 8279333 w 10692508"/>
              <a:gd name="connsiteY18835" fmla="*/ 1499551 h 4158856"/>
              <a:gd name="connsiteX18836" fmla="*/ 8279333 w 10692508"/>
              <a:gd name="connsiteY18836" fmla="*/ 1509522 h 4158856"/>
              <a:gd name="connsiteX18837" fmla="*/ 8318440 w 10692508"/>
              <a:gd name="connsiteY18837" fmla="*/ 1509522 h 4158856"/>
              <a:gd name="connsiteX18838" fmla="*/ 8318440 w 10692508"/>
              <a:gd name="connsiteY18838" fmla="*/ 1504153 h 4158856"/>
              <a:gd name="connsiteX18839" fmla="*/ 8298503 w 10692508"/>
              <a:gd name="connsiteY18839" fmla="*/ 1494182 h 4158856"/>
              <a:gd name="connsiteX18840" fmla="*/ 8268597 w 10692508"/>
              <a:gd name="connsiteY18840" fmla="*/ 1494182 h 4158856"/>
              <a:gd name="connsiteX18841" fmla="*/ 8258629 w 10692508"/>
              <a:gd name="connsiteY18841" fmla="*/ 1488812 h 4158856"/>
              <a:gd name="connsiteX18842" fmla="*/ 8237924 w 10692508"/>
              <a:gd name="connsiteY18842" fmla="*/ 1483443 h 4158856"/>
              <a:gd name="connsiteX18843" fmla="*/ 8248659 w 10692508"/>
              <a:gd name="connsiteY18843" fmla="*/ 1478841 h 4158856"/>
              <a:gd name="connsiteX18844" fmla="*/ 8248659 w 10692508"/>
              <a:gd name="connsiteY18844" fmla="*/ 1463500 h 4158856"/>
              <a:gd name="connsiteX18845" fmla="*/ 8268597 w 10692508"/>
              <a:gd name="connsiteY18845" fmla="*/ 1468869 h 4158856"/>
              <a:gd name="connsiteX18846" fmla="*/ 8279333 w 10692508"/>
              <a:gd name="connsiteY18846" fmla="*/ 1463500 h 4158856"/>
              <a:gd name="connsiteX18847" fmla="*/ 8268597 w 10692508"/>
              <a:gd name="connsiteY18847" fmla="*/ 1458131 h 4158856"/>
              <a:gd name="connsiteX18848" fmla="*/ 8279333 w 10692508"/>
              <a:gd name="connsiteY18848" fmla="*/ 1447393 h 4158856"/>
              <a:gd name="connsiteX18849" fmla="*/ 8298503 w 10692508"/>
              <a:gd name="connsiteY18849" fmla="*/ 1452762 h 4158856"/>
              <a:gd name="connsiteX18850" fmla="*/ 8308471 w 10692508"/>
              <a:gd name="connsiteY18850" fmla="*/ 1452762 h 4158856"/>
              <a:gd name="connsiteX18851" fmla="*/ 8318440 w 10692508"/>
              <a:gd name="connsiteY18851" fmla="*/ 1452762 h 4158856"/>
              <a:gd name="connsiteX18852" fmla="*/ 8308471 w 10692508"/>
              <a:gd name="connsiteY18852" fmla="*/ 1463500 h 4158856"/>
              <a:gd name="connsiteX18853" fmla="*/ 8298503 w 10692508"/>
              <a:gd name="connsiteY18853" fmla="*/ 1463500 h 4158856"/>
              <a:gd name="connsiteX18854" fmla="*/ 8308471 w 10692508"/>
              <a:gd name="connsiteY18854" fmla="*/ 1468869 h 4158856"/>
              <a:gd name="connsiteX18855" fmla="*/ 8318440 w 10692508"/>
              <a:gd name="connsiteY18855" fmla="*/ 1463500 h 4158856"/>
              <a:gd name="connsiteX18856" fmla="*/ 8328409 w 10692508"/>
              <a:gd name="connsiteY18856" fmla="*/ 1468869 h 4158856"/>
              <a:gd name="connsiteX18857" fmla="*/ 8328409 w 10692508"/>
              <a:gd name="connsiteY18857" fmla="*/ 1473472 h 4158856"/>
              <a:gd name="connsiteX18858" fmla="*/ 8318440 w 10692508"/>
              <a:gd name="connsiteY18858" fmla="*/ 1473472 h 4158856"/>
              <a:gd name="connsiteX18859" fmla="*/ 8308471 w 10692508"/>
              <a:gd name="connsiteY18859" fmla="*/ 1483443 h 4158856"/>
              <a:gd name="connsiteX18860" fmla="*/ 8308471 w 10692508"/>
              <a:gd name="connsiteY18860" fmla="*/ 1488812 h 4158856"/>
              <a:gd name="connsiteX18861" fmla="*/ 8308471 w 10692508"/>
              <a:gd name="connsiteY18861" fmla="*/ 1494182 h 4158856"/>
              <a:gd name="connsiteX18862" fmla="*/ 8339144 w 10692508"/>
              <a:gd name="connsiteY18862" fmla="*/ 1483443 h 4158856"/>
              <a:gd name="connsiteX18863" fmla="*/ 8339144 w 10692508"/>
              <a:gd name="connsiteY18863" fmla="*/ 1478841 h 4158856"/>
              <a:gd name="connsiteX18864" fmla="*/ 8349113 w 10692508"/>
              <a:gd name="connsiteY18864" fmla="*/ 1478841 h 4158856"/>
              <a:gd name="connsiteX18865" fmla="*/ 8358315 w 10692508"/>
              <a:gd name="connsiteY18865" fmla="*/ 1473472 h 4158856"/>
              <a:gd name="connsiteX18866" fmla="*/ 8368283 w 10692508"/>
              <a:gd name="connsiteY18866" fmla="*/ 1483443 h 4158856"/>
              <a:gd name="connsiteX18867" fmla="*/ 8378252 w 10692508"/>
              <a:gd name="connsiteY18867" fmla="*/ 1483443 h 4158856"/>
              <a:gd name="connsiteX18868" fmla="*/ 8408925 w 10692508"/>
              <a:gd name="connsiteY18868" fmla="*/ 1483443 h 4158856"/>
              <a:gd name="connsiteX18869" fmla="*/ 8388221 w 10692508"/>
              <a:gd name="connsiteY18869" fmla="*/ 1494182 h 4158856"/>
              <a:gd name="connsiteX18870" fmla="*/ 8378252 w 10692508"/>
              <a:gd name="connsiteY18870" fmla="*/ 1494182 h 4158856"/>
              <a:gd name="connsiteX18871" fmla="*/ 8368283 w 10692508"/>
              <a:gd name="connsiteY18871" fmla="*/ 1488812 h 4158856"/>
              <a:gd name="connsiteX18872" fmla="*/ 8358315 w 10692508"/>
              <a:gd name="connsiteY18872" fmla="*/ 1504153 h 4158856"/>
              <a:gd name="connsiteX18873" fmla="*/ 8339144 w 10692508"/>
              <a:gd name="connsiteY18873" fmla="*/ 1504153 h 4158856"/>
              <a:gd name="connsiteX18874" fmla="*/ 8339144 w 10692508"/>
              <a:gd name="connsiteY18874" fmla="*/ 1509522 h 4158856"/>
              <a:gd name="connsiteX18875" fmla="*/ 8358315 w 10692508"/>
              <a:gd name="connsiteY18875" fmla="*/ 1514891 h 4158856"/>
              <a:gd name="connsiteX18876" fmla="*/ 8368283 w 10692508"/>
              <a:gd name="connsiteY18876" fmla="*/ 1519494 h 4158856"/>
              <a:gd name="connsiteX18877" fmla="*/ 8358315 w 10692508"/>
              <a:gd name="connsiteY18877" fmla="*/ 1530232 h 4158856"/>
              <a:gd name="connsiteX18878" fmla="*/ 8339144 w 10692508"/>
              <a:gd name="connsiteY18878" fmla="*/ 1534834 h 4158856"/>
              <a:gd name="connsiteX18879" fmla="*/ 8339144 w 10692508"/>
              <a:gd name="connsiteY18879" fmla="*/ 1519494 h 4158856"/>
              <a:gd name="connsiteX18880" fmla="*/ 8308471 w 10692508"/>
              <a:gd name="connsiteY18880" fmla="*/ 1524863 h 4158856"/>
              <a:gd name="connsiteX18881" fmla="*/ 8308471 w 10692508"/>
              <a:gd name="connsiteY18881" fmla="*/ 1530232 h 4158856"/>
              <a:gd name="connsiteX18882" fmla="*/ 8298503 w 10692508"/>
              <a:gd name="connsiteY18882" fmla="*/ 1534834 h 4158856"/>
              <a:gd name="connsiteX18883" fmla="*/ 8298503 w 10692508"/>
              <a:gd name="connsiteY18883" fmla="*/ 1545573 h 4158856"/>
              <a:gd name="connsiteX18884" fmla="*/ 8279333 w 10692508"/>
              <a:gd name="connsiteY18884" fmla="*/ 1540203 h 4158856"/>
              <a:gd name="connsiteX18885" fmla="*/ 8268597 w 10692508"/>
              <a:gd name="connsiteY18885" fmla="*/ 1530232 h 4158856"/>
              <a:gd name="connsiteX18886" fmla="*/ 8258629 w 10692508"/>
              <a:gd name="connsiteY18886" fmla="*/ 1540203 h 4158856"/>
              <a:gd name="connsiteX18887" fmla="*/ 8268597 w 10692508"/>
              <a:gd name="connsiteY18887" fmla="*/ 1545573 h 4158856"/>
              <a:gd name="connsiteX18888" fmla="*/ 8258629 w 10692508"/>
              <a:gd name="connsiteY18888" fmla="*/ 1550942 h 4158856"/>
              <a:gd name="connsiteX18889" fmla="*/ 8258629 w 10692508"/>
              <a:gd name="connsiteY18889" fmla="*/ 1555544 h 4158856"/>
              <a:gd name="connsiteX18890" fmla="*/ 8237924 w 10692508"/>
              <a:gd name="connsiteY18890" fmla="*/ 1565516 h 4158856"/>
              <a:gd name="connsiteX18891" fmla="*/ 8218754 w 10692508"/>
              <a:gd name="connsiteY18891" fmla="*/ 1565516 h 4158856"/>
              <a:gd name="connsiteX18892" fmla="*/ 8218754 w 10692508"/>
              <a:gd name="connsiteY18892" fmla="*/ 1570885 h 4158856"/>
              <a:gd name="connsiteX18893" fmla="*/ 8218754 w 10692508"/>
              <a:gd name="connsiteY18893" fmla="*/ 1576254 h 4158856"/>
              <a:gd name="connsiteX18894" fmla="*/ 8229489 w 10692508"/>
              <a:gd name="connsiteY18894" fmla="*/ 1581623 h 4158856"/>
              <a:gd name="connsiteX18895" fmla="*/ 8237924 w 10692508"/>
              <a:gd name="connsiteY18895" fmla="*/ 1570885 h 4158856"/>
              <a:gd name="connsiteX18896" fmla="*/ 8268597 w 10692508"/>
              <a:gd name="connsiteY18896" fmla="*/ 1570885 h 4158856"/>
              <a:gd name="connsiteX18897" fmla="*/ 8289301 w 10692508"/>
              <a:gd name="connsiteY18897" fmla="*/ 1576254 h 4158856"/>
              <a:gd name="connsiteX18898" fmla="*/ 8279333 w 10692508"/>
              <a:gd name="connsiteY18898" fmla="*/ 1581623 h 4158856"/>
              <a:gd name="connsiteX18899" fmla="*/ 8289301 w 10692508"/>
              <a:gd name="connsiteY18899" fmla="*/ 1581623 h 4158856"/>
              <a:gd name="connsiteX18900" fmla="*/ 8308471 w 10692508"/>
              <a:gd name="connsiteY18900" fmla="*/ 1576254 h 4158856"/>
              <a:gd name="connsiteX18901" fmla="*/ 8289301 w 10692508"/>
              <a:gd name="connsiteY18901" fmla="*/ 1576254 h 4158856"/>
              <a:gd name="connsiteX18902" fmla="*/ 8289301 w 10692508"/>
              <a:gd name="connsiteY18902" fmla="*/ 1570885 h 4158856"/>
              <a:gd name="connsiteX18903" fmla="*/ 8328409 w 10692508"/>
              <a:gd name="connsiteY18903" fmla="*/ 1570885 h 4158856"/>
              <a:gd name="connsiteX18904" fmla="*/ 8339144 w 10692508"/>
              <a:gd name="connsiteY18904" fmla="*/ 1576254 h 4158856"/>
              <a:gd name="connsiteX18905" fmla="*/ 8339144 w 10692508"/>
              <a:gd name="connsiteY18905" fmla="*/ 1570885 h 4158856"/>
              <a:gd name="connsiteX18906" fmla="*/ 8358315 w 10692508"/>
              <a:gd name="connsiteY18906" fmla="*/ 1565516 h 4158856"/>
              <a:gd name="connsiteX18907" fmla="*/ 8358315 w 10692508"/>
              <a:gd name="connsiteY18907" fmla="*/ 1560913 h 4158856"/>
              <a:gd name="connsiteX18908" fmla="*/ 8328409 w 10692508"/>
              <a:gd name="connsiteY18908" fmla="*/ 1560913 h 4158856"/>
              <a:gd name="connsiteX18909" fmla="*/ 8328409 w 10692508"/>
              <a:gd name="connsiteY18909" fmla="*/ 1550942 h 4158856"/>
              <a:gd name="connsiteX18910" fmla="*/ 8298503 w 10692508"/>
              <a:gd name="connsiteY18910" fmla="*/ 1550942 h 4158856"/>
              <a:gd name="connsiteX18911" fmla="*/ 8298503 w 10692508"/>
              <a:gd name="connsiteY18911" fmla="*/ 1545573 h 4158856"/>
              <a:gd name="connsiteX18912" fmla="*/ 8318440 w 10692508"/>
              <a:gd name="connsiteY18912" fmla="*/ 1540203 h 4158856"/>
              <a:gd name="connsiteX18913" fmla="*/ 8328409 w 10692508"/>
              <a:gd name="connsiteY18913" fmla="*/ 1540203 h 4158856"/>
              <a:gd name="connsiteX18914" fmla="*/ 8328409 w 10692508"/>
              <a:gd name="connsiteY18914" fmla="*/ 1545573 h 4158856"/>
              <a:gd name="connsiteX18915" fmla="*/ 8349113 w 10692508"/>
              <a:gd name="connsiteY18915" fmla="*/ 1550942 h 4158856"/>
              <a:gd name="connsiteX18916" fmla="*/ 8349113 w 10692508"/>
              <a:gd name="connsiteY18916" fmla="*/ 1540203 h 4158856"/>
              <a:gd name="connsiteX18917" fmla="*/ 8358315 w 10692508"/>
              <a:gd name="connsiteY18917" fmla="*/ 1540203 h 4158856"/>
              <a:gd name="connsiteX18918" fmla="*/ 8368283 w 10692508"/>
              <a:gd name="connsiteY18918" fmla="*/ 1545573 h 4158856"/>
              <a:gd name="connsiteX18919" fmla="*/ 8368283 w 10692508"/>
              <a:gd name="connsiteY18919" fmla="*/ 1555544 h 4158856"/>
              <a:gd name="connsiteX18920" fmla="*/ 8368283 w 10692508"/>
              <a:gd name="connsiteY18920" fmla="*/ 1560913 h 4158856"/>
              <a:gd name="connsiteX18921" fmla="*/ 8388221 w 10692508"/>
              <a:gd name="connsiteY18921" fmla="*/ 1565516 h 4158856"/>
              <a:gd name="connsiteX18922" fmla="*/ 8408925 w 10692508"/>
              <a:gd name="connsiteY18922" fmla="*/ 1555544 h 4158856"/>
              <a:gd name="connsiteX18923" fmla="*/ 8388221 w 10692508"/>
              <a:gd name="connsiteY18923" fmla="*/ 1540203 h 4158856"/>
              <a:gd name="connsiteX18924" fmla="*/ 8418126 w 10692508"/>
              <a:gd name="connsiteY18924" fmla="*/ 1534834 h 4158856"/>
              <a:gd name="connsiteX18925" fmla="*/ 8418126 w 10692508"/>
              <a:gd name="connsiteY18925" fmla="*/ 1540203 h 4158856"/>
              <a:gd name="connsiteX18926" fmla="*/ 8438064 w 10692508"/>
              <a:gd name="connsiteY18926" fmla="*/ 1534834 h 4158856"/>
              <a:gd name="connsiteX18927" fmla="*/ 8458768 w 10692508"/>
              <a:gd name="connsiteY18927" fmla="*/ 1550942 h 4158856"/>
              <a:gd name="connsiteX18928" fmla="*/ 8467970 w 10692508"/>
              <a:gd name="connsiteY18928" fmla="*/ 1560913 h 4158856"/>
              <a:gd name="connsiteX18929" fmla="*/ 8477938 w 10692508"/>
              <a:gd name="connsiteY18929" fmla="*/ 1555544 h 4158856"/>
              <a:gd name="connsiteX18930" fmla="*/ 8477938 w 10692508"/>
              <a:gd name="connsiteY18930" fmla="*/ 1550942 h 4158856"/>
              <a:gd name="connsiteX18931" fmla="*/ 8508611 w 10692508"/>
              <a:gd name="connsiteY18931" fmla="*/ 1550942 h 4158856"/>
              <a:gd name="connsiteX18932" fmla="*/ 8518580 w 10692508"/>
              <a:gd name="connsiteY18932" fmla="*/ 1545573 h 4158856"/>
              <a:gd name="connsiteX18933" fmla="*/ 8497875 w 10692508"/>
              <a:gd name="connsiteY18933" fmla="*/ 1534834 h 4158856"/>
              <a:gd name="connsiteX18934" fmla="*/ 8497875 w 10692508"/>
              <a:gd name="connsiteY18934" fmla="*/ 1530232 h 4158856"/>
              <a:gd name="connsiteX18935" fmla="*/ 8518580 w 10692508"/>
              <a:gd name="connsiteY18935" fmla="*/ 1519494 h 4158856"/>
              <a:gd name="connsiteX18936" fmla="*/ 8537750 w 10692508"/>
              <a:gd name="connsiteY18936" fmla="*/ 1524863 h 4158856"/>
              <a:gd name="connsiteX18937" fmla="*/ 8527781 w 10692508"/>
              <a:gd name="connsiteY18937" fmla="*/ 1530232 h 4158856"/>
              <a:gd name="connsiteX18938" fmla="*/ 8527781 w 10692508"/>
              <a:gd name="connsiteY18938" fmla="*/ 1540203 h 4158856"/>
              <a:gd name="connsiteX18939" fmla="*/ 8547719 w 10692508"/>
              <a:gd name="connsiteY18939" fmla="*/ 1530232 h 4158856"/>
              <a:gd name="connsiteX18940" fmla="*/ 8558454 w 10692508"/>
              <a:gd name="connsiteY18940" fmla="*/ 1540203 h 4158856"/>
              <a:gd name="connsiteX18941" fmla="*/ 8578391 w 10692508"/>
              <a:gd name="connsiteY18941" fmla="*/ 1540203 h 4158856"/>
              <a:gd name="connsiteX18942" fmla="*/ 8578391 w 10692508"/>
              <a:gd name="connsiteY18942" fmla="*/ 1545573 h 4158856"/>
              <a:gd name="connsiteX18943" fmla="*/ 8597562 w 10692508"/>
              <a:gd name="connsiteY18943" fmla="*/ 1550942 h 4158856"/>
              <a:gd name="connsiteX18944" fmla="*/ 8597562 w 10692508"/>
              <a:gd name="connsiteY18944" fmla="*/ 1540203 h 4158856"/>
              <a:gd name="connsiteX18945" fmla="*/ 8607530 w 10692508"/>
              <a:gd name="connsiteY18945" fmla="*/ 1540203 h 4158856"/>
              <a:gd name="connsiteX18946" fmla="*/ 8628235 w 10692508"/>
              <a:gd name="connsiteY18946" fmla="*/ 1550942 h 4158856"/>
              <a:gd name="connsiteX18947" fmla="*/ 8628235 w 10692508"/>
              <a:gd name="connsiteY18947" fmla="*/ 1555544 h 4158856"/>
              <a:gd name="connsiteX18948" fmla="*/ 8618266 w 10692508"/>
              <a:gd name="connsiteY18948" fmla="*/ 1555544 h 4158856"/>
              <a:gd name="connsiteX18949" fmla="*/ 8618266 w 10692508"/>
              <a:gd name="connsiteY18949" fmla="*/ 1560913 h 4158856"/>
              <a:gd name="connsiteX18950" fmla="*/ 8618266 w 10692508"/>
              <a:gd name="connsiteY18950" fmla="*/ 1570885 h 4158856"/>
              <a:gd name="connsiteX18951" fmla="*/ 8597562 w 10692508"/>
              <a:gd name="connsiteY18951" fmla="*/ 1581623 h 4158856"/>
              <a:gd name="connsiteX18952" fmla="*/ 8597562 w 10692508"/>
              <a:gd name="connsiteY18952" fmla="*/ 1586992 h 4158856"/>
              <a:gd name="connsiteX18953" fmla="*/ 8587593 w 10692508"/>
              <a:gd name="connsiteY18953" fmla="*/ 1596964 h 4158856"/>
              <a:gd name="connsiteX18954" fmla="*/ 8607530 w 10692508"/>
              <a:gd name="connsiteY18954" fmla="*/ 1596964 h 4158856"/>
              <a:gd name="connsiteX18955" fmla="*/ 8607530 w 10692508"/>
              <a:gd name="connsiteY18955" fmla="*/ 1601566 h 4158856"/>
              <a:gd name="connsiteX18956" fmla="*/ 8597562 w 10692508"/>
              <a:gd name="connsiteY18956" fmla="*/ 1606935 h 4158856"/>
              <a:gd name="connsiteX18957" fmla="*/ 8618266 w 10692508"/>
              <a:gd name="connsiteY18957" fmla="*/ 1612305 h 4158856"/>
              <a:gd name="connsiteX18958" fmla="*/ 8618266 w 10692508"/>
              <a:gd name="connsiteY18958" fmla="*/ 1617674 h 4158856"/>
              <a:gd name="connsiteX18959" fmla="*/ 8628235 w 10692508"/>
              <a:gd name="connsiteY18959" fmla="*/ 1623043 h 4158856"/>
              <a:gd name="connsiteX18960" fmla="*/ 8628235 w 10692508"/>
              <a:gd name="connsiteY18960" fmla="*/ 1648355 h 4158856"/>
              <a:gd name="connsiteX18961" fmla="*/ 8618266 w 10692508"/>
              <a:gd name="connsiteY18961" fmla="*/ 1658327 h 4158856"/>
              <a:gd name="connsiteX18962" fmla="*/ 8607530 w 10692508"/>
              <a:gd name="connsiteY18962" fmla="*/ 1648355 h 4158856"/>
              <a:gd name="connsiteX18963" fmla="*/ 8597562 w 10692508"/>
              <a:gd name="connsiteY18963" fmla="*/ 1653725 h 4158856"/>
              <a:gd name="connsiteX18964" fmla="*/ 8618266 w 10692508"/>
              <a:gd name="connsiteY18964" fmla="*/ 1663696 h 4158856"/>
              <a:gd name="connsiteX18965" fmla="*/ 8618266 w 10692508"/>
              <a:gd name="connsiteY18965" fmla="*/ 1669065 h 4158856"/>
              <a:gd name="connsiteX18966" fmla="*/ 8628235 w 10692508"/>
              <a:gd name="connsiteY18966" fmla="*/ 1669065 h 4158856"/>
              <a:gd name="connsiteX18967" fmla="*/ 8638203 w 10692508"/>
              <a:gd name="connsiteY18967" fmla="*/ 1658327 h 4158856"/>
              <a:gd name="connsiteX18968" fmla="*/ 8667342 w 10692508"/>
              <a:gd name="connsiteY18968" fmla="*/ 1669065 h 4158856"/>
              <a:gd name="connsiteX18969" fmla="*/ 8647405 w 10692508"/>
              <a:gd name="connsiteY18969" fmla="*/ 1679037 h 4158856"/>
              <a:gd name="connsiteX18970" fmla="*/ 8638203 w 10692508"/>
              <a:gd name="connsiteY18970" fmla="*/ 1673667 h 4158856"/>
              <a:gd name="connsiteX18971" fmla="*/ 8618266 w 10692508"/>
              <a:gd name="connsiteY18971" fmla="*/ 1673667 h 4158856"/>
              <a:gd name="connsiteX18972" fmla="*/ 8578391 w 10692508"/>
              <a:gd name="connsiteY18972" fmla="*/ 1699747 h 4158856"/>
              <a:gd name="connsiteX18973" fmla="*/ 8587593 w 10692508"/>
              <a:gd name="connsiteY18973" fmla="*/ 1709718 h 4158856"/>
              <a:gd name="connsiteX18974" fmla="*/ 8597562 w 10692508"/>
              <a:gd name="connsiteY18974" fmla="*/ 1705116 h 4158856"/>
              <a:gd name="connsiteX18975" fmla="*/ 8618266 w 10692508"/>
              <a:gd name="connsiteY18975" fmla="*/ 1694377 h 4158856"/>
              <a:gd name="connsiteX18976" fmla="*/ 8607530 w 10692508"/>
              <a:gd name="connsiteY18976" fmla="*/ 1694377 h 4158856"/>
              <a:gd name="connsiteX18977" fmla="*/ 8618266 w 10692508"/>
              <a:gd name="connsiteY18977" fmla="*/ 1689008 h 4158856"/>
              <a:gd name="connsiteX18978" fmla="*/ 8628235 w 10692508"/>
              <a:gd name="connsiteY18978" fmla="*/ 1684406 h 4158856"/>
              <a:gd name="connsiteX18979" fmla="*/ 8647405 w 10692508"/>
              <a:gd name="connsiteY18979" fmla="*/ 1689008 h 4158856"/>
              <a:gd name="connsiteX18980" fmla="*/ 8647405 w 10692508"/>
              <a:gd name="connsiteY18980" fmla="*/ 1699747 h 4158856"/>
              <a:gd name="connsiteX18981" fmla="*/ 8678078 w 10692508"/>
              <a:gd name="connsiteY18981" fmla="*/ 1689008 h 4158856"/>
              <a:gd name="connsiteX18982" fmla="*/ 8698015 w 10692508"/>
              <a:gd name="connsiteY18982" fmla="*/ 1689008 h 4158856"/>
              <a:gd name="connsiteX18983" fmla="*/ 8707217 w 10692508"/>
              <a:gd name="connsiteY18983" fmla="*/ 1699747 h 4158856"/>
              <a:gd name="connsiteX18984" fmla="*/ 8717185 w 10692508"/>
              <a:gd name="connsiteY18984" fmla="*/ 1699747 h 4158856"/>
              <a:gd name="connsiteX18985" fmla="*/ 8727921 w 10692508"/>
              <a:gd name="connsiteY18985" fmla="*/ 1694377 h 4158856"/>
              <a:gd name="connsiteX18986" fmla="*/ 8747858 w 10692508"/>
              <a:gd name="connsiteY18986" fmla="*/ 1689008 h 4158856"/>
              <a:gd name="connsiteX18987" fmla="*/ 8757060 w 10692508"/>
              <a:gd name="connsiteY18987" fmla="*/ 1684406 h 4158856"/>
              <a:gd name="connsiteX18988" fmla="*/ 8767029 w 10692508"/>
              <a:gd name="connsiteY18988" fmla="*/ 1684406 h 4158856"/>
              <a:gd name="connsiteX18989" fmla="*/ 8747858 w 10692508"/>
              <a:gd name="connsiteY18989" fmla="*/ 1694377 h 4158856"/>
              <a:gd name="connsiteX18990" fmla="*/ 8747858 w 10692508"/>
              <a:gd name="connsiteY18990" fmla="*/ 1705116 h 4158856"/>
              <a:gd name="connsiteX18991" fmla="*/ 8767029 w 10692508"/>
              <a:gd name="connsiteY18991" fmla="*/ 1694377 h 4158856"/>
              <a:gd name="connsiteX18992" fmla="*/ 8787733 w 10692508"/>
              <a:gd name="connsiteY18992" fmla="*/ 1689008 h 4158856"/>
              <a:gd name="connsiteX18993" fmla="*/ 8776997 w 10692508"/>
              <a:gd name="connsiteY18993" fmla="*/ 1684406 h 4158856"/>
              <a:gd name="connsiteX18994" fmla="*/ 8797701 w 10692508"/>
              <a:gd name="connsiteY18994" fmla="*/ 1679037 h 4158856"/>
              <a:gd name="connsiteX18995" fmla="*/ 8807670 w 10692508"/>
              <a:gd name="connsiteY18995" fmla="*/ 1684406 h 4158856"/>
              <a:gd name="connsiteX18996" fmla="*/ 8816872 w 10692508"/>
              <a:gd name="connsiteY18996" fmla="*/ 1684406 h 4158856"/>
              <a:gd name="connsiteX18997" fmla="*/ 8847544 w 10692508"/>
              <a:gd name="connsiteY18997" fmla="*/ 1673667 h 4158856"/>
              <a:gd name="connsiteX18998" fmla="*/ 8847544 w 10692508"/>
              <a:gd name="connsiteY18998" fmla="*/ 1663696 h 4158856"/>
              <a:gd name="connsiteX18999" fmla="*/ 8857513 w 10692508"/>
              <a:gd name="connsiteY18999" fmla="*/ 1669065 h 4158856"/>
              <a:gd name="connsiteX19000" fmla="*/ 8867482 w 10692508"/>
              <a:gd name="connsiteY19000" fmla="*/ 1663696 h 4158856"/>
              <a:gd name="connsiteX19001" fmla="*/ 8876683 w 10692508"/>
              <a:gd name="connsiteY19001" fmla="*/ 1648355 h 4158856"/>
              <a:gd name="connsiteX19002" fmla="*/ 8897388 w 10692508"/>
              <a:gd name="connsiteY19002" fmla="*/ 1637617 h 4158856"/>
              <a:gd name="connsiteX19003" fmla="*/ 8917325 w 10692508"/>
              <a:gd name="connsiteY19003" fmla="*/ 1633015 h 4158856"/>
              <a:gd name="connsiteX19004" fmla="*/ 8927293 w 10692508"/>
              <a:gd name="connsiteY19004" fmla="*/ 1627645 h 4158856"/>
              <a:gd name="connsiteX19005" fmla="*/ 8927293 w 10692508"/>
              <a:gd name="connsiteY19005" fmla="*/ 1637617 h 4158856"/>
              <a:gd name="connsiteX19006" fmla="*/ 8946464 w 10692508"/>
              <a:gd name="connsiteY19006" fmla="*/ 1648355 h 4158856"/>
              <a:gd name="connsiteX19007" fmla="*/ 8967168 w 10692508"/>
              <a:gd name="connsiteY19007" fmla="*/ 1648355 h 4158856"/>
              <a:gd name="connsiteX19008" fmla="*/ 8967168 w 10692508"/>
              <a:gd name="connsiteY19008" fmla="*/ 1637617 h 4158856"/>
              <a:gd name="connsiteX19009" fmla="*/ 9006276 w 10692508"/>
              <a:gd name="connsiteY19009" fmla="*/ 1623043 h 4158856"/>
              <a:gd name="connsiteX19010" fmla="*/ 9046150 w 10692508"/>
              <a:gd name="connsiteY19010" fmla="*/ 1601566 h 4158856"/>
              <a:gd name="connsiteX19011" fmla="*/ 9046150 w 10692508"/>
              <a:gd name="connsiteY19011" fmla="*/ 1596964 h 4158856"/>
              <a:gd name="connsiteX19012" fmla="*/ 9056119 w 10692508"/>
              <a:gd name="connsiteY19012" fmla="*/ 1601566 h 4158856"/>
              <a:gd name="connsiteX19013" fmla="*/ 9076823 w 10692508"/>
              <a:gd name="connsiteY19013" fmla="*/ 1601566 h 4158856"/>
              <a:gd name="connsiteX19014" fmla="*/ 9086792 w 10692508"/>
              <a:gd name="connsiteY19014" fmla="*/ 1591595 h 4158856"/>
              <a:gd name="connsiteX19015" fmla="*/ 9086792 w 10692508"/>
              <a:gd name="connsiteY19015" fmla="*/ 1586992 h 4158856"/>
              <a:gd name="connsiteX19016" fmla="*/ 9066854 w 10692508"/>
              <a:gd name="connsiteY19016" fmla="*/ 1586992 h 4158856"/>
              <a:gd name="connsiteX19017" fmla="*/ 9056119 w 10692508"/>
              <a:gd name="connsiteY19017" fmla="*/ 1576254 h 4158856"/>
              <a:gd name="connsiteX19018" fmla="*/ 9066854 w 10692508"/>
              <a:gd name="connsiteY19018" fmla="*/ 1570885 h 4158856"/>
              <a:gd name="connsiteX19019" fmla="*/ 9076823 w 10692508"/>
              <a:gd name="connsiteY19019" fmla="*/ 1576254 h 4158856"/>
              <a:gd name="connsiteX19020" fmla="*/ 9086792 w 10692508"/>
              <a:gd name="connsiteY19020" fmla="*/ 1565516 h 4158856"/>
              <a:gd name="connsiteX19021" fmla="*/ 9076823 w 10692508"/>
              <a:gd name="connsiteY19021" fmla="*/ 1555544 h 4158856"/>
              <a:gd name="connsiteX19022" fmla="*/ 9086792 w 10692508"/>
              <a:gd name="connsiteY19022" fmla="*/ 1555544 h 4158856"/>
              <a:gd name="connsiteX19023" fmla="*/ 9096760 w 10692508"/>
              <a:gd name="connsiteY19023" fmla="*/ 1550942 h 4158856"/>
              <a:gd name="connsiteX19024" fmla="*/ 9115931 w 10692508"/>
              <a:gd name="connsiteY19024" fmla="*/ 1550942 h 4158856"/>
              <a:gd name="connsiteX19025" fmla="*/ 9136635 w 10692508"/>
              <a:gd name="connsiteY19025" fmla="*/ 1545573 h 4158856"/>
              <a:gd name="connsiteX19026" fmla="*/ 9165774 w 10692508"/>
              <a:gd name="connsiteY19026" fmla="*/ 1550942 h 4158856"/>
              <a:gd name="connsiteX19027" fmla="*/ 9156572 w 10692508"/>
              <a:gd name="connsiteY19027" fmla="*/ 1550942 h 4158856"/>
              <a:gd name="connsiteX19028" fmla="*/ 9136635 w 10692508"/>
              <a:gd name="connsiteY19028" fmla="*/ 1560913 h 4158856"/>
              <a:gd name="connsiteX19029" fmla="*/ 9136635 w 10692508"/>
              <a:gd name="connsiteY19029" fmla="*/ 1565516 h 4158856"/>
              <a:gd name="connsiteX19030" fmla="*/ 9146603 w 10692508"/>
              <a:gd name="connsiteY19030" fmla="*/ 1565516 h 4158856"/>
              <a:gd name="connsiteX19031" fmla="*/ 9176509 w 10692508"/>
              <a:gd name="connsiteY19031" fmla="*/ 1550942 h 4158856"/>
              <a:gd name="connsiteX19032" fmla="*/ 9186478 w 10692508"/>
              <a:gd name="connsiteY19032" fmla="*/ 1545573 h 4158856"/>
              <a:gd name="connsiteX19033" fmla="*/ 9176509 w 10692508"/>
              <a:gd name="connsiteY19033" fmla="*/ 1540203 h 4158856"/>
              <a:gd name="connsiteX19034" fmla="*/ 9176509 w 10692508"/>
              <a:gd name="connsiteY19034" fmla="*/ 1534834 h 4158856"/>
              <a:gd name="connsiteX19035" fmla="*/ 9146603 w 10692508"/>
              <a:gd name="connsiteY19035" fmla="*/ 1534834 h 4158856"/>
              <a:gd name="connsiteX19036" fmla="*/ 9115931 w 10692508"/>
              <a:gd name="connsiteY19036" fmla="*/ 1534834 h 4158856"/>
              <a:gd name="connsiteX19037" fmla="*/ 9105962 w 10692508"/>
              <a:gd name="connsiteY19037" fmla="*/ 1540203 h 4158856"/>
              <a:gd name="connsiteX19038" fmla="*/ 9096760 w 10692508"/>
              <a:gd name="connsiteY19038" fmla="*/ 1530232 h 4158856"/>
              <a:gd name="connsiteX19039" fmla="*/ 9126666 w 10692508"/>
              <a:gd name="connsiteY19039" fmla="*/ 1509522 h 4158856"/>
              <a:gd name="connsiteX19040" fmla="*/ 9156572 w 10692508"/>
              <a:gd name="connsiteY19040" fmla="*/ 1504153 h 4158856"/>
              <a:gd name="connsiteX19041" fmla="*/ 9176509 w 10692508"/>
              <a:gd name="connsiteY19041" fmla="*/ 1499551 h 4158856"/>
              <a:gd name="connsiteX19042" fmla="*/ 9176509 w 10692508"/>
              <a:gd name="connsiteY19042" fmla="*/ 1509522 h 4158856"/>
              <a:gd name="connsiteX19043" fmla="*/ 9196447 w 10692508"/>
              <a:gd name="connsiteY19043" fmla="*/ 1514891 h 4158856"/>
              <a:gd name="connsiteX19044" fmla="*/ 9225586 w 10692508"/>
              <a:gd name="connsiteY19044" fmla="*/ 1504153 h 4158856"/>
              <a:gd name="connsiteX19045" fmla="*/ 9246290 w 10692508"/>
              <a:gd name="connsiteY19045" fmla="*/ 1494182 h 4158856"/>
              <a:gd name="connsiteX19046" fmla="*/ 9246290 w 10692508"/>
              <a:gd name="connsiteY19046" fmla="*/ 1499551 h 4158856"/>
              <a:gd name="connsiteX19047" fmla="*/ 9246290 w 10692508"/>
              <a:gd name="connsiteY19047" fmla="*/ 1504153 h 4158856"/>
              <a:gd name="connsiteX19048" fmla="*/ 9246290 w 10692508"/>
              <a:gd name="connsiteY19048" fmla="*/ 1509522 h 4158856"/>
              <a:gd name="connsiteX19049" fmla="*/ 9266227 w 10692508"/>
              <a:gd name="connsiteY19049" fmla="*/ 1504153 h 4158856"/>
              <a:gd name="connsiteX19050" fmla="*/ 9276962 w 10692508"/>
              <a:gd name="connsiteY19050" fmla="*/ 1499551 h 4158856"/>
              <a:gd name="connsiteX19051" fmla="*/ 9306101 w 10692508"/>
              <a:gd name="connsiteY19051" fmla="*/ 1483443 h 4158856"/>
              <a:gd name="connsiteX19052" fmla="*/ 9306101 w 10692508"/>
              <a:gd name="connsiteY19052" fmla="*/ 1473472 h 4158856"/>
              <a:gd name="connsiteX19053" fmla="*/ 9326806 w 10692508"/>
              <a:gd name="connsiteY19053" fmla="*/ 1478841 h 4158856"/>
              <a:gd name="connsiteX19054" fmla="*/ 9375882 w 10692508"/>
              <a:gd name="connsiteY19054" fmla="*/ 1463500 h 4158856"/>
              <a:gd name="connsiteX19055" fmla="*/ 9365913 w 10692508"/>
              <a:gd name="connsiteY19055" fmla="*/ 1458131 h 4158856"/>
              <a:gd name="connsiteX19056" fmla="*/ 9375882 w 10692508"/>
              <a:gd name="connsiteY19056" fmla="*/ 1447393 h 4158856"/>
              <a:gd name="connsiteX19057" fmla="*/ 9375882 w 10692508"/>
              <a:gd name="connsiteY19057" fmla="*/ 1442790 h 4158856"/>
              <a:gd name="connsiteX19058" fmla="*/ 9386617 w 10692508"/>
              <a:gd name="connsiteY19058" fmla="*/ 1438188 h 4158856"/>
              <a:gd name="connsiteX19059" fmla="*/ 9395052 w 10692508"/>
              <a:gd name="connsiteY19059" fmla="*/ 1438188 h 4158856"/>
              <a:gd name="connsiteX19060" fmla="*/ 9405788 w 10692508"/>
              <a:gd name="connsiteY19060" fmla="*/ 1438188 h 4158856"/>
              <a:gd name="connsiteX19061" fmla="*/ 9405788 w 10692508"/>
              <a:gd name="connsiteY19061" fmla="*/ 1447393 h 4158856"/>
              <a:gd name="connsiteX19062" fmla="*/ 9425725 w 10692508"/>
              <a:gd name="connsiteY19062" fmla="*/ 1442790 h 4158856"/>
              <a:gd name="connsiteX19063" fmla="*/ 9425725 w 10692508"/>
              <a:gd name="connsiteY19063" fmla="*/ 1452762 h 4158856"/>
              <a:gd name="connsiteX19064" fmla="*/ 9454864 w 10692508"/>
              <a:gd name="connsiteY19064" fmla="*/ 1447393 h 4158856"/>
              <a:gd name="connsiteX19065" fmla="*/ 9454864 w 10692508"/>
              <a:gd name="connsiteY19065" fmla="*/ 1438188 h 4158856"/>
              <a:gd name="connsiteX19066" fmla="*/ 9475568 w 10692508"/>
              <a:gd name="connsiteY19066" fmla="*/ 1442790 h 4158856"/>
              <a:gd name="connsiteX19067" fmla="*/ 9485537 w 10692508"/>
              <a:gd name="connsiteY19067" fmla="*/ 1438188 h 4158856"/>
              <a:gd name="connsiteX19068" fmla="*/ 9465600 w 10692508"/>
              <a:gd name="connsiteY19068" fmla="*/ 1432819 h 4158856"/>
              <a:gd name="connsiteX19069" fmla="*/ 9454864 w 10692508"/>
              <a:gd name="connsiteY19069" fmla="*/ 1432819 h 4158856"/>
              <a:gd name="connsiteX19070" fmla="*/ 9454864 w 10692508"/>
              <a:gd name="connsiteY19070" fmla="*/ 1438188 h 4158856"/>
              <a:gd name="connsiteX19071" fmla="*/ 9435694 w 10692508"/>
              <a:gd name="connsiteY19071" fmla="*/ 1438188 h 4158856"/>
              <a:gd name="connsiteX19072" fmla="*/ 9415756 w 10692508"/>
              <a:gd name="connsiteY19072" fmla="*/ 1438188 h 4158856"/>
              <a:gd name="connsiteX19073" fmla="*/ 9405788 w 10692508"/>
              <a:gd name="connsiteY19073" fmla="*/ 1427450 h 4158856"/>
              <a:gd name="connsiteX19074" fmla="*/ 9386617 w 10692508"/>
              <a:gd name="connsiteY19074" fmla="*/ 1422080 h 4158856"/>
              <a:gd name="connsiteX19075" fmla="*/ 9425725 w 10692508"/>
              <a:gd name="connsiteY19075" fmla="*/ 1396768 h 4158856"/>
              <a:gd name="connsiteX19076" fmla="*/ 9454864 w 10692508"/>
              <a:gd name="connsiteY19076" fmla="*/ 1386030 h 4158856"/>
              <a:gd name="connsiteX19077" fmla="*/ 9435694 w 10692508"/>
              <a:gd name="connsiteY19077" fmla="*/ 1386030 h 4158856"/>
              <a:gd name="connsiteX19078" fmla="*/ 9465600 w 10692508"/>
              <a:gd name="connsiteY19078" fmla="*/ 1370689 h 4158856"/>
              <a:gd name="connsiteX19079" fmla="*/ 9485537 w 10692508"/>
              <a:gd name="connsiteY19079" fmla="*/ 1381428 h 4158856"/>
              <a:gd name="connsiteX19080" fmla="*/ 9465600 w 10692508"/>
              <a:gd name="connsiteY19080" fmla="*/ 1386030 h 4158856"/>
              <a:gd name="connsiteX19081" fmla="*/ 9475568 w 10692508"/>
              <a:gd name="connsiteY19081" fmla="*/ 1391399 h 4158856"/>
              <a:gd name="connsiteX19082" fmla="*/ 9485537 w 10692508"/>
              <a:gd name="connsiteY19082" fmla="*/ 1402138 h 4158856"/>
              <a:gd name="connsiteX19083" fmla="*/ 9496272 w 10692508"/>
              <a:gd name="connsiteY19083" fmla="*/ 1396768 h 4158856"/>
              <a:gd name="connsiteX19084" fmla="*/ 9515443 w 10692508"/>
              <a:gd name="connsiteY19084" fmla="*/ 1402138 h 4158856"/>
              <a:gd name="connsiteX19085" fmla="*/ 9525411 w 10692508"/>
              <a:gd name="connsiteY19085" fmla="*/ 1402138 h 4158856"/>
              <a:gd name="connsiteX19086" fmla="*/ 9525411 w 10692508"/>
              <a:gd name="connsiteY19086" fmla="*/ 1406740 h 4158856"/>
              <a:gd name="connsiteX19087" fmla="*/ 9515443 w 10692508"/>
              <a:gd name="connsiteY19087" fmla="*/ 1416711 h 4158856"/>
              <a:gd name="connsiteX19088" fmla="*/ 9496272 w 10692508"/>
              <a:gd name="connsiteY19088" fmla="*/ 1427450 h 4158856"/>
              <a:gd name="connsiteX19089" fmla="*/ 9506241 w 10692508"/>
              <a:gd name="connsiteY19089" fmla="*/ 1432819 h 4158856"/>
              <a:gd name="connsiteX19090" fmla="*/ 9515443 w 10692508"/>
              <a:gd name="connsiteY19090" fmla="*/ 1432819 h 4158856"/>
              <a:gd name="connsiteX19091" fmla="*/ 9515443 w 10692508"/>
              <a:gd name="connsiteY19091" fmla="*/ 1422080 h 4158856"/>
              <a:gd name="connsiteX19092" fmla="*/ 9525411 w 10692508"/>
              <a:gd name="connsiteY19092" fmla="*/ 1422080 h 4158856"/>
              <a:gd name="connsiteX19093" fmla="*/ 9545349 w 10692508"/>
              <a:gd name="connsiteY19093" fmla="*/ 1416711 h 4158856"/>
              <a:gd name="connsiteX19094" fmla="*/ 9535380 w 10692508"/>
              <a:gd name="connsiteY19094" fmla="*/ 1411342 h 4158856"/>
              <a:gd name="connsiteX19095" fmla="*/ 9535380 w 10692508"/>
              <a:gd name="connsiteY19095" fmla="*/ 1402138 h 4158856"/>
              <a:gd name="connsiteX19096" fmla="*/ 9525411 w 10692508"/>
              <a:gd name="connsiteY19096" fmla="*/ 1402138 h 4158856"/>
              <a:gd name="connsiteX19097" fmla="*/ 9535380 w 10692508"/>
              <a:gd name="connsiteY19097" fmla="*/ 1391399 h 4158856"/>
              <a:gd name="connsiteX19098" fmla="*/ 9515443 w 10692508"/>
              <a:gd name="connsiteY19098" fmla="*/ 1381428 h 4158856"/>
              <a:gd name="connsiteX19099" fmla="*/ 9515443 w 10692508"/>
              <a:gd name="connsiteY19099" fmla="*/ 1376058 h 4158856"/>
              <a:gd name="connsiteX19100" fmla="*/ 9535380 w 10692508"/>
              <a:gd name="connsiteY19100" fmla="*/ 1381428 h 4158856"/>
              <a:gd name="connsiteX19101" fmla="*/ 9556084 w 10692508"/>
              <a:gd name="connsiteY19101" fmla="*/ 1370689 h 4158856"/>
              <a:gd name="connsiteX19102" fmla="*/ 9566053 w 10692508"/>
              <a:gd name="connsiteY19102" fmla="*/ 1370689 h 4158856"/>
              <a:gd name="connsiteX19103" fmla="*/ 9566053 w 10692508"/>
              <a:gd name="connsiteY19103" fmla="*/ 1376058 h 4158856"/>
              <a:gd name="connsiteX19104" fmla="*/ 9575255 w 10692508"/>
              <a:gd name="connsiteY19104" fmla="*/ 1381428 h 4158856"/>
              <a:gd name="connsiteX19105" fmla="*/ 9585223 w 10692508"/>
              <a:gd name="connsiteY19105" fmla="*/ 1370689 h 4158856"/>
              <a:gd name="connsiteX19106" fmla="*/ 9566053 w 10692508"/>
              <a:gd name="connsiteY19106" fmla="*/ 1370689 h 4158856"/>
              <a:gd name="connsiteX19107" fmla="*/ 9575255 w 10692508"/>
              <a:gd name="connsiteY19107" fmla="*/ 1366087 h 4158856"/>
              <a:gd name="connsiteX19108" fmla="*/ 9585223 w 10692508"/>
              <a:gd name="connsiteY19108" fmla="*/ 1366087 h 4158856"/>
              <a:gd name="connsiteX19109" fmla="*/ 9575255 w 10692508"/>
              <a:gd name="connsiteY19109" fmla="*/ 1360718 h 4158856"/>
              <a:gd name="connsiteX19110" fmla="*/ 9585223 w 10692508"/>
              <a:gd name="connsiteY19110" fmla="*/ 1350746 h 4158856"/>
              <a:gd name="connsiteX19111" fmla="*/ 9595192 w 10692508"/>
              <a:gd name="connsiteY19111" fmla="*/ 1360718 h 4158856"/>
              <a:gd name="connsiteX19112" fmla="*/ 9595192 w 10692508"/>
              <a:gd name="connsiteY19112" fmla="*/ 1366087 h 4158856"/>
              <a:gd name="connsiteX19113" fmla="*/ 9605160 w 10692508"/>
              <a:gd name="connsiteY19113" fmla="*/ 1360718 h 4158856"/>
              <a:gd name="connsiteX19114" fmla="*/ 9615896 w 10692508"/>
              <a:gd name="connsiteY19114" fmla="*/ 1360718 h 4158856"/>
              <a:gd name="connsiteX19115" fmla="*/ 9595192 w 10692508"/>
              <a:gd name="connsiteY19115" fmla="*/ 1376058 h 4158856"/>
              <a:gd name="connsiteX19116" fmla="*/ 9605160 w 10692508"/>
              <a:gd name="connsiteY19116" fmla="*/ 1381428 h 4158856"/>
              <a:gd name="connsiteX19117" fmla="*/ 9595192 w 10692508"/>
              <a:gd name="connsiteY19117" fmla="*/ 1386030 h 4158856"/>
              <a:gd name="connsiteX19118" fmla="*/ 9595192 w 10692508"/>
              <a:gd name="connsiteY19118" fmla="*/ 1391399 h 4158856"/>
              <a:gd name="connsiteX19119" fmla="*/ 9605160 w 10692508"/>
              <a:gd name="connsiteY19119" fmla="*/ 1391399 h 4158856"/>
              <a:gd name="connsiteX19120" fmla="*/ 9665739 w 10692508"/>
              <a:gd name="connsiteY19120" fmla="*/ 1370689 h 4158856"/>
              <a:gd name="connsiteX19121" fmla="*/ 9655004 w 10692508"/>
              <a:gd name="connsiteY19121" fmla="*/ 1366087 h 4158856"/>
              <a:gd name="connsiteX19122" fmla="*/ 9655004 w 10692508"/>
              <a:gd name="connsiteY19122" fmla="*/ 1350746 h 4158856"/>
              <a:gd name="connsiteX19123" fmla="*/ 9635066 w 10692508"/>
              <a:gd name="connsiteY19123" fmla="*/ 1340008 h 4158856"/>
              <a:gd name="connsiteX19124" fmla="*/ 9645035 w 10692508"/>
              <a:gd name="connsiteY19124" fmla="*/ 1334639 h 4158856"/>
              <a:gd name="connsiteX19125" fmla="*/ 9635066 w 10692508"/>
              <a:gd name="connsiteY19125" fmla="*/ 1330036 h 4158856"/>
              <a:gd name="connsiteX19126" fmla="*/ 9655004 w 10692508"/>
              <a:gd name="connsiteY19126" fmla="*/ 1320065 h 4158856"/>
              <a:gd name="connsiteX19127" fmla="*/ 9655004 w 10692508"/>
              <a:gd name="connsiteY19127" fmla="*/ 1309326 h 4158856"/>
              <a:gd name="connsiteX19128" fmla="*/ 9675708 w 10692508"/>
              <a:gd name="connsiteY19128" fmla="*/ 1309326 h 4158856"/>
              <a:gd name="connsiteX19129" fmla="*/ 9694878 w 10692508"/>
              <a:gd name="connsiteY19129" fmla="*/ 1298588 h 4158856"/>
              <a:gd name="connsiteX19130" fmla="*/ 9714815 w 10692508"/>
              <a:gd name="connsiteY19130" fmla="*/ 1298588 h 4158856"/>
              <a:gd name="connsiteX19131" fmla="*/ 9754690 w 10692508"/>
              <a:gd name="connsiteY19131" fmla="*/ 1289383 h 4158856"/>
              <a:gd name="connsiteX19132" fmla="*/ 9754690 w 10692508"/>
              <a:gd name="connsiteY19132" fmla="*/ 1278645 h 4158856"/>
              <a:gd name="connsiteX19133" fmla="*/ 9774627 w 10692508"/>
              <a:gd name="connsiteY19133" fmla="*/ 1278645 h 4158856"/>
              <a:gd name="connsiteX19134" fmla="*/ 9804533 w 10692508"/>
              <a:gd name="connsiteY19134" fmla="*/ 1273276 h 4158856"/>
              <a:gd name="connsiteX19135" fmla="*/ 9824470 w 10692508"/>
              <a:gd name="connsiteY19135" fmla="*/ 1262537 h 4158856"/>
              <a:gd name="connsiteX19136" fmla="*/ 9835206 w 10692508"/>
              <a:gd name="connsiteY19136" fmla="*/ 1267907 h 4158856"/>
              <a:gd name="connsiteX19137" fmla="*/ 9845174 w 10692508"/>
              <a:gd name="connsiteY19137" fmla="*/ 1262537 h 4158856"/>
              <a:gd name="connsiteX19138" fmla="*/ 9864345 w 10692508"/>
              <a:gd name="connsiteY19138" fmla="*/ 1257935 h 4158856"/>
              <a:gd name="connsiteX19139" fmla="*/ 9845174 w 10692508"/>
              <a:gd name="connsiteY19139" fmla="*/ 1257935 h 4158856"/>
              <a:gd name="connsiteX19140" fmla="*/ 9854376 w 10692508"/>
              <a:gd name="connsiteY19140" fmla="*/ 1247964 h 4158856"/>
              <a:gd name="connsiteX19141" fmla="*/ 9864345 w 10692508"/>
              <a:gd name="connsiteY19141" fmla="*/ 1247964 h 4158856"/>
              <a:gd name="connsiteX19142" fmla="*/ 9884282 w 10692508"/>
              <a:gd name="connsiteY19142" fmla="*/ 1237225 h 4158856"/>
              <a:gd name="connsiteX19143" fmla="*/ 9884282 w 10692508"/>
              <a:gd name="connsiteY19143" fmla="*/ 1231856 h 4158856"/>
              <a:gd name="connsiteX19144" fmla="*/ 9904986 w 10692508"/>
              <a:gd name="connsiteY19144" fmla="*/ 1231856 h 4158856"/>
              <a:gd name="connsiteX19145" fmla="*/ 9904986 w 10692508"/>
              <a:gd name="connsiteY19145" fmla="*/ 1227254 h 4158856"/>
              <a:gd name="connsiteX19146" fmla="*/ 9904986 w 10692508"/>
              <a:gd name="connsiteY19146" fmla="*/ 1221885 h 4158856"/>
              <a:gd name="connsiteX19147" fmla="*/ 9895018 w 10692508"/>
              <a:gd name="connsiteY19147" fmla="*/ 1217282 h 4158856"/>
              <a:gd name="connsiteX19148" fmla="*/ 9924157 w 10692508"/>
              <a:gd name="connsiteY19148" fmla="*/ 1217282 h 4158856"/>
              <a:gd name="connsiteX19149" fmla="*/ 9914188 w 10692508"/>
              <a:gd name="connsiteY19149" fmla="*/ 1221885 h 4158856"/>
              <a:gd name="connsiteX19150" fmla="*/ 9924157 w 10692508"/>
              <a:gd name="connsiteY19150" fmla="*/ 1221885 h 4158856"/>
              <a:gd name="connsiteX19151" fmla="*/ 9934125 w 10692508"/>
              <a:gd name="connsiteY19151" fmla="*/ 1227254 h 4158856"/>
              <a:gd name="connsiteX19152" fmla="*/ 9974000 w 10692508"/>
              <a:gd name="connsiteY19152" fmla="*/ 1211913 h 4158856"/>
              <a:gd name="connsiteX19153" fmla="*/ 10014641 w 10692508"/>
              <a:gd name="connsiteY19153" fmla="*/ 1196573 h 4158856"/>
              <a:gd name="connsiteX19154" fmla="*/ 10024610 w 10692508"/>
              <a:gd name="connsiteY19154" fmla="*/ 1196573 h 4158856"/>
              <a:gd name="connsiteX19155" fmla="*/ 10014641 w 10692508"/>
              <a:gd name="connsiteY19155" fmla="*/ 1211913 h 4158856"/>
              <a:gd name="connsiteX19156" fmla="*/ 9993937 w 10692508"/>
              <a:gd name="connsiteY19156" fmla="*/ 1217282 h 4158856"/>
              <a:gd name="connsiteX19157" fmla="*/ 9993937 w 10692508"/>
              <a:gd name="connsiteY19157" fmla="*/ 1221885 h 4158856"/>
              <a:gd name="connsiteX19158" fmla="*/ 9974000 w 10692508"/>
              <a:gd name="connsiteY19158" fmla="*/ 1221885 h 4158856"/>
              <a:gd name="connsiteX19159" fmla="*/ 9944861 w 10692508"/>
              <a:gd name="connsiteY19159" fmla="*/ 1237225 h 4158856"/>
              <a:gd name="connsiteX19160" fmla="*/ 9924157 w 10692508"/>
              <a:gd name="connsiteY19160" fmla="*/ 1253333 h 4158856"/>
              <a:gd name="connsiteX19161" fmla="*/ 9904986 w 10692508"/>
              <a:gd name="connsiteY19161" fmla="*/ 1253333 h 4158856"/>
              <a:gd name="connsiteX19162" fmla="*/ 9895018 w 10692508"/>
              <a:gd name="connsiteY19162" fmla="*/ 1242594 h 4158856"/>
              <a:gd name="connsiteX19163" fmla="*/ 9884282 w 10692508"/>
              <a:gd name="connsiteY19163" fmla="*/ 1257935 h 4158856"/>
              <a:gd name="connsiteX19164" fmla="*/ 9904986 w 10692508"/>
              <a:gd name="connsiteY19164" fmla="*/ 1257935 h 4158856"/>
              <a:gd name="connsiteX19165" fmla="*/ 9904986 w 10692508"/>
              <a:gd name="connsiteY19165" fmla="*/ 1262537 h 4158856"/>
              <a:gd name="connsiteX19166" fmla="*/ 9864345 w 10692508"/>
              <a:gd name="connsiteY19166" fmla="*/ 1278645 h 4158856"/>
              <a:gd name="connsiteX19167" fmla="*/ 9864345 w 10692508"/>
              <a:gd name="connsiteY19167" fmla="*/ 1284014 h 4158856"/>
              <a:gd name="connsiteX19168" fmla="*/ 9845174 w 10692508"/>
              <a:gd name="connsiteY19168" fmla="*/ 1284014 h 4158856"/>
              <a:gd name="connsiteX19169" fmla="*/ 9804533 w 10692508"/>
              <a:gd name="connsiteY19169" fmla="*/ 1298588 h 4158856"/>
              <a:gd name="connsiteX19170" fmla="*/ 9795331 w 10692508"/>
              <a:gd name="connsiteY19170" fmla="*/ 1303957 h 4158856"/>
              <a:gd name="connsiteX19171" fmla="*/ 9774627 w 10692508"/>
              <a:gd name="connsiteY19171" fmla="*/ 1314696 h 4158856"/>
              <a:gd name="connsiteX19172" fmla="*/ 9764659 w 10692508"/>
              <a:gd name="connsiteY19172" fmla="*/ 1320065 h 4158856"/>
              <a:gd name="connsiteX19173" fmla="*/ 9744721 w 10692508"/>
              <a:gd name="connsiteY19173" fmla="*/ 1324667 h 4158856"/>
              <a:gd name="connsiteX19174" fmla="*/ 9754690 w 10692508"/>
              <a:gd name="connsiteY19174" fmla="*/ 1324667 h 4158856"/>
              <a:gd name="connsiteX19175" fmla="*/ 9774627 w 10692508"/>
              <a:gd name="connsiteY19175" fmla="*/ 1320065 h 4158856"/>
              <a:gd name="connsiteX19176" fmla="*/ 9795331 w 10692508"/>
              <a:gd name="connsiteY19176" fmla="*/ 1309326 h 4158856"/>
              <a:gd name="connsiteX19177" fmla="*/ 9795331 w 10692508"/>
              <a:gd name="connsiteY19177" fmla="*/ 1303957 h 4158856"/>
              <a:gd name="connsiteX19178" fmla="*/ 9814502 w 10692508"/>
              <a:gd name="connsiteY19178" fmla="*/ 1309326 h 4158856"/>
              <a:gd name="connsiteX19179" fmla="*/ 9835206 w 10692508"/>
              <a:gd name="connsiteY19179" fmla="*/ 1309326 h 4158856"/>
              <a:gd name="connsiteX19180" fmla="*/ 9835206 w 10692508"/>
              <a:gd name="connsiteY19180" fmla="*/ 1314696 h 4158856"/>
              <a:gd name="connsiteX19181" fmla="*/ 9845174 w 10692508"/>
              <a:gd name="connsiteY19181" fmla="*/ 1314696 h 4158856"/>
              <a:gd name="connsiteX19182" fmla="*/ 9864345 w 10692508"/>
              <a:gd name="connsiteY19182" fmla="*/ 1303957 h 4158856"/>
              <a:gd name="connsiteX19183" fmla="*/ 9854376 w 10692508"/>
              <a:gd name="connsiteY19183" fmla="*/ 1303957 h 4158856"/>
              <a:gd name="connsiteX19184" fmla="*/ 9874314 w 10692508"/>
              <a:gd name="connsiteY19184" fmla="*/ 1293986 h 4158856"/>
              <a:gd name="connsiteX19185" fmla="*/ 9864345 w 10692508"/>
              <a:gd name="connsiteY19185" fmla="*/ 1289383 h 4158856"/>
              <a:gd name="connsiteX19186" fmla="*/ 9864345 w 10692508"/>
              <a:gd name="connsiteY19186" fmla="*/ 1284014 h 4158856"/>
              <a:gd name="connsiteX19187" fmla="*/ 9874314 w 10692508"/>
              <a:gd name="connsiteY19187" fmla="*/ 1284014 h 4158856"/>
              <a:gd name="connsiteX19188" fmla="*/ 9895018 w 10692508"/>
              <a:gd name="connsiteY19188" fmla="*/ 1293986 h 4158856"/>
              <a:gd name="connsiteX19189" fmla="*/ 9914188 w 10692508"/>
              <a:gd name="connsiteY19189" fmla="*/ 1284014 h 4158856"/>
              <a:gd name="connsiteX19190" fmla="*/ 9914188 w 10692508"/>
              <a:gd name="connsiteY19190" fmla="*/ 1273276 h 4158856"/>
              <a:gd name="connsiteX19191" fmla="*/ 9924157 w 10692508"/>
              <a:gd name="connsiteY19191" fmla="*/ 1267907 h 4158856"/>
              <a:gd name="connsiteX19192" fmla="*/ 9914188 w 10692508"/>
              <a:gd name="connsiteY19192" fmla="*/ 1262537 h 4158856"/>
              <a:gd name="connsiteX19193" fmla="*/ 9944861 w 10692508"/>
              <a:gd name="connsiteY19193" fmla="*/ 1253333 h 4158856"/>
              <a:gd name="connsiteX19194" fmla="*/ 9944861 w 10692508"/>
              <a:gd name="connsiteY19194" fmla="*/ 1257935 h 4158856"/>
              <a:gd name="connsiteX19195" fmla="*/ 9954829 w 10692508"/>
              <a:gd name="connsiteY19195" fmla="*/ 1262537 h 4158856"/>
              <a:gd name="connsiteX19196" fmla="*/ 9934125 w 10692508"/>
              <a:gd name="connsiteY19196" fmla="*/ 1273276 h 4158856"/>
              <a:gd name="connsiteX19197" fmla="*/ 9934125 w 10692508"/>
              <a:gd name="connsiteY19197" fmla="*/ 1278645 h 4158856"/>
              <a:gd name="connsiteX19198" fmla="*/ 9954829 w 10692508"/>
              <a:gd name="connsiteY19198" fmla="*/ 1273276 h 4158856"/>
              <a:gd name="connsiteX19199" fmla="*/ 9964798 w 10692508"/>
              <a:gd name="connsiteY19199" fmla="*/ 1267907 h 4158856"/>
              <a:gd name="connsiteX19200" fmla="*/ 9964798 w 10692508"/>
              <a:gd name="connsiteY19200" fmla="*/ 1262537 h 4158856"/>
              <a:gd name="connsiteX19201" fmla="*/ 9983968 w 10692508"/>
              <a:gd name="connsiteY19201" fmla="*/ 1262537 h 4158856"/>
              <a:gd name="connsiteX19202" fmla="*/ 9993937 w 10692508"/>
              <a:gd name="connsiteY19202" fmla="*/ 1273276 h 4158856"/>
              <a:gd name="connsiteX19203" fmla="*/ 9974000 w 10692508"/>
              <a:gd name="connsiteY19203" fmla="*/ 1284014 h 4158856"/>
              <a:gd name="connsiteX19204" fmla="*/ 9964798 w 10692508"/>
              <a:gd name="connsiteY19204" fmla="*/ 1284014 h 4158856"/>
              <a:gd name="connsiteX19205" fmla="*/ 9983968 w 10692508"/>
              <a:gd name="connsiteY19205" fmla="*/ 1293986 h 4158856"/>
              <a:gd name="connsiteX19206" fmla="*/ 9983968 w 10692508"/>
              <a:gd name="connsiteY19206" fmla="*/ 1314696 h 4158856"/>
              <a:gd name="connsiteX19207" fmla="*/ 9993937 w 10692508"/>
              <a:gd name="connsiteY19207" fmla="*/ 1303957 h 4158856"/>
              <a:gd name="connsiteX19208" fmla="*/ 10014641 w 10692508"/>
              <a:gd name="connsiteY19208" fmla="*/ 1298588 h 4158856"/>
              <a:gd name="connsiteX19209" fmla="*/ 10004673 w 10692508"/>
              <a:gd name="connsiteY19209" fmla="*/ 1293986 h 4158856"/>
              <a:gd name="connsiteX19210" fmla="*/ 10014641 w 10692508"/>
              <a:gd name="connsiteY19210" fmla="*/ 1289383 h 4158856"/>
              <a:gd name="connsiteX19211" fmla="*/ 10033812 w 10692508"/>
              <a:gd name="connsiteY19211" fmla="*/ 1293986 h 4158856"/>
              <a:gd name="connsiteX19212" fmla="*/ 10024610 w 10692508"/>
              <a:gd name="connsiteY19212" fmla="*/ 1298588 h 4158856"/>
              <a:gd name="connsiteX19213" fmla="*/ 10033812 w 10692508"/>
              <a:gd name="connsiteY19213" fmla="*/ 1303957 h 4158856"/>
              <a:gd name="connsiteX19214" fmla="*/ 10014641 w 10692508"/>
              <a:gd name="connsiteY19214" fmla="*/ 1320065 h 4158856"/>
              <a:gd name="connsiteX19215" fmla="*/ 10024610 w 10692508"/>
              <a:gd name="connsiteY19215" fmla="*/ 1330036 h 4158856"/>
              <a:gd name="connsiteX19216" fmla="*/ 10033812 w 10692508"/>
              <a:gd name="connsiteY19216" fmla="*/ 1320065 h 4158856"/>
              <a:gd name="connsiteX19217" fmla="*/ 10053749 w 10692508"/>
              <a:gd name="connsiteY19217" fmla="*/ 1309326 h 4158856"/>
              <a:gd name="connsiteX19218" fmla="*/ 10074453 w 10692508"/>
              <a:gd name="connsiteY19218" fmla="*/ 1298588 h 4158856"/>
              <a:gd name="connsiteX19219" fmla="*/ 10103592 w 10692508"/>
              <a:gd name="connsiteY19219" fmla="*/ 1298588 h 4158856"/>
              <a:gd name="connsiteX19220" fmla="*/ 10114328 w 10692508"/>
              <a:gd name="connsiteY19220" fmla="*/ 1293986 h 4158856"/>
              <a:gd name="connsiteX19221" fmla="*/ 10124296 w 10692508"/>
              <a:gd name="connsiteY19221" fmla="*/ 1298588 h 4158856"/>
              <a:gd name="connsiteX19222" fmla="*/ 10134265 w 10692508"/>
              <a:gd name="connsiteY19222" fmla="*/ 1309326 h 4158856"/>
              <a:gd name="connsiteX19223" fmla="*/ 10124296 w 10692508"/>
              <a:gd name="connsiteY19223" fmla="*/ 1320065 h 4158856"/>
              <a:gd name="connsiteX19224" fmla="*/ 10114328 w 10692508"/>
              <a:gd name="connsiteY19224" fmla="*/ 1309326 h 4158856"/>
              <a:gd name="connsiteX19225" fmla="*/ 10093623 w 10692508"/>
              <a:gd name="connsiteY19225" fmla="*/ 1309326 h 4158856"/>
              <a:gd name="connsiteX19226" fmla="*/ 10093623 w 10692508"/>
              <a:gd name="connsiteY19226" fmla="*/ 1320065 h 4158856"/>
              <a:gd name="connsiteX19227" fmla="*/ 10093623 w 10692508"/>
              <a:gd name="connsiteY19227" fmla="*/ 1324667 h 4158856"/>
              <a:gd name="connsiteX19228" fmla="*/ 10103592 w 10692508"/>
              <a:gd name="connsiteY19228" fmla="*/ 1320065 h 4158856"/>
              <a:gd name="connsiteX19229" fmla="*/ 10114328 w 10692508"/>
              <a:gd name="connsiteY19229" fmla="*/ 1324667 h 4158856"/>
              <a:gd name="connsiteX19230" fmla="*/ 10084422 w 10692508"/>
              <a:gd name="connsiteY19230" fmla="*/ 1340008 h 4158856"/>
              <a:gd name="connsiteX19231" fmla="*/ 10074453 w 10692508"/>
              <a:gd name="connsiteY19231" fmla="*/ 1345377 h 4158856"/>
              <a:gd name="connsiteX19232" fmla="*/ 10053749 w 10692508"/>
              <a:gd name="connsiteY19232" fmla="*/ 1345377 h 4158856"/>
              <a:gd name="connsiteX19233" fmla="*/ 10053749 w 10692508"/>
              <a:gd name="connsiteY19233" fmla="*/ 1350746 h 4158856"/>
              <a:gd name="connsiteX19234" fmla="*/ 10084422 w 10692508"/>
              <a:gd name="connsiteY19234" fmla="*/ 1345377 h 4158856"/>
              <a:gd name="connsiteX19235" fmla="*/ 10084422 w 10692508"/>
              <a:gd name="connsiteY19235" fmla="*/ 1340008 h 4158856"/>
              <a:gd name="connsiteX19236" fmla="*/ 10093623 w 10692508"/>
              <a:gd name="connsiteY19236" fmla="*/ 1345377 h 4158856"/>
              <a:gd name="connsiteX19237" fmla="*/ 10103592 w 10692508"/>
              <a:gd name="connsiteY19237" fmla="*/ 1334639 h 4158856"/>
              <a:gd name="connsiteX19238" fmla="*/ 10114328 w 10692508"/>
              <a:gd name="connsiteY19238" fmla="*/ 1334639 h 4158856"/>
              <a:gd name="connsiteX19239" fmla="*/ 10124296 w 10692508"/>
              <a:gd name="connsiteY19239" fmla="*/ 1330036 h 4158856"/>
              <a:gd name="connsiteX19240" fmla="*/ 10143467 w 10692508"/>
              <a:gd name="connsiteY19240" fmla="*/ 1324667 h 4158856"/>
              <a:gd name="connsiteX19241" fmla="*/ 10163404 w 10692508"/>
              <a:gd name="connsiteY19241" fmla="*/ 1334639 h 4158856"/>
              <a:gd name="connsiteX19242" fmla="*/ 10184108 w 10692508"/>
              <a:gd name="connsiteY19242" fmla="*/ 1334639 h 4158856"/>
              <a:gd name="connsiteX19243" fmla="*/ 10184108 w 10692508"/>
              <a:gd name="connsiteY19243" fmla="*/ 1350746 h 4158856"/>
              <a:gd name="connsiteX19244" fmla="*/ 10163404 w 10692508"/>
              <a:gd name="connsiteY19244" fmla="*/ 1350746 h 4158856"/>
              <a:gd name="connsiteX19245" fmla="*/ 10134265 w 10692508"/>
              <a:gd name="connsiteY19245" fmla="*/ 1330036 h 4158856"/>
              <a:gd name="connsiteX19246" fmla="*/ 10124296 w 10692508"/>
              <a:gd name="connsiteY19246" fmla="*/ 1340008 h 4158856"/>
              <a:gd name="connsiteX19247" fmla="*/ 10134265 w 10692508"/>
              <a:gd name="connsiteY19247" fmla="*/ 1350746 h 4158856"/>
              <a:gd name="connsiteX19248" fmla="*/ 10124296 w 10692508"/>
              <a:gd name="connsiteY19248" fmla="*/ 1355348 h 4158856"/>
              <a:gd name="connsiteX19249" fmla="*/ 10143467 w 10692508"/>
              <a:gd name="connsiteY19249" fmla="*/ 1360718 h 4158856"/>
              <a:gd name="connsiteX19250" fmla="*/ 10163404 w 10692508"/>
              <a:gd name="connsiteY19250" fmla="*/ 1360718 h 4158856"/>
              <a:gd name="connsiteX19251" fmla="*/ 10153435 w 10692508"/>
              <a:gd name="connsiteY19251" fmla="*/ 1366087 h 4158856"/>
              <a:gd name="connsiteX19252" fmla="*/ 10143467 w 10692508"/>
              <a:gd name="connsiteY19252" fmla="*/ 1376058 h 4158856"/>
              <a:gd name="connsiteX19253" fmla="*/ 10153435 w 10692508"/>
              <a:gd name="connsiteY19253" fmla="*/ 1376058 h 4158856"/>
              <a:gd name="connsiteX19254" fmla="*/ 10184108 w 10692508"/>
              <a:gd name="connsiteY19254" fmla="*/ 1360718 h 4158856"/>
              <a:gd name="connsiteX19255" fmla="*/ 10203278 w 10692508"/>
              <a:gd name="connsiteY19255" fmla="*/ 1360718 h 4158856"/>
              <a:gd name="connsiteX19256" fmla="*/ 10203278 w 10692508"/>
              <a:gd name="connsiteY19256" fmla="*/ 1366087 h 4158856"/>
              <a:gd name="connsiteX19257" fmla="*/ 10174139 w 10692508"/>
              <a:gd name="connsiteY19257" fmla="*/ 1381428 h 4158856"/>
              <a:gd name="connsiteX19258" fmla="*/ 10174139 w 10692508"/>
              <a:gd name="connsiteY19258" fmla="*/ 1386030 h 4158856"/>
              <a:gd name="connsiteX19259" fmla="*/ 10194077 w 10692508"/>
              <a:gd name="connsiteY19259" fmla="*/ 1386030 h 4158856"/>
              <a:gd name="connsiteX19260" fmla="*/ 10194077 w 10692508"/>
              <a:gd name="connsiteY19260" fmla="*/ 1391399 h 4158856"/>
              <a:gd name="connsiteX19261" fmla="*/ 10163404 w 10692508"/>
              <a:gd name="connsiteY19261" fmla="*/ 1406740 h 4158856"/>
              <a:gd name="connsiteX19262" fmla="*/ 10184108 w 10692508"/>
              <a:gd name="connsiteY19262" fmla="*/ 1406740 h 4158856"/>
              <a:gd name="connsiteX19263" fmla="*/ 10203278 w 10692508"/>
              <a:gd name="connsiteY19263" fmla="*/ 1406740 h 4158856"/>
              <a:gd name="connsiteX19264" fmla="*/ 10203278 w 10692508"/>
              <a:gd name="connsiteY19264" fmla="*/ 1416711 h 4158856"/>
              <a:gd name="connsiteX19265" fmla="*/ 10194077 w 10692508"/>
              <a:gd name="connsiteY19265" fmla="*/ 1416711 h 4158856"/>
              <a:gd name="connsiteX19266" fmla="*/ 10184108 w 10692508"/>
              <a:gd name="connsiteY19266" fmla="*/ 1427450 h 4158856"/>
              <a:gd name="connsiteX19267" fmla="*/ 10163404 w 10692508"/>
              <a:gd name="connsiteY19267" fmla="*/ 1427450 h 4158856"/>
              <a:gd name="connsiteX19268" fmla="*/ 10153435 w 10692508"/>
              <a:gd name="connsiteY19268" fmla="*/ 1438188 h 4158856"/>
              <a:gd name="connsiteX19269" fmla="*/ 10134265 w 10692508"/>
              <a:gd name="connsiteY19269" fmla="*/ 1438188 h 4158856"/>
              <a:gd name="connsiteX19270" fmla="*/ 10134265 w 10692508"/>
              <a:gd name="connsiteY19270" fmla="*/ 1432819 h 4158856"/>
              <a:gd name="connsiteX19271" fmla="*/ 10143467 w 10692508"/>
              <a:gd name="connsiteY19271" fmla="*/ 1427450 h 4158856"/>
              <a:gd name="connsiteX19272" fmla="*/ 10143467 w 10692508"/>
              <a:gd name="connsiteY19272" fmla="*/ 1416711 h 4158856"/>
              <a:gd name="connsiteX19273" fmla="*/ 10153435 w 10692508"/>
              <a:gd name="connsiteY19273" fmla="*/ 1422080 h 4158856"/>
              <a:gd name="connsiteX19274" fmla="*/ 10174139 w 10692508"/>
              <a:gd name="connsiteY19274" fmla="*/ 1411342 h 4158856"/>
              <a:gd name="connsiteX19275" fmla="*/ 10153435 w 10692508"/>
              <a:gd name="connsiteY19275" fmla="*/ 1411342 h 4158856"/>
              <a:gd name="connsiteX19276" fmla="*/ 10143467 w 10692508"/>
              <a:gd name="connsiteY19276" fmla="*/ 1416711 h 4158856"/>
              <a:gd name="connsiteX19277" fmla="*/ 10134265 w 10692508"/>
              <a:gd name="connsiteY19277" fmla="*/ 1422080 h 4158856"/>
              <a:gd name="connsiteX19278" fmla="*/ 10134265 w 10692508"/>
              <a:gd name="connsiteY19278" fmla="*/ 1432819 h 4158856"/>
              <a:gd name="connsiteX19279" fmla="*/ 10124296 w 10692508"/>
              <a:gd name="connsiteY19279" fmla="*/ 1427450 h 4158856"/>
              <a:gd name="connsiteX19280" fmla="*/ 10114328 w 10692508"/>
              <a:gd name="connsiteY19280" fmla="*/ 1432819 h 4158856"/>
              <a:gd name="connsiteX19281" fmla="*/ 10103592 w 10692508"/>
              <a:gd name="connsiteY19281" fmla="*/ 1427450 h 4158856"/>
              <a:gd name="connsiteX19282" fmla="*/ 10093623 w 10692508"/>
              <a:gd name="connsiteY19282" fmla="*/ 1432819 h 4158856"/>
              <a:gd name="connsiteX19283" fmla="*/ 10093623 w 10692508"/>
              <a:gd name="connsiteY19283" fmla="*/ 1438188 h 4158856"/>
              <a:gd name="connsiteX19284" fmla="*/ 10103592 w 10692508"/>
              <a:gd name="connsiteY19284" fmla="*/ 1438188 h 4158856"/>
              <a:gd name="connsiteX19285" fmla="*/ 10134265 w 10692508"/>
              <a:gd name="connsiteY19285" fmla="*/ 1438188 h 4158856"/>
              <a:gd name="connsiteX19286" fmla="*/ 10124296 w 10692508"/>
              <a:gd name="connsiteY19286" fmla="*/ 1447393 h 4158856"/>
              <a:gd name="connsiteX19287" fmla="*/ 10093623 w 10692508"/>
              <a:gd name="connsiteY19287" fmla="*/ 1463500 h 4158856"/>
              <a:gd name="connsiteX19288" fmla="*/ 10103592 w 10692508"/>
              <a:gd name="connsiteY19288" fmla="*/ 1468869 h 4158856"/>
              <a:gd name="connsiteX19289" fmla="*/ 10124296 w 10692508"/>
              <a:gd name="connsiteY19289" fmla="*/ 1458131 h 4158856"/>
              <a:gd name="connsiteX19290" fmla="*/ 10143467 w 10692508"/>
              <a:gd name="connsiteY19290" fmla="*/ 1447393 h 4158856"/>
              <a:gd name="connsiteX19291" fmla="*/ 10174139 w 10692508"/>
              <a:gd name="connsiteY19291" fmla="*/ 1442790 h 4158856"/>
              <a:gd name="connsiteX19292" fmla="*/ 10174139 w 10692508"/>
              <a:gd name="connsiteY19292" fmla="*/ 1432819 h 4158856"/>
              <a:gd name="connsiteX19293" fmla="*/ 10194077 w 10692508"/>
              <a:gd name="connsiteY19293" fmla="*/ 1432819 h 4158856"/>
              <a:gd name="connsiteX19294" fmla="*/ 10203278 w 10692508"/>
              <a:gd name="connsiteY19294" fmla="*/ 1422080 h 4158856"/>
              <a:gd name="connsiteX19295" fmla="*/ 10203278 w 10692508"/>
              <a:gd name="connsiteY19295" fmla="*/ 1416711 h 4158856"/>
              <a:gd name="connsiteX19296" fmla="*/ 10223216 w 10692508"/>
              <a:gd name="connsiteY19296" fmla="*/ 1411342 h 4158856"/>
              <a:gd name="connsiteX19297" fmla="*/ 10253888 w 10692508"/>
              <a:gd name="connsiteY19297" fmla="*/ 1416711 h 4158856"/>
              <a:gd name="connsiteX19298" fmla="*/ 10203278 w 10692508"/>
              <a:gd name="connsiteY19298" fmla="*/ 1432819 h 4158856"/>
              <a:gd name="connsiteX19299" fmla="*/ 10163404 w 10692508"/>
              <a:gd name="connsiteY19299" fmla="*/ 1447393 h 4158856"/>
              <a:gd name="connsiteX19300" fmla="*/ 10163404 w 10692508"/>
              <a:gd name="connsiteY19300" fmla="*/ 1452762 h 4158856"/>
              <a:gd name="connsiteX19301" fmla="*/ 10143467 w 10692508"/>
              <a:gd name="connsiteY19301" fmla="*/ 1458131 h 4158856"/>
              <a:gd name="connsiteX19302" fmla="*/ 10143467 w 10692508"/>
              <a:gd name="connsiteY19302" fmla="*/ 1473472 h 4158856"/>
              <a:gd name="connsiteX19303" fmla="*/ 10163404 w 10692508"/>
              <a:gd name="connsiteY19303" fmla="*/ 1463500 h 4158856"/>
              <a:gd name="connsiteX19304" fmla="*/ 10174139 w 10692508"/>
              <a:gd name="connsiteY19304" fmla="*/ 1468869 h 4158856"/>
              <a:gd name="connsiteX19305" fmla="*/ 10184108 w 10692508"/>
              <a:gd name="connsiteY19305" fmla="*/ 1468869 h 4158856"/>
              <a:gd name="connsiteX19306" fmla="*/ 10194077 w 10692508"/>
              <a:gd name="connsiteY19306" fmla="*/ 1458131 h 4158856"/>
              <a:gd name="connsiteX19307" fmla="*/ 10213247 w 10692508"/>
              <a:gd name="connsiteY19307" fmla="*/ 1452762 h 4158856"/>
              <a:gd name="connsiteX19308" fmla="*/ 10233951 w 10692508"/>
              <a:gd name="connsiteY19308" fmla="*/ 1463500 h 4158856"/>
              <a:gd name="connsiteX19309" fmla="*/ 10223216 w 10692508"/>
              <a:gd name="connsiteY19309" fmla="*/ 1473472 h 4158856"/>
              <a:gd name="connsiteX19310" fmla="*/ 10203278 w 10692508"/>
              <a:gd name="connsiteY19310" fmla="*/ 1468869 h 4158856"/>
              <a:gd name="connsiteX19311" fmla="*/ 10174139 w 10692508"/>
              <a:gd name="connsiteY19311" fmla="*/ 1483443 h 4158856"/>
              <a:gd name="connsiteX19312" fmla="*/ 10184108 w 10692508"/>
              <a:gd name="connsiteY19312" fmla="*/ 1488812 h 4158856"/>
              <a:gd name="connsiteX19313" fmla="*/ 10163404 w 10692508"/>
              <a:gd name="connsiteY19313" fmla="*/ 1488812 h 4158856"/>
              <a:gd name="connsiteX19314" fmla="*/ 10153435 w 10692508"/>
              <a:gd name="connsiteY19314" fmla="*/ 1494182 h 4158856"/>
              <a:gd name="connsiteX19315" fmla="*/ 10134265 w 10692508"/>
              <a:gd name="connsiteY19315" fmla="*/ 1504153 h 4158856"/>
              <a:gd name="connsiteX19316" fmla="*/ 10124296 w 10692508"/>
              <a:gd name="connsiteY19316" fmla="*/ 1499551 h 4158856"/>
              <a:gd name="connsiteX19317" fmla="*/ 10103592 w 10692508"/>
              <a:gd name="connsiteY19317" fmla="*/ 1519494 h 4158856"/>
              <a:gd name="connsiteX19318" fmla="*/ 10153435 w 10692508"/>
              <a:gd name="connsiteY19318" fmla="*/ 1509522 h 4158856"/>
              <a:gd name="connsiteX19319" fmla="*/ 10153435 w 10692508"/>
              <a:gd name="connsiteY19319" fmla="*/ 1499551 h 4158856"/>
              <a:gd name="connsiteX19320" fmla="*/ 10163404 w 10692508"/>
              <a:gd name="connsiteY19320" fmla="*/ 1499551 h 4158856"/>
              <a:gd name="connsiteX19321" fmla="*/ 10184108 w 10692508"/>
              <a:gd name="connsiteY19321" fmla="*/ 1488812 h 4158856"/>
              <a:gd name="connsiteX19322" fmla="*/ 10194077 w 10692508"/>
              <a:gd name="connsiteY19322" fmla="*/ 1483443 h 4158856"/>
              <a:gd name="connsiteX19323" fmla="*/ 10213247 w 10692508"/>
              <a:gd name="connsiteY19323" fmla="*/ 1478841 h 4158856"/>
              <a:gd name="connsiteX19324" fmla="*/ 10243920 w 10692508"/>
              <a:gd name="connsiteY19324" fmla="*/ 1468869 h 4158856"/>
              <a:gd name="connsiteX19325" fmla="*/ 10243920 w 10692508"/>
              <a:gd name="connsiteY19325" fmla="*/ 1478841 h 4158856"/>
              <a:gd name="connsiteX19326" fmla="*/ 10223216 w 10692508"/>
              <a:gd name="connsiteY19326" fmla="*/ 1478841 h 4158856"/>
              <a:gd name="connsiteX19327" fmla="*/ 10213247 w 10692508"/>
              <a:gd name="connsiteY19327" fmla="*/ 1488812 h 4158856"/>
              <a:gd name="connsiteX19328" fmla="*/ 10223216 w 10692508"/>
              <a:gd name="connsiteY19328" fmla="*/ 1494182 h 4158856"/>
              <a:gd name="connsiteX19329" fmla="*/ 10203278 w 10692508"/>
              <a:gd name="connsiteY19329" fmla="*/ 1494182 h 4158856"/>
              <a:gd name="connsiteX19330" fmla="*/ 10184108 w 10692508"/>
              <a:gd name="connsiteY19330" fmla="*/ 1504153 h 4158856"/>
              <a:gd name="connsiteX19331" fmla="*/ 10163404 w 10692508"/>
              <a:gd name="connsiteY19331" fmla="*/ 1509522 h 4158856"/>
              <a:gd name="connsiteX19332" fmla="*/ 10184108 w 10692508"/>
              <a:gd name="connsiteY19332" fmla="*/ 1524863 h 4158856"/>
              <a:gd name="connsiteX19333" fmla="*/ 10163404 w 10692508"/>
              <a:gd name="connsiteY19333" fmla="*/ 1524863 h 4158856"/>
              <a:gd name="connsiteX19334" fmla="*/ 10143467 w 10692508"/>
              <a:gd name="connsiteY19334" fmla="*/ 1519494 h 4158856"/>
              <a:gd name="connsiteX19335" fmla="*/ 10134265 w 10692508"/>
              <a:gd name="connsiteY19335" fmla="*/ 1519494 h 4158856"/>
              <a:gd name="connsiteX19336" fmla="*/ 10084422 w 10692508"/>
              <a:gd name="connsiteY19336" fmla="*/ 1540203 h 4158856"/>
              <a:gd name="connsiteX19337" fmla="*/ 10074453 w 10692508"/>
              <a:gd name="connsiteY19337" fmla="*/ 1545573 h 4158856"/>
              <a:gd name="connsiteX19338" fmla="*/ 10074453 w 10692508"/>
              <a:gd name="connsiteY19338" fmla="*/ 1555544 h 4158856"/>
              <a:gd name="connsiteX19339" fmla="*/ 10043780 w 10692508"/>
              <a:gd name="connsiteY19339" fmla="*/ 1565516 h 4158856"/>
              <a:gd name="connsiteX19340" fmla="*/ 10014641 w 10692508"/>
              <a:gd name="connsiteY19340" fmla="*/ 1581623 h 4158856"/>
              <a:gd name="connsiteX19341" fmla="*/ 10024610 w 10692508"/>
              <a:gd name="connsiteY19341" fmla="*/ 1591595 h 4158856"/>
              <a:gd name="connsiteX19342" fmla="*/ 9993937 w 10692508"/>
              <a:gd name="connsiteY19342" fmla="*/ 1606935 h 4158856"/>
              <a:gd name="connsiteX19343" fmla="*/ 9993937 w 10692508"/>
              <a:gd name="connsiteY19343" fmla="*/ 1601566 h 4158856"/>
              <a:gd name="connsiteX19344" fmla="*/ 9974000 w 10692508"/>
              <a:gd name="connsiteY19344" fmla="*/ 1591595 h 4158856"/>
              <a:gd name="connsiteX19345" fmla="*/ 9944861 w 10692508"/>
              <a:gd name="connsiteY19345" fmla="*/ 1606935 h 4158856"/>
              <a:gd name="connsiteX19346" fmla="*/ 9934125 w 10692508"/>
              <a:gd name="connsiteY19346" fmla="*/ 1612305 h 4158856"/>
              <a:gd name="connsiteX19347" fmla="*/ 9914188 w 10692508"/>
              <a:gd name="connsiteY19347" fmla="*/ 1612305 h 4158856"/>
              <a:gd name="connsiteX19348" fmla="*/ 9895018 w 10692508"/>
              <a:gd name="connsiteY19348" fmla="*/ 1623043 h 4158856"/>
              <a:gd name="connsiteX19349" fmla="*/ 9924157 w 10692508"/>
              <a:gd name="connsiteY19349" fmla="*/ 1623043 h 4158856"/>
              <a:gd name="connsiteX19350" fmla="*/ 9914188 w 10692508"/>
              <a:gd name="connsiteY19350" fmla="*/ 1617674 h 4158856"/>
              <a:gd name="connsiteX19351" fmla="*/ 9924157 w 10692508"/>
              <a:gd name="connsiteY19351" fmla="*/ 1617674 h 4158856"/>
              <a:gd name="connsiteX19352" fmla="*/ 9944861 w 10692508"/>
              <a:gd name="connsiteY19352" fmla="*/ 1623043 h 4158856"/>
              <a:gd name="connsiteX19353" fmla="*/ 9924157 w 10692508"/>
              <a:gd name="connsiteY19353" fmla="*/ 1633015 h 4158856"/>
              <a:gd name="connsiteX19354" fmla="*/ 9924157 w 10692508"/>
              <a:gd name="connsiteY19354" fmla="*/ 1642986 h 4158856"/>
              <a:gd name="connsiteX19355" fmla="*/ 9904986 w 10692508"/>
              <a:gd name="connsiteY19355" fmla="*/ 1637617 h 4158856"/>
              <a:gd name="connsiteX19356" fmla="*/ 9904986 w 10692508"/>
              <a:gd name="connsiteY19356" fmla="*/ 1648355 h 4158856"/>
              <a:gd name="connsiteX19357" fmla="*/ 9895018 w 10692508"/>
              <a:gd name="connsiteY19357" fmla="*/ 1642986 h 4158856"/>
              <a:gd name="connsiteX19358" fmla="*/ 9874314 w 10692508"/>
              <a:gd name="connsiteY19358" fmla="*/ 1642986 h 4158856"/>
              <a:gd name="connsiteX19359" fmla="*/ 9845174 w 10692508"/>
              <a:gd name="connsiteY19359" fmla="*/ 1658327 h 4158856"/>
              <a:gd name="connsiteX19360" fmla="*/ 9864345 w 10692508"/>
              <a:gd name="connsiteY19360" fmla="*/ 1673667 h 4158856"/>
              <a:gd name="connsiteX19361" fmla="*/ 9874314 w 10692508"/>
              <a:gd name="connsiteY19361" fmla="*/ 1669065 h 4158856"/>
              <a:gd name="connsiteX19362" fmla="*/ 9884282 w 10692508"/>
              <a:gd name="connsiteY19362" fmla="*/ 1673667 h 4158856"/>
              <a:gd name="connsiteX19363" fmla="*/ 9895018 w 10692508"/>
              <a:gd name="connsiteY19363" fmla="*/ 1669065 h 4158856"/>
              <a:gd name="connsiteX19364" fmla="*/ 9904986 w 10692508"/>
              <a:gd name="connsiteY19364" fmla="*/ 1669065 h 4158856"/>
              <a:gd name="connsiteX19365" fmla="*/ 9904986 w 10692508"/>
              <a:gd name="connsiteY19365" fmla="*/ 1679037 h 4158856"/>
              <a:gd name="connsiteX19366" fmla="*/ 9895018 w 10692508"/>
              <a:gd name="connsiteY19366" fmla="*/ 1679037 h 4158856"/>
              <a:gd name="connsiteX19367" fmla="*/ 9854376 w 10692508"/>
              <a:gd name="connsiteY19367" fmla="*/ 1699747 h 4158856"/>
              <a:gd name="connsiteX19368" fmla="*/ 9854376 w 10692508"/>
              <a:gd name="connsiteY19368" fmla="*/ 1705116 h 4158856"/>
              <a:gd name="connsiteX19369" fmla="*/ 9835206 w 10692508"/>
              <a:gd name="connsiteY19369" fmla="*/ 1705116 h 4158856"/>
              <a:gd name="connsiteX19370" fmla="*/ 9824470 w 10692508"/>
              <a:gd name="connsiteY19370" fmla="*/ 1715087 h 4158856"/>
              <a:gd name="connsiteX19371" fmla="*/ 9804533 w 10692508"/>
              <a:gd name="connsiteY19371" fmla="*/ 1709718 h 4158856"/>
              <a:gd name="connsiteX19372" fmla="*/ 9814502 w 10692508"/>
              <a:gd name="connsiteY19372" fmla="*/ 1705116 h 4158856"/>
              <a:gd name="connsiteX19373" fmla="*/ 9824470 w 10692508"/>
              <a:gd name="connsiteY19373" fmla="*/ 1705116 h 4158856"/>
              <a:gd name="connsiteX19374" fmla="*/ 9824470 w 10692508"/>
              <a:gd name="connsiteY19374" fmla="*/ 1699747 h 4158856"/>
              <a:gd name="connsiteX19375" fmla="*/ 9845174 w 10692508"/>
              <a:gd name="connsiteY19375" fmla="*/ 1684406 h 4158856"/>
              <a:gd name="connsiteX19376" fmla="*/ 9854376 w 10692508"/>
              <a:gd name="connsiteY19376" fmla="*/ 1684406 h 4158856"/>
              <a:gd name="connsiteX19377" fmla="*/ 9864345 w 10692508"/>
              <a:gd name="connsiteY19377" fmla="*/ 1679037 h 4158856"/>
              <a:gd name="connsiteX19378" fmla="*/ 9845174 w 10692508"/>
              <a:gd name="connsiteY19378" fmla="*/ 1679037 h 4158856"/>
              <a:gd name="connsiteX19379" fmla="*/ 9845174 w 10692508"/>
              <a:gd name="connsiteY19379" fmla="*/ 1669065 h 4158856"/>
              <a:gd name="connsiteX19380" fmla="*/ 9824470 w 10692508"/>
              <a:gd name="connsiteY19380" fmla="*/ 1669065 h 4158856"/>
              <a:gd name="connsiteX19381" fmla="*/ 9814502 w 10692508"/>
              <a:gd name="connsiteY19381" fmla="*/ 1689008 h 4158856"/>
              <a:gd name="connsiteX19382" fmla="*/ 9804533 w 10692508"/>
              <a:gd name="connsiteY19382" fmla="*/ 1694377 h 4158856"/>
              <a:gd name="connsiteX19383" fmla="*/ 9774627 w 10692508"/>
              <a:gd name="connsiteY19383" fmla="*/ 1709718 h 4158856"/>
              <a:gd name="connsiteX19384" fmla="*/ 9754690 w 10692508"/>
              <a:gd name="connsiteY19384" fmla="*/ 1709718 h 4158856"/>
              <a:gd name="connsiteX19385" fmla="*/ 9744721 w 10692508"/>
              <a:gd name="connsiteY19385" fmla="*/ 1699747 h 4158856"/>
              <a:gd name="connsiteX19386" fmla="*/ 9714815 w 10692508"/>
              <a:gd name="connsiteY19386" fmla="*/ 1709718 h 4158856"/>
              <a:gd name="connsiteX19387" fmla="*/ 9714815 w 10692508"/>
              <a:gd name="connsiteY19387" fmla="*/ 1715087 h 4158856"/>
              <a:gd name="connsiteX19388" fmla="*/ 9694878 w 10692508"/>
              <a:gd name="connsiteY19388" fmla="*/ 1719689 h 4158856"/>
              <a:gd name="connsiteX19389" fmla="*/ 9675708 w 10692508"/>
              <a:gd name="connsiteY19389" fmla="*/ 1730428 h 4158856"/>
              <a:gd name="connsiteX19390" fmla="*/ 9665739 w 10692508"/>
              <a:gd name="connsiteY19390" fmla="*/ 1735797 h 4158856"/>
              <a:gd name="connsiteX19391" fmla="*/ 9655004 w 10692508"/>
              <a:gd name="connsiteY19391" fmla="*/ 1735797 h 4158856"/>
              <a:gd name="connsiteX19392" fmla="*/ 9625098 w 10692508"/>
              <a:gd name="connsiteY19392" fmla="*/ 1745769 h 4158856"/>
              <a:gd name="connsiteX19393" fmla="*/ 9635066 w 10692508"/>
              <a:gd name="connsiteY19393" fmla="*/ 1755740 h 4158856"/>
              <a:gd name="connsiteX19394" fmla="*/ 9615896 w 10692508"/>
              <a:gd name="connsiteY19394" fmla="*/ 1771848 h 4158856"/>
              <a:gd name="connsiteX19395" fmla="*/ 9605160 w 10692508"/>
              <a:gd name="connsiteY19395" fmla="*/ 1766478 h 4158856"/>
              <a:gd name="connsiteX19396" fmla="*/ 9625098 w 10692508"/>
              <a:gd name="connsiteY19396" fmla="*/ 1755740 h 4158856"/>
              <a:gd name="connsiteX19397" fmla="*/ 9605160 w 10692508"/>
              <a:gd name="connsiteY19397" fmla="*/ 1755740 h 4158856"/>
              <a:gd name="connsiteX19398" fmla="*/ 9605160 w 10692508"/>
              <a:gd name="connsiteY19398" fmla="*/ 1766478 h 4158856"/>
              <a:gd name="connsiteX19399" fmla="*/ 9595192 w 10692508"/>
              <a:gd name="connsiteY19399" fmla="*/ 1766478 h 4158856"/>
              <a:gd name="connsiteX19400" fmla="*/ 9605160 w 10692508"/>
              <a:gd name="connsiteY19400" fmla="*/ 1771848 h 4158856"/>
              <a:gd name="connsiteX19401" fmla="*/ 9605160 w 10692508"/>
              <a:gd name="connsiteY19401" fmla="*/ 1776450 h 4158856"/>
              <a:gd name="connsiteX19402" fmla="*/ 9605160 w 10692508"/>
              <a:gd name="connsiteY19402" fmla="*/ 1781819 h 4158856"/>
              <a:gd name="connsiteX19403" fmla="*/ 9635066 w 10692508"/>
              <a:gd name="connsiteY19403" fmla="*/ 1781819 h 4158856"/>
              <a:gd name="connsiteX19404" fmla="*/ 9625098 w 10692508"/>
              <a:gd name="connsiteY19404" fmla="*/ 1786421 h 4158856"/>
              <a:gd name="connsiteX19405" fmla="*/ 9615896 w 10692508"/>
              <a:gd name="connsiteY19405" fmla="*/ 1786421 h 4158856"/>
              <a:gd name="connsiteX19406" fmla="*/ 9615896 w 10692508"/>
              <a:gd name="connsiteY19406" fmla="*/ 1791791 h 4158856"/>
              <a:gd name="connsiteX19407" fmla="*/ 9635066 w 10692508"/>
              <a:gd name="connsiteY19407" fmla="*/ 1791791 h 4158856"/>
              <a:gd name="connsiteX19408" fmla="*/ 9655004 w 10692508"/>
              <a:gd name="connsiteY19408" fmla="*/ 1802529 h 4158856"/>
              <a:gd name="connsiteX19409" fmla="*/ 9675708 w 10692508"/>
              <a:gd name="connsiteY19409" fmla="*/ 1802529 h 4158856"/>
              <a:gd name="connsiteX19410" fmla="*/ 9675708 w 10692508"/>
              <a:gd name="connsiteY19410" fmla="*/ 1797160 h 4158856"/>
              <a:gd name="connsiteX19411" fmla="*/ 9665739 w 10692508"/>
              <a:gd name="connsiteY19411" fmla="*/ 1797160 h 4158856"/>
              <a:gd name="connsiteX19412" fmla="*/ 9675708 w 10692508"/>
              <a:gd name="connsiteY19412" fmla="*/ 1781819 h 4158856"/>
              <a:gd name="connsiteX19413" fmla="*/ 9694878 w 10692508"/>
              <a:gd name="connsiteY19413" fmla="*/ 1776450 h 4158856"/>
              <a:gd name="connsiteX19414" fmla="*/ 9725551 w 10692508"/>
              <a:gd name="connsiteY19414" fmla="*/ 1776450 h 4158856"/>
              <a:gd name="connsiteX19415" fmla="*/ 9735519 w 10692508"/>
              <a:gd name="connsiteY19415" fmla="*/ 1771848 h 4158856"/>
              <a:gd name="connsiteX19416" fmla="*/ 9754690 w 10692508"/>
              <a:gd name="connsiteY19416" fmla="*/ 1750371 h 4158856"/>
              <a:gd name="connsiteX19417" fmla="*/ 9795331 w 10692508"/>
              <a:gd name="connsiteY19417" fmla="*/ 1750371 h 4158856"/>
              <a:gd name="connsiteX19418" fmla="*/ 9795331 w 10692508"/>
              <a:gd name="connsiteY19418" fmla="*/ 1755740 h 4158856"/>
              <a:gd name="connsiteX19419" fmla="*/ 9764659 w 10692508"/>
              <a:gd name="connsiteY19419" fmla="*/ 1766478 h 4158856"/>
              <a:gd name="connsiteX19420" fmla="*/ 9744721 w 10692508"/>
              <a:gd name="connsiteY19420" fmla="*/ 1781819 h 4158856"/>
              <a:gd name="connsiteX19421" fmla="*/ 9735519 w 10692508"/>
              <a:gd name="connsiteY19421" fmla="*/ 1781819 h 4158856"/>
              <a:gd name="connsiteX19422" fmla="*/ 9725551 w 10692508"/>
              <a:gd name="connsiteY19422" fmla="*/ 1786421 h 4158856"/>
              <a:gd name="connsiteX19423" fmla="*/ 9744721 w 10692508"/>
              <a:gd name="connsiteY19423" fmla="*/ 1797160 h 4158856"/>
              <a:gd name="connsiteX19424" fmla="*/ 9744721 w 10692508"/>
              <a:gd name="connsiteY19424" fmla="*/ 1786421 h 4158856"/>
              <a:gd name="connsiteX19425" fmla="*/ 9764659 w 10692508"/>
              <a:gd name="connsiteY19425" fmla="*/ 1776450 h 4158856"/>
              <a:gd name="connsiteX19426" fmla="*/ 9785363 w 10692508"/>
              <a:gd name="connsiteY19426" fmla="*/ 1776450 h 4158856"/>
              <a:gd name="connsiteX19427" fmla="*/ 9795331 w 10692508"/>
              <a:gd name="connsiteY19427" fmla="*/ 1786421 h 4158856"/>
              <a:gd name="connsiteX19428" fmla="*/ 9804533 w 10692508"/>
              <a:gd name="connsiteY19428" fmla="*/ 1791791 h 4158856"/>
              <a:gd name="connsiteX19429" fmla="*/ 9774627 w 10692508"/>
              <a:gd name="connsiteY19429" fmla="*/ 1797160 h 4158856"/>
              <a:gd name="connsiteX19430" fmla="*/ 9764659 w 10692508"/>
              <a:gd name="connsiteY19430" fmla="*/ 1797160 h 4158856"/>
              <a:gd name="connsiteX19431" fmla="*/ 9754690 w 10692508"/>
              <a:gd name="connsiteY19431" fmla="*/ 1802529 h 4158856"/>
              <a:gd name="connsiteX19432" fmla="*/ 9754690 w 10692508"/>
              <a:gd name="connsiteY19432" fmla="*/ 1807131 h 4158856"/>
              <a:gd name="connsiteX19433" fmla="*/ 9725551 w 10692508"/>
              <a:gd name="connsiteY19433" fmla="*/ 1817870 h 4158856"/>
              <a:gd name="connsiteX19434" fmla="*/ 9735519 w 10692508"/>
              <a:gd name="connsiteY19434" fmla="*/ 1822472 h 4158856"/>
              <a:gd name="connsiteX19435" fmla="*/ 9714815 w 10692508"/>
              <a:gd name="connsiteY19435" fmla="*/ 1827841 h 4158856"/>
              <a:gd name="connsiteX19436" fmla="*/ 9725551 w 10692508"/>
              <a:gd name="connsiteY19436" fmla="*/ 1833210 h 4158856"/>
              <a:gd name="connsiteX19437" fmla="*/ 9744721 w 10692508"/>
              <a:gd name="connsiteY19437" fmla="*/ 1837813 h 4158856"/>
              <a:gd name="connsiteX19438" fmla="*/ 9725551 w 10692508"/>
              <a:gd name="connsiteY19438" fmla="*/ 1848551 h 4158856"/>
              <a:gd name="connsiteX19439" fmla="*/ 9704847 w 10692508"/>
              <a:gd name="connsiteY19439" fmla="*/ 1843182 h 4158856"/>
              <a:gd name="connsiteX19440" fmla="*/ 9675708 w 10692508"/>
              <a:gd name="connsiteY19440" fmla="*/ 1853920 h 4158856"/>
              <a:gd name="connsiteX19441" fmla="*/ 9694878 w 10692508"/>
              <a:gd name="connsiteY19441" fmla="*/ 1853920 h 4158856"/>
              <a:gd name="connsiteX19442" fmla="*/ 9704847 w 10692508"/>
              <a:gd name="connsiteY19442" fmla="*/ 1858523 h 4158856"/>
              <a:gd name="connsiteX19443" fmla="*/ 9744721 w 10692508"/>
              <a:gd name="connsiteY19443" fmla="*/ 1848551 h 4158856"/>
              <a:gd name="connsiteX19444" fmla="*/ 9754690 w 10692508"/>
              <a:gd name="connsiteY19444" fmla="*/ 1848551 h 4158856"/>
              <a:gd name="connsiteX19445" fmla="*/ 9754690 w 10692508"/>
              <a:gd name="connsiteY19445" fmla="*/ 1837813 h 4158856"/>
              <a:gd name="connsiteX19446" fmla="*/ 9764659 w 10692508"/>
              <a:gd name="connsiteY19446" fmla="*/ 1837813 h 4158856"/>
              <a:gd name="connsiteX19447" fmla="*/ 9774627 w 10692508"/>
              <a:gd name="connsiteY19447" fmla="*/ 1848551 h 4158856"/>
              <a:gd name="connsiteX19448" fmla="*/ 9785363 w 10692508"/>
              <a:gd name="connsiteY19448" fmla="*/ 1853920 h 4158856"/>
              <a:gd name="connsiteX19449" fmla="*/ 9764659 w 10692508"/>
              <a:gd name="connsiteY19449" fmla="*/ 1858523 h 4158856"/>
              <a:gd name="connsiteX19450" fmla="*/ 9774627 w 10692508"/>
              <a:gd name="connsiteY19450" fmla="*/ 1863892 h 4158856"/>
              <a:gd name="connsiteX19451" fmla="*/ 9754690 w 10692508"/>
              <a:gd name="connsiteY19451" fmla="*/ 1863892 h 4158856"/>
              <a:gd name="connsiteX19452" fmla="*/ 9744721 w 10692508"/>
              <a:gd name="connsiteY19452" fmla="*/ 1868494 h 4158856"/>
              <a:gd name="connsiteX19453" fmla="*/ 9725551 w 10692508"/>
              <a:gd name="connsiteY19453" fmla="*/ 1863892 h 4158856"/>
              <a:gd name="connsiteX19454" fmla="*/ 9704847 w 10692508"/>
              <a:gd name="connsiteY19454" fmla="*/ 1868494 h 4158856"/>
              <a:gd name="connsiteX19455" fmla="*/ 9675708 w 10692508"/>
              <a:gd name="connsiteY19455" fmla="*/ 1884602 h 4158856"/>
              <a:gd name="connsiteX19456" fmla="*/ 9655004 w 10692508"/>
              <a:gd name="connsiteY19456" fmla="*/ 1884602 h 4158856"/>
              <a:gd name="connsiteX19457" fmla="*/ 9665739 w 10692508"/>
              <a:gd name="connsiteY19457" fmla="*/ 1873863 h 4158856"/>
              <a:gd name="connsiteX19458" fmla="*/ 9675708 w 10692508"/>
              <a:gd name="connsiteY19458" fmla="*/ 1868494 h 4158856"/>
              <a:gd name="connsiteX19459" fmla="*/ 9665739 w 10692508"/>
              <a:gd name="connsiteY19459" fmla="*/ 1868494 h 4158856"/>
              <a:gd name="connsiteX19460" fmla="*/ 9665739 w 10692508"/>
              <a:gd name="connsiteY19460" fmla="*/ 1858523 h 4158856"/>
              <a:gd name="connsiteX19461" fmla="*/ 9655004 w 10692508"/>
              <a:gd name="connsiteY19461" fmla="*/ 1858523 h 4158856"/>
              <a:gd name="connsiteX19462" fmla="*/ 9645035 w 10692508"/>
              <a:gd name="connsiteY19462" fmla="*/ 1868494 h 4158856"/>
              <a:gd name="connsiteX19463" fmla="*/ 9635066 w 10692508"/>
              <a:gd name="connsiteY19463" fmla="*/ 1868494 h 4158856"/>
              <a:gd name="connsiteX19464" fmla="*/ 9615896 w 10692508"/>
              <a:gd name="connsiteY19464" fmla="*/ 1879232 h 4158856"/>
              <a:gd name="connsiteX19465" fmla="*/ 9635066 w 10692508"/>
              <a:gd name="connsiteY19465" fmla="*/ 1884602 h 4158856"/>
              <a:gd name="connsiteX19466" fmla="*/ 9655004 w 10692508"/>
              <a:gd name="connsiteY19466" fmla="*/ 1884602 h 4158856"/>
              <a:gd name="connsiteX19467" fmla="*/ 9645035 w 10692508"/>
              <a:gd name="connsiteY19467" fmla="*/ 1894573 h 4158856"/>
              <a:gd name="connsiteX19468" fmla="*/ 9625098 w 10692508"/>
              <a:gd name="connsiteY19468" fmla="*/ 1904545 h 4158856"/>
              <a:gd name="connsiteX19469" fmla="*/ 9625098 w 10692508"/>
              <a:gd name="connsiteY19469" fmla="*/ 1894573 h 4158856"/>
              <a:gd name="connsiteX19470" fmla="*/ 9595192 w 10692508"/>
              <a:gd name="connsiteY19470" fmla="*/ 1889971 h 4158856"/>
              <a:gd name="connsiteX19471" fmla="*/ 9595192 w 10692508"/>
              <a:gd name="connsiteY19471" fmla="*/ 1904545 h 4158856"/>
              <a:gd name="connsiteX19472" fmla="*/ 9605160 w 10692508"/>
              <a:gd name="connsiteY19472" fmla="*/ 1909914 h 4158856"/>
              <a:gd name="connsiteX19473" fmla="*/ 9575255 w 10692508"/>
              <a:gd name="connsiteY19473" fmla="*/ 1926021 h 4158856"/>
              <a:gd name="connsiteX19474" fmla="*/ 9585223 w 10692508"/>
              <a:gd name="connsiteY19474" fmla="*/ 1930624 h 4158856"/>
              <a:gd name="connsiteX19475" fmla="*/ 9585223 w 10692508"/>
              <a:gd name="connsiteY19475" fmla="*/ 1935226 h 4158856"/>
              <a:gd name="connsiteX19476" fmla="*/ 9556084 w 10692508"/>
              <a:gd name="connsiteY19476" fmla="*/ 1940595 h 4158856"/>
              <a:gd name="connsiteX19477" fmla="*/ 9566053 w 10692508"/>
              <a:gd name="connsiteY19477" fmla="*/ 1945964 h 4158856"/>
              <a:gd name="connsiteX19478" fmla="*/ 9566053 w 10692508"/>
              <a:gd name="connsiteY19478" fmla="*/ 1951334 h 4158856"/>
              <a:gd name="connsiteX19479" fmla="*/ 9585223 w 10692508"/>
              <a:gd name="connsiteY19479" fmla="*/ 1951334 h 4158856"/>
              <a:gd name="connsiteX19480" fmla="*/ 9595192 w 10692508"/>
              <a:gd name="connsiteY19480" fmla="*/ 1945964 h 4158856"/>
              <a:gd name="connsiteX19481" fmla="*/ 9595192 w 10692508"/>
              <a:gd name="connsiteY19481" fmla="*/ 1935226 h 4158856"/>
              <a:gd name="connsiteX19482" fmla="*/ 9605160 w 10692508"/>
              <a:gd name="connsiteY19482" fmla="*/ 1935226 h 4158856"/>
              <a:gd name="connsiteX19483" fmla="*/ 9635066 w 10692508"/>
              <a:gd name="connsiteY19483" fmla="*/ 1920652 h 4158856"/>
              <a:gd name="connsiteX19484" fmla="*/ 9615896 w 10692508"/>
              <a:gd name="connsiteY19484" fmla="*/ 1920652 h 4158856"/>
              <a:gd name="connsiteX19485" fmla="*/ 9645035 w 10692508"/>
              <a:gd name="connsiteY19485" fmla="*/ 1904545 h 4158856"/>
              <a:gd name="connsiteX19486" fmla="*/ 9675708 w 10692508"/>
              <a:gd name="connsiteY19486" fmla="*/ 1889971 h 4158856"/>
              <a:gd name="connsiteX19487" fmla="*/ 9694878 w 10692508"/>
              <a:gd name="connsiteY19487" fmla="*/ 1894573 h 4158856"/>
              <a:gd name="connsiteX19488" fmla="*/ 9704847 w 10692508"/>
              <a:gd name="connsiteY19488" fmla="*/ 1909914 h 4158856"/>
              <a:gd name="connsiteX19489" fmla="*/ 9704847 w 10692508"/>
              <a:gd name="connsiteY19489" fmla="*/ 1915283 h 4158856"/>
              <a:gd name="connsiteX19490" fmla="*/ 9684910 w 10692508"/>
              <a:gd name="connsiteY19490" fmla="*/ 1915283 h 4158856"/>
              <a:gd name="connsiteX19491" fmla="*/ 9694878 w 10692508"/>
              <a:gd name="connsiteY19491" fmla="*/ 1909914 h 4158856"/>
              <a:gd name="connsiteX19492" fmla="*/ 9675708 w 10692508"/>
              <a:gd name="connsiteY19492" fmla="*/ 1909914 h 4158856"/>
              <a:gd name="connsiteX19493" fmla="*/ 9665739 w 10692508"/>
              <a:gd name="connsiteY19493" fmla="*/ 1915283 h 4158856"/>
              <a:gd name="connsiteX19494" fmla="*/ 9665739 w 10692508"/>
              <a:gd name="connsiteY19494" fmla="*/ 1935226 h 4158856"/>
              <a:gd name="connsiteX19495" fmla="*/ 9645035 w 10692508"/>
              <a:gd name="connsiteY19495" fmla="*/ 1940595 h 4158856"/>
              <a:gd name="connsiteX19496" fmla="*/ 9635066 w 10692508"/>
              <a:gd name="connsiteY19496" fmla="*/ 1945964 h 4158856"/>
              <a:gd name="connsiteX19497" fmla="*/ 9615896 w 10692508"/>
              <a:gd name="connsiteY19497" fmla="*/ 1940595 h 4158856"/>
              <a:gd name="connsiteX19498" fmla="*/ 9575255 w 10692508"/>
              <a:gd name="connsiteY19498" fmla="*/ 1961305 h 4158856"/>
              <a:gd name="connsiteX19499" fmla="*/ 9575255 w 10692508"/>
              <a:gd name="connsiteY19499" fmla="*/ 1971276 h 4158856"/>
              <a:gd name="connsiteX19500" fmla="*/ 9556084 w 10692508"/>
              <a:gd name="connsiteY19500" fmla="*/ 1971276 h 4158856"/>
              <a:gd name="connsiteX19501" fmla="*/ 9525411 w 10692508"/>
              <a:gd name="connsiteY19501" fmla="*/ 1987384 h 4158856"/>
              <a:gd name="connsiteX19502" fmla="*/ 9506241 w 10692508"/>
              <a:gd name="connsiteY19502" fmla="*/ 2002725 h 4158856"/>
              <a:gd name="connsiteX19503" fmla="*/ 9485537 w 10692508"/>
              <a:gd name="connsiteY19503" fmla="*/ 2002725 h 4158856"/>
              <a:gd name="connsiteX19504" fmla="*/ 9485537 w 10692508"/>
              <a:gd name="connsiteY19504" fmla="*/ 1991986 h 4158856"/>
              <a:gd name="connsiteX19505" fmla="*/ 9496272 w 10692508"/>
              <a:gd name="connsiteY19505" fmla="*/ 1991986 h 4158856"/>
              <a:gd name="connsiteX19506" fmla="*/ 9515443 w 10692508"/>
              <a:gd name="connsiteY19506" fmla="*/ 1982015 h 4158856"/>
              <a:gd name="connsiteX19507" fmla="*/ 9515443 w 10692508"/>
              <a:gd name="connsiteY19507" fmla="*/ 1976646 h 4158856"/>
              <a:gd name="connsiteX19508" fmla="*/ 9496272 w 10692508"/>
              <a:gd name="connsiteY19508" fmla="*/ 1976646 h 4158856"/>
              <a:gd name="connsiteX19509" fmla="*/ 9485537 w 10692508"/>
              <a:gd name="connsiteY19509" fmla="*/ 1971276 h 4158856"/>
              <a:gd name="connsiteX19510" fmla="*/ 9475568 w 10692508"/>
              <a:gd name="connsiteY19510" fmla="*/ 1976646 h 4158856"/>
              <a:gd name="connsiteX19511" fmla="*/ 9446429 w 10692508"/>
              <a:gd name="connsiteY19511" fmla="*/ 1997356 h 4158856"/>
              <a:gd name="connsiteX19512" fmla="*/ 9435694 w 10692508"/>
              <a:gd name="connsiteY19512" fmla="*/ 1997356 h 4158856"/>
              <a:gd name="connsiteX19513" fmla="*/ 9446429 w 10692508"/>
              <a:gd name="connsiteY19513" fmla="*/ 2007327 h 4158856"/>
              <a:gd name="connsiteX19514" fmla="*/ 9446429 w 10692508"/>
              <a:gd name="connsiteY19514" fmla="*/ 2012696 h 4158856"/>
              <a:gd name="connsiteX19515" fmla="*/ 9465600 w 10692508"/>
              <a:gd name="connsiteY19515" fmla="*/ 2018065 h 4158856"/>
              <a:gd name="connsiteX19516" fmla="*/ 9465600 w 10692508"/>
              <a:gd name="connsiteY19516" fmla="*/ 2022668 h 4158856"/>
              <a:gd name="connsiteX19517" fmla="*/ 9435694 w 10692508"/>
              <a:gd name="connsiteY19517" fmla="*/ 2028037 h 4158856"/>
              <a:gd name="connsiteX19518" fmla="*/ 9415756 w 10692508"/>
              <a:gd name="connsiteY19518" fmla="*/ 2038775 h 4158856"/>
              <a:gd name="connsiteX19519" fmla="*/ 9395052 w 10692508"/>
              <a:gd name="connsiteY19519" fmla="*/ 2048747 h 4158856"/>
              <a:gd name="connsiteX19520" fmla="*/ 9395052 w 10692508"/>
              <a:gd name="connsiteY19520" fmla="*/ 2038775 h 4158856"/>
              <a:gd name="connsiteX19521" fmla="*/ 9405788 w 10692508"/>
              <a:gd name="connsiteY19521" fmla="*/ 2033406 h 4158856"/>
              <a:gd name="connsiteX19522" fmla="*/ 9395052 w 10692508"/>
              <a:gd name="connsiteY19522" fmla="*/ 2028037 h 4158856"/>
              <a:gd name="connsiteX19523" fmla="*/ 9375882 w 10692508"/>
              <a:gd name="connsiteY19523" fmla="*/ 2028037 h 4158856"/>
              <a:gd name="connsiteX19524" fmla="*/ 9365913 w 10692508"/>
              <a:gd name="connsiteY19524" fmla="*/ 2022668 h 4158856"/>
              <a:gd name="connsiteX19525" fmla="*/ 9355945 w 10692508"/>
              <a:gd name="connsiteY19525" fmla="*/ 2033406 h 4158856"/>
              <a:gd name="connsiteX19526" fmla="*/ 9386617 w 10692508"/>
              <a:gd name="connsiteY19526" fmla="*/ 2043378 h 4158856"/>
              <a:gd name="connsiteX19527" fmla="*/ 9386617 w 10692508"/>
              <a:gd name="connsiteY19527" fmla="*/ 2048747 h 4158856"/>
              <a:gd name="connsiteX19528" fmla="*/ 9375882 w 10692508"/>
              <a:gd name="connsiteY19528" fmla="*/ 2053349 h 4158856"/>
              <a:gd name="connsiteX19529" fmla="*/ 9355945 w 10692508"/>
              <a:gd name="connsiteY19529" fmla="*/ 2064087 h 4158856"/>
              <a:gd name="connsiteX19530" fmla="*/ 9335241 w 10692508"/>
              <a:gd name="connsiteY19530" fmla="*/ 2069457 h 4158856"/>
              <a:gd name="connsiteX19531" fmla="*/ 9326806 w 10692508"/>
              <a:gd name="connsiteY19531" fmla="*/ 2074826 h 4158856"/>
              <a:gd name="connsiteX19532" fmla="*/ 9326806 w 10692508"/>
              <a:gd name="connsiteY19532" fmla="*/ 2079428 h 4158856"/>
              <a:gd name="connsiteX19533" fmla="*/ 9365913 w 10692508"/>
              <a:gd name="connsiteY19533" fmla="*/ 2079428 h 4158856"/>
              <a:gd name="connsiteX19534" fmla="*/ 9355945 w 10692508"/>
              <a:gd name="connsiteY19534" fmla="*/ 2084030 h 4158856"/>
              <a:gd name="connsiteX19535" fmla="*/ 9326806 w 10692508"/>
              <a:gd name="connsiteY19535" fmla="*/ 2084030 h 4158856"/>
              <a:gd name="connsiteX19536" fmla="*/ 9345976 w 10692508"/>
              <a:gd name="connsiteY19536" fmla="*/ 2089400 h 4158856"/>
              <a:gd name="connsiteX19537" fmla="*/ 9326806 w 10692508"/>
              <a:gd name="connsiteY19537" fmla="*/ 2100138 h 4158856"/>
              <a:gd name="connsiteX19538" fmla="*/ 9316070 w 10692508"/>
              <a:gd name="connsiteY19538" fmla="*/ 2105507 h 4158856"/>
              <a:gd name="connsiteX19539" fmla="*/ 9306101 w 10692508"/>
              <a:gd name="connsiteY19539" fmla="*/ 2110109 h 4158856"/>
              <a:gd name="connsiteX19540" fmla="*/ 9306101 w 10692508"/>
              <a:gd name="connsiteY19540" fmla="*/ 2115479 h 4158856"/>
              <a:gd name="connsiteX19541" fmla="*/ 9335241 w 10692508"/>
              <a:gd name="connsiteY19541" fmla="*/ 2110109 h 4158856"/>
              <a:gd name="connsiteX19542" fmla="*/ 9355945 w 10692508"/>
              <a:gd name="connsiteY19542" fmla="*/ 2100138 h 4158856"/>
              <a:gd name="connsiteX19543" fmla="*/ 9365913 w 10692508"/>
              <a:gd name="connsiteY19543" fmla="*/ 2100138 h 4158856"/>
              <a:gd name="connsiteX19544" fmla="*/ 9425725 w 10692508"/>
              <a:gd name="connsiteY19544" fmla="*/ 2074826 h 4158856"/>
              <a:gd name="connsiteX19545" fmla="*/ 9435694 w 10692508"/>
              <a:gd name="connsiteY19545" fmla="*/ 2069457 h 4158856"/>
              <a:gd name="connsiteX19546" fmla="*/ 9454864 w 10692508"/>
              <a:gd name="connsiteY19546" fmla="*/ 2064087 h 4158856"/>
              <a:gd name="connsiteX19547" fmla="*/ 9496272 w 10692508"/>
              <a:gd name="connsiteY19547" fmla="*/ 2043378 h 4158856"/>
              <a:gd name="connsiteX19548" fmla="*/ 9515443 w 10692508"/>
              <a:gd name="connsiteY19548" fmla="*/ 2033406 h 4158856"/>
              <a:gd name="connsiteX19549" fmla="*/ 9545349 w 10692508"/>
              <a:gd name="connsiteY19549" fmla="*/ 2028037 h 4158856"/>
              <a:gd name="connsiteX19550" fmla="*/ 9556084 w 10692508"/>
              <a:gd name="connsiteY19550" fmla="*/ 2033406 h 4158856"/>
              <a:gd name="connsiteX19551" fmla="*/ 9535380 w 10692508"/>
              <a:gd name="connsiteY19551" fmla="*/ 2043378 h 4158856"/>
              <a:gd name="connsiteX19552" fmla="*/ 9545349 w 10692508"/>
              <a:gd name="connsiteY19552" fmla="*/ 2053349 h 4158856"/>
              <a:gd name="connsiteX19553" fmla="*/ 9545349 w 10692508"/>
              <a:gd name="connsiteY19553" fmla="*/ 2064087 h 4158856"/>
              <a:gd name="connsiteX19554" fmla="*/ 9525411 w 10692508"/>
              <a:gd name="connsiteY19554" fmla="*/ 2064087 h 4158856"/>
              <a:gd name="connsiteX19555" fmla="*/ 9465600 w 10692508"/>
              <a:gd name="connsiteY19555" fmla="*/ 2089400 h 4158856"/>
              <a:gd name="connsiteX19556" fmla="*/ 9465600 w 10692508"/>
              <a:gd name="connsiteY19556" fmla="*/ 2084030 h 4158856"/>
              <a:gd name="connsiteX19557" fmla="*/ 9454864 w 10692508"/>
              <a:gd name="connsiteY19557" fmla="*/ 2079428 h 4158856"/>
              <a:gd name="connsiteX19558" fmla="*/ 9454864 w 10692508"/>
              <a:gd name="connsiteY19558" fmla="*/ 2094769 h 4158856"/>
              <a:gd name="connsiteX19559" fmla="*/ 9425725 w 10692508"/>
              <a:gd name="connsiteY19559" fmla="*/ 2105507 h 4158856"/>
              <a:gd name="connsiteX19560" fmla="*/ 9425725 w 10692508"/>
              <a:gd name="connsiteY19560" fmla="*/ 2115479 h 4158856"/>
              <a:gd name="connsiteX19561" fmla="*/ 9415756 w 10692508"/>
              <a:gd name="connsiteY19561" fmla="*/ 2115479 h 4158856"/>
              <a:gd name="connsiteX19562" fmla="*/ 9386617 w 10692508"/>
              <a:gd name="connsiteY19562" fmla="*/ 2130819 h 4158856"/>
              <a:gd name="connsiteX19563" fmla="*/ 9345976 w 10692508"/>
              <a:gd name="connsiteY19563" fmla="*/ 2140791 h 4158856"/>
              <a:gd name="connsiteX19564" fmla="*/ 9345976 w 10692508"/>
              <a:gd name="connsiteY19564" fmla="*/ 2146160 h 4158856"/>
              <a:gd name="connsiteX19565" fmla="*/ 9296133 w 10692508"/>
              <a:gd name="connsiteY19565" fmla="*/ 2166870 h 4158856"/>
              <a:gd name="connsiteX19566" fmla="*/ 9296133 w 10692508"/>
              <a:gd name="connsiteY19566" fmla="*/ 2171472 h 4158856"/>
              <a:gd name="connsiteX19567" fmla="*/ 9266227 w 10692508"/>
              <a:gd name="connsiteY19567" fmla="*/ 2176841 h 4158856"/>
              <a:gd name="connsiteX19568" fmla="*/ 9266227 w 10692508"/>
              <a:gd name="connsiteY19568" fmla="*/ 2182211 h 4158856"/>
              <a:gd name="connsiteX19569" fmla="*/ 9256258 w 10692508"/>
              <a:gd name="connsiteY19569" fmla="*/ 2187580 h 4158856"/>
              <a:gd name="connsiteX19570" fmla="*/ 9246290 w 10692508"/>
              <a:gd name="connsiteY19570" fmla="*/ 2187580 h 4158856"/>
              <a:gd name="connsiteX19571" fmla="*/ 9225586 w 10692508"/>
              <a:gd name="connsiteY19571" fmla="*/ 2197551 h 4158856"/>
              <a:gd name="connsiteX19572" fmla="*/ 9256258 w 10692508"/>
              <a:gd name="connsiteY19572" fmla="*/ 2197551 h 4158856"/>
              <a:gd name="connsiteX19573" fmla="*/ 9266227 w 10692508"/>
              <a:gd name="connsiteY19573" fmla="*/ 2202153 h 4158856"/>
              <a:gd name="connsiteX19574" fmla="*/ 9266227 w 10692508"/>
              <a:gd name="connsiteY19574" fmla="*/ 2212892 h 4158856"/>
              <a:gd name="connsiteX19575" fmla="*/ 9285397 w 10692508"/>
              <a:gd name="connsiteY19575" fmla="*/ 2212892 h 4158856"/>
              <a:gd name="connsiteX19576" fmla="*/ 9306101 w 10692508"/>
              <a:gd name="connsiteY19576" fmla="*/ 2212892 h 4158856"/>
              <a:gd name="connsiteX19577" fmla="*/ 9316070 w 10692508"/>
              <a:gd name="connsiteY19577" fmla="*/ 2218261 h 4158856"/>
              <a:gd name="connsiteX19578" fmla="*/ 9316070 w 10692508"/>
              <a:gd name="connsiteY19578" fmla="*/ 2223630 h 4158856"/>
              <a:gd name="connsiteX19579" fmla="*/ 9306101 w 10692508"/>
              <a:gd name="connsiteY19579" fmla="*/ 2233602 h 4158856"/>
              <a:gd name="connsiteX19580" fmla="*/ 9276962 w 10692508"/>
              <a:gd name="connsiteY19580" fmla="*/ 2233602 h 4158856"/>
              <a:gd name="connsiteX19581" fmla="*/ 9266227 w 10692508"/>
              <a:gd name="connsiteY19581" fmla="*/ 2228233 h 4158856"/>
              <a:gd name="connsiteX19582" fmla="*/ 9266227 w 10692508"/>
              <a:gd name="connsiteY19582" fmla="*/ 2218261 h 4158856"/>
              <a:gd name="connsiteX19583" fmla="*/ 9246290 w 10692508"/>
              <a:gd name="connsiteY19583" fmla="*/ 2223630 h 4158856"/>
              <a:gd name="connsiteX19584" fmla="*/ 9217151 w 10692508"/>
              <a:gd name="connsiteY19584" fmla="*/ 2212892 h 4158856"/>
              <a:gd name="connsiteX19585" fmla="*/ 9206415 w 10692508"/>
              <a:gd name="connsiteY19585" fmla="*/ 2212892 h 4158856"/>
              <a:gd name="connsiteX19586" fmla="*/ 9176509 w 10692508"/>
              <a:gd name="connsiteY19586" fmla="*/ 2223630 h 4158856"/>
              <a:gd name="connsiteX19587" fmla="*/ 9146603 w 10692508"/>
              <a:gd name="connsiteY19587" fmla="*/ 2238204 h 4158856"/>
              <a:gd name="connsiteX19588" fmla="*/ 9115931 w 10692508"/>
              <a:gd name="connsiteY19588" fmla="*/ 2254312 h 4158856"/>
              <a:gd name="connsiteX19589" fmla="*/ 9076823 w 10692508"/>
              <a:gd name="connsiteY19589" fmla="*/ 2269652 h 4158856"/>
              <a:gd name="connsiteX19590" fmla="*/ 9046150 w 10692508"/>
              <a:gd name="connsiteY19590" fmla="*/ 2284993 h 4158856"/>
              <a:gd name="connsiteX19591" fmla="*/ 9006276 w 10692508"/>
              <a:gd name="connsiteY19591" fmla="*/ 2300334 h 4158856"/>
              <a:gd name="connsiteX19592" fmla="*/ 8927293 w 10692508"/>
              <a:gd name="connsiteY19592" fmla="*/ 2336384 h 4158856"/>
              <a:gd name="connsiteX19593" fmla="*/ 8917325 w 10692508"/>
              <a:gd name="connsiteY19593" fmla="*/ 2336384 h 4158856"/>
              <a:gd name="connsiteX19594" fmla="*/ 8886652 w 10692508"/>
              <a:gd name="connsiteY19594" fmla="*/ 2351725 h 4158856"/>
              <a:gd name="connsiteX19595" fmla="*/ 8867482 w 10692508"/>
              <a:gd name="connsiteY19595" fmla="*/ 2361696 h 4158856"/>
              <a:gd name="connsiteX19596" fmla="*/ 8836809 w 10692508"/>
              <a:gd name="connsiteY19596" fmla="*/ 2372435 h 4158856"/>
              <a:gd name="connsiteX19597" fmla="*/ 8836809 w 10692508"/>
              <a:gd name="connsiteY19597" fmla="*/ 2382406 h 4158856"/>
              <a:gd name="connsiteX19598" fmla="*/ 8816872 w 10692508"/>
              <a:gd name="connsiteY19598" fmla="*/ 2387009 h 4158856"/>
              <a:gd name="connsiteX19599" fmla="*/ 8797701 w 10692508"/>
              <a:gd name="connsiteY19599" fmla="*/ 2387009 h 4158856"/>
              <a:gd name="connsiteX19600" fmla="*/ 8776997 w 10692508"/>
              <a:gd name="connsiteY19600" fmla="*/ 2397747 h 4158856"/>
              <a:gd name="connsiteX19601" fmla="*/ 8767029 w 10692508"/>
              <a:gd name="connsiteY19601" fmla="*/ 2408486 h 4158856"/>
              <a:gd name="connsiteX19602" fmla="*/ 8757060 w 10692508"/>
              <a:gd name="connsiteY19602" fmla="*/ 2418457 h 4158856"/>
              <a:gd name="connsiteX19603" fmla="*/ 8737889 w 10692508"/>
              <a:gd name="connsiteY19603" fmla="*/ 2433798 h 4158856"/>
              <a:gd name="connsiteX19604" fmla="*/ 8727921 w 10692508"/>
              <a:gd name="connsiteY19604" fmla="*/ 2433798 h 4158856"/>
              <a:gd name="connsiteX19605" fmla="*/ 8727921 w 10692508"/>
              <a:gd name="connsiteY19605" fmla="*/ 2418457 h 4158856"/>
              <a:gd name="connsiteX19606" fmla="*/ 8747858 w 10692508"/>
              <a:gd name="connsiteY19606" fmla="*/ 2418457 h 4158856"/>
              <a:gd name="connsiteX19607" fmla="*/ 8747858 w 10692508"/>
              <a:gd name="connsiteY19607" fmla="*/ 2408486 h 4158856"/>
              <a:gd name="connsiteX19608" fmla="*/ 8717185 w 10692508"/>
              <a:gd name="connsiteY19608" fmla="*/ 2418457 h 4158856"/>
              <a:gd name="connsiteX19609" fmla="*/ 8707217 w 10692508"/>
              <a:gd name="connsiteY19609" fmla="*/ 2418457 h 4158856"/>
              <a:gd name="connsiteX19610" fmla="*/ 8707217 w 10692508"/>
              <a:gd name="connsiteY19610" fmla="*/ 2433798 h 4158856"/>
              <a:gd name="connsiteX19611" fmla="*/ 8698015 w 10692508"/>
              <a:gd name="connsiteY19611" fmla="*/ 2428428 h 4158856"/>
              <a:gd name="connsiteX19612" fmla="*/ 8678078 w 10692508"/>
              <a:gd name="connsiteY19612" fmla="*/ 2433798 h 4158856"/>
              <a:gd name="connsiteX19613" fmla="*/ 8647405 w 10692508"/>
              <a:gd name="connsiteY19613" fmla="*/ 2449138 h 4158856"/>
              <a:gd name="connsiteX19614" fmla="*/ 8618266 w 10692508"/>
              <a:gd name="connsiteY19614" fmla="*/ 2454508 h 4158856"/>
              <a:gd name="connsiteX19615" fmla="*/ 8578391 w 10692508"/>
              <a:gd name="connsiteY19615" fmla="*/ 2474450 h 4158856"/>
              <a:gd name="connsiteX19616" fmla="*/ 8537750 w 10692508"/>
              <a:gd name="connsiteY19616" fmla="*/ 2490558 h 4158856"/>
              <a:gd name="connsiteX19617" fmla="*/ 8537750 w 10692508"/>
              <a:gd name="connsiteY19617" fmla="*/ 2505132 h 4158856"/>
              <a:gd name="connsiteX19618" fmla="*/ 8527781 w 10692508"/>
              <a:gd name="connsiteY19618" fmla="*/ 2505132 h 4158856"/>
              <a:gd name="connsiteX19619" fmla="*/ 8527781 w 10692508"/>
              <a:gd name="connsiteY19619" fmla="*/ 2515870 h 4158856"/>
              <a:gd name="connsiteX19620" fmla="*/ 8547719 w 10692508"/>
              <a:gd name="connsiteY19620" fmla="*/ 2505132 h 4158856"/>
              <a:gd name="connsiteX19621" fmla="*/ 8547719 w 10692508"/>
              <a:gd name="connsiteY19621" fmla="*/ 2521239 h 4158856"/>
              <a:gd name="connsiteX19622" fmla="*/ 8558454 w 10692508"/>
              <a:gd name="connsiteY19622" fmla="*/ 2521239 h 4158856"/>
              <a:gd name="connsiteX19623" fmla="*/ 8558454 w 10692508"/>
              <a:gd name="connsiteY19623" fmla="*/ 2531211 h 4158856"/>
              <a:gd name="connsiteX19624" fmla="*/ 8508611 w 10692508"/>
              <a:gd name="connsiteY19624" fmla="*/ 2531211 h 4158856"/>
              <a:gd name="connsiteX19625" fmla="*/ 8497875 w 10692508"/>
              <a:gd name="connsiteY19625" fmla="*/ 2531211 h 4158856"/>
              <a:gd name="connsiteX19626" fmla="*/ 8497875 w 10692508"/>
              <a:gd name="connsiteY19626" fmla="*/ 2515870 h 4158856"/>
              <a:gd name="connsiteX19627" fmla="*/ 8518580 w 10692508"/>
              <a:gd name="connsiteY19627" fmla="*/ 2505132 h 4158856"/>
              <a:gd name="connsiteX19628" fmla="*/ 8508611 w 10692508"/>
              <a:gd name="connsiteY19628" fmla="*/ 2505132 h 4158856"/>
              <a:gd name="connsiteX19629" fmla="*/ 8467970 w 10692508"/>
              <a:gd name="connsiteY19629" fmla="*/ 2515870 h 4158856"/>
              <a:gd name="connsiteX19630" fmla="*/ 8487907 w 10692508"/>
              <a:gd name="connsiteY19630" fmla="*/ 2521239 h 4158856"/>
              <a:gd name="connsiteX19631" fmla="*/ 8467970 w 10692508"/>
              <a:gd name="connsiteY19631" fmla="*/ 2531211 h 4158856"/>
              <a:gd name="connsiteX19632" fmla="*/ 8477938 w 10692508"/>
              <a:gd name="connsiteY19632" fmla="*/ 2531211 h 4158856"/>
              <a:gd name="connsiteX19633" fmla="*/ 8487907 w 10692508"/>
              <a:gd name="connsiteY19633" fmla="*/ 2531211 h 4158856"/>
              <a:gd name="connsiteX19634" fmla="*/ 8477938 w 10692508"/>
              <a:gd name="connsiteY19634" fmla="*/ 2535813 h 4158856"/>
              <a:gd name="connsiteX19635" fmla="*/ 8477938 w 10692508"/>
              <a:gd name="connsiteY19635" fmla="*/ 2551921 h 4158856"/>
              <a:gd name="connsiteX19636" fmla="*/ 8467970 w 10692508"/>
              <a:gd name="connsiteY19636" fmla="*/ 2551921 h 4158856"/>
              <a:gd name="connsiteX19637" fmla="*/ 8467970 w 10692508"/>
              <a:gd name="connsiteY19637" fmla="*/ 2546552 h 4158856"/>
              <a:gd name="connsiteX19638" fmla="*/ 8438064 w 10692508"/>
              <a:gd name="connsiteY19638" fmla="*/ 2546552 h 4158856"/>
              <a:gd name="connsiteX19639" fmla="*/ 8428095 w 10692508"/>
              <a:gd name="connsiteY19639" fmla="*/ 2546552 h 4158856"/>
              <a:gd name="connsiteX19640" fmla="*/ 8428095 w 10692508"/>
              <a:gd name="connsiteY19640" fmla="*/ 2551921 h 4158856"/>
              <a:gd name="connsiteX19641" fmla="*/ 8467970 w 10692508"/>
              <a:gd name="connsiteY19641" fmla="*/ 2551921 h 4158856"/>
              <a:gd name="connsiteX19642" fmla="*/ 8467970 w 10692508"/>
              <a:gd name="connsiteY19642" fmla="*/ 2562659 h 4158856"/>
              <a:gd name="connsiteX19643" fmla="*/ 8477938 w 10692508"/>
              <a:gd name="connsiteY19643" fmla="*/ 2567261 h 4158856"/>
              <a:gd name="connsiteX19644" fmla="*/ 8497875 w 10692508"/>
              <a:gd name="connsiteY19644" fmla="*/ 2571864 h 4158856"/>
              <a:gd name="connsiteX19645" fmla="*/ 8497875 w 10692508"/>
              <a:gd name="connsiteY19645" fmla="*/ 2567261 h 4158856"/>
              <a:gd name="connsiteX19646" fmla="*/ 8508611 w 10692508"/>
              <a:gd name="connsiteY19646" fmla="*/ 2571864 h 4158856"/>
              <a:gd name="connsiteX19647" fmla="*/ 8518580 w 10692508"/>
              <a:gd name="connsiteY19647" fmla="*/ 2557290 h 4158856"/>
              <a:gd name="connsiteX19648" fmla="*/ 8497875 w 10692508"/>
              <a:gd name="connsiteY19648" fmla="*/ 2557290 h 4158856"/>
              <a:gd name="connsiteX19649" fmla="*/ 8518580 w 10692508"/>
              <a:gd name="connsiteY19649" fmla="*/ 2551921 h 4158856"/>
              <a:gd name="connsiteX19650" fmla="*/ 8518580 w 10692508"/>
              <a:gd name="connsiteY19650" fmla="*/ 2546552 h 4158856"/>
              <a:gd name="connsiteX19651" fmla="*/ 8527781 w 10692508"/>
              <a:gd name="connsiteY19651" fmla="*/ 2541182 h 4158856"/>
              <a:gd name="connsiteX19652" fmla="*/ 8537750 w 10692508"/>
              <a:gd name="connsiteY19652" fmla="*/ 2535813 h 4158856"/>
              <a:gd name="connsiteX19653" fmla="*/ 8568423 w 10692508"/>
              <a:gd name="connsiteY19653" fmla="*/ 2535813 h 4158856"/>
              <a:gd name="connsiteX19654" fmla="*/ 8568423 w 10692508"/>
              <a:gd name="connsiteY19654" fmla="*/ 2526609 h 4158856"/>
              <a:gd name="connsiteX19655" fmla="*/ 8558454 w 10692508"/>
              <a:gd name="connsiteY19655" fmla="*/ 2521239 h 4158856"/>
              <a:gd name="connsiteX19656" fmla="*/ 8568423 w 10692508"/>
              <a:gd name="connsiteY19656" fmla="*/ 2515870 h 4158856"/>
              <a:gd name="connsiteX19657" fmla="*/ 8587593 w 10692508"/>
              <a:gd name="connsiteY19657" fmla="*/ 2521239 h 4158856"/>
              <a:gd name="connsiteX19658" fmla="*/ 8597562 w 10692508"/>
              <a:gd name="connsiteY19658" fmla="*/ 2521239 h 4158856"/>
              <a:gd name="connsiteX19659" fmla="*/ 8607530 w 10692508"/>
              <a:gd name="connsiteY19659" fmla="*/ 2515870 h 4158856"/>
              <a:gd name="connsiteX19660" fmla="*/ 8628235 w 10692508"/>
              <a:gd name="connsiteY19660" fmla="*/ 2515870 h 4158856"/>
              <a:gd name="connsiteX19661" fmla="*/ 8647405 w 10692508"/>
              <a:gd name="connsiteY19661" fmla="*/ 2526609 h 4158856"/>
              <a:gd name="connsiteX19662" fmla="*/ 8667342 w 10692508"/>
              <a:gd name="connsiteY19662" fmla="*/ 2526609 h 4158856"/>
              <a:gd name="connsiteX19663" fmla="*/ 8657374 w 10692508"/>
              <a:gd name="connsiteY19663" fmla="*/ 2535813 h 4158856"/>
              <a:gd name="connsiteX19664" fmla="*/ 8647405 w 10692508"/>
              <a:gd name="connsiteY19664" fmla="*/ 2567261 h 4158856"/>
              <a:gd name="connsiteX19665" fmla="*/ 8628235 w 10692508"/>
              <a:gd name="connsiteY19665" fmla="*/ 2571864 h 4158856"/>
              <a:gd name="connsiteX19666" fmla="*/ 8607530 w 10692508"/>
              <a:gd name="connsiteY19666" fmla="*/ 2577233 h 4158856"/>
              <a:gd name="connsiteX19667" fmla="*/ 8607530 w 10692508"/>
              <a:gd name="connsiteY19667" fmla="*/ 2562659 h 4158856"/>
              <a:gd name="connsiteX19668" fmla="*/ 8618266 w 10692508"/>
              <a:gd name="connsiteY19668" fmla="*/ 2557290 h 4158856"/>
              <a:gd name="connsiteX19669" fmla="*/ 8607530 w 10692508"/>
              <a:gd name="connsiteY19669" fmla="*/ 2546552 h 4158856"/>
              <a:gd name="connsiteX19670" fmla="*/ 8597562 w 10692508"/>
              <a:gd name="connsiteY19670" fmla="*/ 2557290 h 4158856"/>
              <a:gd name="connsiteX19671" fmla="*/ 8587593 w 10692508"/>
              <a:gd name="connsiteY19671" fmla="*/ 2551921 h 4158856"/>
              <a:gd name="connsiteX19672" fmla="*/ 8558454 w 10692508"/>
              <a:gd name="connsiteY19672" fmla="*/ 2567261 h 4158856"/>
              <a:gd name="connsiteX19673" fmla="*/ 8568423 w 10692508"/>
              <a:gd name="connsiteY19673" fmla="*/ 2571864 h 4158856"/>
              <a:gd name="connsiteX19674" fmla="*/ 8547719 w 10692508"/>
              <a:gd name="connsiteY19674" fmla="*/ 2582602 h 4158856"/>
              <a:gd name="connsiteX19675" fmla="*/ 8547719 w 10692508"/>
              <a:gd name="connsiteY19675" fmla="*/ 2593341 h 4158856"/>
              <a:gd name="connsiteX19676" fmla="*/ 8558454 w 10692508"/>
              <a:gd name="connsiteY19676" fmla="*/ 2593341 h 4158856"/>
              <a:gd name="connsiteX19677" fmla="*/ 8587593 w 10692508"/>
              <a:gd name="connsiteY19677" fmla="*/ 2582602 h 4158856"/>
              <a:gd name="connsiteX19678" fmla="*/ 8587593 w 10692508"/>
              <a:gd name="connsiteY19678" fmla="*/ 2587971 h 4158856"/>
              <a:gd name="connsiteX19679" fmla="*/ 8597562 w 10692508"/>
              <a:gd name="connsiteY19679" fmla="*/ 2587971 h 4158856"/>
              <a:gd name="connsiteX19680" fmla="*/ 8578391 w 10692508"/>
              <a:gd name="connsiteY19680" fmla="*/ 2603312 h 4158856"/>
              <a:gd name="connsiteX19681" fmla="*/ 8587593 w 10692508"/>
              <a:gd name="connsiteY19681" fmla="*/ 2607914 h 4158856"/>
              <a:gd name="connsiteX19682" fmla="*/ 8607530 w 10692508"/>
              <a:gd name="connsiteY19682" fmla="*/ 2607914 h 4158856"/>
              <a:gd name="connsiteX19683" fmla="*/ 8607530 w 10692508"/>
              <a:gd name="connsiteY19683" fmla="*/ 2603312 h 4158856"/>
              <a:gd name="connsiteX19684" fmla="*/ 8638203 w 10692508"/>
              <a:gd name="connsiteY19684" fmla="*/ 2593341 h 4158856"/>
              <a:gd name="connsiteX19685" fmla="*/ 8647405 w 10692508"/>
              <a:gd name="connsiteY19685" fmla="*/ 2593341 h 4158856"/>
              <a:gd name="connsiteX19686" fmla="*/ 8667342 w 10692508"/>
              <a:gd name="connsiteY19686" fmla="*/ 2597943 h 4158856"/>
              <a:gd name="connsiteX19687" fmla="*/ 8667342 w 10692508"/>
              <a:gd name="connsiteY19687" fmla="*/ 2603312 h 4158856"/>
              <a:gd name="connsiteX19688" fmla="*/ 8657374 w 10692508"/>
              <a:gd name="connsiteY19688" fmla="*/ 2607914 h 4158856"/>
              <a:gd name="connsiteX19689" fmla="*/ 8657374 w 10692508"/>
              <a:gd name="connsiteY19689" fmla="*/ 2613283 h 4158856"/>
              <a:gd name="connsiteX19690" fmla="*/ 8638203 w 10692508"/>
              <a:gd name="connsiteY19690" fmla="*/ 2628624 h 4158856"/>
              <a:gd name="connsiteX19691" fmla="*/ 8618266 w 10692508"/>
              <a:gd name="connsiteY19691" fmla="*/ 2628624 h 4158856"/>
              <a:gd name="connsiteX19692" fmla="*/ 8607530 w 10692508"/>
              <a:gd name="connsiteY19692" fmla="*/ 2628624 h 4158856"/>
              <a:gd name="connsiteX19693" fmla="*/ 8597562 w 10692508"/>
              <a:gd name="connsiteY19693" fmla="*/ 2628624 h 4158856"/>
              <a:gd name="connsiteX19694" fmla="*/ 8597562 w 10692508"/>
              <a:gd name="connsiteY19694" fmla="*/ 2639363 h 4158856"/>
              <a:gd name="connsiteX19695" fmla="*/ 8578391 w 10692508"/>
              <a:gd name="connsiteY19695" fmla="*/ 2639363 h 4158856"/>
              <a:gd name="connsiteX19696" fmla="*/ 8587593 w 10692508"/>
              <a:gd name="connsiteY19696" fmla="*/ 2654703 h 4158856"/>
              <a:gd name="connsiteX19697" fmla="*/ 8607530 w 10692508"/>
              <a:gd name="connsiteY19697" fmla="*/ 2643965 h 4158856"/>
              <a:gd name="connsiteX19698" fmla="*/ 8597562 w 10692508"/>
              <a:gd name="connsiteY19698" fmla="*/ 2639363 h 4158856"/>
              <a:gd name="connsiteX19699" fmla="*/ 8618266 w 10692508"/>
              <a:gd name="connsiteY19699" fmla="*/ 2639363 h 4158856"/>
              <a:gd name="connsiteX19700" fmla="*/ 8628235 w 10692508"/>
              <a:gd name="connsiteY19700" fmla="*/ 2643965 h 4158856"/>
              <a:gd name="connsiteX19701" fmla="*/ 8647405 w 10692508"/>
              <a:gd name="connsiteY19701" fmla="*/ 2649334 h 4158856"/>
              <a:gd name="connsiteX19702" fmla="*/ 8678078 w 10692508"/>
              <a:gd name="connsiteY19702" fmla="*/ 2628624 h 4158856"/>
              <a:gd name="connsiteX19703" fmla="*/ 8698015 w 10692508"/>
              <a:gd name="connsiteY19703" fmla="*/ 2633993 h 4158856"/>
              <a:gd name="connsiteX19704" fmla="*/ 8698015 w 10692508"/>
              <a:gd name="connsiteY19704" fmla="*/ 2639363 h 4158856"/>
              <a:gd name="connsiteX19705" fmla="*/ 8717185 w 10692508"/>
              <a:gd name="connsiteY19705" fmla="*/ 2633993 h 4158856"/>
              <a:gd name="connsiteX19706" fmla="*/ 8727921 w 10692508"/>
              <a:gd name="connsiteY19706" fmla="*/ 2633993 h 4158856"/>
              <a:gd name="connsiteX19707" fmla="*/ 8737889 w 10692508"/>
              <a:gd name="connsiteY19707" fmla="*/ 2639363 h 4158856"/>
              <a:gd name="connsiteX19708" fmla="*/ 8737889 w 10692508"/>
              <a:gd name="connsiteY19708" fmla="*/ 2649334 h 4158856"/>
              <a:gd name="connsiteX19709" fmla="*/ 8717185 w 10692508"/>
              <a:gd name="connsiteY19709" fmla="*/ 2654703 h 4158856"/>
              <a:gd name="connsiteX19710" fmla="*/ 8707217 w 10692508"/>
              <a:gd name="connsiteY19710" fmla="*/ 2649334 h 4158856"/>
              <a:gd name="connsiteX19711" fmla="*/ 8688046 w 10692508"/>
              <a:gd name="connsiteY19711" fmla="*/ 2654703 h 4158856"/>
              <a:gd name="connsiteX19712" fmla="*/ 8667342 w 10692508"/>
              <a:gd name="connsiteY19712" fmla="*/ 2659305 h 4158856"/>
              <a:gd name="connsiteX19713" fmla="*/ 8647405 w 10692508"/>
              <a:gd name="connsiteY19713" fmla="*/ 2664675 h 4158856"/>
              <a:gd name="connsiteX19714" fmla="*/ 8667342 w 10692508"/>
              <a:gd name="connsiteY19714" fmla="*/ 2680015 h 4158856"/>
              <a:gd name="connsiteX19715" fmla="*/ 8657374 w 10692508"/>
              <a:gd name="connsiteY19715" fmla="*/ 2685385 h 4158856"/>
              <a:gd name="connsiteX19716" fmla="*/ 8638203 w 10692508"/>
              <a:gd name="connsiteY19716" fmla="*/ 2675413 h 4158856"/>
              <a:gd name="connsiteX19717" fmla="*/ 8628235 w 10692508"/>
              <a:gd name="connsiteY19717" fmla="*/ 2675413 h 4158856"/>
              <a:gd name="connsiteX19718" fmla="*/ 8618266 w 10692508"/>
              <a:gd name="connsiteY19718" fmla="*/ 2680015 h 4158856"/>
              <a:gd name="connsiteX19719" fmla="*/ 8607530 w 10692508"/>
              <a:gd name="connsiteY19719" fmla="*/ 2685385 h 4158856"/>
              <a:gd name="connsiteX19720" fmla="*/ 8578391 w 10692508"/>
              <a:gd name="connsiteY19720" fmla="*/ 2680015 h 4158856"/>
              <a:gd name="connsiteX19721" fmla="*/ 8558454 w 10692508"/>
              <a:gd name="connsiteY19721" fmla="*/ 2695356 h 4158856"/>
              <a:gd name="connsiteX19722" fmla="*/ 8587593 w 10692508"/>
              <a:gd name="connsiteY19722" fmla="*/ 2700725 h 4158856"/>
              <a:gd name="connsiteX19723" fmla="*/ 8618266 w 10692508"/>
              <a:gd name="connsiteY19723" fmla="*/ 2711464 h 4158856"/>
              <a:gd name="connsiteX19724" fmla="*/ 8628235 w 10692508"/>
              <a:gd name="connsiteY19724" fmla="*/ 2721435 h 4158856"/>
              <a:gd name="connsiteX19725" fmla="*/ 8647405 w 10692508"/>
              <a:gd name="connsiteY19725" fmla="*/ 2716066 h 4158856"/>
              <a:gd name="connsiteX19726" fmla="*/ 8657374 w 10692508"/>
              <a:gd name="connsiteY19726" fmla="*/ 2726037 h 4158856"/>
              <a:gd name="connsiteX19727" fmla="*/ 8647405 w 10692508"/>
              <a:gd name="connsiteY19727" fmla="*/ 2731407 h 4158856"/>
              <a:gd name="connsiteX19728" fmla="*/ 8628235 w 10692508"/>
              <a:gd name="connsiteY19728" fmla="*/ 2726037 h 4158856"/>
              <a:gd name="connsiteX19729" fmla="*/ 8618266 w 10692508"/>
              <a:gd name="connsiteY19729" fmla="*/ 2747514 h 4158856"/>
              <a:gd name="connsiteX19730" fmla="*/ 8628235 w 10692508"/>
              <a:gd name="connsiteY19730" fmla="*/ 2752117 h 4158856"/>
              <a:gd name="connsiteX19731" fmla="*/ 8618266 w 10692508"/>
              <a:gd name="connsiteY19731" fmla="*/ 2757486 h 4158856"/>
              <a:gd name="connsiteX19732" fmla="*/ 8607530 w 10692508"/>
              <a:gd name="connsiteY19732" fmla="*/ 2752117 h 4158856"/>
              <a:gd name="connsiteX19733" fmla="*/ 8578391 w 10692508"/>
              <a:gd name="connsiteY19733" fmla="*/ 2747514 h 4158856"/>
              <a:gd name="connsiteX19734" fmla="*/ 8597562 w 10692508"/>
              <a:gd name="connsiteY19734" fmla="*/ 2757486 h 4158856"/>
              <a:gd name="connsiteX19735" fmla="*/ 8597562 w 10692508"/>
              <a:gd name="connsiteY19735" fmla="*/ 2772826 h 4158856"/>
              <a:gd name="connsiteX19736" fmla="*/ 8628235 w 10692508"/>
              <a:gd name="connsiteY19736" fmla="*/ 2762088 h 4158856"/>
              <a:gd name="connsiteX19737" fmla="*/ 8647405 w 10692508"/>
              <a:gd name="connsiteY19737" fmla="*/ 2762088 h 4158856"/>
              <a:gd name="connsiteX19738" fmla="*/ 8647405 w 10692508"/>
              <a:gd name="connsiteY19738" fmla="*/ 2777429 h 4158856"/>
              <a:gd name="connsiteX19739" fmla="*/ 8667342 w 10692508"/>
              <a:gd name="connsiteY19739" fmla="*/ 2777429 h 4158856"/>
              <a:gd name="connsiteX19740" fmla="*/ 8657374 w 10692508"/>
              <a:gd name="connsiteY19740" fmla="*/ 2782798 h 4158856"/>
              <a:gd name="connsiteX19741" fmla="*/ 8657374 w 10692508"/>
              <a:gd name="connsiteY19741" fmla="*/ 2788167 h 4158856"/>
              <a:gd name="connsiteX19742" fmla="*/ 8628235 w 10692508"/>
              <a:gd name="connsiteY19742" fmla="*/ 2793536 h 4158856"/>
              <a:gd name="connsiteX19743" fmla="*/ 8618266 w 10692508"/>
              <a:gd name="connsiteY19743" fmla="*/ 2777429 h 4158856"/>
              <a:gd name="connsiteX19744" fmla="*/ 8607530 w 10692508"/>
              <a:gd name="connsiteY19744" fmla="*/ 2777429 h 4158856"/>
              <a:gd name="connsiteX19745" fmla="*/ 8607530 w 10692508"/>
              <a:gd name="connsiteY19745" fmla="*/ 2793536 h 4158856"/>
              <a:gd name="connsiteX19746" fmla="*/ 8587593 w 10692508"/>
              <a:gd name="connsiteY19746" fmla="*/ 2788167 h 4158856"/>
              <a:gd name="connsiteX19747" fmla="*/ 8568423 w 10692508"/>
              <a:gd name="connsiteY19747" fmla="*/ 2793536 h 4158856"/>
              <a:gd name="connsiteX19748" fmla="*/ 8568423 w 10692508"/>
              <a:gd name="connsiteY19748" fmla="*/ 2803508 h 4158856"/>
              <a:gd name="connsiteX19749" fmla="*/ 8578391 w 10692508"/>
              <a:gd name="connsiteY19749" fmla="*/ 2818848 h 4158856"/>
              <a:gd name="connsiteX19750" fmla="*/ 8597562 w 10692508"/>
              <a:gd name="connsiteY19750" fmla="*/ 2818848 h 4158856"/>
              <a:gd name="connsiteX19751" fmla="*/ 8597562 w 10692508"/>
              <a:gd name="connsiteY19751" fmla="*/ 2824218 h 4158856"/>
              <a:gd name="connsiteX19752" fmla="*/ 8597562 w 10692508"/>
              <a:gd name="connsiteY19752" fmla="*/ 2834189 h 4158856"/>
              <a:gd name="connsiteX19753" fmla="*/ 8578391 w 10692508"/>
              <a:gd name="connsiteY19753" fmla="*/ 2838791 h 4158856"/>
              <a:gd name="connsiteX19754" fmla="*/ 8578391 w 10692508"/>
              <a:gd name="connsiteY19754" fmla="*/ 2824218 h 4158856"/>
              <a:gd name="connsiteX19755" fmla="*/ 8568423 w 10692508"/>
              <a:gd name="connsiteY19755" fmla="*/ 2824218 h 4158856"/>
              <a:gd name="connsiteX19756" fmla="*/ 8547719 w 10692508"/>
              <a:gd name="connsiteY19756" fmla="*/ 2829587 h 4158856"/>
              <a:gd name="connsiteX19757" fmla="*/ 8527781 w 10692508"/>
              <a:gd name="connsiteY19757" fmla="*/ 2838791 h 4158856"/>
              <a:gd name="connsiteX19758" fmla="*/ 8518580 w 10692508"/>
              <a:gd name="connsiteY19758" fmla="*/ 2844161 h 4158856"/>
              <a:gd name="connsiteX19759" fmla="*/ 8497875 w 10692508"/>
              <a:gd name="connsiteY19759" fmla="*/ 2854899 h 4158856"/>
              <a:gd name="connsiteX19760" fmla="*/ 8477938 w 10692508"/>
              <a:gd name="connsiteY19760" fmla="*/ 2849530 h 4158856"/>
              <a:gd name="connsiteX19761" fmla="*/ 8477938 w 10692508"/>
              <a:gd name="connsiteY19761" fmla="*/ 2844161 h 4158856"/>
              <a:gd name="connsiteX19762" fmla="*/ 8467970 w 10692508"/>
              <a:gd name="connsiteY19762" fmla="*/ 2844161 h 4158856"/>
              <a:gd name="connsiteX19763" fmla="*/ 8458768 w 10692508"/>
              <a:gd name="connsiteY19763" fmla="*/ 2849530 h 4158856"/>
              <a:gd name="connsiteX19764" fmla="*/ 8418126 w 10692508"/>
              <a:gd name="connsiteY19764" fmla="*/ 2849530 h 4158856"/>
              <a:gd name="connsiteX19765" fmla="*/ 8408925 w 10692508"/>
              <a:gd name="connsiteY19765" fmla="*/ 2844161 h 4158856"/>
              <a:gd name="connsiteX19766" fmla="*/ 8368283 w 10692508"/>
              <a:gd name="connsiteY19766" fmla="*/ 2854899 h 4158856"/>
              <a:gd name="connsiteX19767" fmla="*/ 8339144 w 10692508"/>
              <a:gd name="connsiteY19767" fmla="*/ 2854899 h 4158856"/>
              <a:gd name="connsiteX19768" fmla="*/ 8328409 w 10692508"/>
              <a:gd name="connsiteY19768" fmla="*/ 2865638 h 4158856"/>
              <a:gd name="connsiteX19769" fmla="*/ 8349113 w 10692508"/>
              <a:gd name="connsiteY19769" fmla="*/ 2865638 h 4158856"/>
              <a:gd name="connsiteX19770" fmla="*/ 8358315 w 10692508"/>
              <a:gd name="connsiteY19770" fmla="*/ 2874842 h 4158856"/>
              <a:gd name="connsiteX19771" fmla="*/ 8358315 w 10692508"/>
              <a:gd name="connsiteY19771" fmla="*/ 2885580 h 4158856"/>
              <a:gd name="connsiteX19772" fmla="*/ 8368283 w 10692508"/>
              <a:gd name="connsiteY19772" fmla="*/ 2874842 h 4158856"/>
              <a:gd name="connsiteX19773" fmla="*/ 8378252 w 10692508"/>
              <a:gd name="connsiteY19773" fmla="*/ 2870240 h 4158856"/>
              <a:gd name="connsiteX19774" fmla="*/ 8398956 w 10692508"/>
              <a:gd name="connsiteY19774" fmla="*/ 2870240 h 4158856"/>
              <a:gd name="connsiteX19775" fmla="*/ 8408925 w 10692508"/>
              <a:gd name="connsiteY19775" fmla="*/ 2874842 h 4158856"/>
              <a:gd name="connsiteX19776" fmla="*/ 8428095 w 10692508"/>
              <a:gd name="connsiteY19776" fmla="*/ 2880211 h 4158856"/>
              <a:gd name="connsiteX19777" fmla="*/ 8418126 w 10692508"/>
              <a:gd name="connsiteY19777" fmla="*/ 2896319 h 4158856"/>
              <a:gd name="connsiteX19778" fmla="*/ 8388221 w 10692508"/>
              <a:gd name="connsiteY19778" fmla="*/ 2906290 h 4158856"/>
              <a:gd name="connsiteX19779" fmla="*/ 8368283 w 10692508"/>
              <a:gd name="connsiteY19779" fmla="*/ 2906290 h 4158856"/>
              <a:gd name="connsiteX19780" fmla="*/ 8358315 w 10692508"/>
              <a:gd name="connsiteY19780" fmla="*/ 2890950 h 4158856"/>
              <a:gd name="connsiteX19781" fmla="*/ 8358315 w 10692508"/>
              <a:gd name="connsiteY19781" fmla="*/ 2900921 h 4158856"/>
              <a:gd name="connsiteX19782" fmla="*/ 8328409 w 10692508"/>
              <a:gd name="connsiteY19782" fmla="*/ 2910892 h 4158856"/>
              <a:gd name="connsiteX19783" fmla="*/ 8328409 w 10692508"/>
              <a:gd name="connsiteY19783" fmla="*/ 2921631 h 4158856"/>
              <a:gd name="connsiteX19784" fmla="*/ 8308471 w 10692508"/>
              <a:gd name="connsiteY19784" fmla="*/ 2927000 h 4158856"/>
              <a:gd name="connsiteX19785" fmla="*/ 8308471 w 10692508"/>
              <a:gd name="connsiteY19785" fmla="*/ 2931602 h 4158856"/>
              <a:gd name="connsiteX19786" fmla="*/ 8308471 w 10692508"/>
              <a:gd name="connsiteY19786" fmla="*/ 2936972 h 4158856"/>
              <a:gd name="connsiteX19787" fmla="*/ 8308471 w 10692508"/>
              <a:gd name="connsiteY19787" fmla="*/ 2942341 h 4158856"/>
              <a:gd name="connsiteX19788" fmla="*/ 8318440 w 10692508"/>
              <a:gd name="connsiteY19788" fmla="*/ 2946943 h 4158856"/>
              <a:gd name="connsiteX19789" fmla="*/ 8268597 w 10692508"/>
              <a:gd name="connsiteY19789" fmla="*/ 2962284 h 4158856"/>
              <a:gd name="connsiteX19790" fmla="*/ 8268597 w 10692508"/>
              <a:gd name="connsiteY19790" fmla="*/ 2957682 h 4158856"/>
              <a:gd name="connsiteX19791" fmla="*/ 8229489 w 10692508"/>
              <a:gd name="connsiteY19791" fmla="*/ 2957682 h 4158856"/>
              <a:gd name="connsiteX19792" fmla="*/ 8229489 w 10692508"/>
              <a:gd name="connsiteY19792" fmla="*/ 2946943 h 4158856"/>
              <a:gd name="connsiteX19793" fmla="*/ 8198817 w 10692508"/>
              <a:gd name="connsiteY19793" fmla="*/ 2946943 h 4158856"/>
              <a:gd name="connsiteX19794" fmla="*/ 8178113 w 10692508"/>
              <a:gd name="connsiteY19794" fmla="*/ 2952312 h 4158856"/>
              <a:gd name="connsiteX19795" fmla="*/ 8148973 w 10692508"/>
              <a:gd name="connsiteY19795" fmla="*/ 2957682 h 4158856"/>
              <a:gd name="connsiteX19796" fmla="*/ 8178113 w 10692508"/>
              <a:gd name="connsiteY19796" fmla="*/ 2973022 h 4158856"/>
              <a:gd name="connsiteX19797" fmla="*/ 8158942 w 10692508"/>
              <a:gd name="connsiteY19797" fmla="*/ 2988363 h 4158856"/>
              <a:gd name="connsiteX19798" fmla="*/ 8148973 w 10692508"/>
              <a:gd name="connsiteY19798" fmla="*/ 2982994 h 4158856"/>
              <a:gd name="connsiteX19799" fmla="*/ 8139005 w 10692508"/>
              <a:gd name="connsiteY19799" fmla="*/ 2982994 h 4158856"/>
              <a:gd name="connsiteX19800" fmla="*/ 8129036 w 10692508"/>
              <a:gd name="connsiteY19800" fmla="*/ 2992965 h 4158856"/>
              <a:gd name="connsiteX19801" fmla="*/ 8139005 w 10692508"/>
              <a:gd name="connsiteY19801" fmla="*/ 2998334 h 4158856"/>
              <a:gd name="connsiteX19802" fmla="*/ 8129036 w 10692508"/>
              <a:gd name="connsiteY19802" fmla="*/ 3003704 h 4158856"/>
              <a:gd name="connsiteX19803" fmla="*/ 8139005 w 10692508"/>
              <a:gd name="connsiteY19803" fmla="*/ 3003704 h 4158856"/>
              <a:gd name="connsiteX19804" fmla="*/ 8139005 w 10692508"/>
              <a:gd name="connsiteY19804" fmla="*/ 3019044 h 4158856"/>
              <a:gd name="connsiteX19805" fmla="*/ 8129036 w 10692508"/>
              <a:gd name="connsiteY19805" fmla="*/ 3019044 h 4158856"/>
              <a:gd name="connsiteX19806" fmla="*/ 8089161 w 10692508"/>
              <a:gd name="connsiteY19806" fmla="*/ 3019044 h 4158856"/>
              <a:gd name="connsiteX19807" fmla="*/ 8079193 w 10692508"/>
              <a:gd name="connsiteY19807" fmla="*/ 3019044 h 4158856"/>
              <a:gd name="connsiteX19808" fmla="*/ 8049287 w 10692508"/>
              <a:gd name="connsiteY19808" fmla="*/ 3019044 h 4158856"/>
              <a:gd name="connsiteX19809" fmla="*/ 8049287 w 10692508"/>
              <a:gd name="connsiteY19809" fmla="*/ 3029016 h 4158856"/>
              <a:gd name="connsiteX19810" fmla="*/ 8019381 w 10692508"/>
              <a:gd name="connsiteY19810" fmla="*/ 3029016 h 4158856"/>
              <a:gd name="connsiteX19811" fmla="*/ 8008645 w 10692508"/>
              <a:gd name="connsiteY19811" fmla="*/ 3019044 h 4158856"/>
              <a:gd name="connsiteX19812" fmla="*/ 8029350 w 10692508"/>
              <a:gd name="connsiteY19812" fmla="*/ 3019044 h 4158856"/>
              <a:gd name="connsiteX19813" fmla="*/ 8049287 w 10692508"/>
              <a:gd name="connsiteY19813" fmla="*/ 3003704 h 4158856"/>
              <a:gd name="connsiteX19814" fmla="*/ 8049287 w 10692508"/>
              <a:gd name="connsiteY19814" fmla="*/ 2992965 h 4158856"/>
              <a:gd name="connsiteX19815" fmla="*/ 8029350 w 10692508"/>
              <a:gd name="connsiteY19815" fmla="*/ 2988363 h 4158856"/>
              <a:gd name="connsiteX19816" fmla="*/ 7979507 w 10692508"/>
              <a:gd name="connsiteY19816" fmla="*/ 3023646 h 4158856"/>
              <a:gd name="connsiteX19817" fmla="*/ 7969538 w 10692508"/>
              <a:gd name="connsiteY19817" fmla="*/ 3009073 h 4158856"/>
              <a:gd name="connsiteX19818" fmla="*/ 7959569 w 10692508"/>
              <a:gd name="connsiteY19818" fmla="*/ 2998334 h 4158856"/>
              <a:gd name="connsiteX19819" fmla="*/ 7948834 w 10692508"/>
              <a:gd name="connsiteY19819" fmla="*/ 3003704 h 4158856"/>
              <a:gd name="connsiteX19820" fmla="*/ 7948834 w 10692508"/>
              <a:gd name="connsiteY19820" fmla="*/ 3014442 h 4158856"/>
              <a:gd name="connsiteX19821" fmla="*/ 7919695 w 10692508"/>
              <a:gd name="connsiteY19821" fmla="*/ 3029016 h 4158856"/>
              <a:gd name="connsiteX19822" fmla="*/ 7909726 w 10692508"/>
              <a:gd name="connsiteY19822" fmla="*/ 3023646 h 4158856"/>
              <a:gd name="connsiteX19823" fmla="*/ 7898991 w 10692508"/>
              <a:gd name="connsiteY19823" fmla="*/ 3034385 h 4158856"/>
              <a:gd name="connsiteX19824" fmla="*/ 7879821 w 10692508"/>
              <a:gd name="connsiteY19824" fmla="*/ 3045123 h 4158856"/>
              <a:gd name="connsiteX19825" fmla="*/ 7889022 w 10692508"/>
              <a:gd name="connsiteY19825" fmla="*/ 3050493 h 4158856"/>
              <a:gd name="connsiteX19826" fmla="*/ 7898991 w 10692508"/>
              <a:gd name="connsiteY19826" fmla="*/ 3050493 h 4158856"/>
              <a:gd name="connsiteX19827" fmla="*/ 7909726 w 10692508"/>
              <a:gd name="connsiteY19827" fmla="*/ 3055095 h 4158856"/>
              <a:gd name="connsiteX19828" fmla="*/ 7909726 w 10692508"/>
              <a:gd name="connsiteY19828" fmla="*/ 3059697 h 4158856"/>
              <a:gd name="connsiteX19829" fmla="*/ 7909726 w 10692508"/>
              <a:gd name="connsiteY19829" fmla="*/ 3075805 h 4158856"/>
              <a:gd name="connsiteX19830" fmla="*/ 7948834 w 10692508"/>
              <a:gd name="connsiteY19830" fmla="*/ 3091145 h 4158856"/>
              <a:gd name="connsiteX19831" fmla="*/ 7948834 w 10692508"/>
              <a:gd name="connsiteY19831" fmla="*/ 3085776 h 4158856"/>
              <a:gd name="connsiteX19832" fmla="*/ 7969538 w 10692508"/>
              <a:gd name="connsiteY19832" fmla="*/ 3091145 h 4158856"/>
              <a:gd name="connsiteX19833" fmla="*/ 7969538 w 10692508"/>
              <a:gd name="connsiteY19833" fmla="*/ 3101117 h 4158856"/>
              <a:gd name="connsiteX19834" fmla="*/ 7959569 w 10692508"/>
              <a:gd name="connsiteY19834" fmla="*/ 3106486 h 4158856"/>
              <a:gd name="connsiteX19835" fmla="*/ 7929663 w 10692508"/>
              <a:gd name="connsiteY19835" fmla="*/ 3095748 h 4158856"/>
              <a:gd name="connsiteX19836" fmla="*/ 7898991 w 10692508"/>
              <a:gd name="connsiteY19836" fmla="*/ 3111855 h 4158856"/>
              <a:gd name="connsiteX19837" fmla="*/ 7879821 w 10692508"/>
              <a:gd name="connsiteY19837" fmla="*/ 3111855 h 4158856"/>
              <a:gd name="connsiteX19838" fmla="*/ 7879821 w 10692508"/>
              <a:gd name="connsiteY19838" fmla="*/ 3127196 h 4158856"/>
              <a:gd name="connsiteX19839" fmla="*/ 7859883 w 10692508"/>
              <a:gd name="connsiteY19839" fmla="*/ 3127196 h 4158856"/>
              <a:gd name="connsiteX19840" fmla="*/ 7859883 w 10692508"/>
              <a:gd name="connsiteY19840" fmla="*/ 3111855 h 4158856"/>
              <a:gd name="connsiteX19841" fmla="*/ 7879821 w 10692508"/>
              <a:gd name="connsiteY19841" fmla="*/ 3091145 h 4158856"/>
              <a:gd name="connsiteX19842" fmla="*/ 7830744 w 10692508"/>
              <a:gd name="connsiteY19842" fmla="*/ 3070435 h 4158856"/>
              <a:gd name="connsiteX19843" fmla="*/ 7810040 w 10692508"/>
              <a:gd name="connsiteY19843" fmla="*/ 3081174 h 4158856"/>
              <a:gd name="connsiteX19844" fmla="*/ 7790103 w 10692508"/>
              <a:gd name="connsiteY19844" fmla="*/ 3081174 h 4158856"/>
              <a:gd name="connsiteX19845" fmla="*/ 7800071 w 10692508"/>
              <a:gd name="connsiteY19845" fmla="*/ 3075805 h 4158856"/>
              <a:gd name="connsiteX19846" fmla="*/ 7810040 w 10692508"/>
              <a:gd name="connsiteY19846" fmla="*/ 3055095 h 4158856"/>
              <a:gd name="connsiteX19847" fmla="*/ 7849915 w 10692508"/>
              <a:gd name="connsiteY19847" fmla="*/ 3039754 h 4158856"/>
              <a:gd name="connsiteX19848" fmla="*/ 7849915 w 10692508"/>
              <a:gd name="connsiteY19848" fmla="*/ 3034385 h 4158856"/>
              <a:gd name="connsiteX19849" fmla="*/ 7839179 w 10692508"/>
              <a:gd name="connsiteY19849" fmla="*/ 3039754 h 4158856"/>
              <a:gd name="connsiteX19850" fmla="*/ 7830744 w 10692508"/>
              <a:gd name="connsiteY19850" fmla="*/ 3039754 h 4158856"/>
              <a:gd name="connsiteX19851" fmla="*/ 7830744 w 10692508"/>
              <a:gd name="connsiteY19851" fmla="*/ 3023646 h 4158856"/>
              <a:gd name="connsiteX19852" fmla="*/ 7849915 w 10692508"/>
              <a:gd name="connsiteY19852" fmla="*/ 3014442 h 4158856"/>
              <a:gd name="connsiteX19853" fmla="*/ 7839179 w 10692508"/>
              <a:gd name="connsiteY19853" fmla="*/ 3009073 h 4158856"/>
              <a:gd name="connsiteX19854" fmla="*/ 7839179 w 10692508"/>
              <a:gd name="connsiteY19854" fmla="*/ 2998334 h 4158856"/>
              <a:gd name="connsiteX19855" fmla="*/ 7830744 w 10692508"/>
              <a:gd name="connsiteY19855" fmla="*/ 2998334 h 4158856"/>
              <a:gd name="connsiteX19856" fmla="*/ 7830744 w 10692508"/>
              <a:gd name="connsiteY19856" fmla="*/ 2992965 h 4158856"/>
              <a:gd name="connsiteX19857" fmla="*/ 7810040 w 10692508"/>
              <a:gd name="connsiteY19857" fmla="*/ 2982994 h 4158856"/>
              <a:gd name="connsiteX19858" fmla="*/ 7800071 w 10692508"/>
              <a:gd name="connsiteY19858" fmla="*/ 2988363 h 4158856"/>
              <a:gd name="connsiteX19859" fmla="*/ 7810040 w 10692508"/>
              <a:gd name="connsiteY19859" fmla="*/ 2998334 h 4158856"/>
              <a:gd name="connsiteX19860" fmla="*/ 7800071 w 10692508"/>
              <a:gd name="connsiteY19860" fmla="*/ 3003704 h 4158856"/>
              <a:gd name="connsiteX19861" fmla="*/ 7800071 w 10692508"/>
              <a:gd name="connsiteY19861" fmla="*/ 3019044 h 4158856"/>
              <a:gd name="connsiteX19862" fmla="*/ 7770165 w 10692508"/>
              <a:gd name="connsiteY19862" fmla="*/ 3029016 h 4158856"/>
              <a:gd name="connsiteX19863" fmla="*/ 7770165 w 10692508"/>
              <a:gd name="connsiteY19863" fmla="*/ 3045123 h 4158856"/>
              <a:gd name="connsiteX19864" fmla="*/ 7760197 w 10692508"/>
              <a:gd name="connsiteY19864" fmla="*/ 3050493 h 4158856"/>
              <a:gd name="connsiteX19865" fmla="*/ 7760197 w 10692508"/>
              <a:gd name="connsiteY19865" fmla="*/ 3081174 h 4158856"/>
              <a:gd name="connsiteX19866" fmla="*/ 7750228 w 10692508"/>
              <a:gd name="connsiteY19866" fmla="*/ 3085776 h 4158856"/>
              <a:gd name="connsiteX19867" fmla="*/ 7760197 w 10692508"/>
              <a:gd name="connsiteY19867" fmla="*/ 3085776 h 4158856"/>
              <a:gd name="connsiteX19868" fmla="*/ 7760197 w 10692508"/>
              <a:gd name="connsiteY19868" fmla="*/ 3101117 h 4158856"/>
              <a:gd name="connsiteX19869" fmla="*/ 7740259 w 10692508"/>
              <a:gd name="connsiteY19869" fmla="*/ 3101117 h 4158856"/>
              <a:gd name="connsiteX19870" fmla="*/ 7740259 w 10692508"/>
              <a:gd name="connsiteY19870" fmla="*/ 3091145 h 4158856"/>
              <a:gd name="connsiteX19871" fmla="*/ 7719555 w 10692508"/>
              <a:gd name="connsiteY19871" fmla="*/ 3091145 h 4158856"/>
              <a:gd name="connsiteX19872" fmla="*/ 7710353 w 10692508"/>
              <a:gd name="connsiteY19872" fmla="*/ 3106486 h 4158856"/>
              <a:gd name="connsiteX19873" fmla="*/ 7700385 w 10692508"/>
              <a:gd name="connsiteY19873" fmla="*/ 3116457 h 4158856"/>
              <a:gd name="connsiteX19874" fmla="*/ 7690417 w 10692508"/>
              <a:gd name="connsiteY19874" fmla="*/ 3121827 h 4158856"/>
              <a:gd name="connsiteX19875" fmla="*/ 7690417 w 10692508"/>
              <a:gd name="connsiteY19875" fmla="*/ 3131798 h 4158856"/>
              <a:gd name="connsiteX19876" fmla="*/ 7669712 w 10692508"/>
              <a:gd name="connsiteY19876" fmla="*/ 3127196 h 4158856"/>
              <a:gd name="connsiteX19877" fmla="*/ 7669712 w 10692508"/>
              <a:gd name="connsiteY19877" fmla="*/ 3137167 h 4158856"/>
              <a:gd name="connsiteX19878" fmla="*/ 7690417 w 10692508"/>
              <a:gd name="connsiteY19878" fmla="*/ 3137167 h 4158856"/>
              <a:gd name="connsiteX19879" fmla="*/ 7690417 w 10692508"/>
              <a:gd name="connsiteY19879" fmla="*/ 3152508 h 4158856"/>
              <a:gd name="connsiteX19880" fmla="*/ 7669712 w 10692508"/>
              <a:gd name="connsiteY19880" fmla="*/ 3157877 h 4158856"/>
              <a:gd name="connsiteX19881" fmla="*/ 7659743 w 10692508"/>
              <a:gd name="connsiteY19881" fmla="*/ 3177820 h 4158856"/>
              <a:gd name="connsiteX19882" fmla="*/ 7640573 w 10692508"/>
              <a:gd name="connsiteY19882" fmla="*/ 3199297 h 4158856"/>
              <a:gd name="connsiteX19883" fmla="*/ 7640573 w 10692508"/>
              <a:gd name="connsiteY19883" fmla="*/ 3208502 h 4158856"/>
              <a:gd name="connsiteX19884" fmla="*/ 7630605 w 10692508"/>
              <a:gd name="connsiteY19884" fmla="*/ 3213871 h 4158856"/>
              <a:gd name="connsiteX19885" fmla="*/ 7630605 w 10692508"/>
              <a:gd name="connsiteY19885" fmla="*/ 3208502 h 4158856"/>
              <a:gd name="connsiteX19886" fmla="*/ 7599932 w 10692508"/>
              <a:gd name="connsiteY19886" fmla="*/ 3213871 h 4158856"/>
              <a:gd name="connsiteX19887" fmla="*/ 7590730 w 10692508"/>
              <a:gd name="connsiteY19887" fmla="*/ 3208502 h 4158856"/>
              <a:gd name="connsiteX19888" fmla="*/ 7599932 w 10692508"/>
              <a:gd name="connsiteY19888" fmla="*/ 3193928 h 4158856"/>
              <a:gd name="connsiteX19889" fmla="*/ 7619869 w 10692508"/>
              <a:gd name="connsiteY19889" fmla="*/ 3177820 h 4158856"/>
              <a:gd name="connsiteX19890" fmla="*/ 7640573 w 10692508"/>
              <a:gd name="connsiteY19890" fmla="*/ 3177820 h 4158856"/>
              <a:gd name="connsiteX19891" fmla="*/ 7650541 w 10692508"/>
              <a:gd name="connsiteY19891" fmla="*/ 3172451 h 4158856"/>
              <a:gd name="connsiteX19892" fmla="*/ 7619869 w 10692508"/>
              <a:gd name="connsiteY19892" fmla="*/ 3167849 h 4158856"/>
              <a:gd name="connsiteX19893" fmla="*/ 7609901 w 10692508"/>
              <a:gd name="connsiteY19893" fmla="*/ 3152508 h 4158856"/>
              <a:gd name="connsiteX19894" fmla="*/ 7640573 w 10692508"/>
              <a:gd name="connsiteY19894" fmla="*/ 3137167 h 4158856"/>
              <a:gd name="connsiteX19895" fmla="*/ 7630605 w 10692508"/>
              <a:gd name="connsiteY19895" fmla="*/ 3131798 h 4158856"/>
              <a:gd name="connsiteX19896" fmla="*/ 7609901 w 10692508"/>
              <a:gd name="connsiteY19896" fmla="*/ 3127196 h 4158856"/>
              <a:gd name="connsiteX19897" fmla="*/ 7599932 w 10692508"/>
              <a:gd name="connsiteY19897" fmla="*/ 3121827 h 4158856"/>
              <a:gd name="connsiteX19898" fmla="*/ 7580761 w 10692508"/>
              <a:gd name="connsiteY19898" fmla="*/ 3116457 h 4158856"/>
              <a:gd name="connsiteX19899" fmla="*/ 7590730 w 10692508"/>
              <a:gd name="connsiteY19899" fmla="*/ 3106486 h 4158856"/>
              <a:gd name="connsiteX19900" fmla="*/ 7570793 w 10692508"/>
              <a:gd name="connsiteY19900" fmla="*/ 3101117 h 4158856"/>
              <a:gd name="connsiteX19901" fmla="*/ 7540887 w 10692508"/>
              <a:gd name="connsiteY19901" fmla="*/ 3111855 h 4158856"/>
              <a:gd name="connsiteX19902" fmla="*/ 7530918 w 10692508"/>
              <a:gd name="connsiteY19902" fmla="*/ 3111855 h 4158856"/>
              <a:gd name="connsiteX19903" fmla="*/ 7530918 w 10692508"/>
              <a:gd name="connsiteY19903" fmla="*/ 3106486 h 4158856"/>
              <a:gd name="connsiteX19904" fmla="*/ 7520949 w 10692508"/>
              <a:gd name="connsiteY19904" fmla="*/ 3101117 h 4158856"/>
              <a:gd name="connsiteX19905" fmla="*/ 7530918 w 10692508"/>
              <a:gd name="connsiteY19905" fmla="*/ 3085776 h 4158856"/>
              <a:gd name="connsiteX19906" fmla="*/ 7540887 w 10692508"/>
              <a:gd name="connsiteY19906" fmla="*/ 3075805 h 4158856"/>
              <a:gd name="connsiteX19907" fmla="*/ 7560057 w 10692508"/>
              <a:gd name="connsiteY19907" fmla="*/ 3075805 h 4158856"/>
              <a:gd name="connsiteX19908" fmla="*/ 7560057 w 10692508"/>
              <a:gd name="connsiteY19908" fmla="*/ 3081174 h 4158856"/>
              <a:gd name="connsiteX19909" fmla="*/ 7570793 w 10692508"/>
              <a:gd name="connsiteY19909" fmla="*/ 3085776 h 4158856"/>
              <a:gd name="connsiteX19910" fmla="*/ 7590730 w 10692508"/>
              <a:gd name="connsiteY19910" fmla="*/ 3085776 h 4158856"/>
              <a:gd name="connsiteX19911" fmla="*/ 7590730 w 10692508"/>
              <a:gd name="connsiteY19911" fmla="*/ 3075805 h 4158856"/>
              <a:gd name="connsiteX19912" fmla="*/ 7599932 w 10692508"/>
              <a:gd name="connsiteY19912" fmla="*/ 3075805 h 4158856"/>
              <a:gd name="connsiteX19913" fmla="*/ 7630605 w 10692508"/>
              <a:gd name="connsiteY19913" fmla="*/ 3081174 h 4158856"/>
              <a:gd name="connsiteX19914" fmla="*/ 7630605 w 10692508"/>
              <a:gd name="connsiteY19914" fmla="*/ 3091145 h 4158856"/>
              <a:gd name="connsiteX19915" fmla="*/ 7619869 w 10692508"/>
              <a:gd name="connsiteY19915" fmla="*/ 3081174 h 4158856"/>
              <a:gd name="connsiteX19916" fmla="*/ 7609901 w 10692508"/>
              <a:gd name="connsiteY19916" fmla="*/ 3081174 h 4158856"/>
              <a:gd name="connsiteX19917" fmla="*/ 7599932 w 10692508"/>
              <a:gd name="connsiteY19917" fmla="*/ 3091145 h 4158856"/>
              <a:gd name="connsiteX19918" fmla="*/ 7599932 w 10692508"/>
              <a:gd name="connsiteY19918" fmla="*/ 3095748 h 4158856"/>
              <a:gd name="connsiteX19919" fmla="*/ 7630605 w 10692508"/>
              <a:gd name="connsiteY19919" fmla="*/ 3095748 h 4158856"/>
              <a:gd name="connsiteX19920" fmla="*/ 7630605 w 10692508"/>
              <a:gd name="connsiteY19920" fmla="*/ 3091145 h 4158856"/>
              <a:gd name="connsiteX19921" fmla="*/ 7650541 w 10692508"/>
              <a:gd name="connsiteY19921" fmla="*/ 3075805 h 4158856"/>
              <a:gd name="connsiteX19922" fmla="*/ 7669712 w 10692508"/>
              <a:gd name="connsiteY19922" fmla="*/ 3059697 h 4158856"/>
              <a:gd name="connsiteX19923" fmla="*/ 7659743 w 10692508"/>
              <a:gd name="connsiteY19923" fmla="*/ 3055095 h 4158856"/>
              <a:gd name="connsiteX19924" fmla="*/ 7680447 w 10692508"/>
              <a:gd name="connsiteY19924" fmla="*/ 3039754 h 4158856"/>
              <a:gd name="connsiteX19925" fmla="*/ 7690417 w 10692508"/>
              <a:gd name="connsiteY19925" fmla="*/ 3029016 h 4158856"/>
              <a:gd name="connsiteX19926" fmla="*/ 7690417 w 10692508"/>
              <a:gd name="connsiteY19926" fmla="*/ 3023646 h 4158856"/>
              <a:gd name="connsiteX19927" fmla="*/ 7680447 w 10692508"/>
              <a:gd name="connsiteY19927" fmla="*/ 3029016 h 4158856"/>
              <a:gd name="connsiteX19928" fmla="*/ 7669712 w 10692508"/>
              <a:gd name="connsiteY19928" fmla="*/ 3019044 h 4158856"/>
              <a:gd name="connsiteX19929" fmla="*/ 7659743 w 10692508"/>
              <a:gd name="connsiteY19929" fmla="*/ 3019044 h 4158856"/>
              <a:gd name="connsiteX19930" fmla="*/ 7659743 w 10692508"/>
              <a:gd name="connsiteY19930" fmla="*/ 3009073 h 4158856"/>
              <a:gd name="connsiteX19931" fmla="*/ 7640573 w 10692508"/>
              <a:gd name="connsiteY19931" fmla="*/ 3009073 h 4158856"/>
              <a:gd name="connsiteX19932" fmla="*/ 7659743 w 10692508"/>
              <a:gd name="connsiteY19932" fmla="*/ 3019044 h 4158856"/>
              <a:gd name="connsiteX19933" fmla="*/ 7659743 w 10692508"/>
              <a:gd name="connsiteY19933" fmla="*/ 3029016 h 4158856"/>
              <a:gd name="connsiteX19934" fmla="*/ 7640573 w 10692508"/>
              <a:gd name="connsiteY19934" fmla="*/ 3034385 h 4158856"/>
              <a:gd name="connsiteX19935" fmla="*/ 7650541 w 10692508"/>
              <a:gd name="connsiteY19935" fmla="*/ 3039754 h 4158856"/>
              <a:gd name="connsiteX19936" fmla="*/ 7650541 w 10692508"/>
              <a:gd name="connsiteY19936" fmla="*/ 3065066 h 4158856"/>
              <a:gd name="connsiteX19937" fmla="*/ 7619869 w 10692508"/>
              <a:gd name="connsiteY19937" fmla="*/ 3070435 h 4158856"/>
              <a:gd name="connsiteX19938" fmla="*/ 7609901 w 10692508"/>
              <a:gd name="connsiteY19938" fmla="*/ 3059697 h 4158856"/>
              <a:gd name="connsiteX19939" fmla="*/ 7599932 w 10692508"/>
              <a:gd name="connsiteY19939" fmla="*/ 3070435 h 4158856"/>
              <a:gd name="connsiteX19940" fmla="*/ 7580761 w 10692508"/>
              <a:gd name="connsiteY19940" fmla="*/ 3070435 h 4158856"/>
              <a:gd name="connsiteX19941" fmla="*/ 7570793 w 10692508"/>
              <a:gd name="connsiteY19941" fmla="*/ 3075805 h 4158856"/>
              <a:gd name="connsiteX19942" fmla="*/ 7560057 w 10692508"/>
              <a:gd name="connsiteY19942" fmla="*/ 3075805 h 4158856"/>
              <a:gd name="connsiteX19943" fmla="*/ 7560057 w 10692508"/>
              <a:gd name="connsiteY19943" fmla="*/ 3070435 h 4158856"/>
              <a:gd name="connsiteX19944" fmla="*/ 7550089 w 10692508"/>
              <a:gd name="connsiteY19944" fmla="*/ 3070435 h 4158856"/>
              <a:gd name="connsiteX19945" fmla="*/ 7540887 w 10692508"/>
              <a:gd name="connsiteY19945" fmla="*/ 3055095 h 4158856"/>
              <a:gd name="connsiteX19946" fmla="*/ 7560057 w 10692508"/>
              <a:gd name="connsiteY19946" fmla="*/ 3055095 h 4158856"/>
              <a:gd name="connsiteX19947" fmla="*/ 7560057 w 10692508"/>
              <a:gd name="connsiteY19947" fmla="*/ 3045123 h 4158856"/>
              <a:gd name="connsiteX19948" fmla="*/ 7550089 w 10692508"/>
              <a:gd name="connsiteY19948" fmla="*/ 3039754 h 4158856"/>
              <a:gd name="connsiteX19949" fmla="*/ 7570793 w 10692508"/>
              <a:gd name="connsiteY19949" fmla="*/ 3039754 h 4158856"/>
              <a:gd name="connsiteX19950" fmla="*/ 7580761 w 10692508"/>
              <a:gd name="connsiteY19950" fmla="*/ 3039754 h 4158856"/>
              <a:gd name="connsiteX19951" fmla="*/ 7580761 w 10692508"/>
              <a:gd name="connsiteY19951" fmla="*/ 3029016 h 4158856"/>
              <a:gd name="connsiteX19952" fmla="*/ 7560057 w 10692508"/>
              <a:gd name="connsiteY19952" fmla="*/ 3034385 h 4158856"/>
              <a:gd name="connsiteX19953" fmla="*/ 7550089 w 10692508"/>
              <a:gd name="connsiteY19953" fmla="*/ 3029016 h 4158856"/>
              <a:gd name="connsiteX19954" fmla="*/ 7520949 w 10692508"/>
              <a:gd name="connsiteY19954" fmla="*/ 3055095 h 4158856"/>
              <a:gd name="connsiteX19955" fmla="*/ 7520949 w 10692508"/>
              <a:gd name="connsiteY19955" fmla="*/ 3065066 h 4158856"/>
              <a:gd name="connsiteX19956" fmla="*/ 7500245 w 10692508"/>
              <a:gd name="connsiteY19956" fmla="*/ 3070435 h 4158856"/>
              <a:gd name="connsiteX19957" fmla="*/ 7500245 w 10692508"/>
              <a:gd name="connsiteY19957" fmla="*/ 3055095 h 4158856"/>
              <a:gd name="connsiteX19958" fmla="*/ 7461137 w 10692508"/>
              <a:gd name="connsiteY19958" fmla="*/ 3055095 h 4158856"/>
              <a:gd name="connsiteX19959" fmla="*/ 7461137 w 10692508"/>
              <a:gd name="connsiteY19959" fmla="*/ 3065066 h 4158856"/>
              <a:gd name="connsiteX19960" fmla="*/ 7421263 w 10692508"/>
              <a:gd name="connsiteY19960" fmla="*/ 3065066 h 4158856"/>
              <a:gd name="connsiteX19961" fmla="*/ 7421263 w 10692508"/>
              <a:gd name="connsiteY19961" fmla="*/ 3075805 h 4158856"/>
              <a:gd name="connsiteX19962" fmla="*/ 7390591 w 10692508"/>
              <a:gd name="connsiteY19962" fmla="*/ 3091145 h 4158856"/>
              <a:gd name="connsiteX19963" fmla="*/ 7390591 w 10692508"/>
              <a:gd name="connsiteY19963" fmla="*/ 3095748 h 4158856"/>
              <a:gd name="connsiteX19964" fmla="*/ 7430465 w 10692508"/>
              <a:gd name="connsiteY19964" fmla="*/ 3111855 h 4158856"/>
              <a:gd name="connsiteX19965" fmla="*/ 7430465 w 10692508"/>
              <a:gd name="connsiteY19965" fmla="*/ 3121827 h 4158856"/>
              <a:gd name="connsiteX19966" fmla="*/ 7430465 w 10692508"/>
              <a:gd name="connsiteY19966" fmla="*/ 3127196 h 4158856"/>
              <a:gd name="connsiteX19967" fmla="*/ 7450403 w 10692508"/>
              <a:gd name="connsiteY19967" fmla="*/ 3121827 h 4158856"/>
              <a:gd name="connsiteX19968" fmla="*/ 7461137 w 10692508"/>
              <a:gd name="connsiteY19968" fmla="*/ 3121827 h 4158856"/>
              <a:gd name="connsiteX19969" fmla="*/ 7461137 w 10692508"/>
              <a:gd name="connsiteY19969" fmla="*/ 3131798 h 4158856"/>
              <a:gd name="connsiteX19970" fmla="*/ 7471107 w 10692508"/>
              <a:gd name="connsiteY19970" fmla="*/ 3137167 h 4158856"/>
              <a:gd name="connsiteX19971" fmla="*/ 7430465 w 10692508"/>
              <a:gd name="connsiteY19971" fmla="*/ 3137167 h 4158856"/>
              <a:gd name="connsiteX19972" fmla="*/ 7411295 w 10692508"/>
              <a:gd name="connsiteY19972" fmla="*/ 3131798 h 4158856"/>
              <a:gd name="connsiteX19973" fmla="*/ 7411295 w 10692508"/>
              <a:gd name="connsiteY19973" fmla="*/ 3127196 h 4158856"/>
              <a:gd name="connsiteX19974" fmla="*/ 7390591 w 10692508"/>
              <a:gd name="connsiteY19974" fmla="*/ 3127196 h 4158856"/>
              <a:gd name="connsiteX19975" fmla="*/ 7390591 w 10692508"/>
              <a:gd name="connsiteY19975" fmla="*/ 3141770 h 4158856"/>
              <a:gd name="connsiteX19976" fmla="*/ 7370653 w 10692508"/>
              <a:gd name="connsiteY19976" fmla="*/ 3157877 h 4158856"/>
              <a:gd name="connsiteX19977" fmla="*/ 7361451 w 10692508"/>
              <a:gd name="connsiteY19977" fmla="*/ 3152508 h 4158856"/>
              <a:gd name="connsiteX19978" fmla="*/ 7341514 w 10692508"/>
              <a:gd name="connsiteY19978" fmla="*/ 3147139 h 4158856"/>
              <a:gd name="connsiteX19979" fmla="*/ 7311609 w 10692508"/>
              <a:gd name="connsiteY19979" fmla="*/ 3152508 h 4158856"/>
              <a:gd name="connsiteX19980" fmla="*/ 7341514 w 10692508"/>
              <a:gd name="connsiteY19980" fmla="*/ 3163247 h 4158856"/>
              <a:gd name="connsiteX19981" fmla="*/ 7330779 w 10692508"/>
              <a:gd name="connsiteY19981" fmla="*/ 3167849 h 4158856"/>
              <a:gd name="connsiteX19982" fmla="*/ 7311609 w 10692508"/>
              <a:gd name="connsiteY19982" fmla="*/ 3177820 h 4158856"/>
              <a:gd name="connsiteX19983" fmla="*/ 7291671 w 10692508"/>
              <a:gd name="connsiteY19983" fmla="*/ 3172451 h 4158856"/>
              <a:gd name="connsiteX19984" fmla="*/ 7280935 w 10692508"/>
              <a:gd name="connsiteY19984" fmla="*/ 3177820 h 4158856"/>
              <a:gd name="connsiteX19985" fmla="*/ 7280935 w 10692508"/>
              <a:gd name="connsiteY19985" fmla="*/ 3188559 h 4158856"/>
              <a:gd name="connsiteX19986" fmla="*/ 7291671 w 10692508"/>
              <a:gd name="connsiteY19986" fmla="*/ 3193928 h 4158856"/>
              <a:gd name="connsiteX19987" fmla="*/ 7320810 w 10692508"/>
              <a:gd name="connsiteY19987" fmla="*/ 3193928 h 4158856"/>
              <a:gd name="connsiteX19988" fmla="*/ 7341514 w 10692508"/>
              <a:gd name="connsiteY19988" fmla="*/ 3188559 h 4158856"/>
              <a:gd name="connsiteX19989" fmla="*/ 7380622 w 10692508"/>
              <a:gd name="connsiteY19989" fmla="*/ 3163247 h 4158856"/>
              <a:gd name="connsiteX19990" fmla="*/ 7421263 w 10692508"/>
              <a:gd name="connsiteY19990" fmla="*/ 3172451 h 4158856"/>
              <a:gd name="connsiteX19991" fmla="*/ 7390591 w 10692508"/>
              <a:gd name="connsiteY19991" fmla="*/ 3172451 h 4158856"/>
              <a:gd name="connsiteX19992" fmla="*/ 7390591 w 10692508"/>
              <a:gd name="connsiteY19992" fmla="*/ 3188559 h 4158856"/>
              <a:gd name="connsiteX19993" fmla="*/ 7380622 w 10692508"/>
              <a:gd name="connsiteY19993" fmla="*/ 3183189 h 4158856"/>
              <a:gd name="connsiteX19994" fmla="*/ 7361451 w 10692508"/>
              <a:gd name="connsiteY19994" fmla="*/ 3193928 h 4158856"/>
              <a:gd name="connsiteX19995" fmla="*/ 7361451 w 10692508"/>
              <a:gd name="connsiteY19995" fmla="*/ 3199297 h 4158856"/>
              <a:gd name="connsiteX19996" fmla="*/ 7351483 w 10692508"/>
              <a:gd name="connsiteY19996" fmla="*/ 3208502 h 4158856"/>
              <a:gd name="connsiteX19997" fmla="*/ 7361451 w 10692508"/>
              <a:gd name="connsiteY19997" fmla="*/ 3213871 h 4158856"/>
              <a:gd name="connsiteX19998" fmla="*/ 7351483 w 10692508"/>
              <a:gd name="connsiteY19998" fmla="*/ 3224609 h 4158856"/>
              <a:gd name="connsiteX19999" fmla="*/ 7341514 w 10692508"/>
              <a:gd name="connsiteY19999" fmla="*/ 3229978 h 4158856"/>
              <a:gd name="connsiteX20000" fmla="*/ 7341514 w 10692508"/>
              <a:gd name="connsiteY20000" fmla="*/ 3219240 h 4158856"/>
              <a:gd name="connsiteX20001" fmla="*/ 7351483 w 10692508"/>
              <a:gd name="connsiteY20001" fmla="*/ 3213871 h 4158856"/>
              <a:gd name="connsiteX20002" fmla="*/ 7320810 w 10692508"/>
              <a:gd name="connsiteY20002" fmla="*/ 3208502 h 4158856"/>
              <a:gd name="connsiteX20003" fmla="*/ 7291671 w 10692508"/>
              <a:gd name="connsiteY20003" fmla="*/ 3208502 h 4158856"/>
              <a:gd name="connsiteX20004" fmla="*/ 7280935 w 10692508"/>
              <a:gd name="connsiteY20004" fmla="*/ 3203899 h 4158856"/>
              <a:gd name="connsiteX20005" fmla="*/ 7260999 w 10692508"/>
              <a:gd name="connsiteY20005" fmla="*/ 3203899 h 4158856"/>
              <a:gd name="connsiteX20006" fmla="*/ 7251797 w 10692508"/>
              <a:gd name="connsiteY20006" fmla="*/ 3208502 h 4158856"/>
              <a:gd name="connsiteX20007" fmla="*/ 7260999 w 10692508"/>
              <a:gd name="connsiteY20007" fmla="*/ 3213871 h 4158856"/>
              <a:gd name="connsiteX20008" fmla="*/ 7251797 w 10692508"/>
              <a:gd name="connsiteY20008" fmla="*/ 3224609 h 4158856"/>
              <a:gd name="connsiteX20009" fmla="*/ 7270967 w 10692508"/>
              <a:gd name="connsiteY20009" fmla="*/ 3229978 h 4158856"/>
              <a:gd name="connsiteX20010" fmla="*/ 7280935 w 10692508"/>
              <a:gd name="connsiteY20010" fmla="*/ 3224609 h 4158856"/>
              <a:gd name="connsiteX20011" fmla="*/ 7291671 w 10692508"/>
              <a:gd name="connsiteY20011" fmla="*/ 3229978 h 4158856"/>
              <a:gd name="connsiteX20012" fmla="*/ 7301639 w 10692508"/>
              <a:gd name="connsiteY20012" fmla="*/ 3224609 h 4158856"/>
              <a:gd name="connsiteX20013" fmla="*/ 7301639 w 10692508"/>
              <a:gd name="connsiteY20013" fmla="*/ 3239950 h 4158856"/>
              <a:gd name="connsiteX20014" fmla="*/ 7291671 w 10692508"/>
              <a:gd name="connsiteY20014" fmla="*/ 3244552 h 4158856"/>
              <a:gd name="connsiteX20015" fmla="*/ 7270967 w 10692508"/>
              <a:gd name="connsiteY20015" fmla="*/ 3244552 h 4158856"/>
              <a:gd name="connsiteX20016" fmla="*/ 7251797 w 10692508"/>
              <a:gd name="connsiteY20016" fmla="*/ 3244552 h 4158856"/>
              <a:gd name="connsiteX20017" fmla="*/ 7251797 w 10692508"/>
              <a:gd name="connsiteY20017" fmla="*/ 3255291 h 4158856"/>
              <a:gd name="connsiteX20018" fmla="*/ 7241828 w 10692508"/>
              <a:gd name="connsiteY20018" fmla="*/ 3260660 h 4158856"/>
              <a:gd name="connsiteX20019" fmla="*/ 7221123 w 10692508"/>
              <a:gd name="connsiteY20019" fmla="*/ 3260660 h 4158856"/>
              <a:gd name="connsiteX20020" fmla="*/ 7221123 w 10692508"/>
              <a:gd name="connsiteY20020" fmla="*/ 3276000 h 4158856"/>
              <a:gd name="connsiteX20021" fmla="*/ 7211155 w 10692508"/>
              <a:gd name="connsiteY20021" fmla="*/ 3280603 h 4158856"/>
              <a:gd name="connsiteX20022" fmla="*/ 7211155 w 10692508"/>
              <a:gd name="connsiteY20022" fmla="*/ 3291341 h 4158856"/>
              <a:gd name="connsiteX20023" fmla="*/ 7231859 w 10692508"/>
              <a:gd name="connsiteY20023" fmla="*/ 3295943 h 4158856"/>
              <a:gd name="connsiteX20024" fmla="*/ 7231859 w 10692508"/>
              <a:gd name="connsiteY20024" fmla="*/ 3285972 h 4158856"/>
              <a:gd name="connsiteX20025" fmla="*/ 7241828 w 10692508"/>
              <a:gd name="connsiteY20025" fmla="*/ 3285972 h 4158856"/>
              <a:gd name="connsiteX20026" fmla="*/ 7241828 w 10692508"/>
              <a:gd name="connsiteY20026" fmla="*/ 3295943 h 4158856"/>
              <a:gd name="connsiteX20027" fmla="*/ 7231859 w 10692508"/>
              <a:gd name="connsiteY20027" fmla="*/ 3312051 h 4158856"/>
              <a:gd name="connsiteX20028" fmla="*/ 7211155 w 10692508"/>
              <a:gd name="connsiteY20028" fmla="*/ 3312051 h 4158856"/>
              <a:gd name="connsiteX20029" fmla="*/ 7201187 w 10692508"/>
              <a:gd name="connsiteY20029" fmla="*/ 3301313 h 4158856"/>
              <a:gd name="connsiteX20030" fmla="*/ 7182016 w 10692508"/>
              <a:gd name="connsiteY20030" fmla="*/ 3285972 h 4158856"/>
              <a:gd name="connsiteX20031" fmla="*/ 7191985 w 10692508"/>
              <a:gd name="connsiteY20031" fmla="*/ 3280603 h 4158856"/>
              <a:gd name="connsiteX20032" fmla="*/ 7191985 w 10692508"/>
              <a:gd name="connsiteY20032" fmla="*/ 3276000 h 4158856"/>
              <a:gd name="connsiteX20033" fmla="*/ 7191985 w 10692508"/>
              <a:gd name="connsiteY20033" fmla="*/ 3260660 h 4158856"/>
              <a:gd name="connsiteX20034" fmla="*/ 7182016 w 10692508"/>
              <a:gd name="connsiteY20034" fmla="*/ 3260660 h 4158856"/>
              <a:gd name="connsiteX20035" fmla="*/ 7171281 w 10692508"/>
              <a:gd name="connsiteY20035" fmla="*/ 3270631 h 4158856"/>
              <a:gd name="connsiteX20036" fmla="*/ 7141375 w 10692508"/>
              <a:gd name="connsiteY20036" fmla="*/ 3270631 h 4158856"/>
              <a:gd name="connsiteX20037" fmla="*/ 7111469 w 10692508"/>
              <a:gd name="connsiteY20037" fmla="*/ 3265262 h 4158856"/>
              <a:gd name="connsiteX20038" fmla="*/ 7081563 w 10692508"/>
              <a:gd name="connsiteY20038" fmla="*/ 3265262 h 4158856"/>
              <a:gd name="connsiteX20039" fmla="*/ 7062393 w 10692508"/>
              <a:gd name="connsiteY20039" fmla="*/ 3249921 h 4158856"/>
              <a:gd name="connsiteX20040" fmla="*/ 7041689 w 10692508"/>
              <a:gd name="connsiteY20040" fmla="*/ 3249921 h 4158856"/>
              <a:gd name="connsiteX20041" fmla="*/ 7062393 w 10692508"/>
              <a:gd name="connsiteY20041" fmla="*/ 3260660 h 4158856"/>
              <a:gd name="connsiteX20042" fmla="*/ 7051657 w 10692508"/>
              <a:gd name="connsiteY20042" fmla="*/ 3265262 h 4158856"/>
              <a:gd name="connsiteX20043" fmla="*/ 7041689 w 10692508"/>
              <a:gd name="connsiteY20043" fmla="*/ 3276000 h 4158856"/>
              <a:gd name="connsiteX20044" fmla="*/ 7041689 w 10692508"/>
              <a:gd name="connsiteY20044" fmla="*/ 3285972 h 4158856"/>
              <a:gd name="connsiteX20045" fmla="*/ 7041689 w 10692508"/>
              <a:gd name="connsiteY20045" fmla="*/ 3291341 h 4158856"/>
              <a:gd name="connsiteX20046" fmla="*/ 7041689 w 10692508"/>
              <a:gd name="connsiteY20046" fmla="*/ 3301313 h 4158856"/>
              <a:gd name="connsiteX20047" fmla="*/ 7022518 w 10692508"/>
              <a:gd name="connsiteY20047" fmla="*/ 3306682 h 4158856"/>
              <a:gd name="connsiteX20048" fmla="*/ 7012550 w 10692508"/>
              <a:gd name="connsiteY20048" fmla="*/ 3295943 h 4158856"/>
              <a:gd name="connsiteX20049" fmla="*/ 6991845 w 10692508"/>
              <a:gd name="connsiteY20049" fmla="*/ 3306682 h 4158856"/>
              <a:gd name="connsiteX20050" fmla="*/ 7001814 w 10692508"/>
              <a:gd name="connsiteY20050" fmla="*/ 3312051 h 4158856"/>
              <a:gd name="connsiteX20051" fmla="*/ 7001814 w 10692508"/>
              <a:gd name="connsiteY20051" fmla="*/ 3322022 h 4158856"/>
              <a:gd name="connsiteX20052" fmla="*/ 7022518 w 10692508"/>
              <a:gd name="connsiteY20052" fmla="*/ 3331994 h 4158856"/>
              <a:gd name="connsiteX20053" fmla="*/ 7001814 w 10692508"/>
              <a:gd name="connsiteY20053" fmla="*/ 3342732 h 4158856"/>
              <a:gd name="connsiteX20054" fmla="*/ 6991845 w 10692508"/>
              <a:gd name="connsiteY20054" fmla="*/ 3326625 h 4158856"/>
              <a:gd name="connsiteX20055" fmla="*/ 6981877 w 10692508"/>
              <a:gd name="connsiteY20055" fmla="*/ 3326625 h 4158856"/>
              <a:gd name="connsiteX20056" fmla="*/ 6971908 w 10692508"/>
              <a:gd name="connsiteY20056" fmla="*/ 3322022 h 4158856"/>
              <a:gd name="connsiteX20057" fmla="*/ 6962706 w 10692508"/>
              <a:gd name="connsiteY20057" fmla="*/ 3316653 h 4158856"/>
              <a:gd name="connsiteX20058" fmla="*/ 6971908 w 10692508"/>
              <a:gd name="connsiteY20058" fmla="*/ 3312051 h 4158856"/>
              <a:gd name="connsiteX20059" fmla="*/ 6952738 w 10692508"/>
              <a:gd name="connsiteY20059" fmla="*/ 3312051 h 4158856"/>
              <a:gd name="connsiteX20060" fmla="*/ 6942002 w 10692508"/>
              <a:gd name="connsiteY20060" fmla="*/ 3312051 h 4158856"/>
              <a:gd name="connsiteX20061" fmla="*/ 6971908 w 10692508"/>
              <a:gd name="connsiteY20061" fmla="*/ 3301313 h 4158856"/>
              <a:gd name="connsiteX20062" fmla="*/ 6971908 w 10692508"/>
              <a:gd name="connsiteY20062" fmla="*/ 3295943 h 4158856"/>
              <a:gd name="connsiteX20063" fmla="*/ 6971908 w 10692508"/>
              <a:gd name="connsiteY20063" fmla="*/ 3291341 h 4158856"/>
              <a:gd name="connsiteX20064" fmla="*/ 6991845 w 10692508"/>
              <a:gd name="connsiteY20064" fmla="*/ 3285972 h 4158856"/>
              <a:gd name="connsiteX20065" fmla="*/ 6991845 w 10692508"/>
              <a:gd name="connsiteY20065" fmla="*/ 3280603 h 4158856"/>
              <a:gd name="connsiteX20066" fmla="*/ 6942002 w 10692508"/>
              <a:gd name="connsiteY20066" fmla="*/ 3265262 h 4158856"/>
              <a:gd name="connsiteX20067" fmla="*/ 6942002 w 10692508"/>
              <a:gd name="connsiteY20067" fmla="*/ 3280603 h 4158856"/>
              <a:gd name="connsiteX20068" fmla="*/ 6952738 w 10692508"/>
              <a:gd name="connsiteY20068" fmla="*/ 3291341 h 4158856"/>
              <a:gd name="connsiteX20069" fmla="*/ 6932034 w 10692508"/>
              <a:gd name="connsiteY20069" fmla="*/ 3295943 h 4158856"/>
              <a:gd name="connsiteX20070" fmla="*/ 6922065 w 10692508"/>
              <a:gd name="connsiteY20070" fmla="*/ 3295943 h 4158856"/>
              <a:gd name="connsiteX20071" fmla="*/ 6902895 w 10692508"/>
              <a:gd name="connsiteY20071" fmla="*/ 3301313 h 4158856"/>
              <a:gd name="connsiteX20072" fmla="*/ 6892926 w 10692508"/>
              <a:gd name="connsiteY20072" fmla="*/ 3301313 h 4158856"/>
              <a:gd name="connsiteX20073" fmla="*/ 6872222 w 10692508"/>
              <a:gd name="connsiteY20073" fmla="*/ 3295943 h 4158856"/>
              <a:gd name="connsiteX20074" fmla="*/ 6851518 w 10692508"/>
              <a:gd name="connsiteY20074" fmla="*/ 3301313 h 4158856"/>
              <a:gd name="connsiteX20075" fmla="*/ 6832347 w 10692508"/>
              <a:gd name="connsiteY20075" fmla="*/ 3301313 h 4158856"/>
              <a:gd name="connsiteX20076" fmla="*/ 6843083 w 10692508"/>
              <a:gd name="connsiteY20076" fmla="*/ 3312051 h 4158856"/>
              <a:gd name="connsiteX20077" fmla="*/ 6832347 w 10692508"/>
              <a:gd name="connsiteY20077" fmla="*/ 3322022 h 4158856"/>
              <a:gd name="connsiteX20078" fmla="*/ 6822379 w 10692508"/>
              <a:gd name="connsiteY20078" fmla="*/ 3312051 h 4158856"/>
              <a:gd name="connsiteX20079" fmla="*/ 6812410 w 10692508"/>
              <a:gd name="connsiteY20079" fmla="*/ 3301313 h 4158856"/>
              <a:gd name="connsiteX20080" fmla="*/ 6783271 w 10692508"/>
              <a:gd name="connsiteY20080" fmla="*/ 3316653 h 4158856"/>
              <a:gd name="connsiteX20081" fmla="*/ 6772536 w 10692508"/>
              <a:gd name="connsiteY20081" fmla="*/ 3312051 h 4158856"/>
              <a:gd name="connsiteX20082" fmla="*/ 6762567 w 10692508"/>
              <a:gd name="connsiteY20082" fmla="*/ 3316653 h 4158856"/>
              <a:gd name="connsiteX20083" fmla="*/ 6762567 w 10692508"/>
              <a:gd name="connsiteY20083" fmla="*/ 3306682 h 4158856"/>
              <a:gd name="connsiteX20084" fmla="*/ 6791706 w 10692508"/>
              <a:gd name="connsiteY20084" fmla="*/ 3295943 h 4158856"/>
              <a:gd name="connsiteX20085" fmla="*/ 6822379 w 10692508"/>
              <a:gd name="connsiteY20085" fmla="*/ 3295943 h 4158856"/>
              <a:gd name="connsiteX20086" fmla="*/ 6832347 w 10692508"/>
              <a:gd name="connsiteY20086" fmla="*/ 3291341 h 4158856"/>
              <a:gd name="connsiteX20087" fmla="*/ 6843083 w 10692508"/>
              <a:gd name="connsiteY20087" fmla="*/ 3295943 h 4158856"/>
              <a:gd name="connsiteX20088" fmla="*/ 6892926 w 10692508"/>
              <a:gd name="connsiteY20088" fmla="*/ 3276000 h 4158856"/>
              <a:gd name="connsiteX20089" fmla="*/ 6892926 w 10692508"/>
              <a:gd name="connsiteY20089" fmla="*/ 3265262 h 4158856"/>
              <a:gd name="connsiteX20090" fmla="*/ 6892926 w 10692508"/>
              <a:gd name="connsiteY20090" fmla="*/ 3255291 h 4158856"/>
              <a:gd name="connsiteX20091" fmla="*/ 6882191 w 10692508"/>
              <a:gd name="connsiteY20091" fmla="*/ 3270631 h 4158856"/>
              <a:gd name="connsiteX20092" fmla="*/ 6862253 w 10692508"/>
              <a:gd name="connsiteY20092" fmla="*/ 3280603 h 4158856"/>
              <a:gd name="connsiteX20093" fmla="*/ 6862253 w 10692508"/>
              <a:gd name="connsiteY20093" fmla="*/ 3285972 h 4158856"/>
              <a:gd name="connsiteX20094" fmla="*/ 6843083 w 10692508"/>
              <a:gd name="connsiteY20094" fmla="*/ 3285972 h 4158856"/>
              <a:gd name="connsiteX20095" fmla="*/ 6851518 w 10692508"/>
              <a:gd name="connsiteY20095" fmla="*/ 3276000 h 4158856"/>
              <a:gd name="connsiteX20096" fmla="*/ 6851518 w 10692508"/>
              <a:gd name="connsiteY20096" fmla="*/ 3270631 h 4158856"/>
              <a:gd name="connsiteX20097" fmla="*/ 6832347 w 10692508"/>
              <a:gd name="connsiteY20097" fmla="*/ 3280603 h 4158856"/>
              <a:gd name="connsiteX20098" fmla="*/ 6802441 w 10692508"/>
              <a:gd name="connsiteY20098" fmla="*/ 3276000 h 4158856"/>
              <a:gd name="connsiteX20099" fmla="*/ 6802441 w 10692508"/>
              <a:gd name="connsiteY20099" fmla="*/ 3270631 h 4158856"/>
              <a:gd name="connsiteX20100" fmla="*/ 6791706 w 10692508"/>
              <a:gd name="connsiteY20100" fmla="*/ 3280603 h 4158856"/>
              <a:gd name="connsiteX20101" fmla="*/ 6791706 w 10692508"/>
              <a:gd name="connsiteY20101" fmla="*/ 3291341 h 4158856"/>
              <a:gd name="connsiteX20102" fmla="*/ 6783271 w 10692508"/>
              <a:gd name="connsiteY20102" fmla="*/ 3285972 h 4158856"/>
              <a:gd name="connsiteX20103" fmla="*/ 6752598 w 10692508"/>
              <a:gd name="connsiteY20103" fmla="*/ 3285972 h 4158856"/>
              <a:gd name="connsiteX20104" fmla="*/ 6772536 w 10692508"/>
              <a:gd name="connsiteY20104" fmla="*/ 3291341 h 4158856"/>
              <a:gd name="connsiteX20105" fmla="*/ 6762567 w 10692508"/>
              <a:gd name="connsiteY20105" fmla="*/ 3295943 h 4158856"/>
              <a:gd name="connsiteX20106" fmla="*/ 6742630 w 10692508"/>
              <a:gd name="connsiteY20106" fmla="*/ 3295943 h 4158856"/>
              <a:gd name="connsiteX20107" fmla="*/ 6722692 w 10692508"/>
              <a:gd name="connsiteY20107" fmla="*/ 3312051 h 4158856"/>
              <a:gd name="connsiteX20108" fmla="*/ 6722692 w 10692508"/>
              <a:gd name="connsiteY20108" fmla="*/ 3316653 h 4158856"/>
              <a:gd name="connsiteX20109" fmla="*/ 6733428 w 10692508"/>
              <a:gd name="connsiteY20109" fmla="*/ 3322022 h 4158856"/>
              <a:gd name="connsiteX20110" fmla="*/ 6726554 w 10692508"/>
              <a:gd name="connsiteY20110" fmla="*/ 3335283 h 4158856"/>
              <a:gd name="connsiteX20111" fmla="*/ 6722692 w 10692508"/>
              <a:gd name="connsiteY20111" fmla="*/ 3337363 h 4158856"/>
              <a:gd name="connsiteX20112" fmla="*/ 6725476 w 10692508"/>
              <a:gd name="connsiteY20112" fmla="*/ 3337363 h 4158856"/>
              <a:gd name="connsiteX20113" fmla="*/ 6722692 w 10692508"/>
              <a:gd name="connsiteY20113" fmla="*/ 3342732 h 4158856"/>
              <a:gd name="connsiteX20114" fmla="*/ 6742630 w 10692508"/>
              <a:gd name="connsiteY20114" fmla="*/ 3337363 h 4158856"/>
              <a:gd name="connsiteX20115" fmla="*/ 6725476 w 10692508"/>
              <a:gd name="connsiteY20115" fmla="*/ 3337363 h 4158856"/>
              <a:gd name="connsiteX20116" fmla="*/ 6726554 w 10692508"/>
              <a:gd name="connsiteY20116" fmla="*/ 3335283 h 4158856"/>
              <a:gd name="connsiteX20117" fmla="*/ 6742630 w 10692508"/>
              <a:gd name="connsiteY20117" fmla="*/ 3326625 h 4158856"/>
              <a:gd name="connsiteX20118" fmla="*/ 6752598 w 10692508"/>
              <a:gd name="connsiteY20118" fmla="*/ 3331994 h 4158856"/>
              <a:gd name="connsiteX20119" fmla="*/ 6772536 w 10692508"/>
              <a:gd name="connsiteY20119" fmla="*/ 3331994 h 4158856"/>
              <a:gd name="connsiteX20120" fmla="*/ 6762567 w 10692508"/>
              <a:gd name="connsiteY20120" fmla="*/ 3337363 h 4158856"/>
              <a:gd name="connsiteX20121" fmla="*/ 6772536 w 10692508"/>
              <a:gd name="connsiteY20121" fmla="*/ 3348102 h 4158856"/>
              <a:gd name="connsiteX20122" fmla="*/ 6772536 w 10692508"/>
              <a:gd name="connsiteY20122" fmla="*/ 3368044 h 4158856"/>
              <a:gd name="connsiteX20123" fmla="*/ 6783271 w 10692508"/>
              <a:gd name="connsiteY20123" fmla="*/ 3368044 h 4158856"/>
              <a:gd name="connsiteX20124" fmla="*/ 6791706 w 10692508"/>
              <a:gd name="connsiteY20124" fmla="*/ 3373414 h 4158856"/>
              <a:gd name="connsiteX20125" fmla="*/ 6762567 w 10692508"/>
              <a:gd name="connsiteY20125" fmla="*/ 3394124 h 4158856"/>
              <a:gd name="connsiteX20126" fmla="*/ 6762567 w 10692508"/>
              <a:gd name="connsiteY20126" fmla="*/ 3384152 h 4158856"/>
              <a:gd name="connsiteX20127" fmla="*/ 6752598 w 10692508"/>
              <a:gd name="connsiteY20127" fmla="*/ 3384152 h 4158856"/>
              <a:gd name="connsiteX20128" fmla="*/ 6733428 w 10692508"/>
              <a:gd name="connsiteY20128" fmla="*/ 3394124 h 4158856"/>
              <a:gd name="connsiteX20129" fmla="*/ 6742630 w 10692508"/>
              <a:gd name="connsiteY20129" fmla="*/ 3394124 h 4158856"/>
              <a:gd name="connsiteX20130" fmla="*/ 6733428 w 10692508"/>
              <a:gd name="connsiteY20130" fmla="*/ 3404095 h 4158856"/>
              <a:gd name="connsiteX20131" fmla="*/ 6722692 w 10692508"/>
              <a:gd name="connsiteY20131" fmla="*/ 3404095 h 4158856"/>
              <a:gd name="connsiteX20132" fmla="*/ 6712724 w 10692508"/>
              <a:gd name="connsiteY20132" fmla="*/ 3398726 h 4158856"/>
              <a:gd name="connsiteX20133" fmla="*/ 6702755 w 10692508"/>
              <a:gd name="connsiteY20133" fmla="*/ 3404095 h 4158856"/>
              <a:gd name="connsiteX20134" fmla="*/ 6712724 w 10692508"/>
              <a:gd name="connsiteY20134" fmla="*/ 3388754 h 4158856"/>
              <a:gd name="connsiteX20135" fmla="*/ 6692786 w 10692508"/>
              <a:gd name="connsiteY20135" fmla="*/ 3384152 h 4158856"/>
              <a:gd name="connsiteX20136" fmla="*/ 6692786 w 10692508"/>
              <a:gd name="connsiteY20136" fmla="*/ 3398726 h 4158856"/>
              <a:gd name="connsiteX20137" fmla="*/ 6642943 w 10692508"/>
              <a:gd name="connsiteY20137" fmla="*/ 3404095 h 4158856"/>
              <a:gd name="connsiteX20138" fmla="*/ 6642943 w 10692508"/>
              <a:gd name="connsiteY20138" fmla="*/ 3398726 h 4158856"/>
              <a:gd name="connsiteX20139" fmla="*/ 6622239 w 10692508"/>
              <a:gd name="connsiteY20139" fmla="*/ 3398726 h 4158856"/>
              <a:gd name="connsiteX20140" fmla="*/ 6622239 w 10692508"/>
              <a:gd name="connsiteY20140" fmla="*/ 3384152 h 4158856"/>
              <a:gd name="connsiteX20141" fmla="*/ 6603069 w 10692508"/>
              <a:gd name="connsiteY20141" fmla="*/ 3378783 h 4158856"/>
              <a:gd name="connsiteX20142" fmla="*/ 6613804 w 10692508"/>
              <a:gd name="connsiteY20142" fmla="*/ 3368044 h 4158856"/>
              <a:gd name="connsiteX20143" fmla="*/ 6622239 w 10692508"/>
              <a:gd name="connsiteY20143" fmla="*/ 3368044 h 4158856"/>
              <a:gd name="connsiteX20144" fmla="*/ 6632975 w 10692508"/>
              <a:gd name="connsiteY20144" fmla="*/ 3362675 h 4158856"/>
              <a:gd name="connsiteX20145" fmla="*/ 6622239 w 10692508"/>
              <a:gd name="connsiteY20145" fmla="*/ 3352704 h 4158856"/>
              <a:gd name="connsiteX20146" fmla="*/ 6603069 w 10692508"/>
              <a:gd name="connsiteY20146" fmla="*/ 3352704 h 4158856"/>
              <a:gd name="connsiteX20147" fmla="*/ 6583132 w 10692508"/>
              <a:gd name="connsiteY20147" fmla="*/ 3368044 h 4158856"/>
              <a:gd name="connsiteX20148" fmla="*/ 6553226 w 10692508"/>
              <a:gd name="connsiteY20148" fmla="*/ 3358073 h 4158856"/>
              <a:gd name="connsiteX20149" fmla="*/ 6553226 w 10692508"/>
              <a:gd name="connsiteY20149" fmla="*/ 3348102 h 4158856"/>
              <a:gd name="connsiteX20150" fmla="*/ 6533288 w 10692508"/>
              <a:gd name="connsiteY20150" fmla="*/ 3342732 h 4158856"/>
              <a:gd name="connsiteX20151" fmla="*/ 6533288 w 10692508"/>
              <a:gd name="connsiteY20151" fmla="*/ 3337363 h 4158856"/>
              <a:gd name="connsiteX20152" fmla="*/ 6553226 w 10692508"/>
              <a:gd name="connsiteY20152" fmla="*/ 3342732 h 4158856"/>
              <a:gd name="connsiteX20153" fmla="*/ 6562427 w 10692508"/>
              <a:gd name="connsiteY20153" fmla="*/ 3331994 h 4158856"/>
              <a:gd name="connsiteX20154" fmla="*/ 6603069 w 10692508"/>
              <a:gd name="connsiteY20154" fmla="*/ 3331994 h 4158856"/>
              <a:gd name="connsiteX20155" fmla="*/ 6613804 w 10692508"/>
              <a:gd name="connsiteY20155" fmla="*/ 3326625 h 4158856"/>
              <a:gd name="connsiteX20156" fmla="*/ 6632975 w 10692508"/>
              <a:gd name="connsiteY20156" fmla="*/ 3312051 h 4158856"/>
              <a:gd name="connsiteX20157" fmla="*/ 6622239 w 10692508"/>
              <a:gd name="connsiteY20157" fmla="*/ 3306682 h 4158856"/>
              <a:gd name="connsiteX20158" fmla="*/ 6583132 w 10692508"/>
              <a:gd name="connsiteY20158" fmla="*/ 3322022 h 4158856"/>
              <a:gd name="connsiteX20159" fmla="*/ 6573163 w 10692508"/>
              <a:gd name="connsiteY20159" fmla="*/ 3312051 h 4158856"/>
              <a:gd name="connsiteX20160" fmla="*/ 6573163 w 10692508"/>
              <a:gd name="connsiteY20160" fmla="*/ 3316653 h 4158856"/>
              <a:gd name="connsiteX20161" fmla="*/ 6573163 w 10692508"/>
              <a:gd name="connsiteY20161" fmla="*/ 3326625 h 4158856"/>
              <a:gd name="connsiteX20162" fmla="*/ 6543257 w 10692508"/>
              <a:gd name="connsiteY20162" fmla="*/ 3326625 h 4158856"/>
              <a:gd name="connsiteX20163" fmla="*/ 6543257 w 10692508"/>
              <a:gd name="connsiteY20163" fmla="*/ 3322022 h 4158856"/>
              <a:gd name="connsiteX20164" fmla="*/ 6533288 w 10692508"/>
              <a:gd name="connsiteY20164" fmla="*/ 3322022 h 4158856"/>
              <a:gd name="connsiteX20165" fmla="*/ 6523320 w 10692508"/>
              <a:gd name="connsiteY20165" fmla="*/ 3316653 h 4158856"/>
              <a:gd name="connsiteX20166" fmla="*/ 6512584 w 10692508"/>
              <a:gd name="connsiteY20166" fmla="*/ 3316653 h 4158856"/>
              <a:gd name="connsiteX20167" fmla="*/ 6493414 w 10692508"/>
              <a:gd name="connsiteY20167" fmla="*/ 3322022 h 4158856"/>
              <a:gd name="connsiteX20168" fmla="*/ 6512584 w 10692508"/>
              <a:gd name="connsiteY20168" fmla="*/ 3326625 h 4158856"/>
              <a:gd name="connsiteX20169" fmla="*/ 6502616 w 10692508"/>
              <a:gd name="connsiteY20169" fmla="*/ 3326625 h 4158856"/>
              <a:gd name="connsiteX20170" fmla="*/ 6502616 w 10692508"/>
              <a:gd name="connsiteY20170" fmla="*/ 3342732 h 4158856"/>
              <a:gd name="connsiteX20171" fmla="*/ 6512584 w 10692508"/>
              <a:gd name="connsiteY20171" fmla="*/ 3348102 h 4158856"/>
              <a:gd name="connsiteX20172" fmla="*/ 6502616 w 10692508"/>
              <a:gd name="connsiteY20172" fmla="*/ 3352704 h 4158856"/>
              <a:gd name="connsiteX20173" fmla="*/ 6493414 w 10692508"/>
              <a:gd name="connsiteY20173" fmla="*/ 3352704 h 4158856"/>
              <a:gd name="connsiteX20174" fmla="*/ 6493414 w 10692508"/>
              <a:gd name="connsiteY20174" fmla="*/ 3362675 h 4158856"/>
              <a:gd name="connsiteX20175" fmla="*/ 6493414 w 10692508"/>
              <a:gd name="connsiteY20175" fmla="*/ 3368044 h 4158856"/>
              <a:gd name="connsiteX20176" fmla="*/ 6473477 w 10692508"/>
              <a:gd name="connsiteY20176" fmla="*/ 3362675 h 4158856"/>
              <a:gd name="connsiteX20177" fmla="*/ 6444338 w 10692508"/>
              <a:gd name="connsiteY20177" fmla="*/ 3362675 h 4158856"/>
              <a:gd name="connsiteX20178" fmla="*/ 6444338 w 10692508"/>
              <a:gd name="connsiteY20178" fmla="*/ 3368044 h 4158856"/>
              <a:gd name="connsiteX20179" fmla="*/ 6473477 w 10692508"/>
              <a:gd name="connsiteY20179" fmla="*/ 3373414 h 4158856"/>
              <a:gd name="connsiteX20180" fmla="*/ 6483445 w 10692508"/>
              <a:gd name="connsiteY20180" fmla="*/ 3384152 h 4158856"/>
              <a:gd name="connsiteX20181" fmla="*/ 6502616 w 10692508"/>
              <a:gd name="connsiteY20181" fmla="*/ 3368044 h 4158856"/>
              <a:gd name="connsiteX20182" fmla="*/ 6523320 w 10692508"/>
              <a:gd name="connsiteY20182" fmla="*/ 3362675 h 4158856"/>
              <a:gd name="connsiteX20183" fmla="*/ 6533288 w 10692508"/>
              <a:gd name="connsiteY20183" fmla="*/ 3362675 h 4158856"/>
              <a:gd name="connsiteX20184" fmla="*/ 6543257 w 10692508"/>
              <a:gd name="connsiteY20184" fmla="*/ 3373414 h 4158856"/>
              <a:gd name="connsiteX20185" fmla="*/ 6553226 w 10692508"/>
              <a:gd name="connsiteY20185" fmla="*/ 3378783 h 4158856"/>
              <a:gd name="connsiteX20186" fmla="*/ 6543257 w 10692508"/>
              <a:gd name="connsiteY20186" fmla="*/ 3384152 h 4158856"/>
              <a:gd name="connsiteX20187" fmla="*/ 6533288 w 10692508"/>
              <a:gd name="connsiteY20187" fmla="*/ 3378783 h 4158856"/>
              <a:gd name="connsiteX20188" fmla="*/ 6523320 w 10692508"/>
              <a:gd name="connsiteY20188" fmla="*/ 3388754 h 4158856"/>
              <a:gd name="connsiteX20189" fmla="*/ 6523320 w 10692508"/>
              <a:gd name="connsiteY20189" fmla="*/ 3419436 h 4158856"/>
              <a:gd name="connsiteX20190" fmla="*/ 6502616 w 10692508"/>
              <a:gd name="connsiteY20190" fmla="*/ 3430174 h 4158856"/>
              <a:gd name="connsiteX20191" fmla="*/ 6483445 w 10692508"/>
              <a:gd name="connsiteY20191" fmla="*/ 3434776 h 4158856"/>
              <a:gd name="connsiteX20192" fmla="*/ 6444338 w 10692508"/>
              <a:gd name="connsiteY20192" fmla="*/ 3419436 h 4158856"/>
              <a:gd name="connsiteX20193" fmla="*/ 6433602 w 10692508"/>
              <a:gd name="connsiteY20193" fmla="*/ 3424805 h 4158856"/>
              <a:gd name="connsiteX20194" fmla="*/ 6433602 w 10692508"/>
              <a:gd name="connsiteY20194" fmla="*/ 3434776 h 4158856"/>
              <a:gd name="connsiteX20195" fmla="*/ 6423633 w 10692508"/>
              <a:gd name="connsiteY20195" fmla="*/ 3434776 h 4158856"/>
              <a:gd name="connsiteX20196" fmla="*/ 6413665 w 10692508"/>
              <a:gd name="connsiteY20196" fmla="*/ 3434776 h 4158856"/>
              <a:gd name="connsiteX20197" fmla="*/ 6402929 w 10692508"/>
              <a:gd name="connsiteY20197" fmla="*/ 3434776 h 4158856"/>
              <a:gd name="connsiteX20198" fmla="*/ 6392961 w 10692508"/>
              <a:gd name="connsiteY20198" fmla="*/ 3434776 h 4158856"/>
              <a:gd name="connsiteX20199" fmla="*/ 6392961 w 10692508"/>
              <a:gd name="connsiteY20199" fmla="*/ 3430174 h 4158856"/>
              <a:gd name="connsiteX20200" fmla="*/ 6402929 w 10692508"/>
              <a:gd name="connsiteY20200" fmla="*/ 3424805 h 4158856"/>
              <a:gd name="connsiteX20201" fmla="*/ 6383759 w 10692508"/>
              <a:gd name="connsiteY20201" fmla="*/ 3414834 h 4158856"/>
              <a:gd name="connsiteX20202" fmla="*/ 6383759 w 10692508"/>
              <a:gd name="connsiteY20202" fmla="*/ 3409464 h 4158856"/>
              <a:gd name="connsiteX20203" fmla="*/ 6402929 w 10692508"/>
              <a:gd name="connsiteY20203" fmla="*/ 3409464 h 4158856"/>
              <a:gd name="connsiteX20204" fmla="*/ 6413665 w 10692508"/>
              <a:gd name="connsiteY20204" fmla="*/ 3409464 h 4158856"/>
              <a:gd name="connsiteX20205" fmla="*/ 6444338 w 10692508"/>
              <a:gd name="connsiteY20205" fmla="*/ 3414834 h 4158856"/>
              <a:gd name="connsiteX20206" fmla="*/ 6444338 w 10692508"/>
              <a:gd name="connsiteY20206" fmla="*/ 3394124 h 4158856"/>
              <a:gd name="connsiteX20207" fmla="*/ 6463508 w 10692508"/>
              <a:gd name="connsiteY20207" fmla="*/ 3398726 h 4158856"/>
              <a:gd name="connsiteX20208" fmla="*/ 6473477 w 10692508"/>
              <a:gd name="connsiteY20208" fmla="*/ 3388754 h 4158856"/>
              <a:gd name="connsiteX20209" fmla="*/ 6452773 w 10692508"/>
              <a:gd name="connsiteY20209" fmla="*/ 3384152 h 4158856"/>
              <a:gd name="connsiteX20210" fmla="*/ 6444338 w 10692508"/>
              <a:gd name="connsiteY20210" fmla="*/ 3378783 h 4158856"/>
              <a:gd name="connsiteX20211" fmla="*/ 6413665 w 10692508"/>
              <a:gd name="connsiteY20211" fmla="*/ 3388754 h 4158856"/>
              <a:gd name="connsiteX20212" fmla="*/ 6413665 w 10692508"/>
              <a:gd name="connsiteY20212" fmla="*/ 3394124 h 4158856"/>
              <a:gd name="connsiteX20213" fmla="*/ 6392961 w 10692508"/>
              <a:gd name="connsiteY20213" fmla="*/ 3394124 h 4158856"/>
              <a:gd name="connsiteX20214" fmla="*/ 6383759 w 10692508"/>
              <a:gd name="connsiteY20214" fmla="*/ 3404095 h 4158856"/>
              <a:gd name="connsiteX20215" fmla="*/ 6353853 w 10692508"/>
              <a:gd name="connsiteY20215" fmla="*/ 3384152 h 4158856"/>
              <a:gd name="connsiteX20216" fmla="*/ 6343118 w 10692508"/>
              <a:gd name="connsiteY20216" fmla="*/ 3384152 h 4158856"/>
              <a:gd name="connsiteX20217" fmla="*/ 6333149 w 10692508"/>
              <a:gd name="connsiteY20217" fmla="*/ 3384152 h 4158856"/>
              <a:gd name="connsiteX20218" fmla="*/ 6333149 w 10692508"/>
              <a:gd name="connsiteY20218" fmla="*/ 3388754 h 4158856"/>
              <a:gd name="connsiteX20219" fmla="*/ 6343118 w 10692508"/>
              <a:gd name="connsiteY20219" fmla="*/ 3384152 h 4158856"/>
              <a:gd name="connsiteX20220" fmla="*/ 6353853 w 10692508"/>
              <a:gd name="connsiteY20220" fmla="*/ 3394124 h 4158856"/>
              <a:gd name="connsiteX20221" fmla="*/ 6353853 w 10692508"/>
              <a:gd name="connsiteY20221" fmla="*/ 3398726 h 4158856"/>
              <a:gd name="connsiteX20222" fmla="*/ 6333149 w 10692508"/>
              <a:gd name="connsiteY20222" fmla="*/ 3419436 h 4158856"/>
              <a:gd name="connsiteX20223" fmla="*/ 6333149 w 10692508"/>
              <a:gd name="connsiteY20223" fmla="*/ 3424805 h 4158856"/>
              <a:gd name="connsiteX20224" fmla="*/ 6333149 w 10692508"/>
              <a:gd name="connsiteY20224" fmla="*/ 3430174 h 4158856"/>
              <a:gd name="connsiteX20225" fmla="*/ 6333149 w 10692508"/>
              <a:gd name="connsiteY20225" fmla="*/ 3440146 h 4158856"/>
              <a:gd name="connsiteX20226" fmla="*/ 6323947 w 10692508"/>
              <a:gd name="connsiteY20226" fmla="*/ 3445515 h 4158856"/>
              <a:gd name="connsiteX20227" fmla="*/ 6323947 w 10692508"/>
              <a:gd name="connsiteY20227" fmla="*/ 3450117 h 4158856"/>
              <a:gd name="connsiteX20228" fmla="*/ 6294041 w 10692508"/>
              <a:gd name="connsiteY20228" fmla="*/ 3455486 h 4158856"/>
              <a:gd name="connsiteX20229" fmla="*/ 6264135 w 10692508"/>
              <a:gd name="connsiteY20229" fmla="*/ 3455486 h 4158856"/>
              <a:gd name="connsiteX20230" fmla="*/ 6254167 w 10692508"/>
              <a:gd name="connsiteY20230" fmla="*/ 3460856 h 4158856"/>
              <a:gd name="connsiteX20231" fmla="*/ 6244198 w 10692508"/>
              <a:gd name="connsiteY20231" fmla="*/ 3455486 h 4158856"/>
              <a:gd name="connsiteX20232" fmla="*/ 6244198 w 10692508"/>
              <a:gd name="connsiteY20232" fmla="*/ 3450117 h 4158856"/>
              <a:gd name="connsiteX20233" fmla="*/ 6233463 w 10692508"/>
              <a:gd name="connsiteY20233" fmla="*/ 3445515 h 4158856"/>
              <a:gd name="connsiteX20234" fmla="*/ 6213525 w 10692508"/>
              <a:gd name="connsiteY20234" fmla="*/ 3450117 h 4158856"/>
              <a:gd name="connsiteX20235" fmla="*/ 6223494 w 10692508"/>
              <a:gd name="connsiteY20235" fmla="*/ 3455486 h 4158856"/>
              <a:gd name="connsiteX20236" fmla="*/ 6223494 w 10692508"/>
              <a:gd name="connsiteY20236" fmla="*/ 3480798 h 4158856"/>
              <a:gd name="connsiteX20237" fmla="*/ 6213525 w 10692508"/>
              <a:gd name="connsiteY20237" fmla="*/ 3480798 h 4158856"/>
              <a:gd name="connsiteX20238" fmla="*/ 6194355 w 10692508"/>
              <a:gd name="connsiteY20238" fmla="*/ 3460856 h 4158856"/>
              <a:gd name="connsiteX20239" fmla="*/ 6204324 w 10692508"/>
              <a:gd name="connsiteY20239" fmla="*/ 3455486 h 4158856"/>
              <a:gd name="connsiteX20240" fmla="*/ 6204324 w 10692508"/>
              <a:gd name="connsiteY20240" fmla="*/ 3440146 h 4158856"/>
              <a:gd name="connsiteX20241" fmla="*/ 6233463 w 10692508"/>
              <a:gd name="connsiteY20241" fmla="*/ 3440146 h 4158856"/>
              <a:gd name="connsiteX20242" fmla="*/ 6233463 w 10692508"/>
              <a:gd name="connsiteY20242" fmla="*/ 3434776 h 4158856"/>
              <a:gd name="connsiteX20243" fmla="*/ 6244198 w 10692508"/>
              <a:gd name="connsiteY20243" fmla="*/ 3434776 h 4158856"/>
              <a:gd name="connsiteX20244" fmla="*/ 6254167 w 10692508"/>
              <a:gd name="connsiteY20244" fmla="*/ 3424805 h 4158856"/>
              <a:gd name="connsiteX20245" fmla="*/ 6264135 w 10692508"/>
              <a:gd name="connsiteY20245" fmla="*/ 3409464 h 4158856"/>
              <a:gd name="connsiteX20246" fmla="*/ 6254167 w 10692508"/>
              <a:gd name="connsiteY20246" fmla="*/ 3404095 h 4158856"/>
              <a:gd name="connsiteX20247" fmla="*/ 6264135 w 10692508"/>
              <a:gd name="connsiteY20247" fmla="*/ 3394124 h 4158856"/>
              <a:gd name="connsiteX20248" fmla="*/ 6273337 w 10692508"/>
              <a:gd name="connsiteY20248" fmla="*/ 3373414 h 4158856"/>
              <a:gd name="connsiteX20249" fmla="*/ 6283306 w 10692508"/>
              <a:gd name="connsiteY20249" fmla="*/ 3368044 h 4158856"/>
              <a:gd name="connsiteX20250" fmla="*/ 6264135 w 10692508"/>
              <a:gd name="connsiteY20250" fmla="*/ 3362675 h 4158856"/>
              <a:gd name="connsiteX20251" fmla="*/ 6273337 w 10692508"/>
              <a:gd name="connsiteY20251" fmla="*/ 3358073 h 4158856"/>
              <a:gd name="connsiteX20252" fmla="*/ 6264135 w 10692508"/>
              <a:gd name="connsiteY20252" fmla="*/ 3358073 h 4158856"/>
              <a:gd name="connsiteX20253" fmla="*/ 6254167 w 10692508"/>
              <a:gd name="connsiteY20253" fmla="*/ 3362675 h 4158856"/>
              <a:gd name="connsiteX20254" fmla="*/ 6254167 w 10692508"/>
              <a:gd name="connsiteY20254" fmla="*/ 3384152 h 4158856"/>
              <a:gd name="connsiteX20255" fmla="*/ 6254167 w 10692508"/>
              <a:gd name="connsiteY20255" fmla="*/ 3388754 h 4158856"/>
              <a:gd name="connsiteX20256" fmla="*/ 6254167 w 10692508"/>
              <a:gd name="connsiteY20256" fmla="*/ 3394124 h 4158856"/>
              <a:gd name="connsiteX20257" fmla="*/ 6254167 w 10692508"/>
              <a:gd name="connsiteY20257" fmla="*/ 3404095 h 4158856"/>
              <a:gd name="connsiteX20258" fmla="*/ 6223494 w 10692508"/>
              <a:gd name="connsiteY20258" fmla="*/ 3414834 h 4158856"/>
              <a:gd name="connsiteX20259" fmla="*/ 6204324 w 10692508"/>
              <a:gd name="connsiteY20259" fmla="*/ 3414834 h 4158856"/>
              <a:gd name="connsiteX20260" fmla="*/ 6204324 w 10692508"/>
              <a:gd name="connsiteY20260" fmla="*/ 3424805 h 4158856"/>
              <a:gd name="connsiteX20261" fmla="*/ 6194355 w 10692508"/>
              <a:gd name="connsiteY20261" fmla="*/ 3419436 h 4158856"/>
              <a:gd name="connsiteX20262" fmla="*/ 6184386 w 10692508"/>
              <a:gd name="connsiteY20262" fmla="*/ 3424805 h 4158856"/>
              <a:gd name="connsiteX20263" fmla="*/ 6173651 w 10692508"/>
              <a:gd name="connsiteY20263" fmla="*/ 3414834 h 4158856"/>
              <a:gd name="connsiteX20264" fmla="*/ 6163682 w 10692508"/>
              <a:gd name="connsiteY20264" fmla="*/ 3409464 h 4158856"/>
              <a:gd name="connsiteX20265" fmla="*/ 6173651 w 10692508"/>
              <a:gd name="connsiteY20265" fmla="*/ 3388754 h 4158856"/>
              <a:gd name="connsiteX20266" fmla="*/ 6163682 w 10692508"/>
              <a:gd name="connsiteY20266" fmla="*/ 3384152 h 4158856"/>
              <a:gd name="connsiteX20267" fmla="*/ 6184386 w 10692508"/>
              <a:gd name="connsiteY20267" fmla="*/ 3378783 h 4158856"/>
              <a:gd name="connsiteX20268" fmla="*/ 6204324 w 10692508"/>
              <a:gd name="connsiteY20268" fmla="*/ 3368044 h 4158856"/>
              <a:gd name="connsiteX20269" fmla="*/ 6223494 w 10692508"/>
              <a:gd name="connsiteY20269" fmla="*/ 3373414 h 4158856"/>
              <a:gd name="connsiteX20270" fmla="*/ 6233463 w 10692508"/>
              <a:gd name="connsiteY20270" fmla="*/ 3362675 h 4158856"/>
              <a:gd name="connsiteX20271" fmla="*/ 6223494 w 10692508"/>
              <a:gd name="connsiteY20271" fmla="*/ 3358073 h 4158856"/>
              <a:gd name="connsiteX20272" fmla="*/ 6204324 w 10692508"/>
              <a:gd name="connsiteY20272" fmla="*/ 3358073 h 4158856"/>
              <a:gd name="connsiteX20273" fmla="*/ 6194355 w 10692508"/>
              <a:gd name="connsiteY20273" fmla="*/ 3362675 h 4158856"/>
              <a:gd name="connsiteX20274" fmla="*/ 6184386 w 10692508"/>
              <a:gd name="connsiteY20274" fmla="*/ 3358073 h 4158856"/>
              <a:gd name="connsiteX20275" fmla="*/ 6194355 w 10692508"/>
              <a:gd name="connsiteY20275" fmla="*/ 3352704 h 4158856"/>
              <a:gd name="connsiteX20276" fmla="*/ 6194355 w 10692508"/>
              <a:gd name="connsiteY20276" fmla="*/ 3348102 h 4158856"/>
              <a:gd name="connsiteX20277" fmla="*/ 6204324 w 10692508"/>
              <a:gd name="connsiteY20277" fmla="*/ 3342732 h 4158856"/>
              <a:gd name="connsiteX20278" fmla="*/ 6204324 w 10692508"/>
              <a:gd name="connsiteY20278" fmla="*/ 3331994 h 4158856"/>
              <a:gd name="connsiteX20279" fmla="*/ 6194355 w 10692508"/>
              <a:gd name="connsiteY20279" fmla="*/ 3348102 h 4158856"/>
              <a:gd name="connsiteX20280" fmla="*/ 6184386 w 10692508"/>
              <a:gd name="connsiteY20280" fmla="*/ 3348102 h 4158856"/>
              <a:gd name="connsiteX20281" fmla="*/ 6163682 w 10692508"/>
              <a:gd name="connsiteY20281" fmla="*/ 3352704 h 4158856"/>
              <a:gd name="connsiteX20282" fmla="*/ 6163682 w 10692508"/>
              <a:gd name="connsiteY20282" fmla="*/ 3362675 h 4158856"/>
              <a:gd name="connsiteX20283" fmla="*/ 6173651 w 10692508"/>
              <a:gd name="connsiteY20283" fmla="*/ 3368044 h 4158856"/>
              <a:gd name="connsiteX20284" fmla="*/ 6163682 w 10692508"/>
              <a:gd name="connsiteY20284" fmla="*/ 3373414 h 4158856"/>
              <a:gd name="connsiteX20285" fmla="*/ 6163682 w 10692508"/>
              <a:gd name="connsiteY20285" fmla="*/ 3384152 h 4158856"/>
              <a:gd name="connsiteX20286" fmla="*/ 6163682 w 10692508"/>
              <a:gd name="connsiteY20286" fmla="*/ 3388754 h 4158856"/>
              <a:gd name="connsiteX20287" fmla="*/ 6134543 w 10692508"/>
              <a:gd name="connsiteY20287" fmla="*/ 3394124 h 4158856"/>
              <a:gd name="connsiteX20288" fmla="*/ 6113839 w 10692508"/>
              <a:gd name="connsiteY20288" fmla="*/ 3404095 h 4158856"/>
              <a:gd name="connsiteX20289" fmla="*/ 6124574 w 10692508"/>
              <a:gd name="connsiteY20289" fmla="*/ 3409464 h 4158856"/>
              <a:gd name="connsiteX20290" fmla="*/ 6113839 w 10692508"/>
              <a:gd name="connsiteY20290" fmla="*/ 3419436 h 4158856"/>
              <a:gd name="connsiteX20291" fmla="*/ 6094669 w 10692508"/>
              <a:gd name="connsiteY20291" fmla="*/ 3419436 h 4158856"/>
              <a:gd name="connsiteX20292" fmla="*/ 6084700 w 10692508"/>
              <a:gd name="connsiteY20292" fmla="*/ 3424805 h 4158856"/>
              <a:gd name="connsiteX20293" fmla="*/ 6063996 w 10692508"/>
              <a:gd name="connsiteY20293" fmla="*/ 3440146 h 4158856"/>
              <a:gd name="connsiteX20294" fmla="*/ 6044059 w 10692508"/>
              <a:gd name="connsiteY20294" fmla="*/ 3450117 h 4158856"/>
              <a:gd name="connsiteX20295" fmla="*/ 6024888 w 10692508"/>
              <a:gd name="connsiteY20295" fmla="*/ 3460856 h 4158856"/>
              <a:gd name="connsiteX20296" fmla="*/ 6014920 w 10692508"/>
              <a:gd name="connsiteY20296" fmla="*/ 3460856 h 4158856"/>
              <a:gd name="connsiteX20297" fmla="*/ 6004184 w 10692508"/>
              <a:gd name="connsiteY20297" fmla="*/ 3466225 h 4158856"/>
              <a:gd name="connsiteX20298" fmla="*/ 6004184 w 10692508"/>
              <a:gd name="connsiteY20298" fmla="*/ 3470827 h 4158856"/>
              <a:gd name="connsiteX20299" fmla="*/ 5984247 w 10692508"/>
              <a:gd name="connsiteY20299" fmla="*/ 3470827 h 4158856"/>
              <a:gd name="connsiteX20300" fmla="*/ 5975045 w 10692508"/>
              <a:gd name="connsiteY20300" fmla="*/ 3475429 h 4158856"/>
              <a:gd name="connsiteX20301" fmla="*/ 5975045 w 10692508"/>
              <a:gd name="connsiteY20301" fmla="*/ 3470827 h 4158856"/>
              <a:gd name="connsiteX20302" fmla="*/ 6004184 w 10692508"/>
              <a:gd name="connsiteY20302" fmla="*/ 3455486 h 4158856"/>
              <a:gd name="connsiteX20303" fmla="*/ 5984247 w 10692508"/>
              <a:gd name="connsiteY20303" fmla="*/ 3455486 h 4158856"/>
              <a:gd name="connsiteX20304" fmla="*/ 5975045 w 10692508"/>
              <a:gd name="connsiteY20304" fmla="*/ 3440146 h 4158856"/>
              <a:gd name="connsiteX20305" fmla="*/ 5994215 w 10692508"/>
              <a:gd name="connsiteY20305" fmla="*/ 3434776 h 4158856"/>
              <a:gd name="connsiteX20306" fmla="*/ 6004184 w 10692508"/>
              <a:gd name="connsiteY20306" fmla="*/ 3434776 h 4158856"/>
              <a:gd name="connsiteX20307" fmla="*/ 6034857 w 10692508"/>
              <a:gd name="connsiteY20307" fmla="*/ 3424805 h 4158856"/>
              <a:gd name="connsiteX20308" fmla="*/ 6034857 w 10692508"/>
              <a:gd name="connsiteY20308" fmla="*/ 3414834 h 4158856"/>
              <a:gd name="connsiteX20309" fmla="*/ 6024888 w 10692508"/>
              <a:gd name="connsiteY20309" fmla="*/ 3409464 h 4158856"/>
              <a:gd name="connsiteX20310" fmla="*/ 6054027 w 10692508"/>
              <a:gd name="connsiteY20310" fmla="*/ 3398726 h 4158856"/>
              <a:gd name="connsiteX20311" fmla="*/ 6074731 w 10692508"/>
              <a:gd name="connsiteY20311" fmla="*/ 3394124 h 4158856"/>
              <a:gd name="connsiteX20312" fmla="*/ 6074731 w 10692508"/>
              <a:gd name="connsiteY20312" fmla="*/ 3398726 h 4158856"/>
              <a:gd name="connsiteX20313" fmla="*/ 6084700 w 10692508"/>
              <a:gd name="connsiteY20313" fmla="*/ 3398726 h 4158856"/>
              <a:gd name="connsiteX20314" fmla="*/ 6094669 w 10692508"/>
              <a:gd name="connsiteY20314" fmla="*/ 3388754 h 4158856"/>
              <a:gd name="connsiteX20315" fmla="*/ 6103870 w 10692508"/>
              <a:gd name="connsiteY20315" fmla="*/ 3394124 h 4158856"/>
              <a:gd name="connsiteX20316" fmla="*/ 6113839 w 10692508"/>
              <a:gd name="connsiteY20316" fmla="*/ 3384152 h 4158856"/>
              <a:gd name="connsiteX20317" fmla="*/ 6113839 w 10692508"/>
              <a:gd name="connsiteY20317" fmla="*/ 3378783 h 4158856"/>
              <a:gd name="connsiteX20318" fmla="*/ 6113839 w 10692508"/>
              <a:gd name="connsiteY20318" fmla="*/ 3368044 h 4158856"/>
              <a:gd name="connsiteX20319" fmla="*/ 6094669 w 10692508"/>
              <a:gd name="connsiteY20319" fmla="*/ 3373414 h 4158856"/>
              <a:gd name="connsiteX20320" fmla="*/ 6094669 w 10692508"/>
              <a:gd name="connsiteY20320" fmla="*/ 3378783 h 4158856"/>
              <a:gd name="connsiteX20321" fmla="*/ 6084700 w 10692508"/>
              <a:gd name="connsiteY20321" fmla="*/ 3384152 h 4158856"/>
              <a:gd name="connsiteX20322" fmla="*/ 6074731 w 10692508"/>
              <a:gd name="connsiteY20322" fmla="*/ 3373414 h 4158856"/>
              <a:gd name="connsiteX20323" fmla="*/ 6063996 w 10692508"/>
              <a:gd name="connsiteY20323" fmla="*/ 3358073 h 4158856"/>
              <a:gd name="connsiteX20324" fmla="*/ 6063996 w 10692508"/>
              <a:gd name="connsiteY20324" fmla="*/ 3384152 h 4158856"/>
              <a:gd name="connsiteX20325" fmla="*/ 6034857 w 10692508"/>
              <a:gd name="connsiteY20325" fmla="*/ 3384152 h 4158856"/>
              <a:gd name="connsiteX20326" fmla="*/ 6034857 w 10692508"/>
              <a:gd name="connsiteY20326" fmla="*/ 3378783 h 4158856"/>
              <a:gd name="connsiteX20327" fmla="*/ 6014920 w 10692508"/>
              <a:gd name="connsiteY20327" fmla="*/ 3384152 h 4158856"/>
              <a:gd name="connsiteX20328" fmla="*/ 6004184 w 10692508"/>
              <a:gd name="connsiteY20328" fmla="*/ 3384152 h 4158856"/>
              <a:gd name="connsiteX20329" fmla="*/ 5994215 w 10692508"/>
              <a:gd name="connsiteY20329" fmla="*/ 3388754 h 4158856"/>
              <a:gd name="connsiteX20330" fmla="*/ 5984247 w 10692508"/>
              <a:gd name="connsiteY20330" fmla="*/ 3388754 h 4158856"/>
              <a:gd name="connsiteX20331" fmla="*/ 6014920 w 10692508"/>
              <a:gd name="connsiteY20331" fmla="*/ 3368044 h 4158856"/>
              <a:gd name="connsiteX20332" fmla="*/ 6014920 w 10692508"/>
              <a:gd name="connsiteY20332" fmla="*/ 3362675 h 4158856"/>
              <a:gd name="connsiteX20333" fmla="*/ 6004184 w 10692508"/>
              <a:gd name="connsiteY20333" fmla="*/ 3358073 h 4158856"/>
              <a:gd name="connsiteX20334" fmla="*/ 5994215 w 10692508"/>
              <a:gd name="connsiteY20334" fmla="*/ 3358073 h 4158856"/>
              <a:gd name="connsiteX20335" fmla="*/ 5994215 w 10692508"/>
              <a:gd name="connsiteY20335" fmla="*/ 3373414 h 4158856"/>
              <a:gd name="connsiteX20336" fmla="*/ 5975045 w 10692508"/>
              <a:gd name="connsiteY20336" fmla="*/ 3384152 h 4158856"/>
              <a:gd name="connsiteX20337" fmla="*/ 5975045 w 10692508"/>
              <a:gd name="connsiteY20337" fmla="*/ 3373414 h 4158856"/>
              <a:gd name="connsiteX20338" fmla="*/ 5954341 w 10692508"/>
              <a:gd name="connsiteY20338" fmla="*/ 3378783 h 4158856"/>
              <a:gd name="connsiteX20339" fmla="*/ 5934404 w 10692508"/>
              <a:gd name="connsiteY20339" fmla="*/ 3384152 h 4158856"/>
              <a:gd name="connsiteX20340" fmla="*/ 5944372 w 10692508"/>
              <a:gd name="connsiteY20340" fmla="*/ 3388754 h 4158856"/>
              <a:gd name="connsiteX20341" fmla="*/ 5954341 w 10692508"/>
              <a:gd name="connsiteY20341" fmla="*/ 3384152 h 4158856"/>
              <a:gd name="connsiteX20342" fmla="*/ 5975045 w 10692508"/>
              <a:gd name="connsiteY20342" fmla="*/ 3384152 h 4158856"/>
              <a:gd name="connsiteX20343" fmla="*/ 5975045 w 10692508"/>
              <a:gd name="connsiteY20343" fmla="*/ 3388754 h 4158856"/>
              <a:gd name="connsiteX20344" fmla="*/ 5915233 w 10692508"/>
              <a:gd name="connsiteY20344" fmla="*/ 3409464 h 4158856"/>
              <a:gd name="connsiteX20345" fmla="*/ 5934404 w 10692508"/>
              <a:gd name="connsiteY20345" fmla="*/ 3419436 h 4158856"/>
              <a:gd name="connsiteX20346" fmla="*/ 5934404 w 10692508"/>
              <a:gd name="connsiteY20346" fmla="*/ 3424805 h 4158856"/>
              <a:gd name="connsiteX20347" fmla="*/ 5905265 w 10692508"/>
              <a:gd name="connsiteY20347" fmla="*/ 3434776 h 4158856"/>
              <a:gd name="connsiteX20348" fmla="*/ 5894529 w 10692508"/>
              <a:gd name="connsiteY20348" fmla="*/ 3434776 h 4158856"/>
              <a:gd name="connsiteX20349" fmla="*/ 5894529 w 10692508"/>
              <a:gd name="connsiteY20349" fmla="*/ 3424805 h 4158856"/>
              <a:gd name="connsiteX20350" fmla="*/ 5884560 w 10692508"/>
              <a:gd name="connsiteY20350" fmla="*/ 3409464 h 4158856"/>
              <a:gd name="connsiteX20351" fmla="*/ 5905265 w 10692508"/>
              <a:gd name="connsiteY20351" fmla="*/ 3394124 h 4158856"/>
              <a:gd name="connsiteX20352" fmla="*/ 5894529 w 10692508"/>
              <a:gd name="connsiteY20352" fmla="*/ 3384152 h 4158856"/>
              <a:gd name="connsiteX20353" fmla="*/ 5884560 w 10692508"/>
              <a:gd name="connsiteY20353" fmla="*/ 3384152 h 4158856"/>
              <a:gd name="connsiteX20354" fmla="*/ 5874592 w 10692508"/>
              <a:gd name="connsiteY20354" fmla="*/ 3398726 h 4158856"/>
              <a:gd name="connsiteX20355" fmla="*/ 5855421 w 10692508"/>
              <a:gd name="connsiteY20355" fmla="*/ 3409464 h 4158856"/>
              <a:gd name="connsiteX20356" fmla="*/ 5834717 w 10692508"/>
              <a:gd name="connsiteY20356" fmla="*/ 3404095 h 4158856"/>
              <a:gd name="connsiteX20357" fmla="*/ 5824749 w 10692508"/>
              <a:gd name="connsiteY20357" fmla="*/ 3419436 h 4158856"/>
              <a:gd name="connsiteX20358" fmla="*/ 5845453 w 10692508"/>
              <a:gd name="connsiteY20358" fmla="*/ 3419436 h 4158856"/>
              <a:gd name="connsiteX20359" fmla="*/ 5845453 w 10692508"/>
              <a:gd name="connsiteY20359" fmla="*/ 3424805 h 4158856"/>
              <a:gd name="connsiteX20360" fmla="*/ 5824749 w 10692508"/>
              <a:gd name="connsiteY20360" fmla="*/ 3434776 h 4158856"/>
              <a:gd name="connsiteX20361" fmla="*/ 5795610 w 10692508"/>
              <a:gd name="connsiteY20361" fmla="*/ 3434776 h 4158856"/>
              <a:gd name="connsiteX20362" fmla="*/ 5784874 w 10692508"/>
              <a:gd name="connsiteY20362" fmla="*/ 3440146 h 4158856"/>
              <a:gd name="connsiteX20363" fmla="*/ 5774906 w 10692508"/>
              <a:gd name="connsiteY20363" fmla="*/ 3430174 h 4158856"/>
              <a:gd name="connsiteX20364" fmla="*/ 5774906 w 10692508"/>
              <a:gd name="connsiteY20364" fmla="*/ 3414834 h 4158856"/>
              <a:gd name="connsiteX20365" fmla="*/ 5774906 w 10692508"/>
              <a:gd name="connsiteY20365" fmla="*/ 3409464 h 4158856"/>
              <a:gd name="connsiteX20366" fmla="*/ 5774906 w 10692508"/>
              <a:gd name="connsiteY20366" fmla="*/ 3404095 h 4158856"/>
              <a:gd name="connsiteX20367" fmla="*/ 5754968 w 10692508"/>
              <a:gd name="connsiteY20367" fmla="*/ 3409464 h 4158856"/>
              <a:gd name="connsiteX20368" fmla="*/ 5764937 w 10692508"/>
              <a:gd name="connsiteY20368" fmla="*/ 3398726 h 4158856"/>
              <a:gd name="connsiteX20369" fmla="*/ 5754968 w 10692508"/>
              <a:gd name="connsiteY20369" fmla="*/ 3388754 h 4158856"/>
              <a:gd name="connsiteX20370" fmla="*/ 5725062 w 10692508"/>
              <a:gd name="connsiteY20370" fmla="*/ 3394124 h 4158856"/>
              <a:gd name="connsiteX20371" fmla="*/ 5735798 w 10692508"/>
              <a:gd name="connsiteY20371" fmla="*/ 3378783 h 4158856"/>
              <a:gd name="connsiteX20372" fmla="*/ 5715094 w 10692508"/>
              <a:gd name="connsiteY20372" fmla="*/ 3378783 h 4158856"/>
              <a:gd name="connsiteX20373" fmla="*/ 5715094 w 10692508"/>
              <a:gd name="connsiteY20373" fmla="*/ 3368044 h 4158856"/>
              <a:gd name="connsiteX20374" fmla="*/ 5715094 w 10692508"/>
              <a:gd name="connsiteY20374" fmla="*/ 3358073 h 4158856"/>
              <a:gd name="connsiteX20375" fmla="*/ 5705125 w 10692508"/>
              <a:gd name="connsiteY20375" fmla="*/ 3352704 h 4158856"/>
              <a:gd name="connsiteX20376" fmla="*/ 5695156 w 10692508"/>
              <a:gd name="connsiteY20376" fmla="*/ 3358073 h 4158856"/>
              <a:gd name="connsiteX20377" fmla="*/ 5665251 w 10692508"/>
              <a:gd name="connsiteY20377" fmla="*/ 3373414 h 4158856"/>
              <a:gd name="connsiteX20378" fmla="*/ 5665251 w 10692508"/>
              <a:gd name="connsiteY20378" fmla="*/ 3358073 h 4158856"/>
              <a:gd name="connsiteX20379" fmla="*/ 5645313 w 10692508"/>
              <a:gd name="connsiteY20379" fmla="*/ 3348102 h 4158856"/>
              <a:gd name="connsiteX20380" fmla="*/ 5626143 w 10692508"/>
              <a:gd name="connsiteY20380" fmla="*/ 3358073 h 4158856"/>
              <a:gd name="connsiteX20381" fmla="*/ 5626143 w 10692508"/>
              <a:gd name="connsiteY20381" fmla="*/ 3362675 h 4158856"/>
              <a:gd name="connsiteX20382" fmla="*/ 5634578 w 10692508"/>
              <a:gd name="connsiteY20382" fmla="*/ 3362675 h 4158856"/>
              <a:gd name="connsiteX20383" fmla="*/ 5626143 w 10692508"/>
              <a:gd name="connsiteY20383" fmla="*/ 3373414 h 4158856"/>
              <a:gd name="connsiteX20384" fmla="*/ 5605439 w 10692508"/>
              <a:gd name="connsiteY20384" fmla="*/ 3373414 h 4158856"/>
              <a:gd name="connsiteX20385" fmla="*/ 5595470 w 10692508"/>
              <a:gd name="connsiteY20385" fmla="*/ 3368044 h 4158856"/>
              <a:gd name="connsiteX20386" fmla="*/ 5566331 w 10692508"/>
              <a:gd name="connsiteY20386" fmla="*/ 3368044 h 4158856"/>
              <a:gd name="connsiteX20387" fmla="*/ 5566331 w 10692508"/>
              <a:gd name="connsiteY20387" fmla="*/ 3362675 h 4158856"/>
              <a:gd name="connsiteX20388" fmla="*/ 5595470 w 10692508"/>
              <a:gd name="connsiteY20388" fmla="*/ 3352704 h 4158856"/>
              <a:gd name="connsiteX20389" fmla="*/ 5605439 w 10692508"/>
              <a:gd name="connsiteY20389" fmla="*/ 3348102 h 4158856"/>
              <a:gd name="connsiteX20390" fmla="*/ 5615407 w 10692508"/>
              <a:gd name="connsiteY20390" fmla="*/ 3337363 h 4158856"/>
              <a:gd name="connsiteX20391" fmla="*/ 5595470 w 10692508"/>
              <a:gd name="connsiteY20391" fmla="*/ 3337363 h 4158856"/>
              <a:gd name="connsiteX20392" fmla="*/ 5585502 w 10692508"/>
              <a:gd name="connsiteY20392" fmla="*/ 3342732 h 4158856"/>
              <a:gd name="connsiteX20393" fmla="*/ 5576300 w 10692508"/>
              <a:gd name="connsiteY20393" fmla="*/ 3342732 h 4158856"/>
              <a:gd name="connsiteX20394" fmla="*/ 5576300 w 10692508"/>
              <a:gd name="connsiteY20394" fmla="*/ 3337363 h 4158856"/>
              <a:gd name="connsiteX20395" fmla="*/ 5555596 w 10692508"/>
              <a:gd name="connsiteY20395" fmla="*/ 3326625 h 4158856"/>
              <a:gd name="connsiteX20396" fmla="*/ 5576300 w 10692508"/>
              <a:gd name="connsiteY20396" fmla="*/ 3322022 h 4158856"/>
              <a:gd name="connsiteX20397" fmla="*/ 5585502 w 10692508"/>
              <a:gd name="connsiteY20397" fmla="*/ 3326625 h 4158856"/>
              <a:gd name="connsiteX20398" fmla="*/ 5585502 w 10692508"/>
              <a:gd name="connsiteY20398" fmla="*/ 3316653 h 4158856"/>
              <a:gd name="connsiteX20399" fmla="*/ 5576300 w 10692508"/>
              <a:gd name="connsiteY20399" fmla="*/ 3316653 h 4158856"/>
              <a:gd name="connsiteX20400" fmla="*/ 5566331 w 10692508"/>
              <a:gd name="connsiteY20400" fmla="*/ 3312051 h 4158856"/>
              <a:gd name="connsiteX20401" fmla="*/ 5555596 w 10692508"/>
              <a:gd name="connsiteY20401" fmla="*/ 3312051 h 4158856"/>
              <a:gd name="connsiteX20402" fmla="*/ 5535658 w 10692508"/>
              <a:gd name="connsiteY20402" fmla="*/ 3322022 h 4158856"/>
              <a:gd name="connsiteX20403" fmla="*/ 5525690 w 10692508"/>
              <a:gd name="connsiteY20403" fmla="*/ 3312051 h 4158856"/>
              <a:gd name="connsiteX20404" fmla="*/ 5506519 w 10692508"/>
              <a:gd name="connsiteY20404" fmla="*/ 3312051 h 4158856"/>
              <a:gd name="connsiteX20405" fmla="*/ 5485815 w 10692508"/>
              <a:gd name="connsiteY20405" fmla="*/ 3316653 h 4158856"/>
              <a:gd name="connsiteX20406" fmla="*/ 5485815 w 10692508"/>
              <a:gd name="connsiteY20406" fmla="*/ 3312051 h 4158856"/>
              <a:gd name="connsiteX20407" fmla="*/ 5465111 w 10692508"/>
              <a:gd name="connsiteY20407" fmla="*/ 3301313 h 4158856"/>
              <a:gd name="connsiteX20408" fmla="*/ 5445941 w 10692508"/>
              <a:gd name="connsiteY20408" fmla="*/ 3306682 h 4158856"/>
              <a:gd name="connsiteX20409" fmla="*/ 5435972 w 10692508"/>
              <a:gd name="connsiteY20409" fmla="*/ 3312051 h 4158856"/>
              <a:gd name="connsiteX20410" fmla="*/ 5416035 w 10692508"/>
              <a:gd name="connsiteY20410" fmla="*/ 3312051 h 4158856"/>
              <a:gd name="connsiteX20411" fmla="*/ 5386129 w 10692508"/>
              <a:gd name="connsiteY20411" fmla="*/ 3291341 h 4158856"/>
              <a:gd name="connsiteX20412" fmla="*/ 5416035 w 10692508"/>
              <a:gd name="connsiteY20412" fmla="*/ 3280603 h 4158856"/>
              <a:gd name="connsiteX20413" fmla="*/ 5445941 w 10692508"/>
              <a:gd name="connsiteY20413" fmla="*/ 3285972 h 4158856"/>
              <a:gd name="connsiteX20414" fmla="*/ 5445941 w 10692508"/>
              <a:gd name="connsiteY20414" fmla="*/ 3280603 h 4158856"/>
              <a:gd name="connsiteX20415" fmla="*/ 5426003 w 10692508"/>
              <a:gd name="connsiteY20415" fmla="*/ 3276000 h 4158856"/>
              <a:gd name="connsiteX20416" fmla="*/ 5426003 w 10692508"/>
              <a:gd name="connsiteY20416" fmla="*/ 3270631 h 4158856"/>
              <a:gd name="connsiteX20417" fmla="*/ 5416035 w 10692508"/>
              <a:gd name="connsiteY20417" fmla="*/ 3270631 h 4158856"/>
              <a:gd name="connsiteX20418" fmla="*/ 5386129 w 10692508"/>
              <a:gd name="connsiteY20418" fmla="*/ 3285972 h 4158856"/>
              <a:gd name="connsiteX20419" fmla="*/ 5366192 w 10692508"/>
              <a:gd name="connsiteY20419" fmla="*/ 3285972 h 4158856"/>
              <a:gd name="connsiteX20420" fmla="*/ 5366192 w 10692508"/>
              <a:gd name="connsiteY20420" fmla="*/ 3295943 h 4158856"/>
              <a:gd name="connsiteX20421" fmla="*/ 5356223 w 10692508"/>
              <a:gd name="connsiteY20421" fmla="*/ 3285972 h 4158856"/>
              <a:gd name="connsiteX20422" fmla="*/ 5336286 w 10692508"/>
              <a:gd name="connsiteY20422" fmla="*/ 3285972 h 4158856"/>
              <a:gd name="connsiteX20423" fmla="*/ 5326317 w 10692508"/>
              <a:gd name="connsiteY20423" fmla="*/ 3276000 h 4158856"/>
              <a:gd name="connsiteX20424" fmla="*/ 5347021 w 10692508"/>
              <a:gd name="connsiteY20424" fmla="*/ 3276000 h 4158856"/>
              <a:gd name="connsiteX20425" fmla="*/ 5356223 w 10692508"/>
              <a:gd name="connsiteY20425" fmla="*/ 3276000 h 4158856"/>
              <a:gd name="connsiteX20426" fmla="*/ 5396864 w 10692508"/>
              <a:gd name="connsiteY20426" fmla="*/ 3249921 h 4158856"/>
              <a:gd name="connsiteX20427" fmla="*/ 5386129 w 10692508"/>
              <a:gd name="connsiteY20427" fmla="*/ 3244552 h 4158856"/>
              <a:gd name="connsiteX20428" fmla="*/ 5376160 w 10692508"/>
              <a:gd name="connsiteY20428" fmla="*/ 3249921 h 4158856"/>
              <a:gd name="connsiteX20429" fmla="*/ 5356223 w 10692508"/>
              <a:gd name="connsiteY20429" fmla="*/ 3244552 h 4158856"/>
              <a:gd name="connsiteX20430" fmla="*/ 5356223 w 10692508"/>
              <a:gd name="connsiteY20430" fmla="*/ 3239950 h 4158856"/>
              <a:gd name="connsiteX20431" fmla="*/ 5396864 w 10692508"/>
              <a:gd name="connsiteY20431" fmla="*/ 3239950 h 4158856"/>
              <a:gd name="connsiteX20432" fmla="*/ 5396864 w 10692508"/>
              <a:gd name="connsiteY20432" fmla="*/ 3244552 h 4158856"/>
              <a:gd name="connsiteX20433" fmla="*/ 5435972 w 10692508"/>
              <a:gd name="connsiteY20433" fmla="*/ 3249921 h 4158856"/>
              <a:gd name="connsiteX20434" fmla="*/ 5426003 w 10692508"/>
              <a:gd name="connsiteY20434" fmla="*/ 3255291 h 4158856"/>
              <a:gd name="connsiteX20435" fmla="*/ 5426003 w 10692508"/>
              <a:gd name="connsiteY20435" fmla="*/ 3260660 h 4158856"/>
              <a:gd name="connsiteX20436" fmla="*/ 5445941 w 10692508"/>
              <a:gd name="connsiteY20436" fmla="*/ 3260660 h 4158856"/>
              <a:gd name="connsiteX20437" fmla="*/ 5456676 w 10692508"/>
              <a:gd name="connsiteY20437" fmla="*/ 3276000 h 4158856"/>
              <a:gd name="connsiteX20438" fmla="*/ 5465111 w 10692508"/>
              <a:gd name="connsiteY20438" fmla="*/ 3270631 h 4158856"/>
              <a:gd name="connsiteX20439" fmla="*/ 5456676 w 10692508"/>
              <a:gd name="connsiteY20439" fmla="*/ 3265262 h 4158856"/>
              <a:gd name="connsiteX20440" fmla="*/ 5485815 w 10692508"/>
              <a:gd name="connsiteY20440" fmla="*/ 3255291 h 4158856"/>
              <a:gd name="connsiteX20441" fmla="*/ 5475847 w 10692508"/>
              <a:gd name="connsiteY20441" fmla="*/ 3234581 h 4158856"/>
              <a:gd name="connsiteX20442" fmla="*/ 5456676 w 10692508"/>
              <a:gd name="connsiteY20442" fmla="*/ 3234581 h 4158856"/>
              <a:gd name="connsiteX20443" fmla="*/ 5445941 w 10692508"/>
              <a:gd name="connsiteY20443" fmla="*/ 3224609 h 4158856"/>
              <a:gd name="connsiteX20444" fmla="*/ 5435972 w 10692508"/>
              <a:gd name="connsiteY20444" fmla="*/ 3234581 h 4158856"/>
              <a:gd name="connsiteX20445" fmla="*/ 5445941 w 10692508"/>
              <a:gd name="connsiteY20445" fmla="*/ 3234581 h 4158856"/>
              <a:gd name="connsiteX20446" fmla="*/ 5426003 w 10692508"/>
              <a:gd name="connsiteY20446" fmla="*/ 3239950 h 4158856"/>
              <a:gd name="connsiteX20447" fmla="*/ 5426003 w 10692508"/>
              <a:gd name="connsiteY20447" fmla="*/ 3229978 h 4158856"/>
              <a:gd name="connsiteX20448" fmla="*/ 5416035 w 10692508"/>
              <a:gd name="connsiteY20448" fmla="*/ 3224609 h 4158856"/>
              <a:gd name="connsiteX20449" fmla="*/ 5445941 w 10692508"/>
              <a:gd name="connsiteY20449" fmla="*/ 3219240 h 4158856"/>
              <a:gd name="connsiteX20450" fmla="*/ 5426003 w 10692508"/>
              <a:gd name="connsiteY20450" fmla="*/ 3208502 h 4158856"/>
              <a:gd name="connsiteX20451" fmla="*/ 5426003 w 10692508"/>
              <a:gd name="connsiteY20451" fmla="*/ 3193928 h 4158856"/>
              <a:gd name="connsiteX20452" fmla="*/ 5435972 w 10692508"/>
              <a:gd name="connsiteY20452" fmla="*/ 3188559 h 4158856"/>
              <a:gd name="connsiteX20453" fmla="*/ 5416035 w 10692508"/>
              <a:gd name="connsiteY20453" fmla="*/ 3167849 h 4158856"/>
              <a:gd name="connsiteX20454" fmla="*/ 5426003 w 10692508"/>
              <a:gd name="connsiteY20454" fmla="*/ 3157877 h 4158856"/>
              <a:gd name="connsiteX20455" fmla="*/ 5435972 w 10692508"/>
              <a:gd name="connsiteY20455" fmla="*/ 3157877 h 4158856"/>
              <a:gd name="connsiteX20456" fmla="*/ 5456676 w 10692508"/>
              <a:gd name="connsiteY20456" fmla="*/ 3137167 h 4158856"/>
              <a:gd name="connsiteX20457" fmla="*/ 5435972 w 10692508"/>
              <a:gd name="connsiteY20457" fmla="*/ 3137167 h 4158856"/>
              <a:gd name="connsiteX20458" fmla="*/ 5435972 w 10692508"/>
              <a:gd name="connsiteY20458" fmla="*/ 3131798 h 4158856"/>
              <a:gd name="connsiteX20459" fmla="*/ 5386129 w 10692508"/>
              <a:gd name="connsiteY20459" fmla="*/ 3131798 h 4158856"/>
              <a:gd name="connsiteX20460" fmla="*/ 5386129 w 10692508"/>
              <a:gd name="connsiteY20460" fmla="*/ 3127196 h 4158856"/>
              <a:gd name="connsiteX20461" fmla="*/ 5386129 w 10692508"/>
              <a:gd name="connsiteY20461" fmla="*/ 3116457 h 4158856"/>
              <a:gd name="connsiteX20462" fmla="*/ 5366192 w 10692508"/>
              <a:gd name="connsiteY20462" fmla="*/ 3101117 h 4158856"/>
              <a:gd name="connsiteX20463" fmla="*/ 5347021 w 10692508"/>
              <a:gd name="connsiteY20463" fmla="*/ 3101117 h 4158856"/>
              <a:gd name="connsiteX20464" fmla="*/ 5347021 w 10692508"/>
              <a:gd name="connsiteY20464" fmla="*/ 3106486 h 4158856"/>
              <a:gd name="connsiteX20465" fmla="*/ 5347021 w 10692508"/>
              <a:gd name="connsiteY20465" fmla="*/ 3116457 h 4158856"/>
              <a:gd name="connsiteX20466" fmla="*/ 5306380 w 10692508"/>
              <a:gd name="connsiteY20466" fmla="*/ 3116457 h 4158856"/>
              <a:gd name="connsiteX20467" fmla="*/ 5295644 w 10692508"/>
              <a:gd name="connsiteY20467" fmla="*/ 3121827 h 4158856"/>
              <a:gd name="connsiteX20468" fmla="*/ 5287209 w 10692508"/>
              <a:gd name="connsiteY20468" fmla="*/ 3116457 h 4158856"/>
              <a:gd name="connsiteX20469" fmla="*/ 5326317 w 10692508"/>
              <a:gd name="connsiteY20469" fmla="*/ 3101117 h 4158856"/>
              <a:gd name="connsiteX20470" fmla="*/ 5316348 w 10692508"/>
              <a:gd name="connsiteY20470" fmla="*/ 3091145 h 4158856"/>
              <a:gd name="connsiteX20471" fmla="*/ 5326317 w 10692508"/>
              <a:gd name="connsiteY20471" fmla="*/ 3085776 h 4158856"/>
              <a:gd name="connsiteX20472" fmla="*/ 5326317 w 10692508"/>
              <a:gd name="connsiteY20472" fmla="*/ 3075805 h 4158856"/>
              <a:gd name="connsiteX20473" fmla="*/ 5347021 w 10692508"/>
              <a:gd name="connsiteY20473" fmla="*/ 3070435 h 4158856"/>
              <a:gd name="connsiteX20474" fmla="*/ 5347021 w 10692508"/>
              <a:gd name="connsiteY20474" fmla="*/ 3065066 h 4158856"/>
              <a:gd name="connsiteX20475" fmla="*/ 5336286 w 10692508"/>
              <a:gd name="connsiteY20475" fmla="*/ 3065066 h 4158856"/>
              <a:gd name="connsiteX20476" fmla="*/ 5326317 w 10692508"/>
              <a:gd name="connsiteY20476" fmla="*/ 3059697 h 4158856"/>
              <a:gd name="connsiteX20477" fmla="*/ 5356223 w 10692508"/>
              <a:gd name="connsiteY20477" fmla="*/ 3059697 h 4158856"/>
              <a:gd name="connsiteX20478" fmla="*/ 5366192 w 10692508"/>
              <a:gd name="connsiteY20478" fmla="*/ 3065066 h 4158856"/>
              <a:gd name="connsiteX20479" fmla="*/ 5386129 w 10692508"/>
              <a:gd name="connsiteY20479" fmla="*/ 3055095 h 4158856"/>
              <a:gd name="connsiteX20480" fmla="*/ 5405299 w 10692508"/>
              <a:gd name="connsiteY20480" fmla="*/ 3055095 h 4158856"/>
              <a:gd name="connsiteX20481" fmla="*/ 5396864 w 10692508"/>
              <a:gd name="connsiteY20481" fmla="*/ 3059697 h 4158856"/>
              <a:gd name="connsiteX20482" fmla="*/ 5426003 w 10692508"/>
              <a:gd name="connsiteY20482" fmla="*/ 3065066 h 4158856"/>
              <a:gd name="connsiteX20483" fmla="*/ 5426003 w 10692508"/>
              <a:gd name="connsiteY20483" fmla="*/ 3059697 h 4158856"/>
              <a:gd name="connsiteX20484" fmla="*/ 5435972 w 10692508"/>
              <a:gd name="connsiteY20484" fmla="*/ 3075805 h 4158856"/>
              <a:gd name="connsiteX20485" fmla="*/ 5426003 w 10692508"/>
              <a:gd name="connsiteY20485" fmla="*/ 3081174 h 4158856"/>
              <a:gd name="connsiteX20486" fmla="*/ 5396864 w 10692508"/>
              <a:gd name="connsiteY20486" fmla="*/ 3091145 h 4158856"/>
              <a:gd name="connsiteX20487" fmla="*/ 5405299 w 10692508"/>
              <a:gd name="connsiteY20487" fmla="*/ 3095748 h 4158856"/>
              <a:gd name="connsiteX20488" fmla="*/ 5416035 w 10692508"/>
              <a:gd name="connsiteY20488" fmla="*/ 3091145 h 4158856"/>
              <a:gd name="connsiteX20489" fmla="*/ 5426003 w 10692508"/>
              <a:gd name="connsiteY20489" fmla="*/ 3095748 h 4158856"/>
              <a:gd name="connsiteX20490" fmla="*/ 5426003 w 10692508"/>
              <a:gd name="connsiteY20490" fmla="*/ 3106486 h 4158856"/>
              <a:gd name="connsiteX20491" fmla="*/ 5435972 w 10692508"/>
              <a:gd name="connsiteY20491" fmla="*/ 3106486 h 4158856"/>
              <a:gd name="connsiteX20492" fmla="*/ 5445941 w 10692508"/>
              <a:gd name="connsiteY20492" fmla="*/ 3091145 h 4158856"/>
              <a:gd name="connsiteX20493" fmla="*/ 5456676 w 10692508"/>
              <a:gd name="connsiteY20493" fmla="*/ 3085776 h 4158856"/>
              <a:gd name="connsiteX20494" fmla="*/ 5456676 w 10692508"/>
              <a:gd name="connsiteY20494" fmla="*/ 3075805 h 4158856"/>
              <a:gd name="connsiteX20495" fmla="*/ 5465111 w 10692508"/>
              <a:gd name="connsiteY20495" fmla="*/ 3065066 h 4158856"/>
              <a:gd name="connsiteX20496" fmla="*/ 5456676 w 10692508"/>
              <a:gd name="connsiteY20496" fmla="*/ 3059697 h 4158856"/>
              <a:gd name="connsiteX20497" fmla="*/ 5465111 w 10692508"/>
              <a:gd name="connsiteY20497" fmla="*/ 3055095 h 4158856"/>
              <a:gd name="connsiteX20498" fmla="*/ 5445941 w 10692508"/>
              <a:gd name="connsiteY20498" fmla="*/ 3050493 h 4158856"/>
              <a:gd name="connsiteX20499" fmla="*/ 5426003 w 10692508"/>
              <a:gd name="connsiteY20499" fmla="*/ 3045123 h 4158856"/>
              <a:gd name="connsiteX20500" fmla="*/ 5396864 w 10692508"/>
              <a:gd name="connsiteY20500" fmla="*/ 3045123 h 4158856"/>
              <a:gd name="connsiteX20501" fmla="*/ 5396864 w 10692508"/>
              <a:gd name="connsiteY20501" fmla="*/ 3039754 h 4158856"/>
              <a:gd name="connsiteX20502" fmla="*/ 5435972 w 10692508"/>
              <a:gd name="connsiteY20502" fmla="*/ 3019044 h 4158856"/>
              <a:gd name="connsiteX20503" fmla="*/ 5435972 w 10692508"/>
              <a:gd name="connsiteY20503" fmla="*/ 3014442 h 4158856"/>
              <a:gd name="connsiteX20504" fmla="*/ 5426003 w 10692508"/>
              <a:gd name="connsiteY20504" fmla="*/ 3009073 h 4158856"/>
              <a:gd name="connsiteX20505" fmla="*/ 5435972 w 10692508"/>
              <a:gd name="connsiteY20505" fmla="*/ 3009073 h 4158856"/>
              <a:gd name="connsiteX20506" fmla="*/ 5445941 w 10692508"/>
              <a:gd name="connsiteY20506" fmla="*/ 3019044 h 4158856"/>
              <a:gd name="connsiteX20507" fmla="*/ 5456676 w 10692508"/>
              <a:gd name="connsiteY20507" fmla="*/ 3009073 h 4158856"/>
              <a:gd name="connsiteX20508" fmla="*/ 5456676 w 10692508"/>
              <a:gd name="connsiteY20508" fmla="*/ 2998334 h 4158856"/>
              <a:gd name="connsiteX20509" fmla="*/ 5435972 w 10692508"/>
              <a:gd name="connsiteY20509" fmla="*/ 3003704 h 4158856"/>
              <a:gd name="connsiteX20510" fmla="*/ 5416035 w 10692508"/>
              <a:gd name="connsiteY20510" fmla="*/ 3003704 h 4158856"/>
              <a:gd name="connsiteX20511" fmla="*/ 5416035 w 10692508"/>
              <a:gd name="connsiteY20511" fmla="*/ 3009073 h 4158856"/>
              <a:gd name="connsiteX20512" fmla="*/ 5396864 w 10692508"/>
              <a:gd name="connsiteY20512" fmla="*/ 3019044 h 4158856"/>
              <a:gd name="connsiteX20513" fmla="*/ 5356223 w 10692508"/>
              <a:gd name="connsiteY20513" fmla="*/ 3019044 h 4158856"/>
              <a:gd name="connsiteX20514" fmla="*/ 5356223 w 10692508"/>
              <a:gd name="connsiteY20514" fmla="*/ 3029016 h 4158856"/>
              <a:gd name="connsiteX20515" fmla="*/ 5366192 w 10692508"/>
              <a:gd name="connsiteY20515" fmla="*/ 3029016 h 4158856"/>
              <a:gd name="connsiteX20516" fmla="*/ 5376160 w 10692508"/>
              <a:gd name="connsiteY20516" fmla="*/ 3023646 h 4158856"/>
              <a:gd name="connsiteX20517" fmla="*/ 5386129 w 10692508"/>
              <a:gd name="connsiteY20517" fmla="*/ 3023646 h 4158856"/>
              <a:gd name="connsiteX20518" fmla="*/ 5356223 w 10692508"/>
              <a:gd name="connsiteY20518" fmla="*/ 3039754 h 4158856"/>
              <a:gd name="connsiteX20519" fmla="*/ 5347021 w 10692508"/>
              <a:gd name="connsiteY20519" fmla="*/ 3029016 h 4158856"/>
              <a:gd name="connsiteX20520" fmla="*/ 5316348 w 10692508"/>
              <a:gd name="connsiteY20520" fmla="*/ 3029016 h 4158856"/>
              <a:gd name="connsiteX20521" fmla="*/ 5336286 w 10692508"/>
              <a:gd name="connsiteY20521" fmla="*/ 3019044 h 4158856"/>
              <a:gd name="connsiteX20522" fmla="*/ 5347021 w 10692508"/>
              <a:gd name="connsiteY20522" fmla="*/ 3023646 h 4158856"/>
              <a:gd name="connsiteX20523" fmla="*/ 5336286 w 10692508"/>
              <a:gd name="connsiteY20523" fmla="*/ 3014442 h 4158856"/>
              <a:gd name="connsiteX20524" fmla="*/ 5356223 w 10692508"/>
              <a:gd name="connsiteY20524" fmla="*/ 2998334 h 4158856"/>
              <a:gd name="connsiteX20525" fmla="*/ 5336286 w 10692508"/>
              <a:gd name="connsiteY20525" fmla="*/ 2992965 h 4158856"/>
              <a:gd name="connsiteX20526" fmla="*/ 5347021 w 10692508"/>
              <a:gd name="connsiteY20526" fmla="*/ 2988363 h 4158856"/>
              <a:gd name="connsiteX20527" fmla="*/ 5326317 w 10692508"/>
              <a:gd name="connsiteY20527" fmla="*/ 2988363 h 4158856"/>
              <a:gd name="connsiteX20528" fmla="*/ 5316348 w 10692508"/>
              <a:gd name="connsiteY20528" fmla="*/ 2982994 h 4158856"/>
              <a:gd name="connsiteX20529" fmla="*/ 5326317 w 10692508"/>
              <a:gd name="connsiteY20529" fmla="*/ 2978391 h 4158856"/>
              <a:gd name="connsiteX20530" fmla="*/ 5347021 w 10692508"/>
              <a:gd name="connsiteY20530" fmla="*/ 2982994 h 4158856"/>
              <a:gd name="connsiteX20531" fmla="*/ 5356223 w 10692508"/>
              <a:gd name="connsiteY20531" fmla="*/ 2978391 h 4158856"/>
              <a:gd name="connsiteX20532" fmla="*/ 5376160 w 10692508"/>
              <a:gd name="connsiteY20532" fmla="*/ 2973022 h 4158856"/>
              <a:gd name="connsiteX20533" fmla="*/ 5376160 w 10692508"/>
              <a:gd name="connsiteY20533" fmla="*/ 2962284 h 4158856"/>
              <a:gd name="connsiteX20534" fmla="*/ 5386129 w 10692508"/>
              <a:gd name="connsiteY20534" fmla="*/ 2962284 h 4158856"/>
              <a:gd name="connsiteX20535" fmla="*/ 5386129 w 10692508"/>
              <a:gd name="connsiteY20535" fmla="*/ 2978391 h 4158856"/>
              <a:gd name="connsiteX20536" fmla="*/ 5405299 w 10692508"/>
              <a:gd name="connsiteY20536" fmla="*/ 2982994 h 4158856"/>
              <a:gd name="connsiteX20537" fmla="*/ 5416035 w 10692508"/>
              <a:gd name="connsiteY20537" fmla="*/ 2982994 h 4158856"/>
              <a:gd name="connsiteX20538" fmla="*/ 5435972 w 10692508"/>
              <a:gd name="connsiteY20538" fmla="*/ 2988363 h 4158856"/>
              <a:gd name="connsiteX20539" fmla="*/ 5485815 w 10692508"/>
              <a:gd name="connsiteY20539" fmla="*/ 2988363 h 4158856"/>
              <a:gd name="connsiteX20540" fmla="*/ 5495784 w 10692508"/>
              <a:gd name="connsiteY20540" fmla="*/ 2973022 h 4158856"/>
              <a:gd name="connsiteX20541" fmla="*/ 5456676 w 10692508"/>
              <a:gd name="connsiteY20541" fmla="*/ 2973022 h 4158856"/>
              <a:gd name="connsiteX20542" fmla="*/ 5456676 w 10692508"/>
              <a:gd name="connsiteY20542" fmla="*/ 2967653 h 4158856"/>
              <a:gd name="connsiteX20543" fmla="*/ 5405299 w 10692508"/>
              <a:gd name="connsiteY20543" fmla="*/ 2962284 h 4158856"/>
              <a:gd name="connsiteX20544" fmla="*/ 5386129 w 10692508"/>
              <a:gd name="connsiteY20544" fmla="*/ 2957682 h 4158856"/>
              <a:gd name="connsiteX20545" fmla="*/ 5396864 w 10692508"/>
              <a:gd name="connsiteY20545" fmla="*/ 2946943 h 4158856"/>
              <a:gd name="connsiteX20546" fmla="*/ 5366192 w 10692508"/>
              <a:gd name="connsiteY20546" fmla="*/ 2936972 h 4158856"/>
              <a:gd name="connsiteX20547" fmla="*/ 5386129 w 10692508"/>
              <a:gd name="connsiteY20547" fmla="*/ 2931602 h 4158856"/>
              <a:gd name="connsiteX20548" fmla="*/ 5386129 w 10692508"/>
              <a:gd name="connsiteY20548" fmla="*/ 2927000 h 4158856"/>
              <a:gd name="connsiteX20549" fmla="*/ 5366192 w 10692508"/>
              <a:gd name="connsiteY20549" fmla="*/ 2921631 h 4158856"/>
              <a:gd name="connsiteX20550" fmla="*/ 5356223 w 10692508"/>
              <a:gd name="connsiteY20550" fmla="*/ 2910892 h 4158856"/>
              <a:gd name="connsiteX20551" fmla="*/ 5347021 w 10692508"/>
              <a:gd name="connsiteY20551" fmla="*/ 2927000 h 4158856"/>
              <a:gd name="connsiteX20552" fmla="*/ 5347021 w 10692508"/>
              <a:gd name="connsiteY20552" fmla="*/ 2921631 h 4158856"/>
              <a:gd name="connsiteX20553" fmla="*/ 5326317 w 10692508"/>
              <a:gd name="connsiteY20553" fmla="*/ 2931602 h 4158856"/>
              <a:gd name="connsiteX20554" fmla="*/ 5316348 w 10692508"/>
              <a:gd name="connsiteY20554" fmla="*/ 2931602 h 4158856"/>
              <a:gd name="connsiteX20555" fmla="*/ 5276474 w 10692508"/>
              <a:gd name="connsiteY20555" fmla="*/ 2952312 h 4158856"/>
              <a:gd name="connsiteX20556" fmla="*/ 5266505 w 10692508"/>
              <a:gd name="connsiteY20556" fmla="*/ 2952312 h 4158856"/>
              <a:gd name="connsiteX20557" fmla="*/ 5235833 w 10692508"/>
              <a:gd name="connsiteY20557" fmla="*/ 2942341 h 4158856"/>
              <a:gd name="connsiteX20558" fmla="*/ 5206693 w 10692508"/>
              <a:gd name="connsiteY20558" fmla="*/ 2942341 h 4158856"/>
              <a:gd name="connsiteX20559" fmla="*/ 5206693 w 10692508"/>
              <a:gd name="connsiteY20559" fmla="*/ 2931602 h 4158856"/>
              <a:gd name="connsiteX20560" fmla="*/ 5246568 w 10692508"/>
              <a:gd name="connsiteY20560" fmla="*/ 2910892 h 4158856"/>
              <a:gd name="connsiteX20561" fmla="*/ 5266505 w 10692508"/>
              <a:gd name="connsiteY20561" fmla="*/ 2910892 h 4158856"/>
              <a:gd name="connsiteX20562" fmla="*/ 5316348 w 10692508"/>
              <a:gd name="connsiteY20562" fmla="*/ 2900921 h 4158856"/>
              <a:gd name="connsiteX20563" fmla="*/ 5347021 w 10692508"/>
              <a:gd name="connsiteY20563" fmla="*/ 2900921 h 4158856"/>
              <a:gd name="connsiteX20564" fmla="*/ 5366192 w 10692508"/>
              <a:gd name="connsiteY20564" fmla="*/ 2900921 h 4158856"/>
              <a:gd name="connsiteX20565" fmla="*/ 5366192 w 10692508"/>
              <a:gd name="connsiteY20565" fmla="*/ 2890950 h 4158856"/>
              <a:gd name="connsiteX20566" fmla="*/ 5376160 w 10692508"/>
              <a:gd name="connsiteY20566" fmla="*/ 2880211 h 4158856"/>
              <a:gd name="connsiteX20567" fmla="*/ 5386129 w 10692508"/>
              <a:gd name="connsiteY20567" fmla="*/ 2874842 h 4158856"/>
              <a:gd name="connsiteX20568" fmla="*/ 5405299 w 10692508"/>
              <a:gd name="connsiteY20568" fmla="*/ 2890950 h 4158856"/>
              <a:gd name="connsiteX20569" fmla="*/ 5426003 w 10692508"/>
              <a:gd name="connsiteY20569" fmla="*/ 2890950 h 4158856"/>
              <a:gd name="connsiteX20570" fmla="*/ 5445941 w 10692508"/>
              <a:gd name="connsiteY20570" fmla="*/ 2880211 h 4158856"/>
              <a:gd name="connsiteX20571" fmla="*/ 5465111 w 10692508"/>
              <a:gd name="connsiteY20571" fmla="*/ 2874842 h 4158856"/>
              <a:gd name="connsiteX20572" fmla="*/ 5475847 w 10692508"/>
              <a:gd name="connsiteY20572" fmla="*/ 2870240 h 4158856"/>
              <a:gd name="connsiteX20573" fmla="*/ 5516488 w 10692508"/>
              <a:gd name="connsiteY20573" fmla="*/ 2870240 h 4158856"/>
              <a:gd name="connsiteX20574" fmla="*/ 5535658 w 10692508"/>
              <a:gd name="connsiteY20574" fmla="*/ 2860268 h 4158856"/>
              <a:gd name="connsiteX20575" fmla="*/ 5535658 w 10692508"/>
              <a:gd name="connsiteY20575" fmla="*/ 2849530 h 4158856"/>
              <a:gd name="connsiteX20576" fmla="*/ 5566331 w 10692508"/>
              <a:gd name="connsiteY20576" fmla="*/ 2834189 h 4158856"/>
              <a:gd name="connsiteX20577" fmla="*/ 5545627 w 10692508"/>
              <a:gd name="connsiteY20577" fmla="*/ 2824218 h 4158856"/>
              <a:gd name="connsiteX20578" fmla="*/ 5566331 w 10692508"/>
              <a:gd name="connsiteY20578" fmla="*/ 2824218 h 4158856"/>
              <a:gd name="connsiteX20579" fmla="*/ 5576300 w 10692508"/>
              <a:gd name="connsiteY20579" fmla="*/ 2818848 h 4158856"/>
              <a:gd name="connsiteX20580" fmla="*/ 5585502 w 10692508"/>
              <a:gd name="connsiteY20580" fmla="*/ 2829587 h 4158856"/>
              <a:gd name="connsiteX20581" fmla="*/ 5595470 w 10692508"/>
              <a:gd name="connsiteY20581" fmla="*/ 2818848 h 4158856"/>
              <a:gd name="connsiteX20582" fmla="*/ 5626143 w 10692508"/>
              <a:gd name="connsiteY20582" fmla="*/ 2818848 h 4158856"/>
              <a:gd name="connsiteX20583" fmla="*/ 5626143 w 10692508"/>
              <a:gd name="connsiteY20583" fmla="*/ 2829587 h 4158856"/>
              <a:gd name="connsiteX20584" fmla="*/ 5626143 w 10692508"/>
              <a:gd name="connsiteY20584" fmla="*/ 2838791 h 4158856"/>
              <a:gd name="connsiteX20585" fmla="*/ 5645313 w 10692508"/>
              <a:gd name="connsiteY20585" fmla="*/ 2829587 h 4158856"/>
              <a:gd name="connsiteX20586" fmla="*/ 5655282 w 10692508"/>
              <a:gd name="connsiteY20586" fmla="*/ 2834189 h 4158856"/>
              <a:gd name="connsiteX20587" fmla="*/ 5655282 w 10692508"/>
              <a:gd name="connsiteY20587" fmla="*/ 2829587 h 4158856"/>
              <a:gd name="connsiteX20588" fmla="*/ 5634578 w 10692508"/>
              <a:gd name="connsiteY20588" fmla="*/ 2818848 h 4158856"/>
              <a:gd name="connsiteX20589" fmla="*/ 5645313 w 10692508"/>
              <a:gd name="connsiteY20589" fmla="*/ 2813479 h 4158856"/>
              <a:gd name="connsiteX20590" fmla="*/ 5634578 w 10692508"/>
              <a:gd name="connsiteY20590" fmla="*/ 2808110 h 4158856"/>
              <a:gd name="connsiteX20591" fmla="*/ 5685955 w 10692508"/>
              <a:gd name="connsiteY20591" fmla="*/ 2808110 h 4158856"/>
              <a:gd name="connsiteX20592" fmla="*/ 5685955 w 10692508"/>
              <a:gd name="connsiteY20592" fmla="*/ 2793536 h 4158856"/>
              <a:gd name="connsiteX20593" fmla="*/ 5675986 w 10692508"/>
              <a:gd name="connsiteY20593" fmla="*/ 2798139 h 4158856"/>
              <a:gd name="connsiteX20594" fmla="*/ 5655282 w 10692508"/>
              <a:gd name="connsiteY20594" fmla="*/ 2798139 h 4158856"/>
              <a:gd name="connsiteX20595" fmla="*/ 5645313 w 10692508"/>
              <a:gd name="connsiteY20595" fmla="*/ 2798139 h 4158856"/>
              <a:gd name="connsiteX20596" fmla="*/ 5634578 w 10692508"/>
              <a:gd name="connsiteY20596" fmla="*/ 2798139 h 4158856"/>
              <a:gd name="connsiteX20597" fmla="*/ 5615407 w 10692508"/>
              <a:gd name="connsiteY20597" fmla="*/ 2793536 h 4158856"/>
              <a:gd name="connsiteX20598" fmla="*/ 5605439 w 10692508"/>
              <a:gd name="connsiteY20598" fmla="*/ 2798139 h 4158856"/>
              <a:gd name="connsiteX20599" fmla="*/ 5595470 w 10692508"/>
              <a:gd name="connsiteY20599" fmla="*/ 2798139 h 4158856"/>
              <a:gd name="connsiteX20600" fmla="*/ 5585502 w 10692508"/>
              <a:gd name="connsiteY20600" fmla="*/ 2808110 h 4158856"/>
              <a:gd name="connsiteX20601" fmla="*/ 5595470 w 10692508"/>
              <a:gd name="connsiteY20601" fmla="*/ 2813479 h 4158856"/>
              <a:gd name="connsiteX20602" fmla="*/ 5566331 w 10692508"/>
              <a:gd name="connsiteY20602" fmla="*/ 2813479 h 4158856"/>
              <a:gd name="connsiteX20603" fmla="*/ 5545627 w 10692508"/>
              <a:gd name="connsiteY20603" fmla="*/ 2824218 h 4158856"/>
              <a:gd name="connsiteX20604" fmla="*/ 5545627 w 10692508"/>
              <a:gd name="connsiteY20604" fmla="*/ 2834189 h 4158856"/>
              <a:gd name="connsiteX20605" fmla="*/ 5525690 w 10692508"/>
              <a:gd name="connsiteY20605" fmla="*/ 2844161 h 4158856"/>
              <a:gd name="connsiteX20606" fmla="*/ 5495784 w 10692508"/>
              <a:gd name="connsiteY20606" fmla="*/ 2844161 h 4158856"/>
              <a:gd name="connsiteX20607" fmla="*/ 5485815 w 10692508"/>
              <a:gd name="connsiteY20607" fmla="*/ 2834189 h 4158856"/>
              <a:gd name="connsiteX20608" fmla="*/ 5495784 w 10692508"/>
              <a:gd name="connsiteY20608" fmla="*/ 2829587 h 4158856"/>
              <a:gd name="connsiteX20609" fmla="*/ 5465111 w 10692508"/>
              <a:gd name="connsiteY20609" fmla="*/ 2824218 h 4158856"/>
              <a:gd name="connsiteX20610" fmla="*/ 5456676 w 10692508"/>
              <a:gd name="connsiteY20610" fmla="*/ 2834189 h 4158856"/>
              <a:gd name="connsiteX20611" fmla="*/ 5435972 w 10692508"/>
              <a:gd name="connsiteY20611" fmla="*/ 2834189 h 4158856"/>
              <a:gd name="connsiteX20612" fmla="*/ 5416035 w 10692508"/>
              <a:gd name="connsiteY20612" fmla="*/ 2849530 h 4158856"/>
              <a:gd name="connsiteX20613" fmla="*/ 5396864 w 10692508"/>
              <a:gd name="connsiteY20613" fmla="*/ 2849530 h 4158856"/>
              <a:gd name="connsiteX20614" fmla="*/ 5366192 w 10692508"/>
              <a:gd name="connsiteY20614" fmla="*/ 2834189 h 4158856"/>
              <a:gd name="connsiteX20615" fmla="*/ 5366192 w 10692508"/>
              <a:gd name="connsiteY20615" fmla="*/ 2829587 h 4158856"/>
              <a:gd name="connsiteX20616" fmla="*/ 5376160 w 10692508"/>
              <a:gd name="connsiteY20616" fmla="*/ 2824218 h 4158856"/>
              <a:gd name="connsiteX20617" fmla="*/ 5376160 w 10692508"/>
              <a:gd name="connsiteY20617" fmla="*/ 2808110 h 4158856"/>
              <a:gd name="connsiteX20618" fmla="*/ 5366192 w 10692508"/>
              <a:gd name="connsiteY20618" fmla="*/ 2808110 h 4158856"/>
              <a:gd name="connsiteX20619" fmla="*/ 5405299 w 10692508"/>
              <a:gd name="connsiteY20619" fmla="*/ 2772826 h 4158856"/>
              <a:gd name="connsiteX20620" fmla="*/ 5416035 w 10692508"/>
              <a:gd name="connsiteY20620" fmla="*/ 2772826 h 4158856"/>
              <a:gd name="connsiteX20621" fmla="*/ 5416035 w 10692508"/>
              <a:gd name="connsiteY20621" fmla="*/ 2793536 h 4158856"/>
              <a:gd name="connsiteX20622" fmla="*/ 5396864 w 10692508"/>
              <a:gd name="connsiteY20622" fmla="*/ 2798139 h 4158856"/>
              <a:gd name="connsiteX20623" fmla="*/ 5426003 w 10692508"/>
              <a:gd name="connsiteY20623" fmla="*/ 2798139 h 4158856"/>
              <a:gd name="connsiteX20624" fmla="*/ 5435972 w 10692508"/>
              <a:gd name="connsiteY20624" fmla="*/ 2788167 h 4158856"/>
              <a:gd name="connsiteX20625" fmla="*/ 5445941 w 10692508"/>
              <a:gd name="connsiteY20625" fmla="*/ 2793536 h 4158856"/>
              <a:gd name="connsiteX20626" fmla="*/ 5456676 w 10692508"/>
              <a:gd name="connsiteY20626" fmla="*/ 2782798 h 4158856"/>
              <a:gd name="connsiteX20627" fmla="*/ 5465111 w 10692508"/>
              <a:gd name="connsiteY20627" fmla="*/ 2772826 h 4158856"/>
              <a:gd name="connsiteX20628" fmla="*/ 5485815 w 10692508"/>
              <a:gd name="connsiteY20628" fmla="*/ 2772826 h 4158856"/>
              <a:gd name="connsiteX20629" fmla="*/ 5495784 w 10692508"/>
              <a:gd name="connsiteY20629" fmla="*/ 2777429 h 4158856"/>
              <a:gd name="connsiteX20630" fmla="*/ 5495784 w 10692508"/>
              <a:gd name="connsiteY20630" fmla="*/ 2772826 h 4158856"/>
              <a:gd name="connsiteX20631" fmla="*/ 5525690 w 10692508"/>
              <a:gd name="connsiteY20631" fmla="*/ 2772826 h 4158856"/>
              <a:gd name="connsiteX20632" fmla="*/ 5535658 w 10692508"/>
              <a:gd name="connsiteY20632" fmla="*/ 2788167 h 4158856"/>
              <a:gd name="connsiteX20633" fmla="*/ 5566331 w 10692508"/>
              <a:gd name="connsiteY20633" fmla="*/ 2782798 h 4158856"/>
              <a:gd name="connsiteX20634" fmla="*/ 5525690 w 10692508"/>
              <a:gd name="connsiteY20634" fmla="*/ 2772826 h 4158856"/>
              <a:gd name="connsiteX20635" fmla="*/ 5506519 w 10692508"/>
              <a:gd name="connsiteY20635" fmla="*/ 2752117 h 4158856"/>
              <a:gd name="connsiteX20636" fmla="*/ 5506519 w 10692508"/>
              <a:gd name="connsiteY20636" fmla="*/ 2747514 h 4158856"/>
              <a:gd name="connsiteX20637" fmla="*/ 5495784 w 10692508"/>
              <a:gd name="connsiteY20637" fmla="*/ 2752117 h 4158856"/>
              <a:gd name="connsiteX20638" fmla="*/ 5465111 w 10692508"/>
              <a:gd name="connsiteY20638" fmla="*/ 2752117 h 4158856"/>
              <a:gd name="connsiteX20639" fmla="*/ 5456676 w 10692508"/>
              <a:gd name="connsiteY20639" fmla="*/ 2742145 h 4158856"/>
              <a:gd name="connsiteX20640" fmla="*/ 5475847 w 10692508"/>
              <a:gd name="connsiteY20640" fmla="*/ 2721435 h 4158856"/>
              <a:gd name="connsiteX20641" fmla="*/ 5495784 w 10692508"/>
              <a:gd name="connsiteY20641" fmla="*/ 2716066 h 4158856"/>
              <a:gd name="connsiteX20642" fmla="*/ 5516488 w 10692508"/>
              <a:gd name="connsiteY20642" fmla="*/ 2711464 h 4158856"/>
              <a:gd name="connsiteX20643" fmla="*/ 5525690 w 10692508"/>
              <a:gd name="connsiteY20643" fmla="*/ 2700725 h 4158856"/>
              <a:gd name="connsiteX20644" fmla="*/ 5516488 w 10692508"/>
              <a:gd name="connsiteY20644" fmla="*/ 2695356 h 4158856"/>
              <a:gd name="connsiteX20645" fmla="*/ 5495784 w 10692508"/>
              <a:gd name="connsiteY20645" fmla="*/ 2711464 h 4158856"/>
              <a:gd name="connsiteX20646" fmla="*/ 5475847 w 10692508"/>
              <a:gd name="connsiteY20646" fmla="*/ 2706095 h 4158856"/>
              <a:gd name="connsiteX20647" fmla="*/ 5445941 w 10692508"/>
              <a:gd name="connsiteY20647" fmla="*/ 2721435 h 4158856"/>
              <a:gd name="connsiteX20648" fmla="*/ 5435972 w 10692508"/>
              <a:gd name="connsiteY20648" fmla="*/ 2726037 h 4158856"/>
              <a:gd name="connsiteX20649" fmla="*/ 5426003 w 10692508"/>
              <a:gd name="connsiteY20649" fmla="*/ 2726037 h 4158856"/>
              <a:gd name="connsiteX20650" fmla="*/ 5426003 w 10692508"/>
              <a:gd name="connsiteY20650" fmla="*/ 2736776 h 4158856"/>
              <a:gd name="connsiteX20651" fmla="*/ 5416035 w 10692508"/>
              <a:gd name="connsiteY20651" fmla="*/ 2742145 h 4158856"/>
              <a:gd name="connsiteX20652" fmla="*/ 5386129 w 10692508"/>
              <a:gd name="connsiteY20652" fmla="*/ 2747514 h 4158856"/>
              <a:gd name="connsiteX20653" fmla="*/ 5347021 w 10692508"/>
              <a:gd name="connsiteY20653" fmla="*/ 2752117 h 4158856"/>
              <a:gd name="connsiteX20654" fmla="*/ 5366192 w 10692508"/>
              <a:gd name="connsiteY20654" fmla="*/ 2752117 h 4158856"/>
              <a:gd name="connsiteX20655" fmla="*/ 5356223 w 10692508"/>
              <a:gd name="connsiteY20655" fmla="*/ 2762088 h 4158856"/>
              <a:gd name="connsiteX20656" fmla="*/ 5386129 w 10692508"/>
              <a:gd name="connsiteY20656" fmla="*/ 2757486 h 4158856"/>
              <a:gd name="connsiteX20657" fmla="*/ 5386129 w 10692508"/>
              <a:gd name="connsiteY20657" fmla="*/ 2747514 h 4158856"/>
              <a:gd name="connsiteX20658" fmla="*/ 5426003 w 10692508"/>
              <a:gd name="connsiteY20658" fmla="*/ 2747514 h 4158856"/>
              <a:gd name="connsiteX20659" fmla="*/ 5435972 w 10692508"/>
              <a:gd name="connsiteY20659" fmla="*/ 2742145 h 4158856"/>
              <a:gd name="connsiteX20660" fmla="*/ 5456676 w 10692508"/>
              <a:gd name="connsiteY20660" fmla="*/ 2742145 h 4158856"/>
              <a:gd name="connsiteX20661" fmla="*/ 5416035 w 10692508"/>
              <a:gd name="connsiteY20661" fmla="*/ 2757486 h 4158856"/>
              <a:gd name="connsiteX20662" fmla="*/ 5416035 w 10692508"/>
              <a:gd name="connsiteY20662" fmla="*/ 2762088 h 4158856"/>
              <a:gd name="connsiteX20663" fmla="*/ 5396864 w 10692508"/>
              <a:gd name="connsiteY20663" fmla="*/ 2762088 h 4158856"/>
              <a:gd name="connsiteX20664" fmla="*/ 5386129 w 10692508"/>
              <a:gd name="connsiteY20664" fmla="*/ 2762088 h 4158856"/>
              <a:gd name="connsiteX20665" fmla="*/ 5386129 w 10692508"/>
              <a:gd name="connsiteY20665" fmla="*/ 2772826 h 4158856"/>
              <a:gd name="connsiteX20666" fmla="*/ 5366192 w 10692508"/>
              <a:gd name="connsiteY20666" fmla="*/ 2767457 h 4158856"/>
              <a:gd name="connsiteX20667" fmla="*/ 5347021 w 10692508"/>
              <a:gd name="connsiteY20667" fmla="*/ 2772826 h 4158856"/>
              <a:gd name="connsiteX20668" fmla="*/ 5336286 w 10692508"/>
              <a:gd name="connsiteY20668" fmla="*/ 2788167 h 4158856"/>
              <a:gd name="connsiteX20669" fmla="*/ 5326317 w 10692508"/>
              <a:gd name="connsiteY20669" fmla="*/ 2777429 h 4158856"/>
              <a:gd name="connsiteX20670" fmla="*/ 5316348 w 10692508"/>
              <a:gd name="connsiteY20670" fmla="*/ 2777429 h 4158856"/>
              <a:gd name="connsiteX20671" fmla="*/ 5306380 w 10692508"/>
              <a:gd name="connsiteY20671" fmla="*/ 2782798 h 4158856"/>
              <a:gd name="connsiteX20672" fmla="*/ 5295644 w 10692508"/>
              <a:gd name="connsiteY20672" fmla="*/ 2782798 h 4158856"/>
              <a:gd name="connsiteX20673" fmla="*/ 5276474 w 10692508"/>
              <a:gd name="connsiteY20673" fmla="*/ 2777429 h 4158856"/>
              <a:gd name="connsiteX20674" fmla="*/ 5276474 w 10692508"/>
              <a:gd name="connsiteY20674" fmla="*/ 2772826 h 4158856"/>
              <a:gd name="connsiteX20675" fmla="*/ 5256537 w 10692508"/>
              <a:gd name="connsiteY20675" fmla="*/ 2762088 h 4158856"/>
              <a:gd name="connsiteX20676" fmla="*/ 5235833 w 10692508"/>
              <a:gd name="connsiteY20676" fmla="*/ 2767457 h 4158856"/>
              <a:gd name="connsiteX20677" fmla="*/ 5216662 w 10692508"/>
              <a:gd name="connsiteY20677" fmla="*/ 2782798 h 4158856"/>
              <a:gd name="connsiteX20678" fmla="*/ 5216662 w 10692508"/>
              <a:gd name="connsiteY20678" fmla="*/ 2788167 h 4158856"/>
              <a:gd name="connsiteX20679" fmla="*/ 5227398 w 10692508"/>
              <a:gd name="connsiteY20679" fmla="*/ 2793536 h 4158856"/>
              <a:gd name="connsiteX20680" fmla="*/ 5266505 w 10692508"/>
              <a:gd name="connsiteY20680" fmla="*/ 2803508 h 4158856"/>
              <a:gd name="connsiteX20681" fmla="*/ 5266505 w 10692508"/>
              <a:gd name="connsiteY20681" fmla="*/ 2808110 h 4158856"/>
              <a:gd name="connsiteX20682" fmla="*/ 5246568 w 10692508"/>
              <a:gd name="connsiteY20682" fmla="*/ 2808110 h 4158856"/>
              <a:gd name="connsiteX20683" fmla="*/ 5235833 w 10692508"/>
              <a:gd name="connsiteY20683" fmla="*/ 2813479 h 4158856"/>
              <a:gd name="connsiteX20684" fmla="*/ 5256537 w 10692508"/>
              <a:gd name="connsiteY20684" fmla="*/ 2818848 h 4158856"/>
              <a:gd name="connsiteX20685" fmla="*/ 5246568 w 10692508"/>
              <a:gd name="connsiteY20685" fmla="*/ 2824218 h 4158856"/>
              <a:gd name="connsiteX20686" fmla="*/ 5227398 w 10692508"/>
              <a:gd name="connsiteY20686" fmla="*/ 2834189 h 4158856"/>
              <a:gd name="connsiteX20687" fmla="*/ 5227398 w 10692508"/>
              <a:gd name="connsiteY20687" fmla="*/ 2844161 h 4158856"/>
              <a:gd name="connsiteX20688" fmla="*/ 5227398 w 10692508"/>
              <a:gd name="connsiteY20688" fmla="*/ 2849530 h 4158856"/>
              <a:gd name="connsiteX20689" fmla="*/ 5206693 w 10692508"/>
              <a:gd name="connsiteY20689" fmla="*/ 2870240 h 4158856"/>
              <a:gd name="connsiteX20690" fmla="*/ 5196725 w 10692508"/>
              <a:gd name="connsiteY20690" fmla="*/ 2865638 h 4158856"/>
              <a:gd name="connsiteX20691" fmla="*/ 5185989 w 10692508"/>
              <a:gd name="connsiteY20691" fmla="*/ 2870240 h 4158856"/>
              <a:gd name="connsiteX20692" fmla="*/ 5166819 w 10692508"/>
              <a:gd name="connsiteY20692" fmla="*/ 2870240 h 4158856"/>
              <a:gd name="connsiteX20693" fmla="*/ 5156850 w 10692508"/>
              <a:gd name="connsiteY20693" fmla="*/ 2874842 h 4158856"/>
              <a:gd name="connsiteX20694" fmla="*/ 5146882 w 10692508"/>
              <a:gd name="connsiteY20694" fmla="*/ 2870240 h 4158856"/>
              <a:gd name="connsiteX20695" fmla="*/ 5116209 w 10692508"/>
              <a:gd name="connsiteY20695" fmla="*/ 2870240 h 4158856"/>
              <a:gd name="connsiteX20696" fmla="*/ 5116209 w 10692508"/>
              <a:gd name="connsiteY20696" fmla="*/ 2880211 h 4158856"/>
              <a:gd name="connsiteX20697" fmla="*/ 5107007 w 10692508"/>
              <a:gd name="connsiteY20697" fmla="*/ 2885580 h 4158856"/>
              <a:gd name="connsiteX20698" fmla="*/ 5077101 w 10692508"/>
              <a:gd name="connsiteY20698" fmla="*/ 2885580 h 4158856"/>
              <a:gd name="connsiteX20699" fmla="*/ 5057931 w 10692508"/>
              <a:gd name="connsiteY20699" fmla="*/ 2896319 h 4158856"/>
              <a:gd name="connsiteX20700" fmla="*/ 5047195 w 10692508"/>
              <a:gd name="connsiteY20700" fmla="*/ 2880211 h 4158856"/>
              <a:gd name="connsiteX20701" fmla="*/ 5016523 w 10692508"/>
              <a:gd name="connsiteY20701" fmla="*/ 2896319 h 4158856"/>
              <a:gd name="connsiteX20702" fmla="*/ 5027258 w 10692508"/>
              <a:gd name="connsiteY20702" fmla="*/ 2900921 h 4158856"/>
              <a:gd name="connsiteX20703" fmla="*/ 5016523 w 10692508"/>
              <a:gd name="connsiteY20703" fmla="*/ 2906290 h 4158856"/>
              <a:gd name="connsiteX20704" fmla="*/ 5006554 w 10692508"/>
              <a:gd name="connsiteY20704" fmla="*/ 2910892 h 4158856"/>
              <a:gd name="connsiteX20705" fmla="*/ 4987384 w 10692508"/>
              <a:gd name="connsiteY20705" fmla="*/ 2900921 h 4158856"/>
              <a:gd name="connsiteX20706" fmla="*/ 4997352 w 10692508"/>
              <a:gd name="connsiteY20706" fmla="*/ 2896319 h 4158856"/>
              <a:gd name="connsiteX20707" fmla="*/ 4977415 w 10692508"/>
              <a:gd name="connsiteY20707" fmla="*/ 2885580 h 4158856"/>
              <a:gd name="connsiteX20708" fmla="*/ 4977415 w 10692508"/>
              <a:gd name="connsiteY20708" fmla="*/ 2896319 h 4158856"/>
              <a:gd name="connsiteX20709" fmla="*/ 4956711 w 10692508"/>
              <a:gd name="connsiteY20709" fmla="*/ 2900921 h 4158856"/>
              <a:gd name="connsiteX20710" fmla="*/ 4967446 w 10692508"/>
              <a:gd name="connsiteY20710" fmla="*/ 2916262 h 4158856"/>
              <a:gd name="connsiteX20711" fmla="*/ 4937540 w 10692508"/>
              <a:gd name="connsiteY20711" fmla="*/ 2916262 h 4158856"/>
              <a:gd name="connsiteX20712" fmla="*/ 4917603 w 10692508"/>
              <a:gd name="connsiteY20712" fmla="*/ 2931602 h 4158856"/>
              <a:gd name="connsiteX20713" fmla="*/ 4907635 w 10692508"/>
              <a:gd name="connsiteY20713" fmla="*/ 2942341 h 4158856"/>
              <a:gd name="connsiteX20714" fmla="*/ 4896899 w 10692508"/>
              <a:gd name="connsiteY20714" fmla="*/ 2946943 h 4158856"/>
              <a:gd name="connsiteX20715" fmla="*/ 4886930 w 10692508"/>
              <a:gd name="connsiteY20715" fmla="*/ 2946943 h 4158856"/>
              <a:gd name="connsiteX20716" fmla="*/ 4867760 w 10692508"/>
              <a:gd name="connsiteY20716" fmla="*/ 2936972 h 4158856"/>
              <a:gd name="connsiteX20717" fmla="*/ 4847056 w 10692508"/>
              <a:gd name="connsiteY20717" fmla="*/ 2946943 h 4158856"/>
              <a:gd name="connsiteX20718" fmla="*/ 4827119 w 10692508"/>
              <a:gd name="connsiteY20718" fmla="*/ 2936972 h 4158856"/>
              <a:gd name="connsiteX20719" fmla="*/ 4807948 w 10692508"/>
              <a:gd name="connsiteY20719" fmla="*/ 2936972 h 4158856"/>
              <a:gd name="connsiteX20720" fmla="*/ 4807948 w 10692508"/>
              <a:gd name="connsiteY20720" fmla="*/ 2927000 h 4158856"/>
              <a:gd name="connsiteX20721" fmla="*/ 4777275 w 10692508"/>
              <a:gd name="connsiteY20721" fmla="*/ 2927000 h 4158856"/>
              <a:gd name="connsiteX20722" fmla="*/ 4748136 w 10692508"/>
              <a:gd name="connsiteY20722" fmla="*/ 2916262 h 4158856"/>
              <a:gd name="connsiteX20723" fmla="*/ 4768074 w 10692508"/>
              <a:gd name="connsiteY20723" fmla="*/ 2910892 h 4158856"/>
              <a:gd name="connsiteX20724" fmla="*/ 4768074 w 10692508"/>
              <a:gd name="connsiteY20724" fmla="*/ 2890950 h 4158856"/>
              <a:gd name="connsiteX20725" fmla="*/ 4787244 w 10692508"/>
              <a:gd name="connsiteY20725" fmla="*/ 2885580 h 4158856"/>
              <a:gd name="connsiteX20726" fmla="*/ 4797980 w 10692508"/>
              <a:gd name="connsiteY20726" fmla="*/ 2896319 h 4158856"/>
              <a:gd name="connsiteX20727" fmla="*/ 4807948 w 10692508"/>
              <a:gd name="connsiteY20727" fmla="*/ 2906290 h 4158856"/>
              <a:gd name="connsiteX20728" fmla="*/ 4797980 w 10692508"/>
              <a:gd name="connsiteY20728" fmla="*/ 2910892 h 4158856"/>
              <a:gd name="connsiteX20729" fmla="*/ 4807948 w 10692508"/>
              <a:gd name="connsiteY20729" fmla="*/ 2916262 h 4158856"/>
              <a:gd name="connsiteX20730" fmla="*/ 4827119 w 10692508"/>
              <a:gd name="connsiteY20730" fmla="*/ 2916262 h 4158856"/>
              <a:gd name="connsiteX20731" fmla="*/ 4847056 w 10692508"/>
              <a:gd name="connsiteY20731" fmla="*/ 2931602 h 4158856"/>
              <a:gd name="connsiteX20732" fmla="*/ 4867760 w 10692508"/>
              <a:gd name="connsiteY20732" fmla="*/ 2927000 h 4158856"/>
              <a:gd name="connsiteX20733" fmla="*/ 4877729 w 10692508"/>
              <a:gd name="connsiteY20733" fmla="*/ 2931602 h 4158856"/>
              <a:gd name="connsiteX20734" fmla="*/ 4886930 w 10692508"/>
              <a:gd name="connsiteY20734" fmla="*/ 2927000 h 4158856"/>
              <a:gd name="connsiteX20735" fmla="*/ 4886930 w 10692508"/>
              <a:gd name="connsiteY20735" fmla="*/ 2910892 h 4158856"/>
              <a:gd name="connsiteX20736" fmla="*/ 4867760 w 10692508"/>
              <a:gd name="connsiteY20736" fmla="*/ 2906290 h 4158856"/>
              <a:gd name="connsiteX20737" fmla="*/ 4857791 w 10692508"/>
              <a:gd name="connsiteY20737" fmla="*/ 2896319 h 4158856"/>
              <a:gd name="connsiteX20738" fmla="*/ 4857791 w 10692508"/>
              <a:gd name="connsiteY20738" fmla="*/ 2880211 h 4158856"/>
              <a:gd name="connsiteX20739" fmla="*/ 4837087 w 10692508"/>
              <a:gd name="connsiteY20739" fmla="*/ 2880211 h 4158856"/>
              <a:gd name="connsiteX20740" fmla="*/ 4837087 w 10692508"/>
              <a:gd name="connsiteY20740" fmla="*/ 2890950 h 4158856"/>
              <a:gd name="connsiteX20741" fmla="*/ 4837087 w 10692508"/>
              <a:gd name="connsiteY20741" fmla="*/ 2900921 h 4158856"/>
              <a:gd name="connsiteX20742" fmla="*/ 4827119 w 10692508"/>
              <a:gd name="connsiteY20742" fmla="*/ 2900921 h 4158856"/>
              <a:gd name="connsiteX20743" fmla="*/ 4817917 w 10692508"/>
              <a:gd name="connsiteY20743" fmla="*/ 2890950 h 4158856"/>
              <a:gd name="connsiteX20744" fmla="*/ 4827119 w 10692508"/>
              <a:gd name="connsiteY20744" fmla="*/ 2885580 h 4158856"/>
              <a:gd name="connsiteX20745" fmla="*/ 4817917 w 10692508"/>
              <a:gd name="connsiteY20745" fmla="*/ 2874842 h 4158856"/>
              <a:gd name="connsiteX20746" fmla="*/ 4807948 w 10692508"/>
              <a:gd name="connsiteY20746" fmla="*/ 2880211 h 4158856"/>
              <a:gd name="connsiteX20747" fmla="*/ 4777275 w 10692508"/>
              <a:gd name="connsiteY20747" fmla="*/ 2874842 h 4158856"/>
              <a:gd name="connsiteX20748" fmla="*/ 4768074 w 10692508"/>
              <a:gd name="connsiteY20748" fmla="*/ 2870240 h 4158856"/>
              <a:gd name="connsiteX20749" fmla="*/ 4768074 w 10692508"/>
              <a:gd name="connsiteY20749" fmla="*/ 2854899 h 4158856"/>
              <a:gd name="connsiteX20750" fmla="*/ 4787244 w 10692508"/>
              <a:gd name="connsiteY20750" fmla="*/ 2854899 h 4158856"/>
              <a:gd name="connsiteX20751" fmla="*/ 4787244 w 10692508"/>
              <a:gd name="connsiteY20751" fmla="*/ 2849530 h 4158856"/>
              <a:gd name="connsiteX20752" fmla="*/ 4768074 w 10692508"/>
              <a:gd name="connsiteY20752" fmla="*/ 2854899 h 4158856"/>
              <a:gd name="connsiteX20753" fmla="*/ 4758105 w 10692508"/>
              <a:gd name="connsiteY20753" fmla="*/ 2854899 h 4158856"/>
              <a:gd name="connsiteX20754" fmla="*/ 4748136 w 10692508"/>
              <a:gd name="connsiteY20754" fmla="*/ 2870240 h 4158856"/>
              <a:gd name="connsiteX20755" fmla="*/ 4727432 w 10692508"/>
              <a:gd name="connsiteY20755" fmla="*/ 2874842 h 4158856"/>
              <a:gd name="connsiteX20756" fmla="*/ 4768074 w 10692508"/>
              <a:gd name="connsiteY20756" fmla="*/ 2885580 h 4158856"/>
              <a:gd name="connsiteX20757" fmla="*/ 4748136 w 10692508"/>
              <a:gd name="connsiteY20757" fmla="*/ 2900921 h 4158856"/>
              <a:gd name="connsiteX20758" fmla="*/ 4738168 w 10692508"/>
              <a:gd name="connsiteY20758" fmla="*/ 2910892 h 4158856"/>
              <a:gd name="connsiteX20759" fmla="*/ 4738168 w 10692508"/>
              <a:gd name="connsiteY20759" fmla="*/ 2900921 h 4158856"/>
              <a:gd name="connsiteX20760" fmla="*/ 4727432 w 10692508"/>
              <a:gd name="connsiteY20760" fmla="*/ 2896319 h 4158856"/>
              <a:gd name="connsiteX20761" fmla="*/ 4727432 w 10692508"/>
              <a:gd name="connsiteY20761" fmla="*/ 2890950 h 4158856"/>
              <a:gd name="connsiteX20762" fmla="*/ 4717464 w 10692508"/>
              <a:gd name="connsiteY20762" fmla="*/ 2885580 h 4158856"/>
              <a:gd name="connsiteX20763" fmla="*/ 4698293 w 10692508"/>
              <a:gd name="connsiteY20763" fmla="*/ 2906290 h 4158856"/>
              <a:gd name="connsiteX20764" fmla="*/ 4688325 w 10692508"/>
              <a:gd name="connsiteY20764" fmla="*/ 2916262 h 4158856"/>
              <a:gd name="connsiteX20765" fmla="*/ 4698293 w 10692508"/>
              <a:gd name="connsiteY20765" fmla="*/ 2916262 h 4158856"/>
              <a:gd name="connsiteX20766" fmla="*/ 4698293 w 10692508"/>
              <a:gd name="connsiteY20766" fmla="*/ 2927000 h 4158856"/>
              <a:gd name="connsiteX20767" fmla="*/ 4708262 w 10692508"/>
              <a:gd name="connsiteY20767" fmla="*/ 2931602 h 4158856"/>
              <a:gd name="connsiteX20768" fmla="*/ 4677589 w 10692508"/>
              <a:gd name="connsiteY20768" fmla="*/ 2936972 h 4158856"/>
              <a:gd name="connsiteX20769" fmla="*/ 4648450 w 10692508"/>
              <a:gd name="connsiteY20769" fmla="*/ 2942341 h 4158856"/>
              <a:gd name="connsiteX20770" fmla="*/ 4648450 w 10692508"/>
              <a:gd name="connsiteY20770" fmla="*/ 2936972 h 4158856"/>
              <a:gd name="connsiteX20771" fmla="*/ 4628513 w 10692508"/>
              <a:gd name="connsiteY20771" fmla="*/ 2931602 h 4158856"/>
              <a:gd name="connsiteX20772" fmla="*/ 4628513 w 10692508"/>
              <a:gd name="connsiteY20772" fmla="*/ 2927000 h 4158856"/>
              <a:gd name="connsiteX20773" fmla="*/ 4648450 w 10692508"/>
              <a:gd name="connsiteY20773" fmla="*/ 2921631 h 4158856"/>
              <a:gd name="connsiteX20774" fmla="*/ 4648450 w 10692508"/>
              <a:gd name="connsiteY20774" fmla="*/ 2931602 h 4158856"/>
              <a:gd name="connsiteX20775" fmla="*/ 4677589 w 10692508"/>
              <a:gd name="connsiteY20775" fmla="*/ 2927000 h 4158856"/>
              <a:gd name="connsiteX20776" fmla="*/ 4677589 w 10692508"/>
              <a:gd name="connsiteY20776" fmla="*/ 2906290 h 4158856"/>
              <a:gd name="connsiteX20777" fmla="*/ 4657652 w 10692508"/>
              <a:gd name="connsiteY20777" fmla="*/ 2900921 h 4158856"/>
              <a:gd name="connsiteX20778" fmla="*/ 4638481 w 10692508"/>
              <a:gd name="connsiteY20778" fmla="*/ 2900921 h 4158856"/>
              <a:gd name="connsiteX20779" fmla="*/ 4628513 w 10692508"/>
              <a:gd name="connsiteY20779" fmla="*/ 2906290 h 4158856"/>
              <a:gd name="connsiteX20780" fmla="*/ 4597840 w 10692508"/>
              <a:gd name="connsiteY20780" fmla="*/ 2896319 h 4158856"/>
              <a:gd name="connsiteX20781" fmla="*/ 4597840 w 10692508"/>
              <a:gd name="connsiteY20781" fmla="*/ 2885580 h 4158856"/>
              <a:gd name="connsiteX20782" fmla="*/ 4607809 w 10692508"/>
              <a:gd name="connsiteY20782" fmla="*/ 2880211 h 4158856"/>
              <a:gd name="connsiteX20783" fmla="*/ 4607809 w 10692508"/>
              <a:gd name="connsiteY20783" fmla="*/ 2865638 h 4158856"/>
              <a:gd name="connsiteX20784" fmla="*/ 4617777 w 10692508"/>
              <a:gd name="connsiteY20784" fmla="*/ 2865638 h 4158856"/>
              <a:gd name="connsiteX20785" fmla="*/ 4628513 w 10692508"/>
              <a:gd name="connsiteY20785" fmla="*/ 2854899 h 4158856"/>
              <a:gd name="connsiteX20786" fmla="*/ 4638481 w 10692508"/>
              <a:gd name="connsiteY20786" fmla="*/ 2860268 h 4158856"/>
              <a:gd name="connsiteX20787" fmla="*/ 4677589 w 10692508"/>
              <a:gd name="connsiteY20787" fmla="*/ 2860268 h 4158856"/>
              <a:gd name="connsiteX20788" fmla="*/ 4688325 w 10692508"/>
              <a:gd name="connsiteY20788" fmla="*/ 2865638 h 4158856"/>
              <a:gd name="connsiteX20789" fmla="*/ 4708262 w 10692508"/>
              <a:gd name="connsiteY20789" fmla="*/ 2854899 h 4158856"/>
              <a:gd name="connsiteX20790" fmla="*/ 4717464 w 10692508"/>
              <a:gd name="connsiteY20790" fmla="*/ 2838791 h 4158856"/>
              <a:gd name="connsiteX20791" fmla="*/ 4708262 w 10692508"/>
              <a:gd name="connsiteY20791" fmla="*/ 2834189 h 4158856"/>
              <a:gd name="connsiteX20792" fmla="*/ 4688325 w 10692508"/>
              <a:gd name="connsiteY20792" fmla="*/ 2844161 h 4158856"/>
              <a:gd name="connsiteX20793" fmla="*/ 4657652 w 10692508"/>
              <a:gd name="connsiteY20793" fmla="*/ 2854899 h 4158856"/>
              <a:gd name="connsiteX20794" fmla="*/ 4638481 w 10692508"/>
              <a:gd name="connsiteY20794" fmla="*/ 2854899 h 4158856"/>
              <a:gd name="connsiteX20795" fmla="*/ 4617777 w 10692508"/>
              <a:gd name="connsiteY20795" fmla="*/ 2849530 h 4158856"/>
              <a:gd name="connsiteX20796" fmla="*/ 4628513 w 10692508"/>
              <a:gd name="connsiteY20796" fmla="*/ 2844161 h 4158856"/>
              <a:gd name="connsiteX20797" fmla="*/ 4628513 w 10692508"/>
              <a:gd name="connsiteY20797" fmla="*/ 2834189 h 4158856"/>
              <a:gd name="connsiteX20798" fmla="*/ 4638481 w 10692508"/>
              <a:gd name="connsiteY20798" fmla="*/ 2824218 h 4158856"/>
              <a:gd name="connsiteX20799" fmla="*/ 4648450 w 10692508"/>
              <a:gd name="connsiteY20799" fmla="*/ 2824218 h 4158856"/>
              <a:gd name="connsiteX20800" fmla="*/ 4657652 w 10692508"/>
              <a:gd name="connsiteY20800" fmla="*/ 2813479 h 4158856"/>
              <a:gd name="connsiteX20801" fmla="*/ 4648450 w 10692508"/>
              <a:gd name="connsiteY20801" fmla="*/ 2808110 h 4158856"/>
              <a:gd name="connsiteX20802" fmla="*/ 4657652 w 10692508"/>
              <a:gd name="connsiteY20802" fmla="*/ 2808110 h 4158856"/>
              <a:gd name="connsiteX20803" fmla="*/ 4667621 w 10692508"/>
              <a:gd name="connsiteY20803" fmla="*/ 2803508 h 4158856"/>
              <a:gd name="connsiteX20804" fmla="*/ 4677589 w 10692508"/>
              <a:gd name="connsiteY20804" fmla="*/ 2808110 h 4158856"/>
              <a:gd name="connsiteX20805" fmla="*/ 4677589 w 10692508"/>
              <a:gd name="connsiteY20805" fmla="*/ 2793536 h 4158856"/>
              <a:gd name="connsiteX20806" fmla="*/ 4667621 w 10692508"/>
              <a:gd name="connsiteY20806" fmla="*/ 2798139 h 4158856"/>
              <a:gd name="connsiteX20807" fmla="*/ 4667621 w 10692508"/>
              <a:gd name="connsiteY20807" fmla="*/ 2803508 h 4158856"/>
              <a:gd name="connsiteX20808" fmla="*/ 4648450 w 10692508"/>
              <a:gd name="connsiteY20808" fmla="*/ 2798139 h 4158856"/>
              <a:gd name="connsiteX20809" fmla="*/ 4628513 w 10692508"/>
              <a:gd name="connsiteY20809" fmla="*/ 2793536 h 4158856"/>
              <a:gd name="connsiteX20810" fmla="*/ 4617777 w 10692508"/>
              <a:gd name="connsiteY20810" fmla="*/ 2782798 h 4158856"/>
              <a:gd name="connsiteX20811" fmla="*/ 4617777 w 10692508"/>
              <a:gd name="connsiteY20811" fmla="*/ 2777429 h 4158856"/>
              <a:gd name="connsiteX20812" fmla="*/ 4607809 w 10692508"/>
              <a:gd name="connsiteY20812" fmla="*/ 2782798 h 4158856"/>
              <a:gd name="connsiteX20813" fmla="*/ 4607809 w 10692508"/>
              <a:gd name="connsiteY20813" fmla="*/ 2798139 h 4158856"/>
              <a:gd name="connsiteX20814" fmla="*/ 4617777 w 10692508"/>
              <a:gd name="connsiteY20814" fmla="*/ 2803508 h 4158856"/>
              <a:gd name="connsiteX20815" fmla="*/ 4617777 w 10692508"/>
              <a:gd name="connsiteY20815" fmla="*/ 2818848 h 4158856"/>
              <a:gd name="connsiteX20816" fmla="*/ 4628513 w 10692508"/>
              <a:gd name="connsiteY20816" fmla="*/ 2824218 h 4158856"/>
              <a:gd name="connsiteX20817" fmla="*/ 4607809 w 10692508"/>
              <a:gd name="connsiteY20817" fmla="*/ 2834189 h 4158856"/>
              <a:gd name="connsiteX20818" fmla="*/ 4597840 w 10692508"/>
              <a:gd name="connsiteY20818" fmla="*/ 2829587 h 4158856"/>
              <a:gd name="connsiteX20819" fmla="*/ 4597840 w 10692508"/>
              <a:gd name="connsiteY20819" fmla="*/ 2838791 h 4158856"/>
              <a:gd name="connsiteX20820" fmla="*/ 4588638 w 10692508"/>
              <a:gd name="connsiteY20820" fmla="*/ 2849530 h 4158856"/>
              <a:gd name="connsiteX20821" fmla="*/ 4597840 w 10692508"/>
              <a:gd name="connsiteY20821" fmla="*/ 2854899 h 4158856"/>
              <a:gd name="connsiteX20822" fmla="*/ 4597840 w 10692508"/>
              <a:gd name="connsiteY20822" fmla="*/ 2860268 h 4158856"/>
              <a:gd name="connsiteX20823" fmla="*/ 4597840 w 10692508"/>
              <a:gd name="connsiteY20823" fmla="*/ 2870240 h 4158856"/>
              <a:gd name="connsiteX20824" fmla="*/ 4597840 w 10692508"/>
              <a:gd name="connsiteY20824" fmla="*/ 2874842 h 4158856"/>
              <a:gd name="connsiteX20825" fmla="*/ 4578670 w 10692508"/>
              <a:gd name="connsiteY20825" fmla="*/ 2880211 h 4158856"/>
              <a:gd name="connsiteX20826" fmla="*/ 4557966 w 10692508"/>
              <a:gd name="connsiteY20826" fmla="*/ 2870240 h 4158856"/>
              <a:gd name="connsiteX20827" fmla="*/ 4547997 w 10692508"/>
              <a:gd name="connsiteY20827" fmla="*/ 2874842 h 4158856"/>
              <a:gd name="connsiteX20828" fmla="*/ 4538028 w 10692508"/>
              <a:gd name="connsiteY20828" fmla="*/ 2870240 h 4158856"/>
              <a:gd name="connsiteX20829" fmla="*/ 4518858 w 10692508"/>
              <a:gd name="connsiteY20829" fmla="*/ 2880211 h 4158856"/>
              <a:gd name="connsiteX20830" fmla="*/ 4498154 w 10692508"/>
              <a:gd name="connsiteY20830" fmla="*/ 2874842 h 4158856"/>
              <a:gd name="connsiteX20831" fmla="*/ 4498154 w 10692508"/>
              <a:gd name="connsiteY20831" fmla="*/ 2885580 h 4158856"/>
              <a:gd name="connsiteX20832" fmla="*/ 4538028 w 10692508"/>
              <a:gd name="connsiteY20832" fmla="*/ 2885580 h 4158856"/>
              <a:gd name="connsiteX20833" fmla="*/ 4547997 w 10692508"/>
              <a:gd name="connsiteY20833" fmla="*/ 2890950 h 4158856"/>
              <a:gd name="connsiteX20834" fmla="*/ 4547997 w 10692508"/>
              <a:gd name="connsiteY20834" fmla="*/ 2885580 h 4158856"/>
              <a:gd name="connsiteX20835" fmla="*/ 4557966 w 10692508"/>
              <a:gd name="connsiteY20835" fmla="*/ 2880211 h 4158856"/>
              <a:gd name="connsiteX20836" fmla="*/ 4567934 w 10692508"/>
              <a:gd name="connsiteY20836" fmla="*/ 2896319 h 4158856"/>
              <a:gd name="connsiteX20837" fmla="*/ 4588638 w 10692508"/>
              <a:gd name="connsiteY20837" fmla="*/ 2896319 h 4158856"/>
              <a:gd name="connsiteX20838" fmla="*/ 4588638 w 10692508"/>
              <a:gd name="connsiteY20838" fmla="*/ 2900921 h 4158856"/>
              <a:gd name="connsiteX20839" fmla="*/ 4617777 w 10692508"/>
              <a:gd name="connsiteY20839" fmla="*/ 2916262 h 4158856"/>
              <a:gd name="connsiteX20840" fmla="*/ 4597840 w 10692508"/>
              <a:gd name="connsiteY20840" fmla="*/ 2927000 h 4158856"/>
              <a:gd name="connsiteX20841" fmla="*/ 4607809 w 10692508"/>
              <a:gd name="connsiteY20841" fmla="*/ 2927000 h 4158856"/>
              <a:gd name="connsiteX20842" fmla="*/ 4617777 w 10692508"/>
              <a:gd name="connsiteY20842" fmla="*/ 2936972 h 4158856"/>
              <a:gd name="connsiteX20843" fmla="*/ 4607809 w 10692508"/>
              <a:gd name="connsiteY20843" fmla="*/ 2942341 h 4158856"/>
              <a:gd name="connsiteX20844" fmla="*/ 4617777 w 10692508"/>
              <a:gd name="connsiteY20844" fmla="*/ 2946943 h 4158856"/>
              <a:gd name="connsiteX20845" fmla="*/ 4607809 w 10692508"/>
              <a:gd name="connsiteY20845" fmla="*/ 2967653 h 4158856"/>
              <a:gd name="connsiteX20846" fmla="*/ 4578670 w 10692508"/>
              <a:gd name="connsiteY20846" fmla="*/ 2982994 h 4158856"/>
              <a:gd name="connsiteX20847" fmla="*/ 4567934 w 10692508"/>
              <a:gd name="connsiteY20847" fmla="*/ 2988363 h 4158856"/>
              <a:gd name="connsiteX20848" fmla="*/ 4547997 w 10692508"/>
              <a:gd name="connsiteY20848" fmla="*/ 2988363 h 4158856"/>
              <a:gd name="connsiteX20849" fmla="*/ 4547997 w 10692508"/>
              <a:gd name="connsiteY20849" fmla="*/ 2982994 h 4158856"/>
              <a:gd name="connsiteX20850" fmla="*/ 4567934 w 10692508"/>
              <a:gd name="connsiteY20850" fmla="*/ 2978391 h 4158856"/>
              <a:gd name="connsiteX20851" fmla="*/ 4547997 w 10692508"/>
              <a:gd name="connsiteY20851" fmla="*/ 2967653 h 4158856"/>
              <a:gd name="connsiteX20852" fmla="*/ 4547997 w 10692508"/>
              <a:gd name="connsiteY20852" fmla="*/ 2962284 h 4158856"/>
              <a:gd name="connsiteX20853" fmla="*/ 4538028 w 10692508"/>
              <a:gd name="connsiteY20853" fmla="*/ 2973022 h 4158856"/>
              <a:gd name="connsiteX20854" fmla="*/ 4538028 w 10692508"/>
              <a:gd name="connsiteY20854" fmla="*/ 2982994 h 4158856"/>
              <a:gd name="connsiteX20855" fmla="*/ 4518858 w 10692508"/>
              <a:gd name="connsiteY20855" fmla="*/ 2988363 h 4158856"/>
              <a:gd name="connsiteX20856" fmla="*/ 4528827 w 10692508"/>
              <a:gd name="connsiteY20856" fmla="*/ 2992965 h 4158856"/>
              <a:gd name="connsiteX20857" fmla="*/ 4538028 w 10692508"/>
              <a:gd name="connsiteY20857" fmla="*/ 2998334 h 4158856"/>
              <a:gd name="connsiteX20858" fmla="*/ 4538028 w 10692508"/>
              <a:gd name="connsiteY20858" fmla="*/ 3003704 h 4158856"/>
              <a:gd name="connsiteX20859" fmla="*/ 4538028 w 10692508"/>
              <a:gd name="connsiteY20859" fmla="*/ 3014442 h 4158856"/>
              <a:gd name="connsiteX20860" fmla="*/ 4557966 w 10692508"/>
              <a:gd name="connsiteY20860" fmla="*/ 3014442 h 4158856"/>
              <a:gd name="connsiteX20861" fmla="*/ 4567934 w 10692508"/>
              <a:gd name="connsiteY20861" fmla="*/ 3003704 h 4158856"/>
              <a:gd name="connsiteX20862" fmla="*/ 4578670 w 10692508"/>
              <a:gd name="connsiteY20862" fmla="*/ 3009073 h 4158856"/>
              <a:gd name="connsiteX20863" fmla="*/ 4578670 w 10692508"/>
              <a:gd name="connsiteY20863" fmla="*/ 2992965 h 4158856"/>
              <a:gd name="connsiteX20864" fmla="*/ 4567934 w 10692508"/>
              <a:gd name="connsiteY20864" fmla="*/ 2992965 h 4158856"/>
              <a:gd name="connsiteX20865" fmla="*/ 4567934 w 10692508"/>
              <a:gd name="connsiteY20865" fmla="*/ 2988363 h 4158856"/>
              <a:gd name="connsiteX20866" fmla="*/ 4588638 w 10692508"/>
              <a:gd name="connsiteY20866" fmla="*/ 2988363 h 4158856"/>
              <a:gd name="connsiteX20867" fmla="*/ 4617777 w 10692508"/>
              <a:gd name="connsiteY20867" fmla="*/ 2967653 h 4158856"/>
              <a:gd name="connsiteX20868" fmla="*/ 4628513 w 10692508"/>
              <a:gd name="connsiteY20868" fmla="*/ 2962284 h 4158856"/>
              <a:gd name="connsiteX20869" fmla="*/ 4638481 w 10692508"/>
              <a:gd name="connsiteY20869" fmla="*/ 2967653 h 4158856"/>
              <a:gd name="connsiteX20870" fmla="*/ 4628513 w 10692508"/>
              <a:gd name="connsiteY20870" fmla="*/ 2988363 h 4158856"/>
              <a:gd name="connsiteX20871" fmla="*/ 4617777 w 10692508"/>
              <a:gd name="connsiteY20871" fmla="*/ 2988363 h 4158856"/>
              <a:gd name="connsiteX20872" fmla="*/ 4607809 w 10692508"/>
              <a:gd name="connsiteY20872" fmla="*/ 2992965 h 4158856"/>
              <a:gd name="connsiteX20873" fmla="*/ 4638481 w 10692508"/>
              <a:gd name="connsiteY20873" fmla="*/ 2998334 h 4158856"/>
              <a:gd name="connsiteX20874" fmla="*/ 4638481 w 10692508"/>
              <a:gd name="connsiteY20874" fmla="*/ 2992965 h 4158856"/>
              <a:gd name="connsiteX20875" fmla="*/ 4648450 w 10692508"/>
              <a:gd name="connsiteY20875" fmla="*/ 2988363 h 4158856"/>
              <a:gd name="connsiteX20876" fmla="*/ 4667621 w 10692508"/>
              <a:gd name="connsiteY20876" fmla="*/ 2992965 h 4158856"/>
              <a:gd name="connsiteX20877" fmla="*/ 4657652 w 10692508"/>
              <a:gd name="connsiteY20877" fmla="*/ 3003704 h 4158856"/>
              <a:gd name="connsiteX20878" fmla="*/ 4677589 w 10692508"/>
              <a:gd name="connsiteY20878" fmla="*/ 3009073 h 4158856"/>
              <a:gd name="connsiteX20879" fmla="*/ 4677589 w 10692508"/>
              <a:gd name="connsiteY20879" fmla="*/ 3019044 h 4158856"/>
              <a:gd name="connsiteX20880" fmla="*/ 4708262 w 10692508"/>
              <a:gd name="connsiteY20880" fmla="*/ 3023646 h 4158856"/>
              <a:gd name="connsiteX20881" fmla="*/ 4677589 w 10692508"/>
              <a:gd name="connsiteY20881" fmla="*/ 3023646 h 4158856"/>
              <a:gd name="connsiteX20882" fmla="*/ 4657652 w 10692508"/>
              <a:gd name="connsiteY20882" fmla="*/ 3029016 h 4158856"/>
              <a:gd name="connsiteX20883" fmla="*/ 4657652 w 10692508"/>
              <a:gd name="connsiteY20883" fmla="*/ 3034385 h 4158856"/>
              <a:gd name="connsiteX20884" fmla="*/ 4628513 w 10692508"/>
              <a:gd name="connsiteY20884" fmla="*/ 3050493 h 4158856"/>
              <a:gd name="connsiteX20885" fmla="*/ 4617777 w 10692508"/>
              <a:gd name="connsiteY20885" fmla="*/ 3050493 h 4158856"/>
              <a:gd name="connsiteX20886" fmla="*/ 4617777 w 10692508"/>
              <a:gd name="connsiteY20886" fmla="*/ 3045123 h 4158856"/>
              <a:gd name="connsiteX20887" fmla="*/ 4638481 w 10692508"/>
              <a:gd name="connsiteY20887" fmla="*/ 3029016 h 4158856"/>
              <a:gd name="connsiteX20888" fmla="*/ 4638481 w 10692508"/>
              <a:gd name="connsiteY20888" fmla="*/ 3014442 h 4158856"/>
              <a:gd name="connsiteX20889" fmla="*/ 4628513 w 10692508"/>
              <a:gd name="connsiteY20889" fmla="*/ 3014442 h 4158856"/>
              <a:gd name="connsiteX20890" fmla="*/ 4628513 w 10692508"/>
              <a:gd name="connsiteY20890" fmla="*/ 3019044 h 4158856"/>
              <a:gd name="connsiteX20891" fmla="*/ 4607809 w 10692508"/>
              <a:gd name="connsiteY20891" fmla="*/ 3023646 h 4158856"/>
              <a:gd name="connsiteX20892" fmla="*/ 4597840 w 10692508"/>
              <a:gd name="connsiteY20892" fmla="*/ 3014442 h 4158856"/>
              <a:gd name="connsiteX20893" fmla="*/ 4588638 w 10692508"/>
              <a:gd name="connsiteY20893" fmla="*/ 3014442 h 4158856"/>
              <a:gd name="connsiteX20894" fmla="*/ 4567934 w 10692508"/>
              <a:gd name="connsiteY20894" fmla="*/ 3023646 h 4158856"/>
              <a:gd name="connsiteX20895" fmla="*/ 4567934 w 10692508"/>
              <a:gd name="connsiteY20895" fmla="*/ 3029016 h 4158856"/>
              <a:gd name="connsiteX20896" fmla="*/ 4578670 w 10692508"/>
              <a:gd name="connsiteY20896" fmla="*/ 3029016 h 4158856"/>
              <a:gd name="connsiteX20897" fmla="*/ 4588638 w 10692508"/>
              <a:gd name="connsiteY20897" fmla="*/ 3034385 h 4158856"/>
              <a:gd name="connsiteX20898" fmla="*/ 4578670 w 10692508"/>
              <a:gd name="connsiteY20898" fmla="*/ 3034385 h 4158856"/>
              <a:gd name="connsiteX20899" fmla="*/ 4567934 w 10692508"/>
              <a:gd name="connsiteY20899" fmla="*/ 3034385 h 4158856"/>
              <a:gd name="connsiteX20900" fmla="*/ 4567934 w 10692508"/>
              <a:gd name="connsiteY20900" fmla="*/ 3039754 h 4158856"/>
              <a:gd name="connsiteX20901" fmla="*/ 4547997 w 10692508"/>
              <a:gd name="connsiteY20901" fmla="*/ 3039754 h 4158856"/>
              <a:gd name="connsiteX20902" fmla="*/ 4547997 w 10692508"/>
              <a:gd name="connsiteY20902" fmla="*/ 3029016 h 4158856"/>
              <a:gd name="connsiteX20903" fmla="*/ 4547997 w 10692508"/>
              <a:gd name="connsiteY20903" fmla="*/ 3019044 h 4158856"/>
              <a:gd name="connsiteX20904" fmla="*/ 4538028 w 10692508"/>
              <a:gd name="connsiteY20904" fmla="*/ 3023646 h 4158856"/>
              <a:gd name="connsiteX20905" fmla="*/ 4528827 w 10692508"/>
              <a:gd name="connsiteY20905" fmla="*/ 3019044 h 4158856"/>
              <a:gd name="connsiteX20906" fmla="*/ 4508122 w 10692508"/>
              <a:gd name="connsiteY20906" fmla="*/ 3019044 h 4158856"/>
              <a:gd name="connsiteX20907" fmla="*/ 4498154 w 10692508"/>
              <a:gd name="connsiteY20907" fmla="*/ 3023646 h 4158856"/>
              <a:gd name="connsiteX20908" fmla="*/ 4488185 w 10692508"/>
              <a:gd name="connsiteY20908" fmla="*/ 3019044 h 4158856"/>
              <a:gd name="connsiteX20909" fmla="*/ 4459047 w 10692508"/>
              <a:gd name="connsiteY20909" fmla="*/ 3023646 h 4158856"/>
              <a:gd name="connsiteX20910" fmla="*/ 4459047 w 10692508"/>
              <a:gd name="connsiteY20910" fmla="*/ 3029016 h 4158856"/>
              <a:gd name="connsiteX20911" fmla="*/ 4469015 w 10692508"/>
              <a:gd name="connsiteY20911" fmla="*/ 3029016 h 4158856"/>
              <a:gd name="connsiteX20912" fmla="*/ 4448311 w 10692508"/>
              <a:gd name="connsiteY20912" fmla="*/ 3039754 h 4158856"/>
              <a:gd name="connsiteX20913" fmla="*/ 4448311 w 10692508"/>
              <a:gd name="connsiteY20913" fmla="*/ 3014442 h 4158856"/>
              <a:gd name="connsiteX20914" fmla="*/ 4428373 w 10692508"/>
              <a:gd name="connsiteY20914" fmla="*/ 3009073 h 4158856"/>
              <a:gd name="connsiteX20915" fmla="*/ 4419172 w 10692508"/>
              <a:gd name="connsiteY20915" fmla="*/ 3019044 h 4158856"/>
              <a:gd name="connsiteX20916" fmla="*/ 4409203 w 10692508"/>
              <a:gd name="connsiteY20916" fmla="*/ 3019044 h 4158856"/>
              <a:gd name="connsiteX20917" fmla="*/ 4419172 w 10692508"/>
              <a:gd name="connsiteY20917" fmla="*/ 3003704 h 4158856"/>
              <a:gd name="connsiteX20918" fmla="*/ 4419172 w 10692508"/>
              <a:gd name="connsiteY20918" fmla="*/ 2992965 h 4158856"/>
              <a:gd name="connsiteX20919" fmla="*/ 4398467 w 10692508"/>
              <a:gd name="connsiteY20919" fmla="*/ 2992965 h 4158856"/>
              <a:gd name="connsiteX20920" fmla="*/ 4398467 w 10692508"/>
              <a:gd name="connsiteY20920" fmla="*/ 2998334 h 4158856"/>
              <a:gd name="connsiteX20921" fmla="*/ 4398467 w 10692508"/>
              <a:gd name="connsiteY20921" fmla="*/ 3019044 h 4158856"/>
              <a:gd name="connsiteX20922" fmla="*/ 4359360 w 10692508"/>
              <a:gd name="connsiteY20922" fmla="*/ 2992965 h 4158856"/>
              <a:gd name="connsiteX20923" fmla="*/ 4368562 w 10692508"/>
              <a:gd name="connsiteY20923" fmla="*/ 2988363 h 4158856"/>
              <a:gd name="connsiteX20924" fmla="*/ 4368562 w 10692508"/>
              <a:gd name="connsiteY20924" fmla="*/ 2978391 h 4158856"/>
              <a:gd name="connsiteX20925" fmla="*/ 4359360 w 10692508"/>
              <a:gd name="connsiteY20925" fmla="*/ 2967653 h 4158856"/>
              <a:gd name="connsiteX20926" fmla="*/ 4349392 w 10692508"/>
              <a:gd name="connsiteY20926" fmla="*/ 2973022 h 4158856"/>
              <a:gd name="connsiteX20927" fmla="*/ 4328687 w 10692508"/>
              <a:gd name="connsiteY20927" fmla="*/ 2982994 h 4158856"/>
              <a:gd name="connsiteX20928" fmla="*/ 4338656 w 10692508"/>
              <a:gd name="connsiteY20928" fmla="*/ 2967653 h 4158856"/>
              <a:gd name="connsiteX20929" fmla="*/ 4318718 w 10692508"/>
              <a:gd name="connsiteY20929" fmla="*/ 2952312 h 4158856"/>
              <a:gd name="connsiteX20930" fmla="*/ 4318718 w 10692508"/>
              <a:gd name="connsiteY20930" fmla="*/ 2936972 h 4158856"/>
              <a:gd name="connsiteX20931" fmla="*/ 4328687 w 10692508"/>
              <a:gd name="connsiteY20931" fmla="*/ 2936972 h 4158856"/>
              <a:gd name="connsiteX20932" fmla="*/ 4338656 w 10692508"/>
              <a:gd name="connsiteY20932" fmla="*/ 2936972 h 4158856"/>
              <a:gd name="connsiteX20933" fmla="*/ 4349392 w 10692508"/>
              <a:gd name="connsiteY20933" fmla="*/ 2936972 h 4158856"/>
              <a:gd name="connsiteX20934" fmla="*/ 4359360 w 10692508"/>
              <a:gd name="connsiteY20934" fmla="*/ 2927000 h 4158856"/>
              <a:gd name="connsiteX20935" fmla="*/ 4328687 w 10692508"/>
              <a:gd name="connsiteY20935" fmla="*/ 2927000 h 4158856"/>
              <a:gd name="connsiteX20936" fmla="*/ 4318718 w 10692508"/>
              <a:gd name="connsiteY20936" fmla="*/ 2936972 h 4158856"/>
              <a:gd name="connsiteX20937" fmla="*/ 4308750 w 10692508"/>
              <a:gd name="connsiteY20937" fmla="*/ 2936972 h 4158856"/>
              <a:gd name="connsiteX20938" fmla="*/ 4308750 w 10692508"/>
              <a:gd name="connsiteY20938" fmla="*/ 2952312 h 4158856"/>
              <a:gd name="connsiteX20939" fmla="*/ 4289579 w 10692508"/>
              <a:gd name="connsiteY20939" fmla="*/ 2957682 h 4158856"/>
              <a:gd name="connsiteX20940" fmla="*/ 4278844 w 10692508"/>
              <a:gd name="connsiteY20940" fmla="*/ 2952312 h 4158856"/>
              <a:gd name="connsiteX20941" fmla="*/ 4289579 w 10692508"/>
              <a:gd name="connsiteY20941" fmla="*/ 2946943 h 4158856"/>
              <a:gd name="connsiteX20942" fmla="*/ 4248171 w 10692508"/>
              <a:gd name="connsiteY20942" fmla="*/ 2936972 h 4158856"/>
              <a:gd name="connsiteX20943" fmla="*/ 4248171 w 10692508"/>
              <a:gd name="connsiteY20943" fmla="*/ 2931602 h 4158856"/>
              <a:gd name="connsiteX20944" fmla="*/ 4239737 w 10692508"/>
              <a:gd name="connsiteY20944" fmla="*/ 2931602 h 4158856"/>
              <a:gd name="connsiteX20945" fmla="*/ 4229001 w 10692508"/>
              <a:gd name="connsiteY20945" fmla="*/ 2931602 h 4158856"/>
              <a:gd name="connsiteX20946" fmla="*/ 4199095 w 10692508"/>
              <a:gd name="connsiteY20946" fmla="*/ 2916262 h 4158856"/>
              <a:gd name="connsiteX20947" fmla="*/ 4209063 w 10692508"/>
              <a:gd name="connsiteY20947" fmla="*/ 2910892 h 4158856"/>
              <a:gd name="connsiteX20948" fmla="*/ 4209063 w 10692508"/>
              <a:gd name="connsiteY20948" fmla="*/ 2900921 h 4158856"/>
              <a:gd name="connsiteX20949" fmla="*/ 4189893 w 10692508"/>
              <a:gd name="connsiteY20949" fmla="*/ 2900921 h 4158856"/>
              <a:gd name="connsiteX20950" fmla="*/ 4169189 w 10692508"/>
              <a:gd name="connsiteY20950" fmla="*/ 2896319 h 4158856"/>
              <a:gd name="connsiteX20951" fmla="*/ 4169189 w 10692508"/>
              <a:gd name="connsiteY20951" fmla="*/ 2900921 h 4158856"/>
              <a:gd name="connsiteX20952" fmla="*/ 4149252 w 10692508"/>
              <a:gd name="connsiteY20952" fmla="*/ 2896319 h 4158856"/>
              <a:gd name="connsiteX20953" fmla="*/ 4139284 w 10692508"/>
              <a:gd name="connsiteY20953" fmla="*/ 2910892 h 4158856"/>
              <a:gd name="connsiteX20954" fmla="*/ 4119346 w 10692508"/>
              <a:gd name="connsiteY20954" fmla="*/ 2906290 h 4158856"/>
              <a:gd name="connsiteX20955" fmla="*/ 4119346 w 10692508"/>
              <a:gd name="connsiteY20955" fmla="*/ 2916262 h 4158856"/>
              <a:gd name="connsiteX20956" fmla="*/ 4130081 w 10692508"/>
              <a:gd name="connsiteY20956" fmla="*/ 2921631 h 4158856"/>
              <a:gd name="connsiteX20957" fmla="*/ 4119346 w 10692508"/>
              <a:gd name="connsiteY20957" fmla="*/ 2927000 h 4158856"/>
              <a:gd name="connsiteX20958" fmla="*/ 4119346 w 10692508"/>
              <a:gd name="connsiteY20958" fmla="*/ 2936972 h 4158856"/>
              <a:gd name="connsiteX20959" fmla="*/ 4119346 w 10692508"/>
              <a:gd name="connsiteY20959" fmla="*/ 2946943 h 4158856"/>
              <a:gd name="connsiteX20960" fmla="*/ 4119346 w 10692508"/>
              <a:gd name="connsiteY20960" fmla="*/ 2952312 h 4158856"/>
              <a:gd name="connsiteX20961" fmla="*/ 4130081 w 10692508"/>
              <a:gd name="connsiteY20961" fmla="*/ 2957682 h 4158856"/>
              <a:gd name="connsiteX20962" fmla="*/ 4130081 w 10692508"/>
              <a:gd name="connsiteY20962" fmla="*/ 2967653 h 4158856"/>
              <a:gd name="connsiteX20963" fmla="*/ 4109377 w 10692508"/>
              <a:gd name="connsiteY20963" fmla="*/ 2973022 h 4158856"/>
              <a:gd name="connsiteX20964" fmla="*/ 4089440 w 10692508"/>
              <a:gd name="connsiteY20964" fmla="*/ 2967653 h 4158856"/>
              <a:gd name="connsiteX20965" fmla="*/ 4070269 w 10692508"/>
              <a:gd name="connsiteY20965" fmla="*/ 2978391 h 4158856"/>
              <a:gd name="connsiteX20966" fmla="*/ 4109377 w 10692508"/>
              <a:gd name="connsiteY20966" fmla="*/ 2978391 h 4158856"/>
              <a:gd name="connsiteX20967" fmla="*/ 4109377 w 10692508"/>
              <a:gd name="connsiteY20967" fmla="*/ 2988363 h 4158856"/>
              <a:gd name="connsiteX20968" fmla="*/ 4119346 w 10692508"/>
              <a:gd name="connsiteY20968" fmla="*/ 2988363 h 4158856"/>
              <a:gd name="connsiteX20969" fmla="*/ 4130081 w 10692508"/>
              <a:gd name="connsiteY20969" fmla="*/ 2982994 h 4158856"/>
              <a:gd name="connsiteX20970" fmla="*/ 4149252 w 10692508"/>
              <a:gd name="connsiteY20970" fmla="*/ 2982994 h 4158856"/>
              <a:gd name="connsiteX20971" fmla="*/ 4159220 w 10692508"/>
              <a:gd name="connsiteY20971" fmla="*/ 2988363 h 4158856"/>
              <a:gd name="connsiteX20972" fmla="*/ 4149252 w 10692508"/>
              <a:gd name="connsiteY20972" fmla="*/ 2992965 h 4158856"/>
              <a:gd name="connsiteX20973" fmla="*/ 4139284 w 10692508"/>
              <a:gd name="connsiteY20973" fmla="*/ 2992965 h 4158856"/>
              <a:gd name="connsiteX20974" fmla="*/ 4130081 w 10692508"/>
              <a:gd name="connsiteY20974" fmla="*/ 2992965 h 4158856"/>
              <a:gd name="connsiteX20975" fmla="*/ 4139284 w 10692508"/>
              <a:gd name="connsiteY20975" fmla="*/ 2998334 h 4158856"/>
              <a:gd name="connsiteX20976" fmla="*/ 4130081 w 10692508"/>
              <a:gd name="connsiteY20976" fmla="*/ 3014442 h 4158856"/>
              <a:gd name="connsiteX20977" fmla="*/ 4109377 w 10692508"/>
              <a:gd name="connsiteY20977" fmla="*/ 3014442 h 4158856"/>
              <a:gd name="connsiteX20978" fmla="*/ 4099408 w 10692508"/>
              <a:gd name="connsiteY20978" fmla="*/ 3023646 h 4158856"/>
              <a:gd name="connsiteX20979" fmla="*/ 4089440 w 10692508"/>
              <a:gd name="connsiteY20979" fmla="*/ 3034385 h 4158856"/>
              <a:gd name="connsiteX20980" fmla="*/ 4099408 w 10692508"/>
              <a:gd name="connsiteY20980" fmla="*/ 3034385 h 4158856"/>
              <a:gd name="connsiteX20981" fmla="*/ 4089440 w 10692508"/>
              <a:gd name="connsiteY20981" fmla="*/ 3039754 h 4158856"/>
              <a:gd name="connsiteX20982" fmla="*/ 4078704 w 10692508"/>
              <a:gd name="connsiteY20982" fmla="*/ 3034385 h 4158856"/>
              <a:gd name="connsiteX20983" fmla="*/ 4078704 w 10692508"/>
              <a:gd name="connsiteY20983" fmla="*/ 3023646 h 4158856"/>
              <a:gd name="connsiteX20984" fmla="*/ 4078704 w 10692508"/>
              <a:gd name="connsiteY20984" fmla="*/ 3003704 h 4158856"/>
              <a:gd name="connsiteX20985" fmla="*/ 4049565 w 10692508"/>
              <a:gd name="connsiteY20985" fmla="*/ 3029016 h 4158856"/>
              <a:gd name="connsiteX20986" fmla="*/ 4049565 w 10692508"/>
              <a:gd name="connsiteY20986" fmla="*/ 3034385 h 4158856"/>
              <a:gd name="connsiteX20987" fmla="*/ 4070269 w 10692508"/>
              <a:gd name="connsiteY20987" fmla="*/ 3029016 h 4158856"/>
              <a:gd name="connsiteX20988" fmla="*/ 4070269 w 10692508"/>
              <a:gd name="connsiteY20988" fmla="*/ 3039754 h 4158856"/>
              <a:gd name="connsiteX20989" fmla="*/ 4089440 w 10692508"/>
              <a:gd name="connsiteY20989" fmla="*/ 3045123 h 4158856"/>
              <a:gd name="connsiteX20990" fmla="*/ 4109377 w 10692508"/>
              <a:gd name="connsiteY20990" fmla="*/ 3045123 h 4158856"/>
              <a:gd name="connsiteX20991" fmla="*/ 4109377 w 10692508"/>
              <a:gd name="connsiteY20991" fmla="*/ 3029016 h 4158856"/>
              <a:gd name="connsiteX20992" fmla="*/ 4149252 w 10692508"/>
              <a:gd name="connsiteY20992" fmla="*/ 3014442 h 4158856"/>
              <a:gd name="connsiteX20993" fmla="*/ 4149252 w 10692508"/>
              <a:gd name="connsiteY20993" fmla="*/ 3029016 h 4158856"/>
              <a:gd name="connsiteX20994" fmla="*/ 4139284 w 10692508"/>
              <a:gd name="connsiteY20994" fmla="*/ 3034385 h 4158856"/>
              <a:gd name="connsiteX20995" fmla="*/ 4149252 w 10692508"/>
              <a:gd name="connsiteY20995" fmla="*/ 3045123 h 4158856"/>
              <a:gd name="connsiteX20996" fmla="*/ 4159220 w 10692508"/>
              <a:gd name="connsiteY20996" fmla="*/ 3039754 h 4158856"/>
              <a:gd name="connsiteX20997" fmla="*/ 4159220 w 10692508"/>
              <a:gd name="connsiteY20997" fmla="*/ 3019044 h 4158856"/>
              <a:gd name="connsiteX20998" fmla="*/ 4169189 w 10692508"/>
              <a:gd name="connsiteY20998" fmla="*/ 3014442 h 4158856"/>
              <a:gd name="connsiteX20999" fmla="*/ 4149252 w 10692508"/>
              <a:gd name="connsiteY20999" fmla="*/ 3014442 h 4158856"/>
              <a:gd name="connsiteX21000" fmla="*/ 4149252 w 10692508"/>
              <a:gd name="connsiteY21000" fmla="*/ 3003704 h 4158856"/>
              <a:gd name="connsiteX21001" fmla="*/ 4169189 w 10692508"/>
              <a:gd name="connsiteY21001" fmla="*/ 2988363 h 4158856"/>
              <a:gd name="connsiteX21002" fmla="*/ 4159220 w 10692508"/>
              <a:gd name="connsiteY21002" fmla="*/ 2988363 h 4158856"/>
              <a:gd name="connsiteX21003" fmla="*/ 4169189 w 10692508"/>
              <a:gd name="connsiteY21003" fmla="*/ 2978391 h 4158856"/>
              <a:gd name="connsiteX21004" fmla="*/ 4189893 w 10692508"/>
              <a:gd name="connsiteY21004" fmla="*/ 2988363 h 4158856"/>
              <a:gd name="connsiteX21005" fmla="*/ 4179924 w 10692508"/>
              <a:gd name="connsiteY21005" fmla="*/ 2992965 h 4158856"/>
              <a:gd name="connsiteX21006" fmla="*/ 4189893 w 10692508"/>
              <a:gd name="connsiteY21006" fmla="*/ 2992965 h 4158856"/>
              <a:gd name="connsiteX21007" fmla="*/ 4199095 w 10692508"/>
              <a:gd name="connsiteY21007" fmla="*/ 2998334 h 4158856"/>
              <a:gd name="connsiteX21008" fmla="*/ 4199095 w 10692508"/>
              <a:gd name="connsiteY21008" fmla="*/ 3014442 h 4158856"/>
              <a:gd name="connsiteX21009" fmla="*/ 4179924 w 10692508"/>
              <a:gd name="connsiteY21009" fmla="*/ 3029016 h 4158856"/>
              <a:gd name="connsiteX21010" fmla="*/ 4179924 w 10692508"/>
              <a:gd name="connsiteY21010" fmla="*/ 3034385 h 4158856"/>
              <a:gd name="connsiteX21011" fmla="*/ 4169189 w 10692508"/>
              <a:gd name="connsiteY21011" fmla="*/ 3039754 h 4158856"/>
              <a:gd name="connsiteX21012" fmla="*/ 4169189 w 10692508"/>
              <a:gd name="connsiteY21012" fmla="*/ 3045123 h 4158856"/>
              <a:gd name="connsiteX21013" fmla="*/ 4159220 w 10692508"/>
              <a:gd name="connsiteY21013" fmla="*/ 3050493 h 4158856"/>
              <a:gd name="connsiteX21014" fmla="*/ 4149252 w 10692508"/>
              <a:gd name="connsiteY21014" fmla="*/ 3059697 h 4158856"/>
              <a:gd name="connsiteX21015" fmla="*/ 4169189 w 10692508"/>
              <a:gd name="connsiteY21015" fmla="*/ 3059697 h 4158856"/>
              <a:gd name="connsiteX21016" fmla="*/ 4189893 w 10692508"/>
              <a:gd name="connsiteY21016" fmla="*/ 3065066 h 4158856"/>
              <a:gd name="connsiteX21017" fmla="*/ 4189893 w 10692508"/>
              <a:gd name="connsiteY21017" fmla="*/ 3070435 h 4158856"/>
              <a:gd name="connsiteX21018" fmla="*/ 4159220 w 10692508"/>
              <a:gd name="connsiteY21018" fmla="*/ 3085776 h 4158856"/>
              <a:gd name="connsiteX21019" fmla="*/ 4159220 w 10692508"/>
              <a:gd name="connsiteY21019" fmla="*/ 3106486 h 4158856"/>
              <a:gd name="connsiteX21020" fmla="*/ 4149252 w 10692508"/>
              <a:gd name="connsiteY21020" fmla="*/ 3111855 h 4158856"/>
              <a:gd name="connsiteX21021" fmla="*/ 4149252 w 10692508"/>
              <a:gd name="connsiteY21021" fmla="*/ 3121827 h 4158856"/>
              <a:gd name="connsiteX21022" fmla="*/ 4139284 w 10692508"/>
              <a:gd name="connsiteY21022" fmla="*/ 3121827 h 4158856"/>
              <a:gd name="connsiteX21023" fmla="*/ 4139284 w 10692508"/>
              <a:gd name="connsiteY21023" fmla="*/ 3116457 h 4158856"/>
              <a:gd name="connsiteX21024" fmla="*/ 4130081 w 10692508"/>
              <a:gd name="connsiteY21024" fmla="*/ 3116457 h 4158856"/>
              <a:gd name="connsiteX21025" fmla="*/ 4130081 w 10692508"/>
              <a:gd name="connsiteY21025" fmla="*/ 3111855 h 4158856"/>
              <a:gd name="connsiteX21026" fmla="*/ 4130081 w 10692508"/>
              <a:gd name="connsiteY21026" fmla="*/ 3106486 h 4158856"/>
              <a:gd name="connsiteX21027" fmla="*/ 4130081 w 10692508"/>
              <a:gd name="connsiteY21027" fmla="*/ 3101117 h 4158856"/>
              <a:gd name="connsiteX21028" fmla="*/ 4139284 w 10692508"/>
              <a:gd name="connsiteY21028" fmla="*/ 3085776 h 4158856"/>
              <a:gd name="connsiteX21029" fmla="*/ 4119346 w 10692508"/>
              <a:gd name="connsiteY21029" fmla="*/ 3085776 h 4158856"/>
              <a:gd name="connsiteX21030" fmla="*/ 4109377 w 10692508"/>
              <a:gd name="connsiteY21030" fmla="*/ 3095748 h 4158856"/>
              <a:gd name="connsiteX21031" fmla="*/ 4099408 w 10692508"/>
              <a:gd name="connsiteY21031" fmla="*/ 3106486 h 4158856"/>
              <a:gd name="connsiteX21032" fmla="*/ 4119346 w 10692508"/>
              <a:gd name="connsiteY21032" fmla="*/ 3111855 h 4158856"/>
              <a:gd name="connsiteX21033" fmla="*/ 4109377 w 10692508"/>
              <a:gd name="connsiteY21033" fmla="*/ 3116457 h 4158856"/>
              <a:gd name="connsiteX21034" fmla="*/ 4109377 w 10692508"/>
              <a:gd name="connsiteY21034" fmla="*/ 3137167 h 4158856"/>
              <a:gd name="connsiteX21035" fmla="*/ 4078704 w 10692508"/>
              <a:gd name="connsiteY21035" fmla="*/ 3147139 h 4158856"/>
              <a:gd name="connsiteX21036" fmla="*/ 4070269 w 10692508"/>
              <a:gd name="connsiteY21036" fmla="*/ 3147139 h 4158856"/>
              <a:gd name="connsiteX21037" fmla="*/ 4059534 w 10692508"/>
              <a:gd name="connsiteY21037" fmla="*/ 3131798 h 4158856"/>
              <a:gd name="connsiteX21038" fmla="*/ 4070269 w 10692508"/>
              <a:gd name="connsiteY21038" fmla="*/ 3127196 h 4158856"/>
              <a:gd name="connsiteX21039" fmla="*/ 4070269 w 10692508"/>
              <a:gd name="connsiteY21039" fmla="*/ 3121827 h 4158856"/>
              <a:gd name="connsiteX21040" fmla="*/ 4099408 w 10692508"/>
              <a:gd name="connsiteY21040" fmla="*/ 3116457 h 4158856"/>
              <a:gd name="connsiteX21041" fmla="*/ 4089440 w 10692508"/>
              <a:gd name="connsiteY21041" fmla="*/ 3116457 h 4158856"/>
              <a:gd name="connsiteX21042" fmla="*/ 4078704 w 10692508"/>
              <a:gd name="connsiteY21042" fmla="*/ 3106486 h 4158856"/>
              <a:gd name="connsiteX21043" fmla="*/ 4070269 w 10692508"/>
              <a:gd name="connsiteY21043" fmla="*/ 3116457 h 4158856"/>
              <a:gd name="connsiteX21044" fmla="*/ 4070269 w 10692508"/>
              <a:gd name="connsiteY21044" fmla="*/ 3121827 h 4158856"/>
              <a:gd name="connsiteX21045" fmla="*/ 4049565 w 10692508"/>
              <a:gd name="connsiteY21045" fmla="*/ 3127196 h 4158856"/>
              <a:gd name="connsiteX21046" fmla="*/ 4039597 w 10692508"/>
              <a:gd name="connsiteY21046" fmla="*/ 3131798 h 4158856"/>
              <a:gd name="connsiteX21047" fmla="*/ 4029629 w 10692508"/>
              <a:gd name="connsiteY21047" fmla="*/ 3127196 h 4158856"/>
              <a:gd name="connsiteX21048" fmla="*/ 4010458 w 10692508"/>
              <a:gd name="connsiteY21048" fmla="*/ 3127196 h 4158856"/>
              <a:gd name="connsiteX21049" fmla="*/ 3989753 w 10692508"/>
              <a:gd name="connsiteY21049" fmla="*/ 3137167 h 4158856"/>
              <a:gd name="connsiteX21050" fmla="*/ 3989753 w 10692508"/>
              <a:gd name="connsiteY21050" fmla="*/ 3121827 h 4158856"/>
              <a:gd name="connsiteX21051" fmla="*/ 3979785 w 10692508"/>
              <a:gd name="connsiteY21051" fmla="*/ 3111855 h 4158856"/>
              <a:gd name="connsiteX21052" fmla="*/ 3999722 w 10692508"/>
              <a:gd name="connsiteY21052" fmla="*/ 3101117 h 4158856"/>
              <a:gd name="connsiteX21053" fmla="*/ 3989753 w 10692508"/>
              <a:gd name="connsiteY21053" fmla="*/ 3091145 h 4158856"/>
              <a:gd name="connsiteX21054" fmla="*/ 4010458 w 10692508"/>
              <a:gd name="connsiteY21054" fmla="*/ 3091145 h 4158856"/>
              <a:gd name="connsiteX21055" fmla="*/ 4029629 w 10692508"/>
              <a:gd name="connsiteY21055" fmla="*/ 3085776 h 4158856"/>
              <a:gd name="connsiteX21056" fmla="*/ 4018893 w 10692508"/>
              <a:gd name="connsiteY21056" fmla="*/ 3075805 h 4158856"/>
              <a:gd name="connsiteX21057" fmla="*/ 4029629 w 10692508"/>
              <a:gd name="connsiteY21057" fmla="*/ 3070435 h 4158856"/>
              <a:gd name="connsiteX21058" fmla="*/ 4049565 w 10692508"/>
              <a:gd name="connsiteY21058" fmla="*/ 3059697 h 4158856"/>
              <a:gd name="connsiteX21059" fmla="*/ 4070269 w 10692508"/>
              <a:gd name="connsiteY21059" fmla="*/ 3059697 h 4158856"/>
              <a:gd name="connsiteX21060" fmla="*/ 4039597 w 10692508"/>
              <a:gd name="connsiteY21060" fmla="*/ 3081174 h 4158856"/>
              <a:gd name="connsiteX21061" fmla="*/ 4070269 w 10692508"/>
              <a:gd name="connsiteY21061" fmla="*/ 3081174 h 4158856"/>
              <a:gd name="connsiteX21062" fmla="*/ 4089440 w 10692508"/>
              <a:gd name="connsiteY21062" fmla="*/ 3059697 h 4158856"/>
              <a:gd name="connsiteX21063" fmla="*/ 4070269 w 10692508"/>
              <a:gd name="connsiteY21063" fmla="*/ 3059697 h 4158856"/>
              <a:gd name="connsiteX21064" fmla="*/ 4070269 w 10692508"/>
              <a:gd name="connsiteY21064" fmla="*/ 3050493 h 4158856"/>
              <a:gd name="connsiteX21065" fmla="*/ 4049565 w 10692508"/>
              <a:gd name="connsiteY21065" fmla="*/ 3059697 h 4158856"/>
              <a:gd name="connsiteX21066" fmla="*/ 4039597 w 10692508"/>
              <a:gd name="connsiteY21066" fmla="*/ 3059697 h 4158856"/>
              <a:gd name="connsiteX21067" fmla="*/ 4029629 w 10692508"/>
              <a:gd name="connsiteY21067" fmla="*/ 3055095 h 4158856"/>
              <a:gd name="connsiteX21068" fmla="*/ 4018893 w 10692508"/>
              <a:gd name="connsiteY21068" fmla="*/ 3045123 h 4158856"/>
              <a:gd name="connsiteX21069" fmla="*/ 4018893 w 10692508"/>
              <a:gd name="connsiteY21069" fmla="*/ 3034385 h 4158856"/>
              <a:gd name="connsiteX21070" fmla="*/ 4029629 w 10692508"/>
              <a:gd name="connsiteY21070" fmla="*/ 3029016 h 4158856"/>
              <a:gd name="connsiteX21071" fmla="*/ 4029629 w 10692508"/>
              <a:gd name="connsiteY21071" fmla="*/ 3023646 h 4158856"/>
              <a:gd name="connsiteX21072" fmla="*/ 4018893 w 10692508"/>
              <a:gd name="connsiteY21072" fmla="*/ 3023646 h 4158856"/>
              <a:gd name="connsiteX21073" fmla="*/ 4010458 w 10692508"/>
              <a:gd name="connsiteY21073" fmla="*/ 3014442 h 4158856"/>
              <a:gd name="connsiteX21074" fmla="*/ 4018893 w 10692508"/>
              <a:gd name="connsiteY21074" fmla="*/ 3009073 h 4158856"/>
              <a:gd name="connsiteX21075" fmla="*/ 3999722 w 10692508"/>
              <a:gd name="connsiteY21075" fmla="*/ 3003704 h 4158856"/>
              <a:gd name="connsiteX21076" fmla="*/ 3999722 w 10692508"/>
              <a:gd name="connsiteY21076" fmla="*/ 2998334 h 4158856"/>
              <a:gd name="connsiteX21077" fmla="*/ 4018893 w 10692508"/>
              <a:gd name="connsiteY21077" fmla="*/ 2998334 h 4158856"/>
              <a:gd name="connsiteX21078" fmla="*/ 4029629 w 10692508"/>
              <a:gd name="connsiteY21078" fmla="*/ 2988363 h 4158856"/>
              <a:gd name="connsiteX21079" fmla="*/ 4018893 w 10692508"/>
              <a:gd name="connsiteY21079" fmla="*/ 2982994 h 4158856"/>
              <a:gd name="connsiteX21080" fmla="*/ 3999722 w 10692508"/>
              <a:gd name="connsiteY21080" fmla="*/ 2992965 h 4158856"/>
              <a:gd name="connsiteX21081" fmla="*/ 3989753 w 10692508"/>
              <a:gd name="connsiteY21081" fmla="*/ 2978391 h 4158856"/>
              <a:gd name="connsiteX21082" fmla="*/ 4018893 w 10692508"/>
              <a:gd name="connsiteY21082" fmla="*/ 2978391 h 4158856"/>
              <a:gd name="connsiteX21083" fmla="*/ 4018893 w 10692508"/>
              <a:gd name="connsiteY21083" fmla="*/ 2973022 h 4158856"/>
              <a:gd name="connsiteX21084" fmla="*/ 3999722 w 10692508"/>
              <a:gd name="connsiteY21084" fmla="*/ 2967653 h 4158856"/>
              <a:gd name="connsiteX21085" fmla="*/ 3999722 w 10692508"/>
              <a:gd name="connsiteY21085" fmla="*/ 2957682 h 4158856"/>
              <a:gd name="connsiteX21086" fmla="*/ 3979785 w 10692508"/>
              <a:gd name="connsiteY21086" fmla="*/ 2973022 h 4158856"/>
              <a:gd name="connsiteX21087" fmla="*/ 3979785 w 10692508"/>
              <a:gd name="connsiteY21087" fmla="*/ 2988363 h 4158856"/>
              <a:gd name="connsiteX21088" fmla="*/ 3959081 w 10692508"/>
              <a:gd name="connsiteY21088" fmla="*/ 2998334 h 4158856"/>
              <a:gd name="connsiteX21089" fmla="*/ 3959081 w 10692508"/>
              <a:gd name="connsiteY21089" fmla="*/ 2988363 h 4158856"/>
              <a:gd name="connsiteX21090" fmla="*/ 3949879 w 10692508"/>
              <a:gd name="connsiteY21090" fmla="*/ 2982994 h 4158856"/>
              <a:gd name="connsiteX21091" fmla="*/ 3969816 w 10692508"/>
              <a:gd name="connsiteY21091" fmla="*/ 2973022 h 4158856"/>
              <a:gd name="connsiteX21092" fmla="*/ 3959081 w 10692508"/>
              <a:gd name="connsiteY21092" fmla="*/ 2962284 h 4158856"/>
              <a:gd name="connsiteX21093" fmla="*/ 3939910 w 10692508"/>
              <a:gd name="connsiteY21093" fmla="*/ 2973022 h 4158856"/>
              <a:gd name="connsiteX21094" fmla="*/ 3919974 w 10692508"/>
              <a:gd name="connsiteY21094" fmla="*/ 2982994 h 4158856"/>
              <a:gd name="connsiteX21095" fmla="*/ 3870130 w 10692508"/>
              <a:gd name="connsiteY21095" fmla="*/ 2982994 h 4158856"/>
              <a:gd name="connsiteX21096" fmla="*/ 3840991 w 10692508"/>
              <a:gd name="connsiteY21096" fmla="*/ 2978391 h 4158856"/>
              <a:gd name="connsiteX21097" fmla="*/ 3840991 w 10692508"/>
              <a:gd name="connsiteY21097" fmla="*/ 2973022 h 4158856"/>
              <a:gd name="connsiteX21098" fmla="*/ 3849426 w 10692508"/>
              <a:gd name="connsiteY21098" fmla="*/ 2973022 h 4158856"/>
              <a:gd name="connsiteX21099" fmla="*/ 3840991 w 10692508"/>
              <a:gd name="connsiteY21099" fmla="*/ 2957682 h 4158856"/>
              <a:gd name="connsiteX21100" fmla="*/ 3820287 w 10692508"/>
              <a:gd name="connsiteY21100" fmla="*/ 2967653 h 4158856"/>
              <a:gd name="connsiteX21101" fmla="*/ 3840991 w 10692508"/>
              <a:gd name="connsiteY21101" fmla="*/ 2973022 h 4158856"/>
              <a:gd name="connsiteX21102" fmla="*/ 3810319 w 10692508"/>
              <a:gd name="connsiteY21102" fmla="*/ 2988363 h 4158856"/>
              <a:gd name="connsiteX21103" fmla="*/ 3799583 w 10692508"/>
              <a:gd name="connsiteY21103" fmla="*/ 2998334 h 4158856"/>
              <a:gd name="connsiteX21104" fmla="*/ 3810319 w 10692508"/>
              <a:gd name="connsiteY21104" fmla="*/ 2998334 h 4158856"/>
              <a:gd name="connsiteX21105" fmla="*/ 3820287 w 10692508"/>
              <a:gd name="connsiteY21105" fmla="*/ 3009073 h 4158856"/>
              <a:gd name="connsiteX21106" fmla="*/ 3849426 w 10692508"/>
              <a:gd name="connsiteY21106" fmla="*/ 2998334 h 4158856"/>
              <a:gd name="connsiteX21107" fmla="*/ 3849426 w 10692508"/>
              <a:gd name="connsiteY21107" fmla="*/ 2992965 h 4158856"/>
              <a:gd name="connsiteX21108" fmla="*/ 3860161 w 10692508"/>
              <a:gd name="connsiteY21108" fmla="*/ 2982994 h 4158856"/>
              <a:gd name="connsiteX21109" fmla="*/ 3880098 w 10692508"/>
              <a:gd name="connsiteY21109" fmla="*/ 2992965 h 4158856"/>
              <a:gd name="connsiteX21110" fmla="*/ 3880098 w 10692508"/>
              <a:gd name="connsiteY21110" fmla="*/ 2998334 h 4158856"/>
              <a:gd name="connsiteX21111" fmla="*/ 3860161 w 10692508"/>
              <a:gd name="connsiteY21111" fmla="*/ 2998334 h 4158856"/>
              <a:gd name="connsiteX21112" fmla="*/ 3860161 w 10692508"/>
              <a:gd name="connsiteY21112" fmla="*/ 3019044 h 4158856"/>
              <a:gd name="connsiteX21113" fmla="*/ 3830255 w 10692508"/>
              <a:gd name="connsiteY21113" fmla="*/ 3029016 h 4158856"/>
              <a:gd name="connsiteX21114" fmla="*/ 3799583 w 10692508"/>
              <a:gd name="connsiteY21114" fmla="*/ 3029016 h 4158856"/>
              <a:gd name="connsiteX21115" fmla="*/ 3820287 w 10692508"/>
              <a:gd name="connsiteY21115" fmla="*/ 3023646 h 4158856"/>
              <a:gd name="connsiteX21116" fmla="*/ 3820287 w 10692508"/>
              <a:gd name="connsiteY21116" fmla="*/ 3019044 h 4158856"/>
              <a:gd name="connsiteX21117" fmla="*/ 3789614 w 10692508"/>
              <a:gd name="connsiteY21117" fmla="*/ 3023646 h 4158856"/>
              <a:gd name="connsiteX21118" fmla="*/ 3760475 w 10692508"/>
              <a:gd name="connsiteY21118" fmla="*/ 3029016 h 4158856"/>
              <a:gd name="connsiteX21119" fmla="*/ 3760475 w 10692508"/>
              <a:gd name="connsiteY21119" fmla="*/ 3039754 h 4158856"/>
              <a:gd name="connsiteX21120" fmla="*/ 3739771 w 10692508"/>
              <a:gd name="connsiteY21120" fmla="*/ 3034385 h 4158856"/>
              <a:gd name="connsiteX21121" fmla="*/ 3750506 w 10692508"/>
              <a:gd name="connsiteY21121" fmla="*/ 3023646 h 4158856"/>
              <a:gd name="connsiteX21122" fmla="*/ 3710632 w 10692508"/>
              <a:gd name="connsiteY21122" fmla="*/ 3023646 h 4158856"/>
              <a:gd name="connsiteX21123" fmla="*/ 3710632 w 10692508"/>
              <a:gd name="connsiteY21123" fmla="*/ 3029016 h 4158856"/>
              <a:gd name="connsiteX21124" fmla="*/ 3729802 w 10692508"/>
              <a:gd name="connsiteY21124" fmla="*/ 3039754 h 4158856"/>
              <a:gd name="connsiteX21125" fmla="*/ 3760475 w 10692508"/>
              <a:gd name="connsiteY21125" fmla="*/ 3045123 h 4158856"/>
              <a:gd name="connsiteX21126" fmla="*/ 3780412 w 10692508"/>
              <a:gd name="connsiteY21126" fmla="*/ 3059697 h 4158856"/>
              <a:gd name="connsiteX21127" fmla="*/ 3770444 w 10692508"/>
              <a:gd name="connsiteY21127" fmla="*/ 3059697 h 4158856"/>
              <a:gd name="connsiteX21128" fmla="*/ 3770444 w 10692508"/>
              <a:gd name="connsiteY21128" fmla="*/ 3070435 h 4158856"/>
              <a:gd name="connsiteX21129" fmla="*/ 3760475 w 10692508"/>
              <a:gd name="connsiteY21129" fmla="*/ 3081174 h 4158856"/>
              <a:gd name="connsiteX21130" fmla="*/ 3770444 w 10692508"/>
              <a:gd name="connsiteY21130" fmla="*/ 3081174 h 4158856"/>
              <a:gd name="connsiteX21131" fmla="*/ 3789614 w 10692508"/>
              <a:gd name="connsiteY21131" fmla="*/ 3075805 h 4158856"/>
              <a:gd name="connsiteX21132" fmla="*/ 3789614 w 10692508"/>
              <a:gd name="connsiteY21132" fmla="*/ 3081174 h 4158856"/>
              <a:gd name="connsiteX21133" fmla="*/ 3810319 w 10692508"/>
              <a:gd name="connsiteY21133" fmla="*/ 3075805 h 4158856"/>
              <a:gd name="connsiteX21134" fmla="*/ 3830255 w 10692508"/>
              <a:gd name="connsiteY21134" fmla="*/ 3075805 h 4158856"/>
              <a:gd name="connsiteX21135" fmla="*/ 3840991 w 10692508"/>
              <a:gd name="connsiteY21135" fmla="*/ 3085776 h 4158856"/>
              <a:gd name="connsiteX21136" fmla="*/ 3849426 w 10692508"/>
              <a:gd name="connsiteY21136" fmla="*/ 3081174 h 4158856"/>
              <a:gd name="connsiteX21137" fmla="*/ 3870130 w 10692508"/>
              <a:gd name="connsiteY21137" fmla="*/ 3085776 h 4158856"/>
              <a:gd name="connsiteX21138" fmla="*/ 3880098 w 10692508"/>
              <a:gd name="connsiteY21138" fmla="*/ 3081174 h 4158856"/>
              <a:gd name="connsiteX21139" fmla="*/ 3880098 w 10692508"/>
              <a:gd name="connsiteY21139" fmla="*/ 3091145 h 4158856"/>
              <a:gd name="connsiteX21140" fmla="*/ 3870130 w 10692508"/>
              <a:gd name="connsiteY21140" fmla="*/ 3091145 h 4158856"/>
              <a:gd name="connsiteX21141" fmla="*/ 3870130 w 10692508"/>
              <a:gd name="connsiteY21141" fmla="*/ 3095748 h 4158856"/>
              <a:gd name="connsiteX21142" fmla="*/ 3880098 w 10692508"/>
              <a:gd name="connsiteY21142" fmla="*/ 3101117 h 4158856"/>
              <a:gd name="connsiteX21143" fmla="*/ 3890067 w 10692508"/>
              <a:gd name="connsiteY21143" fmla="*/ 3095748 h 4158856"/>
              <a:gd name="connsiteX21144" fmla="*/ 3890067 w 10692508"/>
              <a:gd name="connsiteY21144" fmla="*/ 3101117 h 4158856"/>
              <a:gd name="connsiteX21145" fmla="*/ 3900803 w 10692508"/>
              <a:gd name="connsiteY21145" fmla="*/ 3106486 h 4158856"/>
              <a:gd name="connsiteX21146" fmla="*/ 3900803 w 10692508"/>
              <a:gd name="connsiteY21146" fmla="*/ 3116457 h 4158856"/>
              <a:gd name="connsiteX21147" fmla="*/ 3870130 w 10692508"/>
              <a:gd name="connsiteY21147" fmla="*/ 3121827 h 4158856"/>
              <a:gd name="connsiteX21148" fmla="*/ 3870130 w 10692508"/>
              <a:gd name="connsiteY21148" fmla="*/ 3127196 h 4158856"/>
              <a:gd name="connsiteX21149" fmla="*/ 3849426 w 10692508"/>
              <a:gd name="connsiteY21149" fmla="*/ 3127196 h 4158856"/>
              <a:gd name="connsiteX21150" fmla="*/ 3849426 w 10692508"/>
              <a:gd name="connsiteY21150" fmla="*/ 3131798 h 4158856"/>
              <a:gd name="connsiteX21151" fmla="*/ 3840991 w 10692508"/>
              <a:gd name="connsiteY21151" fmla="*/ 3137167 h 4158856"/>
              <a:gd name="connsiteX21152" fmla="*/ 3820287 w 10692508"/>
              <a:gd name="connsiteY21152" fmla="*/ 3147139 h 4158856"/>
              <a:gd name="connsiteX21153" fmla="*/ 3820287 w 10692508"/>
              <a:gd name="connsiteY21153" fmla="*/ 3137167 h 4158856"/>
              <a:gd name="connsiteX21154" fmla="*/ 3840991 w 10692508"/>
              <a:gd name="connsiteY21154" fmla="*/ 3116457 h 4158856"/>
              <a:gd name="connsiteX21155" fmla="*/ 3840991 w 10692508"/>
              <a:gd name="connsiteY21155" fmla="*/ 3106486 h 4158856"/>
              <a:gd name="connsiteX21156" fmla="*/ 3849426 w 10692508"/>
              <a:gd name="connsiteY21156" fmla="*/ 3095748 h 4158856"/>
              <a:gd name="connsiteX21157" fmla="*/ 3830255 w 10692508"/>
              <a:gd name="connsiteY21157" fmla="*/ 3091145 h 4158856"/>
              <a:gd name="connsiteX21158" fmla="*/ 3820287 w 10692508"/>
              <a:gd name="connsiteY21158" fmla="*/ 3095748 h 4158856"/>
              <a:gd name="connsiteX21159" fmla="*/ 3810319 w 10692508"/>
              <a:gd name="connsiteY21159" fmla="*/ 3101117 h 4158856"/>
              <a:gd name="connsiteX21160" fmla="*/ 3780412 w 10692508"/>
              <a:gd name="connsiteY21160" fmla="*/ 3106486 h 4158856"/>
              <a:gd name="connsiteX21161" fmla="*/ 3780412 w 10692508"/>
              <a:gd name="connsiteY21161" fmla="*/ 3095748 h 4158856"/>
              <a:gd name="connsiteX21162" fmla="*/ 3770444 w 10692508"/>
              <a:gd name="connsiteY21162" fmla="*/ 3091145 h 4158856"/>
              <a:gd name="connsiteX21163" fmla="*/ 3739771 w 10692508"/>
              <a:gd name="connsiteY21163" fmla="*/ 3095748 h 4158856"/>
              <a:gd name="connsiteX21164" fmla="*/ 3750506 w 10692508"/>
              <a:gd name="connsiteY21164" fmla="*/ 3101117 h 4158856"/>
              <a:gd name="connsiteX21165" fmla="*/ 3739771 w 10692508"/>
              <a:gd name="connsiteY21165" fmla="*/ 3116457 h 4158856"/>
              <a:gd name="connsiteX21166" fmla="*/ 3729802 w 10692508"/>
              <a:gd name="connsiteY21166" fmla="*/ 3127196 h 4158856"/>
              <a:gd name="connsiteX21167" fmla="*/ 3720600 w 10692508"/>
              <a:gd name="connsiteY21167" fmla="*/ 3137167 h 4158856"/>
              <a:gd name="connsiteX21168" fmla="*/ 3710632 w 10692508"/>
              <a:gd name="connsiteY21168" fmla="*/ 3131798 h 4158856"/>
              <a:gd name="connsiteX21169" fmla="*/ 3700664 w 10692508"/>
              <a:gd name="connsiteY21169" fmla="*/ 3131798 h 4158856"/>
              <a:gd name="connsiteX21170" fmla="*/ 3700664 w 10692508"/>
              <a:gd name="connsiteY21170" fmla="*/ 3137167 h 4158856"/>
              <a:gd name="connsiteX21171" fmla="*/ 3700664 w 10692508"/>
              <a:gd name="connsiteY21171" fmla="*/ 3157877 h 4158856"/>
              <a:gd name="connsiteX21172" fmla="*/ 3690694 w 10692508"/>
              <a:gd name="connsiteY21172" fmla="*/ 3152508 h 4158856"/>
              <a:gd name="connsiteX21173" fmla="*/ 3679959 w 10692508"/>
              <a:gd name="connsiteY21173" fmla="*/ 3141770 h 4158856"/>
              <a:gd name="connsiteX21174" fmla="*/ 3690694 w 10692508"/>
              <a:gd name="connsiteY21174" fmla="*/ 3141770 h 4158856"/>
              <a:gd name="connsiteX21175" fmla="*/ 3690694 w 10692508"/>
              <a:gd name="connsiteY21175" fmla="*/ 3131798 h 4158856"/>
              <a:gd name="connsiteX21176" fmla="*/ 3669990 w 10692508"/>
              <a:gd name="connsiteY21176" fmla="*/ 3131798 h 4158856"/>
              <a:gd name="connsiteX21177" fmla="*/ 3660789 w 10692508"/>
              <a:gd name="connsiteY21177" fmla="*/ 3121827 h 4158856"/>
              <a:gd name="connsiteX21178" fmla="*/ 3660789 w 10692508"/>
              <a:gd name="connsiteY21178" fmla="*/ 3111855 h 4158856"/>
              <a:gd name="connsiteX21179" fmla="*/ 3640851 w 10692508"/>
              <a:gd name="connsiteY21179" fmla="*/ 3111855 h 4158856"/>
              <a:gd name="connsiteX21180" fmla="*/ 3640851 w 10692508"/>
              <a:gd name="connsiteY21180" fmla="*/ 3116457 h 4158856"/>
              <a:gd name="connsiteX21181" fmla="*/ 3640851 w 10692508"/>
              <a:gd name="connsiteY21181" fmla="*/ 3152508 h 4158856"/>
              <a:gd name="connsiteX21182" fmla="*/ 3630116 w 10692508"/>
              <a:gd name="connsiteY21182" fmla="*/ 3152508 h 4158856"/>
              <a:gd name="connsiteX21183" fmla="*/ 3620147 w 10692508"/>
              <a:gd name="connsiteY21183" fmla="*/ 3152508 h 4158856"/>
              <a:gd name="connsiteX21184" fmla="*/ 3581040 w 10692508"/>
              <a:gd name="connsiteY21184" fmla="*/ 3152508 h 4158856"/>
              <a:gd name="connsiteX21185" fmla="*/ 3581040 w 10692508"/>
              <a:gd name="connsiteY21185" fmla="*/ 3147139 h 4158856"/>
              <a:gd name="connsiteX21186" fmla="*/ 3581040 w 10692508"/>
              <a:gd name="connsiteY21186" fmla="*/ 3127196 h 4158856"/>
              <a:gd name="connsiteX21187" fmla="*/ 3610945 w 10692508"/>
              <a:gd name="connsiteY21187" fmla="*/ 3116457 h 4158856"/>
              <a:gd name="connsiteX21188" fmla="*/ 3620147 w 10692508"/>
              <a:gd name="connsiteY21188" fmla="*/ 3116457 h 4158856"/>
              <a:gd name="connsiteX21189" fmla="*/ 3620147 w 10692508"/>
              <a:gd name="connsiteY21189" fmla="*/ 3106486 h 4158856"/>
              <a:gd name="connsiteX21190" fmla="*/ 3600977 w 10692508"/>
              <a:gd name="connsiteY21190" fmla="*/ 3101117 h 4158856"/>
              <a:gd name="connsiteX21191" fmla="*/ 3610945 w 10692508"/>
              <a:gd name="connsiteY21191" fmla="*/ 3095748 h 4158856"/>
              <a:gd name="connsiteX21192" fmla="*/ 3600977 w 10692508"/>
              <a:gd name="connsiteY21192" fmla="*/ 3081174 h 4158856"/>
              <a:gd name="connsiteX21193" fmla="*/ 3591009 w 10692508"/>
              <a:gd name="connsiteY21193" fmla="*/ 3085776 h 4158856"/>
              <a:gd name="connsiteX21194" fmla="*/ 3591009 w 10692508"/>
              <a:gd name="connsiteY21194" fmla="*/ 3106486 h 4158856"/>
              <a:gd name="connsiteX21195" fmla="*/ 3581040 w 10692508"/>
              <a:gd name="connsiteY21195" fmla="*/ 3111855 h 4158856"/>
              <a:gd name="connsiteX21196" fmla="*/ 3570304 w 10692508"/>
              <a:gd name="connsiteY21196" fmla="*/ 3106486 h 4158856"/>
              <a:gd name="connsiteX21197" fmla="*/ 3541165 w 10692508"/>
              <a:gd name="connsiteY21197" fmla="*/ 3116457 h 4158856"/>
              <a:gd name="connsiteX21198" fmla="*/ 3531196 w 10692508"/>
              <a:gd name="connsiteY21198" fmla="*/ 3127196 h 4158856"/>
              <a:gd name="connsiteX21199" fmla="*/ 3500524 w 10692508"/>
              <a:gd name="connsiteY21199" fmla="*/ 3121827 h 4158856"/>
              <a:gd name="connsiteX21200" fmla="*/ 3500524 w 10692508"/>
              <a:gd name="connsiteY21200" fmla="*/ 3116457 h 4158856"/>
              <a:gd name="connsiteX21201" fmla="*/ 3500524 w 10692508"/>
              <a:gd name="connsiteY21201" fmla="*/ 3101117 h 4158856"/>
              <a:gd name="connsiteX21202" fmla="*/ 3521228 w 10692508"/>
              <a:gd name="connsiteY21202" fmla="*/ 3095748 h 4158856"/>
              <a:gd name="connsiteX21203" fmla="*/ 3521228 w 10692508"/>
              <a:gd name="connsiteY21203" fmla="*/ 3085776 h 4158856"/>
              <a:gd name="connsiteX21204" fmla="*/ 3531196 w 10692508"/>
              <a:gd name="connsiteY21204" fmla="*/ 3081174 h 4158856"/>
              <a:gd name="connsiteX21205" fmla="*/ 3551134 w 10692508"/>
              <a:gd name="connsiteY21205" fmla="*/ 3085776 h 4158856"/>
              <a:gd name="connsiteX21206" fmla="*/ 3570304 w 10692508"/>
              <a:gd name="connsiteY21206" fmla="*/ 3085776 h 4158856"/>
              <a:gd name="connsiteX21207" fmla="*/ 3591009 w 10692508"/>
              <a:gd name="connsiteY21207" fmla="*/ 3075805 h 4158856"/>
              <a:gd name="connsiteX21208" fmla="*/ 3591009 w 10692508"/>
              <a:gd name="connsiteY21208" fmla="*/ 3070435 h 4158856"/>
              <a:gd name="connsiteX21209" fmla="*/ 3581040 w 10692508"/>
              <a:gd name="connsiteY21209" fmla="*/ 3070435 h 4158856"/>
              <a:gd name="connsiteX21210" fmla="*/ 3570304 w 10692508"/>
              <a:gd name="connsiteY21210" fmla="*/ 3055095 h 4158856"/>
              <a:gd name="connsiteX21211" fmla="*/ 3560335 w 10692508"/>
              <a:gd name="connsiteY21211" fmla="*/ 3055095 h 4158856"/>
              <a:gd name="connsiteX21212" fmla="*/ 3560335 w 10692508"/>
              <a:gd name="connsiteY21212" fmla="*/ 3059697 h 4158856"/>
              <a:gd name="connsiteX21213" fmla="*/ 3560335 w 10692508"/>
              <a:gd name="connsiteY21213" fmla="*/ 3065066 h 4158856"/>
              <a:gd name="connsiteX21214" fmla="*/ 3551134 w 10692508"/>
              <a:gd name="connsiteY21214" fmla="*/ 3075805 h 4158856"/>
              <a:gd name="connsiteX21215" fmla="*/ 3521228 w 10692508"/>
              <a:gd name="connsiteY21215" fmla="*/ 3075805 h 4158856"/>
              <a:gd name="connsiteX21216" fmla="*/ 3510492 w 10692508"/>
              <a:gd name="connsiteY21216" fmla="*/ 3075805 h 4158856"/>
              <a:gd name="connsiteX21217" fmla="*/ 3500524 w 10692508"/>
              <a:gd name="connsiteY21217" fmla="*/ 3070435 h 4158856"/>
              <a:gd name="connsiteX21218" fmla="*/ 3481354 w 10692508"/>
              <a:gd name="connsiteY21218" fmla="*/ 3070435 h 4158856"/>
              <a:gd name="connsiteX21219" fmla="*/ 3471385 w 10692508"/>
              <a:gd name="connsiteY21219" fmla="*/ 3065066 h 4158856"/>
              <a:gd name="connsiteX21220" fmla="*/ 3471385 w 10692508"/>
              <a:gd name="connsiteY21220" fmla="*/ 3055095 h 4158856"/>
              <a:gd name="connsiteX21221" fmla="*/ 3491322 w 10692508"/>
              <a:gd name="connsiteY21221" fmla="*/ 3055095 h 4158856"/>
              <a:gd name="connsiteX21222" fmla="*/ 3481354 w 10692508"/>
              <a:gd name="connsiteY21222" fmla="*/ 3050493 h 4158856"/>
              <a:gd name="connsiteX21223" fmla="*/ 3491322 w 10692508"/>
              <a:gd name="connsiteY21223" fmla="*/ 3045123 h 4158856"/>
              <a:gd name="connsiteX21224" fmla="*/ 3481354 w 10692508"/>
              <a:gd name="connsiteY21224" fmla="*/ 3045123 h 4158856"/>
              <a:gd name="connsiteX21225" fmla="*/ 3460649 w 10692508"/>
              <a:gd name="connsiteY21225" fmla="*/ 3050493 h 4158856"/>
              <a:gd name="connsiteX21226" fmla="*/ 3431510 w 10692508"/>
              <a:gd name="connsiteY21226" fmla="*/ 3050493 h 4158856"/>
              <a:gd name="connsiteX21227" fmla="*/ 3431510 w 10692508"/>
              <a:gd name="connsiteY21227" fmla="*/ 3039754 h 4158856"/>
              <a:gd name="connsiteX21228" fmla="*/ 3460649 w 10692508"/>
              <a:gd name="connsiteY21228" fmla="*/ 3029016 h 4158856"/>
              <a:gd name="connsiteX21229" fmla="*/ 3491322 w 10692508"/>
              <a:gd name="connsiteY21229" fmla="*/ 3014442 h 4158856"/>
              <a:gd name="connsiteX21230" fmla="*/ 3471385 w 10692508"/>
              <a:gd name="connsiteY21230" fmla="*/ 3009073 h 4158856"/>
              <a:gd name="connsiteX21231" fmla="*/ 3450680 w 10692508"/>
              <a:gd name="connsiteY21231" fmla="*/ 3019044 h 4158856"/>
              <a:gd name="connsiteX21232" fmla="*/ 3431510 w 10692508"/>
              <a:gd name="connsiteY21232" fmla="*/ 3019044 h 4158856"/>
              <a:gd name="connsiteX21233" fmla="*/ 3400837 w 10692508"/>
              <a:gd name="connsiteY21233" fmla="*/ 3029016 h 4158856"/>
              <a:gd name="connsiteX21234" fmla="*/ 3411573 w 10692508"/>
              <a:gd name="connsiteY21234" fmla="*/ 3034385 h 4158856"/>
              <a:gd name="connsiteX21235" fmla="*/ 3400837 w 10692508"/>
              <a:gd name="connsiteY21235" fmla="*/ 3045123 h 4158856"/>
              <a:gd name="connsiteX21236" fmla="*/ 3390869 w 10692508"/>
              <a:gd name="connsiteY21236" fmla="*/ 3034385 h 4158856"/>
              <a:gd name="connsiteX21237" fmla="*/ 3361730 w 10692508"/>
              <a:gd name="connsiteY21237" fmla="*/ 3039754 h 4158856"/>
              <a:gd name="connsiteX21238" fmla="*/ 3361730 w 10692508"/>
              <a:gd name="connsiteY21238" fmla="*/ 3045123 h 4158856"/>
              <a:gd name="connsiteX21239" fmla="*/ 3321855 w 10692508"/>
              <a:gd name="connsiteY21239" fmla="*/ 3050493 h 4158856"/>
              <a:gd name="connsiteX21240" fmla="*/ 3301918 w 10692508"/>
              <a:gd name="connsiteY21240" fmla="*/ 3055095 h 4158856"/>
              <a:gd name="connsiteX21241" fmla="*/ 3291182 w 10692508"/>
              <a:gd name="connsiteY21241" fmla="*/ 3065066 h 4158856"/>
              <a:gd name="connsiteX21242" fmla="*/ 3271246 w 10692508"/>
              <a:gd name="connsiteY21242" fmla="*/ 3075805 h 4158856"/>
              <a:gd name="connsiteX21243" fmla="*/ 3262044 w 10692508"/>
              <a:gd name="connsiteY21243" fmla="*/ 3075805 h 4158856"/>
              <a:gd name="connsiteX21244" fmla="*/ 3252075 w 10692508"/>
              <a:gd name="connsiteY21244" fmla="*/ 3070435 h 4158856"/>
              <a:gd name="connsiteX21245" fmla="*/ 3242106 w 10692508"/>
              <a:gd name="connsiteY21245" fmla="*/ 3070435 h 4158856"/>
              <a:gd name="connsiteX21246" fmla="*/ 3221402 w 10692508"/>
              <a:gd name="connsiteY21246" fmla="*/ 3081174 h 4158856"/>
              <a:gd name="connsiteX21247" fmla="*/ 3211433 w 10692508"/>
              <a:gd name="connsiteY21247" fmla="*/ 3075805 h 4158856"/>
              <a:gd name="connsiteX21248" fmla="*/ 3202231 w 10692508"/>
              <a:gd name="connsiteY21248" fmla="*/ 3081174 h 4158856"/>
              <a:gd name="connsiteX21249" fmla="*/ 3192263 w 10692508"/>
              <a:gd name="connsiteY21249" fmla="*/ 3075805 h 4158856"/>
              <a:gd name="connsiteX21250" fmla="*/ 3171559 w 10692508"/>
              <a:gd name="connsiteY21250" fmla="*/ 3075805 h 4158856"/>
              <a:gd name="connsiteX21251" fmla="*/ 3171559 w 10692508"/>
              <a:gd name="connsiteY21251" fmla="*/ 3081174 h 4158856"/>
              <a:gd name="connsiteX21252" fmla="*/ 3151622 w 10692508"/>
              <a:gd name="connsiteY21252" fmla="*/ 3081174 h 4158856"/>
              <a:gd name="connsiteX21253" fmla="*/ 3161591 w 10692508"/>
              <a:gd name="connsiteY21253" fmla="*/ 3091145 h 4158856"/>
              <a:gd name="connsiteX21254" fmla="*/ 3151622 w 10692508"/>
              <a:gd name="connsiteY21254" fmla="*/ 3095748 h 4158856"/>
              <a:gd name="connsiteX21255" fmla="*/ 3151622 w 10692508"/>
              <a:gd name="connsiteY21255" fmla="*/ 3111855 h 4158856"/>
              <a:gd name="connsiteX21256" fmla="*/ 3132451 w 10692508"/>
              <a:gd name="connsiteY21256" fmla="*/ 3116457 h 4158856"/>
              <a:gd name="connsiteX21257" fmla="*/ 3121716 w 10692508"/>
              <a:gd name="connsiteY21257" fmla="*/ 3116457 h 4158856"/>
              <a:gd name="connsiteX21258" fmla="*/ 3121716 w 10692508"/>
              <a:gd name="connsiteY21258" fmla="*/ 3111855 h 4158856"/>
              <a:gd name="connsiteX21259" fmla="*/ 3111747 w 10692508"/>
              <a:gd name="connsiteY21259" fmla="*/ 3106486 h 4158856"/>
              <a:gd name="connsiteX21260" fmla="*/ 3101778 w 10692508"/>
              <a:gd name="connsiteY21260" fmla="*/ 3101117 h 4158856"/>
              <a:gd name="connsiteX21261" fmla="*/ 3121716 w 10692508"/>
              <a:gd name="connsiteY21261" fmla="*/ 3101117 h 4158856"/>
              <a:gd name="connsiteX21262" fmla="*/ 3121716 w 10692508"/>
              <a:gd name="connsiteY21262" fmla="*/ 3095748 h 4158856"/>
              <a:gd name="connsiteX21263" fmla="*/ 3101778 w 10692508"/>
              <a:gd name="connsiteY21263" fmla="*/ 3101117 h 4158856"/>
              <a:gd name="connsiteX21264" fmla="*/ 3072639 w 10692508"/>
              <a:gd name="connsiteY21264" fmla="*/ 3101117 h 4158856"/>
              <a:gd name="connsiteX21265" fmla="*/ 3072639 w 10692508"/>
              <a:gd name="connsiteY21265" fmla="*/ 3095748 h 4158856"/>
              <a:gd name="connsiteX21266" fmla="*/ 3061904 w 10692508"/>
              <a:gd name="connsiteY21266" fmla="*/ 3091145 h 4158856"/>
              <a:gd name="connsiteX21267" fmla="*/ 3082608 w 10692508"/>
              <a:gd name="connsiteY21267" fmla="*/ 3085776 h 4158856"/>
              <a:gd name="connsiteX21268" fmla="*/ 3111747 w 10692508"/>
              <a:gd name="connsiteY21268" fmla="*/ 3085776 h 4158856"/>
              <a:gd name="connsiteX21269" fmla="*/ 3111747 w 10692508"/>
              <a:gd name="connsiteY21269" fmla="*/ 3075805 h 4158856"/>
              <a:gd name="connsiteX21270" fmla="*/ 3072639 w 10692508"/>
              <a:gd name="connsiteY21270" fmla="*/ 3070435 h 4158856"/>
              <a:gd name="connsiteX21271" fmla="*/ 3082608 w 10692508"/>
              <a:gd name="connsiteY21271" fmla="*/ 3065066 h 4158856"/>
              <a:gd name="connsiteX21272" fmla="*/ 3041967 w 10692508"/>
              <a:gd name="connsiteY21272" fmla="*/ 3055095 h 4158856"/>
              <a:gd name="connsiteX21273" fmla="*/ 3032765 w 10692508"/>
              <a:gd name="connsiteY21273" fmla="*/ 3070435 h 4158856"/>
              <a:gd name="connsiteX21274" fmla="*/ 3032765 w 10692508"/>
              <a:gd name="connsiteY21274" fmla="*/ 3081174 h 4158856"/>
              <a:gd name="connsiteX21275" fmla="*/ 3022796 w 10692508"/>
              <a:gd name="connsiteY21275" fmla="*/ 3085776 h 4158856"/>
              <a:gd name="connsiteX21276" fmla="*/ 3022796 w 10692508"/>
              <a:gd name="connsiteY21276" fmla="*/ 3091145 h 4158856"/>
              <a:gd name="connsiteX21277" fmla="*/ 3012061 w 10692508"/>
              <a:gd name="connsiteY21277" fmla="*/ 3095748 h 4158856"/>
              <a:gd name="connsiteX21278" fmla="*/ 3012061 w 10692508"/>
              <a:gd name="connsiteY21278" fmla="*/ 3085776 h 4158856"/>
              <a:gd name="connsiteX21279" fmla="*/ 2982155 w 10692508"/>
              <a:gd name="connsiteY21279" fmla="*/ 3085776 h 4158856"/>
              <a:gd name="connsiteX21280" fmla="*/ 2992123 w 10692508"/>
              <a:gd name="connsiteY21280" fmla="*/ 3075805 h 4158856"/>
              <a:gd name="connsiteX21281" fmla="*/ 3022796 w 10692508"/>
              <a:gd name="connsiteY21281" fmla="*/ 3065066 h 4158856"/>
              <a:gd name="connsiteX21282" fmla="*/ 3022796 w 10692508"/>
              <a:gd name="connsiteY21282" fmla="*/ 3055095 h 4158856"/>
              <a:gd name="connsiteX21283" fmla="*/ 3022796 w 10692508"/>
              <a:gd name="connsiteY21283" fmla="*/ 3045123 h 4158856"/>
              <a:gd name="connsiteX21284" fmla="*/ 3012061 w 10692508"/>
              <a:gd name="connsiteY21284" fmla="*/ 3039754 h 4158856"/>
              <a:gd name="connsiteX21285" fmla="*/ 3012061 w 10692508"/>
              <a:gd name="connsiteY21285" fmla="*/ 3023646 h 4158856"/>
              <a:gd name="connsiteX21286" fmla="*/ 2992123 w 10692508"/>
              <a:gd name="connsiteY21286" fmla="*/ 3019044 h 4158856"/>
              <a:gd name="connsiteX21287" fmla="*/ 3002092 w 10692508"/>
              <a:gd name="connsiteY21287" fmla="*/ 3014442 h 4158856"/>
              <a:gd name="connsiteX21288" fmla="*/ 3022796 w 10692508"/>
              <a:gd name="connsiteY21288" fmla="*/ 3014442 h 4158856"/>
              <a:gd name="connsiteX21289" fmla="*/ 3072639 w 10692508"/>
              <a:gd name="connsiteY21289" fmla="*/ 2998334 h 4158856"/>
              <a:gd name="connsiteX21290" fmla="*/ 3101778 w 10692508"/>
              <a:gd name="connsiteY21290" fmla="*/ 2988363 h 4158856"/>
              <a:gd name="connsiteX21291" fmla="*/ 3111747 w 10692508"/>
              <a:gd name="connsiteY21291" fmla="*/ 2982994 h 4158856"/>
              <a:gd name="connsiteX21292" fmla="*/ 3121716 w 10692508"/>
              <a:gd name="connsiteY21292" fmla="*/ 2978391 h 4158856"/>
              <a:gd name="connsiteX21293" fmla="*/ 3132451 w 10692508"/>
              <a:gd name="connsiteY21293" fmla="*/ 2982994 h 4158856"/>
              <a:gd name="connsiteX21294" fmla="*/ 3142420 w 10692508"/>
              <a:gd name="connsiteY21294" fmla="*/ 2973022 h 4158856"/>
              <a:gd name="connsiteX21295" fmla="*/ 3132451 w 10692508"/>
              <a:gd name="connsiteY21295" fmla="*/ 2973022 h 4158856"/>
              <a:gd name="connsiteX21296" fmla="*/ 3151622 w 10692508"/>
              <a:gd name="connsiteY21296" fmla="*/ 2962284 h 4158856"/>
              <a:gd name="connsiteX21297" fmla="*/ 3142420 w 10692508"/>
              <a:gd name="connsiteY21297" fmla="*/ 2962284 h 4158856"/>
              <a:gd name="connsiteX21298" fmla="*/ 3132451 w 10692508"/>
              <a:gd name="connsiteY21298" fmla="*/ 2957682 h 4158856"/>
              <a:gd name="connsiteX21299" fmla="*/ 3111747 w 10692508"/>
              <a:gd name="connsiteY21299" fmla="*/ 2957682 h 4158856"/>
              <a:gd name="connsiteX21300" fmla="*/ 3121716 w 10692508"/>
              <a:gd name="connsiteY21300" fmla="*/ 2962284 h 4158856"/>
              <a:gd name="connsiteX21301" fmla="*/ 3111747 w 10692508"/>
              <a:gd name="connsiteY21301" fmla="*/ 2967653 h 4158856"/>
              <a:gd name="connsiteX21302" fmla="*/ 3101778 w 10692508"/>
              <a:gd name="connsiteY21302" fmla="*/ 2978391 h 4158856"/>
              <a:gd name="connsiteX21303" fmla="*/ 3092577 w 10692508"/>
              <a:gd name="connsiteY21303" fmla="*/ 2982994 h 4158856"/>
              <a:gd name="connsiteX21304" fmla="*/ 3072639 w 10692508"/>
              <a:gd name="connsiteY21304" fmla="*/ 2988363 h 4158856"/>
              <a:gd name="connsiteX21305" fmla="*/ 3051936 w 10692508"/>
              <a:gd name="connsiteY21305" fmla="*/ 2992965 h 4158856"/>
              <a:gd name="connsiteX21306" fmla="*/ 3032765 w 10692508"/>
              <a:gd name="connsiteY21306" fmla="*/ 2998334 h 4158856"/>
              <a:gd name="connsiteX21307" fmla="*/ 3012061 w 10692508"/>
              <a:gd name="connsiteY21307" fmla="*/ 3003704 h 4158856"/>
              <a:gd name="connsiteX21308" fmla="*/ 2992123 w 10692508"/>
              <a:gd name="connsiteY21308" fmla="*/ 3009073 h 4158856"/>
              <a:gd name="connsiteX21309" fmla="*/ 2992123 w 10692508"/>
              <a:gd name="connsiteY21309" fmla="*/ 3019044 h 4158856"/>
              <a:gd name="connsiteX21310" fmla="*/ 2982155 w 10692508"/>
              <a:gd name="connsiteY21310" fmla="*/ 3019044 h 4158856"/>
              <a:gd name="connsiteX21311" fmla="*/ 2972953 w 10692508"/>
              <a:gd name="connsiteY21311" fmla="*/ 3014442 h 4158856"/>
              <a:gd name="connsiteX21312" fmla="*/ 2972953 w 10692508"/>
              <a:gd name="connsiteY21312" fmla="*/ 3023646 h 4158856"/>
              <a:gd name="connsiteX21313" fmla="*/ 2982155 w 10692508"/>
              <a:gd name="connsiteY21313" fmla="*/ 3023646 h 4158856"/>
              <a:gd name="connsiteX21314" fmla="*/ 2992123 w 10692508"/>
              <a:gd name="connsiteY21314" fmla="*/ 3039754 h 4158856"/>
              <a:gd name="connsiteX21315" fmla="*/ 3002092 w 10692508"/>
              <a:gd name="connsiteY21315" fmla="*/ 3050493 h 4158856"/>
              <a:gd name="connsiteX21316" fmla="*/ 2962984 w 10692508"/>
              <a:gd name="connsiteY21316" fmla="*/ 3065066 h 4158856"/>
              <a:gd name="connsiteX21317" fmla="*/ 2952249 w 10692508"/>
              <a:gd name="connsiteY21317" fmla="*/ 3055095 h 4158856"/>
              <a:gd name="connsiteX21318" fmla="*/ 2962984 w 10692508"/>
              <a:gd name="connsiteY21318" fmla="*/ 3045123 h 4158856"/>
              <a:gd name="connsiteX21319" fmla="*/ 2942281 w 10692508"/>
              <a:gd name="connsiteY21319" fmla="*/ 3039754 h 4158856"/>
              <a:gd name="connsiteX21320" fmla="*/ 2922343 w 10692508"/>
              <a:gd name="connsiteY21320" fmla="*/ 3045123 h 4158856"/>
              <a:gd name="connsiteX21321" fmla="*/ 2902406 w 10692508"/>
              <a:gd name="connsiteY21321" fmla="*/ 3045123 h 4158856"/>
              <a:gd name="connsiteX21322" fmla="*/ 2882468 w 10692508"/>
              <a:gd name="connsiteY21322" fmla="*/ 3050493 h 4158856"/>
              <a:gd name="connsiteX21323" fmla="*/ 2872500 w 10692508"/>
              <a:gd name="connsiteY21323" fmla="*/ 3050493 h 4158856"/>
              <a:gd name="connsiteX21324" fmla="*/ 2892437 w 10692508"/>
              <a:gd name="connsiteY21324" fmla="*/ 3059697 h 4158856"/>
              <a:gd name="connsiteX21325" fmla="*/ 2872500 w 10692508"/>
              <a:gd name="connsiteY21325" fmla="*/ 3065066 h 4158856"/>
              <a:gd name="connsiteX21326" fmla="*/ 2872500 w 10692508"/>
              <a:gd name="connsiteY21326" fmla="*/ 3055095 h 4158856"/>
              <a:gd name="connsiteX21327" fmla="*/ 2853329 w 10692508"/>
              <a:gd name="connsiteY21327" fmla="*/ 3055095 h 4158856"/>
              <a:gd name="connsiteX21328" fmla="*/ 2861764 w 10692508"/>
              <a:gd name="connsiteY21328" fmla="*/ 3065066 h 4158856"/>
              <a:gd name="connsiteX21329" fmla="*/ 2842594 w 10692508"/>
              <a:gd name="connsiteY21329" fmla="*/ 3070435 h 4158856"/>
              <a:gd name="connsiteX21330" fmla="*/ 2861764 w 10692508"/>
              <a:gd name="connsiteY21330" fmla="*/ 3081174 h 4158856"/>
              <a:gd name="connsiteX21331" fmla="*/ 2861764 w 10692508"/>
              <a:gd name="connsiteY21331" fmla="*/ 3085776 h 4158856"/>
              <a:gd name="connsiteX21332" fmla="*/ 2853329 w 10692508"/>
              <a:gd name="connsiteY21332" fmla="*/ 3091145 h 4158856"/>
              <a:gd name="connsiteX21333" fmla="*/ 2842594 w 10692508"/>
              <a:gd name="connsiteY21333" fmla="*/ 3101117 h 4158856"/>
              <a:gd name="connsiteX21334" fmla="*/ 2822657 w 10692508"/>
              <a:gd name="connsiteY21334" fmla="*/ 3101117 h 4158856"/>
              <a:gd name="connsiteX21335" fmla="*/ 2812688 w 10692508"/>
              <a:gd name="connsiteY21335" fmla="*/ 3101117 h 4158856"/>
              <a:gd name="connsiteX21336" fmla="*/ 2803486 w 10692508"/>
              <a:gd name="connsiteY21336" fmla="*/ 3101117 h 4158856"/>
              <a:gd name="connsiteX21337" fmla="*/ 2782782 w 10692508"/>
              <a:gd name="connsiteY21337" fmla="*/ 3101117 h 4158856"/>
              <a:gd name="connsiteX21338" fmla="*/ 2762845 w 10692508"/>
              <a:gd name="connsiteY21338" fmla="*/ 3106486 h 4158856"/>
              <a:gd name="connsiteX21339" fmla="*/ 2762845 w 10692508"/>
              <a:gd name="connsiteY21339" fmla="*/ 3111855 h 4158856"/>
              <a:gd name="connsiteX21340" fmla="*/ 2752876 w 10692508"/>
              <a:gd name="connsiteY21340" fmla="*/ 3111855 h 4158856"/>
              <a:gd name="connsiteX21341" fmla="*/ 2743675 w 10692508"/>
              <a:gd name="connsiteY21341" fmla="*/ 3116457 h 4158856"/>
              <a:gd name="connsiteX21342" fmla="*/ 2713002 w 10692508"/>
              <a:gd name="connsiteY21342" fmla="*/ 3111855 h 4158856"/>
              <a:gd name="connsiteX21343" fmla="*/ 2703033 w 10692508"/>
              <a:gd name="connsiteY21343" fmla="*/ 3101117 h 4158856"/>
              <a:gd name="connsiteX21344" fmla="*/ 2673127 w 10692508"/>
              <a:gd name="connsiteY21344" fmla="*/ 3116457 h 4158856"/>
              <a:gd name="connsiteX21345" fmla="*/ 2663159 w 10692508"/>
              <a:gd name="connsiteY21345" fmla="*/ 3116457 h 4158856"/>
              <a:gd name="connsiteX21346" fmla="*/ 2663159 w 10692508"/>
              <a:gd name="connsiteY21346" fmla="*/ 3121827 h 4158856"/>
              <a:gd name="connsiteX21347" fmla="*/ 2673127 w 10692508"/>
              <a:gd name="connsiteY21347" fmla="*/ 3127196 h 4158856"/>
              <a:gd name="connsiteX21348" fmla="*/ 2663159 w 10692508"/>
              <a:gd name="connsiteY21348" fmla="*/ 3141770 h 4158856"/>
              <a:gd name="connsiteX21349" fmla="*/ 2643222 w 10692508"/>
              <a:gd name="connsiteY21349" fmla="*/ 3141770 h 4158856"/>
              <a:gd name="connsiteX21350" fmla="*/ 2663159 w 10692508"/>
              <a:gd name="connsiteY21350" fmla="*/ 3152508 h 4158856"/>
              <a:gd name="connsiteX21351" fmla="*/ 2673127 w 10692508"/>
              <a:gd name="connsiteY21351" fmla="*/ 3152508 h 4158856"/>
              <a:gd name="connsiteX21352" fmla="*/ 2673127 w 10692508"/>
              <a:gd name="connsiteY21352" fmla="*/ 3147139 h 4158856"/>
              <a:gd name="connsiteX21353" fmla="*/ 2692298 w 10692508"/>
              <a:gd name="connsiteY21353" fmla="*/ 3147139 h 4158856"/>
              <a:gd name="connsiteX21354" fmla="*/ 2703033 w 10692508"/>
              <a:gd name="connsiteY21354" fmla="*/ 3137167 h 4158856"/>
              <a:gd name="connsiteX21355" fmla="*/ 2713002 w 10692508"/>
              <a:gd name="connsiteY21355" fmla="*/ 3131798 h 4158856"/>
              <a:gd name="connsiteX21356" fmla="*/ 2722971 w 10692508"/>
              <a:gd name="connsiteY21356" fmla="*/ 3131798 h 4158856"/>
              <a:gd name="connsiteX21357" fmla="*/ 2722971 w 10692508"/>
              <a:gd name="connsiteY21357" fmla="*/ 3147139 h 4158856"/>
              <a:gd name="connsiteX21358" fmla="*/ 2713002 w 10692508"/>
              <a:gd name="connsiteY21358" fmla="*/ 3147139 h 4158856"/>
              <a:gd name="connsiteX21359" fmla="*/ 2722971 w 10692508"/>
              <a:gd name="connsiteY21359" fmla="*/ 3157877 h 4158856"/>
              <a:gd name="connsiteX21360" fmla="*/ 2732939 w 10692508"/>
              <a:gd name="connsiteY21360" fmla="*/ 3152508 h 4158856"/>
              <a:gd name="connsiteX21361" fmla="*/ 2732939 w 10692508"/>
              <a:gd name="connsiteY21361" fmla="*/ 3177820 h 4158856"/>
              <a:gd name="connsiteX21362" fmla="*/ 2752876 w 10692508"/>
              <a:gd name="connsiteY21362" fmla="*/ 3183189 h 4158856"/>
              <a:gd name="connsiteX21363" fmla="*/ 2743675 w 10692508"/>
              <a:gd name="connsiteY21363" fmla="*/ 3193928 h 4158856"/>
              <a:gd name="connsiteX21364" fmla="*/ 2732939 w 10692508"/>
              <a:gd name="connsiteY21364" fmla="*/ 3193928 h 4158856"/>
              <a:gd name="connsiteX21365" fmla="*/ 2713002 w 10692508"/>
              <a:gd name="connsiteY21365" fmla="*/ 3183189 h 4158856"/>
              <a:gd name="connsiteX21366" fmla="*/ 2692298 w 10692508"/>
              <a:gd name="connsiteY21366" fmla="*/ 3199297 h 4158856"/>
              <a:gd name="connsiteX21367" fmla="*/ 2653190 w 10692508"/>
              <a:gd name="connsiteY21367" fmla="*/ 3203899 h 4158856"/>
              <a:gd name="connsiteX21368" fmla="*/ 2653190 w 10692508"/>
              <a:gd name="connsiteY21368" fmla="*/ 3199297 h 4158856"/>
              <a:gd name="connsiteX21369" fmla="*/ 2632486 w 10692508"/>
              <a:gd name="connsiteY21369" fmla="*/ 3199297 h 4158856"/>
              <a:gd name="connsiteX21370" fmla="*/ 2643222 w 10692508"/>
              <a:gd name="connsiteY21370" fmla="*/ 3183189 h 4158856"/>
              <a:gd name="connsiteX21371" fmla="*/ 2673127 w 10692508"/>
              <a:gd name="connsiteY21371" fmla="*/ 3183189 h 4158856"/>
              <a:gd name="connsiteX21372" fmla="*/ 2683863 w 10692508"/>
              <a:gd name="connsiteY21372" fmla="*/ 3177820 h 4158856"/>
              <a:gd name="connsiteX21373" fmla="*/ 2683863 w 10692508"/>
              <a:gd name="connsiteY21373" fmla="*/ 3163247 h 4158856"/>
              <a:gd name="connsiteX21374" fmla="*/ 2673127 w 10692508"/>
              <a:gd name="connsiteY21374" fmla="*/ 3163247 h 4158856"/>
              <a:gd name="connsiteX21375" fmla="*/ 2643222 w 10692508"/>
              <a:gd name="connsiteY21375" fmla="*/ 3183189 h 4158856"/>
              <a:gd name="connsiteX21376" fmla="*/ 2624051 w 10692508"/>
              <a:gd name="connsiteY21376" fmla="*/ 3183189 h 4158856"/>
              <a:gd name="connsiteX21377" fmla="*/ 2613316 w 10692508"/>
              <a:gd name="connsiteY21377" fmla="*/ 3183189 h 4158856"/>
              <a:gd name="connsiteX21378" fmla="*/ 2593378 w 10692508"/>
              <a:gd name="connsiteY21378" fmla="*/ 3183189 h 4158856"/>
              <a:gd name="connsiteX21379" fmla="*/ 2593378 w 10692508"/>
              <a:gd name="connsiteY21379" fmla="*/ 3172451 h 4158856"/>
              <a:gd name="connsiteX21380" fmla="*/ 2632486 w 10692508"/>
              <a:gd name="connsiteY21380" fmla="*/ 3147139 h 4158856"/>
              <a:gd name="connsiteX21381" fmla="*/ 2613316 w 10692508"/>
              <a:gd name="connsiteY21381" fmla="*/ 3147139 h 4158856"/>
              <a:gd name="connsiteX21382" fmla="*/ 2632486 w 10692508"/>
              <a:gd name="connsiteY21382" fmla="*/ 3137167 h 4158856"/>
              <a:gd name="connsiteX21383" fmla="*/ 2632486 w 10692508"/>
              <a:gd name="connsiteY21383" fmla="*/ 3127196 h 4158856"/>
              <a:gd name="connsiteX21384" fmla="*/ 2643222 w 10692508"/>
              <a:gd name="connsiteY21384" fmla="*/ 3121827 h 4158856"/>
              <a:gd name="connsiteX21385" fmla="*/ 2643222 w 10692508"/>
              <a:gd name="connsiteY21385" fmla="*/ 3111855 h 4158856"/>
              <a:gd name="connsiteX21386" fmla="*/ 2632486 w 10692508"/>
              <a:gd name="connsiteY21386" fmla="*/ 3106486 h 4158856"/>
              <a:gd name="connsiteX21387" fmla="*/ 2624051 w 10692508"/>
              <a:gd name="connsiteY21387" fmla="*/ 3106486 h 4158856"/>
              <a:gd name="connsiteX21388" fmla="*/ 2603347 w 10692508"/>
              <a:gd name="connsiteY21388" fmla="*/ 3106486 h 4158856"/>
              <a:gd name="connsiteX21389" fmla="*/ 2593378 w 10692508"/>
              <a:gd name="connsiteY21389" fmla="*/ 3111855 h 4158856"/>
              <a:gd name="connsiteX21390" fmla="*/ 2593378 w 10692508"/>
              <a:gd name="connsiteY21390" fmla="*/ 3101117 h 4158856"/>
              <a:gd name="connsiteX21391" fmla="*/ 2624051 w 10692508"/>
              <a:gd name="connsiteY21391" fmla="*/ 3101117 h 4158856"/>
              <a:gd name="connsiteX21392" fmla="*/ 2632486 w 10692508"/>
              <a:gd name="connsiteY21392" fmla="*/ 3091145 h 4158856"/>
              <a:gd name="connsiteX21393" fmla="*/ 2624051 w 10692508"/>
              <a:gd name="connsiteY21393" fmla="*/ 3091145 h 4158856"/>
              <a:gd name="connsiteX21394" fmla="*/ 2613316 w 10692508"/>
              <a:gd name="connsiteY21394" fmla="*/ 3085776 h 4158856"/>
              <a:gd name="connsiteX21395" fmla="*/ 2643222 w 10692508"/>
              <a:gd name="connsiteY21395" fmla="*/ 3075805 h 4158856"/>
              <a:gd name="connsiteX21396" fmla="*/ 2603347 w 10692508"/>
              <a:gd name="connsiteY21396" fmla="*/ 3075805 h 4158856"/>
              <a:gd name="connsiteX21397" fmla="*/ 2613316 w 10692508"/>
              <a:gd name="connsiteY21397" fmla="*/ 3081174 h 4158856"/>
              <a:gd name="connsiteX21398" fmla="*/ 2613316 w 10692508"/>
              <a:gd name="connsiteY21398" fmla="*/ 3085776 h 4158856"/>
              <a:gd name="connsiteX21399" fmla="*/ 2593378 w 10692508"/>
              <a:gd name="connsiteY21399" fmla="*/ 3091145 h 4158856"/>
              <a:gd name="connsiteX21400" fmla="*/ 2572674 w 10692508"/>
              <a:gd name="connsiteY21400" fmla="*/ 3091145 h 4158856"/>
              <a:gd name="connsiteX21401" fmla="*/ 2563472 w 10692508"/>
              <a:gd name="connsiteY21401" fmla="*/ 3085776 h 4158856"/>
              <a:gd name="connsiteX21402" fmla="*/ 2582643 w 10692508"/>
              <a:gd name="connsiteY21402" fmla="*/ 3075805 h 4158856"/>
              <a:gd name="connsiteX21403" fmla="*/ 2563472 w 10692508"/>
              <a:gd name="connsiteY21403" fmla="*/ 3070435 h 4158856"/>
              <a:gd name="connsiteX21404" fmla="*/ 2593378 w 10692508"/>
              <a:gd name="connsiteY21404" fmla="*/ 3065066 h 4158856"/>
              <a:gd name="connsiteX21405" fmla="*/ 2593378 w 10692508"/>
              <a:gd name="connsiteY21405" fmla="*/ 3055095 h 4158856"/>
              <a:gd name="connsiteX21406" fmla="*/ 2572674 w 10692508"/>
              <a:gd name="connsiteY21406" fmla="*/ 3055095 h 4158856"/>
              <a:gd name="connsiteX21407" fmla="*/ 2582643 w 10692508"/>
              <a:gd name="connsiteY21407" fmla="*/ 3050493 h 4158856"/>
              <a:gd name="connsiteX21408" fmla="*/ 2582643 w 10692508"/>
              <a:gd name="connsiteY21408" fmla="*/ 3045123 h 4158856"/>
              <a:gd name="connsiteX21409" fmla="*/ 2572674 w 10692508"/>
              <a:gd name="connsiteY21409" fmla="*/ 3034385 h 4158856"/>
              <a:gd name="connsiteX21410" fmla="*/ 2572674 w 10692508"/>
              <a:gd name="connsiteY21410" fmla="*/ 3029016 h 4158856"/>
              <a:gd name="connsiteX21411" fmla="*/ 2563472 w 10692508"/>
              <a:gd name="connsiteY21411" fmla="*/ 3045123 h 4158856"/>
              <a:gd name="connsiteX21412" fmla="*/ 2553504 w 10692508"/>
              <a:gd name="connsiteY21412" fmla="*/ 3050493 h 4158856"/>
              <a:gd name="connsiteX21413" fmla="*/ 2543535 w 10692508"/>
              <a:gd name="connsiteY21413" fmla="*/ 3059697 h 4158856"/>
              <a:gd name="connsiteX21414" fmla="*/ 2543535 w 10692508"/>
              <a:gd name="connsiteY21414" fmla="*/ 3070435 h 4158856"/>
              <a:gd name="connsiteX21415" fmla="*/ 2522831 w 10692508"/>
              <a:gd name="connsiteY21415" fmla="*/ 3070435 h 4158856"/>
              <a:gd name="connsiteX21416" fmla="*/ 2522831 w 10692508"/>
              <a:gd name="connsiteY21416" fmla="*/ 3059697 h 4158856"/>
              <a:gd name="connsiteX21417" fmla="*/ 2503661 w 10692508"/>
              <a:gd name="connsiteY21417" fmla="*/ 3059697 h 4158856"/>
              <a:gd name="connsiteX21418" fmla="*/ 2503661 w 10692508"/>
              <a:gd name="connsiteY21418" fmla="*/ 3065066 h 4158856"/>
              <a:gd name="connsiteX21419" fmla="*/ 2493692 w 10692508"/>
              <a:gd name="connsiteY21419" fmla="*/ 3070435 h 4158856"/>
              <a:gd name="connsiteX21420" fmla="*/ 2473755 w 10692508"/>
              <a:gd name="connsiteY21420" fmla="*/ 3070435 h 4158856"/>
              <a:gd name="connsiteX21421" fmla="*/ 2463019 w 10692508"/>
              <a:gd name="connsiteY21421" fmla="*/ 3075805 h 4158856"/>
              <a:gd name="connsiteX21422" fmla="*/ 2454584 w 10692508"/>
              <a:gd name="connsiteY21422" fmla="*/ 3075805 h 4158856"/>
              <a:gd name="connsiteX21423" fmla="*/ 2443849 w 10692508"/>
              <a:gd name="connsiteY21423" fmla="*/ 3075805 h 4158856"/>
              <a:gd name="connsiteX21424" fmla="*/ 2413176 w 10692508"/>
              <a:gd name="connsiteY21424" fmla="*/ 3070435 h 4158856"/>
              <a:gd name="connsiteX21425" fmla="*/ 2403208 w 10692508"/>
              <a:gd name="connsiteY21425" fmla="*/ 3070435 h 4158856"/>
              <a:gd name="connsiteX21426" fmla="*/ 2403208 w 10692508"/>
              <a:gd name="connsiteY21426" fmla="*/ 3075805 h 4158856"/>
              <a:gd name="connsiteX21427" fmla="*/ 2443849 w 10692508"/>
              <a:gd name="connsiteY21427" fmla="*/ 3075805 h 4158856"/>
              <a:gd name="connsiteX21428" fmla="*/ 2413176 w 10692508"/>
              <a:gd name="connsiteY21428" fmla="*/ 3095748 h 4158856"/>
              <a:gd name="connsiteX21429" fmla="*/ 2423912 w 10692508"/>
              <a:gd name="connsiteY21429" fmla="*/ 3101117 h 4158856"/>
              <a:gd name="connsiteX21430" fmla="*/ 2413176 w 10692508"/>
              <a:gd name="connsiteY21430" fmla="*/ 3121827 h 4158856"/>
              <a:gd name="connsiteX21431" fmla="*/ 2394006 w 10692508"/>
              <a:gd name="connsiteY21431" fmla="*/ 3131798 h 4158856"/>
              <a:gd name="connsiteX21432" fmla="*/ 2324225 w 10692508"/>
              <a:gd name="connsiteY21432" fmla="*/ 3131798 h 4158856"/>
              <a:gd name="connsiteX21433" fmla="*/ 2314257 w 10692508"/>
              <a:gd name="connsiteY21433" fmla="*/ 3131798 h 4158856"/>
              <a:gd name="connsiteX21434" fmla="*/ 2283584 w 10692508"/>
              <a:gd name="connsiteY21434" fmla="*/ 3131798 h 4158856"/>
              <a:gd name="connsiteX21435" fmla="*/ 2243709 w 10692508"/>
              <a:gd name="connsiteY21435" fmla="*/ 3137167 h 4158856"/>
              <a:gd name="connsiteX21436" fmla="*/ 2264413 w 10692508"/>
              <a:gd name="connsiteY21436" fmla="*/ 3127196 h 4158856"/>
              <a:gd name="connsiteX21437" fmla="*/ 2283584 w 10692508"/>
              <a:gd name="connsiteY21437" fmla="*/ 3116457 h 4158856"/>
              <a:gd name="connsiteX21438" fmla="*/ 2304288 w 10692508"/>
              <a:gd name="connsiteY21438" fmla="*/ 3101117 h 4158856"/>
              <a:gd name="connsiteX21439" fmla="*/ 2324225 w 10692508"/>
              <a:gd name="connsiteY21439" fmla="*/ 3101117 h 4158856"/>
              <a:gd name="connsiteX21440" fmla="*/ 2343396 w 10692508"/>
              <a:gd name="connsiteY21440" fmla="*/ 3116457 h 4158856"/>
              <a:gd name="connsiteX21441" fmla="*/ 2343396 w 10692508"/>
              <a:gd name="connsiteY21441" fmla="*/ 3111855 h 4158856"/>
              <a:gd name="connsiteX21442" fmla="*/ 2343396 w 10692508"/>
              <a:gd name="connsiteY21442" fmla="*/ 3101117 h 4158856"/>
              <a:gd name="connsiteX21443" fmla="*/ 2353364 w 10692508"/>
              <a:gd name="connsiteY21443" fmla="*/ 3101117 h 4158856"/>
              <a:gd name="connsiteX21444" fmla="*/ 2374068 w 10692508"/>
              <a:gd name="connsiteY21444" fmla="*/ 3095748 h 4158856"/>
              <a:gd name="connsiteX21445" fmla="*/ 2403208 w 10692508"/>
              <a:gd name="connsiteY21445" fmla="*/ 3091145 h 4158856"/>
              <a:gd name="connsiteX21446" fmla="*/ 2403208 w 10692508"/>
              <a:gd name="connsiteY21446" fmla="*/ 3081174 h 4158856"/>
              <a:gd name="connsiteX21447" fmla="*/ 2394006 w 10692508"/>
              <a:gd name="connsiteY21447" fmla="*/ 3070435 h 4158856"/>
              <a:gd name="connsiteX21448" fmla="*/ 2384037 w 10692508"/>
              <a:gd name="connsiteY21448" fmla="*/ 3081174 h 4158856"/>
              <a:gd name="connsiteX21449" fmla="*/ 2353364 w 10692508"/>
              <a:gd name="connsiteY21449" fmla="*/ 3081174 h 4158856"/>
              <a:gd name="connsiteX21450" fmla="*/ 2343396 w 10692508"/>
              <a:gd name="connsiteY21450" fmla="*/ 3070435 h 4158856"/>
              <a:gd name="connsiteX21451" fmla="*/ 2324225 w 10692508"/>
              <a:gd name="connsiteY21451" fmla="*/ 3070435 h 4158856"/>
              <a:gd name="connsiteX21452" fmla="*/ 2314257 w 10692508"/>
              <a:gd name="connsiteY21452" fmla="*/ 3065066 h 4158856"/>
              <a:gd name="connsiteX21453" fmla="*/ 2364100 w 10692508"/>
              <a:gd name="connsiteY21453" fmla="*/ 3055095 h 4158856"/>
              <a:gd name="connsiteX21454" fmla="*/ 2374068 w 10692508"/>
              <a:gd name="connsiteY21454" fmla="*/ 3045123 h 4158856"/>
              <a:gd name="connsiteX21455" fmla="*/ 2364100 w 10692508"/>
              <a:gd name="connsiteY21455" fmla="*/ 3039754 h 4158856"/>
              <a:gd name="connsiteX21456" fmla="*/ 2364100 w 10692508"/>
              <a:gd name="connsiteY21456" fmla="*/ 3029016 h 4158856"/>
              <a:gd name="connsiteX21457" fmla="*/ 2353364 w 10692508"/>
              <a:gd name="connsiteY21457" fmla="*/ 3019044 h 4158856"/>
              <a:gd name="connsiteX21458" fmla="*/ 2374068 w 10692508"/>
              <a:gd name="connsiteY21458" fmla="*/ 3014442 h 4158856"/>
              <a:gd name="connsiteX21459" fmla="*/ 2384037 w 10692508"/>
              <a:gd name="connsiteY21459" fmla="*/ 3014442 h 4158856"/>
              <a:gd name="connsiteX21460" fmla="*/ 2394006 w 10692508"/>
              <a:gd name="connsiteY21460" fmla="*/ 3019044 h 4158856"/>
              <a:gd name="connsiteX21461" fmla="*/ 2423912 w 10692508"/>
              <a:gd name="connsiteY21461" fmla="*/ 3019044 h 4158856"/>
              <a:gd name="connsiteX21462" fmla="*/ 2423912 w 10692508"/>
              <a:gd name="connsiteY21462" fmla="*/ 3029016 h 4158856"/>
              <a:gd name="connsiteX21463" fmla="*/ 2433880 w 10692508"/>
              <a:gd name="connsiteY21463" fmla="*/ 3034385 h 4158856"/>
              <a:gd name="connsiteX21464" fmla="*/ 2433880 w 10692508"/>
              <a:gd name="connsiteY21464" fmla="*/ 3045123 h 4158856"/>
              <a:gd name="connsiteX21465" fmla="*/ 2454584 w 10692508"/>
              <a:gd name="connsiteY21465" fmla="*/ 3034385 h 4158856"/>
              <a:gd name="connsiteX21466" fmla="*/ 2443849 w 10692508"/>
              <a:gd name="connsiteY21466" fmla="*/ 3029016 h 4158856"/>
              <a:gd name="connsiteX21467" fmla="*/ 2463019 w 10692508"/>
              <a:gd name="connsiteY21467" fmla="*/ 3014442 h 4158856"/>
              <a:gd name="connsiteX21468" fmla="*/ 2473755 w 10692508"/>
              <a:gd name="connsiteY21468" fmla="*/ 3009073 h 4158856"/>
              <a:gd name="connsiteX21469" fmla="*/ 2473755 w 10692508"/>
              <a:gd name="connsiteY21469" fmla="*/ 3003704 h 4158856"/>
              <a:gd name="connsiteX21470" fmla="*/ 2514396 w 10692508"/>
              <a:gd name="connsiteY21470" fmla="*/ 2982994 h 4158856"/>
              <a:gd name="connsiteX21471" fmla="*/ 2533567 w 10692508"/>
              <a:gd name="connsiteY21471" fmla="*/ 2982994 h 4158856"/>
              <a:gd name="connsiteX21472" fmla="*/ 2543535 w 10692508"/>
              <a:gd name="connsiteY21472" fmla="*/ 2988363 h 4158856"/>
              <a:gd name="connsiteX21473" fmla="*/ 2572674 w 10692508"/>
              <a:gd name="connsiteY21473" fmla="*/ 2988363 h 4158856"/>
              <a:gd name="connsiteX21474" fmla="*/ 2582643 w 10692508"/>
              <a:gd name="connsiteY21474" fmla="*/ 2982994 h 4158856"/>
              <a:gd name="connsiteX21475" fmla="*/ 2613316 w 10692508"/>
              <a:gd name="connsiteY21475" fmla="*/ 2982994 h 4158856"/>
              <a:gd name="connsiteX21476" fmla="*/ 2613316 w 10692508"/>
              <a:gd name="connsiteY21476" fmla="*/ 2973022 h 4158856"/>
              <a:gd name="connsiteX21477" fmla="*/ 2643222 w 10692508"/>
              <a:gd name="connsiteY21477" fmla="*/ 2962284 h 4158856"/>
              <a:gd name="connsiteX21478" fmla="*/ 2663159 w 10692508"/>
              <a:gd name="connsiteY21478" fmla="*/ 2962284 h 4158856"/>
              <a:gd name="connsiteX21479" fmla="*/ 2673127 w 10692508"/>
              <a:gd name="connsiteY21479" fmla="*/ 2957682 h 4158856"/>
              <a:gd name="connsiteX21480" fmla="*/ 2683863 w 10692508"/>
              <a:gd name="connsiteY21480" fmla="*/ 2957682 h 4158856"/>
              <a:gd name="connsiteX21481" fmla="*/ 2703033 w 10692508"/>
              <a:gd name="connsiteY21481" fmla="*/ 2942341 h 4158856"/>
              <a:gd name="connsiteX21482" fmla="*/ 2673127 w 10692508"/>
              <a:gd name="connsiteY21482" fmla="*/ 2942341 h 4158856"/>
              <a:gd name="connsiteX21483" fmla="*/ 2663159 w 10692508"/>
              <a:gd name="connsiteY21483" fmla="*/ 2942341 h 4158856"/>
              <a:gd name="connsiteX21484" fmla="*/ 2653190 w 10692508"/>
              <a:gd name="connsiteY21484" fmla="*/ 2942341 h 4158856"/>
              <a:gd name="connsiteX21485" fmla="*/ 2653190 w 10692508"/>
              <a:gd name="connsiteY21485" fmla="*/ 2931602 h 4158856"/>
              <a:gd name="connsiteX21486" fmla="*/ 2624051 w 10692508"/>
              <a:gd name="connsiteY21486" fmla="*/ 2931602 h 4158856"/>
              <a:gd name="connsiteX21487" fmla="*/ 2593378 w 10692508"/>
              <a:gd name="connsiteY21487" fmla="*/ 2936972 h 4158856"/>
              <a:gd name="connsiteX21488" fmla="*/ 2593378 w 10692508"/>
              <a:gd name="connsiteY21488" fmla="*/ 2942341 h 4158856"/>
              <a:gd name="connsiteX21489" fmla="*/ 2613316 w 10692508"/>
              <a:gd name="connsiteY21489" fmla="*/ 2942341 h 4158856"/>
              <a:gd name="connsiteX21490" fmla="*/ 2613316 w 10692508"/>
              <a:gd name="connsiteY21490" fmla="*/ 2952312 h 4158856"/>
              <a:gd name="connsiteX21491" fmla="*/ 2613316 w 10692508"/>
              <a:gd name="connsiteY21491" fmla="*/ 2962284 h 4158856"/>
              <a:gd name="connsiteX21492" fmla="*/ 2593378 w 10692508"/>
              <a:gd name="connsiteY21492" fmla="*/ 2962284 h 4158856"/>
              <a:gd name="connsiteX21493" fmla="*/ 2572674 w 10692508"/>
              <a:gd name="connsiteY21493" fmla="*/ 2962284 h 4158856"/>
              <a:gd name="connsiteX21494" fmla="*/ 2563472 w 10692508"/>
              <a:gd name="connsiteY21494" fmla="*/ 2957682 h 4158856"/>
              <a:gd name="connsiteX21495" fmla="*/ 2563472 w 10692508"/>
              <a:gd name="connsiteY21495" fmla="*/ 2946943 h 4158856"/>
              <a:gd name="connsiteX21496" fmla="*/ 2553504 w 10692508"/>
              <a:gd name="connsiteY21496" fmla="*/ 2936972 h 4158856"/>
              <a:gd name="connsiteX21497" fmla="*/ 2563472 w 10692508"/>
              <a:gd name="connsiteY21497" fmla="*/ 2931602 h 4158856"/>
              <a:gd name="connsiteX21498" fmla="*/ 2563472 w 10692508"/>
              <a:gd name="connsiteY21498" fmla="*/ 2921631 h 4158856"/>
              <a:gd name="connsiteX21499" fmla="*/ 2582643 w 10692508"/>
              <a:gd name="connsiteY21499" fmla="*/ 2910892 h 4158856"/>
              <a:gd name="connsiteX21500" fmla="*/ 2603347 w 10692508"/>
              <a:gd name="connsiteY21500" fmla="*/ 2910892 h 4158856"/>
              <a:gd name="connsiteX21501" fmla="*/ 2624051 w 10692508"/>
              <a:gd name="connsiteY21501" fmla="*/ 2906290 h 4158856"/>
              <a:gd name="connsiteX21502" fmla="*/ 2632486 w 10692508"/>
              <a:gd name="connsiteY21502" fmla="*/ 2900921 h 4158856"/>
              <a:gd name="connsiteX21503" fmla="*/ 2643222 w 10692508"/>
              <a:gd name="connsiteY21503" fmla="*/ 2890950 h 4158856"/>
              <a:gd name="connsiteX21504" fmla="*/ 2643222 w 10692508"/>
              <a:gd name="connsiteY21504" fmla="*/ 2880211 h 4158856"/>
              <a:gd name="connsiteX21505" fmla="*/ 2632486 w 10692508"/>
              <a:gd name="connsiteY21505" fmla="*/ 2885580 h 4158856"/>
              <a:gd name="connsiteX21506" fmla="*/ 2624051 w 10692508"/>
              <a:gd name="connsiteY21506" fmla="*/ 2896319 h 4158856"/>
              <a:gd name="connsiteX21507" fmla="*/ 2593378 w 10692508"/>
              <a:gd name="connsiteY21507" fmla="*/ 2900921 h 4158856"/>
              <a:gd name="connsiteX21508" fmla="*/ 2593378 w 10692508"/>
              <a:gd name="connsiteY21508" fmla="*/ 2896319 h 4158856"/>
              <a:gd name="connsiteX21509" fmla="*/ 2563472 w 10692508"/>
              <a:gd name="connsiteY21509" fmla="*/ 2896319 h 4158856"/>
              <a:gd name="connsiteX21510" fmla="*/ 2553504 w 10692508"/>
              <a:gd name="connsiteY21510" fmla="*/ 2900921 h 4158856"/>
              <a:gd name="connsiteX21511" fmla="*/ 2553504 w 10692508"/>
              <a:gd name="connsiteY21511" fmla="*/ 2906290 h 4158856"/>
              <a:gd name="connsiteX21512" fmla="*/ 2543535 w 10692508"/>
              <a:gd name="connsiteY21512" fmla="*/ 2910892 h 4158856"/>
              <a:gd name="connsiteX21513" fmla="*/ 2514396 w 10692508"/>
              <a:gd name="connsiteY21513" fmla="*/ 2900921 h 4158856"/>
              <a:gd name="connsiteX21514" fmla="*/ 2503661 w 10692508"/>
              <a:gd name="connsiteY21514" fmla="*/ 2906290 h 4158856"/>
              <a:gd name="connsiteX21515" fmla="*/ 2503661 w 10692508"/>
              <a:gd name="connsiteY21515" fmla="*/ 2931602 h 4158856"/>
              <a:gd name="connsiteX21516" fmla="*/ 2463019 w 10692508"/>
              <a:gd name="connsiteY21516" fmla="*/ 2931602 h 4158856"/>
              <a:gd name="connsiteX21517" fmla="*/ 2433880 w 10692508"/>
              <a:gd name="connsiteY21517" fmla="*/ 2942341 h 4158856"/>
              <a:gd name="connsiteX21518" fmla="*/ 2423912 w 10692508"/>
              <a:gd name="connsiteY21518" fmla="*/ 2942341 h 4158856"/>
              <a:gd name="connsiteX21519" fmla="*/ 2413176 w 10692508"/>
              <a:gd name="connsiteY21519" fmla="*/ 2936972 h 4158856"/>
              <a:gd name="connsiteX21520" fmla="*/ 2374068 w 10692508"/>
              <a:gd name="connsiteY21520" fmla="*/ 2936972 h 4158856"/>
              <a:gd name="connsiteX21521" fmla="*/ 2364100 w 10692508"/>
              <a:gd name="connsiteY21521" fmla="*/ 2946943 h 4158856"/>
              <a:gd name="connsiteX21522" fmla="*/ 2364100 w 10692508"/>
              <a:gd name="connsiteY21522" fmla="*/ 2921631 h 4158856"/>
              <a:gd name="connsiteX21523" fmla="*/ 2384037 w 10692508"/>
              <a:gd name="connsiteY21523" fmla="*/ 2910892 h 4158856"/>
              <a:gd name="connsiteX21524" fmla="*/ 2413176 w 10692508"/>
              <a:gd name="connsiteY21524" fmla="*/ 2921631 h 4158856"/>
              <a:gd name="connsiteX21525" fmla="*/ 2433880 w 10692508"/>
              <a:gd name="connsiteY21525" fmla="*/ 2910892 h 4158856"/>
              <a:gd name="connsiteX21526" fmla="*/ 2433880 w 10692508"/>
              <a:gd name="connsiteY21526" fmla="*/ 2900921 h 4158856"/>
              <a:gd name="connsiteX21527" fmla="*/ 2454584 w 10692508"/>
              <a:gd name="connsiteY21527" fmla="*/ 2896319 h 4158856"/>
              <a:gd name="connsiteX21528" fmla="*/ 2454584 w 10692508"/>
              <a:gd name="connsiteY21528" fmla="*/ 2880211 h 4158856"/>
              <a:gd name="connsiteX21529" fmla="*/ 2473755 w 10692508"/>
              <a:gd name="connsiteY21529" fmla="*/ 2874842 h 4158856"/>
              <a:gd name="connsiteX21530" fmla="*/ 2483723 w 10692508"/>
              <a:gd name="connsiteY21530" fmla="*/ 2870240 h 4158856"/>
              <a:gd name="connsiteX21531" fmla="*/ 2514396 w 10692508"/>
              <a:gd name="connsiteY21531" fmla="*/ 2870240 h 4158856"/>
              <a:gd name="connsiteX21532" fmla="*/ 2533567 w 10692508"/>
              <a:gd name="connsiteY21532" fmla="*/ 2865638 h 4158856"/>
              <a:gd name="connsiteX21533" fmla="*/ 2533567 w 10692508"/>
              <a:gd name="connsiteY21533" fmla="*/ 2870240 h 4158856"/>
              <a:gd name="connsiteX21534" fmla="*/ 2543535 w 10692508"/>
              <a:gd name="connsiteY21534" fmla="*/ 2874842 h 4158856"/>
              <a:gd name="connsiteX21535" fmla="*/ 2563472 w 10692508"/>
              <a:gd name="connsiteY21535" fmla="*/ 2870240 h 4158856"/>
              <a:gd name="connsiteX21536" fmla="*/ 2553504 w 10692508"/>
              <a:gd name="connsiteY21536" fmla="*/ 2865638 h 4158856"/>
              <a:gd name="connsiteX21537" fmla="*/ 2533567 w 10692508"/>
              <a:gd name="connsiteY21537" fmla="*/ 2865638 h 4158856"/>
              <a:gd name="connsiteX21538" fmla="*/ 2533567 w 10692508"/>
              <a:gd name="connsiteY21538" fmla="*/ 2854899 h 4158856"/>
              <a:gd name="connsiteX21539" fmla="*/ 2522831 w 10692508"/>
              <a:gd name="connsiteY21539" fmla="*/ 2849530 h 4158856"/>
              <a:gd name="connsiteX21540" fmla="*/ 2503661 w 10692508"/>
              <a:gd name="connsiteY21540" fmla="*/ 2860268 h 4158856"/>
              <a:gd name="connsiteX21541" fmla="*/ 2483723 w 10692508"/>
              <a:gd name="connsiteY21541" fmla="*/ 2860268 h 4158856"/>
              <a:gd name="connsiteX21542" fmla="*/ 2473755 w 10692508"/>
              <a:gd name="connsiteY21542" fmla="*/ 2870240 h 4158856"/>
              <a:gd name="connsiteX21543" fmla="*/ 2463019 w 10692508"/>
              <a:gd name="connsiteY21543" fmla="*/ 2870240 h 4158856"/>
              <a:gd name="connsiteX21544" fmla="*/ 2454584 w 10692508"/>
              <a:gd name="connsiteY21544" fmla="*/ 2874842 h 4158856"/>
              <a:gd name="connsiteX21545" fmla="*/ 2433880 w 10692508"/>
              <a:gd name="connsiteY21545" fmla="*/ 2874842 h 4158856"/>
              <a:gd name="connsiteX21546" fmla="*/ 2413176 w 10692508"/>
              <a:gd name="connsiteY21546" fmla="*/ 2865638 h 4158856"/>
              <a:gd name="connsiteX21547" fmla="*/ 2433880 w 10692508"/>
              <a:gd name="connsiteY21547" fmla="*/ 2854899 h 4158856"/>
              <a:gd name="connsiteX21548" fmla="*/ 2454584 w 10692508"/>
              <a:gd name="connsiteY21548" fmla="*/ 2854899 h 4158856"/>
              <a:gd name="connsiteX21549" fmla="*/ 2463019 w 10692508"/>
              <a:gd name="connsiteY21549" fmla="*/ 2849530 h 4158856"/>
              <a:gd name="connsiteX21550" fmla="*/ 2454584 w 10692508"/>
              <a:gd name="connsiteY21550" fmla="*/ 2844161 h 4158856"/>
              <a:gd name="connsiteX21551" fmla="*/ 2463019 w 10692508"/>
              <a:gd name="connsiteY21551" fmla="*/ 2834189 h 4158856"/>
              <a:gd name="connsiteX21552" fmla="*/ 2433880 w 10692508"/>
              <a:gd name="connsiteY21552" fmla="*/ 2834189 h 4158856"/>
              <a:gd name="connsiteX21553" fmla="*/ 2413176 w 10692508"/>
              <a:gd name="connsiteY21553" fmla="*/ 2829587 h 4158856"/>
              <a:gd name="connsiteX21554" fmla="*/ 2403208 w 10692508"/>
              <a:gd name="connsiteY21554" fmla="*/ 2824218 h 4158856"/>
              <a:gd name="connsiteX21555" fmla="*/ 2433880 w 10692508"/>
              <a:gd name="connsiteY21555" fmla="*/ 2813479 h 4158856"/>
              <a:gd name="connsiteX21556" fmla="*/ 2463019 w 10692508"/>
              <a:gd name="connsiteY21556" fmla="*/ 2813479 h 4158856"/>
              <a:gd name="connsiteX21557" fmla="*/ 2483723 w 10692508"/>
              <a:gd name="connsiteY21557" fmla="*/ 2803508 h 4158856"/>
              <a:gd name="connsiteX21558" fmla="*/ 2483723 w 10692508"/>
              <a:gd name="connsiteY21558" fmla="*/ 2793536 h 4158856"/>
              <a:gd name="connsiteX21559" fmla="*/ 2503661 w 10692508"/>
              <a:gd name="connsiteY21559" fmla="*/ 2782798 h 4158856"/>
              <a:gd name="connsiteX21560" fmla="*/ 2493692 w 10692508"/>
              <a:gd name="connsiteY21560" fmla="*/ 2782798 h 4158856"/>
              <a:gd name="connsiteX21561" fmla="*/ 2433880 w 10692508"/>
              <a:gd name="connsiteY21561" fmla="*/ 2782798 h 4158856"/>
              <a:gd name="connsiteX21562" fmla="*/ 2423912 w 10692508"/>
              <a:gd name="connsiteY21562" fmla="*/ 2777429 h 4158856"/>
              <a:gd name="connsiteX21563" fmla="*/ 2413176 w 10692508"/>
              <a:gd name="connsiteY21563" fmla="*/ 2782798 h 4158856"/>
              <a:gd name="connsiteX21564" fmla="*/ 2364100 w 10692508"/>
              <a:gd name="connsiteY21564" fmla="*/ 2782798 h 4158856"/>
              <a:gd name="connsiteX21565" fmla="*/ 2353364 w 10692508"/>
              <a:gd name="connsiteY21565" fmla="*/ 2788167 h 4158856"/>
              <a:gd name="connsiteX21566" fmla="*/ 2353364 w 10692508"/>
              <a:gd name="connsiteY21566" fmla="*/ 2777429 h 4158856"/>
              <a:gd name="connsiteX21567" fmla="*/ 2343396 w 10692508"/>
              <a:gd name="connsiteY21567" fmla="*/ 2777429 h 4158856"/>
              <a:gd name="connsiteX21568" fmla="*/ 2304288 w 10692508"/>
              <a:gd name="connsiteY21568" fmla="*/ 2788167 h 4158856"/>
              <a:gd name="connsiteX21569" fmla="*/ 2293553 w 10692508"/>
              <a:gd name="connsiteY21569" fmla="*/ 2798139 h 4158856"/>
              <a:gd name="connsiteX21570" fmla="*/ 2283584 w 10692508"/>
              <a:gd name="connsiteY21570" fmla="*/ 2808110 h 4158856"/>
              <a:gd name="connsiteX21571" fmla="*/ 2274382 w 10692508"/>
              <a:gd name="connsiteY21571" fmla="*/ 2808110 h 4158856"/>
              <a:gd name="connsiteX21572" fmla="*/ 2274382 w 10692508"/>
              <a:gd name="connsiteY21572" fmla="*/ 2798139 h 4158856"/>
              <a:gd name="connsiteX21573" fmla="*/ 2293553 w 10692508"/>
              <a:gd name="connsiteY21573" fmla="*/ 2788167 h 4158856"/>
              <a:gd name="connsiteX21574" fmla="*/ 2264413 w 10692508"/>
              <a:gd name="connsiteY21574" fmla="*/ 2777429 h 4158856"/>
              <a:gd name="connsiteX21575" fmla="*/ 2264413 w 10692508"/>
              <a:gd name="connsiteY21575" fmla="*/ 2772826 h 4158856"/>
              <a:gd name="connsiteX21576" fmla="*/ 2254445 w 10692508"/>
              <a:gd name="connsiteY21576" fmla="*/ 2767457 h 4158856"/>
              <a:gd name="connsiteX21577" fmla="*/ 2283584 w 10692508"/>
              <a:gd name="connsiteY21577" fmla="*/ 2762088 h 4158856"/>
              <a:gd name="connsiteX21578" fmla="*/ 2304288 w 10692508"/>
              <a:gd name="connsiteY21578" fmla="*/ 2767457 h 4158856"/>
              <a:gd name="connsiteX21579" fmla="*/ 2324225 w 10692508"/>
              <a:gd name="connsiteY21579" fmla="*/ 2767457 h 4158856"/>
              <a:gd name="connsiteX21580" fmla="*/ 2343396 w 10692508"/>
              <a:gd name="connsiteY21580" fmla="*/ 2767457 h 4158856"/>
              <a:gd name="connsiteX21581" fmla="*/ 2384037 w 10692508"/>
              <a:gd name="connsiteY21581" fmla="*/ 2757486 h 4158856"/>
              <a:gd name="connsiteX21582" fmla="*/ 2443849 w 10692508"/>
              <a:gd name="connsiteY21582" fmla="*/ 2726037 h 4158856"/>
              <a:gd name="connsiteX21583" fmla="*/ 2433880 w 10692508"/>
              <a:gd name="connsiteY21583" fmla="*/ 2721435 h 4158856"/>
              <a:gd name="connsiteX21584" fmla="*/ 2454584 w 10692508"/>
              <a:gd name="connsiteY21584" fmla="*/ 2726037 h 4158856"/>
              <a:gd name="connsiteX21585" fmla="*/ 2522831 w 10692508"/>
              <a:gd name="connsiteY21585" fmla="*/ 2711464 h 4158856"/>
              <a:gd name="connsiteX21586" fmla="*/ 2522831 w 10692508"/>
              <a:gd name="connsiteY21586" fmla="*/ 2700725 h 4158856"/>
              <a:gd name="connsiteX21587" fmla="*/ 2533567 w 10692508"/>
              <a:gd name="connsiteY21587" fmla="*/ 2700725 h 4158856"/>
              <a:gd name="connsiteX21588" fmla="*/ 2533567 w 10692508"/>
              <a:gd name="connsiteY21588" fmla="*/ 2695356 h 4158856"/>
              <a:gd name="connsiteX21589" fmla="*/ 2533567 w 10692508"/>
              <a:gd name="connsiteY21589" fmla="*/ 2680015 h 4158856"/>
              <a:gd name="connsiteX21590" fmla="*/ 2543535 w 10692508"/>
              <a:gd name="connsiteY21590" fmla="*/ 2675413 h 4158856"/>
              <a:gd name="connsiteX21591" fmla="*/ 2514396 w 10692508"/>
              <a:gd name="connsiteY21591" fmla="*/ 2670044 h 4158856"/>
              <a:gd name="connsiteX21592" fmla="*/ 2563472 w 10692508"/>
              <a:gd name="connsiteY21592" fmla="*/ 2654703 h 4158856"/>
              <a:gd name="connsiteX21593" fmla="*/ 2563472 w 10692508"/>
              <a:gd name="connsiteY21593" fmla="*/ 2670044 h 4158856"/>
              <a:gd name="connsiteX21594" fmla="*/ 2553504 w 10692508"/>
              <a:gd name="connsiteY21594" fmla="*/ 2670044 h 4158856"/>
              <a:gd name="connsiteX21595" fmla="*/ 2572674 w 10692508"/>
              <a:gd name="connsiteY21595" fmla="*/ 2675413 h 4158856"/>
              <a:gd name="connsiteX21596" fmla="*/ 2572674 w 10692508"/>
              <a:gd name="connsiteY21596" fmla="*/ 2659305 h 4158856"/>
              <a:gd name="connsiteX21597" fmla="*/ 2582643 w 10692508"/>
              <a:gd name="connsiteY21597" fmla="*/ 2654703 h 4158856"/>
              <a:gd name="connsiteX21598" fmla="*/ 2603347 w 10692508"/>
              <a:gd name="connsiteY21598" fmla="*/ 2654703 h 4158856"/>
              <a:gd name="connsiteX21599" fmla="*/ 2603347 w 10692508"/>
              <a:gd name="connsiteY21599" fmla="*/ 2633993 h 4158856"/>
              <a:gd name="connsiteX21600" fmla="*/ 2613316 w 10692508"/>
              <a:gd name="connsiteY21600" fmla="*/ 2628624 h 4158856"/>
              <a:gd name="connsiteX21601" fmla="*/ 2593378 w 10692508"/>
              <a:gd name="connsiteY21601" fmla="*/ 2624022 h 4158856"/>
              <a:gd name="connsiteX21602" fmla="*/ 2582643 w 10692508"/>
              <a:gd name="connsiteY21602" fmla="*/ 2607914 h 4158856"/>
              <a:gd name="connsiteX21603" fmla="*/ 2572674 w 10692508"/>
              <a:gd name="connsiteY21603" fmla="*/ 2613283 h 4158856"/>
              <a:gd name="connsiteX21604" fmla="*/ 2543535 w 10692508"/>
              <a:gd name="connsiteY21604" fmla="*/ 2613283 h 4158856"/>
              <a:gd name="connsiteX21605" fmla="*/ 2543535 w 10692508"/>
              <a:gd name="connsiteY21605" fmla="*/ 2607914 h 4158856"/>
              <a:gd name="connsiteX21606" fmla="*/ 2553504 w 10692508"/>
              <a:gd name="connsiteY21606" fmla="*/ 2603312 h 4158856"/>
              <a:gd name="connsiteX21607" fmla="*/ 2572674 w 10692508"/>
              <a:gd name="connsiteY21607" fmla="*/ 2597943 h 4158856"/>
              <a:gd name="connsiteX21608" fmla="*/ 2593378 w 10692508"/>
              <a:gd name="connsiteY21608" fmla="*/ 2597943 h 4158856"/>
              <a:gd name="connsiteX21609" fmla="*/ 2624051 w 10692508"/>
              <a:gd name="connsiteY21609" fmla="*/ 2607914 h 4158856"/>
              <a:gd name="connsiteX21610" fmla="*/ 2603347 w 10692508"/>
              <a:gd name="connsiteY21610" fmla="*/ 2618653 h 4158856"/>
              <a:gd name="connsiteX21611" fmla="*/ 2613316 w 10692508"/>
              <a:gd name="connsiteY21611" fmla="*/ 2618653 h 4158856"/>
              <a:gd name="connsiteX21612" fmla="*/ 2653190 w 10692508"/>
              <a:gd name="connsiteY21612" fmla="*/ 2618653 h 4158856"/>
              <a:gd name="connsiteX21613" fmla="*/ 2653190 w 10692508"/>
              <a:gd name="connsiteY21613" fmla="*/ 2607914 h 4158856"/>
              <a:gd name="connsiteX21614" fmla="*/ 2673127 w 10692508"/>
              <a:gd name="connsiteY21614" fmla="*/ 2597943 h 4158856"/>
              <a:gd name="connsiteX21615" fmla="*/ 2653190 w 10692508"/>
              <a:gd name="connsiteY21615" fmla="*/ 2597943 h 4158856"/>
              <a:gd name="connsiteX21616" fmla="*/ 2632486 w 10692508"/>
              <a:gd name="connsiteY21616" fmla="*/ 2593341 h 4158856"/>
              <a:gd name="connsiteX21617" fmla="*/ 2624051 w 10692508"/>
              <a:gd name="connsiteY21617" fmla="*/ 2593341 h 4158856"/>
              <a:gd name="connsiteX21618" fmla="*/ 2603347 w 10692508"/>
              <a:gd name="connsiteY21618" fmla="*/ 2577233 h 4158856"/>
              <a:gd name="connsiteX21619" fmla="*/ 2582643 w 10692508"/>
              <a:gd name="connsiteY21619" fmla="*/ 2582602 h 4158856"/>
              <a:gd name="connsiteX21620" fmla="*/ 2553504 w 10692508"/>
              <a:gd name="connsiteY21620" fmla="*/ 2597943 h 4158856"/>
              <a:gd name="connsiteX21621" fmla="*/ 2543535 w 10692508"/>
              <a:gd name="connsiteY21621" fmla="*/ 2587971 h 4158856"/>
              <a:gd name="connsiteX21622" fmla="*/ 2553504 w 10692508"/>
              <a:gd name="connsiteY21622" fmla="*/ 2587971 h 4158856"/>
              <a:gd name="connsiteX21623" fmla="*/ 2582643 w 10692508"/>
              <a:gd name="connsiteY21623" fmla="*/ 2577233 h 4158856"/>
              <a:gd name="connsiteX21624" fmla="*/ 2593378 w 10692508"/>
              <a:gd name="connsiteY21624" fmla="*/ 2571864 h 4158856"/>
              <a:gd name="connsiteX21625" fmla="*/ 2593378 w 10692508"/>
              <a:gd name="connsiteY21625" fmla="*/ 2567261 h 4158856"/>
              <a:gd name="connsiteX21626" fmla="*/ 2563472 w 10692508"/>
              <a:gd name="connsiteY21626" fmla="*/ 2562659 h 4158856"/>
              <a:gd name="connsiteX21627" fmla="*/ 2553504 w 10692508"/>
              <a:gd name="connsiteY21627" fmla="*/ 2557290 h 4158856"/>
              <a:gd name="connsiteX21628" fmla="*/ 2563472 w 10692508"/>
              <a:gd name="connsiteY21628" fmla="*/ 2546552 h 4158856"/>
              <a:gd name="connsiteX21629" fmla="*/ 2543535 w 10692508"/>
              <a:gd name="connsiteY21629" fmla="*/ 2557290 h 4158856"/>
              <a:gd name="connsiteX21630" fmla="*/ 2522831 w 10692508"/>
              <a:gd name="connsiteY21630" fmla="*/ 2567261 h 4158856"/>
              <a:gd name="connsiteX21631" fmla="*/ 2522831 w 10692508"/>
              <a:gd name="connsiteY21631" fmla="*/ 2557290 h 4158856"/>
              <a:gd name="connsiteX21632" fmla="*/ 2543535 w 10692508"/>
              <a:gd name="connsiteY21632" fmla="*/ 2541182 h 4158856"/>
              <a:gd name="connsiteX21633" fmla="*/ 2563472 w 10692508"/>
              <a:gd name="connsiteY21633" fmla="*/ 2541182 h 4158856"/>
              <a:gd name="connsiteX21634" fmla="*/ 2553504 w 10692508"/>
              <a:gd name="connsiteY21634" fmla="*/ 2531211 h 4158856"/>
              <a:gd name="connsiteX21635" fmla="*/ 2553504 w 10692508"/>
              <a:gd name="connsiteY21635" fmla="*/ 2526609 h 4158856"/>
              <a:gd name="connsiteX21636" fmla="*/ 2563472 w 10692508"/>
              <a:gd name="connsiteY21636" fmla="*/ 2521239 h 4158856"/>
              <a:gd name="connsiteX21637" fmla="*/ 2533567 w 10692508"/>
              <a:gd name="connsiteY21637" fmla="*/ 2515870 h 4158856"/>
              <a:gd name="connsiteX21638" fmla="*/ 2522831 w 10692508"/>
              <a:gd name="connsiteY21638" fmla="*/ 2515870 h 4158856"/>
              <a:gd name="connsiteX21639" fmla="*/ 2503661 w 10692508"/>
              <a:gd name="connsiteY21639" fmla="*/ 2521239 h 4158856"/>
              <a:gd name="connsiteX21640" fmla="*/ 2503661 w 10692508"/>
              <a:gd name="connsiteY21640" fmla="*/ 2531211 h 4158856"/>
              <a:gd name="connsiteX21641" fmla="*/ 2522831 w 10692508"/>
              <a:gd name="connsiteY21641" fmla="*/ 2531211 h 4158856"/>
              <a:gd name="connsiteX21642" fmla="*/ 2503661 w 10692508"/>
              <a:gd name="connsiteY21642" fmla="*/ 2535813 h 4158856"/>
              <a:gd name="connsiteX21643" fmla="*/ 2503661 w 10692508"/>
              <a:gd name="connsiteY21643" fmla="*/ 2546552 h 4158856"/>
              <a:gd name="connsiteX21644" fmla="*/ 2493692 w 10692508"/>
              <a:gd name="connsiteY21644" fmla="*/ 2551921 h 4158856"/>
              <a:gd name="connsiteX21645" fmla="*/ 2493692 w 10692508"/>
              <a:gd name="connsiteY21645" fmla="*/ 2562659 h 4158856"/>
              <a:gd name="connsiteX21646" fmla="*/ 2483723 w 10692508"/>
              <a:gd name="connsiteY21646" fmla="*/ 2562659 h 4158856"/>
              <a:gd name="connsiteX21647" fmla="*/ 2483723 w 10692508"/>
              <a:gd name="connsiteY21647" fmla="*/ 2571864 h 4158856"/>
              <a:gd name="connsiteX21648" fmla="*/ 2483723 w 10692508"/>
              <a:gd name="connsiteY21648" fmla="*/ 2582602 h 4158856"/>
              <a:gd name="connsiteX21649" fmla="*/ 2463019 w 10692508"/>
              <a:gd name="connsiteY21649" fmla="*/ 2577233 h 4158856"/>
              <a:gd name="connsiteX21650" fmla="*/ 2443849 w 10692508"/>
              <a:gd name="connsiteY21650" fmla="*/ 2577233 h 4158856"/>
              <a:gd name="connsiteX21651" fmla="*/ 2433880 w 10692508"/>
              <a:gd name="connsiteY21651" fmla="*/ 2582602 h 4158856"/>
              <a:gd name="connsiteX21652" fmla="*/ 2413176 w 10692508"/>
              <a:gd name="connsiteY21652" fmla="*/ 2582602 h 4158856"/>
              <a:gd name="connsiteX21653" fmla="*/ 2384037 w 10692508"/>
              <a:gd name="connsiteY21653" fmla="*/ 2587971 h 4158856"/>
              <a:gd name="connsiteX21654" fmla="*/ 2343396 w 10692508"/>
              <a:gd name="connsiteY21654" fmla="*/ 2597943 h 4158856"/>
              <a:gd name="connsiteX21655" fmla="*/ 2334194 w 10692508"/>
              <a:gd name="connsiteY21655" fmla="*/ 2597943 h 4158856"/>
              <a:gd name="connsiteX21656" fmla="*/ 2283584 w 10692508"/>
              <a:gd name="connsiteY21656" fmla="*/ 2603312 h 4158856"/>
              <a:gd name="connsiteX21657" fmla="*/ 2274382 w 10692508"/>
              <a:gd name="connsiteY21657" fmla="*/ 2597943 h 4158856"/>
              <a:gd name="connsiteX21658" fmla="*/ 2274382 w 10692508"/>
              <a:gd name="connsiteY21658" fmla="*/ 2587971 h 4158856"/>
              <a:gd name="connsiteX21659" fmla="*/ 2254445 w 10692508"/>
              <a:gd name="connsiteY21659" fmla="*/ 2587971 h 4158856"/>
              <a:gd name="connsiteX21660" fmla="*/ 2254445 w 10692508"/>
              <a:gd name="connsiteY21660" fmla="*/ 2582602 h 4158856"/>
              <a:gd name="connsiteX21661" fmla="*/ 2283584 w 10692508"/>
              <a:gd name="connsiteY21661" fmla="*/ 2567261 h 4158856"/>
              <a:gd name="connsiteX21662" fmla="*/ 2283584 w 10692508"/>
              <a:gd name="connsiteY21662" fmla="*/ 2571864 h 4158856"/>
              <a:gd name="connsiteX21663" fmla="*/ 2293553 w 10692508"/>
              <a:gd name="connsiteY21663" fmla="*/ 2577233 h 4158856"/>
              <a:gd name="connsiteX21664" fmla="*/ 2304288 w 10692508"/>
              <a:gd name="connsiteY21664" fmla="*/ 2582602 h 4158856"/>
              <a:gd name="connsiteX21665" fmla="*/ 2314257 w 10692508"/>
              <a:gd name="connsiteY21665" fmla="*/ 2577233 h 4158856"/>
              <a:gd name="connsiteX21666" fmla="*/ 2324225 w 10692508"/>
              <a:gd name="connsiteY21666" fmla="*/ 2582602 h 4158856"/>
              <a:gd name="connsiteX21667" fmla="*/ 2353364 w 10692508"/>
              <a:gd name="connsiteY21667" fmla="*/ 2567261 h 4158856"/>
              <a:gd name="connsiteX21668" fmla="*/ 2384037 w 10692508"/>
              <a:gd name="connsiteY21668" fmla="*/ 2551921 h 4158856"/>
              <a:gd name="connsiteX21669" fmla="*/ 2403208 w 10692508"/>
              <a:gd name="connsiteY21669" fmla="*/ 2551921 h 4158856"/>
              <a:gd name="connsiteX21670" fmla="*/ 2433880 w 10692508"/>
              <a:gd name="connsiteY21670" fmla="*/ 2546552 h 4158856"/>
              <a:gd name="connsiteX21671" fmla="*/ 2403208 w 10692508"/>
              <a:gd name="connsiteY21671" fmla="*/ 2535813 h 4158856"/>
              <a:gd name="connsiteX21672" fmla="*/ 2384037 w 10692508"/>
              <a:gd name="connsiteY21672" fmla="*/ 2535813 h 4158856"/>
              <a:gd name="connsiteX21673" fmla="*/ 2394006 w 10692508"/>
              <a:gd name="connsiteY21673" fmla="*/ 2521239 h 4158856"/>
              <a:gd name="connsiteX21674" fmla="*/ 2384037 w 10692508"/>
              <a:gd name="connsiteY21674" fmla="*/ 2515870 h 4158856"/>
              <a:gd name="connsiteX21675" fmla="*/ 2384037 w 10692508"/>
              <a:gd name="connsiteY21675" fmla="*/ 2500530 h 4158856"/>
              <a:gd name="connsiteX21676" fmla="*/ 2403208 w 10692508"/>
              <a:gd name="connsiteY21676" fmla="*/ 2495160 h 4158856"/>
              <a:gd name="connsiteX21677" fmla="*/ 2423912 w 10692508"/>
              <a:gd name="connsiteY21677" fmla="*/ 2490558 h 4158856"/>
              <a:gd name="connsiteX21678" fmla="*/ 2443849 w 10692508"/>
              <a:gd name="connsiteY21678" fmla="*/ 2485189 h 4158856"/>
              <a:gd name="connsiteX21679" fmla="*/ 2454584 w 10692508"/>
              <a:gd name="connsiteY21679" fmla="*/ 2490558 h 4158856"/>
              <a:gd name="connsiteX21680" fmla="*/ 2473755 w 10692508"/>
              <a:gd name="connsiteY21680" fmla="*/ 2485189 h 4158856"/>
              <a:gd name="connsiteX21681" fmla="*/ 2473755 w 10692508"/>
              <a:gd name="connsiteY21681" fmla="*/ 2474450 h 4158856"/>
              <a:gd name="connsiteX21682" fmla="*/ 2454584 w 10692508"/>
              <a:gd name="connsiteY21682" fmla="*/ 2474450 h 4158856"/>
              <a:gd name="connsiteX21683" fmla="*/ 2483723 w 10692508"/>
              <a:gd name="connsiteY21683" fmla="*/ 2469848 h 4158856"/>
              <a:gd name="connsiteX21684" fmla="*/ 2483723 w 10692508"/>
              <a:gd name="connsiteY21684" fmla="*/ 2464479 h 4158856"/>
              <a:gd name="connsiteX21685" fmla="*/ 2473755 w 10692508"/>
              <a:gd name="connsiteY21685" fmla="*/ 2459110 h 4158856"/>
              <a:gd name="connsiteX21686" fmla="*/ 2463019 w 10692508"/>
              <a:gd name="connsiteY21686" fmla="*/ 2449138 h 4158856"/>
              <a:gd name="connsiteX21687" fmla="*/ 2433880 w 10692508"/>
              <a:gd name="connsiteY21687" fmla="*/ 2443769 h 4158856"/>
              <a:gd name="connsiteX21688" fmla="*/ 2443849 w 10692508"/>
              <a:gd name="connsiteY21688" fmla="*/ 2439167 h 4158856"/>
              <a:gd name="connsiteX21689" fmla="*/ 2423912 w 10692508"/>
              <a:gd name="connsiteY21689" fmla="*/ 2433798 h 4158856"/>
              <a:gd name="connsiteX21690" fmla="*/ 2423912 w 10692508"/>
              <a:gd name="connsiteY21690" fmla="*/ 2454508 h 4158856"/>
              <a:gd name="connsiteX21691" fmla="*/ 2413176 w 10692508"/>
              <a:gd name="connsiteY21691" fmla="*/ 2454508 h 4158856"/>
              <a:gd name="connsiteX21692" fmla="*/ 2423912 w 10692508"/>
              <a:gd name="connsiteY21692" fmla="*/ 2459110 h 4158856"/>
              <a:gd name="connsiteX21693" fmla="*/ 2433880 w 10692508"/>
              <a:gd name="connsiteY21693" fmla="*/ 2464479 h 4158856"/>
              <a:gd name="connsiteX21694" fmla="*/ 2423912 w 10692508"/>
              <a:gd name="connsiteY21694" fmla="*/ 2474450 h 4158856"/>
              <a:gd name="connsiteX21695" fmla="*/ 2413176 w 10692508"/>
              <a:gd name="connsiteY21695" fmla="*/ 2469848 h 4158856"/>
              <a:gd name="connsiteX21696" fmla="*/ 2394006 w 10692508"/>
              <a:gd name="connsiteY21696" fmla="*/ 2474450 h 4158856"/>
              <a:gd name="connsiteX21697" fmla="*/ 2384037 w 10692508"/>
              <a:gd name="connsiteY21697" fmla="*/ 2495160 h 4158856"/>
              <a:gd name="connsiteX21698" fmla="*/ 2364100 w 10692508"/>
              <a:gd name="connsiteY21698" fmla="*/ 2495160 h 4158856"/>
              <a:gd name="connsiteX21699" fmla="*/ 2343396 w 10692508"/>
              <a:gd name="connsiteY21699" fmla="*/ 2515870 h 4158856"/>
              <a:gd name="connsiteX21700" fmla="*/ 2324225 w 10692508"/>
              <a:gd name="connsiteY21700" fmla="*/ 2500530 h 4158856"/>
              <a:gd name="connsiteX21701" fmla="*/ 2324225 w 10692508"/>
              <a:gd name="connsiteY21701" fmla="*/ 2495160 h 4158856"/>
              <a:gd name="connsiteX21702" fmla="*/ 2304288 w 10692508"/>
              <a:gd name="connsiteY21702" fmla="*/ 2485189 h 4158856"/>
              <a:gd name="connsiteX21703" fmla="*/ 2283584 w 10692508"/>
              <a:gd name="connsiteY21703" fmla="*/ 2469848 h 4158856"/>
              <a:gd name="connsiteX21704" fmla="*/ 2274382 w 10692508"/>
              <a:gd name="connsiteY21704" fmla="*/ 2469848 h 4158856"/>
              <a:gd name="connsiteX21705" fmla="*/ 2283584 w 10692508"/>
              <a:gd name="connsiteY21705" fmla="*/ 2479820 h 4158856"/>
              <a:gd name="connsiteX21706" fmla="*/ 2274382 w 10692508"/>
              <a:gd name="connsiteY21706" fmla="*/ 2485189 h 4158856"/>
              <a:gd name="connsiteX21707" fmla="*/ 2274382 w 10692508"/>
              <a:gd name="connsiteY21707" fmla="*/ 2500530 h 4158856"/>
              <a:gd name="connsiteX21708" fmla="*/ 2283584 w 10692508"/>
              <a:gd name="connsiteY21708" fmla="*/ 2505132 h 4158856"/>
              <a:gd name="connsiteX21709" fmla="*/ 2243709 w 10692508"/>
              <a:gd name="connsiteY21709" fmla="*/ 2526609 h 4158856"/>
              <a:gd name="connsiteX21710" fmla="*/ 2204602 w 10692508"/>
              <a:gd name="connsiteY21710" fmla="*/ 2535813 h 4158856"/>
              <a:gd name="connsiteX21711" fmla="*/ 2204602 w 10692508"/>
              <a:gd name="connsiteY21711" fmla="*/ 2531211 h 4158856"/>
              <a:gd name="connsiteX21712" fmla="*/ 2233741 w 10692508"/>
              <a:gd name="connsiteY21712" fmla="*/ 2515870 h 4158856"/>
              <a:gd name="connsiteX21713" fmla="*/ 2254445 w 10692508"/>
              <a:gd name="connsiteY21713" fmla="*/ 2510501 h 4158856"/>
              <a:gd name="connsiteX21714" fmla="*/ 2264413 w 10692508"/>
              <a:gd name="connsiteY21714" fmla="*/ 2510501 h 4158856"/>
              <a:gd name="connsiteX21715" fmla="*/ 2243709 w 10692508"/>
              <a:gd name="connsiteY21715" fmla="*/ 2490558 h 4158856"/>
              <a:gd name="connsiteX21716" fmla="*/ 2264413 w 10692508"/>
              <a:gd name="connsiteY21716" fmla="*/ 2485189 h 4158856"/>
              <a:gd name="connsiteX21717" fmla="*/ 2243709 w 10692508"/>
              <a:gd name="connsiteY21717" fmla="*/ 2485189 h 4158856"/>
              <a:gd name="connsiteX21718" fmla="*/ 2243709 w 10692508"/>
              <a:gd name="connsiteY21718" fmla="*/ 2490558 h 4158856"/>
              <a:gd name="connsiteX21719" fmla="*/ 2224539 w 10692508"/>
              <a:gd name="connsiteY21719" fmla="*/ 2490558 h 4158856"/>
              <a:gd name="connsiteX21720" fmla="*/ 2194633 w 10692508"/>
              <a:gd name="connsiteY21720" fmla="*/ 2510501 h 4158856"/>
              <a:gd name="connsiteX21721" fmla="*/ 2183898 w 10692508"/>
              <a:gd name="connsiteY21721" fmla="*/ 2505132 h 4158856"/>
              <a:gd name="connsiteX21722" fmla="*/ 2173929 w 10692508"/>
              <a:gd name="connsiteY21722" fmla="*/ 2515870 h 4158856"/>
              <a:gd name="connsiteX21723" fmla="*/ 2194633 w 10692508"/>
              <a:gd name="connsiteY21723" fmla="*/ 2521239 h 4158856"/>
              <a:gd name="connsiteX21724" fmla="*/ 2194633 w 10692508"/>
              <a:gd name="connsiteY21724" fmla="*/ 2526609 h 4158856"/>
              <a:gd name="connsiteX21725" fmla="*/ 2183898 w 10692508"/>
              <a:gd name="connsiteY21725" fmla="*/ 2531211 h 4158856"/>
              <a:gd name="connsiteX21726" fmla="*/ 2173929 w 10692508"/>
              <a:gd name="connsiteY21726" fmla="*/ 2526609 h 4158856"/>
              <a:gd name="connsiteX21727" fmla="*/ 2154758 w 10692508"/>
              <a:gd name="connsiteY21727" fmla="*/ 2526609 h 4158856"/>
              <a:gd name="connsiteX21728" fmla="*/ 2164727 w 10692508"/>
              <a:gd name="connsiteY21728" fmla="*/ 2515870 h 4158856"/>
              <a:gd name="connsiteX21729" fmla="*/ 2154758 w 10692508"/>
              <a:gd name="connsiteY21729" fmla="*/ 2510501 h 4158856"/>
              <a:gd name="connsiteX21730" fmla="*/ 2154758 w 10692508"/>
              <a:gd name="connsiteY21730" fmla="*/ 2505132 h 4158856"/>
              <a:gd name="connsiteX21731" fmla="*/ 2144790 w 10692508"/>
              <a:gd name="connsiteY21731" fmla="*/ 2505132 h 4158856"/>
              <a:gd name="connsiteX21732" fmla="*/ 2134054 w 10692508"/>
              <a:gd name="connsiteY21732" fmla="*/ 2500530 h 4158856"/>
              <a:gd name="connsiteX21733" fmla="*/ 2144790 w 10692508"/>
              <a:gd name="connsiteY21733" fmla="*/ 2500530 h 4158856"/>
              <a:gd name="connsiteX21734" fmla="*/ 2154758 w 10692508"/>
              <a:gd name="connsiteY21734" fmla="*/ 2495160 h 4158856"/>
              <a:gd name="connsiteX21735" fmla="*/ 2183898 w 10692508"/>
              <a:gd name="connsiteY21735" fmla="*/ 2495160 h 4158856"/>
              <a:gd name="connsiteX21736" fmla="*/ 2164727 w 10692508"/>
              <a:gd name="connsiteY21736" fmla="*/ 2490558 h 4158856"/>
              <a:gd name="connsiteX21737" fmla="*/ 2194633 w 10692508"/>
              <a:gd name="connsiteY21737" fmla="*/ 2479820 h 4158856"/>
              <a:gd name="connsiteX21738" fmla="*/ 2154758 w 10692508"/>
              <a:gd name="connsiteY21738" fmla="*/ 2479820 h 4158856"/>
              <a:gd name="connsiteX21739" fmla="*/ 2144790 w 10692508"/>
              <a:gd name="connsiteY21739" fmla="*/ 2485189 h 4158856"/>
              <a:gd name="connsiteX21740" fmla="*/ 2124086 w 10692508"/>
              <a:gd name="connsiteY21740" fmla="*/ 2485189 h 4158856"/>
              <a:gd name="connsiteX21741" fmla="*/ 2104915 w 10692508"/>
              <a:gd name="connsiteY21741" fmla="*/ 2490558 h 4158856"/>
              <a:gd name="connsiteX21742" fmla="*/ 2114117 w 10692508"/>
              <a:gd name="connsiteY21742" fmla="*/ 2495160 h 4158856"/>
              <a:gd name="connsiteX21743" fmla="*/ 2124086 w 10692508"/>
              <a:gd name="connsiteY21743" fmla="*/ 2490558 h 4158856"/>
              <a:gd name="connsiteX21744" fmla="*/ 2134054 w 10692508"/>
              <a:gd name="connsiteY21744" fmla="*/ 2500530 h 4158856"/>
              <a:gd name="connsiteX21745" fmla="*/ 2114117 w 10692508"/>
              <a:gd name="connsiteY21745" fmla="*/ 2505132 h 4158856"/>
              <a:gd name="connsiteX21746" fmla="*/ 2094947 w 10692508"/>
              <a:gd name="connsiteY21746" fmla="*/ 2505132 h 4158856"/>
              <a:gd name="connsiteX21747" fmla="*/ 2094947 w 10692508"/>
              <a:gd name="connsiteY21747" fmla="*/ 2500530 h 4158856"/>
              <a:gd name="connsiteX21748" fmla="*/ 2094947 w 10692508"/>
              <a:gd name="connsiteY21748" fmla="*/ 2485189 h 4158856"/>
              <a:gd name="connsiteX21749" fmla="*/ 2084978 w 10692508"/>
              <a:gd name="connsiteY21749" fmla="*/ 2490558 h 4158856"/>
              <a:gd name="connsiteX21750" fmla="*/ 2064274 w 10692508"/>
              <a:gd name="connsiteY21750" fmla="*/ 2490558 h 4158856"/>
              <a:gd name="connsiteX21751" fmla="*/ 2054305 w 10692508"/>
              <a:gd name="connsiteY21751" fmla="*/ 2490558 h 4158856"/>
              <a:gd name="connsiteX21752" fmla="*/ 2054305 w 10692508"/>
              <a:gd name="connsiteY21752" fmla="*/ 2495160 h 4158856"/>
              <a:gd name="connsiteX21753" fmla="*/ 2084978 w 10692508"/>
              <a:gd name="connsiteY21753" fmla="*/ 2510501 h 4158856"/>
              <a:gd name="connsiteX21754" fmla="*/ 2104915 w 10692508"/>
              <a:gd name="connsiteY21754" fmla="*/ 2510501 h 4158856"/>
              <a:gd name="connsiteX21755" fmla="*/ 2114117 w 10692508"/>
              <a:gd name="connsiteY21755" fmla="*/ 2526609 h 4158856"/>
              <a:gd name="connsiteX21756" fmla="*/ 2104915 w 10692508"/>
              <a:gd name="connsiteY21756" fmla="*/ 2531211 h 4158856"/>
              <a:gd name="connsiteX21757" fmla="*/ 2114117 w 10692508"/>
              <a:gd name="connsiteY21757" fmla="*/ 2531211 h 4158856"/>
              <a:gd name="connsiteX21758" fmla="*/ 2104915 w 10692508"/>
              <a:gd name="connsiteY21758" fmla="*/ 2541182 h 4158856"/>
              <a:gd name="connsiteX21759" fmla="*/ 2104915 w 10692508"/>
              <a:gd name="connsiteY21759" fmla="*/ 2551921 h 4158856"/>
              <a:gd name="connsiteX21760" fmla="*/ 2094947 w 10692508"/>
              <a:gd name="connsiteY21760" fmla="*/ 2557290 h 4158856"/>
              <a:gd name="connsiteX21761" fmla="*/ 2084978 w 10692508"/>
              <a:gd name="connsiteY21761" fmla="*/ 2551921 h 4158856"/>
              <a:gd name="connsiteX21762" fmla="*/ 2074243 w 10692508"/>
              <a:gd name="connsiteY21762" fmla="*/ 2567261 h 4158856"/>
              <a:gd name="connsiteX21763" fmla="*/ 2084978 w 10692508"/>
              <a:gd name="connsiteY21763" fmla="*/ 2571864 h 4158856"/>
              <a:gd name="connsiteX21764" fmla="*/ 2084978 w 10692508"/>
              <a:gd name="connsiteY21764" fmla="*/ 2577233 h 4158856"/>
              <a:gd name="connsiteX21765" fmla="*/ 2094947 w 10692508"/>
              <a:gd name="connsiteY21765" fmla="*/ 2582602 h 4158856"/>
              <a:gd name="connsiteX21766" fmla="*/ 2114117 w 10692508"/>
              <a:gd name="connsiteY21766" fmla="*/ 2582602 h 4158856"/>
              <a:gd name="connsiteX21767" fmla="*/ 2134054 w 10692508"/>
              <a:gd name="connsiteY21767" fmla="*/ 2587971 h 4158856"/>
              <a:gd name="connsiteX21768" fmla="*/ 2154758 w 10692508"/>
              <a:gd name="connsiteY21768" fmla="*/ 2582602 h 4158856"/>
              <a:gd name="connsiteX21769" fmla="*/ 2154758 w 10692508"/>
              <a:gd name="connsiteY21769" fmla="*/ 2607914 h 4158856"/>
              <a:gd name="connsiteX21770" fmla="*/ 2124086 w 10692508"/>
              <a:gd name="connsiteY21770" fmla="*/ 2628624 h 4158856"/>
              <a:gd name="connsiteX21771" fmla="*/ 2094947 w 10692508"/>
              <a:gd name="connsiteY21771" fmla="*/ 2618653 h 4158856"/>
              <a:gd name="connsiteX21772" fmla="*/ 2074243 w 10692508"/>
              <a:gd name="connsiteY21772" fmla="*/ 2628624 h 4158856"/>
              <a:gd name="connsiteX21773" fmla="*/ 2084978 w 10692508"/>
              <a:gd name="connsiteY21773" fmla="*/ 2639363 h 4158856"/>
              <a:gd name="connsiteX21774" fmla="*/ 2064274 w 10692508"/>
              <a:gd name="connsiteY21774" fmla="*/ 2643965 h 4158856"/>
              <a:gd name="connsiteX21775" fmla="*/ 2035135 w 10692508"/>
              <a:gd name="connsiteY21775" fmla="*/ 2643965 h 4158856"/>
              <a:gd name="connsiteX21776" fmla="*/ 2025166 w 10692508"/>
              <a:gd name="connsiteY21776" fmla="*/ 2654703 h 4158856"/>
              <a:gd name="connsiteX21777" fmla="*/ 2025166 w 10692508"/>
              <a:gd name="connsiteY21777" fmla="*/ 2643965 h 4158856"/>
              <a:gd name="connsiteX21778" fmla="*/ 2014431 w 10692508"/>
              <a:gd name="connsiteY21778" fmla="*/ 2639363 h 4158856"/>
              <a:gd name="connsiteX21779" fmla="*/ 2054305 w 10692508"/>
              <a:gd name="connsiteY21779" fmla="*/ 2628624 h 4158856"/>
              <a:gd name="connsiteX21780" fmla="*/ 2074243 w 10692508"/>
              <a:gd name="connsiteY21780" fmla="*/ 2618653 h 4158856"/>
              <a:gd name="connsiteX21781" fmla="*/ 2045104 w 10692508"/>
              <a:gd name="connsiteY21781" fmla="*/ 2613283 h 4158856"/>
              <a:gd name="connsiteX21782" fmla="*/ 2025166 w 10692508"/>
              <a:gd name="connsiteY21782" fmla="*/ 2628624 h 4158856"/>
              <a:gd name="connsiteX21783" fmla="*/ 2014431 w 10692508"/>
              <a:gd name="connsiteY21783" fmla="*/ 2618653 h 4158856"/>
              <a:gd name="connsiteX21784" fmla="*/ 2025166 w 10692508"/>
              <a:gd name="connsiteY21784" fmla="*/ 2613283 h 4158856"/>
              <a:gd name="connsiteX21785" fmla="*/ 2014431 w 10692508"/>
              <a:gd name="connsiteY21785" fmla="*/ 2613283 h 4158856"/>
              <a:gd name="connsiteX21786" fmla="*/ 1964588 w 10692508"/>
              <a:gd name="connsiteY21786" fmla="*/ 2639363 h 4158856"/>
              <a:gd name="connsiteX21787" fmla="*/ 1985292 w 10692508"/>
              <a:gd name="connsiteY21787" fmla="*/ 2639363 h 4158856"/>
              <a:gd name="connsiteX21788" fmla="*/ 1985292 w 10692508"/>
              <a:gd name="connsiteY21788" fmla="*/ 2659305 h 4158856"/>
              <a:gd name="connsiteX21789" fmla="*/ 1975323 w 10692508"/>
              <a:gd name="connsiteY21789" fmla="*/ 2659305 h 4158856"/>
              <a:gd name="connsiteX21790" fmla="*/ 1964588 w 10692508"/>
              <a:gd name="connsiteY21790" fmla="*/ 2649334 h 4158856"/>
              <a:gd name="connsiteX21791" fmla="*/ 1954619 w 10692508"/>
              <a:gd name="connsiteY21791" fmla="*/ 2654703 h 4158856"/>
              <a:gd name="connsiteX21792" fmla="*/ 1935449 w 10692508"/>
              <a:gd name="connsiteY21792" fmla="*/ 2654703 h 4158856"/>
              <a:gd name="connsiteX21793" fmla="*/ 1925480 w 10692508"/>
              <a:gd name="connsiteY21793" fmla="*/ 2659305 h 4158856"/>
              <a:gd name="connsiteX21794" fmla="*/ 1915511 w 10692508"/>
              <a:gd name="connsiteY21794" fmla="*/ 2654703 h 4158856"/>
              <a:gd name="connsiteX21795" fmla="*/ 1894807 w 10692508"/>
              <a:gd name="connsiteY21795" fmla="*/ 2654703 h 4158856"/>
              <a:gd name="connsiteX21796" fmla="*/ 1875637 w 10692508"/>
              <a:gd name="connsiteY21796" fmla="*/ 2659305 h 4158856"/>
              <a:gd name="connsiteX21797" fmla="*/ 1875637 w 10692508"/>
              <a:gd name="connsiteY21797" fmla="*/ 2654703 h 4158856"/>
              <a:gd name="connsiteX21798" fmla="*/ 1884839 w 10692508"/>
              <a:gd name="connsiteY21798" fmla="*/ 2649334 h 4158856"/>
              <a:gd name="connsiteX21799" fmla="*/ 1884839 w 10692508"/>
              <a:gd name="connsiteY21799" fmla="*/ 2643965 h 4158856"/>
              <a:gd name="connsiteX21800" fmla="*/ 1904776 w 10692508"/>
              <a:gd name="connsiteY21800" fmla="*/ 2633993 h 4158856"/>
              <a:gd name="connsiteX21801" fmla="*/ 1904776 w 10692508"/>
              <a:gd name="connsiteY21801" fmla="*/ 2624022 h 4158856"/>
              <a:gd name="connsiteX21802" fmla="*/ 1894807 w 10692508"/>
              <a:gd name="connsiteY21802" fmla="*/ 2618653 h 4158856"/>
              <a:gd name="connsiteX21803" fmla="*/ 1915511 w 10692508"/>
              <a:gd name="connsiteY21803" fmla="*/ 2624022 h 4158856"/>
              <a:gd name="connsiteX21804" fmla="*/ 1925480 w 10692508"/>
              <a:gd name="connsiteY21804" fmla="*/ 2613283 h 4158856"/>
              <a:gd name="connsiteX21805" fmla="*/ 1935449 w 10692508"/>
              <a:gd name="connsiteY21805" fmla="*/ 2613283 h 4158856"/>
              <a:gd name="connsiteX21806" fmla="*/ 1925480 w 10692508"/>
              <a:gd name="connsiteY21806" fmla="*/ 2603312 h 4158856"/>
              <a:gd name="connsiteX21807" fmla="*/ 1954619 w 10692508"/>
              <a:gd name="connsiteY21807" fmla="*/ 2597943 h 4158856"/>
              <a:gd name="connsiteX21808" fmla="*/ 1964588 w 10692508"/>
              <a:gd name="connsiteY21808" fmla="*/ 2597943 h 4158856"/>
              <a:gd name="connsiteX21809" fmla="*/ 1994494 w 10692508"/>
              <a:gd name="connsiteY21809" fmla="*/ 2582602 h 4158856"/>
              <a:gd name="connsiteX21810" fmla="*/ 2025166 w 10692508"/>
              <a:gd name="connsiteY21810" fmla="*/ 2582602 h 4158856"/>
              <a:gd name="connsiteX21811" fmla="*/ 2025166 w 10692508"/>
              <a:gd name="connsiteY21811" fmla="*/ 2587971 h 4158856"/>
              <a:gd name="connsiteX21812" fmla="*/ 2035135 w 10692508"/>
              <a:gd name="connsiteY21812" fmla="*/ 2587971 h 4158856"/>
              <a:gd name="connsiteX21813" fmla="*/ 2035135 w 10692508"/>
              <a:gd name="connsiteY21813" fmla="*/ 2567261 h 4158856"/>
              <a:gd name="connsiteX21814" fmla="*/ 2045104 w 10692508"/>
              <a:gd name="connsiteY21814" fmla="*/ 2562659 h 4158856"/>
              <a:gd name="connsiteX21815" fmla="*/ 2064274 w 10692508"/>
              <a:gd name="connsiteY21815" fmla="*/ 2557290 h 4158856"/>
              <a:gd name="connsiteX21816" fmla="*/ 2064274 w 10692508"/>
              <a:gd name="connsiteY21816" fmla="*/ 2541182 h 4158856"/>
              <a:gd name="connsiteX21817" fmla="*/ 2074243 w 10692508"/>
              <a:gd name="connsiteY21817" fmla="*/ 2526609 h 4158856"/>
              <a:gd name="connsiteX21818" fmla="*/ 2064274 w 10692508"/>
              <a:gd name="connsiteY21818" fmla="*/ 2526609 h 4158856"/>
              <a:gd name="connsiteX21819" fmla="*/ 2064274 w 10692508"/>
              <a:gd name="connsiteY21819" fmla="*/ 2521239 h 4158856"/>
              <a:gd name="connsiteX21820" fmla="*/ 2054305 w 10692508"/>
              <a:gd name="connsiteY21820" fmla="*/ 2510501 h 4158856"/>
              <a:gd name="connsiteX21821" fmla="*/ 2035135 w 10692508"/>
              <a:gd name="connsiteY21821" fmla="*/ 2515870 h 4158856"/>
              <a:gd name="connsiteX21822" fmla="*/ 2025166 w 10692508"/>
              <a:gd name="connsiteY21822" fmla="*/ 2515870 h 4158856"/>
              <a:gd name="connsiteX21823" fmla="*/ 2014431 w 10692508"/>
              <a:gd name="connsiteY21823" fmla="*/ 2515870 h 4158856"/>
              <a:gd name="connsiteX21824" fmla="*/ 2004462 w 10692508"/>
              <a:gd name="connsiteY21824" fmla="*/ 2510501 h 4158856"/>
              <a:gd name="connsiteX21825" fmla="*/ 1994494 w 10692508"/>
              <a:gd name="connsiteY21825" fmla="*/ 2515870 h 4158856"/>
              <a:gd name="connsiteX21826" fmla="*/ 1975323 w 10692508"/>
              <a:gd name="connsiteY21826" fmla="*/ 2505132 h 4158856"/>
              <a:gd name="connsiteX21827" fmla="*/ 2014431 w 10692508"/>
              <a:gd name="connsiteY21827" fmla="*/ 2505132 h 4158856"/>
              <a:gd name="connsiteX21828" fmla="*/ 2014431 w 10692508"/>
              <a:gd name="connsiteY21828" fmla="*/ 2495160 h 4158856"/>
              <a:gd name="connsiteX21829" fmla="*/ 2004462 w 10692508"/>
              <a:gd name="connsiteY21829" fmla="*/ 2490558 h 4158856"/>
              <a:gd name="connsiteX21830" fmla="*/ 1994494 w 10692508"/>
              <a:gd name="connsiteY21830" fmla="*/ 2485189 h 4158856"/>
              <a:gd name="connsiteX21831" fmla="*/ 2025166 w 10692508"/>
              <a:gd name="connsiteY21831" fmla="*/ 2474450 h 4158856"/>
              <a:gd name="connsiteX21832" fmla="*/ 2014431 w 10692508"/>
              <a:gd name="connsiteY21832" fmla="*/ 2464479 h 4158856"/>
              <a:gd name="connsiteX21833" fmla="*/ 2004462 w 10692508"/>
              <a:gd name="connsiteY21833" fmla="*/ 2464479 h 4158856"/>
              <a:gd name="connsiteX21834" fmla="*/ 1994494 w 10692508"/>
              <a:gd name="connsiteY21834" fmla="*/ 2464479 h 4158856"/>
              <a:gd name="connsiteX21835" fmla="*/ 2004462 w 10692508"/>
              <a:gd name="connsiteY21835" fmla="*/ 2459110 h 4158856"/>
              <a:gd name="connsiteX21836" fmla="*/ 2014431 w 10692508"/>
              <a:gd name="connsiteY21836" fmla="*/ 2449138 h 4158856"/>
              <a:gd name="connsiteX21837" fmla="*/ 2025166 w 10692508"/>
              <a:gd name="connsiteY21837" fmla="*/ 2449138 h 4158856"/>
              <a:gd name="connsiteX21838" fmla="*/ 2035135 w 10692508"/>
              <a:gd name="connsiteY21838" fmla="*/ 2439167 h 4158856"/>
              <a:gd name="connsiteX21839" fmla="*/ 2054305 w 10692508"/>
              <a:gd name="connsiteY21839" fmla="*/ 2439167 h 4158856"/>
              <a:gd name="connsiteX21840" fmla="*/ 2045104 w 10692508"/>
              <a:gd name="connsiteY21840" fmla="*/ 2433798 h 4158856"/>
              <a:gd name="connsiteX21841" fmla="*/ 2035135 w 10692508"/>
              <a:gd name="connsiteY21841" fmla="*/ 2433798 h 4158856"/>
              <a:gd name="connsiteX21842" fmla="*/ 2025166 w 10692508"/>
              <a:gd name="connsiteY21842" fmla="*/ 2439167 h 4158856"/>
              <a:gd name="connsiteX21843" fmla="*/ 2004462 w 10692508"/>
              <a:gd name="connsiteY21843" fmla="*/ 2439167 h 4158856"/>
              <a:gd name="connsiteX21844" fmla="*/ 1994494 w 10692508"/>
              <a:gd name="connsiteY21844" fmla="*/ 2443769 h 4158856"/>
              <a:gd name="connsiteX21845" fmla="*/ 1985292 w 10692508"/>
              <a:gd name="connsiteY21845" fmla="*/ 2449138 h 4158856"/>
              <a:gd name="connsiteX21846" fmla="*/ 1954619 w 10692508"/>
              <a:gd name="connsiteY21846" fmla="*/ 2449138 h 4158856"/>
              <a:gd name="connsiteX21847" fmla="*/ 1944650 w 10692508"/>
              <a:gd name="connsiteY21847" fmla="*/ 2443769 h 4158856"/>
              <a:gd name="connsiteX21848" fmla="*/ 1944650 w 10692508"/>
              <a:gd name="connsiteY21848" fmla="*/ 2433798 h 4158856"/>
              <a:gd name="connsiteX21849" fmla="*/ 1935449 w 10692508"/>
              <a:gd name="connsiteY21849" fmla="*/ 2433798 h 4158856"/>
              <a:gd name="connsiteX21850" fmla="*/ 1935449 w 10692508"/>
              <a:gd name="connsiteY21850" fmla="*/ 2443769 h 4158856"/>
              <a:gd name="connsiteX21851" fmla="*/ 1904776 w 10692508"/>
              <a:gd name="connsiteY21851" fmla="*/ 2449138 h 4158856"/>
              <a:gd name="connsiteX21852" fmla="*/ 1875637 w 10692508"/>
              <a:gd name="connsiteY21852" fmla="*/ 2454508 h 4158856"/>
              <a:gd name="connsiteX21853" fmla="*/ 1844964 w 10692508"/>
              <a:gd name="connsiteY21853" fmla="*/ 2464479 h 4158856"/>
              <a:gd name="connsiteX21854" fmla="*/ 1844964 w 10692508"/>
              <a:gd name="connsiteY21854" fmla="*/ 2474450 h 4158856"/>
              <a:gd name="connsiteX21855" fmla="*/ 1834995 w 10692508"/>
              <a:gd name="connsiteY21855" fmla="*/ 2485189 h 4158856"/>
              <a:gd name="connsiteX21856" fmla="*/ 1844964 w 10692508"/>
              <a:gd name="connsiteY21856" fmla="*/ 2485189 h 4158856"/>
              <a:gd name="connsiteX21857" fmla="*/ 1894807 w 10692508"/>
              <a:gd name="connsiteY21857" fmla="*/ 2469848 h 4158856"/>
              <a:gd name="connsiteX21858" fmla="*/ 1915511 w 10692508"/>
              <a:gd name="connsiteY21858" fmla="*/ 2464479 h 4158856"/>
              <a:gd name="connsiteX21859" fmla="*/ 1935449 w 10692508"/>
              <a:gd name="connsiteY21859" fmla="*/ 2469848 h 4158856"/>
              <a:gd name="connsiteX21860" fmla="*/ 1944650 w 10692508"/>
              <a:gd name="connsiteY21860" fmla="*/ 2464479 h 4158856"/>
              <a:gd name="connsiteX21861" fmla="*/ 1935449 w 10692508"/>
              <a:gd name="connsiteY21861" fmla="*/ 2479820 h 4158856"/>
              <a:gd name="connsiteX21862" fmla="*/ 1954619 w 10692508"/>
              <a:gd name="connsiteY21862" fmla="*/ 2479820 h 4158856"/>
              <a:gd name="connsiteX21863" fmla="*/ 1985292 w 10692508"/>
              <a:gd name="connsiteY21863" fmla="*/ 2490558 h 4158856"/>
              <a:gd name="connsiteX21864" fmla="*/ 1985292 w 10692508"/>
              <a:gd name="connsiteY21864" fmla="*/ 2500530 h 4158856"/>
              <a:gd name="connsiteX21865" fmla="*/ 1975323 w 10692508"/>
              <a:gd name="connsiteY21865" fmla="*/ 2505132 h 4158856"/>
              <a:gd name="connsiteX21866" fmla="*/ 1954619 w 10692508"/>
              <a:gd name="connsiteY21866" fmla="*/ 2505132 h 4158856"/>
              <a:gd name="connsiteX21867" fmla="*/ 1954619 w 10692508"/>
              <a:gd name="connsiteY21867" fmla="*/ 2495160 h 4158856"/>
              <a:gd name="connsiteX21868" fmla="*/ 1944650 w 10692508"/>
              <a:gd name="connsiteY21868" fmla="*/ 2495160 h 4158856"/>
              <a:gd name="connsiteX21869" fmla="*/ 1925480 w 10692508"/>
              <a:gd name="connsiteY21869" fmla="*/ 2500530 h 4158856"/>
              <a:gd name="connsiteX21870" fmla="*/ 1925480 w 10692508"/>
              <a:gd name="connsiteY21870" fmla="*/ 2505132 h 4158856"/>
              <a:gd name="connsiteX21871" fmla="*/ 1904776 w 10692508"/>
              <a:gd name="connsiteY21871" fmla="*/ 2505132 h 4158856"/>
              <a:gd name="connsiteX21872" fmla="*/ 1894807 w 10692508"/>
              <a:gd name="connsiteY21872" fmla="*/ 2515870 h 4158856"/>
              <a:gd name="connsiteX21873" fmla="*/ 1875637 w 10692508"/>
              <a:gd name="connsiteY21873" fmla="*/ 2515870 h 4158856"/>
              <a:gd name="connsiteX21874" fmla="*/ 1884839 w 10692508"/>
              <a:gd name="connsiteY21874" fmla="*/ 2500530 h 4158856"/>
              <a:gd name="connsiteX21875" fmla="*/ 1915511 w 10692508"/>
              <a:gd name="connsiteY21875" fmla="*/ 2490558 h 4158856"/>
              <a:gd name="connsiteX21876" fmla="*/ 1875637 w 10692508"/>
              <a:gd name="connsiteY21876" fmla="*/ 2490558 h 4158856"/>
              <a:gd name="connsiteX21877" fmla="*/ 1875637 w 10692508"/>
              <a:gd name="connsiteY21877" fmla="*/ 2495160 h 4158856"/>
              <a:gd name="connsiteX21878" fmla="*/ 1855699 w 10692508"/>
              <a:gd name="connsiteY21878" fmla="*/ 2510501 h 4158856"/>
              <a:gd name="connsiteX21879" fmla="*/ 1865668 w 10692508"/>
              <a:gd name="connsiteY21879" fmla="*/ 2515870 h 4158856"/>
              <a:gd name="connsiteX21880" fmla="*/ 1875637 w 10692508"/>
              <a:gd name="connsiteY21880" fmla="*/ 2515870 h 4158856"/>
              <a:gd name="connsiteX21881" fmla="*/ 1855699 w 10692508"/>
              <a:gd name="connsiteY21881" fmla="*/ 2526609 h 4158856"/>
              <a:gd name="connsiteX21882" fmla="*/ 1865668 w 10692508"/>
              <a:gd name="connsiteY21882" fmla="*/ 2535813 h 4158856"/>
              <a:gd name="connsiteX21883" fmla="*/ 1855699 w 10692508"/>
              <a:gd name="connsiteY21883" fmla="*/ 2535813 h 4158856"/>
              <a:gd name="connsiteX21884" fmla="*/ 1855699 w 10692508"/>
              <a:gd name="connsiteY21884" fmla="*/ 2546552 h 4158856"/>
              <a:gd name="connsiteX21885" fmla="*/ 1815825 w 10692508"/>
              <a:gd name="connsiteY21885" fmla="*/ 2567261 h 4158856"/>
              <a:gd name="connsiteX21886" fmla="*/ 1805856 w 10692508"/>
              <a:gd name="connsiteY21886" fmla="*/ 2577233 h 4158856"/>
              <a:gd name="connsiteX21887" fmla="*/ 1785152 w 10692508"/>
              <a:gd name="connsiteY21887" fmla="*/ 2587971 h 4158856"/>
              <a:gd name="connsiteX21888" fmla="*/ 1775184 w 10692508"/>
              <a:gd name="connsiteY21888" fmla="*/ 2593341 h 4158856"/>
              <a:gd name="connsiteX21889" fmla="*/ 1765215 w 10692508"/>
              <a:gd name="connsiteY21889" fmla="*/ 2587971 h 4158856"/>
              <a:gd name="connsiteX21890" fmla="*/ 1775184 w 10692508"/>
              <a:gd name="connsiteY21890" fmla="*/ 2582602 h 4158856"/>
              <a:gd name="connsiteX21891" fmla="*/ 1775184 w 10692508"/>
              <a:gd name="connsiteY21891" fmla="*/ 2562659 h 4158856"/>
              <a:gd name="connsiteX21892" fmla="*/ 1765215 w 10692508"/>
              <a:gd name="connsiteY21892" fmla="*/ 2557290 h 4158856"/>
              <a:gd name="connsiteX21893" fmla="*/ 1775184 w 10692508"/>
              <a:gd name="connsiteY21893" fmla="*/ 2535813 h 4158856"/>
              <a:gd name="connsiteX21894" fmla="*/ 1765215 w 10692508"/>
              <a:gd name="connsiteY21894" fmla="*/ 2535813 h 4158856"/>
              <a:gd name="connsiteX21895" fmla="*/ 1765215 w 10692508"/>
              <a:gd name="connsiteY21895" fmla="*/ 2531211 h 4158856"/>
              <a:gd name="connsiteX21896" fmla="*/ 1765215 w 10692508"/>
              <a:gd name="connsiteY21896" fmla="*/ 2521239 h 4158856"/>
              <a:gd name="connsiteX21897" fmla="*/ 1775184 w 10692508"/>
              <a:gd name="connsiteY21897" fmla="*/ 2521239 h 4158856"/>
              <a:gd name="connsiteX21898" fmla="*/ 1775184 w 10692508"/>
              <a:gd name="connsiteY21898" fmla="*/ 2510501 h 4158856"/>
              <a:gd name="connsiteX21899" fmla="*/ 1765215 w 10692508"/>
              <a:gd name="connsiteY21899" fmla="*/ 2510501 h 4158856"/>
              <a:gd name="connsiteX21900" fmla="*/ 1765215 w 10692508"/>
              <a:gd name="connsiteY21900" fmla="*/ 2521239 h 4158856"/>
              <a:gd name="connsiteX21901" fmla="*/ 1746044 w 10692508"/>
              <a:gd name="connsiteY21901" fmla="*/ 2531211 h 4158856"/>
              <a:gd name="connsiteX21902" fmla="*/ 1746044 w 10692508"/>
              <a:gd name="connsiteY21902" fmla="*/ 2535813 h 4158856"/>
              <a:gd name="connsiteX21903" fmla="*/ 1765215 w 10692508"/>
              <a:gd name="connsiteY21903" fmla="*/ 2535813 h 4158856"/>
              <a:gd name="connsiteX21904" fmla="*/ 1765215 w 10692508"/>
              <a:gd name="connsiteY21904" fmla="*/ 2541182 h 4158856"/>
              <a:gd name="connsiteX21905" fmla="*/ 1735309 w 10692508"/>
              <a:gd name="connsiteY21905" fmla="*/ 2551921 h 4158856"/>
              <a:gd name="connsiteX21906" fmla="*/ 1725340 w 10692508"/>
              <a:gd name="connsiteY21906" fmla="*/ 2546552 h 4158856"/>
              <a:gd name="connsiteX21907" fmla="*/ 1715372 w 10692508"/>
              <a:gd name="connsiteY21907" fmla="*/ 2546552 h 4158856"/>
              <a:gd name="connsiteX21908" fmla="*/ 1705403 w 10692508"/>
              <a:gd name="connsiteY21908" fmla="*/ 2535813 h 4158856"/>
              <a:gd name="connsiteX21909" fmla="*/ 1725340 w 10692508"/>
              <a:gd name="connsiteY21909" fmla="*/ 2531211 h 4158856"/>
              <a:gd name="connsiteX21910" fmla="*/ 1746044 w 10692508"/>
              <a:gd name="connsiteY21910" fmla="*/ 2521239 h 4158856"/>
              <a:gd name="connsiteX21911" fmla="*/ 1735309 w 10692508"/>
              <a:gd name="connsiteY21911" fmla="*/ 2515870 h 4158856"/>
              <a:gd name="connsiteX21912" fmla="*/ 1746044 w 10692508"/>
              <a:gd name="connsiteY21912" fmla="*/ 2510501 h 4158856"/>
              <a:gd name="connsiteX21913" fmla="*/ 1735309 w 10692508"/>
              <a:gd name="connsiteY21913" fmla="*/ 2505132 h 4158856"/>
              <a:gd name="connsiteX21914" fmla="*/ 1746044 w 10692508"/>
              <a:gd name="connsiteY21914" fmla="*/ 2495160 h 4158856"/>
              <a:gd name="connsiteX21915" fmla="*/ 1756013 w 10692508"/>
              <a:gd name="connsiteY21915" fmla="*/ 2505132 h 4158856"/>
              <a:gd name="connsiteX21916" fmla="*/ 1775184 w 10692508"/>
              <a:gd name="connsiteY21916" fmla="*/ 2505132 h 4158856"/>
              <a:gd name="connsiteX21917" fmla="*/ 1805856 w 10692508"/>
              <a:gd name="connsiteY21917" fmla="*/ 2490558 h 4158856"/>
              <a:gd name="connsiteX21918" fmla="*/ 1805856 w 10692508"/>
              <a:gd name="connsiteY21918" fmla="*/ 2485189 h 4158856"/>
              <a:gd name="connsiteX21919" fmla="*/ 1785152 w 10692508"/>
              <a:gd name="connsiteY21919" fmla="*/ 2479820 h 4158856"/>
              <a:gd name="connsiteX21920" fmla="*/ 1756013 w 10692508"/>
              <a:gd name="connsiteY21920" fmla="*/ 2479820 h 4158856"/>
              <a:gd name="connsiteX21921" fmla="*/ 1756013 w 10692508"/>
              <a:gd name="connsiteY21921" fmla="*/ 2464479 h 4158856"/>
              <a:gd name="connsiteX21922" fmla="*/ 1765215 w 10692508"/>
              <a:gd name="connsiteY21922" fmla="*/ 2459110 h 4158856"/>
              <a:gd name="connsiteX21923" fmla="*/ 1756013 w 10692508"/>
              <a:gd name="connsiteY21923" fmla="*/ 2449138 h 4158856"/>
              <a:gd name="connsiteX21924" fmla="*/ 1756013 w 10692508"/>
              <a:gd name="connsiteY21924" fmla="*/ 2443769 h 4158856"/>
              <a:gd name="connsiteX21925" fmla="*/ 1756013 w 10692508"/>
              <a:gd name="connsiteY21925" fmla="*/ 2439167 h 4158856"/>
              <a:gd name="connsiteX21926" fmla="*/ 1735309 w 10692508"/>
              <a:gd name="connsiteY21926" fmla="*/ 2439167 h 4158856"/>
              <a:gd name="connsiteX21927" fmla="*/ 1715372 w 10692508"/>
              <a:gd name="connsiteY21927" fmla="*/ 2433798 h 4158856"/>
              <a:gd name="connsiteX21928" fmla="*/ 1715372 w 10692508"/>
              <a:gd name="connsiteY21928" fmla="*/ 2443769 h 4158856"/>
              <a:gd name="connsiteX21929" fmla="*/ 1705403 w 10692508"/>
              <a:gd name="connsiteY21929" fmla="*/ 2449138 h 4158856"/>
              <a:gd name="connsiteX21930" fmla="*/ 1686233 w 10692508"/>
              <a:gd name="connsiteY21930" fmla="*/ 2449138 h 4158856"/>
              <a:gd name="connsiteX21931" fmla="*/ 1686233 w 10692508"/>
              <a:gd name="connsiteY21931" fmla="*/ 2464479 h 4158856"/>
              <a:gd name="connsiteX21932" fmla="*/ 1705403 w 10692508"/>
              <a:gd name="connsiteY21932" fmla="*/ 2464479 h 4158856"/>
              <a:gd name="connsiteX21933" fmla="*/ 1735309 w 10692508"/>
              <a:gd name="connsiteY21933" fmla="*/ 2464479 h 4158856"/>
              <a:gd name="connsiteX21934" fmla="*/ 1735309 w 10692508"/>
              <a:gd name="connsiteY21934" fmla="*/ 2479820 h 4158856"/>
              <a:gd name="connsiteX21935" fmla="*/ 1746044 w 10692508"/>
              <a:gd name="connsiteY21935" fmla="*/ 2485189 h 4158856"/>
              <a:gd name="connsiteX21936" fmla="*/ 1735309 w 10692508"/>
              <a:gd name="connsiteY21936" fmla="*/ 2495160 h 4158856"/>
              <a:gd name="connsiteX21937" fmla="*/ 1705403 w 10692508"/>
              <a:gd name="connsiteY21937" fmla="*/ 2505132 h 4158856"/>
              <a:gd name="connsiteX21938" fmla="*/ 1686233 w 10692508"/>
              <a:gd name="connsiteY21938" fmla="*/ 2515870 h 4158856"/>
              <a:gd name="connsiteX21939" fmla="*/ 1655560 w 10692508"/>
              <a:gd name="connsiteY21939" fmla="*/ 2521239 h 4158856"/>
              <a:gd name="connsiteX21940" fmla="*/ 1646358 w 10692508"/>
              <a:gd name="connsiteY21940" fmla="*/ 2510501 h 4158856"/>
              <a:gd name="connsiteX21941" fmla="*/ 1655560 w 10692508"/>
              <a:gd name="connsiteY21941" fmla="*/ 2495160 h 4158856"/>
              <a:gd name="connsiteX21942" fmla="*/ 1646358 w 10692508"/>
              <a:gd name="connsiteY21942" fmla="*/ 2490558 h 4158856"/>
              <a:gd name="connsiteX21943" fmla="*/ 1636389 w 10692508"/>
              <a:gd name="connsiteY21943" fmla="*/ 2500530 h 4158856"/>
              <a:gd name="connsiteX21944" fmla="*/ 1625654 w 10692508"/>
              <a:gd name="connsiteY21944" fmla="*/ 2500530 h 4158856"/>
              <a:gd name="connsiteX21945" fmla="*/ 1605717 w 10692508"/>
              <a:gd name="connsiteY21945" fmla="*/ 2510501 h 4158856"/>
              <a:gd name="connsiteX21946" fmla="*/ 1605717 w 10692508"/>
              <a:gd name="connsiteY21946" fmla="*/ 2515870 h 4158856"/>
              <a:gd name="connsiteX21947" fmla="*/ 1586546 w 10692508"/>
              <a:gd name="connsiteY21947" fmla="*/ 2521239 h 4158856"/>
              <a:gd name="connsiteX21948" fmla="*/ 1576578 w 10692508"/>
              <a:gd name="connsiteY21948" fmla="*/ 2521239 h 4158856"/>
              <a:gd name="connsiteX21949" fmla="*/ 1565842 w 10692508"/>
              <a:gd name="connsiteY21949" fmla="*/ 2521239 h 4158856"/>
              <a:gd name="connsiteX21950" fmla="*/ 1555874 w 10692508"/>
              <a:gd name="connsiteY21950" fmla="*/ 2526609 h 4158856"/>
              <a:gd name="connsiteX21951" fmla="*/ 1535936 w 10692508"/>
              <a:gd name="connsiteY21951" fmla="*/ 2526609 h 4158856"/>
              <a:gd name="connsiteX21952" fmla="*/ 1515999 w 10692508"/>
              <a:gd name="connsiteY21952" fmla="*/ 2510501 h 4158856"/>
              <a:gd name="connsiteX21953" fmla="*/ 1526735 w 10692508"/>
              <a:gd name="connsiteY21953" fmla="*/ 2500530 h 4158856"/>
              <a:gd name="connsiteX21954" fmla="*/ 1526735 w 10692508"/>
              <a:gd name="connsiteY21954" fmla="*/ 2490558 h 4158856"/>
              <a:gd name="connsiteX21955" fmla="*/ 1545905 w 10692508"/>
              <a:gd name="connsiteY21955" fmla="*/ 2479820 h 4158856"/>
              <a:gd name="connsiteX21956" fmla="*/ 1595748 w 10692508"/>
              <a:gd name="connsiteY21956" fmla="*/ 2454508 h 4158856"/>
              <a:gd name="connsiteX21957" fmla="*/ 1605717 w 10692508"/>
              <a:gd name="connsiteY21957" fmla="*/ 2454508 h 4158856"/>
              <a:gd name="connsiteX21958" fmla="*/ 1625654 w 10692508"/>
              <a:gd name="connsiteY21958" fmla="*/ 2443769 h 4158856"/>
              <a:gd name="connsiteX21959" fmla="*/ 1636389 w 10692508"/>
              <a:gd name="connsiteY21959" fmla="*/ 2443769 h 4158856"/>
              <a:gd name="connsiteX21960" fmla="*/ 1595748 w 10692508"/>
              <a:gd name="connsiteY21960" fmla="*/ 2439167 h 4158856"/>
              <a:gd name="connsiteX21961" fmla="*/ 1595748 w 10692508"/>
              <a:gd name="connsiteY21961" fmla="*/ 2433798 h 4158856"/>
              <a:gd name="connsiteX21962" fmla="*/ 1605717 w 10692508"/>
              <a:gd name="connsiteY21962" fmla="*/ 2428428 h 4158856"/>
              <a:gd name="connsiteX21963" fmla="*/ 1625654 w 10692508"/>
              <a:gd name="connsiteY21963" fmla="*/ 2423059 h 4158856"/>
              <a:gd name="connsiteX21964" fmla="*/ 1625654 w 10692508"/>
              <a:gd name="connsiteY21964" fmla="*/ 2433798 h 4158856"/>
              <a:gd name="connsiteX21965" fmla="*/ 1646358 w 10692508"/>
              <a:gd name="connsiteY21965" fmla="*/ 2433798 h 4158856"/>
              <a:gd name="connsiteX21966" fmla="*/ 1636389 w 10692508"/>
              <a:gd name="connsiteY21966" fmla="*/ 2428428 h 4158856"/>
              <a:gd name="connsiteX21967" fmla="*/ 1655560 w 10692508"/>
              <a:gd name="connsiteY21967" fmla="*/ 2428428 h 4158856"/>
              <a:gd name="connsiteX21968" fmla="*/ 1686233 w 10692508"/>
              <a:gd name="connsiteY21968" fmla="*/ 2418457 h 4158856"/>
              <a:gd name="connsiteX21969" fmla="*/ 1665529 w 10692508"/>
              <a:gd name="connsiteY21969" fmla="*/ 2408486 h 4158856"/>
              <a:gd name="connsiteX21970" fmla="*/ 1646358 w 10692508"/>
              <a:gd name="connsiteY21970" fmla="*/ 2408486 h 4158856"/>
              <a:gd name="connsiteX21971" fmla="*/ 1636389 w 10692508"/>
              <a:gd name="connsiteY21971" fmla="*/ 2408486 h 4158856"/>
              <a:gd name="connsiteX21972" fmla="*/ 1615685 w 10692508"/>
              <a:gd name="connsiteY21972" fmla="*/ 2418457 h 4158856"/>
              <a:gd name="connsiteX21973" fmla="*/ 1605717 w 10692508"/>
              <a:gd name="connsiteY21973" fmla="*/ 2418457 h 4158856"/>
              <a:gd name="connsiteX21974" fmla="*/ 1595748 w 10692508"/>
              <a:gd name="connsiteY21974" fmla="*/ 2408486 h 4158856"/>
              <a:gd name="connsiteX21975" fmla="*/ 1586546 w 10692508"/>
              <a:gd name="connsiteY21975" fmla="*/ 2408486 h 4158856"/>
              <a:gd name="connsiteX21976" fmla="*/ 1586546 w 10692508"/>
              <a:gd name="connsiteY21976" fmla="*/ 2403116 h 4158856"/>
              <a:gd name="connsiteX21977" fmla="*/ 1565842 w 10692508"/>
              <a:gd name="connsiteY21977" fmla="*/ 2403116 h 4158856"/>
              <a:gd name="connsiteX21978" fmla="*/ 1555874 w 10692508"/>
              <a:gd name="connsiteY21978" fmla="*/ 2418457 h 4158856"/>
              <a:gd name="connsiteX21979" fmla="*/ 1545905 w 10692508"/>
              <a:gd name="connsiteY21979" fmla="*/ 2423059 h 4158856"/>
              <a:gd name="connsiteX21980" fmla="*/ 1515999 w 10692508"/>
              <a:gd name="connsiteY21980" fmla="*/ 2428428 h 4158856"/>
              <a:gd name="connsiteX21981" fmla="*/ 1515999 w 10692508"/>
              <a:gd name="connsiteY21981" fmla="*/ 2418457 h 4158856"/>
              <a:gd name="connsiteX21982" fmla="*/ 1496062 w 10692508"/>
              <a:gd name="connsiteY21982" fmla="*/ 2418457 h 4158856"/>
              <a:gd name="connsiteX21983" fmla="*/ 1475358 w 10692508"/>
              <a:gd name="connsiteY21983" fmla="*/ 2433798 h 4158856"/>
              <a:gd name="connsiteX21984" fmla="*/ 1475358 w 10692508"/>
              <a:gd name="connsiteY21984" fmla="*/ 2423059 h 4158856"/>
              <a:gd name="connsiteX21985" fmla="*/ 1475358 w 10692508"/>
              <a:gd name="connsiteY21985" fmla="*/ 2418457 h 4158856"/>
              <a:gd name="connsiteX21986" fmla="*/ 1506030 w 10692508"/>
              <a:gd name="connsiteY21986" fmla="*/ 2403116 h 4158856"/>
              <a:gd name="connsiteX21987" fmla="*/ 1526735 w 10692508"/>
              <a:gd name="connsiteY21987" fmla="*/ 2408486 h 4158856"/>
              <a:gd name="connsiteX21988" fmla="*/ 1526735 w 10692508"/>
              <a:gd name="connsiteY21988" fmla="*/ 2413855 h 4158856"/>
              <a:gd name="connsiteX21989" fmla="*/ 1535936 w 10692508"/>
              <a:gd name="connsiteY21989" fmla="*/ 2408486 h 4158856"/>
              <a:gd name="connsiteX21990" fmla="*/ 1545905 w 10692508"/>
              <a:gd name="connsiteY21990" fmla="*/ 2397747 h 4158856"/>
              <a:gd name="connsiteX21991" fmla="*/ 1545905 w 10692508"/>
              <a:gd name="connsiteY21991" fmla="*/ 2387009 h 4158856"/>
              <a:gd name="connsiteX21992" fmla="*/ 1565842 w 10692508"/>
              <a:gd name="connsiteY21992" fmla="*/ 2387009 h 4158856"/>
              <a:gd name="connsiteX21993" fmla="*/ 1576578 w 10692508"/>
              <a:gd name="connsiteY21993" fmla="*/ 2377804 h 4158856"/>
              <a:gd name="connsiteX21994" fmla="*/ 1545905 w 10692508"/>
              <a:gd name="connsiteY21994" fmla="*/ 2382406 h 4158856"/>
              <a:gd name="connsiteX21995" fmla="*/ 1545905 w 10692508"/>
              <a:gd name="connsiteY21995" fmla="*/ 2387009 h 4158856"/>
              <a:gd name="connsiteX21996" fmla="*/ 1535936 w 10692508"/>
              <a:gd name="connsiteY21996" fmla="*/ 2387009 h 4158856"/>
              <a:gd name="connsiteX21997" fmla="*/ 1515999 w 10692508"/>
              <a:gd name="connsiteY21997" fmla="*/ 2382406 h 4158856"/>
              <a:gd name="connsiteX21998" fmla="*/ 1496062 w 10692508"/>
              <a:gd name="connsiteY21998" fmla="*/ 2392378 h 4158856"/>
              <a:gd name="connsiteX21999" fmla="*/ 1506030 w 10692508"/>
              <a:gd name="connsiteY21999" fmla="*/ 2392378 h 4158856"/>
              <a:gd name="connsiteX22000" fmla="*/ 1506030 w 10692508"/>
              <a:gd name="connsiteY22000" fmla="*/ 2397747 h 4158856"/>
              <a:gd name="connsiteX22001" fmla="*/ 1466923 w 10692508"/>
              <a:gd name="connsiteY22001" fmla="*/ 2403116 h 4158856"/>
              <a:gd name="connsiteX22002" fmla="*/ 1456187 w 10692508"/>
              <a:gd name="connsiteY22002" fmla="*/ 2397747 h 4158856"/>
              <a:gd name="connsiteX22003" fmla="*/ 1475358 w 10692508"/>
              <a:gd name="connsiteY22003" fmla="*/ 2387009 h 4158856"/>
              <a:gd name="connsiteX22004" fmla="*/ 1486093 w 10692508"/>
              <a:gd name="connsiteY22004" fmla="*/ 2377804 h 4158856"/>
              <a:gd name="connsiteX22005" fmla="*/ 1515999 w 10692508"/>
              <a:gd name="connsiteY22005" fmla="*/ 2367066 h 4158856"/>
              <a:gd name="connsiteX22006" fmla="*/ 1515999 w 10692508"/>
              <a:gd name="connsiteY22006" fmla="*/ 2361696 h 4158856"/>
              <a:gd name="connsiteX22007" fmla="*/ 1535936 w 10692508"/>
              <a:gd name="connsiteY22007" fmla="*/ 2351725 h 4158856"/>
              <a:gd name="connsiteX22008" fmla="*/ 1515999 w 10692508"/>
              <a:gd name="connsiteY22008" fmla="*/ 2346356 h 4158856"/>
              <a:gd name="connsiteX22009" fmla="*/ 1535936 w 10692508"/>
              <a:gd name="connsiteY22009" fmla="*/ 2331015 h 4158856"/>
              <a:gd name="connsiteX22010" fmla="*/ 1526735 w 10692508"/>
              <a:gd name="connsiteY22010" fmla="*/ 2325646 h 4158856"/>
              <a:gd name="connsiteX22011" fmla="*/ 1526735 w 10692508"/>
              <a:gd name="connsiteY22011" fmla="*/ 2321044 h 4158856"/>
              <a:gd name="connsiteX22012" fmla="*/ 1526735 w 10692508"/>
              <a:gd name="connsiteY22012" fmla="*/ 2315674 h 4158856"/>
              <a:gd name="connsiteX22013" fmla="*/ 1545905 w 10692508"/>
              <a:gd name="connsiteY22013" fmla="*/ 2315674 h 4158856"/>
              <a:gd name="connsiteX22014" fmla="*/ 1555874 w 10692508"/>
              <a:gd name="connsiteY22014" fmla="*/ 2305703 h 4158856"/>
              <a:gd name="connsiteX22015" fmla="*/ 1545905 w 10692508"/>
              <a:gd name="connsiteY22015" fmla="*/ 2305703 h 4158856"/>
              <a:gd name="connsiteX22016" fmla="*/ 1526735 w 10692508"/>
              <a:gd name="connsiteY22016" fmla="*/ 2315674 h 4158856"/>
              <a:gd name="connsiteX22017" fmla="*/ 1515999 w 10692508"/>
              <a:gd name="connsiteY22017" fmla="*/ 2315674 h 4158856"/>
              <a:gd name="connsiteX22018" fmla="*/ 1486093 w 10692508"/>
              <a:gd name="connsiteY22018" fmla="*/ 2321044 h 4158856"/>
              <a:gd name="connsiteX22019" fmla="*/ 1456187 w 10692508"/>
              <a:gd name="connsiteY22019" fmla="*/ 2331015 h 4158856"/>
              <a:gd name="connsiteX22020" fmla="*/ 1426281 w 10692508"/>
              <a:gd name="connsiteY22020" fmla="*/ 2336384 h 4158856"/>
              <a:gd name="connsiteX22021" fmla="*/ 1415546 w 10692508"/>
              <a:gd name="connsiteY22021" fmla="*/ 2331015 h 4158856"/>
              <a:gd name="connsiteX22022" fmla="*/ 1415546 w 10692508"/>
              <a:gd name="connsiteY22022" fmla="*/ 2341754 h 4158856"/>
              <a:gd name="connsiteX22023" fmla="*/ 1466923 w 10692508"/>
              <a:gd name="connsiteY22023" fmla="*/ 2341754 h 4158856"/>
              <a:gd name="connsiteX22024" fmla="*/ 1475358 w 10692508"/>
              <a:gd name="connsiteY22024" fmla="*/ 2346356 h 4158856"/>
              <a:gd name="connsiteX22025" fmla="*/ 1475358 w 10692508"/>
              <a:gd name="connsiteY22025" fmla="*/ 2356327 h 4158856"/>
              <a:gd name="connsiteX22026" fmla="*/ 1436250 w 10692508"/>
              <a:gd name="connsiteY22026" fmla="*/ 2372435 h 4158856"/>
              <a:gd name="connsiteX22027" fmla="*/ 1407111 w 10692508"/>
              <a:gd name="connsiteY22027" fmla="*/ 2372435 h 4158856"/>
              <a:gd name="connsiteX22028" fmla="*/ 1436250 w 10692508"/>
              <a:gd name="connsiteY22028" fmla="*/ 2377804 h 4158856"/>
              <a:gd name="connsiteX22029" fmla="*/ 1446219 w 10692508"/>
              <a:gd name="connsiteY22029" fmla="*/ 2382406 h 4158856"/>
              <a:gd name="connsiteX22030" fmla="*/ 1446219 w 10692508"/>
              <a:gd name="connsiteY22030" fmla="*/ 2387009 h 4158856"/>
              <a:gd name="connsiteX22031" fmla="*/ 1415546 w 10692508"/>
              <a:gd name="connsiteY22031" fmla="*/ 2403116 h 4158856"/>
              <a:gd name="connsiteX22032" fmla="*/ 1386407 w 10692508"/>
              <a:gd name="connsiteY22032" fmla="*/ 2408486 h 4158856"/>
              <a:gd name="connsiteX22033" fmla="*/ 1365703 w 10692508"/>
              <a:gd name="connsiteY22033" fmla="*/ 2408486 h 4158856"/>
              <a:gd name="connsiteX22034" fmla="*/ 1365703 w 10692508"/>
              <a:gd name="connsiteY22034" fmla="*/ 2403116 h 4158856"/>
              <a:gd name="connsiteX22035" fmla="*/ 1376438 w 10692508"/>
              <a:gd name="connsiteY22035" fmla="*/ 2387009 h 4158856"/>
              <a:gd name="connsiteX22036" fmla="*/ 1376438 w 10692508"/>
              <a:gd name="connsiteY22036" fmla="*/ 2382406 h 4158856"/>
              <a:gd name="connsiteX22037" fmla="*/ 1376438 w 10692508"/>
              <a:gd name="connsiteY22037" fmla="*/ 2377804 h 4158856"/>
              <a:gd name="connsiteX22038" fmla="*/ 1386407 w 10692508"/>
              <a:gd name="connsiteY22038" fmla="*/ 2377804 h 4158856"/>
              <a:gd name="connsiteX22039" fmla="*/ 1396376 w 10692508"/>
              <a:gd name="connsiteY22039" fmla="*/ 2361696 h 4158856"/>
              <a:gd name="connsiteX22040" fmla="*/ 1386407 w 10692508"/>
              <a:gd name="connsiteY22040" fmla="*/ 2351725 h 4158856"/>
              <a:gd name="connsiteX22041" fmla="*/ 1396376 w 10692508"/>
              <a:gd name="connsiteY22041" fmla="*/ 2341754 h 4158856"/>
              <a:gd name="connsiteX22042" fmla="*/ 1396376 w 10692508"/>
              <a:gd name="connsiteY22042" fmla="*/ 2325646 h 4158856"/>
              <a:gd name="connsiteX22043" fmla="*/ 1415546 w 10692508"/>
              <a:gd name="connsiteY22043" fmla="*/ 2325646 h 4158856"/>
              <a:gd name="connsiteX22044" fmla="*/ 1446219 w 10692508"/>
              <a:gd name="connsiteY22044" fmla="*/ 2305703 h 4158856"/>
              <a:gd name="connsiteX22045" fmla="*/ 1456187 w 10692508"/>
              <a:gd name="connsiteY22045" fmla="*/ 2305703 h 4158856"/>
              <a:gd name="connsiteX22046" fmla="*/ 1466923 w 10692508"/>
              <a:gd name="connsiteY22046" fmla="*/ 2305703 h 4158856"/>
              <a:gd name="connsiteX22047" fmla="*/ 1486093 w 10692508"/>
              <a:gd name="connsiteY22047" fmla="*/ 2294965 h 4158856"/>
              <a:gd name="connsiteX22048" fmla="*/ 1506030 w 10692508"/>
              <a:gd name="connsiteY22048" fmla="*/ 2290362 h 4158856"/>
              <a:gd name="connsiteX22049" fmla="*/ 1526735 w 10692508"/>
              <a:gd name="connsiteY22049" fmla="*/ 2290362 h 4158856"/>
              <a:gd name="connsiteX22050" fmla="*/ 1535936 w 10692508"/>
              <a:gd name="connsiteY22050" fmla="*/ 2300334 h 4158856"/>
              <a:gd name="connsiteX22051" fmla="*/ 1565842 w 10692508"/>
              <a:gd name="connsiteY22051" fmla="*/ 2279624 h 4158856"/>
              <a:gd name="connsiteX22052" fmla="*/ 1565842 w 10692508"/>
              <a:gd name="connsiteY22052" fmla="*/ 2284993 h 4158856"/>
              <a:gd name="connsiteX22053" fmla="*/ 1576578 w 10692508"/>
              <a:gd name="connsiteY22053" fmla="*/ 2279624 h 4158856"/>
              <a:gd name="connsiteX22054" fmla="*/ 1595748 w 10692508"/>
              <a:gd name="connsiteY22054" fmla="*/ 2274255 h 4158856"/>
              <a:gd name="connsiteX22055" fmla="*/ 1605717 w 10692508"/>
              <a:gd name="connsiteY22055" fmla="*/ 2279624 h 4158856"/>
              <a:gd name="connsiteX22056" fmla="*/ 1615685 w 10692508"/>
              <a:gd name="connsiteY22056" fmla="*/ 2274255 h 4158856"/>
              <a:gd name="connsiteX22057" fmla="*/ 1615685 w 10692508"/>
              <a:gd name="connsiteY22057" fmla="*/ 2269652 h 4158856"/>
              <a:gd name="connsiteX22058" fmla="*/ 1636389 w 10692508"/>
              <a:gd name="connsiteY22058" fmla="*/ 2259681 h 4158856"/>
              <a:gd name="connsiteX22059" fmla="*/ 1636389 w 10692508"/>
              <a:gd name="connsiteY22059" fmla="*/ 2248943 h 4158856"/>
              <a:gd name="connsiteX22060" fmla="*/ 1625654 w 10692508"/>
              <a:gd name="connsiteY22060" fmla="*/ 2248943 h 4158856"/>
              <a:gd name="connsiteX22061" fmla="*/ 1605717 w 10692508"/>
              <a:gd name="connsiteY22061" fmla="*/ 2264283 h 4158856"/>
              <a:gd name="connsiteX22062" fmla="*/ 1586546 w 10692508"/>
              <a:gd name="connsiteY22062" fmla="*/ 2264283 h 4158856"/>
              <a:gd name="connsiteX22063" fmla="*/ 1565842 w 10692508"/>
              <a:gd name="connsiteY22063" fmla="*/ 2274255 h 4158856"/>
              <a:gd name="connsiteX22064" fmla="*/ 1555874 w 10692508"/>
              <a:gd name="connsiteY22064" fmla="*/ 2269652 h 4158856"/>
              <a:gd name="connsiteX22065" fmla="*/ 1576578 w 10692508"/>
              <a:gd name="connsiteY22065" fmla="*/ 2254312 h 4158856"/>
              <a:gd name="connsiteX22066" fmla="*/ 1595748 w 10692508"/>
              <a:gd name="connsiteY22066" fmla="*/ 2254312 h 4158856"/>
              <a:gd name="connsiteX22067" fmla="*/ 1576578 w 10692508"/>
              <a:gd name="connsiteY22067" fmla="*/ 2248943 h 4158856"/>
              <a:gd name="connsiteX22068" fmla="*/ 1605717 w 10692508"/>
              <a:gd name="connsiteY22068" fmla="*/ 2233602 h 4158856"/>
              <a:gd name="connsiteX22069" fmla="*/ 1636389 w 10692508"/>
              <a:gd name="connsiteY22069" fmla="*/ 2228233 h 4158856"/>
              <a:gd name="connsiteX22070" fmla="*/ 1636389 w 10692508"/>
              <a:gd name="connsiteY22070" fmla="*/ 2218261 h 4158856"/>
              <a:gd name="connsiteX22071" fmla="*/ 1625654 w 10692508"/>
              <a:gd name="connsiteY22071" fmla="*/ 2223630 h 4158856"/>
              <a:gd name="connsiteX22072" fmla="*/ 1605717 w 10692508"/>
              <a:gd name="connsiteY22072" fmla="*/ 2218261 h 4158856"/>
              <a:gd name="connsiteX22073" fmla="*/ 1595748 w 10692508"/>
              <a:gd name="connsiteY22073" fmla="*/ 2223630 h 4158856"/>
              <a:gd name="connsiteX22074" fmla="*/ 1576578 w 10692508"/>
              <a:gd name="connsiteY22074" fmla="*/ 2223630 h 4158856"/>
              <a:gd name="connsiteX22075" fmla="*/ 1576578 w 10692508"/>
              <a:gd name="connsiteY22075" fmla="*/ 2212892 h 4158856"/>
              <a:gd name="connsiteX22076" fmla="*/ 1555874 w 10692508"/>
              <a:gd name="connsiteY22076" fmla="*/ 2223630 h 4158856"/>
              <a:gd name="connsiteX22077" fmla="*/ 1565842 w 10692508"/>
              <a:gd name="connsiteY22077" fmla="*/ 2233602 h 4158856"/>
              <a:gd name="connsiteX22078" fmla="*/ 1576578 w 10692508"/>
              <a:gd name="connsiteY22078" fmla="*/ 2248943 h 4158856"/>
              <a:gd name="connsiteX22079" fmla="*/ 1545905 w 10692508"/>
              <a:gd name="connsiteY22079" fmla="*/ 2259681 h 4158856"/>
              <a:gd name="connsiteX22080" fmla="*/ 1526735 w 10692508"/>
              <a:gd name="connsiteY22080" fmla="*/ 2269652 h 4158856"/>
              <a:gd name="connsiteX22081" fmla="*/ 1515999 w 10692508"/>
              <a:gd name="connsiteY22081" fmla="*/ 2274255 h 4158856"/>
              <a:gd name="connsiteX22082" fmla="*/ 1486093 w 10692508"/>
              <a:gd name="connsiteY22082" fmla="*/ 2274255 h 4158856"/>
              <a:gd name="connsiteX22083" fmla="*/ 1486093 w 10692508"/>
              <a:gd name="connsiteY22083" fmla="*/ 2269652 h 4158856"/>
              <a:gd name="connsiteX22084" fmla="*/ 1496062 w 10692508"/>
              <a:gd name="connsiteY22084" fmla="*/ 2254312 h 4158856"/>
              <a:gd name="connsiteX22085" fmla="*/ 1545905 w 10692508"/>
              <a:gd name="connsiteY22085" fmla="*/ 2238204 h 4158856"/>
              <a:gd name="connsiteX22086" fmla="*/ 1535936 w 10692508"/>
              <a:gd name="connsiteY22086" fmla="*/ 2238204 h 4158856"/>
              <a:gd name="connsiteX22087" fmla="*/ 1526735 w 10692508"/>
              <a:gd name="connsiteY22087" fmla="*/ 2238204 h 4158856"/>
              <a:gd name="connsiteX22088" fmla="*/ 1475358 w 10692508"/>
              <a:gd name="connsiteY22088" fmla="*/ 2238204 h 4158856"/>
              <a:gd name="connsiteX22089" fmla="*/ 1466923 w 10692508"/>
              <a:gd name="connsiteY22089" fmla="*/ 2238204 h 4158856"/>
              <a:gd name="connsiteX22090" fmla="*/ 1446219 w 10692508"/>
              <a:gd name="connsiteY22090" fmla="*/ 2238204 h 4158856"/>
              <a:gd name="connsiteX22091" fmla="*/ 1415546 w 10692508"/>
              <a:gd name="connsiteY22091" fmla="*/ 2238204 h 4158856"/>
              <a:gd name="connsiteX22092" fmla="*/ 1415546 w 10692508"/>
              <a:gd name="connsiteY22092" fmla="*/ 2233602 h 4158856"/>
              <a:gd name="connsiteX22093" fmla="*/ 1396376 w 10692508"/>
              <a:gd name="connsiteY22093" fmla="*/ 2238204 h 4158856"/>
              <a:gd name="connsiteX22094" fmla="*/ 1386407 w 10692508"/>
              <a:gd name="connsiteY22094" fmla="*/ 2248943 h 4158856"/>
              <a:gd name="connsiteX22095" fmla="*/ 1357268 w 10692508"/>
              <a:gd name="connsiteY22095" fmla="*/ 2243573 h 4158856"/>
              <a:gd name="connsiteX22096" fmla="*/ 1346532 w 10692508"/>
              <a:gd name="connsiteY22096" fmla="*/ 2238204 h 4158856"/>
              <a:gd name="connsiteX22097" fmla="*/ 1336564 w 10692508"/>
              <a:gd name="connsiteY22097" fmla="*/ 2238204 h 4158856"/>
              <a:gd name="connsiteX22098" fmla="*/ 1326595 w 10692508"/>
              <a:gd name="connsiteY22098" fmla="*/ 2248943 h 4158856"/>
              <a:gd name="connsiteX22099" fmla="*/ 1305891 w 10692508"/>
              <a:gd name="connsiteY22099" fmla="*/ 2233602 h 4158856"/>
              <a:gd name="connsiteX22100" fmla="*/ 1286721 w 10692508"/>
              <a:gd name="connsiteY22100" fmla="*/ 2248943 h 4158856"/>
              <a:gd name="connsiteX22101" fmla="*/ 1266783 w 10692508"/>
              <a:gd name="connsiteY22101" fmla="*/ 2248943 h 4158856"/>
              <a:gd name="connsiteX22102" fmla="*/ 1276752 w 10692508"/>
              <a:gd name="connsiteY22102" fmla="*/ 2243573 h 4158856"/>
              <a:gd name="connsiteX22103" fmla="*/ 1276752 w 10692508"/>
              <a:gd name="connsiteY22103" fmla="*/ 2238204 h 4158856"/>
              <a:gd name="connsiteX22104" fmla="*/ 1326595 w 10692508"/>
              <a:gd name="connsiteY22104" fmla="*/ 2212892 h 4158856"/>
              <a:gd name="connsiteX22105" fmla="*/ 1316626 w 10692508"/>
              <a:gd name="connsiteY22105" fmla="*/ 2207523 h 4158856"/>
              <a:gd name="connsiteX22106" fmla="*/ 1326595 w 10692508"/>
              <a:gd name="connsiteY22106" fmla="*/ 2202153 h 4158856"/>
              <a:gd name="connsiteX22107" fmla="*/ 1326595 w 10692508"/>
              <a:gd name="connsiteY22107" fmla="*/ 2187580 h 4158856"/>
              <a:gd name="connsiteX22108" fmla="*/ 1336564 w 10692508"/>
              <a:gd name="connsiteY22108" fmla="*/ 2176841 h 4158856"/>
              <a:gd name="connsiteX22109" fmla="*/ 1346532 w 10692508"/>
              <a:gd name="connsiteY22109" fmla="*/ 2176841 h 4158856"/>
              <a:gd name="connsiteX22110" fmla="*/ 1365703 w 10692508"/>
              <a:gd name="connsiteY22110" fmla="*/ 2182211 h 4158856"/>
              <a:gd name="connsiteX22111" fmla="*/ 1386407 w 10692508"/>
              <a:gd name="connsiteY22111" fmla="*/ 2187580 h 4158856"/>
              <a:gd name="connsiteX22112" fmla="*/ 1386407 w 10692508"/>
              <a:gd name="connsiteY22112" fmla="*/ 2197551 h 4158856"/>
              <a:gd name="connsiteX22113" fmla="*/ 1357268 w 10692508"/>
              <a:gd name="connsiteY22113" fmla="*/ 2202153 h 4158856"/>
              <a:gd name="connsiteX22114" fmla="*/ 1357268 w 10692508"/>
              <a:gd name="connsiteY22114" fmla="*/ 2218261 h 4158856"/>
              <a:gd name="connsiteX22115" fmla="*/ 1386407 w 10692508"/>
              <a:gd name="connsiteY22115" fmla="*/ 2202153 h 4158856"/>
              <a:gd name="connsiteX22116" fmla="*/ 1386407 w 10692508"/>
              <a:gd name="connsiteY22116" fmla="*/ 2197551 h 4158856"/>
              <a:gd name="connsiteX22117" fmla="*/ 1415546 w 10692508"/>
              <a:gd name="connsiteY22117" fmla="*/ 2187580 h 4158856"/>
              <a:gd name="connsiteX22118" fmla="*/ 1436250 w 10692508"/>
              <a:gd name="connsiteY22118" fmla="*/ 2187580 h 4158856"/>
              <a:gd name="connsiteX22119" fmla="*/ 1446219 w 10692508"/>
              <a:gd name="connsiteY22119" fmla="*/ 2182211 h 4158856"/>
              <a:gd name="connsiteX22120" fmla="*/ 1486093 w 10692508"/>
              <a:gd name="connsiteY22120" fmla="*/ 2182211 h 4158856"/>
              <a:gd name="connsiteX22121" fmla="*/ 1515999 w 10692508"/>
              <a:gd name="connsiteY22121" fmla="*/ 2166870 h 4158856"/>
              <a:gd name="connsiteX22122" fmla="*/ 1475358 w 10692508"/>
              <a:gd name="connsiteY22122" fmla="*/ 2166870 h 4158856"/>
              <a:gd name="connsiteX22123" fmla="*/ 1466923 w 10692508"/>
              <a:gd name="connsiteY22123" fmla="*/ 2176841 h 4158856"/>
              <a:gd name="connsiteX22124" fmla="*/ 1446219 w 10692508"/>
              <a:gd name="connsiteY22124" fmla="*/ 2171472 h 4158856"/>
              <a:gd name="connsiteX22125" fmla="*/ 1446219 w 10692508"/>
              <a:gd name="connsiteY22125" fmla="*/ 2161501 h 4158856"/>
              <a:gd name="connsiteX22126" fmla="*/ 1407111 w 10692508"/>
              <a:gd name="connsiteY22126" fmla="*/ 2161501 h 4158856"/>
              <a:gd name="connsiteX22127" fmla="*/ 1407111 w 10692508"/>
              <a:gd name="connsiteY22127" fmla="*/ 2166870 h 4158856"/>
              <a:gd name="connsiteX22128" fmla="*/ 1426281 w 10692508"/>
              <a:gd name="connsiteY22128" fmla="*/ 2166870 h 4158856"/>
              <a:gd name="connsiteX22129" fmla="*/ 1426281 w 10692508"/>
              <a:gd name="connsiteY22129" fmla="*/ 2176841 h 4158856"/>
              <a:gd name="connsiteX22130" fmla="*/ 1415546 w 10692508"/>
              <a:gd name="connsiteY22130" fmla="*/ 2182211 h 4158856"/>
              <a:gd name="connsiteX22131" fmla="*/ 1415546 w 10692508"/>
              <a:gd name="connsiteY22131" fmla="*/ 2187580 h 4158856"/>
              <a:gd name="connsiteX22132" fmla="*/ 1396376 w 10692508"/>
              <a:gd name="connsiteY22132" fmla="*/ 2171472 h 4158856"/>
              <a:gd name="connsiteX22133" fmla="*/ 1376438 w 10692508"/>
              <a:gd name="connsiteY22133" fmla="*/ 2176841 h 4158856"/>
              <a:gd name="connsiteX22134" fmla="*/ 1376438 w 10692508"/>
              <a:gd name="connsiteY22134" fmla="*/ 2166870 h 4158856"/>
              <a:gd name="connsiteX22135" fmla="*/ 1396376 w 10692508"/>
              <a:gd name="connsiteY22135" fmla="*/ 2151529 h 4158856"/>
              <a:gd name="connsiteX22136" fmla="*/ 1396376 w 10692508"/>
              <a:gd name="connsiteY22136" fmla="*/ 2146160 h 4158856"/>
              <a:gd name="connsiteX22137" fmla="*/ 1376438 w 10692508"/>
              <a:gd name="connsiteY22137" fmla="*/ 2151529 h 4158856"/>
              <a:gd name="connsiteX22138" fmla="*/ 1365703 w 10692508"/>
              <a:gd name="connsiteY22138" fmla="*/ 2151529 h 4158856"/>
              <a:gd name="connsiteX22139" fmla="*/ 1365703 w 10692508"/>
              <a:gd name="connsiteY22139" fmla="*/ 2156131 h 4158856"/>
              <a:gd name="connsiteX22140" fmla="*/ 1326595 w 10692508"/>
              <a:gd name="connsiteY22140" fmla="*/ 2161501 h 4158856"/>
              <a:gd name="connsiteX22141" fmla="*/ 1316626 w 10692508"/>
              <a:gd name="connsiteY22141" fmla="*/ 2156131 h 4158856"/>
              <a:gd name="connsiteX22142" fmla="*/ 1297456 w 10692508"/>
              <a:gd name="connsiteY22142" fmla="*/ 2156131 h 4158856"/>
              <a:gd name="connsiteX22143" fmla="*/ 1305891 w 10692508"/>
              <a:gd name="connsiteY22143" fmla="*/ 2146160 h 4158856"/>
              <a:gd name="connsiteX22144" fmla="*/ 1286721 w 10692508"/>
              <a:gd name="connsiteY22144" fmla="*/ 2140791 h 4158856"/>
              <a:gd name="connsiteX22145" fmla="*/ 1305891 w 10692508"/>
              <a:gd name="connsiteY22145" fmla="*/ 2136189 h 4158856"/>
              <a:gd name="connsiteX22146" fmla="*/ 1297456 w 10692508"/>
              <a:gd name="connsiteY22146" fmla="*/ 2125450 h 4158856"/>
              <a:gd name="connsiteX22147" fmla="*/ 1336564 w 10692508"/>
              <a:gd name="connsiteY22147" fmla="*/ 2115479 h 4158856"/>
              <a:gd name="connsiteX22148" fmla="*/ 1346532 w 10692508"/>
              <a:gd name="connsiteY22148" fmla="*/ 2115479 h 4158856"/>
              <a:gd name="connsiteX22149" fmla="*/ 1346532 w 10692508"/>
              <a:gd name="connsiteY22149" fmla="*/ 2120081 h 4158856"/>
              <a:gd name="connsiteX22150" fmla="*/ 1365703 w 10692508"/>
              <a:gd name="connsiteY22150" fmla="*/ 2120081 h 4158856"/>
              <a:gd name="connsiteX22151" fmla="*/ 1376438 w 10692508"/>
              <a:gd name="connsiteY22151" fmla="*/ 2110109 h 4158856"/>
              <a:gd name="connsiteX22152" fmla="*/ 1396376 w 10692508"/>
              <a:gd name="connsiteY22152" fmla="*/ 2110109 h 4158856"/>
              <a:gd name="connsiteX22153" fmla="*/ 1396376 w 10692508"/>
              <a:gd name="connsiteY22153" fmla="*/ 2105507 h 4158856"/>
              <a:gd name="connsiteX22154" fmla="*/ 1415546 w 10692508"/>
              <a:gd name="connsiteY22154" fmla="*/ 2105507 h 4158856"/>
              <a:gd name="connsiteX22155" fmla="*/ 1426281 w 10692508"/>
              <a:gd name="connsiteY22155" fmla="*/ 2100138 h 4158856"/>
              <a:gd name="connsiteX22156" fmla="*/ 1415546 w 10692508"/>
              <a:gd name="connsiteY22156" fmla="*/ 2094769 h 4158856"/>
              <a:gd name="connsiteX22157" fmla="*/ 1396376 w 10692508"/>
              <a:gd name="connsiteY22157" fmla="*/ 2105507 h 4158856"/>
              <a:gd name="connsiteX22158" fmla="*/ 1386407 w 10692508"/>
              <a:gd name="connsiteY22158" fmla="*/ 2105507 h 4158856"/>
              <a:gd name="connsiteX22159" fmla="*/ 1376438 w 10692508"/>
              <a:gd name="connsiteY22159" fmla="*/ 2110109 h 4158856"/>
              <a:gd name="connsiteX22160" fmla="*/ 1336564 w 10692508"/>
              <a:gd name="connsiteY22160" fmla="*/ 2100138 h 4158856"/>
              <a:gd name="connsiteX22161" fmla="*/ 1336564 w 10692508"/>
              <a:gd name="connsiteY22161" fmla="*/ 2084030 h 4158856"/>
              <a:gd name="connsiteX22162" fmla="*/ 1316626 w 10692508"/>
              <a:gd name="connsiteY22162" fmla="*/ 2089400 h 4158856"/>
              <a:gd name="connsiteX22163" fmla="*/ 1305891 w 10692508"/>
              <a:gd name="connsiteY22163" fmla="*/ 2079428 h 4158856"/>
              <a:gd name="connsiteX22164" fmla="*/ 1297456 w 10692508"/>
              <a:gd name="connsiteY22164" fmla="*/ 2084030 h 4158856"/>
              <a:gd name="connsiteX22165" fmla="*/ 1286721 w 10692508"/>
              <a:gd name="connsiteY22165" fmla="*/ 2084030 h 4158856"/>
              <a:gd name="connsiteX22166" fmla="*/ 1286721 w 10692508"/>
              <a:gd name="connsiteY22166" fmla="*/ 2079428 h 4158856"/>
              <a:gd name="connsiteX22167" fmla="*/ 1276752 w 10692508"/>
              <a:gd name="connsiteY22167" fmla="*/ 2074826 h 4158856"/>
              <a:gd name="connsiteX22168" fmla="*/ 1286721 w 10692508"/>
              <a:gd name="connsiteY22168" fmla="*/ 2069457 h 4158856"/>
              <a:gd name="connsiteX22169" fmla="*/ 1256815 w 10692508"/>
              <a:gd name="connsiteY22169" fmla="*/ 2064087 h 4158856"/>
              <a:gd name="connsiteX22170" fmla="*/ 1237644 w 10692508"/>
              <a:gd name="connsiteY22170" fmla="*/ 2079428 h 4158856"/>
              <a:gd name="connsiteX22171" fmla="*/ 1216940 w 10692508"/>
              <a:gd name="connsiteY22171" fmla="*/ 2084030 h 4158856"/>
              <a:gd name="connsiteX22172" fmla="*/ 1206971 w 10692508"/>
              <a:gd name="connsiteY22172" fmla="*/ 2084030 h 4158856"/>
              <a:gd name="connsiteX22173" fmla="*/ 1196236 w 10692508"/>
              <a:gd name="connsiteY22173" fmla="*/ 2079428 h 4158856"/>
              <a:gd name="connsiteX22174" fmla="*/ 1186267 w 10692508"/>
              <a:gd name="connsiteY22174" fmla="*/ 2084030 h 4158856"/>
              <a:gd name="connsiteX22175" fmla="*/ 1157128 w 10692508"/>
              <a:gd name="connsiteY22175" fmla="*/ 2074826 h 4158856"/>
              <a:gd name="connsiteX22176" fmla="*/ 1186267 w 10692508"/>
              <a:gd name="connsiteY22176" fmla="*/ 2064087 h 4158856"/>
              <a:gd name="connsiteX22177" fmla="*/ 1196236 w 10692508"/>
              <a:gd name="connsiteY22177" fmla="*/ 2064087 h 4158856"/>
              <a:gd name="connsiteX22178" fmla="*/ 1206971 w 10692508"/>
              <a:gd name="connsiteY22178" fmla="*/ 2053349 h 4158856"/>
              <a:gd name="connsiteX22179" fmla="*/ 1226909 w 10692508"/>
              <a:gd name="connsiteY22179" fmla="*/ 2043378 h 4158856"/>
              <a:gd name="connsiteX22180" fmla="*/ 1256815 w 10692508"/>
              <a:gd name="connsiteY22180" fmla="*/ 2038775 h 4158856"/>
              <a:gd name="connsiteX22181" fmla="*/ 1256815 w 10692508"/>
              <a:gd name="connsiteY22181" fmla="*/ 2028037 h 4158856"/>
              <a:gd name="connsiteX22182" fmla="*/ 1266783 w 10692508"/>
              <a:gd name="connsiteY22182" fmla="*/ 2028037 h 4158856"/>
              <a:gd name="connsiteX22183" fmla="*/ 1297456 w 10692508"/>
              <a:gd name="connsiteY22183" fmla="*/ 2018065 h 4158856"/>
              <a:gd name="connsiteX22184" fmla="*/ 1297456 w 10692508"/>
              <a:gd name="connsiteY22184" fmla="*/ 2012696 h 4158856"/>
              <a:gd name="connsiteX22185" fmla="*/ 1266783 w 10692508"/>
              <a:gd name="connsiteY22185" fmla="*/ 2018065 h 4158856"/>
              <a:gd name="connsiteX22186" fmla="*/ 1237644 w 10692508"/>
              <a:gd name="connsiteY22186" fmla="*/ 2022668 h 4158856"/>
              <a:gd name="connsiteX22187" fmla="*/ 1237644 w 10692508"/>
              <a:gd name="connsiteY22187" fmla="*/ 2028037 h 4158856"/>
              <a:gd name="connsiteX22188" fmla="*/ 1216940 w 10692508"/>
              <a:gd name="connsiteY22188" fmla="*/ 2028037 h 4158856"/>
              <a:gd name="connsiteX22189" fmla="*/ 1226909 w 10692508"/>
              <a:gd name="connsiteY22189" fmla="*/ 2033406 h 4158856"/>
              <a:gd name="connsiteX22190" fmla="*/ 1226909 w 10692508"/>
              <a:gd name="connsiteY22190" fmla="*/ 2043378 h 4158856"/>
              <a:gd name="connsiteX22191" fmla="*/ 1216940 w 10692508"/>
              <a:gd name="connsiteY22191" fmla="*/ 2043378 h 4158856"/>
              <a:gd name="connsiteX22192" fmla="*/ 1206971 w 10692508"/>
              <a:gd name="connsiteY22192" fmla="*/ 2048747 h 4158856"/>
              <a:gd name="connsiteX22193" fmla="*/ 1206971 w 10692508"/>
              <a:gd name="connsiteY22193" fmla="*/ 2053349 h 4158856"/>
              <a:gd name="connsiteX22194" fmla="*/ 1186267 w 10692508"/>
              <a:gd name="connsiteY22194" fmla="*/ 2058718 h 4158856"/>
              <a:gd name="connsiteX22195" fmla="*/ 1157128 w 10692508"/>
              <a:gd name="connsiteY22195" fmla="*/ 2058718 h 4158856"/>
              <a:gd name="connsiteX22196" fmla="*/ 1136424 w 10692508"/>
              <a:gd name="connsiteY22196" fmla="*/ 2064087 h 4158856"/>
              <a:gd name="connsiteX22197" fmla="*/ 1117254 w 10692508"/>
              <a:gd name="connsiteY22197" fmla="*/ 2074826 h 4158856"/>
              <a:gd name="connsiteX22198" fmla="*/ 1097317 w 10692508"/>
              <a:gd name="connsiteY22198" fmla="*/ 2064087 h 4158856"/>
              <a:gd name="connsiteX22199" fmla="*/ 1107285 w 10692508"/>
              <a:gd name="connsiteY22199" fmla="*/ 2058718 h 4158856"/>
              <a:gd name="connsiteX22200" fmla="*/ 1097317 w 10692508"/>
              <a:gd name="connsiteY22200" fmla="*/ 2058718 h 4158856"/>
              <a:gd name="connsiteX22201" fmla="*/ 1087348 w 10692508"/>
              <a:gd name="connsiteY22201" fmla="*/ 2064087 h 4158856"/>
              <a:gd name="connsiteX22202" fmla="*/ 1037505 w 10692508"/>
              <a:gd name="connsiteY22202" fmla="*/ 2064087 h 4158856"/>
              <a:gd name="connsiteX22203" fmla="*/ 1007599 w 10692508"/>
              <a:gd name="connsiteY22203" fmla="*/ 2048747 h 4158856"/>
              <a:gd name="connsiteX22204" fmla="*/ 1047474 w 10692508"/>
              <a:gd name="connsiteY22204" fmla="*/ 2033406 h 4158856"/>
              <a:gd name="connsiteX22205" fmla="*/ 1067411 w 10692508"/>
              <a:gd name="connsiteY22205" fmla="*/ 2033406 h 4158856"/>
              <a:gd name="connsiteX22206" fmla="*/ 1076612 w 10692508"/>
              <a:gd name="connsiteY22206" fmla="*/ 2028037 h 4158856"/>
              <a:gd name="connsiteX22207" fmla="*/ 1097317 w 10692508"/>
              <a:gd name="connsiteY22207" fmla="*/ 2028037 h 4158856"/>
              <a:gd name="connsiteX22208" fmla="*/ 1097317 w 10692508"/>
              <a:gd name="connsiteY22208" fmla="*/ 2033406 h 4158856"/>
              <a:gd name="connsiteX22209" fmla="*/ 1136424 w 10692508"/>
              <a:gd name="connsiteY22209" fmla="*/ 2033406 h 4158856"/>
              <a:gd name="connsiteX22210" fmla="*/ 1136424 w 10692508"/>
              <a:gd name="connsiteY22210" fmla="*/ 2038775 h 4158856"/>
              <a:gd name="connsiteX22211" fmla="*/ 1177066 w 10692508"/>
              <a:gd name="connsiteY22211" fmla="*/ 2038775 h 4158856"/>
              <a:gd name="connsiteX22212" fmla="*/ 1186267 w 10692508"/>
              <a:gd name="connsiteY22212" fmla="*/ 2043378 h 4158856"/>
              <a:gd name="connsiteX22213" fmla="*/ 1186267 w 10692508"/>
              <a:gd name="connsiteY22213" fmla="*/ 2033406 h 4158856"/>
              <a:gd name="connsiteX22214" fmla="*/ 1196236 w 10692508"/>
              <a:gd name="connsiteY22214" fmla="*/ 2022668 h 4158856"/>
              <a:gd name="connsiteX22215" fmla="*/ 1206971 w 10692508"/>
              <a:gd name="connsiteY22215" fmla="*/ 2018065 h 4158856"/>
              <a:gd name="connsiteX22216" fmla="*/ 1216940 w 10692508"/>
              <a:gd name="connsiteY22216" fmla="*/ 2018065 h 4158856"/>
              <a:gd name="connsiteX22217" fmla="*/ 1226909 w 10692508"/>
              <a:gd name="connsiteY22217" fmla="*/ 2007327 h 4158856"/>
              <a:gd name="connsiteX22218" fmla="*/ 1206971 w 10692508"/>
              <a:gd name="connsiteY22218" fmla="*/ 2012696 h 4158856"/>
              <a:gd name="connsiteX22219" fmla="*/ 1177066 w 10692508"/>
              <a:gd name="connsiteY22219" fmla="*/ 2007327 h 4158856"/>
              <a:gd name="connsiteX22220" fmla="*/ 1157128 w 10692508"/>
              <a:gd name="connsiteY22220" fmla="*/ 2007327 h 4158856"/>
              <a:gd name="connsiteX22221" fmla="*/ 1147160 w 10692508"/>
              <a:gd name="connsiteY22221" fmla="*/ 1997356 h 4158856"/>
              <a:gd name="connsiteX22222" fmla="*/ 1177066 w 10692508"/>
              <a:gd name="connsiteY22222" fmla="*/ 1997356 h 4158856"/>
              <a:gd name="connsiteX22223" fmla="*/ 1216940 w 10692508"/>
              <a:gd name="connsiteY22223" fmla="*/ 1987384 h 4158856"/>
              <a:gd name="connsiteX22224" fmla="*/ 1216940 w 10692508"/>
              <a:gd name="connsiteY22224" fmla="*/ 1982015 h 4158856"/>
              <a:gd name="connsiteX22225" fmla="*/ 1216940 w 10692508"/>
              <a:gd name="connsiteY22225" fmla="*/ 1971276 h 4158856"/>
              <a:gd name="connsiteX22226" fmla="*/ 1226909 w 10692508"/>
              <a:gd name="connsiteY22226" fmla="*/ 1976646 h 4158856"/>
              <a:gd name="connsiteX22227" fmla="*/ 1237644 w 10692508"/>
              <a:gd name="connsiteY22227" fmla="*/ 1971276 h 4158856"/>
              <a:gd name="connsiteX22228" fmla="*/ 1246079 w 10692508"/>
              <a:gd name="connsiteY22228" fmla="*/ 1966674 h 4158856"/>
              <a:gd name="connsiteX22229" fmla="*/ 1266783 w 10692508"/>
              <a:gd name="connsiteY22229" fmla="*/ 1961305 h 4158856"/>
              <a:gd name="connsiteX22230" fmla="*/ 1276752 w 10692508"/>
              <a:gd name="connsiteY22230" fmla="*/ 1961305 h 4158856"/>
              <a:gd name="connsiteX22231" fmla="*/ 1276752 w 10692508"/>
              <a:gd name="connsiteY22231" fmla="*/ 1956703 h 4158856"/>
              <a:gd name="connsiteX22232" fmla="*/ 1256815 w 10692508"/>
              <a:gd name="connsiteY22232" fmla="*/ 1956703 h 4158856"/>
              <a:gd name="connsiteX22233" fmla="*/ 1246079 w 10692508"/>
              <a:gd name="connsiteY22233" fmla="*/ 1961305 h 4158856"/>
              <a:gd name="connsiteX22234" fmla="*/ 1246079 w 10692508"/>
              <a:gd name="connsiteY22234" fmla="*/ 1966674 h 4158856"/>
              <a:gd name="connsiteX22235" fmla="*/ 1226909 w 10692508"/>
              <a:gd name="connsiteY22235" fmla="*/ 1961305 h 4158856"/>
              <a:gd name="connsiteX22236" fmla="*/ 1216940 w 10692508"/>
              <a:gd name="connsiteY22236" fmla="*/ 1971276 h 4158856"/>
              <a:gd name="connsiteX22237" fmla="*/ 1196236 w 10692508"/>
              <a:gd name="connsiteY22237" fmla="*/ 1971276 h 4158856"/>
              <a:gd name="connsiteX22238" fmla="*/ 1177066 w 10692508"/>
              <a:gd name="connsiteY22238" fmla="*/ 1982015 h 4158856"/>
              <a:gd name="connsiteX22239" fmla="*/ 1147160 w 10692508"/>
              <a:gd name="connsiteY22239" fmla="*/ 1987384 h 4158856"/>
              <a:gd name="connsiteX22240" fmla="*/ 1147160 w 10692508"/>
              <a:gd name="connsiteY22240" fmla="*/ 1991986 h 4158856"/>
              <a:gd name="connsiteX22241" fmla="*/ 1117254 w 10692508"/>
              <a:gd name="connsiteY22241" fmla="*/ 1991986 h 4158856"/>
              <a:gd name="connsiteX22242" fmla="*/ 1117254 w 10692508"/>
              <a:gd name="connsiteY22242" fmla="*/ 1987384 h 4158856"/>
              <a:gd name="connsiteX22243" fmla="*/ 1136424 w 10692508"/>
              <a:gd name="connsiteY22243" fmla="*/ 1982015 h 4158856"/>
              <a:gd name="connsiteX22244" fmla="*/ 1126456 w 10692508"/>
              <a:gd name="connsiteY22244" fmla="*/ 1976646 h 4158856"/>
              <a:gd name="connsiteX22245" fmla="*/ 1147160 w 10692508"/>
              <a:gd name="connsiteY22245" fmla="*/ 1966674 h 4158856"/>
              <a:gd name="connsiteX22246" fmla="*/ 1167097 w 10692508"/>
              <a:gd name="connsiteY22246" fmla="*/ 1966674 h 4158856"/>
              <a:gd name="connsiteX22247" fmla="*/ 1167097 w 10692508"/>
              <a:gd name="connsiteY22247" fmla="*/ 1961305 h 4158856"/>
              <a:gd name="connsiteX22248" fmla="*/ 1186267 w 10692508"/>
              <a:gd name="connsiteY22248" fmla="*/ 1961305 h 4158856"/>
              <a:gd name="connsiteX22249" fmla="*/ 1196236 w 10692508"/>
              <a:gd name="connsiteY22249" fmla="*/ 1966674 h 4158856"/>
              <a:gd name="connsiteX22250" fmla="*/ 1226909 w 10692508"/>
              <a:gd name="connsiteY22250" fmla="*/ 1956703 h 4158856"/>
              <a:gd name="connsiteX22251" fmla="*/ 1246079 w 10692508"/>
              <a:gd name="connsiteY22251" fmla="*/ 1945964 h 4158856"/>
              <a:gd name="connsiteX22252" fmla="*/ 1256815 w 10692508"/>
              <a:gd name="connsiteY22252" fmla="*/ 1945964 h 4158856"/>
              <a:gd name="connsiteX22253" fmla="*/ 1316626 w 10692508"/>
              <a:gd name="connsiteY22253" fmla="*/ 1930624 h 4158856"/>
              <a:gd name="connsiteX22254" fmla="*/ 1326595 w 10692508"/>
              <a:gd name="connsiteY22254" fmla="*/ 1920652 h 4158856"/>
              <a:gd name="connsiteX22255" fmla="*/ 1326595 w 10692508"/>
              <a:gd name="connsiteY22255" fmla="*/ 1926021 h 4158856"/>
              <a:gd name="connsiteX22256" fmla="*/ 1346532 w 10692508"/>
              <a:gd name="connsiteY22256" fmla="*/ 1920652 h 4158856"/>
              <a:gd name="connsiteX22257" fmla="*/ 1336564 w 10692508"/>
              <a:gd name="connsiteY22257" fmla="*/ 1909914 h 4158856"/>
              <a:gd name="connsiteX22258" fmla="*/ 1316626 w 10692508"/>
              <a:gd name="connsiteY22258" fmla="*/ 1915283 h 4158856"/>
              <a:gd name="connsiteX22259" fmla="*/ 1286721 w 10692508"/>
              <a:gd name="connsiteY22259" fmla="*/ 1926021 h 4158856"/>
              <a:gd name="connsiteX22260" fmla="*/ 1276752 w 10692508"/>
              <a:gd name="connsiteY22260" fmla="*/ 1920652 h 4158856"/>
              <a:gd name="connsiteX22261" fmla="*/ 1256815 w 10692508"/>
              <a:gd name="connsiteY22261" fmla="*/ 1926021 h 4158856"/>
              <a:gd name="connsiteX22262" fmla="*/ 1237644 w 10692508"/>
              <a:gd name="connsiteY22262" fmla="*/ 1935226 h 4158856"/>
              <a:gd name="connsiteX22263" fmla="*/ 1246079 w 10692508"/>
              <a:gd name="connsiteY22263" fmla="*/ 1940595 h 4158856"/>
              <a:gd name="connsiteX22264" fmla="*/ 1246079 w 10692508"/>
              <a:gd name="connsiteY22264" fmla="*/ 1945964 h 4158856"/>
              <a:gd name="connsiteX22265" fmla="*/ 1196236 w 10692508"/>
              <a:gd name="connsiteY22265" fmla="*/ 1945964 h 4158856"/>
              <a:gd name="connsiteX22266" fmla="*/ 1186267 w 10692508"/>
              <a:gd name="connsiteY22266" fmla="*/ 1940595 h 4158856"/>
              <a:gd name="connsiteX22267" fmla="*/ 1157128 w 10692508"/>
              <a:gd name="connsiteY22267" fmla="*/ 1951334 h 4158856"/>
              <a:gd name="connsiteX22268" fmla="*/ 1136424 w 10692508"/>
              <a:gd name="connsiteY22268" fmla="*/ 1935226 h 4158856"/>
              <a:gd name="connsiteX22269" fmla="*/ 1136424 w 10692508"/>
              <a:gd name="connsiteY22269" fmla="*/ 1945964 h 4158856"/>
              <a:gd name="connsiteX22270" fmla="*/ 1117254 w 10692508"/>
              <a:gd name="connsiteY22270" fmla="*/ 1956703 h 4158856"/>
              <a:gd name="connsiteX22271" fmla="*/ 1097317 w 10692508"/>
              <a:gd name="connsiteY22271" fmla="*/ 1956703 h 4158856"/>
              <a:gd name="connsiteX22272" fmla="*/ 1087348 w 10692508"/>
              <a:gd name="connsiteY22272" fmla="*/ 1961305 h 4158856"/>
              <a:gd name="connsiteX22273" fmla="*/ 1067411 w 10692508"/>
              <a:gd name="connsiteY22273" fmla="*/ 1956703 h 4158856"/>
              <a:gd name="connsiteX22274" fmla="*/ 1076612 w 10692508"/>
              <a:gd name="connsiteY22274" fmla="*/ 1951334 h 4158856"/>
              <a:gd name="connsiteX22275" fmla="*/ 1076612 w 10692508"/>
              <a:gd name="connsiteY22275" fmla="*/ 1945964 h 4158856"/>
              <a:gd name="connsiteX22276" fmla="*/ 1097317 w 10692508"/>
              <a:gd name="connsiteY22276" fmla="*/ 1945964 h 4158856"/>
              <a:gd name="connsiteX22277" fmla="*/ 1126456 w 10692508"/>
              <a:gd name="connsiteY22277" fmla="*/ 1930624 h 4158856"/>
              <a:gd name="connsiteX22278" fmla="*/ 1136424 w 10692508"/>
              <a:gd name="connsiteY22278" fmla="*/ 1930624 h 4158856"/>
              <a:gd name="connsiteX22279" fmla="*/ 1147160 w 10692508"/>
              <a:gd name="connsiteY22279" fmla="*/ 1920652 h 4158856"/>
              <a:gd name="connsiteX22280" fmla="*/ 1157128 w 10692508"/>
              <a:gd name="connsiteY22280" fmla="*/ 1915283 h 4158856"/>
              <a:gd name="connsiteX22281" fmla="*/ 1177066 w 10692508"/>
              <a:gd name="connsiteY22281" fmla="*/ 1915283 h 4158856"/>
              <a:gd name="connsiteX22282" fmla="*/ 1196236 w 10692508"/>
              <a:gd name="connsiteY22282" fmla="*/ 1904545 h 4158856"/>
              <a:gd name="connsiteX22283" fmla="*/ 1216940 w 10692508"/>
              <a:gd name="connsiteY22283" fmla="*/ 1904545 h 4158856"/>
              <a:gd name="connsiteX22284" fmla="*/ 1226909 w 10692508"/>
              <a:gd name="connsiteY22284" fmla="*/ 1894573 h 4158856"/>
              <a:gd name="connsiteX22285" fmla="*/ 1196236 w 10692508"/>
              <a:gd name="connsiteY22285" fmla="*/ 1889971 h 4158856"/>
              <a:gd name="connsiteX22286" fmla="*/ 1226909 w 10692508"/>
              <a:gd name="connsiteY22286" fmla="*/ 1884602 h 4158856"/>
              <a:gd name="connsiteX22287" fmla="*/ 1246079 w 10692508"/>
              <a:gd name="connsiteY22287" fmla="*/ 1894573 h 4158856"/>
              <a:gd name="connsiteX22288" fmla="*/ 1276752 w 10692508"/>
              <a:gd name="connsiteY22288" fmla="*/ 1879232 h 4158856"/>
              <a:gd name="connsiteX22289" fmla="*/ 1297456 w 10692508"/>
              <a:gd name="connsiteY22289" fmla="*/ 1879232 h 4158856"/>
              <a:gd name="connsiteX22290" fmla="*/ 1326595 w 10692508"/>
              <a:gd name="connsiteY22290" fmla="*/ 1863892 h 4158856"/>
              <a:gd name="connsiteX22291" fmla="*/ 1316626 w 10692508"/>
              <a:gd name="connsiteY22291" fmla="*/ 1863892 h 4158856"/>
              <a:gd name="connsiteX22292" fmla="*/ 1316626 w 10692508"/>
              <a:gd name="connsiteY22292" fmla="*/ 1853920 h 4158856"/>
              <a:gd name="connsiteX22293" fmla="*/ 1346532 w 10692508"/>
              <a:gd name="connsiteY22293" fmla="*/ 1853920 h 4158856"/>
              <a:gd name="connsiteX22294" fmla="*/ 1336564 w 10692508"/>
              <a:gd name="connsiteY22294" fmla="*/ 1858523 h 4158856"/>
              <a:gd name="connsiteX22295" fmla="*/ 1346532 w 10692508"/>
              <a:gd name="connsiteY22295" fmla="*/ 1858523 h 4158856"/>
              <a:gd name="connsiteX22296" fmla="*/ 1365703 w 10692508"/>
              <a:gd name="connsiteY22296" fmla="*/ 1853920 h 4158856"/>
              <a:gd name="connsiteX22297" fmla="*/ 1365703 w 10692508"/>
              <a:gd name="connsiteY22297" fmla="*/ 1848551 h 4158856"/>
              <a:gd name="connsiteX22298" fmla="*/ 1336564 w 10692508"/>
              <a:gd name="connsiteY22298" fmla="*/ 1848551 h 4158856"/>
              <a:gd name="connsiteX22299" fmla="*/ 1336564 w 10692508"/>
              <a:gd name="connsiteY22299" fmla="*/ 1837813 h 4158856"/>
              <a:gd name="connsiteX22300" fmla="*/ 1316626 w 10692508"/>
              <a:gd name="connsiteY22300" fmla="*/ 1843182 h 4158856"/>
              <a:gd name="connsiteX22301" fmla="*/ 1297456 w 10692508"/>
              <a:gd name="connsiteY22301" fmla="*/ 1837813 h 4158856"/>
              <a:gd name="connsiteX22302" fmla="*/ 1336564 w 10692508"/>
              <a:gd name="connsiteY22302" fmla="*/ 1833210 h 4158856"/>
              <a:gd name="connsiteX22303" fmla="*/ 1336564 w 10692508"/>
              <a:gd name="connsiteY22303" fmla="*/ 1822472 h 4158856"/>
              <a:gd name="connsiteX22304" fmla="*/ 1365703 w 10692508"/>
              <a:gd name="connsiteY22304" fmla="*/ 1817870 h 4158856"/>
              <a:gd name="connsiteX22305" fmla="*/ 1376438 w 10692508"/>
              <a:gd name="connsiteY22305" fmla="*/ 1817870 h 4158856"/>
              <a:gd name="connsiteX22306" fmla="*/ 1386407 w 10692508"/>
              <a:gd name="connsiteY22306" fmla="*/ 1822472 h 4158856"/>
              <a:gd name="connsiteX22307" fmla="*/ 1386407 w 10692508"/>
              <a:gd name="connsiteY22307" fmla="*/ 1837813 h 4158856"/>
              <a:gd name="connsiteX22308" fmla="*/ 1407111 w 10692508"/>
              <a:gd name="connsiteY22308" fmla="*/ 1843182 h 4158856"/>
              <a:gd name="connsiteX22309" fmla="*/ 1436250 w 10692508"/>
              <a:gd name="connsiteY22309" fmla="*/ 1843182 h 4158856"/>
              <a:gd name="connsiteX22310" fmla="*/ 1456187 w 10692508"/>
              <a:gd name="connsiteY22310" fmla="*/ 1827841 h 4158856"/>
              <a:gd name="connsiteX22311" fmla="*/ 1475358 w 10692508"/>
              <a:gd name="connsiteY22311" fmla="*/ 1827841 h 4158856"/>
              <a:gd name="connsiteX22312" fmla="*/ 1486093 w 10692508"/>
              <a:gd name="connsiteY22312" fmla="*/ 1822472 h 4158856"/>
              <a:gd name="connsiteX22313" fmla="*/ 1506030 w 10692508"/>
              <a:gd name="connsiteY22313" fmla="*/ 1822472 h 4158856"/>
              <a:gd name="connsiteX22314" fmla="*/ 1526735 w 10692508"/>
              <a:gd name="connsiteY22314" fmla="*/ 1817870 h 4158856"/>
              <a:gd name="connsiteX22315" fmla="*/ 1526735 w 10692508"/>
              <a:gd name="connsiteY22315" fmla="*/ 1812500 h 4158856"/>
              <a:gd name="connsiteX22316" fmla="*/ 1545905 w 10692508"/>
              <a:gd name="connsiteY22316" fmla="*/ 1807131 h 4158856"/>
              <a:gd name="connsiteX22317" fmla="*/ 1545905 w 10692508"/>
              <a:gd name="connsiteY22317" fmla="*/ 1797160 h 4158856"/>
              <a:gd name="connsiteX22318" fmla="*/ 1565842 w 10692508"/>
              <a:gd name="connsiteY22318" fmla="*/ 1786421 h 4158856"/>
              <a:gd name="connsiteX22319" fmla="*/ 1576578 w 10692508"/>
              <a:gd name="connsiteY22319" fmla="*/ 1786421 h 4158856"/>
              <a:gd name="connsiteX22320" fmla="*/ 1576578 w 10692508"/>
              <a:gd name="connsiteY22320" fmla="*/ 1791791 h 4158856"/>
              <a:gd name="connsiteX22321" fmla="*/ 1595748 w 10692508"/>
              <a:gd name="connsiteY22321" fmla="*/ 1797160 h 4158856"/>
              <a:gd name="connsiteX22322" fmla="*/ 1615685 w 10692508"/>
              <a:gd name="connsiteY22322" fmla="*/ 1786421 h 4158856"/>
              <a:gd name="connsiteX22323" fmla="*/ 1646358 w 10692508"/>
              <a:gd name="connsiteY22323" fmla="*/ 1771848 h 4158856"/>
              <a:gd name="connsiteX22324" fmla="*/ 1665529 w 10692508"/>
              <a:gd name="connsiteY22324" fmla="*/ 1766478 h 4158856"/>
              <a:gd name="connsiteX22325" fmla="*/ 1675497 w 10692508"/>
              <a:gd name="connsiteY22325" fmla="*/ 1761109 h 4158856"/>
              <a:gd name="connsiteX22326" fmla="*/ 1646358 w 10692508"/>
              <a:gd name="connsiteY22326" fmla="*/ 1761109 h 4158856"/>
              <a:gd name="connsiteX22327" fmla="*/ 1646358 w 10692508"/>
              <a:gd name="connsiteY22327" fmla="*/ 1755740 h 4158856"/>
              <a:gd name="connsiteX22328" fmla="*/ 1665529 w 10692508"/>
              <a:gd name="connsiteY22328" fmla="*/ 1755740 h 4158856"/>
              <a:gd name="connsiteX22329" fmla="*/ 1675497 w 10692508"/>
              <a:gd name="connsiteY22329" fmla="*/ 1750371 h 4158856"/>
              <a:gd name="connsiteX22330" fmla="*/ 1686233 w 10692508"/>
              <a:gd name="connsiteY22330" fmla="*/ 1750371 h 4158856"/>
              <a:gd name="connsiteX22331" fmla="*/ 1675497 w 10692508"/>
              <a:gd name="connsiteY22331" fmla="*/ 1741166 h 4158856"/>
              <a:gd name="connsiteX22332" fmla="*/ 1686233 w 10692508"/>
              <a:gd name="connsiteY22332" fmla="*/ 1741166 h 4158856"/>
              <a:gd name="connsiteX22333" fmla="*/ 1696201 w 10692508"/>
              <a:gd name="connsiteY22333" fmla="*/ 1741166 h 4158856"/>
              <a:gd name="connsiteX22334" fmla="*/ 1715372 w 10692508"/>
              <a:gd name="connsiteY22334" fmla="*/ 1725059 h 4158856"/>
              <a:gd name="connsiteX22335" fmla="*/ 1696201 w 10692508"/>
              <a:gd name="connsiteY22335" fmla="*/ 1719689 h 4158856"/>
              <a:gd name="connsiteX22336" fmla="*/ 1696201 w 10692508"/>
              <a:gd name="connsiteY22336" fmla="*/ 1715087 h 4158856"/>
              <a:gd name="connsiteX22337" fmla="*/ 1746044 w 10692508"/>
              <a:gd name="connsiteY22337" fmla="*/ 1715087 h 4158856"/>
              <a:gd name="connsiteX22338" fmla="*/ 1756013 w 10692508"/>
              <a:gd name="connsiteY22338" fmla="*/ 1719689 h 4158856"/>
              <a:gd name="connsiteX22339" fmla="*/ 1775184 w 10692508"/>
              <a:gd name="connsiteY22339" fmla="*/ 1719689 h 4158856"/>
              <a:gd name="connsiteX22340" fmla="*/ 1785152 w 10692508"/>
              <a:gd name="connsiteY22340" fmla="*/ 1725059 h 4158856"/>
              <a:gd name="connsiteX22341" fmla="*/ 1795121 w 10692508"/>
              <a:gd name="connsiteY22341" fmla="*/ 1725059 h 4158856"/>
              <a:gd name="connsiteX22342" fmla="*/ 1756013 w 10692508"/>
              <a:gd name="connsiteY22342" fmla="*/ 1709718 h 4158856"/>
              <a:gd name="connsiteX22343" fmla="*/ 1735309 w 10692508"/>
              <a:gd name="connsiteY22343" fmla="*/ 1709718 h 4158856"/>
              <a:gd name="connsiteX22344" fmla="*/ 1725340 w 10692508"/>
              <a:gd name="connsiteY22344" fmla="*/ 1694377 h 4158856"/>
              <a:gd name="connsiteX22345" fmla="*/ 1725340 w 10692508"/>
              <a:gd name="connsiteY22345" fmla="*/ 1689008 h 4158856"/>
              <a:gd name="connsiteX22346" fmla="*/ 1746044 w 10692508"/>
              <a:gd name="connsiteY22346" fmla="*/ 1684406 h 4158856"/>
              <a:gd name="connsiteX22347" fmla="*/ 1756013 w 10692508"/>
              <a:gd name="connsiteY22347" fmla="*/ 1694377 h 4158856"/>
              <a:gd name="connsiteX22348" fmla="*/ 1765215 w 10692508"/>
              <a:gd name="connsiteY22348" fmla="*/ 1694377 h 4158856"/>
              <a:gd name="connsiteX22349" fmla="*/ 1795121 w 10692508"/>
              <a:gd name="connsiteY22349" fmla="*/ 1715087 h 4158856"/>
              <a:gd name="connsiteX22350" fmla="*/ 1795121 w 10692508"/>
              <a:gd name="connsiteY22350" fmla="*/ 1709718 h 4158856"/>
              <a:gd name="connsiteX22351" fmla="*/ 1805856 w 10692508"/>
              <a:gd name="connsiteY22351" fmla="*/ 1709718 h 4158856"/>
              <a:gd name="connsiteX22352" fmla="*/ 1815825 w 10692508"/>
              <a:gd name="connsiteY22352" fmla="*/ 1715087 h 4158856"/>
              <a:gd name="connsiteX22353" fmla="*/ 1825027 w 10692508"/>
              <a:gd name="connsiteY22353" fmla="*/ 1715087 h 4158856"/>
              <a:gd name="connsiteX22354" fmla="*/ 1844964 w 10692508"/>
              <a:gd name="connsiteY22354" fmla="*/ 1705116 h 4158856"/>
              <a:gd name="connsiteX22355" fmla="*/ 1875637 w 10692508"/>
              <a:gd name="connsiteY22355" fmla="*/ 1694377 h 4158856"/>
              <a:gd name="connsiteX22356" fmla="*/ 1855699 w 10692508"/>
              <a:gd name="connsiteY22356" fmla="*/ 1684406 h 4158856"/>
              <a:gd name="connsiteX22357" fmla="*/ 1815825 w 10692508"/>
              <a:gd name="connsiteY22357" fmla="*/ 1669065 h 4158856"/>
              <a:gd name="connsiteX22358" fmla="*/ 1795121 w 10692508"/>
              <a:gd name="connsiteY22358" fmla="*/ 1679037 h 4158856"/>
              <a:gd name="connsiteX22359" fmla="*/ 1785152 w 10692508"/>
              <a:gd name="connsiteY22359" fmla="*/ 1673667 h 4158856"/>
              <a:gd name="connsiteX22360" fmla="*/ 1765215 w 10692508"/>
              <a:gd name="connsiteY22360" fmla="*/ 1673667 h 4158856"/>
              <a:gd name="connsiteX22361" fmla="*/ 1765215 w 10692508"/>
              <a:gd name="connsiteY22361" fmla="*/ 1663696 h 4158856"/>
              <a:gd name="connsiteX22362" fmla="*/ 1735309 w 10692508"/>
              <a:gd name="connsiteY22362" fmla="*/ 1658327 h 4158856"/>
              <a:gd name="connsiteX22363" fmla="*/ 1746044 w 10692508"/>
              <a:gd name="connsiteY22363" fmla="*/ 1658327 h 4158856"/>
              <a:gd name="connsiteX22364" fmla="*/ 1756013 w 10692508"/>
              <a:gd name="connsiteY22364" fmla="*/ 1653725 h 4158856"/>
              <a:gd name="connsiteX22365" fmla="*/ 1746044 w 10692508"/>
              <a:gd name="connsiteY22365" fmla="*/ 1642986 h 4158856"/>
              <a:gd name="connsiteX22366" fmla="*/ 1735309 w 10692508"/>
              <a:gd name="connsiteY22366" fmla="*/ 1633015 h 4158856"/>
              <a:gd name="connsiteX22367" fmla="*/ 1775184 w 10692508"/>
              <a:gd name="connsiteY22367" fmla="*/ 1627645 h 4158856"/>
              <a:gd name="connsiteX22368" fmla="*/ 1795121 w 10692508"/>
              <a:gd name="connsiteY22368" fmla="*/ 1642986 h 4158856"/>
              <a:gd name="connsiteX22369" fmla="*/ 1795121 w 10692508"/>
              <a:gd name="connsiteY22369" fmla="*/ 1653725 h 4158856"/>
              <a:gd name="connsiteX22370" fmla="*/ 1815825 w 10692508"/>
              <a:gd name="connsiteY22370" fmla="*/ 1658327 h 4158856"/>
              <a:gd name="connsiteX22371" fmla="*/ 1834995 w 10692508"/>
              <a:gd name="connsiteY22371" fmla="*/ 1663696 h 4158856"/>
              <a:gd name="connsiteX22372" fmla="*/ 1865668 w 10692508"/>
              <a:gd name="connsiteY22372" fmla="*/ 1669065 h 4158856"/>
              <a:gd name="connsiteX22373" fmla="*/ 1884839 w 10692508"/>
              <a:gd name="connsiteY22373" fmla="*/ 1684406 h 4158856"/>
              <a:gd name="connsiteX22374" fmla="*/ 1904776 w 10692508"/>
              <a:gd name="connsiteY22374" fmla="*/ 1684406 h 4158856"/>
              <a:gd name="connsiteX22375" fmla="*/ 1915511 w 10692508"/>
              <a:gd name="connsiteY22375" fmla="*/ 1673667 h 4158856"/>
              <a:gd name="connsiteX22376" fmla="*/ 1925480 w 10692508"/>
              <a:gd name="connsiteY22376" fmla="*/ 1673667 h 4158856"/>
              <a:gd name="connsiteX22377" fmla="*/ 1915511 w 10692508"/>
              <a:gd name="connsiteY22377" fmla="*/ 1669065 h 4158856"/>
              <a:gd name="connsiteX22378" fmla="*/ 1904776 w 10692508"/>
              <a:gd name="connsiteY22378" fmla="*/ 1658327 h 4158856"/>
              <a:gd name="connsiteX22379" fmla="*/ 1915511 w 10692508"/>
              <a:gd name="connsiteY22379" fmla="*/ 1658327 h 4158856"/>
              <a:gd name="connsiteX22380" fmla="*/ 1925480 w 10692508"/>
              <a:gd name="connsiteY22380" fmla="*/ 1653725 h 4158856"/>
              <a:gd name="connsiteX22381" fmla="*/ 1944650 w 10692508"/>
              <a:gd name="connsiteY22381" fmla="*/ 1663696 h 4158856"/>
              <a:gd name="connsiteX22382" fmla="*/ 1964588 w 10692508"/>
              <a:gd name="connsiteY22382" fmla="*/ 1658327 h 4158856"/>
              <a:gd name="connsiteX22383" fmla="*/ 1954619 w 10692508"/>
              <a:gd name="connsiteY22383" fmla="*/ 1653725 h 4158856"/>
              <a:gd name="connsiteX22384" fmla="*/ 1935449 w 10692508"/>
              <a:gd name="connsiteY22384" fmla="*/ 1648355 h 4158856"/>
              <a:gd name="connsiteX22385" fmla="*/ 1975323 w 10692508"/>
              <a:gd name="connsiteY22385" fmla="*/ 1633015 h 4158856"/>
              <a:gd name="connsiteX22386" fmla="*/ 1975323 w 10692508"/>
              <a:gd name="connsiteY22386" fmla="*/ 1653725 h 4158856"/>
              <a:gd name="connsiteX22387" fmla="*/ 1994494 w 10692508"/>
              <a:gd name="connsiteY22387" fmla="*/ 1642986 h 4158856"/>
              <a:gd name="connsiteX22388" fmla="*/ 2014431 w 10692508"/>
              <a:gd name="connsiteY22388" fmla="*/ 1637617 h 4158856"/>
              <a:gd name="connsiteX22389" fmla="*/ 2025166 w 10692508"/>
              <a:gd name="connsiteY22389" fmla="*/ 1627645 h 4158856"/>
              <a:gd name="connsiteX22390" fmla="*/ 2074243 w 10692508"/>
              <a:gd name="connsiteY22390" fmla="*/ 1612305 h 4158856"/>
              <a:gd name="connsiteX22391" fmla="*/ 2074243 w 10692508"/>
              <a:gd name="connsiteY22391" fmla="*/ 1601566 h 4158856"/>
              <a:gd name="connsiteX22392" fmla="*/ 2084978 w 10692508"/>
              <a:gd name="connsiteY22392" fmla="*/ 1586992 h 4158856"/>
              <a:gd name="connsiteX22393" fmla="*/ 2094947 w 10692508"/>
              <a:gd name="connsiteY22393" fmla="*/ 1581623 h 4158856"/>
              <a:gd name="connsiteX22394" fmla="*/ 2104915 w 10692508"/>
              <a:gd name="connsiteY22394" fmla="*/ 1581623 h 4158856"/>
              <a:gd name="connsiteX22395" fmla="*/ 2094947 w 10692508"/>
              <a:gd name="connsiteY22395" fmla="*/ 1586992 h 4158856"/>
              <a:gd name="connsiteX22396" fmla="*/ 2124086 w 10692508"/>
              <a:gd name="connsiteY22396" fmla="*/ 1591595 h 4158856"/>
              <a:gd name="connsiteX22397" fmla="*/ 2124086 w 10692508"/>
              <a:gd name="connsiteY22397" fmla="*/ 1576254 h 4158856"/>
              <a:gd name="connsiteX22398" fmla="*/ 2144790 w 10692508"/>
              <a:gd name="connsiteY22398" fmla="*/ 1581623 h 4158856"/>
              <a:gd name="connsiteX22399" fmla="*/ 2183898 w 10692508"/>
              <a:gd name="connsiteY22399" fmla="*/ 1560913 h 4158856"/>
              <a:gd name="connsiteX22400" fmla="*/ 2204602 w 10692508"/>
              <a:gd name="connsiteY22400" fmla="*/ 1555544 h 4158856"/>
              <a:gd name="connsiteX22401" fmla="*/ 2214570 w 10692508"/>
              <a:gd name="connsiteY22401" fmla="*/ 1550942 h 4158856"/>
              <a:gd name="connsiteX22402" fmla="*/ 2224539 w 10692508"/>
              <a:gd name="connsiteY22402" fmla="*/ 1545573 h 4158856"/>
              <a:gd name="connsiteX22403" fmla="*/ 2274382 w 10692508"/>
              <a:gd name="connsiteY22403" fmla="*/ 1530232 h 4158856"/>
              <a:gd name="connsiteX22404" fmla="*/ 2314257 w 10692508"/>
              <a:gd name="connsiteY22404" fmla="*/ 1509522 h 4158856"/>
              <a:gd name="connsiteX22405" fmla="*/ 2314257 w 10692508"/>
              <a:gd name="connsiteY22405" fmla="*/ 1504153 h 4158856"/>
              <a:gd name="connsiteX22406" fmla="*/ 2334194 w 10692508"/>
              <a:gd name="connsiteY22406" fmla="*/ 1504153 h 4158856"/>
              <a:gd name="connsiteX22407" fmla="*/ 2353364 w 10692508"/>
              <a:gd name="connsiteY22407" fmla="*/ 1494182 h 4158856"/>
              <a:gd name="connsiteX22408" fmla="*/ 2394006 w 10692508"/>
              <a:gd name="connsiteY22408" fmla="*/ 1478841 h 4158856"/>
              <a:gd name="connsiteX22409" fmla="*/ 2423912 w 10692508"/>
              <a:gd name="connsiteY22409" fmla="*/ 1463500 h 4158856"/>
              <a:gd name="connsiteX22410" fmla="*/ 2433880 w 10692508"/>
              <a:gd name="connsiteY22410" fmla="*/ 1452762 h 4158856"/>
              <a:gd name="connsiteX22411" fmla="*/ 2443849 w 10692508"/>
              <a:gd name="connsiteY22411" fmla="*/ 1458131 h 4158856"/>
              <a:gd name="connsiteX22412" fmla="*/ 2473755 w 10692508"/>
              <a:gd name="connsiteY22412" fmla="*/ 1447393 h 4158856"/>
              <a:gd name="connsiteX22413" fmla="*/ 2473755 w 10692508"/>
              <a:gd name="connsiteY22413" fmla="*/ 1432819 h 4158856"/>
              <a:gd name="connsiteX22414" fmla="*/ 2463019 w 10692508"/>
              <a:gd name="connsiteY22414" fmla="*/ 1427450 h 4158856"/>
              <a:gd name="connsiteX22415" fmla="*/ 2483723 w 10692508"/>
              <a:gd name="connsiteY22415" fmla="*/ 1427450 h 4158856"/>
              <a:gd name="connsiteX22416" fmla="*/ 2493692 w 10692508"/>
              <a:gd name="connsiteY22416" fmla="*/ 1432819 h 4158856"/>
              <a:gd name="connsiteX22417" fmla="*/ 2503661 w 10692508"/>
              <a:gd name="connsiteY22417" fmla="*/ 1432819 h 4158856"/>
              <a:gd name="connsiteX22418" fmla="*/ 2533567 w 10692508"/>
              <a:gd name="connsiteY22418" fmla="*/ 1416711 h 4158856"/>
              <a:gd name="connsiteX22419" fmla="*/ 2533567 w 10692508"/>
              <a:gd name="connsiteY22419" fmla="*/ 1411342 h 4158856"/>
              <a:gd name="connsiteX22420" fmla="*/ 2553504 w 10692508"/>
              <a:gd name="connsiteY22420" fmla="*/ 1411342 h 4158856"/>
              <a:gd name="connsiteX22421" fmla="*/ 2572674 w 10692508"/>
              <a:gd name="connsiteY22421" fmla="*/ 1396768 h 4158856"/>
              <a:gd name="connsiteX22422" fmla="*/ 2572674 w 10692508"/>
              <a:gd name="connsiteY22422" fmla="*/ 1386030 h 4158856"/>
              <a:gd name="connsiteX22423" fmla="*/ 2563472 w 10692508"/>
              <a:gd name="connsiteY22423" fmla="*/ 1396768 h 4158856"/>
              <a:gd name="connsiteX22424" fmla="*/ 2543535 w 10692508"/>
              <a:gd name="connsiteY22424" fmla="*/ 1391399 h 4158856"/>
              <a:gd name="connsiteX22425" fmla="*/ 2533567 w 10692508"/>
              <a:gd name="connsiteY22425" fmla="*/ 1396768 h 4158856"/>
              <a:gd name="connsiteX22426" fmla="*/ 2514396 w 10692508"/>
              <a:gd name="connsiteY22426" fmla="*/ 1396768 h 4158856"/>
              <a:gd name="connsiteX22427" fmla="*/ 2493692 w 10692508"/>
              <a:gd name="connsiteY22427" fmla="*/ 1411342 h 4158856"/>
              <a:gd name="connsiteX22428" fmla="*/ 2473755 w 10692508"/>
              <a:gd name="connsiteY22428" fmla="*/ 1411342 h 4158856"/>
              <a:gd name="connsiteX22429" fmla="*/ 2443849 w 10692508"/>
              <a:gd name="connsiteY22429" fmla="*/ 1422080 h 4158856"/>
              <a:gd name="connsiteX22430" fmla="*/ 2433880 w 10692508"/>
              <a:gd name="connsiteY22430" fmla="*/ 1422080 h 4158856"/>
              <a:gd name="connsiteX22431" fmla="*/ 2433880 w 10692508"/>
              <a:gd name="connsiteY22431" fmla="*/ 1438188 h 4158856"/>
              <a:gd name="connsiteX22432" fmla="*/ 2413176 w 10692508"/>
              <a:gd name="connsiteY22432" fmla="*/ 1432819 h 4158856"/>
              <a:gd name="connsiteX22433" fmla="*/ 2394006 w 10692508"/>
              <a:gd name="connsiteY22433" fmla="*/ 1438188 h 4158856"/>
              <a:gd name="connsiteX22434" fmla="*/ 2374068 w 10692508"/>
              <a:gd name="connsiteY22434" fmla="*/ 1442790 h 4158856"/>
              <a:gd name="connsiteX22435" fmla="*/ 2364100 w 10692508"/>
              <a:gd name="connsiteY22435" fmla="*/ 1447393 h 4158856"/>
              <a:gd name="connsiteX22436" fmla="*/ 2334194 w 10692508"/>
              <a:gd name="connsiteY22436" fmla="*/ 1458131 h 4158856"/>
              <a:gd name="connsiteX22437" fmla="*/ 2314257 w 10692508"/>
              <a:gd name="connsiteY22437" fmla="*/ 1468869 h 4158856"/>
              <a:gd name="connsiteX22438" fmla="*/ 2293553 w 10692508"/>
              <a:gd name="connsiteY22438" fmla="*/ 1468869 h 4158856"/>
              <a:gd name="connsiteX22439" fmla="*/ 2274382 w 10692508"/>
              <a:gd name="connsiteY22439" fmla="*/ 1478841 h 4158856"/>
              <a:gd name="connsiteX22440" fmla="*/ 2274382 w 10692508"/>
              <a:gd name="connsiteY22440" fmla="*/ 1483443 h 4158856"/>
              <a:gd name="connsiteX22441" fmla="*/ 2283584 w 10692508"/>
              <a:gd name="connsiteY22441" fmla="*/ 1483443 h 4158856"/>
              <a:gd name="connsiteX22442" fmla="*/ 2293553 w 10692508"/>
              <a:gd name="connsiteY22442" fmla="*/ 1478841 h 4158856"/>
              <a:gd name="connsiteX22443" fmla="*/ 2314257 w 10692508"/>
              <a:gd name="connsiteY22443" fmla="*/ 1488812 h 4158856"/>
              <a:gd name="connsiteX22444" fmla="*/ 2314257 w 10692508"/>
              <a:gd name="connsiteY22444" fmla="*/ 1499551 h 4158856"/>
              <a:gd name="connsiteX22445" fmla="*/ 2304288 w 10692508"/>
              <a:gd name="connsiteY22445" fmla="*/ 1494182 h 4158856"/>
              <a:gd name="connsiteX22446" fmla="*/ 2254445 w 10692508"/>
              <a:gd name="connsiteY22446" fmla="*/ 1483443 h 4158856"/>
              <a:gd name="connsiteX22447" fmla="*/ 2254445 w 10692508"/>
              <a:gd name="connsiteY22447" fmla="*/ 1494182 h 4158856"/>
              <a:gd name="connsiteX22448" fmla="*/ 2243709 w 10692508"/>
              <a:gd name="connsiteY22448" fmla="*/ 1499551 h 4158856"/>
              <a:gd name="connsiteX22449" fmla="*/ 2214570 w 10692508"/>
              <a:gd name="connsiteY22449" fmla="*/ 1494182 h 4158856"/>
              <a:gd name="connsiteX22450" fmla="*/ 2204602 w 10692508"/>
              <a:gd name="connsiteY22450" fmla="*/ 1504153 h 4158856"/>
              <a:gd name="connsiteX22451" fmla="*/ 2214570 w 10692508"/>
              <a:gd name="connsiteY22451" fmla="*/ 1509522 h 4158856"/>
              <a:gd name="connsiteX22452" fmla="*/ 2173929 w 10692508"/>
              <a:gd name="connsiteY22452" fmla="*/ 1509522 h 4158856"/>
              <a:gd name="connsiteX22453" fmla="*/ 2164727 w 10692508"/>
              <a:gd name="connsiteY22453" fmla="*/ 1514891 h 4158856"/>
              <a:gd name="connsiteX22454" fmla="*/ 2144790 w 10692508"/>
              <a:gd name="connsiteY22454" fmla="*/ 1524863 h 4158856"/>
              <a:gd name="connsiteX22455" fmla="*/ 2124086 w 10692508"/>
              <a:gd name="connsiteY22455" fmla="*/ 1530232 h 4158856"/>
              <a:gd name="connsiteX22456" fmla="*/ 2124086 w 10692508"/>
              <a:gd name="connsiteY22456" fmla="*/ 1534834 h 4158856"/>
              <a:gd name="connsiteX22457" fmla="*/ 2094947 w 10692508"/>
              <a:gd name="connsiteY22457" fmla="*/ 1550942 h 4158856"/>
              <a:gd name="connsiteX22458" fmla="*/ 2074243 w 10692508"/>
              <a:gd name="connsiteY22458" fmla="*/ 1555544 h 4158856"/>
              <a:gd name="connsiteX22459" fmla="*/ 2064274 w 10692508"/>
              <a:gd name="connsiteY22459" fmla="*/ 1565516 h 4158856"/>
              <a:gd name="connsiteX22460" fmla="*/ 2054305 w 10692508"/>
              <a:gd name="connsiteY22460" fmla="*/ 1565516 h 4158856"/>
              <a:gd name="connsiteX22461" fmla="*/ 2004462 w 10692508"/>
              <a:gd name="connsiteY22461" fmla="*/ 1591595 h 4158856"/>
              <a:gd name="connsiteX22462" fmla="*/ 2004462 w 10692508"/>
              <a:gd name="connsiteY22462" fmla="*/ 1596964 h 4158856"/>
              <a:gd name="connsiteX22463" fmla="*/ 1994494 w 10692508"/>
              <a:gd name="connsiteY22463" fmla="*/ 1601566 h 4158856"/>
              <a:gd name="connsiteX22464" fmla="*/ 1935449 w 10692508"/>
              <a:gd name="connsiteY22464" fmla="*/ 1627645 h 4158856"/>
              <a:gd name="connsiteX22465" fmla="*/ 1915511 w 10692508"/>
              <a:gd name="connsiteY22465" fmla="*/ 1633015 h 4158856"/>
              <a:gd name="connsiteX22466" fmla="*/ 1935449 w 10692508"/>
              <a:gd name="connsiteY22466" fmla="*/ 1642986 h 4158856"/>
              <a:gd name="connsiteX22467" fmla="*/ 1904776 w 10692508"/>
              <a:gd name="connsiteY22467" fmla="*/ 1642986 h 4158856"/>
              <a:gd name="connsiteX22468" fmla="*/ 1894807 w 10692508"/>
              <a:gd name="connsiteY22468" fmla="*/ 1637617 h 4158856"/>
              <a:gd name="connsiteX22469" fmla="*/ 1884839 w 10692508"/>
              <a:gd name="connsiteY22469" fmla="*/ 1637617 h 4158856"/>
              <a:gd name="connsiteX22470" fmla="*/ 1855699 w 10692508"/>
              <a:gd name="connsiteY22470" fmla="*/ 1627645 h 4158856"/>
              <a:gd name="connsiteX22471" fmla="*/ 1834995 w 10692508"/>
              <a:gd name="connsiteY22471" fmla="*/ 1623043 h 4158856"/>
              <a:gd name="connsiteX22472" fmla="*/ 1875637 w 10692508"/>
              <a:gd name="connsiteY22472" fmla="*/ 1623043 h 4158856"/>
              <a:gd name="connsiteX22473" fmla="*/ 1884839 w 10692508"/>
              <a:gd name="connsiteY22473" fmla="*/ 1623043 h 4158856"/>
              <a:gd name="connsiteX22474" fmla="*/ 1904776 w 10692508"/>
              <a:gd name="connsiteY22474" fmla="*/ 1617674 h 4158856"/>
              <a:gd name="connsiteX22475" fmla="*/ 1894807 w 10692508"/>
              <a:gd name="connsiteY22475" fmla="*/ 1606935 h 4158856"/>
              <a:gd name="connsiteX22476" fmla="*/ 1865668 w 10692508"/>
              <a:gd name="connsiteY22476" fmla="*/ 1612305 h 4158856"/>
              <a:gd name="connsiteX22477" fmla="*/ 1865668 w 10692508"/>
              <a:gd name="connsiteY22477" fmla="*/ 1601566 h 4158856"/>
              <a:gd name="connsiteX22478" fmla="*/ 1855699 w 10692508"/>
              <a:gd name="connsiteY22478" fmla="*/ 1591595 h 4158856"/>
              <a:gd name="connsiteX22479" fmla="*/ 1844964 w 10692508"/>
              <a:gd name="connsiteY22479" fmla="*/ 1581623 h 4158856"/>
              <a:gd name="connsiteX22480" fmla="*/ 1834995 w 10692508"/>
              <a:gd name="connsiteY22480" fmla="*/ 1570885 h 4158856"/>
              <a:gd name="connsiteX22481" fmla="*/ 1825027 w 10692508"/>
              <a:gd name="connsiteY22481" fmla="*/ 1570885 h 4158856"/>
              <a:gd name="connsiteX22482" fmla="*/ 1815825 w 10692508"/>
              <a:gd name="connsiteY22482" fmla="*/ 1560913 h 4158856"/>
              <a:gd name="connsiteX22483" fmla="*/ 1805856 w 10692508"/>
              <a:gd name="connsiteY22483" fmla="*/ 1545573 h 4158856"/>
              <a:gd name="connsiteX22484" fmla="*/ 1785152 w 10692508"/>
              <a:gd name="connsiteY22484" fmla="*/ 1545573 h 4158856"/>
              <a:gd name="connsiteX22485" fmla="*/ 1756013 w 10692508"/>
              <a:gd name="connsiteY22485" fmla="*/ 1540203 h 4158856"/>
              <a:gd name="connsiteX22486" fmla="*/ 1746044 w 10692508"/>
              <a:gd name="connsiteY22486" fmla="*/ 1519494 h 4158856"/>
              <a:gd name="connsiteX22487" fmla="*/ 1705403 w 10692508"/>
              <a:gd name="connsiteY22487" fmla="*/ 1499551 h 4158856"/>
              <a:gd name="connsiteX22488" fmla="*/ 1696201 w 10692508"/>
              <a:gd name="connsiteY22488" fmla="*/ 1483443 h 4158856"/>
              <a:gd name="connsiteX22489" fmla="*/ 1686233 w 10692508"/>
              <a:gd name="connsiteY22489" fmla="*/ 1473472 h 4158856"/>
              <a:gd name="connsiteX22490" fmla="*/ 1675497 w 10692508"/>
              <a:gd name="connsiteY22490" fmla="*/ 1473472 h 4158856"/>
              <a:gd name="connsiteX22491" fmla="*/ 1646358 w 10692508"/>
              <a:gd name="connsiteY22491" fmla="*/ 1442790 h 4158856"/>
              <a:gd name="connsiteX22492" fmla="*/ 1646358 w 10692508"/>
              <a:gd name="connsiteY22492" fmla="*/ 1432819 h 4158856"/>
              <a:gd name="connsiteX22493" fmla="*/ 1636389 w 10692508"/>
              <a:gd name="connsiteY22493" fmla="*/ 1427450 h 4158856"/>
              <a:gd name="connsiteX22494" fmla="*/ 1636389 w 10692508"/>
              <a:gd name="connsiteY22494" fmla="*/ 1416711 h 4158856"/>
              <a:gd name="connsiteX22495" fmla="*/ 1615685 w 10692508"/>
              <a:gd name="connsiteY22495" fmla="*/ 1416711 h 4158856"/>
              <a:gd name="connsiteX22496" fmla="*/ 1605717 w 10692508"/>
              <a:gd name="connsiteY22496" fmla="*/ 1396768 h 4158856"/>
              <a:gd name="connsiteX22497" fmla="*/ 1586546 w 10692508"/>
              <a:gd name="connsiteY22497" fmla="*/ 1396768 h 4158856"/>
              <a:gd name="connsiteX22498" fmla="*/ 1576578 w 10692508"/>
              <a:gd name="connsiteY22498" fmla="*/ 1391399 h 4158856"/>
              <a:gd name="connsiteX22499" fmla="*/ 1576578 w 10692508"/>
              <a:gd name="connsiteY22499" fmla="*/ 1376058 h 4158856"/>
              <a:gd name="connsiteX22500" fmla="*/ 1545905 w 10692508"/>
              <a:gd name="connsiteY22500" fmla="*/ 1366087 h 4158856"/>
              <a:gd name="connsiteX22501" fmla="*/ 1545905 w 10692508"/>
              <a:gd name="connsiteY22501" fmla="*/ 1345377 h 4158856"/>
              <a:gd name="connsiteX22502" fmla="*/ 1565842 w 10692508"/>
              <a:gd name="connsiteY22502" fmla="*/ 1334639 h 4158856"/>
              <a:gd name="connsiteX22503" fmla="*/ 1576578 w 10692508"/>
              <a:gd name="connsiteY22503" fmla="*/ 1324667 h 4158856"/>
              <a:gd name="connsiteX22504" fmla="*/ 1605717 w 10692508"/>
              <a:gd name="connsiteY22504" fmla="*/ 1309326 h 4158856"/>
              <a:gd name="connsiteX22505" fmla="*/ 1625654 w 10692508"/>
              <a:gd name="connsiteY22505" fmla="*/ 1298588 h 4158856"/>
              <a:gd name="connsiteX22506" fmla="*/ 1646358 w 10692508"/>
              <a:gd name="connsiteY22506" fmla="*/ 1289383 h 4158856"/>
              <a:gd name="connsiteX22507" fmla="*/ 1665529 w 10692508"/>
              <a:gd name="connsiteY22507" fmla="*/ 1289383 h 4158856"/>
              <a:gd name="connsiteX22508" fmla="*/ 1665529 w 10692508"/>
              <a:gd name="connsiteY22508" fmla="*/ 1278645 h 4158856"/>
              <a:gd name="connsiteX22509" fmla="*/ 1675497 w 10692508"/>
              <a:gd name="connsiteY22509" fmla="*/ 1278645 h 4158856"/>
              <a:gd name="connsiteX22510" fmla="*/ 1686233 w 10692508"/>
              <a:gd name="connsiteY22510" fmla="*/ 1278645 h 4158856"/>
              <a:gd name="connsiteX22511" fmla="*/ 1756013 w 10692508"/>
              <a:gd name="connsiteY22511" fmla="*/ 1242594 h 4158856"/>
              <a:gd name="connsiteX22512" fmla="*/ 1815825 w 10692508"/>
              <a:gd name="connsiteY22512" fmla="*/ 1211913 h 4158856"/>
              <a:gd name="connsiteX22513" fmla="*/ 1844964 w 10692508"/>
              <a:gd name="connsiteY22513" fmla="*/ 1206544 h 4158856"/>
              <a:gd name="connsiteX22514" fmla="*/ 1875637 w 10692508"/>
              <a:gd name="connsiteY22514" fmla="*/ 1196573 h 4158856"/>
              <a:gd name="connsiteX22515" fmla="*/ 1894807 w 10692508"/>
              <a:gd name="connsiteY22515" fmla="*/ 1185834 h 4158856"/>
              <a:gd name="connsiteX22516" fmla="*/ 1904776 w 10692508"/>
              <a:gd name="connsiteY22516" fmla="*/ 1185834 h 4158856"/>
              <a:gd name="connsiteX22517" fmla="*/ 1935449 w 10692508"/>
              <a:gd name="connsiteY22517" fmla="*/ 1170493 h 4158856"/>
              <a:gd name="connsiteX22518" fmla="*/ 1975323 w 10692508"/>
              <a:gd name="connsiteY22518" fmla="*/ 1160522 h 4158856"/>
              <a:gd name="connsiteX22519" fmla="*/ 2004462 w 10692508"/>
              <a:gd name="connsiteY22519" fmla="*/ 1145181 h 4158856"/>
              <a:gd name="connsiteX22520" fmla="*/ 2035135 w 10692508"/>
              <a:gd name="connsiteY22520" fmla="*/ 1135210 h 4158856"/>
              <a:gd name="connsiteX22521" fmla="*/ 2074243 w 10692508"/>
              <a:gd name="connsiteY22521" fmla="*/ 1119102 h 4158856"/>
              <a:gd name="connsiteX22522" fmla="*/ 2104915 w 10692508"/>
              <a:gd name="connsiteY22522" fmla="*/ 1103761 h 4158856"/>
              <a:gd name="connsiteX22523" fmla="*/ 2154758 w 10692508"/>
              <a:gd name="connsiteY22523" fmla="*/ 1088421 h 4158856"/>
              <a:gd name="connsiteX22524" fmla="*/ 2194633 w 10692508"/>
              <a:gd name="connsiteY22524" fmla="*/ 1067711 h 4158856"/>
              <a:gd name="connsiteX22525" fmla="*/ 2224539 w 10692508"/>
              <a:gd name="connsiteY22525" fmla="*/ 1057739 h 4158856"/>
              <a:gd name="connsiteX22526" fmla="*/ 2254445 w 10692508"/>
              <a:gd name="connsiteY22526" fmla="*/ 1047001 h 4158856"/>
              <a:gd name="connsiteX22527" fmla="*/ 2264413 w 10692508"/>
              <a:gd name="connsiteY22527" fmla="*/ 1047001 h 4158856"/>
              <a:gd name="connsiteX22528" fmla="*/ 2274382 w 10692508"/>
              <a:gd name="connsiteY22528" fmla="*/ 1037030 h 4158856"/>
              <a:gd name="connsiteX22529" fmla="*/ 2314257 w 10692508"/>
              <a:gd name="connsiteY22529" fmla="*/ 1021689 h 4158856"/>
              <a:gd name="connsiteX22530" fmla="*/ 2343396 w 10692508"/>
              <a:gd name="connsiteY22530" fmla="*/ 1006348 h 4158856"/>
              <a:gd name="connsiteX22531" fmla="*/ 2394006 w 10692508"/>
              <a:gd name="connsiteY22531" fmla="*/ 986405 h 4158856"/>
              <a:gd name="connsiteX22532" fmla="*/ 2443849 w 10692508"/>
              <a:gd name="connsiteY22532" fmla="*/ 970298 h 4158856"/>
              <a:gd name="connsiteX22533" fmla="*/ 2463019 w 10692508"/>
              <a:gd name="connsiteY22533" fmla="*/ 964928 h 4158856"/>
              <a:gd name="connsiteX22534" fmla="*/ 2463019 w 10692508"/>
              <a:gd name="connsiteY22534" fmla="*/ 950355 h 4158856"/>
              <a:gd name="connsiteX22535" fmla="*/ 2483723 w 10692508"/>
              <a:gd name="connsiteY22535" fmla="*/ 954957 h 4158856"/>
              <a:gd name="connsiteX22536" fmla="*/ 2503661 w 10692508"/>
              <a:gd name="connsiteY22536" fmla="*/ 944985 h 4158856"/>
              <a:gd name="connsiteX22537" fmla="*/ 2514396 w 10692508"/>
              <a:gd name="connsiteY22537" fmla="*/ 939616 h 4158856"/>
              <a:gd name="connsiteX22538" fmla="*/ 2553504 w 10692508"/>
              <a:gd name="connsiteY22538" fmla="*/ 924276 h 4158856"/>
              <a:gd name="connsiteX22539" fmla="*/ 2582643 w 10692508"/>
              <a:gd name="connsiteY22539" fmla="*/ 914304 h 4158856"/>
              <a:gd name="connsiteX22540" fmla="*/ 2624051 w 10692508"/>
              <a:gd name="connsiteY22540" fmla="*/ 898196 h 4158856"/>
              <a:gd name="connsiteX22541" fmla="*/ 2643222 w 10692508"/>
              <a:gd name="connsiteY22541" fmla="*/ 898196 h 4158856"/>
              <a:gd name="connsiteX22542" fmla="*/ 2683863 w 10692508"/>
              <a:gd name="connsiteY22542" fmla="*/ 878254 h 4158856"/>
              <a:gd name="connsiteX22543" fmla="*/ 2703033 w 10692508"/>
              <a:gd name="connsiteY22543" fmla="*/ 867515 h 4158856"/>
              <a:gd name="connsiteX22544" fmla="*/ 2732939 w 10692508"/>
              <a:gd name="connsiteY22544" fmla="*/ 857544 h 4158856"/>
              <a:gd name="connsiteX22545" fmla="*/ 2752876 w 10692508"/>
              <a:gd name="connsiteY22545" fmla="*/ 846805 h 4158856"/>
              <a:gd name="connsiteX22546" fmla="*/ 2782782 w 10692508"/>
              <a:gd name="connsiteY22546" fmla="*/ 836834 h 4158856"/>
              <a:gd name="connsiteX22547" fmla="*/ 2803486 w 10692508"/>
              <a:gd name="connsiteY22547" fmla="*/ 832232 h 4158856"/>
              <a:gd name="connsiteX22548" fmla="*/ 2812688 w 10692508"/>
              <a:gd name="connsiteY22548" fmla="*/ 821493 h 4158856"/>
              <a:gd name="connsiteX22549" fmla="*/ 2842594 w 10692508"/>
              <a:gd name="connsiteY22549" fmla="*/ 810755 h 4158856"/>
              <a:gd name="connsiteX22550" fmla="*/ 2872500 w 10692508"/>
              <a:gd name="connsiteY22550" fmla="*/ 801550 h 4158856"/>
              <a:gd name="connsiteX22551" fmla="*/ 2902406 w 10692508"/>
              <a:gd name="connsiteY22551" fmla="*/ 790812 h 4158856"/>
              <a:gd name="connsiteX22552" fmla="*/ 2922343 w 10692508"/>
              <a:gd name="connsiteY22552" fmla="*/ 780073 h 4158856"/>
              <a:gd name="connsiteX22553" fmla="*/ 2952249 w 10692508"/>
              <a:gd name="connsiteY22553" fmla="*/ 770102 h 4158856"/>
              <a:gd name="connsiteX22554" fmla="*/ 2992123 w 10692508"/>
              <a:gd name="connsiteY22554" fmla="*/ 754761 h 4158856"/>
              <a:gd name="connsiteX22555" fmla="*/ 3002092 w 10692508"/>
              <a:gd name="connsiteY22555" fmla="*/ 760130 h 4158856"/>
              <a:gd name="connsiteX22556" fmla="*/ 3022796 w 10692508"/>
              <a:gd name="connsiteY22556" fmla="*/ 754761 h 4158856"/>
              <a:gd name="connsiteX22557" fmla="*/ 3022796 w 10692508"/>
              <a:gd name="connsiteY22557" fmla="*/ 744023 h 4158856"/>
              <a:gd name="connsiteX22558" fmla="*/ 3061904 w 10692508"/>
              <a:gd name="connsiteY22558" fmla="*/ 729449 h 4158856"/>
              <a:gd name="connsiteX22559" fmla="*/ 3072639 w 10692508"/>
              <a:gd name="connsiteY22559" fmla="*/ 734051 h 4158856"/>
              <a:gd name="connsiteX22560" fmla="*/ 3072639 w 10692508"/>
              <a:gd name="connsiteY22560" fmla="*/ 724080 h 4158856"/>
              <a:gd name="connsiteX22561" fmla="*/ 3101778 w 10692508"/>
              <a:gd name="connsiteY22561" fmla="*/ 713341 h 4158856"/>
              <a:gd name="connsiteX22562" fmla="*/ 3132451 w 10692508"/>
              <a:gd name="connsiteY22562" fmla="*/ 698001 h 4158856"/>
              <a:gd name="connsiteX22563" fmla="*/ 3171559 w 10692508"/>
              <a:gd name="connsiteY22563" fmla="*/ 683427 h 4158856"/>
              <a:gd name="connsiteX22564" fmla="*/ 3181527 w 10692508"/>
              <a:gd name="connsiteY22564" fmla="*/ 688029 h 4158856"/>
              <a:gd name="connsiteX22565" fmla="*/ 3192263 w 10692508"/>
              <a:gd name="connsiteY22565" fmla="*/ 688029 h 4158856"/>
              <a:gd name="connsiteX22566" fmla="*/ 3202231 w 10692508"/>
              <a:gd name="connsiteY22566" fmla="*/ 672689 h 4158856"/>
              <a:gd name="connsiteX22567" fmla="*/ 3211433 w 10692508"/>
              <a:gd name="connsiteY22567" fmla="*/ 672689 h 4158856"/>
              <a:gd name="connsiteX22568" fmla="*/ 3231371 w 10692508"/>
              <a:gd name="connsiteY22568" fmla="*/ 661950 h 4158856"/>
              <a:gd name="connsiteX22569" fmla="*/ 3252075 w 10692508"/>
              <a:gd name="connsiteY22569" fmla="*/ 657348 h 4158856"/>
              <a:gd name="connsiteX22570" fmla="*/ 3262044 w 10692508"/>
              <a:gd name="connsiteY22570" fmla="*/ 657348 h 4158856"/>
              <a:gd name="connsiteX22571" fmla="*/ 3281214 w 10692508"/>
              <a:gd name="connsiteY22571" fmla="*/ 651979 h 4158856"/>
              <a:gd name="connsiteX22572" fmla="*/ 3281214 w 10692508"/>
              <a:gd name="connsiteY22572" fmla="*/ 647376 h 4158856"/>
              <a:gd name="connsiteX22573" fmla="*/ 3301918 w 10692508"/>
              <a:gd name="connsiteY22573" fmla="*/ 636638 h 4158856"/>
              <a:gd name="connsiteX22574" fmla="*/ 3311886 w 10692508"/>
              <a:gd name="connsiteY22574" fmla="*/ 636638 h 4158856"/>
              <a:gd name="connsiteX22575" fmla="*/ 3341026 w 10692508"/>
              <a:gd name="connsiteY22575" fmla="*/ 621297 h 4158856"/>
              <a:gd name="connsiteX22576" fmla="*/ 3361730 w 10692508"/>
              <a:gd name="connsiteY22576" fmla="*/ 625900 h 4158856"/>
              <a:gd name="connsiteX22577" fmla="*/ 3380901 w 10692508"/>
              <a:gd name="connsiteY22577" fmla="*/ 615928 h 4158856"/>
              <a:gd name="connsiteX22578" fmla="*/ 3380901 w 10692508"/>
              <a:gd name="connsiteY22578" fmla="*/ 605957 h 4158856"/>
              <a:gd name="connsiteX22579" fmla="*/ 3421541 w 10692508"/>
              <a:gd name="connsiteY22579" fmla="*/ 600587 h 4158856"/>
              <a:gd name="connsiteX22580" fmla="*/ 3431510 w 10692508"/>
              <a:gd name="connsiteY22580" fmla="*/ 600587 h 4158856"/>
              <a:gd name="connsiteX22581" fmla="*/ 3440712 w 10692508"/>
              <a:gd name="connsiteY22581" fmla="*/ 600587 h 4158856"/>
              <a:gd name="connsiteX22582" fmla="*/ 3460649 w 10692508"/>
              <a:gd name="connsiteY22582" fmla="*/ 595218 h 4158856"/>
              <a:gd name="connsiteX22583" fmla="*/ 3460649 w 10692508"/>
              <a:gd name="connsiteY22583" fmla="*/ 590616 h 4158856"/>
              <a:gd name="connsiteX22584" fmla="*/ 3450680 w 10692508"/>
              <a:gd name="connsiteY22584" fmla="*/ 590616 h 4158856"/>
              <a:gd name="connsiteX22585" fmla="*/ 3460649 w 10692508"/>
              <a:gd name="connsiteY22585" fmla="*/ 575275 h 4158856"/>
              <a:gd name="connsiteX22586" fmla="*/ 3491322 w 10692508"/>
              <a:gd name="connsiteY22586" fmla="*/ 575275 h 4158856"/>
              <a:gd name="connsiteX22587" fmla="*/ 3510492 w 10692508"/>
              <a:gd name="connsiteY22587" fmla="*/ 564537 h 4158856"/>
              <a:gd name="connsiteX22588" fmla="*/ 3531196 w 10692508"/>
              <a:gd name="connsiteY22588" fmla="*/ 564537 h 4158856"/>
              <a:gd name="connsiteX22589" fmla="*/ 3560335 w 10692508"/>
              <a:gd name="connsiteY22589" fmla="*/ 554565 h 4158856"/>
              <a:gd name="connsiteX22590" fmla="*/ 3591009 w 10692508"/>
              <a:gd name="connsiteY22590" fmla="*/ 539225 h 4158856"/>
              <a:gd name="connsiteX22591" fmla="*/ 3581040 w 10692508"/>
              <a:gd name="connsiteY22591" fmla="*/ 533855 h 4158856"/>
              <a:gd name="connsiteX22592" fmla="*/ 7550089 w 10692508"/>
              <a:gd name="connsiteY22592" fmla="*/ 518515 h 4158856"/>
              <a:gd name="connsiteX22593" fmla="*/ 7560057 w 10692508"/>
              <a:gd name="connsiteY22593" fmla="*/ 518515 h 4158856"/>
              <a:gd name="connsiteX22594" fmla="*/ 7560057 w 10692508"/>
              <a:gd name="connsiteY22594" fmla="*/ 523884 h 4158856"/>
              <a:gd name="connsiteX22595" fmla="*/ 7550089 w 10692508"/>
              <a:gd name="connsiteY22595" fmla="*/ 523884 h 4158856"/>
              <a:gd name="connsiteX22596" fmla="*/ 6353853 w 10692508"/>
              <a:gd name="connsiteY22596" fmla="*/ 518515 h 4158856"/>
              <a:gd name="connsiteX22597" fmla="*/ 6363822 w 10692508"/>
              <a:gd name="connsiteY22597" fmla="*/ 518515 h 4158856"/>
              <a:gd name="connsiteX22598" fmla="*/ 6353853 w 10692508"/>
              <a:gd name="connsiteY22598" fmla="*/ 533855 h 4158856"/>
              <a:gd name="connsiteX22599" fmla="*/ 6343118 w 10692508"/>
              <a:gd name="connsiteY22599" fmla="*/ 533855 h 4158856"/>
              <a:gd name="connsiteX22600" fmla="*/ 6333149 w 10692508"/>
              <a:gd name="connsiteY22600" fmla="*/ 544594 h 4158856"/>
              <a:gd name="connsiteX22601" fmla="*/ 6343118 w 10692508"/>
              <a:gd name="connsiteY22601" fmla="*/ 554565 h 4158856"/>
              <a:gd name="connsiteX22602" fmla="*/ 6333149 w 10692508"/>
              <a:gd name="connsiteY22602" fmla="*/ 559935 h 4158856"/>
              <a:gd name="connsiteX22603" fmla="*/ 6323947 w 10692508"/>
              <a:gd name="connsiteY22603" fmla="*/ 554565 h 4158856"/>
              <a:gd name="connsiteX22604" fmla="*/ 6323947 w 10692508"/>
              <a:gd name="connsiteY22604" fmla="*/ 544594 h 4158856"/>
              <a:gd name="connsiteX22605" fmla="*/ 6313978 w 10692508"/>
              <a:gd name="connsiteY22605" fmla="*/ 544594 h 4158856"/>
              <a:gd name="connsiteX22606" fmla="*/ 6313978 w 10692508"/>
              <a:gd name="connsiteY22606" fmla="*/ 549196 h 4158856"/>
              <a:gd name="connsiteX22607" fmla="*/ 6294041 w 10692508"/>
              <a:gd name="connsiteY22607" fmla="*/ 559935 h 4158856"/>
              <a:gd name="connsiteX22608" fmla="*/ 6323947 w 10692508"/>
              <a:gd name="connsiteY22608" fmla="*/ 569906 h 4158856"/>
              <a:gd name="connsiteX22609" fmla="*/ 6313978 w 10692508"/>
              <a:gd name="connsiteY22609" fmla="*/ 580644 h 4158856"/>
              <a:gd name="connsiteX22610" fmla="*/ 6313978 w 10692508"/>
              <a:gd name="connsiteY22610" fmla="*/ 569906 h 4158856"/>
              <a:gd name="connsiteX22611" fmla="*/ 6304010 w 10692508"/>
              <a:gd name="connsiteY22611" fmla="*/ 569906 h 4158856"/>
              <a:gd name="connsiteX22612" fmla="*/ 6294041 w 10692508"/>
              <a:gd name="connsiteY22612" fmla="*/ 569906 h 4158856"/>
              <a:gd name="connsiteX22613" fmla="*/ 6294041 w 10692508"/>
              <a:gd name="connsiteY22613" fmla="*/ 564537 h 4158856"/>
              <a:gd name="connsiteX22614" fmla="*/ 6273337 w 10692508"/>
              <a:gd name="connsiteY22614" fmla="*/ 554565 h 4158856"/>
              <a:gd name="connsiteX22615" fmla="*/ 6283306 w 10692508"/>
              <a:gd name="connsiteY22615" fmla="*/ 539225 h 4158856"/>
              <a:gd name="connsiteX22616" fmla="*/ 6304010 w 10692508"/>
              <a:gd name="connsiteY22616" fmla="*/ 533855 h 4158856"/>
              <a:gd name="connsiteX22617" fmla="*/ 6304010 w 10692508"/>
              <a:gd name="connsiteY22617" fmla="*/ 539225 h 4158856"/>
              <a:gd name="connsiteX22618" fmla="*/ 6323947 w 10692508"/>
              <a:gd name="connsiteY22618" fmla="*/ 533855 h 4158856"/>
              <a:gd name="connsiteX22619" fmla="*/ 6323947 w 10692508"/>
              <a:gd name="connsiteY22619" fmla="*/ 523884 h 4158856"/>
              <a:gd name="connsiteX22620" fmla="*/ 6333149 w 10692508"/>
              <a:gd name="connsiteY22620" fmla="*/ 529253 h 4158856"/>
              <a:gd name="connsiteX22621" fmla="*/ 5984247 w 10692508"/>
              <a:gd name="connsiteY22621" fmla="*/ 518515 h 4158856"/>
              <a:gd name="connsiteX22622" fmla="*/ 5984247 w 10692508"/>
              <a:gd name="connsiteY22622" fmla="*/ 529253 h 4158856"/>
              <a:gd name="connsiteX22623" fmla="*/ 5994215 w 10692508"/>
              <a:gd name="connsiteY22623" fmla="*/ 533855 h 4158856"/>
              <a:gd name="connsiteX22624" fmla="*/ 5994215 w 10692508"/>
              <a:gd name="connsiteY22624" fmla="*/ 549196 h 4158856"/>
              <a:gd name="connsiteX22625" fmla="*/ 5975045 w 10692508"/>
              <a:gd name="connsiteY22625" fmla="*/ 549196 h 4158856"/>
              <a:gd name="connsiteX22626" fmla="*/ 5975045 w 10692508"/>
              <a:gd name="connsiteY22626" fmla="*/ 559935 h 4158856"/>
              <a:gd name="connsiteX22627" fmla="*/ 5994215 w 10692508"/>
              <a:gd name="connsiteY22627" fmla="*/ 549196 h 4158856"/>
              <a:gd name="connsiteX22628" fmla="*/ 6004184 w 10692508"/>
              <a:gd name="connsiteY22628" fmla="*/ 554565 h 4158856"/>
              <a:gd name="connsiteX22629" fmla="*/ 6004184 w 10692508"/>
              <a:gd name="connsiteY22629" fmla="*/ 559935 h 4158856"/>
              <a:gd name="connsiteX22630" fmla="*/ 6014920 w 10692508"/>
              <a:gd name="connsiteY22630" fmla="*/ 564537 h 4158856"/>
              <a:gd name="connsiteX22631" fmla="*/ 5994215 w 10692508"/>
              <a:gd name="connsiteY22631" fmla="*/ 575275 h 4158856"/>
              <a:gd name="connsiteX22632" fmla="*/ 5994215 w 10692508"/>
              <a:gd name="connsiteY22632" fmla="*/ 564537 h 4158856"/>
              <a:gd name="connsiteX22633" fmla="*/ 5984247 w 10692508"/>
              <a:gd name="connsiteY22633" fmla="*/ 569906 h 4158856"/>
              <a:gd name="connsiteX22634" fmla="*/ 5994215 w 10692508"/>
              <a:gd name="connsiteY22634" fmla="*/ 575275 h 4158856"/>
              <a:gd name="connsiteX22635" fmla="*/ 5984247 w 10692508"/>
              <a:gd name="connsiteY22635" fmla="*/ 575275 h 4158856"/>
              <a:gd name="connsiteX22636" fmla="*/ 5975045 w 10692508"/>
              <a:gd name="connsiteY22636" fmla="*/ 575275 h 4158856"/>
              <a:gd name="connsiteX22637" fmla="*/ 5954341 w 10692508"/>
              <a:gd name="connsiteY22637" fmla="*/ 569906 h 4158856"/>
              <a:gd name="connsiteX22638" fmla="*/ 5965076 w 10692508"/>
              <a:gd name="connsiteY22638" fmla="*/ 564537 h 4158856"/>
              <a:gd name="connsiteX22639" fmla="*/ 5944372 w 10692508"/>
              <a:gd name="connsiteY22639" fmla="*/ 559935 h 4158856"/>
              <a:gd name="connsiteX22640" fmla="*/ 5944372 w 10692508"/>
              <a:gd name="connsiteY22640" fmla="*/ 549196 h 4158856"/>
              <a:gd name="connsiteX22641" fmla="*/ 5965076 w 10692508"/>
              <a:gd name="connsiteY22641" fmla="*/ 533855 h 4158856"/>
              <a:gd name="connsiteX22642" fmla="*/ 5954341 w 10692508"/>
              <a:gd name="connsiteY22642" fmla="*/ 529253 h 4158856"/>
              <a:gd name="connsiteX22643" fmla="*/ 3041967 w 10692508"/>
              <a:gd name="connsiteY22643" fmla="*/ 518515 h 4158856"/>
              <a:gd name="connsiteX22644" fmla="*/ 3051936 w 10692508"/>
              <a:gd name="connsiteY22644" fmla="*/ 518515 h 4158856"/>
              <a:gd name="connsiteX22645" fmla="*/ 3012061 w 10692508"/>
              <a:gd name="connsiteY22645" fmla="*/ 539225 h 4158856"/>
              <a:gd name="connsiteX22646" fmla="*/ 3002092 w 10692508"/>
              <a:gd name="connsiteY22646" fmla="*/ 539225 h 4158856"/>
              <a:gd name="connsiteX22647" fmla="*/ 3002092 w 10692508"/>
              <a:gd name="connsiteY22647" fmla="*/ 533855 h 4158856"/>
              <a:gd name="connsiteX22648" fmla="*/ 2443849 w 10692508"/>
              <a:gd name="connsiteY22648" fmla="*/ 518515 h 4158856"/>
              <a:gd name="connsiteX22649" fmla="*/ 2463019 w 10692508"/>
              <a:gd name="connsiteY22649" fmla="*/ 518515 h 4158856"/>
              <a:gd name="connsiteX22650" fmla="*/ 2443849 w 10692508"/>
              <a:gd name="connsiteY22650" fmla="*/ 523884 h 4158856"/>
              <a:gd name="connsiteX22651" fmla="*/ 2433880 w 10692508"/>
              <a:gd name="connsiteY22651" fmla="*/ 523884 h 4158856"/>
              <a:gd name="connsiteX22652" fmla="*/ 1665529 w 10692508"/>
              <a:gd name="connsiteY22652" fmla="*/ 518515 h 4158856"/>
              <a:gd name="connsiteX22653" fmla="*/ 1675497 w 10692508"/>
              <a:gd name="connsiteY22653" fmla="*/ 518515 h 4158856"/>
              <a:gd name="connsiteX22654" fmla="*/ 1675497 w 10692508"/>
              <a:gd name="connsiteY22654" fmla="*/ 523884 h 4158856"/>
              <a:gd name="connsiteX22655" fmla="*/ 1665529 w 10692508"/>
              <a:gd name="connsiteY22655" fmla="*/ 523884 h 4158856"/>
              <a:gd name="connsiteX22656" fmla="*/ 1576578 w 10692508"/>
              <a:gd name="connsiteY22656" fmla="*/ 518515 h 4158856"/>
              <a:gd name="connsiteX22657" fmla="*/ 1605717 w 10692508"/>
              <a:gd name="connsiteY22657" fmla="*/ 523884 h 4158856"/>
              <a:gd name="connsiteX22658" fmla="*/ 1625654 w 10692508"/>
              <a:gd name="connsiteY22658" fmla="*/ 533855 h 4158856"/>
              <a:gd name="connsiteX22659" fmla="*/ 1615685 w 10692508"/>
              <a:gd name="connsiteY22659" fmla="*/ 544594 h 4158856"/>
              <a:gd name="connsiteX22660" fmla="*/ 1595748 w 10692508"/>
              <a:gd name="connsiteY22660" fmla="*/ 533855 h 4158856"/>
              <a:gd name="connsiteX22661" fmla="*/ 1576578 w 10692508"/>
              <a:gd name="connsiteY22661" fmla="*/ 523884 h 4158856"/>
              <a:gd name="connsiteX22662" fmla="*/ 7609901 w 10692508"/>
              <a:gd name="connsiteY22662" fmla="*/ 513146 h 4158856"/>
              <a:gd name="connsiteX22663" fmla="*/ 7609901 w 10692508"/>
              <a:gd name="connsiteY22663" fmla="*/ 518515 h 4158856"/>
              <a:gd name="connsiteX22664" fmla="*/ 7590730 w 10692508"/>
              <a:gd name="connsiteY22664" fmla="*/ 518515 h 4158856"/>
              <a:gd name="connsiteX22665" fmla="*/ 7481075 w 10692508"/>
              <a:gd name="connsiteY22665" fmla="*/ 513146 h 4158856"/>
              <a:gd name="connsiteX22666" fmla="*/ 7490277 w 10692508"/>
              <a:gd name="connsiteY22666" fmla="*/ 513146 h 4158856"/>
              <a:gd name="connsiteX22667" fmla="*/ 7481075 w 10692508"/>
              <a:gd name="connsiteY22667" fmla="*/ 518515 h 4158856"/>
              <a:gd name="connsiteX22668" fmla="*/ 7450403 w 10692508"/>
              <a:gd name="connsiteY22668" fmla="*/ 518515 h 4158856"/>
              <a:gd name="connsiteX22669" fmla="*/ 7291671 w 10692508"/>
              <a:gd name="connsiteY22669" fmla="*/ 513146 h 4158856"/>
              <a:gd name="connsiteX22670" fmla="*/ 7301639 w 10692508"/>
              <a:gd name="connsiteY22670" fmla="*/ 518515 h 4158856"/>
              <a:gd name="connsiteX22671" fmla="*/ 7270967 w 10692508"/>
              <a:gd name="connsiteY22671" fmla="*/ 518515 h 4158856"/>
              <a:gd name="connsiteX22672" fmla="*/ 6094669 w 10692508"/>
              <a:gd name="connsiteY22672" fmla="*/ 513146 h 4158856"/>
              <a:gd name="connsiteX22673" fmla="*/ 6094669 w 10692508"/>
              <a:gd name="connsiteY22673" fmla="*/ 518515 h 4158856"/>
              <a:gd name="connsiteX22674" fmla="*/ 6084700 w 10692508"/>
              <a:gd name="connsiteY22674" fmla="*/ 533855 h 4158856"/>
              <a:gd name="connsiteX22675" fmla="*/ 6094669 w 10692508"/>
              <a:gd name="connsiteY22675" fmla="*/ 544594 h 4158856"/>
              <a:gd name="connsiteX22676" fmla="*/ 6074731 w 10692508"/>
              <a:gd name="connsiteY22676" fmla="*/ 554565 h 4158856"/>
              <a:gd name="connsiteX22677" fmla="*/ 6063996 w 10692508"/>
              <a:gd name="connsiteY22677" fmla="*/ 554565 h 4158856"/>
              <a:gd name="connsiteX22678" fmla="*/ 6063996 w 10692508"/>
              <a:gd name="connsiteY22678" fmla="*/ 539225 h 4158856"/>
              <a:gd name="connsiteX22679" fmla="*/ 6074731 w 10692508"/>
              <a:gd name="connsiteY22679" fmla="*/ 533855 h 4158856"/>
              <a:gd name="connsiteX22680" fmla="*/ 6063996 w 10692508"/>
              <a:gd name="connsiteY22680" fmla="*/ 533855 h 4158856"/>
              <a:gd name="connsiteX22681" fmla="*/ 6063996 w 10692508"/>
              <a:gd name="connsiteY22681" fmla="*/ 523884 h 4158856"/>
              <a:gd name="connsiteX22682" fmla="*/ 6074731 w 10692508"/>
              <a:gd name="connsiteY22682" fmla="*/ 518515 h 4158856"/>
              <a:gd name="connsiteX22683" fmla="*/ 5834717 w 10692508"/>
              <a:gd name="connsiteY22683" fmla="*/ 513146 h 4158856"/>
              <a:gd name="connsiteX22684" fmla="*/ 5845453 w 10692508"/>
              <a:gd name="connsiteY22684" fmla="*/ 513146 h 4158856"/>
              <a:gd name="connsiteX22685" fmla="*/ 5845453 w 10692508"/>
              <a:gd name="connsiteY22685" fmla="*/ 518515 h 4158856"/>
              <a:gd name="connsiteX22686" fmla="*/ 5834717 w 10692508"/>
              <a:gd name="connsiteY22686" fmla="*/ 518515 h 4158856"/>
              <a:gd name="connsiteX22687" fmla="*/ 3301918 w 10692508"/>
              <a:gd name="connsiteY22687" fmla="*/ 513146 h 4158856"/>
              <a:gd name="connsiteX22688" fmla="*/ 3311886 w 10692508"/>
              <a:gd name="connsiteY22688" fmla="*/ 513146 h 4158856"/>
              <a:gd name="connsiteX22689" fmla="*/ 3301918 w 10692508"/>
              <a:gd name="connsiteY22689" fmla="*/ 523884 h 4158856"/>
              <a:gd name="connsiteX22690" fmla="*/ 3281214 w 10692508"/>
              <a:gd name="connsiteY22690" fmla="*/ 518515 h 4158856"/>
              <a:gd name="connsiteX22691" fmla="*/ 6323947 w 10692508"/>
              <a:gd name="connsiteY22691" fmla="*/ 508543 h 4158856"/>
              <a:gd name="connsiteX22692" fmla="*/ 6333149 w 10692508"/>
              <a:gd name="connsiteY22692" fmla="*/ 518515 h 4158856"/>
              <a:gd name="connsiteX22693" fmla="*/ 6323947 w 10692508"/>
              <a:gd name="connsiteY22693" fmla="*/ 523884 h 4158856"/>
              <a:gd name="connsiteX22694" fmla="*/ 6304010 w 10692508"/>
              <a:gd name="connsiteY22694" fmla="*/ 529253 h 4158856"/>
              <a:gd name="connsiteX22695" fmla="*/ 6304010 w 10692508"/>
              <a:gd name="connsiteY22695" fmla="*/ 523884 h 4158856"/>
              <a:gd name="connsiteX22696" fmla="*/ 5994215 w 10692508"/>
              <a:gd name="connsiteY22696" fmla="*/ 508543 h 4158856"/>
              <a:gd name="connsiteX22697" fmla="*/ 6004184 w 10692508"/>
              <a:gd name="connsiteY22697" fmla="*/ 508543 h 4158856"/>
              <a:gd name="connsiteX22698" fmla="*/ 5994215 w 10692508"/>
              <a:gd name="connsiteY22698" fmla="*/ 518515 h 4158856"/>
              <a:gd name="connsiteX22699" fmla="*/ 5984247 w 10692508"/>
              <a:gd name="connsiteY22699" fmla="*/ 518515 h 4158856"/>
              <a:gd name="connsiteX22700" fmla="*/ 7301639 w 10692508"/>
              <a:gd name="connsiteY22700" fmla="*/ 503174 h 4158856"/>
              <a:gd name="connsiteX22701" fmla="*/ 7320810 w 10692508"/>
              <a:gd name="connsiteY22701" fmla="*/ 503174 h 4158856"/>
              <a:gd name="connsiteX22702" fmla="*/ 7341514 w 10692508"/>
              <a:gd name="connsiteY22702" fmla="*/ 513146 h 4158856"/>
              <a:gd name="connsiteX22703" fmla="*/ 7320810 w 10692508"/>
              <a:gd name="connsiteY22703" fmla="*/ 513146 h 4158856"/>
              <a:gd name="connsiteX22704" fmla="*/ 7320810 w 10692508"/>
              <a:gd name="connsiteY22704" fmla="*/ 518515 h 4158856"/>
              <a:gd name="connsiteX22705" fmla="*/ 7311609 w 10692508"/>
              <a:gd name="connsiteY22705" fmla="*/ 518515 h 4158856"/>
              <a:gd name="connsiteX22706" fmla="*/ 7301639 w 10692508"/>
              <a:gd name="connsiteY22706" fmla="*/ 518515 h 4158856"/>
              <a:gd name="connsiteX22707" fmla="*/ 6273337 w 10692508"/>
              <a:gd name="connsiteY22707" fmla="*/ 503174 h 4158856"/>
              <a:gd name="connsiteX22708" fmla="*/ 6283306 w 10692508"/>
              <a:gd name="connsiteY22708" fmla="*/ 508543 h 4158856"/>
              <a:gd name="connsiteX22709" fmla="*/ 6283306 w 10692508"/>
              <a:gd name="connsiteY22709" fmla="*/ 513146 h 4158856"/>
              <a:gd name="connsiteX22710" fmla="*/ 6264135 w 10692508"/>
              <a:gd name="connsiteY22710" fmla="*/ 508543 h 4158856"/>
              <a:gd name="connsiteX22711" fmla="*/ 2942281 w 10692508"/>
              <a:gd name="connsiteY22711" fmla="*/ 503174 h 4158856"/>
              <a:gd name="connsiteX22712" fmla="*/ 2942281 w 10692508"/>
              <a:gd name="connsiteY22712" fmla="*/ 508543 h 4158856"/>
              <a:gd name="connsiteX22713" fmla="*/ 2913141 w 10692508"/>
              <a:gd name="connsiteY22713" fmla="*/ 518515 h 4158856"/>
              <a:gd name="connsiteX22714" fmla="*/ 2892437 w 10692508"/>
              <a:gd name="connsiteY22714" fmla="*/ 533855 h 4158856"/>
              <a:gd name="connsiteX22715" fmla="*/ 2882468 w 10692508"/>
              <a:gd name="connsiteY22715" fmla="*/ 523884 h 4158856"/>
              <a:gd name="connsiteX22716" fmla="*/ 2892437 w 10692508"/>
              <a:gd name="connsiteY22716" fmla="*/ 518515 h 4158856"/>
              <a:gd name="connsiteX22717" fmla="*/ 2913141 w 10692508"/>
              <a:gd name="connsiteY22717" fmla="*/ 508543 h 4158856"/>
              <a:gd name="connsiteX22718" fmla="*/ 7191985 w 10692508"/>
              <a:gd name="connsiteY22718" fmla="*/ 498572 h 4158856"/>
              <a:gd name="connsiteX22719" fmla="*/ 7201187 w 10692508"/>
              <a:gd name="connsiteY22719" fmla="*/ 498572 h 4158856"/>
              <a:gd name="connsiteX22720" fmla="*/ 7221123 w 10692508"/>
              <a:gd name="connsiteY22720" fmla="*/ 508543 h 4158856"/>
              <a:gd name="connsiteX22721" fmla="*/ 7241828 w 10692508"/>
              <a:gd name="connsiteY22721" fmla="*/ 508543 h 4158856"/>
              <a:gd name="connsiteX22722" fmla="*/ 7251797 w 10692508"/>
              <a:gd name="connsiteY22722" fmla="*/ 518515 h 4158856"/>
              <a:gd name="connsiteX22723" fmla="*/ 7201187 w 10692508"/>
              <a:gd name="connsiteY22723" fmla="*/ 523884 h 4158856"/>
              <a:gd name="connsiteX22724" fmla="*/ 7201187 w 10692508"/>
              <a:gd name="connsiteY22724" fmla="*/ 513146 h 4158856"/>
              <a:gd name="connsiteX22725" fmla="*/ 7191985 w 10692508"/>
              <a:gd name="connsiteY22725" fmla="*/ 513146 h 4158856"/>
              <a:gd name="connsiteX22726" fmla="*/ 6413665 w 10692508"/>
              <a:gd name="connsiteY22726" fmla="*/ 498572 h 4158856"/>
              <a:gd name="connsiteX22727" fmla="*/ 6413665 w 10692508"/>
              <a:gd name="connsiteY22727" fmla="*/ 513146 h 4158856"/>
              <a:gd name="connsiteX22728" fmla="*/ 6402929 w 10692508"/>
              <a:gd name="connsiteY22728" fmla="*/ 513146 h 4158856"/>
              <a:gd name="connsiteX22729" fmla="*/ 6244198 w 10692508"/>
              <a:gd name="connsiteY22729" fmla="*/ 498572 h 4158856"/>
              <a:gd name="connsiteX22730" fmla="*/ 6254167 w 10692508"/>
              <a:gd name="connsiteY22730" fmla="*/ 498572 h 4158856"/>
              <a:gd name="connsiteX22731" fmla="*/ 6254167 w 10692508"/>
              <a:gd name="connsiteY22731" fmla="*/ 513146 h 4158856"/>
              <a:gd name="connsiteX22732" fmla="*/ 6244198 w 10692508"/>
              <a:gd name="connsiteY22732" fmla="*/ 508543 h 4158856"/>
              <a:gd name="connsiteX22733" fmla="*/ 6223494 w 10692508"/>
              <a:gd name="connsiteY22733" fmla="*/ 513146 h 4158856"/>
              <a:gd name="connsiteX22734" fmla="*/ 6223494 w 10692508"/>
              <a:gd name="connsiteY22734" fmla="*/ 508543 h 4158856"/>
              <a:gd name="connsiteX22735" fmla="*/ 5824749 w 10692508"/>
              <a:gd name="connsiteY22735" fmla="*/ 498572 h 4158856"/>
              <a:gd name="connsiteX22736" fmla="*/ 5834717 w 10692508"/>
              <a:gd name="connsiteY22736" fmla="*/ 503174 h 4158856"/>
              <a:gd name="connsiteX22737" fmla="*/ 5814780 w 10692508"/>
              <a:gd name="connsiteY22737" fmla="*/ 508543 h 4158856"/>
              <a:gd name="connsiteX22738" fmla="*/ 5805578 w 10692508"/>
              <a:gd name="connsiteY22738" fmla="*/ 503174 h 4158856"/>
              <a:gd name="connsiteX22739" fmla="*/ 3390869 w 10692508"/>
              <a:gd name="connsiteY22739" fmla="*/ 498572 h 4158856"/>
              <a:gd name="connsiteX22740" fmla="*/ 3411573 w 10692508"/>
              <a:gd name="connsiteY22740" fmla="*/ 498572 h 4158856"/>
              <a:gd name="connsiteX22741" fmla="*/ 3390869 w 10692508"/>
              <a:gd name="connsiteY22741" fmla="*/ 508543 h 4158856"/>
              <a:gd name="connsiteX22742" fmla="*/ 3380901 w 10692508"/>
              <a:gd name="connsiteY22742" fmla="*/ 508543 h 4158856"/>
              <a:gd name="connsiteX22743" fmla="*/ 7411295 w 10692508"/>
              <a:gd name="connsiteY22743" fmla="*/ 493203 h 4158856"/>
              <a:gd name="connsiteX22744" fmla="*/ 7430465 w 10692508"/>
              <a:gd name="connsiteY22744" fmla="*/ 498572 h 4158856"/>
              <a:gd name="connsiteX22745" fmla="*/ 7411295 w 10692508"/>
              <a:gd name="connsiteY22745" fmla="*/ 513146 h 4158856"/>
              <a:gd name="connsiteX22746" fmla="*/ 7440433 w 10692508"/>
              <a:gd name="connsiteY22746" fmla="*/ 513146 h 4158856"/>
              <a:gd name="connsiteX22747" fmla="*/ 7440433 w 10692508"/>
              <a:gd name="connsiteY22747" fmla="*/ 518515 h 4158856"/>
              <a:gd name="connsiteX22748" fmla="*/ 7430465 w 10692508"/>
              <a:gd name="connsiteY22748" fmla="*/ 523884 h 4158856"/>
              <a:gd name="connsiteX22749" fmla="*/ 7421263 w 10692508"/>
              <a:gd name="connsiteY22749" fmla="*/ 518515 h 4158856"/>
              <a:gd name="connsiteX22750" fmla="*/ 7401326 w 10692508"/>
              <a:gd name="connsiteY22750" fmla="*/ 518515 h 4158856"/>
              <a:gd name="connsiteX22751" fmla="*/ 7390591 w 10692508"/>
              <a:gd name="connsiteY22751" fmla="*/ 523884 h 4158856"/>
              <a:gd name="connsiteX22752" fmla="*/ 7380622 w 10692508"/>
              <a:gd name="connsiteY22752" fmla="*/ 523884 h 4158856"/>
              <a:gd name="connsiteX22753" fmla="*/ 7401326 w 10692508"/>
              <a:gd name="connsiteY22753" fmla="*/ 513146 h 4158856"/>
              <a:gd name="connsiteX22754" fmla="*/ 7411295 w 10692508"/>
              <a:gd name="connsiteY22754" fmla="*/ 508543 h 4158856"/>
              <a:gd name="connsiteX22755" fmla="*/ 6991845 w 10692508"/>
              <a:gd name="connsiteY22755" fmla="*/ 493203 h 4158856"/>
              <a:gd name="connsiteX22756" fmla="*/ 7001814 w 10692508"/>
              <a:gd name="connsiteY22756" fmla="*/ 498572 h 4158856"/>
              <a:gd name="connsiteX22757" fmla="*/ 6981877 w 10692508"/>
              <a:gd name="connsiteY22757" fmla="*/ 498572 h 4158856"/>
              <a:gd name="connsiteX22758" fmla="*/ 3061904 w 10692508"/>
              <a:gd name="connsiteY22758" fmla="*/ 493203 h 4158856"/>
              <a:gd name="connsiteX22759" fmla="*/ 3072639 w 10692508"/>
              <a:gd name="connsiteY22759" fmla="*/ 493203 h 4158856"/>
              <a:gd name="connsiteX22760" fmla="*/ 3041967 w 10692508"/>
              <a:gd name="connsiteY22760" fmla="*/ 513146 h 4158856"/>
              <a:gd name="connsiteX22761" fmla="*/ 3022796 w 10692508"/>
              <a:gd name="connsiteY22761" fmla="*/ 508543 h 4158856"/>
              <a:gd name="connsiteX22762" fmla="*/ 3012061 w 10692508"/>
              <a:gd name="connsiteY22762" fmla="*/ 493203 h 4158856"/>
              <a:gd name="connsiteX22763" fmla="*/ 3022796 w 10692508"/>
              <a:gd name="connsiteY22763" fmla="*/ 498572 h 4158856"/>
              <a:gd name="connsiteX22764" fmla="*/ 3002092 w 10692508"/>
              <a:gd name="connsiteY22764" fmla="*/ 498572 h 4158856"/>
              <a:gd name="connsiteX22765" fmla="*/ 2503661 w 10692508"/>
              <a:gd name="connsiteY22765" fmla="*/ 493203 h 4158856"/>
              <a:gd name="connsiteX22766" fmla="*/ 2514396 w 10692508"/>
              <a:gd name="connsiteY22766" fmla="*/ 493203 h 4158856"/>
              <a:gd name="connsiteX22767" fmla="*/ 2473755 w 10692508"/>
              <a:gd name="connsiteY22767" fmla="*/ 518515 h 4158856"/>
              <a:gd name="connsiteX22768" fmla="*/ 2463019 w 10692508"/>
              <a:gd name="connsiteY22768" fmla="*/ 518515 h 4158856"/>
              <a:gd name="connsiteX22769" fmla="*/ 7630605 w 10692508"/>
              <a:gd name="connsiteY22769" fmla="*/ 487833 h 4158856"/>
              <a:gd name="connsiteX22770" fmla="*/ 7650541 w 10692508"/>
              <a:gd name="connsiteY22770" fmla="*/ 487833 h 4158856"/>
              <a:gd name="connsiteX22771" fmla="*/ 7630605 w 10692508"/>
              <a:gd name="connsiteY22771" fmla="*/ 493203 h 4158856"/>
              <a:gd name="connsiteX22772" fmla="*/ 6971908 w 10692508"/>
              <a:gd name="connsiteY22772" fmla="*/ 487833 h 4158856"/>
              <a:gd name="connsiteX22773" fmla="*/ 6971908 w 10692508"/>
              <a:gd name="connsiteY22773" fmla="*/ 498572 h 4158856"/>
              <a:gd name="connsiteX22774" fmla="*/ 6962706 w 10692508"/>
              <a:gd name="connsiteY22774" fmla="*/ 503174 h 4158856"/>
              <a:gd name="connsiteX22775" fmla="*/ 6962706 w 10692508"/>
              <a:gd name="connsiteY22775" fmla="*/ 513146 h 4158856"/>
              <a:gd name="connsiteX22776" fmla="*/ 6971908 w 10692508"/>
              <a:gd name="connsiteY22776" fmla="*/ 513146 h 4158856"/>
              <a:gd name="connsiteX22777" fmla="*/ 6971908 w 10692508"/>
              <a:gd name="connsiteY22777" fmla="*/ 518515 h 4158856"/>
              <a:gd name="connsiteX22778" fmla="*/ 6962706 w 10692508"/>
              <a:gd name="connsiteY22778" fmla="*/ 523884 h 4158856"/>
              <a:gd name="connsiteX22779" fmla="*/ 6922065 w 10692508"/>
              <a:gd name="connsiteY22779" fmla="*/ 508543 h 4158856"/>
              <a:gd name="connsiteX22780" fmla="*/ 6962706 w 10692508"/>
              <a:gd name="connsiteY22780" fmla="*/ 498572 h 4158856"/>
              <a:gd name="connsiteX22781" fmla="*/ 6363822 w 10692508"/>
              <a:gd name="connsiteY22781" fmla="*/ 487833 h 4158856"/>
              <a:gd name="connsiteX22782" fmla="*/ 6363822 w 10692508"/>
              <a:gd name="connsiteY22782" fmla="*/ 493203 h 4158856"/>
              <a:gd name="connsiteX22783" fmla="*/ 6353853 w 10692508"/>
              <a:gd name="connsiteY22783" fmla="*/ 498572 h 4158856"/>
              <a:gd name="connsiteX22784" fmla="*/ 6343118 w 10692508"/>
              <a:gd name="connsiteY22784" fmla="*/ 493203 h 4158856"/>
              <a:gd name="connsiteX22785" fmla="*/ 6264135 w 10692508"/>
              <a:gd name="connsiteY22785" fmla="*/ 487833 h 4158856"/>
              <a:gd name="connsiteX22786" fmla="*/ 6283306 w 10692508"/>
              <a:gd name="connsiteY22786" fmla="*/ 487833 h 4158856"/>
              <a:gd name="connsiteX22787" fmla="*/ 6283306 w 10692508"/>
              <a:gd name="connsiteY22787" fmla="*/ 498572 h 4158856"/>
              <a:gd name="connsiteX22788" fmla="*/ 6204324 w 10692508"/>
              <a:gd name="connsiteY22788" fmla="*/ 487833 h 4158856"/>
              <a:gd name="connsiteX22789" fmla="*/ 6223494 w 10692508"/>
              <a:gd name="connsiteY22789" fmla="*/ 493203 h 4158856"/>
              <a:gd name="connsiteX22790" fmla="*/ 6204324 w 10692508"/>
              <a:gd name="connsiteY22790" fmla="*/ 498572 h 4158856"/>
              <a:gd name="connsiteX22791" fmla="*/ 6194355 w 10692508"/>
              <a:gd name="connsiteY22791" fmla="*/ 493203 h 4158856"/>
              <a:gd name="connsiteX22792" fmla="*/ 6184386 w 10692508"/>
              <a:gd name="connsiteY22792" fmla="*/ 493203 h 4158856"/>
              <a:gd name="connsiteX22793" fmla="*/ 6054027 w 10692508"/>
              <a:gd name="connsiteY22793" fmla="*/ 487833 h 4158856"/>
              <a:gd name="connsiteX22794" fmla="*/ 6094669 w 10692508"/>
              <a:gd name="connsiteY22794" fmla="*/ 493203 h 4158856"/>
              <a:gd name="connsiteX22795" fmla="*/ 6094669 w 10692508"/>
              <a:gd name="connsiteY22795" fmla="*/ 498572 h 4158856"/>
              <a:gd name="connsiteX22796" fmla="*/ 6103870 w 10692508"/>
              <a:gd name="connsiteY22796" fmla="*/ 503174 h 4158856"/>
              <a:gd name="connsiteX22797" fmla="*/ 6103870 w 10692508"/>
              <a:gd name="connsiteY22797" fmla="*/ 508543 h 4158856"/>
              <a:gd name="connsiteX22798" fmla="*/ 6094669 w 10692508"/>
              <a:gd name="connsiteY22798" fmla="*/ 503174 h 4158856"/>
              <a:gd name="connsiteX22799" fmla="*/ 6074731 w 10692508"/>
              <a:gd name="connsiteY22799" fmla="*/ 503174 h 4158856"/>
              <a:gd name="connsiteX22800" fmla="*/ 6084700 w 10692508"/>
              <a:gd name="connsiteY22800" fmla="*/ 498572 h 4158856"/>
              <a:gd name="connsiteX22801" fmla="*/ 6054027 w 10692508"/>
              <a:gd name="connsiteY22801" fmla="*/ 493203 h 4158856"/>
              <a:gd name="connsiteX22802" fmla="*/ 1775184 w 10692508"/>
              <a:gd name="connsiteY22802" fmla="*/ 487833 h 4158856"/>
              <a:gd name="connsiteX22803" fmla="*/ 1785152 w 10692508"/>
              <a:gd name="connsiteY22803" fmla="*/ 493203 h 4158856"/>
              <a:gd name="connsiteX22804" fmla="*/ 1775184 w 10692508"/>
              <a:gd name="connsiteY22804" fmla="*/ 493203 h 4158856"/>
              <a:gd name="connsiteX22805" fmla="*/ 6163682 w 10692508"/>
              <a:gd name="connsiteY22805" fmla="*/ 482464 h 4158856"/>
              <a:gd name="connsiteX22806" fmla="*/ 6184386 w 10692508"/>
              <a:gd name="connsiteY22806" fmla="*/ 493203 h 4158856"/>
              <a:gd name="connsiteX22807" fmla="*/ 6144512 w 10692508"/>
              <a:gd name="connsiteY22807" fmla="*/ 493203 h 4158856"/>
              <a:gd name="connsiteX22808" fmla="*/ 6144512 w 10692508"/>
              <a:gd name="connsiteY22808" fmla="*/ 487833 h 4158856"/>
              <a:gd name="connsiteX22809" fmla="*/ 6154480 w 10692508"/>
              <a:gd name="connsiteY22809" fmla="*/ 487833 h 4158856"/>
              <a:gd name="connsiteX22810" fmla="*/ 6044059 w 10692508"/>
              <a:gd name="connsiteY22810" fmla="*/ 482464 h 4158856"/>
              <a:gd name="connsiteX22811" fmla="*/ 6044059 w 10692508"/>
              <a:gd name="connsiteY22811" fmla="*/ 487833 h 4158856"/>
              <a:gd name="connsiteX22812" fmla="*/ 6024888 w 10692508"/>
              <a:gd name="connsiteY22812" fmla="*/ 487833 h 4158856"/>
              <a:gd name="connsiteX22813" fmla="*/ 5216662 w 10692508"/>
              <a:gd name="connsiteY22813" fmla="*/ 482464 h 4158856"/>
              <a:gd name="connsiteX22814" fmla="*/ 5235833 w 10692508"/>
              <a:gd name="connsiteY22814" fmla="*/ 482464 h 4158856"/>
              <a:gd name="connsiteX22815" fmla="*/ 5216662 w 10692508"/>
              <a:gd name="connsiteY22815" fmla="*/ 487833 h 4158856"/>
              <a:gd name="connsiteX22816" fmla="*/ 3242106 w 10692508"/>
              <a:gd name="connsiteY22816" fmla="*/ 482464 h 4158856"/>
              <a:gd name="connsiteX22817" fmla="*/ 3242106 w 10692508"/>
              <a:gd name="connsiteY22817" fmla="*/ 493203 h 4158856"/>
              <a:gd name="connsiteX22818" fmla="*/ 3221402 w 10692508"/>
              <a:gd name="connsiteY22818" fmla="*/ 487833 h 4158856"/>
              <a:gd name="connsiteX22819" fmla="*/ 1935449 w 10692508"/>
              <a:gd name="connsiteY22819" fmla="*/ 482464 h 4158856"/>
              <a:gd name="connsiteX22820" fmla="*/ 1954619 w 10692508"/>
              <a:gd name="connsiteY22820" fmla="*/ 482464 h 4158856"/>
              <a:gd name="connsiteX22821" fmla="*/ 1954619 w 10692508"/>
              <a:gd name="connsiteY22821" fmla="*/ 493203 h 4158856"/>
              <a:gd name="connsiteX22822" fmla="*/ 7201187 w 10692508"/>
              <a:gd name="connsiteY22822" fmla="*/ 477095 h 4158856"/>
              <a:gd name="connsiteX22823" fmla="*/ 7201187 w 10692508"/>
              <a:gd name="connsiteY22823" fmla="*/ 487833 h 4158856"/>
              <a:gd name="connsiteX22824" fmla="*/ 7211155 w 10692508"/>
              <a:gd name="connsiteY22824" fmla="*/ 493203 h 4158856"/>
              <a:gd name="connsiteX22825" fmla="*/ 7201187 w 10692508"/>
              <a:gd name="connsiteY22825" fmla="*/ 498572 h 4158856"/>
              <a:gd name="connsiteX22826" fmla="*/ 7191985 w 10692508"/>
              <a:gd name="connsiteY22826" fmla="*/ 487833 h 4158856"/>
              <a:gd name="connsiteX22827" fmla="*/ 7132173 w 10692508"/>
              <a:gd name="connsiteY22827" fmla="*/ 477095 h 4158856"/>
              <a:gd name="connsiteX22828" fmla="*/ 7151343 w 10692508"/>
              <a:gd name="connsiteY22828" fmla="*/ 477095 h 4158856"/>
              <a:gd name="connsiteX22829" fmla="*/ 7161312 w 10692508"/>
              <a:gd name="connsiteY22829" fmla="*/ 487833 h 4158856"/>
              <a:gd name="connsiteX22830" fmla="*/ 7151343 w 10692508"/>
              <a:gd name="connsiteY22830" fmla="*/ 487833 h 4158856"/>
              <a:gd name="connsiteX22831" fmla="*/ 7141375 w 10692508"/>
              <a:gd name="connsiteY22831" fmla="*/ 482464 h 4158856"/>
              <a:gd name="connsiteX22832" fmla="*/ 7072361 w 10692508"/>
              <a:gd name="connsiteY22832" fmla="*/ 477095 h 4158856"/>
              <a:gd name="connsiteX22833" fmla="*/ 7072361 w 10692508"/>
              <a:gd name="connsiteY22833" fmla="*/ 493203 h 4158856"/>
              <a:gd name="connsiteX22834" fmla="*/ 7062393 w 10692508"/>
              <a:gd name="connsiteY22834" fmla="*/ 482464 h 4158856"/>
              <a:gd name="connsiteX22835" fmla="*/ 6134543 w 10692508"/>
              <a:gd name="connsiteY22835" fmla="*/ 477095 h 4158856"/>
              <a:gd name="connsiteX22836" fmla="*/ 6154480 w 10692508"/>
              <a:gd name="connsiteY22836" fmla="*/ 477095 h 4158856"/>
              <a:gd name="connsiteX22837" fmla="*/ 6154480 w 10692508"/>
              <a:gd name="connsiteY22837" fmla="*/ 482464 h 4158856"/>
              <a:gd name="connsiteX22838" fmla="*/ 6134543 w 10692508"/>
              <a:gd name="connsiteY22838" fmla="*/ 482464 h 4158856"/>
              <a:gd name="connsiteX22839" fmla="*/ 5845453 w 10692508"/>
              <a:gd name="connsiteY22839" fmla="*/ 477095 h 4158856"/>
              <a:gd name="connsiteX22840" fmla="*/ 5865390 w 10692508"/>
              <a:gd name="connsiteY22840" fmla="*/ 477095 h 4158856"/>
              <a:gd name="connsiteX22841" fmla="*/ 5865390 w 10692508"/>
              <a:gd name="connsiteY22841" fmla="*/ 482464 h 4158856"/>
              <a:gd name="connsiteX22842" fmla="*/ 5855421 w 10692508"/>
              <a:gd name="connsiteY22842" fmla="*/ 487833 h 4158856"/>
              <a:gd name="connsiteX22843" fmla="*/ 3311886 w 10692508"/>
              <a:gd name="connsiteY22843" fmla="*/ 477095 h 4158856"/>
              <a:gd name="connsiteX22844" fmla="*/ 3331057 w 10692508"/>
              <a:gd name="connsiteY22844" fmla="*/ 477095 h 4158856"/>
              <a:gd name="connsiteX22845" fmla="*/ 3321855 w 10692508"/>
              <a:gd name="connsiteY22845" fmla="*/ 487833 h 4158856"/>
              <a:gd name="connsiteX22846" fmla="*/ 3121716 w 10692508"/>
              <a:gd name="connsiteY22846" fmla="*/ 477095 h 4158856"/>
              <a:gd name="connsiteX22847" fmla="*/ 3151622 w 10692508"/>
              <a:gd name="connsiteY22847" fmla="*/ 482464 h 4158856"/>
              <a:gd name="connsiteX22848" fmla="*/ 3132451 w 10692508"/>
              <a:gd name="connsiteY22848" fmla="*/ 487833 h 4158856"/>
              <a:gd name="connsiteX22849" fmla="*/ 3111747 w 10692508"/>
              <a:gd name="connsiteY22849" fmla="*/ 498572 h 4158856"/>
              <a:gd name="connsiteX22850" fmla="*/ 3092577 w 10692508"/>
              <a:gd name="connsiteY22850" fmla="*/ 503174 h 4158856"/>
              <a:gd name="connsiteX22851" fmla="*/ 3092577 w 10692508"/>
              <a:gd name="connsiteY22851" fmla="*/ 498572 h 4158856"/>
              <a:gd name="connsiteX22852" fmla="*/ 3101778 w 10692508"/>
              <a:gd name="connsiteY22852" fmla="*/ 487833 h 4158856"/>
              <a:gd name="connsiteX22853" fmla="*/ 3121716 w 10692508"/>
              <a:gd name="connsiteY22853" fmla="*/ 487833 h 4158856"/>
              <a:gd name="connsiteX22854" fmla="*/ 7421263 w 10692508"/>
              <a:gd name="connsiteY22854" fmla="*/ 472493 h 4158856"/>
              <a:gd name="connsiteX22855" fmla="*/ 7430465 w 10692508"/>
              <a:gd name="connsiteY22855" fmla="*/ 477095 h 4158856"/>
              <a:gd name="connsiteX22856" fmla="*/ 7421263 w 10692508"/>
              <a:gd name="connsiteY22856" fmla="*/ 482464 h 4158856"/>
              <a:gd name="connsiteX22857" fmla="*/ 7421263 w 10692508"/>
              <a:gd name="connsiteY22857" fmla="*/ 477095 h 4158856"/>
              <a:gd name="connsiteX22858" fmla="*/ 6791706 w 10692508"/>
              <a:gd name="connsiteY22858" fmla="*/ 472493 h 4158856"/>
              <a:gd name="connsiteX22859" fmla="*/ 6812410 w 10692508"/>
              <a:gd name="connsiteY22859" fmla="*/ 472493 h 4158856"/>
              <a:gd name="connsiteX22860" fmla="*/ 6802441 w 10692508"/>
              <a:gd name="connsiteY22860" fmla="*/ 477095 h 4158856"/>
              <a:gd name="connsiteX22861" fmla="*/ 6673616 w 10692508"/>
              <a:gd name="connsiteY22861" fmla="*/ 472493 h 4158856"/>
              <a:gd name="connsiteX22862" fmla="*/ 6682051 w 10692508"/>
              <a:gd name="connsiteY22862" fmla="*/ 472493 h 4158856"/>
              <a:gd name="connsiteX22863" fmla="*/ 6692786 w 10692508"/>
              <a:gd name="connsiteY22863" fmla="*/ 487833 h 4158856"/>
              <a:gd name="connsiteX22864" fmla="*/ 6682051 w 10692508"/>
              <a:gd name="connsiteY22864" fmla="*/ 487833 h 4158856"/>
              <a:gd name="connsiteX22865" fmla="*/ 6333149 w 10692508"/>
              <a:gd name="connsiteY22865" fmla="*/ 472493 h 4158856"/>
              <a:gd name="connsiteX22866" fmla="*/ 6333149 w 10692508"/>
              <a:gd name="connsiteY22866" fmla="*/ 482464 h 4158856"/>
              <a:gd name="connsiteX22867" fmla="*/ 6304010 w 10692508"/>
              <a:gd name="connsiteY22867" fmla="*/ 482464 h 4158856"/>
              <a:gd name="connsiteX22868" fmla="*/ 6323947 w 10692508"/>
              <a:gd name="connsiteY22868" fmla="*/ 477095 h 4158856"/>
              <a:gd name="connsiteX22869" fmla="*/ 5675986 w 10692508"/>
              <a:gd name="connsiteY22869" fmla="*/ 472493 h 4158856"/>
              <a:gd name="connsiteX22870" fmla="*/ 5695156 w 10692508"/>
              <a:gd name="connsiteY22870" fmla="*/ 472493 h 4158856"/>
              <a:gd name="connsiteX22871" fmla="*/ 5675986 w 10692508"/>
              <a:gd name="connsiteY22871" fmla="*/ 482464 h 4158856"/>
              <a:gd name="connsiteX22872" fmla="*/ 2233741 w 10692508"/>
              <a:gd name="connsiteY22872" fmla="*/ 472493 h 4158856"/>
              <a:gd name="connsiteX22873" fmla="*/ 2233741 w 10692508"/>
              <a:gd name="connsiteY22873" fmla="*/ 482464 h 4158856"/>
              <a:gd name="connsiteX22874" fmla="*/ 2224539 w 10692508"/>
              <a:gd name="connsiteY22874" fmla="*/ 477095 h 4158856"/>
              <a:gd name="connsiteX22875" fmla="*/ 7580761 w 10692508"/>
              <a:gd name="connsiteY22875" fmla="*/ 467124 h 4158856"/>
              <a:gd name="connsiteX22876" fmla="*/ 7590730 w 10692508"/>
              <a:gd name="connsiteY22876" fmla="*/ 482464 h 4158856"/>
              <a:gd name="connsiteX22877" fmla="*/ 7570793 w 10692508"/>
              <a:gd name="connsiteY22877" fmla="*/ 482464 h 4158856"/>
              <a:gd name="connsiteX22878" fmla="*/ 7570793 w 10692508"/>
              <a:gd name="connsiteY22878" fmla="*/ 472493 h 4158856"/>
              <a:gd name="connsiteX22879" fmla="*/ 7570793 w 10692508"/>
              <a:gd name="connsiteY22879" fmla="*/ 467124 h 4158856"/>
              <a:gd name="connsiteX22880" fmla="*/ 7560057 w 10692508"/>
              <a:gd name="connsiteY22880" fmla="*/ 472493 h 4158856"/>
              <a:gd name="connsiteX22881" fmla="*/ 7550089 w 10692508"/>
              <a:gd name="connsiteY22881" fmla="*/ 477095 h 4158856"/>
              <a:gd name="connsiteX22882" fmla="*/ 7540887 w 10692508"/>
              <a:gd name="connsiteY22882" fmla="*/ 472493 h 4158856"/>
              <a:gd name="connsiteX22883" fmla="*/ 6074731 w 10692508"/>
              <a:gd name="connsiteY22883" fmla="*/ 467124 h 4158856"/>
              <a:gd name="connsiteX22884" fmla="*/ 6113839 w 10692508"/>
              <a:gd name="connsiteY22884" fmla="*/ 467124 h 4158856"/>
              <a:gd name="connsiteX22885" fmla="*/ 6124574 w 10692508"/>
              <a:gd name="connsiteY22885" fmla="*/ 472493 h 4158856"/>
              <a:gd name="connsiteX22886" fmla="*/ 6113839 w 10692508"/>
              <a:gd name="connsiteY22886" fmla="*/ 472493 h 4158856"/>
              <a:gd name="connsiteX22887" fmla="*/ 6094669 w 10692508"/>
              <a:gd name="connsiteY22887" fmla="*/ 482464 h 4158856"/>
              <a:gd name="connsiteX22888" fmla="*/ 6054027 w 10692508"/>
              <a:gd name="connsiteY22888" fmla="*/ 482464 h 4158856"/>
              <a:gd name="connsiteX22889" fmla="*/ 6054027 w 10692508"/>
              <a:gd name="connsiteY22889" fmla="*/ 477095 h 4158856"/>
              <a:gd name="connsiteX22890" fmla="*/ 6074731 w 10692508"/>
              <a:gd name="connsiteY22890" fmla="*/ 472493 h 4158856"/>
              <a:gd name="connsiteX22891" fmla="*/ 2822657 w 10692508"/>
              <a:gd name="connsiteY22891" fmla="*/ 467124 h 4158856"/>
              <a:gd name="connsiteX22892" fmla="*/ 2842594 w 10692508"/>
              <a:gd name="connsiteY22892" fmla="*/ 477095 h 4158856"/>
              <a:gd name="connsiteX22893" fmla="*/ 2822657 w 10692508"/>
              <a:gd name="connsiteY22893" fmla="*/ 482464 h 4158856"/>
              <a:gd name="connsiteX22894" fmla="*/ 2803486 w 10692508"/>
              <a:gd name="connsiteY22894" fmla="*/ 487833 h 4158856"/>
              <a:gd name="connsiteX22895" fmla="*/ 2782782 w 10692508"/>
              <a:gd name="connsiteY22895" fmla="*/ 498572 h 4158856"/>
              <a:gd name="connsiteX22896" fmla="*/ 2752876 w 10692508"/>
              <a:gd name="connsiteY22896" fmla="*/ 498572 h 4158856"/>
              <a:gd name="connsiteX22897" fmla="*/ 2772814 w 10692508"/>
              <a:gd name="connsiteY22897" fmla="*/ 487833 h 4158856"/>
              <a:gd name="connsiteX22898" fmla="*/ 2793518 w 10692508"/>
              <a:gd name="connsiteY22898" fmla="*/ 477095 h 4158856"/>
              <a:gd name="connsiteX22899" fmla="*/ 7031720 w 10692508"/>
              <a:gd name="connsiteY22899" fmla="*/ 462521 h 4158856"/>
              <a:gd name="connsiteX22900" fmla="*/ 7041689 w 10692508"/>
              <a:gd name="connsiteY22900" fmla="*/ 472493 h 4158856"/>
              <a:gd name="connsiteX22901" fmla="*/ 7041689 w 10692508"/>
              <a:gd name="connsiteY22901" fmla="*/ 477095 h 4158856"/>
              <a:gd name="connsiteX22902" fmla="*/ 7022518 w 10692508"/>
              <a:gd name="connsiteY22902" fmla="*/ 487833 h 4158856"/>
              <a:gd name="connsiteX22903" fmla="*/ 7012550 w 10692508"/>
              <a:gd name="connsiteY22903" fmla="*/ 487833 h 4158856"/>
              <a:gd name="connsiteX22904" fmla="*/ 7012550 w 10692508"/>
              <a:gd name="connsiteY22904" fmla="*/ 482464 h 4158856"/>
              <a:gd name="connsiteX22905" fmla="*/ 7012550 w 10692508"/>
              <a:gd name="connsiteY22905" fmla="*/ 477095 h 4158856"/>
              <a:gd name="connsiteX22906" fmla="*/ 3171559 w 10692508"/>
              <a:gd name="connsiteY22906" fmla="*/ 462521 h 4158856"/>
              <a:gd name="connsiteX22907" fmla="*/ 3192263 w 10692508"/>
              <a:gd name="connsiteY22907" fmla="*/ 467124 h 4158856"/>
              <a:gd name="connsiteX22908" fmla="*/ 3171559 w 10692508"/>
              <a:gd name="connsiteY22908" fmla="*/ 472493 h 4158856"/>
              <a:gd name="connsiteX22909" fmla="*/ 3161591 w 10692508"/>
              <a:gd name="connsiteY22909" fmla="*/ 472493 h 4158856"/>
              <a:gd name="connsiteX22910" fmla="*/ 2572674 w 10692508"/>
              <a:gd name="connsiteY22910" fmla="*/ 462521 h 4158856"/>
              <a:gd name="connsiteX22911" fmla="*/ 2603347 w 10692508"/>
              <a:gd name="connsiteY22911" fmla="*/ 467124 h 4158856"/>
              <a:gd name="connsiteX22912" fmla="*/ 2572674 w 10692508"/>
              <a:gd name="connsiteY22912" fmla="*/ 477095 h 4158856"/>
              <a:gd name="connsiteX22913" fmla="*/ 2553504 w 10692508"/>
              <a:gd name="connsiteY22913" fmla="*/ 487833 h 4158856"/>
              <a:gd name="connsiteX22914" fmla="*/ 2533567 w 10692508"/>
              <a:gd name="connsiteY22914" fmla="*/ 493203 h 4158856"/>
              <a:gd name="connsiteX22915" fmla="*/ 2514396 w 10692508"/>
              <a:gd name="connsiteY22915" fmla="*/ 493203 h 4158856"/>
              <a:gd name="connsiteX22916" fmla="*/ 2533567 w 10692508"/>
              <a:gd name="connsiteY22916" fmla="*/ 482464 h 4158856"/>
              <a:gd name="connsiteX22917" fmla="*/ 2563472 w 10692508"/>
              <a:gd name="connsiteY22917" fmla="*/ 472493 h 4158856"/>
              <a:gd name="connsiteX22918" fmla="*/ 7421263 w 10692508"/>
              <a:gd name="connsiteY22918" fmla="*/ 457152 h 4158856"/>
              <a:gd name="connsiteX22919" fmla="*/ 7430465 w 10692508"/>
              <a:gd name="connsiteY22919" fmla="*/ 462521 h 4158856"/>
              <a:gd name="connsiteX22920" fmla="*/ 7421263 w 10692508"/>
              <a:gd name="connsiteY22920" fmla="*/ 467124 h 4158856"/>
              <a:gd name="connsiteX22921" fmla="*/ 7421263 w 10692508"/>
              <a:gd name="connsiteY22921" fmla="*/ 472493 h 4158856"/>
              <a:gd name="connsiteX22922" fmla="*/ 7401326 w 10692508"/>
              <a:gd name="connsiteY22922" fmla="*/ 472493 h 4158856"/>
              <a:gd name="connsiteX22923" fmla="*/ 7401326 w 10692508"/>
              <a:gd name="connsiteY22923" fmla="*/ 487833 h 4158856"/>
              <a:gd name="connsiteX22924" fmla="*/ 7380622 w 10692508"/>
              <a:gd name="connsiteY22924" fmla="*/ 493203 h 4158856"/>
              <a:gd name="connsiteX22925" fmla="*/ 7370653 w 10692508"/>
              <a:gd name="connsiteY22925" fmla="*/ 477095 h 4158856"/>
              <a:gd name="connsiteX22926" fmla="*/ 7370653 w 10692508"/>
              <a:gd name="connsiteY22926" fmla="*/ 472493 h 4158856"/>
              <a:gd name="connsiteX22927" fmla="*/ 7390591 w 10692508"/>
              <a:gd name="connsiteY22927" fmla="*/ 467124 h 4158856"/>
              <a:gd name="connsiteX22928" fmla="*/ 7411295 w 10692508"/>
              <a:gd name="connsiteY22928" fmla="*/ 462521 h 4158856"/>
              <a:gd name="connsiteX22929" fmla="*/ 7081563 w 10692508"/>
              <a:gd name="connsiteY22929" fmla="*/ 457152 h 4158856"/>
              <a:gd name="connsiteX22930" fmla="*/ 7091531 w 10692508"/>
              <a:gd name="connsiteY22930" fmla="*/ 477095 h 4158856"/>
              <a:gd name="connsiteX22931" fmla="*/ 7072361 w 10692508"/>
              <a:gd name="connsiteY22931" fmla="*/ 477095 h 4158856"/>
              <a:gd name="connsiteX22932" fmla="*/ 7072361 w 10692508"/>
              <a:gd name="connsiteY22932" fmla="*/ 467124 h 4158856"/>
              <a:gd name="connsiteX22933" fmla="*/ 3301918 w 10692508"/>
              <a:gd name="connsiteY22933" fmla="*/ 457152 h 4158856"/>
              <a:gd name="connsiteX22934" fmla="*/ 3321855 w 10692508"/>
              <a:gd name="connsiteY22934" fmla="*/ 457152 h 4158856"/>
              <a:gd name="connsiteX22935" fmla="*/ 3301918 w 10692508"/>
              <a:gd name="connsiteY22935" fmla="*/ 467124 h 4158856"/>
              <a:gd name="connsiteX22936" fmla="*/ 3291182 w 10692508"/>
              <a:gd name="connsiteY22936" fmla="*/ 462521 h 4158856"/>
              <a:gd name="connsiteX22937" fmla="*/ 2853329 w 10692508"/>
              <a:gd name="connsiteY22937" fmla="*/ 457152 h 4158856"/>
              <a:gd name="connsiteX22938" fmla="*/ 2861764 w 10692508"/>
              <a:gd name="connsiteY22938" fmla="*/ 462521 h 4158856"/>
              <a:gd name="connsiteX22939" fmla="*/ 2882468 w 10692508"/>
              <a:gd name="connsiteY22939" fmla="*/ 457152 h 4158856"/>
              <a:gd name="connsiteX22940" fmla="*/ 2872500 w 10692508"/>
              <a:gd name="connsiteY22940" fmla="*/ 462521 h 4158856"/>
              <a:gd name="connsiteX22941" fmla="*/ 2861764 w 10692508"/>
              <a:gd name="connsiteY22941" fmla="*/ 467124 h 4158856"/>
              <a:gd name="connsiteX22942" fmla="*/ 7380622 w 10692508"/>
              <a:gd name="connsiteY22942" fmla="*/ 451783 h 4158856"/>
              <a:gd name="connsiteX22943" fmla="*/ 7390591 w 10692508"/>
              <a:gd name="connsiteY22943" fmla="*/ 457152 h 4158856"/>
              <a:gd name="connsiteX22944" fmla="*/ 7380622 w 10692508"/>
              <a:gd name="connsiteY22944" fmla="*/ 462521 h 4158856"/>
              <a:gd name="connsiteX22945" fmla="*/ 7122204 w 10692508"/>
              <a:gd name="connsiteY22945" fmla="*/ 451783 h 4158856"/>
              <a:gd name="connsiteX22946" fmla="*/ 7141375 w 10692508"/>
              <a:gd name="connsiteY22946" fmla="*/ 451783 h 4158856"/>
              <a:gd name="connsiteX22947" fmla="*/ 7141375 w 10692508"/>
              <a:gd name="connsiteY22947" fmla="*/ 457152 h 4158856"/>
              <a:gd name="connsiteX22948" fmla="*/ 7122204 w 10692508"/>
              <a:gd name="connsiteY22948" fmla="*/ 472493 h 4158856"/>
              <a:gd name="connsiteX22949" fmla="*/ 7111469 w 10692508"/>
              <a:gd name="connsiteY22949" fmla="*/ 472493 h 4158856"/>
              <a:gd name="connsiteX22950" fmla="*/ 7111469 w 10692508"/>
              <a:gd name="connsiteY22950" fmla="*/ 462521 h 4158856"/>
              <a:gd name="connsiteX22951" fmla="*/ 2812688 w 10692508"/>
              <a:gd name="connsiteY22951" fmla="*/ 451783 h 4158856"/>
              <a:gd name="connsiteX22952" fmla="*/ 2812688 w 10692508"/>
              <a:gd name="connsiteY22952" fmla="*/ 457152 h 4158856"/>
              <a:gd name="connsiteX22953" fmla="*/ 2782782 w 10692508"/>
              <a:gd name="connsiteY22953" fmla="*/ 472493 h 4158856"/>
              <a:gd name="connsiteX22954" fmla="*/ 2772814 w 10692508"/>
              <a:gd name="connsiteY22954" fmla="*/ 472493 h 4158856"/>
              <a:gd name="connsiteX22955" fmla="*/ 2782782 w 10692508"/>
              <a:gd name="connsiteY22955" fmla="*/ 467124 h 4158856"/>
              <a:gd name="connsiteX22956" fmla="*/ 7710353 w 10692508"/>
              <a:gd name="connsiteY22956" fmla="*/ 446414 h 4158856"/>
              <a:gd name="connsiteX22957" fmla="*/ 7729524 w 10692508"/>
              <a:gd name="connsiteY22957" fmla="*/ 446414 h 4158856"/>
              <a:gd name="connsiteX22958" fmla="*/ 7740259 w 10692508"/>
              <a:gd name="connsiteY22958" fmla="*/ 457152 h 4158856"/>
              <a:gd name="connsiteX22959" fmla="*/ 7750228 w 10692508"/>
              <a:gd name="connsiteY22959" fmla="*/ 451783 h 4158856"/>
              <a:gd name="connsiteX22960" fmla="*/ 7750228 w 10692508"/>
              <a:gd name="connsiteY22960" fmla="*/ 462521 h 4158856"/>
              <a:gd name="connsiteX22961" fmla="*/ 7740259 w 10692508"/>
              <a:gd name="connsiteY22961" fmla="*/ 467124 h 4158856"/>
              <a:gd name="connsiteX22962" fmla="*/ 7461137 w 10692508"/>
              <a:gd name="connsiteY22962" fmla="*/ 446414 h 4158856"/>
              <a:gd name="connsiteX22963" fmla="*/ 7471107 w 10692508"/>
              <a:gd name="connsiteY22963" fmla="*/ 446414 h 4158856"/>
              <a:gd name="connsiteX22964" fmla="*/ 7471107 w 10692508"/>
              <a:gd name="connsiteY22964" fmla="*/ 467124 h 4158856"/>
              <a:gd name="connsiteX22965" fmla="*/ 7450403 w 10692508"/>
              <a:gd name="connsiteY22965" fmla="*/ 472493 h 4158856"/>
              <a:gd name="connsiteX22966" fmla="*/ 7430465 w 10692508"/>
              <a:gd name="connsiteY22966" fmla="*/ 477095 h 4158856"/>
              <a:gd name="connsiteX22967" fmla="*/ 7430465 w 10692508"/>
              <a:gd name="connsiteY22967" fmla="*/ 467124 h 4158856"/>
              <a:gd name="connsiteX22968" fmla="*/ 2782782 w 10692508"/>
              <a:gd name="connsiteY22968" fmla="*/ 446414 h 4158856"/>
              <a:gd name="connsiteX22969" fmla="*/ 2793518 w 10692508"/>
              <a:gd name="connsiteY22969" fmla="*/ 446414 h 4158856"/>
              <a:gd name="connsiteX22970" fmla="*/ 2743675 w 10692508"/>
              <a:gd name="connsiteY22970" fmla="*/ 467124 h 4158856"/>
              <a:gd name="connsiteX22971" fmla="*/ 2732939 w 10692508"/>
              <a:gd name="connsiteY22971" fmla="*/ 467124 h 4158856"/>
              <a:gd name="connsiteX22972" fmla="*/ 7361451 w 10692508"/>
              <a:gd name="connsiteY22972" fmla="*/ 441044 h 4158856"/>
              <a:gd name="connsiteX22973" fmla="*/ 7380622 w 10692508"/>
              <a:gd name="connsiteY22973" fmla="*/ 441044 h 4158856"/>
              <a:gd name="connsiteX22974" fmla="*/ 7380622 w 10692508"/>
              <a:gd name="connsiteY22974" fmla="*/ 446414 h 4158856"/>
              <a:gd name="connsiteX22975" fmla="*/ 7370653 w 10692508"/>
              <a:gd name="connsiteY22975" fmla="*/ 446414 h 4158856"/>
              <a:gd name="connsiteX22976" fmla="*/ 7260999 w 10692508"/>
              <a:gd name="connsiteY22976" fmla="*/ 441044 h 4158856"/>
              <a:gd name="connsiteX22977" fmla="*/ 7270967 w 10692508"/>
              <a:gd name="connsiteY22977" fmla="*/ 446414 h 4158856"/>
              <a:gd name="connsiteX22978" fmla="*/ 7260999 w 10692508"/>
              <a:gd name="connsiteY22978" fmla="*/ 451783 h 4158856"/>
              <a:gd name="connsiteX22979" fmla="*/ 6244198 w 10692508"/>
              <a:gd name="connsiteY22979" fmla="*/ 441044 h 4158856"/>
              <a:gd name="connsiteX22980" fmla="*/ 6254167 w 10692508"/>
              <a:gd name="connsiteY22980" fmla="*/ 441044 h 4158856"/>
              <a:gd name="connsiteX22981" fmla="*/ 6264135 w 10692508"/>
              <a:gd name="connsiteY22981" fmla="*/ 446414 h 4158856"/>
              <a:gd name="connsiteX22982" fmla="*/ 6264135 w 10692508"/>
              <a:gd name="connsiteY22982" fmla="*/ 462521 h 4158856"/>
              <a:gd name="connsiteX22983" fmla="*/ 7690417 w 10692508"/>
              <a:gd name="connsiteY22983" fmla="*/ 436442 h 4158856"/>
              <a:gd name="connsiteX22984" fmla="*/ 7690417 w 10692508"/>
              <a:gd name="connsiteY22984" fmla="*/ 457152 h 4158856"/>
              <a:gd name="connsiteX22985" fmla="*/ 7710353 w 10692508"/>
              <a:gd name="connsiteY22985" fmla="*/ 457152 h 4158856"/>
              <a:gd name="connsiteX22986" fmla="*/ 7710353 w 10692508"/>
              <a:gd name="connsiteY22986" fmla="*/ 472493 h 4158856"/>
              <a:gd name="connsiteX22987" fmla="*/ 7690417 w 10692508"/>
              <a:gd name="connsiteY22987" fmla="*/ 477095 h 4158856"/>
              <a:gd name="connsiteX22988" fmla="*/ 7680447 w 10692508"/>
              <a:gd name="connsiteY22988" fmla="*/ 472493 h 4158856"/>
              <a:gd name="connsiteX22989" fmla="*/ 7669712 w 10692508"/>
              <a:gd name="connsiteY22989" fmla="*/ 462521 h 4158856"/>
              <a:gd name="connsiteX22990" fmla="*/ 7669712 w 10692508"/>
              <a:gd name="connsiteY22990" fmla="*/ 457152 h 4158856"/>
              <a:gd name="connsiteX22991" fmla="*/ 7680447 w 10692508"/>
              <a:gd name="connsiteY22991" fmla="*/ 457152 h 4158856"/>
              <a:gd name="connsiteX22992" fmla="*/ 7251797 w 10692508"/>
              <a:gd name="connsiteY22992" fmla="*/ 436442 h 4158856"/>
              <a:gd name="connsiteX22993" fmla="*/ 7241828 w 10692508"/>
              <a:gd name="connsiteY22993" fmla="*/ 446414 h 4158856"/>
              <a:gd name="connsiteX22994" fmla="*/ 7241828 w 10692508"/>
              <a:gd name="connsiteY22994" fmla="*/ 457152 h 4158856"/>
              <a:gd name="connsiteX22995" fmla="*/ 7260999 w 10692508"/>
              <a:gd name="connsiteY22995" fmla="*/ 451783 h 4158856"/>
              <a:gd name="connsiteX22996" fmla="*/ 7270967 w 10692508"/>
              <a:gd name="connsiteY22996" fmla="*/ 462521 h 4158856"/>
              <a:gd name="connsiteX22997" fmla="*/ 7270967 w 10692508"/>
              <a:gd name="connsiteY22997" fmla="*/ 477095 h 4158856"/>
              <a:gd name="connsiteX22998" fmla="*/ 7251797 w 10692508"/>
              <a:gd name="connsiteY22998" fmla="*/ 482464 h 4158856"/>
              <a:gd name="connsiteX22999" fmla="*/ 7251797 w 10692508"/>
              <a:gd name="connsiteY22999" fmla="*/ 467124 h 4158856"/>
              <a:gd name="connsiteX23000" fmla="*/ 7231859 w 10692508"/>
              <a:gd name="connsiteY23000" fmla="*/ 457152 h 4158856"/>
              <a:gd name="connsiteX23001" fmla="*/ 7231859 w 10692508"/>
              <a:gd name="connsiteY23001" fmla="*/ 441044 h 4158856"/>
              <a:gd name="connsiteX23002" fmla="*/ 6423633 w 10692508"/>
              <a:gd name="connsiteY23002" fmla="*/ 436442 h 4158856"/>
              <a:gd name="connsiteX23003" fmla="*/ 6423633 w 10692508"/>
              <a:gd name="connsiteY23003" fmla="*/ 446414 h 4158856"/>
              <a:gd name="connsiteX23004" fmla="*/ 6413665 w 10692508"/>
              <a:gd name="connsiteY23004" fmla="*/ 441044 h 4158856"/>
              <a:gd name="connsiteX23005" fmla="*/ 5905265 w 10692508"/>
              <a:gd name="connsiteY23005" fmla="*/ 436442 h 4158856"/>
              <a:gd name="connsiteX23006" fmla="*/ 5954341 w 10692508"/>
              <a:gd name="connsiteY23006" fmla="*/ 436442 h 4158856"/>
              <a:gd name="connsiteX23007" fmla="*/ 5944372 w 10692508"/>
              <a:gd name="connsiteY23007" fmla="*/ 446414 h 4158856"/>
              <a:gd name="connsiteX23008" fmla="*/ 5954341 w 10692508"/>
              <a:gd name="connsiteY23008" fmla="*/ 451783 h 4158856"/>
              <a:gd name="connsiteX23009" fmla="*/ 5954341 w 10692508"/>
              <a:gd name="connsiteY23009" fmla="*/ 467124 h 4158856"/>
              <a:gd name="connsiteX23010" fmla="*/ 5975045 w 10692508"/>
              <a:gd name="connsiteY23010" fmla="*/ 467124 h 4158856"/>
              <a:gd name="connsiteX23011" fmla="*/ 5984247 w 10692508"/>
              <a:gd name="connsiteY23011" fmla="*/ 472493 h 4158856"/>
              <a:gd name="connsiteX23012" fmla="*/ 5984247 w 10692508"/>
              <a:gd name="connsiteY23012" fmla="*/ 446414 h 4158856"/>
              <a:gd name="connsiteX23013" fmla="*/ 5994215 w 10692508"/>
              <a:gd name="connsiteY23013" fmla="*/ 462521 h 4158856"/>
              <a:gd name="connsiteX23014" fmla="*/ 6014920 w 10692508"/>
              <a:gd name="connsiteY23014" fmla="*/ 467124 h 4158856"/>
              <a:gd name="connsiteX23015" fmla="*/ 6014920 w 10692508"/>
              <a:gd name="connsiteY23015" fmla="*/ 472493 h 4158856"/>
              <a:gd name="connsiteX23016" fmla="*/ 5994215 w 10692508"/>
              <a:gd name="connsiteY23016" fmla="*/ 482464 h 4158856"/>
              <a:gd name="connsiteX23017" fmla="*/ 5975045 w 10692508"/>
              <a:gd name="connsiteY23017" fmla="*/ 493203 h 4158856"/>
              <a:gd name="connsiteX23018" fmla="*/ 5954341 w 10692508"/>
              <a:gd name="connsiteY23018" fmla="*/ 503174 h 4158856"/>
              <a:gd name="connsiteX23019" fmla="*/ 5934404 w 10692508"/>
              <a:gd name="connsiteY23019" fmla="*/ 498572 h 4158856"/>
              <a:gd name="connsiteX23020" fmla="*/ 5924435 w 10692508"/>
              <a:gd name="connsiteY23020" fmla="*/ 498572 h 4158856"/>
              <a:gd name="connsiteX23021" fmla="*/ 5934404 w 10692508"/>
              <a:gd name="connsiteY23021" fmla="*/ 482464 h 4158856"/>
              <a:gd name="connsiteX23022" fmla="*/ 5915233 w 10692508"/>
              <a:gd name="connsiteY23022" fmla="*/ 482464 h 4158856"/>
              <a:gd name="connsiteX23023" fmla="*/ 5934404 w 10692508"/>
              <a:gd name="connsiteY23023" fmla="*/ 467124 h 4158856"/>
              <a:gd name="connsiteX23024" fmla="*/ 5924435 w 10692508"/>
              <a:gd name="connsiteY23024" fmla="*/ 462521 h 4158856"/>
              <a:gd name="connsiteX23025" fmla="*/ 5924435 w 10692508"/>
              <a:gd name="connsiteY23025" fmla="*/ 451783 h 4158856"/>
              <a:gd name="connsiteX23026" fmla="*/ 5905265 w 10692508"/>
              <a:gd name="connsiteY23026" fmla="*/ 441044 h 4158856"/>
              <a:gd name="connsiteX23027" fmla="*/ 5855421 w 10692508"/>
              <a:gd name="connsiteY23027" fmla="*/ 436442 h 4158856"/>
              <a:gd name="connsiteX23028" fmla="*/ 5855421 w 10692508"/>
              <a:gd name="connsiteY23028" fmla="*/ 446414 h 4158856"/>
              <a:gd name="connsiteX23029" fmla="*/ 5845453 w 10692508"/>
              <a:gd name="connsiteY23029" fmla="*/ 446414 h 4158856"/>
              <a:gd name="connsiteX23030" fmla="*/ 5845453 w 10692508"/>
              <a:gd name="connsiteY23030" fmla="*/ 441044 h 4158856"/>
              <a:gd name="connsiteX23031" fmla="*/ 2812688 w 10692508"/>
              <a:gd name="connsiteY23031" fmla="*/ 436442 h 4158856"/>
              <a:gd name="connsiteX23032" fmla="*/ 2812688 w 10692508"/>
              <a:gd name="connsiteY23032" fmla="*/ 441044 h 4158856"/>
              <a:gd name="connsiteX23033" fmla="*/ 2803486 w 10692508"/>
              <a:gd name="connsiteY23033" fmla="*/ 441044 h 4158856"/>
              <a:gd name="connsiteX23034" fmla="*/ 6822379 w 10692508"/>
              <a:gd name="connsiteY23034" fmla="*/ 431073 h 4158856"/>
              <a:gd name="connsiteX23035" fmla="*/ 6851518 w 10692508"/>
              <a:gd name="connsiteY23035" fmla="*/ 431073 h 4158856"/>
              <a:gd name="connsiteX23036" fmla="*/ 6832347 w 10692508"/>
              <a:gd name="connsiteY23036" fmla="*/ 441044 h 4158856"/>
              <a:gd name="connsiteX23037" fmla="*/ 6742630 w 10692508"/>
              <a:gd name="connsiteY23037" fmla="*/ 431073 h 4158856"/>
              <a:gd name="connsiteX23038" fmla="*/ 6752598 w 10692508"/>
              <a:gd name="connsiteY23038" fmla="*/ 431073 h 4158856"/>
              <a:gd name="connsiteX23039" fmla="*/ 6742630 w 10692508"/>
              <a:gd name="connsiteY23039" fmla="*/ 436442 h 4158856"/>
              <a:gd name="connsiteX23040" fmla="*/ 6194355 w 10692508"/>
              <a:gd name="connsiteY23040" fmla="*/ 431073 h 4158856"/>
              <a:gd name="connsiteX23041" fmla="*/ 6213525 w 10692508"/>
              <a:gd name="connsiteY23041" fmla="*/ 431073 h 4158856"/>
              <a:gd name="connsiteX23042" fmla="*/ 6213525 w 10692508"/>
              <a:gd name="connsiteY23042" fmla="*/ 446414 h 4158856"/>
              <a:gd name="connsiteX23043" fmla="*/ 6223494 w 10692508"/>
              <a:gd name="connsiteY23043" fmla="*/ 451783 h 4158856"/>
              <a:gd name="connsiteX23044" fmla="*/ 6213525 w 10692508"/>
              <a:gd name="connsiteY23044" fmla="*/ 457152 h 4158856"/>
              <a:gd name="connsiteX23045" fmla="*/ 6173651 w 10692508"/>
              <a:gd name="connsiteY23045" fmla="*/ 446414 h 4158856"/>
              <a:gd name="connsiteX23046" fmla="*/ 6173651 w 10692508"/>
              <a:gd name="connsiteY23046" fmla="*/ 436442 h 4158856"/>
              <a:gd name="connsiteX23047" fmla="*/ 5954341 w 10692508"/>
              <a:gd name="connsiteY23047" fmla="*/ 431073 h 4158856"/>
              <a:gd name="connsiteX23048" fmla="*/ 5975045 w 10692508"/>
              <a:gd name="connsiteY23048" fmla="*/ 431073 h 4158856"/>
              <a:gd name="connsiteX23049" fmla="*/ 5954341 w 10692508"/>
              <a:gd name="connsiteY23049" fmla="*/ 436442 h 4158856"/>
              <a:gd name="connsiteX23050" fmla="*/ 2922343 w 10692508"/>
              <a:gd name="connsiteY23050" fmla="*/ 431073 h 4158856"/>
              <a:gd name="connsiteX23051" fmla="*/ 2942281 w 10692508"/>
              <a:gd name="connsiteY23051" fmla="*/ 436442 h 4158856"/>
              <a:gd name="connsiteX23052" fmla="*/ 2922343 w 10692508"/>
              <a:gd name="connsiteY23052" fmla="*/ 441044 h 4158856"/>
              <a:gd name="connsiteX23053" fmla="*/ 2902406 w 10692508"/>
              <a:gd name="connsiteY23053" fmla="*/ 436442 h 4158856"/>
              <a:gd name="connsiteX23054" fmla="*/ 2842594 w 10692508"/>
              <a:gd name="connsiteY23054" fmla="*/ 431073 h 4158856"/>
              <a:gd name="connsiteX23055" fmla="*/ 2861764 w 10692508"/>
              <a:gd name="connsiteY23055" fmla="*/ 436442 h 4158856"/>
              <a:gd name="connsiteX23056" fmla="*/ 2832626 w 10692508"/>
              <a:gd name="connsiteY23056" fmla="*/ 446414 h 4158856"/>
              <a:gd name="connsiteX23057" fmla="*/ 2822657 w 10692508"/>
              <a:gd name="connsiteY23057" fmla="*/ 446414 h 4158856"/>
              <a:gd name="connsiteX23058" fmla="*/ 2643222 w 10692508"/>
              <a:gd name="connsiteY23058" fmla="*/ 431073 h 4158856"/>
              <a:gd name="connsiteX23059" fmla="*/ 2653190 w 10692508"/>
              <a:gd name="connsiteY23059" fmla="*/ 431073 h 4158856"/>
              <a:gd name="connsiteX23060" fmla="*/ 2663159 w 10692508"/>
              <a:gd name="connsiteY23060" fmla="*/ 436442 h 4158856"/>
              <a:gd name="connsiteX23061" fmla="*/ 2653190 w 10692508"/>
              <a:gd name="connsiteY23061" fmla="*/ 436442 h 4158856"/>
              <a:gd name="connsiteX23062" fmla="*/ 6294041 w 10692508"/>
              <a:gd name="connsiteY23062" fmla="*/ 426471 h 4158856"/>
              <a:gd name="connsiteX23063" fmla="*/ 6294041 w 10692508"/>
              <a:gd name="connsiteY23063" fmla="*/ 431073 h 4158856"/>
              <a:gd name="connsiteX23064" fmla="*/ 6283306 w 10692508"/>
              <a:gd name="connsiteY23064" fmla="*/ 436442 h 4158856"/>
              <a:gd name="connsiteX23065" fmla="*/ 6273337 w 10692508"/>
              <a:gd name="connsiteY23065" fmla="*/ 436442 h 4158856"/>
              <a:gd name="connsiteX23066" fmla="*/ 6254167 w 10692508"/>
              <a:gd name="connsiteY23066" fmla="*/ 431073 h 4158856"/>
              <a:gd name="connsiteX23067" fmla="*/ 6273337 w 10692508"/>
              <a:gd name="connsiteY23067" fmla="*/ 431073 h 4158856"/>
              <a:gd name="connsiteX23068" fmla="*/ 5715094 w 10692508"/>
              <a:gd name="connsiteY23068" fmla="*/ 426471 h 4158856"/>
              <a:gd name="connsiteX23069" fmla="*/ 5745766 w 10692508"/>
              <a:gd name="connsiteY23069" fmla="*/ 426471 h 4158856"/>
              <a:gd name="connsiteX23070" fmla="*/ 5735798 w 10692508"/>
              <a:gd name="connsiteY23070" fmla="*/ 436442 h 4158856"/>
              <a:gd name="connsiteX23071" fmla="*/ 5725062 w 10692508"/>
              <a:gd name="connsiteY23071" fmla="*/ 436442 h 4158856"/>
              <a:gd name="connsiteX23072" fmla="*/ 2722971 w 10692508"/>
              <a:gd name="connsiteY23072" fmla="*/ 426471 h 4158856"/>
              <a:gd name="connsiteX23073" fmla="*/ 2743675 w 10692508"/>
              <a:gd name="connsiteY23073" fmla="*/ 426471 h 4158856"/>
              <a:gd name="connsiteX23074" fmla="*/ 2743675 w 10692508"/>
              <a:gd name="connsiteY23074" fmla="*/ 431073 h 4158856"/>
              <a:gd name="connsiteX23075" fmla="*/ 2722971 w 10692508"/>
              <a:gd name="connsiteY23075" fmla="*/ 431073 h 4158856"/>
              <a:gd name="connsiteX23076" fmla="*/ 7779367 w 10692508"/>
              <a:gd name="connsiteY23076" fmla="*/ 421102 h 4158856"/>
              <a:gd name="connsiteX23077" fmla="*/ 7779367 w 10692508"/>
              <a:gd name="connsiteY23077" fmla="*/ 436442 h 4158856"/>
              <a:gd name="connsiteX23078" fmla="*/ 7770165 w 10692508"/>
              <a:gd name="connsiteY23078" fmla="*/ 446414 h 4158856"/>
              <a:gd name="connsiteX23079" fmla="*/ 7760197 w 10692508"/>
              <a:gd name="connsiteY23079" fmla="*/ 446414 h 4158856"/>
              <a:gd name="connsiteX23080" fmla="*/ 7750228 w 10692508"/>
              <a:gd name="connsiteY23080" fmla="*/ 436442 h 4158856"/>
              <a:gd name="connsiteX23081" fmla="*/ 6413665 w 10692508"/>
              <a:gd name="connsiteY23081" fmla="*/ 421102 h 4158856"/>
              <a:gd name="connsiteX23082" fmla="*/ 6423633 w 10692508"/>
              <a:gd name="connsiteY23082" fmla="*/ 421102 h 4158856"/>
              <a:gd name="connsiteX23083" fmla="*/ 6413665 w 10692508"/>
              <a:gd name="connsiteY23083" fmla="*/ 426471 h 4158856"/>
              <a:gd name="connsiteX23084" fmla="*/ 7481075 w 10692508"/>
              <a:gd name="connsiteY23084" fmla="*/ 415732 h 4158856"/>
              <a:gd name="connsiteX23085" fmla="*/ 7490277 w 10692508"/>
              <a:gd name="connsiteY23085" fmla="*/ 421102 h 4158856"/>
              <a:gd name="connsiteX23086" fmla="*/ 7490277 w 10692508"/>
              <a:gd name="connsiteY23086" fmla="*/ 431073 h 4158856"/>
              <a:gd name="connsiteX23087" fmla="*/ 7500245 w 10692508"/>
              <a:gd name="connsiteY23087" fmla="*/ 436442 h 4158856"/>
              <a:gd name="connsiteX23088" fmla="*/ 7481075 w 10692508"/>
              <a:gd name="connsiteY23088" fmla="*/ 446414 h 4158856"/>
              <a:gd name="connsiteX23089" fmla="*/ 7471107 w 10692508"/>
              <a:gd name="connsiteY23089" fmla="*/ 446414 h 4158856"/>
              <a:gd name="connsiteX23090" fmla="*/ 7481075 w 10692508"/>
              <a:gd name="connsiteY23090" fmla="*/ 436442 h 4158856"/>
              <a:gd name="connsiteX23091" fmla="*/ 7450403 w 10692508"/>
              <a:gd name="connsiteY23091" fmla="*/ 426471 h 4158856"/>
              <a:gd name="connsiteX23092" fmla="*/ 6981877 w 10692508"/>
              <a:gd name="connsiteY23092" fmla="*/ 415732 h 4158856"/>
              <a:gd name="connsiteX23093" fmla="*/ 6971908 w 10692508"/>
              <a:gd name="connsiteY23093" fmla="*/ 426471 h 4158856"/>
              <a:gd name="connsiteX23094" fmla="*/ 6971908 w 10692508"/>
              <a:gd name="connsiteY23094" fmla="*/ 431073 h 4158856"/>
              <a:gd name="connsiteX23095" fmla="*/ 6962706 w 10692508"/>
              <a:gd name="connsiteY23095" fmla="*/ 426471 h 4158856"/>
              <a:gd name="connsiteX23096" fmla="*/ 6952738 w 10692508"/>
              <a:gd name="connsiteY23096" fmla="*/ 421102 h 4158856"/>
              <a:gd name="connsiteX23097" fmla="*/ 6244198 w 10692508"/>
              <a:gd name="connsiteY23097" fmla="*/ 415732 h 4158856"/>
              <a:gd name="connsiteX23098" fmla="*/ 6254167 w 10692508"/>
              <a:gd name="connsiteY23098" fmla="*/ 426471 h 4158856"/>
              <a:gd name="connsiteX23099" fmla="*/ 6233463 w 10692508"/>
              <a:gd name="connsiteY23099" fmla="*/ 426471 h 4158856"/>
              <a:gd name="connsiteX23100" fmla="*/ 6084700 w 10692508"/>
              <a:gd name="connsiteY23100" fmla="*/ 415732 h 4158856"/>
              <a:gd name="connsiteX23101" fmla="*/ 6103870 w 10692508"/>
              <a:gd name="connsiteY23101" fmla="*/ 415732 h 4158856"/>
              <a:gd name="connsiteX23102" fmla="*/ 6103870 w 10692508"/>
              <a:gd name="connsiteY23102" fmla="*/ 426471 h 4158856"/>
              <a:gd name="connsiteX23103" fmla="*/ 6094669 w 10692508"/>
              <a:gd name="connsiteY23103" fmla="*/ 436442 h 4158856"/>
              <a:gd name="connsiteX23104" fmla="*/ 6094669 w 10692508"/>
              <a:gd name="connsiteY23104" fmla="*/ 441044 h 4158856"/>
              <a:gd name="connsiteX23105" fmla="*/ 6094669 w 10692508"/>
              <a:gd name="connsiteY23105" fmla="*/ 446414 h 4158856"/>
              <a:gd name="connsiteX23106" fmla="*/ 6084700 w 10692508"/>
              <a:gd name="connsiteY23106" fmla="*/ 446414 h 4158856"/>
              <a:gd name="connsiteX23107" fmla="*/ 6063996 w 10692508"/>
              <a:gd name="connsiteY23107" fmla="*/ 441044 h 4158856"/>
              <a:gd name="connsiteX23108" fmla="*/ 6074731 w 10692508"/>
              <a:gd name="connsiteY23108" fmla="*/ 451783 h 4158856"/>
              <a:gd name="connsiteX23109" fmla="*/ 6063996 w 10692508"/>
              <a:gd name="connsiteY23109" fmla="*/ 457152 h 4158856"/>
              <a:gd name="connsiteX23110" fmla="*/ 6063996 w 10692508"/>
              <a:gd name="connsiteY23110" fmla="*/ 462521 h 4158856"/>
              <a:gd name="connsiteX23111" fmla="*/ 6074731 w 10692508"/>
              <a:gd name="connsiteY23111" fmla="*/ 462521 h 4158856"/>
              <a:gd name="connsiteX23112" fmla="*/ 6054027 w 10692508"/>
              <a:gd name="connsiteY23112" fmla="*/ 472493 h 4158856"/>
              <a:gd name="connsiteX23113" fmla="*/ 6044059 w 10692508"/>
              <a:gd name="connsiteY23113" fmla="*/ 462521 h 4158856"/>
              <a:gd name="connsiteX23114" fmla="*/ 6024888 w 10692508"/>
              <a:gd name="connsiteY23114" fmla="*/ 462521 h 4158856"/>
              <a:gd name="connsiteX23115" fmla="*/ 6044059 w 10692508"/>
              <a:gd name="connsiteY23115" fmla="*/ 457152 h 4158856"/>
              <a:gd name="connsiteX23116" fmla="*/ 6054027 w 10692508"/>
              <a:gd name="connsiteY23116" fmla="*/ 446414 h 4158856"/>
              <a:gd name="connsiteX23117" fmla="*/ 6044059 w 10692508"/>
              <a:gd name="connsiteY23117" fmla="*/ 436442 h 4158856"/>
              <a:gd name="connsiteX23118" fmla="*/ 6014920 w 10692508"/>
              <a:gd name="connsiteY23118" fmla="*/ 421102 h 4158856"/>
              <a:gd name="connsiteX23119" fmla="*/ 6024888 w 10692508"/>
              <a:gd name="connsiteY23119" fmla="*/ 421102 h 4158856"/>
              <a:gd name="connsiteX23120" fmla="*/ 6044059 w 10692508"/>
              <a:gd name="connsiteY23120" fmla="*/ 421102 h 4158856"/>
              <a:gd name="connsiteX23121" fmla="*/ 6063996 w 10692508"/>
              <a:gd name="connsiteY23121" fmla="*/ 436442 h 4158856"/>
              <a:gd name="connsiteX23122" fmla="*/ 6084700 w 10692508"/>
              <a:gd name="connsiteY23122" fmla="*/ 431073 h 4158856"/>
              <a:gd name="connsiteX23123" fmla="*/ 6063996 w 10692508"/>
              <a:gd name="connsiteY23123" fmla="*/ 421102 h 4158856"/>
              <a:gd name="connsiteX23124" fmla="*/ 5805578 w 10692508"/>
              <a:gd name="connsiteY23124" fmla="*/ 415732 h 4158856"/>
              <a:gd name="connsiteX23125" fmla="*/ 5824749 w 10692508"/>
              <a:gd name="connsiteY23125" fmla="*/ 426471 h 4158856"/>
              <a:gd name="connsiteX23126" fmla="*/ 5824749 w 10692508"/>
              <a:gd name="connsiteY23126" fmla="*/ 436442 h 4158856"/>
              <a:gd name="connsiteX23127" fmla="*/ 5805578 w 10692508"/>
              <a:gd name="connsiteY23127" fmla="*/ 441044 h 4158856"/>
              <a:gd name="connsiteX23128" fmla="*/ 5795610 w 10692508"/>
              <a:gd name="connsiteY23128" fmla="*/ 441044 h 4158856"/>
              <a:gd name="connsiteX23129" fmla="*/ 5784874 w 10692508"/>
              <a:gd name="connsiteY23129" fmla="*/ 441044 h 4158856"/>
              <a:gd name="connsiteX23130" fmla="*/ 5784874 w 10692508"/>
              <a:gd name="connsiteY23130" fmla="*/ 431073 h 4158856"/>
              <a:gd name="connsiteX23131" fmla="*/ 5795610 w 10692508"/>
              <a:gd name="connsiteY23131" fmla="*/ 426471 h 4158856"/>
              <a:gd name="connsiteX23132" fmla="*/ 3092577 w 10692508"/>
              <a:gd name="connsiteY23132" fmla="*/ 415732 h 4158856"/>
              <a:gd name="connsiteX23133" fmla="*/ 3101778 w 10692508"/>
              <a:gd name="connsiteY23133" fmla="*/ 421102 h 4158856"/>
              <a:gd name="connsiteX23134" fmla="*/ 3051936 w 10692508"/>
              <a:gd name="connsiteY23134" fmla="*/ 441044 h 4158856"/>
              <a:gd name="connsiteX23135" fmla="*/ 3002092 w 10692508"/>
              <a:gd name="connsiteY23135" fmla="*/ 462521 h 4158856"/>
              <a:gd name="connsiteX23136" fmla="*/ 2952249 w 10692508"/>
              <a:gd name="connsiteY23136" fmla="*/ 477095 h 4158856"/>
              <a:gd name="connsiteX23137" fmla="*/ 2952249 w 10692508"/>
              <a:gd name="connsiteY23137" fmla="*/ 482464 h 4158856"/>
              <a:gd name="connsiteX23138" fmla="*/ 2922343 w 10692508"/>
              <a:gd name="connsiteY23138" fmla="*/ 498572 h 4158856"/>
              <a:gd name="connsiteX23139" fmla="*/ 2892437 w 10692508"/>
              <a:gd name="connsiteY23139" fmla="*/ 508543 h 4158856"/>
              <a:gd name="connsiteX23140" fmla="*/ 2892437 w 10692508"/>
              <a:gd name="connsiteY23140" fmla="*/ 518515 h 4158856"/>
              <a:gd name="connsiteX23141" fmla="*/ 2872500 w 10692508"/>
              <a:gd name="connsiteY23141" fmla="*/ 518515 h 4158856"/>
              <a:gd name="connsiteX23142" fmla="*/ 2861764 w 10692508"/>
              <a:gd name="connsiteY23142" fmla="*/ 529253 h 4158856"/>
              <a:gd name="connsiteX23143" fmla="*/ 2842594 w 10692508"/>
              <a:gd name="connsiteY23143" fmla="*/ 529253 h 4158856"/>
              <a:gd name="connsiteX23144" fmla="*/ 2842594 w 10692508"/>
              <a:gd name="connsiteY23144" fmla="*/ 533855 h 4158856"/>
              <a:gd name="connsiteX23145" fmla="*/ 2853329 w 10692508"/>
              <a:gd name="connsiteY23145" fmla="*/ 533855 h 4158856"/>
              <a:gd name="connsiteX23146" fmla="*/ 2861764 w 10692508"/>
              <a:gd name="connsiteY23146" fmla="*/ 529253 h 4158856"/>
              <a:gd name="connsiteX23147" fmla="*/ 2872500 w 10692508"/>
              <a:gd name="connsiteY23147" fmla="*/ 533855 h 4158856"/>
              <a:gd name="connsiteX23148" fmla="*/ 2861764 w 10692508"/>
              <a:gd name="connsiteY23148" fmla="*/ 539225 h 4158856"/>
              <a:gd name="connsiteX23149" fmla="*/ 2882468 w 10692508"/>
              <a:gd name="connsiteY23149" fmla="*/ 539225 h 4158856"/>
              <a:gd name="connsiteX23150" fmla="*/ 2882468 w 10692508"/>
              <a:gd name="connsiteY23150" fmla="*/ 544594 h 4158856"/>
              <a:gd name="connsiteX23151" fmla="*/ 2892437 w 10692508"/>
              <a:gd name="connsiteY23151" fmla="*/ 544594 h 4158856"/>
              <a:gd name="connsiteX23152" fmla="*/ 2922343 w 10692508"/>
              <a:gd name="connsiteY23152" fmla="*/ 523884 h 4158856"/>
              <a:gd name="connsiteX23153" fmla="*/ 2952249 w 10692508"/>
              <a:gd name="connsiteY23153" fmla="*/ 523884 h 4158856"/>
              <a:gd name="connsiteX23154" fmla="*/ 2932312 w 10692508"/>
              <a:gd name="connsiteY23154" fmla="*/ 533855 h 4158856"/>
              <a:gd name="connsiteX23155" fmla="*/ 2902406 w 10692508"/>
              <a:gd name="connsiteY23155" fmla="*/ 549196 h 4158856"/>
              <a:gd name="connsiteX23156" fmla="*/ 2922343 w 10692508"/>
              <a:gd name="connsiteY23156" fmla="*/ 554565 h 4158856"/>
              <a:gd name="connsiteX23157" fmla="*/ 2902406 w 10692508"/>
              <a:gd name="connsiteY23157" fmla="*/ 569906 h 4158856"/>
              <a:gd name="connsiteX23158" fmla="*/ 2913141 w 10692508"/>
              <a:gd name="connsiteY23158" fmla="*/ 569906 h 4158856"/>
              <a:gd name="connsiteX23159" fmla="*/ 2952249 w 10692508"/>
              <a:gd name="connsiteY23159" fmla="*/ 554565 h 4158856"/>
              <a:gd name="connsiteX23160" fmla="*/ 2992123 w 10692508"/>
              <a:gd name="connsiteY23160" fmla="*/ 539225 h 4158856"/>
              <a:gd name="connsiteX23161" fmla="*/ 3002092 w 10692508"/>
              <a:gd name="connsiteY23161" fmla="*/ 539225 h 4158856"/>
              <a:gd name="connsiteX23162" fmla="*/ 2972953 w 10692508"/>
              <a:gd name="connsiteY23162" fmla="*/ 554565 h 4158856"/>
              <a:gd name="connsiteX23163" fmla="*/ 2962984 w 10692508"/>
              <a:gd name="connsiteY23163" fmla="*/ 559935 h 4158856"/>
              <a:gd name="connsiteX23164" fmla="*/ 2913141 w 10692508"/>
              <a:gd name="connsiteY23164" fmla="*/ 575275 h 4158856"/>
              <a:gd name="connsiteX23165" fmla="*/ 2872500 w 10692508"/>
              <a:gd name="connsiteY23165" fmla="*/ 590616 h 4158856"/>
              <a:gd name="connsiteX23166" fmla="*/ 2892437 w 10692508"/>
              <a:gd name="connsiteY23166" fmla="*/ 595218 h 4158856"/>
              <a:gd name="connsiteX23167" fmla="*/ 2902406 w 10692508"/>
              <a:gd name="connsiteY23167" fmla="*/ 595218 h 4158856"/>
              <a:gd name="connsiteX23168" fmla="*/ 2913141 w 10692508"/>
              <a:gd name="connsiteY23168" fmla="*/ 600587 h 4158856"/>
              <a:gd name="connsiteX23169" fmla="*/ 2892437 w 10692508"/>
              <a:gd name="connsiteY23169" fmla="*/ 605957 h 4158856"/>
              <a:gd name="connsiteX23170" fmla="*/ 2872500 w 10692508"/>
              <a:gd name="connsiteY23170" fmla="*/ 615928 h 4158856"/>
              <a:gd name="connsiteX23171" fmla="*/ 2892437 w 10692508"/>
              <a:gd name="connsiteY23171" fmla="*/ 615928 h 4158856"/>
              <a:gd name="connsiteX23172" fmla="*/ 2922343 w 10692508"/>
              <a:gd name="connsiteY23172" fmla="*/ 611326 h 4158856"/>
              <a:gd name="connsiteX23173" fmla="*/ 2952249 w 10692508"/>
              <a:gd name="connsiteY23173" fmla="*/ 600587 h 4158856"/>
              <a:gd name="connsiteX23174" fmla="*/ 2982155 w 10692508"/>
              <a:gd name="connsiteY23174" fmla="*/ 585247 h 4158856"/>
              <a:gd name="connsiteX23175" fmla="*/ 3002092 w 10692508"/>
              <a:gd name="connsiteY23175" fmla="*/ 575275 h 4158856"/>
              <a:gd name="connsiteX23176" fmla="*/ 3041967 w 10692508"/>
              <a:gd name="connsiteY23176" fmla="*/ 564537 h 4158856"/>
              <a:gd name="connsiteX23177" fmla="*/ 3051936 w 10692508"/>
              <a:gd name="connsiteY23177" fmla="*/ 559935 h 4158856"/>
              <a:gd name="connsiteX23178" fmla="*/ 3061904 w 10692508"/>
              <a:gd name="connsiteY23178" fmla="*/ 549196 h 4158856"/>
              <a:gd name="connsiteX23179" fmla="*/ 3082608 w 10692508"/>
              <a:gd name="connsiteY23179" fmla="*/ 544594 h 4158856"/>
              <a:gd name="connsiteX23180" fmla="*/ 3092577 w 10692508"/>
              <a:gd name="connsiteY23180" fmla="*/ 544594 h 4158856"/>
              <a:gd name="connsiteX23181" fmla="*/ 3111747 w 10692508"/>
              <a:gd name="connsiteY23181" fmla="*/ 529253 h 4158856"/>
              <a:gd name="connsiteX23182" fmla="*/ 3132451 w 10692508"/>
              <a:gd name="connsiteY23182" fmla="*/ 529253 h 4158856"/>
              <a:gd name="connsiteX23183" fmla="*/ 3132451 w 10692508"/>
              <a:gd name="connsiteY23183" fmla="*/ 523884 h 4158856"/>
              <a:gd name="connsiteX23184" fmla="*/ 3151622 w 10692508"/>
              <a:gd name="connsiteY23184" fmla="*/ 518515 h 4158856"/>
              <a:gd name="connsiteX23185" fmla="*/ 3161591 w 10692508"/>
              <a:gd name="connsiteY23185" fmla="*/ 513146 h 4158856"/>
              <a:gd name="connsiteX23186" fmla="*/ 3171559 w 10692508"/>
              <a:gd name="connsiteY23186" fmla="*/ 513146 h 4158856"/>
              <a:gd name="connsiteX23187" fmla="*/ 3202231 w 10692508"/>
              <a:gd name="connsiteY23187" fmla="*/ 498572 h 4158856"/>
              <a:gd name="connsiteX23188" fmla="*/ 3211433 w 10692508"/>
              <a:gd name="connsiteY23188" fmla="*/ 498572 h 4158856"/>
              <a:gd name="connsiteX23189" fmla="*/ 3211433 w 10692508"/>
              <a:gd name="connsiteY23189" fmla="*/ 503174 h 4158856"/>
              <a:gd name="connsiteX23190" fmla="*/ 3192263 w 10692508"/>
              <a:gd name="connsiteY23190" fmla="*/ 513146 h 4158856"/>
              <a:gd name="connsiteX23191" fmla="*/ 3181527 w 10692508"/>
              <a:gd name="connsiteY23191" fmla="*/ 513146 h 4158856"/>
              <a:gd name="connsiteX23192" fmla="*/ 3161591 w 10692508"/>
              <a:gd name="connsiteY23192" fmla="*/ 523884 h 4158856"/>
              <a:gd name="connsiteX23193" fmla="*/ 3142420 w 10692508"/>
              <a:gd name="connsiteY23193" fmla="*/ 533855 h 4158856"/>
              <a:gd name="connsiteX23194" fmla="*/ 3111747 w 10692508"/>
              <a:gd name="connsiteY23194" fmla="*/ 539225 h 4158856"/>
              <a:gd name="connsiteX23195" fmla="*/ 3101778 w 10692508"/>
              <a:gd name="connsiteY23195" fmla="*/ 544594 h 4158856"/>
              <a:gd name="connsiteX23196" fmla="*/ 3142420 w 10692508"/>
              <a:gd name="connsiteY23196" fmla="*/ 554565 h 4158856"/>
              <a:gd name="connsiteX23197" fmla="*/ 3132451 w 10692508"/>
              <a:gd name="connsiteY23197" fmla="*/ 559935 h 4158856"/>
              <a:gd name="connsiteX23198" fmla="*/ 3142420 w 10692508"/>
              <a:gd name="connsiteY23198" fmla="*/ 559935 h 4158856"/>
              <a:gd name="connsiteX23199" fmla="*/ 3161591 w 10692508"/>
              <a:gd name="connsiteY23199" fmla="*/ 549196 h 4158856"/>
              <a:gd name="connsiteX23200" fmla="*/ 3171559 w 10692508"/>
              <a:gd name="connsiteY23200" fmla="*/ 559935 h 4158856"/>
              <a:gd name="connsiteX23201" fmla="*/ 3202231 w 10692508"/>
              <a:gd name="connsiteY23201" fmla="*/ 549196 h 4158856"/>
              <a:gd name="connsiteX23202" fmla="*/ 3221402 w 10692508"/>
              <a:gd name="connsiteY23202" fmla="*/ 539225 h 4158856"/>
              <a:gd name="connsiteX23203" fmla="*/ 3252075 w 10692508"/>
              <a:gd name="connsiteY23203" fmla="*/ 539225 h 4158856"/>
              <a:gd name="connsiteX23204" fmla="*/ 3221402 w 10692508"/>
              <a:gd name="connsiteY23204" fmla="*/ 549196 h 4158856"/>
              <a:gd name="connsiteX23205" fmla="*/ 3211433 w 10692508"/>
              <a:gd name="connsiteY23205" fmla="*/ 554565 h 4158856"/>
              <a:gd name="connsiteX23206" fmla="*/ 3161591 w 10692508"/>
              <a:gd name="connsiteY23206" fmla="*/ 580644 h 4158856"/>
              <a:gd name="connsiteX23207" fmla="*/ 3101778 w 10692508"/>
              <a:gd name="connsiteY23207" fmla="*/ 600587 h 4158856"/>
              <a:gd name="connsiteX23208" fmla="*/ 3111747 w 10692508"/>
              <a:gd name="connsiteY23208" fmla="*/ 611326 h 4158856"/>
              <a:gd name="connsiteX23209" fmla="*/ 3142420 w 10692508"/>
              <a:gd name="connsiteY23209" fmla="*/ 600587 h 4158856"/>
              <a:gd name="connsiteX23210" fmla="*/ 3171559 w 10692508"/>
              <a:gd name="connsiteY23210" fmla="*/ 585247 h 4158856"/>
              <a:gd name="connsiteX23211" fmla="*/ 3181527 w 10692508"/>
              <a:gd name="connsiteY23211" fmla="*/ 585247 h 4158856"/>
              <a:gd name="connsiteX23212" fmla="*/ 3161591 w 10692508"/>
              <a:gd name="connsiteY23212" fmla="*/ 600587 h 4158856"/>
              <a:gd name="connsiteX23213" fmla="*/ 3132451 w 10692508"/>
              <a:gd name="connsiteY23213" fmla="*/ 611326 h 4158856"/>
              <a:gd name="connsiteX23214" fmla="*/ 3111747 w 10692508"/>
              <a:gd name="connsiteY23214" fmla="*/ 621297 h 4158856"/>
              <a:gd name="connsiteX23215" fmla="*/ 3101778 w 10692508"/>
              <a:gd name="connsiteY23215" fmla="*/ 631269 h 4158856"/>
              <a:gd name="connsiteX23216" fmla="*/ 3092577 w 10692508"/>
              <a:gd name="connsiteY23216" fmla="*/ 636638 h 4158856"/>
              <a:gd name="connsiteX23217" fmla="*/ 3092577 w 10692508"/>
              <a:gd name="connsiteY23217" fmla="*/ 647376 h 4158856"/>
              <a:gd name="connsiteX23218" fmla="*/ 3072639 w 10692508"/>
              <a:gd name="connsiteY23218" fmla="*/ 657348 h 4158856"/>
              <a:gd name="connsiteX23219" fmla="*/ 3072639 w 10692508"/>
              <a:gd name="connsiteY23219" fmla="*/ 651979 h 4158856"/>
              <a:gd name="connsiteX23220" fmla="*/ 3061904 w 10692508"/>
              <a:gd name="connsiteY23220" fmla="*/ 651979 h 4158856"/>
              <a:gd name="connsiteX23221" fmla="*/ 3032765 w 10692508"/>
              <a:gd name="connsiteY23221" fmla="*/ 651979 h 4158856"/>
              <a:gd name="connsiteX23222" fmla="*/ 3022796 w 10692508"/>
              <a:gd name="connsiteY23222" fmla="*/ 657348 h 4158856"/>
              <a:gd name="connsiteX23223" fmla="*/ 3012061 w 10692508"/>
              <a:gd name="connsiteY23223" fmla="*/ 657348 h 4158856"/>
              <a:gd name="connsiteX23224" fmla="*/ 3022796 w 10692508"/>
              <a:gd name="connsiteY23224" fmla="*/ 647376 h 4158856"/>
              <a:gd name="connsiteX23225" fmla="*/ 2992123 w 10692508"/>
              <a:gd name="connsiteY23225" fmla="*/ 636638 h 4158856"/>
              <a:gd name="connsiteX23226" fmla="*/ 2982155 w 10692508"/>
              <a:gd name="connsiteY23226" fmla="*/ 625900 h 4158856"/>
              <a:gd name="connsiteX23227" fmla="*/ 3022796 w 10692508"/>
              <a:gd name="connsiteY23227" fmla="*/ 611326 h 4158856"/>
              <a:gd name="connsiteX23228" fmla="*/ 3022796 w 10692508"/>
              <a:gd name="connsiteY23228" fmla="*/ 595218 h 4158856"/>
              <a:gd name="connsiteX23229" fmla="*/ 3022796 w 10692508"/>
              <a:gd name="connsiteY23229" fmla="*/ 590616 h 4158856"/>
              <a:gd name="connsiteX23230" fmla="*/ 3012061 w 10692508"/>
              <a:gd name="connsiteY23230" fmla="*/ 585247 h 4158856"/>
              <a:gd name="connsiteX23231" fmla="*/ 3032765 w 10692508"/>
              <a:gd name="connsiteY23231" fmla="*/ 580644 h 4158856"/>
              <a:gd name="connsiteX23232" fmla="*/ 3022796 w 10692508"/>
              <a:gd name="connsiteY23232" fmla="*/ 580644 h 4158856"/>
              <a:gd name="connsiteX23233" fmla="*/ 3002092 w 10692508"/>
              <a:gd name="connsiteY23233" fmla="*/ 580644 h 4158856"/>
              <a:gd name="connsiteX23234" fmla="*/ 2962984 w 10692508"/>
              <a:gd name="connsiteY23234" fmla="*/ 605957 h 4158856"/>
              <a:gd name="connsiteX23235" fmla="*/ 2982155 w 10692508"/>
              <a:gd name="connsiteY23235" fmla="*/ 605957 h 4158856"/>
              <a:gd name="connsiteX23236" fmla="*/ 2972953 w 10692508"/>
              <a:gd name="connsiteY23236" fmla="*/ 611326 h 4158856"/>
              <a:gd name="connsiteX23237" fmla="*/ 2952249 w 10692508"/>
              <a:gd name="connsiteY23237" fmla="*/ 611326 h 4158856"/>
              <a:gd name="connsiteX23238" fmla="*/ 2942281 w 10692508"/>
              <a:gd name="connsiteY23238" fmla="*/ 621297 h 4158856"/>
              <a:gd name="connsiteX23239" fmla="*/ 2913141 w 10692508"/>
              <a:gd name="connsiteY23239" fmla="*/ 631269 h 4158856"/>
              <a:gd name="connsiteX23240" fmla="*/ 2872500 w 10692508"/>
              <a:gd name="connsiteY23240" fmla="*/ 647376 h 4158856"/>
              <a:gd name="connsiteX23241" fmla="*/ 2892437 w 10692508"/>
              <a:gd name="connsiteY23241" fmla="*/ 657348 h 4158856"/>
              <a:gd name="connsiteX23242" fmla="*/ 2932312 w 10692508"/>
              <a:gd name="connsiteY23242" fmla="*/ 657348 h 4158856"/>
              <a:gd name="connsiteX23243" fmla="*/ 2952249 w 10692508"/>
              <a:gd name="connsiteY23243" fmla="*/ 651979 h 4158856"/>
              <a:gd name="connsiteX23244" fmla="*/ 2972953 w 10692508"/>
              <a:gd name="connsiteY23244" fmla="*/ 642007 h 4158856"/>
              <a:gd name="connsiteX23245" fmla="*/ 2982155 w 10692508"/>
              <a:gd name="connsiteY23245" fmla="*/ 642007 h 4158856"/>
              <a:gd name="connsiteX23246" fmla="*/ 2982155 w 10692508"/>
              <a:gd name="connsiteY23246" fmla="*/ 647376 h 4158856"/>
              <a:gd name="connsiteX23247" fmla="*/ 2952249 w 10692508"/>
              <a:gd name="connsiteY23247" fmla="*/ 657348 h 4158856"/>
              <a:gd name="connsiteX23248" fmla="*/ 2982155 w 10692508"/>
              <a:gd name="connsiteY23248" fmla="*/ 661950 h 4158856"/>
              <a:gd name="connsiteX23249" fmla="*/ 2992123 w 10692508"/>
              <a:gd name="connsiteY23249" fmla="*/ 657348 h 4158856"/>
              <a:gd name="connsiteX23250" fmla="*/ 3012061 w 10692508"/>
              <a:gd name="connsiteY23250" fmla="*/ 657348 h 4158856"/>
              <a:gd name="connsiteX23251" fmla="*/ 3012061 w 10692508"/>
              <a:gd name="connsiteY23251" fmla="*/ 661950 h 4158856"/>
              <a:gd name="connsiteX23252" fmla="*/ 2992123 w 10692508"/>
              <a:gd name="connsiteY23252" fmla="*/ 672689 h 4158856"/>
              <a:gd name="connsiteX23253" fmla="*/ 2992123 w 10692508"/>
              <a:gd name="connsiteY23253" fmla="*/ 678058 h 4158856"/>
              <a:gd name="connsiteX23254" fmla="*/ 3002092 w 10692508"/>
              <a:gd name="connsiteY23254" fmla="*/ 672689 h 4158856"/>
              <a:gd name="connsiteX23255" fmla="*/ 3012061 w 10692508"/>
              <a:gd name="connsiteY23255" fmla="*/ 683427 h 4158856"/>
              <a:gd name="connsiteX23256" fmla="*/ 2982155 w 10692508"/>
              <a:gd name="connsiteY23256" fmla="*/ 688029 h 4158856"/>
              <a:gd name="connsiteX23257" fmla="*/ 2952249 w 10692508"/>
              <a:gd name="connsiteY23257" fmla="*/ 698001 h 4158856"/>
              <a:gd name="connsiteX23258" fmla="*/ 2952249 w 10692508"/>
              <a:gd name="connsiteY23258" fmla="*/ 703370 h 4158856"/>
              <a:gd name="connsiteX23259" fmla="*/ 2922343 w 10692508"/>
              <a:gd name="connsiteY23259" fmla="*/ 708739 h 4158856"/>
              <a:gd name="connsiteX23260" fmla="*/ 2932312 w 10692508"/>
              <a:gd name="connsiteY23260" fmla="*/ 698001 h 4158856"/>
              <a:gd name="connsiteX23261" fmla="*/ 2913141 w 10692508"/>
              <a:gd name="connsiteY23261" fmla="*/ 693398 h 4158856"/>
              <a:gd name="connsiteX23262" fmla="*/ 2913141 w 10692508"/>
              <a:gd name="connsiteY23262" fmla="*/ 688029 h 4158856"/>
              <a:gd name="connsiteX23263" fmla="*/ 2922343 w 10692508"/>
              <a:gd name="connsiteY23263" fmla="*/ 683427 h 4158856"/>
              <a:gd name="connsiteX23264" fmla="*/ 2913141 w 10692508"/>
              <a:gd name="connsiteY23264" fmla="*/ 683427 h 4158856"/>
              <a:gd name="connsiteX23265" fmla="*/ 2882468 w 10692508"/>
              <a:gd name="connsiteY23265" fmla="*/ 688029 h 4158856"/>
              <a:gd name="connsiteX23266" fmla="*/ 2861764 w 10692508"/>
              <a:gd name="connsiteY23266" fmla="*/ 703370 h 4158856"/>
              <a:gd name="connsiteX23267" fmla="*/ 2861764 w 10692508"/>
              <a:gd name="connsiteY23267" fmla="*/ 708739 h 4158856"/>
              <a:gd name="connsiteX23268" fmla="*/ 2872500 w 10692508"/>
              <a:gd name="connsiteY23268" fmla="*/ 708739 h 4158856"/>
              <a:gd name="connsiteX23269" fmla="*/ 2892437 w 10692508"/>
              <a:gd name="connsiteY23269" fmla="*/ 698001 h 4158856"/>
              <a:gd name="connsiteX23270" fmla="*/ 2913141 w 10692508"/>
              <a:gd name="connsiteY23270" fmla="*/ 693398 h 4158856"/>
              <a:gd name="connsiteX23271" fmla="*/ 2913141 w 10692508"/>
              <a:gd name="connsiteY23271" fmla="*/ 703370 h 4158856"/>
              <a:gd name="connsiteX23272" fmla="*/ 2892437 w 10692508"/>
              <a:gd name="connsiteY23272" fmla="*/ 708739 h 4158856"/>
              <a:gd name="connsiteX23273" fmla="*/ 2872500 w 10692508"/>
              <a:gd name="connsiteY23273" fmla="*/ 718711 h 4158856"/>
              <a:gd name="connsiteX23274" fmla="*/ 2872500 w 10692508"/>
              <a:gd name="connsiteY23274" fmla="*/ 734051 h 4158856"/>
              <a:gd name="connsiteX23275" fmla="*/ 2842594 w 10692508"/>
              <a:gd name="connsiteY23275" fmla="*/ 734051 h 4158856"/>
              <a:gd name="connsiteX23276" fmla="*/ 2822657 w 10692508"/>
              <a:gd name="connsiteY23276" fmla="*/ 739421 h 4158856"/>
              <a:gd name="connsiteX23277" fmla="*/ 2832626 w 10692508"/>
              <a:gd name="connsiteY23277" fmla="*/ 744023 h 4158856"/>
              <a:gd name="connsiteX23278" fmla="*/ 2793518 w 10692508"/>
              <a:gd name="connsiteY23278" fmla="*/ 770102 h 4158856"/>
              <a:gd name="connsiteX23279" fmla="*/ 2772814 w 10692508"/>
              <a:gd name="connsiteY23279" fmla="*/ 765500 h 4158856"/>
              <a:gd name="connsiteX23280" fmla="*/ 2782782 w 10692508"/>
              <a:gd name="connsiteY23280" fmla="*/ 754761 h 4158856"/>
              <a:gd name="connsiteX23281" fmla="*/ 2772814 w 10692508"/>
              <a:gd name="connsiteY23281" fmla="*/ 754761 h 4158856"/>
              <a:gd name="connsiteX23282" fmla="*/ 2752876 w 10692508"/>
              <a:gd name="connsiteY23282" fmla="*/ 770102 h 4158856"/>
              <a:gd name="connsiteX23283" fmla="*/ 2762845 w 10692508"/>
              <a:gd name="connsiteY23283" fmla="*/ 774704 h 4158856"/>
              <a:gd name="connsiteX23284" fmla="*/ 2752876 w 10692508"/>
              <a:gd name="connsiteY23284" fmla="*/ 780073 h 4158856"/>
              <a:gd name="connsiteX23285" fmla="*/ 2743675 w 10692508"/>
              <a:gd name="connsiteY23285" fmla="*/ 770102 h 4158856"/>
              <a:gd name="connsiteX23286" fmla="*/ 2722971 w 10692508"/>
              <a:gd name="connsiteY23286" fmla="*/ 780073 h 4158856"/>
              <a:gd name="connsiteX23287" fmla="*/ 2713002 w 10692508"/>
              <a:gd name="connsiteY23287" fmla="*/ 780073 h 4158856"/>
              <a:gd name="connsiteX23288" fmla="*/ 2713002 w 10692508"/>
              <a:gd name="connsiteY23288" fmla="*/ 785443 h 4158856"/>
              <a:gd name="connsiteX23289" fmla="*/ 2692298 w 10692508"/>
              <a:gd name="connsiteY23289" fmla="*/ 796181 h 4158856"/>
              <a:gd name="connsiteX23290" fmla="*/ 2692298 w 10692508"/>
              <a:gd name="connsiteY23290" fmla="*/ 806152 h 4158856"/>
              <a:gd name="connsiteX23291" fmla="*/ 2653190 w 10692508"/>
              <a:gd name="connsiteY23291" fmla="*/ 821493 h 4158856"/>
              <a:gd name="connsiteX23292" fmla="*/ 2603347 w 10692508"/>
              <a:gd name="connsiteY23292" fmla="*/ 842203 h 4158856"/>
              <a:gd name="connsiteX23293" fmla="*/ 2593378 w 10692508"/>
              <a:gd name="connsiteY23293" fmla="*/ 842203 h 4158856"/>
              <a:gd name="connsiteX23294" fmla="*/ 2593378 w 10692508"/>
              <a:gd name="connsiteY23294" fmla="*/ 846805 h 4158856"/>
              <a:gd name="connsiteX23295" fmla="*/ 2572674 w 10692508"/>
              <a:gd name="connsiteY23295" fmla="*/ 857544 h 4158856"/>
              <a:gd name="connsiteX23296" fmla="*/ 2572674 w 10692508"/>
              <a:gd name="connsiteY23296" fmla="*/ 867515 h 4158856"/>
              <a:gd name="connsiteX23297" fmla="*/ 2563472 w 10692508"/>
              <a:gd name="connsiteY23297" fmla="*/ 878254 h 4158856"/>
              <a:gd name="connsiteX23298" fmla="*/ 2533567 w 10692508"/>
              <a:gd name="connsiteY23298" fmla="*/ 878254 h 4158856"/>
              <a:gd name="connsiteX23299" fmla="*/ 2522831 w 10692508"/>
              <a:gd name="connsiteY23299" fmla="*/ 882856 h 4158856"/>
              <a:gd name="connsiteX23300" fmla="*/ 2522831 w 10692508"/>
              <a:gd name="connsiteY23300" fmla="*/ 903566 h 4158856"/>
              <a:gd name="connsiteX23301" fmla="*/ 2514396 w 10692508"/>
              <a:gd name="connsiteY23301" fmla="*/ 903566 h 4158856"/>
              <a:gd name="connsiteX23302" fmla="*/ 2503661 w 10692508"/>
              <a:gd name="connsiteY23302" fmla="*/ 893594 h 4158856"/>
              <a:gd name="connsiteX23303" fmla="*/ 2493692 w 10692508"/>
              <a:gd name="connsiteY23303" fmla="*/ 893594 h 4158856"/>
              <a:gd name="connsiteX23304" fmla="*/ 2353364 w 10692508"/>
              <a:gd name="connsiteY23304" fmla="*/ 959559 h 4158856"/>
              <a:gd name="connsiteX23305" fmla="*/ 2343396 w 10692508"/>
              <a:gd name="connsiteY23305" fmla="*/ 970298 h 4158856"/>
              <a:gd name="connsiteX23306" fmla="*/ 2324225 w 10692508"/>
              <a:gd name="connsiteY23306" fmla="*/ 981036 h 4158856"/>
              <a:gd name="connsiteX23307" fmla="*/ 2293553 w 10692508"/>
              <a:gd name="connsiteY23307" fmla="*/ 991008 h 4158856"/>
              <a:gd name="connsiteX23308" fmla="*/ 2274382 w 10692508"/>
              <a:gd name="connsiteY23308" fmla="*/ 995610 h 4158856"/>
              <a:gd name="connsiteX23309" fmla="*/ 2254445 w 10692508"/>
              <a:gd name="connsiteY23309" fmla="*/ 1006348 h 4158856"/>
              <a:gd name="connsiteX23310" fmla="*/ 2254445 w 10692508"/>
              <a:gd name="connsiteY23310" fmla="*/ 1011717 h 4158856"/>
              <a:gd name="connsiteX23311" fmla="*/ 2233741 w 10692508"/>
              <a:gd name="connsiteY23311" fmla="*/ 1021689 h 4158856"/>
              <a:gd name="connsiteX23312" fmla="*/ 2214570 w 10692508"/>
              <a:gd name="connsiteY23312" fmla="*/ 1021689 h 4158856"/>
              <a:gd name="connsiteX23313" fmla="*/ 2214570 w 10692508"/>
              <a:gd name="connsiteY23313" fmla="*/ 1027058 h 4158856"/>
              <a:gd name="connsiteX23314" fmla="*/ 2194633 w 10692508"/>
              <a:gd name="connsiteY23314" fmla="*/ 1037030 h 4158856"/>
              <a:gd name="connsiteX23315" fmla="*/ 2173929 w 10692508"/>
              <a:gd name="connsiteY23315" fmla="*/ 1042399 h 4158856"/>
              <a:gd name="connsiteX23316" fmla="*/ 2134054 w 10692508"/>
              <a:gd name="connsiteY23316" fmla="*/ 1052370 h 4158856"/>
              <a:gd name="connsiteX23317" fmla="*/ 2104915 w 10692508"/>
              <a:gd name="connsiteY23317" fmla="*/ 1067711 h 4158856"/>
              <a:gd name="connsiteX23318" fmla="*/ 2084978 w 10692508"/>
              <a:gd name="connsiteY23318" fmla="*/ 1067711 h 4158856"/>
              <a:gd name="connsiteX23319" fmla="*/ 2054305 w 10692508"/>
              <a:gd name="connsiteY23319" fmla="*/ 1077682 h 4158856"/>
              <a:gd name="connsiteX23320" fmla="*/ 2035135 w 10692508"/>
              <a:gd name="connsiteY23320" fmla="*/ 1077682 h 4158856"/>
              <a:gd name="connsiteX23321" fmla="*/ 2035135 w 10692508"/>
              <a:gd name="connsiteY23321" fmla="*/ 1073080 h 4158856"/>
              <a:gd name="connsiteX23322" fmla="*/ 2054305 w 10692508"/>
              <a:gd name="connsiteY23322" fmla="*/ 1067711 h 4158856"/>
              <a:gd name="connsiteX23323" fmla="*/ 2074243 w 10692508"/>
              <a:gd name="connsiteY23323" fmla="*/ 1063109 h 4158856"/>
              <a:gd name="connsiteX23324" fmla="*/ 2064274 w 10692508"/>
              <a:gd name="connsiteY23324" fmla="*/ 1057739 h 4158856"/>
              <a:gd name="connsiteX23325" fmla="*/ 1994494 w 10692508"/>
              <a:gd name="connsiteY23325" fmla="*/ 1057739 h 4158856"/>
              <a:gd name="connsiteX23326" fmla="*/ 1975323 w 10692508"/>
              <a:gd name="connsiteY23326" fmla="*/ 1052370 h 4158856"/>
              <a:gd name="connsiteX23327" fmla="*/ 1944650 w 10692508"/>
              <a:gd name="connsiteY23327" fmla="*/ 1047001 h 4158856"/>
              <a:gd name="connsiteX23328" fmla="*/ 1925480 w 10692508"/>
              <a:gd name="connsiteY23328" fmla="*/ 1042399 h 4158856"/>
              <a:gd name="connsiteX23329" fmla="*/ 1925480 w 10692508"/>
              <a:gd name="connsiteY23329" fmla="*/ 1047001 h 4158856"/>
              <a:gd name="connsiteX23330" fmla="*/ 1904776 w 10692508"/>
              <a:gd name="connsiteY23330" fmla="*/ 1047001 h 4158856"/>
              <a:gd name="connsiteX23331" fmla="*/ 1904776 w 10692508"/>
              <a:gd name="connsiteY23331" fmla="*/ 1037030 h 4158856"/>
              <a:gd name="connsiteX23332" fmla="*/ 1915511 w 10692508"/>
              <a:gd name="connsiteY23332" fmla="*/ 1037030 h 4158856"/>
              <a:gd name="connsiteX23333" fmla="*/ 1894807 w 10692508"/>
              <a:gd name="connsiteY23333" fmla="*/ 1031660 h 4158856"/>
              <a:gd name="connsiteX23334" fmla="*/ 1865668 w 10692508"/>
              <a:gd name="connsiteY23334" fmla="*/ 1021689 h 4158856"/>
              <a:gd name="connsiteX23335" fmla="*/ 1834995 w 10692508"/>
              <a:gd name="connsiteY23335" fmla="*/ 1017087 h 4158856"/>
              <a:gd name="connsiteX23336" fmla="*/ 1815825 w 10692508"/>
              <a:gd name="connsiteY23336" fmla="*/ 1011717 h 4158856"/>
              <a:gd name="connsiteX23337" fmla="*/ 1775184 w 10692508"/>
              <a:gd name="connsiteY23337" fmla="*/ 995610 h 4158856"/>
              <a:gd name="connsiteX23338" fmla="*/ 1746044 w 10692508"/>
              <a:gd name="connsiteY23338" fmla="*/ 991008 h 4158856"/>
              <a:gd name="connsiteX23339" fmla="*/ 1735309 w 10692508"/>
              <a:gd name="connsiteY23339" fmla="*/ 991008 h 4158856"/>
              <a:gd name="connsiteX23340" fmla="*/ 1705403 w 10692508"/>
              <a:gd name="connsiteY23340" fmla="*/ 991008 h 4158856"/>
              <a:gd name="connsiteX23341" fmla="*/ 1665529 w 10692508"/>
              <a:gd name="connsiteY23341" fmla="*/ 970298 h 4158856"/>
              <a:gd name="connsiteX23342" fmla="*/ 1665529 w 10692508"/>
              <a:gd name="connsiteY23342" fmla="*/ 944985 h 4158856"/>
              <a:gd name="connsiteX23343" fmla="*/ 1675497 w 10692508"/>
              <a:gd name="connsiteY23343" fmla="*/ 939616 h 4158856"/>
              <a:gd name="connsiteX23344" fmla="*/ 1675497 w 10692508"/>
              <a:gd name="connsiteY23344" fmla="*/ 924276 h 4158856"/>
              <a:gd name="connsiteX23345" fmla="*/ 1686233 w 10692508"/>
              <a:gd name="connsiteY23345" fmla="*/ 924276 h 4158856"/>
              <a:gd name="connsiteX23346" fmla="*/ 1686233 w 10692508"/>
              <a:gd name="connsiteY23346" fmla="*/ 867515 h 4158856"/>
              <a:gd name="connsiteX23347" fmla="*/ 1675497 w 10692508"/>
              <a:gd name="connsiteY23347" fmla="*/ 867515 h 4158856"/>
              <a:gd name="connsiteX23348" fmla="*/ 1675497 w 10692508"/>
              <a:gd name="connsiteY23348" fmla="*/ 857544 h 4158856"/>
              <a:gd name="connsiteX23349" fmla="*/ 1665529 w 10692508"/>
              <a:gd name="connsiteY23349" fmla="*/ 852174 h 4158856"/>
              <a:gd name="connsiteX23350" fmla="*/ 1655560 w 10692508"/>
              <a:gd name="connsiteY23350" fmla="*/ 842203 h 4158856"/>
              <a:gd name="connsiteX23351" fmla="*/ 1655560 w 10692508"/>
              <a:gd name="connsiteY23351" fmla="*/ 801550 h 4158856"/>
              <a:gd name="connsiteX23352" fmla="*/ 1675497 w 10692508"/>
              <a:gd name="connsiteY23352" fmla="*/ 785443 h 4158856"/>
              <a:gd name="connsiteX23353" fmla="*/ 1696201 w 10692508"/>
              <a:gd name="connsiteY23353" fmla="*/ 770102 h 4158856"/>
              <a:gd name="connsiteX23354" fmla="*/ 1735309 w 10692508"/>
              <a:gd name="connsiteY23354" fmla="*/ 754761 h 4158856"/>
              <a:gd name="connsiteX23355" fmla="*/ 1756013 w 10692508"/>
              <a:gd name="connsiteY23355" fmla="*/ 749392 h 4158856"/>
              <a:gd name="connsiteX23356" fmla="*/ 1775184 w 10692508"/>
              <a:gd name="connsiteY23356" fmla="*/ 739421 h 4158856"/>
              <a:gd name="connsiteX23357" fmla="*/ 1795121 w 10692508"/>
              <a:gd name="connsiteY23357" fmla="*/ 734051 h 4158856"/>
              <a:gd name="connsiteX23358" fmla="*/ 1815825 w 10692508"/>
              <a:gd name="connsiteY23358" fmla="*/ 729449 h 4158856"/>
              <a:gd name="connsiteX23359" fmla="*/ 1884839 w 10692508"/>
              <a:gd name="connsiteY23359" fmla="*/ 708739 h 4158856"/>
              <a:gd name="connsiteX23360" fmla="*/ 1904776 w 10692508"/>
              <a:gd name="connsiteY23360" fmla="*/ 703370 h 4158856"/>
              <a:gd name="connsiteX23361" fmla="*/ 1925480 w 10692508"/>
              <a:gd name="connsiteY23361" fmla="*/ 698001 h 4158856"/>
              <a:gd name="connsiteX23362" fmla="*/ 1954619 w 10692508"/>
              <a:gd name="connsiteY23362" fmla="*/ 688029 h 4158856"/>
              <a:gd name="connsiteX23363" fmla="*/ 1985292 w 10692508"/>
              <a:gd name="connsiteY23363" fmla="*/ 678058 h 4158856"/>
              <a:gd name="connsiteX23364" fmla="*/ 2014431 w 10692508"/>
              <a:gd name="connsiteY23364" fmla="*/ 667319 h 4158856"/>
              <a:gd name="connsiteX23365" fmla="*/ 2035135 w 10692508"/>
              <a:gd name="connsiteY23365" fmla="*/ 657348 h 4158856"/>
              <a:gd name="connsiteX23366" fmla="*/ 2064274 w 10692508"/>
              <a:gd name="connsiteY23366" fmla="*/ 651979 h 4158856"/>
              <a:gd name="connsiteX23367" fmla="*/ 2084978 w 10692508"/>
              <a:gd name="connsiteY23367" fmla="*/ 642007 h 4158856"/>
              <a:gd name="connsiteX23368" fmla="*/ 2114117 w 10692508"/>
              <a:gd name="connsiteY23368" fmla="*/ 631269 h 4158856"/>
              <a:gd name="connsiteX23369" fmla="*/ 2134054 w 10692508"/>
              <a:gd name="connsiteY23369" fmla="*/ 631269 h 4158856"/>
              <a:gd name="connsiteX23370" fmla="*/ 2164727 w 10692508"/>
              <a:gd name="connsiteY23370" fmla="*/ 625900 h 4158856"/>
              <a:gd name="connsiteX23371" fmla="*/ 2183898 w 10692508"/>
              <a:gd name="connsiteY23371" fmla="*/ 615928 h 4158856"/>
              <a:gd name="connsiteX23372" fmla="*/ 2214570 w 10692508"/>
              <a:gd name="connsiteY23372" fmla="*/ 605957 h 4158856"/>
              <a:gd name="connsiteX23373" fmla="*/ 2233741 w 10692508"/>
              <a:gd name="connsiteY23373" fmla="*/ 595218 h 4158856"/>
              <a:gd name="connsiteX23374" fmla="*/ 2264413 w 10692508"/>
              <a:gd name="connsiteY23374" fmla="*/ 585247 h 4158856"/>
              <a:gd name="connsiteX23375" fmla="*/ 2283584 w 10692508"/>
              <a:gd name="connsiteY23375" fmla="*/ 575275 h 4158856"/>
              <a:gd name="connsiteX23376" fmla="*/ 2304288 w 10692508"/>
              <a:gd name="connsiteY23376" fmla="*/ 580644 h 4158856"/>
              <a:gd name="connsiteX23377" fmla="*/ 2274382 w 10692508"/>
              <a:gd name="connsiteY23377" fmla="*/ 595218 h 4158856"/>
              <a:gd name="connsiteX23378" fmla="*/ 2243709 w 10692508"/>
              <a:gd name="connsiteY23378" fmla="*/ 605957 h 4158856"/>
              <a:gd name="connsiteX23379" fmla="*/ 2254445 w 10692508"/>
              <a:gd name="connsiteY23379" fmla="*/ 605957 h 4158856"/>
              <a:gd name="connsiteX23380" fmla="*/ 2314257 w 10692508"/>
              <a:gd name="connsiteY23380" fmla="*/ 585247 h 4158856"/>
              <a:gd name="connsiteX23381" fmla="*/ 2324225 w 10692508"/>
              <a:gd name="connsiteY23381" fmla="*/ 585247 h 4158856"/>
              <a:gd name="connsiteX23382" fmla="*/ 2343396 w 10692508"/>
              <a:gd name="connsiteY23382" fmla="*/ 580644 h 4158856"/>
              <a:gd name="connsiteX23383" fmla="*/ 2374068 w 10692508"/>
              <a:gd name="connsiteY23383" fmla="*/ 569906 h 4158856"/>
              <a:gd name="connsiteX23384" fmla="*/ 2384037 w 10692508"/>
              <a:gd name="connsiteY23384" fmla="*/ 559935 h 4158856"/>
              <a:gd name="connsiteX23385" fmla="*/ 2403208 w 10692508"/>
              <a:gd name="connsiteY23385" fmla="*/ 559935 h 4158856"/>
              <a:gd name="connsiteX23386" fmla="*/ 2423912 w 10692508"/>
              <a:gd name="connsiteY23386" fmla="*/ 549196 h 4158856"/>
              <a:gd name="connsiteX23387" fmla="*/ 2443849 w 10692508"/>
              <a:gd name="connsiteY23387" fmla="*/ 544594 h 4158856"/>
              <a:gd name="connsiteX23388" fmla="*/ 2463019 w 10692508"/>
              <a:gd name="connsiteY23388" fmla="*/ 533855 h 4158856"/>
              <a:gd name="connsiteX23389" fmla="*/ 2473755 w 10692508"/>
              <a:gd name="connsiteY23389" fmla="*/ 539225 h 4158856"/>
              <a:gd name="connsiteX23390" fmla="*/ 2503661 w 10692508"/>
              <a:gd name="connsiteY23390" fmla="*/ 523884 h 4158856"/>
              <a:gd name="connsiteX23391" fmla="*/ 2483723 w 10692508"/>
              <a:gd name="connsiteY23391" fmla="*/ 523884 h 4158856"/>
              <a:gd name="connsiteX23392" fmla="*/ 2493692 w 10692508"/>
              <a:gd name="connsiteY23392" fmla="*/ 518515 h 4158856"/>
              <a:gd name="connsiteX23393" fmla="*/ 2514396 w 10692508"/>
              <a:gd name="connsiteY23393" fmla="*/ 518515 h 4158856"/>
              <a:gd name="connsiteX23394" fmla="*/ 2522831 w 10692508"/>
              <a:gd name="connsiteY23394" fmla="*/ 518515 h 4158856"/>
              <a:gd name="connsiteX23395" fmla="*/ 2563472 w 10692508"/>
              <a:gd name="connsiteY23395" fmla="*/ 498572 h 4158856"/>
              <a:gd name="connsiteX23396" fmla="*/ 2553504 w 10692508"/>
              <a:gd name="connsiteY23396" fmla="*/ 493203 h 4158856"/>
              <a:gd name="connsiteX23397" fmla="*/ 2563472 w 10692508"/>
              <a:gd name="connsiteY23397" fmla="*/ 493203 h 4158856"/>
              <a:gd name="connsiteX23398" fmla="*/ 2572674 w 10692508"/>
              <a:gd name="connsiteY23398" fmla="*/ 493203 h 4158856"/>
              <a:gd name="connsiteX23399" fmla="*/ 2572674 w 10692508"/>
              <a:gd name="connsiteY23399" fmla="*/ 498572 h 4158856"/>
              <a:gd name="connsiteX23400" fmla="*/ 2582643 w 10692508"/>
              <a:gd name="connsiteY23400" fmla="*/ 498572 h 4158856"/>
              <a:gd name="connsiteX23401" fmla="*/ 2593378 w 10692508"/>
              <a:gd name="connsiteY23401" fmla="*/ 493203 h 4158856"/>
              <a:gd name="connsiteX23402" fmla="*/ 2572674 w 10692508"/>
              <a:gd name="connsiteY23402" fmla="*/ 493203 h 4158856"/>
              <a:gd name="connsiteX23403" fmla="*/ 2624051 w 10692508"/>
              <a:gd name="connsiteY23403" fmla="*/ 472493 h 4158856"/>
              <a:gd name="connsiteX23404" fmla="*/ 2632486 w 10692508"/>
              <a:gd name="connsiteY23404" fmla="*/ 467124 h 4158856"/>
              <a:gd name="connsiteX23405" fmla="*/ 2643222 w 10692508"/>
              <a:gd name="connsiteY23405" fmla="*/ 462521 h 4158856"/>
              <a:gd name="connsiteX23406" fmla="*/ 2673127 w 10692508"/>
              <a:gd name="connsiteY23406" fmla="*/ 457152 h 4158856"/>
              <a:gd name="connsiteX23407" fmla="*/ 2703033 w 10692508"/>
              <a:gd name="connsiteY23407" fmla="*/ 451783 h 4158856"/>
              <a:gd name="connsiteX23408" fmla="*/ 2722971 w 10692508"/>
              <a:gd name="connsiteY23408" fmla="*/ 441044 h 4158856"/>
              <a:gd name="connsiteX23409" fmla="*/ 2732939 w 10692508"/>
              <a:gd name="connsiteY23409" fmla="*/ 436442 h 4158856"/>
              <a:gd name="connsiteX23410" fmla="*/ 2743675 w 10692508"/>
              <a:gd name="connsiteY23410" fmla="*/ 436442 h 4158856"/>
              <a:gd name="connsiteX23411" fmla="*/ 2722971 w 10692508"/>
              <a:gd name="connsiteY23411" fmla="*/ 451783 h 4158856"/>
              <a:gd name="connsiteX23412" fmla="*/ 2703033 w 10692508"/>
              <a:gd name="connsiteY23412" fmla="*/ 457152 h 4158856"/>
              <a:gd name="connsiteX23413" fmla="*/ 2683863 w 10692508"/>
              <a:gd name="connsiteY23413" fmla="*/ 467124 h 4158856"/>
              <a:gd name="connsiteX23414" fmla="*/ 2692298 w 10692508"/>
              <a:gd name="connsiteY23414" fmla="*/ 472493 h 4158856"/>
              <a:gd name="connsiteX23415" fmla="*/ 2663159 w 10692508"/>
              <a:gd name="connsiteY23415" fmla="*/ 482464 h 4158856"/>
              <a:gd name="connsiteX23416" fmla="*/ 2683863 w 10692508"/>
              <a:gd name="connsiteY23416" fmla="*/ 487833 h 4158856"/>
              <a:gd name="connsiteX23417" fmla="*/ 2692298 w 10692508"/>
              <a:gd name="connsiteY23417" fmla="*/ 477095 h 4158856"/>
              <a:gd name="connsiteX23418" fmla="*/ 2713002 w 10692508"/>
              <a:gd name="connsiteY23418" fmla="*/ 472493 h 4158856"/>
              <a:gd name="connsiteX23419" fmla="*/ 2722971 w 10692508"/>
              <a:gd name="connsiteY23419" fmla="*/ 472493 h 4158856"/>
              <a:gd name="connsiteX23420" fmla="*/ 2713002 w 10692508"/>
              <a:gd name="connsiteY23420" fmla="*/ 482464 h 4158856"/>
              <a:gd name="connsiteX23421" fmla="*/ 2692298 w 10692508"/>
              <a:gd name="connsiteY23421" fmla="*/ 487833 h 4158856"/>
              <a:gd name="connsiteX23422" fmla="*/ 2663159 w 10692508"/>
              <a:gd name="connsiteY23422" fmla="*/ 498572 h 4158856"/>
              <a:gd name="connsiteX23423" fmla="*/ 2692298 w 10692508"/>
              <a:gd name="connsiteY23423" fmla="*/ 498572 h 4158856"/>
              <a:gd name="connsiteX23424" fmla="*/ 2683863 w 10692508"/>
              <a:gd name="connsiteY23424" fmla="*/ 508543 h 4158856"/>
              <a:gd name="connsiteX23425" fmla="*/ 2673127 w 10692508"/>
              <a:gd name="connsiteY23425" fmla="*/ 513146 h 4158856"/>
              <a:gd name="connsiteX23426" fmla="*/ 2683863 w 10692508"/>
              <a:gd name="connsiteY23426" fmla="*/ 518515 h 4158856"/>
              <a:gd name="connsiteX23427" fmla="*/ 2703033 w 10692508"/>
              <a:gd name="connsiteY23427" fmla="*/ 513146 h 4158856"/>
              <a:gd name="connsiteX23428" fmla="*/ 2703033 w 10692508"/>
              <a:gd name="connsiteY23428" fmla="*/ 518515 h 4158856"/>
              <a:gd name="connsiteX23429" fmla="*/ 2732939 w 10692508"/>
              <a:gd name="connsiteY23429" fmla="*/ 503174 h 4158856"/>
              <a:gd name="connsiteX23430" fmla="*/ 2743675 w 10692508"/>
              <a:gd name="connsiteY23430" fmla="*/ 503174 h 4158856"/>
              <a:gd name="connsiteX23431" fmla="*/ 2743675 w 10692508"/>
              <a:gd name="connsiteY23431" fmla="*/ 513146 h 4158856"/>
              <a:gd name="connsiteX23432" fmla="*/ 2752876 w 10692508"/>
              <a:gd name="connsiteY23432" fmla="*/ 518515 h 4158856"/>
              <a:gd name="connsiteX23433" fmla="*/ 2793518 w 10692508"/>
              <a:gd name="connsiteY23433" fmla="*/ 503174 h 4158856"/>
              <a:gd name="connsiteX23434" fmla="*/ 2822657 w 10692508"/>
              <a:gd name="connsiteY23434" fmla="*/ 493203 h 4158856"/>
              <a:gd name="connsiteX23435" fmla="*/ 2842594 w 10692508"/>
              <a:gd name="connsiteY23435" fmla="*/ 493203 h 4158856"/>
              <a:gd name="connsiteX23436" fmla="*/ 2842594 w 10692508"/>
              <a:gd name="connsiteY23436" fmla="*/ 482464 h 4158856"/>
              <a:gd name="connsiteX23437" fmla="*/ 2853329 w 10692508"/>
              <a:gd name="connsiteY23437" fmla="*/ 477095 h 4158856"/>
              <a:gd name="connsiteX23438" fmla="*/ 2861764 w 10692508"/>
              <a:gd name="connsiteY23438" fmla="*/ 482464 h 4158856"/>
              <a:gd name="connsiteX23439" fmla="*/ 2872500 w 10692508"/>
              <a:gd name="connsiteY23439" fmla="*/ 472493 h 4158856"/>
              <a:gd name="connsiteX23440" fmla="*/ 2892437 w 10692508"/>
              <a:gd name="connsiteY23440" fmla="*/ 472493 h 4158856"/>
              <a:gd name="connsiteX23441" fmla="*/ 2913141 w 10692508"/>
              <a:gd name="connsiteY23441" fmla="*/ 467124 h 4158856"/>
              <a:gd name="connsiteX23442" fmla="*/ 2922343 w 10692508"/>
              <a:gd name="connsiteY23442" fmla="*/ 462521 h 4158856"/>
              <a:gd name="connsiteX23443" fmla="*/ 2942281 w 10692508"/>
              <a:gd name="connsiteY23443" fmla="*/ 451783 h 4158856"/>
              <a:gd name="connsiteX23444" fmla="*/ 2952249 w 10692508"/>
              <a:gd name="connsiteY23444" fmla="*/ 457152 h 4158856"/>
              <a:gd name="connsiteX23445" fmla="*/ 2932312 w 10692508"/>
              <a:gd name="connsiteY23445" fmla="*/ 467124 h 4158856"/>
              <a:gd name="connsiteX23446" fmla="*/ 2913141 w 10692508"/>
              <a:gd name="connsiteY23446" fmla="*/ 477095 h 4158856"/>
              <a:gd name="connsiteX23447" fmla="*/ 2892437 w 10692508"/>
              <a:gd name="connsiteY23447" fmla="*/ 487833 h 4158856"/>
              <a:gd name="connsiteX23448" fmla="*/ 2861764 w 10692508"/>
              <a:gd name="connsiteY23448" fmla="*/ 498572 h 4158856"/>
              <a:gd name="connsiteX23449" fmla="*/ 2842594 w 10692508"/>
              <a:gd name="connsiteY23449" fmla="*/ 503174 h 4158856"/>
              <a:gd name="connsiteX23450" fmla="*/ 2832626 w 10692508"/>
              <a:gd name="connsiteY23450" fmla="*/ 508543 h 4158856"/>
              <a:gd name="connsiteX23451" fmla="*/ 2812688 w 10692508"/>
              <a:gd name="connsiteY23451" fmla="*/ 518515 h 4158856"/>
              <a:gd name="connsiteX23452" fmla="*/ 2822657 w 10692508"/>
              <a:gd name="connsiteY23452" fmla="*/ 523884 h 4158856"/>
              <a:gd name="connsiteX23453" fmla="*/ 2861764 w 10692508"/>
              <a:gd name="connsiteY23453" fmla="*/ 508543 h 4158856"/>
              <a:gd name="connsiteX23454" fmla="*/ 2892437 w 10692508"/>
              <a:gd name="connsiteY23454" fmla="*/ 493203 h 4158856"/>
              <a:gd name="connsiteX23455" fmla="*/ 2922343 w 10692508"/>
              <a:gd name="connsiteY23455" fmla="*/ 487833 h 4158856"/>
              <a:gd name="connsiteX23456" fmla="*/ 2942281 w 10692508"/>
              <a:gd name="connsiteY23456" fmla="*/ 477095 h 4158856"/>
              <a:gd name="connsiteX23457" fmla="*/ 2952249 w 10692508"/>
              <a:gd name="connsiteY23457" fmla="*/ 472493 h 4158856"/>
              <a:gd name="connsiteX23458" fmla="*/ 2972953 w 10692508"/>
              <a:gd name="connsiteY23458" fmla="*/ 462521 h 4158856"/>
              <a:gd name="connsiteX23459" fmla="*/ 2992123 w 10692508"/>
              <a:gd name="connsiteY23459" fmla="*/ 457152 h 4158856"/>
              <a:gd name="connsiteX23460" fmla="*/ 3022796 w 10692508"/>
              <a:gd name="connsiteY23460" fmla="*/ 446414 h 4158856"/>
              <a:gd name="connsiteX23461" fmla="*/ 3051936 w 10692508"/>
              <a:gd name="connsiteY23461" fmla="*/ 436442 h 4158856"/>
              <a:gd name="connsiteX23462" fmla="*/ 3061904 w 10692508"/>
              <a:gd name="connsiteY23462" fmla="*/ 426471 h 4158856"/>
              <a:gd name="connsiteX23463" fmla="*/ 3072639 w 10692508"/>
              <a:gd name="connsiteY23463" fmla="*/ 426471 h 4158856"/>
              <a:gd name="connsiteX23464" fmla="*/ 2853329 w 10692508"/>
              <a:gd name="connsiteY23464" fmla="*/ 415732 h 4158856"/>
              <a:gd name="connsiteX23465" fmla="*/ 2872500 w 10692508"/>
              <a:gd name="connsiteY23465" fmla="*/ 415732 h 4158856"/>
              <a:gd name="connsiteX23466" fmla="*/ 2842594 w 10692508"/>
              <a:gd name="connsiteY23466" fmla="*/ 431073 h 4158856"/>
              <a:gd name="connsiteX23467" fmla="*/ 2832626 w 10692508"/>
              <a:gd name="connsiteY23467" fmla="*/ 431073 h 4158856"/>
              <a:gd name="connsiteX23468" fmla="*/ 2832626 w 10692508"/>
              <a:gd name="connsiteY23468" fmla="*/ 426471 h 4158856"/>
              <a:gd name="connsiteX23469" fmla="*/ 6313978 w 10692508"/>
              <a:gd name="connsiteY23469" fmla="*/ 410363 h 4158856"/>
              <a:gd name="connsiteX23470" fmla="*/ 6333149 w 10692508"/>
              <a:gd name="connsiteY23470" fmla="*/ 415732 h 4158856"/>
              <a:gd name="connsiteX23471" fmla="*/ 6323947 w 10692508"/>
              <a:gd name="connsiteY23471" fmla="*/ 421102 h 4158856"/>
              <a:gd name="connsiteX23472" fmla="*/ 6304010 w 10692508"/>
              <a:gd name="connsiteY23472" fmla="*/ 421102 h 4158856"/>
              <a:gd name="connsiteX23473" fmla="*/ 2882468 w 10692508"/>
              <a:gd name="connsiteY23473" fmla="*/ 410363 h 4158856"/>
              <a:gd name="connsiteX23474" fmla="*/ 2882468 w 10692508"/>
              <a:gd name="connsiteY23474" fmla="*/ 415732 h 4158856"/>
              <a:gd name="connsiteX23475" fmla="*/ 2872500 w 10692508"/>
              <a:gd name="connsiteY23475" fmla="*/ 415732 h 4158856"/>
              <a:gd name="connsiteX23476" fmla="*/ 1565842 w 10692508"/>
              <a:gd name="connsiteY23476" fmla="*/ 410363 h 4158856"/>
              <a:gd name="connsiteX23477" fmla="*/ 1586546 w 10692508"/>
              <a:gd name="connsiteY23477" fmla="*/ 421102 h 4158856"/>
              <a:gd name="connsiteX23478" fmla="*/ 1595748 w 10692508"/>
              <a:gd name="connsiteY23478" fmla="*/ 421102 h 4158856"/>
              <a:gd name="connsiteX23479" fmla="*/ 1605717 w 10692508"/>
              <a:gd name="connsiteY23479" fmla="*/ 431073 h 4158856"/>
              <a:gd name="connsiteX23480" fmla="*/ 1605717 w 10692508"/>
              <a:gd name="connsiteY23480" fmla="*/ 446414 h 4158856"/>
              <a:gd name="connsiteX23481" fmla="*/ 1595748 w 10692508"/>
              <a:gd name="connsiteY23481" fmla="*/ 446414 h 4158856"/>
              <a:gd name="connsiteX23482" fmla="*/ 1565842 w 10692508"/>
              <a:gd name="connsiteY23482" fmla="*/ 431073 h 4158856"/>
              <a:gd name="connsiteX23483" fmla="*/ 1565842 w 10692508"/>
              <a:gd name="connsiteY23483" fmla="*/ 421102 h 4158856"/>
              <a:gd name="connsiteX23484" fmla="*/ 1555874 w 10692508"/>
              <a:gd name="connsiteY23484" fmla="*/ 415732 h 4158856"/>
              <a:gd name="connsiteX23485" fmla="*/ 7241828 w 10692508"/>
              <a:gd name="connsiteY23485" fmla="*/ 405761 h 4158856"/>
              <a:gd name="connsiteX23486" fmla="*/ 7251797 w 10692508"/>
              <a:gd name="connsiteY23486" fmla="*/ 415732 h 4158856"/>
              <a:gd name="connsiteX23487" fmla="*/ 7251797 w 10692508"/>
              <a:gd name="connsiteY23487" fmla="*/ 421102 h 4158856"/>
              <a:gd name="connsiteX23488" fmla="*/ 7221123 w 10692508"/>
              <a:gd name="connsiteY23488" fmla="*/ 421102 h 4158856"/>
              <a:gd name="connsiteX23489" fmla="*/ 6932034 w 10692508"/>
              <a:gd name="connsiteY23489" fmla="*/ 405761 h 4158856"/>
              <a:gd name="connsiteX23490" fmla="*/ 6932034 w 10692508"/>
              <a:gd name="connsiteY23490" fmla="*/ 410363 h 4158856"/>
              <a:gd name="connsiteX23491" fmla="*/ 6912096 w 10692508"/>
              <a:gd name="connsiteY23491" fmla="*/ 410363 h 4158856"/>
              <a:gd name="connsiteX23492" fmla="*/ 6134543 w 10692508"/>
              <a:gd name="connsiteY23492" fmla="*/ 405761 h 4158856"/>
              <a:gd name="connsiteX23493" fmla="*/ 6154480 w 10692508"/>
              <a:gd name="connsiteY23493" fmla="*/ 410363 h 4158856"/>
              <a:gd name="connsiteX23494" fmla="*/ 6134543 w 10692508"/>
              <a:gd name="connsiteY23494" fmla="*/ 410363 h 4158856"/>
              <a:gd name="connsiteX23495" fmla="*/ 3072639 w 10692508"/>
              <a:gd name="connsiteY23495" fmla="*/ 405761 h 4158856"/>
              <a:gd name="connsiteX23496" fmla="*/ 3082608 w 10692508"/>
              <a:gd name="connsiteY23496" fmla="*/ 405761 h 4158856"/>
              <a:gd name="connsiteX23497" fmla="*/ 3082608 w 10692508"/>
              <a:gd name="connsiteY23497" fmla="*/ 410363 h 4158856"/>
              <a:gd name="connsiteX23498" fmla="*/ 3061904 w 10692508"/>
              <a:gd name="connsiteY23498" fmla="*/ 415732 h 4158856"/>
              <a:gd name="connsiteX23499" fmla="*/ 3041967 w 10692508"/>
              <a:gd name="connsiteY23499" fmla="*/ 426471 h 4158856"/>
              <a:gd name="connsiteX23500" fmla="*/ 3012061 w 10692508"/>
              <a:gd name="connsiteY23500" fmla="*/ 436442 h 4158856"/>
              <a:gd name="connsiteX23501" fmla="*/ 2972953 w 10692508"/>
              <a:gd name="connsiteY23501" fmla="*/ 451783 h 4158856"/>
              <a:gd name="connsiteX23502" fmla="*/ 2962984 w 10692508"/>
              <a:gd name="connsiteY23502" fmla="*/ 446414 h 4158856"/>
              <a:gd name="connsiteX23503" fmla="*/ 2992123 w 10692508"/>
              <a:gd name="connsiteY23503" fmla="*/ 431073 h 4158856"/>
              <a:gd name="connsiteX23504" fmla="*/ 3022796 w 10692508"/>
              <a:gd name="connsiteY23504" fmla="*/ 421102 h 4158856"/>
              <a:gd name="connsiteX23505" fmla="*/ 2892437 w 10692508"/>
              <a:gd name="connsiteY23505" fmla="*/ 405761 h 4158856"/>
              <a:gd name="connsiteX23506" fmla="*/ 2902406 w 10692508"/>
              <a:gd name="connsiteY23506" fmla="*/ 405761 h 4158856"/>
              <a:gd name="connsiteX23507" fmla="*/ 2892437 w 10692508"/>
              <a:gd name="connsiteY23507" fmla="*/ 410363 h 4158856"/>
              <a:gd name="connsiteX23508" fmla="*/ 2882468 w 10692508"/>
              <a:gd name="connsiteY23508" fmla="*/ 410363 h 4158856"/>
              <a:gd name="connsiteX23509" fmla="*/ 5934404 w 10692508"/>
              <a:gd name="connsiteY23509" fmla="*/ 400392 h 4158856"/>
              <a:gd name="connsiteX23510" fmla="*/ 5954341 w 10692508"/>
              <a:gd name="connsiteY23510" fmla="*/ 400392 h 4158856"/>
              <a:gd name="connsiteX23511" fmla="*/ 5965076 w 10692508"/>
              <a:gd name="connsiteY23511" fmla="*/ 405761 h 4158856"/>
              <a:gd name="connsiteX23512" fmla="*/ 5944372 w 10692508"/>
              <a:gd name="connsiteY23512" fmla="*/ 410363 h 4158856"/>
              <a:gd name="connsiteX23513" fmla="*/ 5784874 w 10692508"/>
              <a:gd name="connsiteY23513" fmla="*/ 400392 h 4158856"/>
              <a:gd name="connsiteX23514" fmla="*/ 5795610 w 10692508"/>
              <a:gd name="connsiteY23514" fmla="*/ 405761 h 4158856"/>
              <a:gd name="connsiteX23515" fmla="*/ 5784874 w 10692508"/>
              <a:gd name="connsiteY23515" fmla="*/ 410363 h 4158856"/>
              <a:gd name="connsiteX23516" fmla="*/ 5735798 w 10692508"/>
              <a:gd name="connsiteY23516" fmla="*/ 400392 h 4158856"/>
              <a:gd name="connsiteX23517" fmla="*/ 5735798 w 10692508"/>
              <a:gd name="connsiteY23517" fmla="*/ 405761 h 4158856"/>
              <a:gd name="connsiteX23518" fmla="*/ 5725062 w 10692508"/>
              <a:gd name="connsiteY23518" fmla="*/ 415732 h 4158856"/>
              <a:gd name="connsiteX23519" fmla="*/ 5705125 w 10692508"/>
              <a:gd name="connsiteY23519" fmla="*/ 410363 h 4158856"/>
              <a:gd name="connsiteX23520" fmla="*/ 7490277 w 10692508"/>
              <a:gd name="connsiteY23520" fmla="*/ 395022 h 4158856"/>
              <a:gd name="connsiteX23521" fmla="*/ 7490277 w 10692508"/>
              <a:gd name="connsiteY23521" fmla="*/ 405761 h 4158856"/>
              <a:gd name="connsiteX23522" fmla="*/ 7481075 w 10692508"/>
              <a:gd name="connsiteY23522" fmla="*/ 400392 h 4158856"/>
              <a:gd name="connsiteX23523" fmla="*/ 7380622 w 10692508"/>
              <a:gd name="connsiteY23523" fmla="*/ 395022 h 4158856"/>
              <a:gd name="connsiteX23524" fmla="*/ 7390591 w 10692508"/>
              <a:gd name="connsiteY23524" fmla="*/ 395022 h 4158856"/>
              <a:gd name="connsiteX23525" fmla="*/ 7390591 w 10692508"/>
              <a:gd name="connsiteY23525" fmla="*/ 400392 h 4158856"/>
              <a:gd name="connsiteX23526" fmla="*/ 7380622 w 10692508"/>
              <a:gd name="connsiteY23526" fmla="*/ 405761 h 4158856"/>
              <a:gd name="connsiteX23527" fmla="*/ 7380622 w 10692508"/>
              <a:gd name="connsiteY23527" fmla="*/ 400392 h 4158856"/>
              <a:gd name="connsiteX23528" fmla="*/ 6213525 w 10692508"/>
              <a:gd name="connsiteY23528" fmla="*/ 395022 h 4158856"/>
              <a:gd name="connsiteX23529" fmla="*/ 6223494 w 10692508"/>
              <a:gd name="connsiteY23529" fmla="*/ 410363 h 4158856"/>
              <a:gd name="connsiteX23530" fmla="*/ 6194355 w 10692508"/>
              <a:gd name="connsiteY23530" fmla="*/ 421102 h 4158856"/>
              <a:gd name="connsiteX23531" fmla="*/ 6184386 w 10692508"/>
              <a:gd name="connsiteY23531" fmla="*/ 421102 h 4158856"/>
              <a:gd name="connsiteX23532" fmla="*/ 6194355 w 10692508"/>
              <a:gd name="connsiteY23532" fmla="*/ 415732 h 4158856"/>
              <a:gd name="connsiteX23533" fmla="*/ 6184386 w 10692508"/>
              <a:gd name="connsiteY23533" fmla="*/ 410363 h 4158856"/>
              <a:gd name="connsiteX23534" fmla="*/ 6194355 w 10692508"/>
              <a:gd name="connsiteY23534" fmla="*/ 405761 h 4158856"/>
              <a:gd name="connsiteX23535" fmla="*/ 6194355 w 10692508"/>
              <a:gd name="connsiteY23535" fmla="*/ 400392 h 4158856"/>
              <a:gd name="connsiteX23536" fmla="*/ 6213525 w 10692508"/>
              <a:gd name="connsiteY23536" fmla="*/ 400392 h 4158856"/>
              <a:gd name="connsiteX23537" fmla="*/ 6154480 w 10692508"/>
              <a:gd name="connsiteY23537" fmla="*/ 395022 h 4158856"/>
              <a:gd name="connsiteX23538" fmla="*/ 6163682 w 10692508"/>
              <a:gd name="connsiteY23538" fmla="*/ 395022 h 4158856"/>
              <a:gd name="connsiteX23539" fmla="*/ 6173651 w 10692508"/>
              <a:gd name="connsiteY23539" fmla="*/ 395022 h 4158856"/>
              <a:gd name="connsiteX23540" fmla="*/ 6154480 w 10692508"/>
              <a:gd name="connsiteY23540" fmla="*/ 400392 h 4158856"/>
              <a:gd name="connsiteX23541" fmla="*/ 6074731 w 10692508"/>
              <a:gd name="connsiteY23541" fmla="*/ 395022 h 4158856"/>
              <a:gd name="connsiteX23542" fmla="*/ 6084700 w 10692508"/>
              <a:gd name="connsiteY23542" fmla="*/ 415732 h 4158856"/>
              <a:gd name="connsiteX23543" fmla="*/ 6063996 w 10692508"/>
              <a:gd name="connsiteY23543" fmla="*/ 410363 h 4158856"/>
              <a:gd name="connsiteX23544" fmla="*/ 6044059 w 10692508"/>
              <a:gd name="connsiteY23544" fmla="*/ 410363 h 4158856"/>
              <a:gd name="connsiteX23545" fmla="*/ 6044059 w 10692508"/>
              <a:gd name="connsiteY23545" fmla="*/ 400392 h 4158856"/>
              <a:gd name="connsiteX23546" fmla="*/ 6063996 w 10692508"/>
              <a:gd name="connsiteY23546" fmla="*/ 405761 h 4158856"/>
              <a:gd name="connsiteX23547" fmla="*/ 2922343 w 10692508"/>
              <a:gd name="connsiteY23547" fmla="*/ 395022 h 4158856"/>
              <a:gd name="connsiteX23548" fmla="*/ 2922343 w 10692508"/>
              <a:gd name="connsiteY23548" fmla="*/ 405761 h 4158856"/>
              <a:gd name="connsiteX23549" fmla="*/ 2902406 w 10692508"/>
              <a:gd name="connsiteY23549" fmla="*/ 405761 h 4158856"/>
              <a:gd name="connsiteX23550" fmla="*/ 6294041 w 10692508"/>
              <a:gd name="connsiteY23550" fmla="*/ 390420 h 4158856"/>
              <a:gd name="connsiteX23551" fmla="*/ 6313978 w 10692508"/>
              <a:gd name="connsiteY23551" fmla="*/ 390420 h 4158856"/>
              <a:gd name="connsiteX23552" fmla="*/ 6304010 w 10692508"/>
              <a:gd name="connsiteY23552" fmla="*/ 405761 h 4158856"/>
              <a:gd name="connsiteX23553" fmla="*/ 6283306 w 10692508"/>
              <a:gd name="connsiteY23553" fmla="*/ 405761 h 4158856"/>
              <a:gd name="connsiteX23554" fmla="*/ 6283306 w 10692508"/>
              <a:gd name="connsiteY23554" fmla="*/ 400392 h 4158856"/>
              <a:gd name="connsiteX23555" fmla="*/ 2782782 w 10692508"/>
              <a:gd name="connsiteY23555" fmla="*/ 390420 h 4158856"/>
              <a:gd name="connsiteX23556" fmla="*/ 2793518 w 10692508"/>
              <a:gd name="connsiteY23556" fmla="*/ 395022 h 4158856"/>
              <a:gd name="connsiteX23557" fmla="*/ 2752876 w 10692508"/>
              <a:gd name="connsiteY23557" fmla="*/ 410363 h 4158856"/>
              <a:gd name="connsiteX23558" fmla="*/ 2752876 w 10692508"/>
              <a:gd name="connsiteY23558" fmla="*/ 405761 h 4158856"/>
              <a:gd name="connsiteX23559" fmla="*/ 7700385 w 10692508"/>
              <a:gd name="connsiteY23559" fmla="*/ 385051 h 4158856"/>
              <a:gd name="connsiteX23560" fmla="*/ 7710353 w 10692508"/>
              <a:gd name="connsiteY23560" fmla="*/ 390420 h 4158856"/>
              <a:gd name="connsiteX23561" fmla="*/ 7710353 w 10692508"/>
              <a:gd name="connsiteY23561" fmla="*/ 395022 h 4158856"/>
              <a:gd name="connsiteX23562" fmla="*/ 7690417 w 10692508"/>
              <a:gd name="connsiteY23562" fmla="*/ 395022 h 4158856"/>
              <a:gd name="connsiteX23563" fmla="*/ 7690417 w 10692508"/>
              <a:gd name="connsiteY23563" fmla="*/ 405761 h 4158856"/>
              <a:gd name="connsiteX23564" fmla="*/ 7680447 w 10692508"/>
              <a:gd name="connsiteY23564" fmla="*/ 415732 h 4158856"/>
              <a:gd name="connsiteX23565" fmla="*/ 7669712 w 10692508"/>
              <a:gd name="connsiteY23565" fmla="*/ 421102 h 4158856"/>
              <a:gd name="connsiteX23566" fmla="*/ 7690417 w 10692508"/>
              <a:gd name="connsiteY23566" fmla="*/ 426471 h 4158856"/>
              <a:gd name="connsiteX23567" fmla="*/ 7690417 w 10692508"/>
              <a:gd name="connsiteY23567" fmla="*/ 436442 h 4158856"/>
              <a:gd name="connsiteX23568" fmla="*/ 7669712 w 10692508"/>
              <a:gd name="connsiteY23568" fmla="*/ 441044 h 4158856"/>
              <a:gd name="connsiteX23569" fmla="*/ 7659743 w 10692508"/>
              <a:gd name="connsiteY23569" fmla="*/ 446414 h 4158856"/>
              <a:gd name="connsiteX23570" fmla="*/ 7640573 w 10692508"/>
              <a:gd name="connsiteY23570" fmla="*/ 441044 h 4158856"/>
              <a:gd name="connsiteX23571" fmla="*/ 7640573 w 10692508"/>
              <a:gd name="connsiteY23571" fmla="*/ 431073 h 4158856"/>
              <a:gd name="connsiteX23572" fmla="*/ 7619869 w 10692508"/>
              <a:gd name="connsiteY23572" fmla="*/ 431073 h 4158856"/>
              <a:gd name="connsiteX23573" fmla="*/ 7609901 w 10692508"/>
              <a:gd name="connsiteY23573" fmla="*/ 426471 h 4158856"/>
              <a:gd name="connsiteX23574" fmla="*/ 7630605 w 10692508"/>
              <a:gd name="connsiteY23574" fmla="*/ 410363 h 4158856"/>
              <a:gd name="connsiteX23575" fmla="*/ 7669712 w 10692508"/>
              <a:gd name="connsiteY23575" fmla="*/ 410363 h 4158856"/>
              <a:gd name="connsiteX23576" fmla="*/ 7669712 w 10692508"/>
              <a:gd name="connsiteY23576" fmla="*/ 400392 h 4158856"/>
              <a:gd name="connsiteX23577" fmla="*/ 7221123 w 10692508"/>
              <a:gd name="connsiteY23577" fmla="*/ 385051 h 4158856"/>
              <a:gd name="connsiteX23578" fmla="*/ 7241828 w 10692508"/>
              <a:gd name="connsiteY23578" fmla="*/ 395022 h 4158856"/>
              <a:gd name="connsiteX23579" fmla="*/ 7241828 w 10692508"/>
              <a:gd name="connsiteY23579" fmla="*/ 400392 h 4158856"/>
              <a:gd name="connsiteX23580" fmla="*/ 7231859 w 10692508"/>
              <a:gd name="connsiteY23580" fmla="*/ 400392 h 4158856"/>
              <a:gd name="connsiteX23581" fmla="*/ 7201187 w 10692508"/>
              <a:gd name="connsiteY23581" fmla="*/ 410363 h 4158856"/>
              <a:gd name="connsiteX23582" fmla="*/ 7211155 w 10692508"/>
              <a:gd name="connsiteY23582" fmla="*/ 421102 h 4158856"/>
              <a:gd name="connsiteX23583" fmla="*/ 7191985 w 10692508"/>
              <a:gd name="connsiteY23583" fmla="*/ 415732 h 4158856"/>
              <a:gd name="connsiteX23584" fmla="*/ 7171281 w 10692508"/>
              <a:gd name="connsiteY23584" fmla="*/ 426471 h 4158856"/>
              <a:gd name="connsiteX23585" fmla="*/ 7151343 w 10692508"/>
              <a:gd name="connsiteY23585" fmla="*/ 441044 h 4158856"/>
              <a:gd name="connsiteX23586" fmla="*/ 7141375 w 10692508"/>
              <a:gd name="connsiteY23586" fmla="*/ 441044 h 4158856"/>
              <a:gd name="connsiteX23587" fmla="*/ 7132173 w 10692508"/>
              <a:gd name="connsiteY23587" fmla="*/ 431073 h 4158856"/>
              <a:gd name="connsiteX23588" fmla="*/ 7151343 w 10692508"/>
              <a:gd name="connsiteY23588" fmla="*/ 426471 h 4158856"/>
              <a:gd name="connsiteX23589" fmla="*/ 7141375 w 10692508"/>
              <a:gd name="connsiteY23589" fmla="*/ 426471 h 4158856"/>
              <a:gd name="connsiteX23590" fmla="*/ 7161312 w 10692508"/>
              <a:gd name="connsiteY23590" fmla="*/ 415732 h 4158856"/>
              <a:gd name="connsiteX23591" fmla="*/ 7182016 w 10692508"/>
              <a:gd name="connsiteY23591" fmla="*/ 410363 h 4158856"/>
              <a:gd name="connsiteX23592" fmla="*/ 7191985 w 10692508"/>
              <a:gd name="connsiteY23592" fmla="*/ 410363 h 4158856"/>
              <a:gd name="connsiteX23593" fmla="*/ 7201187 w 10692508"/>
              <a:gd name="connsiteY23593" fmla="*/ 395022 h 4158856"/>
              <a:gd name="connsiteX23594" fmla="*/ 6971908 w 10692508"/>
              <a:gd name="connsiteY23594" fmla="*/ 385051 h 4158856"/>
              <a:gd name="connsiteX23595" fmla="*/ 6971908 w 10692508"/>
              <a:gd name="connsiteY23595" fmla="*/ 395022 h 4158856"/>
              <a:gd name="connsiteX23596" fmla="*/ 6952738 w 10692508"/>
              <a:gd name="connsiteY23596" fmla="*/ 400392 h 4158856"/>
              <a:gd name="connsiteX23597" fmla="*/ 6952738 w 10692508"/>
              <a:gd name="connsiteY23597" fmla="*/ 395022 h 4158856"/>
              <a:gd name="connsiteX23598" fmla="*/ 5944372 w 10692508"/>
              <a:gd name="connsiteY23598" fmla="*/ 385051 h 4158856"/>
              <a:gd name="connsiteX23599" fmla="*/ 5954341 w 10692508"/>
              <a:gd name="connsiteY23599" fmla="*/ 390420 h 4158856"/>
              <a:gd name="connsiteX23600" fmla="*/ 5934404 w 10692508"/>
              <a:gd name="connsiteY23600" fmla="*/ 390420 h 4158856"/>
              <a:gd name="connsiteX23601" fmla="*/ 3082608 w 10692508"/>
              <a:gd name="connsiteY23601" fmla="*/ 385051 h 4158856"/>
              <a:gd name="connsiteX23602" fmla="*/ 3092577 w 10692508"/>
              <a:gd name="connsiteY23602" fmla="*/ 395022 h 4158856"/>
              <a:gd name="connsiteX23603" fmla="*/ 3101778 w 10692508"/>
              <a:gd name="connsiteY23603" fmla="*/ 400392 h 4158856"/>
              <a:gd name="connsiteX23604" fmla="*/ 3082608 w 10692508"/>
              <a:gd name="connsiteY23604" fmla="*/ 400392 h 4158856"/>
              <a:gd name="connsiteX23605" fmla="*/ 3072639 w 10692508"/>
              <a:gd name="connsiteY23605" fmla="*/ 395022 h 4158856"/>
              <a:gd name="connsiteX23606" fmla="*/ 2861764 w 10692508"/>
              <a:gd name="connsiteY23606" fmla="*/ 385051 h 4158856"/>
              <a:gd name="connsiteX23607" fmla="*/ 2872500 w 10692508"/>
              <a:gd name="connsiteY23607" fmla="*/ 390420 h 4158856"/>
              <a:gd name="connsiteX23608" fmla="*/ 2822657 w 10692508"/>
              <a:gd name="connsiteY23608" fmla="*/ 415732 h 4158856"/>
              <a:gd name="connsiteX23609" fmla="*/ 2812688 w 10692508"/>
              <a:gd name="connsiteY23609" fmla="*/ 415732 h 4158856"/>
              <a:gd name="connsiteX23610" fmla="*/ 2793518 w 10692508"/>
              <a:gd name="connsiteY23610" fmla="*/ 421102 h 4158856"/>
              <a:gd name="connsiteX23611" fmla="*/ 2793518 w 10692508"/>
              <a:gd name="connsiteY23611" fmla="*/ 426471 h 4158856"/>
              <a:gd name="connsiteX23612" fmla="*/ 2762845 w 10692508"/>
              <a:gd name="connsiteY23612" fmla="*/ 441044 h 4158856"/>
              <a:gd name="connsiteX23613" fmla="*/ 2743675 w 10692508"/>
              <a:gd name="connsiteY23613" fmla="*/ 436442 h 4158856"/>
              <a:gd name="connsiteX23614" fmla="*/ 2752876 w 10692508"/>
              <a:gd name="connsiteY23614" fmla="*/ 426471 h 4158856"/>
              <a:gd name="connsiteX23615" fmla="*/ 2762845 w 10692508"/>
              <a:gd name="connsiteY23615" fmla="*/ 426471 h 4158856"/>
              <a:gd name="connsiteX23616" fmla="*/ 2793518 w 10692508"/>
              <a:gd name="connsiteY23616" fmla="*/ 410363 h 4158856"/>
              <a:gd name="connsiteX23617" fmla="*/ 2832626 w 10692508"/>
              <a:gd name="connsiteY23617" fmla="*/ 400392 h 4158856"/>
              <a:gd name="connsiteX23618" fmla="*/ 2832626 w 10692508"/>
              <a:gd name="connsiteY23618" fmla="*/ 385051 h 4158856"/>
              <a:gd name="connsiteX23619" fmla="*/ 2832626 w 10692508"/>
              <a:gd name="connsiteY23619" fmla="*/ 395022 h 4158856"/>
              <a:gd name="connsiteX23620" fmla="*/ 2812688 w 10692508"/>
              <a:gd name="connsiteY23620" fmla="*/ 395022 h 4158856"/>
              <a:gd name="connsiteX23621" fmla="*/ 7790103 w 10692508"/>
              <a:gd name="connsiteY23621" fmla="*/ 379682 h 4158856"/>
              <a:gd name="connsiteX23622" fmla="*/ 7800071 w 10692508"/>
              <a:gd name="connsiteY23622" fmla="*/ 379682 h 4158856"/>
              <a:gd name="connsiteX23623" fmla="*/ 7830744 w 10692508"/>
              <a:gd name="connsiteY23623" fmla="*/ 379682 h 4158856"/>
              <a:gd name="connsiteX23624" fmla="*/ 7839179 w 10692508"/>
              <a:gd name="connsiteY23624" fmla="*/ 390420 h 4158856"/>
              <a:gd name="connsiteX23625" fmla="*/ 7849915 w 10692508"/>
              <a:gd name="connsiteY23625" fmla="*/ 385051 h 4158856"/>
              <a:gd name="connsiteX23626" fmla="*/ 7859883 w 10692508"/>
              <a:gd name="connsiteY23626" fmla="*/ 390420 h 4158856"/>
              <a:gd name="connsiteX23627" fmla="*/ 7859883 w 10692508"/>
              <a:gd name="connsiteY23627" fmla="*/ 395022 h 4158856"/>
              <a:gd name="connsiteX23628" fmla="*/ 7820009 w 10692508"/>
              <a:gd name="connsiteY23628" fmla="*/ 405761 h 4158856"/>
              <a:gd name="connsiteX23629" fmla="*/ 7810040 w 10692508"/>
              <a:gd name="connsiteY23629" fmla="*/ 395022 h 4158856"/>
              <a:gd name="connsiteX23630" fmla="*/ 7810040 w 10692508"/>
              <a:gd name="connsiteY23630" fmla="*/ 400392 h 4158856"/>
              <a:gd name="connsiteX23631" fmla="*/ 7800071 w 10692508"/>
              <a:gd name="connsiteY23631" fmla="*/ 395022 h 4158856"/>
              <a:gd name="connsiteX23632" fmla="*/ 7790103 w 10692508"/>
              <a:gd name="connsiteY23632" fmla="*/ 385051 h 4158856"/>
              <a:gd name="connsiteX23633" fmla="*/ 7770165 w 10692508"/>
              <a:gd name="connsiteY23633" fmla="*/ 390420 h 4158856"/>
              <a:gd name="connsiteX23634" fmla="*/ 7760197 w 10692508"/>
              <a:gd name="connsiteY23634" fmla="*/ 385051 h 4158856"/>
              <a:gd name="connsiteX23635" fmla="*/ 6094669 w 10692508"/>
              <a:gd name="connsiteY23635" fmla="*/ 379682 h 4158856"/>
              <a:gd name="connsiteX23636" fmla="*/ 6113839 w 10692508"/>
              <a:gd name="connsiteY23636" fmla="*/ 379682 h 4158856"/>
              <a:gd name="connsiteX23637" fmla="*/ 6124574 w 10692508"/>
              <a:gd name="connsiteY23637" fmla="*/ 379682 h 4158856"/>
              <a:gd name="connsiteX23638" fmla="*/ 6134543 w 10692508"/>
              <a:gd name="connsiteY23638" fmla="*/ 379682 h 4158856"/>
              <a:gd name="connsiteX23639" fmla="*/ 6134543 w 10692508"/>
              <a:gd name="connsiteY23639" fmla="*/ 390420 h 4158856"/>
              <a:gd name="connsiteX23640" fmla="*/ 6124574 w 10692508"/>
              <a:gd name="connsiteY23640" fmla="*/ 395022 h 4158856"/>
              <a:gd name="connsiteX23641" fmla="*/ 6113839 w 10692508"/>
              <a:gd name="connsiteY23641" fmla="*/ 385051 h 4158856"/>
              <a:gd name="connsiteX23642" fmla="*/ 6103870 w 10692508"/>
              <a:gd name="connsiteY23642" fmla="*/ 390420 h 4158856"/>
              <a:gd name="connsiteX23643" fmla="*/ 5994215 w 10692508"/>
              <a:gd name="connsiteY23643" fmla="*/ 379682 h 4158856"/>
              <a:gd name="connsiteX23644" fmla="*/ 6004184 w 10692508"/>
              <a:gd name="connsiteY23644" fmla="*/ 385051 h 4158856"/>
              <a:gd name="connsiteX23645" fmla="*/ 5994215 w 10692508"/>
              <a:gd name="connsiteY23645" fmla="*/ 390420 h 4158856"/>
              <a:gd name="connsiteX23646" fmla="*/ 5905265 w 10692508"/>
              <a:gd name="connsiteY23646" fmla="*/ 379682 h 4158856"/>
              <a:gd name="connsiteX23647" fmla="*/ 5915233 w 10692508"/>
              <a:gd name="connsiteY23647" fmla="*/ 385051 h 4158856"/>
              <a:gd name="connsiteX23648" fmla="*/ 5924435 w 10692508"/>
              <a:gd name="connsiteY23648" fmla="*/ 390420 h 4158856"/>
              <a:gd name="connsiteX23649" fmla="*/ 5915233 w 10692508"/>
              <a:gd name="connsiteY23649" fmla="*/ 390420 h 4158856"/>
              <a:gd name="connsiteX23650" fmla="*/ 5905265 w 10692508"/>
              <a:gd name="connsiteY23650" fmla="*/ 390420 h 4158856"/>
              <a:gd name="connsiteX23651" fmla="*/ 2942281 w 10692508"/>
              <a:gd name="connsiteY23651" fmla="*/ 379682 h 4158856"/>
              <a:gd name="connsiteX23652" fmla="*/ 2952249 w 10692508"/>
              <a:gd name="connsiteY23652" fmla="*/ 385051 h 4158856"/>
              <a:gd name="connsiteX23653" fmla="*/ 2932312 w 10692508"/>
              <a:gd name="connsiteY23653" fmla="*/ 395022 h 4158856"/>
              <a:gd name="connsiteX23654" fmla="*/ 2922343 w 10692508"/>
              <a:gd name="connsiteY23654" fmla="*/ 395022 h 4158856"/>
              <a:gd name="connsiteX23655" fmla="*/ 6991845 w 10692508"/>
              <a:gd name="connsiteY23655" fmla="*/ 375080 h 4158856"/>
              <a:gd name="connsiteX23656" fmla="*/ 7001814 w 10692508"/>
              <a:gd name="connsiteY23656" fmla="*/ 379682 h 4158856"/>
              <a:gd name="connsiteX23657" fmla="*/ 6971908 w 10692508"/>
              <a:gd name="connsiteY23657" fmla="*/ 385051 h 4158856"/>
              <a:gd name="connsiteX23658" fmla="*/ 6971908 w 10692508"/>
              <a:gd name="connsiteY23658" fmla="*/ 379682 h 4158856"/>
              <a:gd name="connsiteX23659" fmla="*/ 5975045 w 10692508"/>
              <a:gd name="connsiteY23659" fmla="*/ 375080 h 4158856"/>
              <a:gd name="connsiteX23660" fmla="*/ 5984247 w 10692508"/>
              <a:gd name="connsiteY23660" fmla="*/ 375080 h 4158856"/>
              <a:gd name="connsiteX23661" fmla="*/ 5994215 w 10692508"/>
              <a:gd name="connsiteY23661" fmla="*/ 375080 h 4158856"/>
              <a:gd name="connsiteX23662" fmla="*/ 5984247 w 10692508"/>
              <a:gd name="connsiteY23662" fmla="*/ 379682 h 4158856"/>
              <a:gd name="connsiteX23663" fmla="*/ 6902895 w 10692508"/>
              <a:gd name="connsiteY23663" fmla="*/ 369710 h 4158856"/>
              <a:gd name="connsiteX23664" fmla="*/ 6902895 w 10692508"/>
              <a:gd name="connsiteY23664" fmla="*/ 375080 h 4158856"/>
              <a:gd name="connsiteX23665" fmla="*/ 6882191 w 10692508"/>
              <a:gd name="connsiteY23665" fmla="*/ 375080 h 4158856"/>
              <a:gd name="connsiteX23666" fmla="*/ 6094669 w 10692508"/>
              <a:gd name="connsiteY23666" fmla="*/ 369710 h 4158856"/>
              <a:gd name="connsiteX23667" fmla="*/ 6094669 w 10692508"/>
              <a:gd name="connsiteY23667" fmla="*/ 379682 h 4158856"/>
              <a:gd name="connsiteX23668" fmla="*/ 6074731 w 10692508"/>
              <a:gd name="connsiteY23668" fmla="*/ 379682 h 4158856"/>
              <a:gd name="connsiteX23669" fmla="*/ 3151622 w 10692508"/>
              <a:gd name="connsiteY23669" fmla="*/ 369710 h 4158856"/>
              <a:gd name="connsiteX23670" fmla="*/ 3181527 w 10692508"/>
              <a:gd name="connsiteY23670" fmla="*/ 369710 h 4158856"/>
              <a:gd name="connsiteX23671" fmla="*/ 3151622 w 10692508"/>
              <a:gd name="connsiteY23671" fmla="*/ 379682 h 4158856"/>
              <a:gd name="connsiteX23672" fmla="*/ 3142420 w 10692508"/>
              <a:gd name="connsiteY23672" fmla="*/ 385051 h 4158856"/>
              <a:gd name="connsiteX23673" fmla="*/ 3121716 w 10692508"/>
              <a:gd name="connsiteY23673" fmla="*/ 385051 h 4158856"/>
              <a:gd name="connsiteX23674" fmla="*/ 3132451 w 10692508"/>
              <a:gd name="connsiteY23674" fmla="*/ 375080 h 4158856"/>
              <a:gd name="connsiteX23675" fmla="*/ 3151622 w 10692508"/>
              <a:gd name="connsiteY23675" fmla="*/ 375080 h 4158856"/>
              <a:gd name="connsiteX23676" fmla="*/ 7889022 w 10692508"/>
              <a:gd name="connsiteY23676" fmla="*/ 364341 h 4158856"/>
              <a:gd name="connsiteX23677" fmla="*/ 7898991 w 10692508"/>
              <a:gd name="connsiteY23677" fmla="*/ 369710 h 4158856"/>
              <a:gd name="connsiteX23678" fmla="*/ 7889022 w 10692508"/>
              <a:gd name="connsiteY23678" fmla="*/ 375080 h 4158856"/>
              <a:gd name="connsiteX23679" fmla="*/ 7889022 w 10692508"/>
              <a:gd name="connsiteY23679" fmla="*/ 369710 h 4158856"/>
              <a:gd name="connsiteX23680" fmla="*/ 7849915 w 10692508"/>
              <a:gd name="connsiteY23680" fmla="*/ 364341 h 4158856"/>
              <a:gd name="connsiteX23681" fmla="*/ 7859883 w 10692508"/>
              <a:gd name="connsiteY23681" fmla="*/ 369710 h 4158856"/>
              <a:gd name="connsiteX23682" fmla="*/ 7849915 w 10692508"/>
              <a:gd name="connsiteY23682" fmla="*/ 379682 h 4158856"/>
              <a:gd name="connsiteX23683" fmla="*/ 7421263 w 10692508"/>
              <a:gd name="connsiteY23683" fmla="*/ 364341 h 4158856"/>
              <a:gd name="connsiteX23684" fmla="*/ 7440433 w 10692508"/>
              <a:gd name="connsiteY23684" fmla="*/ 364341 h 4158856"/>
              <a:gd name="connsiteX23685" fmla="*/ 7461137 w 10692508"/>
              <a:gd name="connsiteY23685" fmla="*/ 369710 h 4158856"/>
              <a:gd name="connsiteX23686" fmla="*/ 7450403 w 10692508"/>
              <a:gd name="connsiteY23686" fmla="*/ 379682 h 4158856"/>
              <a:gd name="connsiteX23687" fmla="*/ 7461137 w 10692508"/>
              <a:gd name="connsiteY23687" fmla="*/ 385051 h 4158856"/>
              <a:gd name="connsiteX23688" fmla="*/ 7471107 w 10692508"/>
              <a:gd name="connsiteY23688" fmla="*/ 400392 h 4158856"/>
              <a:gd name="connsiteX23689" fmla="*/ 7450403 w 10692508"/>
              <a:gd name="connsiteY23689" fmla="*/ 400392 h 4158856"/>
              <a:gd name="connsiteX23690" fmla="*/ 7430465 w 10692508"/>
              <a:gd name="connsiteY23690" fmla="*/ 395022 h 4158856"/>
              <a:gd name="connsiteX23691" fmla="*/ 7430465 w 10692508"/>
              <a:gd name="connsiteY23691" fmla="*/ 390420 h 4158856"/>
              <a:gd name="connsiteX23692" fmla="*/ 7440433 w 10692508"/>
              <a:gd name="connsiteY23692" fmla="*/ 385051 h 4158856"/>
              <a:gd name="connsiteX23693" fmla="*/ 7440433 w 10692508"/>
              <a:gd name="connsiteY23693" fmla="*/ 375080 h 4158856"/>
              <a:gd name="connsiteX23694" fmla="*/ 7430465 w 10692508"/>
              <a:gd name="connsiteY23694" fmla="*/ 375080 h 4158856"/>
              <a:gd name="connsiteX23695" fmla="*/ 7421263 w 10692508"/>
              <a:gd name="connsiteY23695" fmla="*/ 379682 h 4158856"/>
              <a:gd name="connsiteX23696" fmla="*/ 7330779 w 10692508"/>
              <a:gd name="connsiteY23696" fmla="*/ 364341 h 4158856"/>
              <a:gd name="connsiteX23697" fmla="*/ 7341514 w 10692508"/>
              <a:gd name="connsiteY23697" fmla="*/ 369710 h 4158856"/>
              <a:gd name="connsiteX23698" fmla="*/ 7341514 w 10692508"/>
              <a:gd name="connsiteY23698" fmla="*/ 390420 h 4158856"/>
              <a:gd name="connsiteX23699" fmla="*/ 7320810 w 10692508"/>
              <a:gd name="connsiteY23699" fmla="*/ 390420 h 4158856"/>
              <a:gd name="connsiteX23700" fmla="*/ 7311609 w 10692508"/>
              <a:gd name="connsiteY23700" fmla="*/ 395022 h 4158856"/>
              <a:gd name="connsiteX23701" fmla="*/ 7291671 w 10692508"/>
              <a:gd name="connsiteY23701" fmla="*/ 390420 h 4158856"/>
              <a:gd name="connsiteX23702" fmla="*/ 7301639 w 10692508"/>
              <a:gd name="connsiteY23702" fmla="*/ 379682 h 4158856"/>
              <a:gd name="connsiteX23703" fmla="*/ 7301639 w 10692508"/>
              <a:gd name="connsiteY23703" fmla="*/ 369710 h 4158856"/>
              <a:gd name="connsiteX23704" fmla="*/ 7320810 w 10692508"/>
              <a:gd name="connsiteY23704" fmla="*/ 369710 h 4158856"/>
              <a:gd name="connsiteX23705" fmla="*/ 7291671 w 10692508"/>
              <a:gd name="connsiteY23705" fmla="*/ 364341 h 4158856"/>
              <a:gd name="connsiteX23706" fmla="*/ 7291671 w 10692508"/>
              <a:gd name="connsiteY23706" fmla="*/ 369710 h 4158856"/>
              <a:gd name="connsiteX23707" fmla="*/ 7291671 w 10692508"/>
              <a:gd name="connsiteY23707" fmla="*/ 375080 h 4158856"/>
              <a:gd name="connsiteX23708" fmla="*/ 7280935 w 10692508"/>
              <a:gd name="connsiteY23708" fmla="*/ 369710 h 4158856"/>
              <a:gd name="connsiteX23709" fmla="*/ 6373790 w 10692508"/>
              <a:gd name="connsiteY23709" fmla="*/ 364341 h 4158856"/>
              <a:gd name="connsiteX23710" fmla="*/ 6392961 w 10692508"/>
              <a:gd name="connsiteY23710" fmla="*/ 364341 h 4158856"/>
              <a:gd name="connsiteX23711" fmla="*/ 6392961 w 10692508"/>
              <a:gd name="connsiteY23711" fmla="*/ 369710 h 4158856"/>
              <a:gd name="connsiteX23712" fmla="*/ 6373790 w 10692508"/>
              <a:gd name="connsiteY23712" fmla="*/ 369710 h 4158856"/>
              <a:gd name="connsiteX23713" fmla="*/ 7619869 w 10692508"/>
              <a:gd name="connsiteY23713" fmla="*/ 358972 h 4158856"/>
              <a:gd name="connsiteX23714" fmla="*/ 7630605 w 10692508"/>
              <a:gd name="connsiteY23714" fmla="*/ 358972 h 4158856"/>
              <a:gd name="connsiteX23715" fmla="*/ 7640573 w 10692508"/>
              <a:gd name="connsiteY23715" fmla="*/ 364341 h 4158856"/>
              <a:gd name="connsiteX23716" fmla="*/ 7659743 w 10692508"/>
              <a:gd name="connsiteY23716" fmla="*/ 364341 h 4158856"/>
              <a:gd name="connsiteX23717" fmla="*/ 7669712 w 10692508"/>
              <a:gd name="connsiteY23717" fmla="*/ 358972 h 4158856"/>
              <a:gd name="connsiteX23718" fmla="*/ 7669712 w 10692508"/>
              <a:gd name="connsiteY23718" fmla="*/ 369710 h 4158856"/>
              <a:gd name="connsiteX23719" fmla="*/ 7659743 w 10692508"/>
              <a:gd name="connsiteY23719" fmla="*/ 369710 h 4158856"/>
              <a:gd name="connsiteX23720" fmla="*/ 7640573 w 10692508"/>
              <a:gd name="connsiteY23720" fmla="*/ 385051 h 4158856"/>
              <a:gd name="connsiteX23721" fmla="*/ 7640573 w 10692508"/>
              <a:gd name="connsiteY23721" fmla="*/ 395022 h 4158856"/>
              <a:gd name="connsiteX23722" fmla="*/ 7630605 w 10692508"/>
              <a:gd name="connsiteY23722" fmla="*/ 395022 h 4158856"/>
              <a:gd name="connsiteX23723" fmla="*/ 7619869 w 10692508"/>
              <a:gd name="connsiteY23723" fmla="*/ 400392 h 4158856"/>
              <a:gd name="connsiteX23724" fmla="*/ 7599932 w 10692508"/>
              <a:gd name="connsiteY23724" fmla="*/ 400392 h 4158856"/>
              <a:gd name="connsiteX23725" fmla="*/ 7580761 w 10692508"/>
              <a:gd name="connsiteY23725" fmla="*/ 405761 h 4158856"/>
              <a:gd name="connsiteX23726" fmla="*/ 7590730 w 10692508"/>
              <a:gd name="connsiteY23726" fmla="*/ 410363 h 4158856"/>
              <a:gd name="connsiteX23727" fmla="*/ 7560057 w 10692508"/>
              <a:gd name="connsiteY23727" fmla="*/ 426471 h 4158856"/>
              <a:gd name="connsiteX23728" fmla="*/ 7550089 w 10692508"/>
              <a:gd name="connsiteY23728" fmla="*/ 426471 h 4158856"/>
              <a:gd name="connsiteX23729" fmla="*/ 7530918 w 10692508"/>
              <a:gd name="connsiteY23729" fmla="*/ 421102 h 4158856"/>
              <a:gd name="connsiteX23730" fmla="*/ 7540887 w 10692508"/>
              <a:gd name="connsiteY23730" fmla="*/ 415732 h 4158856"/>
              <a:gd name="connsiteX23731" fmla="*/ 7540887 w 10692508"/>
              <a:gd name="connsiteY23731" fmla="*/ 405761 h 4158856"/>
              <a:gd name="connsiteX23732" fmla="*/ 7560057 w 10692508"/>
              <a:gd name="connsiteY23732" fmla="*/ 405761 h 4158856"/>
              <a:gd name="connsiteX23733" fmla="*/ 7560057 w 10692508"/>
              <a:gd name="connsiteY23733" fmla="*/ 395022 h 4158856"/>
              <a:gd name="connsiteX23734" fmla="*/ 7570793 w 10692508"/>
              <a:gd name="connsiteY23734" fmla="*/ 385051 h 4158856"/>
              <a:gd name="connsiteX23735" fmla="*/ 7580761 w 10692508"/>
              <a:gd name="connsiteY23735" fmla="*/ 379682 h 4158856"/>
              <a:gd name="connsiteX23736" fmla="*/ 7599932 w 10692508"/>
              <a:gd name="connsiteY23736" fmla="*/ 375080 h 4158856"/>
              <a:gd name="connsiteX23737" fmla="*/ 7570793 w 10692508"/>
              <a:gd name="connsiteY23737" fmla="*/ 358972 h 4158856"/>
              <a:gd name="connsiteX23738" fmla="*/ 7580761 w 10692508"/>
              <a:gd name="connsiteY23738" fmla="*/ 358972 h 4158856"/>
              <a:gd name="connsiteX23739" fmla="*/ 7570793 w 10692508"/>
              <a:gd name="connsiteY23739" fmla="*/ 375080 h 4158856"/>
              <a:gd name="connsiteX23740" fmla="*/ 7550089 w 10692508"/>
              <a:gd name="connsiteY23740" fmla="*/ 375080 h 4158856"/>
              <a:gd name="connsiteX23741" fmla="*/ 7550089 w 10692508"/>
              <a:gd name="connsiteY23741" fmla="*/ 369710 h 4158856"/>
              <a:gd name="connsiteX23742" fmla="*/ 6313978 w 10692508"/>
              <a:gd name="connsiteY23742" fmla="*/ 358972 h 4158856"/>
              <a:gd name="connsiteX23743" fmla="*/ 6323947 w 10692508"/>
              <a:gd name="connsiteY23743" fmla="*/ 358972 h 4158856"/>
              <a:gd name="connsiteX23744" fmla="*/ 6313978 w 10692508"/>
              <a:gd name="connsiteY23744" fmla="*/ 369710 h 4158856"/>
              <a:gd name="connsiteX23745" fmla="*/ 6304010 w 10692508"/>
              <a:gd name="connsiteY23745" fmla="*/ 369710 h 4158856"/>
              <a:gd name="connsiteX23746" fmla="*/ 3192263 w 10692508"/>
              <a:gd name="connsiteY23746" fmla="*/ 358972 h 4158856"/>
              <a:gd name="connsiteX23747" fmla="*/ 3192263 w 10692508"/>
              <a:gd name="connsiteY23747" fmla="*/ 364341 h 4158856"/>
              <a:gd name="connsiteX23748" fmla="*/ 3181527 w 10692508"/>
              <a:gd name="connsiteY23748" fmla="*/ 364341 h 4158856"/>
              <a:gd name="connsiteX23749" fmla="*/ 3002092 w 10692508"/>
              <a:gd name="connsiteY23749" fmla="*/ 358972 h 4158856"/>
              <a:gd name="connsiteX23750" fmla="*/ 3012061 w 10692508"/>
              <a:gd name="connsiteY23750" fmla="*/ 364341 h 4158856"/>
              <a:gd name="connsiteX23751" fmla="*/ 2982155 w 10692508"/>
              <a:gd name="connsiteY23751" fmla="*/ 375080 h 4158856"/>
              <a:gd name="connsiteX23752" fmla="*/ 2972953 w 10692508"/>
              <a:gd name="connsiteY23752" fmla="*/ 375080 h 4158856"/>
              <a:gd name="connsiteX23753" fmla="*/ 6154480 w 10692508"/>
              <a:gd name="connsiteY23753" fmla="*/ 354370 h 4158856"/>
              <a:gd name="connsiteX23754" fmla="*/ 6163682 w 10692508"/>
              <a:gd name="connsiteY23754" fmla="*/ 358972 h 4158856"/>
              <a:gd name="connsiteX23755" fmla="*/ 6144512 w 10692508"/>
              <a:gd name="connsiteY23755" fmla="*/ 358972 h 4158856"/>
              <a:gd name="connsiteX23756" fmla="*/ 6063996 w 10692508"/>
              <a:gd name="connsiteY23756" fmla="*/ 354370 h 4158856"/>
              <a:gd name="connsiteX23757" fmla="*/ 6094669 w 10692508"/>
              <a:gd name="connsiteY23757" fmla="*/ 364341 h 4158856"/>
              <a:gd name="connsiteX23758" fmla="*/ 6063996 w 10692508"/>
              <a:gd name="connsiteY23758" fmla="*/ 358972 h 4158856"/>
              <a:gd name="connsiteX23759" fmla="*/ 6044059 w 10692508"/>
              <a:gd name="connsiteY23759" fmla="*/ 358972 h 4158856"/>
              <a:gd name="connsiteX23760" fmla="*/ 5944372 w 10692508"/>
              <a:gd name="connsiteY23760" fmla="*/ 354370 h 4158856"/>
              <a:gd name="connsiteX23761" fmla="*/ 5954341 w 10692508"/>
              <a:gd name="connsiteY23761" fmla="*/ 358972 h 4158856"/>
              <a:gd name="connsiteX23762" fmla="*/ 5944372 w 10692508"/>
              <a:gd name="connsiteY23762" fmla="*/ 364341 h 4158856"/>
              <a:gd name="connsiteX23763" fmla="*/ 5924435 w 10692508"/>
              <a:gd name="connsiteY23763" fmla="*/ 369710 h 4158856"/>
              <a:gd name="connsiteX23764" fmla="*/ 5924435 w 10692508"/>
              <a:gd name="connsiteY23764" fmla="*/ 358972 h 4158856"/>
              <a:gd name="connsiteX23765" fmla="*/ 7919695 w 10692508"/>
              <a:gd name="connsiteY23765" fmla="*/ 349000 h 4158856"/>
              <a:gd name="connsiteX23766" fmla="*/ 7939632 w 10692508"/>
              <a:gd name="connsiteY23766" fmla="*/ 349000 h 4158856"/>
              <a:gd name="connsiteX23767" fmla="*/ 7939632 w 10692508"/>
              <a:gd name="connsiteY23767" fmla="*/ 354370 h 4158856"/>
              <a:gd name="connsiteX23768" fmla="*/ 7929663 w 10692508"/>
              <a:gd name="connsiteY23768" fmla="*/ 354370 h 4158856"/>
              <a:gd name="connsiteX23769" fmla="*/ 7869851 w 10692508"/>
              <a:gd name="connsiteY23769" fmla="*/ 349000 h 4158856"/>
              <a:gd name="connsiteX23770" fmla="*/ 7869851 w 10692508"/>
              <a:gd name="connsiteY23770" fmla="*/ 358972 h 4158856"/>
              <a:gd name="connsiteX23771" fmla="*/ 7859883 w 10692508"/>
              <a:gd name="connsiteY23771" fmla="*/ 358972 h 4158856"/>
              <a:gd name="connsiteX23772" fmla="*/ 7839179 w 10692508"/>
              <a:gd name="connsiteY23772" fmla="*/ 354370 h 4158856"/>
              <a:gd name="connsiteX23773" fmla="*/ 6233463 w 10692508"/>
              <a:gd name="connsiteY23773" fmla="*/ 349000 h 4158856"/>
              <a:gd name="connsiteX23774" fmla="*/ 6254167 w 10692508"/>
              <a:gd name="connsiteY23774" fmla="*/ 349000 h 4158856"/>
              <a:gd name="connsiteX23775" fmla="*/ 6264135 w 10692508"/>
              <a:gd name="connsiteY23775" fmla="*/ 354370 h 4158856"/>
              <a:gd name="connsiteX23776" fmla="*/ 6254167 w 10692508"/>
              <a:gd name="connsiteY23776" fmla="*/ 354370 h 4158856"/>
              <a:gd name="connsiteX23777" fmla="*/ 2972953 w 10692508"/>
              <a:gd name="connsiteY23777" fmla="*/ 349000 h 4158856"/>
              <a:gd name="connsiteX23778" fmla="*/ 2972953 w 10692508"/>
              <a:gd name="connsiteY23778" fmla="*/ 354370 h 4158856"/>
              <a:gd name="connsiteX23779" fmla="*/ 2962984 w 10692508"/>
              <a:gd name="connsiteY23779" fmla="*/ 354370 h 4158856"/>
              <a:gd name="connsiteX23780" fmla="*/ 2913141 w 10692508"/>
              <a:gd name="connsiteY23780" fmla="*/ 379682 h 4158856"/>
              <a:gd name="connsiteX23781" fmla="*/ 2882468 w 10692508"/>
              <a:gd name="connsiteY23781" fmla="*/ 379682 h 4158856"/>
              <a:gd name="connsiteX23782" fmla="*/ 2902406 w 10692508"/>
              <a:gd name="connsiteY23782" fmla="*/ 369710 h 4158856"/>
              <a:gd name="connsiteX23783" fmla="*/ 2922343 w 10692508"/>
              <a:gd name="connsiteY23783" fmla="*/ 358972 h 4158856"/>
              <a:gd name="connsiteX23784" fmla="*/ 2952249 w 10692508"/>
              <a:gd name="connsiteY23784" fmla="*/ 354370 h 4158856"/>
              <a:gd name="connsiteX23785" fmla="*/ 6273337 w 10692508"/>
              <a:gd name="connsiteY23785" fmla="*/ 344398 h 4158856"/>
              <a:gd name="connsiteX23786" fmla="*/ 6283306 w 10692508"/>
              <a:gd name="connsiteY23786" fmla="*/ 344398 h 4158856"/>
              <a:gd name="connsiteX23787" fmla="*/ 6294041 w 10692508"/>
              <a:gd name="connsiteY23787" fmla="*/ 349000 h 4158856"/>
              <a:gd name="connsiteX23788" fmla="*/ 6294041 w 10692508"/>
              <a:gd name="connsiteY23788" fmla="*/ 354370 h 4158856"/>
              <a:gd name="connsiteX23789" fmla="*/ 6283306 w 10692508"/>
              <a:gd name="connsiteY23789" fmla="*/ 354370 h 4158856"/>
              <a:gd name="connsiteX23790" fmla="*/ 6163682 w 10692508"/>
              <a:gd name="connsiteY23790" fmla="*/ 344398 h 4158856"/>
              <a:gd name="connsiteX23791" fmla="*/ 6173651 w 10692508"/>
              <a:gd name="connsiteY23791" fmla="*/ 344398 h 4158856"/>
              <a:gd name="connsiteX23792" fmla="*/ 6184386 w 10692508"/>
              <a:gd name="connsiteY23792" fmla="*/ 349000 h 4158856"/>
              <a:gd name="connsiteX23793" fmla="*/ 6194355 w 10692508"/>
              <a:gd name="connsiteY23793" fmla="*/ 354370 h 4158856"/>
              <a:gd name="connsiteX23794" fmla="*/ 6204324 w 10692508"/>
              <a:gd name="connsiteY23794" fmla="*/ 354370 h 4158856"/>
              <a:gd name="connsiteX23795" fmla="*/ 6204324 w 10692508"/>
              <a:gd name="connsiteY23795" fmla="*/ 358972 h 4158856"/>
              <a:gd name="connsiteX23796" fmla="*/ 6213525 w 10692508"/>
              <a:gd name="connsiteY23796" fmla="*/ 358972 h 4158856"/>
              <a:gd name="connsiteX23797" fmla="*/ 6213525 w 10692508"/>
              <a:gd name="connsiteY23797" fmla="*/ 379682 h 4158856"/>
              <a:gd name="connsiteX23798" fmla="*/ 6194355 w 10692508"/>
              <a:gd name="connsiteY23798" fmla="*/ 385051 h 4158856"/>
              <a:gd name="connsiteX23799" fmla="*/ 6194355 w 10692508"/>
              <a:gd name="connsiteY23799" fmla="*/ 390420 h 4158856"/>
              <a:gd name="connsiteX23800" fmla="*/ 6204324 w 10692508"/>
              <a:gd name="connsiteY23800" fmla="*/ 395022 h 4158856"/>
              <a:gd name="connsiteX23801" fmla="*/ 6194355 w 10692508"/>
              <a:gd name="connsiteY23801" fmla="*/ 400392 h 4158856"/>
              <a:gd name="connsiteX23802" fmla="*/ 6184386 w 10692508"/>
              <a:gd name="connsiteY23802" fmla="*/ 400392 h 4158856"/>
              <a:gd name="connsiteX23803" fmla="*/ 6184386 w 10692508"/>
              <a:gd name="connsiteY23803" fmla="*/ 395022 h 4158856"/>
              <a:gd name="connsiteX23804" fmla="*/ 6163682 w 10692508"/>
              <a:gd name="connsiteY23804" fmla="*/ 369710 h 4158856"/>
              <a:gd name="connsiteX23805" fmla="*/ 6173651 w 10692508"/>
              <a:gd name="connsiteY23805" fmla="*/ 369710 h 4158856"/>
              <a:gd name="connsiteX23806" fmla="*/ 6173651 w 10692508"/>
              <a:gd name="connsiteY23806" fmla="*/ 364341 h 4158856"/>
              <a:gd name="connsiteX23807" fmla="*/ 6173651 w 10692508"/>
              <a:gd name="connsiteY23807" fmla="*/ 349000 h 4158856"/>
              <a:gd name="connsiteX23808" fmla="*/ 5975045 w 10692508"/>
              <a:gd name="connsiteY23808" fmla="*/ 344398 h 4158856"/>
              <a:gd name="connsiteX23809" fmla="*/ 5975045 w 10692508"/>
              <a:gd name="connsiteY23809" fmla="*/ 354370 h 4158856"/>
              <a:gd name="connsiteX23810" fmla="*/ 5954341 w 10692508"/>
              <a:gd name="connsiteY23810" fmla="*/ 354370 h 4158856"/>
              <a:gd name="connsiteX23811" fmla="*/ 5954341 w 10692508"/>
              <a:gd name="connsiteY23811" fmla="*/ 349000 h 4158856"/>
              <a:gd name="connsiteX23812" fmla="*/ 7072361 w 10692508"/>
              <a:gd name="connsiteY23812" fmla="*/ 339029 h 4158856"/>
              <a:gd name="connsiteX23813" fmla="*/ 7072361 w 10692508"/>
              <a:gd name="connsiteY23813" fmla="*/ 344398 h 4158856"/>
              <a:gd name="connsiteX23814" fmla="*/ 7062393 w 10692508"/>
              <a:gd name="connsiteY23814" fmla="*/ 349000 h 4158856"/>
              <a:gd name="connsiteX23815" fmla="*/ 7062393 w 10692508"/>
              <a:gd name="connsiteY23815" fmla="*/ 358972 h 4158856"/>
              <a:gd name="connsiteX23816" fmla="*/ 7041689 w 10692508"/>
              <a:gd name="connsiteY23816" fmla="*/ 358972 h 4158856"/>
              <a:gd name="connsiteX23817" fmla="*/ 6971908 w 10692508"/>
              <a:gd name="connsiteY23817" fmla="*/ 339029 h 4158856"/>
              <a:gd name="connsiteX23818" fmla="*/ 6981877 w 10692508"/>
              <a:gd name="connsiteY23818" fmla="*/ 339029 h 4158856"/>
              <a:gd name="connsiteX23819" fmla="*/ 6991845 w 10692508"/>
              <a:gd name="connsiteY23819" fmla="*/ 339029 h 4158856"/>
              <a:gd name="connsiteX23820" fmla="*/ 6991845 w 10692508"/>
              <a:gd name="connsiteY23820" fmla="*/ 344398 h 4158856"/>
              <a:gd name="connsiteX23821" fmla="*/ 6981877 w 10692508"/>
              <a:gd name="connsiteY23821" fmla="*/ 344398 h 4158856"/>
              <a:gd name="connsiteX23822" fmla="*/ 5924435 w 10692508"/>
              <a:gd name="connsiteY23822" fmla="*/ 339029 h 4158856"/>
              <a:gd name="connsiteX23823" fmla="*/ 5944372 w 10692508"/>
              <a:gd name="connsiteY23823" fmla="*/ 339029 h 4158856"/>
              <a:gd name="connsiteX23824" fmla="*/ 5924435 w 10692508"/>
              <a:gd name="connsiteY23824" fmla="*/ 344398 h 4158856"/>
              <a:gd name="connsiteX23825" fmla="*/ 5915233 w 10692508"/>
              <a:gd name="connsiteY23825" fmla="*/ 354370 h 4158856"/>
              <a:gd name="connsiteX23826" fmla="*/ 5905265 w 10692508"/>
              <a:gd name="connsiteY23826" fmla="*/ 344398 h 4158856"/>
              <a:gd name="connsiteX23827" fmla="*/ 3231371 w 10692508"/>
              <a:gd name="connsiteY23827" fmla="*/ 339029 h 4158856"/>
              <a:gd name="connsiteX23828" fmla="*/ 3252075 w 10692508"/>
              <a:gd name="connsiteY23828" fmla="*/ 344398 h 4158856"/>
              <a:gd name="connsiteX23829" fmla="*/ 3231371 w 10692508"/>
              <a:gd name="connsiteY23829" fmla="*/ 349000 h 4158856"/>
              <a:gd name="connsiteX23830" fmla="*/ 7830744 w 10692508"/>
              <a:gd name="connsiteY23830" fmla="*/ 333660 h 4158856"/>
              <a:gd name="connsiteX23831" fmla="*/ 7830744 w 10692508"/>
              <a:gd name="connsiteY23831" fmla="*/ 339029 h 4158856"/>
              <a:gd name="connsiteX23832" fmla="*/ 7830744 w 10692508"/>
              <a:gd name="connsiteY23832" fmla="*/ 344398 h 4158856"/>
              <a:gd name="connsiteX23833" fmla="*/ 7830744 w 10692508"/>
              <a:gd name="connsiteY23833" fmla="*/ 358972 h 4158856"/>
              <a:gd name="connsiteX23834" fmla="*/ 7830744 w 10692508"/>
              <a:gd name="connsiteY23834" fmla="*/ 364341 h 4158856"/>
              <a:gd name="connsiteX23835" fmla="*/ 7810040 w 10692508"/>
              <a:gd name="connsiteY23835" fmla="*/ 364341 h 4158856"/>
              <a:gd name="connsiteX23836" fmla="*/ 7779367 w 10692508"/>
              <a:gd name="connsiteY23836" fmla="*/ 358972 h 4158856"/>
              <a:gd name="connsiteX23837" fmla="*/ 7800071 w 10692508"/>
              <a:gd name="connsiteY23837" fmla="*/ 349000 h 4158856"/>
              <a:gd name="connsiteX23838" fmla="*/ 7800071 w 10692508"/>
              <a:gd name="connsiteY23838" fmla="*/ 344398 h 4158856"/>
              <a:gd name="connsiteX23839" fmla="*/ 7820009 w 10692508"/>
              <a:gd name="connsiteY23839" fmla="*/ 344398 h 4158856"/>
              <a:gd name="connsiteX23840" fmla="*/ 6273337 w 10692508"/>
              <a:gd name="connsiteY23840" fmla="*/ 333660 h 4158856"/>
              <a:gd name="connsiteX23841" fmla="*/ 6273337 w 10692508"/>
              <a:gd name="connsiteY23841" fmla="*/ 344398 h 4158856"/>
              <a:gd name="connsiteX23842" fmla="*/ 6264135 w 10692508"/>
              <a:gd name="connsiteY23842" fmla="*/ 344398 h 4158856"/>
              <a:gd name="connsiteX23843" fmla="*/ 6254167 w 10692508"/>
              <a:gd name="connsiteY23843" fmla="*/ 349000 h 4158856"/>
              <a:gd name="connsiteX23844" fmla="*/ 6144512 w 10692508"/>
              <a:gd name="connsiteY23844" fmla="*/ 333660 h 4158856"/>
              <a:gd name="connsiteX23845" fmla="*/ 6163682 w 10692508"/>
              <a:gd name="connsiteY23845" fmla="*/ 333660 h 4158856"/>
              <a:gd name="connsiteX23846" fmla="*/ 6163682 w 10692508"/>
              <a:gd name="connsiteY23846" fmla="*/ 339029 h 4158856"/>
              <a:gd name="connsiteX23847" fmla="*/ 6134543 w 10692508"/>
              <a:gd name="connsiteY23847" fmla="*/ 349000 h 4158856"/>
              <a:gd name="connsiteX23848" fmla="*/ 6134543 w 10692508"/>
              <a:gd name="connsiteY23848" fmla="*/ 339029 h 4158856"/>
              <a:gd name="connsiteX23849" fmla="*/ 6094669 w 10692508"/>
              <a:gd name="connsiteY23849" fmla="*/ 333660 h 4158856"/>
              <a:gd name="connsiteX23850" fmla="*/ 6113839 w 10692508"/>
              <a:gd name="connsiteY23850" fmla="*/ 333660 h 4158856"/>
              <a:gd name="connsiteX23851" fmla="*/ 6113839 w 10692508"/>
              <a:gd name="connsiteY23851" fmla="*/ 344398 h 4158856"/>
              <a:gd name="connsiteX23852" fmla="*/ 6103870 w 10692508"/>
              <a:gd name="connsiteY23852" fmla="*/ 344398 h 4158856"/>
              <a:gd name="connsiteX23853" fmla="*/ 6054027 w 10692508"/>
              <a:gd name="connsiteY23853" fmla="*/ 333660 h 4158856"/>
              <a:gd name="connsiteX23854" fmla="*/ 6054027 w 10692508"/>
              <a:gd name="connsiteY23854" fmla="*/ 349000 h 4158856"/>
              <a:gd name="connsiteX23855" fmla="*/ 6034857 w 10692508"/>
              <a:gd name="connsiteY23855" fmla="*/ 339029 h 4158856"/>
              <a:gd name="connsiteX23856" fmla="*/ 2992123 w 10692508"/>
              <a:gd name="connsiteY23856" fmla="*/ 333660 h 4158856"/>
              <a:gd name="connsiteX23857" fmla="*/ 3002092 w 10692508"/>
              <a:gd name="connsiteY23857" fmla="*/ 333660 h 4158856"/>
              <a:gd name="connsiteX23858" fmla="*/ 2992123 w 10692508"/>
              <a:gd name="connsiteY23858" fmla="*/ 344398 h 4158856"/>
              <a:gd name="connsiteX23859" fmla="*/ 2982155 w 10692508"/>
              <a:gd name="connsiteY23859" fmla="*/ 344398 h 4158856"/>
              <a:gd name="connsiteX23860" fmla="*/ 7320810 w 10692508"/>
              <a:gd name="connsiteY23860" fmla="*/ 328291 h 4158856"/>
              <a:gd name="connsiteX23861" fmla="*/ 7330779 w 10692508"/>
              <a:gd name="connsiteY23861" fmla="*/ 328291 h 4158856"/>
              <a:gd name="connsiteX23862" fmla="*/ 7351483 w 10692508"/>
              <a:gd name="connsiteY23862" fmla="*/ 328291 h 4158856"/>
              <a:gd name="connsiteX23863" fmla="*/ 7380622 w 10692508"/>
              <a:gd name="connsiteY23863" fmla="*/ 339029 h 4158856"/>
              <a:gd name="connsiteX23864" fmla="*/ 7411295 w 10692508"/>
              <a:gd name="connsiteY23864" fmla="*/ 339029 h 4158856"/>
              <a:gd name="connsiteX23865" fmla="*/ 7421263 w 10692508"/>
              <a:gd name="connsiteY23865" fmla="*/ 333660 h 4158856"/>
              <a:gd name="connsiteX23866" fmla="*/ 7411295 w 10692508"/>
              <a:gd name="connsiteY23866" fmla="*/ 354370 h 4158856"/>
              <a:gd name="connsiteX23867" fmla="*/ 7370653 w 10692508"/>
              <a:gd name="connsiteY23867" fmla="*/ 354370 h 4158856"/>
              <a:gd name="connsiteX23868" fmla="*/ 7361451 w 10692508"/>
              <a:gd name="connsiteY23868" fmla="*/ 354370 h 4158856"/>
              <a:gd name="connsiteX23869" fmla="*/ 7351483 w 10692508"/>
              <a:gd name="connsiteY23869" fmla="*/ 358972 h 4158856"/>
              <a:gd name="connsiteX23870" fmla="*/ 7320810 w 10692508"/>
              <a:gd name="connsiteY23870" fmla="*/ 358972 h 4158856"/>
              <a:gd name="connsiteX23871" fmla="*/ 7311609 w 10692508"/>
              <a:gd name="connsiteY23871" fmla="*/ 349000 h 4158856"/>
              <a:gd name="connsiteX23872" fmla="*/ 7320810 w 10692508"/>
              <a:gd name="connsiteY23872" fmla="*/ 344398 h 4158856"/>
              <a:gd name="connsiteX23873" fmla="*/ 7320810 w 10692508"/>
              <a:gd name="connsiteY23873" fmla="*/ 339029 h 4158856"/>
              <a:gd name="connsiteX23874" fmla="*/ 7311609 w 10692508"/>
              <a:gd name="connsiteY23874" fmla="*/ 333660 h 4158856"/>
              <a:gd name="connsiteX23875" fmla="*/ 6323947 w 10692508"/>
              <a:gd name="connsiteY23875" fmla="*/ 322921 h 4158856"/>
              <a:gd name="connsiteX23876" fmla="*/ 6343118 w 10692508"/>
              <a:gd name="connsiteY23876" fmla="*/ 322921 h 4158856"/>
              <a:gd name="connsiteX23877" fmla="*/ 6343118 w 10692508"/>
              <a:gd name="connsiteY23877" fmla="*/ 328291 h 4158856"/>
              <a:gd name="connsiteX23878" fmla="*/ 6333149 w 10692508"/>
              <a:gd name="connsiteY23878" fmla="*/ 328291 h 4158856"/>
              <a:gd name="connsiteX23879" fmla="*/ 6273337 w 10692508"/>
              <a:gd name="connsiteY23879" fmla="*/ 322921 h 4158856"/>
              <a:gd name="connsiteX23880" fmla="*/ 6294041 w 10692508"/>
              <a:gd name="connsiteY23880" fmla="*/ 322921 h 4158856"/>
              <a:gd name="connsiteX23881" fmla="*/ 6304010 w 10692508"/>
              <a:gd name="connsiteY23881" fmla="*/ 328291 h 4158856"/>
              <a:gd name="connsiteX23882" fmla="*/ 6283306 w 10692508"/>
              <a:gd name="connsiteY23882" fmla="*/ 333660 h 4158856"/>
              <a:gd name="connsiteX23883" fmla="*/ 6273337 w 10692508"/>
              <a:gd name="connsiteY23883" fmla="*/ 333660 h 4158856"/>
              <a:gd name="connsiteX23884" fmla="*/ 6283306 w 10692508"/>
              <a:gd name="connsiteY23884" fmla="*/ 328291 h 4158856"/>
              <a:gd name="connsiteX23885" fmla="*/ 5795610 w 10692508"/>
              <a:gd name="connsiteY23885" fmla="*/ 322921 h 4158856"/>
              <a:gd name="connsiteX23886" fmla="*/ 5814780 w 10692508"/>
              <a:gd name="connsiteY23886" fmla="*/ 322921 h 4158856"/>
              <a:gd name="connsiteX23887" fmla="*/ 5814780 w 10692508"/>
              <a:gd name="connsiteY23887" fmla="*/ 328291 h 4158856"/>
              <a:gd name="connsiteX23888" fmla="*/ 5795610 w 10692508"/>
              <a:gd name="connsiteY23888" fmla="*/ 328291 h 4158856"/>
              <a:gd name="connsiteX23889" fmla="*/ 6044059 w 10692508"/>
              <a:gd name="connsiteY23889" fmla="*/ 318319 h 4158856"/>
              <a:gd name="connsiteX23890" fmla="*/ 6063996 w 10692508"/>
              <a:gd name="connsiteY23890" fmla="*/ 318319 h 4158856"/>
              <a:gd name="connsiteX23891" fmla="*/ 6054027 w 10692508"/>
              <a:gd name="connsiteY23891" fmla="*/ 328291 h 4158856"/>
              <a:gd name="connsiteX23892" fmla="*/ 7919695 w 10692508"/>
              <a:gd name="connsiteY23892" fmla="*/ 313717 h 4158856"/>
              <a:gd name="connsiteX23893" fmla="*/ 7939632 w 10692508"/>
              <a:gd name="connsiteY23893" fmla="*/ 313717 h 4158856"/>
              <a:gd name="connsiteX23894" fmla="*/ 7929663 w 10692508"/>
              <a:gd name="connsiteY23894" fmla="*/ 322921 h 4158856"/>
              <a:gd name="connsiteX23895" fmla="*/ 7111469 w 10692508"/>
              <a:gd name="connsiteY23895" fmla="*/ 313717 h 4158856"/>
              <a:gd name="connsiteX23896" fmla="*/ 7141375 w 10692508"/>
              <a:gd name="connsiteY23896" fmla="*/ 313717 h 4158856"/>
              <a:gd name="connsiteX23897" fmla="*/ 7171281 w 10692508"/>
              <a:gd name="connsiteY23897" fmla="*/ 322921 h 4158856"/>
              <a:gd name="connsiteX23898" fmla="*/ 7141375 w 10692508"/>
              <a:gd name="connsiteY23898" fmla="*/ 333660 h 4158856"/>
              <a:gd name="connsiteX23899" fmla="*/ 7132173 w 10692508"/>
              <a:gd name="connsiteY23899" fmla="*/ 328291 h 4158856"/>
              <a:gd name="connsiteX23900" fmla="*/ 7101500 w 10692508"/>
              <a:gd name="connsiteY23900" fmla="*/ 328291 h 4158856"/>
              <a:gd name="connsiteX23901" fmla="*/ 7101500 w 10692508"/>
              <a:gd name="connsiteY23901" fmla="*/ 333660 h 4158856"/>
              <a:gd name="connsiteX23902" fmla="*/ 7072361 w 10692508"/>
              <a:gd name="connsiteY23902" fmla="*/ 333660 h 4158856"/>
              <a:gd name="connsiteX23903" fmla="*/ 7062393 w 10692508"/>
              <a:gd name="connsiteY23903" fmla="*/ 333660 h 4158856"/>
              <a:gd name="connsiteX23904" fmla="*/ 3051936 w 10692508"/>
              <a:gd name="connsiteY23904" fmla="*/ 313717 h 4158856"/>
              <a:gd name="connsiteX23905" fmla="*/ 3061904 w 10692508"/>
              <a:gd name="connsiteY23905" fmla="*/ 313717 h 4158856"/>
              <a:gd name="connsiteX23906" fmla="*/ 3032765 w 10692508"/>
              <a:gd name="connsiteY23906" fmla="*/ 322921 h 4158856"/>
              <a:gd name="connsiteX23907" fmla="*/ 3022796 w 10692508"/>
              <a:gd name="connsiteY23907" fmla="*/ 322921 h 4158856"/>
              <a:gd name="connsiteX23908" fmla="*/ 2952249 w 10692508"/>
              <a:gd name="connsiteY23908" fmla="*/ 313717 h 4158856"/>
              <a:gd name="connsiteX23909" fmla="*/ 2962984 w 10692508"/>
              <a:gd name="connsiteY23909" fmla="*/ 318319 h 4158856"/>
              <a:gd name="connsiteX23910" fmla="*/ 2962984 w 10692508"/>
              <a:gd name="connsiteY23910" fmla="*/ 328291 h 4158856"/>
              <a:gd name="connsiteX23911" fmla="*/ 2952249 w 10692508"/>
              <a:gd name="connsiteY23911" fmla="*/ 328291 h 4158856"/>
              <a:gd name="connsiteX23912" fmla="*/ 2942281 w 10692508"/>
              <a:gd name="connsiteY23912" fmla="*/ 318319 h 4158856"/>
              <a:gd name="connsiteX23913" fmla="*/ 7640573 w 10692508"/>
              <a:gd name="connsiteY23913" fmla="*/ 308348 h 4158856"/>
              <a:gd name="connsiteX23914" fmla="*/ 7650541 w 10692508"/>
              <a:gd name="connsiteY23914" fmla="*/ 318319 h 4158856"/>
              <a:gd name="connsiteX23915" fmla="*/ 7659743 w 10692508"/>
              <a:gd name="connsiteY23915" fmla="*/ 313717 h 4158856"/>
              <a:gd name="connsiteX23916" fmla="*/ 7669712 w 10692508"/>
              <a:gd name="connsiteY23916" fmla="*/ 308348 h 4158856"/>
              <a:gd name="connsiteX23917" fmla="*/ 7680447 w 10692508"/>
              <a:gd name="connsiteY23917" fmla="*/ 318319 h 4158856"/>
              <a:gd name="connsiteX23918" fmla="*/ 7659743 w 10692508"/>
              <a:gd name="connsiteY23918" fmla="*/ 322921 h 4158856"/>
              <a:gd name="connsiteX23919" fmla="*/ 7659743 w 10692508"/>
              <a:gd name="connsiteY23919" fmla="*/ 328291 h 4158856"/>
              <a:gd name="connsiteX23920" fmla="*/ 7650541 w 10692508"/>
              <a:gd name="connsiteY23920" fmla="*/ 328291 h 4158856"/>
              <a:gd name="connsiteX23921" fmla="*/ 7630605 w 10692508"/>
              <a:gd name="connsiteY23921" fmla="*/ 318319 h 4158856"/>
              <a:gd name="connsiteX23922" fmla="*/ 7599932 w 10692508"/>
              <a:gd name="connsiteY23922" fmla="*/ 308348 h 4158856"/>
              <a:gd name="connsiteX23923" fmla="*/ 7619869 w 10692508"/>
              <a:gd name="connsiteY23923" fmla="*/ 308348 h 4158856"/>
              <a:gd name="connsiteX23924" fmla="*/ 7619869 w 10692508"/>
              <a:gd name="connsiteY23924" fmla="*/ 313717 h 4158856"/>
              <a:gd name="connsiteX23925" fmla="*/ 7609901 w 10692508"/>
              <a:gd name="connsiteY23925" fmla="*/ 318319 h 4158856"/>
              <a:gd name="connsiteX23926" fmla="*/ 7599932 w 10692508"/>
              <a:gd name="connsiteY23926" fmla="*/ 313717 h 4158856"/>
              <a:gd name="connsiteX23927" fmla="*/ 7550089 w 10692508"/>
              <a:gd name="connsiteY23927" fmla="*/ 308348 h 4158856"/>
              <a:gd name="connsiteX23928" fmla="*/ 7560057 w 10692508"/>
              <a:gd name="connsiteY23928" fmla="*/ 308348 h 4158856"/>
              <a:gd name="connsiteX23929" fmla="*/ 7570793 w 10692508"/>
              <a:gd name="connsiteY23929" fmla="*/ 328291 h 4158856"/>
              <a:gd name="connsiteX23930" fmla="*/ 7560057 w 10692508"/>
              <a:gd name="connsiteY23930" fmla="*/ 344398 h 4158856"/>
              <a:gd name="connsiteX23931" fmla="*/ 7530918 w 10692508"/>
              <a:gd name="connsiteY23931" fmla="*/ 333660 h 4158856"/>
              <a:gd name="connsiteX23932" fmla="*/ 7510981 w 10692508"/>
              <a:gd name="connsiteY23932" fmla="*/ 333660 h 4158856"/>
              <a:gd name="connsiteX23933" fmla="*/ 7500245 w 10692508"/>
              <a:gd name="connsiteY23933" fmla="*/ 339029 h 4158856"/>
              <a:gd name="connsiteX23934" fmla="*/ 7500245 w 10692508"/>
              <a:gd name="connsiteY23934" fmla="*/ 333660 h 4158856"/>
              <a:gd name="connsiteX23935" fmla="*/ 7510981 w 10692508"/>
              <a:gd name="connsiteY23935" fmla="*/ 328291 h 4158856"/>
              <a:gd name="connsiteX23936" fmla="*/ 6254167 w 10692508"/>
              <a:gd name="connsiteY23936" fmla="*/ 302978 h 4158856"/>
              <a:gd name="connsiteX23937" fmla="*/ 6264135 w 10692508"/>
              <a:gd name="connsiteY23937" fmla="*/ 302978 h 4158856"/>
              <a:gd name="connsiteX23938" fmla="*/ 6273337 w 10692508"/>
              <a:gd name="connsiteY23938" fmla="*/ 302978 h 4158856"/>
              <a:gd name="connsiteX23939" fmla="*/ 6294041 w 10692508"/>
              <a:gd name="connsiteY23939" fmla="*/ 302978 h 4158856"/>
              <a:gd name="connsiteX23940" fmla="*/ 6294041 w 10692508"/>
              <a:gd name="connsiteY23940" fmla="*/ 308348 h 4158856"/>
              <a:gd name="connsiteX23941" fmla="*/ 6283306 w 10692508"/>
              <a:gd name="connsiteY23941" fmla="*/ 313717 h 4158856"/>
              <a:gd name="connsiteX23942" fmla="*/ 6273337 w 10692508"/>
              <a:gd name="connsiteY23942" fmla="*/ 322921 h 4158856"/>
              <a:gd name="connsiteX23943" fmla="*/ 6264135 w 10692508"/>
              <a:gd name="connsiteY23943" fmla="*/ 313717 h 4158856"/>
              <a:gd name="connsiteX23944" fmla="*/ 6402929 w 10692508"/>
              <a:gd name="connsiteY23944" fmla="*/ 297609 h 4158856"/>
              <a:gd name="connsiteX23945" fmla="*/ 6413665 w 10692508"/>
              <a:gd name="connsiteY23945" fmla="*/ 302978 h 4158856"/>
              <a:gd name="connsiteX23946" fmla="*/ 6392961 w 10692508"/>
              <a:gd name="connsiteY23946" fmla="*/ 313717 h 4158856"/>
              <a:gd name="connsiteX23947" fmla="*/ 6383759 w 10692508"/>
              <a:gd name="connsiteY23947" fmla="*/ 313717 h 4158856"/>
              <a:gd name="connsiteX23948" fmla="*/ 6313978 w 10692508"/>
              <a:gd name="connsiteY23948" fmla="*/ 297609 h 4158856"/>
              <a:gd name="connsiteX23949" fmla="*/ 6333149 w 10692508"/>
              <a:gd name="connsiteY23949" fmla="*/ 297609 h 4158856"/>
              <a:gd name="connsiteX23950" fmla="*/ 6333149 w 10692508"/>
              <a:gd name="connsiteY23950" fmla="*/ 302978 h 4158856"/>
              <a:gd name="connsiteX23951" fmla="*/ 6313978 w 10692508"/>
              <a:gd name="connsiteY23951" fmla="*/ 308348 h 4158856"/>
              <a:gd name="connsiteX23952" fmla="*/ 6044059 w 10692508"/>
              <a:gd name="connsiteY23952" fmla="*/ 297609 h 4158856"/>
              <a:gd name="connsiteX23953" fmla="*/ 6054027 w 10692508"/>
              <a:gd name="connsiteY23953" fmla="*/ 297609 h 4158856"/>
              <a:gd name="connsiteX23954" fmla="*/ 6044059 w 10692508"/>
              <a:gd name="connsiteY23954" fmla="*/ 313717 h 4158856"/>
              <a:gd name="connsiteX23955" fmla="*/ 6024888 w 10692508"/>
              <a:gd name="connsiteY23955" fmla="*/ 308348 h 4158856"/>
              <a:gd name="connsiteX23956" fmla="*/ 7421263 w 10692508"/>
              <a:gd name="connsiteY23956" fmla="*/ 292240 h 4158856"/>
              <a:gd name="connsiteX23957" fmla="*/ 7430465 w 10692508"/>
              <a:gd name="connsiteY23957" fmla="*/ 292240 h 4158856"/>
              <a:gd name="connsiteX23958" fmla="*/ 7440433 w 10692508"/>
              <a:gd name="connsiteY23958" fmla="*/ 297609 h 4158856"/>
              <a:gd name="connsiteX23959" fmla="*/ 7450403 w 10692508"/>
              <a:gd name="connsiteY23959" fmla="*/ 297609 h 4158856"/>
              <a:gd name="connsiteX23960" fmla="*/ 7430465 w 10692508"/>
              <a:gd name="connsiteY23960" fmla="*/ 302978 h 4158856"/>
              <a:gd name="connsiteX23961" fmla="*/ 7411295 w 10692508"/>
              <a:gd name="connsiteY23961" fmla="*/ 313717 h 4158856"/>
              <a:gd name="connsiteX23962" fmla="*/ 7411295 w 10692508"/>
              <a:gd name="connsiteY23962" fmla="*/ 308348 h 4158856"/>
              <a:gd name="connsiteX23963" fmla="*/ 7380622 w 10692508"/>
              <a:gd name="connsiteY23963" fmla="*/ 292240 h 4158856"/>
              <a:gd name="connsiteX23964" fmla="*/ 7390591 w 10692508"/>
              <a:gd name="connsiteY23964" fmla="*/ 302978 h 4158856"/>
              <a:gd name="connsiteX23965" fmla="*/ 7401326 w 10692508"/>
              <a:gd name="connsiteY23965" fmla="*/ 308348 h 4158856"/>
              <a:gd name="connsiteX23966" fmla="*/ 7411295 w 10692508"/>
              <a:gd name="connsiteY23966" fmla="*/ 313717 h 4158856"/>
              <a:gd name="connsiteX23967" fmla="*/ 7401326 w 10692508"/>
              <a:gd name="connsiteY23967" fmla="*/ 318319 h 4158856"/>
              <a:gd name="connsiteX23968" fmla="*/ 7370653 w 10692508"/>
              <a:gd name="connsiteY23968" fmla="*/ 302978 h 4158856"/>
              <a:gd name="connsiteX23969" fmla="*/ 6124574 w 10692508"/>
              <a:gd name="connsiteY23969" fmla="*/ 292240 h 4158856"/>
              <a:gd name="connsiteX23970" fmla="*/ 6134543 w 10692508"/>
              <a:gd name="connsiteY23970" fmla="*/ 297609 h 4158856"/>
              <a:gd name="connsiteX23971" fmla="*/ 6094669 w 10692508"/>
              <a:gd name="connsiteY23971" fmla="*/ 313717 h 4158856"/>
              <a:gd name="connsiteX23972" fmla="*/ 6094669 w 10692508"/>
              <a:gd name="connsiteY23972" fmla="*/ 318319 h 4158856"/>
              <a:gd name="connsiteX23973" fmla="*/ 6084700 w 10692508"/>
              <a:gd name="connsiteY23973" fmla="*/ 318319 h 4158856"/>
              <a:gd name="connsiteX23974" fmla="*/ 6084700 w 10692508"/>
              <a:gd name="connsiteY23974" fmla="*/ 313717 h 4158856"/>
              <a:gd name="connsiteX23975" fmla="*/ 6103870 w 10692508"/>
              <a:gd name="connsiteY23975" fmla="*/ 302978 h 4158856"/>
              <a:gd name="connsiteX23976" fmla="*/ 5754968 w 10692508"/>
              <a:gd name="connsiteY23976" fmla="*/ 292240 h 4158856"/>
              <a:gd name="connsiteX23977" fmla="*/ 5764937 w 10692508"/>
              <a:gd name="connsiteY23977" fmla="*/ 297609 h 4158856"/>
              <a:gd name="connsiteX23978" fmla="*/ 5735798 w 10692508"/>
              <a:gd name="connsiteY23978" fmla="*/ 297609 h 4158856"/>
              <a:gd name="connsiteX23979" fmla="*/ 7440433 w 10692508"/>
              <a:gd name="connsiteY23979" fmla="*/ 282268 h 4158856"/>
              <a:gd name="connsiteX23980" fmla="*/ 7440433 w 10692508"/>
              <a:gd name="connsiteY23980" fmla="*/ 287638 h 4158856"/>
              <a:gd name="connsiteX23981" fmla="*/ 7430465 w 10692508"/>
              <a:gd name="connsiteY23981" fmla="*/ 287638 h 4158856"/>
              <a:gd name="connsiteX23982" fmla="*/ 7421263 w 10692508"/>
              <a:gd name="connsiteY23982" fmla="*/ 292240 h 4158856"/>
              <a:gd name="connsiteX23983" fmla="*/ 7421263 w 10692508"/>
              <a:gd name="connsiteY23983" fmla="*/ 287638 h 4158856"/>
              <a:gd name="connsiteX23984" fmla="*/ 7351483 w 10692508"/>
              <a:gd name="connsiteY23984" fmla="*/ 277666 h 4158856"/>
              <a:gd name="connsiteX23985" fmla="*/ 7370653 w 10692508"/>
              <a:gd name="connsiteY23985" fmla="*/ 277666 h 4158856"/>
              <a:gd name="connsiteX23986" fmla="*/ 7351483 w 10692508"/>
              <a:gd name="connsiteY23986" fmla="*/ 287638 h 4158856"/>
              <a:gd name="connsiteX23987" fmla="*/ 7341514 w 10692508"/>
              <a:gd name="connsiteY23987" fmla="*/ 287638 h 4158856"/>
              <a:gd name="connsiteX23988" fmla="*/ 6103870 w 10692508"/>
              <a:gd name="connsiteY23988" fmla="*/ 277666 h 4158856"/>
              <a:gd name="connsiteX23989" fmla="*/ 6113839 w 10692508"/>
              <a:gd name="connsiteY23989" fmla="*/ 277666 h 4158856"/>
              <a:gd name="connsiteX23990" fmla="*/ 6113839 w 10692508"/>
              <a:gd name="connsiteY23990" fmla="*/ 287638 h 4158856"/>
              <a:gd name="connsiteX23991" fmla="*/ 6103870 w 10692508"/>
              <a:gd name="connsiteY23991" fmla="*/ 287638 h 4158856"/>
              <a:gd name="connsiteX23992" fmla="*/ 7729524 w 10692508"/>
              <a:gd name="connsiteY23992" fmla="*/ 272297 h 4158856"/>
              <a:gd name="connsiteX23993" fmla="*/ 7750228 w 10692508"/>
              <a:gd name="connsiteY23993" fmla="*/ 272297 h 4158856"/>
              <a:gd name="connsiteX23994" fmla="*/ 7750228 w 10692508"/>
              <a:gd name="connsiteY23994" fmla="*/ 277666 h 4158856"/>
              <a:gd name="connsiteX23995" fmla="*/ 7750228 w 10692508"/>
              <a:gd name="connsiteY23995" fmla="*/ 282268 h 4158856"/>
              <a:gd name="connsiteX23996" fmla="*/ 7750228 w 10692508"/>
              <a:gd name="connsiteY23996" fmla="*/ 287638 h 4158856"/>
              <a:gd name="connsiteX23997" fmla="*/ 7740259 w 10692508"/>
              <a:gd name="connsiteY23997" fmla="*/ 287638 h 4158856"/>
              <a:gd name="connsiteX23998" fmla="*/ 7719555 w 10692508"/>
              <a:gd name="connsiteY23998" fmla="*/ 287638 h 4158856"/>
              <a:gd name="connsiteX23999" fmla="*/ 7710353 w 10692508"/>
              <a:gd name="connsiteY23999" fmla="*/ 287638 h 4158856"/>
              <a:gd name="connsiteX24000" fmla="*/ 7719555 w 10692508"/>
              <a:gd name="connsiteY24000" fmla="*/ 277666 h 4158856"/>
              <a:gd name="connsiteX24001" fmla="*/ 7341514 w 10692508"/>
              <a:gd name="connsiteY24001" fmla="*/ 272297 h 4158856"/>
              <a:gd name="connsiteX24002" fmla="*/ 7351483 w 10692508"/>
              <a:gd name="connsiteY24002" fmla="*/ 277666 h 4158856"/>
              <a:gd name="connsiteX24003" fmla="*/ 7330779 w 10692508"/>
              <a:gd name="connsiteY24003" fmla="*/ 277666 h 4158856"/>
              <a:gd name="connsiteX24004" fmla="*/ 6204324 w 10692508"/>
              <a:gd name="connsiteY24004" fmla="*/ 272297 h 4158856"/>
              <a:gd name="connsiteX24005" fmla="*/ 6204324 w 10692508"/>
              <a:gd name="connsiteY24005" fmla="*/ 282268 h 4158856"/>
              <a:gd name="connsiteX24006" fmla="*/ 6194355 w 10692508"/>
              <a:gd name="connsiteY24006" fmla="*/ 297609 h 4158856"/>
              <a:gd name="connsiteX24007" fmla="*/ 6184386 w 10692508"/>
              <a:gd name="connsiteY24007" fmla="*/ 297609 h 4158856"/>
              <a:gd name="connsiteX24008" fmla="*/ 6173651 w 10692508"/>
              <a:gd name="connsiteY24008" fmla="*/ 282268 h 4158856"/>
              <a:gd name="connsiteX24009" fmla="*/ 6194355 w 10692508"/>
              <a:gd name="connsiteY24009" fmla="*/ 277666 h 4158856"/>
              <a:gd name="connsiteX24010" fmla="*/ 5954341 w 10692508"/>
              <a:gd name="connsiteY24010" fmla="*/ 272297 h 4158856"/>
              <a:gd name="connsiteX24011" fmla="*/ 5965076 w 10692508"/>
              <a:gd name="connsiteY24011" fmla="*/ 282268 h 4158856"/>
              <a:gd name="connsiteX24012" fmla="*/ 5944372 w 10692508"/>
              <a:gd name="connsiteY24012" fmla="*/ 287638 h 4158856"/>
              <a:gd name="connsiteX24013" fmla="*/ 5924435 w 10692508"/>
              <a:gd name="connsiteY24013" fmla="*/ 282268 h 4158856"/>
              <a:gd name="connsiteX24014" fmla="*/ 7500245 w 10692508"/>
              <a:gd name="connsiteY24014" fmla="*/ 266928 h 4158856"/>
              <a:gd name="connsiteX24015" fmla="*/ 7510981 w 10692508"/>
              <a:gd name="connsiteY24015" fmla="*/ 272297 h 4158856"/>
              <a:gd name="connsiteX24016" fmla="*/ 7510981 w 10692508"/>
              <a:gd name="connsiteY24016" fmla="*/ 282268 h 4158856"/>
              <a:gd name="connsiteX24017" fmla="*/ 7490277 w 10692508"/>
              <a:gd name="connsiteY24017" fmla="*/ 282268 h 4158856"/>
              <a:gd name="connsiteX24018" fmla="*/ 7500245 w 10692508"/>
              <a:gd name="connsiteY24018" fmla="*/ 277666 h 4158856"/>
              <a:gd name="connsiteX24019" fmla="*/ 7291671 w 10692508"/>
              <a:gd name="connsiteY24019" fmla="*/ 266928 h 4158856"/>
              <a:gd name="connsiteX24020" fmla="*/ 7291671 w 10692508"/>
              <a:gd name="connsiteY24020" fmla="*/ 277666 h 4158856"/>
              <a:gd name="connsiteX24021" fmla="*/ 7280935 w 10692508"/>
              <a:gd name="connsiteY24021" fmla="*/ 277666 h 4158856"/>
              <a:gd name="connsiteX24022" fmla="*/ 7221123 w 10692508"/>
              <a:gd name="connsiteY24022" fmla="*/ 266928 h 4158856"/>
              <a:gd name="connsiteX24023" fmla="*/ 7231859 w 10692508"/>
              <a:gd name="connsiteY24023" fmla="*/ 266928 h 4158856"/>
              <a:gd name="connsiteX24024" fmla="*/ 7201187 w 10692508"/>
              <a:gd name="connsiteY24024" fmla="*/ 282268 h 4158856"/>
              <a:gd name="connsiteX24025" fmla="*/ 7221123 w 10692508"/>
              <a:gd name="connsiteY24025" fmla="*/ 282268 h 4158856"/>
              <a:gd name="connsiteX24026" fmla="*/ 7201187 w 10692508"/>
              <a:gd name="connsiteY24026" fmla="*/ 297609 h 4158856"/>
              <a:gd name="connsiteX24027" fmla="*/ 7221123 w 10692508"/>
              <a:gd name="connsiteY24027" fmla="*/ 302978 h 4158856"/>
              <a:gd name="connsiteX24028" fmla="*/ 7221123 w 10692508"/>
              <a:gd name="connsiteY24028" fmla="*/ 313717 h 4158856"/>
              <a:gd name="connsiteX24029" fmla="*/ 7231859 w 10692508"/>
              <a:gd name="connsiteY24029" fmla="*/ 318319 h 4158856"/>
              <a:gd name="connsiteX24030" fmla="*/ 7231859 w 10692508"/>
              <a:gd name="connsiteY24030" fmla="*/ 328291 h 4158856"/>
              <a:gd name="connsiteX24031" fmla="*/ 7211155 w 10692508"/>
              <a:gd name="connsiteY24031" fmla="*/ 318319 h 4158856"/>
              <a:gd name="connsiteX24032" fmla="*/ 7201187 w 10692508"/>
              <a:gd name="connsiteY24032" fmla="*/ 322921 h 4158856"/>
              <a:gd name="connsiteX24033" fmla="*/ 7191985 w 10692508"/>
              <a:gd name="connsiteY24033" fmla="*/ 318319 h 4158856"/>
              <a:gd name="connsiteX24034" fmla="*/ 7201187 w 10692508"/>
              <a:gd name="connsiteY24034" fmla="*/ 313717 h 4158856"/>
              <a:gd name="connsiteX24035" fmla="*/ 7182016 w 10692508"/>
              <a:gd name="connsiteY24035" fmla="*/ 297609 h 4158856"/>
              <a:gd name="connsiteX24036" fmla="*/ 7191985 w 10692508"/>
              <a:gd name="connsiteY24036" fmla="*/ 292240 h 4158856"/>
              <a:gd name="connsiteX24037" fmla="*/ 7182016 w 10692508"/>
              <a:gd name="connsiteY24037" fmla="*/ 287638 h 4158856"/>
              <a:gd name="connsiteX24038" fmla="*/ 7182016 w 10692508"/>
              <a:gd name="connsiteY24038" fmla="*/ 282268 h 4158856"/>
              <a:gd name="connsiteX24039" fmla="*/ 6383759 w 10692508"/>
              <a:gd name="connsiteY24039" fmla="*/ 266928 h 4158856"/>
              <a:gd name="connsiteX24040" fmla="*/ 6383759 w 10692508"/>
              <a:gd name="connsiteY24040" fmla="*/ 272297 h 4158856"/>
              <a:gd name="connsiteX24041" fmla="*/ 6363822 w 10692508"/>
              <a:gd name="connsiteY24041" fmla="*/ 272297 h 4158856"/>
              <a:gd name="connsiteX24042" fmla="*/ 7270967 w 10692508"/>
              <a:gd name="connsiteY24042" fmla="*/ 256956 h 4158856"/>
              <a:gd name="connsiteX24043" fmla="*/ 7280935 w 10692508"/>
              <a:gd name="connsiteY24043" fmla="*/ 277666 h 4158856"/>
              <a:gd name="connsiteX24044" fmla="*/ 7241828 w 10692508"/>
              <a:gd name="connsiteY24044" fmla="*/ 277666 h 4158856"/>
              <a:gd name="connsiteX24045" fmla="*/ 7241828 w 10692508"/>
              <a:gd name="connsiteY24045" fmla="*/ 272297 h 4158856"/>
              <a:gd name="connsiteX24046" fmla="*/ 7849915 w 10692508"/>
              <a:gd name="connsiteY24046" fmla="*/ 251587 h 4158856"/>
              <a:gd name="connsiteX24047" fmla="*/ 7849915 w 10692508"/>
              <a:gd name="connsiteY24047" fmla="*/ 256956 h 4158856"/>
              <a:gd name="connsiteX24048" fmla="*/ 7830744 w 10692508"/>
              <a:gd name="connsiteY24048" fmla="*/ 272297 h 4158856"/>
              <a:gd name="connsiteX24049" fmla="*/ 7830744 w 10692508"/>
              <a:gd name="connsiteY24049" fmla="*/ 287638 h 4158856"/>
              <a:gd name="connsiteX24050" fmla="*/ 7839179 w 10692508"/>
              <a:gd name="connsiteY24050" fmla="*/ 292240 h 4158856"/>
              <a:gd name="connsiteX24051" fmla="*/ 7830744 w 10692508"/>
              <a:gd name="connsiteY24051" fmla="*/ 297609 h 4158856"/>
              <a:gd name="connsiteX24052" fmla="*/ 7859883 w 10692508"/>
              <a:gd name="connsiteY24052" fmla="*/ 302978 h 4158856"/>
              <a:gd name="connsiteX24053" fmla="*/ 7859883 w 10692508"/>
              <a:gd name="connsiteY24053" fmla="*/ 292240 h 4158856"/>
              <a:gd name="connsiteX24054" fmla="*/ 7879821 w 10692508"/>
              <a:gd name="connsiteY24054" fmla="*/ 292240 h 4158856"/>
              <a:gd name="connsiteX24055" fmla="*/ 7879821 w 10692508"/>
              <a:gd name="connsiteY24055" fmla="*/ 302978 h 4158856"/>
              <a:gd name="connsiteX24056" fmla="*/ 7859883 w 10692508"/>
              <a:gd name="connsiteY24056" fmla="*/ 313717 h 4158856"/>
              <a:gd name="connsiteX24057" fmla="*/ 7830744 w 10692508"/>
              <a:gd name="connsiteY24057" fmla="*/ 318319 h 4158856"/>
              <a:gd name="connsiteX24058" fmla="*/ 7820009 w 10692508"/>
              <a:gd name="connsiteY24058" fmla="*/ 313717 h 4158856"/>
              <a:gd name="connsiteX24059" fmla="*/ 7800071 w 10692508"/>
              <a:gd name="connsiteY24059" fmla="*/ 313717 h 4158856"/>
              <a:gd name="connsiteX24060" fmla="*/ 7800071 w 10692508"/>
              <a:gd name="connsiteY24060" fmla="*/ 318319 h 4158856"/>
              <a:gd name="connsiteX24061" fmla="*/ 7820009 w 10692508"/>
              <a:gd name="connsiteY24061" fmla="*/ 322921 h 4158856"/>
              <a:gd name="connsiteX24062" fmla="*/ 7830744 w 10692508"/>
              <a:gd name="connsiteY24062" fmla="*/ 322921 h 4158856"/>
              <a:gd name="connsiteX24063" fmla="*/ 7800071 w 10692508"/>
              <a:gd name="connsiteY24063" fmla="*/ 339029 h 4158856"/>
              <a:gd name="connsiteX24064" fmla="*/ 7790103 w 10692508"/>
              <a:gd name="connsiteY24064" fmla="*/ 339029 h 4158856"/>
              <a:gd name="connsiteX24065" fmla="*/ 7800071 w 10692508"/>
              <a:gd name="connsiteY24065" fmla="*/ 333660 h 4158856"/>
              <a:gd name="connsiteX24066" fmla="*/ 7779367 w 10692508"/>
              <a:gd name="connsiteY24066" fmla="*/ 322921 h 4158856"/>
              <a:gd name="connsiteX24067" fmla="*/ 7760197 w 10692508"/>
              <a:gd name="connsiteY24067" fmla="*/ 339029 h 4158856"/>
              <a:gd name="connsiteX24068" fmla="*/ 7750228 w 10692508"/>
              <a:gd name="connsiteY24068" fmla="*/ 349000 h 4158856"/>
              <a:gd name="connsiteX24069" fmla="*/ 7729524 w 10692508"/>
              <a:gd name="connsiteY24069" fmla="*/ 358972 h 4158856"/>
              <a:gd name="connsiteX24070" fmla="*/ 7719555 w 10692508"/>
              <a:gd name="connsiteY24070" fmla="*/ 358972 h 4158856"/>
              <a:gd name="connsiteX24071" fmla="*/ 7710353 w 10692508"/>
              <a:gd name="connsiteY24071" fmla="*/ 364341 h 4158856"/>
              <a:gd name="connsiteX24072" fmla="*/ 7700385 w 10692508"/>
              <a:gd name="connsiteY24072" fmla="*/ 358972 h 4158856"/>
              <a:gd name="connsiteX24073" fmla="*/ 7669712 w 10692508"/>
              <a:gd name="connsiteY24073" fmla="*/ 358972 h 4158856"/>
              <a:gd name="connsiteX24074" fmla="*/ 7680447 w 10692508"/>
              <a:gd name="connsiteY24074" fmla="*/ 354370 h 4158856"/>
              <a:gd name="connsiteX24075" fmla="*/ 7650541 w 10692508"/>
              <a:gd name="connsiteY24075" fmla="*/ 349000 h 4158856"/>
              <a:gd name="connsiteX24076" fmla="*/ 7640573 w 10692508"/>
              <a:gd name="connsiteY24076" fmla="*/ 354370 h 4158856"/>
              <a:gd name="connsiteX24077" fmla="*/ 7630605 w 10692508"/>
              <a:gd name="connsiteY24077" fmla="*/ 344398 h 4158856"/>
              <a:gd name="connsiteX24078" fmla="*/ 7630605 w 10692508"/>
              <a:gd name="connsiteY24078" fmla="*/ 339029 h 4158856"/>
              <a:gd name="connsiteX24079" fmla="*/ 7640573 w 10692508"/>
              <a:gd name="connsiteY24079" fmla="*/ 344398 h 4158856"/>
              <a:gd name="connsiteX24080" fmla="*/ 7680447 w 10692508"/>
              <a:gd name="connsiteY24080" fmla="*/ 344398 h 4158856"/>
              <a:gd name="connsiteX24081" fmla="*/ 7700385 w 10692508"/>
              <a:gd name="connsiteY24081" fmla="*/ 339029 h 4158856"/>
              <a:gd name="connsiteX24082" fmla="*/ 7680447 w 10692508"/>
              <a:gd name="connsiteY24082" fmla="*/ 333660 h 4158856"/>
              <a:gd name="connsiteX24083" fmla="*/ 7669712 w 10692508"/>
              <a:gd name="connsiteY24083" fmla="*/ 339029 h 4158856"/>
              <a:gd name="connsiteX24084" fmla="*/ 7650541 w 10692508"/>
              <a:gd name="connsiteY24084" fmla="*/ 333660 h 4158856"/>
              <a:gd name="connsiteX24085" fmla="*/ 7659743 w 10692508"/>
              <a:gd name="connsiteY24085" fmla="*/ 328291 h 4158856"/>
              <a:gd name="connsiteX24086" fmla="*/ 7669712 w 10692508"/>
              <a:gd name="connsiteY24086" fmla="*/ 328291 h 4158856"/>
              <a:gd name="connsiteX24087" fmla="*/ 7710353 w 10692508"/>
              <a:gd name="connsiteY24087" fmla="*/ 308348 h 4158856"/>
              <a:gd name="connsiteX24088" fmla="*/ 7750228 w 10692508"/>
              <a:gd name="connsiteY24088" fmla="*/ 297609 h 4158856"/>
              <a:gd name="connsiteX24089" fmla="*/ 7750228 w 10692508"/>
              <a:gd name="connsiteY24089" fmla="*/ 292240 h 4158856"/>
              <a:gd name="connsiteX24090" fmla="*/ 7750228 w 10692508"/>
              <a:gd name="connsiteY24090" fmla="*/ 287638 h 4158856"/>
              <a:gd name="connsiteX24091" fmla="*/ 7779367 w 10692508"/>
              <a:gd name="connsiteY24091" fmla="*/ 277666 h 4158856"/>
              <a:gd name="connsiteX24092" fmla="*/ 7790103 w 10692508"/>
              <a:gd name="connsiteY24092" fmla="*/ 277666 h 4158856"/>
              <a:gd name="connsiteX24093" fmla="*/ 7790103 w 10692508"/>
              <a:gd name="connsiteY24093" fmla="*/ 292240 h 4158856"/>
              <a:gd name="connsiteX24094" fmla="*/ 7800071 w 10692508"/>
              <a:gd name="connsiteY24094" fmla="*/ 292240 h 4158856"/>
              <a:gd name="connsiteX24095" fmla="*/ 7800071 w 10692508"/>
              <a:gd name="connsiteY24095" fmla="*/ 272297 h 4158856"/>
              <a:gd name="connsiteX24096" fmla="*/ 7820009 w 10692508"/>
              <a:gd name="connsiteY24096" fmla="*/ 261559 h 4158856"/>
              <a:gd name="connsiteX24097" fmla="*/ 6254167 w 10692508"/>
              <a:gd name="connsiteY24097" fmla="*/ 251587 h 4158856"/>
              <a:gd name="connsiteX24098" fmla="*/ 6264135 w 10692508"/>
              <a:gd name="connsiteY24098" fmla="*/ 251587 h 4158856"/>
              <a:gd name="connsiteX24099" fmla="*/ 6264135 w 10692508"/>
              <a:gd name="connsiteY24099" fmla="*/ 256956 h 4158856"/>
              <a:gd name="connsiteX24100" fmla="*/ 6244198 w 10692508"/>
              <a:gd name="connsiteY24100" fmla="*/ 266928 h 4158856"/>
              <a:gd name="connsiteX24101" fmla="*/ 6233463 w 10692508"/>
              <a:gd name="connsiteY24101" fmla="*/ 256956 h 4158856"/>
              <a:gd name="connsiteX24102" fmla="*/ 6034857 w 10692508"/>
              <a:gd name="connsiteY24102" fmla="*/ 246218 h 4158856"/>
              <a:gd name="connsiteX24103" fmla="*/ 6054027 w 10692508"/>
              <a:gd name="connsiteY24103" fmla="*/ 246218 h 4158856"/>
              <a:gd name="connsiteX24104" fmla="*/ 6054027 w 10692508"/>
              <a:gd name="connsiteY24104" fmla="*/ 256956 h 4158856"/>
              <a:gd name="connsiteX24105" fmla="*/ 6024888 w 10692508"/>
              <a:gd name="connsiteY24105" fmla="*/ 256956 h 4158856"/>
              <a:gd name="connsiteX24106" fmla="*/ 7879821 w 10692508"/>
              <a:gd name="connsiteY24106" fmla="*/ 241616 h 4158856"/>
              <a:gd name="connsiteX24107" fmla="*/ 7889022 w 10692508"/>
              <a:gd name="connsiteY24107" fmla="*/ 241616 h 4158856"/>
              <a:gd name="connsiteX24108" fmla="*/ 7889022 w 10692508"/>
              <a:gd name="connsiteY24108" fmla="*/ 246218 h 4158856"/>
              <a:gd name="connsiteX24109" fmla="*/ 7869851 w 10692508"/>
              <a:gd name="connsiteY24109" fmla="*/ 246218 h 4158856"/>
              <a:gd name="connsiteX24110" fmla="*/ 7859883 w 10692508"/>
              <a:gd name="connsiteY24110" fmla="*/ 251587 h 4158856"/>
              <a:gd name="connsiteX24111" fmla="*/ 7859883 w 10692508"/>
              <a:gd name="connsiteY24111" fmla="*/ 246218 h 4158856"/>
              <a:gd name="connsiteX24112" fmla="*/ 7550089 w 10692508"/>
              <a:gd name="connsiteY24112" fmla="*/ 241616 h 4158856"/>
              <a:gd name="connsiteX24113" fmla="*/ 7560057 w 10692508"/>
              <a:gd name="connsiteY24113" fmla="*/ 261559 h 4158856"/>
              <a:gd name="connsiteX24114" fmla="*/ 7570793 w 10692508"/>
              <a:gd name="connsiteY24114" fmla="*/ 261559 h 4158856"/>
              <a:gd name="connsiteX24115" fmla="*/ 7580761 w 10692508"/>
              <a:gd name="connsiteY24115" fmla="*/ 266928 h 4158856"/>
              <a:gd name="connsiteX24116" fmla="*/ 7570793 w 10692508"/>
              <a:gd name="connsiteY24116" fmla="*/ 282268 h 4158856"/>
              <a:gd name="connsiteX24117" fmla="*/ 7540887 w 10692508"/>
              <a:gd name="connsiteY24117" fmla="*/ 282268 h 4158856"/>
              <a:gd name="connsiteX24118" fmla="*/ 7530918 w 10692508"/>
              <a:gd name="connsiteY24118" fmla="*/ 287638 h 4158856"/>
              <a:gd name="connsiteX24119" fmla="*/ 7530918 w 10692508"/>
              <a:gd name="connsiteY24119" fmla="*/ 308348 h 4158856"/>
              <a:gd name="connsiteX24120" fmla="*/ 7510981 w 10692508"/>
              <a:gd name="connsiteY24120" fmla="*/ 308348 h 4158856"/>
              <a:gd name="connsiteX24121" fmla="*/ 7500245 w 10692508"/>
              <a:gd name="connsiteY24121" fmla="*/ 313717 h 4158856"/>
              <a:gd name="connsiteX24122" fmla="*/ 7500245 w 10692508"/>
              <a:gd name="connsiteY24122" fmla="*/ 308348 h 4158856"/>
              <a:gd name="connsiteX24123" fmla="*/ 7510981 w 10692508"/>
              <a:gd name="connsiteY24123" fmla="*/ 297609 h 4158856"/>
              <a:gd name="connsiteX24124" fmla="*/ 7550089 w 10692508"/>
              <a:gd name="connsiteY24124" fmla="*/ 266928 h 4158856"/>
              <a:gd name="connsiteX24125" fmla="*/ 7540887 w 10692508"/>
              <a:gd name="connsiteY24125" fmla="*/ 266928 h 4158856"/>
              <a:gd name="connsiteX24126" fmla="*/ 7510981 w 10692508"/>
              <a:gd name="connsiteY24126" fmla="*/ 251587 h 4158856"/>
              <a:gd name="connsiteX24127" fmla="*/ 6433602 w 10692508"/>
              <a:gd name="connsiteY24127" fmla="*/ 241616 h 4158856"/>
              <a:gd name="connsiteX24128" fmla="*/ 6433602 w 10692508"/>
              <a:gd name="connsiteY24128" fmla="*/ 246218 h 4158856"/>
              <a:gd name="connsiteX24129" fmla="*/ 6413665 w 10692508"/>
              <a:gd name="connsiteY24129" fmla="*/ 251587 h 4158856"/>
              <a:gd name="connsiteX24130" fmla="*/ 6413665 w 10692508"/>
              <a:gd name="connsiteY24130" fmla="*/ 246218 h 4158856"/>
              <a:gd name="connsiteX24131" fmla="*/ 7820009 w 10692508"/>
              <a:gd name="connsiteY24131" fmla="*/ 236246 h 4158856"/>
              <a:gd name="connsiteX24132" fmla="*/ 7839179 w 10692508"/>
              <a:gd name="connsiteY24132" fmla="*/ 236246 h 4158856"/>
              <a:gd name="connsiteX24133" fmla="*/ 7839179 w 10692508"/>
              <a:gd name="connsiteY24133" fmla="*/ 241616 h 4158856"/>
              <a:gd name="connsiteX24134" fmla="*/ 7830744 w 10692508"/>
              <a:gd name="connsiteY24134" fmla="*/ 246218 h 4158856"/>
              <a:gd name="connsiteX24135" fmla="*/ 7810040 w 10692508"/>
              <a:gd name="connsiteY24135" fmla="*/ 241616 h 4158856"/>
              <a:gd name="connsiteX24136" fmla="*/ 7320810 w 10692508"/>
              <a:gd name="connsiteY24136" fmla="*/ 236246 h 4158856"/>
              <a:gd name="connsiteX24137" fmla="*/ 7320810 w 10692508"/>
              <a:gd name="connsiteY24137" fmla="*/ 241616 h 4158856"/>
              <a:gd name="connsiteX24138" fmla="*/ 7361451 w 10692508"/>
              <a:gd name="connsiteY24138" fmla="*/ 251587 h 4158856"/>
              <a:gd name="connsiteX24139" fmla="*/ 7351483 w 10692508"/>
              <a:gd name="connsiteY24139" fmla="*/ 251587 h 4158856"/>
              <a:gd name="connsiteX24140" fmla="*/ 7320810 w 10692508"/>
              <a:gd name="connsiteY24140" fmla="*/ 251587 h 4158856"/>
              <a:gd name="connsiteX24141" fmla="*/ 7311609 w 10692508"/>
              <a:gd name="connsiteY24141" fmla="*/ 256956 h 4158856"/>
              <a:gd name="connsiteX24142" fmla="*/ 7301639 w 10692508"/>
              <a:gd name="connsiteY24142" fmla="*/ 256956 h 4158856"/>
              <a:gd name="connsiteX24143" fmla="*/ 7291671 w 10692508"/>
              <a:gd name="connsiteY24143" fmla="*/ 246218 h 4158856"/>
              <a:gd name="connsiteX24144" fmla="*/ 6304010 w 10692508"/>
              <a:gd name="connsiteY24144" fmla="*/ 236246 h 4158856"/>
              <a:gd name="connsiteX24145" fmla="*/ 6323947 w 10692508"/>
              <a:gd name="connsiteY24145" fmla="*/ 236246 h 4158856"/>
              <a:gd name="connsiteX24146" fmla="*/ 6304010 w 10692508"/>
              <a:gd name="connsiteY24146" fmla="*/ 246218 h 4158856"/>
              <a:gd name="connsiteX24147" fmla="*/ 6063996 w 10692508"/>
              <a:gd name="connsiteY24147" fmla="*/ 236246 h 4158856"/>
              <a:gd name="connsiteX24148" fmla="*/ 6084700 w 10692508"/>
              <a:gd name="connsiteY24148" fmla="*/ 236246 h 4158856"/>
              <a:gd name="connsiteX24149" fmla="*/ 6094669 w 10692508"/>
              <a:gd name="connsiteY24149" fmla="*/ 241616 h 4158856"/>
              <a:gd name="connsiteX24150" fmla="*/ 6063996 w 10692508"/>
              <a:gd name="connsiteY24150" fmla="*/ 246218 h 4158856"/>
              <a:gd name="connsiteX24151" fmla="*/ 7421263 w 10692508"/>
              <a:gd name="connsiteY24151" fmla="*/ 230877 h 4158856"/>
              <a:gd name="connsiteX24152" fmla="*/ 7440433 w 10692508"/>
              <a:gd name="connsiteY24152" fmla="*/ 230877 h 4158856"/>
              <a:gd name="connsiteX24153" fmla="*/ 7440433 w 10692508"/>
              <a:gd name="connsiteY24153" fmla="*/ 236246 h 4158856"/>
              <a:gd name="connsiteX24154" fmla="*/ 6452773 w 10692508"/>
              <a:gd name="connsiteY24154" fmla="*/ 230877 h 4158856"/>
              <a:gd name="connsiteX24155" fmla="*/ 6463508 w 10692508"/>
              <a:gd name="connsiteY24155" fmla="*/ 236246 h 4158856"/>
              <a:gd name="connsiteX24156" fmla="*/ 6444338 w 10692508"/>
              <a:gd name="connsiteY24156" fmla="*/ 236246 h 4158856"/>
              <a:gd name="connsiteX24157" fmla="*/ 7849915 w 10692508"/>
              <a:gd name="connsiteY24157" fmla="*/ 220906 h 4158856"/>
              <a:gd name="connsiteX24158" fmla="*/ 7859883 w 10692508"/>
              <a:gd name="connsiteY24158" fmla="*/ 220906 h 4158856"/>
              <a:gd name="connsiteX24159" fmla="*/ 7859883 w 10692508"/>
              <a:gd name="connsiteY24159" fmla="*/ 226275 h 4158856"/>
              <a:gd name="connsiteX24160" fmla="*/ 7849915 w 10692508"/>
              <a:gd name="connsiteY24160" fmla="*/ 226275 h 4158856"/>
              <a:gd name="connsiteX24161" fmla="*/ 7411295 w 10692508"/>
              <a:gd name="connsiteY24161" fmla="*/ 220906 h 4158856"/>
              <a:gd name="connsiteX24162" fmla="*/ 7421263 w 10692508"/>
              <a:gd name="connsiteY24162" fmla="*/ 220906 h 4158856"/>
              <a:gd name="connsiteX24163" fmla="*/ 7421263 w 10692508"/>
              <a:gd name="connsiteY24163" fmla="*/ 230877 h 4158856"/>
              <a:gd name="connsiteX24164" fmla="*/ 7430465 w 10692508"/>
              <a:gd name="connsiteY24164" fmla="*/ 236246 h 4158856"/>
              <a:gd name="connsiteX24165" fmla="*/ 7411295 w 10692508"/>
              <a:gd name="connsiteY24165" fmla="*/ 241616 h 4158856"/>
              <a:gd name="connsiteX24166" fmla="*/ 7401326 w 10692508"/>
              <a:gd name="connsiteY24166" fmla="*/ 230877 h 4158856"/>
              <a:gd name="connsiteX24167" fmla="*/ 6283306 w 10692508"/>
              <a:gd name="connsiteY24167" fmla="*/ 215537 h 4158856"/>
              <a:gd name="connsiteX24168" fmla="*/ 6304010 w 10692508"/>
              <a:gd name="connsiteY24168" fmla="*/ 215537 h 4158856"/>
              <a:gd name="connsiteX24169" fmla="*/ 6304010 w 10692508"/>
              <a:gd name="connsiteY24169" fmla="*/ 220906 h 4158856"/>
              <a:gd name="connsiteX24170" fmla="*/ 6283306 w 10692508"/>
              <a:gd name="connsiteY24170" fmla="*/ 220906 h 4158856"/>
              <a:gd name="connsiteX24171" fmla="*/ 7361451 w 10692508"/>
              <a:gd name="connsiteY24171" fmla="*/ 210167 h 4158856"/>
              <a:gd name="connsiteX24172" fmla="*/ 7361451 w 10692508"/>
              <a:gd name="connsiteY24172" fmla="*/ 220906 h 4158856"/>
              <a:gd name="connsiteX24173" fmla="*/ 7330779 w 10692508"/>
              <a:gd name="connsiteY24173" fmla="*/ 236246 h 4158856"/>
              <a:gd name="connsiteX24174" fmla="*/ 7320810 w 10692508"/>
              <a:gd name="connsiteY24174" fmla="*/ 236246 h 4158856"/>
              <a:gd name="connsiteX24175" fmla="*/ 7311609 w 10692508"/>
              <a:gd name="connsiteY24175" fmla="*/ 226275 h 4158856"/>
              <a:gd name="connsiteX24176" fmla="*/ 7320810 w 10692508"/>
              <a:gd name="connsiteY24176" fmla="*/ 220906 h 4158856"/>
              <a:gd name="connsiteX24177" fmla="*/ 7341514 w 10692508"/>
              <a:gd name="connsiteY24177" fmla="*/ 220906 h 4158856"/>
              <a:gd name="connsiteX24178" fmla="*/ 6054027 w 10692508"/>
              <a:gd name="connsiteY24178" fmla="*/ 210167 h 4158856"/>
              <a:gd name="connsiteX24179" fmla="*/ 6054027 w 10692508"/>
              <a:gd name="connsiteY24179" fmla="*/ 220906 h 4158856"/>
              <a:gd name="connsiteX24180" fmla="*/ 6034857 w 10692508"/>
              <a:gd name="connsiteY24180" fmla="*/ 215537 h 4158856"/>
              <a:gd name="connsiteX24181" fmla="*/ 6004184 w 10692508"/>
              <a:gd name="connsiteY24181" fmla="*/ 210167 h 4158856"/>
              <a:gd name="connsiteX24182" fmla="*/ 6014920 w 10692508"/>
              <a:gd name="connsiteY24182" fmla="*/ 215537 h 4158856"/>
              <a:gd name="connsiteX24183" fmla="*/ 6034857 w 10692508"/>
              <a:gd name="connsiteY24183" fmla="*/ 220906 h 4158856"/>
              <a:gd name="connsiteX24184" fmla="*/ 6014920 w 10692508"/>
              <a:gd name="connsiteY24184" fmla="*/ 220906 h 4158856"/>
              <a:gd name="connsiteX24185" fmla="*/ 7849915 w 10692508"/>
              <a:gd name="connsiteY24185" fmla="*/ 205565 h 4158856"/>
              <a:gd name="connsiteX24186" fmla="*/ 7869851 w 10692508"/>
              <a:gd name="connsiteY24186" fmla="*/ 205565 h 4158856"/>
              <a:gd name="connsiteX24187" fmla="*/ 7859883 w 10692508"/>
              <a:gd name="connsiteY24187" fmla="*/ 210167 h 4158856"/>
              <a:gd name="connsiteX24188" fmla="*/ 7839179 w 10692508"/>
              <a:gd name="connsiteY24188" fmla="*/ 220906 h 4158856"/>
              <a:gd name="connsiteX24189" fmla="*/ 7830744 w 10692508"/>
              <a:gd name="connsiteY24189" fmla="*/ 210167 h 4158856"/>
              <a:gd name="connsiteX24190" fmla="*/ 7520949 w 10692508"/>
              <a:gd name="connsiteY24190" fmla="*/ 200196 h 4158856"/>
              <a:gd name="connsiteX24191" fmla="*/ 7540887 w 10692508"/>
              <a:gd name="connsiteY24191" fmla="*/ 200196 h 4158856"/>
              <a:gd name="connsiteX24192" fmla="*/ 7540887 w 10692508"/>
              <a:gd name="connsiteY24192" fmla="*/ 205565 h 4158856"/>
              <a:gd name="connsiteX24193" fmla="*/ 7520949 w 10692508"/>
              <a:gd name="connsiteY24193" fmla="*/ 205565 h 4158856"/>
              <a:gd name="connsiteX24194" fmla="*/ 7520949 w 10692508"/>
              <a:gd name="connsiteY24194" fmla="*/ 190224 h 4158856"/>
              <a:gd name="connsiteX24195" fmla="*/ 7540887 w 10692508"/>
              <a:gd name="connsiteY24195" fmla="*/ 190224 h 4158856"/>
              <a:gd name="connsiteX24196" fmla="*/ 7540887 w 10692508"/>
              <a:gd name="connsiteY24196" fmla="*/ 195594 h 4158856"/>
              <a:gd name="connsiteX24197" fmla="*/ 7530918 w 10692508"/>
              <a:gd name="connsiteY24197" fmla="*/ 195594 h 4158856"/>
              <a:gd name="connsiteX24198" fmla="*/ 7320810 w 10692508"/>
              <a:gd name="connsiteY24198" fmla="*/ 190224 h 4158856"/>
              <a:gd name="connsiteX24199" fmla="*/ 7330779 w 10692508"/>
              <a:gd name="connsiteY24199" fmla="*/ 190224 h 4158856"/>
              <a:gd name="connsiteX24200" fmla="*/ 7330779 w 10692508"/>
              <a:gd name="connsiteY24200" fmla="*/ 195594 h 4158856"/>
              <a:gd name="connsiteX24201" fmla="*/ 7320810 w 10692508"/>
              <a:gd name="connsiteY24201" fmla="*/ 195594 h 4158856"/>
              <a:gd name="connsiteX24202" fmla="*/ 6113839 w 10692508"/>
              <a:gd name="connsiteY24202" fmla="*/ 179486 h 4158856"/>
              <a:gd name="connsiteX24203" fmla="*/ 6113839 w 10692508"/>
              <a:gd name="connsiteY24203" fmla="*/ 190224 h 4158856"/>
              <a:gd name="connsiteX24204" fmla="*/ 6103870 w 10692508"/>
              <a:gd name="connsiteY24204" fmla="*/ 195594 h 4158856"/>
              <a:gd name="connsiteX24205" fmla="*/ 6103870 w 10692508"/>
              <a:gd name="connsiteY24205" fmla="*/ 184855 h 4158856"/>
              <a:gd name="connsiteX24206" fmla="*/ 6113839 w 10692508"/>
              <a:gd name="connsiteY24206" fmla="*/ 169515 h 4158856"/>
              <a:gd name="connsiteX24207" fmla="*/ 6144512 w 10692508"/>
              <a:gd name="connsiteY24207" fmla="*/ 174117 h 4158856"/>
              <a:gd name="connsiteX24208" fmla="*/ 6124574 w 10692508"/>
              <a:gd name="connsiteY24208" fmla="*/ 179486 h 4158856"/>
              <a:gd name="connsiteX24209" fmla="*/ 6113839 w 10692508"/>
              <a:gd name="connsiteY24209" fmla="*/ 179486 h 4158856"/>
              <a:gd name="connsiteX24210" fmla="*/ 7550089 w 10692508"/>
              <a:gd name="connsiteY24210" fmla="*/ 164912 h 4158856"/>
              <a:gd name="connsiteX24211" fmla="*/ 7570793 w 10692508"/>
              <a:gd name="connsiteY24211" fmla="*/ 164912 h 4158856"/>
              <a:gd name="connsiteX24212" fmla="*/ 7570793 w 10692508"/>
              <a:gd name="connsiteY24212" fmla="*/ 174117 h 4158856"/>
              <a:gd name="connsiteX24213" fmla="*/ 7580761 w 10692508"/>
              <a:gd name="connsiteY24213" fmla="*/ 179486 h 4158856"/>
              <a:gd name="connsiteX24214" fmla="*/ 7550089 w 10692508"/>
              <a:gd name="connsiteY24214" fmla="*/ 184855 h 4158856"/>
              <a:gd name="connsiteX24215" fmla="*/ 7560057 w 10692508"/>
              <a:gd name="connsiteY24215" fmla="*/ 174117 h 4158856"/>
              <a:gd name="connsiteX24216" fmla="*/ 7869851 w 10692508"/>
              <a:gd name="connsiteY24216" fmla="*/ 159543 h 4158856"/>
              <a:gd name="connsiteX24217" fmla="*/ 7879821 w 10692508"/>
              <a:gd name="connsiteY24217" fmla="*/ 174117 h 4158856"/>
              <a:gd name="connsiteX24218" fmla="*/ 7859883 w 10692508"/>
              <a:gd name="connsiteY24218" fmla="*/ 174117 h 4158856"/>
              <a:gd name="connsiteX24219" fmla="*/ 7849915 w 10692508"/>
              <a:gd name="connsiteY24219" fmla="*/ 154174 h 4158856"/>
              <a:gd name="connsiteX24220" fmla="*/ 7869851 w 10692508"/>
              <a:gd name="connsiteY24220" fmla="*/ 154174 h 4158856"/>
              <a:gd name="connsiteX24221" fmla="*/ 7869851 w 10692508"/>
              <a:gd name="connsiteY24221" fmla="*/ 159543 h 4158856"/>
              <a:gd name="connsiteX24222" fmla="*/ 7849915 w 10692508"/>
              <a:gd name="connsiteY24222" fmla="*/ 159543 h 4158856"/>
              <a:gd name="connsiteX24223" fmla="*/ 7830744 w 10692508"/>
              <a:gd name="connsiteY24223" fmla="*/ 154174 h 4158856"/>
              <a:gd name="connsiteX24224" fmla="*/ 7839179 w 10692508"/>
              <a:gd name="connsiteY24224" fmla="*/ 154174 h 4158856"/>
              <a:gd name="connsiteX24225" fmla="*/ 7839179 w 10692508"/>
              <a:gd name="connsiteY24225" fmla="*/ 159543 h 4158856"/>
              <a:gd name="connsiteX24226" fmla="*/ 7839179 w 10692508"/>
              <a:gd name="connsiteY24226" fmla="*/ 169515 h 4158856"/>
              <a:gd name="connsiteX24227" fmla="*/ 7830744 w 10692508"/>
              <a:gd name="connsiteY24227" fmla="*/ 164912 h 4158856"/>
              <a:gd name="connsiteX24228" fmla="*/ 7471107 w 10692508"/>
              <a:gd name="connsiteY24228" fmla="*/ 148805 h 4158856"/>
              <a:gd name="connsiteX24229" fmla="*/ 7481075 w 10692508"/>
              <a:gd name="connsiteY24229" fmla="*/ 159543 h 4158856"/>
              <a:gd name="connsiteX24230" fmla="*/ 7461137 w 10692508"/>
              <a:gd name="connsiteY24230" fmla="*/ 159543 h 4158856"/>
              <a:gd name="connsiteX24231" fmla="*/ 7461137 w 10692508"/>
              <a:gd name="connsiteY24231" fmla="*/ 154174 h 4158856"/>
              <a:gd name="connsiteX24232" fmla="*/ 7640573 w 10692508"/>
              <a:gd name="connsiteY24232" fmla="*/ 138066 h 4158856"/>
              <a:gd name="connsiteX24233" fmla="*/ 7659743 w 10692508"/>
              <a:gd name="connsiteY24233" fmla="*/ 138066 h 4158856"/>
              <a:gd name="connsiteX24234" fmla="*/ 7659743 w 10692508"/>
              <a:gd name="connsiteY24234" fmla="*/ 143435 h 4158856"/>
              <a:gd name="connsiteX24235" fmla="*/ 7640573 w 10692508"/>
              <a:gd name="connsiteY24235" fmla="*/ 143435 h 4158856"/>
              <a:gd name="connsiteX24236" fmla="*/ 7461137 w 10692508"/>
              <a:gd name="connsiteY24236" fmla="*/ 133464 h 4158856"/>
              <a:gd name="connsiteX24237" fmla="*/ 7461137 w 10692508"/>
              <a:gd name="connsiteY24237" fmla="*/ 143435 h 4158856"/>
              <a:gd name="connsiteX24238" fmla="*/ 7450403 w 10692508"/>
              <a:gd name="connsiteY24238" fmla="*/ 143435 h 4158856"/>
              <a:gd name="connsiteX24239" fmla="*/ 7680447 w 10692508"/>
              <a:gd name="connsiteY24239" fmla="*/ 123492 h 4158856"/>
              <a:gd name="connsiteX24240" fmla="*/ 7680447 w 10692508"/>
              <a:gd name="connsiteY24240" fmla="*/ 133464 h 4158856"/>
              <a:gd name="connsiteX24241" fmla="*/ 7669712 w 10692508"/>
              <a:gd name="connsiteY24241" fmla="*/ 128862 h 4158856"/>
              <a:gd name="connsiteX24242" fmla="*/ 7653532 w 10692508"/>
              <a:gd name="connsiteY24242" fmla="*/ 105889 h 4158856"/>
              <a:gd name="connsiteX24243" fmla="*/ 7650541 w 10692508"/>
              <a:gd name="connsiteY24243" fmla="*/ 107385 h 4158856"/>
              <a:gd name="connsiteX24244" fmla="*/ 7640573 w 10692508"/>
              <a:gd name="connsiteY24244" fmla="*/ 107385 h 4158856"/>
              <a:gd name="connsiteX24245" fmla="*/ 7710353 w 10692508"/>
              <a:gd name="connsiteY24245" fmla="*/ 102783 h 4158856"/>
              <a:gd name="connsiteX24246" fmla="*/ 7719555 w 10692508"/>
              <a:gd name="connsiteY24246" fmla="*/ 102783 h 4158856"/>
              <a:gd name="connsiteX24247" fmla="*/ 7729524 w 10692508"/>
              <a:gd name="connsiteY24247" fmla="*/ 107385 h 4158856"/>
              <a:gd name="connsiteX24248" fmla="*/ 7740259 w 10692508"/>
              <a:gd name="connsiteY24248" fmla="*/ 112754 h 4158856"/>
              <a:gd name="connsiteX24249" fmla="*/ 7700385 w 10692508"/>
              <a:gd name="connsiteY24249" fmla="*/ 112754 h 4158856"/>
              <a:gd name="connsiteX24250" fmla="*/ 7680447 w 10692508"/>
              <a:gd name="connsiteY24250" fmla="*/ 102783 h 4158856"/>
              <a:gd name="connsiteX24251" fmla="*/ 7700385 w 10692508"/>
              <a:gd name="connsiteY24251" fmla="*/ 102783 h 4158856"/>
              <a:gd name="connsiteX24252" fmla="*/ 7690417 w 10692508"/>
              <a:gd name="connsiteY24252" fmla="*/ 107385 h 4158856"/>
              <a:gd name="connsiteX24253" fmla="*/ 7560057 w 10692508"/>
              <a:gd name="connsiteY24253" fmla="*/ 97413 h 4158856"/>
              <a:gd name="connsiteX24254" fmla="*/ 7560057 w 10692508"/>
              <a:gd name="connsiteY24254" fmla="*/ 102783 h 4158856"/>
              <a:gd name="connsiteX24255" fmla="*/ 7550089 w 10692508"/>
              <a:gd name="connsiteY24255" fmla="*/ 107385 h 4158856"/>
              <a:gd name="connsiteX24256" fmla="*/ 7520949 w 10692508"/>
              <a:gd name="connsiteY24256" fmla="*/ 107385 h 4158856"/>
              <a:gd name="connsiteX24257" fmla="*/ 7520949 w 10692508"/>
              <a:gd name="connsiteY24257" fmla="*/ 102783 h 4158856"/>
              <a:gd name="connsiteX24258" fmla="*/ 7550089 w 10692508"/>
              <a:gd name="connsiteY24258" fmla="*/ 102783 h 4158856"/>
              <a:gd name="connsiteX24259" fmla="*/ 7430465 w 10692508"/>
              <a:gd name="connsiteY24259" fmla="*/ 97413 h 4158856"/>
              <a:gd name="connsiteX24260" fmla="*/ 7440433 w 10692508"/>
              <a:gd name="connsiteY24260" fmla="*/ 97413 h 4158856"/>
              <a:gd name="connsiteX24261" fmla="*/ 7450403 w 10692508"/>
              <a:gd name="connsiteY24261" fmla="*/ 102783 h 4158856"/>
              <a:gd name="connsiteX24262" fmla="*/ 7430465 w 10692508"/>
              <a:gd name="connsiteY24262" fmla="*/ 102783 h 4158856"/>
              <a:gd name="connsiteX24263" fmla="*/ 7490277 w 10692508"/>
              <a:gd name="connsiteY24263" fmla="*/ 87442 h 4158856"/>
              <a:gd name="connsiteX24264" fmla="*/ 7490277 w 10692508"/>
              <a:gd name="connsiteY24264" fmla="*/ 97413 h 4158856"/>
              <a:gd name="connsiteX24265" fmla="*/ 7461137 w 10692508"/>
              <a:gd name="connsiteY24265" fmla="*/ 92811 h 4158856"/>
              <a:gd name="connsiteX24266" fmla="*/ 6313978 w 10692508"/>
              <a:gd name="connsiteY24266" fmla="*/ 87442 h 4158856"/>
              <a:gd name="connsiteX24267" fmla="*/ 6323947 w 10692508"/>
              <a:gd name="connsiteY24267" fmla="*/ 92811 h 4158856"/>
              <a:gd name="connsiteX24268" fmla="*/ 6323947 w 10692508"/>
              <a:gd name="connsiteY24268" fmla="*/ 97413 h 4158856"/>
              <a:gd name="connsiteX24269" fmla="*/ 6333149 w 10692508"/>
              <a:gd name="connsiteY24269" fmla="*/ 102783 h 4158856"/>
              <a:gd name="connsiteX24270" fmla="*/ 6323947 w 10692508"/>
              <a:gd name="connsiteY24270" fmla="*/ 102783 h 4158856"/>
              <a:gd name="connsiteX24271" fmla="*/ 6313978 w 10692508"/>
              <a:gd name="connsiteY24271" fmla="*/ 97413 h 4158856"/>
              <a:gd name="connsiteX24272" fmla="*/ 7659743 w 10692508"/>
              <a:gd name="connsiteY24272" fmla="*/ 82073 h 4158856"/>
              <a:gd name="connsiteX24273" fmla="*/ 7659743 w 10692508"/>
              <a:gd name="connsiteY24273" fmla="*/ 92811 h 4158856"/>
              <a:gd name="connsiteX24274" fmla="*/ 7680447 w 10692508"/>
              <a:gd name="connsiteY24274" fmla="*/ 102783 h 4158856"/>
              <a:gd name="connsiteX24275" fmla="*/ 7653532 w 10692508"/>
              <a:gd name="connsiteY24275" fmla="*/ 105889 h 4158856"/>
              <a:gd name="connsiteX24276" fmla="*/ 7659743 w 10692508"/>
              <a:gd name="connsiteY24276" fmla="*/ 102783 h 4158856"/>
              <a:gd name="connsiteX24277" fmla="*/ 7650541 w 10692508"/>
              <a:gd name="connsiteY24277" fmla="*/ 102783 h 4158856"/>
              <a:gd name="connsiteX24278" fmla="*/ 7640573 w 10692508"/>
              <a:gd name="connsiteY24278" fmla="*/ 102783 h 4158856"/>
              <a:gd name="connsiteX24279" fmla="*/ 7619869 w 10692508"/>
              <a:gd name="connsiteY24279" fmla="*/ 102783 h 4158856"/>
              <a:gd name="connsiteX24280" fmla="*/ 7599932 w 10692508"/>
              <a:gd name="connsiteY24280" fmla="*/ 107385 h 4158856"/>
              <a:gd name="connsiteX24281" fmla="*/ 7640573 w 10692508"/>
              <a:gd name="connsiteY24281" fmla="*/ 107385 h 4158856"/>
              <a:gd name="connsiteX24282" fmla="*/ 7659743 w 10692508"/>
              <a:gd name="connsiteY24282" fmla="*/ 112754 h 4158856"/>
              <a:gd name="connsiteX24283" fmla="*/ 7669712 w 10692508"/>
              <a:gd name="connsiteY24283" fmla="*/ 118123 h 4158856"/>
              <a:gd name="connsiteX24284" fmla="*/ 7650541 w 10692508"/>
              <a:gd name="connsiteY24284" fmla="*/ 128862 h 4158856"/>
              <a:gd name="connsiteX24285" fmla="*/ 7640573 w 10692508"/>
              <a:gd name="connsiteY24285" fmla="*/ 128862 h 4158856"/>
              <a:gd name="connsiteX24286" fmla="*/ 7619869 w 10692508"/>
              <a:gd name="connsiteY24286" fmla="*/ 123492 h 4158856"/>
              <a:gd name="connsiteX24287" fmla="*/ 7609901 w 10692508"/>
              <a:gd name="connsiteY24287" fmla="*/ 128862 h 4158856"/>
              <a:gd name="connsiteX24288" fmla="*/ 7619869 w 10692508"/>
              <a:gd name="connsiteY24288" fmla="*/ 138066 h 4158856"/>
              <a:gd name="connsiteX24289" fmla="*/ 7640573 w 10692508"/>
              <a:gd name="connsiteY24289" fmla="*/ 148805 h 4158856"/>
              <a:gd name="connsiteX24290" fmla="*/ 7659743 w 10692508"/>
              <a:gd name="connsiteY24290" fmla="*/ 154174 h 4158856"/>
              <a:gd name="connsiteX24291" fmla="*/ 7669712 w 10692508"/>
              <a:gd name="connsiteY24291" fmla="*/ 143435 h 4158856"/>
              <a:gd name="connsiteX24292" fmla="*/ 7680447 w 10692508"/>
              <a:gd name="connsiteY24292" fmla="*/ 133464 h 4158856"/>
              <a:gd name="connsiteX24293" fmla="*/ 7700385 w 10692508"/>
              <a:gd name="connsiteY24293" fmla="*/ 138066 h 4158856"/>
              <a:gd name="connsiteX24294" fmla="*/ 7710353 w 10692508"/>
              <a:gd name="connsiteY24294" fmla="*/ 133464 h 4158856"/>
              <a:gd name="connsiteX24295" fmla="*/ 7700385 w 10692508"/>
              <a:gd name="connsiteY24295" fmla="*/ 128862 h 4158856"/>
              <a:gd name="connsiteX24296" fmla="*/ 7719555 w 10692508"/>
              <a:gd name="connsiteY24296" fmla="*/ 128862 h 4158856"/>
              <a:gd name="connsiteX24297" fmla="*/ 7740259 w 10692508"/>
              <a:gd name="connsiteY24297" fmla="*/ 128862 h 4158856"/>
              <a:gd name="connsiteX24298" fmla="*/ 7740259 w 10692508"/>
              <a:gd name="connsiteY24298" fmla="*/ 123492 h 4158856"/>
              <a:gd name="connsiteX24299" fmla="*/ 7750228 w 10692508"/>
              <a:gd name="connsiteY24299" fmla="*/ 112754 h 4158856"/>
              <a:gd name="connsiteX24300" fmla="*/ 7770165 w 10692508"/>
              <a:gd name="connsiteY24300" fmla="*/ 112754 h 4158856"/>
              <a:gd name="connsiteX24301" fmla="*/ 7770165 w 10692508"/>
              <a:gd name="connsiteY24301" fmla="*/ 102783 h 4158856"/>
              <a:gd name="connsiteX24302" fmla="*/ 7790103 w 10692508"/>
              <a:gd name="connsiteY24302" fmla="*/ 97413 h 4158856"/>
              <a:gd name="connsiteX24303" fmla="*/ 7800071 w 10692508"/>
              <a:gd name="connsiteY24303" fmla="*/ 97413 h 4158856"/>
              <a:gd name="connsiteX24304" fmla="*/ 7800071 w 10692508"/>
              <a:gd name="connsiteY24304" fmla="*/ 107385 h 4158856"/>
              <a:gd name="connsiteX24305" fmla="*/ 7810040 w 10692508"/>
              <a:gd name="connsiteY24305" fmla="*/ 112754 h 4158856"/>
              <a:gd name="connsiteX24306" fmla="*/ 7779367 w 10692508"/>
              <a:gd name="connsiteY24306" fmla="*/ 123492 h 4158856"/>
              <a:gd name="connsiteX24307" fmla="*/ 7779367 w 10692508"/>
              <a:gd name="connsiteY24307" fmla="*/ 133464 h 4158856"/>
              <a:gd name="connsiteX24308" fmla="*/ 7770165 w 10692508"/>
              <a:gd name="connsiteY24308" fmla="*/ 138066 h 4158856"/>
              <a:gd name="connsiteX24309" fmla="*/ 7790103 w 10692508"/>
              <a:gd name="connsiteY24309" fmla="*/ 143435 h 4158856"/>
              <a:gd name="connsiteX24310" fmla="*/ 7770165 w 10692508"/>
              <a:gd name="connsiteY24310" fmla="*/ 143435 h 4158856"/>
              <a:gd name="connsiteX24311" fmla="*/ 7760197 w 10692508"/>
              <a:gd name="connsiteY24311" fmla="*/ 148805 h 4158856"/>
              <a:gd name="connsiteX24312" fmla="*/ 7750228 w 10692508"/>
              <a:gd name="connsiteY24312" fmla="*/ 138066 h 4158856"/>
              <a:gd name="connsiteX24313" fmla="*/ 7719555 w 10692508"/>
              <a:gd name="connsiteY24313" fmla="*/ 138066 h 4158856"/>
              <a:gd name="connsiteX24314" fmla="*/ 7710353 w 10692508"/>
              <a:gd name="connsiteY24314" fmla="*/ 154174 h 4158856"/>
              <a:gd name="connsiteX24315" fmla="*/ 7729524 w 10692508"/>
              <a:gd name="connsiteY24315" fmla="*/ 148805 h 4158856"/>
              <a:gd name="connsiteX24316" fmla="*/ 7750228 w 10692508"/>
              <a:gd name="connsiteY24316" fmla="*/ 154174 h 4158856"/>
              <a:gd name="connsiteX24317" fmla="*/ 7750228 w 10692508"/>
              <a:gd name="connsiteY24317" fmla="*/ 159543 h 4158856"/>
              <a:gd name="connsiteX24318" fmla="*/ 7750228 w 10692508"/>
              <a:gd name="connsiteY24318" fmla="*/ 164912 h 4158856"/>
              <a:gd name="connsiteX24319" fmla="*/ 7740259 w 10692508"/>
              <a:gd name="connsiteY24319" fmla="*/ 164912 h 4158856"/>
              <a:gd name="connsiteX24320" fmla="*/ 7740259 w 10692508"/>
              <a:gd name="connsiteY24320" fmla="*/ 169515 h 4158856"/>
              <a:gd name="connsiteX24321" fmla="*/ 7719555 w 10692508"/>
              <a:gd name="connsiteY24321" fmla="*/ 174117 h 4158856"/>
              <a:gd name="connsiteX24322" fmla="*/ 7740259 w 10692508"/>
              <a:gd name="connsiteY24322" fmla="*/ 174117 h 4158856"/>
              <a:gd name="connsiteX24323" fmla="*/ 7740259 w 10692508"/>
              <a:gd name="connsiteY24323" fmla="*/ 169515 h 4158856"/>
              <a:gd name="connsiteX24324" fmla="*/ 7760197 w 10692508"/>
              <a:gd name="connsiteY24324" fmla="*/ 169515 h 4158856"/>
              <a:gd name="connsiteX24325" fmla="*/ 7770165 w 10692508"/>
              <a:gd name="connsiteY24325" fmla="*/ 174117 h 4158856"/>
              <a:gd name="connsiteX24326" fmla="*/ 7779367 w 10692508"/>
              <a:gd name="connsiteY24326" fmla="*/ 174117 h 4158856"/>
              <a:gd name="connsiteX24327" fmla="*/ 7779367 w 10692508"/>
              <a:gd name="connsiteY24327" fmla="*/ 164912 h 4158856"/>
              <a:gd name="connsiteX24328" fmla="*/ 7820009 w 10692508"/>
              <a:gd name="connsiteY24328" fmla="*/ 148805 h 4158856"/>
              <a:gd name="connsiteX24329" fmla="*/ 7830744 w 10692508"/>
              <a:gd name="connsiteY24329" fmla="*/ 154174 h 4158856"/>
              <a:gd name="connsiteX24330" fmla="*/ 7820009 w 10692508"/>
              <a:gd name="connsiteY24330" fmla="*/ 154174 h 4158856"/>
              <a:gd name="connsiteX24331" fmla="*/ 7820009 w 10692508"/>
              <a:gd name="connsiteY24331" fmla="*/ 169515 h 4158856"/>
              <a:gd name="connsiteX24332" fmla="*/ 7800071 w 10692508"/>
              <a:gd name="connsiteY24332" fmla="*/ 169515 h 4158856"/>
              <a:gd name="connsiteX24333" fmla="*/ 7800071 w 10692508"/>
              <a:gd name="connsiteY24333" fmla="*/ 174117 h 4158856"/>
              <a:gd name="connsiteX24334" fmla="*/ 7810040 w 10692508"/>
              <a:gd name="connsiteY24334" fmla="*/ 184855 h 4158856"/>
              <a:gd name="connsiteX24335" fmla="*/ 7820009 w 10692508"/>
              <a:gd name="connsiteY24335" fmla="*/ 184855 h 4158856"/>
              <a:gd name="connsiteX24336" fmla="*/ 7830744 w 10692508"/>
              <a:gd name="connsiteY24336" fmla="*/ 174117 h 4158856"/>
              <a:gd name="connsiteX24337" fmla="*/ 7839179 w 10692508"/>
              <a:gd name="connsiteY24337" fmla="*/ 174117 h 4158856"/>
              <a:gd name="connsiteX24338" fmla="*/ 7839179 w 10692508"/>
              <a:gd name="connsiteY24338" fmla="*/ 179486 h 4158856"/>
              <a:gd name="connsiteX24339" fmla="*/ 7859883 w 10692508"/>
              <a:gd name="connsiteY24339" fmla="*/ 184855 h 4158856"/>
              <a:gd name="connsiteX24340" fmla="*/ 7859883 w 10692508"/>
              <a:gd name="connsiteY24340" fmla="*/ 190224 h 4158856"/>
              <a:gd name="connsiteX24341" fmla="*/ 7849915 w 10692508"/>
              <a:gd name="connsiteY24341" fmla="*/ 190224 h 4158856"/>
              <a:gd name="connsiteX24342" fmla="*/ 7820009 w 10692508"/>
              <a:gd name="connsiteY24342" fmla="*/ 205565 h 4158856"/>
              <a:gd name="connsiteX24343" fmla="*/ 7810040 w 10692508"/>
              <a:gd name="connsiteY24343" fmla="*/ 215537 h 4158856"/>
              <a:gd name="connsiteX24344" fmla="*/ 7800071 w 10692508"/>
              <a:gd name="connsiteY24344" fmla="*/ 215537 h 4158856"/>
              <a:gd name="connsiteX24345" fmla="*/ 7770165 w 10692508"/>
              <a:gd name="connsiteY24345" fmla="*/ 230877 h 4158856"/>
              <a:gd name="connsiteX24346" fmla="*/ 7770165 w 10692508"/>
              <a:gd name="connsiteY24346" fmla="*/ 236246 h 4158856"/>
              <a:gd name="connsiteX24347" fmla="*/ 7790103 w 10692508"/>
              <a:gd name="connsiteY24347" fmla="*/ 236246 h 4158856"/>
              <a:gd name="connsiteX24348" fmla="*/ 7779367 w 10692508"/>
              <a:gd name="connsiteY24348" fmla="*/ 241616 h 4158856"/>
              <a:gd name="connsiteX24349" fmla="*/ 7760197 w 10692508"/>
              <a:gd name="connsiteY24349" fmla="*/ 241616 h 4158856"/>
              <a:gd name="connsiteX24350" fmla="*/ 7800071 w 10692508"/>
              <a:gd name="connsiteY24350" fmla="*/ 251587 h 4158856"/>
              <a:gd name="connsiteX24351" fmla="*/ 7750228 w 10692508"/>
              <a:gd name="connsiteY24351" fmla="*/ 272297 h 4158856"/>
              <a:gd name="connsiteX24352" fmla="*/ 7750228 w 10692508"/>
              <a:gd name="connsiteY24352" fmla="*/ 261559 h 4158856"/>
              <a:gd name="connsiteX24353" fmla="*/ 7770165 w 10692508"/>
              <a:gd name="connsiteY24353" fmla="*/ 256956 h 4158856"/>
              <a:gd name="connsiteX24354" fmla="*/ 7770165 w 10692508"/>
              <a:gd name="connsiteY24354" fmla="*/ 246218 h 4158856"/>
              <a:gd name="connsiteX24355" fmla="*/ 7760197 w 10692508"/>
              <a:gd name="connsiteY24355" fmla="*/ 246218 h 4158856"/>
              <a:gd name="connsiteX24356" fmla="*/ 7750228 w 10692508"/>
              <a:gd name="connsiteY24356" fmla="*/ 236246 h 4158856"/>
              <a:gd name="connsiteX24357" fmla="*/ 7740259 w 10692508"/>
              <a:gd name="connsiteY24357" fmla="*/ 246218 h 4158856"/>
              <a:gd name="connsiteX24358" fmla="*/ 7740259 w 10692508"/>
              <a:gd name="connsiteY24358" fmla="*/ 251587 h 4158856"/>
              <a:gd name="connsiteX24359" fmla="*/ 7740259 w 10692508"/>
              <a:gd name="connsiteY24359" fmla="*/ 256956 h 4158856"/>
              <a:gd name="connsiteX24360" fmla="*/ 7729524 w 10692508"/>
              <a:gd name="connsiteY24360" fmla="*/ 266928 h 4158856"/>
              <a:gd name="connsiteX24361" fmla="*/ 7710353 w 10692508"/>
              <a:gd name="connsiteY24361" fmla="*/ 266928 h 4158856"/>
              <a:gd name="connsiteX24362" fmla="*/ 7710353 w 10692508"/>
              <a:gd name="connsiteY24362" fmla="*/ 272297 h 4158856"/>
              <a:gd name="connsiteX24363" fmla="*/ 7690417 w 10692508"/>
              <a:gd name="connsiteY24363" fmla="*/ 272297 h 4158856"/>
              <a:gd name="connsiteX24364" fmla="*/ 7690417 w 10692508"/>
              <a:gd name="connsiteY24364" fmla="*/ 287638 h 4158856"/>
              <a:gd name="connsiteX24365" fmla="*/ 7710353 w 10692508"/>
              <a:gd name="connsiteY24365" fmla="*/ 287638 h 4158856"/>
              <a:gd name="connsiteX24366" fmla="*/ 7700385 w 10692508"/>
              <a:gd name="connsiteY24366" fmla="*/ 297609 h 4158856"/>
              <a:gd name="connsiteX24367" fmla="*/ 7690417 w 10692508"/>
              <a:gd name="connsiteY24367" fmla="*/ 302978 h 4158856"/>
              <a:gd name="connsiteX24368" fmla="*/ 7680447 w 10692508"/>
              <a:gd name="connsiteY24368" fmla="*/ 292240 h 4158856"/>
              <a:gd name="connsiteX24369" fmla="*/ 7669712 w 10692508"/>
              <a:gd name="connsiteY24369" fmla="*/ 287638 h 4158856"/>
              <a:gd name="connsiteX24370" fmla="*/ 7650541 w 10692508"/>
              <a:gd name="connsiteY24370" fmla="*/ 287638 h 4158856"/>
              <a:gd name="connsiteX24371" fmla="*/ 7640573 w 10692508"/>
              <a:gd name="connsiteY24371" fmla="*/ 302978 h 4158856"/>
              <a:gd name="connsiteX24372" fmla="*/ 7619869 w 10692508"/>
              <a:gd name="connsiteY24372" fmla="*/ 302978 h 4158856"/>
              <a:gd name="connsiteX24373" fmla="*/ 7609901 w 10692508"/>
              <a:gd name="connsiteY24373" fmla="*/ 302978 h 4158856"/>
              <a:gd name="connsiteX24374" fmla="*/ 7609901 w 10692508"/>
              <a:gd name="connsiteY24374" fmla="*/ 282268 h 4158856"/>
              <a:gd name="connsiteX24375" fmla="*/ 7630605 w 10692508"/>
              <a:gd name="connsiteY24375" fmla="*/ 272297 h 4158856"/>
              <a:gd name="connsiteX24376" fmla="*/ 7640573 w 10692508"/>
              <a:gd name="connsiteY24376" fmla="*/ 272297 h 4158856"/>
              <a:gd name="connsiteX24377" fmla="*/ 7650541 w 10692508"/>
              <a:gd name="connsiteY24377" fmla="*/ 266928 h 4158856"/>
              <a:gd name="connsiteX24378" fmla="*/ 7659743 w 10692508"/>
              <a:gd name="connsiteY24378" fmla="*/ 261559 h 4158856"/>
              <a:gd name="connsiteX24379" fmla="*/ 7630605 w 10692508"/>
              <a:gd name="connsiteY24379" fmla="*/ 246218 h 4158856"/>
              <a:gd name="connsiteX24380" fmla="*/ 7609901 w 10692508"/>
              <a:gd name="connsiteY24380" fmla="*/ 246218 h 4158856"/>
              <a:gd name="connsiteX24381" fmla="*/ 7619869 w 10692508"/>
              <a:gd name="connsiteY24381" fmla="*/ 241616 h 4158856"/>
              <a:gd name="connsiteX24382" fmla="*/ 7630605 w 10692508"/>
              <a:gd name="connsiteY24382" fmla="*/ 241616 h 4158856"/>
              <a:gd name="connsiteX24383" fmla="*/ 7659743 w 10692508"/>
              <a:gd name="connsiteY24383" fmla="*/ 230877 h 4158856"/>
              <a:gd name="connsiteX24384" fmla="*/ 7659743 w 10692508"/>
              <a:gd name="connsiteY24384" fmla="*/ 220906 h 4158856"/>
              <a:gd name="connsiteX24385" fmla="*/ 7650541 w 10692508"/>
              <a:gd name="connsiteY24385" fmla="*/ 215537 h 4158856"/>
              <a:gd name="connsiteX24386" fmla="*/ 7619869 w 10692508"/>
              <a:gd name="connsiteY24386" fmla="*/ 220906 h 4158856"/>
              <a:gd name="connsiteX24387" fmla="*/ 7619869 w 10692508"/>
              <a:gd name="connsiteY24387" fmla="*/ 210167 h 4158856"/>
              <a:gd name="connsiteX24388" fmla="*/ 7640573 w 10692508"/>
              <a:gd name="connsiteY24388" fmla="*/ 205565 h 4158856"/>
              <a:gd name="connsiteX24389" fmla="*/ 7630605 w 10692508"/>
              <a:gd name="connsiteY24389" fmla="*/ 195594 h 4158856"/>
              <a:gd name="connsiteX24390" fmla="*/ 7609901 w 10692508"/>
              <a:gd name="connsiteY24390" fmla="*/ 200196 h 4158856"/>
              <a:gd name="connsiteX24391" fmla="*/ 7609901 w 10692508"/>
              <a:gd name="connsiteY24391" fmla="*/ 210167 h 4158856"/>
              <a:gd name="connsiteX24392" fmla="*/ 7590730 w 10692508"/>
              <a:gd name="connsiteY24392" fmla="*/ 220906 h 4158856"/>
              <a:gd name="connsiteX24393" fmla="*/ 7599932 w 10692508"/>
              <a:gd name="connsiteY24393" fmla="*/ 230877 h 4158856"/>
              <a:gd name="connsiteX24394" fmla="*/ 7580761 w 10692508"/>
              <a:gd name="connsiteY24394" fmla="*/ 230877 h 4158856"/>
              <a:gd name="connsiteX24395" fmla="*/ 7580761 w 10692508"/>
              <a:gd name="connsiteY24395" fmla="*/ 220906 h 4158856"/>
              <a:gd name="connsiteX24396" fmla="*/ 7570793 w 10692508"/>
              <a:gd name="connsiteY24396" fmla="*/ 215537 h 4158856"/>
              <a:gd name="connsiteX24397" fmla="*/ 7580761 w 10692508"/>
              <a:gd name="connsiteY24397" fmla="*/ 200196 h 4158856"/>
              <a:gd name="connsiteX24398" fmla="*/ 7580761 w 10692508"/>
              <a:gd name="connsiteY24398" fmla="*/ 195594 h 4158856"/>
              <a:gd name="connsiteX24399" fmla="*/ 7619869 w 10692508"/>
              <a:gd name="connsiteY24399" fmla="*/ 190224 h 4158856"/>
              <a:gd name="connsiteX24400" fmla="*/ 7609901 w 10692508"/>
              <a:gd name="connsiteY24400" fmla="*/ 184855 h 4158856"/>
              <a:gd name="connsiteX24401" fmla="*/ 7619869 w 10692508"/>
              <a:gd name="connsiteY24401" fmla="*/ 174117 h 4158856"/>
              <a:gd name="connsiteX24402" fmla="*/ 7630605 w 10692508"/>
              <a:gd name="connsiteY24402" fmla="*/ 169515 h 4158856"/>
              <a:gd name="connsiteX24403" fmla="*/ 7640573 w 10692508"/>
              <a:gd name="connsiteY24403" fmla="*/ 164912 h 4158856"/>
              <a:gd name="connsiteX24404" fmla="*/ 7640573 w 10692508"/>
              <a:gd name="connsiteY24404" fmla="*/ 159543 h 4158856"/>
              <a:gd name="connsiteX24405" fmla="*/ 7619869 w 10692508"/>
              <a:gd name="connsiteY24405" fmla="*/ 159543 h 4158856"/>
              <a:gd name="connsiteX24406" fmla="*/ 7609901 w 10692508"/>
              <a:gd name="connsiteY24406" fmla="*/ 148805 h 4158856"/>
              <a:gd name="connsiteX24407" fmla="*/ 7560057 w 10692508"/>
              <a:gd name="connsiteY24407" fmla="*/ 148805 h 4158856"/>
              <a:gd name="connsiteX24408" fmla="*/ 7560057 w 10692508"/>
              <a:gd name="connsiteY24408" fmla="*/ 159543 h 4158856"/>
              <a:gd name="connsiteX24409" fmla="*/ 7550089 w 10692508"/>
              <a:gd name="connsiteY24409" fmla="*/ 164912 h 4158856"/>
              <a:gd name="connsiteX24410" fmla="*/ 7540887 w 10692508"/>
              <a:gd name="connsiteY24410" fmla="*/ 174117 h 4158856"/>
              <a:gd name="connsiteX24411" fmla="*/ 7510981 w 10692508"/>
              <a:gd name="connsiteY24411" fmla="*/ 174117 h 4158856"/>
              <a:gd name="connsiteX24412" fmla="*/ 7500245 w 10692508"/>
              <a:gd name="connsiteY24412" fmla="*/ 169515 h 4158856"/>
              <a:gd name="connsiteX24413" fmla="*/ 7481075 w 10692508"/>
              <a:gd name="connsiteY24413" fmla="*/ 184855 h 4158856"/>
              <a:gd name="connsiteX24414" fmla="*/ 7490277 w 10692508"/>
              <a:gd name="connsiteY24414" fmla="*/ 184855 h 4158856"/>
              <a:gd name="connsiteX24415" fmla="*/ 7490277 w 10692508"/>
              <a:gd name="connsiteY24415" fmla="*/ 195594 h 4158856"/>
              <a:gd name="connsiteX24416" fmla="*/ 7471107 w 10692508"/>
              <a:gd name="connsiteY24416" fmla="*/ 200196 h 4158856"/>
              <a:gd name="connsiteX24417" fmla="*/ 7490277 w 10692508"/>
              <a:gd name="connsiteY24417" fmla="*/ 205565 h 4158856"/>
              <a:gd name="connsiteX24418" fmla="*/ 7461137 w 10692508"/>
              <a:gd name="connsiteY24418" fmla="*/ 205565 h 4158856"/>
              <a:gd name="connsiteX24419" fmla="*/ 7461137 w 10692508"/>
              <a:gd name="connsiteY24419" fmla="*/ 215537 h 4158856"/>
              <a:gd name="connsiteX24420" fmla="*/ 7450403 w 10692508"/>
              <a:gd name="connsiteY24420" fmla="*/ 205565 h 4158856"/>
              <a:gd name="connsiteX24421" fmla="*/ 7430465 w 10692508"/>
              <a:gd name="connsiteY24421" fmla="*/ 215537 h 4158856"/>
              <a:gd name="connsiteX24422" fmla="*/ 7411295 w 10692508"/>
              <a:gd name="connsiteY24422" fmla="*/ 215537 h 4158856"/>
              <a:gd name="connsiteX24423" fmla="*/ 7411295 w 10692508"/>
              <a:gd name="connsiteY24423" fmla="*/ 220906 h 4158856"/>
              <a:gd name="connsiteX24424" fmla="*/ 7390591 w 10692508"/>
              <a:gd name="connsiteY24424" fmla="*/ 220906 h 4158856"/>
              <a:gd name="connsiteX24425" fmla="*/ 7421263 w 10692508"/>
              <a:gd name="connsiteY24425" fmla="*/ 205565 h 4158856"/>
              <a:gd name="connsiteX24426" fmla="*/ 7411295 w 10692508"/>
              <a:gd name="connsiteY24426" fmla="*/ 195594 h 4158856"/>
              <a:gd name="connsiteX24427" fmla="*/ 7421263 w 10692508"/>
              <a:gd name="connsiteY24427" fmla="*/ 190224 h 4158856"/>
              <a:gd name="connsiteX24428" fmla="*/ 7440433 w 10692508"/>
              <a:gd name="connsiteY24428" fmla="*/ 179486 h 4158856"/>
              <a:gd name="connsiteX24429" fmla="*/ 7440433 w 10692508"/>
              <a:gd name="connsiteY24429" fmla="*/ 169515 h 4158856"/>
              <a:gd name="connsiteX24430" fmla="*/ 7461137 w 10692508"/>
              <a:gd name="connsiteY24430" fmla="*/ 159543 h 4158856"/>
              <a:gd name="connsiteX24431" fmla="*/ 7461137 w 10692508"/>
              <a:gd name="connsiteY24431" fmla="*/ 164912 h 4158856"/>
              <a:gd name="connsiteX24432" fmla="*/ 7500245 w 10692508"/>
              <a:gd name="connsiteY24432" fmla="*/ 164912 h 4158856"/>
              <a:gd name="connsiteX24433" fmla="*/ 7500245 w 10692508"/>
              <a:gd name="connsiteY24433" fmla="*/ 159543 h 4158856"/>
              <a:gd name="connsiteX24434" fmla="*/ 7490277 w 10692508"/>
              <a:gd name="connsiteY24434" fmla="*/ 154174 h 4158856"/>
              <a:gd name="connsiteX24435" fmla="*/ 7500245 w 10692508"/>
              <a:gd name="connsiteY24435" fmla="*/ 154174 h 4158856"/>
              <a:gd name="connsiteX24436" fmla="*/ 7530918 w 10692508"/>
              <a:gd name="connsiteY24436" fmla="*/ 159543 h 4158856"/>
              <a:gd name="connsiteX24437" fmla="*/ 7550089 w 10692508"/>
              <a:gd name="connsiteY24437" fmla="*/ 148805 h 4158856"/>
              <a:gd name="connsiteX24438" fmla="*/ 7550089 w 10692508"/>
              <a:gd name="connsiteY24438" fmla="*/ 143435 h 4158856"/>
              <a:gd name="connsiteX24439" fmla="*/ 7520949 w 10692508"/>
              <a:gd name="connsiteY24439" fmla="*/ 133464 h 4158856"/>
              <a:gd name="connsiteX24440" fmla="*/ 7520949 w 10692508"/>
              <a:gd name="connsiteY24440" fmla="*/ 123492 h 4158856"/>
              <a:gd name="connsiteX24441" fmla="*/ 7540887 w 10692508"/>
              <a:gd name="connsiteY24441" fmla="*/ 112754 h 4158856"/>
              <a:gd name="connsiteX24442" fmla="*/ 7580761 w 10692508"/>
              <a:gd name="connsiteY24442" fmla="*/ 107385 h 4158856"/>
              <a:gd name="connsiteX24443" fmla="*/ 7630605 w 10692508"/>
              <a:gd name="connsiteY24443" fmla="*/ 92811 h 4158856"/>
              <a:gd name="connsiteX24444" fmla="*/ 7630605 w 10692508"/>
              <a:gd name="connsiteY24444" fmla="*/ 87442 h 4158856"/>
              <a:gd name="connsiteX24445" fmla="*/ 7490277 w 10692508"/>
              <a:gd name="connsiteY24445" fmla="*/ 66732 h 4158856"/>
              <a:gd name="connsiteX24446" fmla="*/ 7500245 w 10692508"/>
              <a:gd name="connsiteY24446" fmla="*/ 76703 h 4158856"/>
              <a:gd name="connsiteX24447" fmla="*/ 7481075 w 10692508"/>
              <a:gd name="connsiteY24447" fmla="*/ 82073 h 4158856"/>
              <a:gd name="connsiteX24448" fmla="*/ 7471107 w 10692508"/>
              <a:gd name="connsiteY24448" fmla="*/ 76703 h 4158856"/>
              <a:gd name="connsiteX24449" fmla="*/ 7700385 w 10692508"/>
              <a:gd name="connsiteY24449" fmla="*/ 61363 h 4158856"/>
              <a:gd name="connsiteX24450" fmla="*/ 7710353 w 10692508"/>
              <a:gd name="connsiteY24450" fmla="*/ 61363 h 4158856"/>
              <a:gd name="connsiteX24451" fmla="*/ 7719555 w 10692508"/>
              <a:gd name="connsiteY24451" fmla="*/ 66732 h 4158856"/>
              <a:gd name="connsiteX24452" fmla="*/ 7710353 w 10692508"/>
              <a:gd name="connsiteY24452" fmla="*/ 66732 h 4158856"/>
              <a:gd name="connsiteX24453" fmla="*/ 7700385 w 10692508"/>
              <a:gd name="connsiteY24453" fmla="*/ 66732 h 4158856"/>
              <a:gd name="connsiteX24454" fmla="*/ 7530918 w 10692508"/>
              <a:gd name="connsiteY24454" fmla="*/ 61363 h 4158856"/>
              <a:gd name="connsiteX24455" fmla="*/ 7540887 w 10692508"/>
              <a:gd name="connsiteY24455" fmla="*/ 66732 h 4158856"/>
              <a:gd name="connsiteX24456" fmla="*/ 7530918 w 10692508"/>
              <a:gd name="connsiteY24456" fmla="*/ 72101 h 4158856"/>
              <a:gd name="connsiteX24457" fmla="*/ 7540887 w 10692508"/>
              <a:gd name="connsiteY24457" fmla="*/ 76703 h 4158856"/>
              <a:gd name="connsiteX24458" fmla="*/ 7510981 w 10692508"/>
              <a:gd name="connsiteY24458" fmla="*/ 82073 h 4158856"/>
              <a:gd name="connsiteX24459" fmla="*/ 7510981 w 10692508"/>
              <a:gd name="connsiteY24459" fmla="*/ 76703 h 4158856"/>
              <a:gd name="connsiteX24460" fmla="*/ 7520949 w 10692508"/>
              <a:gd name="connsiteY24460" fmla="*/ 66732 h 4158856"/>
              <a:gd name="connsiteX24461" fmla="*/ 7800071 w 10692508"/>
              <a:gd name="connsiteY24461" fmla="*/ 51391 h 4158856"/>
              <a:gd name="connsiteX24462" fmla="*/ 7820009 w 10692508"/>
              <a:gd name="connsiteY24462" fmla="*/ 51391 h 4158856"/>
              <a:gd name="connsiteX24463" fmla="*/ 7830744 w 10692508"/>
              <a:gd name="connsiteY24463" fmla="*/ 56761 h 4158856"/>
              <a:gd name="connsiteX24464" fmla="*/ 7810040 w 10692508"/>
              <a:gd name="connsiteY24464" fmla="*/ 66732 h 4158856"/>
              <a:gd name="connsiteX24465" fmla="*/ 7570793 w 10692508"/>
              <a:gd name="connsiteY24465" fmla="*/ 51391 h 4158856"/>
              <a:gd name="connsiteX24466" fmla="*/ 7580761 w 10692508"/>
              <a:gd name="connsiteY24466" fmla="*/ 56761 h 4158856"/>
              <a:gd name="connsiteX24467" fmla="*/ 7590730 w 10692508"/>
              <a:gd name="connsiteY24467" fmla="*/ 56761 h 4158856"/>
              <a:gd name="connsiteX24468" fmla="*/ 7590730 w 10692508"/>
              <a:gd name="connsiteY24468" fmla="*/ 61363 h 4158856"/>
              <a:gd name="connsiteX24469" fmla="*/ 7570793 w 10692508"/>
              <a:gd name="connsiteY24469" fmla="*/ 66732 h 4158856"/>
              <a:gd name="connsiteX24470" fmla="*/ 7550089 w 10692508"/>
              <a:gd name="connsiteY24470" fmla="*/ 76703 h 4158856"/>
              <a:gd name="connsiteX24471" fmla="*/ 7550089 w 10692508"/>
              <a:gd name="connsiteY24471" fmla="*/ 72101 h 4158856"/>
              <a:gd name="connsiteX24472" fmla="*/ 7609901 w 10692508"/>
              <a:gd name="connsiteY24472" fmla="*/ 41420 h 4158856"/>
              <a:gd name="connsiteX24473" fmla="*/ 7619869 w 10692508"/>
              <a:gd name="connsiteY24473" fmla="*/ 46022 h 4158856"/>
              <a:gd name="connsiteX24474" fmla="*/ 7630605 w 10692508"/>
              <a:gd name="connsiteY24474" fmla="*/ 41420 h 4158856"/>
              <a:gd name="connsiteX24475" fmla="*/ 7640573 w 10692508"/>
              <a:gd name="connsiteY24475" fmla="*/ 46022 h 4158856"/>
              <a:gd name="connsiteX24476" fmla="*/ 7640573 w 10692508"/>
              <a:gd name="connsiteY24476" fmla="*/ 51391 h 4158856"/>
              <a:gd name="connsiteX24477" fmla="*/ 7630605 w 10692508"/>
              <a:gd name="connsiteY24477" fmla="*/ 56761 h 4158856"/>
              <a:gd name="connsiteX24478" fmla="*/ 7609901 w 10692508"/>
              <a:gd name="connsiteY24478" fmla="*/ 56761 h 4158856"/>
              <a:gd name="connsiteX24479" fmla="*/ 7590730 w 10692508"/>
              <a:gd name="connsiteY24479" fmla="*/ 46022 h 4158856"/>
              <a:gd name="connsiteX24480" fmla="*/ 7710353 w 10692508"/>
              <a:gd name="connsiteY24480" fmla="*/ 36051 h 4158856"/>
              <a:gd name="connsiteX24481" fmla="*/ 7719555 w 10692508"/>
              <a:gd name="connsiteY24481" fmla="*/ 36051 h 4158856"/>
              <a:gd name="connsiteX24482" fmla="*/ 7719555 w 10692508"/>
              <a:gd name="connsiteY24482" fmla="*/ 46022 h 4158856"/>
              <a:gd name="connsiteX24483" fmla="*/ 7700385 w 10692508"/>
              <a:gd name="connsiteY24483" fmla="*/ 46022 h 4158856"/>
              <a:gd name="connsiteX24484" fmla="*/ 7659743 w 10692508"/>
              <a:gd name="connsiteY24484" fmla="*/ 66732 h 4158856"/>
              <a:gd name="connsiteX24485" fmla="*/ 7680447 w 10692508"/>
              <a:gd name="connsiteY24485" fmla="*/ 76703 h 4158856"/>
              <a:gd name="connsiteX24486" fmla="*/ 7690417 w 10692508"/>
              <a:gd name="connsiteY24486" fmla="*/ 82073 h 4158856"/>
              <a:gd name="connsiteX24487" fmla="*/ 7659743 w 10692508"/>
              <a:gd name="connsiteY24487" fmla="*/ 82073 h 4158856"/>
              <a:gd name="connsiteX24488" fmla="*/ 7659743 w 10692508"/>
              <a:gd name="connsiteY24488" fmla="*/ 76703 h 4158856"/>
              <a:gd name="connsiteX24489" fmla="*/ 7650541 w 10692508"/>
              <a:gd name="connsiteY24489" fmla="*/ 76703 h 4158856"/>
              <a:gd name="connsiteX24490" fmla="*/ 7630605 w 10692508"/>
              <a:gd name="connsiteY24490" fmla="*/ 76703 h 4158856"/>
              <a:gd name="connsiteX24491" fmla="*/ 7599932 w 10692508"/>
              <a:gd name="connsiteY24491" fmla="*/ 82073 h 4158856"/>
              <a:gd name="connsiteX24492" fmla="*/ 7599932 w 10692508"/>
              <a:gd name="connsiteY24492" fmla="*/ 87442 h 4158856"/>
              <a:gd name="connsiteX24493" fmla="*/ 7590730 w 10692508"/>
              <a:gd name="connsiteY24493" fmla="*/ 87442 h 4158856"/>
              <a:gd name="connsiteX24494" fmla="*/ 7570793 w 10692508"/>
              <a:gd name="connsiteY24494" fmla="*/ 97413 h 4158856"/>
              <a:gd name="connsiteX24495" fmla="*/ 7560057 w 10692508"/>
              <a:gd name="connsiteY24495" fmla="*/ 97413 h 4158856"/>
              <a:gd name="connsiteX24496" fmla="*/ 7550089 w 10692508"/>
              <a:gd name="connsiteY24496" fmla="*/ 87442 h 4158856"/>
              <a:gd name="connsiteX24497" fmla="*/ 7570793 w 10692508"/>
              <a:gd name="connsiteY24497" fmla="*/ 82073 h 4158856"/>
              <a:gd name="connsiteX24498" fmla="*/ 7599932 w 10692508"/>
              <a:gd name="connsiteY24498" fmla="*/ 76703 h 4158856"/>
              <a:gd name="connsiteX24499" fmla="*/ 7619869 w 10692508"/>
              <a:gd name="connsiteY24499" fmla="*/ 66732 h 4158856"/>
              <a:gd name="connsiteX24500" fmla="*/ 7640573 w 10692508"/>
              <a:gd name="connsiteY24500" fmla="*/ 66732 h 4158856"/>
              <a:gd name="connsiteX24501" fmla="*/ 7659743 w 10692508"/>
              <a:gd name="connsiteY24501" fmla="*/ 56761 h 4158856"/>
              <a:gd name="connsiteX24502" fmla="*/ 7669712 w 10692508"/>
              <a:gd name="connsiteY24502" fmla="*/ 51391 h 4158856"/>
              <a:gd name="connsiteX24503" fmla="*/ 7750228 w 10692508"/>
              <a:gd name="connsiteY24503" fmla="*/ 20710 h 4158856"/>
              <a:gd name="connsiteX24504" fmla="*/ 7770165 w 10692508"/>
              <a:gd name="connsiteY24504" fmla="*/ 20710 h 4158856"/>
              <a:gd name="connsiteX24505" fmla="*/ 7770165 w 10692508"/>
              <a:gd name="connsiteY24505" fmla="*/ 30681 h 4158856"/>
              <a:gd name="connsiteX24506" fmla="*/ 7790103 w 10692508"/>
              <a:gd name="connsiteY24506" fmla="*/ 30681 h 4158856"/>
              <a:gd name="connsiteX24507" fmla="*/ 7790103 w 10692508"/>
              <a:gd name="connsiteY24507" fmla="*/ 41420 h 4158856"/>
              <a:gd name="connsiteX24508" fmla="*/ 7800071 w 10692508"/>
              <a:gd name="connsiteY24508" fmla="*/ 46022 h 4158856"/>
              <a:gd name="connsiteX24509" fmla="*/ 7779367 w 10692508"/>
              <a:gd name="connsiteY24509" fmla="*/ 51391 h 4158856"/>
              <a:gd name="connsiteX24510" fmla="*/ 7790103 w 10692508"/>
              <a:gd name="connsiteY24510" fmla="*/ 61363 h 4158856"/>
              <a:gd name="connsiteX24511" fmla="*/ 7779367 w 10692508"/>
              <a:gd name="connsiteY24511" fmla="*/ 61363 h 4158856"/>
              <a:gd name="connsiteX24512" fmla="*/ 7750228 w 10692508"/>
              <a:gd name="connsiteY24512" fmla="*/ 46022 h 4158856"/>
              <a:gd name="connsiteX24513" fmla="*/ 7760197 w 10692508"/>
              <a:gd name="connsiteY24513" fmla="*/ 41420 h 4158856"/>
              <a:gd name="connsiteX24514" fmla="*/ 7729524 w 10692508"/>
              <a:gd name="connsiteY24514" fmla="*/ 41420 h 4158856"/>
              <a:gd name="connsiteX24515" fmla="*/ 7729524 w 10692508"/>
              <a:gd name="connsiteY24515" fmla="*/ 30681 h 4158856"/>
              <a:gd name="connsiteX24516" fmla="*/ 7740259 w 10692508"/>
              <a:gd name="connsiteY24516" fmla="*/ 25312 h 4158856"/>
              <a:gd name="connsiteX24517" fmla="*/ 7690417 w 10692508"/>
              <a:gd name="connsiteY24517" fmla="*/ 15341 h 4158856"/>
              <a:gd name="connsiteX24518" fmla="*/ 7710353 w 10692508"/>
              <a:gd name="connsiteY24518" fmla="*/ 20710 h 4158856"/>
              <a:gd name="connsiteX24519" fmla="*/ 7680447 w 10692508"/>
              <a:gd name="connsiteY24519" fmla="*/ 41420 h 4158856"/>
              <a:gd name="connsiteX24520" fmla="*/ 7669712 w 10692508"/>
              <a:gd name="connsiteY24520" fmla="*/ 36051 h 4158856"/>
              <a:gd name="connsiteX24521" fmla="*/ 7669712 w 10692508"/>
              <a:gd name="connsiteY24521" fmla="*/ 25312 h 4158856"/>
              <a:gd name="connsiteX24522" fmla="*/ 7800071 w 10692508"/>
              <a:gd name="connsiteY24522" fmla="*/ 10739 h 4158856"/>
              <a:gd name="connsiteX24523" fmla="*/ 7800071 w 10692508"/>
              <a:gd name="connsiteY24523" fmla="*/ 15341 h 4158856"/>
              <a:gd name="connsiteX24524" fmla="*/ 7779367 w 10692508"/>
              <a:gd name="connsiteY24524" fmla="*/ 15341 h 4158856"/>
              <a:gd name="connsiteX24525" fmla="*/ 7750228 w 10692508"/>
              <a:gd name="connsiteY24525" fmla="*/ 0 h 4158856"/>
              <a:gd name="connsiteX24526" fmla="*/ 7760197 w 10692508"/>
              <a:gd name="connsiteY24526" fmla="*/ 0 h 4158856"/>
              <a:gd name="connsiteX24527" fmla="*/ 7760197 w 10692508"/>
              <a:gd name="connsiteY24527" fmla="*/ 5369 h 4158856"/>
              <a:gd name="connsiteX24528" fmla="*/ 7750228 w 10692508"/>
              <a:gd name="connsiteY24528" fmla="*/ 15341 h 4158856"/>
              <a:gd name="connsiteX24529" fmla="*/ 7740259 w 10692508"/>
              <a:gd name="connsiteY24529" fmla="*/ 15341 h 4158856"/>
              <a:gd name="connsiteX24530" fmla="*/ 7740259 w 10692508"/>
              <a:gd name="connsiteY24530" fmla="*/ 10739 h 41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</a:cxnLst>
            <a:rect l="l" t="t" r="r" b="b"/>
            <a:pathLst>
              <a:path w="10692508" h="4158856">
                <a:moveTo>
                  <a:pt x="7440433" y="4148118"/>
                </a:moveTo>
                <a:lnTo>
                  <a:pt x="7450403" y="4158856"/>
                </a:lnTo>
                <a:lnTo>
                  <a:pt x="7440433" y="4158856"/>
                </a:lnTo>
                <a:close/>
                <a:moveTo>
                  <a:pt x="7700385" y="4133544"/>
                </a:moveTo>
                <a:lnTo>
                  <a:pt x="7710353" y="4133544"/>
                </a:lnTo>
                <a:lnTo>
                  <a:pt x="7710353" y="4138913"/>
                </a:lnTo>
                <a:lnTo>
                  <a:pt x="7700385" y="4138913"/>
                </a:lnTo>
                <a:close/>
                <a:moveTo>
                  <a:pt x="6632975" y="4128175"/>
                </a:moveTo>
                <a:lnTo>
                  <a:pt x="6642943" y="4138913"/>
                </a:lnTo>
                <a:lnTo>
                  <a:pt x="6622239" y="4143515"/>
                </a:lnTo>
                <a:lnTo>
                  <a:pt x="6622239" y="4133544"/>
                </a:lnTo>
                <a:close/>
                <a:moveTo>
                  <a:pt x="7211155" y="4102863"/>
                </a:moveTo>
                <a:lnTo>
                  <a:pt x="7221123" y="4102863"/>
                </a:lnTo>
                <a:lnTo>
                  <a:pt x="7221123" y="4107465"/>
                </a:lnTo>
                <a:lnTo>
                  <a:pt x="7211155" y="4107465"/>
                </a:lnTo>
                <a:close/>
                <a:moveTo>
                  <a:pt x="2503661" y="4097493"/>
                </a:moveTo>
                <a:lnTo>
                  <a:pt x="2514396" y="4097493"/>
                </a:lnTo>
                <a:lnTo>
                  <a:pt x="2503661" y="4102863"/>
                </a:lnTo>
                <a:close/>
                <a:moveTo>
                  <a:pt x="7291671" y="4076784"/>
                </a:moveTo>
                <a:lnTo>
                  <a:pt x="7291671" y="4097493"/>
                </a:lnTo>
                <a:lnTo>
                  <a:pt x="7280935" y="4086755"/>
                </a:lnTo>
                <a:close/>
                <a:moveTo>
                  <a:pt x="5206693" y="4076784"/>
                </a:moveTo>
                <a:lnTo>
                  <a:pt x="5227398" y="4076784"/>
                </a:lnTo>
                <a:lnTo>
                  <a:pt x="5206693" y="4082153"/>
                </a:lnTo>
                <a:close/>
                <a:moveTo>
                  <a:pt x="2793518" y="4056074"/>
                </a:moveTo>
                <a:lnTo>
                  <a:pt x="2803486" y="4056074"/>
                </a:lnTo>
                <a:lnTo>
                  <a:pt x="2793518" y="4066812"/>
                </a:lnTo>
                <a:close/>
                <a:moveTo>
                  <a:pt x="6463508" y="4051471"/>
                </a:moveTo>
                <a:lnTo>
                  <a:pt x="6483445" y="4051471"/>
                </a:lnTo>
                <a:lnTo>
                  <a:pt x="6483445" y="4066812"/>
                </a:lnTo>
                <a:lnTo>
                  <a:pt x="6463508" y="4071414"/>
                </a:lnTo>
                <a:close/>
                <a:moveTo>
                  <a:pt x="7530918" y="4046102"/>
                </a:moveTo>
                <a:lnTo>
                  <a:pt x="7540887" y="4046102"/>
                </a:lnTo>
                <a:lnTo>
                  <a:pt x="7540887" y="4051471"/>
                </a:lnTo>
                <a:lnTo>
                  <a:pt x="7530918" y="4051471"/>
                </a:lnTo>
                <a:close/>
                <a:moveTo>
                  <a:pt x="6353853" y="4046102"/>
                </a:moveTo>
                <a:lnTo>
                  <a:pt x="6373790" y="4046102"/>
                </a:lnTo>
                <a:lnTo>
                  <a:pt x="6383759" y="4061443"/>
                </a:lnTo>
                <a:lnTo>
                  <a:pt x="6373790" y="4066812"/>
                </a:lnTo>
                <a:lnTo>
                  <a:pt x="6353853" y="4051471"/>
                </a:lnTo>
                <a:close/>
                <a:moveTo>
                  <a:pt x="6483445" y="4040733"/>
                </a:moveTo>
                <a:lnTo>
                  <a:pt x="6493414" y="4046102"/>
                </a:lnTo>
                <a:lnTo>
                  <a:pt x="6473477" y="4046102"/>
                </a:lnTo>
                <a:close/>
                <a:moveTo>
                  <a:pt x="5276474" y="4040733"/>
                </a:moveTo>
                <a:lnTo>
                  <a:pt x="5256537" y="4051471"/>
                </a:lnTo>
                <a:lnTo>
                  <a:pt x="5235833" y="4051471"/>
                </a:lnTo>
                <a:close/>
                <a:moveTo>
                  <a:pt x="6523320" y="4035364"/>
                </a:moveTo>
                <a:lnTo>
                  <a:pt x="6533288" y="4035364"/>
                </a:lnTo>
                <a:lnTo>
                  <a:pt x="6543257" y="4046102"/>
                </a:lnTo>
                <a:lnTo>
                  <a:pt x="6523320" y="4051471"/>
                </a:lnTo>
                <a:lnTo>
                  <a:pt x="6512584" y="4051471"/>
                </a:lnTo>
                <a:lnTo>
                  <a:pt x="6523320" y="4040733"/>
                </a:lnTo>
                <a:close/>
                <a:moveTo>
                  <a:pt x="2793518" y="4030761"/>
                </a:moveTo>
                <a:lnTo>
                  <a:pt x="2803486" y="4030761"/>
                </a:lnTo>
                <a:lnTo>
                  <a:pt x="2803486" y="4035364"/>
                </a:lnTo>
                <a:lnTo>
                  <a:pt x="2793518" y="4035364"/>
                </a:lnTo>
                <a:close/>
                <a:moveTo>
                  <a:pt x="6712724" y="4020790"/>
                </a:moveTo>
                <a:lnTo>
                  <a:pt x="6722692" y="4020790"/>
                </a:lnTo>
                <a:lnTo>
                  <a:pt x="6722692" y="4025392"/>
                </a:lnTo>
                <a:lnTo>
                  <a:pt x="6722692" y="4030761"/>
                </a:lnTo>
                <a:lnTo>
                  <a:pt x="6712724" y="4025392"/>
                </a:lnTo>
                <a:close/>
                <a:moveTo>
                  <a:pt x="5725062" y="4015421"/>
                </a:moveTo>
                <a:lnTo>
                  <a:pt x="5745766" y="4015421"/>
                </a:lnTo>
                <a:lnTo>
                  <a:pt x="5735798" y="4025392"/>
                </a:lnTo>
                <a:close/>
                <a:moveTo>
                  <a:pt x="3321855" y="4010052"/>
                </a:moveTo>
                <a:lnTo>
                  <a:pt x="3331057" y="4010052"/>
                </a:lnTo>
                <a:lnTo>
                  <a:pt x="3321855" y="4015421"/>
                </a:lnTo>
                <a:close/>
                <a:moveTo>
                  <a:pt x="7430465" y="4004682"/>
                </a:moveTo>
                <a:lnTo>
                  <a:pt x="7440433" y="4004682"/>
                </a:lnTo>
                <a:lnTo>
                  <a:pt x="7430465" y="4015421"/>
                </a:lnTo>
                <a:close/>
                <a:moveTo>
                  <a:pt x="6762567" y="4004682"/>
                </a:moveTo>
                <a:lnTo>
                  <a:pt x="6772536" y="4004682"/>
                </a:lnTo>
                <a:lnTo>
                  <a:pt x="6772536" y="4015421"/>
                </a:lnTo>
                <a:lnTo>
                  <a:pt x="6762567" y="4015421"/>
                </a:lnTo>
                <a:close/>
                <a:moveTo>
                  <a:pt x="2722971" y="4004682"/>
                </a:moveTo>
                <a:lnTo>
                  <a:pt x="2732939" y="4010052"/>
                </a:lnTo>
                <a:lnTo>
                  <a:pt x="2722971" y="4015421"/>
                </a:lnTo>
                <a:close/>
                <a:moveTo>
                  <a:pt x="1266783" y="4004682"/>
                </a:moveTo>
                <a:lnTo>
                  <a:pt x="1276752" y="4004682"/>
                </a:lnTo>
                <a:lnTo>
                  <a:pt x="1286721" y="4015421"/>
                </a:lnTo>
                <a:lnTo>
                  <a:pt x="1266783" y="4015421"/>
                </a:lnTo>
                <a:close/>
                <a:moveTo>
                  <a:pt x="3002092" y="3999313"/>
                </a:moveTo>
                <a:lnTo>
                  <a:pt x="3032765" y="3999313"/>
                </a:lnTo>
                <a:lnTo>
                  <a:pt x="3022796" y="4010052"/>
                </a:lnTo>
                <a:close/>
                <a:moveTo>
                  <a:pt x="7779367" y="3994711"/>
                </a:moveTo>
                <a:lnTo>
                  <a:pt x="7779367" y="4004682"/>
                </a:lnTo>
                <a:lnTo>
                  <a:pt x="7760197" y="4010052"/>
                </a:lnTo>
                <a:lnTo>
                  <a:pt x="7760197" y="3999313"/>
                </a:lnTo>
                <a:close/>
                <a:moveTo>
                  <a:pt x="5865390" y="3994711"/>
                </a:moveTo>
                <a:lnTo>
                  <a:pt x="5865390" y="3999313"/>
                </a:lnTo>
                <a:lnTo>
                  <a:pt x="5855421" y="4015421"/>
                </a:lnTo>
                <a:lnTo>
                  <a:pt x="5834717" y="4015421"/>
                </a:lnTo>
                <a:lnTo>
                  <a:pt x="5845453" y="3999313"/>
                </a:lnTo>
                <a:close/>
                <a:moveTo>
                  <a:pt x="5306380" y="3994711"/>
                </a:moveTo>
                <a:lnTo>
                  <a:pt x="5316348" y="3999313"/>
                </a:lnTo>
                <a:lnTo>
                  <a:pt x="5295644" y="4004682"/>
                </a:lnTo>
                <a:lnTo>
                  <a:pt x="5295644" y="3999313"/>
                </a:lnTo>
                <a:close/>
                <a:moveTo>
                  <a:pt x="8289301" y="3990109"/>
                </a:moveTo>
                <a:lnTo>
                  <a:pt x="8298503" y="3990109"/>
                </a:lnTo>
                <a:lnTo>
                  <a:pt x="8308471" y="3994711"/>
                </a:lnTo>
                <a:lnTo>
                  <a:pt x="8289301" y="3999313"/>
                </a:lnTo>
                <a:close/>
                <a:moveTo>
                  <a:pt x="6533288" y="3990109"/>
                </a:moveTo>
                <a:lnTo>
                  <a:pt x="6553226" y="3990109"/>
                </a:lnTo>
                <a:lnTo>
                  <a:pt x="6562427" y="3990109"/>
                </a:lnTo>
                <a:lnTo>
                  <a:pt x="6553226" y="3999313"/>
                </a:lnTo>
                <a:lnTo>
                  <a:pt x="6523320" y="4015421"/>
                </a:lnTo>
                <a:lnTo>
                  <a:pt x="6502616" y="4010052"/>
                </a:lnTo>
                <a:lnTo>
                  <a:pt x="6523320" y="3999313"/>
                </a:lnTo>
                <a:close/>
                <a:moveTo>
                  <a:pt x="6942002" y="3984739"/>
                </a:moveTo>
                <a:lnTo>
                  <a:pt x="6962706" y="3984739"/>
                </a:lnTo>
                <a:lnTo>
                  <a:pt x="6962706" y="3999313"/>
                </a:lnTo>
                <a:lnTo>
                  <a:pt x="6952738" y="4004682"/>
                </a:lnTo>
                <a:lnTo>
                  <a:pt x="6942002" y="4004682"/>
                </a:lnTo>
                <a:lnTo>
                  <a:pt x="6932034" y="4010052"/>
                </a:lnTo>
                <a:lnTo>
                  <a:pt x="6932034" y="4004682"/>
                </a:lnTo>
                <a:lnTo>
                  <a:pt x="6932034" y="3990109"/>
                </a:lnTo>
                <a:close/>
                <a:moveTo>
                  <a:pt x="6254167" y="3984739"/>
                </a:moveTo>
                <a:lnTo>
                  <a:pt x="6254167" y="3990109"/>
                </a:lnTo>
                <a:lnTo>
                  <a:pt x="6244198" y="3990109"/>
                </a:lnTo>
                <a:close/>
                <a:moveTo>
                  <a:pt x="3161591" y="3984739"/>
                </a:moveTo>
                <a:lnTo>
                  <a:pt x="3181527" y="3984739"/>
                </a:lnTo>
                <a:lnTo>
                  <a:pt x="3181527" y="3990109"/>
                </a:lnTo>
                <a:lnTo>
                  <a:pt x="3171559" y="3994711"/>
                </a:lnTo>
                <a:lnTo>
                  <a:pt x="3151622" y="3994711"/>
                </a:lnTo>
                <a:lnTo>
                  <a:pt x="3151622" y="3990109"/>
                </a:lnTo>
                <a:close/>
                <a:moveTo>
                  <a:pt x="6383759" y="3979370"/>
                </a:moveTo>
                <a:lnTo>
                  <a:pt x="6402929" y="3984739"/>
                </a:lnTo>
                <a:lnTo>
                  <a:pt x="6383759" y="3990109"/>
                </a:lnTo>
                <a:close/>
                <a:moveTo>
                  <a:pt x="6642943" y="3974001"/>
                </a:moveTo>
                <a:lnTo>
                  <a:pt x="6642943" y="3984739"/>
                </a:lnTo>
                <a:lnTo>
                  <a:pt x="6632975" y="3990109"/>
                </a:lnTo>
                <a:lnTo>
                  <a:pt x="6632975" y="3979370"/>
                </a:lnTo>
                <a:close/>
                <a:moveTo>
                  <a:pt x="6452773" y="3974001"/>
                </a:moveTo>
                <a:lnTo>
                  <a:pt x="6452773" y="3990109"/>
                </a:lnTo>
                <a:lnTo>
                  <a:pt x="6433602" y="3994711"/>
                </a:lnTo>
                <a:lnTo>
                  <a:pt x="6433602" y="3984739"/>
                </a:lnTo>
                <a:close/>
                <a:moveTo>
                  <a:pt x="2932312" y="3974001"/>
                </a:moveTo>
                <a:lnTo>
                  <a:pt x="2932312" y="3979370"/>
                </a:lnTo>
                <a:lnTo>
                  <a:pt x="2913141" y="3984739"/>
                </a:lnTo>
                <a:lnTo>
                  <a:pt x="2913141" y="3979370"/>
                </a:lnTo>
                <a:close/>
                <a:moveTo>
                  <a:pt x="6912096" y="3968632"/>
                </a:moveTo>
                <a:lnTo>
                  <a:pt x="6932034" y="3974001"/>
                </a:lnTo>
                <a:lnTo>
                  <a:pt x="6912096" y="3984739"/>
                </a:lnTo>
                <a:close/>
                <a:moveTo>
                  <a:pt x="5764937" y="3968632"/>
                </a:moveTo>
                <a:lnTo>
                  <a:pt x="5774906" y="3974001"/>
                </a:lnTo>
                <a:lnTo>
                  <a:pt x="5754968" y="3984739"/>
                </a:lnTo>
                <a:lnTo>
                  <a:pt x="5745766" y="3979370"/>
                </a:lnTo>
                <a:close/>
                <a:moveTo>
                  <a:pt x="3221402" y="3963263"/>
                </a:moveTo>
                <a:lnTo>
                  <a:pt x="3221402" y="3984739"/>
                </a:lnTo>
                <a:lnTo>
                  <a:pt x="3211433" y="3984739"/>
                </a:lnTo>
                <a:lnTo>
                  <a:pt x="3202231" y="3974001"/>
                </a:lnTo>
                <a:close/>
                <a:moveTo>
                  <a:pt x="2762845" y="3963263"/>
                </a:moveTo>
                <a:lnTo>
                  <a:pt x="2772814" y="3968632"/>
                </a:lnTo>
                <a:lnTo>
                  <a:pt x="2762845" y="3968632"/>
                </a:lnTo>
                <a:close/>
                <a:moveTo>
                  <a:pt x="5795610" y="3958660"/>
                </a:moveTo>
                <a:lnTo>
                  <a:pt x="5805578" y="3963263"/>
                </a:lnTo>
                <a:lnTo>
                  <a:pt x="5795610" y="3974001"/>
                </a:lnTo>
                <a:lnTo>
                  <a:pt x="5784874" y="3979370"/>
                </a:lnTo>
                <a:lnTo>
                  <a:pt x="5784874" y="3974001"/>
                </a:lnTo>
                <a:lnTo>
                  <a:pt x="5784874" y="3968632"/>
                </a:lnTo>
                <a:close/>
                <a:moveTo>
                  <a:pt x="6991845" y="3954058"/>
                </a:moveTo>
                <a:lnTo>
                  <a:pt x="6991845" y="3963263"/>
                </a:lnTo>
                <a:lnTo>
                  <a:pt x="6971908" y="3968632"/>
                </a:lnTo>
                <a:lnTo>
                  <a:pt x="6962706" y="3958660"/>
                </a:lnTo>
                <a:close/>
                <a:moveTo>
                  <a:pt x="2134054" y="3948689"/>
                </a:moveTo>
                <a:lnTo>
                  <a:pt x="2144790" y="3948689"/>
                </a:lnTo>
                <a:lnTo>
                  <a:pt x="2134054" y="3958660"/>
                </a:lnTo>
                <a:lnTo>
                  <a:pt x="2124086" y="3954058"/>
                </a:lnTo>
                <a:close/>
                <a:moveTo>
                  <a:pt x="7889022" y="3943320"/>
                </a:moveTo>
                <a:lnTo>
                  <a:pt x="7898991" y="3954058"/>
                </a:lnTo>
                <a:lnTo>
                  <a:pt x="7889022" y="3958660"/>
                </a:lnTo>
                <a:lnTo>
                  <a:pt x="7879821" y="3958660"/>
                </a:lnTo>
                <a:lnTo>
                  <a:pt x="7879821" y="3948689"/>
                </a:lnTo>
                <a:close/>
                <a:moveTo>
                  <a:pt x="7270967" y="3943320"/>
                </a:moveTo>
                <a:lnTo>
                  <a:pt x="7280935" y="3943320"/>
                </a:lnTo>
                <a:lnTo>
                  <a:pt x="7280935" y="3958660"/>
                </a:lnTo>
                <a:lnTo>
                  <a:pt x="7270967" y="3958660"/>
                </a:lnTo>
                <a:close/>
                <a:moveTo>
                  <a:pt x="2374068" y="3943320"/>
                </a:moveTo>
                <a:lnTo>
                  <a:pt x="2374068" y="3948689"/>
                </a:lnTo>
                <a:lnTo>
                  <a:pt x="2353364" y="3954058"/>
                </a:lnTo>
                <a:lnTo>
                  <a:pt x="2353364" y="3948689"/>
                </a:lnTo>
                <a:close/>
                <a:moveTo>
                  <a:pt x="1555874" y="3943320"/>
                </a:moveTo>
                <a:lnTo>
                  <a:pt x="1555874" y="3954058"/>
                </a:lnTo>
                <a:lnTo>
                  <a:pt x="1545905" y="3954058"/>
                </a:lnTo>
                <a:close/>
                <a:moveTo>
                  <a:pt x="5855421" y="3932581"/>
                </a:moveTo>
                <a:lnTo>
                  <a:pt x="5865390" y="3937950"/>
                </a:lnTo>
                <a:lnTo>
                  <a:pt x="5834717" y="3954058"/>
                </a:lnTo>
                <a:lnTo>
                  <a:pt x="5834717" y="3948689"/>
                </a:lnTo>
                <a:close/>
                <a:moveTo>
                  <a:pt x="2593378" y="3932581"/>
                </a:moveTo>
                <a:lnTo>
                  <a:pt x="2593378" y="3937950"/>
                </a:lnTo>
                <a:lnTo>
                  <a:pt x="2572674" y="3948689"/>
                </a:lnTo>
                <a:lnTo>
                  <a:pt x="2563472" y="3943320"/>
                </a:lnTo>
                <a:close/>
                <a:moveTo>
                  <a:pt x="7550089" y="3927979"/>
                </a:moveTo>
                <a:lnTo>
                  <a:pt x="7560057" y="3937950"/>
                </a:lnTo>
                <a:lnTo>
                  <a:pt x="7550089" y="3943320"/>
                </a:lnTo>
                <a:lnTo>
                  <a:pt x="7540887" y="3937950"/>
                </a:lnTo>
                <a:close/>
                <a:moveTo>
                  <a:pt x="7481075" y="3927979"/>
                </a:moveTo>
                <a:lnTo>
                  <a:pt x="7490277" y="3927979"/>
                </a:lnTo>
                <a:lnTo>
                  <a:pt x="7490277" y="3932581"/>
                </a:lnTo>
                <a:lnTo>
                  <a:pt x="7481075" y="3932581"/>
                </a:lnTo>
                <a:close/>
                <a:moveTo>
                  <a:pt x="6154480" y="3927979"/>
                </a:moveTo>
                <a:lnTo>
                  <a:pt x="6163682" y="3932581"/>
                </a:lnTo>
                <a:lnTo>
                  <a:pt x="6144512" y="3937950"/>
                </a:lnTo>
                <a:close/>
                <a:moveTo>
                  <a:pt x="1925480" y="3927979"/>
                </a:moveTo>
                <a:lnTo>
                  <a:pt x="1964588" y="3927979"/>
                </a:lnTo>
                <a:lnTo>
                  <a:pt x="1944650" y="3932581"/>
                </a:lnTo>
                <a:lnTo>
                  <a:pt x="1935449" y="3937950"/>
                </a:lnTo>
                <a:close/>
                <a:moveTo>
                  <a:pt x="6832347" y="3922610"/>
                </a:moveTo>
                <a:lnTo>
                  <a:pt x="6851518" y="3927979"/>
                </a:lnTo>
                <a:lnTo>
                  <a:pt x="6843083" y="3943320"/>
                </a:lnTo>
                <a:lnTo>
                  <a:pt x="6822379" y="3954058"/>
                </a:lnTo>
                <a:lnTo>
                  <a:pt x="6812410" y="3963263"/>
                </a:lnTo>
                <a:lnTo>
                  <a:pt x="6802441" y="3963263"/>
                </a:lnTo>
                <a:lnTo>
                  <a:pt x="6802441" y="3943320"/>
                </a:lnTo>
                <a:close/>
                <a:moveTo>
                  <a:pt x="2732939" y="3922610"/>
                </a:moveTo>
                <a:lnTo>
                  <a:pt x="2732939" y="3927979"/>
                </a:lnTo>
                <a:lnTo>
                  <a:pt x="2722971" y="3932581"/>
                </a:lnTo>
                <a:lnTo>
                  <a:pt x="2713002" y="3927979"/>
                </a:lnTo>
                <a:close/>
                <a:moveTo>
                  <a:pt x="6523320" y="3918008"/>
                </a:moveTo>
                <a:lnTo>
                  <a:pt x="6533288" y="3922610"/>
                </a:lnTo>
                <a:lnTo>
                  <a:pt x="6533288" y="3932581"/>
                </a:lnTo>
                <a:lnTo>
                  <a:pt x="6502616" y="3937950"/>
                </a:lnTo>
                <a:lnTo>
                  <a:pt x="6502616" y="3922610"/>
                </a:lnTo>
                <a:close/>
                <a:moveTo>
                  <a:pt x="3799583" y="3918008"/>
                </a:moveTo>
                <a:lnTo>
                  <a:pt x="3810319" y="3927979"/>
                </a:lnTo>
                <a:lnTo>
                  <a:pt x="3799583" y="3927979"/>
                </a:lnTo>
                <a:close/>
                <a:moveTo>
                  <a:pt x="3669990" y="3918008"/>
                </a:moveTo>
                <a:lnTo>
                  <a:pt x="3669990" y="3927979"/>
                </a:lnTo>
                <a:lnTo>
                  <a:pt x="3660789" y="3922610"/>
                </a:lnTo>
                <a:close/>
                <a:moveTo>
                  <a:pt x="7132173" y="3912638"/>
                </a:moveTo>
                <a:lnTo>
                  <a:pt x="7132173" y="3922610"/>
                </a:lnTo>
                <a:lnTo>
                  <a:pt x="7111469" y="3918008"/>
                </a:lnTo>
                <a:close/>
                <a:moveTo>
                  <a:pt x="6573163" y="3912638"/>
                </a:moveTo>
                <a:lnTo>
                  <a:pt x="6583132" y="3912638"/>
                </a:lnTo>
                <a:lnTo>
                  <a:pt x="6583132" y="3927979"/>
                </a:lnTo>
                <a:lnTo>
                  <a:pt x="6573163" y="3918008"/>
                </a:lnTo>
                <a:close/>
                <a:moveTo>
                  <a:pt x="6134543" y="3912638"/>
                </a:moveTo>
                <a:lnTo>
                  <a:pt x="6144512" y="3912638"/>
                </a:lnTo>
                <a:lnTo>
                  <a:pt x="6154480" y="3927979"/>
                </a:lnTo>
                <a:lnTo>
                  <a:pt x="6144512" y="3927979"/>
                </a:lnTo>
                <a:close/>
                <a:moveTo>
                  <a:pt x="4438342" y="3912638"/>
                </a:moveTo>
                <a:lnTo>
                  <a:pt x="4448311" y="3912638"/>
                </a:lnTo>
                <a:lnTo>
                  <a:pt x="4459047" y="3918008"/>
                </a:lnTo>
                <a:lnTo>
                  <a:pt x="4459047" y="3932581"/>
                </a:lnTo>
                <a:lnTo>
                  <a:pt x="4438342" y="3943320"/>
                </a:lnTo>
                <a:lnTo>
                  <a:pt x="4428373" y="3937950"/>
                </a:lnTo>
                <a:lnTo>
                  <a:pt x="4428373" y="3922610"/>
                </a:lnTo>
                <a:close/>
                <a:moveTo>
                  <a:pt x="1446219" y="3912638"/>
                </a:moveTo>
                <a:lnTo>
                  <a:pt x="1456187" y="3912638"/>
                </a:lnTo>
                <a:lnTo>
                  <a:pt x="1466923" y="3922610"/>
                </a:lnTo>
                <a:lnTo>
                  <a:pt x="1446219" y="3922610"/>
                </a:lnTo>
                <a:lnTo>
                  <a:pt x="1436250" y="3918008"/>
                </a:lnTo>
                <a:lnTo>
                  <a:pt x="1446219" y="3918008"/>
                </a:lnTo>
                <a:close/>
                <a:moveTo>
                  <a:pt x="5874592" y="3907269"/>
                </a:moveTo>
                <a:lnTo>
                  <a:pt x="5894529" y="3912638"/>
                </a:lnTo>
                <a:lnTo>
                  <a:pt x="5865390" y="3918008"/>
                </a:lnTo>
                <a:lnTo>
                  <a:pt x="5855421" y="3918008"/>
                </a:lnTo>
                <a:close/>
                <a:moveTo>
                  <a:pt x="5665251" y="3907269"/>
                </a:moveTo>
                <a:lnTo>
                  <a:pt x="5685955" y="3912638"/>
                </a:lnTo>
                <a:lnTo>
                  <a:pt x="5665251" y="3918008"/>
                </a:lnTo>
                <a:close/>
                <a:moveTo>
                  <a:pt x="5356223" y="3907269"/>
                </a:moveTo>
                <a:lnTo>
                  <a:pt x="5347021" y="3922610"/>
                </a:lnTo>
                <a:lnTo>
                  <a:pt x="5336286" y="3922610"/>
                </a:lnTo>
                <a:lnTo>
                  <a:pt x="5316348" y="3932581"/>
                </a:lnTo>
                <a:lnTo>
                  <a:pt x="5306380" y="3927979"/>
                </a:lnTo>
                <a:lnTo>
                  <a:pt x="5306380" y="3922610"/>
                </a:lnTo>
                <a:lnTo>
                  <a:pt x="5316348" y="3918008"/>
                </a:lnTo>
                <a:lnTo>
                  <a:pt x="5326317" y="3918008"/>
                </a:lnTo>
                <a:lnTo>
                  <a:pt x="5326317" y="3912638"/>
                </a:lnTo>
                <a:close/>
                <a:moveTo>
                  <a:pt x="7839179" y="3901900"/>
                </a:moveTo>
                <a:lnTo>
                  <a:pt x="7839179" y="3912638"/>
                </a:lnTo>
                <a:lnTo>
                  <a:pt x="7820009" y="3907269"/>
                </a:lnTo>
                <a:close/>
                <a:moveTo>
                  <a:pt x="6463508" y="3901900"/>
                </a:moveTo>
                <a:lnTo>
                  <a:pt x="6473477" y="3901900"/>
                </a:lnTo>
                <a:lnTo>
                  <a:pt x="6463508" y="3907269"/>
                </a:lnTo>
                <a:close/>
                <a:moveTo>
                  <a:pt x="5634578" y="3901900"/>
                </a:moveTo>
                <a:lnTo>
                  <a:pt x="5645313" y="3901900"/>
                </a:lnTo>
                <a:lnTo>
                  <a:pt x="5645313" y="3907269"/>
                </a:lnTo>
                <a:lnTo>
                  <a:pt x="5626143" y="3907269"/>
                </a:lnTo>
                <a:close/>
                <a:moveTo>
                  <a:pt x="4029629" y="3901900"/>
                </a:moveTo>
                <a:lnTo>
                  <a:pt x="4049565" y="3907269"/>
                </a:lnTo>
                <a:lnTo>
                  <a:pt x="4039597" y="3912638"/>
                </a:lnTo>
                <a:lnTo>
                  <a:pt x="4029629" y="3912638"/>
                </a:lnTo>
                <a:lnTo>
                  <a:pt x="4029629" y="3907269"/>
                </a:lnTo>
                <a:close/>
                <a:moveTo>
                  <a:pt x="7411295" y="3897298"/>
                </a:moveTo>
                <a:lnTo>
                  <a:pt x="7421263" y="3897298"/>
                </a:lnTo>
                <a:lnTo>
                  <a:pt x="7411295" y="3918008"/>
                </a:lnTo>
                <a:close/>
                <a:moveTo>
                  <a:pt x="7301639" y="3897298"/>
                </a:moveTo>
                <a:lnTo>
                  <a:pt x="7311609" y="3897298"/>
                </a:lnTo>
                <a:lnTo>
                  <a:pt x="7320810" y="3897298"/>
                </a:lnTo>
                <a:lnTo>
                  <a:pt x="7320810" y="3901900"/>
                </a:lnTo>
                <a:lnTo>
                  <a:pt x="7311609" y="3901900"/>
                </a:lnTo>
                <a:close/>
                <a:moveTo>
                  <a:pt x="5954341" y="3897298"/>
                </a:moveTo>
                <a:lnTo>
                  <a:pt x="5965076" y="3897298"/>
                </a:lnTo>
                <a:lnTo>
                  <a:pt x="5954341" y="3907269"/>
                </a:lnTo>
                <a:close/>
                <a:moveTo>
                  <a:pt x="6363822" y="3891928"/>
                </a:moveTo>
                <a:lnTo>
                  <a:pt x="6373790" y="3891928"/>
                </a:lnTo>
                <a:lnTo>
                  <a:pt x="6373790" y="3901900"/>
                </a:lnTo>
                <a:lnTo>
                  <a:pt x="6363822" y="3901900"/>
                </a:lnTo>
                <a:close/>
                <a:moveTo>
                  <a:pt x="6981877" y="3886559"/>
                </a:moveTo>
                <a:lnTo>
                  <a:pt x="7001814" y="3886559"/>
                </a:lnTo>
                <a:lnTo>
                  <a:pt x="7001814" y="3891928"/>
                </a:lnTo>
                <a:lnTo>
                  <a:pt x="6981877" y="3891928"/>
                </a:lnTo>
                <a:close/>
                <a:moveTo>
                  <a:pt x="6223494" y="3886559"/>
                </a:moveTo>
                <a:lnTo>
                  <a:pt x="6233463" y="3897298"/>
                </a:lnTo>
                <a:lnTo>
                  <a:pt x="6204324" y="3907269"/>
                </a:lnTo>
                <a:lnTo>
                  <a:pt x="6184386" y="3907269"/>
                </a:lnTo>
                <a:lnTo>
                  <a:pt x="6204324" y="3901900"/>
                </a:lnTo>
                <a:lnTo>
                  <a:pt x="6204324" y="3891928"/>
                </a:lnTo>
                <a:close/>
                <a:moveTo>
                  <a:pt x="5416035" y="3886559"/>
                </a:moveTo>
                <a:lnTo>
                  <a:pt x="5426003" y="3891928"/>
                </a:lnTo>
                <a:lnTo>
                  <a:pt x="5416035" y="3901900"/>
                </a:lnTo>
                <a:lnTo>
                  <a:pt x="5396864" y="3897298"/>
                </a:lnTo>
                <a:close/>
                <a:moveTo>
                  <a:pt x="7510981" y="3881957"/>
                </a:moveTo>
                <a:lnTo>
                  <a:pt x="7520949" y="3891928"/>
                </a:lnTo>
                <a:lnTo>
                  <a:pt x="7510981" y="3901900"/>
                </a:lnTo>
                <a:close/>
                <a:moveTo>
                  <a:pt x="6264135" y="3881957"/>
                </a:moveTo>
                <a:lnTo>
                  <a:pt x="6273337" y="3886559"/>
                </a:lnTo>
                <a:lnTo>
                  <a:pt x="6254167" y="3891928"/>
                </a:lnTo>
                <a:lnTo>
                  <a:pt x="6244198" y="3886559"/>
                </a:lnTo>
                <a:close/>
                <a:moveTo>
                  <a:pt x="5975045" y="3881957"/>
                </a:moveTo>
                <a:lnTo>
                  <a:pt x="5975045" y="3891928"/>
                </a:lnTo>
                <a:lnTo>
                  <a:pt x="5954341" y="3886559"/>
                </a:lnTo>
                <a:close/>
                <a:moveTo>
                  <a:pt x="3760475" y="3881957"/>
                </a:moveTo>
                <a:lnTo>
                  <a:pt x="3780412" y="3881957"/>
                </a:lnTo>
                <a:lnTo>
                  <a:pt x="3760475" y="3886559"/>
                </a:lnTo>
                <a:close/>
                <a:moveTo>
                  <a:pt x="7680447" y="3876588"/>
                </a:moveTo>
                <a:lnTo>
                  <a:pt x="7690417" y="3881957"/>
                </a:lnTo>
                <a:lnTo>
                  <a:pt x="7690417" y="3886559"/>
                </a:lnTo>
                <a:lnTo>
                  <a:pt x="7669712" y="3881957"/>
                </a:lnTo>
                <a:close/>
                <a:moveTo>
                  <a:pt x="5784874" y="3876588"/>
                </a:moveTo>
                <a:lnTo>
                  <a:pt x="5795610" y="3891928"/>
                </a:lnTo>
                <a:lnTo>
                  <a:pt x="5795610" y="3897298"/>
                </a:lnTo>
                <a:lnTo>
                  <a:pt x="5784874" y="3881957"/>
                </a:lnTo>
                <a:close/>
                <a:moveTo>
                  <a:pt x="6862253" y="3871219"/>
                </a:moveTo>
                <a:lnTo>
                  <a:pt x="6872222" y="3886559"/>
                </a:lnTo>
                <a:lnTo>
                  <a:pt x="6851518" y="3891928"/>
                </a:lnTo>
                <a:lnTo>
                  <a:pt x="6851518" y="3876588"/>
                </a:lnTo>
                <a:close/>
                <a:moveTo>
                  <a:pt x="6294041" y="3871219"/>
                </a:moveTo>
                <a:lnTo>
                  <a:pt x="6304010" y="3881957"/>
                </a:lnTo>
                <a:lnTo>
                  <a:pt x="6313978" y="3886559"/>
                </a:lnTo>
                <a:lnTo>
                  <a:pt x="6283306" y="3886559"/>
                </a:lnTo>
                <a:lnTo>
                  <a:pt x="6273337" y="3881957"/>
                </a:lnTo>
                <a:close/>
                <a:moveTo>
                  <a:pt x="2992123" y="3871219"/>
                </a:moveTo>
                <a:lnTo>
                  <a:pt x="3012061" y="3871219"/>
                </a:lnTo>
                <a:lnTo>
                  <a:pt x="2992123" y="3881957"/>
                </a:lnTo>
                <a:close/>
                <a:moveTo>
                  <a:pt x="6194355" y="3866616"/>
                </a:moveTo>
                <a:lnTo>
                  <a:pt x="6204324" y="3866616"/>
                </a:lnTo>
                <a:lnTo>
                  <a:pt x="6194355" y="3876588"/>
                </a:lnTo>
                <a:close/>
                <a:moveTo>
                  <a:pt x="4338656" y="3866616"/>
                </a:moveTo>
                <a:lnTo>
                  <a:pt x="4349392" y="3871219"/>
                </a:lnTo>
                <a:lnTo>
                  <a:pt x="4338656" y="3881957"/>
                </a:lnTo>
                <a:close/>
                <a:moveTo>
                  <a:pt x="6752598" y="3861247"/>
                </a:moveTo>
                <a:lnTo>
                  <a:pt x="6762567" y="3861247"/>
                </a:lnTo>
                <a:lnTo>
                  <a:pt x="6762567" y="3866616"/>
                </a:lnTo>
                <a:lnTo>
                  <a:pt x="6752598" y="3881957"/>
                </a:lnTo>
                <a:lnTo>
                  <a:pt x="6733428" y="3891928"/>
                </a:lnTo>
                <a:lnTo>
                  <a:pt x="6722692" y="3881957"/>
                </a:lnTo>
                <a:lnTo>
                  <a:pt x="6742630" y="3871219"/>
                </a:lnTo>
                <a:close/>
                <a:moveTo>
                  <a:pt x="6084700" y="3861247"/>
                </a:moveTo>
                <a:lnTo>
                  <a:pt x="6094669" y="3876588"/>
                </a:lnTo>
                <a:lnTo>
                  <a:pt x="6034857" y="3907269"/>
                </a:lnTo>
                <a:lnTo>
                  <a:pt x="6034857" y="3897298"/>
                </a:lnTo>
                <a:lnTo>
                  <a:pt x="6054027" y="3881957"/>
                </a:lnTo>
                <a:close/>
                <a:moveTo>
                  <a:pt x="5984247" y="3861247"/>
                </a:moveTo>
                <a:lnTo>
                  <a:pt x="5994215" y="3866616"/>
                </a:lnTo>
                <a:lnTo>
                  <a:pt x="6004184" y="3871219"/>
                </a:lnTo>
                <a:lnTo>
                  <a:pt x="5994215" y="3876588"/>
                </a:lnTo>
                <a:lnTo>
                  <a:pt x="5984247" y="3871219"/>
                </a:lnTo>
                <a:close/>
                <a:moveTo>
                  <a:pt x="5805578" y="3861247"/>
                </a:moveTo>
                <a:lnTo>
                  <a:pt x="5824749" y="3861247"/>
                </a:lnTo>
                <a:lnTo>
                  <a:pt x="5824749" y="3866616"/>
                </a:lnTo>
                <a:lnTo>
                  <a:pt x="5805578" y="3871219"/>
                </a:lnTo>
                <a:close/>
                <a:moveTo>
                  <a:pt x="4229001" y="3861247"/>
                </a:moveTo>
                <a:lnTo>
                  <a:pt x="4239737" y="3861247"/>
                </a:lnTo>
                <a:lnTo>
                  <a:pt x="4239737" y="3876588"/>
                </a:lnTo>
                <a:lnTo>
                  <a:pt x="4219032" y="3876588"/>
                </a:lnTo>
                <a:lnTo>
                  <a:pt x="4209063" y="3871219"/>
                </a:lnTo>
                <a:close/>
                <a:moveTo>
                  <a:pt x="8060023" y="3855878"/>
                </a:moveTo>
                <a:lnTo>
                  <a:pt x="8068457" y="3855878"/>
                </a:lnTo>
                <a:lnTo>
                  <a:pt x="8068457" y="3861247"/>
                </a:lnTo>
                <a:lnTo>
                  <a:pt x="8060023" y="3866616"/>
                </a:lnTo>
                <a:close/>
                <a:moveTo>
                  <a:pt x="7471107" y="3855878"/>
                </a:moveTo>
                <a:lnTo>
                  <a:pt x="7471107" y="3871219"/>
                </a:lnTo>
                <a:lnTo>
                  <a:pt x="7461137" y="3881957"/>
                </a:lnTo>
                <a:lnTo>
                  <a:pt x="7450403" y="3876588"/>
                </a:lnTo>
                <a:lnTo>
                  <a:pt x="7440433" y="3866616"/>
                </a:lnTo>
                <a:lnTo>
                  <a:pt x="7440433" y="3861247"/>
                </a:lnTo>
                <a:close/>
                <a:moveTo>
                  <a:pt x="6452773" y="3855878"/>
                </a:moveTo>
                <a:lnTo>
                  <a:pt x="6463508" y="3861247"/>
                </a:lnTo>
                <a:lnTo>
                  <a:pt x="6473477" y="3855878"/>
                </a:lnTo>
                <a:lnTo>
                  <a:pt x="6483445" y="3861247"/>
                </a:lnTo>
                <a:lnTo>
                  <a:pt x="6473477" y="3881957"/>
                </a:lnTo>
                <a:lnTo>
                  <a:pt x="6473477" y="3886559"/>
                </a:lnTo>
                <a:lnTo>
                  <a:pt x="6473477" y="3891928"/>
                </a:lnTo>
                <a:lnTo>
                  <a:pt x="6452773" y="3901900"/>
                </a:lnTo>
                <a:lnTo>
                  <a:pt x="6444338" y="3912638"/>
                </a:lnTo>
                <a:lnTo>
                  <a:pt x="6444338" y="3901900"/>
                </a:lnTo>
                <a:lnTo>
                  <a:pt x="6433602" y="3907269"/>
                </a:lnTo>
                <a:lnTo>
                  <a:pt x="6423633" y="3912638"/>
                </a:lnTo>
                <a:lnTo>
                  <a:pt x="6413665" y="3907269"/>
                </a:lnTo>
                <a:lnTo>
                  <a:pt x="6433602" y="3886559"/>
                </a:lnTo>
                <a:lnTo>
                  <a:pt x="6444338" y="3881957"/>
                </a:lnTo>
                <a:lnTo>
                  <a:pt x="6444338" y="3866616"/>
                </a:lnTo>
                <a:close/>
                <a:moveTo>
                  <a:pt x="6254167" y="3855878"/>
                </a:moveTo>
                <a:lnTo>
                  <a:pt x="6264135" y="3866616"/>
                </a:lnTo>
                <a:lnTo>
                  <a:pt x="6244198" y="3876588"/>
                </a:lnTo>
                <a:lnTo>
                  <a:pt x="6244198" y="3866616"/>
                </a:lnTo>
                <a:close/>
                <a:moveTo>
                  <a:pt x="7719555" y="3850509"/>
                </a:moveTo>
                <a:lnTo>
                  <a:pt x="7729524" y="3850509"/>
                </a:lnTo>
                <a:lnTo>
                  <a:pt x="7740259" y="3855878"/>
                </a:lnTo>
                <a:lnTo>
                  <a:pt x="7719555" y="3855878"/>
                </a:lnTo>
                <a:close/>
                <a:moveTo>
                  <a:pt x="6353853" y="3850509"/>
                </a:moveTo>
                <a:lnTo>
                  <a:pt x="6363822" y="3850509"/>
                </a:lnTo>
                <a:lnTo>
                  <a:pt x="6363822" y="3855878"/>
                </a:lnTo>
                <a:lnTo>
                  <a:pt x="6353853" y="3855878"/>
                </a:lnTo>
                <a:close/>
                <a:moveTo>
                  <a:pt x="5965076" y="3850509"/>
                </a:moveTo>
                <a:lnTo>
                  <a:pt x="5984247" y="3850509"/>
                </a:lnTo>
                <a:lnTo>
                  <a:pt x="5984247" y="3861247"/>
                </a:lnTo>
                <a:lnTo>
                  <a:pt x="5975045" y="3866616"/>
                </a:lnTo>
                <a:lnTo>
                  <a:pt x="5924435" y="3891928"/>
                </a:lnTo>
                <a:lnTo>
                  <a:pt x="5915233" y="3886559"/>
                </a:lnTo>
                <a:lnTo>
                  <a:pt x="5934404" y="3866616"/>
                </a:lnTo>
                <a:close/>
                <a:moveTo>
                  <a:pt x="1576578" y="3850509"/>
                </a:moveTo>
                <a:lnTo>
                  <a:pt x="1586546" y="3861247"/>
                </a:lnTo>
                <a:lnTo>
                  <a:pt x="1576578" y="3866616"/>
                </a:lnTo>
                <a:lnTo>
                  <a:pt x="1545905" y="3881957"/>
                </a:lnTo>
                <a:lnTo>
                  <a:pt x="1526735" y="3886559"/>
                </a:lnTo>
                <a:lnTo>
                  <a:pt x="1515999" y="3886559"/>
                </a:lnTo>
                <a:lnTo>
                  <a:pt x="1515999" y="3881957"/>
                </a:lnTo>
                <a:lnTo>
                  <a:pt x="1526735" y="3871219"/>
                </a:lnTo>
                <a:lnTo>
                  <a:pt x="1545905" y="3861247"/>
                </a:lnTo>
                <a:close/>
                <a:moveTo>
                  <a:pt x="5495784" y="3845906"/>
                </a:moveTo>
                <a:lnTo>
                  <a:pt x="5506519" y="3855878"/>
                </a:lnTo>
                <a:lnTo>
                  <a:pt x="5485815" y="3876588"/>
                </a:lnTo>
                <a:lnTo>
                  <a:pt x="5465111" y="3876588"/>
                </a:lnTo>
                <a:lnTo>
                  <a:pt x="5456676" y="3876588"/>
                </a:lnTo>
                <a:lnTo>
                  <a:pt x="5445941" y="3876588"/>
                </a:lnTo>
                <a:lnTo>
                  <a:pt x="5445941" y="3871219"/>
                </a:lnTo>
                <a:lnTo>
                  <a:pt x="5456676" y="3866616"/>
                </a:lnTo>
                <a:lnTo>
                  <a:pt x="5465111" y="3855878"/>
                </a:lnTo>
                <a:lnTo>
                  <a:pt x="5485815" y="3850509"/>
                </a:lnTo>
                <a:close/>
                <a:moveTo>
                  <a:pt x="5256537" y="3840537"/>
                </a:moveTo>
                <a:lnTo>
                  <a:pt x="5266505" y="3840537"/>
                </a:lnTo>
                <a:lnTo>
                  <a:pt x="5276474" y="3855878"/>
                </a:lnTo>
                <a:lnTo>
                  <a:pt x="5256537" y="3855878"/>
                </a:lnTo>
                <a:close/>
                <a:moveTo>
                  <a:pt x="2952249" y="3840537"/>
                </a:moveTo>
                <a:lnTo>
                  <a:pt x="2952249" y="3845906"/>
                </a:lnTo>
                <a:lnTo>
                  <a:pt x="2942281" y="3845906"/>
                </a:lnTo>
                <a:close/>
                <a:moveTo>
                  <a:pt x="5754968" y="3835935"/>
                </a:moveTo>
                <a:lnTo>
                  <a:pt x="5754968" y="3840537"/>
                </a:lnTo>
                <a:lnTo>
                  <a:pt x="5754968" y="3845906"/>
                </a:lnTo>
                <a:lnTo>
                  <a:pt x="5735798" y="3850509"/>
                </a:lnTo>
                <a:lnTo>
                  <a:pt x="5725062" y="3850509"/>
                </a:lnTo>
                <a:lnTo>
                  <a:pt x="5715094" y="3845906"/>
                </a:lnTo>
                <a:close/>
                <a:moveTo>
                  <a:pt x="5685955" y="3835935"/>
                </a:moveTo>
                <a:lnTo>
                  <a:pt x="5695156" y="3840537"/>
                </a:lnTo>
                <a:lnTo>
                  <a:pt x="5675986" y="3845906"/>
                </a:lnTo>
                <a:lnTo>
                  <a:pt x="5675986" y="3840537"/>
                </a:lnTo>
                <a:close/>
                <a:moveTo>
                  <a:pt x="5705125" y="3830566"/>
                </a:moveTo>
                <a:lnTo>
                  <a:pt x="5725062" y="3830566"/>
                </a:lnTo>
                <a:lnTo>
                  <a:pt x="5725062" y="3835935"/>
                </a:lnTo>
                <a:close/>
                <a:moveTo>
                  <a:pt x="2463019" y="3830566"/>
                </a:moveTo>
                <a:lnTo>
                  <a:pt x="2473755" y="3835935"/>
                </a:lnTo>
                <a:lnTo>
                  <a:pt x="2463019" y="3840537"/>
                </a:lnTo>
                <a:lnTo>
                  <a:pt x="2463019" y="3835935"/>
                </a:lnTo>
                <a:close/>
                <a:moveTo>
                  <a:pt x="7421263" y="3825196"/>
                </a:moveTo>
                <a:lnTo>
                  <a:pt x="7430465" y="3825196"/>
                </a:lnTo>
                <a:lnTo>
                  <a:pt x="7440433" y="3840537"/>
                </a:lnTo>
                <a:lnTo>
                  <a:pt x="7421263" y="3840537"/>
                </a:lnTo>
                <a:lnTo>
                  <a:pt x="7411295" y="3835935"/>
                </a:lnTo>
                <a:close/>
                <a:moveTo>
                  <a:pt x="6922065" y="3825196"/>
                </a:moveTo>
                <a:lnTo>
                  <a:pt x="6932034" y="3835935"/>
                </a:lnTo>
                <a:lnTo>
                  <a:pt x="6942002" y="3830566"/>
                </a:lnTo>
                <a:lnTo>
                  <a:pt x="6952738" y="3845906"/>
                </a:lnTo>
                <a:lnTo>
                  <a:pt x="6932034" y="3850509"/>
                </a:lnTo>
                <a:close/>
                <a:moveTo>
                  <a:pt x="6862253" y="3825196"/>
                </a:moveTo>
                <a:lnTo>
                  <a:pt x="6872222" y="3825196"/>
                </a:lnTo>
                <a:lnTo>
                  <a:pt x="6872222" y="3830566"/>
                </a:lnTo>
                <a:lnTo>
                  <a:pt x="6862253" y="3830566"/>
                </a:lnTo>
                <a:close/>
                <a:moveTo>
                  <a:pt x="6712724" y="3825196"/>
                </a:moveTo>
                <a:lnTo>
                  <a:pt x="6733428" y="3825196"/>
                </a:lnTo>
                <a:lnTo>
                  <a:pt x="6733428" y="3835935"/>
                </a:lnTo>
                <a:lnTo>
                  <a:pt x="6712724" y="3850509"/>
                </a:lnTo>
                <a:lnTo>
                  <a:pt x="6712724" y="3835935"/>
                </a:lnTo>
                <a:close/>
                <a:moveTo>
                  <a:pt x="6673616" y="3825196"/>
                </a:moveTo>
                <a:lnTo>
                  <a:pt x="6682051" y="3825196"/>
                </a:lnTo>
                <a:lnTo>
                  <a:pt x="6682051" y="3830566"/>
                </a:lnTo>
                <a:lnTo>
                  <a:pt x="6673616" y="3830566"/>
                </a:lnTo>
                <a:close/>
                <a:moveTo>
                  <a:pt x="6583132" y="3825196"/>
                </a:moveTo>
                <a:lnTo>
                  <a:pt x="6603069" y="3825196"/>
                </a:lnTo>
                <a:lnTo>
                  <a:pt x="6603069" y="3835935"/>
                </a:lnTo>
                <a:lnTo>
                  <a:pt x="6593100" y="3835935"/>
                </a:lnTo>
                <a:close/>
                <a:moveTo>
                  <a:pt x="6383759" y="3825196"/>
                </a:moveTo>
                <a:lnTo>
                  <a:pt x="6392961" y="3830566"/>
                </a:lnTo>
                <a:lnTo>
                  <a:pt x="6402929" y="3835935"/>
                </a:lnTo>
                <a:lnTo>
                  <a:pt x="6383759" y="3845906"/>
                </a:lnTo>
                <a:lnTo>
                  <a:pt x="6383759" y="3835935"/>
                </a:lnTo>
                <a:close/>
                <a:moveTo>
                  <a:pt x="3500524" y="3825196"/>
                </a:moveTo>
                <a:lnTo>
                  <a:pt x="3500524" y="3835935"/>
                </a:lnTo>
                <a:lnTo>
                  <a:pt x="3481354" y="3840537"/>
                </a:lnTo>
                <a:lnTo>
                  <a:pt x="3481354" y="3835935"/>
                </a:lnTo>
                <a:close/>
                <a:moveTo>
                  <a:pt x="5634578" y="3819827"/>
                </a:moveTo>
                <a:lnTo>
                  <a:pt x="5634578" y="3835935"/>
                </a:lnTo>
                <a:lnTo>
                  <a:pt x="5615407" y="3845906"/>
                </a:lnTo>
                <a:lnTo>
                  <a:pt x="5615407" y="3835935"/>
                </a:lnTo>
                <a:close/>
                <a:moveTo>
                  <a:pt x="5396864" y="3819827"/>
                </a:moveTo>
                <a:lnTo>
                  <a:pt x="5405299" y="3825196"/>
                </a:lnTo>
                <a:lnTo>
                  <a:pt x="5405299" y="3830566"/>
                </a:lnTo>
                <a:lnTo>
                  <a:pt x="5396864" y="3830566"/>
                </a:lnTo>
                <a:lnTo>
                  <a:pt x="5386129" y="3830566"/>
                </a:lnTo>
                <a:close/>
                <a:moveTo>
                  <a:pt x="5066366" y="3819827"/>
                </a:moveTo>
                <a:lnTo>
                  <a:pt x="5077101" y="3819827"/>
                </a:lnTo>
                <a:lnTo>
                  <a:pt x="5077101" y="3830566"/>
                </a:lnTo>
                <a:lnTo>
                  <a:pt x="5066366" y="3830566"/>
                </a:lnTo>
                <a:close/>
                <a:moveTo>
                  <a:pt x="8438064" y="3814458"/>
                </a:moveTo>
                <a:lnTo>
                  <a:pt x="8448799" y="3819827"/>
                </a:lnTo>
                <a:lnTo>
                  <a:pt x="8448799" y="3825196"/>
                </a:lnTo>
                <a:lnTo>
                  <a:pt x="8438064" y="3825196"/>
                </a:lnTo>
                <a:close/>
                <a:moveTo>
                  <a:pt x="7111469" y="3814458"/>
                </a:moveTo>
                <a:lnTo>
                  <a:pt x="7141375" y="3825196"/>
                </a:lnTo>
                <a:lnTo>
                  <a:pt x="7141375" y="3835935"/>
                </a:lnTo>
                <a:lnTo>
                  <a:pt x="7122204" y="3850509"/>
                </a:lnTo>
                <a:lnTo>
                  <a:pt x="7091531" y="3871219"/>
                </a:lnTo>
                <a:lnTo>
                  <a:pt x="7072361" y="3871219"/>
                </a:lnTo>
                <a:lnTo>
                  <a:pt x="7072361" y="3861247"/>
                </a:lnTo>
                <a:lnTo>
                  <a:pt x="7072361" y="3850509"/>
                </a:lnTo>
                <a:lnTo>
                  <a:pt x="7081563" y="3845906"/>
                </a:lnTo>
                <a:lnTo>
                  <a:pt x="7081563" y="3835935"/>
                </a:lnTo>
                <a:close/>
                <a:moveTo>
                  <a:pt x="7091531" y="3814458"/>
                </a:moveTo>
                <a:lnTo>
                  <a:pt x="7072361" y="3830566"/>
                </a:lnTo>
                <a:lnTo>
                  <a:pt x="7072361" y="3819827"/>
                </a:lnTo>
                <a:close/>
                <a:moveTo>
                  <a:pt x="6543257" y="3814458"/>
                </a:moveTo>
                <a:lnTo>
                  <a:pt x="6533288" y="3825196"/>
                </a:lnTo>
                <a:lnTo>
                  <a:pt x="6512584" y="3835935"/>
                </a:lnTo>
                <a:lnTo>
                  <a:pt x="6493414" y="3845906"/>
                </a:lnTo>
                <a:lnTo>
                  <a:pt x="6502616" y="3850509"/>
                </a:lnTo>
                <a:lnTo>
                  <a:pt x="6493414" y="3850509"/>
                </a:lnTo>
                <a:lnTo>
                  <a:pt x="6483445" y="3845906"/>
                </a:lnTo>
                <a:lnTo>
                  <a:pt x="6502616" y="3830566"/>
                </a:lnTo>
                <a:close/>
                <a:moveTo>
                  <a:pt x="2882468" y="3809856"/>
                </a:moveTo>
                <a:lnTo>
                  <a:pt x="2902406" y="3809856"/>
                </a:lnTo>
                <a:lnTo>
                  <a:pt x="2892437" y="3825196"/>
                </a:lnTo>
                <a:lnTo>
                  <a:pt x="2872500" y="3819827"/>
                </a:lnTo>
                <a:lnTo>
                  <a:pt x="2882468" y="3814458"/>
                </a:lnTo>
                <a:close/>
                <a:moveTo>
                  <a:pt x="2872500" y="3809856"/>
                </a:moveTo>
                <a:lnTo>
                  <a:pt x="2882468" y="3809856"/>
                </a:lnTo>
                <a:lnTo>
                  <a:pt x="2872500" y="3814458"/>
                </a:lnTo>
                <a:close/>
                <a:moveTo>
                  <a:pt x="7750228" y="3804487"/>
                </a:moveTo>
                <a:lnTo>
                  <a:pt x="7760197" y="3804487"/>
                </a:lnTo>
                <a:lnTo>
                  <a:pt x="7760197" y="3809856"/>
                </a:lnTo>
                <a:close/>
                <a:moveTo>
                  <a:pt x="6124574" y="3804487"/>
                </a:moveTo>
                <a:lnTo>
                  <a:pt x="6134543" y="3804487"/>
                </a:lnTo>
                <a:lnTo>
                  <a:pt x="6134543" y="3825196"/>
                </a:lnTo>
                <a:lnTo>
                  <a:pt x="6124574" y="3830566"/>
                </a:lnTo>
                <a:lnTo>
                  <a:pt x="6134543" y="3840537"/>
                </a:lnTo>
                <a:lnTo>
                  <a:pt x="6134543" y="3850509"/>
                </a:lnTo>
                <a:lnTo>
                  <a:pt x="6124574" y="3855878"/>
                </a:lnTo>
                <a:lnTo>
                  <a:pt x="6103870" y="3855878"/>
                </a:lnTo>
                <a:lnTo>
                  <a:pt x="6103870" y="3835935"/>
                </a:lnTo>
                <a:lnTo>
                  <a:pt x="6094669" y="3835935"/>
                </a:lnTo>
                <a:lnTo>
                  <a:pt x="6094669" y="3830566"/>
                </a:lnTo>
                <a:lnTo>
                  <a:pt x="6103870" y="3819827"/>
                </a:lnTo>
                <a:lnTo>
                  <a:pt x="6113839" y="3809856"/>
                </a:lnTo>
                <a:close/>
                <a:moveTo>
                  <a:pt x="5227398" y="3804487"/>
                </a:moveTo>
                <a:lnTo>
                  <a:pt x="5235833" y="3809856"/>
                </a:lnTo>
                <a:lnTo>
                  <a:pt x="5235833" y="3814458"/>
                </a:lnTo>
                <a:close/>
                <a:moveTo>
                  <a:pt x="4289579" y="3804487"/>
                </a:moveTo>
                <a:lnTo>
                  <a:pt x="4289579" y="3809856"/>
                </a:lnTo>
                <a:lnTo>
                  <a:pt x="4268875" y="3819827"/>
                </a:lnTo>
                <a:lnTo>
                  <a:pt x="4268875" y="3809856"/>
                </a:lnTo>
                <a:close/>
                <a:moveTo>
                  <a:pt x="1426281" y="3804487"/>
                </a:moveTo>
                <a:lnTo>
                  <a:pt x="1436250" y="3814458"/>
                </a:lnTo>
                <a:lnTo>
                  <a:pt x="1426281" y="3814458"/>
                </a:lnTo>
                <a:close/>
                <a:moveTo>
                  <a:pt x="6593100" y="3799884"/>
                </a:moveTo>
                <a:lnTo>
                  <a:pt x="6603069" y="3799884"/>
                </a:lnTo>
                <a:lnTo>
                  <a:pt x="6603069" y="3809856"/>
                </a:lnTo>
                <a:close/>
                <a:moveTo>
                  <a:pt x="1894807" y="3799884"/>
                </a:moveTo>
                <a:lnTo>
                  <a:pt x="1915511" y="3799884"/>
                </a:lnTo>
                <a:lnTo>
                  <a:pt x="1894807" y="3804487"/>
                </a:lnTo>
                <a:close/>
                <a:moveTo>
                  <a:pt x="8029350" y="3794515"/>
                </a:moveTo>
                <a:lnTo>
                  <a:pt x="8039319" y="3794515"/>
                </a:lnTo>
                <a:lnTo>
                  <a:pt x="8049287" y="3794515"/>
                </a:lnTo>
                <a:lnTo>
                  <a:pt x="8039319" y="3799884"/>
                </a:lnTo>
                <a:close/>
                <a:moveTo>
                  <a:pt x="7280935" y="3794515"/>
                </a:moveTo>
                <a:lnTo>
                  <a:pt x="7280935" y="3809856"/>
                </a:lnTo>
                <a:lnTo>
                  <a:pt x="7260999" y="3825196"/>
                </a:lnTo>
                <a:lnTo>
                  <a:pt x="7260999" y="3804487"/>
                </a:lnTo>
                <a:close/>
                <a:moveTo>
                  <a:pt x="6783271" y="3794515"/>
                </a:moveTo>
                <a:lnTo>
                  <a:pt x="6791706" y="3799884"/>
                </a:lnTo>
                <a:lnTo>
                  <a:pt x="6802441" y="3799884"/>
                </a:lnTo>
                <a:lnTo>
                  <a:pt x="6802441" y="3814458"/>
                </a:lnTo>
                <a:lnTo>
                  <a:pt x="6791706" y="3825196"/>
                </a:lnTo>
                <a:lnTo>
                  <a:pt x="6772536" y="3819827"/>
                </a:lnTo>
                <a:lnTo>
                  <a:pt x="6783271" y="3809856"/>
                </a:lnTo>
                <a:lnTo>
                  <a:pt x="6772536" y="3799884"/>
                </a:lnTo>
                <a:close/>
                <a:moveTo>
                  <a:pt x="5994215" y="3794515"/>
                </a:moveTo>
                <a:lnTo>
                  <a:pt x="6004184" y="3794515"/>
                </a:lnTo>
                <a:lnTo>
                  <a:pt x="6004184" y="3799884"/>
                </a:lnTo>
                <a:lnTo>
                  <a:pt x="5994215" y="3799884"/>
                </a:lnTo>
                <a:close/>
                <a:moveTo>
                  <a:pt x="4179924" y="3794515"/>
                </a:moveTo>
                <a:lnTo>
                  <a:pt x="4189893" y="3794515"/>
                </a:lnTo>
                <a:lnTo>
                  <a:pt x="4199095" y="3804487"/>
                </a:lnTo>
                <a:lnTo>
                  <a:pt x="4179924" y="3804487"/>
                </a:lnTo>
                <a:close/>
                <a:moveTo>
                  <a:pt x="2624051" y="3794515"/>
                </a:moveTo>
                <a:lnTo>
                  <a:pt x="2624051" y="3804487"/>
                </a:lnTo>
                <a:lnTo>
                  <a:pt x="2613316" y="3804487"/>
                </a:lnTo>
                <a:lnTo>
                  <a:pt x="2613316" y="3799884"/>
                </a:lnTo>
                <a:close/>
                <a:moveTo>
                  <a:pt x="6932034" y="3789146"/>
                </a:moveTo>
                <a:lnTo>
                  <a:pt x="6942002" y="3789146"/>
                </a:lnTo>
                <a:lnTo>
                  <a:pt x="6942002" y="3799884"/>
                </a:lnTo>
                <a:lnTo>
                  <a:pt x="6952738" y="3804487"/>
                </a:lnTo>
                <a:lnTo>
                  <a:pt x="6952738" y="3814458"/>
                </a:lnTo>
                <a:lnTo>
                  <a:pt x="6932034" y="3819827"/>
                </a:lnTo>
                <a:lnTo>
                  <a:pt x="6922065" y="3814458"/>
                </a:lnTo>
                <a:lnTo>
                  <a:pt x="6932034" y="3809856"/>
                </a:lnTo>
                <a:lnTo>
                  <a:pt x="6922065" y="3799884"/>
                </a:lnTo>
                <a:close/>
                <a:moveTo>
                  <a:pt x="5585502" y="3789146"/>
                </a:moveTo>
                <a:lnTo>
                  <a:pt x="5585502" y="3794515"/>
                </a:lnTo>
                <a:lnTo>
                  <a:pt x="5576300" y="3804487"/>
                </a:lnTo>
                <a:lnTo>
                  <a:pt x="5555596" y="3804487"/>
                </a:lnTo>
                <a:close/>
                <a:moveTo>
                  <a:pt x="2593378" y="3789146"/>
                </a:moveTo>
                <a:lnTo>
                  <a:pt x="2593378" y="3794515"/>
                </a:lnTo>
                <a:lnTo>
                  <a:pt x="2572674" y="3799884"/>
                </a:lnTo>
                <a:lnTo>
                  <a:pt x="2563472" y="3799884"/>
                </a:lnTo>
                <a:close/>
                <a:moveTo>
                  <a:pt x="7351483" y="3783777"/>
                </a:moveTo>
                <a:lnTo>
                  <a:pt x="7370653" y="3783777"/>
                </a:lnTo>
                <a:lnTo>
                  <a:pt x="7370653" y="3794515"/>
                </a:lnTo>
                <a:lnTo>
                  <a:pt x="7361451" y="3804487"/>
                </a:lnTo>
                <a:lnTo>
                  <a:pt x="7351483" y="3804487"/>
                </a:lnTo>
                <a:lnTo>
                  <a:pt x="7351483" y="3794515"/>
                </a:lnTo>
                <a:close/>
                <a:moveTo>
                  <a:pt x="4179924" y="3783777"/>
                </a:moveTo>
                <a:lnTo>
                  <a:pt x="4189893" y="3783777"/>
                </a:lnTo>
                <a:lnTo>
                  <a:pt x="4189893" y="3789146"/>
                </a:lnTo>
                <a:lnTo>
                  <a:pt x="4179924" y="3789146"/>
                </a:lnTo>
                <a:close/>
                <a:moveTo>
                  <a:pt x="3860161" y="3783777"/>
                </a:moveTo>
                <a:lnTo>
                  <a:pt x="3870130" y="3783777"/>
                </a:lnTo>
                <a:lnTo>
                  <a:pt x="3870130" y="3789146"/>
                </a:lnTo>
                <a:lnTo>
                  <a:pt x="3860161" y="3789146"/>
                </a:lnTo>
                <a:close/>
                <a:moveTo>
                  <a:pt x="7311609" y="3779174"/>
                </a:moveTo>
                <a:lnTo>
                  <a:pt x="7311609" y="3789146"/>
                </a:lnTo>
                <a:lnTo>
                  <a:pt x="7301639" y="3789146"/>
                </a:lnTo>
                <a:lnTo>
                  <a:pt x="7301639" y="3783777"/>
                </a:lnTo>
                <a:close/>
                <a:moveTo>
                  <a:pt x="7051657" y="3779174"/>
                </a:moveTo>
                <a:lnTo>
                  <a:pt x="7062393" y="3779174"/>
                </a:lnTo>
                <a:lnTo>
                  <a:pt x="7062393" y="3783777"/>
                </a:lnTo>
                <a:lnTo>
                  <a:pt x="7062393" y="3789146"/>
                </a:lnTo>
                <a:lnTo>
                  <a:pt x="7051657" y="3783777"/>
                </a:lnTo>
                <a:close/>
                <a:moveTo>
                  <a:pt x="2653190" y="3779174"/>
                </a:moveTo>
                <a:lnTo>
                  <a:pt x="2653190" y="3783777"/>
                </a:lnTo>
                <a:lnTo>
                  <a:pt x="2643222" y="3794515"/>
                </a:lnTo>
                <a:lnTo>
                  <a:pt x="2632486" y="3789146"/>
                </a:lnTo>
                <a:close/>
                <a:moveTo>
                  <a:pt x="1884839" y="3779174"/>
                </a:moveTo>
                <a:lnTo>
                  <a:pt x="1894807" y="3783777"/>
                </a:lnTo>
                <a:lnTo>
                  <a:pt x="1865668" y="3799884"/>
                </a:lnTo>
                <a:lnTo>
                  <a:pt x="1855699" y="3789146"/>
                </a:lnTo>
                <a:close/>
                <a:moveTo>
                  <a:pt x="6134543" y="3773805"/>
                </a:moveTo>
                <a:lnTo>
                  <a:pt x="6134543" y="3779174"/>
                </a:lnTo>
                <a:lnTo>
                  <a:pt x="6134543" y="3783777"/>
                </a:lnTo>
                <a:lnTo>
                  <a:pt x="6124574" y="3783777"/>
                </a:lnTo>
                <a:lnTo>
                  <a:pt x="6124574" y="3779174"/>
                </a:lnTo>
                <a:close/>
                <a:moveTo>
                  <a:pt x="2913141" y="3773805"/>
                </a:moveTo>
                <a:lnTo>
                  <a:pt x="2942281" y="3779174"/>
                </a:lnTo>
                <a:lnTo>
                  <a:pt x="2942281" y="3789146"/>
                </a:lnTo>
                <a:lnTo>
                  <a:pt x="2902406" y="3804487"/>
                </a:lnTo>
                <a:lnTo>
                  <a:pt x="2902406" y="3794515"/>
                </a:lnTo>
                <a:lnTo>
                  <a:pt x="2913141" y="3789146"/>
                </a:lnTo>
                <a:close/>
                <a:moveTo>
                  <a:pt x="7719555" y="3768436"/>
                </a:moveTo>
                <a:lnTo>
                  <a:pt x="7729524" y="3779174"/>
                </a:lnTo>
                <a:lnTo>
                  <a:pt x="7740259" y="3783777"/>
                </a:lnTo>
                <a:lnTo>
                  <a:pt x="7729524" y="3789146"/>
                </a:lnTo>
                <a:lnTo>
                  <a:pt x="7729524" y="3799884"/>
                </a:lnTo>
                <a:lnTo>
                  <a:pt x="7719555" y="3804487"/>
                </a:lnTo>
                <a:lnTo>
                  <a:pt x="7729524" y="3804487"/>
                </a:lnTo>
                <a:lnTo>
                  <a:pt x="7710353" y="3819827"/>
                </a:lnTo>
                <a:lnTo>
                  <a:pt x="7710353" y="3799884"/>
                </a:lnTo>
                <a:lnTo>
                  <a:pt x="7690417" y="3783777"/>
                </a:lnTo>
                <a:lnTo>
                  <a:pt x="7700385" y="3783777"/>
                </a:lnTo>
                <a:lnTo>
                  <a:pt x="7700385" y="3773805"/>
                </a:lnTo>
                <a:close/>
                <a:moveTo>
                  <a:pt x="7231859" y="3768436"/>
                </a:moveTo>
                <a:lnTo>
                  <a:pt x="7241828" y="3768436"/>
                </a:lnTo>
                <a:lnTo>
                  <a:pt x="7241828" y="3773805"/>
                </a:lnTo>
                <a:lnTo>
                  <a:pt x="7221123" y="3789146"/>
                </a:lnTo>
                <a:lnTo>
                  <a:pt x="7211155" y="3773805"/>
                </a:lnTo>
                <a:close/>
                <a:moveTo>
                  <a:pt x="6712724" y="3768436"/>
                </a:moveTo>
                <a:lnTo>
                  <a:pt x="6722692" y="3768436"/>
                </a:lnTo>
                <a:lnTo>
                  <a:pt x="6722692" y="3779174"/>
                </a:lnTo>
                <a:lnTo>
                  <a:pt x="6712724" y="3779174"/>
                </a:lnTo>
                <a:close/>
                <a:moveTo>
                  <a:pt x="6373790" y="3768436"/>
                </a:moveTo>
                <a:lnTo>
                  <a:pt x="6392961" y="3773805"/>
                </a:lnTo>
                <a:lnTo>
                  <a:pt x="6392961" y="3779174"/>
                </a:lnTo>
                <a:lnTo>
                  <a:pt x="6402929" y="3779174"/>
                </a:lnTo>
                <a:lnTo>
                  <a:pt x="6383759" y="3789146"/>
                </a:lnTo>
                <a:lnTo>
                  <a:pt x="6363822" y="3789146"/>
                </a:lnTo>
                <a:lnTo>
                  <a:pt x="6363822" y="3779174"/>
                </a:lnTo>
                <a:close/>
                <a:moveTo>
                  <a:pt x="6353853" y="3768436"/>
                </a:moveTo>
                <a:lnTo>
                  <a:pt x="6353853" y="3773805"/>
                </a:lnTo>
                <a:lnTo>
                  <a:pt x="6333149" y="3773805"/>
                </a:lnTo>
                <a:close/>
                <a:moveTo>
                  <a:pt x="5874592" y="3768436"/>
                </a:moveTo>
                <a:lnTo>
                  <a:pt x="5874592" y="3773805"/>
                </a:lnTo>
                <a:lnTo>
                  <a:pt x="5865390" y="3779174"/>
                </a:lnTo>
                <a:lnTo>
                  <a:pt x="5855421" y="3773805"/>
                </a:lnTo>
                <a:close/>
                <a:moveTo>
                  <a:pt x="5685955" y="3768436"/>
                </a:moveTo>
                <a:lnTo>
                  <a:pt x="5705125" y="3768436"/>
                </a:lnTo>
                <a:lnTo>
                  <a:pt x="5665251" y="3789146"/>
                </a:lnTo>
                <a:lnTo>
                  <a:pt x="5655282" y="3783777"/>
                </a:lnTo>
                <a:lnTo>
                  <a:pt x="5655282" y="3779174"/>
                </a:lnTo>
                <a:close/>
                <a:moveTo>
                  <a:pt x="5256537" y="3768436"/>
                </a:moveTo>
                <a:lnTo>
                  <a:pt x="5266505" y="3773805"/>
                </a:lnTo>
                <a:lnTo>
                  <a:pt x="5256537" y="3779174"/>
                </a:lnTo>
                <a:lnTo>
                  <a:pt x="5235833" y="3779174"/>
                </a:lnTo>
                <a:lnTo>
                  <a:pt x="5235833" y="3773805"/>
                </a:lnTo>
                <a:close/>
                <a:moveTo>
                  <a:pt x="2673127" y="3768436"/>
                </a:moveTo>
                <a:lnTo>
                  <a:pt x="2653190" y="3779174"/>
                </a:lnTo>
                <a:lnTo>
                  <a:pt x="2653190" y="3773805"/>
                </a:lnTo>
                <a:close/>
                <a:moveTo>
                  <a:pt x="6971908" y="3763834"/>
                </a:moveTo>
                <a:lnTo>
                  <a:pt x="6971908" y="3773805"/>
                </a:lnTo>
                <a:lnTo>
                  <a:pt x="6962706" y="3773805"/>
                </a:lnTo>
                <a:lnTo>
                  <a:pt x="6952738" y="3768436"/>
                </a:lnTo>
                <a:close/>
                <a:moveTo>
                  <a:pt x="6463508" y="3763834"/>
                </a:moveTo>
                <a:lnTo>
                  <a:pt x="6473477" y="3773805"/>
                </a:lnTo>
                <a:lnTo>
                  <a:pt x="6452773" y="3773805"/>
                </a:lnTo>
                <a:lnTo>
                  <a:pt x="6444338" y="3768436"/>
                </a:lnTo>
                <a:close/>
                <a:moveTo>
                  <a:pt x="5116209" y="3763834"/>
                </a:moveTo>
                <a:lnTo>
                  <a:pt x="5136913" y="3768436"/>
                </a:lnTo>
                <a:lnTo>
                  <a:pt x="5116209" y="3773805"/>
                </a:lnTo>
                <a:lnTo>
                  <a:pt x="5107007" y="3773805"/>
                </a:lnTo>
                <a:close/>
                <a:moveTo>
                  <a:pt x="6502616" y="3753095"/>
                </a:moveTo>
                <a:lnTo>
                  <a:pt x="6512584" y="3753095"/>
                </a:lnTo>
                <a:lnTo>
                  <a:pt x="6512584" y="3768436"/>
                </a:lnTo>
                <a:lnTo>
                  <a:pt x="6502616" y="3779174"/>
                </a:lnTo>
                <a:lnTo>
                  <a:pt x="6452773" y="3804487"/>
                </a:lnTo>
                <a:lnTo>
                  <a:pt x="6452773" y="3809856"/>
                </a:lnTo>
                <a:lnTo>
                  <a:pt x="6444338" y="3819827"/>
                </a:lnTo>
                <a:lnTo>
                  <a:pt x="6444338" y="3809856"/>
                </a:lnTo>
                <a:lnTo>
                  <a:pt x="6444338" y="3794515"/>
                </a:lnTo>
                <a:lnTo>
                  <a:pt x="6452773" y="3789146"/>
                </a:lnTo>
                <a:lnTo>
                  <a:pt x="6473477" y="3783777"/>
                </a:lnTo>
                <a:lnTo>
                  <a:pt x="6493414" y="3779174"/>
                </a:lnTo>
                <a:lnTo>
                  <a:pt x="6493414" y="3763834"/>
                </a:lnTo>
                <a:close/>
                <a:moveTo>
                  <a:pt x="6213525" y="3753095"/>
                </a:moveTo>
                <a:lnTo>
                  <a:pt x="6223494" y="3753095"/>
                </a:lnTo>
                <a:lnTo>
                  <a:pt x="6233463" y="3763834"/>
                </a:lnTo>
                <a:lnTo>
                  <a:pt x="6244198" y="3753095"/>
                </a:lnTo>
                <a:lnTo>
                  <a:pt x="6254167" y="3753095"/>
                </a:lnTo>
                <a:lnTo>
                  <a:pt x="6254167" y="3758465"/>
                </a:lnTo>
                <a:lnTo>
                  <a:pt x="6233463" y="3768436"/>
                </a:lnTo>
                <a:lnTo>
                  <a:pt x="6194355" y="3789146"/>
                </a:lnTo>
                <a:lnTo>
                  <a:pt x="6184386" y="3789146"/>
                </a:lnTo>
                <a:lnTo>
                  <a:pt x="6184386" y="3768436"/>
                </a:lnTo>
                <a:close/>
                <a:moveTo>
                  <a:pt x="5485815" y="3753095"/>
                </a:moveTo>
                <a:lnTo>
                  <a:pt x="5495784" y="3763834"/>
                </a:lnTo>
                <a:lnTo>
                  <a:pt x="5495784" y="3758465"/>
                </a:lnTo>
                <a:lnTo>
                  <a:pt x="5516488" y="3763834"/>
                </a:lnTo>
                <a:lnTo>
                  <a:pt x="5506519" y="3768436"/>
                </a:lnTo>
                <a:lnTo>
                  <a:pt x="5485815" y="3768436"/>
                </a:lnTo>
                <a:close/>
                <a:moveTo>
                  <a:pt x="4219032" y="3753095"/>
                </a:moveTo>
                <a:lnTo>
                  <a:pt x="4239737" y="3753095"/>
                </a:lnTo>
                <a:lnTo>
                  <a:pt x="4248171" y="3758465"/>
                </a:lnTo>
                <a:lnTo>
                  <a:pt x="4258907" y="3753095"/>
                </a:lnTo>
                <a:lnTo>
                  <a:pt x="4268875" y="3753095"/>
                </a:lnTo>
                <a:lnTo>
                  <a:pt x="4229001" y="3768436"/>
                </a:lnTo>
                <a:lnTo>
                  <a:pt x="4199095" y="3768436"/>
                </a:lnTo>
                <a:lnTo>
                  <a:pt x="4199095" y="3763834"/>
                </a:lnTo>
                <a:close/>
                <a:moveTo>
                  <a:pt x="3531196" y="3753095"/>
                </a:moveTo>
                <a:lnTo>
                  <a:pt x="3531196" y="3763834"/>
                </a:lnTo>
                <a:lnTo>
                  <a:pt x="3510492" y="3763834"/>
                </a:lnTo>
                <a:close/>
                <a:moveTo>
                  <a:pt x="5965076" y="3748493"/>
                </a:moveTo>
                <a:lnTo>
                  <a:pt x="5965076" y="3763834"/>
                </a:lnTo>
                <a:lnTo>
                  <a:pt x="5944372" y="3753095"/>
                </a:lnTo>
                <a:close/>
                <a:moveTo>
                  <a:pt x="1316626" y="3748493"/>
                </a:moveTo>
                <a:lnTo>
                  <a:pt x="1316626" y="3753095"/>
                </a:lnTo>
                <a:lnTo>
                  <a:pt x="1305891" y="3758465"/>
                </a:lnTo>
                <a:close/>
                <a:moveTo>
                  <a:pt x="7640573" y="3743124"/>
                </a:moveTo>
                <a:lnTo>
                  <a:pt x="7659743" y="3743124"/>
                </a:lnTo>
                <a:lnTo>
                  <a:pt x="7669712" y="3748493"/>
                </a:lnTo>
                <a:lnTo>
                  <a:pt x="7650541" y="3758465"/>
                </a:lnTo>
                <a:close/>
                <a:moveTo>
                  <a:pt x="7062393" y="3743124"/>
                </a:moveTo>
                <a:lnTo>
                  <a:pt x="7081563" y="3743124"/>
                </a:lnTo>
                <a:lnTo>
                  <a:pt x="7081563" y="3748493"/>
                </a:lnTo>
                <a:lnTo>
                  <a:pt x="7062393" y="3753095"/>
                </a:lnTo>
                <a:close/>
                <a:moveTo>
                  <a:pt x="6673616" y="3743124"/>
                </a:moveTo>
                <a:lnTo>
                  <a:pt x="6682051" y="3743124"/>
                </a:lnTo>
                <a:lnTo>
                  <a:pt x="6673616" y="3753095"/>
                </a:lnTo>
                <a:lnTo>
                  <a:pt x="6662881" y="3758465"/>
                </a:lnTo>
                <a:lnTo>
                  <a:pt x="6652912" y="3758465"/>
                </a:lnTo>
                <a:close/>
                <a:moveTo>
                  <a:pt x="6583132" y="3743124"/>
                </a:moveTo>
                <a:lnTo>
                  <a:pt x="6613804" y="3743124"/>
                </a:lnTo>
                <a:lnTo>
                  <a:pt x="6613804" y="3753095"/>
                </a:lnTo>
                <a:lnTo>
                  <a:pt x="6622239" y="3753095"/>
                </a:lnTo>
                <a:lnTo>
                  <a:pt x="6613804" y="3768436"/>
                </a:lnTo>
                <a:lnTo>
                  <a:pt x="6603069" y="3773805"/>
                </a:lnTo>
                <a:lnTo>
                  <a:pt x="6593100" y="3753095"/>
                </a:lnTo>
                <a:lnTo>
                  <a:pt x="6583132" y="3753095"/>
                </a:lnTo>
                <a:close/>
                <a:moveTo>
                  <a:pt x="5795610" y="3743124"/>
                </a:moveTo>
                <a:lnTo>
                  <a:pt x="5805578" y="3743124"/>
                </a:lnTo>
                <a:lnTo>
                  <a:pt x="5834717" y="3753095"/>
                </a:lnTo>
                <a:lnTo>
                  <a:pt x="5795610" y="3773805"/>
                </a:lnTo>
                <a:lnTo>
                  <a:pt x="5745766" y="3794515"/>
                </a:lnTo>
                <a:lnTo>
                  <a:pt x="5745766" y="3783777"/>
                </a:lnTo>
                <a:lnTo>
                  <a:pt x="5754968" y="3773805"/>
                </a:lnTo>
                <a:lnTo>
                  <a:pt x="5795610" y="3753095"/>
                </a:lnTo>
                <a:close/>
                <a:moveTo>
                  <a:pt x="3151622" y="3743124"/>
                </a:moveTo>
                <a:lnTo>
                  <a:pt x="3161591" y="3743124"/>
                </a:lnTo>
                <a:lnTo>
                  <a:pt x="3171559" y="3748493"/>
                </a:lnTo>
                <a:lnTo>
                  <a:pt x="3161591" y="3758465"/>
                </a:lnTo>
                <a:close/>
                <a:moveTo>
                  <a:pt x="3132451" y="3743124"/>
                </a:moveTo>
                <a:lnTo>
                  <a:pt x="3142420" y="3743124"/>
                </a:lnTo>
                <a:lnTo>
                  <a:pt x="3142420" y="3748493"/>
                </a:lnTo>
                <a:lnTo>
                  <a:pt x="3132451" y="3748493"/>
                </a:lnTo>
                <a:close/>
                <a:moveTo>
                  <a:pt x="2692298" y="3743124"/>
                </a:moveTo>
                <a:lnTo>
                  <a:pt x="2703033" y="3748493"/>
                </a:lnTo>
                <a:lnTo>
                  <a:pt x="2683863" y="3763834"/>
                </a:lnTo>
                <a:lnTo>
                  <a:pt x="2683863" y="3753095"/>
                </a:lnTo>
                <a:close/>
                <a:moveTo>
                  <a:pt x="1815825" y="3743124"/>
                </a:moveTo>
                <a:lnTo>
                  <a:pt x="1815825" y="3753095"/>
                </a:lnTo>
                <a:lnTo>
                  <a:pt x="1795121" y="3753095"/>
                </a:lnTo>
                <a:close/>
                <a:moveTo>
                  <a:pt x="6383759" y="3737755"/>
                </a:moveTo>
                <a:lnTo>
                  <a:pt x="6392961" y="3753095"/>
                </a:lnTo>
                <a:lnTo>
                  <a:pt x="6363822" y="3753095"/>
                </a:lnTo>
                <a:lnTo>
                  <a:pt x="6363822" y="3743124"/>
                </a:lnTo>
                <a:close/>
                <a:moveTo>
                  <a:pt x="6084700" y="3737755"/>
                </a:moveTo>
                <a:lnTo>
                  <a:pt x="6094669" y="3737755"/>
                </a:lnTo>
                <a:lnTo>
                  <a:pt x="6103870" y="3748493"/>
                </a:lnTo>
                <a:lnTo>
                  <a:pt x="6084700" y="3748493"/>
                </a:lnTo>
                <a:close/>
                <a:moveTo>
                  <a:pt x="6044059" y="3737755"/>
                </a:moveTo>
                <a:lnTo>
                  <a:pt x="6063996" y="3737755"/>
                </a:lnTo>
                <a:lnTo>
                  <a:pt x="6074731" y="3748493"/>
                </a:lnTo>
                <a:lnTo>
                  <a:pt x="6074731" y="3758465"/>
                </a:lnTo>
                <a:lnTo>
                  <a:pt x="6044059" y="3768436"/>
                </a:lnTo>
                <a:lnTo>
                  <a:pt x="6024888" y="3768436"/>
                </a:lnTo>
                <a:lnTo>
                  <a:pt x="6034857" y="3758465"/>
                </a:lnTo>
                <a:lnTo>
                  <a:pt x="6044059" y="3748493"/>
                </a:lnTo>
                <a:close/>
                <a:moveTo>
                  <a:pt x="5585502" y="3737755"/>
                </a:moveTo>
                <a:lnTo>
                  <a:pt x="5585502" y="3753095"/>
                </a:lnTo>
                <a:lnTo>
                  <a:pt x="5576300" y="3758465"/>
                </a:lnTo>
                <a:lnTo>
                  <a:pt x="5566331" y="3753095"/>
                </a:lnTo>
                <a:close/>
                <a:moveTo>
                  <a:pt x="2713002" y="3737755"/>
                </a:moveTo>
                <a:lnTo>
                  <a:pt x="2722971" y="3737755"/>
                </a:lnTo>
                <a:lnTo>
                  <a:pt x="2713002" y="3748493"/>
                </a:lnTo>
                <a:close/>
                <a:moveTo>
                  <a:pt x="7560057" y="3732385"/>
                </a:moveTo>
                <a:lnTo>
                  <a:pt x="7570793" y="3732385"/>
                </a:lnTo>
                <a:lnTo>
                  <a:pt x="7570793" y="3743124"/>
                </a:lnTo>
                <a:lnTo>
                  <a:pt x="7550089" y="3753095"/>
                </a:lnTo>
                <a:lnTo>
                  <a:pt x="7540887" y="3753095"/>
                </a:lnTo>
                <a:lnTo>
                  <a:pt x="7540887" y="3737755"/>
                </a:lnTo>
                <a:close/>
                <a:moveTo>
                  <a:pt x="7191985" y="3732385"/>
                </a:moveTo>
                <a:lnTo>
                  <a:pt x="7201187" y="3737755"/>
                </a:lnTo>
                <a:lnTo>
                  <a:pt x="7201187" y="3753095"/>
                </a:lnTo>
                <a:lnTo>
                  <a:pt x="7191985" y="3758465"/>
                </a:lnTo>
                <a:lnTo>
                  <a:pt x="7182016" y="3753095"/>
                </a:lnTo>
                <a:lnTo>
                  <a:pt x="7182016" y="3743124"/>
                </a:lnTo>
                <a:close/>
                <a:moveTo>
                  <a:pt x="8378252" y="3727783"/>
                </a:moveTo>
                <a:lnTo>
                  <a:pt x="8388221" y="3732385"/>
                </a:lnTo>
                <a:lnTo>
                  <a:pt x="8378252" y="3737755"/>
                </a:lnTo>
                <a:lnTo>
                  <a:pt x="8368283" y="3732385"/>
                </a:lnTo>
                <a:close/>
                <a:moveTo>
                  <a:pt x="6862253" y="3727783"/>
                </a:moveTo>
                <a:lnTo>
                  <a:pt x="6872222" y="3727783"/>
                </a:lnTo>
                <a:lnTo>
                  <a:pt x="6872222" y="3732385"/>
                </a:lnTo>
                <a:lnTo>
                  <a:pt x="6862253" y="3737755"/>
                </a:lnTo>
                <a:close/>
                <a:moveTo>
                  <a:pt x="6791706" y="3727783"/>
                </a:moveTo>
                <a:lnTo>
                  <a:pt x="6791706" y="3737755"/>
                </a:lnTo>
                <a:lnTo>
                  <a:pt x="6783271" y="3743124"/>
                </a:lnTo>
                <a:lnTo>
                  <a:pt x="6783271" y="3732385"/>
                </a:lnTo>
                <a:close/>
                <a:moveTo>
                  <a:pt x="5754968" y="3727783"/>
                </a:moveTo>
                <a:lnTo>
                  <a:pt x="5774906" y="3727783"/>
                </a:lnTo>
                <a:lnTo>
                  <a:pt x="5745766" y="3748493"/>
                </a:lnTo>
                <a:lnTo>
                  <a:pt x="5735798" y="3748493"/>
                </a:lnTo>
                <a:lnTo>
                  <a:pt x="5735798" y="3737755"/>
                </a:lnTo>
                <a:close/>
                <a:moveTo>
                  <a:pt x="5634578" y="3727783"/>
                </a:moveTo>
                <a:lnTo>
                  <a:pt x="5645313" y="3727783"/>
                </a:lnTo>
                <a:lnTo>
                  <a:pt x="5645313" y="3737755"/>
                </a:lnTo>
                <a:lnTo>
                  <a:pt x="5626143" y="3737755"/>
                </a:lnTo>
                <a:close/>
                <a:moveTo>
                  <a:pt x="4557966" y="3727783"/>
                </a:moveTo>
                <a:lnTo>
                  <a:pt x="4567934" y="3732385"/>
                </a:lnTo>
                <a:lnTo>
                  <a:pt x="4567934" y="3743124"/>
                </a:lnTo>
                <a:lnTo>
                  <a:pt x="4538028" y="3737755"/>
                </a:lnTo>
                <a:close/>
                <a:moveTo>
                  <a:pt x="3830255" y="3727783"/>
                </a:moveTo>
                <a:lnTo>
                  <a:pt x="3830255" y="3732385"/>
                </a:lnTo>
                <a:lnTo>
                  <a:pt x="3820287" y="3732385"/>
                </a:lnTo>
                <a:close/>
                <a:moveTo>
                  <a:pt x="7669712" y="3722414"/>
                </a:moveTo>
                <a:lnTo>
                  <a:pt x="7669712" y="3732385"/>
                </a:lnTo>
                <a:lnTo>
                  <a:pt x="7659743" y="3737755"/>
                </a:lnTo>
                <a:lnTo>
                  <a:pt x="7650541" y="3737755"/>
                </a:lnTo>
                <a:lnTo>
                  <a:pt x="7650541" y="3732385"/>
                </a:lnTo>
                <a:close/>
                <a:moveTo>
                  <a:pt x="7320810" y="3722414"/>
                </a:moveTo>
                <a:lnTo>
                  <a:pt x="7341514" y="3737755"/>
                </a:lnTo>
                <a:lnTo>
                  <a:pt x="7341514" y="3758465"/>
                </a:lnTo>
                <a:lnTo>
                  <a:pt x="7320810" y="3763834"/>
                </a:lnTo>
                <a:lnTo>
                  <a:pt x="7291671" y="3773805"/>
                </a:lnTo>
                <a:lnTo>
                  <a:pt x="7270967" y="3783777"/>
                </a:lnTo>
                <a:lnTo>
                  <a:pt x="7251797" y="3794515"/>
                </a:lnTo>
                <a:lnTo>
                  <a:pt x="7251797" y="3799884"/>
                </a:lnTo>
                <a:lnTo>
                  <a:pt x="7231859" y="3799884"/>
                </a:lnTo>
                <a:lnTo>
                  <a:pt x="7241828" y="3794515"/>
                </a:lnTo>
                <a:lnTo>
                  <a:pt x="7251797" y="3779174"/>
                </a:lnTo>
                <a:lnTo>
                  <a:pt x="7251797" y="3763834"/>
                </a:lnTo>
                <a:lnTo>
                  <a:pt x="7270967" y="3753095"/>
                </a:lnTo>
                <a:lnTo>
                  <a:pt x="7301639" y="3743124"/>
                </a:lnTo>
                <a:lnTo>
                  <a:pt x="7311609" y="3732385"/>
                </a:lnTo>
                <a:close/>
                <a:moveTo>
                  <a:pt x="6363822" y="3722414"/>
                </a:moveTo>
                <a:lnTo>
                  <a:pt x="6383759" y="3722414"/>
                </a:lnTo>
                <a:lnTo>
                  <a:pt x="6383759" y="3727783"/>
                </a:lnTo>
                <a:lnTo>
                  <a:pt x="6353853" y="3737755"/>
                </a:lnTo>
                <a:lnTo>
                  <a:pt x="6343118" y="3732385"/>
                </a:lnTo>
                <a:close/>
                <a:moveTo>
                  <a:pt x="1915511" y="3722414"/>
                </a:moveTo>
                <a:lnTo>
                  <a:pt x="1925480" y="3727783"/>
                </a:lnTo>
                <a:lnTo>
                  <a:pt x="1904776" y="3732385"/>
                </a:lnTo>
                <a:close/>
                <a:moveTo>
                  <a:pt x="7361451" y="3717812"/>
                </a:moveTo>
                <a:lnTo>
                  <a:pt x="7370653" y="3722414"/>
                </a:lnTo>
                <a:lnTo>
                  <a:pt x="7361451" y="3727783"/>
                </a:lnTo>
                <a:lnTo>
                  <a:pt x="7361451" y="3737755"/>
                </a:lnTo>
                <a:lnTo>
                  <a:pt x="7351483" y="3743124"/>
                </a:lnTo>
                <a:lnTo>
                  <a:pt x="7351483" y="3732385"/>
                </a:lnTo>
                <a:close/>
                <a:moveTo>
                  <a:pt x="6184386" y="3717812"/>
                </a:moveTo>
                <a:lnTo>
                  <a:pt x="6194355" y="3727783"/>
                </a:lnTo>
                <a:lnTo>
                  <a:pt x="6184386" y="3732385"/>
                </a:lnTo>
                <a:close/>
                <a:moveTo>
                  <a:pt x="5585502" y="3717812"/>
                </a:moveTo>
                <a:lnTo>
                  <a:pt x="5595470" y="3717812"/>
                </a:lnTo>
                <a:lnTo>
                  <a:pt x="5566331" y="3737755"/>
                </a:lnTo>
                <a:lnTo>
                  <a:pt x="5566331" y="3732385"/>
                </a:lnTo>
                <a:lnTo>
                  <a:pt x="5555596" y="3732385"/>
                </a:lnTo>
                <a:close/>
                <a:moveTo>
                  <a:pt x="5535658" y="3717812"/>
                </a:moveTo>
                <a:lnTo>
                  <a:pt x="5545627" y="3717812"/>
                </a:lnTo>
                <a:lnTo>
                  <a:pt x="5535658" y="3722414"/>
                </a:lnTo>
                <a:close/>
                <a:moveTo>
                  <a:pt x="4937540" y="3717812"/>
                </a:moveTo>
                <a:lnTo>
                  <a:pt x="4937540" y="3727783"/>
                </a:lnTo>
                <a:lnTo>
                  <a:pt x="4917603" y="3727783"/>
                </a:lnTo>
                <a:close/>
                <a:moveTo>
                  <a:pt x="4308750" y="3717812"/>
                </a:moveTo>
                <a:lnTo>
                  <a:pt x="4308750" y="3727783"/>
                </a:lnTo>
                <a:lnTo>
                  <a:pt x="4289579" y="3722414"/>
                </a:lnTo>
                <a:close/>
                <a:moveTo>
                  <a:pt x="7898991" y="3712443"/>
                </a:moveTo>
                <a:lnTo>
                  <a:pt x="7919695" y="3712443"/>
                </a:lnTo>
                <a:lnTo>
                  <a:pt x="7919695" y="3717812"/>
                </a:lnTo>
                <a:lnTo>
                  <a:pt x="7909726" y="3717812"/>
                </a:lnTo>
                <a:close/>
                <a:moveTo>
                  <a:pt x="6124574" y="3712443"/>
                </a:moveTo>
                <a:lnTo>
                  <a:pt x="6154480" y="3717812"/>
                </a:lnTo>
                <a:lnTo>
                  <a:pt x="6154480" y="3727783"/>
                </a:lnTo>
                <a:lnTo>
                  <a:pt x="6134543" y="3737755"/>
                </a:lnTo>
                <a:lnTo>
                  <a:pt x="6124574" y="3727783"/>
                </a:lnTo>
                <a:lnTo>
                  <a:pt x="6103870" y="3727783"/>
                </a:lnTo>
                <a:lnTo>
                  <a:pt x="6103870" y="3717812"/>
                </a:lnTo>
                <a:close/>
                <a:moveTo>
                  <a:pt x="6084700" y="3712443"/>
                </a:moveTo>
                <a:lnTo>
                  <a:pt x="6094669" y="3722414"/>
                </a:lnTo>
                <a:lnTo>
                  <a:pt x="6094669" y="3732385"/>
                </a:lnTo>
                <a:lnTo>
                  <a:pt x="6094669" y="3737755"/>
                </a:lnTo>
                <a:lnTo>
                  <a:pt x="6084700" y="3727783"/>
                </a:lnTo>
                <a:close/>
                <a:moveTo>
                  <a:pt x="5954341" y="3712443"/>
                </a:moveTo>
                <a:lnTo>
                  <a:pt x="5975045" y="3722414"/>
                </a:lnTo>
                <a:lnTo>
                  <a:pt x="5975045" y="3727783"/>
                </a:lnTo>
                <a:lnTo>
                  <a:pt x="5944372" y="3737755"/>
                </a:lnTo>
                <a:lnTo>
                  <a:pt x="5934404" y="3732385"/>
                </a:lnTo>
                <a:lnTo>
                  <a:pt x="5934404" y="3727783"/>
                </a:lnTo>
                <a:close/>
                <a:moveTo>
                  <a:pt x="2752876" y="3712443"/>
                </a:moveTo>
                <a:lnTo>
                  <a:pt x="2772814" y="3712443"/>
                </a:lnTo>
                <a:lnTo>
                  <a:pt x="2772814" y="3717812"/>
                </a:lnTo>
                <a:lnTo>
                  <a:pt x="2732939" y="3717812"/>
                </a:lnTo>
                <a:close/>
                <a:moveTo>
                  <a:pt x="1985292" y="3712443"/>
                </a:moveTo>
                <a:lnTo>
                  <a:pt x="2014431" y="3712443"/>
                </a:lnTo>
                <a:lnTo>
                  <a:pt x="1985292" y="3732385"/>
                </a:lnTo>
                <a:lnTo>
                  <a:pt x="1964588" y="3748493"/>
                </a:lnTo>
                <a:lnTo>
                  <a:pt x="1944650" y="3748493"/>
                </a:lnTo>
                <a:lnTo>
                  <a:pt x="1935449" y="3737755"/>
                </a:lnTo>
                <a:lnTo>
                  <a:pt x="1954619" y="3727783"/>
                </a:lnTo>
                <a:close/>
                <a:moveTo>
                  <a:pt x="1396376" y="3712443"/>
                </a:moveTo>
                <a:lnTo>
                  <a:pt x="1415546" y="3717812"/>
                </a:lnTo>
                <a:lnTo>
                  <a:pt x="1396376" y="3727783"/>
                </a:lnTo>
                <a:lnTo>
                  <a:pt x="1365703" y="3737755"/>
                </a:lnTo>
                <a:lnTo>
                  <a:pt x="1365703" y="3727783"/>
                </a:lnTo>
                <a:close/>
                <a:moveTo>
                  <a:pt x="7490277" y="3707073"/>
                </a:moveTo>
                <a:lnTo>
                  <a:pt x="7500245" y="3707073"/>
                </a:lnTo>
                <a:lnTo>
                  <a:pt x="7510981" y="3717812"/>
                </a:lnTo>
                <a:lnTo>
                  <a:pt x="7490277" y="3727783"/>
                </a:lnTo>
                <a:lnTo>
                  <a:pt x="7481075" y="3722414"/>
                </a:lnTo>
                <a:lnTo>
                  <a:pt x="7490277" y="3712443"/>
                </a:lnTo>
                <a:close/>
                <a:moveTo>
                  <a:pt x="6802441" y="3707073"/>
                </a:moveTo>
                <a:lnTo>
                  <a:pt x="6822379" y="3707073"/>
                </a:lnTo>
                <a:lnTo>
                  <a:pt x="6822379" y="3722414"/>
                </a:lnTo>
                <a:lnTo>
                  <a:pt x="6802441" y="3727783"/>
                </a:lnTo>
                <a:lnTo>
                  <a:pt x="6802441" y="3722414"/>
                </a:lnTo>
                <a:lnTo>
                  <a:pt x="6802441" y="3717812"/>
                </a:lnTo>
                <a:close/>
                <a:moveTo>
                  <a:pt x="5066366" y="3707073"/>
                </a:moveTo>
                <a:lnTo>
                  <a:pt x="5077101" y="3712443"/>
                </a:lnTo>
                <a:lnTo>
                  <a:pt x="5047195" y="3727783"/>
                </a:lnTo>
                <a:lnTo>
                  <a:pt x="5047195" y="3717812"/>
                </a:lnTo>
                <a:close/>
                <a:moveTo>
                  <a:pt x="1256815" y="3707073"/>
                </a:moveTo>
                <a:lnTo>
                  <a:pt x="1286721" y="3707073"/>
                </a:lnTo>
                <a:lnTo>
                  <a:pt x="1266783" y="3712443"/>
                </a:lnTo>
                <a:lnTo>
                  <a:pt x="1246079" y="3712443"/>
                </a:lnTo>
                <a:close/>
                <a:moveTo>
                  <a:pt x="7091531" y="3701704"/>
                </a:moveTo>
                <a:lnTo>
                  <a:pt x="7111469" y="3701704"/>
                </a:lnTo>
                <a:lnTo>
                  <a:pt x="7122204" y="3717812"/>
                </a:lnTo>
                <a:lnTo>
                  <a:pt x="7101500" y="3727783"/>
                </a:lnTo>
                <a:lnTo>
                  <a:pt x="7081563" y="3737755"/>
                </a:lnTo>
                <a:lnTo>
                  <a:pt x="7072361" y="3722414"/>
                </a:lnTo>
                <a:lnTo>
                  <a:pt x="7081563" y="3707073"/>
                </a:lnTo>
                <a:close/>
                <a:moveTo>
                  <a:pt x="6622239" y="3701704"/>
                </a:moveTo>
                <a:lnTo>
                  <a:pt x="6632975" y="3701704"/>
                </a:lnTo>
                <a:lnTo>
                  <a:pt x="6642943" y="3707073"/>
                </a:lnTo>
                <a:lnTo>
                  <a:pt x="6622239" y="3717812"/>
                </a:lnTo>
                <a:lnTo>
                  <a:pt x="6613804" y="3722414"/>
                </a:lnTo>
                <a:lnTo>
                  <a:pt x="6603069" y="3727783"/>
                </a:lnTo>
                <a:lnTo>
                  <a:pt x="6593100" y="3722414"/>
                </a:lnTo>
                <a:close/>
                <a:moveTo>
                  <a:pt x="6074731" y="3701704"/>
                </a:moveTo>
                <a:lnTo>
                  <a:pt x="6084700" y="3707073"/>
                </a:lnTo>
                <a:lnTo>
                  <a:pt x="6054027" y="3722414"/>
                </a:lnTo>
                <a:lnTo>
                  <a:pt x="6044059" y="3722414"/>
                </a:lnTo>
                <a:lnTo>
                  <a:pt x="6034857" y="3717812"/>
                </a:lnTo>
                <a:close/>
                <a:moveTo>
                  <a:pt x="5905265" y="3701704"/>
                </a:moveTo>
                <a:lnTo>
                  <a:pt x="5905265" y="3707073"/>
                </a:lnTo>
                <a:lnTo>
                  <a:pt x="5924435" y="3707073"/>
                </a:lnTo>
                <a:lnTo>
                  <a:pt x="5934404" y="3707073"/>
                </a:lnTo>
                <a:lnTo>
                  <a:pt x="5915233" y="3717812"/>
                </a:lnTo>
                <a:lnTo>
                  <a:pt x="5905265" y="3722414"/>
                </a:lnTo>
                <a:lnTo>
                  <a:pt x="5874592" y="3732385"/>
                </a:lnTo>
                <a:lnTo>
                  <a:pt x="5865390" y="3732385"/>
                </a:lnTo>
                <a:lnTo>
                  <a:pt x="5865390" y="3722414"/>
                </a:lnTo>
                <a:close/>
                <a:moveTo>
                  <a:pt x="3600977" y="3701704"/>
                </a:moveTo>
                <a:lnTo>
                  <a:pt x="3610945" y="3701704"/>
                </a:lnTo>
                <a:lnTo>
                  <a:pt x="3610945" y="3707073"/>
                </a:lnTo>
                <a:lnTo>
                  <a:pt x="3591009" y="3727783"/>
                </a:lnTo>
                <a:lnTo>
                  <a:pt x="3581040" y="3712443"/>
                </a:lnTo>
                <a:close/>
                <a:moveTo>
                  <a:pt x="7280935" y="3696335"/>
                </a:moveTo>
                <a:lnTo>
                  <a:pt x="7301639" y="3696335"/>
                </a:lnTo>
                <a:lnTo>
                  <a:pt x="7301639" y="3707073"/>
                </a:lnTo>
                <a:lnTo>
                  <a:pt x="7291671" y="3712443"/>
                </a:lnTo>
                <a:close/>
                <a:moveTo>
                  <a:pt x="7151343" y="3696335"/>
                </a:moveTo>
                <a:lnTo>
                  <a:pt x="7161312" y="3696335"/>
                </a:lnTo>
                <a:lnTo>
                  <a:pt x="7161312" y="3707073"/>
                </a:lnTo>
                <a:lnTo>
                  <a:pt x="7171281" y="3712443"/>
                </a:lnTo>
                <a:lnTo>
                  <a:pt x="7182016" y="3722414"/>
                </a:lnTo>
                <a:lnTo>
                  <a:pt x="7161312" y="3732385"/>
                </a:lnTo>
                <a:lnTo>
                  <a:pt x="7161312" y="3717812"/>
                </a:lnTo>
                <a:lnTo>
                  <a:pt x="7141375" y="3722414"/>
                </a:lnTo>
                <a:lnTo>
                  <a:pt x="7132173" y="3707073"/>
                </a:lnTo>
                <a:close/>
                <a:moveTo>
                  <a:pt x="5795610" y="3696335"/>
                </a:moveTo>
                <a:lnTo>
                  <a:pt x="5805578" y="3696335"/>
                </a:lnTo>
                <a:lnTo>
                  <a:pt x="5795610" y="3707073"/>
                </a:lnTo>
                <a:close/>
                <a:moveTo>
                  <a:pt x="4409203" y="3696335"/>
                </a:moveTo>
                <a:lnTo>
                  <a:pt x="4419172" y="3696335"/>
                </a:lnTo>
                <a:lnTo>
                  <a:pt x="4428373" y="3707073"/>
                </a:lnTo>
                <a:lnTo>
                  <a:pt x="4409203" y="3707073"/>
                </a:lnTo>
                <a:close/>
                <a:moveTo>
                  <a:pt x="6843083" y="3691733"/>
                </a:moveTo>
                <a:lnTo>
                  <a:pt x="6872222" y="3696335"/>
                </a:lnTo>
                <a:lnTo>
                  <a:pt x="6872222" y="3707073"/>
                </a:lnTo>
                <a:lnTo>
                  <a:pt x="6872222" y="3722414"/>
                </a:lnTo>
                <a:lnTo>
                  <a:pt x="6862253" y="3722414"/>
                </a:lnTo>
                <a:lnTo>
                  <a:pt x="6862253" y="3717812"/>
                </a:lnTo>
                <a:lnTo>
                  <a:pt x="6843083" y="3707073"/>
                </a:lnTo>
                <a:close/>
                <a:moveTo>
                  <a:pt x="6762567" y="3691733"/>
                </a:moveTo>
                <a:lnTo>
                  <a:pt x="6791706" y="3691733"/>
                </a:lnTo>
                <a:lnTo>
                  <a:pt x="6791706" y="3696335"/>
                </a:lnTo>
                <a:lnTo>
                  <a:pt x="6762567" y="3712443"/>
                </a:lnTo>
                <a:lnTo>
                  <a:pt x="6752598" y="3707073"/>
                </a:lnTo>
                <a:lnTo>
                  <a:pt x="6762567" y="3701704"/>
                </a:lnTo>
                <a:close/>
                <a:moveTo>
                  <a:pt x="6044059" y="3691733"/>
                </a:moveTo>
                <a:lnTo>
                  <a:pt x="6063996" y="3691733"/>
                </a:lnTo>
                <a:lnTo>
                  <a:pt x="6054027" y="3701704"/>
                </a:lnTo>
                <a:close/>
                <a:moveTo>
                  <a:pt x="5705125" y="3691733"/>
                </a:moveTo>
                <a:lnTo>
                  <a:pt x="5715094" y="3696335"/>
                </a:lnTo>
                <a:lnTo>
                  <a:pt x="5695156" y="3712443"/>
                </a:lnTo>
                <a:lnTo>
                  <a:pt x="5685955" y="3712443"/>
                </a:lnTo>
                <a:lnTo>
                  <a:pt x="5685955" y="3701704"/>
                </a:lnTo>
                <a:close/>
                <a:moveTo>
                  <a:pt x="4738168" y="3691733"/>
                </a:moveTo>
                <a:lnTo>
                  <a:pt x="4748136" y="3691733"/>
                </a:lnTo>
                <a:lnTo>
                  <a:pt x="4738168" y="3701704"/>
                </a:lnTo>
                <a:lnTo>
                  <a:pt x="4727432" y="3701704"/>
                </a:lnTo>
                <a:close/>
                <a:moveTo>
                  <a:pt x="4607809" y="3691733"/>
                </a:moveTo>
                <a:lnTo>
                  <a:pt x="4617777" y="3691733"/>
                </a:lnTo>
                <a:lnTo>
                  <a:pt x="4617777" y="3701704"/>
                </a:lnTo>
                <a:close/>
                <a:moveTo>
                  <a:pt x="3690694" y="3691733"/>
                </a:moveTo>
                <a:lnTo>
                  <a:pt x="3700664" y="3691733"/>
                </a:lnTo>
                <a:lnTo>
                  <a:pt x="3700664" y="3696335"/>
                </a:lnTo>
                <a:lnTo>
                  <a:pt x="3690694" y="3701704"/>
                </a:lnTo>
                <a:lnTo>
                  <a:pt x="3690694" y="3696335"/>
                </a:lnTo>
                <a:close/>
                <a:moveTo>
                  <a:pt x="3581040" y="3691733"/>
                </a:moveTo>
                <a:lnTo>
                  <a:pt x="3591009" y="3691733"/>
                </a:lnTo>
                <a:lnTo>
                  <a:pt x="3591009" y="3696335"/>
                </a:lnTo>
                <a:lnTo>
                  <a:pt x="3581040" y="3696335"/>
                </a:lnTo>
                <a:close/>
                <a:moveTo>
                  <a:pt x="3481354" y="3691733"/>
                </a:moveTo>
                <a:lnTo>
                  <a:pt x="3491322" y="3691733"/>
                </a:lnTo>
                <a:lnTo>
                  <a:pt x="3481354" y="3701704"/>
                </a:lnTo>
                <a:close/>
                <a:moveTo>
                  <a:pt x="6622239" y="3687130"/>
                </a:moveTo>
                <a:lnTo>
                  <a:pt x="6632975" y="3696335"/>
                </a:lnTo>
                <a:lnTo>
                  <a:pt x="6613804" y="3696335"/>
                </a:lnTo>
                <a:lnTo>
                  <a:pt x="6622239" y="3691733"/>
                </a:lnTo>
                <a:close/>
                <a:moveTo>
                  <a:pt x="7221123" y="3681761"/>
                </a:moveTo>
                <a:lnTo>
                  <a:pt x="7231859" y="3681761"/>
                </a:lnTo>
                <a:lnTo>
                  <a:pt x="7231859" y="3687130"/>
                </a:lnTo>
                <a:lnTo>
                  <a:pt x="7221123" y="3687130"/>
                </a:lnTo>
                <a:close/>
                <a:moveTo>
                  <a:pt x="7191985" y="3681761"/>
                </a:moveTo>
                <a:lnTo>
                  <a:pt x="7201187" y="3691733"/>
                </a:lnTo>
                <a:lnTo>
                  <a:pt x="7182016" y="3707073"/>
                </a:lnTo>
                <a:lnTo>
                  <a:pt x="7171281" y="3701704"/>
                </a:lnTo>
                <a:close/>
                <a:moveTo>
                  <a:pt x="7111469" y="3681761"/>
                </a:moveTo>
                <a:lnTo>
                  <a:pt x="7111469" y="3691733"/>
                </a:lnTo>
                <a:lnTo>
                  <a:pt x="7101500" y="3687130"/>
                </a:lnTo>
                <a:close/>
                <a:moveTo>
                  <a:pt x="2183898" y="3681761"/>
                </a:moveTo>
                <a:lnTo>
                  <a:pt x="2183898" y="3687130"/>
                </a:lnTo>
                <a:lnTo>
                  <a:pt x="2173929" y="3691733"/>
                </a:lnTo>
                <a:lnTo>
                  <a:pt x="2164727" y="3687130"/>
                </a:lnTo>
                <a:close/>
                <a:moveTo>
                  <a:pt x="1985292" y="3681761"/>
                </a:moveTo>
                <a:lnTo>
                  <a:pt x="1985292" y="3691733"/>
                </a:lnTo>
                <a:lnTo>
                  <a:pt x="1964588" y="3701704"/>
                </a:lnTo>
                <a:lnTo>
                  <a:pt x="1944650" y="3696335"/>
                </a:lnTo>
                <a:close/>
                <a:moveTo>
                  <a:pt x="5435972" y="3676392"/>
                </a:moveTo>
                <a:lnTo>
                  <a:pt x="5456676" y="3676392"/>
                </a:lnTo>
                <a:lnTo>
                  <a:pt x="5435972" y="3681761"/>
                </a:lnTo>
                <a:close/>
                <a:moveTo>
                  <a:pt x="2522831" y="3676392"/>
                </a:moveTo>
                <a:lnTo>
                  <a:pt x="2543535" y="3676392"/>
                </a:lnTo>
                <a:lnTo>
                  <a:pt x="2543535" y="3681761"/>
                </a:lnTo>
                <a:lnTo>
                  <a:pt x="2522831" y="3687130"/>
                </a:lnTo>
                <a:close/>
                <a:moveTo>
                  <a:pt x="2353364" y="3676392"/>
                </a:moveTo>
                <a:lnTo>
                  <a:pt x="2353364" y="3696335"/>
                </a:lnTo>
                <a:lnTo>
                  <a:pt x="2343396" y="3696335"/>
                </a:lnTo>
                <a:lnTo>
                  <a:pt x="2334194" y="3687130"/>
                </a:lnTo>
                <a:close/>
                <a:moveTo>
                  <a:pt x="1615685" y="3676392"/>
                </a:moveTo>
                <a:lnTo>
                  <a:pt x="1605717" y="3687130"/>
                </a:lnTo>
                <a:lnTo>
                  <a:pt x="1565842" y="3687130"/>
                </a:lnTo>
                <a:lnTo>
                  <a:pt x="1555874" y="3691733"/>
                </a:lnTo>
                <a:lnTo>
                  <a:pt x="1555874" y="3687130"/>
                </a:lnTo>
                <a:close/>
                <a:moveTo>
                  <a:pt x="6383759" y="3671023"/>
                </a:moveTo>
                <a:lnTo>
                  <a:pt x="6402929" y="3671023"/>
                </a:lnTo>
                <a:lnTo>
                  <a:pt x="6402929" y="3676392"/>
                </a:lnTo>
                <a:lnTo>
                  <a:pt x="6392961" y="3687130"/>
                </a:lnTo>
                <a:lnTo>
                  <a:pt x="6373790" y="3696335"/>
                </a:lnTo>
                <a:lnTo>
                  <a:pt x="6363822" y="3696335"/>
                </a:lnTo>
                <a:lnTo>
                  <a:pt x="6373790" y="3676392"/>
                </a:lnTo>
                <a:close/>
                <a:moveTo>
                  <a:pt x="5975045" y="3671023"/>
                </a:moveTo>
                <a:lnTo>
                  <a:pt x="5975045" y="3687130"/>
                </a:lnTo>
                <a:lnTo>
                  <a:pt x="5965076" y="3687130"/>
                </a:lnTo>
                <a:lnTo>
                  <a:pt x="5954341" y="3676392"/>
                </a:lnTo>
                <a:close/>
                <a:moveTo>
                  <a:pt x="5107007" y="3671023"/>
                </a:moveTo>
                <a:lnTo>
                  <a:pt x="5116209" y="3676392"/>
                </a:lnTo>
                <a:lnTo>
                  <a:pt x="5107007" y="3681761"/>
                </a:lnTo>
                <a:close/>
                <a:moveTo>
                  <a:pt x="7810040" y="3665654"/>
                </a:moveTo>
                <a:lnTo>
                  <a:pt x="7820009" y="3676392"/>
                </a:lnTo>
                <a:lnTo>
                  <a:pt x="7800071" y="3676392"/>
                </a:lnTo>
                <a:close/>
                <a:moveTo>
                  <a:pt x="7510981" y="3665654"/>
                </a:moveTo>
                <a:lnTo>
                  <a:pt x="7520949" y="3665654"/>
                </a:lnTo>
                <a:lnTo>
                  <a:pt x="7520949" y="3671023"/>
                </a:lnTo>
                <a:lnTo>
                  <a:pt x="7520949" y="3676392"/>
                </a:lnTo>
                <a:lnTo>
                  <a:pt x="7500245" y="3691733"/>
                </a:lnTo>
                <a:lnTo>
                  <a:pt x="7500245" y="3676392"/>
                </a:lnTo>
                <a:close/>
                <a:moveTo>
                  <a:pt x="4777275" y="3665654"/>
                </a:moveTo>
                <a:lnTo>
                  <a:pt x="4797980" y="3665654"/>
                </a:lnTo>
                <a:lnTo>
                  <a:pt x="4758105" y="3676392"/>
                </a:lnTo>
                <a:lnTo>
                  <a:pt x="4758105" y="3671023"/>
                </a:lnTo>
                <a:close/>
                <a:moveTo>
                  <a:pt x="1884839" y="3665654"/>
                </a:moveTo>
                <a:lnTo>
                  <a:pt x="1894807" y="3665654"/>
                </a:lnTo>
                <a:lnTo>
                  <a:pt x="1894807" y="3671023"/>
                </a:lnTo>
                <a:lnTo>
                  <a:pt x="1875637" y="3681761"/>
                </a:lnTo>
                <a:lnTo>
                  <a:pt x="1865668" y="3671023"/>
                </a:lnTo>
                <a:close/>
                <a:moveTo>
                  <a:pt x="7560057" y="3660284"/>
                </a:moveTo>
                <a:lnTo>
                  <a:pt x="7570793" y="3660284"/>
                </a:lnTo>
                <a:lnTo>
                  <a:pt x="7570793" y="3671023"/>
                </a:lnTo>
                <a:close/>
                <a:moveTo>
                  <a:pt x="6862253" y="3660284"/>
                </a:moveTo>
                <a:lnTo>
                  <a:pt x="6882191" y="3671023"/>
                </a:lnTo>
                <a:lnTo>
                  <a:pt x="6882191" y="3681761"/>
                </a:lnTo>
                <a:lnTo>
                  <a:pt x="6862253" y="3681761"/>
                </a:lnTo>
                <a:lnTo>
                  <a:pt x="6862253" y="3676392"/>
                </a:lnTo>
                <a:close/>
                <a:moveTo>
                  <a:pt x="6762567" y="3660284"/>
                </a:moveTo>
                <a:lnTo>
                  <a:pt x="6783271" y="3665654"/>
                </a:lnTo>
                <a:lnTo>
                  <a:pt x="6772536" y="3671023"/>
                </a:lnTo>
                <a:lnTo>
                  <a:pt x="6772536" y="3681761"/>
                </a:lnTo>
                <a:lnTo>
                  <a:pt x="6752598" y="3681761"/>
                </a:lnTo>
                <a:lnTo>
                  <a:pt x="6742630" y="3687130"/>
                </a:lnTo>
                <a:lnTo>
                  <a:pt x="6733428" y="3676392"/>
                </a:lnTo>
                <a:close/>
                <a:moveTo>
                  <a:pt x="5764937" y="3660284"/>
                </a:moveTo>
                <a:lnTo>
                  <a:pt x="5774906" y="3660284"/>
                </a:lnTo>
                <a:lnTo>
                  <a:pt x="5764937" y="3665654"/>
                </a:lnTo>
                <a:close/>
                <a:moveTo>
                  <a:pt x="5516488" y="3660284"/>
                </a:moveTo>
                <a:lnTo>
                  <a:pt x="5545627" y="3665654"/>
                </a:lnTo>
                <a:lnTo>
                  <a:pt x="5545627" y="3681761"/>
                </a:lnTo>
                <a:lnTo>
                  <a:pt x="5535658" y="3681761"/>
                </a:lnTo>
                <a:lnTo>
                  <a:pt x="5525690" y="3681761"/>
                </a:lnTo>
                <a:lnTo>
                  <a:pt x="5516488" y="3671023"/>
                </a:lnTo>
                <a:close/>
                <a:moveTo>
                  <a:pt x="9196447" y="3655682"/>
                </a:moveTo>
                <a:lnTo>
                  <a:pt x="9217151" y="3655682"/>
                </a:lnTo>
                <a:lnTo>
                  <a:pt x="9217151" y="3665654"/>
                </a:lnTo>
                <a:lnTo>
                  <a:pt x="9206415" y="3665654"/>
                </a:lnTo>
                <a:close/>
                <a:moveTo>
                  <a:pt x="6553226" y="3655682"/>
                </a:moveTo>
                <a:lnTo>
                  <a:pt x="6562427" y="3660284"/>
                </a:lnTo>
                <a:lnTo>
                  <a:pt x="6562427" y="3665654"/>
                </a:lnTo>
                <a:lnTo>
                  <a:pt x="6562427" y="3671023"/>
                </a:lnTo>
                <a:lnTo>
                  <a:pt x="6543257" y="3681761"/>
                </a:lnTo>
                <a:lnTo>
                  <a:pt x="6543257" y="3676392"/>
                </a:lnTo>
                <a:lnTo>
                  <a:pt x="6543257" y="3671023"/>
                </a:lnTo>
                <a:lnTo>
                  <a:pt x="6553226" y="3660284"/>
                </a:lnTo>
                <a:close/>
                <a:moveTo>
                  <a:pt x="5884560" y="3655682"/>
                </a:moveTo>
                <a:lnTo>
                  <a:pt x="5884560" y="3660284"/>
                </a:lnTo>
                <a:lnTo>
                  <a:pt x="5865390" y="3660284"/>
                </a:lnTo>
                <a:close/>
                <a:moveTo>
                  <a:pt x="4946742" y="3655682"/>
                </a:moveTo>
                <a:lnTo>
                  <a:pt x="4967446" y="3655682"/>
                </a:lnTo>
                <a:lnTo>
                  <a:pt x="4937540" y="3671023"/>
                </a:lnTo>
                <a:lnTo>
                  <a:pt x="4927572" y="3671023"/>
                </a:lnTo>
                <a:lnTo>
                  <a:pt x="4927572" y="3660284"/>
                </a:lnTo>
                <a:close/>
                <a:moveTo>
                  <a:pt x="1407111" y="3655682"/>
                </a:moveTo>
                <a:lnTo>
                  <a:pt x="1426281" y="3660284"/>
                </a:lnTo>
                <a:lnTo>
                  <a:pt x="1415546" y="3671023"/>
                </a:lnTo>
                <a:lnTo>
                  <a:pt x="1396376" y="3671023"/>
                </a:lnTo>
                <a:lnTo>
                  <a:pt x="1386407" y="3681761"/>
                </a:lnTo>
                <a:lnTo>
                  <a:pt x="1365703" y="3687130"/>
                </a:lnTo>
                <a:lnTo>
                  <a:pt x="1365703" y="3676392"/>
                </a:lnTo>
                <a:close/>
                <a:moveTo>
                  <a:pt x="7909726" y="3651080"/>
                </a:moveTo>
                <a:lnTo>
                  <a:pt x="7909726" y="3665654"/>
                </a:lnTo>
                <a:lnTo>
                  <a:pt x="7898991" y="3676392"/>
                </a:lnTo>
                <a:lnTo>
                  <a:pt x="7898991" y="3660284"/>
                </a:lnTo>
                <a:close/>
                <a:moveTo>
                  <a:pt x="7341514" y="3651080"/>
                </a:moveTo>
                <a:lnTo>
                  <a:pt x="7361451" y="3651080"/>
                </a:lnTo>
                <a:lnTo>
                  <a:pt x="7341514" y="3655682"/>
                </a:lnTo>
                <a:close/>
                <a:moveTo>
                  <a:pt x="6942002" y="3651080"/>
                </a:moveTo>
                <a:lnTo>
                  <a:pt x="6952738" y="3660284"/>
                </a:lnTo>
                <a:lnTo>
                  <a:pt x="6932034" y="3665654"/>
                </a:lnTo>
                <a:lnTo>
                  <a:pt x="6922065" y="3660284"/>
                </a:lnTo>
                <a:lnTo>
                  <a:pt x="6932034" y="3655682"/>
                </a:lnTo>
                <a:close/>
                <a:moveTo>
                  <a:pt x="3729802" y="3651080"/>
                </a:moveTo>
                <a:lnTo>
                  <a:pt x="3729802" y="3655682"/>
                </a:lnTo>
                <a:lnTo>
                  <a:pt x="3729802" y="3671023"/>
                </a:lnTo>
                <a:lnTo>
                  <a:pt x="3720600" y="3676392"/>
                </a:lnTo>
                <a:lnTo>
                  <a:pt x="3710632" y="3687130"/>
                </a:lnTo>
                <a:lnTo>
                  <a:pt x="3710632" y="3655682"/>
                </a:lnTo>
                <a:close/>
                <a:moveTo>
                  <a:pt x="3460649" y="3651080"/>
                </a:moveTo>
                <a:lnTo>
                  <a:pt x="3471385" y="3651080"/>
                </a:lnTo>
                <a:lnTo>
                  <a:pt x="3481354" y="3655682"/>
                </a:lnTo>
                <a:lnTo>
                  <a:pt x="3471385" y="3665654"/>
                </a:lnTo>
                <a:lnTo>
                  <a:pt x="3450680" y="3671023"/>
                </a:lnTo>
                <a:lnTo>
                  <a:pt x="3450680" y="3660284"/>
                </a:lnTo>
                <a:close/>
                <a:moveTo>
                  <a:pt x="1756013" y="3651080"/>
                </a:moveTo>
                <a:lnTo>
                  <a:pt x="1765215" y="3660284"/>
                </a:lnTo>
                <a:lnTo>
                  <a:pt x="1746044" y="3660284"/>
                </a:lnTo>
                <a:close/>
                <a:moveTo>
                  <a:pt x="8917325" y="3645711"/>
                </a:moveTo>
                <a:lnTo>
                  <a:pt x="8927293" y="3645711"/>
                </a:lnTo>
                <a:lnTo>
                  <a:pt x="8927293" y="3651080"/>
                </a:lnTo>
                <a:lnTo>
                  <a:pt x="8917325" y="3651080"/>
                </a:lnTo>
                <a:close/>
                <a:moveTo>
                  <a:pt x="7132173" y="3645711"/>
                </a:moveTo>
                <a:lnTo>
                  <a:pt x="7132173" y="3655682"/>
                </a:lnTo>
                <a:lnTo>
                  <a:pt x="7122204" y="3660284"/>
                </a:lnTo>
                <a:lnTo>
                  <a:pt x="7122204" y="3651080"/>
                </a:lnTo>
                <a:close/>
                <a:moveTo>
                  <a:pt x="6213525" y="3645711"/>
                </a:moveTo>
                <a:lnTo>
                  <a:pt x="6223494" y="3645711"/>
                </a:lnTo>
                <a:lnTo>
                  <a:pt x="6223494" y="3665654"/>
                </a:lnTo>
                <a:lnTo>
                  <a:pt x="6194355" y="3660284"/>
                </a:lnTo>
                <a:lnTo>
                  <a:pt x="6194355" y="3651080"/>
                </a:lnTo>
                <a:close/>
                <a:moveTo>
                  <a:pt x="5645313" y="3645711"/>
                </a:moveTo>
                <a:lnTo>
                  <a:pt x="5645313" y="3660284"/>
                </a:lnTo>
                <a:lnTo>
                  <a:pt x="5634578" y="3665654"/>
                </a:lnTo>
                <a:lnTo>
                  <a:pt x="5645313" y="3671023"/>
                </a:lnTo>
                <a:lnTo>
                  <a:pt x="5645313" y="3676392"/>
                </a:lnTo>
                <a:lnTo>
                  <a:pt x="5626143" y="3691733"/>
                </a:lnTo>
                <a:lnTo>
                  <a:pt x="5615407" y="3681761"/>
                </a:lnTo>
                <a:lnTo>
                  <a:pt x="5626143" y="3671023"/>
                </a:lnTo>
                <a:lnTo>
                  <a:pt x="5626143" y="3660284"/>
                </a:lnTo>
                <a:close/>
                <a:moveTo>
                  <a:pt x="5276474" y="3645711"/>
                </a:moveTo>
                <a:lnTo>
                  <a:pt x="5295644" y="3645711"/>
                </a:lnTo>
                <a:lnTo>
                  <a:pt x="5306380" y="3651080"/>
                </a:lnTo>
                <a:lnTo>
                  <a:pt x="5287209" y="3655682"/>
                </a:lnTo>
                <a:lnTo>
                  <a:pt x="5276474" y="3655682"/>
                </a:lnTo>
                <a:lnTo>
                  <a:pt x="5266505" y="3651080"/>
                </a:lnTo>
                <a:close/>
                <a:moveTo>
                  <a:pt x="4189893" y="3645711"/>
                </a:moveTo>
                <a:lnTo>
                  <a:pt x="4199095" y="3660284"/>
                </a:lnTo>
                <a:lnTo>
                  <a:pt x="4179924" y="3660284"/>
                </a:lnTo>
                <a:lnTo>
                  <a:pt x="4179924" y="3651080"/>
                </a:lnTo>
                <a:close/>
                <a:moveTo>
                  <a:pt x="3440712" y="3645711"/>
                </a:moveTo>
                <a:lnTo>
                  <a:pt x="3440712" y="3655682"/>
                </a:lnTo>
                <a:lnTo>
                  <a:pt x="3421541" y="3651080"/>
                </a:lnTo>
                <a:close/>
                <a:moveTo>
                  <a:pt x="8308471" y="3640341"/>
                </a:moveTo>
                <a:lnTo>
                  <a:pt x="8328409" y="3640341"/>
                </a:lnTo>
                <a:lnTo>
                  <a:pt x="8328409" y="3655682"/>
                </a:lnTo>
                <a:lnTo>
                  <a:pt x="8308471" y="3645711"/>
                </a:lnTo>
                <a:close/>
                <a:moveTo>
                  <a:pt x="7510981" y="3640341"/>
                </a:moveTo>
                <a:lnTo>
                  <a:pt x="7520949" y="3640341"/>
                </a:lnTo>
                <a:lnTo>
                  <a:pt x="7510981" y="3651080"/>
                </a:lnTo>
                <a:close/>
                <a:moveTo>
                  <a:pt x="6791706" y="3640341"/>
                </a:moveTo>
                <a:lnTo>
                  <a:pt x="6812410" y="3645711"/>
                </a:lnTo>
                <a:lnTo>
                  <a:pt x="6791706" y="3651080"/>
                </a:lnTo>
                <a:close/>
                <a:moveTo>
                  <a:pt x="6502616" y="3640341"/>
                </a:moveTo>
                <a:lnTo>
                  <a:pt x="6523320" y="3640341"/>
                </a:lnTo>
                <a:lnTo>
                  <a:pt x="6502616" y="3645711"/>
                </a:lnTo>
                <a:close/>
                <a:moveTo>
                  <a:pt x="6323947" y="3640341"/>
                </a:moveTo>
                <a:lnTo>
                  <a:pt x="6333149" y="3651080"/>
                </a:lnTo>
                <a:lnTo>
                  <a:pt x="6323947" y="3660284"/>
                </a:lnTo>
                <a:lnTo>
                  <a:pt x="6323947" y="3651080"/>
                </a:lnTo>
                <a:lnTo>
                  <a:pt x="6313978" y="3651080"/>
                </a:lnTo>
                <a:lnTo>
                  <a:pt x="6313978" y="3645711"/>
                </a:lnTo>
                <a:close/>
                <a:moveTo>
                  <a:pt x="5576300" y="3640341"/>
                </a:moveTo>
                <a:lnTo>
                  <a:pt x="5595470" y="3640341"/>
                </a:lnTo>
                <a:lnTo>
                  <a:pt x="5595470" y="3651080"/>
                </a:lnTo>
                <a:lnTo>
                  <a:pt x="5566331" y="3660284"/>
                </a:lnTo>
                <a:lnTo>
                  <a:pt x="5555596" y="3655682"/>
                </a:lnTo>
                <a:close/>
                <a:moveTo>
                  <a:pt x="4547997" y="3640341"/>
                </a:moveTo>
                <a:lnTo>
                  <a:pt x="4547997" y="3645711"/>
                </a:lnTo>
                <a:lnTo>
                  <a:pt x="4518858" y="3645711"/>
                </a:lnTo>
                <a:close/>
                <a:moveTo>
                  <a:pt x="6733428" y="3634972"/>
                </a:moveTo>
                <a:lnTo>
                  <a:pt x="6742630" y="3645711"/>
                </a:lnTo>
                <a:lnTo>
                  <a:pt x="6742630" y="3651080"/>
                </a:lnTo>
                <a:lnTo>
                  <a:pt x="6722692" y="3655682"/>
                </a:lnTo>
                <a:lnTo>
                  <a:pt x="6722692" y="3640341"/>
                </a:lnTo>
                <a:close/>
                <a:moveTo>
                  <a:pt x="6383759" y="3634972"/>
                </a:moveTo>
                <a:lnTo>
                  <a:pt x="6392961" y="3640341"/>
                </a:lnTo>
                <a:lnTo>
                  <a:pt x="6383759" y="3651080"/>
                </a:lnTo>
                <a:lnTo>
                  <a:pt x="6363822" y="3655682"/>
                </a:lnTo>
                <a:close/>
                <a:moveTo>
                  <a:pt x="5754968" y="3634972"/>
                </a:moveTo>
                <a:lnTo>
                  <a:pt x="5764937" y="3634972"/>
                </a:lnTo>
                <a:lnTo>
                  <a:pt x="5764937" y="3640341"/>
                </a:lnTo>
                <a:lnTo>
                  <a:pt x="5754968" y="3640341"/>
                </a:lnTo>
                <a:close/>
                <a:moveTo>
                  <a:pt x="3979785" y="3634972"/>
                </a:moveTo>
                <a:lnTo>
                  <a:pt x="3959081" y="3651080"/>
                </a:lnTo>
                <a:lnTo>
                  <a:pt x="3949879" y="3645711"/>
                </a:lnTo>
                <a:close/>
                <a:moveTo>
                  <a:pt x="7471107" y="3629603"/>
                </a:moveTo>
                <a:lnTo>
                  <a:pt x="7490277" y="3629603"/>
                </a:lnTo>
                <a:lnTo>
                  <a:pt x="7500245" y="3640341"/>
                </a:lnTo>
                <a:lnTo>
                  <a:pt x="7481075" y="3655682"/>
                </a:lnTo>
                <a:lnTo>
                  <a:pt x="7471107" y="3651080"/>
                </a:lnTo>
                <a:lnTo>
                  <a:pt x="7461137" y="3655682"/>
                </a:lnTo>
                <a:lnTo>
                  <a:pt x="7461137" y="3645711"/>
                </a:lnTo>
                <a:lnTo>
                  <a:pt x="7461137" y="3634972"/>
                </a:lnTo>
                <a:close/>
                <a:moveTo>
                  <a:pt x="6632975" y="3629603"/>
                </a:moveTo>
                <a:lnTo>
                  <a:pt x="6642943" y="3640341"/>
                </a:lnTo>
                <a:lnTo>
                  <a:pt x="6632975" y="3645711"/>
                </a:lnTo>
                <a:lnTo>
                  <a:pt x="6642943" y="3655682"/>
                </a:lnTo>
                <a:lnTo>
                  <a:pt x="6642943" y="3660284"/>
                </a:lnTo>
                <a:lnTo>
                  <a:pt x="6622239" y="3676392"/>
                </a:lnTo>
                <a:lnTo>
                  <a:pt x="6613804" y="3665654"/>
                </a:lnTo>
                <a:lnTo>
                  <a:pt x="6603069" y="3671023"/>
                </a:lnTo>
                <a:lnTo>
                  <a:pt x="6593100" y="3665654"/>
                </a:lnTo>
                <a:lnTo>
                  <a:pt x="6622239" y="3651080"/>
                </a:lnTo>
                <a:lnTo>
                  <a:pt x="6613804" y="3651080"/>
                </a:lnTo>
                <a:lnTo>
                  <a:pt x="6603069" y="3634972"/>
                </a:lnTo>
                <a:close/>
                <a:moveTo>
                  <a:pt x="6473477" y="3629603"/>
                </a:moveTo>
                <a:lnTo>
                  <a:pt x="6483445" y="3640341"/>
                </a:lnTo>
                <a:lnTo>
                  <a:pt x="6483445" y="3651080"/>
                </a:lnTo>
                <a:lnTo>
                  <a:pt x="6463508" y="3655682"/>
                </a:lnTo>
                <a:lnTo>
                  <a:pt x="6463508" y="3676392"/>
                </a:lnTo>
                <a:lnTo>
                  <a:pt x="6444338" y="3671023"/>
                </a:lnTo>
                <a:lnTo>
                  <a:pt x="6444338" y="3660284"/>
                </a:lnTo>
                <a:lnTo>
                  <a:pt x="6452773" y="3655682"/>
                </a:lnTo>
                <a:lnTo>
                  <a:pt x="6452773" y="3645711"/>
                </a:lnTo>
                <a:lnTo>
                  <a:pt x="6463508" y="3640341"/>
                </a:lnTo>
                <a:close/>
                <a:moveTo>
                  <a:pt x="6034857" y="3629603"/>
                </a:moveTo>
                <a:lnTo>
                  <a:pt x="6054027" y="3629603"/>
                </a:lnTo>
                <a:lnTo>
                  <a:pt x="6044059" y="3645711"/>
                </a:lnTo>
                <a:lnTo>
                  <a:pt x="6024888" y="3645711"/>
                </a:lnTo>
                <a:lnTo>
                  <a:pt x="6014920" y="3634972"/>
                </a:lnTo>
                <a:close/>
                <a:moveTo>
                  <a:pt x="5944372" y="3629603"/>
                </a:moveTo>
                <a:lnTo>
                  <a:pt x="5944372" y="3645711"/>
                </a:lnTo>
                <a:lnTo>
                  <a:pt x="5934404" y="3651080"/>
                </a:lnTo>
                <a:lnTo>
                  <a:pt x="5934404" y="3634972"/>
                </a:lnTo>
                <a:close/>
                <a:moveTo>
                  <a:pt x="4727432" y="3629603"/>
                </a:moveTo>
                <a:lnTo>
                  <a:pt x="4727432" y="3645711"/>
                </a:lnTo>
                <a:lnTo>
                  <a:pt x="4748136" y="3645711"/>
                </a:lnTo>
                <a:lnTo>
                  <a:pt x="4717464" y="3655682"/>
                </a:lnTo>
                <a:lnTo>
                  <a:pt x="4717464" y="3645711"/>
                </a:lnTo>
                <a:lnTo>
                  <a:pt x="4708262" y="3634972"/>
                </a:lnTo>
                <a:close/>
                <a:moveTo>
                  <a:pt x="2772814" y="3629603"/>
                </a:moveTo>
                <a:lnTo>
                  <a:pt x="2782782" y="3634972"/>
                </a:lnTo>
                <a:lnTo>
                  <a:pt x="2762845" y="3640341"/>
                </a:lnTo>
                <a:lnTo>
                  <a:pt x="2762845" y="3634972"/>
                </a:lnTo>
                <a:close/>
                <a:moveTo>
                  <a:pt x="2164727" y="3629603"/>
                </a:moveTo>
                <a:lnTo>
                  <a:pt x="2183898" y="3629603"/>
                </a:lnTo>
                <a:lnTo>
                  <a:pt x="2194633" y="3629603"/>
                </a:lnTo>
                <a:lnTo>
                  <a:pt x="2204602" y="3629603"/>
                </a:lnTo>
                <a:lnTo>
                  <a:pt x="2214570" y="3640341"/>
                </a:lnTo>
                <a:lnTo>
                  <a:pt x="2204602" y="3645711"/>
                </a:lnTo>
                <a:lnTo>
                  <a:pt x="2194633" y="3645711"/>
                </a:lnTo>
                <a:lnTo>
                  <a:pt x="2173929" y="3645711"/>
                </a:lnTo>
                <a:lnTo>
                  <a:pt x="2164727" y="3645711"/>
                </a:lnTo>
                <a:lnTo>
                  <a:pt x="2154758" y="3645711"/>
                </a:lnTo>
                <a:close/>
                <a:moveTo>
                  <a:pt x="6652912" y="3625001"/>
                </a:moveTo>
                <a:lnTo>
                  <a:pt x="6673616" y="3629603"/>
                </a:lnTo>
                <a:lnTo>
                  <a:pt x="6662881" y="3634972"/>
                </a:lnTo>
                <a:lnTo>
                  <a:pt x="6662881" y="3645711"/>
                </a:lnTo>
                <a:lnTo>
                  <a:pt x="6652912" y="3645711"/>
                </a:lnTo>
                <a:lnTo>
                  <a:pt x="6652912" y="3634972"/>
                </a:lnTo>
                <a:close/>
                <a:moveTo>
                  <a:pt x="6553226" y="3625001"/>
                </a:moveTo>
                <a:lnTo>
                  <a:pt x="6562427" y="3634972"/>
                </a:lnTo>
                <a:lnTo>
                  <a:pt x="6543257" y="3634972"/>
                </a:lnTo>
                <a:lnTo>
                  <a:pt x="6543257" y="3629603"/>
                </a:lnTo>
                <a:close/>
                <a:moveTo>
                  <a:pt x="5185989" y="3625001"/>
                </a:moveTo>
                <a:lnTo>
                  <a:pt x="5206693" y="3625001"/>
                </a:lnTo>
                <a:lnTo>
                  <a:pt x="5196725" y="3629603"/>
                </a:lnTo>
                <a:lnTo>
                  <a:pt x="5196725" y="3640341"/>
                </a:lnTo>
                <a:lnTo>
                  <a:pt x="5196725" y="3651080"/>
                </a:lnTo>
                <a:lnTo>
                  <a:pt x="5185989" y="3645711"/>
                </a:lnTo>
                <a:lnTo>
                  <a:pt x="5176021" y="3634972"/>
                </a:lnTo>
                <a:close/>
                <a:moveTo>
                  <a:pt x="4588638" y="3625001"/>
                </a:moveTo>
                <a:lnTo>
                  <a:pt x="4597840" y="3640341"/>
                </a:lnTo>
                <a:lnTo>
                  <a:pt x="4578670" y="3651080"/>
                </a:lnTo>
                <a:lnTo>
                  <a:pt x="4567934" y="3651080"/>
                </a:lnTo>
                <a:lnTo>
                  <a:pt x="4567934" y="3634972"/>
                </a:lnTo>
                <a:lnTo>
                  <a:pt x="4578670" y="3629603"/>
                </a:lnTo>
                <a:close/>
                <a:moveTo>
                  <a:pt x="4248171" y="3625001"/>
                </a:moveTo>
                <a:lnTo>
                  <a:pt x="4248171" y="3640341"/>
                </a:lnTo>
                <a:lnTo>
                  <a:pt x="4229001" y="3645711"/>
                </a:lnTo>
                <a:lnTo>
                  <a:pt x="4229001" y="3640341"/>
                </a:lnTo>
                <a:lnTo>
                  <a:pt x="4229001" y="3629603"/>
                </a:lnTo>
                <a:close/>
                <a:moveTo>
                  <a:pt x="4078704" y="3625001"/>
                </a:moveTo>
                <a:lnTo>
                  <a:pt x="4089440" y="3629603"/>
                </a:lnTo>
                <a:lnTo>
                  <a:pt x="4078704" y="3634972"/>
                </a:lnTo>
                <a:close/>
                <a:moveTo>
                  <a:pt x="2732939" y="3625001"/>
                </a:moveTo>
                <a:lnTo>
                  <a:pt x="2743675" y="3625001"/>
                </a:lnTo>
                <a:lnTo>
                  <a:pt x="2732939" y="3634972"/>
                </a:lnTo>
                <a:lnTo>
                  <a:pt x="2722971" y="3629603"/>
                </a:lnTo>
                <a:close/>
                <a:moveTo>
                  <a:pt x="2384037" y="3625001"/>
                </a:moveTo>
                <a:lnTo>
                  <a:pt x="2394006" y="3625001"/>
                </a:lnTo>
                <a:lnTo>
                  <a:pt x="2394006" y="3645711"/>
                </a:lnTo>
                <a:lnTo>
                  <a:pt x="2374068" y="3660284"/>
                </a:lnTo>
                <a:lnTo>
                  <a:pt x="2353364" y="3676392"/>
                </a:lnTo>
                <a:lnTo>
                  <a:pt x="2353364" y="3645711"/>
                </a:lnTo>
                <a:lnTo>
                  <a:pt x="2364100" y="3634972"/>
                </a:lnTo>
                <a:close/>
                <a:moveTo>
                  <a:pt x="7361451" y="3619631"/>
                </a:moveTo>
                <a:lnTo>
                  <a:pt x="7370653" y="3619631"/>
                </a:lnTo>
                <a:lnTo>
                  <a:pt x="7370653" y="3629603"/>
                </a:lnTo>
                <a:lnTo>
                  <a:pt x="7361451" y="3625001"/>
                </a:lnTo>
                <a:close/>
                <a:moveTo>
                  <a:pt x="8886652" y="3615029"/>
                </a:moveTo>
                <a:lnTo>
                  <a:pt x="8907356" y="3634972"/>
                </a:lnTo>
                <a:lnTo>
                  <a:pt x="8897388" y="3640341"/>
                </a:lnTo>
                <a:lnTo>
                  <a:pt x="8876683" y="3629603"/>
                </a:lnTo>
                <a:close/>
                <a:moveTo>
                  <a:pt x="6981877" y="3615029"/>
                </a:moveTo>
                <a:lnTo>
                  <a:pt x="6991845" y="3619631"/>
                </a:lnTo>
                <a:lnTo>
                  <a:pt x="6981877" y="3629603"/>
                </a:lnTo>
                <a:close/>
                <a:moveTo>
                  <a:pt x="6783271" y="3615029"/>
                </a:moveTo>
                <a:lnTo>
                  <a:pt x="6791706" y="3615029"/>
                </a:lnTo>
                <a:lnTo>
                  <a:pt x="6802441" y="3619631"/>
                </a:lnTo>
                <a:lnTo>
                  <a:pt x="6812410" y="3615029"/>
                </a:lnTo>
                <a:lnTo>
                  <a:pt x="6812410" y="3619631"/>
                </a:lnTo>
                <a:lnTo>
                  <a:pt x="6791706" y="3625001"/>
                </a:lnTo>
                <a:lnTo>
                  <a:pt x="6762567" y="3629603"/>
                </a:lnTo>
                <a:lnTo>
                  <a:pt x="6752598" y="3625001"/>
                </a:lnTo>
                <a:close/>
                <a:moveTo>
                  <a:pt x="5984247" y="3615029"/>
                </a:moveTo>
                <a:lnTo>
                  <a:pt x="6004184" y="3619631"/>
                </a:lnTo>
                <a:lnTo>
                  <a:pt x="6004184" y="3640341"/>
                </a:lnTo>
                <a:lnTo>
                  <a:pt x="5994215" y="3640341"/>
                </a:lnTo>
                <a:lnTo>
                  <a:pt x="5984247" y="3640341"/>
                </a:lnTo>
                <a:lnTo>
                  <a:pt x="5984247" y="3651080"/>
                </a:lnTo>
                <a:lnTo>
                  <a:pt x="5965076" y="3640341"/>
                </a:lnTo>
                <a:lnTo>
                  <a:pt x="5965076" y="3629603"/>
                </a:lnTo>
                <a:close/>
                <a:moveTo>
                  <a:pt x="8467970" y="3609660"/>
                </a:moveTo>
                <a:lnTo>
                  <a:pt x="8487907" y="3615029"/>
                </a:lnTo>
                <a:lnTo>
                  <a:pt x="8487907" y="3625001"/>
                </a:lnTo>
                <a:lnTo>
                  <a:pt x="8477938" y="3629603"/>
                </a:lnTo>
                <a:lnTo>
                  <a:pt x="8477938" y="3645711"/>
                </a:lnTo>
                <a:lnTo>
                  <a:pt x="8467970" y="3634972"/>
                </a:lnTo>
                <a:lnTo>
                  <a:pt x="8467970" y="3640341"/>
                </a:lnTo>
                <a:lnTo>
                  <a:pt x="8458768" y="3629603"/>
                </a:lnTo>
                <a:lnTo>
                  <a:pt x="8458768" y="3625001"/>
                </a:lnTo>
                <a:close/>
                <a:moveTo>
                  <a:pt x="7311609" y="3609660"/>
                </a:moveTo>
                <a:lnTo>
                  <a:pt x="7330779" y="3609660"/>
                </a:lnTo>
                <a:lnTo>
                  <a:pt x="7301639" y="3619631"/>
                </a:lnTo>
                <a:lnTo>
                  <a:pt x="7311609" y="3625001"/>
                </a:lnTo>
                <a:lnTo>
                  <a:pt x="7311609" y="3640341"/>
                </a:lnTo>
                <a:lnTo>
                  <a:pt x="7291671" y="3660284"/>
                </a:lnTo>
                <a:lnTo>
                  <a:pt x="7270967" y="3655682"/>
                </a:lnTo>
                <a:lnTo>
                  <a:pt x="7260999" y="3645711"/>
                </a:lnTo>
                <a:lnTo>
                  <a:pt x="7251797" y="3645711"/>
                </a:lnTo>
                <a:lnTo>
                  <a:pt x="7251797" y="3640341"/>
                </a:lnTo>
                <a:lnTo>
                  <a:pt x="7270967" y="3619631"/>
                </a:lnTo>
                <a:lnTo>
                  <a:pt x="7311609" y="3615029"/>
                </a:lnTo>
                <a:close/>
                <a:moveTo>
                  <a:pt x="6952738" y="3609660"/>
                </a:moveTo>
                <a:lnTo>
                  <a:pt x="6962706" y="3615029"/>
                </a:lnTo>
                <a:lnTo>
                  <a:pt x="6962706" y="3625001"/>
                </a:lnTo>
                <a:lnTo>
                  <a:pt x="6952738" y="3629603"/>
                </a:lnTo>
                <a:lnTo>
                  <a:pt x="6962706" y="3634972"/>
                </a:lnTo>
                <a:lnTo>
                  <a:pt x="6932034" y="3651080"/>
                </a:lnTo>
                <a:lnTo>
                  <a:pt x="6922065" y="3645711"/>
                </a:lnTo>
                <a:lnTo>
                  <a:pt x="6912096" y="3651080"/>
                </a:lnTo>
                <a:lnTo>
                  <a:pt x="6902895" y="3634972"/>
                </a:lnTo>
                <a:lnTo>
                  <a:pt x="6942002" y="3619631"/>
                </a:lnTo>
                <a:close/>
                <a:moveTo>
                  <a:pt x="6304010" y="3609660"/>
                </a:moveTo>
                <a:lnTo>
                  <a:pt x="6313978" y="3609660"/>
                </a:lnTo>
                <a:lnTo>
                  <a:pt x="6313978" y="3615029"/>
                </a:lnTo>
                <a:lnTo>
                  <a:pt x="6304010" y="3619631"/>
                </a:lnTo>
                <a:lnTo>
                  <a:pt x="6304010" y="3615029"/>
                </a:lnTo>
                <a:close/>
                <a:moveTo>
                  <a:pt x="4139284" y="3609660"/>
                </a:moveTo>
                <a:lnTo>
                  <a:pt x="4159220" y="3609660"/>
                </a:lnTo>
                <a:lnTo>
                  <a:pt x="4159220" y="3619631"/>
                </a:lnTo>
                <a:lnTo>
                  <a:pt x="4149252" y="3619631"/>
                </a:lnTo>
                <a:close/>
                <a:moveTo>
                  <a:pt x="8060023" y="3604291"/>
                </a:moveTo>
                <a:lnTo>
                  <a:pt x="8049287" y="3619631"/>
                </a:lnTo>
                <a:lnTo>
                  <a:pt x="8049287" y="3609660"/>
                </a:lnTo>
                <a:close/>
                <a:moveTo>
                  <a:pt x="7570793" y="3604291"/>
                </a:moveTo>
                <a:lnTo>
                  <a:pt x="7580761" y="3609660"/>
                </a:lnTo>
                <a:lnTo>
                  <a:pt x="7560057" y="3629603"/>
                </a:lnTo>
                <a:lnTo>
                  <a:pt x="7550089" y="3625001"/>
                </a:lnTo>
                <a:lnTo>
                  <a:pt x="7550089" y="3619631"/>
                </a:lnTo>
                <a:lnTo>
                  <a:pt x="7560057" y="3615029"/>
                </a:lnTo>
                <a:lnTo>
                  <a:pt x="7560057" y="3609660"/>
                </a:lnTo>
                <a:close/>
                <a:moveTo>
                  <a:pt x="6832347" y="3604291"/>
                </a:moveTo>
                <a:lnTo>
                  <a:pt x="6832347" y="3615029"/>
                </a:lnTo>
                <a:lnTo>
                  <a:pt x="6812410" y="3615029"/>
                </a:lnTo>
                <a:lnTo>
                  <a:pt x="6822379" y="3609660"/>
                </a:lnTo>
                <a:close/>
                <a:moveTo>
                  <a:pt x="6742630" y="3604291"/>
                </a:moveTo>
                <a:lnTo>
                  <a:pt x="6752598" y="3604291"/>
                </a:lnTo>
                <a:lnTo>
                  <a:pt x="6783271" y="3609660"/>
                </a:lnTo>
                <a:lnTo>
                  <a:pt x="6783271" y="3615029"/>
                </a:lnTo>
                <a:lnTo>
                  <a:pt x="6742630" y="3615029"/>
                </a:lnTo>
                <a:close/>
                <a:moveTo>
                  <a:pt x="6483445" y="3604291"/>
                </a:moveTo>
                <a:lnTo>
                  <a:pt x="6493414" y="3604291"/>
                </a:lnTo>
                <a:lnTo>
                  <a:pt x="6483445" y="3615029"/>
                </a:lnTo>
                <a:close/>
                <a:moveTo>
                  <a:pt x="6444338" y="3604291"/>
                </a:moveTo>
                <a:lnTo>
                  <a:pt x="6452773" y="3615029"/>
                </a:lnTo>
                <a:lnTo>
                  <a:pt x="6463508" y="3619631"/>
                </a:lnTo>
                <a:lnTo>
                  <a:pt x="6452773" y="3634972"/>
                </a:lnTo>
                <a:lnTo>
                  <a:pt x="6444338" y="3640341"/>
                </a:lnTo>
                <a:lnTo>
                  <a:pt x="6433602" y="3634972"/>
                </a:lnTo>
                <a:lnTo>
                  <a:pt x="6413665" y="3640341"/>
                </a:lnTo>
                <a:lnTo>
                  <a:pt x="6402929" y="3634972"/>
                </a:lnTo>
                <a:lnTo>
                  <a:pt x="6423633" y="3629603"/>
                </a:lnTo>
                <a:lnTo>
                  <a:pt x="6423633" y="3619631"/>
                </a:lnTo>
                <a:lnTo>
                  <a:pt x="6444338" y="3615029"/>
                </a:lnTo>
                <a:close/>
                <a:moveTo>
                  <a:pt x="6233463" y="3604291"/>
                </a:moveTo>
                <a:lnTo>
                  <a:pt x="6233463" y="3615029"/>
                </a:lnTo>
                <a:lnTo>
                  <a:pt x="6213525" y="3615029"/>
                </a:lnTo>
                <a:close/>
                <a:moveTo>
                  <a:pt x="6154480" y="3604291"/>
                </a:moveTo>
                <a:lnTo>
                  <a:pt x="6144512" y="3615029"/>
                </a:lnTo>
                <a:lnTo>
                  <a:pt x="6173651" y="3625001"/>
                </a:lnTo>
                <a:lnTo>
                  <a:pt x="6144512" y="3629603"/>
                </a:lnTo>
                <a:lnTo>
                  <a:pt x="6144512" y="3651080"/>
                </a:lnTo>
                <a:lnTo>
                  <a:pt x="6134543" y="3660284"/>
                </a:lnTo>
                <a:lnTo>
                  <a:pt x="6124574" y="3665654"/>
                </a:lnTo>
                <a:lnTo>
                  <a:pt x="6113839" y="3665654"/>
                </a:lnTo>
                <a:lnTo>
                  <a:pt x="6094669" y="3651080"/>
                </a:lnTo>
                <a:lnTo>
                  <a:pt x="6094669" y="3640341"/>
                </a:lnTo>
                <a:lnTo>
                  <a:pt x="6113839" y="3640341"/>
                </a:lnTo>
                <a:lnTo>
                  <a:pt x="6124574" y="3634972"/>
                </a:lnTo>
                <a:lnTo>
                  <a:pt x="6124574" y="3625001"/>
                </a:lnTo>
                <a:lnTo>
                  <a:pt x="6134543" y="3619631"/>
                </a:lnTo>
                <a:lnTo>
                  <a:pt x="6124574" y="3615029"/>
                </a:lnTo>
                <a:lnTo>
                  <a:pt x="6124574" y="3609660"/>
                </a:lnTo>
                <a:close/>
                <a:moveTo>
                  <a:pt x="4398467" y="3604291"/>
                </a:moveTo>
                <a:lnTo>
                  <a:pt x="4409203" y="3604291"/>
                </a:lnTo>
                <a:lnTo>
                  <a:pt x="4409203" y="3609660"/>
                </a:lnTo>
                <a:lnTo>
                  <a:pt x="4398467" y="3609660"/>
                </a:lnTo>
                <a:close/>
                <a:moveTo>
                  <a:pt x="4018893" y="3604291"/>
                </a:moveTo>
                <a:lnTo>
                  <a:pt x="4049565" y="3609660"/>
                </a:lnTo>
                <a:lnTo>
                  <a:pt x="4049565" y="3615029"/>
                </a:lnTo>
                <a:lnTo>
                  <a:pt x="4018893" y="3615029"/>
                </a:lnTo>
                <a:close/>
                <a:moveTo>
                  <a:pt x="3739771" y="3604291"/>
                </a:moveTo>
                <a:lnTo>
                  <a:pt x="3739771" y="3619631"/>
                </a:lnTo>
                <a:lnTo>
                  <a:pt x="3720600" y="3619631"/>
                </a:lnTo>
                <a:lnTo>
                  <a:pt x="3729802" y="3615029"/>
                </a:lnTo>
                <a:close/>
                <a:moveTo>
                  <a:pt x="3431510" y="3604291"/>
                </a:moveTo>
                <a:lnTo>
                  <a:pt x="3440712" y="3604291"/>
                </a:lnTo>
                <a:lnTo>
                  <a:pt x="3440712" y="3609660"/>
                </a:lnTo>
                <a:lnTo>
                  <a:pt x="3431510" y="3609660"/>
                </a:lnTo>
                <a:close/>
                <a:moveTo>
                  <a:pt x="2233741" y="3604291"/>
                </a:moveTo>
                <a:lnTo>
                  <a:pt x="2243709" y="3615029"/>
                </a:lnTo>
                <a:lnTo>
                  <a:pt x="2233741" y="3615029"/>
                </a:lnTo>
                <a:close/>
                <a:moveTo>
                  <a:pt x="1665529" y="3604291"/>
                </a:moveTo>
                <a:lnTo>
                  <a:pt x="1665529" y="3609660"/>
                </a:lnTo>
                <a:lnTo>
                  <a:pt x="1646358" y="3615029"/>
                </a:lnTo>
                <a:lnTo>
                  <a:pt x="1636389" y="3615029"/>
                </a:lnTo>
                <a:close/>
                <a:moveTo>
                  <a:pt x="1526735" y="3604291"/>
                </a:moveTo>
                <a:lnTo>
                  <a:pt x="1535936" y="3604291"/>
                </a:lnTo>
                <a:lnTo>
                  <a:pt x="1526735" y="3615029"/>
                </a:lnTo>
                <a:lnTo>
                  <a:pt x="1515999" y="3615029"/>
                </a:lnTo>
                <a:close/>
                <a:moveTo>
                  <a:pt x="9146603" y="3598922"/>
                </a:moveTo>
                <a:lnTo>
                  <a:pt x="9156572" y="3598922"/>
                </a:lnTo>
                <a:lnTo>
                  <a:pt x="9156572" y="3604291"/>
                </a:lnTo>
                <a:lnTo>
                  <a:pt x="9146603" y="3604291"/>
                </a:lnTo>
                <a:close/>
                <a:moveTo>
                  <a:pt x="8707217" y="3598922"/>
                </a:moveTo>
                <a:lnTo>
                  <a:pt x="8717185" y="3609660"/>
                </a:lnTo>
                <a:lnTo>
                  <a:pt x="8707217" y="3609660"/>
                </a:lnTo>
                <a:close/>
                <a:moveTo>
                  <a:pt x="7830744" y="3598922"/>
                </a:moveTo>
                <a:lnTo>
                  <a:pt x="7839179" y="3609660"/>
                </a:lnTo>
                <a:lnTo>
                  <a:pt x="7830744" y="3615029"/>
                </a:lnTo>
                <a:close/>
                <a:moveTo>
                  <a:pt x="7680447" y="3598922"/>
                </a:moveTo>
                <a:lnTo>
                  <a:pt x="7690417" y="3598922"/>
                </a:lnTo>
                <a:lnTo>
                  <a:pt x="7690417" y="3615029"/>
                </a:lnTo>
                <a:lnTo>
                  <a:pt x="7680447" y="3619631"/>
                </a:lnTo>
                <a:lnTo>
                  <a:pt x="7669712" y="3609660"/>
                </a:lnTo>
                <a:close/>
                <a:moveTo>
                  <a:pt x="7191985" y="3598922"/>
                </a:moveTo>
                <a:lnTo>
                  <a:pt x="7201187" y="3598922"/>
                </a:lnTo>
                <a:lnTo>
                  <a:pt x="7191985" y="3604291"/>
                </a:lnTo>
                <a:close/>
                <a:moveTo>
                  <a:pt x="6652912" y="3598922"/>
                </a:moveTo>
                <a:lnTo>
                  <a:pt x="6662881" y="3604291"/>
                </a:lnTo>
                <a:lnTo>
                  <a:pt x="6652912" y="3609660"/>
                </a:lnTo>
                <a:lnTo>
                  <a:pt x="6642943" y="3604291"/>
                </a:lnTo>
                <a:close/>
                <a:moveTo>
                  <a:pt x="6603069" y="3598922"/>
                </a:moveTo>
                <a:lnTo>
                  <a:pt x="6603069" y="3604291"/>
                </a:lnTo>
                <a:lnTo>
                  <a:pt x="6603069" y="3619631"/>
                </a:lnTo>
                <a:lnTo>
                  <a:pt x="6583132" y="3609660"/>
                </a:lnTo>
                <a:lnTo>
                  <a:pt x="6593100" y="3604291"/>
                </a:lnTo>
                <a:close/>
                <a:moveTo>
                  <a:pt x="6373790" y="3598922"/>
                </a:moveTo>
                <a:lnTo>
                  <a:pt x="6383759" y="3598922"/>
                </a:lnTo>
                <a:lnTo>
                  <a:pt x="6383759" y="3609660"/>
                </a:lnTo>
                <a:lnTo>
                  <a:pt x="6373790" y="3609660"/>
                </a:lnTo>
                <a:lnTo>
                  <a:pt x="6383759" y="3619631"/>
                </a:lnTo>
                <a:lnTo>
                  <a:pt x="6343118" y="3629603"/>
                </a:lnTo>
                <a:lnTo>
                  <a:pt x="6343118" y="3634972"/>
                </a:lnTo>
                <a:lnTo>
                  <a:pt x="6333149" y="3634972"/>
                </a:lnTo>
                <a:lnTo>
                  <a:pt x="6333149" y="3625001"/>
                </a:lnTo>
                <a:lnTo>
                  <a:pt x="6333149" y="3619631"/>
                </a:lnTo>
                <a:lnTo>
                  <a:pt x="6333149" y="3615029"/>
                </a:lnTo>
                <a:lnTo>
                  <a:pt x="6353853" y="3604291"/>
                </a:lnTo>
                <a:close/>
                <a:moveTo>
                  <a:pt x="6273337" y="3598922"/>
                </a:moveTo>
                <a:lnTo>
                  <a:pt x="6273337" y="3609660"/>
                </a:lnTo>
                <a:lnTo>
                  <a:pt x="6264135" y="3609660"/>
                </a:lnTo>
                <a:close/>
                <a:moveTo>
                  <a:pt x="6184386" y="3598922"/>
                </a:moveTo>
                <a:lnTo>
                  <a:pt x="6213525" y="3598922"/>
                </a:lnTo>
                <a:lnTo>
                  <a:pt x="6204324" y="3604291"/>
                </a:lnTo>
                <a:close/>
                <a:moveTo>
                  <a:pt x="6113839" y="3598922"/>
                </a:moveTo>
                <a:lnTo>
                  <a:pt x="6113839" y="3609660"/>
                </a:lnTo>
                <a:lnTo>
                  <a:pt x="6103870" y="3615029"/>
                </a:lnTo>
                <a:lnTo>
                  <a:pt x="6103870" y="3619631"/>
                </a:lnTo>
                <a:lnTo>
                  <a:pt x="6094669" y="3629603"/>
                </a:lnTo>
                <a:lnTo>
                  <a:pt x="6084700" y="3619631"/>
                </a:lnTo>
                <a:lnTo>
                  <a:pt x="6084700" y="3615029"/>
                </a:lnTo>
                <a:lnTo>
                  <a:pt x="6094669" y="3604291"/>
                </a:lnTo>
                <a:close/>
                <a:moveTo>
                  <a:pt x="3900803" y="3598922"/>
                </a:moveTo>
                <a:lnTo>
                  <a:pt x="3919974" y="3598922"/>
                </a:lnTo>
                <a:lnTo>
                  <a:pt x="3900803" y="3615029"/>
                </a:lnTo>
                <a:lnTo>
                  <a:pt x="3900803" y="3625001"/>
                </a:lnTo>
                <a:lnTo>
                  <a:pt x="3890067" y="3634972"/>
                </a:lnTo>
                <a:lnTo>
                  <a:pt x="3880098" y="3634972"/>
                </a:lnTo>
                <a:lnTo>
                  <a:pt x="3880098" y="3615029"/>
                </a:lnTo>
                <a:close/>
                <a:moveTo>
                  <a:pt x="3531196" y="3598922"/>
                </a:moveTo>
                <a:lnTo>
                  <a:pt x="3541165" y="3598922"/>
                </a:lnTo>
                <a:lnTo>
                  <a:pt x="3541165" y="3609660"/>
                </a:lnTo>
                <a:lnTo>
                  <a:pt x="3521228" y="3625001"/>
                </a:lnTo>
                <a:lnTo>
                  <a:pt x="3491322" y="3640341"/>
                </a:lnTo>
                <a:lnTo>
                  <a:pt x="3491322" y="3625001"/>
                </a:lnTo>
                <a:close/>
                <a:moveTo>
                  <a:pt x="7530918" y="3594319"/>
                </a:moveTo>
                <a:lnTo>
                  <a:pt x="7540887" y="3598922"/>
                </a:lnTo>
                <a:lnTo>
                  <a:pt x="7520949" y="3598922"/>
                </a:lnTo>
                <a:close/>
                <a:moveTo>
                  <a:pt x="5905265" y="3594319"/>
                </a:moveTo>
                <a:lnTo>
                  <a:pt x="5924435" y="3594319"/>
                </a:lnTo>
                <a:lnTo>
                  <a:pt x="5924435" y="3615029"/>
                </a:lnTo>
                <a:lnTo>
                  <a:pt x="5915233" y="3619631"/>
                </a:lnTo>
                <a:lnTo>
                  <a:pt x="5905265" y="3619631"/>
                </a:lnTo>
                <a:lnTo>
                  <a:pt x="5894529" y="3629603"/>
                </a:lnTo>
                <a:lnTo>
                  <a:pt x="5874592" y="3640341"/>
                </a:lnTo>
                <a:lnTo>
                  <a:pt x="5865390" y="3634972"/>
                </a:lnTo>
                <a:lnTo>
                  <a:pt x="5865390" y="3629603"/>
                </a:lnTo>
                <a:lnTo>
                  <a:pt x="5845453" y="3640341"/>
                </a:lnTo>
                <a:lnTo>
                  <a:pt x="5834717" y="3645711"/>
                </a:lnTo>
                <a:lnTo>
                  <a:pt x="5834717" y="3634972"/>
                </a:lnTo>
                <a:lnTo>
                  <a:pt x="5824749" y="3629603"/>
                </a:lnTo>
                <a:lnTo>
                  <a:pt x="5834717" y="3625001"/>
                </a:lnTo>
                <a:lnTo>
                  <a:pt x="5834717" y="3615029"/>
                </a:lnTo>
                <a:lnTo>
                  <a:pt x="5845453" y="3619631"/>
                </a:lnTo>
                <a:lnTo>
                  <a:pt x="5874592" y="3609660"/>
                </a:lnTo>
                <a:lnTo>
                  <a:pt x="5884560" y="3615029"/>
                </a:lnTo>
                <a:lnTo>
                  <a:pt x="5874592" y="3619631"/>
                </a:lnTo>
                <a:lnTo>
                  <a:pt x="5894529" y="3625001"/>
                </a:lnTo>
                <a:lnTo>
                  <a:pt x="5894529" y="3604291"/>
                </a:lnTo>
                <a:close/>
                <a:moveTo>
                  <a:pt x="4567934" y="3594319"/>
                </a:moveTo>
                <a:lnTo>
                  <a:pt x="4578670" y="3594319"/>
                </a:lnTo>
                <a:lnTo>
                  <a:pt x="4578670" y="3598922"/>
                </a:lnTo>
                <a:lnTo>
                  <a:pt x="4567934" y="3598922"/>
                </a:lnTo>
                <a:close/>
                <a:moveTo>
                  <a:pt x="1615685" y="3594319"/>
                </a:moveTo>
                <a:lnTo>
                  <a:pt x="1636389" y="3594319"/>
                </a:lnTo>
                <a:lnTo>
                  <a:pt x="1605717" y="3604291"/>
                </a:lnTo>
                <a:lnTo>
                  <a:pt x="1576578" y="3604291"/>
                </a:lnTo>
                <a:lnTo>
                  <a:pt x="1586546" y="3598922"/>
                </a:lnTo>
                <a:lnTo>
                  <a:pt x="1605717" y="3598922"/>
                </a:lnTo>
                <a:close/>
                <a:moveTo>
                  <a:pt x="7370653" y="3588950"/>
                </a:moveTo>
                <a:lnTo>
                  <a:pt x="7370653" y="3604291"/>
                </a:lnTo>
                <a:lnTo>
                  <a:pt x="7351483" y="3604291"/>
                </a:lnTo>
                <a:close/>
                <a:moveTo>
                  <a:pt x="7231859" y="3588950"/>
                </a:moveTo>
                <a:lnTo>
                  <a:pt x="7231859" y="3594319"/>
                </a:lnTo>
                <a:lnTo>
                  <a:pt x="7211155" y="3598922"/>
                </a:lnTo>
                <a:lnTo>
                  <a:pt x="7211155" y="3594319"/>
                </a:lnTo>
                <a:close/>
                <a:moveTo>
                  <a:pt x="6991845" y="3588950"/>
                </a:moveTo>
                <a:lnTo>
                  <a:pt x="7001814" y="3588950"/>
                </a:lnTo>
                <a:lnTo>
                  <a:pt x="7012550" y="3598922"/>
                </a:lnTo>
                <a:lnTo>
                  <a:pt x="7022518" y="3588950"/>
                </a:lnTo>
                <a:lnTo>
                  <a:pt x="7041689" y="3588950"/>
                </a:lnTo>
                <a:lnTo>
                  <a:pt x="7051657" y="3594319"/>
                </a:lnTo>
                <a:lnTo>
                  <a:pt x="7051657" y="3604291"/>
                </a:lnTo>
                <a:lnTo>
                  <a:pt x="7012550" y="3625001"/>
                </a:lnTo>
                <a:lnTo>
                  <a:pt x="7001814" y="3625001"/>
                </a:lnTo>
                <a:lnTo>
                  <a:pt x="7001814" y="3598922"/>
                </a:lnTo>
                <a:lnTo>
                  <a:pt x="6991845" y="3598922"/>
                </a:lnTo>
                <a:close/>
                <a:moveTo>
                  <a:pt x="6573163" y="3588950"/>
                </a:moveTo>
                <a:lnTo>
                  <a:pt x="6573163" y="3604291"/>
                </a:lnTo>
                <a:lnTo>
                  <a:pt x="6553226" y="3609660"/>
                </a:lnTo>
                <a:lnTo>
                  <a:pt x="6562427" y="3619631"/>
                </a:lnTo>
                <a:lnTo>
                  <a:pt x="6543257" y="3619631"/>
                </a:lnTo>
                <a:lnTo>
                  <a:pt x="6533288" y="3609660"/>
                </a:lnTo>
                <a:lnTo>
                  <a:pt x="6533288" y="3604291"/>
                </a:lnTo>
                <a:lnTo>
                  <a:pt x="6553226" y="3594319"/>
                </a:lnTo>
                <a:close/>
                <a:moveTo>
                  <a:pt x="6483445" y="3588950"/>
                </a:moveTo>
                <a:lnTo>
                  <a:pt x="6493414" y="3588950"/>
                </a:lnTo>
                <a:lnTo>
                  <a:pt x="6493414" y="3594319"/>
                </a:lnTo>
                <a:lnTo>
                  <a:pt x="6483445" y="3594319"/>
                </a:lnTo>
                <a:close/>
                <a:moveTo>
                  <a:pt x="6264135" y="3588950"/>
                </a:moveTo>
                <a:lnTo>
                  <a:pt x="6273337" y="3594319"/>
                </a:lnTo>
                <a:lnTo>
                  <a:pt x="6264135" y="3598922"/>
                </a:lnTo>
                <a:lnTo>
                  <a:pt x="6254167" y="3598922"/>
                </a:lnTo>
                <a:lnTo>
                  <a:pt x="6244198" y="3594319"/>
                </a:lnTo>
                <a:close/>
                <a:moveTo>
                  <a:pt x="6034857" y="3588950"/>
                </a:moveTo>
                <a:lnTo>
                  <a:pt x="6054027" y="3588950"/>
                </a:lnTo>
                <a:lnTo>
                  <a:pt x="6054027" y="3594319"/>
                </a:lnTo>
                <a:lnTo>
                  <a:pt x="6034857" y="3594319"/>
                </a:lnTo>
                <a:close/>
                <a:moveTo>
                  <a:pt x="7270967" y="3583581"/>
                </a:moveTo>
                <a:lnTo>
                  <a:pt x="7280935" y="3594319"/>
                </a:lnTo>
                <a:lnTo>
                  <a:pt x="7270967" y="3598922"/>
                </a:lnTo>
                <a:lnTo>
                  <a:pt x="7251797" y="3594319"/>
                </a:lnTo>
                <a:close/>
                <a:moveTo>
                  <a:pt x="6154480" y="3583581"/>
                </a:moveTo>
                <a:lnTo>
                  <a:pt x="6184386" y="3594319"/>
                </a:lnTo>
                <a:lnTo>
                  <a:pt x="6154480" y="3598922"/>
                </a:lnTo>
                <a:close/>
                <a:moveTo>
                  <a:pt x="5525690" y="3583581"/>
                </a:moveTo>
                <a:lnTo>
                  <a:pt x="5535658" y="3588950"/>
                </a:lnTo>
                <a:lnTo>
                  <a:pt x="5516488" y="3588950"/>
                </a:lnTo>
                <a:close/>
                <a:moveTo>
                  <a:pt x="5366192" y="3583581"/>
                </a:moveTo>
                <a:lnTo>
                  <a:pt x="5386129" y="3583581"/>
                </a:lnTo>
                <a:lnTo>
                  <a:pt x="5376160" y="3598922"/>
                </a:lnTo>
                <a:lnTo>
                  <a:pt x="5366192" y="3594319"/>
                </a:lnTo>
                <a:lnTo>
                  <a:pt x="5356223" y="3588950"/>
                </a:lnTo>
                <a:close/>
                <a:moveTo>
                  <a:pt x="3551134" y="3578979"/>
                </a:moveTo>
                <a:lnTo>
                  <a:pt x="3560335" y="3578979"/>
                </a:lnTo>
                <a:lnTo>
                  <a:pt x="3570304" y="3588950"/>
                </a:lnTo>
                <a:lnTo>
                  <a:pt x="3551134" y="3588950"/>
                </a:lnTo>
                <a:close/>
                <a:moveTo>
                  <a:pt x="3202231" y="3578979"/>
                </a:moveTo>
                <a:lnTo>
                  <a:pt x="3221402" y="3578979"/>
                </a:lnTo>
                <a:lnTo>
                  <a:pt x="3211433" y="3583581"/>
                </a:lnTo>
                <a:close/>
                <a:moveTo>
                  <a:pt x="2463019" y="3578979"/>
                </a:moveTo>
                <a:lnTo>
                  <a:pt x="2473755" y="3588950"/>
                </a:lnTo>
                <a:lnTo>
                  <a:pt x="2443849" y="3598922"/>
                </a:lnTo>
                <a:close/>
                <a:moveTo>
                  <a:pt x="8148973" y="3573609"/>
                </a:moveTo>
                <a:lnTo>
                  <a:pt x="8158942" y="3578979"/>
                </a:lnTo>
                <a:lnTo>
                  <a:pt x="8148973" y="3583581"/>
                </a:lnTo>
                <a:lnTo>
                  <a:pt x="8139005" y="3578979"/>
                </a:lnTo>
                <a:close/>
                <a:moveTo>
                  <a:pt x="7939632" y="3573609"/>
                </a:moveTo>
                <a:lnTo>
                  <a:pt x="7948834" y="3573609"/>
                </a:lnTo>
                <a:lnTo>
                  <a:pt x="7948834" y="3578979"/>
                </a:lnTo>
                <a:lnTo>
                  <a:pt x="7939632" y="3578979"/>
                </a:lnTo>
                <a:close/>
                <a:moveTo>
                  <a:pt x="7700385" y="3573609"/>
                </a:moveTo>
                <a:lnTo>
                  <a:pt x="7710353" y="3578979"/>
                </a:lnTo>
                <a:lnTo>
                  <a:pt x="7710353" y="3588950"/>
                </a:lnTo>
                <a:lnTo>
                  <a:pt x="7700385" y="3598922"/>
                </a:lnTo>
                <a:lnTo>
                  <a:pt x="7680447" y="3588950"/>
                </a:lnTo>
                <a:close/>
                <a:moveTo>
                  <a:pt x="6942002" y="3573609"/>
                </a:moveTo>
                <a:lnTo>
                  <a:pt x="6952738" y="3573609"/>
                </a:lnTo>
                <a:lnTo>
                  <a:pt x="6962706" y="3578979"/>
                </a:lnTo>
                <a:lnTo>
                  <a:pt x="6981877" y="3588950"/>
                </a:lnTo>
                <a:lnTo>
                  <a:pt x="6981877" y="3604291"/>
                </a:lnTo>
                <a:lnTo>
                  <a:pt x="6971908" y="3609660"/>
                </a:lnTo>
                <a:lnTo>
                  <a:pt x="6952738" y="3604291"/>
                </a:lnTo>
                <a:lnTo>
                  <a:pt x="6942002" y="3594319"/>
                </a:lnTo>
                <a:lnTo>
                  <a:pt x="6952738" y="3588950"/>
                </a:lnTo>
                <a:lnTo>
                  <a:pt x="6932034" y="3578979"/>
                </a:lnTo>
                <a:close/>
                <a:moveTo>
                  <a:pt x="6692786" y="3573609"/>
                </a:moveTo>
                <a:lnTo>
                  <a:pt x="6722692" y="3573609"/>
                </a:lnTo>
                <a:lnTo>
                  <a:pt x="6722692" y="3578979"/>
                </a:lnTo>
                <a:close/>
                <a:moveTo>
                  <a:pt x="6583132" y="3573609"/>
                </a:moveTo>
                <a:lnTo>
                  <a:pt x="6583132" y="3578979"/>
                </a:lnTo>
                <a:lnTo>
                  <a:pt x="6573163" y="3588950"/>
                </a:lnTo>
                <a:lnTo>
                  <a:pt x="6573163" y="3578979"/>
                </a:lnTo>
                <a:close/>
                <a:moveTo>
                  <a:pt x="6502616" y="3573609"/>
                </a:moveTo>
                <a:lnTo>
                  <a:pt x="6523320" y="3573609"/>
                </a:lnTo>
                <a:lnTo>
                  <a:pt x="6512584" y="3583581"/>
                </a:lnTo>
                <a:lnTo>
                  <a:pt x="6493414" y="3578979"/>
                </a:lnTo>
                <a:close/>
                <a:moveTo>
                  <a:pt x="6423633" y="3573609"/>
                </a:moveTo>
                <a:lnTo>
                  <a:pt x="6423633" y="3578979"/>
                </a:lnTo>
                <a:lnTo>
                  <a:pt x="6444338" y="3583581"/>
                </a:lnTo>
                <a:lnTo>
                  <a:pt x="6444338" y="3594319"/>
                </a:lnTo>
                <a:lnTo>
                  <a:pt x="6423633" y="3604291"/>
                </a:lnTo>
                <a:lnTo>
                  <a:pt x="6423633" y="3615029"/>
                </a:lnTo>
                <a:lnTo>
                  <a:pt x="6392961" y="3598922"/>
                </a:lnTo>
                <a:lnTo>
                  <a:pt x="6402929" y="3588950"/>
                </a:lnTo>
                <a:lnTo>
                  <a:pt x="6402929" y="3583581"/>
                </a:lnTo>
                <a:lnTo>
                  <a:pt x="6413665" y="3578979"/>
                </a:lnTo>
                <a:close/>
                <a:moveTo>
                  <a:pt x="6363822" y="3573609"/>
                </a:moveTo>
                <a:lnTo>
                  <a:pt x="6383759" y="3573609"/>
                </a:lnTo>
                <a:lnTo>
                  <a:pt x="6383759" y="3578979"/>
                </a:lnTo>
                <a:lnTo>
                  <a:pt x="6373790" y="3583581"/>
                </a:lnTo>
                <a:lnTo>
                  <a:pt x="6373790" y="3598922"/>
                </a:lnTo>
                <a:lnTo>
                  <a:pt x="6343118" y="3583581"/>
                </a:lnTo>
                <a:lnTo>
                  <a:pt x="6363822" y="3578979"/>
                </a:lnTo>
                <a:close/>
                <a:moveTo>
                  <a:pt x="6074731" y="3573609"/>
                </a:moveTo>
                <a:lnTo>
                  <a:pt x="6084700" y="3573609"/>
                </a:lnTo>
                <a:lnTo>
                  <a:pt x="6094669" y="3573609"/>
                </a:lnTo>
                <a:lnTo>
                  <a:pt x="6084700" y="3578979"/>
                </a:lnTo>
                <a:lnTo>
                  <a:pt x="6074731" y="3588950"/>
                </a:lnTo>
                <a:lnTo>
                  <a:pt x="6063996" y="3588950"/>
                </a:lnTo>
                <a:lnTo>
                  <a:pt x="6063996" y="3583581"/>
                </a:lnTo>
                <a:lnTo>
                  <a:pt x="6063996" y="3578979"/>
                </a:lnTo>
                <a:close/>
                <a:moveTo>
                  <a:pt x="5915233" y="3573609"/>
                </a:moveTo>
                <a:lnTo>
                  <a:pt x="5934404" y="3578979"/>
                </a:lnTo>
                <a:lnTo>
                  <a:pt x="5915233" y="3583581"/>
                </a:lnTo>
                <a:close/>
                <a:moveTo>
                  <a:pt x="5884560" y="3573609"/>
                </a:moveTo>
                <a:lnTo>
                  <a:pt x="5905265" y="3573609"/>
                </a:lnTo>
                <a:lnTo>
                  <a:pt x="5905265" y="3583581"/>
                </a:lnTo>
                <a:lnTo>
                  <a:pt x="5884560" y="3594319"/>
                </a:lnTo>
                <a:lnTo>
                  <a:pt x="5874592" y="3594319"/>
                </a:lnTo>
                <a:lnTo>
                  <a:pt x="5874592" y="3588950"/>
                </a:lnTo>
                <a:close/>
                <a:moveTo>
                  <a:pt x="5456676" y="3573609"/>
                </a:moveTo>
                <a:lnTo>
                  <a:pt x="5456676" y="3583581"/>
                </a:lnTo>
                <a:lnTo>
                  <a:pt x="5435972" y="3583581"/>
                </a:lnTo>
                <a:lnTo>
                  <a:pt x="5416035" y="3598922"/>
                </a:lnTo>
                <a:lnTo>
                  <a:pt x="5405299" y="3588950"/>
                </a:lnTo>
                <a:lnTo>
                  <a:pt x="5426003" y="3578979"/>
                </a:lnTo>
                <a:lnTo>
                  <a:pt x="5435972" y="3578979"/>
                </a:lnTo>
                <a:close/>
                <a:moveTo>
                  <a:pt x="4448311" y="3573609"/>
                </a:moveTo>
                <a:lnTo>
                  <a:pt x="4459047" y="3573609"/>
                </a:lnTo>
                <a:lnTo>
                  <a:pt x="4448311" y="3594319"/>
                </a:lnTo>
                <a:lnTo>
                  <a:pt x="4438342" y="3594319"/>
                </a:lnTo>
                <a:lnTo>
                  <a:pt x="4428373" y="3578979"/>
                </a:lnTo>
                <a:close/>
                <a:moveTo>
                  <a:pt x="3630116" y="3573609"/>
                </a:moveTo>
                <a:lnTo>
                  <a:pt x="3640851" y="3583581"/>
                </a:lnTo>
                <a:lnTo>
                  <a:pt x="3610945" y="3594319"/>
                </a:lnTo>
                <a:lnTo>
                  <a:pt x="3610945" y="3588950"/>
                </a:lnTo>
                <a:close/>
                <a:moveTo>
                  <a:pt x="2522831" y="3573609"/>
                </a:moveTo>
                <a:lnTo>
                  <a:pt x="2533567" y="3573609"/>
                </a:lnTo>
                <a:lnTo>
                  <a:pt x="2514396" y="3578979"/>
                </a:lnTo>
                <a:lnTo>
                  <a:pt x="2503661" y="3578979"/>
                </a:lnTo>
                <a:close/>
                <a:moveTo>
                  <a:pt x="1746044" y="3573609"/>
                </a:moveTo>
                <a:lnTo>
                  <a:pt x="1756013" y="3583581"/>
                </a:lnTo>
                <a:lnTo>
                  <a:pt x="1725340" y="3588950"/>
                </a:lnTo>
                <a:lnTo>
                  <a:pt x="1725340" y="3583581"/>
                </a:lnTo>
                <a:close/>
                <a:moveTo>
                  <a:pt x="8957199" y="3568240"/>
                </a:moveTo>
                <a:lnTo>
                  <a:pt x="8967168" y="3568240"/>
                </a:lnTo>
                <a:lnTo>
                  <a:pt x="8967168" y="3578979"/>
                </a:lnTo>
                <a:close/>
                <a:moveTo>
                  <a:pt x="7270967" y="3568240"/>
                </a:moveTo>
                <a:lnTo>
                  <a:pt x="7280935" y="3568240"/>
                </a:lnTo>
                <a:lnTo>
                  <a:pt x="7280935" y="3573609"/>
                </a:lnTo>
                <a:lnTo>
                  <a:pt x="7270967" y="3578979"/>
                </a:lnTo>
                <a:close/>
                <a:moveTo>
                  <a:pt x="5965076" y="3568240"/>
                </a:moveTo>
                <a:lnTo>
                  <a:pt x="5984247" y="3573609"/>
                </a:lnTo>
                <a:lnTo>
                  <a:pt x="5994215" y="3568240"/>
                </a:lnTo>
                <a:lnTo>
                  <a:pt x="6014920" y="3573609"/>
                </a:lnTo>
                <a:lnTo>
                  <a:pt x="6014920" y="3578979"/>
                </a:lnTo>
                <a:lnTo>
                  <a:pt x="6004184" y="3583581"/>
                </a:lnTo>
                <a:lnTo>
                  <a:pt x="5994215" y="3594319"/>
                </a:lnTo>
                <a:lnTo>
                  <a:pt x="5984247" y="3598922"/>
                </a:lnTo>
                <a:lnTo>
                  <a:pt x="5965076" y="3609660"/>
                </a:lnTo>
                <a:lnTo>
                  <a:pt x="5965076" y="3615029"/>
                </a:lnTo>
                <a:lnTo>
                  <a:pt x="5954341" y="3615029"/>
                </a:lnTo>
                <a:lnTo>
                  <a:pt x="5954341" y="3604291"/>
                </a:lnTo>
                <a:lnTo>
                  <a:pt x="5954341" y="3594319"/>
                </a:lnTo>
                <a:lnTo>
                  <a:pt x="5975045" y="3578979"/>
                </a:lnTo>
                <a:lnTo>
                  <a:pt x="5954341" y="3583581"/>
                </a:lnTo>
                <a:lnTo>
                  <a:pt x="5944372" y="3583581"/>
                </a:lnTo>
                <a:close/>
                <a:moveTo>
                  <a:pt x="5824749" y="3568240"/>
                </a:moveTo>
                <a:lnTo>
                  <a:pt x="5834717" y="3568240"/>
                </a:lnTo>
                <a:lnTo>
                  <a:pt x="5845453" y="3568240"/>
                </a:lnTo>
                <a:lnTo>
                  <a:pt x="5855421" y="3573609"/>
                </a:lnTo>
                <a:lnTo>
                  <a:pt x="5855421" y="3583581"/>
                </a:lnTo>
                <a:lnTo>
                  <a:pt x="5865390" y="3588950"/>
                </a:lnTo>
                <a:lnTo>
                  <a:pt x="5845453" y="3594319"/>
                </a:lnTo>
                <a:lnTo>
                  <a:pt x="5834717" y="3604291"/>
                </a:lnTo>
                <a:lnTo>
                  <a:pt x="5814780" y="3609660"/>
                </a:lnTo>
                <a:lnTo>
                  <a:pt x="5814780" y="3604291"/>
                </a:lnTo>
                <a:lnTo>
                  <a:pt x="5805578" y="3594319"/>
                </a:lnTo>
                <a:lnTo>
                  <a:pt x="5814780" y="3588950"/>
                </a:lnTo>
                <a:lnTo>
                  <a:pt x="5805578" y="3583581"/>
                </a:lnTo>
                <a:lnTo>
                  <a:pt x="5805578" y="3573609"/>
                </a:lnTo>
                <a:close/>
                <a:moveTo>
                  <a:pt x="4648450" y="3568240"/>
                </a:moveTo>
                <a:lnTo>
                  <a:pt x="4657652" y="3568240"/>
                </a:lnTo>
                <a:lnTo>
                  <a:pt x="4657652" y="3573609"/>
                </a:lnTo>
                <a:close/>
                <a:moveTo>
                  <a:pt x="7390591" y="3563638"/>
                </a:moveTo>
                <a:lnTo>
                  <a:pt x="7411295" y="3563638"/>
                </a:lnTo>
                <a:lnTo>
                  <a:pt x="7421263" y="3573609"/>
                </a:lnTo>
                <a:lnTo>
                  <a:pt x="7430465" y="3573609"/>
                </a:lnTo>
                <a:lnTo>
                  <a:pt x="7430465" y="3588950"/>
                </a:lnTo>
                <a:lnTo>
                  <a:pt x="7411295" y="3588950"/>
                </a:lnTo>
                <a:lnTo>
                  <a:pt x="7411295" y="3573609"/>
                </a:lnTo>
                <a:lnTo>
                  <a:pt x="7380622" y="3583581"/>
                </a:lnTo>
                <a:lnTo>
                  <a:pt x="7370653" y="3578979"/>
                </a:lnTo>
                <a:close/>
                <a:moveTo>
                  <a:pt x="7330779" y="3563638"/>
                </a:moveTo>
                <a:lnTo>
                  <a:pt x="7341514" y="3573609"/>
                </a:lnTo>
                <a:lnTo>
                  <a:pt x="7320810" y="3573609"/>
                </a:lnTo>
                <a:lnTo>
                  <a:pt x="7320810" y="3568240"/>
                </a:lnTo>
                <a:close/>
                <a:moveTo>
                  <a:pt x="6822379" y="3563638"/>
                </a:moveTo>
                <a:lnTo>
                  <a:pt x="6822379" y="3578979"/>
                </a:lnTo>
                <a:lnTo>
                  <a:pt x="6812410" y="3568240"/>
                </a:lnTo>
                <a:close/>
                <a:moveTo>
                  <a:pt x="6662881" y="3563638"/>
                </a:moveTo>
                <a:lnTo>
                  <a:pt x="6682051" y="3563638"/>
                </a:lnTo>
                <a:lnTo>
                  <a:pt x="6692786" y="3573609"/>
                </a:lnTo>
                <a:lnTo>
                  <a:pt x="6673616" y="3578979"/>
                </a:lnTo>
                <a:lnTo>
                  <a:pt x="6673616" y="3573609"/>
                </a:lnTo>
                <a:lnTo>
                  <a:pt x="6662881" y="3573609"/>
                </a:lnTo>
                <a:close/>
                <a:moveTo>
                  <a:pt x="5057931" y="3563638"/>
                </a:moveTo>
                <a:lnTo>
                  <a:pt x="5077101" y="3563638"/>
                </a:lnTo>
                <a:lnTo>
                  <a:pt x="5057931" y="3573609"/>
                </a:lnTo>
                <a:close/>
                <a:moveTo>
                  <a:pt x="4997352" y="3563638"/>
                </a:moveTo>
                <a:lnTo>
                  <a:pt x="5006554" y="3563638"/>
                </a:lnTo>
                <a:lnTo>
                  <a:pt x="5006554" y="3568240"/>
                </a:lnTo>
                <a:close/>
                <a:moveTo>
                  <a:pt x="4867760" y="3563638"/>
                </a:moveTo>
                <a:lnTo>
                  <a:pt x="4867760" y="3573609"/>
                </a:lnTo>
                <a:lnTo>
                  <a:pt x="4847056" y="3573609"/>
                </a:lnTo>
                <a:close/>
                <a:moveTo>
                  <a:pt x="4628513" y="3563638"/>
                </a:moveTo>
                <a:lnTo>
                  <a:pt x="4628513" y="3578979"/>
                </a:lnTo>
                <a:lnTo>
                  <a:pt x="4628513" y="3598922"/>
                </a:lnTo>
                <a:lnTo>
                  <a:pt x="4607809" y="3598922"/>
                </a:lnTo>
                <a:lnTo>
                  <a:pt x="4597840" y="3588950"/>
                </a:lnTo>
                <a:lnTo>
                  <a:pt x="4597840" y="3573609"/>
                </a:lnTo>
                <a:close/>
                <a:moveTo>
                  <a:pt x="7640573" y="3558269"/>
                </a:moveTo>
                <a:lnTo>
                  <a:pt x="7659743" y="3558269"/>
                </a:lnTo>
                <a:lnTo>
                  <a:pt x="7640573" y="3563638"/>
                </a:lnTo>
                <a:close/>
                <a:moveTo>
                  <a:pt x="7211155" y="3558269"/>
                </a:moveTo>
                <a:lnTo>
                  <a:pt x="7231859" y="3558269"/>
                </a:lnTo>
                <a:lnTo>
                  <a:pt x="7231859" y="3563638"/>
                </a:lnTo>
                <a:lnTo>
                  <a:pt x="7221123" y="3568240"/>
                </a:lnTo>
                <a:lnTo>
                  <a:pt x="7231859" y="3573609"/>
                </a:lnTo>
                <a:lnTo>
                  <a:pt x="7231859" y="3578979"/>
                </a:lnTo>
                <a:lnTo>
                  <a:pt x="7221123" y="3578979"/>
                </a:lnTo>
                <a:lnTo>
                  <a:pt x="7211155" y="3563638"/>
                </a:lnTo>
                <a:close/>
                <a:moveTo>
                  <a:pt x="4029629" y="3558269"/>
                </a:moveTo>
                <a:lnTo>
                  <a:pt x="4039597" y="3558269"/>
                </a:lnTo>
                <a:lnTo>
                  <a:pt x="4039597" y="3568240"/>
                </a:lnTo>
                <a:lnTo>
                  <a:pt x="4029629" y="3578979"/>
                </a:lnTo>
                <a:lnTo>
                  <a:pt x="4018893" y="3573609"/>
                </a:lnTo>
                <a:lnTo>
                  <a:pt x="4029629" y="3568240"/>
                </a:lnTo>
                <a:close/>
                <a:moveTo>
                  <a:pt x="3331057" y="3558269"/>
                </a:moveTo>
                <a:lnTo>
                  <a:pt x="3341026" y="3558269"/>
                </a:lnTo>
                <a:lnTo>
                  <a:pt x="3331057" y="3568240"/>
                </a:lnTo>
                <a:close/>
                <a:moveTo>
                  <a:pt x="3242106" y="3558269"/>
                </a:moveTo>
                <a:lnTo>
                  <a:pt x="3262044" y="3563638"/>
                </a:lnTo>
                <a:lnTo>
                  <a:pt x="3262044" y="3583581"/>
                </a:lnTo>
                <a:lnTo>
                  <a:pt x="3221402" y="3598922"/>
                </a:lnTo>
                <a:lnTo>
                  <a:pt x="3221402" y="3594319"/>
                </a:lnTo>
                <a:lnTo>
                  <a:pt x="3252075" y="3573609"/>
                </a:lnTo>
                <a:lnTo>
                  <a:pt x="3242106" y="3568240"/>
                </a:lnTo>
                <a:close/>
                <a:moveTo>
                  <a:pt x="2722971" y="3558269"/>
                </a:moveTo>
                <a:lnTo>
                  <a:pt x="2732939" y="3558269"/>
                </a:lnTo>
                <a:lnTo>
                  <a:pt x="2732939" y="3568240"/>
                </a:lnTo>
                <a:lnTo>
                  <a:pt x="2722971" y="3568240"/>
                </a:lnTo>
                <a:close/>
                <a:moveTo>
                  <a:pt x="7191985" y="3552900"/>
                </a:moveTo>
                <a:lnTo>
                  <a:pt x="7201187" y="3558269"/>
                </a:lnTo>
                <a:lnTo>
                  <a:pt x="7182016" y="3568240"/>
                </a:lnTo>
                <a:lnTo>
                  <a:pt x="7171281" y="3558269"/>
                </a:lnTo>
                <a:close/>
                <a:moveTo>
                  <a:pt x="6752598" y="3552900"/>
                </a:moveTo>
                <a:lnTo>
                  <a:pt x="6762567" y="3552900"/>
                </a:lnTo>
                <a:lnTo>
                  <a:pt x="6752598" y="3563638"/>
                </a:lnTo>
                <a:lnTo>
                  <a:pt x="6742630" y="3563638"/>
                </a:lnTo>
                <a:close/>
                <a:moveTo>
                  <a:pt x="6323947" y="3552900"/>
                </a:moveTo>
                <a:lnTo>
                  <a:pt x="6323947" y="3568240"/>
                </a:lnTo>
                <a:lnTo>
                  <a:pt x="6313978" y="3558269"/>
                </a:lnTo>
                <a:close/>
                <a:moveTo>
                  <a:pt x="3999722" y="3552900"/>
                </a:moveTo>
                <a:lnTo>
                  <a:pt x="4018893" y="3552900"/>
                </a:lnTo>
                <a:lnTo>
                  <a:pt x="4010458" y="3568240"/>
                </a:lnTo>
                <a:lnTo>
                  <a:pt x="4010458" y="3573609"/>
                </a:lnTo>
                <a:lnTo>
                  <a:pt x="3999722" y="3573609"/>
                </a:lnTo>
                <a:lnTo>
                  <a:pt x="3999722" y="3558269"/>
                </a:lnTo>
                <a:close/>
                <a:moveTo>
                  <a:pt x="2204602" y="3552900"/>
                </a:moveTo>
                <a:lnTo>
                  <a:pt x="2233741" y="3563638"/>
                </a:lnTo>
                <a:lnTo>
                  <a:pt x="2224539" y="3568240"/>
                </a:lnTo>
                <a:lnTo>
                  <a:pt x="2183898" y="3588950"/>
                </a:lnTo>
                <a:lnTo>
                  <a:pt x="2164727" y="3583581"/>
                </a:lnTo>
                <a:lnTo>
                  <a:pt x="2204602" y="3568240"/>
                </a:lnTo>
                <a:lnTo>
                  <a:pt x="2194633" y="3558269"/>
                </a:lnTo>
                <a:lnTo>
                  <a:pt x="2204602" y="3558269"/>
                </a:lnTo>
                <a:close/>
                <a:moveTo>
                  <a:pt x="8019381" y="3547530"/>
                </a:moveTo>
                <a:lnTo>
                  <a:pt x="8019381" y="3552900"/>
                </a:lnTo>
                <a:lnTo>
                  <a:pt x="8019381" y="3558269"/>
                </a:lnTo>
                <a:lnTo>
                  <a:pt x="8008645" y="3558269"/>
                </a:lnTo>
                <a:lnTo>
                  <a:pt x="8008645" y="3552900"/>
                </a:lnTo>
                <a:close/>
                <a:moveTo>
                  <a:pt x="7530918" y="3547530"/>
                </a:moveTo>
                <a:lnTo>
                  <a:pt x="7540887" y="3552900"/>
                </a:lnTo>
                <a:lnTo>
                  <a:pt x="7520949" y="3573609"/>
                </a:lnTo>
                <a:close/>
                <a:moveTo>
                  <a:pt x="6962706" y="3547530"/>
                </a:moveTo>
                <a:lnTo>
                  <a:pt x="6971908" y="3552900"/>
                </a:lnTo>
                <a:lnTo>
                  <a:pt x="6962706" y="3552900"/>
                </a:lnTo>
                <a:close/>
                <a:moveTo>
                  <a:pt x="6392961" y="3547530"/>
                </a:moveTo>
                <a:lnTo>
                  <a:pt x="6373790" y="3563638"/>
                </a:lnTo>
                <a:lnTo>
                  <a:pt x="6373790" y="3558269"/>
                </a:lnTo>
                <a:close/>
                <a:moveTo>
                  <a:pt x="6113839" y="3547530"/>
                </a:moveTo>
                <a:lnTo>
                  <a:pt x="6113839" y="3558269"/>
                </a:lnTo>
                <a:lnTo>
                  <a:pt x="6103870" y="3558269"/>
                </a:lnTo>
                <a:close/>
                <a:moveTo>
                  <a:pt x="5884560" y="3547530"/>
                </a:moveTo>
                <a:lnTo>
                  <a:pt x="5905265" y="3547530"/>
                </a:lnTo>
                <a:lnTo>
                  <a:pt x="5905265" y="3563638"/>
                </a:lnTo>
                <a:lnTo>
                  <a:pt x="5884560" y="3568240"/>
                </a:lnTo>
                <a:lnTo>
                  <a:pt x="5874592" y="3568240"/>
                </a:lnTo>
                <a:lnTo>
                  <a:pt x="5865390" y="3558269"/>
                </a:lnTo>
                <a:close/>
                <a:moveTo>
                  <a:pt x="5705125" y="3547530"/>
                </a:moveTo>
                <a:lnTo>
                  <a:pt x="5705125" y="3552900"/>
                </a:lnTo>
                <a:lnTo>
                  <a:pt x="5695156" y="3552900"/>
                </a:lnTo>
                <a:close/>
                <a:moveTo>
                  <a:pt x="3880098" y="3547530"/>
                </a:moveTo>
                <a:lnTo>
                  <a:pt x="3880098" y="3558269"/>
                </a:lnTo>
                <a:lnTo>
                  <a:pt x="3890067" y="3558269"/>
                </a:lnTo>
                <a:lnTo>
                  <a:pt x="3890067" y="3568240"/>
                </a:lnTo>
                <a:lnTo>
                  <a:pt x="3860161" y="3573609"/>
                </a:lnTo>
                <a:lnTo>
                  <a:pt x="3840991" y="3558269"/>
                </a:lnTo>
                <a:lnTo>
                  <a:pt x="3840991" y="3552900"/>
                </a:lnTo>
                <a:close/>
                <a:moveTo>
                  <a:pt x="7231859" y="3542928"/>
                </a:moveTo>
                <a:lnTo>
                  <a:pt x="7231859" y="3552900"/>
                </a:lnTo>
                <a:lnTo>
                  <a:pt x="7221123" y="3552900"/>
                </a:lnTo>
                <a:lnTo>
                  <a:pt x="7211155" y="3547530"/>
                </a:lnTo>
                <a:close/>
                <a:moveTo>
                  <a:pt x="3650820" y="3542928"/>
                </a:moveTo>
                <a:lnTo>
                  <a:pt x="3660789" y="3542928"/>
                </a:lnTo>
                <a:lnTo>
                  <a:pt x="3660789" y="3547530"/>
                </a:lnTo>
                <a:lnTo>
                  <a:pt x="3650820" y="3547530"/>
                </a:lnTo>
                <a:close/>
                <a:moveTo>
                  <a:pt x="7760197" y="3537559"/>
                </a:moveTo>
                <a:lnTo>
                  <a:pt x="7760197" y="3547530"/>
                </a:lnTo>
                <a:lnTo>
                  <a:pt x="7770165" y="3547530"/>
                </a:lnTo>
                <a:lnTo>
                  <a:pt x="7790103" y="3537559"/>
                </a:lnTo>
                <a:lnTo>
                  <a:pt x="7800071" y="3542928"/>
                </a:lnTo>
                <a:lnTo>
                  <a:pt x="7800071" y="3552900"/>
                </a:lnTo>
                <a:lnTo>
                  <a:pt x="7790103" y="3558269"/>
                </a:lnTo>
                <a:lnTo>
                  <a:pt x="7770165" y="3552900"/>
                </a:lnTo>
                <a:lnTo>
                  <a:pt x="7760197" y="3563638"/>
                </a:lnTo>
                <a:lnTo>
                  <a:pt x="7740259" y="3573609"/>
                </a:lnTo>
                <a:lnTo>
                  <a:pt x="7729524" y="3563638"/>
                </a:lnTo>
                <a:lnTo>
                  <a:pt x="7729524" y="3547530"/>
                </a:lnTo>
                <a:close/>
                <a:moveTo>
                  <a:pt x="7182016" y="3537559"/>
                </a:moveTo>
                <a:lnTo>
                  <a:pt x="7191985" y="3542928"/>
                </a:lnTo>
                <a:lnTo>
                  <a:pt x="7151343" y="3558269"/>
                </a:lnTo>
                <a:lnTo>
                  <a:pt x="7171281" y="3563638"/>
                </a:lnTo>
                <a:lnTo>
                  <a:pt x="7182016" y="3573609"/>
                </a:lnTo>
                <a:lnTo>
                  <a:pt x="7182016" y="3583581"/>
                </a:lnTo>
                <a:lnTo>
                  <a:pt x="7161312" y="3598922"/>
                </a:lnTo>
                <a:lnTo>
                  <a:pt x="7161312" y="3615029"/>
                </a:lnTo>
                <a:lnTo>
                  <a:pt x="7132173" y="3629603"/>
                </a:lnTo>
                <a:lnTo>
                  <a:pt x="7111469" y="3634972"/>
                </a:lnTo>
                <a:lnTo>
                  <a:pt x="7101500" y="3629603"/>
                </a:lnTo>
                <a:lnTo>
                  <a:pt x="7062393" y="3609660"/>
                </a:lnTo>
                <a:lnTo>
                  <a:pt x="7062393" y="3578979"/>
                </a:lnTo>
                <a:lnTo>
                  <a:pt x="7081563" y="3568240"/>
                </a:lnTo>
                <a:lnTo>
                  <a:pt x="7081563" y="3558269"/>
                </a:lnTo>
                <a:lnTo>
                  <a:pt x="7091531" y="3547530"/>
                </a:lnTo>
                <a:lnTo>
                  <a:pt x="7122204" y="3552900"/>
                </a:lnTo>
                <a:lnTo>
                  <a:pt x="7141375" y="3542928"/>
                </a:lnTo>
                <a:lnTo>
                  <a:pt x="7151343" y="3552900"/>
                </a:lnTo>
                <a:close/>
                <a:moveTo>
                  <a:pt x="6882191" y="3537559"/>
                </a:moveTo>
                <a:lnTo>
                  <a:pt x="6892926" y="3542928"/>
                </a:lnTo>
                <a:lnTo>
                  <a:pt x="6872222" y="3552900"/>
                </a:lnTo>
                <a:lnTo>
                  <a:pt x="6862253" y="3558269"/>
                </a:lnTo>
                <a:lnTo>
                  <a:pt x="6862253" y="3547530"/>
                </a:lnTo>
                <a:close/>
                <a:moveTo>
                  <a:pt x="6283306" y="3537559"/>
                </a:moveTo>
                <a:lnTo>
                  <a:pt x="6304010" y="3537559"/>
                </a:lnTo>
                <a:lnTo>
                  <a:pt x="6304010" y="3542928"/>
                </a:lnTo>
                <a:lnTo>
                  <a:pt x="6283306" y="3547530"/>
                </a:lnTo>
                <a:lnTo>
                  <a:pt x="6273337" y="3547530"/>
                </a:lnTo>
                <a:close/>
                <a:moveTo>
                  <a:pt x="6163682" y="3537559"/>
                </a:moveTo>
                <a:lnTo>
                  <a:pt x="6173651" y="3537559"/>
                </a:lnTo>
                <a:lnTo>
                  <a:pt x="6173651" y="3558269"/>
                </a:lnTo>
                <a:lnTo>
                  <a:pt x="6144512" y="3573609"/>
                </a:lnTo>
                <a:lnTo>
                  <a:pt x="6154480" y="3558269"/>
                </a:lnTo>
                <a:lnTo>
                  <a:pt x="6154480" y="3542928"/>
                </a:lnTo>
                <a:close/>
                <a:moveTo>
                  <a:pt x="5216662" y="3537559"/>
                </a:moveTo>
                <a:lnTo>
                  <a:pt x="5235833" y="3537559"/>
                </a:lnTo>
                <a:lnTo>
                  <a:pt x="5235833" y="3542928"/>
                </a:lnTo>
                <a:lnTo>
                  <a:pt x="5196725" y="3558269"/>
                </a:lnTo>
                <a:lnTo>
                  <a:pt x="5185989" y="3558269"/>
                </a:lnTo>
                <a:lnTo>
                  <a:pt x="5146882" y="3568240"/>
                </a:lnTo>
                <a:lnTo>
                  <a:pt x="5146882" y="3563638"/>
                </a:lnTo>
                <a:lnTo>
                  <a:pt x="5146882" y="3558269"/>
                </a:lnTo>
                <a:lnTo>
                  <a:pt x="5176021" y="3547530"/>
                </a:lnTo>
                <a:close/>
                <a:moveTo>
                  <a:pt x="4469015" y="3537559"/>
                </a:moveTo>
                <a:lnTo>
                  <a:pt x="4478983" y="3537559"/>
                </a:lnTo>
                <a:lnTo>
                  <a:pt x="4448311" y="3552900"/>
                </a:lnTo>
                <a:lnTo>
                  <a:pt x="4438342" y="3563638"/>
                </a:lnTo>
                <a:lnTo>
                  <a:pt x="4419172" y="3568240"/>
                </a:lnTo>
                <a:lnTo>
                  <a:pt x="4428373" y="3563638"/>
                </a:lnTo>
                <a:lnTo>
                  <a:pt x="4428373" y="3558269"/>
                </a:lnTo>
                <a:lnTo>
                  <a:pt x="4419172" y="3552900"/>
                </a:lnTo>
                <a:lnTo>
                  <a:pt x="4428373" y="3547530"/>
                </a:lnTo>
                <a:close/>
                <a:moveTo>
                  <a:pt x="3959081" y="3537559"/>
                </a:moveTo>
                <a:lnTo>
                  <a:pt x="3969816" y="3537559"/>
                </a:lnTo>
                <a:lnTo>
                  <a:pt x="3969816" y="3542928"/>
                </a:lnTo>
                <a:lnTo>
                  <a:pt x="3959081" y="3542928"/>
                </a:lnTo>
                <a:close/>
                <a:moveTo>
                  <a:pt x="3729802" y="3537559"/>
                </a:moveTo>
                <a:lnTo>
                  <a:pt x="3750506" y="3537559"/>
                </a:lnTo>
                <a:lnTo>
                  <a:pt x="3750506" y="3542928"/>
                </a:lnTo>
                <a:lnTo>
                  <a:pt x="3739771" y="3547530"/>
                </a:lnTo>
                <a:close/>
                <a:moveTo>
                  <a:pt x="3161591" y="3537559"/>
                </a:moveTo>
                <a:lnTo>
                  <a:pt x="3181527" y="3542928"/>
                </a:lnTo>
                <a:lnTo>
                  <a:pt x="3161591" y="3558269"/>
                </a:lnTo>
                <a:lnTo>
                  <a:pt x="3151622" y="3558269"/>
                </a:lnTo>
                <a:lnTo>
                  <a:pt x="3151622" y="3552900"/>
                </a:lnTo>
                <a:lnTo>
                  <a:pt x="3161591" y="3547530"/>
                </a:lnTo>
                <a:close/>
                <a:moveTo>
                  <a:pt x="2892437" y="3537559"/>
                </a:moveTo>
                <a:lnTo>
                  <a:pt x="2892437" y="3547530"/>
                </a:lnTo>
                <a:lnTo>
                  <a:pt x="2872500" y="3547530"/>
                </a:lnTo>
                <a:lnTo>
                  <a:pt x="2872500" y="3542928"/>
                </a:lnTo>
                <a:close/>
                <a:moveTo>
                  <a:pt x="7051657" y="3532957"/>
                </a:moveTo>
                <a:lnTo>
                  <a:pt x="7051657" y="3547530"/>
                </a:lnTo>
                <a:lnTo>
                  <a:pt x="7041689" y="3552900"/>
                </a:lnTo>
                <a:lnTo>
                  <a:pt x="7031720" y="3547530"/>
                </a:lnTo>
                <a:close/>
                <a:moveTo>
                  <a:pt x="6343118" y="3532957"/>
                </a:moveTo>
                <a:lnTo>
                  <a:pt x="6343118" y="3542928"/>
                </a:lnTo>
                <a:lnTo>
                  <a:pt x="6353853" y="3547530"/>
                </a:lnTo>
                <a:lnTo>
                  <a:pt x="6323947" y="3547530"/>
                </a:lnTo>
                <a:lnTo>
                  <a:pt x="6313978" y="3542928"/>
                </a:lnTo>
                <a:close/>
                <a:moveTo>
                  <a:pt x="5655282" y="3532957"/>
                </a:moveTo>
                <a:lnTo>
                  <a:pt x="5655282" y="3537559"/>
                </a:lnTo>
                <a:lnTo>
                  <a:pt x="5645313" y="3542928"/>
                </a:lnTo>
                <a:lnTo>
                  <a:pt x="5626143" y="3563638"/>
                </a:lnTo>
                <a:lnTo>
                  <a:pt x="5605439" y="3558269"/>
                </a:lnTo>
                <a:lnTo>
                  <a:pt x="5615407" y="3537559"/>
                </a:lnTo>
                <a:lnTo>
                  <a:pt x="5645313" y="3537559"/>
                </a:lnTo>
                <a:close/>
                <a:moveTo>
                  <a:pt x="4209063" y="3532957"/>
                </a:moveTo>
                <a:lnTo>
                  <a:pt x="4219032" y="3532957"/>
                </a:lnTo>
                <a:lnTo>
                  <a:pt x="4219032" y="3537559"/>
                </a:lnTo>
                <a:lnTo>
                  <a:pt x="4209063" y="3552900"/>
                </a:lnTo>
                <a:lnTo>
                  <a:pt x="4209063" y="3563638"/>
                </a:lnTo>
                <a:lnTo>
                  <a:pt x="4199095" y="3547530"/>
                </a:lnTo>
                <a:lnTo>
                  <a:pt x="4199095" y="3537559"/>
                </a:lnTo>
                <a:close/>
                <a:moveTo>
                  <a:pt x="3440712" y="3532957"/>
                </a:moveTo>
                <a:lnTo>
                  <a:pt x="3450680" y="3532957"/>
                </a:lnTo>
                <a:lnTo>
                  <a:pt x="3450680" y="3542928"/>
                </a:lnTo>
                <a:lnTo>
                  <a:pt x="3440712" y="3542928"/>
                </a:lnTo>
                <a:close/>
                <a:moveTo>
                  <a:pt x="7580761" y="3527587"/>
                </a:moveTo>
                <a:lnTo>
                  <a:pt x="7580761" y="3542928"/>
                </a:lnTo>
                <a:lnTo>
                  <a:pt x="7570793" y="3532957"/>
                </a:lnTo>
                <a:close/>
                <a:moveTo>
                  <a:pt x="7012550" y="3527587"/>
                </a:moveTo>
                <a:lnTo>
                  <a:pt x="7022518" y="3537559"/>
                </a:lnTo>
                <a:lnTo>
                  <a:pt x="7012550" y="3542928"/>
                </a:lnTo>
                <a:lnTo>
                  <a:pt x="6991845" y="3537559"/>
                </a:lnTo>
                <a:close/>
                <a:moveTo>
                  <a:pt x="6812410" y="3527587"/>
                </a:moveTo>
                <a:lnTo>
                  <a:pt x="6832347" y="3532957"/>
                </a:lnTo>
                <a:lnTo>
                  <a:pt x="6822379" y="3537559"/>
                </a:lnTo>
                <a:lnTo>
                  <a:pt x="6822379" y="3542928"/>
                </a:lnTo>
                <a:lnTo>
                  <a:pt x="6851518" y="3547530"/>
                </a:lnTo>
                <a:lnTo>
                  <a:pt x="6851518" y="3568240"/>
                </a:lnTo>
                <a:lnTo>
                  <a:pt x="6843083" y="3573609"/>
                </a:lnTo>
                <a:lnTo>
                  <a:pt x="6832347" y="3568240"/>
                </a:lnTo>
                <a:lnTo>
                  <a:pt x="6822379" y="3558269"/>
                </a:lnTo>
                <a:lnTo>
                  <a:pt x="6802441" y="3568240"/>
                </a:lnTo>
                <a:lnTo>
                  <a:pt x="6791706" y="3568240"/>
                </a:lnTo>
                <a:lnTo>
                  <a:pt x="6791706" y="3558269"/>
                </a:lnTo>
                <a:lnTo>
                  <a:pt x="6802441" y="3552900"/>
                </a:lnTo>
                <a:lnTo>
                  <a:pt x="6791706" y="3542928"/>
                </a:lnTo>
                <a:close/>
                <a:moveTo>
                  <a:pt x="5805578" y="3527587"/>
                </a:moveTo>
                <a:lnTo>
                  <a:pt x="5805578" y="3537559"/>
                </a:lnTo>
                <a:lnTo>
                  <a:pt x="5795610" y="3547530"/>
                </a:lnTo>
                <a:lnTo>
                  <a:pt x="5784874" y="3547530"/>
                </a:lnTo>
                <a:lnTo>
                  <a:pt x="5774906" y="3532957"/>
                </a:lnTo>
                <a:close/>
                <a:moveTo>
                  <a:pt x="5695156" y="3527587"/>
                </a:moveTo>
                <a:lnTo>
                  <a:pt x="5715094" y="3527587"/>
                </a:lnTo>
                <a:lnTo>
                  <a:pt x="5705125" y="3537559"/>
                </a:lnTo>
                <a:close/>
                <a:moveTo>
                  <a:pt x="5585502" y="3527587"/>
                </a:moveTo>
                <a:lnTo>
                  <a:pt x="5585502" y="3532957"/>
                </a:lnTo>
                <a:lnTo>
                  <a:pt x="5535658" y="3552900"/>
                </a:lnTo>
                <a:lnTo>
                  <a:pt x="5525690" y="3547530"/>
                </a:lnTo>
                <a:lnTo>
                  <a:pt x="5555596" y="3532957"/>
                </a:lnTo>
                <a:close/>
                <a:moveTo>
                  <a:pt x="4159220" y="3527587"/>
                </a:moveTo>
                <a:lnTo>
                  <a:pt x="4169189" y="3532957"/>
                </a:lnTo>
                <a:lnTo>
                  <a:pt x="4149252" y="3537559"/>
                </a:lnTo>
                <a:lnTo>
                  <a:pt x="4130081" y="3532957"/>
                </a:lnTo>
                <a:lnTo>
                  <a:pt x="4139284" y="3532957"/>
                </a:lnTo>
                <a:lnTo>
                  <a:pt x="4149252" y="3532957"/>
                </a:lnTo>
                <a:close/>
                <a:moveTo>
                  <a:pt x="7680447" y="3522218"/>
                </a:moveTo>
                <a:lnTo>
                  <a:pt x="7700385" y="3532957"/>
                </a:lnTo>
                <a:lnTo>
                  <a:pt x="7680447" y="3542928"/>
                </a:lnTo>
                <a:close/>
                <a:moveTo>
                  <a:pt x="6233463" y="3522218"/>
                </a:moveTo>
                <a:lnTo>
                  <a:pt x="6244198" y="3532957"/>
                </a:lnTo>
                <a:lnTo>
                  <a:pt x="6264135" y="3532957"/>
                </a:lnTo>
                <a:lnTo>
                  <a:pt x="6273337" y="3547530"/>
                </a:lnTo>
                <a:lnTo>
                  <a:pt x="6264135" y="3547530"/>
                </a:lnTo>
                <a:lnTo>
                  <a:pt x="6244198" y="3558269"/>
                </a:lnTo>
                <a:lnTo>
                  <a:pt x="6244198" y="3573609"/>
                </a:lnTo>
                <a:lnTo>
                  <a:pt x="6233463" y="3578979"/>
                </a:lnTo>
                <a:lnTo>
                  <a:pt x="6223494" y="3588950"/>
                </a:lnTo>
                <a:lnTo>
                  <a:pt x="6213525" y="3578979"/>
                </a:lnTo>
                <a:lnTo>
                  <a:pt x="6213525" y="3563638"/>
                </a:lnTo>
                <a:lnTo>
                  <a:pt x="6223494" y="3563638"/>
                </a:lnTo>
                <a:lnTo>
                  <a:pt x="6213525" y="3547530"/>
                </a:lnTo>
                <a:lnTo>
                  <a:pt x="6233463" y="3537559"/>
                </a:lnTo>
                <a:lnTo>
                  <a:pt x="6223494" y="3527587"/>
                </a:lnTo>
                <a:close/>
                <a:moveTo>
                  <a:pt x="6054027" y="3522218"/>
                </a:moveTo>
                <a:lnTo>
                  <a:pt x="6074731" y="3527587"/>
                </a:lnTo>
                <a:lnTo>
                  <a:pt x="6074731" y="3542928"/>
                </a:lnTo>
                <a:lnTo>
                  <a:pt x="6103870" y="3537559"/>
                </a:lnTo>
                <a:lnTo>
                  <a:pt x="6103870" y="3542928"/>
                </a:lnTo>
                <a:lnTo>
                  <a:pt x="6094669" y="3547530"/>
                </a:lnTo>
                <a:lnTo>
                  <a:pt x="6084700" y="3552900"/>
                </a:lnTo>
                <a:lnTo>
                  <a:pt x="6074731" y="3547530"/>
                </a:lnTo>
                <a:lnTo>
                  <a:pt x="6063996" y="3547530"/>
                </a:lnTo>
                <a:lnTo>
                  <a:pt x="6054027" y="3547530"/>
                </a:lnTo>
                <a:lnTo>
                  <a:pt x="6044059" y="3552900"/>
                </a:lnTo>
                <a:lnTo>
                  <a:pt x="6044059" y="3542928"/>
                </a:lnTo>
                <a:lnTo>
                  <a:pt x="6034857" y="3532957"/>
                </a:lnTo>
                <a:close/>
                <a:moveTo>
                  <a:pt x="5246568" y="3522218"/>
                </a:moveTo>
                <a:lnTo>
                  <a:pt x="5246568" y="3532957"/>
                </a:lnTo>
                <a:lnTo>
                  <a:pt x="5227398" y="3532957"/>
                </a:lnTo>
                <a:close/>
                <a:moveTo>
                  <a:pt x="5037227" y="3522218"/>
                </a:moveTo>
                <a:lnTo>
                  <a:pt x="5047195" y="3527587"/>
                </a:lnTo>
                <a:lnTo>
                  <a:pt x="5027258" y="3537559"/>
                </a:lnTo>
                <a:lnTo>
                  <a:pt x="5006554" y="3542928"/>
                </a:lnTo>
                <a:lnTo>
                  <a:pt x="4997352" y="3547530"/>
                </a:lnTo>
                <a:lnTo>
                  <a:pt x="4977415" y="3542928"/>
                </a:lnTo>
                <a:lnTo>
                  <a:pt x="4987384" y="3537559"/>
                </a:lnTo>
                <a:lnTo>
                  <a:pt x="4997352" y="3532957"/>
                </a:lnTo>
                <a:lnTo>
                  <a:pt x="5006554" y="3527587"/>
                </a:lnTo>
                <a:lnTo>
                  <a:pt x="5027258" y="3527587"/>
                </a:lnTo>
                <a:close/>
                <a:moveTo>
                  <a:pt x="3810319" y="3522218"/>
                </a:moveTo>
                <a:lnTo>
                  <a:pt x="3820287" y="3532957"/>
                </a:lnTo>
                <a:lnTo>
                  <a:pt x="3810319" y="3532957"/>
                </a:lnTo>
                <a:lnTo>
                  <a:pt x="3799583" y="3537559"/>
                </a:lnTo>
                <a:lnTo>
                  <a:pt x="3799583" y="3532957"/>
                </a:lnTo>
                <a:close/>
                <a:moveTo>
                  <a:pt x="8068457" y="3516849"/>
                </a:moveTo>
                <a:lnTo>
                  <a:pt x="8079193" y="3522218"/>
                </a:lnTo>
                <a:lnTo>
                  <a:pt x="8060023" y="3532957"/>
                </a:lnTo>
                <a:lnTo>
                  <a:pt x="8060023" y="3522218"/>
                </a:lnTo>
                <a:close/>
                <a:moveTo>
                  <a:pt x="7520949" y="3516849"/>
                </a:moveTo>
                <a:lnTo>
                  <a:pt x="7530918" y="3527587"/>
                </a:lnTo>
                <a:lnTo>
                  <a:pt x="7530918" y="3532957"/>
                </a:lnTo>
                <a:lnTo>
                  <a:pt x="7500245" y="3547530"/>
                </a:lnTo>
                <a:lnTo>
                  <a:pt x="7500245" y="3537559"/>
                </a:lnTo>
                <a:lnTo>
                  <a:pt x="7500245" y="3532957"/>
                </a:lnTo>
                <a:close/>
                <a:moveTo>
                  <a:pt x="7311609" y="3516849"/>
                </a:moveTo>
                <a:lnTo>
                  <a:pt x="7320810" y="3527587"/>
                </a:lnTo>
                <a:lnTo>
                  <a:pt x="7311609" y="3532957"/>
                </a:lnTo>
                <a:lnTo>
                  <a:pt x="7320810" y="3537559"/>
                </a:lnTo>
                <a:lnTo>
                  <a:pt x="7320810" y="3558269"/>
                </a:lnTo>
                <a:lnTo>
                  <a:pt x="7311609" y="3558269"/>
                </a:lnTo>
                <a:lnTo>
                  <a:pt x="7301639" y="3547530"/>
                </a:lnTo>
                <a:lnTo>
                  <a:pt x="7291671" y="3547530"/>
                </a:lnTo>
                <a:lnTo>
                  <a:pt x="7280935" y="3542928"/>
                </a:lnTo>
                <a:lnTo>
                  <a:pt x="7301639" y="3542928"/>
                </a:lnTo>
                <a:lnTo>
                  <a:pt x="7301639" y="3537559"/>
                </a:lnTo>
                <a:lnTo>
                  <a:pt x="7291671" y="3532957"/>
                </a:lnTo>
                <a:lnTo>
                  <a:pt x="7301639" y="3527587"/>
                </a:lnTo>
                <a:lnTo>
                  <a:pt x="7301639" y="3522218"/>
                </a:lnTo>
                <a:close/>
                <a:moveTo>
                  <a:pt x="6962706" y="3516849"/>
                </a:moveTo>
                <a:lnTo>
                  <a:pt x="6971908" y="3522218"/>
                </a:lnTo>
                <a:lnTo>
                  <a:pt x="6971908" y="3532957"/>
                </a:lnTo>
                <a:lnTo>
                  <a:pt x="6962706" y="3542928"/>
                </a:lnTo>
                <a:lnTo>
                  <a:pt x="6932034" y="3542928"/>
                </a:lnTo>
                <a:lnTo>
                  <a:pt x="6922065" y="3532957"/>
                </a:lnTo>
                <a:lnTo>
                  <a:pt x="6932034" y="3527587"/>
                </a:lnTo>
                <a:lnTo>
                  <a:pt x="6942002" y="3532957"/>
                </a:lnTo>
                <a:close/>
                <a:moveTo>
                  <a:pt x="6742630" y="3516849"/>
                </a:moveTo>
                <a:lnTo>
                  <a:pt x="6742630" y="3527587"/>
                </a:lnTo>
                <a:lnTo>
                  <a:pt x="6722692" y="3537559"/>
                </a:lnTo>
                <a:lnTo>
                  <a:pt x="6712724" y="3547530"/>
                </a:lnTo>
                <a:lnTo>
                  <a:pt x="6702755" y="3542928"/>
                </a:lnTo>
                <a:lnTo>
                  <a:pt x="6702755" y="3537559"/>
                </a:lnTo>
                <a:lnTo>
                  <a:pt x="6712724" y="3532957"/>
                </a:lnTo>
                <a:lnTo>
                  <a:pt x="6722692" y="3527587"/>
                </a:lnTo>
                <a:lnTo>
                  <a:pt x="6733428" y="3522218"/>
                </a:lnTo>
                <a:close/>
                <a:moveTo>
                  <a:pt x="5975045" y="3516849"/>
                </a:moveTo>
                <a:lnTo>
                  <a:pt x="5975045" y="3522218"/>
                </a:lnTo>
                <a:lnTo>
                  <a:pt x="5975045" y="3537559"/>
                </a:lnTo>
                <a:lnTo>
                  <a:pt x="5954341" y="3547530"/>
                </a:lnTo>
                <a:lnTo>
                  <a:pt x="5944372" y="3552900"/>
                </a:lnTo>
                <a:lnTo>
                  <a:pt x="5934404" y="3542928"/>
                </a:lnTo>
                <a:lnTo>
                  <a:pt x="5934404" y="3532957"/>
                </a:lnTo>
                <a:lnTo>
                  <a:pt x="5944372" y="3532957"/>
                </a:lnTo>
                <a:close/>
                <a:moveTo>
                  <a:pt x="5495784" y="3516849"/>
                </a:moveTo>
                <a:lnTo>
                  <a:pt x="5495784" y="3527587"/>
                </a:lnTo>
                <a:lnTo>
                  <a:pt x="5485815" y="3527587"/>
                </a:lnTo>
                <a:lnTo>
                  <a:pt x="5475847" y="3522218"/>
                </a:lnTo>
                <a:close/>
                <a:moveTo>
                  <a:pt x="4538028" y="3516849"/>
                </a:moveTo>
                <a:lnTo>
                  <a:pt x="4557966" y="3522218"/>
                </a:lnTo>
                <a:lnTo>
                  <a:pt x="4547997" y="3522218"/>
                </a:lnTo>
                <a:lnTo>
                  <a:pt x="4538028" y="3532957"/>
                </a:lnTo>
                <a:lnTo>
                  <a:pt x="4528827" y="3532957"/>
                </a:lnTo>
                <a:lnTo>
                  <a:pt x="4518858" y="3527587"/>
                </a:lnTo>
                <a:close/>
                <a:moveTo>
                  <a:pt x="3870130" y="3516849"/>
                </a:moveTo>
                <a:lnTo>
                  <a:pt x="3880098" y="3527587"/>
                </a:lnTo>
                <a:lnTo>
                  <a:pt x="3870130" y="3527587"/>
                </a:lnTo>
                <a:close/>
                <a:moveTo>
                  <a:pt x="7341514" y="3511480"/>
                </a:moveTo>
                <a:lnTo>
                  <a:pt x="7361451" y="3511480"/>
                </a:lnTo>
                <a:lnTo>
                  <a:pt x="7370653" y="3516849"/>
                </a:lnTo>
                <a:lnTo>
                  <a:pt x="7370653" y="3532957"/>
                </a:lnTo>
                <a:lnTo>
                  <a:pt x="7380622" y="3532957"/>
                </a:lnTo>
                <a:lnTo>
                  <a:pt x="7380622" y="3542928"/>
                </a:lnTo>
                <a:lnTo>
                  <a:pt x="7370653" y="3558269"/>
                </a:lnTo>
                <a:lnTo>
                  <a:pt x="7361451" y="3552900"/>
                </a:lnTo>
                <a:lnTo>
                  <a:pt x="7351483" y="3558269"/>
                </a:lnTo>
                <a:lnTo>
                  <a:pt x="7330779" y="3547530"/>
                </a:lnTo>
                <a:lnTo>
                  <a:pt x="7330779" y="3516849"/>
                </a:lnTo>
                <a:close/>
                <a:moveTo>
                  <a:pt x="3371699" y="3511480"/>
                </a:moveTo>
                <a:lnTo>
                  <a:pt x="3390869" y="3511480"/>
                </a:lnTo>
                <a:lnTo>
                  <a:pt x="3380901" y="3522218"/>
                </a:lnTo>
                <a:close/>
                <a:moveTo>
                  <a:pt x="8188848" y="3506878"/>
                </a:moveTo>
                <a:lnTo>
                  <a:pt x="8198817" y="3506878"/>
                </a:lnTo>
                <a:lnTo>
                  <a:pt x="8198817" y="3511480"/>
                </a:lnTo>
                <a:lnTo>
                  <a:pt x="8188848" y="3511480"/>
                </a:lnTo>
                <a:close/>
                <a:moveTo>
                  <a:pt x="7390591" y="3506878"/>
                </a:moveTo>
                <a:lnTo>
                  <a:pt x="7401326" y="3511480"/>
                </a:lnTo>
                <a:lnTo>
                  <a:pt x="7390591" y="3522218"/>
                </a:lnTo>
                <a:lnTo>
                  <a:pt x="7370653" y="3516849"/>
                </a:lnTo>
                <a:lnTo>
                  <a:pt x="7370653" y="3511480"/>
                </a:lnTo>
                <a:close/>
                <a:moveTo>
                  <a:pt x="7231859" y="3506878"/>
                </a:moveTo>
                <a:lnTo>
                  <a:pt x="7241828" y="3506878"/>
                </a:lnTo>
                <a:lnTo>
                  <a:pt x="7251797" y="3522218"/>
                </a:lnTo>
                <a:lnTo>
                  <a:pt x="7211155" y="3537559"/>
                </a:lnTo>
                <a:lnTo>
                  <a:pt x="7211155" y="3516849"/>
                </a:lnTo>
                <a:close/>
                <a:moveTo>
                  <a:pt x="7161312" y="3506878"/>
                </a:moveTo>
                <a:lnTo>
                  <a:pt x="7191985" y="3506878"/>
                </a:lnTo>
                <a:lnTo>
                  <a:pt x="7191985" y="3511480"/>
                </a:lnTo>
                <a:lnTo>
                  <a:pt x="7201187" y="3516849"/>
                </a:lnTo>
                <a:lnTo>
                  <a:pt x="7201187" y="3522218"/>
                </a:lnTo>
                <a:lnTo>
                  <a:pt x="7171281" y="3527587"/>
                </a:lnTo>
                <a:lnTo>
                  <a:pt x="7141375" y="3532957"/>
                </a:lnTo>
                <a:lnTo>
                  <a:pt x="7141375" y="3511480"/>
                </a:lnTo>
                <a:close/>
                <a:moveTo>
                  <a:pt x="5107007" y="3506878"/>
                </a:moveTo>
                <a:lnTo>
                  <a:pt x="5126178" y="3511480"/>
                </a:lnTo>
                <a:lnTo>
                  <a:pt x="5107007" y="3522218"/>
                </a:lnTo>
                <a:lnTo>
                  <a:pt x="5116209" y="3527587"/>
                </a:lnTo>
                <a:lnTo>
                  <a:pt x="5107007" y="3532957"/>
                </a:lnTo>
                <a:lnTo>
                  <a:pt x="5126178" y="3532957"/>
                </a:lnTo>
                <a:lnTo>
                  <a:pt x="5126178" y="3537559"/>
                </a:lnTo>
                <a:lnTo>
                  <a:pt x="5087070" y="3547530"/>
                </a:lnTo>
                <a:lnTo>
                  <a:pt x="5097039" y="3532957"/>
                </a:lnTo>
                <a:lnTo>
                  <a:pt x="5087070" y="3532957"/>
                </a:lnTo>
                <a:lnTo>
                  <a:pt x="5097039" y="3527587"/>
                </a:lnTo>
                <a:lnTo>
                  <a:pt x="5087070" y="3522218"/>
                </a:lnTo>
                <a:close/>
                <a:moveTo>
                  <a:pt x="4688325" y="3506878"/>
                </a:moveTo>
                <a:lnTo>
                  <a:pt x="4688325" y="3511480"/>
                </a:lnTo>
                <a:lnTo>
                  <a:pt x="4677589" y="3511480"/>
                </a:lnTo>
                <a:close/>
                <a:moveTo>
                  <a:pt x="3531196" y="3506878"/>
                </a:moveTo>
                <a:lnTo>
                  <a:pt x="3531196" y="3511480"/>
                </a:lnTo>
                <a:lnTo>
                  <a:pt x="3521228" y="3516849"/>
                </a:lnTo>
                <a:lnTo>
                  <a:pt x="3510492" y="3511480"/>
                </a:lnTo>
                <a:close/>
                <a:moveTo>
                  <a:pt x="8836809" y="3502275"/>
                </a:moveTo>
                <a:lnTo>
                  <a:pt x="8857513" y="3506878"/>
                </a:lnTo>
                <a:lnTo>
                  <a:pt x="8857513" y="3516849"/>
                </a:lnTo>
                <a:lnTo>
                  <a:pt x="8826840" y="3516849"/>
                </a:lnTo>
                <a:lnTo>
                  <a:pt x="8816872" y="3506878"/>
                </a:lnTo>
                <a:close/>
                <a:moveTo>
                  <a:pt x="7729524" y="3502275"/>
                </a:moveTo>
                <a:lnTo>
                  <a:pt x="7710353" y="3511480"/>
                </a:lnTo>
                <a:lnTo>
                  <a:pt x="7710353" y="3506878"/>
                </a:lnTo>
                <a:close/>
                <a:moveTo>
                  <a:pt x="6483445" y="3502275"/>
                </a:moveTo>
                <a:lnTo>
                  <a:pt x="6493414" y="3502275"/>
                </a:lnTo>
                <a:lnTo>
                  <a:pt x="6483445" y="3511480"/>
                </a:lnTo>
                <a:close/>
                <a:moveTo>
                  <a:pt x="6264135" y="3502275"/>
                </a:moveTo>
                <a:lnTo>
                  <a:pt x="6283306" y="3506878"/>
                </a:lnTo>
                <a:lnTo>
                  <a:pt x="6283306" y="3516849"/>
                </a:lnTo>
                <a:lnTo>
                  <a:pt x="6273337" y="3516849"/>
                </a:lnTo>
                <a:lnTo>
                  <a:pt x="6264135" y="3511480"/>
                </a:lnTo>
                <a:lnTo>
                  <a:pt x="6273337" y="3506878"/>
                </a:lnTo>
                <a:close/>
                <a:moveTo>
                  <a:pt x="5366192" y="3502275"/>
                </a:moveTo>
                <a:lnTo>
                  <a:pt x="5366192" y="3506878"/>
                </a:lnTo>
                <a:lnTo>
                  <a:pt x="5356223" y="3511480"/>
                </a:lnTo>
                <a:lnTo>
                  <a:pt x="5326317" y="3511480"/>
                </a:lnTo>
                <a:close/>
                <a:moveTo>
                  <a:pt x="5216662" y="3502275"/>
                </a:moveTo>
                <a:lnTo>
                  <a:pt x="5227398" y="3502275"/>
                </a:lnTo>
                <a:lnTo>
                  <a:pt x="5216662" y="3506878"/>
                </a:lnTo>
                <a:close/>
                <a:moveTo>
                  <a:pt x="4258907" y="3502275"/>
                </a:moveTo>
                <a:lnTo>
                  <a:pt x="4268875" y="3516849"/>
                </a:lnTo>
                <a:lnTo>
                  <a:pt x="4248171" y="3522218"/>
                </a:lnTo>
                <a:lnTo>
                  <a:pt x="4248171" y="3511480"/>
                </a:lnTo>
                <a:close/>
                <a:moveTo>
                  <a:pt x="3570304" y="3502275"/>
                </a:moveTo>
                <a:lnTo>
                  <a:pt x="3581040" y="3506878"/>
                </a:lnTo>
                <a:lnTo>
                  <a:pt x="3560335" y="3511480"/>
                </a:lnTo>
                <a:lnTo>
                  <a:pt x="3560335" y="3506878"/>
                </a:lnTo>
                <a:close/>
                <a:moveTo>
                  <a:pt x="2035135" y="3502275"/>
                </a:moveTo>
                <a:lnTo>
                  <a:pt x="2035135" y="3506878"/>
                </a:lnTo>
                <a:lnTo>
                  <a:pt x="2014431" y="3516849"/>
                </a:lnTo>
                <a:lnTo>
                  <a:pt x="2014431" y="3511480"/>
                </a:lnTo>
                <a:close/>
                <a:moveTo>
                  <a:pt x="9405788" y="3496906"/>
                </a:moveTo>
                <a:lnTo>
                  <a:pt x="9415756" y="3496906"/>
                </a:lnTo>
                <a:lnTo>
                  <a:pt x="9415756" y="3502275"/>
                </a:lnTo>
                <a:lnTo>
                  <a:pt x="9405788" y="3502275"/>
                </a:lnTo>
                <a:close/>
                <a:moveTo>
                  <a:pt x="7869851" y="3496906"/>
                </a:moveTo>
                <a:lnTo>
                  <a:pt x="7879821" y="3496906"/>
                </a:lnTo>
                <a:lnTo>
                  <a:pt x="7879821" y="3502275"/>
                </a:lnTo>
                <a:lnTo>
                  <a:pt x="7869851" y="3502275"/>
                </a:lnTo>
                <a:lnTo>
                  <a:pt x="7859883" y="3502275"/>
                </a:lnTo>
                <a:close/>
                <a:moveTo>
                  <a:pt x="6892926" y="3496906"/>
                </a:moveTo>
                <a:lnTo>
                  <a:pt x="6892926" y="3506878"/>
                </a:lnTo>
                <a:lnTo>
                  <a:pt x="6882191" y="3511480"/>
                </a:lnTo>
                <a:close/>
                <a:moveTo>
                  <a:pt x="6523320" y="3496906"/>
                </a:moveTo>
                <a:lnTo>
                  <a:pt x="6553226" y="3511480"/>
                </a:lnTo>
                <a:lnTo>
                  <a:pt x="6533288" y="3516849"/>
                </a:lnTo>
                <a:lnTo>
                  <a:pt x="6533288" y="3537559"/>
                </a:lnTo>
                <a:lnTo>
                  <a:pt x="6512584" y="3537559"/>
                </a:lnTo>
                <a:lnTo>
                  <a:pt x="6512584" y="3542928"/>
                </a:lnTo>
                <a:lnTo>
                  <a:pt x="6523320" y="3542928"/>
                </a:lnTo>
                <a:lnTo>
                  <a:pt x="6533288" y="3547530"/>
                </a:lnTo>
                <a:lnTo>
                  <a:pt x="6512584" y="3563638"/>
                </a:lnTo>
                <a:lnTo>
                  <a:pt x="6502616" y="3563638"/>
                </a:lnTo>
                <a:lnTo>
                  <a:pt x="6493414" y="3558269"/>
                </a:lnTo>
                <a:lnTo>
                  <a:pt x="6483445" y="3552900"/>
                </a:lnTo>
                <a:lnTo>
                  <a:pt x="6463508" y="3558269"/>
                </a:lnTo>
                <a:lnTo>
                  <a:pt x="6463508" y="3547530"/>
                </a:lnTo>
                <a:lnTo>
                  <a:pt x="6473477" y="3542928"/>
                </a:lnTo>
                <a:lnTo>
                  <a:pt x="6483445" y="3532957"/>
                </a:lnTo>
                <a:lnTo>
                  <a:pt x="6463508" y="3537559"/>
                </a:lnTo>
                <a:lnTo>
                  <a:pt x="6452773" y="3527587"/>
                </a:lnTo>
                <a:lnTo>
                  <a:pt x="6452773" y="3516849"/>
                </a:lnTo>
                <a:lnTo>
                  <a:pt x="6473477" y="3516849"/>
                </a:lnTo>
                <a:lnTo>
                  <a:pt x="6473477" y="3522218"/>
                </a:lnTo>
                <a:lnTo>
                  <a:pt x="6502616" y="3522218"/>
                </a:lnTo>
                <a:lnTo>
                  <a:pt x="6502616" y="3506878"/>
                </a:lnTo>
                <a:close/>
                <a:moveTo>
                  <a:pt x="5944372" y="3496906"/>
                </a:moveTo>
                <a:lnTo>
                  <a:pt x="5954341" y="3496906"/>
                </a:lnTo>
                <a:lnTo>
                  <a:pt x="5944372" y="3506878"/>
                </a:lnTo>
                <a:lnTo>
                  <a:pt x="5934404" y="3502275"/>
                </a:lnTo>
                <a:close/>
                <a:moveTo>
                  <a:pt x="5605439" y="3496906"/>
                </a:moveTo>
                <a:lnTo>
                  <a:pt x="5626143" y="3502275"/>
                </a:lnTo>
                <a:lnTo>
                  <a:pt x="5595470" y="3516849"/>
                </a:lnTo>
                <a:lnTo>
                  <a:pt x="5585502" y="3511480"/>
                </a:lnTo>
                <a:close/>
                <a:moveTo>
                  <a:pt x="4338656" y="3496906"/>
                </a:moveTo>
                <a:lnTo>
                  <a:pt x="4349392" y="3502275"/>
                </a:lnTo>
                <a:lnTo>
                  <a:pt x="4328687" y="3506878"/>
                </a:lnTo>
                <a:lnTo>
                  <a:pt x="4328687" y="3502275"/>
                </a:lnTo>
                <a:close/>
                <a:moveTo>
                  <a:pt x="2522831" y="3496906"/>
                </a:moveTo>
                <a:lnTo>
                  <a:pt x="2533567" y="3502275"/>
                </a:lnTo>
                <a:lnTo>
                  <a:pt x="2522831" y="3516849"/>
                </a:lnTo>
                <a:lnTo>
                  <a:pt x="2503661" y="3511480"/>
                </a:lnTo>
                <a:close/>
                <a:moveTo>
                  <a:pt x="7989475" y="3491537"/>
                </a:moveTo>
                <a:lnTo>
                  <a:pt x="8000211" y="3496906"/>
                </a:lnTo>
                <a:lnTo>
                  <a:pt x="7979507" y="3502275"/>
                </a:lnTo>
                <a:lnTo>
                  <a:pt x="7969538" y="3496906"/>
                </a:lnTo>
                <a:close/>
                <a:moveTo>
                  <a:pt x="7948834" y="3491537"/>
                </a:moveTo>
                <a:lnTo>
                  <a:pt x="7969538" y="3502275"/>
                </a:lnTo>
                <a:lnTo>
                  <a:pt x="7969538" y="3506878"/>
                </a:lnTo>
                <a:lnTo>
                  <a:pt x="7939632" y="3511480"/>
                </a:lnTo>
                <a:lnTo>
                  <a:pt x="7929663" y="3496906"/>
                </a:lnTo>
                <a:close/>
                <a:moveTo>
                  <a:pt x="7800071" y="3491537"/>
                </a:moveTo>
                <a:lnTo>
                  <a:pt x="7810040" y="3496906"/>
                </a:lnTo>
                <a:lnTo>
                  <a:pt x="7800071" y="3502275"/>
                </a:lnTo>
                <a:lnTo>
                  <a:pt x="7800071" y="3516849"/>
                </a:lnTo>
                <a:lnTo>
                  <a:pt x="7779367" y="3516849"/>
                </a:lnTo>
                <a:lnTo>
                  <a:pt x="7770165" y="3506878"/>
                </a:lnTo>
                <a:close/>
                <a:moveTo>
                  <a:pt x="6353853" y="3491537"/>
                </a:moveTo>
                <a:lnTo>
                  <a:pt x="6383759" y="3491537"/>
                </a:lnTo>
                <a:lnTo>
                  <a:pt x="6402929" y="3506878"/>
                </a:lnTo>
                <a:lnTo>
                  <a:pt x="6363822" y="3522218"/>
                </a:lnTo>
                <a:lnTo>
                  <a:pt x="6343118" y="3506878"/>
                </a:lnTo>
                <a:lnTo>
                  <a:pt x="6353853" y="3502275"/>
                </a:lnTo>
                <a:close/>
                <a:moveTo>
                  <a:pt x="6264135" y="3491537"/>
                </a:moveTo>
                <a:lnTo>
                  <a:pt x="6264135" y="3496906"/>
                </a:lnTo>
                <a:lnTo>
                  <a:pt x="6254167" y="3496906"/>
                </a:lnTo>
                <a:close/>
                <a:moveTo>
                  <a:pt x="6154480" y="3491537"/>
                </a:moveTo>
                <a:lnTo>
                  <a:pt x="6163682" y="3511480"/>
                </a:lnTo>
                <a:lnTo>
                  <a:pt x="6173651" y="3511480"/>
                </a:lnTo>
                <a:lnTo>
                  <a:pt x="6173651" y="3522218"/>
                </a:lnTo>
                <a:lnTo>
                  <a:pt x="6163682" y="3522218"/>
                </a:lnTo>
                <a:lnTo>
                  <a:pt x="6144512" y="3516849"/>
                </a:lnTo>
                <a:lnTo>
                  <a:pt x="6134543" y="3522218"/>
                </a:lnTo>
                <a:lnTo>
                  <a:pt x="6124574" y="3522218"/>
                </a:lnTo>
                <a:lnTo>
                  <a:pt x="6124574" y="3502275"/>
                </a:lnTo>
                <a:lnTo>
                  <a:pt x="6144512" y="3502275"/>
                </a:lnTo>
                <a:lnTo>
                  <a:pt x="6144512" y="3496906"/>
                </a:lnTo>
                <a:close/>
                <a:moveTo>
                  <a:pt x="5426003" y="3491537"/>
                </a:moveTo>
                <a:lnTo>
                  <a:pt x="5435972" y="3496906"/>
                </a:lnTo>
                <a:lnTo>
                  <a:pt x="5426003" y="3502275"/>
                </a:lnTo>
                <a:lnTo>
                  <a:pt x="5426003" y="3511480"/>
                </a:lnTo>
                <a:lnTo>
                  <a:pt x="5405299" y="3511480"/>
                </a:lnTo>
                <a:lnTo>
                  <a:pt x="5396864" y="3502275"/>
                </a:lnTo>
                <a:lnTo>
                  <a:pt x="5416035" y="3502275"/>
                </a:lnTo>
                <a:close/>
                <a:moveTo>
                  <a:pt x="2572674" y="3491537"/>
                </a:moveTo>
                <a:lnTo>
                  <a:pt x="2572674" y="3502275"/>
                </a:lnTo>
                <a:lnTo>
                  <a:pt x="2553504" y="3496906"/>
                </a:lnTo>
                <a:close/>
                <a:moveTo>
                  <a:pt x="7001814" y="3486168"/>
                </a:moveTo>
                <a:lnTo>
                  <a:pt x="7012550" y="3486168"/>
                </a:lnTo>
                <a:lnTo>
                  <a:pt x="7012550" y="3491537"/>
                </a:lnTo>
                <a:lnTo>
                  <a:pt x="6971908" y="3506878"/>
                </a:lnTo>
                <a:lnTo>
                  <a:pt x="6962706" y="3511480"/>
                </a:lnTo>
                <a:lnTo>
                  <a:pt x="6952738" y="3516849"/>
                </a:lnTo>
                <a:lnTo>
                  <a:pt x="6952738" y="3502275"/>
                </a:lnTo>
                <a:lnTo>
                  <a:pt x="6971908" y="3502275"/>
                </a:lnTo>
                <a:lnTo>
                  <a:pt x="6971908" y="3496906"/>
                </a:lnTo>
                <a:close/>
                <a:moveTo>
                  <a:pt x="6912096" y="3486168"/>
                </a:moveTo>
                <a:lnTo>
                  <a:pt x="6932034" y="3486168"/>
                </a:lnTo>
                <a:lnTo>
                  <a:pt x="6922065" y="3496906"/>
                </a:lnTo>
                <a:close/>
                <a:moveTo>
                  <a:pt x="6882191" y="3486168"/>
                </a:moveTo>
                <a:lnTo>
                  <a:pt x="6892926" y="3486168"/>
                </a:lnTo>
                <a:lnTo>
                  <a:pt x="6892926" y="3491537"/>
                </a:lnTo>
                <a:close/>
                <a:moveTo>
                  <a:pt x="6213525" y="3486168"/>
                </a:moveTo>
                <a:lnTo>
                  <a:pt x="6223494" y="3496906"/>
                </a:lnTo>
                <a:lnTo>
                  <a:pt x="6213525" y="3506878"/>
                </a:lnTo>
                <a:lnTo>
                  <a:pt x="6204324" y="3491537"/>
                </a:lnTo>
                <a:close/>
                <a:moveTo>
                  <a:pt x="5566331" y="3486168"/>
                </a:moveTo>
                <a:lnTo>
                  <a:pt x="5566331" y="3506878"/>
                </a:lnTo>
                <a:lnTo>
                  <a:pt x="5555596" y="3516849"/>
                </a:lnTo>
                <a:lnTo>
                  <a:pt x="5535658" y="3516849"/>
                </a:lnTo>
                <a:lnTo>
                  <a:pt x="5535658" y="3511480"/>
                </a:lnTo>
                <a:lnTo>
                  <a:pt x="5535658" y="3506878"/>
                </a:lnTo>
                <a:close/>
                <a:moveTo>
                  <a:pt x="4469015" y="3486168"/>
                </a:moveTo>
                <a:lnTo>
                  <a:pt x="4478983" y="3486168"/>
                </a:lnTo>
                <a:lnTo>
                  <a:pt x="4488185" y="3486168"/>
                </a:lnTo>
                <a:lnTo>
                  <a:pt x="4478983" y="3491537"/>
                </a:lnTo>
                <a:close/>
                <a:moveTo>
                  <a:pt x="4448311" y="3486168"/>
                </a:moveTo>
                <a:lnTo>
                  <a:pt x="4459047" y="3486168"/>
                </a:lnTo>
                <a:lnTo>
                  <a:pt x="4448311" y="3496906"/>
                </a:lnTo>
                <a:close/>
                <a:moveTo>
                  <a:pt x="3939910" y="3486168"/>
                </a:moveTo>
                <a:lnTo>
                  <a:pt x="3949879" y="3491537"/>
                </a:lnTo>
                <a:lnTo>
                  <a:pt x="3929942" y="3491537"/>
                </a:lnTo>
                <a:close/>
                <a:moveTo>
                  <a:pt x="8248659" y="3480798"/>
                </a:moveTo>
                <a:lnTo>
                  <a:pt x="8258629" y="3480798"/>
                </a:lnTo>
                <a:lnTo>
                  <a:pt x="8258629" y="3486168"/>
                </a:lnTo>
                <a:lnTo>
                  <a:pt x="8248659" y="3486168"/>
                </a:lnTo>
                <a:close/>
                <a:moveTo>
                  <a:pt x="8019381" y="3480798"/>
                </a:moveTo>
                <a:lnTo>
                  <a:pt x="8039319" y="3480798"/>
                </a:lnTo>
                <a:lnTo>
                  <a:pt x="8049287" y="3491537"/>
                </a:lnTo>
                <a:lnTo>
                  <a:pt x="8029350" y="3491537"/>
                </a:lnTo>
                <a:close/>
                <a:moveTo>
                  <a:pt x="5924435" y="3480798"/>
                </a:moveTo>
                <a:lnTo>
                  <a:pt x="5924435" y="3491537"/>
                </a:lnTo>
                <a:lnTo>
                  <a:pt x="5924435" y="3516849"/>
                </a:lnTo>
                <a:lnTo>
                  <a:pt x="5915233" y="3522218"/>
                </a:lnTo>
                <a:lnTo>
                  <a:pt x="5915233" y="3532957"/>
                </a:lnTo>
                <a:lnTo>
                  <a:pt x="5884560" y="3537559"/>
                </a:lnTo>
                <a:lnTo>
                  <a:pt x="5874592" y="3532957"/>
                </a:lnTo>
                <a:lnTo>
                  <a:pt x="5884560" y="3527587"/>
                </a:lnTo>
                <a:lnTo>
                  <a:pt x="5884560" y="3511480"/>
                </a:lnTo>
                <a:lnTo>
                  <a:pt x="5874592" y="3506878"/>
                </a:lnTo>
                <a:lnTo>
                  <a:pt x="5884560" y="3502275"/>
                </a:lnTo>
                <a:lnTo>
                  <a:pt x="5894529" y="3506878"/>
                </a:lnTo>
                <a:lnTo>
                  <a:pt x="5915233" y="3496906"/>
                </a:lnTo>
                <a:lnTo>
                  <a:pt x="5915233" y="3486168"/>
                </a:lnTo>
                <a:close/>
                <a:moveTo>
                  <a:pt x="5874592" y="3480798"/>
                </a:moveTo>
                <a:lnTo>
                  <a:pt x="5874592" y="3486168"/>
                </a:lnTo>
                <a:lnTo>
                  <a:pt x="5865390" y="3491537"/>
                </a:lnTo>
                <a:lnTo>
                  <a:pt x="5855421" y="3486168"/>
                </a:lnTo>
                <a:close/>
                <a:moveTo>
                  <a:pt x="5795610" y="3480798"/>
                </a:moveTo>
                <a:lnTo>
                  <a:pt x="5805578" y="3480798"/>
                </a:lnTo>
                <a:lnTo>
                  <a:pt x="5814780" y="3491537"/>
                </a:lnTo>
                <a:lnTo>
                  <a:pt x="5805578" y="3496906"/>
                </a:lnTo>
                <a:lnTo>
                  <a:pt x="5814780" y="3502275"/>
                </a:lnTo>
                <a:lnTo>
                  <a:pt x="5805578" y="3506878"/>
                </a:lnTo>
                <a:lnTo>
                  <a:pt x="5774906" y="3506878"/>
                </a:lnTo>
                <a:lnTo>
                  <a:pt x="5774906" y="3502275"/>
                </a:lnTo>
                <a:lnTo>
                  <a:pt x="5795610" y="3491537"/>
                </a:lnTo>
                <a:close/>
                <a:moveTo>
                  <a:pt x="3840991" y="3480798"/>
                </a:moveTo>
                <a:lnTo>
                  <a:pt x="3840991" y="3491537"/>
                </a:lnTo>
                <a:lnTo>
                  <a:pt x="3830255" y="3496906"/>
                </a:lnTo>
                <a:lnTo>
                  <a:pt x="3820287" y="3491537"/>
                </a:lnTo>
                <a:close/>
                <a:moveTo>
                  <a:pt x="3690694" y="3480798"/>
                </a:moveTo>
                <a:lnTo>
                  <a:pt x="3700664" y="3480798"/>
                </a:lnTo>
                <a:lnTo>
                  <a:pt x="3710632" y="3486168"/>
                </a:lnTo>
                <a:lnTo>
                  <a:pt x="3679959" y="3496906"/>
                </a:lnTo>
                <a:lnTo>
                  <a:pt x="3690694" y="3486168"/>
                </a:lnTo>
                <a:close/>
                <a:moveTo>
                  <a:pt x="3002092" y="3480798"/>
                </a:moveTo>
                <a:lnTo>
                  <a:pt x="3012061" y="3480798"/>
                </a:lnTo>
                <a:lnTo>
                  <a:pt x="3002092" y="3491537"/>
                </a:lnTo>
                <a:lnTo>
                  <a:pt x="2992123" y="3486168"/>
                </a:lnTo>
                <a:close/>
                <a:moveTo>
                  <a:pt x="2722971" y="3480798"/>
                </a:moveTo>
                <a:lnTo>
                  <a:pt x="2732939" y="3486168"/>
                </a:lnTo>
                <a:lnTo>
                  <a:pt x="2732939" y="3496906"/>
                </a:lnTo>
                <a:lnTo>
                  <a:pt x="2703033" y="3516849"/>
                </a:lnTo>
                <a:lnTo>
                  <a:pt x="2692298" y="3511480"/>
                </a:lnTo>
                <a:lnTo>
                  <a:pt x="2692298" y="3491537"/>
                </a:lnTo>
                <a:close/>
                <a:moveTo>
                  <a:pt x="6533288" y="3475429"/>
                </a:moveTo>
                <a:lnTo>
                  <a:pt x="6543257" y="3491537"/>
                </a:lnTo>
                <a:lnTo>
                  <a:pt x="6523320" y="3480798"/>
                </a:lnTo>
                <a:close/>
                <a:moveTo>
                  <a:pt x="6423633" y="3475429"/>
                </a:moveTo>
                <a:lnTo>
                  <a:pt x="6423633" y="3496906"/>
                </a:lnTo>
                <a:lnTo>
                  <a:pt x="6413665" y="3491537"/>
                </a:lnTo>
                <a:close/>
                <a:moveTo>
                  <a:pt x="6283306" y="3475429"/>
                </a:moveTo>
                <a:lnTo>
                  <a:pt x="6304010" y="3475429"/>
                </a:lnTo>
                <a:lnTo>
                  <a:pt x="6294041" y="3480798"/>
                </a:lnTo>
                <a:lnTo>
                  <a:pt x="6283306" y="3486168"/>
                </a:lnTo>
                <a:lnTo>
                  <a:pt x="6283306" y="3480798"/>
                </a:lnTo>
                <a:close/>
                <a:moveTo>
                  <a:pt x="3830255" y="3475429"/>
                </a:moveTo>
                <a:lnTo>
                  <a:pt x="3840991" y="3475429"/>
                </a:lnTo>
                <a:lnTo>
                  <a:pt x="3849426" y="3475429"/>
                </a:lnTo>
                <a:lnTo>
                  <a:pt x="3849426" y="3480798"/>
                </a:lnTo>
                <a:lnTo>
                  <a:pt x="3840991" y="3480798"/>
                </a:lnTo>
                <a:close/>
                <a:moveTo>
                  <a:pt x="1915511" y="3475429"/>
                </a:moveTo>
                <a:lnTo>
                  <a:pt x="1925480" y="3480798"/>
                </a:lnTo>
                <a:lnTo>
                  <a:pt x="1904776" y="3480798"/>
                </a:lnTo>
                <a:close/>
                <a:moveTo>
                  <a:pt x="1765215" y="3475429"/>
                </a:moveTo>
                <a:lnTo>
                  <a:pt x="1775184" y="3475429"/>
                </a:lnTo>
                <a:lnTo>
                  <a:pt x="1775184" y="3480798"/>
                </a:lnTo>
                <a:lnTo>
                  <a:pt x="1765215" y="3480798"/>
                </a:lnTo>
                <a:close/>
                <a:moveTo>
                  <a:pt x="7659743" y="3470827"/>
                </a:moveTo>
                <a:lnTo>
                  <a:pt x="7669712" y="3475429"/>
                </a:lnTo>
                <a:lnTo>
                  <a:pt x="7659743" y="3480798"/>
                </a:lnTo>
                <a:lnTo>
                  <a:pt x="7659743" y="3475429"/>
                </a:lnTo>
                <a:close/>
                <a:moveTo>
                  <a:pt x="7361451" y="3470827"/>
                </a:moveTo>
                <a:lnTo>
                  <a:pt x="7380622" y="3470827"/>
                </a:lnTo>
                <a:lnTo>
                  <a:pt x="7370653" y="3475429"/>
                </a:lnTo>
                <a:close/>
                <a:moveTo>
                  <a:pt x="6652912" y="3470827"/>
                </a:moveTo>
                <a:lnTo>
                  <a:pt x="6682051" y="3480798"/>
                </a:lnTo>
                <a:lnTo>
                  <a:pt x="6673616" y="3496906"/>
                </a:lnTo>
                <a:lnTo>
                  <a:pt x="6652912" y="3486168"/>
                </a:lnTo>
                <a:close/>
                <a:moveTo>
                  <a:pt x="6063996" y="3470827"/>
                </a:moveTo>
                <a:lnTo>
                  <a:pt x="6084700" y="3470827"/>
                </a:lnTo>
                <a:lnTo>
                  <a:pt x="6063996" y="3475429"/>
                </a:lnTo>
                <a:close/>
                <a:moveTo>
                  <a:pt x="7151343" y="3466225"/>
                </a:moveTo>
                <a:lnTo>
                  <a:pt x="7161312" y="3470827"/>
                </a:lnTo>
                <a:lnTo>
                  <a:pt x="7151343" y="3480798"/>
                </a:lnTo>
                <a:lnTo>
                  <a:pt x="7141375" y="3470827"/>
                </a:lnTo>
                <a:close/>
                <a:moveTo>
                  <a:pt x="5735798" y="3466225"/>
                </a:moveTo>
                <a:lnTo>
                  <a:pt x="5735798" y="3470827"/>
                </a:lnTo>
                <a:lnTo>
                  <a:pt x="5745766" y="3475429"/>
                </a:lnTo>
                <a:lnTo>
                  <a:pt x="5754968" y="3470827"/>
                </a:lnTo>
                <a:lnTo>
                  <a:pt x="5774906" y="3470827"/>
                </a:lnTo>
                <a:lnTo>
                  <a:pt x="5784874" y="3486168"/>
                </a:lnTo>
                <a:lnTo>
                  <a:pt x="5764937" y="3491537"/>
                </a:lnTo>
                <a:lnTo>
                  <a:pt x="5764937" y="3502275"/>
                </a:lnTo>
                <a:lnTo>
                  <a:pt x="5754968" y="3506878"/>
                </a:lnTo>
                <a:lnTo>
                  <a:pt x="5754968" y="3516849"/>
                </a:lnTo>
                <a:lnTo>
                  <a:pt x="5745766" y="3522218"/>
                </a:lnTo>
                <a:lnTo>
                  <a:pt x="5735798" y="3522218"/>
                </a:lnTo>
                <a:lnTo>
                  <a:pt x="5725062" y="3511480"/>
                </a:lnTo>
                <a:lnTo>
                  <a:pt x="5705125" y="3506878"/>
                </a:lnTo>
                <a:lnTo>
                  <a:pt x="5695156" y="3496906"/>
                </a:lnTo>
                <a:lnTo>
                  <a:pt x="5685955" y="3502275"/>
                </a:lnTo>
                <a:lnTo>
                  <a:pt x="5685955" y="3496906"/>
                </a:lnTo>
                <a:lnTo>
                  <a:pt x="5715094" y="3480798"/>
                </a:lnTo>
                <a:lnTo>
                  <a:pt x="5705125" y="3475429"/>
                </a:lnTo>
                <a:lnTo>
                  <a:pt x="5705125" y="3470827"/>
                </a:lnTo>
                <a:close/>
                <a:moveTo>
                  <a:pt x="5645313" y="3466225"/>
                </a:moveTo>
                <a:lnTo>
                  <a:pt x="5665251" y="3466225"/>
                </a:lnTo>
                <a:lnTo>
                  <a:pt x="5645313" y="3475429"/>
                </a:lnTo>
                <a:close/>
                <a:moveTo>
                  <a:pt x="8558454" y="3460856"/>
                </a:moveTo>
                <a:lnTo>
                  <a:pt x="8568423" y="3460856"/>
                </a:lnTo>
                <a:lnTo>
                  <a:pt x="8558454" y="3475429"/>
                </a:lnTo>
                <a:lnTo>
                  <a:pt x="8537750" y="3475429"/>
                </a:lnTo>
                <a:close/>
                <a:moveTo>
                  <a:pt x="6473477" y="3460856"/>
                </a:moveTo>
                <a:lnTo>
                  <a:pt x="6483445" y="3470827"/>
                </a:lnTo>
                <a:lnTo>
                  <a:pt x="6463508" y="3470827"/>
                </a:lnTo>
                <a:close/>
                <a:moveTo>
                  <a:pt x="6343118" y="3460856"/>
                </a:moveTo>
                <a:lnTo>
                  <a:pt x="6353853" y="3466225"/>
                </a:lnTo>
                <a:lnTo>
                  <a:pt x="6353853" y="3475429"/>
                </a:lnTo>
                <a:lnTo>
                  <a:pt x="6333149" y="3491537"/>
                </a:lnTo>
                <a:lnTo>
                  <a:pt x="6313978" y="3480798"/>
                </a:lnTo>
                <a:lnTo>
                  <a:pt x="6313978" y="3475429"/>
                </a:lnTo>
                <a:close/>
                <a:moveTo>
                  <a:pt x="6283306" y="3460856"/>
                </a:moveTo>
                <a:lnTo>
                  <a:pt x="6304010" y="3460856"/>
                </a:lnTo>
                <a:lnTo>
                  <a:pt x="6283306" y="3466225"/>
                </a:lnTo>
                <a:close/>
                <a:moveTo>
                  <a:pt x="6044059" y="3460856"/>
                </a:moveTo>
                <a:lnTo>
                  <a:pt x="6044059" y="3470827"/>
                </a:lnTo>
                <a:lnTo>
                  <a:pt x="6034857" y="3475429"/>
                </a:lnTo>
                <a:lnTo>
                  <a:pt x="6034857" y="3491537"/>
                </a:lnTo>
                <a:lnTo>
                  <a:pt x="6044059" y="3491537"/>
                </a:lnTo>
                <a:lnTo>
                  <a:pt x="6044059" y="3486168"/>
                </a:lnTo>
                <a:lnTo>
                  <a:pt x="6074731" y="3491537"/>
                </a:lnTo>
                <a:lnTo>
                  <a:pt x="6074731" y="3502275"/>
                </a:lnTo>
                <a:lnTo>
                  <a:pt x="6054027" y="3516849"/>
                </a:lnTo>
                <a:lnTo>
                  <a:pt x="6034857" y="3516849"/>
                </a:lnTo>
                <a:lnTo>
                  <a:pt x="6034857" y="3527587"/>
                </a:lnTo>
                <a:lnTo>
                  <a:pt x="6024888" y="3532957"/>
                </a:lnTo>
                <a:lnTo>
                  <a:pt x="6014920" y="3532957"/>
                </a:lnTo>
                <a:lnTo>
                  <a:pt x="6014920" y="3527587"/>
                </a:lnTo>
                <a:lnTo>
                  <a:pt x="6024888" y="3516849"/>
                </a:lnTo>
                <a:lnTo>
                  <a:pt x="6024888" y="3506878"/>
                </a:lnTo>
                <a:lnTo>
                  <a:pt x="6004184" y="3516849"/>
                </a:lnTo>
                <a:lnTo>
                  <a:pt x="6004184" y="3506878"/>
                </a:lnTo>
                <a:lnTo>
                  <a:pt x="5994215" y="3502275"/>
                </a:lnTo>
                <a:lnTo>
                  <a:pt x="5994215" y="3480798"/>
                </a:lnTo>
                <a:lnTo>
                  <a:pt x="6004184" y="3470827"/>
                </a:lnTo>
                <a:close/>
                <a:moveTo>
                  <a:pt x="5216662" y="3460856"/>
                </a:moveTo>
                <a:lnTo>
                  <a:pt x="5227398" y="3460856"/>
                </a:lnTo>
                <a:lnTo>
                  <a:pt x="5227398" y="3470827"/>
                </a:lnTo>
                <a:lnTo>
                  <a:pt x="5196725" y="3486168"/>
                </a:lnTo>
                <a:lnTo>
                  <a:pt x="5196725" y="3470827"/>
                </a:lnTo>
                <a:close/>
                <a:moveTo>
                  <a:pt x="4448311" y="3460856"/>
                </a:moveTo>
                <a:lnTo>
                  <a:pt x="4448311" y="3475429"/>
                </a:lnTo>
                <a:lnTo>
                  <a:pt x="4438342" y="3475429"/>
                </a:lnTo>
                <a:close/>
                <a:moveTo>
                  <a:pt x="4039597" y="3460856"/>
                </a:moveTo>
                <a:lnTo>
                  <a:pt x="4049565" y="3466225"/>
                </a:lnTo>
                <a:lnTo>
                  <a:pt x="4049565" y="3480798"/>
                </a:lnTo>
                <a:lnTo>
                  <a:pt x="4049565" y="3486168"/>
                </a:lnTo>
                <a:lnTo>
                  <a:pt x="4039597" y="3480798"/>
                </a:lnTo>
                <a:lnTo>
                  <a:pt x="4029629" y="3486168"/>
                </a:lnTo>
                <a:close/>
                <a:moveTo>
                  <a:pt x="2314257" y="3460856"/>
                </a:moveTo>
                <a:lnTo>
                  <a:pt x="2324225" y="3460856"/>
                </a:lnTo>
                <a:lnTo>
                  <a:pt x="2293553" y="3470827"/>
                </a:lnTo>
                <a:lnTo>
                  <a:pt x="2293553" y="3466225"/>
                </a:lnTo>
                <a:close/>
                <a:moveTo>
                  <a:pt x="2214570" y="3460856"/>
                </a:moveTo>
                <a:lnTo>
                  <a:pt x="2224539" y="3460856"/>
                </a:lnTo>
                <a:lnTo>
                  <a:pt x="2243709" y="3460856"/>
                </a:lnTo>
                <a:lnTo>
                  <a:pt x="2243709" y="3475429"/>
                </a:lnTo>
                <a:lnTo>
                  <a:pt x="2274382" y="3480798"/>
                </a:lnTo>
                <a:lnTo>
                  <a:pt x="2254445" y="3486168"/>
                </a:lnTo>
                <a:lnTo>
                  <a:pt x="2224539" y="3496906"/>
                </a:lnTo>
                <a:lnTo>
                  <a:pt x="2214570" y="3491537"/>
                </a:lnTo>
                <a:close/>
                <a:moveTo>
                  <a:pt x="1935449" y="3460856"/>
                </a:moveTo>
                <a:lnTo>
                  <a:pt x="1944650" y="3460856"/>
                </a:lnTo>
                <a:lnTo>
                  <a:pt x="1944650" y="3466225"/>
                </a:lnTo>
                <a:lnTo>
                  <a:pt x="1935449" y="3470827"/>
                </a:lnTo>
                <a:lnTo>
                  <a:pt x="1915511" y="3470827"/>
                </a:lnTo>
                <a:close/>
                <a:moveTo>
                  <a:pt x="1446219" y="3460856"/>
                </a:moveTo>
                <a:lnTo>
                  <a:pt x="1456187" y="3470827"/>
                </a:lnTo>
                <a:lnTo>
                  <a:pt x="1436250" y="3470827"/>
                </a:lnTo>
                <a:close/>
                <a:moveTo>
                  <a:pt x="219310" y="3460856"/>
                </a:moveTo>
                <a:lnTo>
                  <a:pt x="229279" y="3460856"/>
                </a:lnTo>
                <a:lnTo>
                  <a:pt x="239247" y="3460856"/>
                </a:lnTo>
                <a:lnTo>
                  <a:pt x="229279" y="3466225"/>
                </a:lnTo>
                <a:lnTo>
                  <a:pt x="200140" y="3475429"/>
                </a:lnTo>
                <a:lnTo>
                  <a:pt x="159498" y="3475429"/>
                </a:lnTo>
                <a:close/>
                <a:moveTo>
                  <a:pt x="9296133" y="3455486"/>
                </a:moveTo>
                <a:lnTo>
                  <a:pt x="9306101" y="3455486"/>
                </a:lnTo>
                <a:lnTo>
                  <a:pt x="9306101" y="3460856"/>
                </a:lnTo>
                <a:close/>
                <a:moveTo>
                  <a:pt x="8178113" y="3455486"/>
                </a:moveTo>
                <a:lnTo>
                  <a:pt x="8178113" y="3475429"/>
                </a:lnTo>
                <a:lnTo>
                  <a:pt x="8158942" y="3486168"/>
                </a:lnTo>
                <a:lnTo>
                  <a:pt x="8148973" y="3470827"/>
                </a:lnTo>
                <a:close/>
                <a:moveTo>
                  <a:pt x="7341514" y="3455486"/>
                </a:moveTo>
                <a:lnTo>
                  <a:pt x="7351483" y="3460856"/>
                </a:lnTo>
                <a:lnTo>
                  <a:pt x="7341514" y="3466225"/>
                </a:lnTo>
                <a:lnTo>
                  <a:pt x="7330779" y="3466225"/>
                </a:lnTo>
                <a:lnTo>
                  <a:pt x="7330779" y="3460856"/>
                </a:lnTo>
                <a:close/>
                <a:moveTo>
                  <a:pt x="6533288" y="3455486"/>
                </a:moveTo>
                <a:lnTo>
                  <a:pt x="6553226" y="3455486"/>
                </a:lnTo>
                <a:lnTo>
                  <a:pt x="6543257" y="3460856"/>
                </a:lnTo>
                <a:lnTo>
                  <a:pt x="6543257" y="3466225"/>
                </a:lnTo>
                <a:lnTo>
                  <a:pt x="6533288" y="3466225"/>
                </a:lnTo>
                <a:close/>
                <a:moveTo>
                  <a:pt x="6392961" y="3455486"/>
                </a:moveTo>
                <a:lnTo>
                  <a:pt x="6413665" y="3466225"/>
                </a:lnTo>
                <a:lnTo>
                  <a:pt x="6423633" y="3466225"/>
                </a:lnTo>
                <a:lnTo>
                  <a:pt x="6444338" y="3466225"/>
                </a:lnTo>
                <a:lnTo>
                  <a:pt x="6444338" y="3470827"/>
                </a:lnTo>
                <a:lnTo>
                  <a:pt x="6433602" y="3475429"/>
                </a:lnTo>
                <a:lnTo>
                  <a:pt x="6423633" y="3470827"/>
                </a:lnTo>
                <a:lnTo>
                  <a:pt x="6392961" y="3470827"/>
                </a:lnTo>
                <a:close/>
                <a:moveTo>
                  <a:pt x="5745766" y="3455486"/>
                </a:moveTo>
                <a:lnTo>
                  <a:pt x="5754968" y="3466225"/>
                </a:lnTo>
                <a:lnTo>
                  <a:pt x="5754968" y="3470827"/>
                </a:lnTo>
                <a:lnTo>
                  <a:pt x="5745766" y="3470827"/>
                </a:lnTo>
                <a:lnTo>
                  <a:pt x="5735798" y="3466225"/>
                </a:lnTo>
                <a:lnTo>
                  <a:pt x="5735798" y="3460856"/>
                </a:lnTo>
                <a:close/>
                <a:moveTo>
                  <a:pt x="4797980" y="3455486"/>
                </a:moveTo>
                <a:lnTo>
                  <a:pt x="4807948" y="3455486"/>
                </a:lnTo>
                <a:lnTo>
                  <a:pt x="4807948" y="3460856"/>
                </a:lnTo>
                <a:lnTo>
                  <a:pt x="4787244" y="3466225"/>
                </a:lnTo>
                <a:close/>
                <a:moveTo>
                  <a:pt x="3909238" y="3455486"/>
                </a:moveTo>
                <a:lnTo>
                  <a:pt x="3909238" y="3466225"/>
                </a:lnTo>
                <a:lnTo>
                  <a:pt x="3860161" y="3480798"/>
                </a:lnTo>
                <a:lnTo>
                  <a:pt x="3860161" y="3475429"/>
                </a:lnTo>
                <a:close/>
                <a:moveTo>
                  <a:pt x="2572674" y="3455486"/>
                </a:moveTo>
                <a:lnTo>
                  <a:pt x="2582643" y="3455486"/>
                </a:lnTo>
                <a:lnTo>
                  <a:pt x="2593378" y="3460856"/>
                </a:lnTo>
                <a:lnTo>
                  <a:pt x="2582643" y="3466225"/>
                </a:lnTo>
                <a:lnTo>
                  <a:pt x="2563472" y="3466225"/>
                </a:lnTo>
                <a:close/>
                <a:moveTo>
                  <a:pt x="8289301" y="3450117"/>
                </a:moveTo>
                <a:lnTo>
                  <a:pt x="8298503" y="3450117"/>
                </a:lnTo>
                <a:lnTo>
                  <a:pt x="8298503" y="3455486"/>
                </a:lnTo>
                <a:close/>
                <a:moveTo>
                  <a:pt x="4738168" y="3450117"/>
                </a:moveTo>
                <a:lnTo>
                  <a:pt x="4748136" y="3450117"/>
                </a:lnTo>
                <a:lnTo>
                  <a:pt x="4748136" y="3455486"/>
                </a:lnTo>
                <a:lnTo>
                  <a:pt x="4738168" y="3460856"/>
                </a:lnTo>
                <a:close/>
                <a:moveTo>
                  <a:pt x="4368562" y="3450117"/>
                </a:moveTo>
                <a:lnTo>
                  <a:pt x="4378530" y="3450117"/>
                </a:lnTo>
                <a:lnTo>
                  <a:pt x="4378530" y="3455486"/>
                </a:lnTo>
                <a:lnTo>
                  <a:pt x="4368562" y="3455486"/>
                </a:lnTo>
                <a:close/>
                <a:moveTo>
                  <a:pt x="2433880" y="3450117"/>
                </a:moveTo>
                <a:lnTo>
                  <a:pt x="2473755" y="3466225"/>
                </a:lnTo>
                <a:lnTo>
                  <a:pt x="2463019" y="3470827"/>
                </a:lnTo>
                <a:lnTo>
                  <a:pt x="2463019" y="3475429"/>
                </a:lnTo>
                <a:lnTo>
                  <a:pt x="2423912" y="3486168"/>
                </a:lnTo>
                <a:lnTo>
                  <a:pt x="2394006" y="3496906"/>
                </a:lnTo>
                <a:lnTo>
                  <a:pt x="2394006" y="3491537"/>
                </a:lnTo>
                <a:lnTo>
                  <a:pt x="2413176" y="3475429"/>
                </a:lnTo>
                <a:lnTo>
                  <a:pt x="2433880" y="3460856"/>
                </a:lnTo>
                <a:close/>
                <a:moveTo>
                  <a:pt x="2004462" y="3450117"/>
                </a:moveTo>
                <a:lnTo>
                  <a:pt x="2014431" y="3450117"/>
                </a:lnTo>
                <a:lnTo>
                  <a:pt x="1985292" y="3460856"/>
                </a:lnTo>
                <a:close/>
                <a:moveTo>
                  <a:pt x="1696201" y="3450117"/>
                </a:moveTo>
                <a:lnTo>
                  <a:pt x="1725340" y="3450117"/>
                </a:lnTo>
                <a:lnTo>
                  <a:pt x="1715372" y="3455486"/>
                </a:lnTo>
                <a:lnTo>
                  <a:pt x="1705403" y="3455486"/>
                </a:lnTo>
                <a:close/>
                <a:moveTo>
                  <a:pt x="7800071" y="3445515"/>
                </a:moveTo>
                <a:lnTo>
                  <a:pt x="7790103" y="3466225"/>
                </a:lnTo>
                <a:lnTo>
                  <a:pt x="7790103" y="3450117"/>
                </a:lnTo>
                <a:close/>
                <a:moveTo>
                  <a:pt x="7690417" y="3445515"/>
                </a:moveTo>
                <a:lnTo>
                  <a:pt x="7710353" y="3445515"/>
                </a:lnTo>
                <a:lnTo>
                  <a:pt x="7700385" y="3455486"/>
                </a:lnTo>
                <a:close/>
                <a:moveTo>
                  <a:pt x="7570793" y="3445515"/>
                </a:moveTo>
                <a:lnTo>
                  <a:pt x="7580761" y="3455486"/>
                </a:lnTo>
                <a:lnTo>
                  <a:pt x="7560057" y="3455486"/>
                </a:lnTo>
                <a:close/>
                <a:moveTo>
                  <a:pt x="6752598" y="3445515"/>
                </a:moveTo>
                <a:lnTo>
                  <a:pt x="6762567" y="3450117"/>
                </a:lnTo>
                <a:lnTo>
                  <a:pt x="6762567" y="3455486"/>
                </a:lnTo>
                <a:lnTo>
                  <a:pt x="6752598" y="3455486"/>
                </a:lnTo>
                <a:close/>
                <a:moveTo>
                  <a:pt x="6502616" y="3445515"/>
                </a:moveTo>
                <a:lnTo>
                  <a:pt x="6502616" y="3455486"/>
                </a:lnTo>
                <a:lnTo>
                  <a:pt x="6483445" y="3455486"/>
                </a:lnTo>
                <a:close/>
                <a:moveTo>
                  <a:pt x="5865390" y="3445515"/>
                </a:moveTo>
                <a:lnTo>
                  <a:pt x="5884560" y="3445515"/>
                </a:lnTo>
                <a:lnTo>
                  <a:pt x="5884560" y="3455486"/>
                </a:lnTo>
                <a:lnTo>
                  <a:pt x="5874592" y="3460856"/>
                </a:lnTo>
                <a:close/>
                <a:moveTo>
                  <a:pt x="3999722" y="3445515"/>
                </a:moveTo>
                <a:lnTo>
                  <a:pt x="4010458" y="3445515"/>
                </a:lnTo>
                <a:lnTo>
                  <a:pt x="4010458" y="3455486"/>
                </a:lnTo>
                <a:lnTo>
                  <a:pt x="3999722" y="3466225"/>
                </a:lnTo>
                <a:lnTo>
                  <a:pt x="3989753" y="3466225"/>
                </a:lnTo>
                <a:lnTo>
                  <a:pt x="3979785" y="3455486"/>
                </a:lnTo>
                <a:close/>
                <a:moveTo>
                  <a:pt x="3431510" y="3445515"/>
                </a:moveTo>
                <a:lnTo>
                  <a:pt x="3450680" y="3455486"/>
                </a:lnTo>
                <a:lnTo>
                  <a:pt x="3471385" y="3450117"/>
                </a:lnTo>
                <a:lnTo>
                  <a:pt x="3481354" y="3455486"/>
                </a:lnTo>
                <a:lnTo>
                  <a:pt x="3450680" y="3466225"/>
                </a:lnTo>
                <a:lnTo>
                  <a:pt x="3440712" y="3466225"/>
                </a:lnTo>
                <a:lnTo>
                  <a:pt x="3440712" y="3460856"/>
                </a:lnTo>
                <a:lnTo>
                  <a:pt x="3431510" y="3455486"/>
                </a:lnTo>
                <a:close/>
                <a:moveTo>
                  <a:pt x="2812688" y="3445515"/>
                </a:moveTo>
                <a:lnTo>
                  <a:pt x="2822657" y="3445515"/>
                </a:lnTo>
                <a:lnTo>
                  <a:pt x="2822657" y="3455486"/>
                </a:lnTo>
                <a:lnTo>
                  <a:pt x="2812688" y="3460856"/>
                </a:lnTo>
                <a:lnTo>
                  <a:pt x="2803486" y="3450117"/>
                </a:lnTo>
                <a:close/>
                <a:moveTo>
                  <a:pt x="2603347" y="3445515"/>
                </a:moveTo>
                <a:lnTo>
                  <a:pt x="2582643" y="3455486"/>
                </a:lnTo>
                <a:lnTo>
                  <a:pt x="2582643" y="3450117"/>
                </a:lnTo>
                <a:close/>
                <a:moveTo>
                  <a:pt x="1925480" y="3445515"/>
                </a:moveTo>
                <a:lnTo>
                  <a:pt x="1925480" y="3450117"/>
                </a:lnTo>
                <a:lnTo>
                  <a:pt x="1915511" y="3455486"/>
                </a:lnTo>
                <a:close/>
                <a:moveTo>
                  <a:pt x="7380622" y="3440146"/>
                </a:moveTo>
                <a:lnTo>
                  <a:pt x="7390591" y="3440146"/>
                </a:lnTo>
                <a:lnTo>
                  <a:pt x="7390591" y="3445515"/>
                </a:lnTo>
                <a:lnTo>
                  <a:pt x="7380622" y="3445515"/>
                </a:lnTo>
                <a:close/>
                <a:moveTo>
                  <a:pt x="7241828" y="3440146"/>
                </a:moveTo>
                <a:lnTo>
                  <a:pt x="7241828" y="3445515"/>
                </a:lnTo>
                <a:lnTo>
                  <a:pt x="7221123" y="3455486"/>
                </a:lnTo>
                <a:lnTo>
                  <a:pt x="7221123" y="3445515"/>
                </a:lnTo>
                <a:close/>
                <a:moveTo>
                  <a:pt x="5805578" y="3440146"/>
                </a:moveTo>
                <a:lnTo>
                  <a:pt x="5814780" y="3445515"/>
                </a:lnTo>
                <a:lnTo>
                  <a:pt x="5795610" y="3445515"/>
                </a:lnTo>
                <a:close/>
                <a:moveTo>
                  <a:pt x="5645313" y="3440146"/>
                </a:moveTo>
                <a:lnTo>
                  <a:pt x="5655282" y="3440146"/>
                </a:lnTo>
                <a:lnTo>
                  <a:pt x="5655282" y="3455486"/>
                </a:lnTo>
                <a:lnTo>
                  <a:pt x="5634578" y="3466225"/>
                </a:lnTo>
                <a:lnTo>
                  <a:pt x="5615407" y="3470827"/>
                </a:lnTo>
                <a:lnTo>
                  <a:pt x="5605439" y="3466225"/>
                </a:lnTo>
                <a:lnTo>
                  <a:pt x="5605439" y="3460856"/>
                </a:lnTo>
                <a:lnTo>
                  <a:pt x="5626143" y="3450117"/>
                </a:lnTo>
                <a:close/>
                <a:moveTo>
                  <a:pt x="5605439" y="3440146"/>
                </a:moveTo>
                <a:lnTo>
                  <a:pt x="5615407" y="3445515"/>
                </a:lnTo>
                <a:lnTo>
                  <a:pt x="5605439" y="3450117"/>
                </a:lnTo>
                <a:lnTo>
                  <a:pt x="5605439" y="3460856"/>
                </a:lnTo>
                <a:lnTo>
                  <a:pt x="5585502" y="3466225"/>
                </a:lnTo>
                <a:lnTo>
                  <a:pt x="5576300" y="3466225"/>
                </a:lnTo>
                <a:lnTo>
                  <a:pt x="5555596" y="3480798"/>
                </a:lnTo>
                <a:lnTo>
                  <a:pt x="5545627" y="3466225"/>
                </a:lnTo>
                <a:lnTo>
                  <a:pt x="5566331" y="3460856"/>
                </a:lnTo>
                <a:lnTo>
                  <a:pt x="5585502" y="3460856"/>
                </a:lnTo>
                <a:lnTo>
                  <a:pt x="5585502" y="3445515"/>
                </a:lnTo>
                <a:close/>
                <a:moveTo>
                  <a:pt x="5376160" y="3440146"/>
                </a:moveTo>
                <a:lnTo>
                  <a:pt x="5386129" y="3450117"/>
                </a:lnTo>
                <a:lnTo>
                  <a:pt x="5386129" y="3455486"/>
                </a:lnTo>
                <a:lnTo>
                  <a:pt x="5366192" y="3450117"/>
                </a:lnTo>
                <a:close/>
                <a:moveTo>
                  <a:pt x="4338656" y="3440146"/>
                </a:moveTo>
                <a:lnTo>
                  <a:pt x="4338656" y="3445515"/>
                </a:lnTo>
                <a:lnTo>
                  <a:pt x="4318718" y="3460856"/>
                </a:lnTo>
                <a:lnTo>
                  <a:pt x="4318718" y="3445515"/>
                </a:lnTo>
                <a:close/>
                <a:moveTo>
                  <a:pt x="3939910" y="3440146"/>
                </a:moveTo>
                <a:lnTo>
                  <a:pt x="3949879" y="3455486"/>
                </a:lnTo>
                <a:lnTo>
                  <a:pt x="3929942" y="3460856"/>
                </a:lnTo>
                <a:lnTo>
                  <a:pt x="3929942" y="3450117"/>
                </a:lnTo>
                <a:close/>
                <a:moveTo>
                  <a:pt x="3789614" y="3440146"/>
                </a:moveTo>
                <a:lnTo>
                  <a:pt x="3799583" y="3445515"/>
                </a:lnTo>
                <a:lnTo>
                  <a:pt x="3789614" y="3455486"/>
                </a:lnTo>
                <a:lnTo>
                  <a:pt x="3780412" y="3450117"/>
                </a:lnTo>
                <a:close/>
                <a:moveTo>
                  <a:pt x="3541165" y="3440146"/>
                </a:moveTo>
                <a:lnTo>
                  <a:pt x="3551134" y="3440146"/>
                </a:lnTo>
                <a:lnTo>
                  <a:pt x="3560335" y="3450117"/>
                </a:lnTo>
                <a:lnTo>
                  <a:pt x="3541165" y="3460856"/>
                </a:lnTo>
                <a:close/>
                <a:moveTo>
                  <a:pt x="2882468" y="3440146"/>
                </a:moveTo>
                <a:lnTo>
                  <a:pt x="2902406" y="3445515"/>
                </a:lnTo>
                <a:lnTo>
                  <a:pt x="2872500" y="3450117"/>
                </a:lnTo>
                <a:lnTo>
                  <a:pt x="2861764" y="3450117"/>
                </a:lnTo>
                <a:close/>
                <a:moveTo>
                  <a:pt x="8258629" y="3434776"/>
                </a:moveTo>
                <a:lnTo>
                  <a:pt x="8279333" y="3440146"/>
                </a:lnTo>
                <a:lnTo>
                  <a:pt x="8268597" y="3440146"/>
                </a:lnTo>
                <a:lnTo>
                  <a:pt x="8258629" y="3440146"/>
                </a:lnTo>
                <a:close/>
                <a:moveTo>
                  <a:pt x="8000211" y="3434776"/>
                </a:moveTo>
                <a:lnTo>
                  <a:pt x="8019381" y="3434776"/>
                </a:lnTo>
                <a:lnTo>
                  <a:pt x="8008645" y="3445515"/>
                </a:lnTo>
                <a:lnTo>
                  <a:pt x="7989475" y="3460856"/>
                </a:lnTo>
                <a:lnTo>
                  <a:pt x="7989475" y="3450117"/>
                </a:lnTo>
                <a:close/>
                <a:moveTo>
                  <a:pt x="7830744" y="3434776"/>
                </a:moveTo>
                <a:lnTo>
                  <a:pt x="7839179" y="3445515"/>
                </a:lnTo>
                <a:lnTo>
                  <a:pt x="7839179" y="3450117"/>
                </a:lnTo>
                <a:lnTo>
                  <a:pt x="7830744" y="3460856"/>
                </a:lnTo>
                <a:lnTo>
                  <a:pt x="7820009" y="3440146"/>
                </a:lnTo>
                <a:close/>
                <a:moveTo>
                  <a:pt x="7510981" y="3434776"/>
                </a:moveTo>
                <a:lnTo>
                  <a:pt x="7520949" y="3440146"/>
                </a:lnTo>
                <a:lnTo>
                  <a:pt x="7510981" y="3450117"/>
                </a:lnTo>
                <a:lnTo>
                  <a:pt x="7500245" y="3466225"/>
                </a:lnTo>
                <a:lnTo>
                  <a:pt x="7520949" y="3475429"/>
                </a:lnTo>
                <a:lnTo>
                  <a:pt x="7490277" y="3486168"/>
                </a:lnTo>
                <a:lnTo>
                  <a:pt x="7481075" y="3496906"/>
                </a:lnTo>
                <a:lnTo>
                  <a:pt x="7461137" y="3511480"/>
                </a:lnTo>
                <a:lnTo>
                  <a:pt x="7450403" y="3502275"/>
                </a:lnTo>
                <a:lnTo>
                  <a:pt x="7440433" y="3502275"/>
                </a:lnTo>
                <a:lnTo>
                  <a:pt x="7461137" y="3491537"/>
                </a:lnTo>
                <a:lnTo>
                  <a:pt x="7471107" y="3475429"/>
                </a:lnTo>
                <a:lnTo>
                  <a:pt x="7471107" y="3466225"/>
                </a:lnTo>
                <a:lnTo>
                  <a:pt x="7490277" y="3455486"/>
                </a:lnTo>
                <a:lnTo>
                  <a:pt x="7490277" y="3450117"/>
                </a:lnTo>
                <a:close/>
                <a:moveTo>
                  <a:pt x="6392961" y="3434776"/>
                </a:moveTo>
                <a:lnTo>
                  <a:pt x="6392961" y="3450117"/>
                </a:lnTo>
                <a:lnTo>
                  <a:pt x="6373790" y="3450117"/>
                </a:lnTo>
                <a:lnTo>
                  <a:pt x="6373790" y="3445515"/>
                </a:lnTo>
                <a:close/>
                <a:moveTo>
                  <a:pt x="6353853" y="3434776"/>
                </a:moveTo>
                <a:lnTo>
                  <a:pt x="6363822" y="3434776"/>
                </a:lnTo>
                <a:lnTo>
                  <a:pt x="6353853" y="3445515"/>
                </a:lnTo>
                <a:lnTo>
                  <a:pt x="6353853" y="3460856"/>
                </a:lnTo>
                <a:lnTo>
                  <a:pt x="6333149" y="3450117"/>
                </a:lnTo>
                <a:lnTo>
                  <a:pt x="6333149" y="3440146"/>
                </a:lnTo>
                <a:lnTo>
                  <a:pt x="6343118" y="3440146"/>
                </a:lnTo>
                <a:close/>
                <a:moveTo>
                  <a:pt x="5456676" y="3434776"/>
                </a:moveTo>
                <a:lnTo>
                  <a:pt x="5506519" y="3434776"/>
                </a:lnTo>
                <a:lnTo>
                  <a:pt x="5516488" y="3450117"/>
                </a:lnTo>
                <a:lnTo>
                  <a:pt x="5506519" y="3455486"/>
                </a:lnTo>
                <a:lnTo>
                  <a:pt x="5506519" y="3470827"/>
                </a:lnTo>
                <a:lnTo>
                  <a:pt x="5495784" y="3460856"/>
                </a:lnTo>
                <a:lnTo>
                  <a:pt x="5435972" y="3480798"/>
                </a:lnTo>
                <a:lnTo>
                  <a:pt x="5426003" y="3480798"/>
                </a:lnTo>
                <a:lnTo>
                  <a:pt x="5396864" y="3491537"/>
                </a:lnTo>
                <a:lnTo>
                  <a:pt x="5386129" y="3491537"/>
                </a:lnTo>
                <a:lnTo>
                  <a:pt x="5376160" y="3486168"/>
                </a:lnTo>
                <a:lnTo>
                  <a:pt x="5396864" y="3470827"/>
                </a:lnTo>
                <a:lnTo>
                  <a:pt x="5405299" y="3460856"/>
                </a:lnTo>
                <a:lnTo>
                  <a:pt x="5435972" y="3450117"/>
                </a:lnTo>
                <a:close/>
                <a:moveTo>
                  <a:pt x="5336286" y="3434776"/>
                </a:moveTo>
                <a:lnTo>
                  <a:pt x="5336286" y="3445515"/>
                </a:lnTo>
                <a:lnTo>
                  <a:pt x="5306380" y="3445515"/>
                </a:lnTo>
                <a:close/>
                <a:moveTo>
                  <a:pt x="4229001" y="3434776"/>
                </a:moveTo>
                <a:lnTo>
                  <a:pt x="4248171" y="3434776"/>
                </a:lnTo>
                <a:lnTo>
                  <a:pt x="4229001" y="3440146"/>
                </a:lnTo>
                <a:close/>
                <a:moveTo>
                  <a:pt x="2394006" y="3434776"/>
                </a:moveTo>
                <a:lnTo>
                  <a:pt x="2403208" y="3440146"/>
                </a:lnTo>
                <a:lnTo>
                  <a:pt x="2384037" y="3445515"/>
                </a:lnTo>
                <a:lnTo>
                  <a:pt x="2384037" y="3440146"/>
                </a:lnTo>
                <a:close/>
                <a:moveTo>
                  <a:pt x="2074243" y="3434776"/>
                </a:moveTo>
                <a:lnTo>
                  <a:pt x="2094947" y="3434776"/>
                </a:lnTo>
                <a:lnTo>
                  <a:pt x="2084978" y="3445515"/>
                </a:lnTo>
                <a:lnTo>
                  <a:pt x="2064274" y="3445515"/>
                </a:lnTo>
                <a:close/>
                <a:moveTo>
                  <a:pt x="6583132" y="3430174"/>
                </a:moveTo>
                <a:lnTo>
                  <a:pt x="6583132" y="3434776"/>
                </a:lnTo>
                <a:lnTo>
                  <a:pt x="6583132" y="3440146"/>
                </a:lnTo>
                <a:lnTo>
                  <a:pt x="6603069" y="3445515"/>
                </a:lnTo>
                <a:lnTo>
                  <a:pt x="6603069" y="3450117"/>
                </a:lnTo>
                <a:lnTo>
                  <a:pt x="6583132" y="3450117"/>
                </a:lnTo>
                <a:lnTo>
                  <a:pt x="6573163" y="3445515"/>
                </a:lnTo>
                <a:close/>
                <a:moveTo>
                  <a:pt x="6134543" y="3430174"/>
                </a:moveTo>
                <a:lnTo>
                  <a:pt x="6154480" y="3450117"/>
                </a:lnTo>
                <a:lnTo>
                  <a:pt x="6154480" y="3460856"/>
                </a:lnTo>
                <a:lnTo>
                  <a:pt x="6144512" y="3466225"/>
                </a:lnTo>
                <a:lnTo>
                  <a:pt x="6154480" y="3475429"/>
                </a:lnTo>
                <a:lnTo>
                  <a:pt x="6154480" y="3480798"/>
                </a:lnTo>
                <a:lnTo>
                  <a:pt x="6124574" y="3496906"/>
                </a:lnTo>
                <a:lnTo>
                  <a:pt x="6124574" y="3502275"/>
                </a:lnTo>
                <a:lnTo>
                  <a:pt x="6103870" y="3491537"/>
                </a:lnTo>
                <a:lnTo>
                  <a:pt x="6084700" y="3480798"/>
                </a:lnTo>
                <a:lnTo>
                  <a:pt x="6084700" y="3470827"/>
                </a:lnTo>
                <a:lnTo>
                  <a:pt x="6084700" y="3466225"/>
                </a:lnTo>
                <a:lnTo>
                  <a:pt x="6103870" y="3450117"/>
                </a:lnTo>
                <a:lnTo>
                  <a:pt x="6113839" y="3440146"/>
                </a:lnTo>
                <a:close/>
                <a:moveTo>
                  <a:pt x="5735798" y="3430174"/>
                </a:moveTo>
                <a:lnTo>
                  <a:pt x="5745766" y="3434776"/>
                </a:lnTo>
                <a:lnTo>
                  <a:pt x="5754968" y="3445515"/>
                </a:lnTo>
                <a:lnTo>
                  <a:pt x="5735798" y="3440146"/>
                </a:lnTo>
                <a:lnTo>
                  <a:pt x="5725062" y="3455486"/>
                </a:lnTo>
                <a:lnTo>
                  <a:pt x="5695156" y="3470827"/>
                </a:lnTo>
                <a:lnTo>
                  <a:pt x="5665251" y="3486168"/>
                </a:lnTo>
                <a:lnTo>
                  <a:pt x="5675986" y="3475429"/>
                </a:lnTo>
                <a:lnTo>
                  <a:pt x="5675986" y="3470827"/>
                </a:lnTo>
                <a:lnTo>
                  <a:pt x="5665251" y="3466225"/>
                </a:lnTo>
                <a:lnTo>
                  <a:pt x="5665251" y="3460856"/>
                </a:lnTo>
                <a:lnTo>
                  <a:pt x="5685955" y="3445515"/>
                </a:lnTo>
                <a:lnTo>
                  <a:pt x="5705125" y="3440146"/>
                </a:lnTo>
                <a:close/>
                <a:moveTo>
                  <a:pt x="4638481" y="3430174"/>
                </a:moveTo>
                <a:lnTo>
                  <a:pt x="4648450" y="3430174"/>
                </a:lnTo>
                <a:lnTo>
                  <a:pt x="4657652" y="3430174"/>
                </a:lnTo>
                <a:lnTo>
                  <a:pt x="4657652" y="3440146"/>
                </a:lnTo>
                <a:lnTo>
                  <a:pt x="4628513" y="3455486"/>
                </a:lnTo>
                <a:lnTo>
                  <a:pt x="4628513" y="3440146"/>
                </a:lnTo>
                <a:close/>
                <a:moveTo>
                  <a:pt x="2124086" y="3430174"/>
                </a:moveTo>
                <a:lnTo>
                  <a:pt x="2134054" y="3445515"/>
                </a:lnTo>
                <a:lnTo>
                  <a:pt x="2124086" y="3450117"/>
                </a:lnTo>
                <a:lnTo>
                  <a:pt x="2114117" y="3450117"/>
                </a:lnTo>
                <a:lnTo>
                  <a:pt x="2114117" y="3445515"/>
                </a:lnTo>
                <a:close/>
                <a:moveTo>
                  <a:pt x="6613804" y="3424805"/>
                </a:moveTo>
                <a:lnTo>
                  <a:pt x="6622239" y="3424805"/>
                </a:lnTo>
                <a:lnTo>
                  <a:pt x="6632975" y="3430174"/>
                </a:lnTo>
                <a:lnTo>
                  <a:pt x="6613804" y="3434776"/>
                </a:lnTo>
                <a:close/>
                <a:moveTo>
                  <a:pt x="5855421" y="3424805"/>
                </a:moveTo>
                <a:lnTo>
                  <a:pt x="5884560" y="3424805"/>
                </a:lnTo>
                <a:lnTo>
                  <a:pt x="5874592" y="3430174"/>
                </a:lnTo>
                <a:lnTo>
                  <a:pt x="5865390" y="3434776"/>
                </a:lnTo>
                <a:lnTo>
                  <a:pt x="5855421" y="3445515"/>
                </a:lnTo>
                <a:lnTo>
                  <a:pt x="5845453" y="3450117"/>
                </a:lnTo>
                <a:lnTo>
                  <a:pt x="5814780" y="3450117"/>
                </a:lnTo>
                <a:lnTo>
                  <a:pt x="5834717" y="3440146"/>
                </a:lnTo>
                <a:lnTo>
                  <a:pt x="5845453" y="3434776"/>
                </a:lnTo>
                <a:close/>
                <a:moveTo>
                  <a:pt x="4917603" y="3424805"/>
                </a:moveTo>
                <a:lnTo>
                  <a:pt x="4927572" y="3434776"/>
                </a:lnTo>
                <a:lnTo>
                  <a:pt x="4917603" y="3440146"/>
                </a:lnTo>
                <a:lnTo>
                  <a:pt x="4896899" y="3430174"/>
                </a:lnTo>
                <a:close/>
                <a:moveTo>
                  <a:pt x="4070269" y="3424805"/>
                </a:moveTo>
                <a:lnTo>
                  <a:pt x="4089440" y="3424805"/>
                </a:lnTo>
                <a:lnTo>
                  <a:pt x="4099408" y="3434776"/>
                </a:lnTo>
                <a:lnTo>
                  <a:pt x="4089440" y="3440146"/>
                </a:lnTo>
                <a:lnTo>
                  <a:pt x="4070269" y="3434776"/>
                </a:lnTo>
                <a:close/>
                <a:moveTo>
                  <a:pt x="3400837" y="3424805"/>
                </a:moveTo>
                <a:lnTo>
                  <a:pt x="3411573" y="3424805"/>
                </a:lnTo>
                <a:lnTo>
                  <a:pt x="3400837" y="3430174"/>
                </a:lnTo>
                <a:close/>
                <a:moveTo>
                  <a:pt x="1357268" y="3424805"/>
                </a:moveTo>
                <a:lnTo>
                  <a:pt x="1357268" y="3430174"/>
                </a:lnTo>
                <a:lnTo>
                  <a:pt x="1336564" y="3430174"/>
                </a:lnTo>
                <a:close/>
                <a:moveTo>
                  <a:pt x="1305891" y="3424805"/>
                </a:moveTo>
                <a:lnTo>
                  <a:pt x="1316626" y="3424805"/>
                </a:lnTo>
                <a:lnTo>
                  <a:pt x="1305891" y="3434776"/>
                </a:lnTo>
                <a:close/>
                <a:moveTo>
                  <a:pt x="6952738" y="3419436"/>
                </a:moveTo>
                <a:lnTo>
                  <a:pt x="6971908" y="3419436"/>
                </a:lnTo>
                <a:lnTo>
                  <a:pt x="6962706" y="3430174"/>
                </a:lnTo>
                <a:close/>
                <a:moveTo>
                  <a:pt x="6662881" y="3419436"/>
                </a:moveTo>
                <a:lnTo>
                  <a:pt x="6692786" y="3419436"/>
                </a:lnTo>
                <a:lnTo>
                  <a:pt x="6682051" y="3434776"/>
                </a:lnTo>
                <a:lnTo>
                  <a:pt x="6673616" y="3434776"/>
                </a:lnTo>
                <a:lnTo>
                  <a:pt x="6692786" y="3445515"/>
                </a:lnTo>
                <a:lnTo>
                  <a:pt x="6673616" y="3466225"/>
                </a:lnTo>
                <a:lnTo>
                  <a:pt x="6652912" y="3466225"/>
                </a:lnTo>
                <a:lnTo>
                  <a:pt x="6662881" y="3460856"/>
                </a:lnTo>
                <a:lnTo>
                  <a:pt x="6662881" y="3445515"/>
                </a:lnTo>
                <a:lnTo>
                  <a:pt x="6662881" y="3440146"/>
                </a:lnTo>
                <a:lnTo>
                  <a:pt x="6642943" y="3450117"/>
                </a:lnTo>
                <a:lnTo>
                  <a:pt x="6642943" y="3455486"/>
                </a:lnTo>
                <a:lnTo>
                  <a:pt x="6632975" y="3466225"/>
                </a:lnTo>
                <a:lnTo>
                  <a:pt x="6622239" y="3475429"/>
                </a:lnTo>
                <a:lnTo>
                  <a:pt x="6622239" y="3466225"/>
                </a:lnTo>
                <a:lnTo>
                  <a:pt x="6613804" y="3470827"/>
                </a:lnTo>
                <a:lnTo>
                  <a:pt x="6593100" y="3475429"/>
                </a:lnTo>
                <a:lnTo>
                  <a:pt x="6613804" y="3486168"/>
                </a:lnTo>
                <a:lnTo>
                  <a:pt x="6622239" y="3506878"/>
                </a:lnTo>
                <a:lnTo>
                  <a:pt x="6613804" y="3511480"/>
                </a:lnTo>
                <a:lnTo>
                  <a:pt x="6622239" y="3516849"/>
                </a:lnTo>
                <a:lnTo>
                  <a:pt x="6622239" y="3522218"/>
                </a:lnTo>
                <a:lnTo>
                  <a:pt x="6632975" y="3522218"/>
                </a:lnTo>
                <a:lnTo>
                  <a:pt x="6632975" y="3516849"/>
                </a:lnTo>
                <a:lnTo>
                  <a:pt x="6682051" y="3516849"/>
                </a:lnTo>
                <a:lnTo>
                  <a:pt x="6702755" y="3511480"/>
                </a:lnTo>
                <a:lnTo>
                  <a:pt x="6702755" y="3527587"/>
                </a:lnTo>
                <a:lnTo>
                  <a:pt x="6712724" y="3532957"/>
                </a:lnTo>
                <a:lnTo>
                  <a:pt x="6692786" y="3532957"/>
                </a:lnTo>
                <a:lnTo>
                  <a:pt x="6673616" y="3542928"/>
                </a:lnTo>
                <a:lnTo>
                  <a:pt x="6673616" y="3552900"/>
                </a:lnTo>
                <a:lnTo>
                  <a:pt x="6662881" y="3563638"/>
                </a:lnTo>
                <a:lnTo>
                  <a:pt x="6642943" y="3573609"/>
                </a:lnTo>
                <a:lnTo>
                  <a:pt x="6632975" y="3568240"/>
                </a:lnTo>
                <a:lnTo>
                  <a:pt x="6613804" y="3568240"/>
                </a:lnTo>
                <a:lnTo>
                  <a:pt x="6613804" y="3563638"/>
                </a:lnTo>
                <a:lnTo>
                  <a:pt x="6573163" y="3563638"/>
                </a:lnTo>
                <a:lnTo>
                  <a:pt x="6562427" y="3568240"/>
                </a:lnTo>
                <a:lnTo>
                  <a:pt x="6562427" y="3552900"/>
                </a:lnTo>
                <a:lnTo>
                  <a:pt x="6583132" y="3552900"/>
                </a:lnTo>
                <a:lnTo>
                  <a:pt x="6593100" y="3552900"/>
                </a:lnTo>
                <a:lnTo>
                  <a:pt x="6613804" y="3537559"/>
                </a:lnTo>
                <a:lnTo>
                  <a:pt x="6613804" y="3527587"/>
                </a:lnTo>
                <a:lnTo>
                  <a:pt x="6583132" y="3527587"/>
                </a:lnTo>
                <a:lnTo>
                  <a:pt x="6593100" y="3516849"/>
                </a:lnTo>
                <a:lnTo>
                  <a:pt x="6603069" y="3522218"/>
                </a:lnTo>
                <a:lnTo>
                  <a:pt x="6593100" y="3496906"/>
                </a:lnTo>
                <a:lnTo>
                  <a:pt x="6573163" y="3506878"/>
                </a:lnTo>
                <a:lnTo>
                  <a:pt x="6562427" y="3496906"/>
                </a:lnTo>
                <a:lnTo>
                  <a:pt x="6573163" y="3491537"/>
                </a:lnTo>
                <a:lnTo>
                  <a:pt x="6583132" y="3496906"/>
                </a:lnTo>
                <a:lnTo>
                  <a:pt x="6583132" y="3480798"/>
                </a:lnTo>
                <a:lnTo>
                  <a:pt x="6573163" y="3475429"/>
                </a:lnTo>
                <a:lnTo>
                  <a:pt x="6583132" y="3475429"/>
                </a:lnTo>
                <a:lnTo>
                  <a:pt x="6583132" y="3466225"/>
                </a:lnTo>
                <a:lnTo>
                  <a:pt x="6632975" y="3445515"/>
                </a:lnTo>
                <a:lnTo>
                  <a:pt x="6642943" y="3434776"/>
                </a:lnTo>
                <a:lnTo>
                  <a:pt x="6662881" y="3434776"/>
                </a:lnTo>
                <a:lnTo>
                  <a:pt x="6673616" y="3424805"/>
                </a:lnTo>
                <a:close/>
                <a:moveTo>
                  <a:pt x="6373790" y="3419436"/>
                </a:moveTo>
                <a:lnTo>
                  <a:pt x="6383759" y="3430174"/>
                </a:lnTo>
                <a:lnTo>
                  <a:pt x="6363822" y="3434776"/>
                </a:lnTo>
                <a:close/>
                <a:moveTo>
                  <a:pt x="5634578" y="3419436"/>
                </a:moveTo>
                <a:lnTo>
                  <a:pt x="5655282" y="3419436"/>
                </a:lnTo>
                <a:lnTo>
                  <a:pt x="5655282" y="3424805"/>
                </a:lnTo>
                <a:lnTo>
                  <a:pt x="5634578" y="3424805"/>
                </a:lnTo>
                <a:close/>
                <a:moveTo>
                  <a:pt x="4409203" y="3419436"/>
                </a:moveTo>
                <a:lnTo>
                  <a:pt x="4419172" y="3419436"/>
                </a:lnTo>
                <a:lnTo>
                  <a:pt x="4419172" y="3430174"/>
                </a:lnTo>
                <a:lnTo>
                  <a:pt x="4419172" y="3434776"/>
                </a:lnTo>
                <a:lnTo>
                  <a:pt x="4398467" y="3434776"/>
                </a:lnTo>
                <a:lnTo>
                  <a:pt x="4409203" y="3424805"/>
                </a:lnTo>
                <a:close/>
                <a:moveTo>
                  <a:pt x="3620147" y="3419436"/>
                </a:moveTo>
                <a:lnTo>
                  <a:pt x="3650820" y="3419436"/>
                </a:lnTo>
                <a:lnTo>
                  <a:pt x="3640851" y="3430174"/>
                </a:lnTo>
                <a:close/>
                <a:moveTo>
                  <a:pt x="3460649" y="3419436"/>
                </a:moveTo>
                <a:lnTo>
                  <a:pt x="3471385" y="3419436"/>
                </a:lnTo>
                <a:lnTo>
                  <a:pt x="3471385" y="3424805"/>
                </a:lnTo>
                <a:lnTo>
                  <a:pt x="3460649" y="3430174"/>
                </a:lnTo>
                <a:lnTo>
                  <a:pt x="3460649" y="3424805"/>
                </a:lnTo>
                <a:close/>
                <a:moveTo>
                  <a:pt x="2293553" y="3419436"/>
                </a:moveTo>
                <a:lnTo>
                  <a:pt x="2314257" y="3419436"/>
                </a:lnTo>
                <a:lnTo>
                  <a:pt x="2283584" y="3430174"/>
                </a:lnTo>
                <a:close/>
                <a:moveTo>
                  <a:pt x="388777" y="3419436"/>
                </a:moveTo>
                <a:lnTo>
                  <a:pt x="408714" y="3424805"/>
                </a:lnTo>
                <a:lnTo>
                  <a:pt x="378808" y="3440146"/>
                </a:lnTo>
                <a:lnTo>
                  <a:pt x="338934" y="3445515"/>
                </a:lnTo>
                <a:lnTo>
                  <a:pt x="309795" y="3450117"/>
                </a:lnTo>
                <a:lnTo>
                  <a:pt x="299059" y="3455486"/>
                </a:lnTo>
                <a:lnTo>
                  <a:pt x="279122" y="3455486"/>
                </a:lnTo>
                <a:lnTo>
                  <a:pt x="299059" y="3440146"/>
                </a:lnTo>
                <a:lnTo>
                  <a:pt x="328965" y="3430174"/>
                </a:lnTo>
                <a:lnTo>
                  <a:pt x="359638" y="3424805"/>
                </a:lnTo>
                <a:close/>
                <a:moveTo>
                  <a:pt x="8218754" y="3414834"/>
                </a:moveTo>
                <a:lnTo>
                  <a:pt x="8237924" y="3414834"/>
                </a:lnTo>
                <a:lnTo>
                  <a:pt x="8248659" y="3419436"/>
                </a:lnTo>
                <a:lnTo>
                  <a:pt x="8248659" y="3424805"/>
                </a:lnTo>
                <a:lnTo>
                  <a:pt x="8248659" y="3450117"/>
                </a:lnTo>
                <a:lnTo>
                  <a:pt x="8237924" y="3460856"/>
                </a:lnTo>
                <a:lnTo>
                  <a:pt x="8229489" y="3470827"/>
                </a:lnTo>
                <a:lnTo>
                  <a:pt x="8218754" y="3480798"/>
                </a:lnTo>
                <a:lnTo>
                  <a:pt x="8208785" y="3480798"/>
                </a:lnTo>
                <a:lnTo>
                  <a:pt x="8198817" y="3470827"/>
                </a:lnTo>
                <a:lnTo>
                  <a:pt x="8188848" y="3455486"/>
                </a:lnTo>
                <a:lnTo>
                  <a:pt x="8188848" y="3440146"/>
                </a:lnTo>
                <a:close/>
                <a:moveTo>
                  <a:pt x="7659743" y="3414834"/>
                </a:moveTo>
                <a:lnTo>
                  <a:pt x="7659743" y="3424805"/>
                </a:lnTo>
                <a:lnTo>
                  <a:pt x="7650541" y="3419436"/>
                </a:lnTo>
                <a:close/>
                <a:moveTo>
                  <a:pt x="7141375" y="3414834"/>
                </a:moveTo>
                <a:lnTo>
                  <a:pt x="7161312" y="3414834"/>
                </a:lnTo>
                <a:lnTo>
                  <a:pt x="7161312" y="3424805"/>
                </a:lnTo>
                <a:lnTo>
                  <a:pt x="7151343" y="3424805"/>
                </a:lnTo>
                <a:close/>
                <a:moveTo>
                  <a:pt x="6223494" y="3414834"/>
                </a:moveTo>
                <a:lnTo>
                  <a:pt x="6233463" y="3419436"/>
                </a:lnTo>
                <a:lnTo>
                  <a:pt x="6244198" y="3424805"/>
                </a:lnTo>
                <a:lnTo>
                  <a:pt x="6233463" y="3434776"/>
                </a:lnTo>
                <a:lnTo>
                  <a:pt x="6204324" y="3424805"/>
                </a:lnTo>
                <a:close/>
                <a:moveTo>
                  <a:pt x="3660789" y="3414834"/>
                </a:moveTo>
                <a:lnTo>
                  <a:pt x="3679959" y="3414834"/>
                </a:lnTo>
                <a:lnTo>
                  <a:pt x="3669990" y="3424805"/>
                </a:lnTo>
                <a:close/>
                <a:moveTo>
                  <a:pt x="3610945" y="3414834"/>
                </a:moveTo>
                <a:lnTo>
                  <a:pt x="3610945" y="3419436"/>
                </a:lnTo>
                <a:lnTo>
                  <a:pt x="3591009" y="3430174"/>
                </a:lnTo>
                <a:lnTo>
                  <a:pt x="3591009" y="3424805"/>
                </a:lnTo>
                <a:close/>
                <a:moveTo>
                  <a:pt x="3431510" y="3414834"/>
                </a:moveTo>
                <a:lnTo>
                  <a:pt x="3450680" y="3414834"/>
                </a:lnTo>
                <a:lnTo>
                  <a:pt x="3450680" y="3419436"/>
                </a:lnTo>
                <a:lnTo>
                  <a:pt x="3431510" y="3419436"/>
                </a:lnTo>
                <a:close/>
                <a:moveTo>
                  <a:pt x="2124086" y="3414834"/>
                </a:moveTo>
                <a:lnTo>
                  <a:pt x="2144790" y="3414834"/>
                </a:lnTo>
                <a:lnTo>
                  <a:pt x="2124086" y="3419436"/>
                </a:lnTo>
                <a:close/>
                <a:moveTo>
                  <a:pt x="8657374" y="3409464"/>
                </a:moveTo>
                <a:lnTo>
                  <a:pt x="8678078" y="3419436"/>
                </a:lnTo>
                <a:lnTo>
                  <a:pt x="8667342" y="3419436"/>
                </a:lnTo>
                <a:lnTo>
                  <a:pt x="8667342" y="3430174"/>
                </a:lnTo>
                <a:lnTo>
                  <a:pt x="8657374" y="3434776"/>
                </a:lnTo>
                <a:lnTo>
                  <a:pt x="8647405" y="3419436"/>
                </a:lnTo>
                <a:close/>
                <a:moveTo>
                  <a:pt x="8039319" y="3409464"/>
                </a:moveTo>
                <a:lnTo>
                  <a:pt x="8049287" y="3409464"/>
                </a:lnTo>
                <a:lnTo>
                  <a:pt x="8060023" y="3414834"/>
                </a:lnTo>
                <a:lnTo>
                  <a:pt x="8049287" y="3419436"/>
                </a:lnTo>
                <a:lnTo>
                  <a:pt x="8039319" y="3430174"/>
                </a:lnTo>
                <a:lnTo>
                  <a:pt x="8029350" y="3424805"/>
                </a:lnTo>
                <a:close/>
                <a:moveTo>
                  <a:pt x="5266505" y="3409464"/>
                </a:moveTo>
                <a:lnTo>
                  <a:pt x="5287209" y="3414834"/>
                </a:lnTo>
                <a:lnTo>
                  <a:pt x="5295644" y="3419436"/>
                </a:lnTo>
                <a:lnTo>
                  <a:pt x="5316348" y="3419436"/>
                </a:lnTo>
                <a:lnTo>
                  <a:pt x="5295644" y="3430174"/>
                </a:lnTo>
                <a:lnTo>
                  <a:pt x="5276474" y="3430174"/>
                </a:lnTo>
                <a:lnTo>
                  <a:pt x="5276474" y="3419436"/>
                </a:lnTo>
                <a:lnTo>
                  <a:pt x="5256537" y="3419436"/>
                </a:lnTo>
                <a:close/>
                <a:moveTo>
                  <a:pt x="3849426" y="3409464"/>
                </a:moveTo>
                <a:lnTo>
                  <a:pt x="3849426" y="3419436"/>
                </a:lnTo>
                <a:lnTo>
                  <a:pt x="3830255" y="3419436"/>
                </a:lnTo>
                <a:lnTo>
                  <a:pt x="3830255" y="3414834"/>
                </a:lnTo>
                <a:close/>
                <a:moveTo>
                  <a:pt x="3301918" y="3409464"/>
                </a:moveTo>
                <a:lnTo>
                  <a:pt x="3321855" y="3409464"/>
                </a:lnTo>
                <a:lnTo>
                  <a:pt x="3311886" y="3414834"/>
                </a:lnTo>
                <a:lnTo>
                  <a:pt x="3301918" y="3414834"/>
                </a:lnTo>
                <a:close/>
                <a:moveTo>
                  <a:pt x="7889022" y="3404095"/>
                </a:moveTo>
                <a:lnTo>
                  <a:pt x="7898991" y="3404095"/>
                </a:lnTo>
                <a:lnTo>
                  <a:pt x="7889022" y="3409464"/>
                </a:lnTo>
                <a:close/>
                <a:moveTo>
                  <a:pt x="7690417" y="3404095"/>
                </a:moveTo>
                <a:lnTo>
                  <a:pt x="7700385" y="3404095"/>
                </a:lnTo>
                <a:lnTo>
                  <a:pt x="7710353" y="3409464"/>
                </a:lnTo>
                <a:lnTo>
                  <a:pt x="7700385" y="3419436"/>
                </a:lnTo>
                <a:close/>
                <a:moveTo>
                  <a:pt x="6722692" y="3404095"/>
                </a:moveTo>
                <a:lnTo>
                  <a:pt x="6722692" y="3409464"/>
                </a:lnTo>
                <a:lnTo>
                  <a:pt x="6752598" y="3409464"/>
                </a:lnTo>
                <a:lnTo>
                  <a:pt x="6762567" y="3419436"/>
                </a:lnTo>
                <a:lnTo>
                  <a:pt x="6762567" y="3424805"/>
                </a:lnTo>
                <a:lnTo>
                  <a:pt x="6772536" y="3430174"/>
                </a:lnTo>
                <a:lnTo>
                  <a:pt x="6752598" y="3434776"/>
                </a:lnTo>
                <a:lnTo>
                  <a:pt x="6752598" y="3445515"/>
                </a:lnTo>
                <a:lnTo>
                  <a:pt x="6742630" y="3450117"/>
                </a:lnTo>
                <a:lnTo>
                  <a:pt x="6733428" y="3445515"/>
                </a:lnTo>
                <a:lnTo>
                  <a:pt x="6742630" y="3434776"/>
                </a:lnTo>
                <a:lnTo>
                  <a:pt x="6733428" y="3430174"/>
                </a:lnTo>
                <a:lnTo>
                  <a:pt x="6742630" y="3419436"/>
                </a:lnTo>
                <a:lnTo>
                  <a:pt x="6733428" y="3414834"/>
                </a:lnTo>
                <a:lnTo>
                  <a:pt x="6702755" y="3424805"/>
                </a:lnTo>
                <a:lnTo>
                  <a:pt x="6702755" y="3409464"/>
                </a:lnTo>
                <a:close/>
                <a:moveTo>
                  <a:pt x="5715094" y="3404095"/>
                </a:moveTo>
                <a:lnTo>
                  <a:pt x="5725062" y="3404095"/>
                </a:lnTo>
                <a:lnTo>
                  <a:pt x="5725062" y="3409464"/>
                </a:lnTo>
                <a:lnTo>
                  <a:pt x="5715094" y="3409464"/>
                </a:lnTo>
                <a:close/>
                <a:moveTo>
                  <a:pt x="5626143" y="3404095"/>
                </a:moveTo>
                <a:lnTo>
                  <a:pt x="5634578" y="3414834"/>
                </a:lnTo>
                <a:lnTo>
                  <a:pt x="5615407" y="3419436"/>
                </a:lnTo>
                <a:lnTo>
                  <a:pt x="5605439" y="3419436"/>
                </a:lnTo>
                <a:lnTo>
                  <a:pt x="5605439" y="3414834"/>
                </a:lnTo>
                <a:close/>
                <a:moveTo>
                  <a:pt x="3669990" y="3404095"/>
                </a:moveTo>
                <a:lnTo>
                  <a:pt x="3660789" y="3414834"/>
                </a:lnTo>
                <a:lnTo>
                  <a:pt x="3650820" y="3409464"/>
                </a:lnTo>
                <a:close/>
                <a:moveTo>
                  <a:pt x="2343396" y="3404095"/>
                </a:moveTo>
                <a:lnTo>
                  <a:pt x="2353364" y="3404095"/>
                </a:lnTo>
                <a:lnTo>
                  <a:pt x="2343396" y="3409464"/>
                </a:lnTo>
                <a:lnTo>
                  <a:pt x="2324225" y="3409464"/>
                </a:lnTo>
                <a:close/>
                <a:moveTo>
                  <a:pt x="7570793" y="3398726"/>
                </a:moveTo>
                <a:lnTo>
                  <a:pt x="7570793" y="3409464"/>
                </a:lnTo>
                <a:lnTo>
                  <a:pt x="7550089" y="3404095"/>
                </a:lnTo>
                <a:close/>
                <a:moveTo>
                  <a:pt x="5984247" y="3398726"/>
                </a:moveTo>
                <a:lnTo>
                  <a:pt x="6014920" y="3409464"/>
                </a:lnTo>
                <a:lnTo>
                  <a:pt x="5984247" y="3409464"/>
                </a:lnTo>
                <a:lnTo>
                  <a:pt x="5975045" y="3414834"/>
                </a:lnTo>
                <a:lnTo>
                  <a:pt x="5975045" y="3424805"/>
                </a:lnTo>
                <a:lnTo>
                  <a:pt x="5944372" y="3430174"/>
                </a:lnTo>
                <a:lnTo>
                  <a:pt x="5934404" y="3424805"/>
                </a:lnTo>
                <a:close/>
                <a:moveTo>
                  <a:pt x="5435972" y="3398726"/>
                </a:moveTo>
                <a:lnTo>
                  <a:pt x="5456676" y="3398726"/>
                </a:lnTo>
                <a:lnTo>
                  <a:pt x="5465111" y="3409464"/>
                </a:lnTo>
                <a:lnTo>
                  <a:pt x="5465111" y="3414834"/>
                </a:lnTo>
                <a:lnTo>
                  <a:pt x="5435972" y="3424805"/>
                </a:lnTo>
                <a:lnTo>
                  <a:pt x="5456676" y="3430174"/>
                </a:lnTo>
                <a:lnTo>
                  <a:pt x="5426003" y="3430174"/>
                </a:lnTo>
                <a:lnTo>
                  <a:pt x="5416035" y="3434776"/>
                </a:lnTo>
                <a:lnTo>
                  <a:pt x="5396864" y="3430174"/>
                </a:lnTo>
                <a:lnTo>
                  <a:pt x="5405299" y="3414834"/>
                </a:lnTo>
                <a:lnTo>
                  <a:pt x="5405299" y="3409464"/>
                </a:lnTo>
                <a:close/>
                <a:moveTo>
                  <a:pt x="4419172" y="3398726"/>
                </a:moveTo>
                <a:lnTo>
                  <a:pt x="4428373" y="3398726"/>
                </a:lnTo>
                <a:lnTo>
                  <a:pt x="4438342" y="3404095"/>
                </a:lnTo>
                <a:lnTo>
                  <a:pt x="4419172" y="3409464"/>
                </a:lnTo>
                <a:close/>
                <a:moveTo>
                  <a:pt x="2743675" y="3398726"/>
                </a:moveTo>
                <a:lnTo>
                  <a:pt x="2752876" y="3398726"/>
                </a:lnTo>
                <a:lnTo>
                  <a:pt x="2752876" y="3404095"/>
                </a:lnTo>
                <a:lnTo>
                  <a:pt x="2722971" y="3409464"/>
                </a:lnTo>
                <a:lnTo>
                  <a:pt x="2713002" y="3409464"/>
                </a:lnTo>
                <a:close/>
                <a:moveTo>
                  <a:pt x="687836" y="3398726"/>
                </a:moveTo>
                <a:lnTo>
                  <a:pt x="687836" y="3404095"/>
                </a:lnTo>
                <a:lnTo>
                  <a:pt x="677867" y="3409464"/>
                </a:lnTo>
                <a:lnTo>
                  <a:pt x="667899" y="3404095"/>
                </a:lnTo>
                <a:close/>
                <a:moveTo>
                  <a:pt x="6543257" y="3394124"/>
                </a:moveTo>
                <a:lnTo>
                  <a:pt x="6562427" y="3394124"/>
                </a:lnTo>
                <a:lnTo>
                  <a:pt x="6573163" y="3409464"/>
                </a:lnTo>
                <a:lnTo>
                  <a:pt x="6583132" y="3409464"/>
                </a:lnTo>
                <a:lnTo>
                  <a:pt x="6593100" y="3398726"/>
                </a:lnTo>
                <a:lnTo>
                  <a:pt x="6613804" y="3398726"/>
                </a:lnTo>
                <a:lnTo>
                  <a:pt x="6622239" y="3404095"/>
                </a:lnTo>
                <a:lnTo>
                  <a:pt x="6593100" y="3409464"/>
                </a:lnTo>
                <a:lnTo>
                  <a:pt x="6593100" y="3414834"/>
                </a:lnTo>
                <a:lnTo>
                  <a:pt x="6562427" y="3424805"/>
                </a:lnTo>
                <a:lnTo>
                  <a:pt x="6562427" y="3434776"/>
                </a:lnTo>
                <a:lnTo>
                  <a:pt x="6543257" y="3440146"/>
                </a:lnTo>
                <a:lnTo>
                  <a:pt x="6533288" y="3440146"/>
                </a:lnTo>
                <a:lnTo>
                  <a:pt x="6533288" y="3398726"/>
                </a:lnTo>
                <a:close/>
                <a:moveTo>
                  <a:pt x="4727432" y="3394124"/>
                </a:moveTo>
                <a:lnTo>
                  <a:pt x="4738168" y="3394124"/>
                </a:lnTo>
                <a:lnTo>
                  <a:pt x="4738168" y="3398726"/>
                </a:lnTo>
                <a:lnTo>
                  <a:pt x="4727432" y="3398726"/>
                </a:lnTo>
                <a:close/>
                <a:moveTo>
                  <a:pt x="3640851" y="3394124"/>
                </a:moveTo>
                <a:lnTo>
                  <a:pt x="3650820" y="3394124"/>
                </a:lnTo>
                <a:lnTo>
                  <a:pt x="3650820" y="3398726"/>
                </a:lnTo>
                <a:lnTo>
                  <a:pt x="3640851" y="3398726"/>
                </a:lnTo>
                <a:close/>
                <a:moveTo>
                  <a:pt x="2962984" y="3394124"/>
                </a:moveTo>
                <a:lnTo>
                  <a:pt x="2972953" y="3394124"/>
                </a:lnTo>
                <a:lnTo>
                  <a:pt x="2972953" y="3404095"/>
                </a:lnTo>
                <a:lnTo>
                  <a:pt x="2962984" y="3404095"/>
                </a:lnTo>
                <a:close/>
                <a:moveTo>
                  <a:pt x="2483723" y="3394124"/>
                </a:moveTo>
                <a:lnTo>
                  <a:pt x="2503661" y="3398726"/>
                </a:lnTo>
                <a:lnTo>
                  <a:pt x="2503661" y="3404095"/>
                </a:lnTo>
                <a:lnTo>
                  <a:pt x="2503661" y="3419436"/>
                </a:lnTo>
                <a:lnTo>
                  <a:pt x="2493692" y="3424805"/>
                </a:lnTo>
                <a:lnTo>
                  <a:pt x="2463019" y="3440146"/>
                </a:lnTo>
                <a:lnTo>
                  <a:pt x="2443849" y="3445515"/>
                </a:lnTo>
                <a:lnTo>
                  <a:pt x="2433880" y="3445515"/>
                </a:lnTo>
                <a:lnTo>
                  <a:pt x="2413176" y="3450117"/>
                </a:lnTo>
                <a:lnTo>
                  <a:pt x="2413176" y="3430174"/>
                </a:lnTo>
                <a:lnTo>
                  <a:pt x="2423912" y="3424805"/>
                </a:lnTo>
                <a:lnTo>
                  <a:pt x="2413176" y="3419436"/>
                </a:lnTo>
                <a:lnTo>
                  <a:pt x="2433880" y="3419436"/>
                </a:lnTo>
                <a:lnTo>
                  <a:pt x="2433880" y="3414834"/>
                </a:lnTo>
                <a:lnTo>
                  <a:pt x="2463019" y="3398726"/>
                </a:lnTo>
                <a:close/>
                <a:moveTo>
                  <a:pt x="6583132" y="3388754"/>
                </a:moveTo>
                <a:lnTo>
                  <a:pt x="6593100" y="3394124"/>
                </a:lnTo>
                <a:lnTo>
                  <a:pt x="6593100" y="3398726"/>
                </a:lnTo>
                <a:lnTo>
                  <a:pt x="6573163" y="3394124"/>
                </a:lnTo>
                <a:close/>
                <a:moveTo>
                  <a:pt x="2683863" y="3388754"/>
                </a:moveTo>
                <a:lnTo>
                  <a:pt x="2663159" y="3398726"/>
                </a:lnTo>
                <a:lnTo>
                  <a:pt x="2663159" y="3394124"/>
                </a:lnTo>
                <a:close/>
                <a:moveTo>
                  <a:pt x="2243709" y="3388754"/>
                </a:moveTo>
                <a:lnTo>
                  <a:pt x="2243709" y="3398726"/>
                </a:lnTo>
                <a:lnTo>
                  <a:pt x="2233741" y="3398726"/>
                </a:lnTo>
                <a:close/>
                <a:moveTo>
                  <a:pt x="7879821" y="3384152"/>
                </a:moveTo>
                <a:lnTo>
                  <a:pt x="7889022" y="3394124"/>
                </a:lnTo>
                <a:lnTo>
                  <a:pt x="7869851" y="3394124"/>
                </a:lnTo>
                <a:lnTo>
                  <a:pt x="7869851" y="3388754"/>
                </a:lnTo>
                <a:close/>
                <a:moveTo>
                  <a:pt x="7440433" y="3384152"/>
                </a:moveTo>
                <a:lnTo>
                  <a:pt x="7461137" y="3384152"/>
                </a:lnTo>
                <a:lnTo>
                  <a:pt x="7461137" y="3394124"/>
                </a:lnTo>
                <a:lnTo>
                  <a:pt x="7440433" y="3394124"/>
                </a:lnTo>
                <a:close/>
                <a:moveTo>
                  <a:pt x="6014920" y="3384152"/>
                </a:moveTo>
                <a:lnTo>
                  <a:pt x="6034857" y="3384152"/>
                </a:lnTo>
                <a:lnTo>
                  <a:pt x="6034857" y="3394124"/>
                </a:lnTo>
                <a:lnTo>
                  <a:pt x="6014920" y="3398726"/>
                </a:lnTo>
                <a:lnTo>
                  <a:pt x="6014920" y="3388754"/>
                </a:lnTo>
                <a:close/>
                <a:moveTo>
                  <a:pt x="5784874" y="3384152"/>
                </a:moveTo>
                <a:lnTo>
                  <a:pt x="5774906" y="3394124"/>
                </a:lnTo>
                <a:lnTo>
                  <a:pt x="5774906" y="3398726"/>
                </a:lnTo>
                <a:close/>
                <a:moveTo>
                  <a:pt x="5634578" y="3384152"/>
                </a:moveTo>
                <a:lnTo>
                  <a:pt x="5634578" y="3394124"/>
                </a:lnTo>
                <a:lnTo>
                  <a:pt x="5626143" y="3398726"/>
                </a:lnTo>
                <a:lnTo>
                  <a:pt x="5615407" y="3394124"/>
                </a:lnTo>
                <a:lnTo>
                  <a:pt x="5615407" y="3388754"/>
                </a:lnTo>
                <a:close/>
                <a:moveTo>
                  <a:pt x="4597840" y="3384152"/>
                </a:moveTo>
                <a:lnTo>
                  <a:pt x="4607809" y="3394124"/>
                </a:lnTo>
                <a:lnTo>
                  <a:pt x="4597840" y="3409464"/>
                </a:lnTo>
                <a:lnTo>
                  <a:pt x="4588638" y="3409464"/>
                </a:lnTo>
                <a:lnTo>
                  <a:pt x="4588638" y="3394124"/>
                </a:lnTo>
                <a:close/>
                <a:moveTo>
                  <a:pt x="4478983" y="3384152"/>
                </a:moveTo>
                <a:lnTo>
                  <a:pt x="4488185" y="3394124"/>
                </a:lnTo>
                <a:lnTo>
                  <a:pt x="4469015" y="3394124"/>
                </a:lnTo>
                <a:close/>
                <a:moveTo>
                  <a:pt x="4248171" y="3384152"/>
                </a:moveTo>
                <a:lnTo>
                  <a:pt x="4248171" y="3388754"/>
                </a:lnTo>
                <a:lnTo>
                  <a:pt x="4239737" y="3398726"/>
                </a:lnTo>
                <a:lnTo>
                  <a:pt x="4229001" y="3388754"/>
                </a:lnTo>
                <a:close/>
                <a:moveTo>
                  <a:pt x="3729802" y="3384152"/>
                </a:moveTo>
                <a:lnTo>
                  <a:pt x="3739771" y="3388754"/>
                </a:lnTo>
                <a:lnTo>
                  <a:pt x="3720600" y="3388754"/>
                </a:lnTo>
                <a:close/>
                <a:moveTo>
                  <a:pt x="3450680" y="3384152"/>
                </a:moveTo>
                <a:lnTo>
                  <a:pt x="3450680" y="3388754"/>
                </a:lnTo>
                <a:lnTo>
                  <a:pt x="3440712" y="3394124"/>
                </a:lnTo>
                <a:lnTo>
                  <a:pt x="3440712" y="3398726"/>
                </a:lnTo>
                <a:lnTo>
                  <a:pt x="3431510" y="3388754"/>
                </a:lnTo>
                <a:close/>
                <a:moveTo>
                  <a:pt x="3380901" y="3384152"/>
                </a:moveTo>
                <a:lnTo>
                  <a:pt x="3390869" y="3384152"/>
                </a:lnTo>
                <a:lnTo>
                  <a:pt x="3400837" y="3394124"/>
                </a:lnTo>
                <a:lnTo>
                  <a:pt x="3380901" y="3404095"/>
                </a:lnTo>
                <a:lnTo>
                  <a:pt x="3371699" y="3404095"/>
                </a:lnTo>
                <a:lnTo>
                  <a:pt x="3371699" y="3398726"/>
                </a:lnTo>
                <a:close/>
                <a:moveTo>
                  <a:pt x="3092577" y="3384152"/>
                </a:moveTo>
                <a:lnTo>
                  <a:pt x="3092577" y="3394124"/>
                </a:lnTo>
                <a:lnTo>
                  <a:pt x="3072639" y="3398726"/>
                </a:lnTo>
                <a:lnTo>
                  <a:pt x="3072639" y="3394124"/>
                </a:lnTo>
                <a:close/>
                <a:moveTo>
                  <a:pt x="578181" y="3384152"/>
                </a:moveTo>
                <a:lnTo>
                  <a:pt x="598885" y="3384152"/>
                </a:lnTo>
                <a:lnTo>
                  <a:pt x="608087" y="3394124"/>
                </a:lnTo>
                <a:lnTo>
                  <a:pt x="598885" y="3398726"/>
                </a:lnTo>
                <a:lnTo>
                  <a:pt x="578181" y="3398726"/>
                </a:lnTo>
                <a:close/>
                <a:moveTo>
                  <a:pt x="7590730" y="3378783"/>
                </a:moveTo>
                <a:lnTo>
                  <a:pt x="7619869" y="3378783"/>
                </a:lnTo>
                <a:lnTo>
                  <a:pt x="7630605" y="3388754"/>
                </a:lnTo>
                <a:lnTo>
                  <a:pt x="7630605" y="3398726"/>
                </a:lnTo>
                <a:lnTo>
                  <a:pt x="7609901" y="3398726"/>
                </a:lnTo>
                <a:lnTo>
                  <a:pt x="7590730" y="3394124"/>
                </a:lnTo>
                <a:close/>
                <a:moveTo>
                  <a:pt x="5316348" y="3378783"/>
                </a:moveTo>
                <a:lnTo>
                  <a:pt x="5347021" y="3398726"/>
                </a:lnTo>
                <a:lnTo>
                  <a:pt x="5326317" y="3398726"/>
                </a:lnTo>
                <a:close/>
                <a:moveTo>
                  <a:pt x="4089440" y="3378783"/>
                </a:moveTo>
                <a:lnTo>
                  <a:pt x="4099408" y="3378783"/>
                </a:lnTo>
                <a:lnTo>
                  <a:pt x="4099408" y="3384152"/>
                </a:lnTo>
                <a:lnTo>
                  <a:pt x="4089440" y="3384152"/>
                </a:lnTo>
                <a:close/>
                <a:moveTo>
                  <a:pt x="3620147" y="3378783"/>
                </a:moveTo>
                <a:lnTo>
                  <a:pt x="3630116" y="3378783"/>
                </a:lnTo>
                <a:lnTo>
                  <a:pt x="3640851" y="3378783"/>
                </a:lnTo>
                <a:lnTo>
                  <a:pt x="3620147" y="3394124"/>
                </a:lnTo>
                <a:lnTo>
                  <a:pt x="3610945" y="3388754"/>
                </a:lnTo>
                <a:close/>
                <a:moveTo>
                  <a:pt x="2902406" y="3378783"/>
                </a:moveTo>
                <a:lnTo>
                  <a:pt x="2902406" y="3384152"/>
                </a:lnTo>
                <a:lnTo>
                  <a:pt x="2882468" y="3388754"/>
                </a:lnTo>
                <a:lnTo>
                  <a:pt x="2882468" y="3384152"/>
                </a:lnTo>
                <a:close/>
                <a:moveTo>
                  <a:pt x="2732939" y="3378783"/>
                </a:moveTo>
                <a:lnTo>
                  <a:pt x="2743675" y="3384152"/>
                </a:lnTo>
                <a:lnTo>
                  <a:pt x="2732939" y="3388754"/>
                </a:lnTo>
                <a:lnTo>
                  <a:pt x="2722971" y="3388754"/>
                </a:lnTo>
                <a:close/>
                <a:moveTo>
                  <a:pt x="2274382" y="3378783"/>
                </a:moveTo>
                <a:lnTo>
                  <a:pt x="2283584" y="3384152"/>
                </a:lnTo>
                <a:lnTo>
                  <a:pt x="2274382" y="3388754"/>
                </a:lnTo>
                <a:lnTo>
                  <a:pt x="2264413" y="3384152"/>
                </a:lnTo>
                <a:close/>
                <a:moveTo>
                  <a:pt x="2154758" y="3378783"/>
                </a:moveTo>
                <a:lnTo>
                  <a:pt x="2164727" y="3378783"/>
                </a:lnTo>
                <a:lnTo>
                  <a:pt x="2173929" y="3388754"/>
                </a:lnTo>
                <a:lnTo>
                  <a:pt x="2144790" y="3394124"/>
                </a:lnTo>
                <a:close/>
                <a:moveTo>
                  <a:pt x="1975323" y="3378783"/>
                </a:moveTo>
                <a:lnTo>
                  <a:pt x="1994494" y="3378783"/>
                </a:lnTo>
                <a:lnTo>
                  <a:pt x="2004462" y="3388754"/>
                </a:lnTo>
                <a:lnTo>
                  <a:pt x="1975323" y="3394124"/>
                </a:lnTo>
                <a:lnTo>
                  <a:pt x="1944650" y="3394124"/>
                </a:lnTo>
                <a:lnTo>
                  <a:pt x="1944650" y="3388754"/>
                </a:lnTo>
                <a:close/>
                <a:moveTo>
                  <a:pt x="1746044" y="3378783"/>
                </a:moveTo>
                <a:lnTo>
                  <a:pt x="1765215" y="3378783"/>
                </a:lnTo>
                <a:lnTo>
                  <a:pt x="1775184" y="3384152"/>
                </a:lnTo>
                <a:lnTo>
                  <a:pt x="1746044" y="3394124"/>
                </a:lnTo>
                <a:lnTo>
                  <a:pt x="1675497" y="3409464"/>
                </a:lnTo>
                <a:lnTo>
                  <a:pt x="1675497" y="3398726"/>
                </a:lnTo>
                <a:lnTo>
                  <a:pt x="1696201" y="3398726"/>
                </a:lnTo>
                <a:lnTo>
                  <a:pt x="1715372" y="3384152"/>
                </a:lnTo>
                <a:close/>
                <a:moveTo>
                  <a:pt x="1496062" y="3378783"/>
                </a:moveTo>
                <a:lnTo>
                  <a:pt x="1526735" y="3378783"/>
                </a:lnTo>
                <a:lnTo>
                  <a:pt x="1526735" y="3384152"/>
                </a:lnTo>
                <a:lnTo>
                  <a:pt x="1496062" y="3388754"/>
                </a:lnTo>
                <a:close/>
                <a:moveTo>
                  <a:pt x="6573163" y="3373414"/>
                </a:moveTo>
                <a:lnTo>
                  <a:pt x="6573163" y="3384152"/>
                </a:lnTo>
                <a:lnTo>
                  <a:pt x="6593100" y="3388754"/>
                </a:lnTo>
                <a:lnTo>
                  <a:pt x="6583132" y="3388754"/>
                </a:lnTo>
                <a:lnTo>
                  <a:pt x="6573163" y="3388754"/>
                </a:lnTo>
                <a:lnTo>
                  <a:pt x="6562427" y="3384152"/>
                </a:lnTo>
                <a:close/>
                <a:moveTo>
                  <a:pt x="5695156" y="3373414"/>
                </a:moveTo>
                <a:lnTo>
                  <a:pt x="5695156" y="3388754"/>
                </a:lnTo>
                <a:lnTo>
                  <a:pt x="5705125" y="3394124"/>
                </a:lnTo>
                <a:lnTo>
                  <a:pt x="5705125" y="3398726"/>
                </a:lnTo>
                <a:lnTo>
                  <a:pt x="5675986" y="3409464"/>
                </a:lnTo>
                <a:lnTo>
                  <a:pt x="5665251" y="3409464"/>
                </a:lnTo>
                <a:lnTo>
                  <a:pt x="5665251" y="3394124"/>
                </a:lnTo>
                <a:lnTo>
                  <a:pt x="5655282" y="3388754"/>
                </a:lnTo>
                <a:lnTo>
                  <a:pt x="5665251" y="3384152"/>
                </a:lnTo>
                <a:close/>
                <a:moveTo>
                  <a:pt x="5545627" y="3373414"/>
                </a:moveTo>
                <a:lnTo>
                  <a:pt x="5576300" y="3373414"/>
                </a:lnTo>
                <a:lnTo>
                  <a:pt x="5585502" y="3378783"/>
                </a:lnTo>
                <a:lnTo>
                  <a:pt x="5576300" y="3388754"/>
                </a:lnTo>
                <a:lnTo>
                  <a:pt x="5555596" y="3394124"/>
                </a:lnTo>
                <a:lnTo>
                  <a:pt x="5555596" y="3378783"/>
                </a:lnTo>
                <a:close/>
                <a:moveTo>
                  <a:pt x="4169189" y="3373414"/>
                </a:moveTo>
                <a:lnTo>
                  <a:pt x="4179924" y="3373414"/>
                </a:lnTo>
                <a:lnTo>
                  <a:pt x="4189893" y="3373414"/>
                </a:lnTo>
                <a:lnTo>
                  <a:pt x="4179924" y="3378783"/>
                </a:lnTo>
                <a:close/>
                <a:moveTo>
                  <a:pt x="3311886" y="3373414"/>
                </a:moveTo>
                <a:lnTo>
                  <a:pt x="3331057" y="3373414"/>
                </a:lnTo>
                <a:lnTo>
                  <a:pt x="3321855" y="3378783"/>
                </a:lnTo>
                <a:lnTo>
                  <a:pt x="3301918" y="3378783"/>
                </a:lnTo>
                <a:close/>
                <a:moveTo>
                  <a:pt x="7270967" y="3368044"/>
                </a:moveTo>
                <a:lnTo>
                  <a:pt x="7280935" y="3373414"/>
                </a:lnTo>
                <a:lnTo>
                  <a:pt x="7270967" y="3378783"/>
                </a:lnTo>
                <a:close/>
                <a:moveTo>
                  <a:pt x="5445941" y="3368044"/>
                </a:moveTo>
                <a:lnTo>
                  <a:pt x="5465111" y="3368044"/>
                </a:lnTo>
                <a:lnTo>
                  <a:pt x="5465111" y="3378783"/>
                </a:lnTo>
                <a:lnTo>
                  <a:pt x="5445941" y="3384152"/>
                </a:lnTo>
                <a:close/>
                <a:moveTo>
                  <a:pt x="5246568" y="3368044"/>
                </a:moveTo>
                <a:lnTo>
                  <a:pt x="5256537" y="3368044"/>
                </a:lnTo>
                <a:lnTo>
                  <a:pt x="5246568" y="3378783"/>
                </a:lnTo>
                <a:lnTo>
                  <a:pt x="5235833" y="3373414"/>
                </a:lnTo>
                <a:close/>
                <a:moveTo>
                  <a:pt x="3341026" y="3368044"/>
                </a:moveTo>
                <a:lnTo>
                  <a:pt x="3361730" y="3368044"/>
                </a:lnTo>
                <a:lnTo>
                  <a:pt x="3350994" y="3373414"/>
                </a:lnTo>
                <a:close/>
                <a:moveTo>
                  <a:pt x="9036948" y="3362675"/>
                </a:moveTo>
                <a:lnTo>
                  <a:pt x="9056119" y="3373414"/>
                </a:lnTo>
                <a:lnTo>
                  <a:pt x="9036948" y="3373414"/>
                </a:lnTo>
                <a:close/>
                <a:moveTo>
                  <a:pt x="7669712" y="3362675"/>
                </a:moveTo>
                <a:lnTo>
                  <a:pt x="7690417" y="3362675"/>
                </a:lnTo>
                <a:lnTo>
                  <a:pt x="7710353" y="3362675"/>
                </a:lnTo>
                <a:lnTo>
                  <a:pt x="7719555" y="3378783"/>
                </a:lnTo>
                <a:lnTo>
                  <a:pt x="7710353" y="3388754"/>
                </a:lnTo>
                <a:lnTo>
                  <a:pt x="7690417" y="3394124"/>
                </a:lnTo>
                <a:lnTo>
                  <a:pt x="7690417" y="3404095"/>
                </a:lnTo>
                <a:lnTo>
                  <a:pt x="7669712" y="3404095"/>
                </a:lnTo>
                <a:lnTo>
                  <a:pt x="7659743" y="3394124"/>
                </a:lnTo>
                <a:lnTo>
                  <a:pt x="7659743" y="3373414"/>
                </a:lnTo>
                <a:close/>
                <a:moveTo>
                  <a:pt x="7590730" y="3362675"/>
                </a:moveTo>
                <a:lnTo>
                  <a:pt x="7590730" y="3373414"/>
                </a:lnTo>
                <a:lnTo>
                  <a:pt x="7570793" y="3384152"/>
                </a:lnTo>
                <a:lnTo>
                  <a:pt x="7570793" y="3378783"/>
                </a:lnTo>
                <a:lnTo>
                  <a:pt x="7580761" y="3373414"/>
                </a:lnTo>
                <a:lnTo>
                  <a:pt x="7580761" y="3368044"/>
                </a:lnTo>
                <a:close/>
                <a:moveTo>
                  <a:pt x="7500245" y="3362675"/>
                </a:moveTo>
                <a:lnTo>
                  <a:pt x="7510981" y="3368044"/>
                </a:lnTo>
                <a:lnTo>
                  <a:pt x="7500245" y="3378783"/>
                </a:lnTo>
                <a:lnTo>
                  <a:pt x="7490277" y="3368044"/>
                </a:lnTo>
                <a:close/>
                <a:moveTo>
                  <a:pt x="7421263" y="3362675"/>
                </a:moveTo>
                <a:lnTo>
                  <a:pt x="7430465" y="3362675"/>
                </a:lnTo>
                <a:lnTo>
                  <a:pt x="7450403" y="3373414"/>
                </a:lnTo>
                <a:lnTo>
                  <a:pt x="7440433" y="3384152"/>
                </a:lnTo>
                <a:lnTo>
                  <a:pt x="7421263" y="3394124"/>
                </a:lnTo>
                <a:lnTo>
                  <a:pt x="7411295" y="3394124"/>
                </a:lnTo>
                <a:lnTo>
                  <a:pt x="7411295" y="3378783"/>
                </a:lnTo>
                <a:lnTo>
                  <a:pt x="7421263" y="3373414"/>
                </a:lnTo>
                <a:close/>
                <a:moveTo>
                  <a:pt x="7380622" y="3362675"/>
                </a:moveTo>
                <a:lnTo>
                  <a:pt x="7380622" y="3373414"/>
                </a:lnTo>
                <a:lnTo>
                  <a:pt x="7341514" y="3398726"/>
                </a:lnTo>
                <a:lnTo>
                  <a:pt x="7301639" y="3419436"/>
                </a:lnTo>
                <a:lnTo>
                  <a:pt x="7280935" y="3434776"/>
                </a:lnTo>
                <a:lnTo>
                  <a:pt x="7260999" y="3440146"/>
                </a:lnTo>
                <a:lnTo>
                  <a:pt x="7260999" y="3424805"/>
                </a:lnTo>
                <a:lnTo>
                  <a:pt x="7270967" y="3419436"/>
                </a:lnTo>
                <a:lnTo>
                  <a:pt x="7270967" y="3394124"/>
                </a:lnTo>
                <a:lnTo>
                  <a:pt x="7291671" y="3394124"/>
                </a:lnTo>
                <a:lnTo>
                  <a:pt x="7291671" y="3398726"/>
                </a:lnTo>
                <a:lnTo>
                  <a:pt x="7301639" y="3404095"/>
                </a:lnTo>
                <a:lnTo>
                  <a:pt x="7311609" y="3388754"/>
                </a:lnTo>
                <a:lnTo>
                  <a:pt x="7341514" y="3394124"/>
                </a:lnTo>
                <a:lnTo>
                  <a:pt x="7361451" y="3378783"/>
                </a:lnTo>
                <a:lnTo>
                  <a:pt x="7361451" y="3368044"/>
                </a:lnTo>
                <a:close/>
                <a:moveTo>
                  <a:pt x="5416035" y="3362675"/>
                </a:moveTo>
                <a:lnTo>
                  <a:pt x="5416035" y="3368044"/>
                </a:lnTo>
                <a:lnTo>
                  <a:pt x="5426003" y="3378783"/>
                </a:lnTo>
                <a:lnTo>
                  <a:pt x="5416035" y="3378783"/>
                </a:lnTo>
                <a:lnTo>
                  <a:pt x="5405299" y="3384152"/>
                </a:lnTo>
                <a:lnTo>
                  <a:pt x="5396864" y="3384152"/>
                </a:lnTo>
                <a:lnTo>
                  <a:pt x="5396864" y="3378783"/>
                </a:lnTo>
                <a:close/>
                <a:moveTo>
                  <a:pt x="5386129" y="3362675"/>
                </a:moveTo>
                <a:lnTo>
                  <a:pt x="5396864" y="3362675"/>
                </a:lnTo>
                <a:lnTo>
                  <a:pt x="5396864" y="3368044"/>
                </a:lnTo>
                <a:lnTo>
                  <a:pt x="5386129" y="3368044"/>
                </a:lnTo>
                <a:close/>
                <a:moveTo>
                  <a:pt x="3979785" y="3362675"/>
                </a:moveTo>
                <a:lnTo>
                  <a:pt x="3979785" y="3384152"/>
                </a:lnTo>
                <a:lnTo>
                  <a:pt x="3969816" y="3394124"/>
                </a:lnTo>
                <a:lnTo>
                  <a:pt x="3959081" y="3398726"/>
                </a:lnTo>
                <a:lnTo>
                  <a:pt x="3949879" y="3414834"/>
                </a:lnTo>
                <a:lnTo>
                  <a:pt x="3949879" y="3388754"/>
                </a:lnTo>
                <a:lnTo>
                  <a:pt x="3959081" y="3384152"/>
                </a:lnTo>
                <a:lnTo>
                  <a:pt x="3959081" y="3373414"/>
                </a:lnTo>
                <a:close/>
                <a:moveTo>
                  <a:pt x="3242106" y="3362675"/>
                </a:moveTo>
                <a:lnTo>
                  <a:pt x="3252075" y="3368044"/>
                </a:lnTo>
                <a:lnTo>
                  <a:pt x="3242106" y="3373414"/>
                </a:lnTo>
                <a:lnTo>
                  <a:pt x="3242106" y="3368044"/>
                </a:lnTo>
                <a:close/>
                <a:moveTo>
                  <a:pt x="2433880" y="3362675"/>
                </a:moveTo>
                <a:lnTo>
                  <a:pt x="2433880" y="3373414"/>
                </a:lnTo>
                <a:lnTo>
                  <a:pt x="2413176" y="3368044"/>
                </a:lnTo>
                <a:close/>
                <a:moveTo>
                  <a:pt x="2124086" y="3362675"/>
                </a:moveTo>
                <a:lnTo>
                  <a:pt x="2124086" y="3368044"/>
                </a:lnTo>
                <a:lnTo>
                  <a:pt x="2104915" y="3368044"/>
                </a:lnTo>
                <a:close/>
                <a:moveTo>
                  <a:pt x="8587593" y="3358073"/>
                </a:moveTo>
                <a:lnTo>
                  <a:pt x="8597562" y="3358073"/>
                </a:lnTo>
                <a:lnTo>
                  <a:pt x="8597562" y="3362675"/>
                </a:lnTo>
                <a:lnTo>
                  <a:pt x="8587593" y="3362675"/>
                </a:lnTo>
                <a:close/>
                <a:moveTo>
                  <a:pt x="3949879" y="3358073"/>
                </a:moveTo>
                <a:lnTo>
                  <a:pt x="3949879" y="3362675"/>
                </a:lnTo>
                <a:lnTo>
                  <a:pt x="3939910" y="3373414"/>
                </a:lnTo>
                <a:lnTo>
                  <a:pt x="3939910" y="3378783"/>
                </a:lnTo>
                <a:lnTo>
                  <a:pt x="3909238" y="3394124"/>
                </a:lnTo>
                <a:lnTo>
                  <a:pt x="3890067" y="3394124"/>
                </a:lnTo>
                <a:lnTo>
                  <a:pt x="3909238" y="3378783"/>
                </a:lnTo>
                <a:lnTo>
                  <a:pt x="3939910" y="3368044"/>
                </a:lnTo>
                <a:close/>
                <a:moveTo>
                  <a:pt x="8060023" y="3352704"/>
                </a:moveTo>
                <a:lnTo>
                  <a:pt x="8049287" y="3362675"/>
                </a:lnTo>
                <a:lnTo>
                  <a:pt x="8039319" y="3358073"/>
                </a:lnTo>
                <a:close/>
                <a:moveTo>
                  <a:pt x="7989475" y="3352704"/>
                </a:moveTo>
                <a:lnTo>
                  <a:pt x="8008645" y="3358073"/>
                </a:lnTo>
                <a:lnTo>
                  <a:pt x="7989475" y="3362675"/>
                </a:lnTo>
                <a:lnTo>
                  <a:pt x="7989475" y="3373414"/>
                </a:lnTo>
                <a:lnTo>
                  <a:pt x="7969538" y="3378783"/>
                </a:lnTo>
                <a:lnTo>
                  <a:pt x="7969538" y="3368044"/>
                </a:lnTo>
                <a:lnTo>
                  <a:pt x="7969538" y="3362675"/>
                </a:lnTo>
                <a:close/>
                <a:moveTo>
                  <a:pt x="7770165" y="3352704"/>
                </a:moveTo>
                <a:lnTo>
                  <a:pt x="7779367" y="3352704"/>
                </a:lnTo>
                <a:lnTo>
                  <a:pt x="7779367" y="3358073"/>
                </a:lnTo>
                <a:lnTo>
                  <a:pt x="7790103" y="3368044"/>
                </a:lnTo>
                <a:lnTo>
                  <a:pt x="7779367" y="3368044"/>
                </a:lnTo>
                <a:lnTo>
                  <a:pt x="7770165" y="3373414"/>
                </a:lnTo>
                <a:lnTo>
                  <a:pt x="7750228" y="3384152"/>
                </a:lnTo>
                <a:lnTo>
                  <a:pt x="7740259" y="3378783"/>
                </a:lnTo>
                <a:close/>
                <a:moveTo>
                  <a:pt x="7570793" y="3352704"/>
                </a:moveTo>
                <a:lnTo>
                  <a:pt x="7580761" y="3358073"/>
                </a:lnTo>
                <a:lnTo>
                  <a:pt x="7580761" y="3368044"/>
                </a:lnTo>
                <a:lnTo>
                  <a:pt x="7560057" y="3368044"/>
                </a:lnTo>
                <a:close/>
                <a:moveTo>
                  <a:pt x="7401326" y="3352704"/>
                </a:moveTo>
                <a:lnTo>
                  <a:pt x="7421263" y="3352704"/>
                </a:lnTo>
                <a:lnTo>
                  <a:pt x="7421263" y="3362675"/>
                </a:lnTo>
                <a:close/>
                <a:moveTo>
                  <a:pt x="4209063" y="3352704"/>
                </a:moveTo>
                <a:lnTo>
                  <a:pt x="4229001" y="3352704"/>
                </a:lnTo>
                <a:lnTo>
                  <a:pt x="4229001" y="3362675"/>
                </a:lnTo>
                <a:lnTo>
                  <a:pt x="4248171" y="3358073"/>
                </a:lnTo>
                <a:lnTo>
                  <a:pt x="4248171" y="3373414"/>
                </a:lnTo>
                <a:lnTo>
                  <a:pt x="4229001" y="3378783"/>
                </a:lnTo>
                <a:lnTo>
                  <a:pt x="4219032" y="3373414"/>
                </a:lnTo>
                <a:lnTo>
                  <a:pt x="4209063" y="3373414"/>
                </a:lnTo>
                <a:lnTo>
                  <a:pt x="4199095" y="3368044"/>
                </a:lnTo>
                <a:lnTo>
                  <a:pt x="4199095" y="3358073"/>
                </a:lnTo>
                <a:close/>
                <a:moveTo>
                  <a:pt x="3820287" y="3352704"/>
                </a:moveTo>
                <a:lnTo>
                  <a:pt x="3830255" y="3358073"/>
                </a:lnTo>
                <a:lnTo>
                  <a:pt x="3810319" y="3362675"/>
                </a:lnTo>
                <a:lnTo>
                  <a:pt x="3799583" y="3358073"/>
                </a:lnTo>
                <a:close/>
                <a:moveTo>
                  <a:pt x="3560335" y="3352704"/>
                </a:moveTo>
                <a:lnTo>
                  <a:pt x="3581040" y="3358073"/>
                </a:lnTo>
                <a:lnTo>
                  <a:pt x="3570304" y="3362675"/>
                </a:lnTo>
                <a:lnTo>
                  <a:pt x="3560335" y="3362675"/>
                </a:lnTo>
                <a:lnTo>
                  <a:pt x="3560335" y="3358073"/>
                </a:lnTo>
                <a:close/>
                <a:moveTo>
                  <a:pt x="2353364" y="3352704"/>
                </a:moveTo>
                <a:lnTo>
                  <a:pt x="2374068" y="3352704"/>
                </a:lnTo>
                <a:lnTo>
                  <a:pt x="2374068" y="3358073"/>
                </a:lnTo>
                <a:lnTo>
                  <a:pt x="2343396" y="3378783"/>
                </a:lnTo>
                <a:lnTo>
                  <a:pt x="2324225" y="3373414"/>
                </a:lnTo>
                <a:lnTo>
                  <a:pt x="2334194" y="3362675"/>
                </a:lnTo>
                <a:close/>
                <a:moveTo>
                  <a:pt x="1177066" y="3352704"/>
                </a:moveTo>
                <a:lnTo>
                  <a:pt x="1177066" y="3362675"/>
                </a:lnTo>
                <a:lnTo>
                  <a:pt x="1157128" y="3368044"/>
                </a:lnTo>
                <a:lnTo>
                  <a:pt x="1157128" y="3362675"/>
                </a:lnTo>
                <a:close/>
                <a:moveTo>
                  <a:pt x="5216662" y="3348102"/>
                </a:moveTo>
                <a:lnTo>
                  <a:pt x="5235833" y="3348102"/>
                </a:lnTo>
                <a:lnTo>
                  <a:pt x="5235833" y="3352704"/>
                </a:lnTo>
                <a:lnTo>
                  <a:pt x="5196725" y="3352704"/>
                </a:lnTo>
                <a:close/>
                <a:moveTo>
                  <a:pt x="2932312" y="3348102"/>
                </a:moveTo>
                <a:lnTo>
                  <a:pt x="2942281" y="3352704"/>
                </a:lnTo>
                <a:lnTo>
                  <a:pt x="2922343" y="3358073"/>
                </a:lnTo>
                <a:lnTo>
                  <a:pt x="2922343" y="3352704"/>
                </a:lnTo>
                <a:close/>
                <a:moveTo>
                  <a:pt x="2822657" y="3348102"/>
                </a:moveTo>
                <a:lnTo>
                  <a:pt x="2812688" y="3368044"/>
                </a:lnTo>
                <a:lnTo>
                  <a:pt x="2803486" y="3368044"/>
                </a:lnTo>
                <a:lnTo>
                  <a:pt x="2793518" y="3358073"/>
                </a:lnTo>
                <a:close/>
                <a:moveTo>
                  <a:pt x="2692298" y="3348102"/>
                </a:moveTo>
                <a:lnTo>
                  <a:pt x="2722971" y="3348102"/>
                </a:lnTo>
                <a:lnTo>
                  <a:pt x="2752876" y="3352704"/>
                </a:lnTo>
                <a:lnTo>
                  <a:pt x="2713002" y="3352704"/>
                </a:lnTo>
                <a:lnTo>
                  <a:pt x="2703033" y="3358073"/>
                </a:lnTo>
                <a:lnTo>
                  <a:pt x="2683863" y="3358073"/>
                </a:lnTo>
                <a:lnTo>
                  <a:pt x="2673127" y="3362675"/>
                </a:lnTo>
                <a:lnTo>
                  <a:pt x="2663159" y="3358073"/>
                </a:lnTo>
                <a:close/>
                <a:moveTo>
                  <a:pt x="2423912" y="3348102"/>
                </a:moveTo>
                <a:lnTo>
                  <a:pt x="2423912" y="3358073"/>
                </a:lnTo>
                <a:lnTo>
                  <a:pt x="2394006" y="3373414"/>
                </a:lnTo>
                <a:lnTo>
                  <a:pt x="2384037" y="3373414"/>
                </a:lnTo>
                <a:lnTo>
                  <a:pt x="2384037" y="3362675"/>
                </a:lnTo>
                <a:close/>
                <a:moveTo>
                  <a:pt x="408714" y="3348102"/>
                </a:moveTo>
                <a:lnTo>
                  <a:pt x="419450" y="3348102"/>
                </a:lnTo>
                <a:lnTo>
                  <a:pt x="448589" y="3348102"/>
                </a:lnTo>
                <a:lnTo>
                  <a:pt x="398746" y="3362675"/>
                </a:lnTo>
                <a:lnTo>
                  <a:pt x="378808" y="3362675"/>
                </a:lnTo>
                <a:lnTo>
                  <a:pt x="378808" y="3358073"/>
                </a:lnTo>
                <a:close/>
                <a:moveTo>
                  <a:pt x="5576300" y="3342732"/>
                </a:moveTo>
                <a:lnTo>
                  <a:pt x="5566331" y="3352704"/>
                </a:lnTo>
                <a:lnTo>
                  <a:pt x="5545627" y="3352704"/>
                </a:lnTo>
                <a:lnTo>
                  <a:pt x="5545627" y="3348102"/>
                </a:lnTo>
                <a:close/>
                <a:moveTo>
                  <a:pt x="5057931" y="3342732"/>
                </a:moveTo>
                <a:lnTo>
                  <a:pt x="5037227" y="3352704"/>
                </a:lnTo>
                <a:lnTo>
                  <a:pt x="5027258" y="3348102"/>
                </a:lnTo>
                <a:close/>
                <a:moveTo>
                  <a:pt x="4368562" y="3342732"/>
                </a:moveTo>
                <a:lnTo>
                  <a:pt x="4388499" y="3342732"/>
                </a:lnTo>
                <a:lnTo>
                  <a:pt x="4398467" y="3348102"/>
                </a:lnTo>
                <a:lnTo>
                  <a:pt x="4388499" y="3352704"/>
                </a:lnTo>
                <a:lnTo>
                  <a:pt x="4359360" y="3348102"/>
                </a:lnTo>
                <a:close/>
                <a:moveTo>
                  <a:pt x="4248171" y="3342732"/>
                </a:moveTo>
                <a:lnTo>
                  <a:pt x="4268875" y="3342732"/>
                </a:lnTo>
                <a:lnTo>
                  <a:pt x="4248171" y="3352704"/>
                </a:lnTo>
                <a:close/>
                <a:moveTo>
                  <a:pt x="3870130" y="3342732"/>
                </a:moveTo>
                <a:lnTo>
                  <a:pt x="3880098" y="3342732"/>
                </a:lnTo>
                <a:lnTo>
                  <a:pt x="3870130" y="3352704"/>
                </a:lnTo>
                <a:close/>
                <a:moveTo>
                  <a:pt x="3171559" y="3342732"/>
                </a:moveTo>
                <a:lnTo>
                  <a:pt x="3181527" y="3348102"/>
                </a:lnTo>
                <a:lnTo>
                  <a:pt x="3161591" y="3348102"/>
                </a:lnTo>
                <a:close/>
                <a:moveTo>
                  <a:pt x="1555874" y="3342732"/>
                </a:moveTo>
                <a:lnTo>
                  <a:pt x="1576578" y="3342732"/>
                </a:lnTo>
                <a:lnTo>
                  <a:pt x="1565842" y="3352704"/>
                </a:lnTo>
                <a:lnTo>
                  <a:pt x="1545905" y="3348102"/>
                </a:lnTo>
                <a:close/>
                <a:moveTo>
                  <a:pt x="1407111" y="3342732"/>
                </a:moveTo>
                <a:lnTo>
                  <a:pt x="1415546" y="3342732"/>
                </a:lnTo>
                <a:lnTo>
                  <a:pt x="1407111" y="3352704"/>
                </a:lnTo>
                <a:lnTo>
                  <a:pt x="1386407" y="3348102"/>
                </a:lnTo>
                <a:close/>
                <a:moveTo>
                  <a:pt x="1167097" y="3342732"/>
                </a:moveTo>
                <a:lnTo>
                  <a:pt x="1186267" y="3342732"/>
                </a:lnTo>
                <a:lnTo>
                  <a:pt x="1167097" y="3348102"/>
                </a:lnTo>
                <a:close/>
                <a:moveTo>
                  <a:pt x="8119835" y="3337363"/>
                </a:moveTo>
                <a:lnTo>
                  <a:pt x="8129036" y="3337363"/>
                </a:lnTo>
                <a:lnTo>
                  <a:pt x="8129036" y="3348102"/>
                </a:lnTo>
                <a:lnTo>
                  <a:pt x="8119835" y="3348102"/>
                </a:lnTo>
                <a:close/>
                <a:moveTo>
                  <a:pt x="7650541" y="3337363"/>
                </a:moveTo>
                <a:lnTo>
                  <a:pt x="7650541" y="3348102"/>
                </a:lnTo>
                <a:lnTo>
                  <a:pt x="7630605" y="3352704"/>
                </a:lnTo>
                <a:lnTo>
                  <a:pt x="7630605" y="3342732"/>
                </a:lnTo>
                <a:close/>
                <a:moveTo>
                  <a:pt x="5276474" y="3337363"/>
                </a:moveTo>
                <a:lnTo>
                  <a:pt x="5295644" y="3337363"/>
                </a:lnTo>
                <a:lnTo>
                  <a:pt x="5276474" y="3348102"/>
                </a:lnTo>
                <a:close/>
                <a:moveTo>
                  <a:pt x="3640851" y="3337363"/>
                </a:moveTo>
                <a:lnTo>
                  <a:pt x="3660789" y="3337363"/>
                </a:lnTo>
                <a:lnTo>
                  <a:pt x="3660789" y="3352704"/>
                </a:lnTo>
                <a:lnTo>
                  <a:pt x="3660789" y="3358073"/>
                </a:lnTo>
                <a:lnTo>
                  <a:pt x="3650820" y="3362675"/>
                </a:lnTo>
                <a:lnTo>
                  <a:pt x="3650820" y="3358073"/>
                </a:lnTo>
                <a:lnTo>
                  <a:pt x="3630116" y="3352704"/>
                </a:lnTo>
                <a:lnTo>
                  <a:pt x="3640851" y="3348102"/>
                </a:lnTo>
                <a:close/>
                <a:moveTo>
                  <a:pt x="2483723" y="3337363"/>
                </a:moveTo>
                <a:lnTo>
                  <a:pt x="2483723" y="3348102"/>
                </a:lnTo>
                <a:lnTo>
                  <a:pt x="2473755" y="3348102"/>
                </a:lnTo>
                <a:close/>
                <a:moveTo>
                  <a:pt x="1735309" y="3337363"/>
                </a:moveTo>
                <a:lnTo>
                  <a:pt x="1746044" y="3337363"/>
                </a:lnTo>
                <a:lnTo>
                  <a:pt x="1756013" y="3348102"/>
                </a:lnTo>
                <a:lnTo>
                  <a:pt x="1725340" y="3358073"/>
                </a:lnTo>
                <a:lnTo>
                  <a:pt x="1715372" y="3358073"/>
                </a:lnTo>
                <a:lnTo>
                  <a:pt x="1696201" y="3362675"/>
                </a:lnTo>
                <a:close/>
                <a:moveTo>
                  <a:pt x="7948834" y="3331994"/>
                </a:moveTo>
                <a:lnTo>
                  <a:pt x="7959569" y="3352704"/>
                </a:lnTo>
                <a:lnTo>
                  <a:pt x="7948834" y="3358073"/>
                </a:lnTo>
                <a:lnTo>
                  <a:pt x="7939632" y="3342732"/>
                </a:lnTo>
                <a:close/>
                <a:moveTo>
                  <a:pt x="7599932" y="3331994"/>
                </a:moveTo>
                <a:lnTo>
                  <a:pt x="7609901" y="3342732"/>
                </a:lnTo>
                <a:lnTo>
                  <a:pt x="7580761" y="3342732"/>
                </a:lnTo>
                <a:close/>
                <a:moveTo>
                  <a:pt x="7550089" y="3331994"/>
                </a:moveTo>
                <a:lnTo>
                  <a:pt x="7560057" y="3342732"/>
                </a:lnTo>
                <a:lnTo>
                  <a:pt x="7560057" y="3348102"/>
                </a:lnTo>
                <a:lnTo>
                  <a:pt x="7530918" y="3362675"/>
                </a:lnTo>
                <a:lnTo>
                  <a:pt x="7510981" y="3352704"/>
                </a:lnTo>
                <a:lnTo>
                  <a:pt x="7510981" y="3342732"/>
                </a:lnTo>
                <a:lnTo>
                  <a:pt x="7520949" y="3342732"/>
                </a:lnTo>
                <a:lnTo>
                  <a:pt x="7520949" y="3348102"/>
                </a:lnTo>
                <a:lnTo>
                  <a:pt x="7540887" y="3352704"/>
                </a:lnTo>
                <a:close/>
                <a:moveTo>
                  <a:pt x="5495784" y="3331994"/>
                </a:moveTo>
                <a:lnTo>
                  <a:pt x="5525690" y="3331994"/>
                </a:lnTo>
                <a:lnTo>
                  <a:pt x="5506519" y="3348102"/>
                </a:lnTo>
                <a:lnTo>
                  <a:pt x="5485815" y="3348102"/>
                </a:lnTo>
                <a:lnTo>
                  <a:pt x="5485815" y="3358073"/>
                </a:lnTo>
                <a:lnTo>
                  <a:pt x="5475847" y="3348102"/>
                </a:lnTo>
                <a:lnTo>
                  <a:pt x="5485815" y="3342732"/>
                </a:lnTo>
                <a:lnTo>
                  <a:pt x="5485815" y="3337363"/>
                </a:lnTo>
                <a:close/>
                <a:moveTo>
                  <a:pt x="4070269" y="3331994"/>
                </a:moveTo>
                <a:lnTo>
                  <a:pt x="4078704" y="3337363"/>
                </a:lnTo>
                <a:lnTo>
                  <a:pt x="4089440" y="3337363"/>
                </a:lnTo>
                <a:lnTo>
                  <a:pt x="4078704" y="3348102"/>
                </a:lnTo>
                <a:close/>
                <a:moveTo>
                  <a:pt x="2803486" y="3331994"/>
                </a:moveTo>
                <a:lnTo>
                  <a:pt x="2812688" y="3331994"/>
                </a:lnTo>
                <a:lnTo>
                  <a:pt x="2812688" y="3337363"/>
                </a:lnTo>
                <a:lnTo>
                  <a:pt x="2793518" y="3342732"/>
                </a:lnTo>
                <a:close/>
                <a:moveTo>
                  <a:pt x="8049287" y="3326625"/>
                </a:moveTo>
                <a:lnTo>
                  <a:pt x="8060023" y="3342732"/>
                </a:lnTo>
                <a:lnTo>
                  <a:pt x="8068457" y="3342732"/>
                </a:lnTo>
                <a:lnTo>
                  <a:pt x="8049287" y="3348102"/>
                </a:lnTo>
                <a:close/>
                <a:moveTo>
                  <a:pt x="7201187" y="3326625"/>
                </a:moveTo>
                <a:lnTo>
                  <a:pt x="7221123" y="3326625"/>
                </a:lnTo>
                <a:lnTo>
                  <a:pt x="7231859" y="3326625"/>
                </a:lnTo>
                <a:lnTo>
                  <a:pt x="7251797" y="3337363"/>
                </a:lnTo>
                <a:lnTo>
                  <a:pt x="7251797" y="3342732"/>
                </a:lnTo>
                <a:lnTo>
                  <a:pt x="7260999" y="3348102"/>
                </a:lnTo>
                <a:lnTo>
                  <a:pt x="7251797" y="3358073"/>
                </a:lnTo>
                <a:lnTo>
                  <a:pt x="7260999" y="3368044"/>
                </a:lnTo>
                <a:lnTo>
                  <a:pt x="7241828" y="3368044"/>
                </a:lnTo>
                <a:lnTo>
                  <a:pt x="7260999" y="3378783"/>
                </a:lnTo>
                <a:lnTo>
                  <a:pt x="7251797" y="3394124"/>
                </a:lnTo>
                <a:lnTo>
                  <a:pt x="7211155" y="3398726"/>
                </a:lnTo>
                <a:lnTo>
                  <a:pt x="7211155" y="3404095"/>
                </a:lnTo>
                <a:lnTo>
                  <a:pt x="7191985" y="3409464"/>
                </a:lnTo>
                <a:lnTo>
                  <a:pt x="7171281" y="3414834"/>
                </a:lnTo>
                <a:lnTo>
                  <a:pt x="7161312" y="3409464"/>
                </a:lnTo>
                <a:lnTo>
                  <a:pt x="7161312" y="3394124"/>
                </a:lnTo>
                <a:lnTo>
                  <a:pt x="7161312" y="3384152"/>
                </a:lnTo>
                <a:lnTo>
                  <a:pt x="7182016" y="3373414"/>
                </a:lnTo>
                <a:lnTo>
                  <a:pt x="7211155" y="3394124"/>
                </a:lnTo>
                <a:lnTo>
                  <a:pt x="7221123" y="3394124"/>
                </a:lnTo>
                <a:lnTo>
                  <a:pt x="7221123" y="3384152"/>
                </a:lnTo>
                <a:lnTo>
                  <a:pt x="7211155" y="3378783"/>
                </a:lnTo>
                <a:lnTo>
                  <a:pt x="7221123" y="3368044"/>
                </a:lnTo>
                <a:lnTo>
                  <a:pt x="7211155" y="3362675"/>
                </a:lnTo>
                <a:lnTo>
                  <a:pt x="7221123" y="3358073"/>
                </a:lnTo>
                <a:lnTo>
                  <a:pt x="7201187" y="3348102"/>
                </a:lnTo>
                <a:close/>
                <a:moveTo>
                  <a:pt x="7132173" y="3326625"/>
                </a:moveTo>
                <a:lnTo>
                  <a:pt x="7151343" y="3326625"/>
                </a:lnTo>
                <a:lnTo>
                  <a:pt x="7161312" y="3337363"/>
                </a:lnTo>
                <a:lnTo>
                  <a:pt x="7151343" y="3337363"/>
                </a:lnTo>
                <a:lnTo>
                  <a:pt x="7161312" y="3342732"/>
                </a:lnTo>
                <a:lnTo>
                  <a:pt x="7122204" y="3352704"/>
                </a:lnTo>
                <a:lnTo>
                  <a:pt x="7111469" y="3352704"/>
                </a:lnTo>
                <a:lnTo>
                  <a:pt x="7101500" y="3352704"/>
                </a:lnTo>
                <a:lnTo>
                  <a:pt x="7101500" y="3362675"/>
                </a:lnTo>
                <a:lnTo>
                  <a:pt x="7072361" y="3362675"/>
                </a:lnTo>
                <a:lnTo>
                  <a:pt x="7111469" y="3378783"/>
                </a:lnTo>
                <a:lnTo>
                  <a:pt x="7132173" y="3368044"/>
                </a:lnTo>
                <a:lnTo>
                  <a:pt x="7132173" y="3378783"/>
                </a:lnTo>
                <a:lnTo>
                  <a:pt x="7122204" y="3384152"/>
                </a:lnTo>
                <a:lnTo>
                  <a:pt x="7122204" y="3394124"/>
                </a:lnTo>
                <a:lnTo>
                  <a:pt x="7132173" y="3398726"/>
                </a:lnTo>
                <a:lnTo>
                  <a:pt x="7111469" y="3419436"/>
                </a:lnTo>
                <a:lnTo>
                  <a:pt x="7111469" y="3424805"/>
                </a:lnTo>
                <a:lnTo>
                  <a:pt x="7141375" y="3440146"/>
                </a:lnTo>
                <a:lnTo>
                  <a:pt x="7141375" y="3450117"/>
                </a:lnTo>
                <a:lnTo>
                  <a:pt x="7161312" y="3450117"/>
                </a:lnTo>
                <a:lnTo>
                  <a:pt x="7151343" y="3455486"/>
                </a:lnTo>
                <a:lnTo>
                  <a:pt x="7141375" y="3455486"/>
                </a:lnTo>
                <a:lnTo>
                  <a:pt x="7122204" y="3466225"/>
                </a:lnTo>
                <a:lnTo>
                  <a:pt x="7101500" y="3466225"/>
                </a:lnTo>
                <a:lnTo>
                  <a:pt x="7091531" y="3460856"/>
                </a:lnTo>
                <a:lnTo>
                  <a:pt x="7101500" y="3470827"/>
                </a:lnTo>
                <a:lnTo>
                  <a:pt x="7111469" y="3486168"/>
                </a:lnTo>
                <a:lnTo>
                  <a:pt x="7101500" y="3486168"/>
                </a:lnTo>
                <a:lnTo>
                  <a:pt x="7091531" y="3486168"/>
                </a:lnTo>
                <a:lnTo>
                  <a:pt x="7091531" y="3506878"/>
                </a:lnTo>
                <a:lnTo>
                  <a:pt x="7072361" y="3506878"/>
                </a:lnTo>
                <a:lnTo>
                  <a:pt x="7072361" y="3496906"/>
                </a:lnTo>
                <a:lnTo>
                  <a:pt x="7051657" y="3491537"/>
                </a:lnTo>
                <a:lnTo>
                  <a:pt x="7051657" y="3480798"/>
                </a:lnTo>
                <a:lnTo>
                  <a:pt x="7041689" y="3480798"/>
                </a:lnTo>
                <a:lnTo>
                  <a:pt x="7041689" y="3470827"/>
                </a:lnTo>
                <a:lnTo>
                  <a:pt x="7051657" y="3470827"/>
                </a:lnTo>
                <a:lnTo>
                  <a:pt x="7072361" y="3455486"/>
                </a:lnTo>
                <a:lnTo>
                  <a:pt x="7062393" y="3460856"/>
                </a:lnTo>
                <a:lnTo>
                  <a:pt x="7022518" y="3460856"/>
                </a:lnTo>
                <a:lnTo>
                  <a:pt x="7012550" y="3460856"/>
                </a:lnTo>
                <a:lnTo>
                  <a:pt x="7001814" y="3450117"/>
                </a:lnTo>
                <a:lnTo>
                  <a:pt x="6971908" y="3475429"/>
                </a:lnTo>
                <a:lnTo>
                  <a:pt x="6971908" y="3480798"/>
                </a:lnTo>
                <a:lnTo>
                  <a:pt x="6952738" y="3496906"/>
                </a:lnTo>
                <a:lnTo>
                  <a:pt x="6962706" y="3480798"/>
                </a:lnTo>
                <a:lnTo>
                  <a:pt x="6952738" y="3475429"/>
                </a:lnTo>
                <a:lnTo>
                  <a:pt x="6962706" y="3470827"/>
                </a:lnTo>
                <a:lnTo>
                  <a:pt x="6962706" y="3460856"/>
                </a:lnTo>
                <a:lnTo>
                  <a:pt x="6971908" y="3450117"/>
                </a:lnTo>
                <a:lnTo>
                  <a:pt x="6971908" y="3445515"/>
                </a:lnTo>
                <a:lnTo>
                  <a:pt x="6962706" y="3450117"/>
                </a:lnTo>
                <a:lnTo>
                  <a:pt x="6952738" y="3450117"/>
                </a:lnTo>
                <a:lnTo>
                  <a:pt x="6952738" y="3445515"/>
                </a:lnTo>
                <a:lnTo>
                  <a:pt x="6962706" y="3434776"/>
                </a:lnTo>
                <a:lnTo>
                  <a:pt x="6971908" y="3430174"/>
                </a:lnTo>
                <a:lnTo>
                  <a:pt x="6981877" y="3424805"/>
                </a:lnTo>
                <a:lnTo>
                  <a:pt x="6981877" y="3419436"/>
                </a:lnTo>
                <a:lnTo>
                  <a:pt x="6971908" y="3409464"/>
                </a:lnTo>
                <a:lnTo>
                  <a:pt x="6962706" y="3414834"/>
                </a:lnTo>
                <a:lnTo>
                  <a:pt x="6932034" y="3404095"/>
                </a:lnTo>
                <a:lnTo>
                  <a:pt x="6932034" y="3394124"/>
                </a:lnTo>
                <a:lnTo>
                  <a:pt x="6942002" y="3394124"/>
                </a:lnTo>
                <a:lnTo>
                  <a:pt x="6932034" y="3388754"/>
                </a:lnTo>
                <a:lnTo>
                  <a:pt x="6962706" y="3384152"/>
                </a:lnTo>
                <a:lnTo>
                  <a:pt x="6981877" y="3378783"/>
                </a:lnTo>
                <a:lnTo>
                  <a:pt x="6991845" y="3378783"/>
                </a:lnTo>
                <a:lnTo>
                  <a:pt x="6991845" y="3368044"/>
                </a:lnTo>
                <a:lnTo>
                  <a:pt x="7012550" y="3373414"/>
                </a:lnTo>
                <a:lnTo>
                  <a:pt x="7001814" y="3384152"/>
                </a:lnTo>
                <a:lnTo>
                  <a:pt x="7041689" y="3373414"/>
                </a:lnTo>
                <a:lnTo>
                  <a:pt x="7031720" y="3368044"/>
                </a:lnTo>
                <a:lnTo>
                  <a:pt x="7031720" y="3348102"/>
                </a:lnTo>
                <a:lnTo>
                  <a:pt x="7041689" y="3348102"/>
                </a:lnTo>
                <a:lnTo>
                  <a:pt x="7051657" y="3352704"/>
                </a:lnTo>
                <a:lnTo>
                  <a:pt x="7051657" y="3362675"/>
                </a:lnTo>
                <a:lnTo>
                  <a:pt x="7062393" y="3368044"/>
                </a:lnTo>
                <a:lnTo>
                  <a:pt x="7062393" y="3348102"/>
                </a:lnTo>
                <a:lnTo>
                  <a:pt x="7072361" y="3337363"/>
                </a:lnTo>
                <a:lnTo>
                  <a:pt x="7091531" y="3331994"/>
                </a:lnTo>
                <a:lnTo>
                  <a:pt x="7101500" y="3337363"/>
                </a:lnTo>
                <a:close/>
                <a:moveTo>
                  <a:pt x="6812410" y="3326625"/>
                </a:moveTo>
                <a:lnTo>
                  <a:pt x="6812410" y="3337363"/>
                </a:lnTo>
                <a:lnTo>
                  <a:pt x="6791706" y="3331994"/>
                </a:lnTo>
                <a:close/>
                <a:moveTo>
                  <a:pt x="5176021" y="3326625"/>
                </a:moveTo>
                <a:lnTo>
                  <a:pt x="5185989" y="3326625"/>
                </a:lnTo>
                <a:lnTo>
                  <a:pt x="5185989" y="3337363"/>
                </a:lnTo>
                <a:lnTo>
                  <a:pt x="5176021" y="3337363"/>
                </a:lnTo>
                <a:close/>
                <a:moveTo>
                  <a:pt x="2293553" y="3326625"/>
                </a:moveTo>
                <a:lnTo>
                  <a:pt x="2293553" y="3337363"/>
                </a:lnTo>
                <a:lnTo>
                  <a:pt x="2274382" y="3337363"/>
                </a:lnTo>
                <a:close/>
                <a:moveTo>
                  <a:pt x="2194633" y="3326625"/>
                </a:moveTo>
                <a:lnTo>
                  <a:pt x="2204602" y="3326625"/>
                </a:lnTo>
                <a:lnTo>
                  <a:pt x="2194633" y="3331994"/>
                </a:lnTo>
                <a:lnTo>
                  <a:pt x="2204602" y="3331994"/>
                </a:lnTo>
                <a:lnTo>
                  <a:pt x="2204602" y="3337363"/>
                </a:lnTo>
                <a:lnTo>
                  <a:pt x="2183898" y="3348102"/>
                </a:lnTo>
                <a:lnTo>
                  <a:pt x="2164727" y="3342732"/>
                </a:lnTo>
                <a:close/>
                <a:moveTo>
                  <a:pt x="2154758" y="3326625"/>
                </a:moveTo>
                <a:lnTo>
                  <a:pt x="2164727" y="3331994"/>
                </a:lnTo>
                <a:lnTo>
                  <a:pt x="2144790" y="3337363"/>
                </a:lnTo>
                <a:lnTo>
                  <a:pt x="2144790" y="3331994"/>
                </a:lnTo>
                <a:close/>
                <a:moveTo>
                  <a:pt x="1985292" y="3326625"/>
                </a:moveTo>
                <a:lnTo>
                  <a:pt x="1994494" y="3331994"/>
                </a:lnTo>
                <a:lnTo>
                  <a:pt x="1975323" y="3337363"/>
                </a:lnTo>
                <a:lnTo>
                  <a:pt x="1975323" y="3331994"/>
                </a:lnTo>
                <a:close/>
                <a:moveTo>
                  <a:pt x="8737889" y="3322022"/>
                </a:moveTo>
                <a:lnTo>
                  <a:pt x="8757060" y="3322022"/>
                </a:lnTo>
                <a:lnTo>
                  <a:pt x="8757060" y="3326625"/>
                </a:lnTo>
                <a:lnTo>
                  <a:pt x="8737889" y="3326625"/>
                </a:lnTo>
                <a:close/>
                <a:moveTo>
                  <a:pt x="4578670" y="3322022"/>
                </a:moveTo>
                <a:lnTo>
                  <a:pt x="4597840" y="3322022"/>
                </a:lnTo>
                <a:lnTo>
                  <a:pt x="4607809" y="3331994"/>
                </a:lnTo>
                <a:lnTo>
                  <a:pt x="4607809" y="3337363"/>
                </a:lnTo>
                <a:lnTo>
                  <a:pt x="4607809" y="3342732"/>
                </a:lnTo>
                <a:lnTo>
                  <a:pt x="4588638" y="3352704"/>
                </a:lnTo>
                <a:lnTo>
                  <a:pt x="4588638" y="3342732"/>
                </a:lnTo>
                <a:lnTo>
                  <a:pt x="4557966" y="3337363"/>
                </a:lnTo>
                <a:lnTo>
                  <a:pt x="4557966" y="3331994"/>
                </a:lnTo>
                <a:close/>
                <a:moveTo>
                  <a:pt x="3969816" y="3322022"/>
                </a:moveTo>
                <a:lnTo>
                  <a:pt x="3989753" y="3322022"/>
                </a:lnTo>
                <a:lnTo>
                  <a:pt x="3979785" y="3326625"/>
                </a:lnTo>
                <a:close/>
                <a:moveTo>
                  <a:pt x="3880098" y="3322022"/>
                </a:moveTo>
                <a:lnTo>
                  <a:pt x="3890067" y="3322022"/>
                </a:lnTo>
                <a:lnTo>
                  <a:pt x="3890067" y="3331994"/>
                </a:lnTo>
                <a:lnTo>
                  <a:pt x="3870130" y="3331994"/>
                </a:lnTo>
                <a:close/>
                <a:moveTo>
                  <a:pt x="3521228" y="3322022"/>
                </a:moveTo>
                <a:lnTo>
                  <a:pt x="3531196" y="3322022"/>
                </a:lnTo>
                <a:lnTo>
                  <a:pt x="3531196" y="3337363"/>
                </a:lnTo>
                <a:lnTo>
                  <a:pt x="3500524" y="3352704"/>
                </a:lnTo>
                <a:lnTo>
                  <a:pt x="3500524" y="3337363"/>
                </a:lnTo>
                <a:close/>
                <a:moveTo>
                  <a:pt x="3450680" y="3322022"/>
                </a:moveTo>
                <a:lnTo>
                  <a:pt x="3450680" y="3342732"/>
                </a:lnTo>
                <a:lnTo>
                  <a:pt x="3440712" y="3348102"/>
                </a:lnTo>
                <a:lnTo>
                  <a:pt x="3421541" y="3337363"/>
                </a:lnTo>
                <a:lnTo>
                  <a:pt x="3421541" y="3331994"/>
                </a:lnTo>
                <a:close/>
                <a:moveTo>
                  <a:pt x="3271246" y="3322022"/>
                </a:moveTo>
                <a:lnTo>
                  <a:pt x="3271246" y="3342732"/>
                </a:lnTo>
                <a:lnTo>
                  <a:pt x="3262044" y="3342732"/>
                </a:lnTo>
                <a:lnTo>
                  <a:pt x="3262044" y="3337363"/>
                </a:lnTo>
                <a:lnTo>
                  <a:pt x="3262044" y="3331994"/>
                </a:lnTo>
                <a:close/>
                <a:moveTo>
                  <a:pt x="3082608" y="3322022"/>
                </a:moveTo>
                <a:lnTo>
                  <a:pt x="3092577" y="3331994"/>
                </a:lnTo>
                <a:lnTo>
                  <a:pt x="3072639" y="3348102"/>
                </a:lnTo>
                <a:lnTo>
                  <a:pt x="3072639" y="3342732"/>
                </a:lnTo>
                <a:lnTo>
                  <a:pt x="3072639" y="3331994"/>
                </a:lnTo>
                <a:close/>
                <a:moveTo>
                  <a:pt x="2364100" y="3322022"/>
                </a:moveTo>
                <a:lnTo>
                  <a:pt x="2384037" y="3331994"/>
                </a:lnTo>
                <a:lnTo>
                  <a:pt x="2343396" y="3352704"/>
                </a:lnTo>
                <a:lnTo>
                  <a:pt x="2334194" y="3352704"/>
                </a:lnTo>
                <a:lnTo>
                  <a:pt x="2324225" y="3348102"/>
                </a:lnTo>
                <a:close/>
                <a:moveTo>
                  <a:pt x="8079193" y="3316653"/>
                </a:moveTo>
                <a:lnTo>
                  <a:pt x="8089161" y="3316653"/>
                </a:lnTo>
                <a:lnTo>
                  <a:pt x="8089161" y="3322022"/>
                </a:lnTo>
                <a:lnTo>
                  <a:pt x="8079193" y="3322022"/>
                </a:lnTo>
                <a:close/>
                <a:moveTo>
                  <a:pt x="7790103" y="3316653"/>
                </a:moveTo>
                <a:lnTo>
                  <a:pt x="7810040" y="3322022"/>
                </a:lnTo>
                <a:lnTo>
                  <a:pt x="7800071" y="3326625"/>
                </a:lnTo>
                <a:lnTo>
                  <a:pt x="7800071" y="3337363"/>
                </a:lnTo>
                <a:lnTo>
                  <a:pt x="7790103" y="3348102"/>
                </a:lnTo>
                <a:lnTo>
                  <a:pt x="7779367" y="3342732"/>
                </a:lnTo>
                <a:lnTo>
                  <a:pt x="7779367" y="3326625"/>
                </a:lnTo>
                <a:close/>
                <a:moveTo>
                  <a:pt x="7421263" y="3316653"/>
                </a:moveTo>
                <a:lnTo>
                  <a:pt x="7430465" y="3322022"/>
                </a:lnTo>
                <a:lnTo>
                  <a:pt x="7421263" y="3326625"/>
                </a:lnTo>
                <a:lnTo>
                  <a:pt x="7411295" y="3322022"/>
                </a:lnTo>
                <a:close/>
                <a:moveTo>
                  <a:pt x="7351483" y="3316653"/>
                </a:moveTo>
                <a:lnTo>
                  <a:pt x="7370653" y="3326625"/>
                </a:lnTo>
                <a:lnTo>
                  <a:pt x="7390591" y="3326625"/>
                </a:lnTo>
                <a:lnTo>
                  <a:pt x="7390591" y="3342732"/>
                </a:lnTo>
                <a:lnTo>
                  <a:pt x="7361451" y="3358073"/>
                </a:lnTo>
                <a:lnTo>
                  <a:pt x="7351483" y="3342732"/>
                </a:lnTo>
                <a:lnTo>
                  <a:pt x="7351483" y="3337363"/>
                </a:lnTo>
                <a:lnTo>
                  <a:pt x="7361451" y="3331994"/>
                </a:lnTo>
                <a:lnTo>
                  <a:pt x="7351483" y="3326625"/>
                </a:lnTo>
                <a:lnTo>
                  <a:pt x="7341514" y="3331994"/>
                </a:lnTo>
                <a:lnTo>
                  <a:pt x="7330779" y="3331994"/>
                </a:lnTo>
                <a:lnTo>
                  <a:pt x="7330779" y="3326625"/>
                </a:lnTo>
                <a:close/>
                <a:moveTo>
                  <a:pt x="7161312" y="3316653"/>
                </a:moveTo>
                <a:lnTo>
                  <a:pt x="7182016" y="3316653"/>
                </a:lnTo>
                <a:lnTo>
                  <a:pt x="7191985" y="3322022"/>
                </a:lnTo>
                <a:lnTo>
                  <a:pt x="7201187" y="3326625"/>
                </a:lnTo>
                <a:lnTo>
                  <a:pt x="7191985" y="3337363"/>
                </a:lnTo>
                <a:lnTo>
                  <a:pt x="7182016" y="3348102"/>
                </a:lnTo>
                <a:lnTo>
                  <a:pt x="7182016" y="3331994"/>
                </a:lnTo>
                <a:lnTo>
                  <a:pt x="7161312" y="3326625"/>
                </a:lnTo>
                <a:close/>
                <a:moveTo>
                  <a:pt x="7072361" y="3316653"/>
                </a:moveTo>
                <a:lnTo>
                  <a:pt x="7081563" y="3316653"/>
                </a:lnTo>
                <a:lnTo>
                  <a:pt x="7081563" y="3322022"/>
                </a:lnTo>
                <a:lnTo>
                  <a:pt x="7072361" y="3326625"/>
                </a:lnTo>
                <a:lnTo>
                  <a:pt x="7051657" y="3326625"/>
                </a:lnTo>
                <a:close/>
                <a:moveTo>
                  <a:pt x="6872222" y="3316653"/>
                </a:moveTo>
                <a:lnTo>
                  <a:pt x="6882191" y="3322022"/>
                </a:lnTo>
                <a:lnTo>
                  <a:pt x="6892926" y="3316653"/>
                </a:lnTo>
                <a:lnTo>
                  <a:pt x="6912096" y="3316653"/>
                </a:lnTo>
                <a:lnTo>
                  <a:pt x="6932034" y="3326625"/>
                </a:lnTo>
                <a:lnTo>
                  <a:pt x="6952738" y="3331994"/>
                </a:lnTo>
                <a:lnTo>
                  <a:pt x="6942002" y="3337363"/>
                </a:lnTo>
                <a:lnTo>
                  <a:pt x="6962706" y="3342732"/>
                </a:lnTo>
                <a:lnTo>
                  <a:pt x="6962706" y="3348102"/>
                </a:lnTo>
                <a:lnTo>
                  <a:pt x="6962706" y="3352704"/>
                </a:lnTo>
                <a:lnTo>
                  <a:pt x="6952738" y="3362675"/>
                </a:lnTo>
                <a:lnTo>
                  <a:pt x="6932034" y="3368044"/>
                </a:lnTo>
                <a:lnTo>
                  <a:pt x="6932034" y="3378783"/>
                </a:lnTo>
                <a:lnTo>
                  <a:pt x="6922065" y="3384152"/>
                </a:lnTo>
                <a:lnTo>
                  <a:pt x="6902895" y="3384152"/>
                </a:lnTo>
                <a:lnTo>
                  <a:pt x="6882191" y="3388754"/>
                </a:lnTo>
                <a:lnTo>
                  <a:pt x="6882191" y="3398726"/>
                </a:lnTo>
                <a:lnTo>
                  <a:pt x="6902895" y="3394124"/>
                </a:lnTo>
                <a:lnTo>
                  <a:pt x="6932034" y="3430174"/>
                </a:lnTo>
                <a:lnTo>
                  <a:pt x="6912096" y="3434776"/>
                </a:lnTo>
                <a:lnTo>
                  <a:pt x="6932034" y="3440146"/>
                </a:lnTo>
                <a:lnTo>
                  <a:pt x="6942002" y="3450117"/>
                </a:lnTo>
                <a:lnTo>
                  <a:pt x="6932034" y="3455486"/>
                </a:lnTo>
                <a:lnTo>
                  <a:pt x="6932034" y="3466225"/>
                </a:lnTo>
                <a:lnTo>
                  <a:pt x="6902895" y="3466225"/>
                </a:lnTo>
                <a:lnTo>
                  <a:pt x="6872222" y="3486168"/>
                </a:lnTo>
                <a:lnTo>
                  <a:pt x="6862253" y="3486168"/>
                </a:lnTo>
                <a:lnTo>
                  <a:pt x="6862253" y="3475429"/>
                </a:lnTo>
                <a:lnTo>
                  <a:pt x="6872222" y="3470827"/>
                </a:lnTo>
                <a:lnTo>
                  <a:pt x="6872222" y="3460856"/>
                </a:lnTo>
                <a:lnTo>
                  <a:pt x="6851518" y="3450117"/>
                </a:lnTo>
                <a:lnTo>
                  <a:pt x="6843083" y="3445515"/>
                </a:lnTo>
                <a:lnTo>
                  <a:pt x="6822379" y="3445515"/>
                </a:lnTo>
                <a:lnTo>
                  <a:pt x="6822379" y="3450117"/>
                </a:lnTo>
                <a:lnTo>
                  <a:pt x="6812410" y="3455486"/>
                </a:lnTo>
                <a:lnTo>
                  <a:pt x="6812410" y="3470827"/>
                </a:lnTo>
                <a:lnTo>
                  <a:pt x="6802441" y="3475429"/>
                </a:lnTo>
                <a:lnTo>
                  <a:pt x="6791706" y="3486168"/>
                </a:lnTo>
                <a:lnTo>
                  <a:pt x="6783271" y="3475429"/>
                </a:lnTo>
                <a:lnTo>
                  <a:pt x="6802441" y="3460856"/>
                </a:lnTo>
                <a:lnTo>
                  <a:pt x="6783271" y="3460856"/>
                </a:lnTo>
                <a:lnTo>
                  <a:pt x="6762567" y="3470827"/>
                </a:lnTo>
                <a:lnTo>
                  <a:pt x="6742630" y="3470827"/>
                </a:lnTo>
                <a:lnTo>
                  <a:pt x="6742630" y="3480798"/>
                </a:lnTo>
                <a:lnTo>
                  <a:pt x="6772536" y="3480798"/>
                </a:lnTo>
                <a:lnTo>
                  <a:pt x="6762567" y="3486168"/>
                </a:lnTo>
                <a:lnTo>
                  <a:pt x="6772536" y="3491537"/>
                </a:lnTo>
                <a:lnTo>
                  <a:pt x="6772536" y="3506878"/>
                </a:lnTo>
                <a:lnTo>
                  <a:pt x="6783271" y="3502275"/>
                </a:lnTo>
                <a:lnTo>
                  <a:pt x="6812410" y="3502275"/>
                </a:lnTo>
                <a:lnTo>
                  <a:pt x="6812410" y="3506878"/>
                </a:lnTo>
                <a:lnTo>
                  <a:pt x="6791706" y="3516849"/>
                </a:lnTo>
                <a:lnTo>
                  <a:pt x="6783271" y="3527587"/>
                </a:lnTo>
                <a:lnTo>
                  <a:pt x="6772536" y="3527587"/>
                </a:lnTo>
                <a:lnTo>
                  <a:pt x="6772536" y="3511480"/>
                </a:lnTo>
                <a:lnTo>
                  <a:pt x="6752598" y="3496906"/>
                </a:lnTo>
                <a:lnTo>
                  <a:pt x="6752598" y="3486168"/>
                </a:lnTo>
                <a:lnTo>
                  <a:pt x="6742630" y="3491537"/>
                </a:lnTo>
                <a:lnTo>
                  <a:pt x="6733428" y="3480798"/>
                </a:lnTo>
                <a:lnTo>
                  <a:pt x="6722692" y="3486168"/>
                </a:lnTo>
                <a:lnTo>
                  <a:pt x="6722692" y="3460856"/>
                </a:lnTo>
                <a:lnTo>
                  <a:pt x="6712724" y="3466225"/>
                </a:lnTo>
                <a:lnTo>
                  <a:pt x="6702755" y="3466225"/>
                </a:lnTo>
                <a:lnTo>
                  <a:pt x="6702755" y="3455486"/>
                </a:lnTo>
                <a:lnTo>
                  <a:pt x="6733428" y="3460856"/>
                </a:lnTo>
                <a:lnTo>
                  <a:pt x="6742630" y="3455486"/>
                </a:lnTo>
                <a:lnTo>
                  <a:pt x="6752598" y="3455486"/>
                </a:lnTo>
                <a:lnTo>
                  <a:pt x="6742630" y="3460856"/>
                </a:lnTo>
                <a:lnTo>
                  <a:pt x="6762567" y="3460856"/>
                </a:lnTo>
                <a:lnTo>
                  <a:pt x="6762567" y="3455486"/>
                </a:lnTo>
                <a:lnTo>
                  <a:pt x="6772536" y="3445515"/>
                </a:lnTo>
                <a:lnTo>
                  <a:pt x="6802441" y="3430174"/>
                </a:lnTo>
                <a:lnTo>
                  <a:pt x="6822379" y="3419436"/>
                </a:lnTo>
                <a:lnTo>
                  <a:pt x="6822379" y="3404095"/>
                </a:lnTo>
                <a:lnTo>
                  <a:pt x="6832347" y="3398726"/>
                </a:lnTo>
                <a:lnTo>
                  <a:pt x="6832347" y="3388754"/>
                </a:lnTo>
                <a:lnTo>
                  <a:pt x="6822379" y="3384152"/>
                </a:lnTo>
                <a:lnTo>
                  <a:pt x="6822379" y="3378783"/>
                </a:lnTo>
                <a:lnTo>
                  <a:pt x="6812410" y="3378783"/>
                </a:lnTo>
                <a:lnTo>
                  <a:pt x="6802441" y="3378783"/>
                </a:lnTo>
                <a:lnTo>
                  <a:pt x="6802441" y="3368044"/>
                </a:lnTo>
                <a:lnTo>
                  <a:pt x="6802441" y="3358073"/>
                </a:lnTo>
                <a:lnTo>
                  <a:pt x="6822379" y="3358073"/>
                </a:lnTo>
                <a:lnTo>
                  <a:pt x="6832347" y="3362675"/>
                </a:lnTo>
                <a:lnTo>
                  <a:pt x="6832347" y="3348102"/>
                </a:lnTo>
                <a:lnTo>
                  <a:pt x="6822379" y="3342732"/>
                </a:lnTo>
                <a:lnTo>
                  <a:pt x="6851518" y="3326625"/>
                </a:lnTo>
                <a:lnTo>
                  <a:pt x="6862253" y="3331994"/>
                </a:lnTo>
                <a:lnTo>
                  <a:pt x="6872222" y="3326625"/>
                </a:lnTo>
                <a:close/>
                <a:moveTo>
                  <a:pt x="5426003" y="3316653"/>
                </a:moveTo>
                <a:lnTo>
                  <a:pt x="5435972" y="3322022"/>
                </a:lnTo>
                <a:lnTo>
                  <a:pt x="5426003" y="3326625"/>
                </a:lnTo>
                <a:lnTo>
                  <a:pt x="5405299" y="3326625"/>
                </a:lnTo>
                <a:close/>
                <a:moveTo>
                  <a:pt x="5366192" y="3316653"/>
                </a:moveTo>
                <a:lnTo>
                  <a:pt x="5405299" y="3316653"/>
                </a:lnTo>
                <a:lnTo>
                  <a:pt x="5376160" y="3326625"/>
                </a:lnTo>
                <a:lnTo>
                  <a:pt x="5356223" y="3326625"/>
                </a:lnTo>
                <a:close/>
                <a:moveTo>
                  <a:pt x="4209063" y="3316653"/>
                </a:moveTo>
                <a:lnTo>
                  <a:pt x="4219032" y="3316653"/>
                </a:lnTo>
                <a:lnTo>
                  <a:pt x="4219032" y="3331994"/>
                </a:lnTo>
                <a:lnTo>
                  <a:pt x="4209063" y="3337363"/>
                </a:lnTo>
                <a:lnTo>
                  <a:pt x="4209063" y="3331994"/>
                </a:lnTo>
                <a:close/>
                <a:moveTo>
                  <a:pt x="2992123" y="3316653"/>
                </a:moveTo>
                <a:lnTo>
                  <a:pt x="2992123" y="3326625"/>
                </a:lnTo>
                <a:lnTo>
                  <a:pt x="2972953" y="3331994"/>
                </a:lnTo>
                <a:lnTo>
                  <a:pt x="2962984" y="3331994"/>
                </a:lnTo>
                <a:close/>
                <a:moveTo>
                  <a:pt x="2913141" y="3316653"/>
                </a:moveTo>
                <a:lnTo>
                  <a:pt x="2922343" y="3331994"/>
                </a:lnTo>
                <a:lnTo>
                  <a:pt x="2913141" y="3337363"/>
                </a:lnTo>
                <a:lnTo>
                  <a:pt x="2913141" y="3342732"/>
                </a:lnTo>
                <a:lnTo>
                  <a:pt x="2892437" y="3352704"/>
                </a:lnTo>
                <a:lnTo>
                  <a:pt x="2892437" y="3342732"/>
                </a:lnTo>
                <a:lnTo>
                  <a:pt x="2892437" y="3331994"/>
                </a:lnTo>
                <a:close/>
                <a:moveTo>
                  <a:pt x="2861764" y="3316653"/>
                </a:moveTo>
                <a:lnTo>
                  <a:pt x="2882468" y="3322022"/>
                </a:lnTo>
                <a:lnTo>
                  <a:pt x="2861764" y="3337363"/>
                </a:lnTo>
                <a:lnTo>
                  <a:pt x="2842594" y="3337363"/>
                </a:lnTo>
                <a:lnTo>
                  <a:pt x="2842594" y="3326625"/>
                </a:lnTo>
                <a:close/>
                <a:moveTo>
                  <a:pt x="8248659" y="3312051"/>
                </a:moveTo>
                <a:lnTo>
                  <a:pt x="8268597" y="3312051"/>
                </a:lnTo>
                <a:lnTo>
                  <a:pt x="8268597" y="3316653"/>
                </a:lnTo>
                <a:lnTo>
                  <a:pt x="8248659" y="3322022"/>
                </a:lnTo>
                <a:close/>
                <a:moveTo>
                  <a:pt x="7719555" y="3312051"/>
                </a:moveTo>
                <a:lnTo>
                  <a:pt x="7740259" y="3312051"/>
                </a:lnTo>
                <a:lnTo>
                  <a:pt x="7729524" y="3322022"/>
                </a:lnTo>
                <a:lnTo>
                  <a:pt x="7719555" y="3322022"/>
                </a:lnTo>
                <a:close/>
                <a:moveTo>
                  <a:pt x="7390591" y="3312051"/>
                </a:moveTo>
                <a:lnTo>
                  <a:pt x="7401326" y="3326625"/>
                </a:lnTo>
                <a:lnTo>
                  <a:pt x="7380622" y="3316653"/>
                </a:lnTo>
                <a:close/>
                <a:moveTo>
                  <a:pt x="7031720" y="3312051"/>
                </a:moveTo>
                <a:lnTo>
                  <a:pt x="7041689" y="3312051"/>
                </a:lnTo>
                <a:lnTo>
                  <a:pt x="7041689" y="3316653"/>
                </a:lnTo>
                <a:lnTo>
                  <a:pt x="7022518" y="3316653"/>
                </a:lnTo>
                <a:close/>
                <a:moveTo>
                  <a:pt x="4518858" y="3312051"/>
                </a:moveTo>
                <a:lnTo>
                  <a:pt x="4538028" y="3316653"/>
                </a:lnTo>
                <a:lnTo>
                  <a:pt x="4518858" y="3322022"/>
                </a:lnTo>
                <a:lnTo>
                  <a:pt x="4498154" y="3322022"/>
                </a:lnTo>
                <a:close/>
                <a:moveTo>
                  <a:pt x="4478983" y="3312051"/>
                </a:moveTo>
                <a:lnTo>
                  <a:pt x="4488185" y="3312051"/>
                </a:lnTo>
                <a:lnTo>
                  <a:pt x="4498154" y="3312051"/>
                </a:lnTo>
                <a:lnTo>
                  <a:pt x="4488185" y="3316653"/>
                </a:lnTo>
                <a:lnTo>
                  <a:pt x="4498154" y="3322022"/>
                </a:lnTo>
                <a:lnTo>
                  <a:pt x="4488185" y="3326625"/>
                </a:lnTo>
                <a:lnTo>
                  <a:pt x="4478983" y="3326625"/>
                </a:lnTo>
                <a:lnTo>
                  <a:pt x="4469015" y="3326625"/>
                </a:lnTo>
                <a:lnTo>
                  <a:pt x="4478983" y="3316653"/>
                </a:lnTo>
                <a:close/>
                <a:moveTo>
                  <a:pt x="4189893" y="3312051"/>
                </a:moveTo>
                <a:lnTo>
                  <a:pt x="4209063" y="3312051"/>
                </a:lnTo>
                <a:lnTo>
                  <a:pt x="4199095" y="3316653"/>
                </a:lnTo>
                <a:lnTo>
                  <a:pt x="4189893" y="3322022"/>
                </a:lnTo>
                <a:close/>
                <a:moveTo>
                  <a:pt x="3350994" y="3312051"/>
                </a:moveTo>
                <a:lnTo>
                  <a:pt x="3371699" y="3312051"/>
                </a:lnTo>
                <a:lnTo>
                  <a:pt x="3371699" y="3322022"/>
                </a:lnTo>
                <a:lnTo>
                  <a:pt x="3361730" y="3322022"/>
                </a:lnTo>
                <a:close/>
                <a:moveTo>
                  <a:pt x="3051936" y="3312051"/>
                </a:moveTo>
                <a:lnTo>
                  <a:pt x="3051936" y="3326625"/>
                </a:lnTo>
                <a:lnTo>
                  <a:pt x="3041967" y="3316653"/>
                </a:lnTo>
                <a:close/>
                <a:moveTo>
                  <a:pt x="768352" y="3312051"/>
                </a:moveTo>
                <a:lnTo>
                  <a:pt x="787522" y="3312051"/>
                </a:lnTo>
                <a:lnTo>
                  <a:pt x="768352" y="3322022"/>
                </a:lnTo>
                <a:close/>
                <a:moveTo>
                  <a:pt x="4837087" y="3306682"/>
                </a:moveTo>
                <a:lnTo>
                  <a:pt x="4847056" y="3312051"/>
                </a:lnTo>
                <a:lnTo>
                  <a:pt x="4827119" y="3312051"/>
                </a:lnTo>
                <a:close/>
                <a:moveTo>
                  <a:pt x="4149252" y="3306682"/>
                </a:moveTo>
                <a:lnTo>
                  <a:pt x="4159220" y="3316653"/>
                </a:lnTo>
                <a:lnTo>
                  <a:pt x="4169189" y="3322022"/>
                </a:lnTo>
                <a:lnTo>
                  <a:pt x="4159220" y="3331994"/>
                </a:lnTo>
                <a:lnTo>
                  <a:pt x="4130081" y="3331994"/>
                </a:lnTo>
                <a:lnTo>
                  <a:pt x="4119346" y="3337363"/>
                </a:lnTo>
                <a:lnTo>
                  <a:pt x="4109377" y="3331994"/>
                </a:lnTo>
                <a:lnTo>
                  <a:pt x="4130081" y="3316653"/>
                </a:lnTo>
                <a:lnTo>
                  <a:pt x="4130081" y="3312051"/>
                </a:lnTo>
                <a:close/>
                <a:moveTo>
                  <a:pt x="3900803" y="3306682"/>
                </a:moveTo>
                <a:lnTo>
                  <a:pt x="3900803" y="3312051"/>
                </a:lnTo>
                <a:lnTo>
                  <a:pt x="3900803" y="3316653"/>
                </a:lnTo>
                <a:lnTo>
                  <a:pt x="3890067" y="3312051"/>
                </a:lnTo>
                <a:close/>
                <a:moveTo>
                  <a:pt x="2324225" y="3306682"/>
                </a:moveTo>
                <a:lnTo>
                  <a:pt x="2314257" y="3316653"/>
                </a:lnTo>
                <a:lnTo>
                  <a:pt x="2304288" y="3316653"/>
                </a:lnTo>
                <a:lnTo>
                  <a:pt x="2304288" y="3312051"/>
                </a:lnTo>
                <a:close/>
                <a:moveTo>
                  <a:pt x="2025166" y="3306682"/>
                </a:moveTo>
                <a:lnTo>
                  <a:pt x="2045104" y="3306682"/>
                </a:lnTo>
                <a:lnTo>
                  <a:pt x="2025166" y="3312051"/>
                </a:lnTo>
                <a:close/>
                <a:moveTo>
                  <a:pt x="8936495" y="3301313"/>
                </a:moveTo>
                <a:lnTo>
                  <a:pt x="8946464" y="3306682"/>
                </a:lnTo>
                <a:lnTo>
                  <a:pt x="8946464" y="3312051"/>
                </a:lnTo>
                <a:lnTo>
                  <a:pt x="8936495" y="3312051"/>
                </a:lnTo>
                <a:lnTo>
                  <a:pt x="8927293" y="3312051"/>
                </a:lnTo>
                <a:close/>
                <a:moveTo>
                  <a:pt x="7859883" y="3301313"/>
                </a:moveTo>
                <a:lnTo>
                  <a:pt x="7859883" y="3306682"/>
                </a:lnTo>
                <a:lnTo>
                  <a:pt x="7839179" y="3312051"/>
                </a:lnTo>
                <a:close/>
                <a:moveTo>
                  <a:pt x="7361451" y="3301313"/>
                </a:moveTo>
                <a:lnTo>
                  <a:pt x="7370653" y="3306682"/>
                </a:lnTo>
                <a:lnTo>
                  <a:pt x="7361451" y="3306682"/>
                </a:lnTo>
                <a:close/>
                <a:moveTo>
                  <a:pt x="6922065" y="3301313"/>
                </a:moveTo>
                <a:lnTo>
                  <a:pt x="6942002" y="3306682"/>
                </a:lnTo>
                <a:lnTo>
                  <a:pt x="6922065" y="3316653"/>
                </a:lnTo>
                <a:close/>
                <a:moveTo>
                  <a:pt x="5316348" y="3301313"/>
                </a:moveTo>
                <a:lnTo>
                  <a:pt x="5326317" y="3301313"/>
                </a:lnTo>
                <a:lnTo>
                  <a:pt x="5326317" y="3306682"/>
                </a:lnTo>
                <a:close/>
                <a:moveTo>
                  <a:pt x="5166819" y="3301313"/>
                </a:moveTo>
                <a:lnTo>
                  <a:pt x="5176021" y="3301313"/>
                </a:lnTo>
                <a:lnTo>
                  <a:pt x="5185989" y="3312051"/>
                </a:lnTo>
                <a:lnTo>
                  <a:pt x="5166819" y="3316653"/>
                </a:lnTo>
                <a:lnTo>
                  <a:pt x="5176021" y="3322022"/>
                </a:lnTo>
                <a:lnTo>
                  <a:pt x="5156850" y="3316653"/>
                </a:lnTo>
                <a:lnTo>
                  <a:pt x="5166819" y="3312051"/>
                </a:lnTo>
                <a:close/>
                <a:moveTo>
                  <a:pt x="4997352" y="3301313"/>
                </a:moveTo>
                <a:lnTo>
                  <a:pt x="5016523" y="3301313"/>
                </a:lnTo>
                <a:lnTo>
                  <a:pt x="5016523" y="3312051"/>
                </a:lnTo>
                <a:lnTo>
                  <a:pt x="5037227" y="3312051"/>
                </a:lnTo>
                <a:lnTo>
                  <a:pt x="5047195" y="3326625"/>
                </a:lnTo>
                <a:lnTo>
                  <a:pt x="5027258" y="3348102"/>
                </a:lnTo>
                <a:lnTo>
                  <a:pt x="5016523" y="3337363"/>
                </a:lnTo>
                <a:lnTo>
                  <a:pt x="5006554" y="3326625"/>
                </a:lnTo>
                <a:lnTo>
                  <a:pt x="5006554" y="3322022"/>
                </a:lnTo>
                <a:lnTo>
                  <a:pt x="4997352" y="3322022"/>
                </a:lnTo>
                <a:lnTo>
                  <a:pt x="4987384" y="3316653"/>
                </a:lnTo>
                <a:lnTo>
                  <a:pt x="4987384" y="3322022"/>
                </a:lnTo>
                <a:lnTo>
                  <a:pt x="4967446" y="3322022"/>
                </a:lnTo>
                <a:close/>
                <a:moveTo>
                  <a:pt x="4927572" y="3301313"/>
                </a:moveTo>
                <a:lnTo>
                  <a:pt x="4937540" y="3306682"/>
                </a:lnTo>
                <a:lnTo>
                  <a:pt x="4956711" y="3306682"/>
                </a:lnTo>
                <a:lnTo>
                  <a:pt x="4946742" y="3316653"/>
                </a:lnTo>
                <a:lnTo>
                  <a:pt x="4917603" y="3312051"/>
                </a:lnTo>
                <a:lnTo>
                  <a:pt x="4927572" y="3312051"/>
                </a:lnTo>
                <a:lnTo>
                  <a:pt x="4927572" y="3306682"/>
                </a:lnTo>
                <a:close/>
                <a:moveTo>
                  <a:pt x="4867760" y="3301313"/>
                </a:moveTo>
                <a:lnTo>
                  <a:pt x="4896899" y="3306682"/>
                </a:lnTo>
                <a:lnTo>
                  <a:pt x="4886930" y="3312051"/>
                </a:lnTo>
                <a:lnTo>
                  <a:pt x="4857791" y="3312051"/>
                </a:lnTo>
                <a:close/>
                <a:moveTo>
                  <a:pt x="3092577" y="3301313"/>
                </a:moveTo>
                <a:lnTo>
                  <a:pt x="3101778" y="3301313"/>
                </a:lnTo>
                <a:lnTo>
                  <a:pt x="3092577" y="3306682"/>
                </a:lnTo>
                <a:close/>
                <a:moveTo>
                  <a:pt x="7471107" y="3295943"/>
                </a:moveTo>
                <a:lnTo>
                  <a:pt x="7481075" y="3295943"/>
                </a:lnTo>
                <a:lnTo>
                  <a:pt x="7481075" y="3301313"/>
                </a:lnTo>
                <a:lnTo>
                  <a:pt x="7471107" y="3301313"/>
                </a:lnTo>
                <a:close/>
                <a:moveTo>
                  <a:pt x="7401326" y="3295943"/>
                </a:moveTo>
                <a:lnTo>
                  <a:pt x="7401326" y="3301313"/>
                </a:lnTo>
                <a:lnTo>
                  <a:pt x="7401326" y="3312051"/>
                </a:lnTo>
                <a:lnTo>
                  <a:pt x="7390591" y="3312051"/>
                </a:lnTo>
                <a:lnTo>
                  <a:pt x="7380622" y="3301313"/>
                </a:lnTo>
                <a:close/>
                <a:moveTo>
                  <a:pt x="7171281" y="3295943"/>
                </a:moveTo>
                <a:lnTo>
                  <a:pt x="7161312" y="3312051"/>
                </a:lnTo>
                <a:lnTo>
                  <a:pt x="7151343" y="3312051"/>
                </a:lnTo>
                <a:lnTo>
                  <a:pt x="7132173" y="3301313"/>
                </a:lnTo>
                <a:close/>
                <a:moveTo>
                  <a:pt x="4698293" y="3295943"/>
                </a:moveTo>
                <a:lnTo>
                  <a:pt x="4727432" y="3295943"/>
                </a:lnTo>
                <a:lnTo>
                  <a:pt x="4727432" y="3306682"/>
                </a:lnTo>
                <a:lnTo>
                  <a:pt x="4717464" y="3322022"/>
                </a:lnTo>
                <a:lnTo>
                  <a:pt x="4698293" y="3322022"/>
                </a:lnTo>
                <a:lnTo>
                  <a:pt x="4688325" y="3322022"/>
                </a:lnTo>
                <a:lnTo>
                  <a:pt x="4677589" y="3322022"/>
                </a:lnTo>
                <a:lnTo>
                  <a:pt x="4677589" y="3306682"/>
                </a:lnTo>
                <a:close/>
                <a:moveTo>
                  <a:pt x="3521228" y="3295943"/>
                </a:moveTo>
                <a:lnTo>
                  <a:pt x="3541165" y="3295943"/>
                </a:lnTo>
                <a:lnTo>
                  <a:pt x="3521228" y="3301313"/>
                </a:lnTo>
                <a:close/>
                <a:moveTo>
                  <a:pt x="3460649" y="3295943"/>
                </a:moveTo>
                <a:lnTo>
                  <a:pt x="3471385" y="3295943"/>
                </a:lnTo>
                <a:lnTo>
                  <a:pt x="3481354" y="3301313"/>
                </a:lnTo>
                <a:lnTo>
                  <a:pt x="3450680" y="3312051"/>
                </a:lnTo>
                <a:lnTo>
                  <a:pt x="3440712" y="3301313"/>
                </a:lnTo>
                <a:close/>
                <a:moveTo>
                  <a:pt x="2643222" y="3295943"/>
                </a:moveTo>
                <a:lnTo>
                  <a:pt x="2643222" y="3306682"/>
                </a:lnTo>
                <a:lnTo>
                  <a:pt x="2632486" y="3312051"/>
                </a:lnTo>
                <a:lnTo>
                  <a:pt x="2643222" y="3322022"/>
                </a:lnTo>
                <a:lnTo>
                  <a:pt x="2643222" y="3331994"/>
                </a:lnTo>
                <a:lnTo>
                  <a:pt x="2673127" y="3331994"/>
                </a:lnTo>
                <a:lnTo>
                  <a:pt x="2673127" y="3326625"/>
                </a:lnTo>
                <a:lnTo>
                  <a:pt x="2673127" y="3322022"/>
                </a:lnTo>
                <a:lnTo>
                  <a:pt x="2703033" y="3306682"/>
                </a:lnTo>
                <a:lnTo>
                  <a:pt x="2713002" y="3316653"/>
                </a:lnTo>
                <a:lnTo>
                  <a:pt x="2703033" y="3326625"/>
                </a:lnTo>
                <a:lnTo>
                  <a:pt x="2762845" y="3306682"/>
                </a:lnTo>
                <a:lnTo>
                  <a:pt x="2772814" y="3312051"/>
                </a:lnTo>
                <a:lnTo>
                  <a:pt x="2762845" y="3316653"/>
                </a:lnTo>
                <a:lnTo>
                  <a:pt x="2782782" y="3326625"/>
                </a:lnTo>
                <a:lnTo>
                  <a:pt x="2752876" y="3331994"/>
                </a:lnTo>
                <a:lnTo>
                  <a:pt x="2743675" y="3331994"/>
                </a:lnTo>
                <a:lnTo>
                  <a:pt x="2732939" y="3337363"/>
                </a:lnTo>
                <a:lnTo>
                  <a:pt x="2653190" y="3337363"/>
                </a:lnTo>
                <a:lnTo>
                  <a:pt x="2643222" y="3342732"/>
                </a:lnTo>
                <a:lnTo>
                  <a:pt x="2603347" y="3362675"/>
                </a:lnTo>
                <a:lnTo>
                  <a:pt x="2572674" y="3362675"/>
                </a:lnTo>
                <a:lnTo>
                  <a:pt x="2543535" y="3373414"/>
                </a:lnTo>
                <a:lnTo>
                  <a:pt x="2533567" y="3388754"/>
                </a:lnTo>
                <a:lnTo>
                  <a:pt x="2533567" y="3368044"/>
                </a:lnTo>
                <a:lnTo>
                  <a:pt x="2543535" y="3362675"/>
                </a:lnTo>
                <a:lnTo>
                  <a:pt x="2543535" y="3326625"/>
                </a:lnTo>
                <a:lnTo>
                  <a:pt x="2533567" y="3322022"/>
                </a:lnTo>
                <a:lnTo>
                  <a:pt x="2553504" y="3316653"/>
                </a:lnTo>
                <a:lnTo>
                  <a:pt x="2563472" y="3316653"/>
                </a:lnTo>
                <a:lnTo>
                  <a:pt x="2624051" y="3306682"/>
                </a:lnTo>
                <a:close/>
                <a:moveTo>
                  <a:pt x="2473755" y="3295943"/>
                </a:moveTo>
                <a:lnTo>
                  <a:pt x="2493692" y="3295943"/>
                </a:lnTo>
                <a:lnTo>
                  <a:pt x="2483723" y="3306682"/>
                </a:lnTo>
                <a:close/>
                <a:moveTo>
                  <a:pt x="618056" y="3295943"/>
                </a:moveTo>
                <a:lnTo>
                  <a:pt x="628024" y="3295943"/>
                </a:lnTo>
                <a:lnTo>
                  <a:pt x="638760" y="3295943"/>
                </a:lnTo>
                <a:lnTo>
                  <a:pt x="687836" y="3295943"/>
                </a:lnTo>
                <a:lnTo>
                  <a:pt x="687836" y="3301313"/>
                </a:lnTo>
                <a:lnTo>
                  <a:pt x="618056" y="3322022"/>
                </a:lnTo>
                <a:lnTo>
                  <a:pt x="598885" y="3326625"/>
                </a:lnTo>
                <a:lnTo>
                  <a:pt x="588916" y="3326625"/>
                </a:lnTo>
                <a:lnTo>
                  <a:pt x="539073" y="3326625"/>
                </a:lnTo>
                <a:lnTo>
                  <a:pt x="529105" y="3326625"/>
                </a:lnTo>
                <a:lnTo>
                  <a:pt x="568212" y="3312051"/>
                </a:lnTo>
                <a:lnTo>
                  <a:pt x="588916" y="3301313"/>
                </a:lnTo>
                <a:lnTo>
                  <a:pt x="608087" y="3301313"/>
                </a:lnTo>
                <a:close/>
                <a:moveTo>
                  <a:pt x="6952738" y="3291341"/>
                </a:moveTo>
                <a:lnTo>
                  <a:pt x="6962706" y="3291341"/>
                </a:lnTo>
                <a:lnTo>
                  <a:pt x="6971908" y="3295943"/>
                </a:lnTo>
                <a:lnTo>
                  <a:pt x="6952738" y="3295943"/>
                </a:lnTo>
                <a:close/>
                <a:moveTo>
                  <a:pt x="4049565" y="3291341"/>
                </a:moveTo>
                <a:lnTo>
                  <a:pt x="4070269" y="3291341"/>
                </a:lnTo>
                <a:lnTo>
                  <a:pt x="4078704" y="3295943"/>
                </a:lnTo>
                <a:lnTo>
                  <a:pt x="4078704" y="3316653"/>
                </a:lnTo>
                <a:lnTo>
                  <a:pt x="4039597" y="3348102"/>
                </a:lnTo>
                <a:lnTo>
                  <a:pt x="4029629" y="3342732"/>
                </a:lnTo>
                <a:lnTo>
                  <a:pt x="4049565" y="3322022"/>
                </a:lnTo>
                <a:lnTo>
                  <a:pt x="4039597" y="3316653"/>
                </a:lnTo>
                <a:lnTo>
                  <a:pt x="4039597" y="3306682"/>
                </a:lnTo>
                <a:lnTo>
                  <a:pt x="4039597" y="3301313"/>
                </a:lnTo>
                <a:lnTo>
                  <a:pt x="4039597" y="3295943"/>
                </a:lnTo>
                <a:close/>
                <a:moveTo>
                  <a:pt x="3979785" y="3291341"/>
                </a:moveTo>
                <a:lnTo>
                  <a:pt x="4010458" y="3291341"/>
                </a:lnTo>
                <a:lnTo>
                  <a:pt x="3999722" y="3295943"/>
                </a:lnTo>
                <a:lnTo>
                  <a:pt x="3979785" y="3295943"/>
                </a:lnTo>
                <a:close/>
                <a:moveTo>
                  <a:pt x="3810319" y="3291341"/>
                </a:moveTo>
                <a:lnTo>
                  <a:pt x="3810319" y="3295943"/>
                </a:lnTo>
                <a:lnTo>
                  <a:pt x="3830255" y="3291341"/>
                </a:lnTo>
                <a:lnTo>
                  <a:pt x="3849426" y="3295943"/>
                </a:lnTo>
                <a:lnTo>
                  <a:pt x="3830255" y="3312051"/>
                </a:lnTo>
                <a:lnTo>
                  <a:pt x="3810319" y="3306682"/>
                </a:lnTo>
                <a:lnTo>
                  <a:pt x="3799583" y="3326625"/>
                </a:lnTo>
                <a:lnTo>
                  <a:pt x="3770444" y="3326625"/>
                </a:lnTo>
                <a:lnTo>
                  <a:pt x="3760475" y="3337363"/>
                </a:lnTo>
                <a:lnTo>
                  <a:pt x="3739771" y="3337363"/>
                </a:lnTo>
                <a:lnTo>
                  <a:pt x="3729802" y="3348102"/>
                </a:lnTo>
                <a:lnTo>
                  <a:pt x="3710632" y="3348102"/>
                </a:lnTo>
                <a:lnTo>
                  <a:pt x="3729802" y="3337363"/>
                </a:lnTo>
                <a:lnTo>
                  <a:pt x="3729802" y="3326625"/>
                </a:lnTo>
                <a:lnTo>
                  <a:pt x="3760475" y="3312051"/>
                </a:lnTo>
                <a:lnTo>
                  <a:pt x="3770444" y="3312051"/>
                </a:lnTo>
                <a:close/>
                <a:moveTo>
                  <a:pt x="3700664" y="3291341"/>
                </a:moveTo>
                <a:lnTo>
                  <a:pt x="3720600" y="3295943"/>
                </a:lnTo>
                <a:lnTo>
                  <a:pt x="3700664" y="3306682"/>
                </a:lnTo>
                <a:lnTo>
                  <a:pt x="3690694" y="3306682"/>
                </a:lnTo>
                <a:close/>
                <a:moveTo>
                  <a:pt x="3660789" y="3291341"/>
                </a:moveTo>
                <a:lnTo>
                  <a:pt x="3679959" y="3291341"/>
                </a:lnTo>
                <a:lnTo>
                  <a:pt x="3690694" y="3295943"/>
                </a:lnTo>
                <a:lnTo>
                  <a:pt x="3679959" y="3301313"/>
                </a:lnTo>
                <a:lnTo>
                  <a:pt x="3650820" y="3301313"/>
                </a:lnTo>
                <a:lnTo>
                  <a:pt x="3660789" y="3312051"/>
                </a:lnTo>
                <a:lnTo>
                  <a:pt x="3650820" y="3316653"/>
                </a:lnTo>
                <a:lnTo>
                  <a:pt x="3640851" y="3316653"/>
                </a:lnTo>
                <a:lnTo>
                  <a:pt x="3640851" y="3301313"/>
                </a:lnTo>
                <a:lnTo>
                  <a:pt x="3620147" y="3306682"/>
                </a:lnTo>
                <a:lnTo>
                  <a:pt x="3620147" y="3301313"/>
                </a:lnTo>
                <a:close/>
                <a:moveTo>
                  <a:pt x="3321855" y="3291341"/>
                </a:moveTo>
                <a:lnTo>
                  <a:pt x="3331057" y="3295943"/>
                </a:lnTo>
                <a:lnTo>
                  <a:pt x="3301918" y="3301313"/>
                </a:lnTo>
                <a:lnTo>
                  <a:pt x="3291182" y="3316653"/>
                </a:lnTo>
                <a:lnTo>
                  <a:pt x="3281214" y="3306682"/>
                </a:lnTo>
                <a:lnTo>
                  <a:pt x="3291182" y="3301313"/>
                </a:lnTo>
                <a:lnTo>
                  <a:pt x="3291182" y="3295943"/>
                </a:lnTo>
                <a:close/>
                <a:moveTo>
                  <a:pt x="7879821" y="3285972"/>
                </a:moveTo>
                <a:lnTo>
                  <a:pt x="7879821" y="3291341"/>
                </a:lnTo>
                <a:lnTo>
                  <a:pt x="7898991" y="3291341"/>
                </a:lnTo>
                <a:lnTo>
                  <a:pt x="7919695" y="3291341"/>
                </a:lnTo>
                <a:lnTo>
                  <a:pt x="7929663" y="3295943"/>
                </a:lnTo>
                <a:lnTo>
                  <a:pt x="7909726" y="3316653"/>
                </a:lnTo>
                <a:lnTo>
                  <a:pt x="7889022" y="3316653"/>
                </a:lnTo>
                <a:lnTo>
                  <a:pt x="7889022" y="3312051"/>
                </a:lnTo>
                <a:lnTo>
                  <a:pt x="7869851" y="3295943"/>
                </a:lnTo>
                <a:lnTo>
                  <a:pt x="7859883" y="3301313"/>
                </a:lnTo>
                <a:lnTo>
                  <a:pt x="7859883" y="3291341"/>
                </a:lnTo>
                <a:close/>
                <a:moveTo>
                  <a:pt x="7680447" y="3285972"/>
                </a:moveTo>
                <a:lnTo>
                  <a:pt x="7690417" y="3285972"/>
                </a:lnTo>
                <a:lnTo>
                  <a:pt x="7690417" y="3291341"/>
                </a:lnTo>
                <a:lnTo>
                  <a:pt x="7680447" y="3295943"/>
                </a:lnTo>
                <a:close/>
                <a:moveTo>
                  <a:pt x="5287209" y="3285972"/>
                </a:moveTo>
                <a:lnTo>
                  <a:pt x="5295644" y="3295943"/>
                </a:lnTo>
                <a:lnTo>
                  <a:pt x="5306380" y="3295943"/>
                </a:lnTo>
                <a:lnTo>
                  <a:pt x="5306380" y="3301313"/>
                </a:lnTo>
                <a:lnTo>
                  <a:pt x="5306380" y="3316653"/>
                </a:lnTo>
                <a:lnTo>
                  <a:pt x="5295644" y="3322022"/>
                </a:lnTo>
                <a:lnTo>
                  <a:pt x="5287209" y="3312051"/>
                </a:lnTo>
                <a:lnTo>
                  <a:pt x="5287209" y="3306682"/>
                </a:lnTo>
                <a:lnTo>
                  <a:pt x="5276474" y="3301313"/>
                </a:lnTo>
                <a:lnTo>
                  <a:pt x="5246568" y="3312051"/>
                </a:lnTo>
                <a:lnTo>
                  <a:pt x="5235833" y="3306682"/>
                </a:lnTo>
                <a:lnTo>
                  <a:pt x="5287209" y="3295943"/>
                </a:lnTo>
                <a:close/>
                <a:moveTo>
                  <a:pt x="3610945" y="3285972"/>
                </a:moveTo>
                <a:lnTo>
                  <a:pt x="3620147" y="3285972"/>
                </a:lnTo>
                <a:lnTo>
                  <a:pt x="3620147" y="3291341"/>
                </a:lnTo>
                <a:lnTo>
                  <a:pt x="3610945" y="3291341"/>
                </a:lnTo>
                <a:close/>
                <a:moveTo>
                  <a:pt x="3431510" y="3285972"/>
                </a:moveTo>
                <a:lnTo>
                  <a:pt x="3431510" y="3295943"/>
                </a:lnTo>
                <a:lnTo>
                  <a:pt x="3421541" y="3295943"/>
                </a:lnTo>
                <a:lnTo>
                  <a:pt x="3411573" y="3291341"/>
                </a:lnTo>
                <a:close/>
                <a:moveTo>
                  <a:pt x="2144790" y="3285972"/>
                </a:moveTo>
                <a:lnTo>
                  <a:pt x="2144790" y="3291341"/>
                </a:lnTo>
                <a:lnTo>
                  <a:pt x="2114117" y="3306682"/>
                </a:lnTo>
                <a:lnTo>
                  <a:pt x="2104915" y="3301313"/>
                </a:lnTo>
                <a:close/>
                <a:moveTo>
                  <a:pt x="9036948" y="3280603"/>
                </a:moveTo>
                <a:lnTo>
                  <a:pt x="9056119" y="3280603"/>
                </a:lnTo>
                <a:lnTo>
                  <a:pt x="9056119" y="3285972"/>
                </a:lnTo>
                <a:lnTo>
                  <a:pt x="9036948" y="3291341"/>
                </a:lnTo>
                <a:close/>
                <a:moveTo>
                  <a:pt x="7101500" y="3280603"/>
                </a:moveTo>
                <a:lnTo>
                  <a:pt x="7111469" y="3291341"/>
                </a:lnTo>
                <a:lnTo>
                  <a:pt x="7132173" y="3285972"/>
                </a:lnTo>
                <a:lnTo>
                  <a:pt x="7132173" y="3291341"/>
                </a:lnTo>
                <a:lnTo>
                  <a:pt x="7122204" y="3295943"/>
                </a:lnTo>
                <a:lnTo>
                  <a:pt x="7111469" y="3306682"/>
                </a:lnTo>
                <a:lnTo>
                  <a:pt x="7081563" y="3306682"/>
                </a:lnTo>
                <a:lnTo>
                  <a:pt x="7081563" y="3301313"/>
                </a:lnTo>
                <a:lnTo>
                  <a:pt x="7101500" y="3291341"/>
                </a:lnTo>
                <a:close/>
                <a:moveTo>
                  <a:pt x="4677589" y="3280603"/>
                </a:moveTo>
                <a:lnTo>
                  <a:pt x="4698293" y="3285972"/>
                </a:lnTo>
                <a:lnTo>
                  <a:pt x="4688325" y="3291341"/>
                </a:lnTo>
                <a:close/>
                <a:moveTo>
                  <a:pt x="4498154" y="3280603"/>
                </a:moveTo>
                <a:lnTo>
                  <a:pt x="4508122" y="3285972"/>
                </a:lnTo>
                <a:lnTo>
                  <a:pt x="4498154" y="3291341"/>
                </a:lnTo>
                <a:close/>
                <a:moveTo>
                  <a:pt x="3789614" y="3280603"/>
                </a:moveTo>
                <a:lnTo>
                  <a:pt x="3799583" y="3280603"/>
                </a:lnTo>
                <a:lnTo>
                  <a:pt x="3810319" y="3285972"/>
                </a:lnTo>
                <a:lnTo>
                  <a:pt x="3789614" y="3291341"/>
                </a:lnTo>
                <a:close/>
                <a:moveTo>
                  <a:pt x="7729524" y="3276000"/>
                </a:moveTo>
                <a:lnTo>
                  <a:pt x="7740259" y="3280603"/>
                </a:lnTo>
                <a:lnTo>
                  <a:pt x="7740259" y="3285972"/>
                </a:lnTo>
                <a:lnTo>
                  <a:pt x="7729524" y="3285972"/>
                </a:lnTo>
                <a:lnTo>
                  <a:pt x="7729524" y="3280603"/>
                </a:lnTo>
                <a:close/>
                <a:moveTo>
                  <a:pt x="7520949" y="3276000"/>
                </a:moveTo>
                <a:lnTo>
                  <a:pt x="7540887" y="3276000"/>
                </a:lnTo>
                <a:lnTo>
                  <a:pt x="7540887" y="3280603"/>
                </a:lnTo>
                <a:lnTo>
                  <a:pt x="7530918" y="3285972"/>
                </a:lnTo>
                <a:close/>
                <a:moveTo>
                  <a:pt x="7490277" y="3276000"/>
                </a:moveTo>
                <a:lnTo>
                  <a:pt x="7500245" y="3276000"/>
                </a:lnTo>
                <a:lnTo>
                  <a:pt x="7500245" y="3280603"/>
                </a:lnTo>
                <a:lnTo>
                  <a:pt x="7490277" y="3280603"/>
                </a:lnTo>
                <a:close/>
                <a:moveTo>
                  <a:pt x="5107007" y="3276000"/>
                </a:moveTo>
                <a:lnTo>
                  <a:pt x="5126178" y="3276000"/>
                </a:lnTo>
                <a:lnTo>
                  <a:pt x="5107007" y="3280603"/>
                </a:lnTo>
                <a:close/>
                <a:moveTo>
                  <a:pt x="4738168" y="3276000"/>
                </a:moveTo>
                <a:lnTo>
                  <a:pt x="4758105" y="3276000"/>
                </a:lnTo>
                <a:lnTo>
                  <a:pt x="4748136" y="3280603"/>
                </a:lnTo>
                <a:lnTo>
                  <a:pt x="4738168" y="3280603"/>
                </a:lnTo>
                <a:close/>
                <a:moveTo>
                  <a:pt x="1646358" y="3276000"/>
                </a:moveTo>
                <a:lnTo>
                  <a:pt x="1655560" y="3276000"/>
                </a:lnTo>
                <a:lnTo>
                  <a:pt x="1646358" y="3285972"/>
                </a:lnTo>
                <a:lnTo>
                  <a:pt x="1625654" y="3285972"/>
                </a:lnTo>
                <a:close/>
                <a:moveTo>
                  <a:pt x="8318440" y="3270631"/>
                </a:moveTo>
                <a:lnTo>
                  <a:pt x="8328409" y="3276000"/>
                </a:lnTo>
                <a:lnTo>
                  <a:pt x="8318440" y="3276000"/>
                </a:lnTo>
                <a:close/>
                <a:moveTo>
                  <a:pt x="8099130" y="3270631"/>
                </a:moveTo>
                <a:lnTo>
                  <a:pt x="8109865" y="3270631"/>
                </a:lnTo>
                <a:lnTo>
                  <a:pt x="8109865" y="3276000"/>
                </a:lnTo>
                <a:lnTo>
                  <a:pt x="8099130" y="3276000"/>
                </a:lnTo>
                <a:close/>
                <a:moveTo>
                  <a:pt x="7630605" y="3270631"/>
                </a:moveTo>
                <a:lnTo>
                  <a:pt x="7630605" y="3276000"/>
                </a:lnTo>
                <a:lnTo>
                  <a:pt x="7599932" y="3285972"/>
                </a:lnTo>
                <a:lnTo>
                  <a:pt x="7609901" y="3291341"/>
                </a:lnTo>
                <a:lnTo>
                  <a:pt x="7630605" y="3291341"/>
                </a:lnTo>
                <a:lnTo>
                  <a:pt x="7630605" y="3306682"/>
                </a:lnTo>
                <a:lnTo>
                  <a:pt x="7619869" y="3312051"/>
                </a:lnTo>
                <a:lnTo>
                  <a:pt x="7640573" y="3316653"/>
                </a:lnTo>
                <a:lnTo>
                  <a:pt x="7599932" y="3326625"/>
                </a:lnTo>
                <a:lnTo>
                  <a:pt x="7590730" y="3322022"/>
                </a:lnTo>
                <a:lnTo>
                  <a:pt x="7570793" y="3322022"/>
                </a:lnTo>
                <a:lnTo>
                  <a:pt x="7570793" y="3316653"/>
                </a:lnTo>
                <a:lnTo>
                  <a:pt x="7540887" y="3322022"/>
                </a:lnTo>
                <a:lnTo>
                  <a:pt x="7540887" y="3312051"/>
                </a:lnTo>
                <a:lnTo>
                  <a:pt x="7550089" y="3301313"/>
                </a:lnTo>
                <a:lnTo>
                  <a:pt x="7570793" y="3312051"/>
                </a:lnTo>
                <a:lnTo>
                  <a:pt x="7580761" y="3280603"/>
                </a:lnTo>
                <a:lnTo>
                  <a:pt x="7609901" y="3280603"/>
                </a:lnTo>
                <a:close/>
                <a:moveTo>
                  <a:pt x="7570793" y="3270631"/>
                </a:moveTo>
                <a:lnTo>
                  <a:pt x="7580761" y="3276000"/>
                </a:lnTo>
                <a:lnTo>
                  <a:pt x="7570793" y="3276000"/>
                </a:lnTo>
                <a:lnTo>
                  <a:pt x="7560057" y="3276000"/>
                </a:lnTo>
                <a:close/>
                <a:moveTo>
                  <a:pt x="7361451" y="3270631"/>
                </a:moveTo>
                <a:lnTo>
                  <a:pt x="7380622" y="3270631"/>
                </a:lnTo>
                <a:lnTo>
                  <a:pt x="7380622" y="3276000"/>
                </a:lnTo>
                <a:lnTo>
                  <a:pt x="7370653" y="3276000"/>
                </a:lnTo>
                <a:close/>
                <a:moveTo>
                  <a:pt x="7072361" y="3270631"/>
                </a:moveTo>
                <a:lnTo>
                  <a:pt x="7101500" y="3270631"/>
                </a:lnTo>
                <a:lnTo>
                  <a:pt x="7101500" y="3280603"/>
                </a:lnTo>
                <a:lnTo>
                  <a:pt x="7072361" y="3280603"/>
                </a:lnTo>
                <a:close/>
                <a:moveTo>
                  <a:pt x="4010458" y="3270631"/>
                </a:moveTo>
                <a:lnTo>
                  <a:pt x="4018893" y="3270631"/>
                </a:lnTo>
                <a:lnTo>
                  <a:pt x="4018893" y="3280603"/>
                </a:lnTo>
                <a:close/>
                <a:moveTo>
                  <a:pt x="3849426" y="3270631"/>
                </a:moveTo>
                <a:lnTo>
                  <a:pt x="3849426" y="3280603"/>
                </a:lnTo>
                <a:lnTo>
                  <a:pt x="3840991" y="3280603"/>
                </a:lnTo>
                <a:lnTo>
                  <a:pt x="3830255" y="3276000"/>
                </a:lnTo>
                <a:close/>
                <a:moveTo>
                  <a:pt x="3101778" y="3270631"/>
                </a:moveTo>
                <a:lnTo>
                  <a:pt x="3111747" y="3280603"/>
                </a:lnTo>
                <a:lnTo>
                  <a:pt x="3092577" y="3280603"/>
                </a:lnTo>
                <a:close/>
                <a:moveTo>
                  <a:pt x="2683863" y="3270631"/>
                </a:moveTo>
                <a:lnTo>
                  <a:pt x="2703033" y="3276000"/>
                </a:lnTo>
                <a:lnTo>
                  <a:pt x="2683863" y="3280603"/>
                </a:lnTo>
                <a:close/>
                <a:moveTo>
                  <a:pt x="7820009" y="3265262"/>
                </a:moveTo>
                <a:lnTo>
                  <a:pt x="7839179" y="3270631"/>
                </a:lnTo>
                <a:lnTo>
                  <a:pt x="7820009" y="3270631"/>
                </a:lnTo>
                <a:close/>
                <a:moveTo>
                  <a:pt x="7659743" y="3265262"/>
                </a:moveTo>
                <a:lnTo>
                  <a:pt x="7669712" y="3265262"/>
                </a:lnTo>
                <a:lnTo>
                  <a:pt x="7669712" y="3276000"/>
                </a:lnTo>
                <a:lnTo>
                  <a:pt x="7669712" y="3280603"/>
                </a:lnTo>
                <a:lnTo>
                  <a:pt x="7650541" y="3276000"/>
                </a:lnTo>
                <a:lnTo>
                  <a:pt x="7650541" y="3270631"/>
                </a:lnTo>
                <a:close/>
                <a:moveTo>
                  <a:pt x="7320810" y="3265262"/>
                </a:moveTo>
                <a:lnTo>
                  <a:pt x="7330779" y="3265262"/>
                </a:lnTo>
                <a:lnTo>
                  <a:pt x="7330779" y="3270631"/>
                </a:lnTo>
                <a:lnTo>
                  <a:pt x="7320810" y="3276000"/>
                </a:lnTo>
                <a:lnTo>
                  <a:pt x="7320810" y="3285972"/>
                </a:lnTo>
                <a:lnTo>
                  <a:pt x="7311609" y="3291341"/>
                </a:lnTo>
                <a:lnTo>
                  <a:pt x="7311609" y="3301313"/>
                </a:lnTo>
                <a:lnTo>
                  <a:pt x="7320810" y="3306682"/>
                </a:lnTo>
                <a:lnTo>
                  <a:pt x="7311609" y="3306682"/>
                </a:lnTo>
                <a:lnTo>
                  <a:pt x="7301639" y="3326625"/>
                </a:lnTo>
                <a:lnTo>
                  <a:pt x="7301639" y="3331994"/>
                </a:lnTo>
                <a:lnTo>
                  <a:pt x="7311609" y="3337363"/>
                </a:lnTo>
                <a:lnTo>
                  <a:pt x="7280935" y="3342732"/>
                </a:lnTo>
                <a:lnTo>
                  <a:pt x="7280935" y="3331994"/>
                </a:lnTo>
                <a:lnTo>
                  <a:pt x="7251797" y="3326625"/>
                </a:lnTo>
                <a:lnTo>
                  <a:pt x="7260999" y="3322022"/>
                </a:lnTo>
                <a:lnTo>
                  <a:pt x="7251797" y="3312051"/>
                </a:lnTo>
                <a:lnTo>
                  <a:pt x="7251797" y="3301313"/>
                </a:lnTo>
                <a:lnTo>
                  <a:pt x="7270967" y="3280603"/>
                </a:lnTo>
                <a:lnTo>
                  <a:pt x="7291671" y="3280603"/>
                </a:lnTo>
                <a:close/>
                <a:moveTo>
                  <a:pt x="7231859" y="3265262"/>
                </a:moveTo>
                <a:lnTo>
                  <a:pt x="7270967" y="3265262"/>
                </a:lnTo>
                <a:lnTo>
                  <a:pt x="7251797" y="3270631"/>
                </a:lnTo>
                <a:lnTo>
                  <a:pt x="7231859" y="3270631"/>
                </a:lnTo>
                <a:close/>
                <a:moveTo>
                  <a:pt x="5037227" y="3265262"/>
                </a:moveTo>
                <a:lnTo>
                  <a:pt x="5057931" y="3265262"/>
                </a:lnTo>
                <a:lnTo>
                  <a:pt x="5057931" y="3270631"/>
                </a:lnTo>
                <a:lnTo>
                  <a:pt x="5016523" y="3270631"/>
                </a:lnTo>
                <a:close/>
                <a:moveTo>
                  <a:pt x="4209063" y="3265262"/>
                </a:moveTo>
                <a:lnTo>
                  <a:pt x="4219032" y="3280603"/>
                </a:lnTo>
                <a:lnTo>
                  <a:pt x="4219032" y="3285972"/>
                </a:lnTo>
                <a:lnTo>
                  <a:pt x="4209063" y="3295943"/>
                </a:lnTo>
                <a:lnTo>
                  <a:pt x="4189893" y="3306682"/>
                </a:lnTo>
                <a:lnTo>
                  <a:pt x="4189893" y="3295943"/>
                </a:lnTo>
                <a:lnTo>
                  <a:pt x="4199095" y="3295943"/>
                </a:lnTo>
                <a:lnTo>
                  <a:pt x="4189893" y="3291341"/>
                </a:lnTo>
                <a:lnTo>
                  <a:pt x="4189893" y="3280603"/>
                </a:lnTo>
                <a:lnTo>
                  <a:pt x="4199095" y="3270631"/>
                </a:lnTo>
                <a:close/>
                <a:moveTo>
                  <a:pt x="4149252" y="3265262"/>
                </a:moveTo>
                <a:lnTo>
                  <a:pt x="4169189" y="3265262"/>
                </a:lnTo>
                <a:lnTo>
                  <a:pt x="4149252" y="3276000"/>
                </a:lnTo>
                <a:close/>
                <a:moveTo>
                  <a:pt x="3900803" y="3265262"/>
                </a:moveTo>
                <a:lnTo>
                  <a:pt x="3919974" y="3276000"/>
                </a:lnTo>
                <a:lnTo>
                  <a:pt x="3919974" y="3280603"/>
                </a:lnTo>
                <a:lnTo>
                  <a:pt x="3890067" y="3295943"/>
                </a:lnTo>
                <a:lnTo>
                  <a:pt x="3880098" y="3285972"/>
                </a:lnTo>
                <a:lnTo>
                  <a:pt x="3860161" y="3276000"/>
                </a:lnTo>
                <a:lnTo>
                  <a:pt x="3880098" y="3276000"/>
                </a:lnTo>
                <a:close/>
                <a:moveTo>
                  <a:pt x="2233741" y="3265262"/>
                </a:moveTo>
                <a:lnTo>
                  <a:pt x="2254445" y="3265262"/>
                </a:lnTo>
                <a:lnTo>
                  <a:pt x="2254445" y="3270631"/>
                </a:lnTo>
                <a:lnTo>
                  <a:pt x="2224539" y="3285972"/>
                </a:lnTo>
                <a:lnTo>
                  <a:pt x="2194633" y="3291341"/>
                </a:lnTo>
                <a:lnTo>
                  <a:pt x="2194633" y="3280603"/>
                </a:lnTo>
                <a:close/>
                <a:moveTo>
                  <a:pt x="7729524" y="3260660"/>
                </a:moveTo>
                <a:lnTo>
                  <a:pt x="7740259" y="3265262"/>
                </a:lnTo>
                <a:lnTo>
                  <a:pt x="7729524" y="3265262"/>
                </a:lnTo>
                <a:close/>
                <a:moveTo>
                  <a:pt x="5256537" y="3260660"/>
                </a:moveTo>
                <a:lnTo>
                  <a:pt x="5266505" y="3260660"/>
                </a:lnTo>
                <a:lnTo>
                  <a:pt x="5266505" y="3270631"/>
                </a:lnTo>
                <a:lnTo>
                  <a:pt x="5235833" y="3285972"/>
                </a:lnTo>
                <a:lnTo>
                  <a:pt x="5227398" y="3285972"/>
                </a:lnTo>
                <a:lnTo>
                  <a:pt x="5227398" y="3280603"/>
                </a:lnTo>
                <a:close/>
                <a:moveTo>
                  <a:pt x="4308750" y="3260660"/>
                </a:moveTo>
                <a:lnTo>
                  <a:pt x="4318718" y="3265262"/>
                </a:lnTo>
                <a:lnTo>
                  <a:pt x="4308750" y="3276000"/>
                </a:lnTo>
                <a:lnTo>
                  <a:pt x="4328687" y="3291341"/>
                </a:lnTo>
                <a:lnTo>
                  <a:pt x="4308750" y="3306682"/>
                </a:lnTo>
                <a:lnTo>
                  <a:pt x="4338656" y="3306682"/>
                </a:lnTo>
                <a:lnTo>
                  <a:pt x="4338656" y="3312051"/>
                </a:lnTo>
                <a:lnTo>
                  <a:pt x="4338656" y="3331994"/>
                </a:lnTo>
                <a:lnTo>
                  <a:pt x="4318718" y="3337363"/>
                </a:lnTo>
                <a:lnTo>
                  <a:pt x="4318718" y="3348102"/>
                </a:lnTo>
                <a:lnTo>
                  <a:pt x="4308750" y="3342732"/>
                </a:lnTo>
                <a:lnTo>
                  <a:pt x="4308750" y="3312051"/>
                </a:lnTo>
                <a:lnTo>
                  <a:pt x="4299548" y="3312051"/>
                </a:lnTo>
                <a:lnTo>
                  <a:pt x="4289579" y="3295943"/>
                </a:lnTo>
                <a:lnTo>
                  <a:pt x="4289579" y="3280603"/>
                </a:lnTo>
                <a:lnTo>
                  <a:pt x="4289579" y="3265262"/>
                </a:lnTo>
                <a:close/>
                <a:moveTo>
                  <a:pt x="1904776" y="3260660"/>
                </a:moveTo>
                <a:lnTo>
                  <a:pt x="1915511" y="3265262"/>
                </a:lnTo>
                <a:lnTo>
                  <a:pt x="1894807" y="3270631"/>
                </a:lnTo>
                <a:lnTo>
                  <a:pt x="1894807" y="3265262"/>
                </a:lnTo>
                <a:close/>
                <a:moveTo>
                  <a:pt x="8946464" y="3255291"/>
                </a:moveTo>
                <a:lnTo>
                  <a:pt x="8957199" y="3255291"/>
                </a:lnTo>
                <a:lnTo>
                  <a:pt x="8987105" y="3265262"/>
                </a:lnTo>
                <a:lnTo>
                  <a:pt x="8967168" y="3270631"/>
                </a:lnTo>
                <a:lnTo>
                  <a:pt x="8946464" y="3265262"/>
                </a:lnTo>
                <a:close/>
                <a:moveTo>
                  <a:pt x="8158942" y="3255291"/>
                </a:moveTo>
                <a:lnTo>
                  <a:pt x="8169677" y="3255291"/>
                </a:lnTo>
                <a:lnTo>
                  <a:pt x="8178113" y="3260660"/>
                </a:lnTo>
                <a:lnTo>
                  <a:pt x="8169677" y="3265262"/>
                </a:lnTo>
                <a:close/>
                <a:moveTo>
                  <a:pt x="5216662" y="3255291"/>
                </a:moveTo>
                <a:lnTo>
                  <a:pt x="5227398" y="3255291"/>
                </a:lnTo>
                <a:lnTo>
                  <a:pt x="5216662" y="3265262"/>
                </a:lnTo>
                <a:close/>
                <a:moveTo>
                  <a:pt x="4328687" y="3255291"/>
                </a:moveTo>
                <a:lnTo>
                  <a:pt x="4349392" y="3260660"/>
                </a:lnTo>
                <a:lnTo>
                  <a:pt x="4338656" y="3265262"/>
                </a:lnTo>
                <a:close/>
                <a:moveTo>
                  <a:pt x="3450680" y="3255291"/>
                </a:moveTo>
                <a:lnTo>
                  <a:pt x="3460649" y="3255291"/>
                </a:lnTo>
                <a:lnTo>
                  <a:pt x="3460649" y="3260660"/>
                </a:lnTo>
                <a:lnTo>
                  <a:pt x="3440712" y="3270631"/>
                </a:lnTo>
                <a:lnTo>
                  <a:pt x="3431510" y="3265262"/>
                </a:lnTo>
                <a:close/>
                <a:moveTo>
                  <a:pt x="3281214" y="3255291"/>
                </a:moveTo>
                <a:lnTo>
                  <a:pt x="3301918" y="3260660"/>
                </a:lnTo>
                <a:lnTo>
                  <a:pt x="3291182" y="3265262"/>
                </a:lnTo>
                <a:lnTo>
                  <a:pt x="3271246" y="3265262"/>
                </a:lnTo>
                <a:lnTo>
                  <a:pt x="3262044" y="3260660"/>
                </a:lnTo>
                <a:close/>
                <a:moveTo>
                  <a:pt x="2713002" y="3255291"/>
                </a:moveTo>
                <a:lnTo>
                  <a:pt x="2722971" y="3260660"/>
                </a:lnTo>
                <a:lnTo>
                  <a:pt x="2703033" y="3265262"/>
                </a:lnTo>
                <a:lnTo>
                  <a:pt x="2683863" y="3270631"/>
                </a:lnTo>
                <a:lnTo>
                  <a:pt x="2683863" y="3260660"/>
                </a:lnTo>
                <a:lnTo>
                  <a:pt x="2703033" y="3260660"/>
                </a:lnTo>
                <a:close/>
                <a:moveTo>
                  <a:pt x="2353364" y="3255291"/>
                </a:moveTo>
                <a:lnTo>
                  <a:pt x="2353364" y="3265262"/>
                </a:lnTo>
                <a:lnTo>
                  <a:pt x="2334194" y="3270631"/>
                </a:lnTo>
                <a:lnTo>
                  <a:pt x="2324225" y="3270631"/>
                </a:lnTo>
                <a:close/>
                <a:moveTo>
                  <a:pt x="2293553" y="3255291"/>
                </a:moveTo>
                <a:lnTo>
                  <a:pt x="2304288" y="3255291"/>
                </a:lnTo>
                <a:lnTo>
                  <a:pt x="2314257" y="3260660"/>
                </a:lnTo>
                <a:lnTo>
                  <a:pt x="2293553" y="3265262"/>
                </a:lnTo>
                <a:lnTo>
                  <a:pt x="2283584" y="3265262"/>
                </a:lnTo>
                <a:close/>
                <a:moveTo>
                  <a:pt x="2004462" y="3255291"/>
                </a:moveTo>
                <a:lnTo>
                  <a:pt x="2025166" y="3255291"/>
                </a:lnTo>
                <a:lnTo>
                  <a:pt x="2014431" y="3260660"/>
                </a:lnTo>
                <a:close/>
                <a:moveTo>
                  <a:pt x="7659743" y="3249921"/>
                </a:moveTo>
                <a:lnTo>
                  <a:pt x="7669712" y="3249921"/>
                </a:lnTo>
                <a:lnTo>
                  <a:pt x="7659743" y="3260660"/>
                </a:lnTo>
                <a:close/>
                <a:moveTo>
                  <a:pt x="7270967" y="3249921"/>
                </a:moveTo>
                <a:lnTo>
                  <a:pt x="7280935" y="3249921"/>
                </a:lnTo>
                <a:lnTo>
                  <a:pt x="7280935" y="3260660"/>
                </a:lnTo>
                <a:lnTo>
                  <a:pt x="7270967" y="3260660"/>
                </a:lnTo>
                <a:close/>
                <a:moveTo>
                  <a:pt x="5176021" y="3249921"/>
                </a:moveTo>
                <a:lnTo>
                  <a:pt x="5185989" y="3249921"/>
                </a:lnTo>
                <a:lnTo>
                  <a:pt x="5176021" y="3260660"/>
                </a:lnTo>
                <a:lnTo>
                  <a:pt x="5166819" y="3260660"/>
                </a:lnTo>
                <a:close/>
                <a:moveTo>
                  <a:pt x="4907635" y="3249921"/>
                </a:moveTo>
                <a:lnTo>
                  <a:pt x="4917603" y="3249921"/>
                </a:lnTo>
                <a:lnTo>
                  <a:pt x="4907635" y="3270631"/>
                </a:lnTo>
                <a:lnTo>
                  <a:pt x="4896899" y="3260660"/>
                </a:lnTo>
                <a:close/>
                <a:moveTo>
                  <a:pt x="3581040" y="3249921"/>
                </a:moveTo>
                <a:lnTo>
                  <a:pt x="3581040" y="3255291"/>
                </a:lnTo>
                <a:lnTo>
                  <a:pt x="3551134" y="3270631"/>
                </a:lnTo>
                <a:lnTo>
                  <a:pt x="3551134" y="3265262"/>
                </a:lnTo>
                <a:lnTo>
                  <a:pt x="3560335" y="3260660"/>
                </a:lnTo>
                <a:lnTo>
                  <a:pt x="3560335" y="3255291"/>
                </a:lnTo>
                <a:close/>
                <a:moveTo>
                  <a:pt x="2861764" y="3249921"/>
                </a:moveTo>
                <a:lnTo>
                  <a:pt x="2872500" y="3255291"/>
                </a:lnTo>
                <a:lnTo>
                  <a:pt x="2853329" y="3265262"/>
                </a:lnTo>
                <a:lnTo>
                  <a:pt x="2842594" y="3260660"/>
                </a:lnTo>
                <a:close/>
                <a:moveTo>
                  <a:pt x="8019381" y="3244552"/>
                </a:moveTo>
                <a:lnTo>
                  <a:pt x="8019381" y="3249921"/>
                </a:lnTo>
                <a:lnTo>
                  <a:pt x="8008645" y="3260660"/>
                </a:lnTo>
                <a:lnTo>
                  <a:pt x="8000211" y="3249921"/>
                </a:lnTo>
                <a:close/>
                <a:moveTo>
                  <a:pt x="7630605" y="3244552"/>
                </a:moveTo>
                <a:lnTo>
                  <a:pt x="7650541" y="3255291"/>
                </a:lnTo>
                <a:lnTo>
                  <a:pt x="7640573" y="3260660"/>
                </a:lnTo>
                <a:close/>
                <a:moveTo>
                  <a:pt x="7619869" y="3244552"/>
                </a:moveTo>
                <a:lnTo>
                  <a:pt x="7609901" y="3255291"/>
                </a:lnTo>
                <a:lnTo>
                  <a:pt x="7609901" y="3265262"/>
                </a:lnTo>
                <a:lnTo>
                  <a:pt x="7599932" y="3270631"/>
                </a:lnTo>
                <a:lnTo>
                  <a:pt x="7590730" y="3265262"/>
                </a:lnTo>
                <a:lnTo>
                  <a:pt x="7570793" y="3260660"/>
                </a:lnTo>
                <a:lnTo>
                  <a:pt x="7590730" y="3255291"/>
                </a:lnTo>
                <a:close/>
                <a:moveTo>
                  <a:pt x="7540887" y="3244552"/>
                </a:moveTo>
                <a:lnTo>
                  <a:pt x="7550089" y="3244552"/>
                </a:lnTo>
                <a:lnTo>
                  <a:pt x="7540887" y="3255291"/>
                </a:lnTo>
                <a:close/>
                <a:moveTo>
                  <a:pt x="4937540" y="3244552"/>
                </a:moveTo>
                <a:lnTo>
                  <a:pt x="4937540" y="3255291"/>
                </a:lnTo>
                <a:lnTo>
                  <a:pt x="4956711" y="3255291"/>
                </a:lnTo>
                <a:lnTo>
                  <a:pt x="4946742" y="3265262"/>
                </a:lnTo>
                <a:lnTo>
                  <a:pt x="4927572" y="3255291"/>
                </a:lnTo>
                <a:lnTo>
                  <a:pt x="4927572" y="3249921"/>
                </a:lnTo>
                <a:close/>
                <a:moveTo>
                  <a:pt x="2902406" y="3244552"/>
                </a:moveTo>
                <a:lnTo>
                  <a:pt x="2932312" y="3244552"/>
                </a:lnTo>
                <a:lnTo>
                  <a:pt x="2932312" y="3249921"/>
                </a:lnTo>
                <a:lnTo>
                  <a:pt x="2913141" y="3260660"/>
                </a:lnTo>
                <a:lnTo>
                  <a:pt x="2913141" y="3255291"/>
                </a:lnTo>
                <a:lnTo>
                  <a:pt x="2892437" y="3260660"/>
                </a:lnTo>
                <a:lnTo>
                  <a:pt x="2882468" y="3255291"/>
                </a:lnTo>
                <a:close/>
                <a:moveTo>
                  <a:pt x="2403208" y="3244552"/>
                </a:moveTo>
                <a:lnTo>
                  <a:pt x="2413176" y="3244552"/>
                </a:lnTo>
                <a:lnTo>
                  <a:pt x="2413176" y="3255291"/>
                </a:lnTo>
                <a:lnTo>
                  <a:pt x="2394006" y="3255291"/>
                </a:lnTo>
                <a:close/>
                <a:moveTo>
                  <a:pt x="7909726" y="3239950"/>
                </a:moveTo>
                <a:lnTo>
                  <a:pt x="7939632" y="3255291"/>
                </a:lnTo>
                <a:lnTo>
                  <a:pt x="7929663" y="3260660"/>
                </a:lnTo>
                <a:lnTo>
                  <a:pt x="7919695" y="3249921"/>
                </a:lnTo>
                <a:lnTo>
                  <a:pt x="7909726" y="3255291"/>
                </a:lnTo>
                <a:lnTo>
                  <a:pt x="7909726" y="3270631"/>
                </a:lnTo>
                <a:lnTo>
                  <a:pt x="7879821" y="3270631"/>
                </a:lnTo>
                <a:lnTo>
                  <a:pt x="7889022" y="3249921"/>
                </a:lnTo>
                <a:close/>
                <a:moveTo>
                  <a:pt x="4597840" y="3239950"/>
                </a:moveTo>
                <a:lnTo>
                  <a:pt x="4607809" y="3249921"/>
                </a:lnTo>
                <a:lnTo>
                  <a:pt x="4597840" y="3249921"/>
                </a:lnTo>
                <a:close/>
                <a:moveTo>
                  <a:pt x="4428373" y="3239950"/>
                </a:moveTo>
                <a:lnTo>
                  <a:pt x="4438342" y="3249921"/>
                </a:lnTo>
                <a:lnTo>
                  <a:pt x="4419172" y="3249921"/>
                </a:lnTo>
                <a:close/>
                <a:moveTo>
                  <a:pt x="4119346" y="3239950"/>
                </a:moveTo>
                <a:lnTo>
                  <a:pt x="4139284" y="3249921"/>
                </a:lnTo>
                <a:lnTo>
                  <a:pt x="4119346" y="3265262"/>
                </a:lnTo>
                <a:lnTo>
                  <a:pt x="4089440" y="3260660"/>
                </a:lnTo>
                <a:lnTo>
                  <a:pt x="4109377" y="3260660"/>
                </a:lnTo>
                <a:lnTo>
                  <a:pt x="4109377" y="3244552"/>
                </a:lnTo>
                <a:close/>
                <a:moveTo>
                  <a:pt x="4089440" y="3239950"/>
                </a:moveTo>
                <a:lnTo>
                  <a:pt x="4109377" y="3239950"/>
                </a:lnTo>
                <a:lnTo>
                  <a:pt x="4099408" y="3244552"/>
                </a:lnTo>
                <a:lnTo>
                  <a:pt x="4089440" y="3244552"/>
                </a:lnTo>
                <a:close/>
                <a:moveTo>
                  <a:pt x="3810319" y="3239950"/>
                </a:moveTo>
                <a:lnTo>
                  <a:pt x="3820287" y="3239950"/>
                </a:lnTo>
                <a:lnTo>
                  <a:pt x="3820287" y="3255291"/>
                </a:lnTo>
                <a:lnTo>
                  <a:pt x="3810319" y="3255291"/>
                </a:lnTo>
                <a:close/>
                <a:moveTo>
                  <a:pt x="3630116" y="3239950"/>
                </a:moveTo>
                <a:lnTo>
                  <a:pt x="3650820" y="3249921"/>
                </a:lnTo>
                <a:lnTo>
                  <a:pt x="3630116" y="3265262"/>
                </a:lnTo>
                <a:lnTo>
                  <a:pt x="3610945" y="3265262"/>
                </a:lnTo>
                <a:lnTo>
                  <a:pt x="3620147" y="3260660"/>
                </a:lnTo>
                <a:lnTo>
                  <a:pt x="3610945" y="3260660"/>
                </a:lnTo>
                <a:lnTo>
                  <a:pt x="3610945" y="3249921"/>
                </a:lnTo>
                <a:close/>
                <a:moveTo>
                  <a:pt x="3041967" y="3239950"/>
                </a:moveTo>
                <a:lnTo>
                  <a:pt x="3051936" y="3239950"/>
                </a:lnTo>
                <a:lnTo>
                  <a:pt x="3072639" y="3249921"/>
                </a:lnTo>
                <a:lnTo>
                  <a:pt x="3072639" y="3255291"/>
                </a:lnTo>
                <a:lnTo>
                  <a:pt x="3032765" y="3265262"/>
                </a:lnTo>
                <a:lnTo>
                  <a:pt x="3012061" y="3270631"/>
                </a:lnTo>
                <a:lnTo>
                  <a:pt x="3002092" y="3270631"/>
                </a:lnTo>
                <a:lnTo>
                  <a:pt x="2992123" y="3270631"/>
                </a:lnTo>
                <a:lnTo>
                  <a:pt x="2982155" y="3270631"/>
                </a:lnTo>
                <a:lnTo>
                  <a:pt x="2982155" y="3265262"/>
                </a:lnTo>
                <a:lnTo>
                  <a:pt x="3012061" y="3255291"/>
                </a:lnTo>
                <a:lnTo>
                  <a:pt x="3022796" y="3244552"/>
                </a:lnTo>
                <a:lnTo>
                  <a:pt x="3032765" y="3244552"/>
                </a:lnTo>
                <a:close/>
                <a:moveTo>
                  <a:pt x="2514396" y="3239950"/>
                </a:moveTo>
                <a:lnTo>
                  <a:pt x="2493692" y="3249921"/>
                </a:lnTo>
                <a:lnTo>
                  <a:pt x="2493692" y="3244552"/>
                </a:lnTo>
                <a:close/>
                <a:moveTo>
                  <a:pt x="5227398" y="3234581"/>
                </a:moveTo>
                <a:lnTo>
                  <a:pt x="5246568" y="3234581"/>
                </a:lnTo>
                <a:lnTo>
                  <a:pt x="5246568" y="3239950"/>
                </a:lnTo>
                <a:lnTo>
                  <a:pt x="5235833" y="3239950"/>
                </a:lnTo>
                <a:close/>
                <a:moveTo>
                  <a:pt x="5047195" y="3234581"/>
                </a:moveTo>
                <a:lnTo>
                  <a:pt x="5057931" y="3234581"/>
                </a:lnTo>
                <a:lnTo>
                  <a:pt x="5057931" y="3239950"/>
                </a:lnTo>
                <a:close/>
                <a:moveTo>
                  <a:pt x="3450680" y="3234581"/>
                </a:moveTo>
                <a:lnTo>
                  <a:pt x="3460649" y="3239950"/>
                </a:lnTo>
                <a:lnTo>
                  <a:pt x="3440712" y="3244552"/>
                </a:lnTo>
                <a:close/>
                <a:moveTo>
                  <a:pt x="3022796" y="3234581"/>
                </a:moveTo>
                <a:lnTo>
                  <a:pt x="3022796" y="3244552"/>
                </a:lnTo>
                <a:lnTo>
                  <a:pt x="3012061" y="3239950"/>
                </a:lnTo>
                <a:close/>
                <a:moveTo>
                  <a:pt x="2403208" y="3234581"/>
                </a:moveTo>
                <a:lnTo>
                  <a:pt x="2413176" y="3234581"/>
                </a:lnTo>
                <a:lnTo>
                  <a:pt x="2413176" y="3239950"/>
                </a:lnTo>
                <a:lnTo>
                  <a:pt x="2394006" y="3239950"/>
                </a:lnTo>
                <a:close/>
                <a:moveTo>
                  <a:pt x="1565842" y="3234581"/>
                </a:moveTo>
                <a:lnTo>
                  <a:pt x="1576578" y="3239950"/>
                </a:lnTo>
                <a:lnTo>
                  <a:pt x="1545905" y="3244552"/>
                </a:lnTo>
                <a:close/>
                <a:moveTo>
                  <a:pt x="7311609" y="3229978"/>
                </a:moveTo>
                <a:lnTo>
                  <a:pt x="7341514" y="3229978"/>
                </a:lnTo>
                <a:lnTo>
                  <a:pt x="7320810" y="3239950"/>
                </a:lnTo>
                <a:lnTo>
                  <a:pt x="7311609" y="3234581"/>
                </a:lnTo>
                <a:close/>
                <a:moveTo>
                  <a:pt x="4688325" y="3229978"/>
                </a:moveTo>
                <a:lnTo>
                  <a:pt x="4708262" y="3229978"/>
                </a:lnTo>
                <a:lnTo>
                  <a:pt x="4708262" y="3244552"/>
                </a:lnTo>
                <a:lnTo>
                  <a:pt x="4698293" y="3249921"/>
                </a:lnTo>
                <a:lnTo>
                  <a:pt x="4698293" y="3265262"/>
                </a:lnTo>
                <a:lnTo>
                  <a:pt x="4688325" y="3270631"/>
                </a:lnTo>
                <a:lnTo>
                  <a:pt x="4688325" y="3265262"/>
                </a:lnTo>
                <a:lnTo>
                  <a:pt x="4688325" y="3260660"/>
                </a:lnTo>
                <a:close/>
                <a:moveTo>
                  <a:pt x="4338656" y="3229978"/>
                </a:moveTo>
                <a:lnTo>
                  <a:pt x="4359360" y="3244552"/>
                </a:lnTo>
                <a:lnTo>
                  <a:pt x="4338656" y="3249921"/>
                </a:lnTo>
                <a:lnTo>
                  <a:pt x="4328687" y="3244552"/>
                </a:lnTo>
                <a:close/>
                <a:moveTo>
                  <a:pt x="4239737" y="3229978"/>
                </a:moveTo>
                <a:lnTo>
                  <a:pt x="4258907" y="3229978"/>
                </a:lnTo>
                <a:lnTo>
                  <a:pt x="4258907" y="3244552"/>
                </a:lnTo>
                <a:lnTo>
                  <a:pt x="4239737" y="3255291"/>
                </a:lnTo>
                <a:lnTo>
                  <a:pt x="4258907" y="3260660"/>
                </a:lnTo>
                <a:lnTo>
                  <a:pt x="4248171" y="3270631"/>
                </a:lnTo>
                <a:lnTo>
                  <a:pt x="4229001" y="3265262"/>
                </a:lnTo>
                <a:lnTo>
                  <a:pt x="4229001" y="3255291"/>
                </a:lnTo>
                <a:lnTo>
                  <a:pt x="4209063" y="3244552"/>
                </a:lnTo>
                <a:lnTo>
                  <a:pt x="4229001" y="3234581"/>
                </a:lnTo>
                <a:lnTo>
                  <a:pt x="4248171" y="3234581"/>
                </a:lnTo>
                <a:close/>
                <a:moveTo>
                  <a:pt x="4119346" y="3229978"/>
                </a:moveTo>
                <a:lnTo>
                  <a:pt x="4130081" y="3229978"/>
                </a:lnTo>
                <a:lnTo>
                  <a:pt x="4119346" y="3239950"/>
                </a:lnTo>
                <a:close/>
                <a:moveTo>
                  <a:pt x="3192263" y="3229978"/>
                </a:moveTo>
                <a:lnTo>
                  <a:pt x="3211433" y="3229978"/>
                </a:lnTo>
                <a:lnTo>
                  <a:pt x="3221402" y="3234581"/>
                </a:lnTo>
                <a:lnTo>
                  <a:pt x="3221402" y="3249921"/>
                </a:lnTo>
                <a:lnTo>
                  <a:pt x="3211433" y="3260660"/>
                </a:lnTo>
                <a:lnTo>
                  <a:pt x="3242106" y="3260660"/>
                </a:lnTo>
                <a:lnTo>
                  <a:pt x="3242106" y="3265262"/>
                </a:lnTo>
                <a:lnTo>
                  <a:pt x="3231371" y="3276000"/>
                </a:lnTo>
                <a:lnTo>
                  <a:pt x="3221402" y="3285972"/>
                </a:lnTo>
                <a:lnTo>
                  <a:pt x="3211433" y="3295943"/>
                </a:lnTo>
                <a:lnTo>
                  <a:pt x="3161591" y="3322022"/>
                </a:lnTo>
                <a:lnTo>
                  <a:pt x="3151622" y="3322022"/>
                </a:lnTo>
                <a:lnTo>
                  <a:pt x="3121716" y="3326625"/>
                </a:lnTo>
                <a:lnTo>
                  <a:pt x="3111747" y="3312051"/>
                </a:lnTo>
                <a:lnTo>
                  <a:pt x="3121716" y="3306682"/>
                </a:lnTo>
                <a:lnTo>
                  <a:pt x="3121716" y="3295943"/>
                </a:lnTo>
                <a:lnTo>
                  <a:pt x="3111747" y="3291341"/>
                </a:lnTo>
                <a:lnTo>
                  <a:pt x="3142420" y="3270631"/>
                </a:lnTo>
                <a:lnTo>
                  <a:pt x="3142420" y="3255291"/>
                </a:lnTo>
                <a:lnTo>
                  <a:pt x="3161591" y="3249921"/>
                </a:lnTo>
                <a:lnTo>
                  <a:pt x="3161591" y="3239950"/>
                </a:lnTo>
                <a:lnTo>
                  <a:pt x="3171559" y="3234581"/>
                </a:lnTo>
                <a:close/>
                <a:moveTo>
                  <a:pt x="7830744" y="3224609"/>
                </a:moveTo>
                <a:lnTo>
                  <a:pt x="7849915" y="3229978"/>
                </a:lnTo>
                <a:lnTo>
                  <a:pt x="7849915" y="3234581"/>
                </a:lnTo>
                <a:lnTo>
                  <a:pt x="7800071" y="3260660"/>
                </a:lnTo>
                <a:lnTo>
                  <a:pt x="7800071" y="3255291"/>
                </a:lnTo>
                <a:lnTo>
                  <a:pt x="7810040" y="3249921"/>
                </a:lnTo>
                <a:lnTo>
                  <a:pt x="7810040" y="3234581"/>
                </a:lnTo>
                <a:close/>
                <a:moveTo>
                  <a:pt x="7680447" y="3224609"/>
                </a:moveTo>
                <a:lnTo>
                  <a:pt x="7690417" y="3224609"/>
                </a:lnTo>
                <a:lnTo>
                  <a:pt x="7690417" y="3234581"/>
                </a:lnTo>
                <a:lnTo>
                  <a:pt x="7680447" y="3239950"/>
                </a:lnTo>
                <a:lnTo>
                  <a:pt x="7669712" y="3244552"/>
                </a:lnTo>
                <a:lnTo>
                  <a:pt x="7669712" y="3229978"/>
                </a:lnTo>
                <a:close/>
                <a:moveTo>
                  <a:pt x="4628513" y="3224609"/>
                </a:moveTo>
                <a:lnTo>
                  <a:pt x="4638481" y="3224609"/>
                </a:lnTo>
                <a:lnTo>
                  <a:pt x="4628513" y="3234581"/>
                </a:lnTo>
                <a:lnTo>
                  <a:pt x="4607809" y="3234581"/>
                </a:lnTo>
                <a:close/>
                <a:moveTo>
                  <a:pt x="4528827" y="3224609"/>
                </a:moveTo>
                <a:lnTo>
                  <a:pt x="4547997" y="3224609"/>
                </a:lnTo>
                <a:lnTo>
                  <a:pt x="4547997" y="3229978"/>
                </a:lnTo>
                <a:lnTo>
                  <a:pt x="4547997" y="3244552"/>
                </a:lnTo>
                <a:lnTo>
                  <a:pt x="4528827" y="3244552"/>
                </a:lnTo>
                <a:lnTo>
                  <a:pt x="4518858" y="3239950"/>
                </a:lnTo>
                <a:lnTo>
                  <a:pt x="4518858" y="3229978"/>
                </a:lnTo>
                <a:close/>
                <a:moveTo>
                  <a:pt x="4488185" y="3224609"/>
                </a:moveTo>
                <a:lnTo>
                  <a:pt x="4498154" y="3224609"/>
                </a:lnTo>
                <a:lnTo>
                  <a:pt x="4498154" y="3229978"/>
                </a:lnTo>
                <a:lnTo>
                  <a:pt x="4488185" y="3234581"/>
                </a:lnTo>
                <a:lnTo>
                  <a:pt x="4488185" y="3229978"/>
                </a:lnTo>
                <a:close/>
                <a:moveTo>
                  <a:pt x="4308750" y="3224609"/>
                </a:moveTo>
                <a:lnTo>
                  <a:pt x="4318718" y="3229978"/>
                </a:lnTo>
                <a:lnTo>
                  <a:pt x="4318718" y="3234581"/>
                </a:lnTo>
                <a:lnTo>
                  <a:pt x="4308750" y="3244552"/>
                </a:lnTo>
                <a:lnTo>
                  <a:pt x="4289579" y="3249921"/>
                </a:lnTo>
                <a:lnTo>
                  <a:pt x="4278844" y="3244552"/>
                </a:lnTo>
                <a:lnTo>
                  <a:pt x="4278844" y="3234581"/>
                </a:lnTo>
                <a:lnTo>
                  <a:pt x="4289579" y="3229978"/>
                </a:lnTo>
                <a:close/>
                <a:moveTo>
                  <a:pt x="4039597" y="3224609"/>
                </a:moveTo>
                <a:lnTo>
                  <a:pt x="4059534" y="3224609"/>
                </a:lnTo>
                <a:lnTo>
                  <a:pt x="4078704" y="3229978"/>
                </a:lnTo>
                <a:lnTo>
                  <a:pt x="4059534" y="3244552"/>
                </a:lnTo>
                <a:lnTo>
                  <a:pt x="4070269" y="3249921"/>
                </a:lnTo>
                <a:lnTo>
                  <a:pt x="4059534" y="3249921"/>
                </a:lnTo>
                <a:lnTo>
                  <a:pt x="4039597" y="3260660"/>
                </a:lnTo>
                <a:lnTo>
                  <a:pt x="4029629" y="3255291"/>
                </a:lnTo>
                <a:lnTo>
                  <a:pt x="4010458" y="3265262"/>
                </a:lnTo>
                <a:lnTo>
                  <a:pt x="4010458" y="3270631"/>
                </a:lnTo>
                <a:lnTo>
                  <a:pt x="3999722" y="3280603"/>
                </a:lnTo>
                <a:lnTo>
                  <a:pt x="3979785" y="3285972"/>
                </a:lnTo>
                <a:lnTo>
                  <a:pt x="3969816" y="3265262"/>
                </a:lnTo>
                <a:lnTo>
                  <a:pt x="3979785" y="3260660"/>
                </a:lnTo>
                <a:lnTo>
                  <a:pt x="3969816" y="3255291"/>
                </a:lnTo>
                <a:lnTo>
                  <a:pt x="3979785" y="3249921"/>
                </a:lnTo>
                <a:lnTo>
                  <a:pt x="3989753" y="3249921"/>
                </a:lnTo>
                <a:lnTo>
                  <a:pt x="3979785" y="3239950"/>
                </a:lnTo>
                <a:lnTo>
                  <a:pt x="4010458" y="3234581"/>
                </a:lnTo>
                <a:lnTo>
                  <a:pt x="4018893" y="3239950"/>
                </a:lnTo>
                <a:lnTo>
                  <a:pt x="4029629" y="3239950"/>
                </a:lnTo>
                <a:lnTo>
                  <a:pt x="4029629" y="3234581"/>
                </a:lnTo>
                <a:close/>
                <a:moveTo>
                  <a:pt x="3620147" y="3224609"/>
                </a:moveTo>
                <a:lnTo>
                  <a:pt x="3620147" y="3239950"/>
                </a:lnTo>
                <a:lnTo>
                  <a:pt x="3610945" y="3239950"/>
                </a:lnTo>
                <a:lnTo>
                  <a:pt x="3610945" y="3229978"/>
                </a:lnTo>
                <a:close/>
                <a:moveTo>
                  <a:pt x="2045104" y="3224609"/>
                </a:moveTo>
                <a:lnTo>
                  <a:pt x="2054305" y="3229978"/>
                </a:lnTo>
                <a:lnTo>
                  <a:pt x="2045104" y="3234581"/>
                </a:lnTo>
                <a:lnTo>
                  <a:pt x="2035135" y="3229978"/>
                </a:lnTo>
                <a:close/>
                <a:moveTo>
                  <a:pt x="7490277" y="3219240"/>
                </a:moveTo>
                <a:lnTo>
                  <a:pt x="7500245" y="3219240"/>
                </a:lnTo>
                <a:lnTo>
                  <a:pt x="7500245" y="3224609"/>
                </a:lnTo>
                <a:lnTo>
                  <a:pt x="7471107" y="3234581"/>
                </a:lnTo>
                <a:lnTo>
                  <a:pt x="7471107" y="3224609"/>
                </a:lnTo>
                <a:close/>
                <a:moveTo>
                  <a:pt x="5336286" y="3219240"/>
                </a:moveTo>
                <a:lnTo>
                  <a:pt x="5347021" y="3229978"/>
                </a:lnTo>
                <a:lnTo>
                  <a:pt x="5336286" y="3229978"/>
                </a:lnTo>
                <a:close/>
                <a:moveTo>
                  <a:pt x="4478983" y="3219240"/>
                </a:moveTo>
                <a:lnTo>
                  <a:pt x="4478983" y="3224609"/>
                </a:lnTo>
                <a:lnTo>
                  <a:pt x="4469015" y="3239950"/>
                </a:lnTo>
                <a:lnTo>
                  <a:pt x="4459047" y="3244552"/>
                </a:lnTo>
                <a:lnTo>
                  <a:pt x="4448311" y="3244552"/>
                </a:lnTo>
                <a:lnTo>
                  <a:pt x="4448311" y="3229978"/>
                </a:lnTo>
                <a:close/>
                <a:moveTo>
                  <a:pt x="4438342" y="3219240"/>
                </a:moveTo>
                <a:lnTo>
                  <a:pt x="4448311" y="3224609"/>
                </a:lnTo>
                <a:lnTo>
                  <a:pt x="4438342" y="3229978"/>
                </a:lnTo>
                <a:close/>
                <a:moveTo>
                  <a:pt x="3690694" y="3219240"/>
                </a:moveTo>
                <a:lnTo>
                  <a:pt x="3700664" y="3219240"/>
                </a:lnTo>
                <a:lnTo>
                  <a:pt x="3700664" y="3224609"/>
                </a:lnTo>
                <a:lnTo>
                  <a:pt x="3700664" y="3234581"/>
                </a:lnTo>
                <a:lnTo>
                  <a:pt x="3679959" y="3255291"/>
                </a:lnTo>
                <a:lnTo>
                  <a:pt x="3660789" y="3255291"/>
                </a:lnTo>
                <a:lnTo>
                  <a:pt x="3660789" y="3234581"/>
                </a:lnTo>
                <a:close/>
                <a:moveTo>
                  <a:pt x="3262044" y="3219240"/>
                </a:moveTo>
                <a:lnTo>
                  <a:pt x="3281214" y="3219240"/>
                </a:lnTo>
                <a:lnTo>
                  <a:pt x="3271246" y="3224609"/>
                </a:lnTo>
                <a:close/>
                <a:moveTo>
                  <a:pt x="2832626" y="3219240"/>
                </a:moveTo>
                <a:lnTo>
                  <a:pt x="2872500" y="3219240"/>
                </a:lnTo>
                <a:lnTo>
                  <a:pt x="2861764" y="3229978"/>
                </a:lnTo>
                <a:lnTo>
                  <a:pt x="2853329" y="3224609"/>
                </a:lnTo>
                <a:lnTo>
                  <a:pt x="2822657" y="3234581"/>
                </a:lnTo>
                <a:lnTo>
                  <a:pt x="2822657" y="3244552"/>
                </a:lnTo>
                <a:lnTo>
                  <a:pt x="2812688" y="3249921"/>
                </a:lnTo>
                <a:lnTo>
                  <a:pt x="2822657" y="3249921"/>
                </a:lnTo>
                <a:lnTo>
                  <a:pt x="2812688" y="3260660"/>
                </a:lnTo>
                <a:lnTo>
                  <a:pt x="2822657" y="3265262"/>
                </a:lnTo>
                <a:lnTo>
                  <a:pt x="2812688" y="3270631"/>
                </a:lnTo>
                <a:lnTo>
                  <a:pt x="2812688" y="3280603"/>
                </a:lnTo>
                <a:lnTo>
                  <a:pt x="2822657" y="3280603"/>
                </a:lnTo>
                <a:lnTo>
                  <a:pt x="2812688" y="3291341"/>
                </a:lnTo>
                <a:lnTo>
                  <a:pt x="2812688" y="3301313"/>
                </a:lnTo>
                <a:lnTo>
                  <a:pt x="2822657" y="3306682"/>
                </a:lnTo>
                <a:lnTo>
                  <a:pt x="2812688" y="3312051"/>
                </a:lnTo>
                <a:lnTo>
                  <a:pt x="2803486" y="3312051"/>
                </a:lnTo>
                <a:lnTo>
                  <a:pt x="2752876" y="3291341"/>
                </a:lnTo>
                <a:lnTo>
                  <a:pt x="2762845" y="3280603"/>
                </a:lnTo>
                <a:lnTo>
                  <a:pt x="2762845" y="3265262"/>
                </a:lnTo>
                <a:lnTo>
                  <a:pt x="2743675" y="3260660"/>
                </a:lnTo>
                <a:lnTo>
                  <a:pt x="2762845" y="3249921"/>
                </a:lnTo>
                <a:lnTo>
                  <a:pt x="2782782" y="3239950"/>
                </a:lnTo>
                <a:close/>
                <a:moveTo>
                  <a:pt x="2803486" y="3219240"/>
                </a:moveTo>
                <a:lnTo>
                  <a:pt x="2803486" y="3224609"/>
                </a:lnTo>
                <a:lnTo>
                  <a:pt x="2803486" y="3229978"/>
                </a:lnTo>
                <a:lnTo>
                  <a:pt x="2793518" y="3224609"/>
                </a:lnTo>
                <a:close/>
                <a:moveTo>
                  <a:pt x="2314257" y="3219240"/>
                </a:moveTo>
                <a:lnTo>
                  <a:pt x="2324225" y="3229978"/>
                </a:lnTo>
                <a:lnTo>
                  <a:pt x="2324225" y="3234581"/>
                </a:lnTo>
                <a:lnTo>
                  <a:pt x="2314257" y="3244552"/>
                </a:lnTo>
                <a:lnTo>
                  <a:pt x="2293553" y="3244552"/>
                </a:lnTo>
                <a:lnTo>
                  <a:pt x="2274382" y="3255291"/>
                </a:lnTo>
                <a:lnTo>
                  <a:pt x="2264413" y="3255291"/>
                </a:lnTo>
                <a:lnTo>
                  <a:pt x="2293553" y="3229978"/>
                </a:lnTo>
                <a:close/>
                <a:moveTo>
                  <a:pt x="5396864" y="3213871"/>
                </a:moveTo>
                <a:lnTo>
                  <a:pt x="5416035" y="3213871"/>
                </a:lnTo>
                <a:lnTo>
                  <a:pt x="5405299" y="3224609"/>
                </a:lnTo>
                <a:close/>
                <a:moveTo>
                  <a:pt x="4388499" y="3213871"/>
                </a:moveTo>
                <a:lnTo>
                  <a:pt x="4409203" y="3213871"/>
                </a:lnTo>
                <a:lnTo>
                  <a:pt x="4409203" y="3224609"/>
                </a:lnTo>
                <a:lnTo>
                  <a:pt x="4388499" y="3234581"/>
                </a:lnTo>
                <a:lnTo>
                  <a:pt x="4388499" y="3224609"/>
                </a:lnTo>
                <a:close/>
                <a:moveTo>
                  <a:pt x="4268875" y="3213871"/>
                </a:moveTo>
                <a:lnTo>
                  <a:pt x="4299548" y="3213871"/>
                </a:lnTo>
                <a:lnTo>
                  <a:pt x="4289579" y="3219240"/>
                </a:lnTo>
                <a:lnTo>
                  <a:pt x="4289579" y="3224609"/>
                </a:lnTo>
                <a:lnTo>
                  <a:pt x="4278844" y="3224609"/>
                </a:lnTo>
                <a:close/>
                <a:moveTo>
                  <a:pt x="2563472" y="3213871"/>
                </a:moveTo>
                <a:lnTo>
                  <a:pt x="2572674" y="3213871"/>
                </a:lnTo>
                <a:lnTo>
                  <a:pt x="2572674" y="3219240"/>
                </a:lnTo>
                <a:lnTo>
                  <a:pt x="2553504" y="3224609"/>
                </a:lnTo>
                <a:lnTo>
                  <a:pt x="2543535" y="3219240"/>
                </a:lnTo>
                <a:close/>
                <a:moveTo>
                  <a:pt x="2394006" y="3213871"/>
                </a:moveTo>
                <a:lnTo>
                  <a:pt x="2394006" y="3219240"/>
                </a:lnTo>
                <a:lnTo>
                  <a:pt x="2364100" y="3234581"/>
                </a:lnTo>
                <a:lnTo>
                  <a:pt x="2353364" y="3224609"/>
                </a:lnTo>
                <a:lnTo>
                  <a:pt x="2374068" y="3224609"/>
                </a:lnTo>
                <a:close/>
                <a:moveTo>
                  <a:pt x="7710353" y="3208502"/>
                </a:moveTo>
                <a:lnTo>
                  <a:pt x="7740259" y="3208502"/>
                </a:lnTo>
                <a:lnTo>
                  <a:pt x="7719555" y="3213871"/>
                </a:lnTo>
                <a:close/>
                <a:moveTo>
                  <a:pt x="4708262" y="3208502"/>
                </a:moveTo>
                <a:lnTo>
                  <a:pt x="4708262" y="3224609"/>
                </a:lnTo>
                <a:lnTo>
                  <a:pt x="4688325" y="3219240"/>
                </a:lnTo>
                <a:close/>
                <a:moveTo>
                  <a:pt x="4239737" y="3208502"/>
                </a:moveTo>
                <a:lnTo>
                  <a:pt x="4248171" y="3219240"/>
                </a:lnTo>
                <a:lnTo>
                  <a:pt x="4229001" y="3219240"/>
                </a:lnTo>
                <a:close/>
                <a:moveTo>
                  <a:pt x="3999722" y="3208502"/>
                </a:moveTo>
                <a:lnTo>
                  <a:pt x="4010458" y="3208502"/>
                </a:lnTo>
                <a:lnTo>
                  <a:pt x="4010458" y="3213871"/>
                </a:lnTo>
                <a:lnTo>
                  <a:pt x="3999722" y="3229978"/>
                </a:lnTo>
                <a:lnTo>
                  <a:pt x="3979785" y="3229978"/>
                </a:lnTo>
                <a:lnTo>
                  <a:pt x="3949879" y="3239950"/>
                </a:lnTo>
                <a:lnTo>
                  <a:pt x="3929942" y="3234581"/>
                </a:lnTo>
                <a:lnTo>
                  <a:pt x="3949879" y="3229978"/>
                </a:lnTo>
                <a:lnTo>
                  <a:pt x="3949879" y="3219240"/>
                </a:lnTo>
                <a:lnTo>
                  <a:pt x="3969816" y="3219240"/>
                </a:lnTo>
                <a:lnTo>
                  <a:pt x="3979785" y="3224609"/>
                </a:lnTo>
                <a:lnTo>
                  <a:pt x="3989753" y="3213871"/>
                </a:lnTo>
                <a:close/>
                <a:moveTo>
                  <a:pt x="3770444" y="3208502"/>
                </a:moveTo>
                <a:lnTo>
                  <a:pt x="3799583" y="3208502"/>
                </a:lnTo>
                <a:lnTo>
                  <a:pt x="3810319" y="3213871"/>
                </a:lnTo>
                <a:lnTo>
                  <a:pt x="3780412" y="3229978"/>
                </a:lnTo>
                <a:lnTo>
                  <a:pt x="3760475" y="3213871"/>
                </a:lnTo>
                <a:close/>
                <a:moveTo>
                  <a:pt x="3061904" y="3208502"/>
                </a:moveTo>
                <a:lnTo>
                  <a:pt x="3072639" y="3208502"/>
                </a:lnTo>
                <a:lnTo>
                  <a:pt x="3072639" y="3213871"/>
                </a:lnTo>
                <a:lnTo>
                  <a:pt x="3061904" y="3213871"/>
                </a:lnTo>
                <a:close/>
                <a:moveTo>
                  <a:pt x="2673127" y="3208502"/>
                </a:moveTo>
                <a:lnTo>
                  <a:pt x="2673127" y="3213871"/>
                </a:lnTo>
                <a:lnTo>
                  <a:pt x="2653190" y="3224609"/>
                </a:lnTo>
                <a:lnTo>
                  <a:pt x="2653190" y="3229978"/>
                </a:lnTo>
                <a:lnTo>
                  <a:pt x="2673127" y="3249921"/>
                </a:lnTo>
                <a:lnTo>
                  <a:pt x="2683863" y="3239950"/>
                </a:lnTo>
                <a:lnTo>
                  <a:pt x="2673127" y="3234581"/>
                </a:lnTo>
                <a:lnTo>
                  <a:pt x="2673127" y="3229978"/>
                </a:lnTo>
                <a:lnTo>
                  <a:pt x="2703033" y="3219240"/>
                </a:lnTo>
                <a:lnTo>
                  <a:pt x="2692298" y="3213871"/>
                </a:lnTo>
                <a:lnTo>
                  <a:pt x="2692298" y="3208502"/>
                </a:lnTo>
                <a:lnTo>
                  <a:pt x="2703033" y="3208502"/>
                </a:lnTo>
                <a:lnTo>
                  <a:pt x="2713002" y="3213871"/>
                </a:lnTo>
                <a:lnTo>
                  <a:pt x="2732939" y="3208502"/>
                </a:lnTo>
                <a:lnTo>
                  <a:pt x="2752876" y="3208502"/>
                </a:lnTo>
                <a:lnTo>
                  <a:pt x="2762845" y="3213871"/>
                </a:lnTo>
                <a:lnTo>
                  <a:pt x="2782782" y="3208502"/>
                </a:lnTo>
                <a:lnTo>
                  <a:pt x="2782782" y="3219240"/>
                </a:lnTo>
                <a:lnTo>
                  <a:pt x="2772814" y="3224609"/>
                </a:lnTo>
                <a:lnTo>
                  <a:pt x="2762845" y="3234581"/>
                </a:lnTo>
                <a:lnTo>
                  <a:pt x="2752876" y="3234581"/>
                </a:lnTo>
                <a:lnTo>
                  <a:pt x="2752876" y="3224609"/>
                </a:lnTo>
                <a:lnTo>
                  <a:pt x="2743675" y="3229978"/>
                </a:lnTo>
                <a:lnTo>
                  <a:pt x="2743675" y="3234581"/>
                </a:lnTo>
                <a:lnTo>
                  <a:pt x="2732939" y="3239950"/>
                </a:lnTo>
                <a:lnTo>
                  <a:pt x="2713002" y="3244552"/>
                </a:lnTo>
                <a:lnTo>
                  <a:pt x="2692298" y="3249921"/>
                </a:lnTo>
                <a:lnTo>
                  <a:pt x="2673127" y="3260660"/>
                </a:lnTo>
                <a:lnTo>
                  <a:pt x="2653190" y="3260660"/>
                </a:lnTo>
                <a:lnTo>
                  <a:pt x="2624051" y="3276000"/>
                </a:lnTo>
                <a:lnTo>
                  <a:pt x="2603347" y="3285972"/>
                </a:lnTo>
                <a:lnTo>
                  <a:pt x="2593378" y="3285972"/>
                </a:lnTo>
                <a:lnTo>
                  <a:pt x="2582643" y="3295943"/>
                </a:lnTo>
                <a:lnTo>
                  <a:pt x="2572674" y="3295943"/>
                </a:lnTo>
                <a:lnTo>
                  <a:pt x="2563472" y="3291341"/>
                </a:lnTo>
                <a:lnTo>
                  <a:pt x="2553504" y="3295943"/>
                </a:lnTo>
                <a:lnTo>
                  <a:pt x="2543535" y="3291341"/>
                </a:lnTo>
                <a:lnTo>
                  <a:pt x="2563472" y="3276000"/>
                </a:lnTo>
                <a:lnTo>
                  <a:pt x="2563472" y="3265262"/>
                </a:lnTo>
                <a:lnTo>
                  <a:pt x="2572674" y="3260660"/>
                </a:lnTo>
                <a:lnTo>
                  <a:pt x="2572674" y="3255291"/>
                </a:lnTo>
                <a:lnTo>
                  <a:pt x="2572674" y="3249921"/>
                </a:lnTo>
                <a:lnTo>
                  <a:pt x="2582643" y="3244552"/>
                </a:lnTo>
                <a:lnTo>
                  <a:pt x="2593378" y="3239950"/>
                </a:lnTo>
                <a:lnTo>
                  <a:pt x="2603347" y="3234581"/>
                </a:lnTo>
                <a:lnTo>
                  <a:pt x="2624051" y="3229978"/>
                </a:lnTo>
                <a:lnTo>
                  <a:pt x="2624051" y="3219240"/>
                </a:lnTo>
                <a:lnTo>
                  <a:pt x="2632486" y="3229978"/>
                </a:lnTo>
                <a:lnTo>
                  <a:pt x="2643222" y="3224609"/>
                </a:lnTo>
                <a:lnTo>
                  <a:pt x="2643222" y="3219240"/>
                </a:lnTo>
                <a:lnTo>
                  <a:pt x="2632486" y="3213871"/>
                </a:lnTo>
                <a:lnTo>
                  <a:pt x="2653190" y="3213871"/>
                </a:lnTo>
                <a:close/>
                <a:moveTo>
                  <a:pt x="2473755" y="3208502"/>
                </a:moveTo>
                <a:lnTo>
                  <a:pt x="2483723" y="3208502"/>
                </a:lnTo>
                <a:lnTo>
                  <a:pt x="2503661" y="3213871"/>
                </a:lnTo>
                <a:lnTo>
                  <a:pt x="2503661" y="3219240"/>
                </a:lnTo>
                <a:lnTo>
                  <a:pt x="2483723" y="3234581"/>
                </a:lnTo>
                <a:lnTo>
                  <a:pt x="2483723" y="3244552"/>
                </a:lnTo>
                <a:lnTo>
                  <a:pt x="2454584" y="3234581"/>
                </a:lnTo>
                <a:lnTo>
                  <a:pt x="2454584" y="3224609"/>
                </a:lnTo>
                <a:close/>
                <a:moveTo>
                  <a:pt x="1655560" y="3208502"/>
                </a:moveTo>
                <a:lnTo>
                  <a:pt x="1655560" y="3213871"/>
                </a:lnTo>
                <a:lnTo>
                  <a:pt x="1625654" y="3229978"/>
                </a:lnTo>
                <a:lnTo>
                  <a:pt x="1615685" y="3229978"/>
                </a:lnTo>
                <a:close/>
                <a:moveTo>
                  <a:pt x="8497875" y="3203899"/>
                </a:moveTo>
                <a:lnTo>
                  <a:pt x="8508611" y="3213871"/>
                </a:lnTo>
                <a:lnTo>
                  <a:pt x="8527781" y="3213871"/>
                </a:lnTo>
                <a:lnTo>
                  <a:pt x="8527781" y="3224609"/>
                </a:lnTo>
                <a:lnTo>
                  <a:pt x="8497875" y="3219240"/>
                </a:lnTo>
                <a:lnTo>
                  <a:pt x="8487907" y="3219240"/>
                </a:lnTo>
                <a:lnTo>
                  <a:pt x="8487907" y="3208502"/>
                </a:lnTo>
                <a:close/>
                <a:moveTo>
                  <a:pt x="8119835" y="3203899"/>
                </a:moveTo>
                <a:lnTo>
                  <a:pt x="8129036" y="3208502"/>
                </a:lnTo>
                <a:lnTo>
                  <a:pt x="8148973" y="3208502"/>
                </a:lnTo>
                <a:lnTo>
                  <a:pt x="8148973" y="3229978"/>
                </a:lnTo>
                <a:lnTo>
                  <a:pt x="8139005" y="3234581"/>
                </a:lnTo>
                <a:lnTo>
                  <a:pt x="8129036" y="3229978"/>
                </a:lnTo>
                <a:lnTo>
                  <a:pt x="8109865" y="3234581"/>
                </a:lnTo>
                <a:lnTo>
                  <a:pt x="8109865" y="3244552"/>
                </a:lnTo>
                <a:lnTo>
                  <a:pt x="8079193" y="3260660"/>
                </a:lnTo>
                <a:lnTo>
                  <a:pt x="8060023" y="3255291"/>
                </a:lnTo>
                <a:lnTo>
                  <a:pt x="8089161" y="3229978"/>
                </a:lnTo>
                <a:lnTo>
                  <a:pt x="8089161" y="3219240"/>
                </a:lnTo>
                <a:lnTo>
                  <a:pt x="8099130" y="3208502"/>
                </a:lnTo>
                <a:close/>
                <a:moveTo>
                  <a:pt x="7989475" y="3203899"/>
                </a:moveTo>
                <a:lnTo>
                  <a:pt x="8000211" y="3213871"/>
                </a:lnTo>
                <a:lnTo>
                  <a:pt x="7979507" y="3213871"/>
                </a:lnTo>
                <a:lnTo>
                  <a:pt x="7979507" y="3208502"/>
                </a:lnTo>
                <a:close/>
                <a:moveTo>
                  <a:pt x="7680447" y="3203899"/>
                </a:moveTo>
                <a:lnTo>
                  <a:pt x="7680447" y="3208502"/>
                </a:lnTo>
                <a:lnTo>
                  <a:pt x="7669712" y="3208502"/>
                </a:lnTo>
                <a:close/>
                <a:moveTo>
                  <a:pt x="5287209" y="3203899"/>
                </a:moveTo>
                <a:lnTo>
                  <a:pt x="5295644" y="3208502"/>
                </a:lnTo>
                <a:lnTo>
                  <a:pt x="5316348" y="3208502"/>
                </a:lnTo>
                <a:lnTo>
                  <a:pt x="5336286" y="3208502"/>
                </a:lnTo>
                <a:lnTo>
                  <a:pt x="5326317" y="3213871"/>
                </a:lnTo>
                <a:lnTo>
                  <a:pt x="5306380" y="3213871"/>
                </a:lnTo>
                <a:lnTo>
                  <a:pt x="5295644" y="3224609"/>
                </a:lnTo>
                <a:lnTo>
                  <a:pt x="5276474" y="3234581"/>
                </a:lnTo>
                <a:lnTo>
                  <a:pt x="5276474" y="3224609"/>
                </a:lnTo>
                <a:lnTo>
                  <a:pt x="5256537" y="3229978"/>
                </a:lnTo>
                <a:lnTo>
                  <a:pt x="5246568" y="3213871"/>
                </a:lnTo>
                <a:lnTo>
                  <a:pt x="5235833" y="3208502"/>
                </a:lnTo>
                <a:lnTo>
                  <a:pt x="5266505" y="3208502"/>
                </a:lnTo>
                <a:close/>
                <a:moveTo>
                  <a:pt x="5006554" y="3203899"/>
                </a:moveTo>
                <a:lnTo>
                  <a:pt x="5016523" y="3208502"/>
                </a:lnTo>
                <a:lnTo>
                  <a:pt x="4987384" y="3224609"/>
                </a:lnTo>
                <a:lnTo>
                  <a:pt x="4987384" y="3219240"/>
                </a:lnTo>
                <a:close/>
                <a:moveTo>
                  <a:pt x="4857791" y="3203899"/>
                </a:moveTo>
                <a:lnTo>
                  <a:pt x="4867760" y="3208502"/>
                </a:lnTo>
                <a:lnTo>
                  <a:pt x="4857791" y="3213871"/>
                </a:lnTo>
                <a:lnTo>
                  <a:pt x="4847056" y="3224609"/>
                </a:lnTo>
                <a:lnTo>
                  <a:pt x="4837087" y="3224609"/>
                </a:lnTo>
                <a:lnTo>
                  <a:pt x="4837087" y="3208502"/>
                </a:lnTo>
                <a:close/>
                <a:moveTo>
                  <a:pt x="4768074" y="3203899"/>
                </a:moveTo>
                <a:lnTo>
                  <a:pt x="4777275" y="3203899"/>
                </a:lnTo>
                <a:lnTo>
                  <a:pt x="4768074" y="3213871"/>
                </a:lnTo>
                <a:lnTo>
                  <a:pt x="4758105" y="3208502"/>
                </a:lnTo>
                <a:close/>
                <a:moveTo>
                  <a:pt x="4199095" y="3203899"/>
                </a:moveTo>
                <a:lnTo>
                  <a:pt x="4209063" y="3219240"/>
                </a:lnTo>
                <a:lnTo>
                  <a:pt x="4189893" y="3229978"/>
                </a:lnTo>
                <a:lnTo>
                  <a:pt x="4189893" y="3234581"/>
                </a:lnTo>
                <a:lnTo>
                  <a:pt x="4159220" y="3255291"/>
                </a:lnTo>
                <a:lnTo>
                  <a:pt x="4169189" y="3244552"/>
                </a:lnTo>
                <a:lnTo>
                  <a:pt x="4159220" y="3234581"/>
                </a:lnTo>
                <a:lnTo>
                  <a:pt x="4159220" y="3229978"/>
                </a:lnTo>
                <a:lnTo>
                  <a:pt x="4130081" y="3229978"/>
                </a:lnTo>
                <a:lnTo>
                  <a:pt x="4139284" y="3224609"/>
                </a:lnTo>
                <a:lnTo>
                  <a:pt x="4139284" y="3219240"/>
                </a:lnTo>
                <a:lnTo>
                  <a:pt x="4159220" y="3219240"/>
                </a:lnTo>
                <a:lnTo>
                  <a:pt x="4159220" y="3208502"/>
                </a:lnTo>
                <a:lnTo>
                  <a:pt x="4179924" y="3208502"/>
                </a:lnTo>
                <a:close/>
                <a:moveTo>
                  <a:pt x="4119346" y="3203899"/>
                </a:moveTo>
                <a:lnTo>
                  <a:pt x="4139284" y="3203899"/>
                </a:lnTo>
                <a:lnTo>
                  <a:pt x="4139284" y="3219240"/>
                </a:lnTo>
                <a:lnTo>
                  <a:pt x="4119346" y="3219240"/>
                </a:lnTo>
                <a:close/>
                <a:moveTo>
                  <a:pt x="3900803" y="3203899"/>
                </a:moveTo>
                <a:lnTo>
                  <a:pt x="3909238" y="3213871"/>
                </a:lnTo>
                <a:lnTo>
                  <a:pt x="3909238" y="3219240"/>
                </a:lnTo>
                <a:lnTo>
                  <a:pt x="3880098" y="3234581"/>
                </a:lnTo>
                <a:lnTo>
                  <a:pt x="3880098" y="3244552"/>
                </a:lnTo>
                <a:lnTo>
                  <a:pt x="3860161" y="3244552"/>
                </a:lnTo>
                <a:lnTo>
                  <a:pt x="3849426" y="3249921"/>
                </a:lnTo>
                <a:lnTo>
                  <a:pt x="3830255" y="3249921"/>
                </a:lnTo>
                <a:lnTo>
                  <a:pt x="3860161" y="3234581"/>
                </a:lnTo>
                <a:lnTo>
                  <a:pt x="3880098" y="3219240"/>
                </a:lnTo>
                <a:lnTo>
                  <a:pt x="3890067" y="3219240"/>
                </a:lnTo>
                <a:close/>
                <a:moveTo>
                  <a:pt x="3870130" y="3203899"/>
                </a:moveTo>
                <a:lnTo>
                  <a:pt x="3880098" y="3213871"/>
                </a:lnTo>
                <a:lnTo>
                  <a:pt x="3860161" y="3213871"/>
                </a:lnTo>
                <a:lnTo>
                  <a:pt x="3849426" y="3213871"/>
                </a:lnTo>
                <a:lnTo>
                  <a:pt x="3840991" y="3219240"/>
                </a:lnTo>
                <a:lnTo>
                  <a:pt x="3830255" y="3213871"/>
                </a:lnTo>
                <a:lnTo>
                  <a:pt x="3849426" y="3208502"/>
                </a:lnTo>
                <a:lnTo>
                  <a:pt x="3860161" y="3208502"/>
                </a:lnTo>
                <a:close/>
                <a:moveTo>
                  <a:pt x="3450680" y="3203899"/>
                </a:moveTo>
                <a:lnTo>
                  <a:pt x="3460649" y="3208502"/>
                </a:lnTo>
                <a:lnTo>
                  <a:pt x="3450680" y="3219240"/>
                </a:lnTo>
                <a:lnTo>
                  <a:pt x="3421541" y="3219240"/>
                </a:lnTo>
                <a:lnTo>
                  <a:pt x="3421541" y="3213871"/>
                </a:lnTo>
                <a:close/>
                <a:moveTo>
                  <a:pt x="3390869" y="3203899"/>
                </a:moveTo>
                <a:lnTo>
                  <a:pt x="3390869" y="3213871"/>
                </a:lnTo>
                <a:lnTo>
                  <a:pt x="3361730" y="3208502"/>
                </a:lnTo>
                <a:close/>
                <a:moveTo>
                  <a:pt x="1756013" y="3203899"/>
                </a:moveTo>
                <a:lnTo>
                  <a:pt x="1765215" y="3203899"/>
                </a:lnTo>
                <a:lnTo>
                  <a:pt x="1775184" y="3208502"/>
                </a:lnTo>
                <a:lnTo>
                  <a:pt x="1765215" y="3219240"/>
                </a:lnTo>
                <a:lnTo>
                  <a:pt x="1735309" y="3219240"/>
                </a:lnTo>
                <a:lnTo>
                  <a:pt x="1735309" y="3224609"/>
                </a:lnTo>
                <a:lnTo>
                  <a:pt x="1696201" y="3224609"/>
                </a:lnTo>
                <a:lnTo>
                  <a:pt x="1696201" y="3219240"/>
                </a:lnTo>
                <a:lnTo>
                  <a:pt x="1725340" y="3213871"/>
                </a:lnTo>
                <a:lnTo>
                  <a:pt x="1725340" y="3208502"/>
                </a:lnTo>
                <a:close/>
                <a:moveTo>
                  <a:pt x="7520949" y="3199297"/>
                </a:moveTo>
                <a:lnTo>
                  <a:pt x="7570793" y="3199297"/>
                </a:lnTo>
                <a:lnTo>
                  <a:pt x="7570793" y="3203899"/>
                </a:lnTo>
                <a:lnTo>
                  <a:pt x="7580761" y="3208502"/>
                </a:lnTo>
                <a:lnTo>
                  <a:pt x="7580761" y="3219240"/>
                </a:lnTo>
                <a:lnTo>
                  <a:pt x="7590730" y="3224609"/>
                </a:lnTo>
                <a:lnTo>
                  <a:pt x="7580761" y="3224609"/>
                </a:lnTo>
                <a:lnTo>
                  <a:pt x="7590730" y="3234581"/>
                </a:lnTo>
                <a:lnTo>
                  <a:pt x="7570793" y="3244552"/>
                </a:lnTo>
                <a:lnTo>
                  <a:pt x="7560057" y="3244552"/>
                </a:lnTo>
                <a:lnTo>
                  <a:pt x="7560057" y="3224609"/>
                </a:lnTo>
                <a:lnTo>
                  <a:pt x="7570793" y="3219240"/>
                </a:lnTo>
                <a:lnTo>
                  <a:pt x="7550089" y="3213871"/>
                </a:lnTo>
                <a:lnTo>
                  <a:pt x="7540887" y="3219240"/>
                </a:lnTo>
                <a:lnTo>
                  <a:pt x="7520949" y="3213871"/>
                </a:lnTo>
                <a:lnTo>
                  <a:pt x="7520949" y="3208502"/>
                </a:lnTo>
                <a:close/>
                <a:moveTo>
                  <a:pt x="4547997" y="3199297"/>
                </a:moveTo>
                <a:lnTo>
                  <a:pt x="4557966" y="3199297"/>
                </a:lnTo>
                <a:lnTo>
                  <a:pt x="4557966" y="3203899"/>
                </a:lnTo>
                <a:lnTo>
                  <a:pt x="4547997" y="3208502"/>
                </a:lnTo>
                <a:lnTo>
                  <a:pt x="4547997" y="3203899"/>
                </a:lnTo>
                <a:close/>
                <a:moveTo>
                  <a:pt x="4059534" y="3199297"/>
                </a:moveTo>
                <a:lnTo>
                  <a:pt x="4070269" y="3199297"/>
                </a:lnTo>
                <a:lnTo>
                  <a:pt x="4070269" y="3203899"/>
                </a:lnTo>
                <a:lnTo>
                  <a:pt x="4070269" y="3208502"/>
                </a:lnTo>
                <a:lnTo>
                  <a:pt x="4059534" y="3203899"/>
                </a:lnTo>
                <a:close/>
                <a:moveTo>
                  <a:pt x="3720600" y="3199297"/>
                </a:moveTo>
                <a:lnTo>
                  <a:pt x="3729802" y="3199297"/>
                </a:lnTo>
                <a:lnTo>
                  <a:pt x="3729802" y="3203899"/>
                </a:lnTo>
                <a:lnTo>
                  <a:pt x="3710632" y="3203899"/>
                </a:lnTo>
                <a:close/>
                <a:moveTo>
                  <a:pt x="3181527" y="3199297"/>
                </a:moveTo>
                <a:lnTo>
                  <a:pt x="3202231" y="3203899"/>
                </a:lnTo>
                <a:lnTo>
                  <a:pt x="3171559" y="3219240"/>
                </a:lnTo>
                <a:lnTo>
                  <a:pt x="3171559" y="3208502"/>
                </a:lnTo>
                <a:close/>
                <a:moveTo>
                  <a:pt x="1894807" y="3199297"/>
                </a:moveTo>
                <a:lnTo>
                  <a:pt x="1904776" y="3199297"/>
                </a:lnTo>
                <a:lnTo>
                  <a:pt x="1894807" y="3203899"/>
                </a:lnTo>
                <a:close/>
                <a:moveTo>
                  <a:pt x="9415756" y="3193928"/>
                </a:moveTo>
                <a:lnTo>
                  <a:pt x="9415756" y="3199297"/>
                </a:lnTo>
                <a:lnTo>
                  <a:pt x="9405788" y="3213871"/>
                </a:lnTo>
                <a:lnTo>
                  <a:pt x="9386617" y="3199297"/>
                </a:lnTo>
                <a:close/>
                <a:moveTo>
                  <a:pt x="9017011" y="3193928"/>
                </a:moveTo>
                <a:lnTo>
                  <a:pt x="9026980" y="3193928"/>
                </a:lnTo>
                <a:lnTo>
                  <a:pt x="9026980" y="3213871"/>
                </a:lnTo>
                <a:lnTo>
                  <a:pt x="9017011" y="3224609"/>
                </a:lnTo>
                <a:close/>
                <a:moveTo>
                  <a:pt x="8638203" y="3193928"/>
                </a:moveTo>
                <a:lnTo>
                  <a:pt x="8638203" y="3203899"/>
                </a:lnTo>
                <a:lnTo>
                  <a:pt x="8618266" y="3203899"/>
                </a:lnTo>
                <a:lnTo>
                  <a:pt x="8618266" y="3199297"/>
                </a:lnTo>
                <a:close/>
                <a:moveTo>
                  <a:pt x="8477938" y="3193928"/>
                </a:moveTo>
                <a:lnTo>
                  <a:pt x="8477938" y="3203899"/>
                </a:lnTo>
                <a:lnTo>
                  <a:pt x="8467970" y="3203899"/>
                </a:lnTo>
                <a:close/>
                <a:moveTo>
                  <a:pt x="8388221" y="3193928"/>
                </a:moveTo>
                <a:lnTo>
                  <a:pt x="8418126" y="3193928"/>
                </a:lnTo>
                <a:lnTo>
                  <a:pt x="8408925" y="3199297"/>
                </a:lnTo>
                <a:lnTo>
                  <a:pt x="8408925" y="3203899"/>
                </a:lnTo>
                <a:lnTo>
                  <a:pt x="8388221" y="3219240"/>
                </a:lnTo>
                <a:lnTo>
                  <a:pt x="8378252" y="3203899"/>
                </a:lnTo>
                <a:close/>
                <a:moveTo>
                  <a:pt x="7570793" y="3193928"/>
                </a:moveTo>
                <a:lnTo>
                  <a:pt x="7580761" y="3193928"/>
                </a:lnTo>
                <a:lnTo>
                  <a:pt x="7570793" y="3199297"/>
                </a:lnTo>
                <a:close/>
                <a:moveTo>
                  <a:pt x="5037227" y="3193928"/>
                </a:moveTo>
                <a:lnTo>
                  <a:pt x="5047195" y="3208502"/>
                </a:lnTo>
                <a:lnTo>
                  <a:pt x="5037227" y="3208502"/>
                </a:lnTo>
                <a:close/>
                <a:moveTo>
                  <a:pt x="4638481" y="3193928"/>
                </a:moveTo>
                <a:lnTo>
                  <a:pt x="4657652" y="3193928"/>
                </a:lnTo>
                <a:lnTo>
                  <a:pt x="4657652" y="3199297"/>
                </a:lnTo>
                <a:lnTo>
                  <a:pt x="4638481" y="3199297"/>
                </a:lnTo>
                <a:close/>
                <a:moveTo>
                  <a:pt x="3640851" y="3193928"/>
                </a:moveTo>
                <a:lnTo>
                  <a:pt x="3660789" y="3208502"/>
                </a:lnTo>
                <a:lnTo>
                  <a:pt x="3640851" y="3213871"/>
                </a:lnTo>
                <a:lnTo>
                  <a:pt x="3630116" y="3203899"/>
                </a:lnTo>
                <a:lnTo>
                  <a:pt x="3630116" y="3199297"/>
                </a:lnTo>
                <a:close/>
                <a:moveTo>
                  <a:pt x="2942281" y="3193928"/>
                </a:moveTo>
                <a:lnTo>
                  <a:pt x="2962984" y="3193928"/>
                </a:lnTo>
                <a:lnTo>
                  <a:pt x="2962984" y="3199297"/>
                </a:lnTo>
                <a:lnTo>
                  <a:pt x="2942281" y="3208502"/>
                </a:lnTo>
                <a:lnTo>
                  <a:pt x="2932312" y="3199297"/>
                </a:lnTo>
                <a:lnTo>
                  <a:pt x="2942281" y="3199297"/>
                </a:lnTo>
                <a:close/>
                <a:moveTo>
                  <a:pt x="2563472" y="3193928"/>
                </a:moveTo>
                <a:lnTo>
                  <a:pt x="2572674" y="3199297"/>
                </a:lnTo>
                <a:lnTo>
                  <a:pt x="2553504" y="3199297"/>
                </a:lnTo>
                <a:lnTo>
                  <a:pt x="2543535" y="3199297"/>
                </a:lnTo>
                <a:close/>
                <a:moveTo>
                  <a:pt x="2403208" y="3193928"/>
                </a:moveTo>
                <a:lnTo>
                  <a:pt x="2413176" y="3208502"/>
                </a:lnTo>
                <a:lnTo>
                  <a:pt x="2394006" y="3208502"/>
                </a:lnTo>
                <a:lnTo>
                  <a:pt x="2394006" y="3203899"/>
                </a:lnTo>
                <a:close/>
                <a:moveTo>
                  <a:pt x="9276962" y="3188559"/>
                </a:moveTo>
                <a:lnTo>
                  <a:pt x="9285397" y="3203899"/>
                </a:lnTo>
                <a:lnTo>
                  <a:pt x="9285397" y="3219240"/>
                </a:lnTo>
                <a:lnTo>
                  <a:pt x="9276962" y="3219240"/>
                </a:lnTo>
                <a:lnTo>
                  <a:pt x="9256258" y="3208502"/>
                </a:lnTo>
                <a:lnTo>
                  <a:pt x="9256258" y="3199297"/>
                </a:lnTo>
                <a:close/>
                <a:moveTo>
                  <a:pt x="7859883" y="3188559"/>
                </a:moveTo>
                <a:lnTo>
                  <a:pt x="7859883" y="3199297"/>
                </a:lnTo>
                <a:lnTo>
                  <a:pt x="7869851" y="3199297"/>
                </a:lnTo>
                <a:lnTo>
                  <a:pt x="7869851" y="3203899"/>
                </a:lnTo>
                <a:lnTo>
                  <a:pt x="7849915" y="3208502"/>
                </a:lnTo>
                <a:lnTo>
                  <a:pt x="7830744" y="3213871"/>
                </a:lnTo>
                <a:lnTo>
                  <a:pt x="7830744" y="3203899"/>
                </a:lnTo>
                <a:lnTo>
                  <a:pt x="7839179" y="3203899"/>
                </a:lnTo>
                <a:close/>
                <a:moveTo>
                  <a:pt x="5176021" y="3188559"/>
                </a:moveTo>
                <a:lnTo>
                  <a:pt x="5206693" y="3188559"/>
                </a:lnTo>
                <a:lnTo>
                  <a:pt x="5216662" y="3199297"/>
                </a:lnTo>
                <a:lnTo>
                  <a:pt x="5196725" y="3203899"/>
                </a:lnTo>
                <a:lnTo>
                  <a:pt x="5176021" y="3203899"/>
                </a:lnTo>
                <a:lnTo>
                  <a:pt x="5176021" y="3199297"/>
                </a:lnTo>
                <a:close/>
                <a:moveTo>
                  <a:pt x="4308750" y="3188559"/>
                </a:moveTo>
                <a:lnTo>
                  <a:pt x="4318718" y="3188559"/>
                </a:lnTo>
                <a:lnTo>
                  <a:pt x="4328687" y="3188559"/>
                </a:lnTo>
                <a:lnTo>
                  <a:pt x="4328687" y="3203899"/>
                </a:lnTo>
                <a:lnTo>
                  <a:pt x="4338656" y="3199297"/>
                </a:lnTo>
                <a:lnTo>
                  <a:pt x="4328687" y="3219240"/>
                </a:lnTo>
                <a:lnTo>
                  <a:pt x="4318718" y="3208502"/>
                </a:lnTo>
                <a:lnTo>
                  <a:pt x="4308750" y="3203899"/>
                </a:lnTo>
                <a:lnTo>
                  <a:pt x="4289579" y="3199297"/>
                </a:lnTo>
                <a:close/>
                <a:moveTo>
                  <a:pt x="3840991" y="3188559"/>
                </a:moveTo>
                <a:lnTo>
                  <a:pt x="3860161" y="3199297"/>
                </a:lnTo>
                <a:lnTo>
                  <a:pt x="3840991" y="3203899"/>
                </a:lnTo>
                <a:close/>
                <a:moveTo>
                  <a:pt x="3541165" y="3188559"/>
                </a:moveTo>
                <a:lnTo>
                  <a:pt x="3541165" y="3199297"/>
                </a:lnTo>
                <a:lnTo>
                  <a:pt x="3541165" y="3208502"/>
                </a:lnTo>
                <a:lnTo>
                  <a:pt x="3560335" y="3213871"/>
                </a:lnTo>
                <a:lnTo>
                  <a:pt x="3560335" y="3229978"/>
                </a:lnTo>
                <a:lnTo>
                  <a:pt x="3570304" y="3234581"/>
                </a:lnTo>
                <a:lnTo>
                  <a:pt x="3581040" y="3239950"/>
                </a:lnTo>
                <a:lnTo>
                  <a:pt x="3560335" y="3244552"/>
                </a:lnTo>
                <a:lnTo>
                  <a:pt x="3560335" y="3255291"/>
                </a:lnTo>
                <a:lnTo>
                  <a:pt x="3531196" y="3265262"/>
                </a:lnTo>
                <a:lnTo>
                  <a:pt x="3541165" y="3270631"/>
                </a:lnTo>
                <a:lnTo>
                  <a:pt x="3510492" y="3291341"/>
                </a:lnTo>
                <a:lnTo>
                  <a:pt x="3491322" y="3291341"/>
                </a:lnTo>
                <a:lnTo>
                  <a:pt x="3481354" y="3276000"/>
                </a:lnTo>
                <a:lnTo>
                  <a:pt x="3481354" y="3270631"/>
                </a:lnTo>
                <a:lnTo>
                  <a:pt x="3491322" y="3265262"/>
                </a:lnTo>
                <a:lnTo>
                  <a:pt x="3510492" y="3249921"/>
                </a:lnTo>
                <a:lnTo>
                  <a:pt x="3491322" y="3249921"/>
                </a:lnTo>
                <a:lnTo>
                  <a:pt x="3481354" y="3255291"/>
                </a:lnTo>
                <a:lnTo>
                  <a:pt x="3460649" y="3255291"/>
                </a:lnTo>
                <a:lnTo>
                  <a:pt x="3471385" y="3244552"/>
                </a:lnTo>
                <a:lnTo>
                  <a:pt x="3481354" y="3229978"/>
                </a:lnTo>
                <a:lnTo>
                  <a:pt x="3500524" y="3219240"/>
                </a:lnTo>
                <a:lnTo>
                  <a:pt x="3510492" y="3219240"/>
                </a:lnTo>
                <a:lnTo>
                  <a:pt x="3521228" y="3213871"/>
                </a:lnTo>
                <a:lnTo>
                  <a:pt x="3531196" y="3203899"/>
                </a:lnTo>
                <a:lnTo>
                  <a:pt x="3521228" y="3199297"/>
                </a:lnTo>
                <a:close/>
                <a:moveTo>
                  <a:pt x="3440712" y="3188559"/>
                </a:moveTo>
                <a:lnTo>
                  <a:pt x="3440712" y="3199297"/>
                </a:lnTo>
                <a:lnTo>
                  <a:pt x="3421541" y="3199297"/>
                </a:lnTo>
                <a:close/>
                <a:moveTo>
                  <a:pt x="2913141" y="3188559"/>
                </a:moveTo>
                <a:lnTo>
                  <a:pt x="2913141" y="3193928"/>
                </a:lnTo>
                <a:lnTo>
                  <a:pt x="2913141" y="3208502"/>
                </a:lnTo>
                <a:lnTo>
                  <a:pt x="2892437" y="3213871"/>
                </a:lnTo>
                <a:lnTo>
                  <a:pt x="2922343" y="3213871"/>
                </a:lnTo>
                <a:lnTo>
                  <a:pt x="2932312" y="3219240"/>
                </a:lnTo>
                <a:lnTo>
                  <a:pt x="2913141" y="3234581"/>
                </a:lnTo>
                <a:lnTo>
                  <a:pt x="2902406" y="3239950"/>
                </a:lnTo>
                <a:lnTo>
                  <a:pt x="2892437" y="3239950"/>
                </a:lnTo>
                <a:lnTo>
                  <a:pt x="2882468" y="3239950"/>
                </a:lnTo>
                <a:lnTo>
                  <a:pt x="2882468" y="3219240"/>
                </a:lnTo>
                <a:lnTo>
                  <a:pt x="2853329" y="3208502"/>
                </a:lnTo>
                <a:lnTo>
                  <a:pt x="2842594" y="3213871"/>
                </a:lnTo>
                <a:lnTo>
                  <a:pt x="2822657" y="3208502"/>
                </a:lnTo>
                <a:lnTo>
                  <a:pt x="2861764" y="3199297"/>
                </a:lnTo>
                <a:lnTo>
                  <a:pt x="2902406" y="3193928"/>
                </a:lnTo>
                <a:close/>
                <a:moveTo>
                  <a:pt x="2514396" y="3188559"/>
                </a:moveTo>
                <a:lnTo>
                  <a:pt x="2514396" y="3199297"/>
                </a:lnTo>
                <a:lnTo>
                  <a:pt x="2493692" y="3199297"/>
                </a:lnTo>
                <a:close/>
                <a:moveTo>
                  <a:pt x="1157128" y="3188559"/>
                </a:moveTo>
                <a:lnTo>
                  <a:pt x="1167097" y="3193928"/>
                </a:lnTo>
                <a:lnTo>
                  <a:pt x="1157128" y="3193928"/>
                </a:lnTo>
                <a:lnTo>
                  <a:pt x="1167097" y="3203899"/>
                </a:lnTo>
                <a:lnTo>
                  <a:pt x="1157128" y="3203899"/>
                </a:lnTo>
                <a:lnTo>
                  <a:pt x="1147160" y="3199297"/>
                </a:lnTo>
                <a:close/>
                <a:moveTo>
                  <a:pt x="8458768" y="3183189"/>
                </a:moveTo>
                <a:lnTo>
                  <a:pt x="8467970" y="3188559"/>
                </a:lnTo>
                <a:lnTo>
                  <a:pt x="8467970" y="3193928"/>
                </a:lnTo>
                <a:lnTo>
                  <a:pt x="8448799" y="3199297"/>
                </a:lnTo>
                <a:lnTo>
                  <a:pt x="8448799" y="3193928"/>
                </a:lnTo>
                <a:close/>
                <a:moveTo>
                  <a:pt x="7540887" y="3183189"/>
                </a:moveTo>
                <a:lnTo>
                  <a:pt x="7550089" y="3183189"/>
                </a:lnTo>
                <a:lnTo>
                  <a:pt x="7560057" y="3193928"/>
                </a:lnTo>
                <a:close/>
                <a:moveTo>
                  <a:pt x="5006554" y="3183189"/>
                </a:moveTo>
                <a:lnTo>
                  <a:pt x="5006554" y="3188559"/>
                </a:lnTo>
                <a:lnTo>
                  <a:pt x="4997352" y="3188559"/>
                </a:lnTo>
                <a:close/>
                <a:moveTo>
                  <a:pt x="4977415" y="3183189"/>
                </a:moveTo>
                <a:lnTo>
                  <a:pt x="4967446" y="3193928"/>
                </a:lnTo>
                <a:lnTo>
                  <a:pt x="4956711" y="3188559"/>
                </a:lnTo>
                <a:close/>
                <a:moveTo>
                  <a:pt x="4588638" y="3183189"/>
                </a:moveTo>
                <a:lnTo>
                  <a:pt x="4588638" y="3193928"/>
                </a:lnTo>
                <a:lnTo>
                  <a:pt x="4567934" y="3193928"/>
                </a:lnTo>
                <a:close/>
                <a:moveTo>
                  <a:pt x="3789614" y="3183189"/>
                </a:moveTo>
                <a:lnTo>
                  <a:pt x="3799583" y="3188559"/>
                </a:lnTo>
                <a:lnTo>
                  <a:pt x="3810319" y="3183189"/>
                </a:lnTo>
                <a:lnTo>
                  <a:pt x="3820287" y="3193928"/>
                </a:lnTo>
                <a:lnTo>
                  <a:pt x="3789614" y="3203899"/>
                </a:lnTo>
                <a:close/>
                <a:moveTo>
                  <a:pt x="3630116" y="3183189"/>
                </a:moveTo>
                <a:lnTo>
                  <a:pt x="3640851" y="3183189"/>
                </a:lnTo>
                <a:lnTo>
                  <a:pt x="3630116" y="3193928"/>
                </a:lnTo>
                <a:close/>
                <a:moveTo>
                  <a:pt x="3311886" y="3183189"/>
                </a:moveTo>
                <a:lnTo>
                  <a:pt x="3311886" y="3193928"/>
                </a:lnTo>
                <a:lnTo>
                  <a:pt x="3301918" y="3193928"/>
                </a:lnTo>
                <a:lnTo>
                  <a:pt x="3301918" y="3188559"/>
                </a:lnTo>
                <a:close/>
                <a:moveTo>
                  <a:pt x="2045104" y="3183189"/>
                </a:moveTo>
                <a:lnTo>
                  <a:pt x="2064274" y="3188559"/>
                </a:lnTo>
                <a:lnTo>
                  <a:pt x="2035135" y="3199297"/>
                </a:lnTo>
                <a:lnTo>
                  <a:pt x="2025166" y="3199297"/>
                </a:lnTo>
                <a:lnTo>
                  <a:pt x="2025166" y="3188559"/>
                </a:lnTo>
                <a:close/>
                <a:moveTo>
                  <a:pt x="8826840" y="3177820"/>
                </a:moveTo>
                <a:lnTo>
                  <a:pt x="8847544" y="3177820"/>
                </a:lnTo>
                <a:lnTo>
                  <a:pt x="8847544" y="3183189"/>
                </a:lnTo>
                <a:close/>
                <a:moveTo>
                  <a:pt x="7830744" y="3177820"/>
                </a:moveTo>
                <a:lnTo>
                  <a:pt x="7839179" y="3177820"/>
                </a:lnTo>
                <a:lnTo>
                  <a:pt x="7839179" y="3183189"/>
                </a:lnTo>
                <a:lnTo>
                  <a:pt x="7830744" y="3183189"/>
                </a:lnTo>
                <a:close/>
                <a:moveTo>
                  <a:pt x="7530918" y="3177820"/>
                </a:moveTo>
                <a:lnTo>
                  <a:pt x="7540887" y="3177820"/>
                </a:lnTo>
                <a:lnTo>
                  <a:pt x="7540887" y="3183189"/>
                </a:lnTo>
                <a:lnTo>
                  <a:pt x="7530918" y="3183189"/>
                </a:lnTo>
                <a:close/>
                <a:moveTo>
                  <a:pt x="2334194" y="3177820"/>
                </a:moveTo>
                <a:lnTo>
                  <a:pt x="2343396" y="3177820"/>
                </a:lnTo>
                <a:lnTo>
                  <a:pt x="2343396" y="3188559"/>
                </a:lnTo>
                <a:lnTo>
                  <a:pt x="2364100" y="3188559"/>
                </a:lnTo>
                <a:lnTo>
                  <a:pt x="2374068" y="3199297"/>
                </a:lnTo>
                <a:lnTo>
                  <a:pt x="2353364" y="3199297"/>
                </a:lnTo>
                <a:lnTo>
                  <a:pt x="2334194" y="3213871"/>
                </a:lnTo>
                <a:lnTo>
                  <a:pt x="2324225" y="3203899"/>
                </a:lnTo>
                <a:lnTo>
                  <a:pt x="2314257" y="3203899"/>
                </a:lnTo>
                <a:lnTo>
                  <a:pt x="2304288" y="3208502"/>
                </a:lnTo>
                <a:lnTo>
                  <a:pt x="2283584" y="3219240"/>
                </a:lnTo>
                <a:lnTo>
                  <a:pt x="2254445" y="3224609"/>
                </a:lnTo>
                <a:lnTo>
                  <a:pt x="2254445" y="3229978"/>
                </a:lnTo>
                <a:lnTo>
                  <a:pt x="2214570" y="3234581"/>
                </a:lnTo>
                <a:lnTo>
                  <a:pt x="2194633" y="3234581"/>
                </a:lnTo>
                <a:lnTo>
                  <a:pt x="2214570" y="3224609"/>
                </a:lnTo>
                <a:lnTo>
                  <a:pt x="2243709" y="3208502"/>
                </a:lnTo>
                <a:lnTo>
                  <a:pt x="2243709" y="3203899"/>
                </a:lnTo>
                <a:lnTo>
                  <a:pt x="2274382" y="3199297"/>
                </a:lnTo>
                <a:lnTo>
                  <a:pt x="2293553" y="3199297"/>
                </a:lnTo>
                <a:close/>
                <a:moveTo>
                  <a:pt x="8527781" y="3172451"/>
                </a:moveTo>
                <a:lnTo>
                  <a:pt x="8537750" y="3172451"/>
                </a:lnTo>
                <a:lnTo>
                  <a:pt x="8537750" y="3177820"/>
                </a:lnTo>
                <a:lnTo>
                  <a:pt x="8537750" y="3193928"/>
                </a:lnTo>
                <a:lnTo>
                  <a:pt x="8527781" y="3193928"/>
                </a:lnTo>
                <a:lnTo>
                  <a:pt x="8527781" y="3188559"/>
                </a:lnTo>
                <a:close/>
                <a:moveTo>
                  <a:pt x="5256537" y="3172451"/>
                </a:moveTo>
                <a:lnTo>
                  <a:pt x="5266505" y="3177820"/>
                </a:lnTo>
                <a:lnTo>
                  <a:pt x="5276474" y="3172451"/>
                </a:lnTo>
                <a:lnTo>
                  <a:pt x="5287209" y="3177820"/>
                </a:lnTo>
                <a:lnTo>
                  <a:pt x="5266505" y="3183189"/>
                </a:lnTo>
                <a:lnTo>
                  <a:pt x="5256537" y="3183189"/>
                </a:lnTo>
                <a:close/>
                <a:moveTo>
                  <a:pt x="4717464" y="3172451"/>
                </a:moveTo>
                <a:lnTo>
                  <a:pt x="4727432" y="3172451"/>
                </a:lnTo>
                <a:lnTo>
                  <a:pt x="4727432" y="3177820"/>
                </a:lnTo>
                <a:lnTo>
                  <a:pt x="4717464" y="3177820"/>
                </a:lnTo>
                <a:close/>
                <a:moveTo>
                  <a:pt x="4318718" y="3172451"/>
                </a:moveTo>
                <a:lnTo>
                  <a:pt x="4338656" y="3172451"/>
                </a:lnTo>
                <a:lnTo>
                  <a:pt x="4318718" y="3177820"/>
                </a:lnTo>
                <a:lnTo>
                  <a:pt x="4328687" y="3183189"/>
                </a:lnTo>
                <a:lnTo>
                  <a:pt x="4318718" y="3188559"/>
                </a:lnTo>
                <a:lnTo>
                  <a:pt x="4299548" y="3177820"/>
                </a:lnTo>
                <a:close/>
                <a:moveTo>
                  <a:pt x="4078704" y="3172451"/>
                </a:moveTo>
                <a:lnTo>
                  <a:pt x="4078704" y="3183189"/>
                </a:lnTo>
                <a:lnTo>
                  <a:pt x="4059534" y="3183189"/>
                </a:lnTo>
                <a:close/>
                <a:moveTo>
                  <a:pt x="3531196" y="3172451"/>
                </a:moveTo>
                <a:lnTo>
                  <a:pt x="3541165" y="3172451"/>
                </a:lnTo>
                <a:lnTo>
                  <a:pt x="3531196" y="3183189"/>
                </a:lnTo>
                <a:lnTo>
                  <a:pt x="3521228" y="3177820"/>
                </a:lnTo>
                <a:close/>
                <a:moveTo>
                  <a:pt x="3450680" y="3172451"/>
                </a:moveTo>
                <a:lnTo>
                  <a:pt x="3460649" y="3172451"/>
                </a:lnTo>
                <a:lnTo>
                  <a:pt x="3471385" y="3177820"/>
                </a:lnTo>
                <a:lnTo>
                  <a:pt x="3450680" y="3188559"/>
                </a:lnTo>
                <a:close/>
                <a:moveTo>
                  <a:pt x="7729524" y="3167849"/>
                </a:moveTo>
                <a:lnTo>
                  <a:pt x="7740259" y="3177820"/>
                </a:lnTo>
                <a:lnTo>
                  <a:pt x="7760197" y="3177820"/>
                </a:lnTo>
                <a:lnTo>
                  <a:pt x="7779367" y="3177820"/>
                </a:lnTo>
                <a:lnTo>
                  <a:pt x="7779367" y="3193928"/>
                </a:lnTo>
                <a:lnTo>
                  <a:pt x="7750228" y="3203899"/>
                </a:lnTo>
                <a:lnTo>
                  <a:pt x="7750228" y="3193928"/>
                </a:lnTo>
                <a:lnTo>
                  <a:pt x="7750228" y="3183189"/>
                </a:lnTo>
                <a:lnTo>
                  <a:pt x="7729524" y="3177820"/>
                </a:lnTo>
                <a:close/>
                <a:moveTo>
                  <a:pt x="7700385" y="3167849"/>
                </a:moveTo>
                <a:lnTo>
                  <a:pt x="7710353" y="3167849"/>
                </a:lnTo>
                <a:lnTo>
                  <a:pt x="7700385" y="3183189"/>
                </a:lnTo>
                <a:lnTo>
                  <a:pt x="7680447" y="3172451"/>
                </a:lnTo>
                <a:lnTo>
                  <a:pt x="7700385" y="3172451"/>
                </a:lnTo>
                <a:close/>
                <a:moveTo>
                  <a:pt x="4617777" y="3167849"/>
                </a:moveTo>
                <a:lnTo>
                  <a:pt x="4617777" y="3172451"/>
                </a:lnTo>
                <a:lnTo>
                  <a:pt x="4617777" y="3193928"/>
                </a:lnTo>
                <a:lnTo>
                  <a:pt x="4607809" y="3188559"/>
                </a:lnTo>
                <a:lnTo>
                  <a:pt x="4588638" y="3177820"/>
                </a:lnTo>
                <a:lnTo>
                  <a:pt x="4597840" y="3172451"/>
                </a:lnTo>
                <a:close/>
                <a:moveTo>
                  <a:pt x="4488185" y="3167849"/>
                </a:moveTo>
                <a:lnTo>
                  <a:pt x="4498154" y="3167849"/>
                </a:lnTo>
                <a:lnTo>
                  <a:pt x="4488185" y="3172451"/>
                </a:lnTo>
                <a:lnTo>
                  <a:pt x="4488185" y="3183189"/>
                </a:lnTo>
                <a:lnTo>
                  <a:pt x="4478983" y="3188559"/>
                </a:lnTo>
                <a:lnTo>
                  <a:pt x="4469015" y="3172451"/>
                </a:lnTo>
                <a:close/>
                <a:moveTo>
                  <a:pt x="4130081" y="3167849"/>
                </a:moveTo>
                <a:lnTo>
                  <a:pt x="4149252" y="3167849"/>
                </a:lnTo>
                <a:lnTo>
                  <a:pt x="4130081" y="3177820"/>
                </a:lnTo>
                <a:lnTo>
                  <a:pt x="4099408" y="3188559"/>
                </a:lnTo>
                <a:lnTo>
                  <a:pt x="4099408" y="3172451"/>
                </a:lnTo>
                <a:lnTo>
                  <a:pt x="4119346" y="3172451"/>
                </a:lnTo>
                <a:close/>
                <a:moveTo>
                  <a:pt x="3900803" y="3167849"/>
                </a:moveTo>
                <a:lnTo>
                  <a:pt x="3919974" y="3183189"/>
                </a:lnTo>
                <a:lnTo>
                  <a:pt x="3929942" y="3177820"/>
                </a:lnTo>
                <a:lnTo>
                  <a:pt x="3949879" y="3177820"/>
                </a:lnTo>
                <a:lnTo>
                  <a:pt x="3959081" y="3177820"/>
                </a:lnTo>
                <a:lnTo>
                  <a:pt x="3959081" y="3203899"/>
                </a:lnTo>
                <a:lnTo>
                  <a:pt x="3939910" y="3213871"/>
                </a:lnTo>
                <a:lnTo>
                  <a:pt x="3919974" y="3208502"/>
                </a:lnTo>
                <a:lnTo>
                  <a:pt x="3919974" y="3193928"/>
                </a:lnTo>
                <a:lnTo>
                  <a:pt x="3909238" y="3193928"/>
                </a:lnTo>
                <a:lnTo>
                  <a:pt x="3900803" y="3193928"/>
                </a:lnTo>
                <a:close/>
                <a:moveTo>
                  <a:pt x="3760475" y="3167849"/>
                </a:moveTo>
                <a:lnTo>
                  <a:pt x="3770444" y="3172451"/>
                </a:lnTo>
                <a:lnTo>
                  <a:pt x="3789614" y="3167849"/>
                </a:lnTo>
                <a:lnTo>
                  <a:pt x="3789614" y="3183189"/>
                </a:lnTo>
                <a:lnTo>
                  <a:pt x="3770444" y="3183189"/>
                </a:lnTo>
                <a:lnTo>
                  <a:pt x="3760475" y="3177820"/>
                </a:lnTo>
                <a:lnTo>
                  <a:pt x="3760475" y="3183189"/>
                </a:lnTo>
                <a:lnTo>
                  <a:pt x="3750506" y="3183189"/>
                </a:lnTo>
                <a:lnTo>
                  <a:pt x="3739771" y="3172451"/>
                </a:lnTo>
                <a:close/>
                <a:moveTo>
                  <a:pt x="2902406" y="3167849"/>
                </a:moveTo>
                <a:lnTo>
                  <a:pt x="2932312" y="3167849"/>
                </a:lnTo>
                <a:lnTo>
                  <a:pt x="2932312" y="3172451"/>
                </a:lnTo>
                <a:lnTo>
                  <a:pt x="2913141" y="3177820"/>
                </a:lnTo>
                <a:lnTo>
                  <a:pt x="2902406" y="3183189"/>
                </a:lnTo>
                <a:lnTo>
                  <a:pt x="2892437" y="3172451"/>
                </a:lnTo>
                <a:close/>
                <a:moveTo>
                  <a:pt x="2124086" y="3167849"/>
                </a:moveTo>
                <a:lnTo>
                  <a:pt x="2134054" y="3167849"/>
                </a:lnTo>
                <a:lnTo>
                  <a:pt x="2144790" y="3177820"/>
                </a:lnTo>
                <a:lnTo>
                  <a:pt x="2124086" y="3188559"/>
                </a:lnTo>
                <a:lnTo>
                  <a:pt x="2134054" y="3193928"/>
                </a:lnTo>
                <a:lnTo>
                  <a:pt x="2134054" y="3199297"/>
                </a:lnTo>
                <a:lnTo>
                  <a:pt x="2124086" y="3199297"/>
                </a:lnTo>
                <a:lnTo>
                  <a:pt x="2104915" y="3188559"/>
                </a:lnTo>
                <a:lnTo>
                  <a:pt x="2104915" y="3177820"/>
                </a:lnTo>
                <a:close/>
                <a:moveTo>
                  <a:pt x="7909726" y="3163247"/>
                </a:moveTo>
                <a:lnTo>
                  <a:pt x="7929663" y="3163247"/>
                </a:lnTo>
                <a:lnTo>
                  <a:pt x="7939632" y="3167849"/>
                </a:lnTo>
                <a:lnTo>
                  <a:pt x="7929663" y="3172451"/>
                </a:lnTo>
                <a:lnTo>
                  <a:pt x="7929663" y="3183189"/>
                </a:lnTo>
                <a:lnTo>
                  <a:pt x="7919695" y="3193928"/>
                </a:lnTo>
                <a:lnTo>
                  <a:pt x="7909726" y="3183189"/>
                </a:lnTo>
                <a:lnTo>
                  <a:pt x="7898991" y="3177820"/>
                </a:lnTo>
                <a:lnTo>
                  <a:pt x="7909726" y="3167849"/>
                </a:lnTo>
                <a:close/>
                <a:moveTo>
                  <a:pt x="5336286" y="3163247"/>
                </a:moveTo>
                <a:lnTo>
                  <a:pt x="5356223" y="3177820"/>
                </a:lnTo>
                <a:lnTo>
                  <a:pt x="5376160" y="3177820"/>
                </a:lnTo>
                <a:lnTo>
                  <a:pt x="5386129" y="3172451"/>
                </a:lnTo>
                <a:lnTo>
                  <a:pt x="5405299" y="3172451"/>
                </a:lnTo>
                <a:lnTo>
                  <a:pt x="5416035" y="3177820"/>
                </a:lnTo>
                <a:lnTo>
                  <a:pt x="5416035" y="3193928"/>
                </a:lnTo>
                <a:lnTo>
                  <a:pt x="5366192" y="3208502"/>
                </a:lnTo>
                <a:lnTo>
                  <a:pt x="5347021" y="3208502"/>
                </a:lnTo>
                <a:lnTo>
                  <a:pt x="5347021" y="3188559"/>
                </a:lnTo>
                <a:lnTo>
                  <a:pt x="5316348" y="3193928"/>
                </a:lnTo>
                <a:lnTo>
                  <a:pt x="5326317" y="3199297"/>
                </a:lnTo>
                <a:lnTo>
                  <a:pt x="5326317" y="3203899"/>
                </a:lnTo>
                <a:lnTo>
                  <a:pt x="5316348" y="3203899"/>
                </a:lnTo>
                <a:lnTo>
                  <a:pt x="5306380" y="3193928"/>
                </a:lnTo>
                <a:lnTo>
                  <a:pt x="5287209" y="3193928"/>
                </a:lnTo>
                <a:lnTo>
                  <a:pt x="5287209" y="3188559"/>
                </a:lnTo>
                <a:lnTo>
                  <a:pt x="5306380" y="3177820"/>
                </a:lnTo>
                <a:lnTo>
                  <a:pt x="5316348" y="3172451"/>
                </a:lnTo>
                <a:close/>
                <a:moveTo>
                  <a:pt x="5097039" y="3163247"/>
                </a:moveTo>
                <a:lnTo>
                  <a:pt x="5116209" y="3172451"/>
                </a:lnTo>
                <a:lnTo>
                  <a:pt x="5107007" y="3177820"/>
                </a:lnTo>
                <a:close/>
                <a:moveTo>
                  <a:pt x="4797980" y="3163247"/>
                </a:moveTo>
                <a:lnTo>
                  <a:pt x="4817917" y="3163247"/>
                </a:lnTo>
                <a:lnTo>
                  <a:pt x="4827119" y="3172451"/>
                </a:lnTo>
                <a:lnTo>
                  <a:pt x="4837087" y="3172451"/>
                </a:lnTo>
                <a:lnTo>
                  <a:pt x="4837087" y="3183189"/>
                </a:lnTo>
                <a:lnTo>
                  <a:pt x="4787244" y="3203899"/>
                </a:lnTo>
                <a:lnTo>
                  <a:pt x="4787244" y="3193928"/>
                </a:lnTo>
                <a:lnTo>
                  <a:pt x="4777275" y="3188559"/>
                </a:lnTo>
                <a:lnTo>
                  <a:pt x="4787244" y="3177820"/>
                </a:lnTo>
                <a:lnTo>
                  <a:pt x="4787244" y="3172451"/>
                </a:lnTo>
                <a:close/>
                <a:moveTo>
                  <a:pt x="3371699" y="3163247"/>
                </a:moveTo>
                <a:lnTo>
                  <a:pt x="3400837" y="3163247"/>
                </a:lnTo>
                <a:lnTo>
                  <a:pt x="3390869" y="3172451"/>
                </a:lnTo>
                <a:lnTo>
                  <a:pt x="3400837" y="3177820"/>
                </a:lnTo>
                <a:lnTo>
                  <a:pt x="3371699" y="3183189"/>
                </a:lnTo>
                <a:lnTo>
                  <a:pt x="3350994" y="3183189"/>
                </a:lnTo>
                <a:lnTo>
                  <a:pt x="3331057" y="3199297"/>
                </a:lnTo>
                <a:lnTo>
                  <a:pt x="3341026" y="3188559"/>
                </a:lnTo>
                <a:lnTo>
                  <a:pt x="3341026" y="3172451"/>
                </a:lnTo>
                <a:close/>
                <a:moveTo>
                  <a:pt x="2762845" y="3163247"/>
                </a:moveTo>
                <a:lnTo>
                  <a:pt x="2772814" y="3163247"/>
                </a:lnTo>
                <a:lnTo>
                  <a:pt x="2772814" y="3167849"/>
                </a:lnTo>
                <a:lnTo>
                  <a:pt x="2762845" y="3172451"/>
                </a:lnTo>
                <a:close/>
                <a:moveTo>
                  <a:pt x="2503661" y="3163247"/>
                </a:moveTo>
                <a:lnTo>
                  <a:pt x="2503661" y="3177820"/>
                </a:lnTo>
                <a:lnTo>
                  <a:pt x="2493692" y="3183189"/>
                </a:lnTo>
                <a:lnTo>
                  <a:pt x="2483723" y="3172451"/>
                </a:lnTo>
                <a:lnTo>
                  <a:pt x="2493692" y="3167849"/>
                </a:lnTo>
                <a:close/>
                <a:moveTo>
                  <a:pt x="1785152" y="3163247"/>
                </a:moveTo>
                <a:lnTo>
                  <a:pt x="1795121" y="3167849"/>
                </a:lnTo>
                <a:lnTo>
                  <a:pt x="1775184" y="3172451"/>
                </a:lnTo>
                <a:close/>
                <a:moveTo>
                  <a:pt x="1735309" y="3163247"/>
                </a:moveTo>
                <a:lnTo>
                  <a:pt x="1735309" y="3167849"/>
                </a:lnTo>
                <a:lnTo>
                  <a:pt x="1715372" y="3172451"/>
                </a:lnTo>
                <a:close/>
                <a:moveTo>
                  <a:pt x="1665529" y="3163247"/>
                </a:moveTo>
                <a:lnTo>
                  <a:pt x="1696201" y="3167849"/>
                </a:lnTo>
                <a:lnTo>
                  <a:pt x="1655560" y="3177820"/>
                </a:lnTo>
                <a:lnTo>
                  <a:pt x="1655560" y="3172451"/>
                </a:lnTo>
                <a:close/>
                <a:moveTo>
                  <a:pt x="1376438" y="3163247"/>
                </a:moveTo>
                <a:lnTo>
                  <a:pt x="1376438" y="3172451"/>
                </a:lnTo>
                <a:lnTo>
                  <a:pt x="1365703" y="3177820"/>
                </a:lnTo>
                <a:lnTo>
                  <a:pt x="1365703" y="3172451"/>
                </a:lnTo>
                <a:close/>
                <a:moveTo>
                  <a:pt x="8678078" y="3157877"/>
                </a:moveTo>
                <a:lnTo>
                  <a:pt x="8688046" y="3163247"/>
                </a:lnTo>
                <a:lnTo>
                  <a:pt x="8678078" y="3163247"/>
                </a:lnTo>
                <a:close/>
                <a:moveTo>
                  <a:pt x="8328409" y="3157877"/>
                </a:moveTo>
                <a:lnTo>
                  <a:pt x="8349113" y="3157877"/>
                </a:lnTo>
                <a:lnTo>
                  <a:pt x="8339144" y="3167849"/>
                </a:lnTo>
                <a:lnTo>
                  <a:pt x="8318440" y="3167849"/>
                </a:lnTo>
                <a:lnTo>
                  <a:pt x="8318440" y="3163247"/>
                </a:lnTo>
                <a:close/>
                <a:moveTo>
                  <a:pt x="5235833" y="3157877"/>
                </a:moveTo>
                <a:lnTo>
                  <a:pt x="5246568" y="3157877"/>
                </a:lnTo>
                <a:lnTo>
                  <a:pt x="5246568" y="3163247"/>
                </a:lnTo>
                <a:lnTo>
                  <a:pt x="5227398" y="3167849"/>
                </a:lnTo>
                <a:close/>
                <a:moveTo>
                  <a:pt x="4419172" y="3157877"/>
                </a:moveTo>
                <a:lnTo>
                  <a:pt x="4438342" y="3172451"/>
                </a:lnTo>
                <a:lnTo>
                  <a:pt x="4419172" y="3177820"/>
                </a:lnTo>
                <a:close/>
                <a:moveTo>
                  <a:pt x="4209063" y="3157877"/>
                </a:moveTo>
                <a:lnTo>
                  <a:pt x="4219032" y="3163247"/>
                </a:lnTo>
                <a:lnTo>
                  <a:pt x="4209063" y="3172451"/>
                </a:lnTo>
                <a:lnTo>
                  <a:pt x="4219032" y="3177820"/>
                </a:lnTo>
                <a:lnTo>
                  <a:pt x="4239737" y="3172451"/>
                </a:lnTo>
                <a:lnTo>
                  <a:pt x="4219032" y="3183189"/>
                </a:lnTo>
                <a:lnTo>
                  <a:pt x="4229001" y="3193928"/>
                </a:lnTo>
                <a:lnTo>
                  <a:pt x="4219032" y="3199297"/>
                </a:lnTo>
                <a:lnTo>
                  <a:pt x="4209063" y="3188559"/>
                </a:lnTo>
                <a:lnTo>
                  <a:pt x="4199095" y="3193928"/>
                </a:lnTo>
                <a:lnTo>
                  <a:pt x="4199095" y="3183189"/>
                </a:lnTo>
                <a:lnTo>
                  <a:pt x="4199095" y="3172451"/>
                </a:lnTo>
                <a:lnTo>
                  <a:pt x="4189893" y="3172451"/>
                </a:lnTo>
                <a:lnTo>
                  <a:pt x="4189893" y="3163247"/>
                </a:lnTo>
                <a:close/>
                <a:moveTo>
                  <a:pt x="4018893" y="3157877"/>
                </a:moveTo>
                <a:lnTo>
                  <a:pt x="4029629" y="3163247"/>
                </a:lnTo>
                <a:lnTo>
                  <a:pt x="4029629" y="3177820"/>
                </a:lnTo>
                <a:lnTo>
                  <a:pt x="3979785" y="3183189"/>
                </a:lnTo>
                <a:lnTo>
                  <a:pt x="3989753" y="3177820"/>
                </a:lnTo>
                <a:lnTo>
                  <a:pt x="3979785" y="3172451"/>
                </a:lnTo>
                <a:lnTo>
                  <a:pt x="3989753" y="3172451"/>
                </a:lnTo>
                <a:lnTo>
                  <a:pt x="3989753" y="3163247"/>
                </a:lnTo>
                <a:close/>
                <a:moveTo>
                  <a:pt x="3799583" y="3157877"/>
                </a:moveTo>
                <a:lnTo>
                  <a:pt x="3810319" y="3167849"/>
                </a:lnTo>
                <a:lnTo>
                  <a:pt x="3789614" y="3167849"/>
                </a:lnTo>
                <a:close/>
                <a:moveTo>
                  <a:pt x="3700664" y="3157877"/>
                </a:moveTo>
                <a:lnTo>
                  <a:pt x="3720600" y="3163247"/>
                </a:lnTo>
                <a:lnTo>
                  <a:pt x="3690694" y="3172451"/>
                </a:lnTo>
                <a:lnTo>
                  <a:pt x="3690694" y="3177820"/>
                </a:lnTo>
                <a:lnTo>
                  <a:pt x="3679959" y="3183189"/>
                </a:lnTo>
                <a:lnTo>
                  <a:pt x="3679959" y="3177820"/>
                </a:lnTo>
                <a:lnTo>
                  <a:pt x="3690694" y="3167849"/>
                </a:lnTo>
                <a:close/>
                <a:moveTo>
                  <a:pt x="3560335" y="3157877"/>
                </a:moveTo>
                <a:lnTo>
                  <a:pt x="3560335" y="3163247"/>
                </a:lnTo>
                <a:lnTo>
                  <a:pt x="3551134" y="3163247"/>
                </a:lnTo>
                <a:close/>
                <a:moveTo>
                  <a:pt x="529105" y="3157877"/>
                </a:moveTo>
                <a:lnTo>
                  <a:pt x="549042" y="3157877"/>
                </a:lnTo>
                <a:lnTo>
                  <a:pt x="549042" y="3167849"/>
                </a:lnTo>
                <a:lnTo>
                  <a:pt x="529105" y="3167849"/>
                </a:lnTo>
                <a:close/>
                <a:moveTo>
                  <a:pt x="9086792" y="3152508"/>
                </a:moveTo>
                <a:lnTo>
                  <a:pt x="9105962" y="3157877"/>
                </a:lnTo>
                <a:lnTo>
                  <a:pt x="9096760" y="3163247"/>
                </a:lnTo>
                <a:lnTo>
                  <a:pt x="9076823" y="3157877"/>
                </a:lnTo>
                <a:close/>
                <a:moveTo>
                  <a:pt x="8876683" y="3152508"/>
                </a:moveTo>
                <a:lnTo>
                  <a:pt x="8876683" y="3172451"/>
                </a:lnTo>
                <a:lnTo>
                  <a:pt x="8867482" y="3172451"/>
                </a:lnTo>
                <a:lnTo>
                  <a:pt x="8847544" y="3167849"/>
                </a:lnTo>
                <a:lnTo>
                  <a:pt x="8857513" y="3157877"/>
                </a:lnTo>
                <a:close/>
                <a:moveTo>
                  <a:pt x="5326317" y="3152508"/>
                </a:moveTo>
                <a:lnTo>
                  <a:pt x="5326317" y="3157877"/>
                </a:lnTo>
                <a:lnTo>
                  <a:pt x="5295644" y="3157877"/>
                </a:lnTo>
                <a:close/>
                <a:moveTo>
                  <a:pt x="4977415" y="3152508"/>
                </a:moveTo>
                <a:lnTo>
                  <a:pt x="4987384" y="3152508"/>
                </a:lnTo>
                <a:lnTo>
                  <a:pt x="4977415" y="3157877"/>
                </a:lnTo>
                <a:close/>
                <a:moveTo>
                  <a:pt x="4139284" y="3152508"/>
                </a:moveTo>
                <a:lnTo>
                  <a:pt x="4149252" y="3152508"/>
                </a:lnTo>
                <a:lnTo>
                  <a:pt x="4149252" y="3157877"/>
                </a:lnTo>
                <a:lnTo>
                  <a:pt x="4130081" y="3157877"/>
                </a:lnTo>
                <a:close/>
                <a:moveTo>
                  <a:pt x="3510492" y="3152508"/>
                </a:moveTo>
                <a:lnTo>
                  <a:pt x="3531196" y="3152508"/>
                </a:lnTo>
                <a:lnTo>
                  <a:pt x="3521228" y="3157877"/>
                </a:lnTo>
                <a:lnTo>
                  <a:pt x="3500524" y="3157877"/>
                </a:lnTo>
                <a:close/>
                <a:moveTo>
                  <a:pt x="3291182" y="3152508"/>
                </a:moveTo>
                <a:lnTo>
                  <a:pt x="3301918" y="3157877"/>
                </a:lnTo>
                <a:lnTo>
                  <a:pt x="3291182" y="3167849"/>
                </a:lnTo>
                <a:lnTo>
                  <a:pt x="3271246" y="3172451"/>
                </a:lnTo>
                <a:lnTo>
                  <a:pt x="3262044" y="3177820"/>
                </a:lnTo>
                <a:lnTo>
                  <a:pt x="3252075" y="3172451"/>
                </a:lnTo>
                <a:lnTo>
                  <a:pt x="3242106" y="3183189"/>
                </a:lnTo>
                <a:lnTo>
                  <a:pt x="3221402" y="3183189"/>
                </a:lnTo>
                <a:lnTo>
                  <a:pt x="3221402" y="3167849"/>
                </a:lnTo>
                <a:lnTo>
                  <a:pt x="3231371" y="3172451"/>
                </a:lnTo>
                <a:lnTo>
                  <a:pt x="3262044" y="3167849"/>
                </a:lnTo>
                <a:lnTo>
                  <a:pt x="3271246" y="3163247"/>
                </a:lnTo>
                <a:close/>
                <a:moveTo>
                  <a:pt x="3012061" y="3152508"/>
                </a:moveTo>
                <a:lnTo>
                  <a:pt x="3022796" y="3152508"/>
                </a:lnTo>
                <a:lnTo>
                  <a:pt x="3022796" y="3172451"/>
                </a:lnTo>
                <a:lnTo>
                  <a:pt x="2982155" y="3188559"/>
                </a:lnTo>
                <a:lnTo>
                  <a:pt x="2972953" y="3193928"/>
                </a:lnTo>
                <a:lnTo>
                  <a:pt x="2962984" y="3193928"/>
                </a:lnTo>
                <a:lnTo>
                  <a:pt x="2942281" y="3183189"/>
                </a:lnTo>
                <a:lnTo>
                  <a:pt x="2942281" y="3167849"/>
                </a:lnTo>
                <a:lnTo>
                  <a:pt x="2952249" y="3157877"/>
                </a:lnTo>
                <a:lnTo>
                  <a:pt x="2962984" y="3163247"/>
                </a:lnTo>
                <a:lnTo>
                  <a:pt x="2982155" y="3157877"/>
                </a:lnTo>
                <a:close/>
                <a:moveTo>
                  <a:pt x="2274382" y="3152508"/>
                </a:moveTo>
                <a:lnTo>
                  <a:pt x="2283584" y="3157877"/>
                </a:lnTo>
                <a:lnTo>
                  <a:pt x="2293553" y="3152508"/>
                </a:lnTo>
                <a:lnTo>
                  <a:pt x="2304288" y="3157877"/>
                </a:lnTo>
                <a:lnTo>
                  <a:pt x="2293553" y="3167849"/>
                </a:lnTo>
                <a:lnTo>
                  <a:pt x="2264413" y="3167849"/>
                </a:lnTo>
                <a:lnTo>
                  <a:pt x="2264413" y="3163247"/>
                </a:lnTo>
                <a:close/>
                <a:moveTo>
                  <a:pt x="8218754" y="3147139"/>
                </a:moveTo>
                <a:lnTo>
                  <a:pt x="8229489" y="3157877"/>
                </a:lnTo>
                <a:lnTo>
                  <a:pt x="8218754" y="3163247"/>
                </a:lnTo>
                <a:close/>
                <a:moveTo>
                  <a:pt x="7889022" y="3147139"/>
                </a:moveTo>
                <a:lnTo>
                  <a:pt x="7909726" y="3157877"/>
                </a:lnTo>
                <a:lnTo>
                  <a:pt x="7909726" y="3163247"/>
                </a:lnTo>
                <a:lnTo>
                  <a:pt x="7879821" y="3177820"/>
                </a:lnTo>
                <a:lnTo>
                  <a:pt x="7869851" y="3177820"/>
                </a:lnTo>
                <a:lnTo>
                  <a:pt x="7859883" y="3172451"/>
                </a:lnTo>
                <a:lnTo>
                  <a:pt x="7859883" y="3157877"/>
                </a:lnTo>
                <a:lnTo>
                  <a:pt x="7879821" y="3152508"/>
                </a:lnTo>
                <a:close/>
                <a:moveTo>
                  <a:pt x="7710353" y="3147139"/>
                </a:moveTo>
                <a:lnTo>
                  <a:pt x="7719555" y="3147139"/>
                </a:lnTo>
                <a:lnTo>
                  <a:pt x="7729524" y="3152508"/>
                </a:lnTo>
                <a:lnTo>
                  <a:pt x="7710353" y="3157877"/>
                </a:lnTo>
                <a:close/>
                <a:moveTo>
                  <a:pt x="7560057" y="3147139"/>
                </a:moveTo>
                <a:lnTo>
                  <a:pt x="7560057" y="3152508"/>
                </a:lnTo>
                <a:lnTo>
                  <a:pt x="7580761" y="3152508"/>
                </a:lnTo>
                <a:lnTo>
                  <a:pt x="7590730" y="3147139"/>
                </a:lnTo>
                <a:lnTo>
                  <a:pt x="7609901" y="3167849"/>
                </a:lnTo>
                <a:lnTo>
                  <a:pt x="7599932" y="3177820"/>
                </a:lnTo>
                <a:lnTo>
                  <a:pt x="7580761" y="3183189"/>
                </a:lnTo>
                <a:lnTo>
                  <a:pt x="7550089" y="3167849"/>
                </a:lnTo>
                <a:lnTo>
                  <a:pt x="7530918" y="3177820"/>
                </a:lnTo>
                <a:lnTo>
                  <a:pt x="7520949" y="3177820"/>
                </a:lnTo>
                <a:lnTo>
                  <a:pt x="7510981" y="3167849"/>
                </a:lnTo>
                <a:lnTo>
                  <a:pt x="7500245" y="3167849"/>
                </a:lnTo>
                <a:lnTo>
                  <a:pt x="7490277" y="3167849"/>
                </a:lnTo>
                <a:lnTo>
                  <a:pt x="7510981" y="3163247"/>
                </a:lnTo>
                <a:lnTo>
                  <a:pt x="7530918" y="3152508"/>
                </a:lnTo>
                <a:close/>
                <a:moveTo>
                  <a:pt x="5396864" y="3147139"/>
                </a:moveTo>
                <a:lnTo>
                  <a:pt x="5405299" y="3147139"/>
                </a:lnTo>
                <a:lnTo>
                  <a:pt x="5416035" y="3147139"/>
                </a:lnTo>
                <a:lnTo>
                  <a:pt x="5416035" y="3152508"/>
                </a:lnTo>
                <a:lnTo>
                  <a:pt x="5405299" y="3157877"/>
                </a:lnTo>
                <a:close/>
                <a:moveTo>
                  <a:pt x="5347021" y="3147139"/>
                </a:moveTo>
                <a:lnTo>
                  <a:pt x="5366192" y="3147139"/>
                </a:lnTo>
                <a:lnTo>
                  <a:pt x="5386129" y="3152508"/>
                </a:lnTo>
                <a:lnTo>
                  <a:pt x="5366192" y="3163247"/>
                </a:lnTo>
                <a:lnTo>
                  <a:pt x="5336286" y="3163247"/>
                </a:lnTo>
                <a:lnTo>
                  <a:pt x="5326317" y="3163247"/>
                </a:lnTo>
                <a:lnTo>
                  <a:pt x="5356223" y="3152508"/>
                </a:lnTo>
                <a:close/>
                <a:moveTo>
                  <a:pt x="4409203" y="3147139"/>
                </a:moveTo>
                <a:lnTo>
                  <a:pt x="4428373" y="3147139"/>
                </a:lnTo>
                <a:lnTo>
                  <a:pt x="4398467" y="3163247"/>
                </a:lnTo>
                <a:lnTo>
                  <a:pt x="4398467" y="3177820"/>
                </a:lnTo>
                <a:lnTo>
                  <a:pt x="4428373" y="3188559"/>
                </a:lnTo>
                <a:lnTo>
                  <a:pt x="4398467" y="3208502"/>
                </a:lnTo>
                <a:lnTo>
                  <a:pt x="4378530" y="3208502"/>
                </a:lnTo>
                <a:lnTo>
                  <a:pt x="4368562" y="3208502"/>
                </a:lnTo>
                <a:lnTo>
                  <a:pt x="4368562" y="3239950"/>
                </a:lnTo>
                <a:lnTo>
                  <a:pt x="4349392" y="3219240"/>
                </a:lnTo>
                <a:lnTo>
                  <a:pt x="4359360" y="3208502"/>
                </a:lnTo>
                <a:lnTo>
                  <a:pt x="4359360" y="3177820"/>
                </a:lnTo>
                <a:lnTo>
                  <a:pt x="4359360" y="3172451"/>
                </a:lnTo>
                <a:lnTo>
                  <a:pt x="4359360" y="3167849"/>
                </a:lnTo>
                <a:lnTo>
                  <a:pt x="4359360" y="3163247"/>
                </a:lnTo>
                <a:lnTo>
                  <a:pt x="4359360" y="3157877"/>
                </a:lnTo>
                <a:lnTo>
                  <a:pt x="4378530" y="3152508"/>
                </a:lnTo>
                <a:close/>
                <a:moveTo>
                  <a:pt x="4209063" y="3147139"/>
                </a:moveTo>
                <a:lnTo>
                  <a:pt x="4219032" y="3152508"/>
                </a:lnTo>
                <a:lnTo>
                  <a:pt x="4209063" y="3157877"/>
                </a:lnTo>
                <a:close/>
                <a:moveTo>
                  <a:pt x="3890067" y="3147139"/>
                </a:moveTo>
                <a:lnTo>
                  <a:pt x="3900803" y="3147139"/>
                </a:lnTo>
                <a:lnTo>
                  <a:pt x="3900803" y="3152508"/>
                </a:lnTo>
                <a:close/>
                <a:moveTo>
                  <a:pt x="3421541" y="3147139"/>
                </a:moveTo>
                <a:lnTo>
                  <a:pt x="3431510" y="3152508"/>
                </a:lnTo>
                <a:lnTo>
                  <a:pt x="3411573" y="3163247"/>
                </a:lnTo>
                <a:lnTo>
                  <a:pt x="3400837" y="3163247"/>
                </a:lnTo>
                <a:lnTo>
                  <a:pt x="3400837" y="3157877"/>
                </a:lnTo>
                <a:close/>
                <a:moveTo>
                  <a:pt x="9535380" y="3141770"/>
                </a:moveTo>
                <a:lnTo>
                  <a:pt x="9545349" y="3141770"/>
                </a:lnTo>
                <a:lnTo>
                  <a:pt x="9545349" y="3147139"/>
                </a:lnTo>
                <a:lnTo>
                  <a:pt x="9535380" y="3152508"/>
                </a:lnTo>
                <a:lnTo>
                  <a:pt x="9535380" y="3147139"/>
                </a:lnTo>
                <a:close/>
                <a:moveTo>
                  <a:pt x="9136635" y="3141770"/>
                </a:moveTo>
                <a:lnTo>
                  <a:pt x="9146603" y="3141770"/>
                </a:lnTo>
                <a:lnTo>
                  <a:pt x="9146603" y="3152508"/>
                </a:lnTo>
                <a:close/>
                <a:moveTo>
                  <a:pt x="7790103" y="3141770"/>
                </a:moveTo>
                <a:lnTo>
                  <a:pt x="7810040" y="3152508"/>
                </a:lnTo>
                <a:lnTo>
                  <a:pt x="7800071" y="3157877"/>
                </a:lnTo>
                <a:lnTo>
                  <a:pt x="7800071" y="3172451"/>
                </a:lnTo>
                <a:lnTo>
                  <a:pt x="7779367" y="3172451"/>
                </a:lnTo>
                <a:lnTo>
                  <a:pt x="7770165" y="3163247"/>
                </a:lnTo>
                <a:lnTo>
                  <a:pt x="7779367" y="3152508"/>
                </a:lnTo>
                <a:lnTo>
                  <a:pt x="7760197" y="3157877"/>
                </a:lnTo>
                <a:lnTo>
                  <a:pt x="7760197" y="3147139"/>
                </a:lnTo>
                <a:lnTo>
                  <a:pt x="7779367" y="3147139"/>
                </a:lnTo>
                <a:close/>
                <a:moveTo>
                  <a:pt x="7401326" y="3141770"/>
                </a:moveTo>
                <a:lnTo>
                  <a:pt x="7450403" y="3141770"/>
                </a:lnTo>
                <a:lnTo>
                  <a:pt x="7461137" y="3147139"/>
                </a:lnTo>
                <a:lnTo>
                  <a:pt x="7461137" y="3157877"/>
                </a:lnTo>
                <a:lnTo>
                  <a:pt x="7481075" y="3163247"/>
                </a:lnTo>
                <a:lnTo>
                  <a:pt x="7471107" y="3177820"/>
                </a:lnTo>
                <a:lnTo>
                  <a:pt x="7500245" y="3188559"/>
                </a:lnTo>
                <a:lnTo>
                  <a:pt x="7490277" y="3193928"/>
                </a:lnTo>
                <a:lnTo>
                  <a:pt x="7490277" y="3188559"/>
                </a:lnTo>
                <a:lnTo>
                  <a:pt x="7461137" y="3193928"/>
                </a:lnTo>
                <a:lnTo>
                  <a:pt x="7461137" y="3203899"/>
                </a:lnTo>
                <a:lnTo>
                  <a:pt x="7450403" y="3203899"/>
                </a:lnTo>
                <a:lnTo>
                  <a:pt x="7440433" y="3199297"/>
                </a:lnTo>
                <a:lnTo>
                  <a:pt x="7430465" y="3203899"/>
                </a:lnTo>
                <a:lnTo>
                  <a:pt x="7430465" y="3219240"/>
                </a:lnTo>
                <a:lnTo>
                  <a:pt x="7450403" y="3224609"/>
                </a:lnTo>
                <a:lnTo>
                  <a:pt x="7461137" y="3229978"/>
                </a:lnTo>
                <a:lnTo>
                  <a:pt x="7450403" y="3239950"/>
                </a:lnTo>
                <a:lnTo>
                  <a:pt x="7430465" y="3239950"/>
                </a:lnTo>
                <a:lnTo>
                  <a:pt x="7461137" y="3249921"/>
                </a:lnTo>
                <a:lnTo>
                  <a:pt x="7471107" y="3239950"/>
                </a:lnTo>
                <a:lnTo>
                  <a:pt x="7481075" y="3239950"/>
                </a:lnTo>
                <a:lnTo>
                  <a:pt x="7490277" y="3244552"/>
                </a:lnTo>
                <a:lnTo>
                  <a:pt x="7510981" y="3234581"/>
                </a:lnTo>
                <a:lnTo>
                  <a:pt x="7520949" y="3234581"/>
                </a:lnTo>
                <a:lnTo>
                  <a:pt x="7520949" y="3244552"/>
                </a:lnTo>
                <a:lnTo>
                  <a:pt x="7510981" y="3249921"/>
                </a:lnTo>
                <a:lnTo>
                  <a:pt x="7500245" y="3244552"/>
                </a:lnTo>
                <a:lnTo>
                  <a:pt x="7471107" y="3265262"/>
                </a:lnTo>
                <a:lnTo>
                  <a:pt x="7471107" y="3280603"/>
                </a:lnTo>
                <a:lnTo>
                  <a:pt x="7411295" y="3312051"/>
                </a:lnTo>
                <a:lnTo>
                  <a:pt x="7411295" y="3301313"/>
                </a:lnTo>
                <a:lnTo>
                  <a:pt x="7421263" y="3295943"/>
                </a:lnTo>
                <a:lnTo>
                  <a:pt x="7390591" y="3280603"/>
                </a:lnTo>
                <a:lnTo>
                  <a:pt x="7411295" y="3276000"/>
                </a:lnTo>
                <a:lnTo>
                  <a:pt x="7411295" y="3270631"/>
                </a:lnTo>
                <a:lnTo>
                  <a:pt x="7390591" y="3265262"/>
                </a:lnTo>
                <a:lnTo>
                  <a:pt x="7390591" y="3260660"/>
                </a:lnTo>
                <a:lnTo>
                  <a:pt x="7401326" y="3265262"/>
                </a:lnTo>
                <a:lnTo>
                  <a:pt x="7411295" y="3255291"/>
                </a:lnTo>
                <a:lnTo>
                  <a:pt x="7401326" y="3249921"/>
                </a:lnTo>
                <a:lnTo>
                  <a:pt x="7380622" y="3249921"/>
                </a:lnTo>
                <a:lnTo>
                  <a:pt x="7380622" y="3260660"/>
                </a:lnTo>
                <a:lnTo>
                  <a:pt x="7370653" y="3255291"/>
                </a:lnTo>
                <a:lnTo>
                  <a:pt x="7370653" y="3249921"/>
                </a:lnTo>
                <a:lnTo>
                  <a:pt x="7361451" y="3255291"/>
                </a:lnTo>
                <a:lnTo>
                  <a:pt x="7361451" y="3229978"/>
                </a:lnTo>
                <a:lnTo>
                  <a:pt x="7380622" y="3234581"/>
                </a:lnTo>
                <a:lnTo>
                  <a:pt x="7390591" y="3219240"/>
                </a:lnTo>
                <a:lnTo>
                  <a:pt x="7380622" y="3213871"/>
                </a:lnTo>
                <a:lnTo>
                  <a:pt x="7401326" y="3208502"/>
                </a:lnTo>
                <a:lnTo>
                  <a:pt x="7421263" y="3203899"/>
                </a:lnTo>
                <a:lnTo>
                  <a:pt x="7421263" y="3193928"/>
                </a:lnTo>
                <a:lnTo>
                  <a:pt x="7461137" y="3188559"/>
                </a:lnTo>
                <a:lnTo>
                  <a:pt x="7461137" y="3172451"/>
                </a:lnTo>
                <a:lnTo>
                  <a:pt x="7430465" y="3167849"/>
                </a:lnTo>
                <a:lnTo>
                  <a:pt x="7430465" y="3157877"/>
                </a:lnTo>
                <a:lnTo>
                  <a:pt x="7411295" y="3152508"/>
                </a:lnTo>
                <a:close/>
                <a:moveTo>
                  <a:pt x="5316348" y="3141770"/>
                </a:moveTo>
                <a:lnTo>
                  <a:pt x="5326317" y="3141770"/>
                </a:lnTo>
                <a:lnTo>
                  <a:pt x="5326317" y="3147139"/>
                </a:lnTo>
                <a:lnTo>
                  <a:pt x="5316348" y="3147139"/>
                </a:lnTo>
                <a:close/>
                <a:moveTo>
                  <a:pt x="5116209" y="3141770"/>
                </a:moveTo>
                <a:lnTo>
                  <a:pt x="5116209" y="3152508"/>
                </a:lnTo>
                <a:lnTo>
                  <a:pt x="5097039" y="3152508"/>
                </a:lnTo>
                <a:close/>
                <a:moveTo>
                  <a:pt x="4937540" y="3141770"/>
                </a:moveTo>
                <a:lnTo>
                  <a:pt x="4946742" y="3141770"/>
                </a:lnTo>
                <a:lnTo>
                  <a:pt x="4937540" y="3152508"/>
                </a:lnTo>
                <a:lnTo>
                  <a:pt x="4956711" y="3157877"/>
                </a:lnTo>
                <a:lnTo>
                  <a:pt x="4927572" y="3157877"/>
                </a:lnTo>
                <a:lnTo>
                  <a:pt x="4927572" y="3147139"/>
                </a:lnTo>
                <a:close/>
                <a:moveTo>
                  <a:pt x="3789614" y="3141770"/>
                </a:moveTo>
                <a:lnTo>
                  <a:pt x="3799583" y="3152508"/>
                </a:lnTo>
                <a:lnTo>
                  <a:pt x="3789614" y="3152508"/>
                </a:lnTo>
                <a:lnTo>
                  <a:pt x="3780412" y="3152508"/>
                </a:lnTo>
                <a:lnTo>
                  <a:pt x="3780412" y="3147139"/>
                </a:lnTo>
                <a:close/>
                <a:moveTo>
                  <a:pt x="3041967" y="3141770"/>
                </a:moveTo>
                <a:lnTo>
                  <a:pt x="3061904" y="3141770"/>
                </a:lnTo>
                <a:lnTo>
                  <a:pt x="3072639" y="3152508"/>
                </a:lnTo>
                <a:lnTo>
                  <a:pt x="3061904" y="3157877"/>
                </a:lnTo>
                <a:close/>
                <a:moveTo>
                  <a:pt x="2094947" y="3141770"/>
                </a:moveTo>
                <a:lnTo>
                  <a:pt x="2094947" y="3147139"/>
                </a:lnTo>
                <a:lnTo>
                  <a:pt x="2074243" y="3147139"/>
                </a:lnTo>
                <a:close/>
                <a:moveTo>
                  <a:pt x="1894807" y="3141770"/>
                </a:moveTo>
                <a:lnTo>
                  <a:pt x="1915511" y="3147139"/>
                </a:lnTo>
                <a:lnTo>
                  <a:pt x="1894807" y="3157877"/>
                </a:lnTo>
                <a:lnTo>
                  <a:pt x="1894807" y="3167849"/>
                </a:lnTo>
                <a:lnTo>
                  <a:pt x="1915511" y="3167849"/>
                </a:lnTo>
                <a:lnTo>
                  <a:pt x="1884839" y="3177820"/>
                </a:lnTo>
                <a:lnTo>
                  <a:pt x="1865668" y="3172451"/>
                </a:lnTo>
                <a:lnTo>
                  <a:pt x="1884839" y="3172451"/>
                </a:lnTo>
                <a:lnTo>
                  <a:pt x="1884839" y="3163247"/>
                </a:lnTo>
                <a:lnTo>
                  <a:pt x="1865668" y="3157877"/>
                </a:lnTo>
                <a:lnTo>
                  <a:pt x="1884839" y="3152508"/>
                </a:lnTo>
                <a:close/>
                <a:moveTo>
                  <a:pt x="1625654" y="3141770"/>
                </a:moveTo>
                <a:lnTo>
                  <a:pt x="1636389" y="3141770"/>
                </a:lnTo>
                <a:lnTo>
                  <a:pt x="1625654" y="3152508"/>
                </a:lnTo>
                <a:close/>
                <a:moveTo>
                  <a:pt x="917881" y="3141770"/>
                </a:moveTo>
                <a:lnTo>
                  <a:pt x="927850" y="3141770"/>
                </a:lnTo>
                <a:lnTo>
                  <a:pt x="907146" y="3152508"/>
                </a:lnTo>
                <a:lnTo>
                  <a:pt x="897177" y="3152508"/>
                </a:lnTo>
                <a:close/>
                <a:moveTo>
                  <a:pt x="667899" y="3141770"/>
                </a:moveTo>
                <a:lnTo>
                  <a:pt x="687836" y="3141770"/>
                </a:lnTo>
                <a:lnTo>
                  <a:pt x="687836" y="3147139"/>
                </a:lnTo>
                <a:lnTo>
                  <a:pt x="628024" y="3172451"/>
                </a:lnTo>
                <a:lnTo>
                  <a:pt x="618056" y="3167849"/>
                </a:lnTo>
                <a:close/>
                <a:moveTo>
                  <a:pt x="9446429" y="3137167"/>
                </a:moveTo>
                <a:lnTo>
                  <a:pt x="9465600" y="3137167"/>
                </a:lnTo>
                <a:lnTo>
                  <a:pt x="9485537" y="3147139"/>
                </a:lnTo>
                <a:lnTo>
                  <a:pt x="9485537" y="3167849"/>
                </a:lnTo>
                <a:lnTo>
                  <a:pt x="9465600" y="3167849"/>
                </a:lnTo>
                <a:lnTo>
                  <a:pt x="9454864" y="3163247"/>
                </a:lnTo>
                <a:lnTo>
                  <a:pt x="9446429" y="3167849"/>
                </a:lnTo>
                <a:lnTo>
                  <a:pt x="9446429" y="3152508"/>
                </a:lnTo>
                <a:close/>
                <a:moveTo>
                  <a:pt x="8418126" y="3137167"/>
                </a:moveTo>
                <a:lnTo>
                  <a:pt x="8418126" y="3141770"/>
                </a:lnTo>
                <a:lnTo>
                  <a:pt x="8398956" y="3147139"/>
                </a:lnTo>
                <a:lnTo>
                  <a:pt x="8398956" y="3141770"/>
                </a:lnTo>
                <a:close/>
                <a:moveTo>
                  <a:pt x="5435972" y="3137167"/>
                </a:moveTo>
                <a:lnTo>
                  <a:pt x="5435972" y="3147139"/>
                </a:lnTo>
                <a:lnTo>
                  <a:pt x="5416035" y="3147139"/>
                </a:lnTo>
                <a:close/>
                <a:moveTo>
                  <a:pt x="5246568" y="3137167"/>
                </a:moveTo>
                <a:lnTo>
                  <a:pt x="5266505" y="3137167"/>
                </a:lnTo>
                <a:lnTo>
                  <a:pt x="5256537" y="3147139"/>
                </a:lnTo>
                <a:lnTo>
                  <a:pt x="5235833" y="3147139"/>
                </a:lnTo>
                <a:close/>
                <a:moveTo>
                  <a:pt x="4997352" y="3137167"/>
                </a:moveTo>
                <a:lnTo>
                  <a:pt x="5016523" y="3137167"/>
                </a:lnTo>
                <a:lnTo>
                  <a:pt x="5006554" y="3147139"/>
                </a:lnTo>
                <a:close/>
                <a:moveTo>
                  <a:pt x="4338656" y="3137167"/>
                </a:moveTo>
                <a:lnTo>
                  <a:pt x="4359360" y="3141770"/>
                </a:lnTo>
                <a:lnTo>
                  <a:pt x="4328687" y="3152508"/>
                </a:lnTo>
                <a:lnTo>
                  <a:pt x="4328687" y="3147139"/>
                </a:lnTo>
                <a:close/>
                <a:moveTo>
                  <a:pt x="4179924" y="3137167"/>
                </a:moveTo>
                <a:lnTo>
                  <a:pt x="4159220" y="3152508"/>
                </a:lnTo>
                <a:lnTo>
                  <a:pt x="4159220" y="3141770"/>
                </a:lnTo>
                <a:close/>
                <a:moveTo>
                  <a:pt x="3390869" y="3137167"/>
                </a:moveTo>
                <a:lnTo>
                  <a:pt x="3400837" y="3141770"/>
                </a:lnTo>
                <a:lnTo>
                  <a:pt x="3400837" y="3147139"/>
                </a:lnTo>
                <a:lnTo>
                  <a:pt x="3390869" y="3147139"/>
                </a:lnTo>
                <a:lnTo>
                  <a:pt x="3390869" y="3141770"/>
                </a:lnTo>
                <a:close/>
                <a:moveTo>
                  <a:pt x="2853329" y="3137167"/>
                </a:moveTo>
                <a:lnTo>
                  <a:pt x="2861764" y="3147139"/>
                </a:lnTo>
                <a:lnTo>
                  <a:pt x="2892437" y="3137167"/>
                </a:lnTo>
                <a:lnTo>
                  <a:pt x="2922343" y="3137167"/>
                </a:lnTo>
                <a:lnTo>
                  <a:pt x="2922343" y="3141770"/>
                </a:lnTo>
                <a:lnTo>
                  <a:pt x="2892437" y="3152508"/>
                </a:lnTo>
                <a:lnTo>
                  <a:pt x="2892437" y="3163247"/>
                </a:lnTo>
                <a:lnTo>
                  <a:pt x="2872500" y="3172451"/>
                </a:lnTo>
                <a:lnTo>
                  <a:pt x="2861764" y="3183189"/>
                </a:lnTo>
                <a:lnTo>
                  <a:pt x="2853329" y="3163247"/>
                </a:lnTo>
                <a:lnTo>
                  <a:pt x="2842594" y="3157877"/>
                </a:lnTo>
                <a:lnTo>
                  <a:pt x="2832626" y="3167849"/>
                </a:lnTo>
                <a:lnTo>
                  <a:pt x="2822657" y="3172451"/>
                </a:lnTo>
                <a:lnTo>
                  <a:pt x="2803486" y="3177820"/>
                </a:lnTo>
                <a:lnTo>
                  <a:pt x="2793518" y="3172451"/>
                </a:lnTo>
                <a:lnTo>
                  <a:pt x="2822657" y="3167849"/>
                </a:lnTo>
                <a:lnTo>
                  <a:pt x="2822657" y="3152508"/>
                </a:lnTo>
                <a:close/>
                <a:moveTo>
                  <a:pt x="2593378" y="3137167"/>
                </a:moveTo>
                <a:lnTo>
                  <a:pt x="2603347" y="3147139"/>
                </a:lnTo>
                <a:lnTo>
                  <a:pt x="2563472" y="3167849"/>
                </a:lnTo>
                <a:lnTo>
                  <a:pt x="2553504" y="3157877"/>
                </a:lnTo>
                <a:lnTo>
                  <a:pt x="2563472" y="3152508"/>
                </a:lnTo>
                <a:lnTo>
                  <a:pt x="2563472" y="3147139"/>
                </a:lnTo>
                <a:close/>
                <a:moveTo>
                  <a:pt x="2463019" y="3137167"/>
                </a:moveTo>
                <a:lnTo>
                  <a:pt x="2483723" y="3137167"/>
                </a:lnTo>
                <a:lnTo>
                  <a:pt x="2483723" y="3152508"/>
                </a:lnTo>
                <a:lnTo>
                  <a:pt x="2493692" y="3157877"/>
                </a:lnTo>
                <a:lnTo>
                  <a:pt x="2473755" y="3163247"/>
                </a:lnTo>
                <a:lnTo>
                  <a:pt x="2473755" y="3172451"/>
                </a:lnTo>
                <a:lnTo>
                  <a:pt x="2463019" y="3183189"/>
                </a:lnTo>
                <a:lnTo>
                  <a:pt x="2443849" y="3183189"/>
                </a:lnTo>
                <a:lnTo>
                  <a:pt x="2423912" y="3188559"/>
                </a:lnTo>
                <a:lnTo>
                  <a:pt x="2394006" y="3177820"/>
                </a:lnTo>
                <a:lnTo>
                  <a:pt x="2374068" y="3167849"/>
                </a:lnTo>
                <a:lnTo>
                  <a:pt x="2364100" y="3172451"/>
                </a:lnTo>
                <a:lnTo>
                  <a:pt x="2353364" y="3172451"/>
                </a:lnTo>
                <a:lnTo>
                  <a:pt x="2353364" y="3163247"/>
                </a:lnTo>
                <a:lnTo>
                  <a:pt x="2334194" y="3163247"/>
                </a:lnTo>
                <a:lnTo>
                  <a:pt x="2364100" y="3152508"/>
                </a:lnTo>
                <a:lnTo>
                  <a:pt x="2374068" y="3152508"/>
                </a:lnTo>
                <a:lnTo>
                  <a:pt x="2394006" y="3157877"/>
                </a:lnTo>
                <a:lnTo>
                  <a:pt x="2384037" y="3163247"/>
                </a:lnTo>
                <a:lnTo>
                  <a:pt x="2394006" y="3163247"/>
                </a:lnTo>
                <a:lnTo>
                  <a:pt x="2413176" y="3157877"/>
                </a:lnTo>
                <a:lnTo>
                  <a:pt x="2433880" y="3152508"/>
                </a:lnTo>
                <a:lnTo>
                  <a:pt x="2433880" y="3141770"/>
                </a:lnTo>
                <a:lnTo>
                  <a:pt x="2454584" y="3141770"/>
                </a:lnTo>
                <a:close/>
                <a:moveTo>
                  <a:pt x="2314257" y="3137167"/>
                </a:moveTo>
                <a:lnTo>
                  <a:pt x="2324225" y="3141770"/>
                </a:lnTo>
                <a:lnTo>
                  <a:pt x="2304288" y="3152508"/>
                </a:lnTo>
                <a:lnTo>
                  <a:pt x="2304288" y="3141770"/>
                </a:lnTo>
                <a:close/>
                <a:moveTo>
                  <a:pt x="8019381" y="3131798"/>
                </a:moveTo>
                <a:lnTo>
                  <a:pt x="8029350" y="3131798"/>
                </a:lnTo>
                <a:lnTo>
                  <a:pt x="8039319" y="3131798"/>
                </a:lnTo>
                <a:lnTo>
                  <a:pt x="8060023" y="3137167"/>
                </a:lnTo>
                <a:lnTo>
                  <a:pt x="8060023" y="3141770"/>
                </a:lnTo>
                <a:lnTo>
                  <a:pt x="8049287" y="3147139"/>
                </a:lnTo>
                <a:lnTo>
                  <a:pt x="8068457" y="3152508"/>
                </a:lnTo>
                <a:lnTo>
                  <a:pt x="8089161" y="3163247"/>
                </a:lnTo>
                <a:lnTo>
                  <a:pt x="8068457" y="3177820"/>
                </a:lnTo>
                <a:lnTo>
                  <a:pt x="8060023" y="3167849"/>
                </a:lnTo>
                <a:lnTo>
                  <a:pt x="8039319" y="3172451"/>
                </a:lnTo>
                <a:lnTo>
                  <a:pt x="8049287" y="3167849"/>
                </a:lnTo>
                <a:lnTo>
                  <a:pt x="8049287" y="3157877"/>
                </a:lnTo>
                <a:lnTo>
                  <a:pt x="8039319" y="3157877"/>
                </a:lnTo>
                <a:lnTo>
                  <a:pt x="8008645" y="3163247"/>
                </a:lnTo>
                <a:lnTo>
                  <a:pt x="8019381" y="3167849"/>
                </a:lnTo>
                <a:lnTo>
                  <a:pt x="8029350" y="3177820"/>
                </a:lnTo>
                <a:lnTo>
                  <a:pt x="8029350" y="3183189"/>
                </a:lnTo>
                <a:lnTo>
                  <a:pt x="8008645" y="3183189"/>
                </a:lnTo>
                <a:lnTo>
                  <a:pt x="8000211" y="3177820"/>
                </a:lnTo>
                <a:lnTo>
                  <a:pt x="7979507" y="3183189"/>
                </a:lnTo>
                <a:lnTo>
                  <a:pt x="7979507" y="3193928"/>
                </a:lnTo>
                <a:lnTo>
                  <a:pt x="7959569" y="3203899"/>
                </a:lnTo>
                <a:lnTo>
                  <a:pt x="7939632" y="3199297"/>
                </a:lnTo>
                <a:lnTo>
                  <a:pt x="7939632" y="3188559"/>
                </a:lnTo>
                <a:lnTo>
                  <a:pt x="7959569" y="3172451"/>
                </a:lnTo>
                <a:lnTo>
                  <a:pt x="7959569" y="3163247"/>
                </a:lnTo>
                <a:lnTo>
                  <a:pt x="7969538" y="3157877"/>
                </a:lnTo>
                <a:lnTo>
                  <a:pt x="7969538" y="3152508"/>
                </a:lnTo>
                <a:lnTo>
                  <a:pt x="8000211" y="3147139"/>
                </a:lnTo>
                <a:close/>
                <a:moveTo>
                  <a:pt x="7750228" y="3131798"/>
                </a:moveTo>
                <a:lnTo>
                  <a:pt x="7760197" y="3141770"/>
                </a:lnTo>
                <a:lnTo>
                  <a:pt x="7760197" y="3147139"/>
                </a:lnTo>
                <a:lnTo>
                  <a:pt x="7740259" y="3147139"/>
                </a:lnTo>
                <a:lnTo>
                  <a:pt x="7729524" y="3141770"/>
                </a:lnTo>
                <a:close/>
                <a:moveTo>
                  <a:pt x="5336286" y="3131798"/>
                </a:moveTo>
                <a:lnTo>
                  <a:pt x="5356223" y="3131798"/>
                </a:lnTo>
                <a:lnTo>
                  <a:pt x="5356223" y="3137167"/>
                </a:lnTo>
                <a:lnTo>
                  <a:pt x="5336286" y="3137167"/>
                </a:lnTo>
                <a:close/>
                <a:moveTo>
                  <a:pt x="4318718" y="3131798"/>
                </a:moveTo>
                <a:lnTo>
                  <a:pt x="4318718" y="3141770"/>
                </a:lnTo>
                <a:lnTo>
                  <a:pt x="4299548" y="3141770"/>
                </a:lnTo>
                <a:close/>
                <a:moveTo>
                  <a:pt x="3949879" y="3131798"/>
                </a:moveTo>
                <a:lnTo>
                  <a:pt x="3959081" y="3131798"/>
                </a:lnTo>
                <a:lnTo>
                  <a:pt x="3969816" y="3141770"/>
                </a:lnTo>
                <a:lnTo>
                  <a:pt x="3949879" y="3152508"/>
                </a:lnTo>
                <a:close/>
                <a:moveTo>
                  <a:pt x="3371699" y="3131798"/>
                </a:moveTo>
                <a:lnTo>
                  <a:pt x="3371699" y="3137167"/>
                </a:lnTo>
                <a:lnTo>
                  <a:pt x="3361730" y="3141770"/>
                </a:lnTo>
                <a:lnTo>
                  <a:pt x="3350994" y="3137167"/>
                </a:lnTo>
                <a:close/>
                <a:moveTo>
                  <a:pt x="3301918" y="3131798"/>
                </a:moveTo>
                <a:lnTo>
                  <a:pt x="3331057" y="3147139"/>
                </a:lnTo>
                <a:lnTo>
                  <a:pt x="3301918" y="3147139"/>
                </a:lnTo>
                <a:close/>
                <a:moveTo>
                  <a:pt x="1715372" y="3131798"/>
                </a:moveTo>
                <a:lnTo>
                  <a:pt x="1735309" y="3137167"/>
                </a:lnTo>
                <a:lnTo>
                  <a:pt x="1725340" y="3141770"/>
                </a:lnTo>
                <a:lnTo>
                  <a:pt x="1705403" y="3141770"/>
                </a:lnTo>
                <a:close/>
                <a:moveTo>
                  <a:pt x="1316626" y="3131798"/>
                </a:moveTo>
                <a:lnTo>
                  <a:pt x="1326595" y="3131798"/>
                </a:lnTo>
                <a:lnTo>
                  <a:pt x="1326595" y="3137167"/>
                </a:lnTo>
                <a:lnTo>
                  <a:pt x="1305891" y="3137167"/>
                </a:lnTo>
                <a:close/>
                <a:moveTo>
                  <a:pt x="1037505" y="3131798"/>
                </a:moveTo>
                <a:lnTo>
                  <a:pt x="1047474" y="3131798"/>
                </a:lnTo>
                <a:lnTo>
                  <a:pt x="1047474" y="3137167"/>
                </a:lnTo>
                <a:lnTo>
                  <a:pt x="1037505" y="3137167"/>
                </a:lnTo>
                <a:close/>
                <a:moveTo>
                  <a:pt x="9165774" y="3127196"/>
                </a:moveTo>
                <a:lnTo>
                  <a:pt x="9176509" y="3127196"/>
                </a:lnTo>
                <a:lnTo>
                  <a:pt x="9176509" y="3131798"/>
                </a:lnTo>
                <a:lnTo>
                  <a:pt x="9165774" y="3131798"/>
                </a:lnTo>
                <a:close/>
                <a:moveTo>
                  <a:pt x="7849915" y="3127196"/>
                </a:moveTo>
                <a:lnTo>
                  <a:pt x="7869851" y="3141770"/>
                </a:lnTo>
                <a:lnTo>
                  <a:pt x="7849915" y="3152508"/>
                </a:lnTo>
                <a:lnTo>
                  <a:pt x="7839179" y="3152508"/>
                </a:lnTo>
                <a:lnTo>
                  <a:pt x="7830744" y="3141770"/>
                </a:lnTo>
                <a:lnTo>
                  <a:pt x="7820009" y="3141770"/>
                </a:lnTo>
                <a:close/>
                <a:moveTo>
                  <a:pt x="5057931" y="3127196"/>
                </a:moveTo>
                <a:lnTo>
                  <a:pt x="5066366" y="3131798"/>
                </a:lnTo>
                <a:lnTo>
                  <a:pt x="5066366" y="3141770"/>
                </a:lnTo>
                <a:lnTo>
                  <a:pt x="5037227" y="3152508"/>
                </a:lnTo>
                <a:lnTo>
                  <a:pt x="5006554" y="3152508"/>
                </a:lnTo>
                <a:lnTo>
                  <a:pt x="5006554" y="3147139"/>
                </a:lnTo>
                <a:lnTo>
                  <a:pt x="5016523" y="3141770"/>
                </a:lnTo>
                <a:lnTo>
                  <a:pt x="5037227" y="3141770"/>
                </a:lnTo>
                <a:close/>
                <a:moveTo>
                  <a:pt x="4597840" y="3127196"/>
                </a:moveTo>
                <a:lnTo>
                  <a:pt x="4607809" y="3131798"/>
                </a:lnTo>
                <a:lnTo>
                  <a:pt x="4588638" y="3137167"/>
                </a:lnTo>
                <a:close/>
                <a:moveTo>
                  <a:pt x="4508122" y="3127196"/>
                </a:moveTo>
                <a:lnTo>
                  <a:pt x="4518858" y="3127196"/>
                </a:lnTo>
                <a:lnTo>
                  <a:pt x="4518858" y="3147139"/>
                </a:lnTo>
                <a:lnTo>
                  <a:pt x="4488185" y="3157877"/>
                </a:lnTo>
                <a:lnTo>
                  <a:pt x="4478983" y="3157877"/>
                </a:lnTo>
                <a:lnTo>
                  <a:pt x="4488185" y="3152508"/>
                </a:lnTo>
                <a:lnTo>
                  <a:pt x="4478983" y="3147139"/>
                </a:lnTo>
                <a:lnTo>
                  <a:pt x="4478983" y="3137167"/>
                </a:lnTo>
                <a:close/>
                <a:moveTo>
                  <a:pt x="4428373" y="3127196"/>
                </a:moveTo>
                <a:lnTo>
                  <a:pt x="4428373" y="3131798"/>
                </a:lnTo>
                <a:lnTo>
                  <a:pt x="4409203" y="3137167"/>
                </a:lnTo>
                <a:lnTo>
                  <a:pt x="4409203" y="3131798"/>
                </a:lnTo>
                <a:close/>
                <a:moveTo>
                  <a:pt x="3870130" y="3127196"/>
                </a:moveTo>
                <a:lnTo>
                  <a:pt x="3880098" y="3137167"/>
                </a:lnTo>
                <a:lnTo>
                  <a:pt x="3890067" y="3152508"/>
                </a:lnTo>
                <a:lnTo>
                  <a:pt x="3870130" y="3163247"/>
                </a:lnTo>
                <a:lnTo>
                  <a:pt x="3860161" y="3177820"/>
                </a:lnTo>
                <a:lnTo>
                  <a:pt x="3849426" y="3177820"/>
                </a:lnTo>
                <a:lnTo>
                  <a:pt x="3849426" y="3157877"/>
                </a:lnTo>
                <a:lnTo>
                  <a:pt x="3870130" y="3141770"/>
                </a:lnTo>
                <a:lnTo>
                  <a:pt x="3860161" y="3131798"/>
                </a:lnTo>
                <a:close/>
                <a:moveTo>
                  <a:pt x="3262044" y="3127196"/>
                </a:moveTo>
                <a:lnTo>
                  <a:pt x="3281214" y="3127196"/>
                </a:lnTo>
                <a:lnTo>
                  <a:pt x="3281214" y="3141770"/>
                </a:lnTo>
                <a:lnTo>
                  <a:pt x="3262044" y="3147139"/>
                </a:lnTo>
                <a:lnTo>
                  <a:pt x="3242106" y="3147139"/>
                </a:lnTo>
                <a:lnTo>
                  <a:pt x="3242106" y="3137167"/>
                </a:lnTo>
                <a:lnTo>
                  <a:pt x="3231371" y="3131798"/>
                </a:lnTo>
                <a:lnTo>
                  <a:pt x="3252075" y="3131798"/>
                </a:lnTo>
                <a:close/>
                <a:moveTo>
                  <a:pt x="2772814" y="3127196"/>
                </a:moveTo>
                <a:lnTo>
                  <a:pt x="2782782" y="3137167"/>
                </a:lnTo>
                <a:lnTo>
                  <a:pt x="2822657" y="3131798"/>
                </a:lnTo>
                <a:lnTo>
                  <a:pt x="2822657" y="3137167"/>
                </a:lnTo>
                <a:lnTo>
                  <a:pt x="2782782" y="3157877"/>
                </a:lnTo>
                <a:lnTo>
                  <a:pt x="2772814" y="3152508"/>
                </a:lnTo>
                <a:lnTo>
                  <a:pt x="2772814" y="3141770"/>
                </a:lnTo>
                <a:lnTo>
                  <a:pt x="2752876" y="3141770"/>
                </a:lnTo>
                <a:lnTo>
                  <a:pt x="2752876" y="3137167"/>
                </a:lnTo>
                <a:close/>
                <a:moveTo>
                  <a:pt x="4478983" y="3121827"/>
                </a:moveTo>
                <a:lnTo>
                  <a:pt x="4478983" y="3137167"/>
                </a:lnTo>
                <a:lnTo>
                  <a:pt x="4459047" y="3147139"/>
                </a:lnTo>
                <a:lnTo>
                  <a:pt x="4438342" y="3141770"/>
                </a:lnTo>
                <a:lnTo>
                  <a:pt x="4438342" y="3127196"/>
                </a:lnTo>
                <a:lnTo>
                  <a:pt x="4459047" y="3127196"/>
                </a:lnTo>
                <a:close/>
                <a:moveTo>
                  <a:pt x="4139284" y="3121827"/>
                </a:moveTo>
                <a:lnTo>
                  <a:pt x="4139284" y="3137167"/>
                </a:lnTo>
                <a:lnTo>
                  <a:pt x="4099408" y="3152508"/>
                </a:lnTo>
                <a:lnTo>
                  <a:pt x="4099408" y="3147139"/>
                </a:lnTo>
                <a:lnTo>
                  <a:pt x="4119346" y="3141770"/>
                </a:lnTo>
                <a:lnTo>
                  <a:pt x="4119346" y="3127196"/>
                </a:lnTo>
                <a:close/>
                <a:moveTo>
                  <a:pt x="2952249" y="3121827"/>
                </a:moveTo>
                <a:lnTo>
                  <a:pt x="2972953" y="3121827"/>
                </a:lnTo>
                <a:lnTo>
                  <a:pt x="2982155" y="3131798"/>
                </a:lnTo>
                <a:lnTo>
                  <a:pt x="2972953" y="3137167"/>
                </a:lnTo>
                <a:lnTo>
                  <a:pt x="2942281" y="3141770"/>
                </a:lnTo>
                <a:lnTo>
                  <a:pt x="2942281" y="3127196"/>
                </a:lnTo>
                <a:close/>
                <a:moveTo>
                  <a:pt x="7790103" y="3116457"/>
                </a:moveTo>
                <a:lnTo>
                  <a:pt x="7800071" y="3116457"/>
                </a:lnTo>
                <a:lnTo>
                  <a:pt x="7820009" y="3131798"/>
                </a:lnTo>
                <a:lnTo>
                  <a:pt x="7779367" y="3131798"/>
                </a:lnTo>
                <a:lnTo>
                  <a:pt x="7770165" y="3121827"/>
                </a:lnTo>
                <a:close/>
                <a:moveTo>
                  <a:pt x="7550089" y="3116457"/>
                </a:moveTo>
                <a:lnTo>
                  <a:pt x="7550089" y="3131798"/>
                </a:lnTo>
                <a:lnTo>
                  <a:pt x="7560057" y="3131798"/>
                </a:lnTo>
                <a:lnTo>
                  <a:pt x="7570793" y="3131798"/>
                </a:lnTo>
                <a:lnTo>
                  <a:pt x="7590730" y="3137167"/>
                </a:lnTo>
                <a:lnTo>
                  <a:pt x="7570793" y="3141770"/>
                </a:lnTo>
                <a:lnTo>
                  <a:pt x="7550089" y="3137167"/>
                </a:lnTo>
                <a:lnTo>
                  <a:pt x="7520949" y="3137167"/>
                </a:lnTo>
                <a:lnTo>
                  <a:pt x="7520949" y="3131798"/>
                </a:lnTo>
                <a:lnTo>
                  <a:pt x="7520949" y="3121827"/>
                </a:lnTo>
                <a:close/>
                <a:moveTo>
                  <a:pt x="3810319" y="3116457"/>
                </a:moveTo>
                <a:lnTo>
                  <a:pt x="3820287" y="3116457"/>
                </a:lnTo>
                <a:lnTo>
                  <a:pt x="3820287" y="3121827"/>
                </a:lnTo>
                <a:lnTo>
                  <a:pt x="3810319" y="3131798"/>
                </a:lnTo>
                <a:lnTo>
                  <a:pt x="3810319" y="3121827"/>
                </a:lnTo>
                <a:close/>
                <a:moveTo>
                  <a:pt x="3301918" y="3116457"/>
                </a:moveTo>
                <a:lnTo>
                  <a:pt x="3321855" y="3116457"/>
                </a:lnTo>
                <a:lnTo>
                  <a:pt x="3301918" y="3127196"/>
                </a:lnTo>
                <a:close/>
                <a:moveTo>
                  <a:pt x="588916" y="3116457"/>
                </a:moveTo>
                <a:lnTo>
                  <a:pt x="588916" y="3121827"/>
                </a:lnTo>
                <a:lnTo>
                  <a:pt x="568212" y="3121827"/>
                </a:lnTo>
                <a:close/>
                <a:moveTo>
                  <a:pt x="8737889" y="3111855"/>
                </a:moveTo>
                <a:lnTo>
                  <a:pt x="8737889" y="3116457"/>
                </a:lnTo>
                <a:lnTo>
                  <a:pt x="8737889" y="3121827"/>
                </a:lnTo>
                <a:lnTo>
                  <a:pt x="8727921" y="3121827"/>
                </a:lnTo>
                <a:lnTo>
                  <a:pt x="8727921" y="3116457"/>
                </a:lnTo>
                <a:close/>
                <a:moveTo>
                  <a:pt x="8558454" y="3111855"/>
                </a:moveTo>
                <a:lnTo>
                  <a:pt x="8558454" y="3121827"/>
                </a:lnTo>
                <a:lnTo>
                  <a:pt x="8547719" y="3127196"/>
                </a:lnTo>
                <a:lnTo>
                  <a:pt x="8537750" y="3121827"/>
                </a:lnTo>
                <a:close/>
                <a:moveTo>
                  <a:pt x="4977415" y="3111855"/>
                </a:moveTo>
                <a:lnTo>
                  <a:pt x="5006554" y="3111855"/>
                </a:lnTo>
                <a:lnTo>
                  <a:pt x="5006554" y="3121827"/>
                </a:lnTo>
                <a:lnTo>
                  <a:pt x="4967446" y="3137167"/>
                </a:lnTo>
                <a:lnTo>
                  <a:pt x="4927572" y="3137167"/>
                </a:lnTo>
                <a:lnTo>
                  <a:pt x="4917603" y="3141770"/>
                </a:lnTo>
                <a:lnTo>
                  <a:pt x="4917603" y="3147139"/>
                </a:lnTo>
                <a:lnTo>
                  <a:pt x="4907635" y="3152508"/>
                </a:lnTo>
                <a:lnTo>
                  <a:pt x="4907635" y="3147139"/>
                </a:lnTo>
                <a:lnTo>
                  <a:pt x="4907635" y="3141770"/>
                </a:lnTo>
                <a:lnTo>
                  <a:pt x="4886930" y="3141770"/>
                </a:lnTo>
                <a:lnTo>
                  <a:pt x="4886930" y="3137167"/>
                </a:lnTo>
                <a:lnTo>
                  <a:pt x="4877729" y="3137167"/>
                </a:lnTo>
                <a:lnTo>
                  <a:pt x="4867760" y="3141770"/>
                </a:lnTo>
                <a:lnTo>
                  <a:pt x="4857791" y="3127196"/>
                </a:lnTo>
                <a:lnTo>
                  <a:pt x="4877729" y="3131798"/>
                </a:lnTo>
                <a:lnTo>
                  <a:pt x="4877729" y="3121827"/>
                </a:lnTo>
                <a:lnTo>
                  <a:pt x="4886930" y="3116457"/>
                </a:lnTo>
                <a:lnTo>
                  <a:pt x="4907635" y="3121827"/>
                </a:lnTo>
                <a:lnTo>
                  <a:pt x="4917603" y="3127196"/>
                </a:lnTo>
                <a:lnTo>
                  <a:pt x="4937540" y="3127196"/>
                </a:lnTo>
                <a:lnTo>
                  <a:pt x="4956711" y="3116457"/>
                </a:lnTo>
                <a:close/>
                <a:moveTo>
                  <a:pt x="3440712" y="3111855"/>
                </a:moveTo>
                <a:lnTo>
                  <a:pt x="3460649" y="3116457"/>
                </a:lnTo>
                <a:lnTo>
                  <a:pt x="3471385" y="3127196"/>
                </a:lnTo>
                <a:lnTo>
                  <a:pt x="3460649" y="3141770"/>
                </a:lnTo>
                <a:lnTo>
                  <a:pt x="3431510" y="3141770"/>
                </a:lnTo>
                <a:lnTo>
                  <a:pt x="3421541" y="3127196"/>
                </a:lnTo>
                <a:lnTo>
                  <a:pt x="3421541" y="3121827"/>
                </a:lnTo>
                <a:close/>
                <a:moveTo>
                  <a:pt x="3002092" y="3111855"/>
                </a:moveTo>
                <a:lnTo>
                  <a:pt x="3022796" y="3111855"/>
                </a:lnTo>
                <a:lnTo>
                  <a:pt x="3002092" y="3121827"/>
                </a:lnTo>
                <a:lnTo>
                  <a:pt x="2992123" y="3121827"/>
                </a:lnTo>
                <a:close/>
                <a:moveTo>
                  <a:pt x="2572674" y="3111855"/>
                </a:moveTo>
                <a:lnTo>
                  <a:pt x="2572674" y="3121827"/>
                </a:lnTo>
                <a:lnTo>
                  <a:pt x="2563472" y="3121827"/>
                </a:lnTo>
                <a:close/>
                <a:moveTo>
                  <a:pt x="1696201" y="3111855"/>
                </a:moveTo>
                <a:lnTo>
                  <a:pt x="1725340" y="3111855"/>
                </a:lnTo>
                <a:lnTo>
                  <a:pt x="1735309" y="3111855"/>
                </a:lnTo>
                <a:lnTo>
                  <a:pt x="1725340" y="3116457"/>
                </a:lnTo>
                <a:lnTo>
                  <a:pt x="1715372" y="3116457"/>
                </a:lnTo>
                <a:lnTo>
                  <a:pt x="1696201" y="3127196"/>
                </a:lnTo>
                <a:lnTo>
                  <a:pt x="1665529" y="3127196"/>
                </a:lnTo>
                <a:lnTo>
                  <a:pt x="1665529" y="3121827"/>
                </a:lnTo>
                <a:close/>
                <a:moveTo>
                  <a:pt x="8618266" y="3106486"/>
                </a:moveTo>
                <a:lnTo>
                  <a:pt x="8638203" y="3111855"/>
                </a:lnTo>
                <a:lnTo>
                  <a:pt x="8638203" y="3131798"/>
                </a:lnTo>
                <a:lnTo>
                  <a:pt x="8628235" y="3137167"/>
                </a:lnTo>
                <a:lnTo>
                  <a:pt x="8607530" y="3131798"/>
                </a:lnTo>
                <a:lnTo>
                  <a:pt x="8607530" y="3116457"/>
                </a:lnTo>
                <a:close/>
                <a:moveTo>
                  <a:pt x="8289301" y="3106486"/>
                </a:moveTo>
                <a:lnTo>
                  <a:pt x="8298503" y="3106486"/>
                </a:lnTo>
                <a:lnTo>
                  <a:pt x="8308471" y="3116457"/>
                </a:lnTo>
                <a:lnTo>
                  <a:pt x="8289301" y="3127196"/>
                </a:lnTo>
                <a:lnTo>
                  <a:pt x="8279333" y="3111855"/>
                </a:lnTo>
                <a:close/>
                <a:moveTo>
                  <a:pt x="8218754" y="3106486"/>
                </a:moveTo>
                <a:lnTo>
                  <a:pt x="8218754" y="3121827"/>
                </a:lnTo>
                <a:lnTo>
                  <a:pt x="8208785" y="3127196"/>
                </a:lnTo>
                <a:lnTo>
                  <a:pt x="8208785" y="3116457"/>
                </a:lnTo>
                <a:close/>
                <a:moveTo>
                  <a:pt x="7979507" y="3106486"/>
                </a:moveTo>
                <a:lnTo>
                  <a:pt x="7979507" y="3127196"/>
                </a:lnTo>
                <a:lnTo>
                  <a:pt x="7969538" y="3127196"/>
                </a:lnTo>
                <a:lnTo>
                  <a:pt x="7948834" y="3127196"/>
                </a:lnTo>
                <a:lnTo>
                  <a:pt x="7948834" y="3121827"/>
                </a:lnTo>
                <a:close/>
                <a:moveTo>
                  <a:pt x="5077101" y="3106486"/>
                </a:moveTo>
                <a:lnTo>
                  <a:pt x="5107007" y="3106486"/>
                </a:lnTo>
                <a:lnTo>
                  <a:pt x="5107007" y="3116457"/>
                </a:lnTo>
                <a:lnTo>
                  <a:pt x="5077101" y="3111855"/>
                </a:lnTo>
                <a:close/>
                <a:moveTo>
                  <a:pt x="4657652" y="3106486"/>
                </a:moveTo>
                <a:lnTo>
                  <a:pt x="4667621" y="3106486"/>
                </a:lnTo>
                <a:lnTo>
                  <a:pt x="4677589" y="3131798"/>
                </a:lnTo>
                <a:lnTo>
                  <a:pt x="4698293" y="3127196"/>
                </a:lnTo>
                <a:lnTo>
                  <a:pt x="4717464" y="3131798"/>
                </a:lnTo>
                <a:lnTo>
                  <a:pt x="4717464" y="3137167"/>
                </a:lnTo>
                <a:lnTo>
                  <a:pt x="4698293" y="3137167"/>
                </a:lnTo>
                <a:lnTo>
                  <a:pt x="4688325" y="3147139"/>
                </a:lnTo>
                <a:lnTo>
                  <a:pt x="4677589" y="3141770"/>
                </a:lnTo>
                <a:lnTo>
                  <a:pt x="4667621" y="3141770"/>
                </a:lnTo>
                <a:lnTo>
                  <a:pt x="4677589" y="3147139"/>
                </a:lnTo>
                <a:lnTo>
                  <a:pt x="4657652" y="3157877"/>
                </a:lnTo>
                <a:lnTo>
                  <a:pt x="4617777" y="3157877"/>
                </a:lnTo>
                <a:lnTo>
                  <a:pt x="4657652" y="3147139"/>
                </a:lnTo>
                <a:lnTo>
                  <a:pt x="4638481" y="3141770"/>
                </a:lnTo>
                <a:lnTo>
                  <a:pt x="4648450" y="3131798"/>
                </a:lnTo>
                <a:lnTo>
                  <a:pt x="4638481" y="3131798"/>
                </a:lnTo>
                <a:lnTo>
                  <a:pt x="4628513" y="3127196"/>
                </a:lnTo>
                <a:lnTo>
                  <a:pt x="4648450" y="3121827"/>
                </a:lnTo>
                <a:lnTo>
                  <a:pt x="4648450" y="3111855"/>
                </a:lnTo>
                <a:close/>
                <a:moveTo>
                  <a:pt x="4189893" y="3106486"/>
                </a:moveTo>
                <a:lnTo>
                  <a:pt x="4199095" y="3106486"/>
                </a:lnTo>
                <a:lnTo>
                  <a:pt x="4209063" y="3116457"/>
                </a:lnTo>
                <a:lnTo>
                  <a:pt x="4189893" y="3127196"/>
                </a:lnTo>
                <a:lnTo>
                  <a:pt x="4179924" y="3131798"/>
                </a:lnTo>
                <a:lnTo>
                  <a:pt x="4149252" y="3127196"/>
                </a:lnTo>
                <a:lnTo>
                  <a:pt x="4149252" y="3121827"/>
                </a:lnTo>
                <a:lnTo>
                  <a:pt x="4169189" y="3116457"/>
                </a:lnTo>
                <a:close/>
                <a:moveTo>
                  <a:pt x="3421541" y="3106486"/>
                </a:moveTo>
                <a:lnTo>
                  <a:pt x="3421541" y="3111855"/>
                </a:lnTo>
                <a:lnTo>
                  <a:pt x="3411573" y="3111855"/>
                </a:lnTo>
                <a:close/>
                <a:moveTo>
                  <a:pt x="3192263" y="3106486"/>
                </a:moveTo>
                <a:lnTo>
                  <a:pt x="3211433" y="3106486"/>
                </a:lnTo>
                <a:lnTo>
                  <a:pt x="3211433" y="3116457"/>
                </a:lnTo>
                <a:lnTo>
                  <a:pt x="3231371" y="3116457"/>
                </a:lnTo>
                <a:lnTo>
                  <a:pt x="3231371" y="3121827"/>
                </a:lnTo>
                <a:lnTo>
                  <a:pt x="3202231" y="3121827"/>
                </a:lnTo>
                <a:lnTo>
                  <a:pt x="3181527" y="3127196"/>
                </a:lnTo>
                <a:lnTo>
                  <a:pt x="3161591" y="3137167"/>
                </a:lnTo>
                <a:lnTo>
                  <a:pt x="3151622" y="3131798"/>
                </a:lnTo>
                <a:lnTo>
                  <a:pt x="3151622" y="3141770"/>
                </a:lnTo>
                <a:lnTo>
                  <a:pt x="3132451" y="3147139"/>
                </a:lnTo>
                <a:lnTo>
                  <a:pt x="3142420" y="3157877"/>
                </a:lnTo>
                <a:lnTo>
                  <a:pt x="3161591" y="3163247"/>
                </a:lnTo>
                <a:lnTo>
                  <a:pt x="3161591" y="3172451"/>
                </a:lnTo>
                <a:lnTo>
                  <a:pt x="3192263" y="3157877"/>
                </a:lnTo>
                <a:lnTo>
                  <a:pt x="3192263" y="3167849"/>
                </a:lnTo>
                <a:lnTo>
                  <a:pt x="3181527" y="3183189"/>
                </a:lnTo>
                <a:lnTo>
                  <a:pt x="3171559" y="3177820"/>
                </a:lnTo>
                <a:lnTo>
                  <a:pt x="3142420" y="3199297"/>
                </a:lnTo>
                <a:lnTo>
                  <a:pt x="3121716" y="3199297"/>
                </a:lnTo>
                <a:lnTo>
                  <a:pt x="3121716" y="3208502"/>
                </a:lnTo>
                <a:lnTo>
                  <a:pt x="3121716" y="3219240"/>
                </a:lnTo>
                <a:lnTo>
                  <a:pt x="3111747" y="3224609"/>
                </a:lnTo>
                <a:lnTo>
                  <a:pt x="3121716" y="3224609"/>
                </a:lnTo>
                <a:lnTo>
                  <a:pt x="3121716" y="3234581"/>
                </a:lnTo>
                <a:lnTo>
                  <a:pt x="3132451" y="3239950"/>
                </a:lnTo>
                <a:lnTo>
                  <a:pt x="3121716" y="3244552"/>
                </a:lnTo>
                <a:lnTo>
                  <a:pt x="3111747" y="3255291"/>
                </a:lnTo>
                <a:lnTo>
                  <a:pt x="3092577" y="3260660"/>
                </a:lnTo>
                <a:lnTo>
                  <a:pt x="3092577" y="3239950"/>
                </a:lnTo>
                <a:lnTo>
                  <a:pt x="3101778" y="3234581"/>
                </a:lnTo>
                <a:lnTo>
                  <a:pt x="3072639" y="3213871"/>
                </a:lnTo>
                <a:lnTo>
                  <a:pt x="3092577" y="3208502"/>
                </a:lnTo>
                <a:lnTo>
                  <a:pt x="3082608" y="3203899"/>
                </a:lnTo>
                <a:lnTo>
                  <a:pt x="3061904" y="3203899"/>
                </a:lnTo>
                <a:lnTo>
                  <a:pt x="3061904" y="3208502"/>
                </a:lnTo>
                <a:lnTo>
                  <a:pt x="3051936" y="3213871"/>
                </a:lnTo>
                <a:lnTo>
                  <a:pt x="3012061" y="3224609"/>
                </a:lnTo>
                <a:lnTo>
                  <a:pt x="3012061" y="3213871"/>
                </a:lnTo>
                <a:lnTo>
                  <a:pt x="3002092" y="3208502"/>
                </a:lnTo>
                <a:lnTo>
                  <a:pt x="3012061" y="3193928"/>
                </a:lnTo>
                <a:lnTo>
                  <a:pt x="3032765" y="3183189"/>
                </a:lnTo>
                <a:lnTo>
                  <a:pt x="3041967" y="3183189"/>
                </a:lnTo>
                <a:lnTo>
                  <a:pt x="3072639" y="3183189"/>
                </a:lnTo>
                <a:lnTo>
                  <a:pt x="3082608" y="3188559"/>
                </a:lnTo>
                <a:lnTo>
                  <a:pt x="3082608" y="3193928"/>
                </a:lnTo>
                <a:lnTo>
                  <a:pt x="3092577" y="3188559"/>
                </a:lnTo>
                <a:lnTo>
                  <a:pt x="3092577" y="3163247"/>
                </a:lnTo>
                <a:lnTo>
                  <a:pt x="3121716" y="3152508"/>
                </a:lnTo>
                <a:lnTo>
                  <a:pt x="3121716" y="3141770"/>
                </a:lnTo>
                <a:lnTo>
                  <a:pt x="3101778" y="3141770"/>
                </a:lnTo>
                <a:lnTo>
                  <a:pt x="3082608" y="3147139"/>
                </a:lnTo>
                <a:lnTo>
                  <a:pt x="3101778" y="3137167"/>
                </a:lnTo>
                <a:lnTo>
                  <a:pt x="3082608" y="3127196"/>
                </a:lnTo>
                <a:lnTo>
                  <a:pt x="3101778" y="3116457"/>
                </a:lnTo>
                <a:lnTo>
                  <a:pt x="3121716" y="3116457"/>
                </a:lnTo>
                <a:lnTo>
                  <a:pt x="3121716" y="3127196"/>
                </a:lnTo>
                <a:lnTo>
                  <a:pt x="3101778" y="3131798"/>
                </a:lnTo>
                <a:lnTo>
                  <a:pt x="3111747" y="3137167"/>
                </a:lnTo>
                <a:lnTo>
                  <a:pt x="3142420" y="3127196"/>
                </a:lnTo>
                <a:lnTo>
                  <a:pt x="3151622" y="3127196"/>
                </a:lnTo>
                <a:lnTo>
                  <a:pt x="3171559" y="3121827"/>
                </a:lnTo>
                <a:lnTo>
                  <a:pt x="3171559" y="3116457"/>
                </a:lnTo>
                <a:close/>
                <a:moveTo>
                  <a:pt x="1805856" y="3106486"/>
                </a:moveTo>
                <a:lnTo>
                  <a:pt x="1815825" y="3106486"/>
                </a:lnTo>
                <a:lnTo>
                  <a:pt x="1815825" y="3116457"/>
                </a:lnTo>
                <a:close/>
                <a:moveTo>
                  <a:pt x="9365913" y="3101117"/>
                </a:moveTo>
                <a:lnTo>
                  <a:pt x="9375882" y="3121827"/>
                </a:lnTo>
                <a:lnTo>
                  <a:pt x="9355945" y="3116457"/>
                </a:lnTo>
                <a:close/>
                <a:moveTo>
                  <a:pt x="8807670" y="3101117"/>
                </a:moveTo>
                <a:lnTo>
                  <a:pt x="8807670" y="3111855"/>
                </a:lnTo>
                <a:lnTo>
                  <a:pt x="8797701" y="3116457"/>
                </a:lnTo>
                <a:lnTo>
                  <a:pt x="8787733" y="3111855"/>
                </a:lnTo>
                <a:close/>
                <a:moveTo>
                  <a:pt x="7481075" y="3101117"/>
                </a:moveTo>
                <a:lnTo>
                  <a:pt x="7500245" y="3101117"/>
                </a:lnTo>
                <a:lnTo>
                  <a:pt x="7500245" y="3111855"/>
                </a:lnTo>
                <a:lnTo>
                  <a:pt x="7490277" y="3116457"/>
                </a:lnTo>
                <a:lnTo>
                  <a:pt x="7490277" y="3131798"/>
                </a:lnTo>
                <a:lnTo>
                  <a:pt x="7481075" y="3131798"/>
                </a:lnTo>
                <a:lnTo>
                  <a:pt x="7481075" y="3116457"/>
                </a:lnTo>
                <a:lnTo>
                  <a:pt x="7471107" y="3111855"/>
                </a:lnTo>
                <a:close/>
                <a:moveTo>
                  <a:pt x="5166819" y="3101117"/>
                </a:moveTo>
                <a:lnTo>
                  <a:pt x="5176021" y="3101117"/>
                </a:lnTo>
                <a:lnTo>
                  <a:pt x="5185989" y="3106486"/>
                </a:lnTo>
                <a:lnTo>
                  <a:pt x="5176021" y="3111855"/>
                </a:lnTo>
                <a:close/>
                <a:moveTo>
                  <a:pt x="4768074" y="3101117"/>
                </a:moveTo>
                <a:lnTo>
                  <a:pt x="4768074" y="3111855"/>
                </a:lnTo>
                <a:lnTo>
                  <a:pt x="4748136" y="3106486"/>
                </a:lnTo>
                <a:close/>
                <a:moveTo>
                  <a:pt x="4428373" y="3101117"/>
                </a:moveTo>
                <a:lnTo>
                  <a:pt x="4438342" y="3106486"/>
                </a:lnTo>
                <a:lnTo>
                  <a:pt x="4438342" y="3111855"/>
                </a:lnTo>
                <a:lnTo>
                  <a:pt x="4438342" y="3127196"/>
                </a:lnTo>
                <a:lnTo>
                  <a:pt x="4428373" y="3127196"/>
                </a:lnTo>
                <a:lnTo>
                  <a:pt x="4428373" y="3116457"/>
                </a:lnTo>
                <a:lnTo>
                  <a:pt x="4419172" y="3116457"/>
                </a:lnTo>
                <a:lnTo>
                  <a:pt x="4419172" y="3106486"/>
                </a:lnTo>
                <a:close/>
                <a:moveTo>
                  <a:pt x="4229001" y="3101117"/>
                </a:moveTo>
                <a:lnTo>
                  <a:pt x="4248171" y="3106486"/>
                </a:lnTo>
                <a:lnTo>
                  <a:pt x="4258907" y="3106486"/>
                </a:lnTo>
                <a:lnTo>
                  <a:pt x="4268875" y="3116457"/>
                </a:lnTo>
                <a:lnTo>
                  <a:pt x="4258907" y="3116457"/>
                </a:lnTo>
                <a:lnTo>
                  <a:pt x="4268875" y="3127196"/>
                </a:lnTo>
                <a:lnTo>
                  <a:pt x="4268875" y="3141770"/>
                </a:lnTo>
                <a:lnTo>
                  <a:pt x="4258907" y="3141770"/>
                </a:lnTo>
                <a:lnTo>
                  <a:pt x="4219032" y="3141770"/>
                </a:lnTo>
                <a:lnTo>
                  <a:pt x="4209063" y="3147139"/>
                </a:lnTo>
                <a:lnTo>
                  <a:pt x="4199095" y="3147139"/>
                </a:lnTo>
                <a:lnTo>
                  <a:pt x="4199095" y="3131798"/>
                </a:lnTo>
                <a:lnTo>
                  <a:pt x="4209063" y="3127196"/>
                </a:lnTo>
                <a:lnTo>
                  <a:pt x="4209063" y="3116457"/>
                </a:lnTo>
                <a:lnTo>
                  <a:pt x="4219032" y="3106486"/>
                </a:lnTo>
                <a:close/>
                <a:moveTo>
                  <a:pt x="3929942" y="3101117"/>
                </a:moveTo>
                <a:lnTo>
                  <a:pt x="3959081" y="3106486"/>
                </a:lnTo>
                <a:lnTo>
                  <a:pt x="3959081" y="3116457"/>
                </a:lnTo>
                <a:lnTo>
                  <a:pt x="3939910" y="3116457"/>
                </a:lnTo>
                <a:lnTo>
                  <a:pt x="3939910" y="3127196"/>
                </a:lnTo>
                <a:lnTo>
                  <a:pt x="3909238" y="3111855"/>
                </a:lnTo>
                <a:lnTo>
                  <a:pt x="3929942" y="3106486"/>
                </a:lnTo>
                <a:close/>
                <a:moveTo>
                  <a:pt x="3072639" y="3101117"/>
                </a:moveTo>
                <a:lnTo>
                  <a:pt x="3072639" y="3121827"/>
                </a:lnTo>
                <a:lnTo>
                  <a:pt x="3061904" y="3121827"/>
                </a:lnTo>
                <a:lnTo>
                  <a:pt x="3051936" y="3106486"/>
                </a:lnTo>
                <a:close/>
                <a:moveTo>
                  <a:pt x="2872500" y="3101117"/>
                </a:moveTo>
                <a:lnTo>
                  <a:pt x="2902406" y="3101117"/>
                </a:lnTo>
                <a:lnTo>
                  <a:pt x="2882468" y="3111855"/>
                </a:lnTo>
                <a:lnTo>
                  <a:pt x="2872500" y="3121827"/>
                </a:lnTo>
                <a:lnTo>
                  <a:pt x="2861764" y="3127196"/>
                </a:lnTo>
                <a:lnTo>
                  <a:pt x="2832626" y="3137167"/>
                </a:lnTo>
                <a:lnTo>
                  <a:pt x="2822657" y="3131798"/>
                </a:lnTo>
                <a:lnTo>
                  <a:pt x="2812688" y="3127196"/>
                </a:lnTo>
                <a:lnTo>
                  <a:pt x="2832626" y="3116457"/>
                </a:lnTo>
                <a:lnTo>
                  <a:pt x="2853329" y="3116457"/>
                </a:lnTo>
                <a:lnTo>
                  <a:pt x="2853329" y="3111855"/>
                </a:lnTo>
                <a:close/>
                <a:moveTo>
                  <a:pt x="2563472" y="3101117"/>
                </a:moveTo>
                <a:lnTo>
                  <a:pt x="2572674" y="3101117"/>
                </a:lnTo>
                <a:lnTo>
                  <a:pt x="2563472" y="3111855"/>
                </a:lnTo>
                <a:lnTo>
                  <a:pt x="2553504" y="3111855"/>
                </a:lnTo>
                <a:lnTo>
                  <a:pt x="2543535" y="3106486"/>
                </a:lnTo>
                <a:close/>
                <a:moveTo>
                  <a:pt x="2104915" y="3101117"/>
                </a:moveTo>
                <a:lnTo>
                  <a:pt x="2124086" y="3101117"/>
                </a:lnTo>
                <a:lnTo>
                  <a:pt x="2094947" y="3106486"/>
                </a:lnTo>
                <a:lnTo>
                  <a:pt x="2084978" y="3106486"/>
                </a:lnTo>
                <a:close/>
                <a:moveTo>
                  <a:pt x="1057442" y="3101117"/>
                </a:moveTo>
                <a:lnTo>
                  <a:pt x="1067411" y="3101117"/>
                </a:lnTo>
                <a:lnTo>
                  <a:pt x="1076612" y="3101117"/>
                </a:lnTo>
                <a:lnTo>
                  <a:pt x="1097317" y="3101117"/>
                </a:lnTo>
                <a:lnTo>
                  <a:pt x="1097317" y="3116457"/>
                </a:lnTo>
                <a:lnTo>
                  <a:pt x="1087348" y="3121827"/>
                </a:lnTo>
                <a:lnTo>
                  <a:pt x="1047474" y="3121827"/>
                </a:lnTo>
                <a:close/>
                <a:moveTo>
                  <a:pt x="8388221" y="3095748"/>
                </a:moveTo>
                <a:lnTo>
                  <a:pt x="8398956" y="3101117"/>
                </a:lnTo>
                <a:lnTo>
                  <a:pt x="8398956" y="3111855"/>
                </a:lnTo>
                <a:lnTo>
                  <a:pt x="8388221" y="3116457"/>
                </a:lnTo>
                <a:lnTo>
                  <a:pt x="8368283" y="3111855"/>
                </a:lnTo>
                <a:close/>
                <a:moveTo>
                  <a:pt x="8019381" y="3095748"/>
                </a:moveTo>
                <a:lnTo>
                  <a:pt x="8039319" y="3106486"/>
                </a:lnTo>
                <a:lnTo>
                  <a:pt x="8029350" y="3116457"/>
                </a:lnTo>
                <a:lnTo>
                  <a:pt x="8019381" y="3116457"/>
                </a:lnTo>
                <a:lnTo>
                  <a:pt x="8008645" y="3106486"/>
                </a:lnTo>
                <a:lnTo>
                  <a:pt x="8014013" y="3101117"/>
                </a:lnTo>
                <a:lnTo>
                  <a:pt x="8019381" y="3101117"/>
                </a:lnTo>
                <a:close/>
                <a:moveTo>
                  <a:pt x="2214570" y="3095748"/>
                </a:moveTo>
                <a:lnTo>
                  <a:pt x="2224539" y="3095748"/>
                </a:lnTo>
                <a:lnTo>
                  <a:pt x="2233741" y="3101117"/>
                </a:lnTo>
                <a:lnTo>
                  <a:pt x="2204602" y="3111855"/>
                </a:lnTo>
                <a:lnTo>
                  <a:pt x="2194633" y="3111855"/>
                </a:lnTo>
                <a:close/>
                <a:moveTo>
                  <a:pt x="4567934" y="3091145"/>
                </a:moveTo>
                <a:lnTo>
                  <a:pt x="4578670" y="3091145"/>
                </a:lnTo>
                <a:lnTo>
                  <a:pt x="4607809" y="3091145"/>
                </a:lnTo>
                <a:lnTo>
                  <a:pt x="4607809" y="3095748"/>
                </a:lnTo>
                <a:lnTo>
                  <a:pt x="4597840" y="3101117"/>
                </a:lnTo>
                <a:lnTo>
                  <a:pt x="4597840" y="3095748"/>
                </a:lnTo>
                <a:lnTo>
                  <a:pt x="4588638" y="3095748"/>
                </a:lnTo>
                <a:lnTo>
                  <a:pt x="4588638" y="3106486"/>
                </a:lnTo>
                <a:lnTo>
                  <a:pt x="4578670" y="3116457"/>
                </a:lnTo>
                <a:lnTo>
                  <a:pt x="4557966" y="3127196"/>
                </a:lnTo>
                <a:lnTo>
                  <a:pt x="4547997" y="3137167"/>
                </a:lnTo>
                <a:lnTo>
                  <a:pt x="4538028" y="3141770"/>
                </a:lnTo>
                <a:lnTo>
                  <a:pt x="4528827" y="3141770"/>
                </a:lnTo>
                <a:lnTo>
                  <a:pt x="4518858" y="3127196"/>
                </a:lnTo>
                <a:lnTo>
                  <a:pt x="4528827" y="3111855"/>
                </a:lnTo>
                <a:lnTo>
                  <a:pt x="4547997" y="3106486"/>
                </a:lnTo>
                <a:lnTo>
                  <a:pt x="4557966" y="3106486"/>
                </a:lnTo>
                <a:lnTo>
                  <a:pt x="4557966" y="3095748"/>
                </a:lnTo>
                <a:close/>
                <a:moveTo>
                  <a:pt x="3460649" y="3091145"/>
                </a:moveTo>
                <a:lnTo>
                  <a:pt x="3471385" y="3091145"/>
                </a:lnTo>
                <a:lnTo>
                  <a:pt x="3471385" y="3095748"/>
                </a:lnTo>
                <a:lnTo>
                  <a:pt x="3440712" y="3106486"/>
                </a:lnTo>
                <a:lnTo>
                  <a:pt x="3440712" y="3101117"/>
                </a:lnTo>
                <a:close/>
                <a:moveTo>
                  <a:pt x="3321855" y="3091145"/>
                </a:moveTo>
                <a:lnTo>
                  <a:pt x="3331057" y="3091145"/>
                </a:lnTo>
                <a:lnTo>
                  <a:pt x="3341026" y="3095748"/>
                </a:lnTo>
                <a:lnTo>
                  <a:pt x="3361730" y="3095748"/>
                </a:lnTo>
                <a:lnTo>
                  <a:pt x="3361730" y="3101117"/>
                </a:lnTo>
                <a:lnTo>
                  <a:pt x="3331057" y="3101117"/>
                </a:lnTo>
                <a:lnTo>
                  <a:pt x="3321855" y="3095748"/>
                </a:lnTo>
                <a:lnTo>
                  <a:pt x="3301918" y="3111855"/>
                </a:lnTo>
                <a:lnTo>
                  <a:pt x="3291182" y="3111855"/>
                </a:lnTo>
                <a:lnTo>
                  <a:pt x="3291182" y="3106486"/>
                </a:lnTo>
                <a:lnTo>
                  <a:pt x="3301918" y="3101117"/>
                </a:lnTo>
                <a:lnTo>
                  <a:pt x="3301918" y="3095748"/>
                </a:lnTo>
                <a:lnTo>
                  <a:pt x="3311886" y="3095748"/>
                </a:lnTo>
                <a:close/>
                <a:moveTo>
                  <a:pt x="5196725" y="3085776"/>
                </a:moveTo>
                <a:lnTo>
                  <a:pt x="5206693" y="3085776"/>
                </a:lnTo>
                <a:lnTo>
                  <a:pt x="5206693" y="3091145"/>
                </a:lnTo>
                <a:lnTo>
                  <a:pt x="5176021" y="3091145"/>
                </a:lnTo>
                <a:close/>
                <a:moveTo>
                  <a:pt x="4956711" y="3085776"/>
                </a:moveTo>
                <a:lnTo>
                  <a:pt x="4967446" y="3085776"/>
                </a:lnTo>
                <a:lnTo>
                  <a:pt x="4977415" y="3095748"/>
                </a:lnTo>
                <a:lnTo>
                  <a:pt x="4956711" y="3101117"/>
                </a:lnTo>
                <a:lnTo>
                  <a:pt x="4946742" y="3106486"/>
                </a:lnTo>
                <a:lnTo>
                  <a:pt x="4927572" y="3106486"/>
                </a:lnTo>
                <a:lnTo>
                  <a:pt x="4946742" y="3095748"/>
                </a:lnTo>
                <a:close/>
                <a:moveTo>
                  <a:pt x="4917603" y="3085776"/>
                </a:moveTo>
                <a:lnTo>
                  <a:pt x="4937540" y="3085776"/>
                </a:lnTo>
                <a:lnTo>
                  <a:pt x="4927572" y="3095748"/>
                </a:lnTo>
                <a:close/>
                <a:moveTo>
                  <a:pt x="4896899" y="3085776"/>
                </a:moveTo>
                <a:lnTo>
                  <a:pt x="4896899" y="3101117"/>
                </a:lnTo>
                <a:lnTo>
                  <a:pt x="4886930" y="3101117"/>
                </a:lnTo>
                <a:lnTo>
                  <a:pt x="4877729" y="3091145"/>
                </a:lnTo>
                <a:close/>
                <a:moveTo>
                  <a:pt x="4459047" y="3085776"/>
                </a:moveTo>
                <a:lnTo>
                  <a:pt x="4459047" y="3091145"/>
                </a:lnTo>
                <a:lnTo>
                  <a:pt x="4488185" y="3085776"/>
                </a:lnTo>
                <a:lnTo>
                  <a:pt x="4498154" y="3095748"/>
                </a:lnTo>
                <a:lnTo>
                  <a:pt x="4488185" y="3111855"/>
                </a:lnTo>
                <a:lnTo>
                  <a:pt x="4448311" y="3091145"/>
                </a:lnTo>
                <a:close/>
                <a:moveTo>
                  <a:pt x="3161591" y="3085776"/>
                </a:moveTo>
                <a:lnTo>
                  <a:pt x="3181527" y="3085776"/>
                </a:lnTo>
                <a:lnTo>
                  <a:pt x="3171559" y="3091145"/>
                </a:lnTo>
                <a:lnTo>
                  <a:pt x="3161591" y="3091145"/>
                </a:lnTo>
                <a:close/>
                <a:moveTo>
                  <a:pt x="3032765" y="3085776"/>
                </a:moveTo>
                <a:lnTo>
                  <a:pt x="3041967" y="3085776"/>
                </a:lnTo>
                <a:lnTo>
                  <a:pt x="3061904" y="3085776"/>
                </a:lnTo>
                <a:lnTo>
                  <a:pt x="3061904" y="3091145"/>
                </a:lnTo>
                <a:lnTo>
                  <a:pt x="3041967" y="3095748"/>
                </a:lnTo>
                <a:close/>
                <a:moveTo>
                  <a:pt x="1675497" y="3085776"/>
                </a:moveTo>
                <a:lnTo>
                  <a:pt x="1705403" y="3085776"/>
                </a:lnTo>
                <a:lnTo>
                  <a:pt x="1696201" y="3095748"/>
                </a:lnTo>
                <a:lnTo>
                  <a:pt x="1686233" y="3095748"/>
                </a:lnTo>
                <a:close/>
                <a:moveTo>
                  <a:pt x="4287506" y="3083099"/>
                </a:moveTo>
                <a:lnTo>
                  <a:pt x="4289579" y="3083560"/>
                </a:lnTo>
                <a:lnTo>
                  <a:pt x="4289579" y="3091145"/>
                </a:lnTo>
                <a:lnTo>
                  <a:pt x="4278844" y="3091145"/>
                </a:lnTo>
                <a:close/>
                <a:moveTo>
                  <a:pt x="9066854" y="3081174"/>
                </a:moveTo>
                <a:lnTo>
                  <a:pt x="9096760" y="3095748"/>
                </a:lnTo>
                <a:lnTo>
                  <a:pt x="9076823" y="3101117"/>
                </a:lnTo>
                <a:lnTo>
                  <a:pt x="9056119" y="3095748"/>
                </a:lnTo>
                <a:lnTo>
                  <a:pt x="9056119" y="3085776"/>
                </a:lnTo>
                <a:close/>
                <a:moveTo>
                  <a:pt x="8497875" y="3081174"/>
                </a:moveTo>
                <a:lnTo>
                  <a:pt x="8518580" y="3081174"/>
                </a:lnTo>
                <a:lnTo>
                  <a:pt x="8518580" y="3085776"/>
                </a:lnTo>
                <a:lnTo>
                  <a:pt x="8497875" y="3085776"/>
                </a:lnTo>
                <a:close/>
                <a:moveTo>
                  <a:pt x="8119835" y="3081174"/>
                </a:moveTo>
                <a:lnTo>
                  <a:pt x="8139005" y="3085776"/>
                </a:lnTo>
                <a:lnTo>
                  <a:pt x="8119835" y="3095748"/>
                </a:lnTo>
                <a:lnTo>
                  <a:pt x="8119835" y="3085776"/>
                </a:lnTo>
                <a:close/>
                <a:moveTo>
                  <a:pt x="5006554" y="3081174"/>
                </a:moveTo>
                <a:lnTo>
                  <a:pt x="5016523" y="3081174"/>
                </a:lnTo>
                <a:lnTo>
                  <a:pt x="5016523" y="3085776"/>
                </a:lnTo>
                <a:lnTo>
                  <a:pt x="5006554" y="3085776"/>
                </a:lnTo>
                <a:close/>
                <a:moveTo>
                  <a:pt x="2962984" y="3081174"/>
                </a:moveTo>
                <a:lnTo>
                  <a:pt x="2982155" y="3095748"/>
                </a:lnTo>
                <a:lnTo>
                  <a:pt x="2982155" y="3106486"/>
                </a:lnTo>
                <a:lnTo>
                  <a:pt x="2962984" y="3106486"/>
                </a:lnTo>
                <a:lnTo>
                  <a:pt x="2952249" y="3106486"/>
                </a:lnTo>
                <a:lnTo>
                  <a:pt x="2972953" y="3095748"/>
                </a:lnTo>
                <a:lnTo>
                  <a:pt x="2952249" y="3091145"/>
                </a:lnTo>
                <a:close/>
                <a:moveTo>
                  <a:pt x="2314257" y="3081174"/>
                </a:moveTo>
                <a:lnTo>
                  <a:pt x="2314257" y="3091145"/>
                </a:lnTo>
                <a:lnTo>
                  <a:pt x="2293553" y="3085776"/>
                </a:lnTo>
                <a:close/>
                <a:moveTo>
                  <a:pt x="2194633" y="3081174"/>
                </a:moveTo>
                <a:lnTo>
                  <a:pt x="2214570" y="3085776"/>
                </a:lnTo>
                <a:lnTo>
                  <a:pt x="2204602" y="3095748"/>
                </a:lnTo>
                <a:lnTo>
                  <a:pt x="2183898" y="3095748"/>
                </a:lnTo>
                <a:lnTo>
                  <a:pt x="2183898" y="3091145"/>
                </a:lnTo>
                <a:close/>
                <a:moveTo>
                  <a:pt x="868038" y="3081174"/>
                </a:moveTo>
                <a:lnTo>
                  <a:pt x="868038" y="3095748"/>
                </a:lnTo>
                <a:lnTo>
                  <a:pt x="838132" y="3116457"/>
                </a:lnTo>
                <a:lnTo>
                  <a:pt x="808226" y="3137167"/>
                </a:lnTo>
                <a:lnTo>
                  <a:pt x="818195" y="3121827"/>
                </a:lnTo>
                <a:lnTo>
                  <a:pt x="818195" y="3106486"/>
                </a:lnTo>
                <a:lnTo>
                  <a:pt x="828164" y="3091145"/>
                </a:lnTo>
                <a:close/>
                <a:moveTo>
                  <a:pt x="8628235" y="3075805"/>
                </a:moveTo>
                <a:lnTo>
                  <a:pt x="8657374" y="3085776"/>
                </a:lnTo>
                <a:lnTo>
                  <a:pt x="8657374" y="3101117"/>
                </a:lnTo>
                <a:lnTo>
                  <a:pt x="8618266" y="3101117"/>
                </a:lnTo>
                <a:lnTo>
                  <a:pt x="8607530" y="3091145"/>
                </a:lnTo>
                <a:lnTo>
                  <a:pt x="8607530" y="3081174"/>
                </a:lnTo>
                <a:close/>
                <a:moveTo>
                  <a:pt x="8477938" y="3075805"/>
                </a:moveTo>
                <a:lnTo>
                  <a:pt x="8487907" y="3085776"/>
                </a:lnTo>
                <a:lnTo>
                  <a:pt x="8487907" y="3091145"/>
                </a:lnTo>
                <a:lnTo>
                  <a:pt x="8477938" y="3091145"/>
                </a:lnTo>
                <a:close/>
                <a:moveTo>
                  <a:pt x="8029350" y="3075805"/>
                </a:moveTo>
                <a:lnTo>
                  <a:pt x="8029350" y="3085776"/>
                </a:lnTo>
                <a:lnTo>
                  <a:pt x="8019381" y="3091145"/>
                </a:lnTo>
                <a:lnTo>
                  <a:pt x="8019381" y="3095748"/>
                </a:lnTo>
                <a:lnTo>
                  <a:pt x="8014013" y="3101117"/>
                </a:lnTo>
                <a:lnTo>
                  <a:pt x="8008645" y="3101117"/>
                </a:lnTo>
                <a:lnTo>
                  <a:pt x="8000211" y="3091145"/>
                </a:lnTo>
                <a:lnTo>
                  <a:pt x="8019381" y="3085776"/>
                </a:lnTo>
                <a:close/>
                <a:moveTo>
                  <a:pt x="5126178" y="3075805"/>
                </a:moveTo>
                <a:lnTo>
                  <a:pt x="5136913" y="3081174"/>
                </a:lnTo>
                <a:lnTo>
                  <a:pt x="5146882" y="3075805"/>
                </a:lnTo>
                <a:lnTo>
                  <a:pt x="5156850" y="3081174"/>
                </a:lnTo>
                <a:lnTo>
                  <a:pt x="5146882" y="3085776"/>
                </a:lnTo>
                <a:lnTo>
                  <a:pt x="5126178" y="3085776"/>
                </a:lnTo>
                <a:close/>
                <a:moveTo>
                  <a:pt x="4428373" y="3075805"/>
                </a:moveTo>
                <a:lnTo>
                  <a:pt x="4438342" y="3075805"/>
                </a:lnTo>
                <a:lnTo>
                  <a:pt x="4438342" y="3085776"/>
                </a:lnTo>
                <a:lnTo>
                  <a:pt x="4419172" y="3091145"/>
                </a:lnTo>
                <a:lnTo>
                  <a:pt x="4409203" y="3081174"/>
                </a:lnTo>
                <a:close/>
                <a:moveTo>
                  <a:pt x="4219032" y="3075805"/>
                </a:moveTo>
                <a:lnTo>
                  <a:pt x="4219032" y="3091145"/>
                </a:lnTo>
                <a:lnTo>
                  <a:pt x="4209063" y="3081174"/>
                </a:lnTo>
                <a:close/>
                <a:moveTo>
                  <a:pt x="3919974" y="3075805"/>
                </a:moveTo>
                <a:lnTo>
                  <a:pt x="3919974" y="3081174"/>
                </a:lnTo>
                <a:lnTo>
                  <a:pt x="3949879" y="3081174"/>
                </a:lnTo>
                <a:lnTo>
                  <a:pt x="3959081" y="3085776"/>
                </a:lnTo>
                <a:lnTo>
                  <a:pt x="3939910" y="3095748"/>
                </a:lnTo>
                <a:lnTo>
                  <a:pt x="3929942" y="3095748"/>
                </a:lnTo>
                <a:lnTo>
                  <a:pt x="3929942" y="3085776"/>
                </a:lnTo>
                <a:lnTo>
                  <a:pt x="3909238" y="3095748"/>
                </a:lnTo>
                <a:lnTo>
                  <a:pt x="3890067" y="3095748"/>
                </a:lnTo>
                <a:lnTo>
                  <a:pt x="3890067" y="3081174"/>
                </a:lnTo>
                <a:close/>
                <a:moveTo>
                  <a:pt x="3371699" y="3075805"/>
                </a:moveTo>
                <a:lnTo>
                  <a:pt x="3380901" y="3085776"/>
                </a:lnTo>
                <a:lnTo>
                  <a:pt x="3361730" y="3085776"/>
                </a:lnTo>
                <a:lnTo>
                  <a:pt x="3361730" y="3081174"/>
                </a:lnTo>
                <a:close/>
                <a:moveTo>
                  <a:pt x="3331057" y="3075805"/>
                </a:moveTo>
                <a:lnTo>
                  <a:pt x="3341026" y="3085776"/>
                </a:lnTo>
                <a:lnTo>
                  <a:pt x="3321855" y="3085776"/>
                </a:lnTo>
                <a:close/>
                <a:moveTo>
                  <a:pt x="2503661" y="3075805"/>
                </a:moveTo>
                <a:lnTo>
                  <a:pt x="2514396" y="3075805"/>
                </a:lnTo>
                <a:lnTo>
                  <a:pt x="2514396" y="3085776"/>
                </a:lnTo>
                <a:lnTo>
                  <a:pt x="2503661" y="3085776"/>
                </a:lnTo>
                <a:lnTo>
                  <a:pt x="2503661" y="3101117"/>
                </a:lnTo>
                <a:lnTo>
                  <a:pt x="2533567" y="3101117"/>
                </a:lnTo>
                <a:lnTo>
                  <a:pt x="2522831" y="3111855"/>
                </a:lnTo>
                <a:lnTo>
                  <a:pt x="2514396" y="3121827"/>
                </a:lnTo>
                <a:lnTo>
                  <a:pt x="2493692" y="3127196"/>
                </a:lnTo>
                <a:lnTo>
                  <a:pt x="2473755" y="3127196"/>
                </a:lnTo>
                <a:lnTo>
                  <a:pt x="2463019" y="3131798"/>
                </a:lnTo>
                <a:lnTo>
                  <a:pt x="2454584" y="3131798"/>
                </a:lnTo>
                <a:lnTo>
                  <a:pt x="2423912" y="3127196"/>
                </a:lnTo>
                <a:lnTo>
                  <a:pt x="2454584" y="3116457"/>
                </a:lnTo>
                <a:lnTo>
                  <a:pt x="2454584" y="3106486"/>
                </a:lnTo>
                <a:lnTo>
                  <a:pt x="2473755" y="3101117"/>
                </a:lnTo>
                <a:lnTo>
                  <a:pt x="2483723" y="3101117"/>
                </a:lnTo>
                <a:lnTo>
                  <a:pt x="2483723" y="3085776"/>
                </a:lnTo>
                <a:close/>
                <a:moveTo>
                  <a:pt x="2004462" y="3075805"/>
                </a:moveTo>
                <a:lnTo>
                  <a:pt x="2004462" y="3081174"/>
                </a:lnTo>
                <a:lnTo>
                  <a:pt x="1994494" y="3091145"/>
                </a:lnTo>
                <a:lnTo>
                  <a:pt x="1975323" y="3095748"/>
                </a:lnTo>
                <a:lnTo>
                  <a:pt x="1935449" y="3095748"/>
                </a:lnTo>
                <a:lnTo>
                  <a:pt x="1925480" y="3091145"/>
                </a:lnTo>
                <a:lnTo>
                  <a:pt x="1944650" y="3085776"/>
                </a:lnTo>
                <a:lnTo>
                  <a:pt x="1964588" y="3081174"/>
                </a:lnTo>
                <a:close/>
                <a:moveTo>
                  <a:pt x="1855699" y="3075805"/>
                </a:moveTo>
                <a:lnTo>
                  <a:pt x="1884839" y="3075805"/>
                </a:lnTo>
                <a:lnTo>
                  <a:pt x="1884839" y="3085776"/>
                </a:lnTo>
                <a:lnTo>
                  <a:pt x="1865668" y="3085776"/>
                </a:lnTo>
                <a:lnTo>
                  <a:pt x="1904776" y="3091145"/>
                </a:lnTo>
                <a:lnTo>
                  <a:pt x="1925480" y="3095748"/>
                </a:lnTo>
                <a:lnTo>
                  <a:pt x="1904776" y="3101117"/>
                </a:lnTo>
                <a:lnTo>
                  <a:pt x="1884839" y="3101117"/>
                </a:lnTo>
                <a:lnTo>
                  <a:pt x="1875637" y="3106486"/>
                </a:lnTo>
                <a:lnTo>
                  <a:pt x="1844964" y="3106486"/>
                </a:lnTo>
                <a:lnTo>
                  <a:pt x="1844964" y="3095748"/>
                </a:lnTo>
                <a:lnTo>
                  <a:pt x="1815825" y="3095748"/>
                </a:lnTo>
                <a:close/>
                <a:moveTo>
                  <a:pt x="1097317" y="3075805"/>
                </a:moveTo>
                <a:lnTo>
                  <a:pt x="1117254" y="3075805"/>
                </a:lnTo>
                <a:lnTo>
                  <a:pt x="1117254" y="3081174"/>
                </a:lnTo>
                <a:lnTo>
                  <a:pt x="1087348" y="3081174"/>
                </a:lnTo>
                <a:close/>
                <a:moveTo>
                  <a:pt x="59812" y="3075805"/>
                </a:moveTo>
                <a:lnTo>
                  <a:pt x="80516" y="3075805"/>
                </a:lnTo>
                <a:lnTo>
                  <a:pt x="69781" y="3085776"/>
                </a:lnTo>
                <a:lnTo>
                  <a:pt x="49843" y="3085776"/>
                </a:lnTo>
                <a:close/>
                <a:moveTo>
                  <a:pt x="7530918" y="3070435"/>
                </a:moveTo>
                <a:lnTo>
                  <a:pt x="7530918" y="3081174"/>
                </a:lnTo>
                <a:lnTo>
                  <a:pt x="7510981" y="3085776"/>
                </a:lnTo>
                <a:lnTo>
                  <a:pt x="7510981" y="3081174"/>
                </a:lnTo>
                <a:close/>
                <a:moveTo>
                  <a:pt x="7430465" y="3070435"/>
                </a:moveTo>
                <a:lnTo>
                  <a:pt x="7461137" y="3070435"/>
                </a:lnTo>
                <a:lnTo>
                  <a:pt x="7461137" y="3075805"/>
                </a:lnTo>
                <a:lnTo>
                  <a:pt x="7450403" y="3085776"/>
                </a:lnTo>
                <a:lnTo>
                  <a:pt x="7481075" y="3085776"/>
                </a:lnTo>
                <a:lnTo>
                  <a:pt x="7490277" y="3075805"/>
                </a:lnTo>
                <a:lnTo>
                  <a:pt x="7500245" y="3085776"/>
                </a:lnTo>
                <a:lnTo>
                  <a:pt x="7450403" y="3111855"/>
                </a:lnTo>
                <a:lnTo>
                  <a:pt x="7421263" y="3101117"/>
                </a:lnTo>
                <a:close/>
                <a:moveTo>
                  <a:pt x="5196725" y="3070435"/>
                </a:moveTo>
                <a:lnTo>
                  <a:pt x="5206693" y="3070435"/>
                </a:lnTo>
                <a:lnTo>
                  <a:pt x="5206693" y="3075805"/>
                </a:lnTo>
                <a:lnTo>
                  <a:pt x="5196725" y="3075805"/>
                </a:lnTo>
                <a:close/>
                <a:moveTo>
                  <a:pt x="4817917" y="3070435"/>
                </a:moveTo>
                <a:lnTo>
                  <a:pt x="4867760" y="3070435"/>
                </a:lnTo>
                <a:lnTo>
                  <a:pt x="4877729" y="3075805"/>
                </a:lnTo>
                <a:lnTo>
                  <a:pt x="4847056" y="3091145"/>
                </a:lnTo>
                <a:lnTo>
                  <a:pt x="4807948" y="3091145"/>
                </a:lnTo>
                <a:lnTo>
                  <a:pt x="4797980" y="3095748"/>
                </a:lnTo>
                <a:lnTo>
                  <a:pt x="4777275" y="3091145"/>
                </a:lnTo>
                <a:lnTo>
                  <a:pt x="4748136" y="3091145"/>
                </a:lnTo>
                <a:lnTo>
                  <a:pt x="4738168" y="3095748"/>
                </a:lnTo>
                <a:lnTo>
                  <a:pt x="4738168" y="3091145"/>
                </a:lnTo>
                <a:lnTo>
                  <a:pt x="4758105" y="3075805"/>
                </a:lnTo>
                <a:lnTo>
                  <a:pt x="4777275" y="3081174"/>
                </a:lnTo>
                <a:lnTo>
                  <a:pt x="4787244" y="3075805"/>
                </a:lnTo>
                <a:close/>
                <a:moveTo>
                  <a:pt x="2543535" y="3070435"/>
                </a:moveTo>
                <a:lnTo>
                  <a:pt x="2553504" y="3075805"/>
                </a:lnTo>
                <a:lnTo>
                  <a:pt x="2553504" y="3081174"/>
                </a:lnTo>
                <a:lnTo>
                  <a:pt x="2533567" y="3075805"/>
                </a:lnTo>
                <a:close/>
                <a:moveTo>
                  <a:pt x="1696201" y="3070435"/>
                </a:moveTo>
                <a:lnTo>
                  <a:pt x="1705403" y="3070435"/>
                </a:lnTo>
                <a:lnTo>
                  <a:pt x="1696201" y="3075805"/>
                </a:lnTo>
                <a:lnTo>
                  <a:pt x="1675497" y="3075805"/>
                </a:lnTo>
                <a:close/>
                <a:moveTo>
                  <a:pt x="1226909" y="3070435"/>
                </a:moveTo>
                <a:lnTo>
                  <a:pt x="1237644" y="3070435"/>
                </a:lnTo>
                <a:lnTo>
                  <a:pt x="1256815" y="3070435"/>
                </a:lnTo>
                <a:lnTo>
                  <a:pt x="1246079" y="3075805"/>
                </a:lnTo>
                <a:lnTo>
                  <a:pt x="1216940" y="3075805"/>
                </a:lnTo>
                <a:close/>
                <a:moveTo>
                  <a:pt x="8747858" y="3065066"/>
                </a:moveTo>
                <a:lnTo>
                  <a:pt x="8767029" y="3065066"/>
                </a:lnTo>
                <a:lnTo>
                  <a:pt x="8767029" y="3070435"/>
                </a:lnTo>
                <a:lnTo>
                  <a:pt x="8747858" y="3075805"/>
                </a:lnTo>
                <a:close/>
                <a:moveTo>
                  <a:pt x="8458768" y="3065066"/>
                </a:moveTo>
                <a:lnTo>
                  <a:pt x="8458768" y="3075805"/>
                </a:lnTo>
                <a:lnTo>
                  <a:pt x="8448799" y="3081174"/>
                </a:lnTo>
                <a:lnTo>
                  <a:pt x="8438064" y="3091145"/>
                </a:lnTo>
                <a:lnTo>
                  <a:pt x="8418126" y="3101117"/>
                </a:lnTo>
                <a:lnTo>
                  <a:pt x="8428095" y="3081174"/>
                </a:lnTo>
                <a:close/>
                <a:moveTo>
                  <a:pt x="8188848" y="3065066"/>
                </a:moveTo>
                <a:lnTo>
                  <a:pt x="8188848" y="3075805"/>
                </a:lnTo>
                <a:lnTo>
                  <a:pt x="8208785" y="3081174"/>
                </a:lnTo>
                <a:lnTo>
                  <a:pt x="8188848" y="3085776"/>
                </a:lnTo>
                <a:lnTo>
                  <a:pt x="8169677" y="3081174"/>
                </a:lnTo>
                <a:lnTo>
                  <a:pt x="8169677" y="3070435"/>
                </a:lnTo>
                <a:close/>
                <a:moveTo>
                  <a:pt x="3321855" y="3065066"/>
                </a:moveTo>
                <a:lnTo>
                  <a:pt x="3331057" y="3070435"/>
                </a:lnTo>
                <a:lnTo>
                  <a:pt x="3311886" y="3081174"/>
                </a:lnTo>
                <a:lnTo>
                  <a:pt x="3311886" y="3085776"/>
                </a:lnTo>
                <a:lnTo>
                  <a:pt x="3301918" y="3095748"/>
                </a:lnTo>
                <a:lnTo>
                  <a:pt x="3291182" y="3091145"/>
                </a:lnTo>
                <a:lnTo>
                  <a:pt x="3271246" y="3091145"/>
                </a:lnTo>
                <a:lnTo>
                  <a:pt x="3262044" y="3095748"/>
                </a:lnTo>
                <a:lnTo>
                  <a:pt x="3242106" y="3106486"/>
                </a:lnTo>
                <a:lnTo>
                  <a:pt x="3221402" y="3106486"/>
                </a:lnTo>
                <a:lnTo>
                  <a:pt x="3221402" y="3095748"/>
                </a:lnTo>
                <a:lnTo>
                  <a:pt x="3231371" y="3091145"/>
                </a:lnTo>
                <a:lnTo>
                  <a:pt x="3242106" y="3095748"/>
                </a:lnTo>
                <a:lnTo>
                  <a:pt x="3262044" y="3081174"/>
                </a:lnTo>
                <a:lnTo>
                  <a:pt x="3271246" y="3075805"/>
                </a:lnTo>
                <a:lnTo>
                  <a:pt x="3301918" y="3075805"/>
                </a:lnTo>
                <a:close/>
                <a:moveTo>
                  <a:pt x="2274382" y="3065066"/>
                </a:moveTo>
                <a:lnTo>
                  <a:pt x="2283584" y="3065066"/>
                </a:lnTo>
                <a:lnTo>
                  <a:pt x="2274382" y="3075805"/>
                </a:lnTo>
                <a:lnTo>
                  <a:pt x="2274382" y="3091145"/>
                </a:lnTo>
                <a:lnTo>
                  <a:pt x="2243709" y="3085776"/>
                </a:lnTo>
                <a:lnTo>
                  <a:pt x="2264413" y="3081174"/>
                </a:lnTo>
                <a:lnTo>
                  <a:pt x="2254445" y="3070435"/>
                </a:lnTo>
                <a:close/>
                <a:moveTo>
                  <a:pt x="966957" y="3065066"/>
                </a:moveTo>
                <a:lnTo>
                  <a:pt x="987662" y="3065066"/>
                </a:lnTo>
                <a:lnTo>
                  <a:pt x="966957" y="3070435"/>
                </a:lnTo>
                <a:close/>
                <a:moveTo>
                  <a:pt x="8558454" y="3059697"/>
                </a:moveTo>
                <a:lnTo>
                  <a:pt x="8578391" y="3059697"/>
                </a:lnTo>
                <a:lnTo>
                  <a:pt x="8578391" y="3070435"/>
                </a:lnTo>
                <a:lnTo>
                  <a:pt x="8558454" y="3075805"/>
                </a:lnTo>
                <a:close/>
                <a:moveTo>
                  <a:pt x="8099130" y="3059697"/>
                </a:moveTo>
                <a:lnTo>
                  <a:pt x="8099130" y="3070435"/>
                </a:lnTo>
                <a:lnTo>
                  <a:pt x="8089161" y="3075805"/>
                </a:lnTo>
                <a:lnTo>
                  <a:pt x="8068457" y="3070435"/>
                </a:lnTo>
                <a:close/>
                <a:moveTo>
                  <a:pt x="2233741" y="3059697"/>
                </a:moveTo>
                <a:lnTo>
                  <a:pt x="2243709" y="3070435"/>
                </a:lnTo>
                <a:lnTo>
                  <a:pt x="2224539" y="3065066"/>
                </a:lnTo>
                <a:close/>
                <a:moveTo>
                  <a:pt x="1935449" y="3059697"/>
                </a:moveTo>
                <a:lnTo>
                  <a:pt x="1944650" y="3065066"/>
                </a:lnTo>
                <a:lnTo>
                  <a:pt x="1925480" y="3065066"/>
                </a:lnTo>
                <a:close/>
                <a:moveTo>
                  <a:pt x="1735309" y="3059697"/>
                </a:moveTo>
                <a:lnTo>
                  <a:pt x="1746044" y="3059697"/>
                </a:lnTo>
                <a:lnTo>
                  <a:pt x="1735309" y="3070435"/>
                </a:lnTo>
                <a:lnTo>
                  <a:pt x="1725340" y="3065066"/>
                </a:lnTo>
                <a:close/>
                <a:moveTo>
                  <a:pt x="7959569" y="3055095"/>
                </a:moveTo>
                <a:lnTo>
                  <a:pt x="7979507" y="3059697"/>
                </a:lnTo>
                <a:lnTo>
                  <a:pt x="7979507" y="3070435"/>
                </a:lnTo>
                <a:lnTo>
                  <a:pt x="7948834" y="3081174"/>
                </a:lnTo>
                <a:lnTo>
                  <a:pt x="7939632" y="3081174"/>
                </a:lnTo>
                <a:lnTo>
                  <a:pt x="7939632" y="3070435"/>
                </a:lnTo>
                <a:lnTo>
                  <a:pt x="7948834" y="3065066"/>
                </a:lnTo>
                <a:lnTo>
                  <a:pt x="7948834" y="3059697"/>
                </a:lnTo>
                <a:close/>
                <a:moveTo>
                  <a:pt x="7790103" y="3055095"/>
                </a:moveTo>
                <a:lnTo>
                  <a:pt x="7790103" y="3065066"/>
                </a:lnTo>
                <a:lnTo>
                  <a:pt x="7770165" y="3065066"/>
                </a:lnTo>
                <a:close/>
                <a:moveTo>
                  <a:pt x="5206693" y="3055095"/>
                </a:moveTo>
                <a:lnTo>
                  <a:pt x="5227398" y="3055095"/>
                </a:lnTo>
                <a:lnTo>
                  <a:pt x="5206693" y="3065066"/>
                </a:lnTo>
                <a:close/>
                <a:moveTo>
                  <a:pt x="5146882" y="3055095"/>
                </a:moveTo>
                <a:lnTo>
                  <a:pt x="5156850" y="3055095"/>
                </a:lnTo>
                <a:lnTo>
                  <a:pt x="5156850" y="3065066"/>
                </a:lnTo>
                <a:lnTo>
                  <a:pt x="5146882" y="3065066"/>
                </a:lnTo>
                <a:close/>
                <a:moveTo>
                  <a:pt x="4886930" y="3055095"/>
                </a:moveTo>
                <a:lnTo>
                  <a:pt x="4896899" y="3055095"/>
                </a:lnTo>
                <a:lnTo>
                  <a:pt x="4907635" y="3065066"/>
                </a:lnTo>
                <a:lnTo>
                  <a:pt x="4886930" y="3065066"/>
                </a:lnTo>
                <a:close/>
                <a:moveTo>
                  <a:pt x="4628513" y="3055095"/>
                </a:moveTo>
                <a:lnTo>
                  <a:pt x="4638481" y="3055095"/>
                </a:lnTo>
                <a:lnTo>
                  <a:pt x="4628513" y="3070435"/>
                </a:lnTo>
                <a:lnTo>
                  <a:pt x="4607809" y="3070435"/>
                </a:lnTo>
                <a:close/>
                <a:moveTo>
                  <a:pt x="4338656" y="3055095"/>
                </a:moveTo>
                <a:lnTo>
                  <a:pt x="4349392" y="3065066"/>
                </a:lnTo>
                <a:lnTo>
                  <a:pt x="4368562" y="3070435"/>
                </a:lnTo>
                <a:lnTo>
                  <a:pt x="4378530" y="3081174"/>
                </a:lnTo>
                <a:lnTo>
                  <a:pt x="4409203" y="3095748"/>
                </a:lnTo>
                <a:lnTo>
                  <a:pt x="4398467" y="3101117"/>
                </a:lnTo>
                <a:lnTo>
                  <a:pt x="4388499" y="3091145"/>
                </a:lnTo>
                <a:lnTo>
                  <a:pt x="4378530" y="3091145"/>
                </a:lnTo>
                <a:lnTo>
                  <a:pt x="4368562" y="3095748"/>
                </a:lnTo>
                <a:lnTo>
                  <a:pt x="4308750" y="3106486"/>
                </a:lnTo>
                <a:lnTo>
                  <a:pt x="4318718" y="3111855"/>
                </a:lnTo>
                <a:lnTo>
                  <a:pt x="4308750" y="3116457"/>
                </a:lnTo>
                <a:lnTo>
                  <a:pt x="4308750" y="3127196"/>
                </a:lnTo>
                <a:lnTo>
                  <a:pt x="4299548" y="3127196"/>
                </a:lnTo>
                <a:lnTo>
                  <a:pt x="4299548" y="3116457"/>
                </a:lnTo>
                <a:lnTo>
                  <a:pt x="4299548" y="3106486"/>
                </a:lnTo>
                <a:lnTo>
                  <a:pt x="4289579" y="3101117"/>
                </a:lnTo>
                <a:lnTo>
                  <a:pt x="4299548" y="3095748"/>
                </a:lnTo>
                <a:lnTo>
                  <a:pt x="4299548" y="3085776"/>
                </a:lnTo>
                <a:lnTo>
                  <a:pt x="4289579" y="3083560"/>
                </a:lnTo>
                <a:lnTo>
                  <a:pt x="4289579" y="3081174"/>
                </a:lnTo>
                <a:lnTo>
                  <a:pt x="4287506" y="3083099"/>
                </a:lnTo>
                <a:lnTo>
                  <a:pt x="4278844" y="3081174"/>
                </a:lnTo>
                <a:lnTo>
                  <a:pt x="4308750" y="3070435"/>
                </a:lnTo>
                <a:lnTo>
                  <a:pt x="4308750" y="3059697"/>
                </a:lnTo>
                <a:lnTo>
                  <a:pt x="4328687" y="3070435"/>
                </a:lnTo>
                <a:lnTo>
                  <a:pt x="4338656" y="3065066"/>
                </a:lnTo>
                <a:close/>
                <a:moveTo>
                  <a:pt x="1526735" y="3055095"/>
                </a:moveTo>
                <a:lnTo>
                  <a:pt x="1545905" y="3055095"/>
                </a:lnTo>
                <a:lnTo>
                  <a:pt x="1526735" y="3059697"/>
                </a:lnTo>
                <a:close/>
                <a:moveTo>
                  <a:pt x="588916" y="3055095"/>
                </a:moveTo>
                <a:lnTo>
                  <a:pt x="578181" y="3065066"/>
                </a:lnTo>
                <a:lnTo>
                  <a:pt x="578181" y="3059697"/>
                </a:lnTo>
                <a:close/>
                <a:moveTo>
                  <a:pt x="8497875" y="3050493"/>
                </a:moveTo>
                <a:lnTo>
                  <a:pt x="8508611" y="3050493"/>
                </a:lnTo>
                <a:lnTo>
                  <a:pt x="8508611" y="3059697"/>
                </a:lnTo>
                <a:lnTo>
                  <a:pt x="8497875" y="3055095"/>
                </a:lnTo>
                <a:lnTo>
                  <a:pt x="8487907" y="3055095"/>
                </a:lnTo>
                <a:close/>
                <a:moveTo>
                  <a:pt x="8049287" y="3050493"/>
                </a:moveTo>
                <a:lnTo>
                  <a:pt x="8060023" y="3050493"/>
                </a:lnTo>
                <a:lnTo>
                  <a:pt x="8068457" y="3059697"/>
                </a:lnTo>
                <a:lnTo>
                  <a:pt x="8049287" y="3059697"/>
                </a:lnTo>
                <a:close/>
                <a:moveTo>
                  <a:pt x="4937540" y="3050493"/>
                </a:moveTo>
                <a:lnTo>
                  <a:pt x="4937540" y="3059697"/>
                </a:lnTo>
                <a:lnTo>
                  <a:pt x="4927572" y="3059697"/>
                </a:lnTo>
                <a:close/>
                <a:moveTo>
                  <a:pt x="4578670" y="3050493"/>
                </a:moveTo>
                <a:lnTo>
                  <a:pt x="4578670" y="3065066"/>
                </a:lnTo>
                <a:lnTo>
                  <a:pt x="4567934" y="3055095"/>
                </a:lnTo>
                <a:close/>
                <a:moveTo>
                  <a:pt x="4239737" y="3050493"/>
                </a:moveTo>
                <a:lnTo>
                  <a:pt x="4258907" y="3065066"/>
                </a:lnTo>
                <a:lnTo>
                  <a:pt x="4258907" y="3075805"/>
                </a:lnTo>
                <a:lnTo>
                  <a:pt x="4239737" y="3081174"/>
                </a:lnTo>
                <a:lnTo>
                  <a:pt x="4219032" y="3075805"/>
                </a:lnTo>
                <a:lnTo>
                  <a:pt x="4239737" y="3070435"/>
                </a:lnTo>
                <a:lnTo>
                  <a:pt x="4239737" y="3059697"/>
                </a:lnTo>
                <a:lnTo>
                  <a:pt x="4229001" y="3059697"/>
                </a:lnTo>
                <a:lnTo>
                  <a:pt x="4229001" y="3055095"/>
                </a:lnTo>
                <a:close/>
                <a:moveTo>
                  <a:pt x="3371699" y="3050493"/>
                </a:moveTo>
                <a:lnTo>
                  <a:pt x="3400837" y="3050493"/>
                </a:lnTo>
                <a:lnTo>
                  <a:pt x="3411573" y="3059697"/>
                </a:lnTo>
                <a:lnTo>
                  <a:pt x="3371699" y="3070435"/>
                </a:lnTo>
                <a:lnTo>
                  <a:pt x="3350994" y="3070435"/>
                </a:lnTo>
                <a:lnTo>
                  <a:pt x="3371699" y="3055095"/>
                </a:lnTo>
                <a:close/>
                <a:moveTo>
                  <a:pt x="2084978" y="3050493"/>
                </a:moveTo>
                <a:lnTo>
                  <a:pt x="2084978" y="3059697"/>
                </a:lnTo>
                <a:lnTo>
                  <a:pt x="2074243" y="3059697"/>
                </a:lnTo>
                <a:close/>
                <a:moveTo>
                  <a:pt x="1834995" y="3050493"/>
                </a:moveTo>
                <a:lnTo>
                  <a:pt x="1844964" y="3055095"/>
                </a:lnTo>
                <a:lnTo>
                  <a:pt x="1825027" y="3070435"/>
                </a:lnTo>
                <a:lnTo>
                  <a:pt x="1795121" y="3070435"/>
                </a:lnTo>
                <a:close/>
                <a:moveTo>
                  <a:pt x="1206971" y="3050493"/>
                </a:moveTo>
                <a:lnTo>
                  <a:pt x="1237644" y="3050493"/>
                </a:lnTo>
                <a:lnTo>
                  <a:pt x="1246079" y="3055095"/>
                </a:lnTo>
                <a:lnTo>
                  <a:pt x="1216940" y="3070435"/>
                </a:lnTo>
                <a:lnTo>
                  <a:pt x="1157128" y="3070435"/>
                </a:lnTo>
                <a:lnTo>
                  <a:pt x="1186267" y="3059697"/>
                </a:lnTo>
                <a:close/>
                <a:moveTo>
                  <a:pt x="8907356" y="3045123"/>
                </a:moveTo>
                <a:lnTo>
                  <a:pt x="8917325" y="3050493"/>
                </a:lnTo>
                <a:lnTo>
                  <a:pt x="8907356" y="3050493"/>
                </a:lnTo>
                <a:lnTo>
                  <a:pt x="8897388" y="3050493"/>
                </a:lnTo>
                <a:close/>
                <a:moveTo>
                  <a:pt x="8008645" y="3045123"/>
                </a:moveTo>
                <a:lnTo>
                  <a:pt x="8039319" y="3059697"/>
                </a:lnTo>
                <a:lnTo>
                  <a:pt x="8029350" y="3065066"/>
                </a:lnTo>
                <a:lnTo>
                  <a:pt x="8019381" y="3059697"/>
                </a:lnTo>
                <a:lnTo>
                  <a:pt x="8019381" y="3070435"/>
                </a:lnTo>
                <a:lnTo>
                  <a:pt x="8008645" y="3059697"/>
                </a:lnTo>
                <a:lnTo>
                  <a:pt x="7989475" y="3059697"/>
                </a:lnTo>
                <a:lnTo>
                  <a:pt x="7989475" y="3055095"/>
                </a:lnTo>
                <a:close/>
                <a:moveTo>
                  <a:pt x="5316348" y="3045123"/>
                </a:moveTo>
                <a:lnTo>
                  <a:pt x="5326317" y="3050493"/>
                </a:lnTo>
                <a:lnTo>
                  <a:pt x="5326317" y="3059697"/>
                </a:lnTo>
                <a:lnTo>
                  <a:pt x="5316348" y="3055095"/>
                </a:lnTo>
                <a:lnTo>
                  <a:pt x="5295644" y="3055095"/>
                </a:lnTo>
                <a:close/>
                <a:moveTo>
                  <a:pt x="4688325" y="3045123"/>
                </a:moveTo>
                <a:lnTo>
                  <a:pt x="4698293" y="3050493"/>
                </a:lnTo>
                <a:lnTo>
                  <a:pt x="4708262" y="3059697"/>
                </a:lnTo>
                <a:lnTo>
                  <a:pt x="4698293" y="3065066"/>
                </a:lnTo>
                <a:lnTo>
                  <a:pt x="4688325" y="3055095"/>
                </a:lnTo>
                <a:lnTo>
                  <a:pt x="4657652" y="3055095"/>
                </a:lnTo>
                <a:lnTo>
                  <a:pt x="4657652" y="3050493"/>
                </a:lnTo>
                <a:close/>
                <a:moveTo>
                  <a:pt x="4428373" y="3045123"/>
                </a:moveTo>
                <a:lnTo>
                  <a:pt x="4448311" y="3055095"/>
                </a:lnTo>
                <a:lnTo>
                  <a:pt x="4459047" y="3050493"/>
                </a:lnTo>
                <a:lnTo>
                  <a:pt x="4459047" y="3045123"/>
                </a:lnTo>
                <a:lnTo>
                  <a:pt x="4478983" y="3045123"/>
                </a:lnTo>
                <a:lnTo>
                  <a:pt x="4488185" y="3045123"/>
                </a:lnTo>
                <a:lnTo>
                  <a:pt x="4488185" y="3070435"/>
                </a:lnTo>
                <a:lnTo>
                  <a:pt x="4459047" y="3075805"/>
                </a:lnTo>
                <a:lnTo>
                  <a:pt x="4459047" y="3085776"/>
                </a:lnTo>
                <a:lnTo>
                  <a:pt x="4448311" y="3081174"/>
                </a:lnTo>
                <a:lnTo>
                  <a:pt x="4448311" y="3075805"/>
                </a:lnTo>
                <a:lnTo>
                  <a:pt x="4448311" y="3059697"/>
                </a:lnTo>
                <a:lnTo>
                  <a:pt x="4428373" y="3055095"/>
                </a:lnTo>
                <a:lnTo>
                  <a:pt x="4419172" y="3059697"/>
                </a:lnTo>
                <a:close/>
                <a:moveTo>
                  <a:pt x="4179924" y="3045123"/>
                </a:moveTo>
                <a:lnTo>
                  <a:pt x="4199095" y="3050493"/>
                </a:lnTo>
                <a:lnTo>
                  <a:pt x="4179924" y="3055095"/>
                </a:lnTo>
                <a:lnTo>
                  <a:pt x="4169189" y="3055095"/>
                </a:lnTo>
                <a:lnTo>
                  <a:pt x="4169189" y="3050493"/>
                </a:lnTo>
                <a:close/>
                <a:moveTo>
                  <a:pt x="2144790" y="3045123"/>
                </a:moveTo>
                <a:lnTo>
                  <a:pt x="2154758" y="3045123"/>
                </a:lnTo>
                <a:lnTo>
                  <a:pt x="2173929" y="3055095"/>
                </a:lnTo>
                <a:lnTo>
                  <a:pt x="2144790" y="3070435"/>
                </a:lnTo>
                <a:lnTo>
                  <a:pt x="2124086" y="3070435"/>
                </a:lnTo>
                <a:lnTo>
                  <a:pt x="2114117" y="3075805"/>
                </a:lnTo>
                <a:lnTo>
                  <a:pt x="2064274" y="3075805"/>
                </a:lnTo>
                <a:lnTo>
                  <a:pt x="2054305" y="3081174"/>
                </a:lnTo>
                <a:lnTo>
                  <a:pt x="2045104" y="3081174"/>
                </a:lnTo>
                <a:lnTo>
                  <a:pt x="2064274" y="3070435"/>
                </a:lnTo>
                <a:lnTo>
                  <a:pt x="2104915" y="3065066"/>
                </a:lnTo>
                <a:lnTo>
                  <a:pt x="2104915" y="3055095"/>
                </a:lnTo>
                <a:close/>
                <a:moveTo>
                  <a:pt x="1686233" y="3045123"/>
                </a:moveTo>
                <a:lnTo>
                  <a:pt x="1696201" y="3055095"/>
                </a:lnTo>
                <a:lnTo>
                  <a:pt x="1675497" y="3065066"/>
                </a:lnTo>
                <a:lnTo>
                  <a:pt x="1665529" y="3055095"/>
                </a:lnTo>
                <a:close/>
                <a:moveTo>
                  <a:pt x="9165774" y="3039754"/>
                </a:moveTo>
                <a:lnTo>
                  <a:pt x="9176509" y="3045123"/>
                </a:lnTo>
                <a:lnTo>
                  <a:pt x="9165774" y="3050493"/>
                </a:lnTo>
                <a:lnTo>
                  <a:pt x="9156572" y="3045123"/>
                </a:lnTo>
                <a:close/>
                <a:moveTo>
                  <a:pt x="8398956" y="3039754"/>
                </a:moveTo>
                <a:lnTo>
                  <a:pt x="8408925" y="3045123"/>
                </a:lnTo>
                <a:lnTo>
                  <a:pt x="8398956" y="3055095"/>
                </a:lnTo>
                <a:lnTo>
                  <a:pt x="8378252" y="3065066"/>
                </a:lnTo>
                <a:lnTo>
                  <a:pt x="8368283" y="3055095"/>
                </a:lnTo>
                <a:lnTo>
                  <a:pt x="8378252" y="3050493"/>
                </a:lnTo>
                <a:lnTo>
                  <a:pt x="8378252" y="3045123"/>
                </a:lnTo>
                <a:close/>
                <a:moveTo>
                  <a:pt x="1975323" y="3039754"/>
                </a:moveTo>
                <a:lnTo>
                  <a:pt x="1994494" y="3045123"/>
                </a:lnTo>
                <a:lnTo>
                  <a:pt x="1964588" y="3055095"/>
                </a:lnTo>
                <a:lnTo>
                  <a:pt x="1954619" y="3050493"/>
                </a:lnTo>
                <a:close/>
                <a:moveTo>
                  <a:pt x="7919695" y="3034385"/>
                </a:moveTo>
                <a:lnTo>
                  <a:pt x="7929663" y="3034385"/>
                </a:lnTo>
                <a:lnTo>
                  <a:pt x="7929663" y="3045123"/>
                </a:lnTo>
                <a:lnTo>
                  <a:pt x="7948834" y="3050493"/>
                </a:lnTo>
                <a:lnTo>
                  <a:pt x="7948834" y="3059697"/>
                </a:lnTo>
                <a:lnTo>
                  <a:pt x="7929663" y="3065066"/>
                </a:lnTo>
                <a:lnTo>
                  <a:pt x="7919695" y="3050493"/>
                </a:lnTo>
                <a:close/>
                <a:moveTo>
                  <a:pt x="5276474" y="3034385"/>
                </a:moveTo>
                <a:lnTo>
                  <a:pt x="5306380" y="3034385"/>
                </a:lnTo>
                <a:lnTo>
                  <a:pt x="5316348" y="3039754"/>
                </a:lnTo>
                <a:lnTo>
                  <a:pt x="5295644" y="3045123"/>
                </a:lnTo>
                <a:lnTo>
                  <a:pt x="5287209" y="3039754"/>
                </a:lnTo>
                <a:lnTo>
                  <a:pt x="5276474" y="3045123"/>
                </a:lnTo>
                <a:close/>
                <a:moveTo>
                  <a:pt x="5227398" y="3034385"/>
                </a:moveTo>
                <a:lnTo>
                  <a:pt x="5256537" y="3034385"/>
                </a:lnTo>
                <a:lnTo>
                  <a:pt x="5256537" y="3045123"/>
                </a:lnTo>
                <a:lnTo>
                  <a:pt x="5227398" y="3045123"/>
                </a:lnTo>
                <a:lnTo>
                  <a:pt x="5216662" y="3039754"/>
                </a:lnTo>
                <a:close/>
                <a:moveTo>
                  <a:pt x="4738168" y="3034385"/>
                </a:moveTo>
                <a:lnTo>
                  <a:pt x="4748136" y="3034385"/>
                </a:lnTo>
                <a:lnTo>
                  <a:pt x="4748136" y="3050493"/>
                </a:lnTo>
                <a:lnTo>
                  <a:pt x="4777275" y="3059697"/>
                </a:lnTo>
                <a:lnTo>
                  <a:pt x="4768074" y="3059697"/>
                </a:lnTo>
                <a:lnTo>
                  <a:pt x="4758105" y="3065066"/>
                </a:lnTo>
                <a:lnTo>
                  <a:pt x="4738168" y="3070435"/>
                </a:lnTo>
                <a:lnTo>
                  <a:pt x="4738168" y="3059697"/>
                </a:lnTo>
                <a:lnTo>
                  <a:pt x="4727432" y="3055095"/>
                </a:lnTo>
                <a:lnTo>
                  <a:pt x="4738168" y="3050493"/>
                </a:lnTo>
                <a:close/>
                <a:moveTo>
                  <a:pt x="1326595" y="3034385"/>
                </a:moveTo>
                <a:lnTo>
                  <a:pt x="1357268" y="3034385"/>
                </a:lnTo>
                <a:lnTo>
                  <a:pt x="1336564" y="3039754"/>
                </a:lnTo>
                <a:lnTo>
                  <a:pt x="1326595" y="3045123"/>
                </a:lnTo>
                <a:close/>
                <a:moveTo>
                  <a:pt x="558244" y="3034385"/>
                </a:moveTo>
                <a:lnTo>
                  <a:pt x="568212" y="3034385"/>
                </a:lnTo>
                <a:lnTo>
                  <a:pt x="568212" y="3039754"/>
                </a:lnTo>
                <a:lnTo>
                  <a:pt x="558244" y="3039754"/>
                </a:lnTo>
                <a:close/>
                <a:moveTo>
                  <a:pt x="8129036" y="3029016"/>
                </a:moveTo>
                <a:lnTo>
                  <a:pt x="8139005" y="3029016"/>
                </a:lnTo>
                <a:lnTo>
                  <a:pt x="8139005" y="3059697"/>
                </a:lnTo>
                <a:lnTo>
                  <a:pt x="8119835" y="3065066"/>
                </a:lnTo>
                <a:lnTo>
                  <a:pt x="8119835" y="3055095"/>
                </a:lnTo>
                <a:lnTo>
                  <a:pt x="8099130" y="3055095"/>
                </a:lnTo>
                <a:lnTo>
                  <a:pt x="8099130" y="3045123"/>
                </a:lnTo>
                <a:lnTo>
                  <a:pt x="8109865" y="3045123"/>
                </a:lnTo>
                <a:lnTo>
                  <a:pt x="8129036" y="3050493"/>
                </a:lnTo>
                <a:close/>
                <a:moveTo>
                  <a:pt x="4956711" y="3029016"/>
                </a:moveTo>
                <a:lnTo>
                  <a:pt x="4977415" y="3029016"/>
                </a:lnTo>
                <a:lnTo>
                  <a:pt x="4956711" y="3039754"/>
                </a:lnTo>
                <a:close/>
                <a:moveTo>
                  <a:pt x="2314257" y="3029016"/>
                </a:moveTo>
                <a:lnTo>
                  <a:pt x="2343396" y="3029016"/>
                </a:lnTo>
                <a:lnTo>
                  <a:pt x="2343396" y="3034385"/>
                </a:lnTo>
                <a:lnTo>
                  <a:pt x="2343396" y="3045123"/>
                </a:lnTo>
                <a:lnTo>
                  <a:pt x="2314257" y="3055095"/>
                </a:lnTo>
                <a:lnTo>
                  <a:pt x="2293553" y="3045123"/>
                </a:lnTo>
                <a:close/>
                <a:moveTo>
                  <a:pt x="1047474" y="3029016"/>
                </a:moveTo>
                <a:lnTo>
                  <a:pt x="1047474" y="3034385"/>
                </a:lnTo>
                <a:lnTo>
                  <a:pt x="1026769" y="3034385"/>
                </a:lnTo>
                <a:close/>
                <a:moveTo>
                  <a:pt x="5196725" y="3023646"/>
                </a:moveTo>
                <a:lnTo>
                  <a:pt x="5196725" y="3045123"/>
                </a:lnTo>
                <a:lnTo>
                  <a:pt x="5176021" y="3045123"/>
                </a:lnTo>
                <a:lnTo>
                  <a:pt x="5166819" y="3050493"/>
                </a:lnTo>
                <a:lnTo>
                  <a:pt x="5156850" y="3050493"/>
                </a:lnTo>
                <a:lnTo>
                  <a:pt x="5146882" y="3039754"/>
                </a:lnTo>
                <a:lnTo>
                  <a:pt x="5176021" y="3034385"/>
                </a:lnTo>
                <a:close/>
                <a:moveTo>
                  <a:pt x="5097039" y="3023646"/>
                </a:moveTo>
                <a:lnTo>
                  <a:pt x="5107007" y="3023646"/>
                </a:lnTo>
                <a:lnTo>
                  <a:pt x="5136913" y="3034385"/>
                </a:lnTo>
                <a:lnTo>
                  <a:pt x="5126178" y="3045123"/>
                </a:lnTo>
                <a:lnTo>
                  <a:pt x="5107007" y="3050493"/>
                </a:lnTo>
                <a:lnTo>
                  <a:pt x="5097039" y="3055095"/>
                </a:lnTo>
                <a:lnTo>
                  <a:pt x="5097039" y="3070435"/>
                </a:lnTo>
                <a:lnTo>
                  <a:pt x="5087070" y="3065066"/>
                </a:lnTo>
                <a:lnTo>
                  <a:pt x="5066366" y="3075805"/>
                </a:lnTo>
                <a:lnTo>
                  <a:pt x="5057931" y="3081174"/>
                </a:lnTo>
                <a:lnTo>
                  <a:pt x="5047195" y="3081174"/>
                </a:lnTo>
                <a:lnTo>
                  <a:pt x="5037227" y="3070435"/>
                </a:lnTo>
                <a:lnTo>
                  <a:pt x="5037227" y="3059697"/>
                </a:lnTo>
                <a:lnTo>
                  <a:pt x="5027258" y="3050493"/>
                </a:lnTo>
                <a:lnTo>
                  <a:pt x="5006554" y="3070435"/>
                </a:lnTo>
                <a:lnTo>
                  <a:pt x="4987384" y="3055095"/>
                </a:lnTo>
                <a:lnTo>
                  <a:pt x="4987384" y="3059697"/>
                </a:lnTo>
                <a:lnTo>
                  <a:pt x="4987384" y="3065066"/>
                </a:lnTo>
                <a:lnTo>
                  <a:pt x="4967446" y="3070435"/>
                </a:lnTo>
                <a:lnTo>
                  <a:pt x="4967446" y="3081174"/>
                </a:lnTo>
                <a:lnTo>
                  <a:pt x="4946742" y="3070435"/>
                </a:lnTo>
                <a:lnTo>
                  <a:pt x="4956711" y="3059697"/>
                </a:lnTo>
                <a:lnTo>
                  <a:pt x="4956711" y="3050493"/>
                </a:lnTo>
                <a:lnTo>
                  <a:pt x="4977415" y="3050493"/>
                </a:lnTo>
                <a:lnTo>
                  <a:pt x="4987384" y="3045123"/>
                </a:lnTo>
                <a:lnTo>
                  <a:pt x="5016523" y="3050493"/>
                </a:lnTo>
                <a:lnTo>
                  <a:pt x="5027258" y="3039754"/>
                </a:lnTo>
                <a:lnTo>
                  <a:pt x="5047195" y="3039754"/>
                </a:lnTo>
                <a:lnTo>
                  <a:pt x="5057931" y="3055095"/>
                </a:lnTo>
                <a:lnTo>
                  <a:pt x="5066366" y="3045123"/>
                </a:lnTo>
                <a:lnTo>
                  <a:pt x="5077101" y="3034385"/>
                </a:lnTo>
                <a:close/>
                <a:moveTo>
                  <a:pt x="4907635" y="3023646"/>
                </a:moveTo>
                <a:lnTo>
                  <a:pt x="4946742" y="3034385"/>
                </a:lnTo>
                <a:lnTo>
                  <a:pt x="4937540" y="3045123"/>
                </a:lnTo>
                <a:lnTo>
                  <a:pt x="4927572" y="3045123"/>
                </a:lnTo>
                <a:lnTo>
                  <a:pt x="4896899" y="3039754"/>
                </a:lnTo>
                <a:close/>
                <a:moveTo>
                  <a:pt x="4817917" y="3023646"/>
                </a:moveTo>
                <a:lnTo>
                  <a:pt x="4827119" y="3034385"/>
                </a:lnTo>
                <a:lnTo>
                  <a:pt x="4817917" y="3039754"/>
                </a:lnTo>
                <a:close/>
                <a:moveTo>
                  <a:pt x="4777275" y="3023646"/>
                </a:moveTo>
                <a:lnTo>
                  <a:pt x="4797980" y="3023646"/>
                </a:lnTo>
                <a:lnTo>
                  <a:pt x="4797980" y="3039754"/>
                </a:lnTo>
                <a:lnTo>
                  <a:pt x="4777275" y="3029016"/>
                </a:lnTo>
                <a:close/>
                <a:moveTo>
                  <a:pt x="2045104" y="3023646"/>
                </a:moveTo>
                <a:lnTo>
                  <a:pt x="2074243" y="3023646"/>
                </a:lnTo>
                <a:lnTo>
                  <a:pt x="2084978" y="3023646"/>
                </a:lnTo>
                <a:lnTo>
                  <a:pt x="2074243" y="3034385"/>
                </a:lnTo>
                <a:lnTo>
                  <a:pt x="2064274" y="3045123"/>
                </a:lnTo>
                <a:lnTo>
                  <a:pt x="2004462" y="3045123"/>
                </a:lnTo>
                <a:lnTo>
                  <a:pt x="2004462" y="3039754"/>
                </a:lnTo>
                <a:close/>
                <a:moveTo>
                  <a:pt x="8448799" y="3019044"/>
                </a:moveTo>
                <a:lnTo>
                  <a:pt x="8477938" y="3019044"/>
                </a:lnTo>
                <a:lnTo>
                  <a:pt x="8477938" y="3050493"/>
                </a:lnTo>
                <a:lnTo>
                  <a:pt x="8448799" y="3055095"/>
                </a:lnTo>
                <a:lnTo>
                  <a:pt x="8428095" y="3039754"/>
                </a:lnTo>
                <a:lnTo>
                  <a:pt x="8428095" y="3029016"/>
                </a:lnTo>
                <a:close/>
                <a:moveTo>
                  <a:pt x="8378252" y="3019044"/>
                </a:moveTo>
                <a:lnTo>
                  <a:pt x="8378252" y="3029016"/>
                </a:lnTo>
                <a:lnTo>
                  <a:pt x="8368283" y="3029016"/>
                </a:lnTo>
                <a:lnTo>
                  <a:pt x="8378252" y="3045123"/>
                </a:lnTo>
                <a:lnTo>
                  <a:pt x="8368283" y="3039754"/>
                </a:lnTo>
                <a:lnTo>
                  <a:pt x="8349113" y="3039754"/>
                </a:lnTo>
                <a:lnTo>
                  <a:pt x="8339144" y="3045123"/>
                </a:lnTo>
                <a:lnTo>
                  <a:pt x="8339144" y="3039754"/>
                </a:lnTo>
                <a:lnTo>
                  <a:pt x="8349113" y="3029016"/>
                </a:lnTo>
                <a:lnTo>
                  <a:pt x="8349113" y="3023646"/>
                </a:lnTo>
                <a:lnTo>
                  <a:pt x="8358315" y="3023646"/>
                </a:lnTo>
                <a:close/>
                <a:moveTo>
                  <a:pt x="3939910" y="3019044"/>
                </a:moveTo>
                <a:lnTo>
                  <a:pt x="3969816" y="3019044"/>
                </a:lnTo>
                <a:lnTo>
                  <a:pt x="3979785" y="3023646"/>
                </a:lnTo>
                <a:lnTo>
                  <a:pt x="3989753" y="3023646"/>
                </a:lnTo>
                <a:lnTo>
                  <a:pt x="3999722" y="3029016"/>
                </a:lnTo>
                <a:lnTo>
                  <a:pt x="3999722" y="3045123"/>
                </a:lnTo>
                <a:lnTo>
                  <a:pt x="3979785" y="3055095"/>
                </a:lnTo>
                <a:lnTo>
                  <a:pt x="3979785" y="3065066"/>
                </a:lnTo>
                <a:lnTo>
                  <a:pt x="3989753" y="3065066"/>
                </a:lnTo>
                <a:lnTo>
                  <a:pt x="3989753" y="3075805"/>
                </a:lnTo>
                <a:lnTo>
                  <a:pt x="3979785" y="3085776"/>
                </a:lnTo>
                <a:lnTo>
                  <a:pt x="3969816" y="3070435"/>
                </a:lnTo>
                <a:lnTo>
                  <a:pt x="3959081" y="3070435"/>
                </a:lnTo>
                <a:lnTo>
                  <a:pt x="3939910" y="3070435"/>
                </a:lnTo>
                <a:lnTo>
                  <a:pt x="3929942" y="3075805"/>
                </a:lnTo>
                <a:lnTo>
                  <a:pt x="3919974" y="3075805"/>
                </a:lnTo>
                <a:lnTo>
                  <a:pt x="3929942" y="3065066"/>
                </a:lnTo>
                <a:lnTo>
                  <a:pt x="3959081" y="3050493"/>
                </a:lnTo>
                <a:lnTo>
                  <a:pt x="3939910" y="3045123"/>
                </a:lnTo>
                <a:lnTo>
                  <a:pt x="3919974" y="3034385"/>
                </a:lnTo>
                <a:close/>
                <a:moveTo>
                  <a:pt x="1696201" y="3019044"/>
                </a:moveTo>
                <a:lnTo>
                  <a:pt x="1696201" y="3023646"/>
                </a:lnTo>
                <a:lnTo>
                  <a:pt x="1665529" y="3050493"/>
                </a:lnTo>
                <a:lnTo>
                  <a:pt x="1665529" y="3034385"/>
                </a:lnTo>
                <a:lnTo>
                  <a:pt x="1675497" y="3029016"/>
                </a:lnTo>
                <a:lnTo>
                  <a:pt x="1675497" y="3023646"/>
                </a:lnTo>
                <a:close/>
                <a:moveTo>
                  <a:pt x="787522" y="3019044"/>
                </a:moveTo>
                <a:lnTo>
                  <a:pt x="797491" y="3023646"/>
                </a:lnTo>
                <a:lnTo>
                  <a:pt x="797491" y="3029016"/>
                </a:lnTo>
                <a:lnTo>
                  <a:pt x="768352" y="3045123"/>
                </a:lnTo>
                <a:lnTo>
                  <a:pt x="747648" y="3045123"/>
                </a:lnTo>
                <a:lnTo>
                  <a:pt x="747648" y="3039754"/>
                </a:lnTo>
                <a:close/>
                <a:moveTo>
                  <a:pt x="8957199" y="3014442"/>
                </a:moveTo>
                <a:lnTo>
                  <a:pt x="8967168" y="3014442"/>
                </a:lnTo>
                <a:lnTo>
                  <a:pt x="8967168" y="3019044"/>
                </a:lnTo>
                <a:lnTo>
                  <a:pt x="8957199" y="3019044"/>
                </a:lnTo>
                <a:close/>
                <a:moveTo>
                  <a:pt x="8657374" y="3014442"/>
                </a:moveTo>
                <a:lnTo>
                  <a:pt x="8657374" y="3019044"/>
                </a:lnTo>
                <a:lnTo>
                  <a:pt x="8638203" y="3023646"/>
                </a:lnTo>
                <a:lnTo>
                  <a:pt x="8628235" y="3023646"/>
                </a:lnTo>
                <a:close/>
                <a:moveTo>
                  <a:pt x="8408925" y="3014442"/>
                </a:moveTo>
                <a:lnTo>
                  <a:pt x="8408925" y="3019044"/>
                </a:lnTo>
                <a:lnTo>
                  <a:pt x="8398956" y="3023646"/>
                </a:lnTo>
                <a:lnTo>
                  <a:pt x="8388221" y="3019044"/>
                </a:lnTo>
                <a:close/>
                <a:moveTo>
                  <a:pt x="7830744" y="3014442"/>
                </a:moveTo>
                <a:lnTo>
                  <a:pt x="7830744" y="3023646"/>
                </a:lnTo>
                <a:lnTo>
                  <a:pt x="7800071" y="3023646"/>
                </a:lnTo>
                <a:lnTo>
                  <a:pt x="7800071" y="3019044"/>
                </a:lnTo>
                <a:close/>
                <a:moveTo>
                  <a:pt x="5266505" y="3014442"/>
                </a:moveTo>
                <a:lnTo>
                  <a:pt x="5287209" y="3014442"/>
                </a:lnTo>
                <a:lnTo>
                  <a:pt x="5287209" y="3019044"/>
                </a:lnTo>
                <a:lnTo>
                  <a:pt x="5256537" y="3019044"/>
                </a:lnTo>
                <a:close/>
                <a:moveTo>
                  <a:pt x="4219032" y="3014442"/>
                </a:moveTo>
                <a:lnTo>
                  <a:pt x="4219032" y="3019044"/>
                </a:lnTo>
                <a:lnTo>
                  <a:pt x="4199095" y="3023646"/>
                </a:lnTo>
                <a:close/>
                <a:moveTo>
                  <a:pt x="2423912" y="3014442"/>
                </a:moveTo>
                <a:lnTo>
                  <a:pt x="2443849" y="3014442"/>
                </a:lnTo>
                <a:lnTo>
                  <a:pt x="2423912" y="3019044"/>
                </a:lnTo>
                <a:close/>
                <a:moveTo>
                  <a:pt x="2283584" y="3014442"/>
                </a:moveTo>
                <a:lnTo>
                  <a:pt x="2314257" y="3019044"/>
                </a:lnTo>
                <a:lnTo>
                  <a:pt x="2314257" y="3023646"/>
                </a:lnTo>
                <a:lnTo>
                  <a:pt x="2274382" y="3023646"/>
                </a:lnTo>
                <a:close/>
                <a:moveTo>
                  <a:pt x="1725340" y="3014442"/>
                </a:moveTo>
                <a:lnTo>
                  <a:pt x="1756013" y="3014442"/>
                </a:lnTo>
                <a:lnTo>
                  <a:pt x="1735309" y="3019044"/>
                </a:lnTo>
                <a:close/>
                <a:moveTo>
                  <a:pt x="1515999" y="3014442"/>
                </a:moveTo>
                <a:lnTo>
                  <a:pt x="1535936" y="3014442"/>
                </a:lnTo>
                <a:lnTo>
                  <a:pt x="1526735" y="3019044"/>
                </a:lnTo>
                <a:lnTo>
                  <a:pt x="1506030" y="3019044"/>
                </a:lnTo>
                <a:close/>
                <a:moveTo>
                  <a:pt x="1365703" y="3009073"/>
                </a:moveTo>
                <a:lnTo>
                  <a:pt x="1376438" y="3014442"/>
                </a:lnTo>
                <a:lnTo>
                  <a:pt x="1357268" y="3019044"/>
                </a:lnTo>
                <a:lnTo>
                  <a:pt x="1346532" y="3019044"/>
                </a:lnTo>
                <a:lnTo>
                  <a:pt x="1346532" y="3014442"/>
                </a:lnTo>
                <a:close/>
                <a:moveTo>
                  <a:pt x="8886652" y="3003704"/>
                </a:moveTo>
                <a:lnTo>
                  <a:pt x="8897388" y="3003704"/>
                </a:lnTo>
                <a:lnTo>
                  <a:pt x="8917325" y="3009073"/>
                </a:lnTo>
                <a:lnTo>
                  <a:pt x="8886652" y="3014442"/>
                </a:lnTo>
                <a:close/>
                <a:moveTo>
                  <a:pt x="5047195" y="3003704"/>
                </a:moveTo>
                <a:lnTo>
                  <a:pt x="5057931" y="3009073"/>
                </a:lnTo>
                <a:lnTo>
                  <a:pt x="5047195" y="3014442"/>
                </a:lnTo>
                <a:lnTo>
                  <a:pt x="5016523" y="3014442"/>
                </a:lnTo>
                <a:lnTo>
                  <a:pt x="5027258" y="3009073"/>
                </a:lnTo>
                <a:lnTo>
                  <a:pt x="5037227" y="3009073"/>
                </a:lnTo>
                <a:close/>
                <a:moveTo>
                  <a:pt x="4777275" y="3003704"/>
                </a:moveTo>
                <a:lnTo>
                  <a:pt x="4787244" y="3009073"/>
                </a:lnTo>
                <a:lnTo>
                  <a:pt x="4787244" y="3019044"/>
                </a:lnTo>
                <a:lnTo>
                  <a:pt x="4777275" y="3019044"/>
                </a:lnTo>
                <a:lnTo>
                  <a:pt x="4758105" y="3009073"/>
                </a:lnTo>
                <a:close/>
                <a:moveTo>
                  <a:pt x="4698293" y="3003704"/>
                </a:moveTo>
                <a:lnTo>
                  <a:pt x="4717464" y="3003704"/>
                </a:lnTo>
                <a:lnTo>
                  <a:pt x="4717464" y="3014442"/>
                </a:lnTo>
                <a:lnTo>
                  <a:pt x="4698293" y="3014442"/>
                </a:lnTo>
                <a:close/>
                <a:moveTo>
                  <a:pt x="2243709" y="3003704"/>
                </a:moveTo>
                <a:lnTo>
                  <a:pt x="2274382" y="3009073"/>
                </a:lnTo>
                <a:lnTo>
                  <a:pt x="2264413" y="3019044"/>
                </a:lnTo>
                <a:lnTo>
                  <a:pt x="2254445" y="3019044"/>
                </a:lnTo>
                <a:close/>
                <a:moveTo>
                  <a:pt x="9266227" y="2998334"/>
                </a:moveTo>
                <a:lnTo>
                  <a:pt x="9266227" y="3003704"/>
                </a:lnTo>
                <a:lnTo>
                  <a:pt x="9266227" y="3009073"/>
                </a:lnTo>
                <a:lnTo>
                  <a:pt x="9256258" y="3009073"/>
                </a:lnTo>
                <a:lnTo>
                  <a:pt x="9256258" y="3003704"/>
                </a:lnTo>
                <a:close/>
                <a:moveTo>
                  <a:pt x="8218754" y="2998334"/>
                </a:moveTo>
                <a:lnTo>
                  <a:pt x="8237924" y="2998334"/>
                </a:lnTo>
                <a:lnTo>
                  <a:pt x="8258629" y="3009073"/>
                </a:lnTo>
                <a:lnTo>
                  <a:pt x="8279333" y="3019044"/>
                </a:lnTo>
                <a:lnTo>
                  <a:pt x="8279333" y="3009073"/>
                </a:lnTo>
                <a:lnTo>
                  <a:pt x="8289301" y="3034385"/>
                </a:lnTo>
                <a:lnTo>
                  <a:pt x="8268597" y="3039754"/>
                </a:lnTo>
                <a:lnTo>
                  <a:pt x="8268597" y="3045123"/>
                </a:lnTo>
                <a:lnTo>
                  <a:pt x="8279333" y="3045123"/>
                </a:lnTo>
                <a:lnTo>
                  <a:pt x="8289301" y="3055095"/>
                </a:lnTo>
                <a:lnTo>
                  <a:pt x="8308471" y="3055095"/>
                </a:lnTo>
                <a:lnTo>
                  <a:pt x="8318440" y="3050493"/>
                </a:lnTo>
                <a:lnTo>
                  <a:pt x="8308471" y="3045123"/>
                </a:lnTo>
                <a:lnTo>
                  <a:pt x="8328409" y="3039754"/>
                </a:lnTo>
                <a:lnTo>
                  <a:pt x="8339144" y="3045123"/>
                </a:lnTo>
                <a:lnTo>
                  <a:pt x="8339144" y="3050493"/>
                </a:lnTo>
                <a:lnTo>
                  <a:pt x="8318440" y="3059697"/>
                </a:lnTo>
                <a:lnTo>
                  <a:pt x="8318440" y="3065066"/>
                </a:lnTo>
                <a:lnTo>
                  <a:pt x="8298503" y="3081174"/>
                </a:lnTo>
                <a:lnTo>
                  <a:pt x="8298503" y="3091145"/>
                </a:lnTo>
                <a:lnTo>
                  <a:pt x="8248659" y="3111855"/>
                </a:lnTo>
                <a:lnTo>
                  <a:pt x="8237924" y="3095748"/>
                </a:lnTo>
                <a:lnTo>
                  <a:pt x="8248659" y="3091145"/>
                </a:lnTo>
                <a:lnTo>
                  <a:pt x="8248659" y="3075805"/>
                </a:lnTo>
                <a:lnTo>
                  <a:pt x="8229489" y="3070435"/>
                </a:lnTo>
                <a:lnTo>
                  <a:pt x="8229489" y="3059697"/>
                </a:lnTo>
                <a:lnTo>
                  <a:pt x="8237924" y="3055095"/>
                </a:lnTo>
                <a:lnTo>
                  <a:pt x="8237924" y="3045123"/>
                </a:lnTo>
                <a:lnTo>
                  <a:pt x="8218754" y="3055095"/>
                </a:lnTo>
                <a:lnTo>
                  <a:pt x="8188848" y="3055095"/>
                </a:lnTo>
                <a:lnTo>
                  <a:pt x="8169677" y="3065066"/>
                </a:lnTo>
                <a:lnTo>
                  <a:pt x="8158942" y="3065066"/>
                </a:lnTo>
                <a:lnTo>
                  <a:pt x="8148973" y="3050493"/>
                </a:lnTo>
                <a:lnTo>
                  <a:pt x="8158942" y="3045123"/>
                </a:lnTo>
                <a:lnTo>
                  <a:pt x="8158942" y="3014442"/>
                </a:lnTo>
                <a:close/>
                <a:moveTo>
                  <a:pt x="5316348" y="2998334"/>
                </a:moveTo>
                <a:lnTo>
                  <a:pt x="5336286" y="2998334"/>
                </a:lnTo>
                <a:lnTo>
                  <a:pt x="5326317" y="3009073"/>
                </a:lnTo>
                <a:close/>
                <a:moveTo>
                  <a:pt x="5146882" y="2998334"/>
                </a:moveTo>
                <a:lnTo>
                  <a:pt x="5156850" y="3009073"/>
                </a:lnTo>
                <a:lnTo>
                  <a:pt x="5126178" y="3014442"/>
                </a:lnTo>
                <a:lnTo>
                  <a:pt x="5107007" y="3014442"/>
                </a:lnTo>
                <a:lnTo>
                  <a:pt x="5097039" y="3014442"/>
                </a:lnTo>
                <a:lnTo>
                  <a:pt x="5136913" y="3003704"/>
                </a:lnTo>
                <a:close/>
                <a:moveTo>
                  <a:pt x="4349392" y="2998334"/>
                </a:moveTo>
                <a:lnTo>
                  <a:pt x="4368562" y="3014442"/>
                </a:lnTo>
                <a:lnTo>
                  <a:pt x="4378530" y="3019044"/>
                </a:lnTo>
                <a:lnTo>
                  <a:pt x="4378530" y="3029016"/>
                </a:lnTo>
                <a:lnTo>
                  <a:pt x="4359360" y="3034385"/>
                </a:lnTo>
                <a:lnTo>
                  <a:pt x="4349392" y="3029016"/>
                </a:lnTo>
                <a:lnTo>
                  <a:pt x="4318718" y="3045123"/>
                </a:lnTo>
                <a:lnTo>
                  <a:pt x="4308750" y="3039754"/>
                </a:lnTo>
                <a:lnTo>
                  <a:pt x="4328687" y="3039754"/>
                </a:lnTo>
                <a:lnTo>
                  <a:pt x="4318718" y="3019044"/>
                </a:lnTo>
                <a:close/>
                <a:moveTo>
                  <a:pt x="3909238" y="2998334"/>
                </a:moveTo>
                <a:lnTo>
                  <a:pt x="3929942" y="2998334"/>
                </a:lnTo>
                <a:lnTo>
                  <a:pt x="3929942" y="3009073"/>
                </a:lnTo>
                <a:lnTo>
                  <a:pt x="3959081" y="3009073"/>
                </a:lnTo>
                <a:lnTo>
                  <a:pt x="3939910" y="3014442"/>
                </a:lnTo>
                <a:lnTo>
                  <a:pt x="3929942" y="3014442"/>
                </a:lnTo>
                <a:lnTo>
                  <a:pt x="3929942" y="3019044"/>
                </a:lnTo>
                <a:lnTo>
                  <a:pt x="3909238" y="3019044"/>
                </a:lnTo>
                <a:lnTo>
                  <a:pt x="3900803" y="3029016"/>
                </a:lnTo>
                <a:lnTo>
                  <a:pt x="3890067" y="3034385"/>
                </a:lnTo>
                <a:lnTo>
                  <a:pt x="3880098" y="3039754"/>
                </a:lnTo>
                <a:lnTo>
                  <a:pt x="3870130" y="3045123"/>
                </a:lnTo>
                <a:lnTo>
                  <a:pt x="3870130" y="3055095"/>
                </a:lnTo>
                <a:lnTo>
                  <a:pt x="3880098" y="3055095"/>
                </a:lnTo>
                <a:lnTo>
                  <a:pt x="3880098" y="3065066"/>
                </a:lnTo>
                <a:lnTo>
                  <a:pt x="3870130" y="3075805"/>
                </a:lnTo>
                <a:lnTo>
                  <a:pt x="3849426" y="3070435"/>
                </a:lnTo>
                <a:lnTo>
                  <a:pt x="3830255" y="3070435"/>
                </a:lnTo>
                <a:lnTo>
                  <a:pt x="3820287" y="3059697"/>
                </a:lnTo>
                <a:lnTo>
                  <a:pt x="3840991" y="3055095"/>
                </a:lnTo>
                <a:lnTo>
                  <a:pt x="3820287" y="3055095"/>
                </a:lnTo>
                <a:lnTo>
                  <a:pt x="3810319" y="3055095"/>
                </a:lnTo>
                <a:lnTo>
                  <a:pt x="3820287" y="3045123"/>
                </a:lnTo>
                <a:lnTo>
                  <a:pt x="3840991" y="3039754"/>
                </a:lnTo>
                <a:lnTo>
                  <a:pt x="3860161" y="3029016"/>
                </a:lnTo>
                <a:lnTo>
                  <a:pt x="3880098" y="3019044"/>
                </a:lnTo>
                <a:lnTo>
                  <a:pt x="3890067" y="3019044"/>
                </a:lnTo>
                <a:lnTo>
                  <a:pt x="3890067" y="3009073"/>
                </a:lnTo>
                <a:close/>
                <a:moveTo>
                  <a:pt x="2164727" y="2998334"/>
                </a:moveTo>
                <a:lnTo>
                  <a:pt x="2194633" y="2998334"/>
                </a:lnTo>
                <a:lnTo>
                  <a:pt x="2204602" y="3009073"/>
                </a:lnTo>
                <a:lnTo>
                  <a:pt x="2194633" y="3014442"/>
                </a:lnTo>
                <a:lnTo>
                  <a:pt x="2194633" y="3023646"/>
                </a:lnTo>
                <a:lnTo>
                  <a:pt x="2183898" y="3023646"/>
                </a:lnTo>
                <a:lnTo>
                  <a:pt x="2144790" y="3023646"/>
                </a:lnTo>
                <a:lnTo>
                  <a:pt x="2134054" y="3029016"/>
                </a:lnTo>
                <a:lnTo>
                  <a:pt x="2104915" y="3029016"/>
                </a:lnTo>
                <a:lnTo>
                  <a:pt x="2094947" y="3023646"/>
                </a:lnTo>
                <a:lnTo>
                  <a:pt x="2124086" y="3019044"/>
                </a:lnTo>
                <a:lnTo>
                  <a:pt x="2134054" y="3014442"/>
                </a:lnTo>
                <a:lnTo>
                  <a:pt x="2144790" y="3003704"/>
                </a:lnTo>
                <a:close/>
                <a:moveTo>
                  <a:pt x="4997352" y="2992965"/>
                </a:moveTo>
                <a:lnTo>
                  <a:pt x="5016523" y="2992965"/>
                </a:lnTo>
                <a:lnTo>
                  <a:pt x="5027258" y="3003704"/>
                </a:lnTo>
                <a:lnTo>
                  <a:pt x="5027258" y="3009073"/>
                </a:lnTo>
                <a:lnTo>
                  <a:pt x="5016523" y="3009073"/>
                </a:lnTo>
                <a:lnTo>
                  <a:pt x="5006554" y="3014442"/>
                </a:lnTo>
                <a:lnTo>
                  <a:pt x="4997352" y="3003704"/>
                </a:lnTo>
                <a:close/>
                <a:moveTo>
                  <a:pt x="4239737" y="2992965"/>
                </a:moveTo>
                <a:lnTo>
                  <a:pt x="4248171" y="3009073"/>
                </a:lnTo>
                <a:lnTo>
                  <a:pt x="4229001" y="3009073"/>
                </a:lnTo>
                <a:lnTo>
                  <a:pt x="4229001" y="3003704"/>
                </a:lnTo>
                <a:lnTo>
                  <a:pt x="4219032" y="2998334"/>
                </a:lnTo>
                <a:close/>
                <a:moveTo>
                  <a:pt x="2014431" y="2992965"/>
                </a:moveTo>
                <a:lnTo>
                  <a:pt x="2025166" y="2992965"/>
                </a:lnTo>
                <a:lnTo>
                  <a:pt x="2025166" y="3003704"/>
                </a:lnTo>
                <a:lnTo>
                  <a:pt x="2004462" y="3014442"/>
                </a:lnTo>
                <a:lnTo>
                  <a:pt x="2004462" y="3003704"/>
                </a:lnTo>
                <a:close/>
                <a:moveTo>
                  <a:pt x="1615685" y="2992965"/>
                </a:moveTo>
                <a:lnTo>
                  <a:pt x="1625654" y="2992965"/>
                </a:lnTo>
                <a:lnTo>
                  <a:pt x="1625654" y="2998334"/>
                </a:lnTo>
                <a:close/>
                <a:moveTo>
                  <a:pt x="1595748" y="2992965"/>
                </a:moveTo>
                <a:lnTo>
                  <a:pt x="1615685" y="2992965"/>
                </a:lnTo>
                <a:lnTo>
                  <a:pt x="1605717" y="2998334"/>
                </a:lnTo>
                <a:close/>
                <a:moveTo>
                  <a:pt x="8318440" y="2988363"/>
                </a:moveTo>
                <a:lnTo>
                  <a:pt x="8349113" y="2998334"/>
                </a:lnTo>
                <a:lnTo>
                  <a:pt x="8339144" y="3009073"/>
                </a:lnTo>
                <a:lnTo>
                  <a:pt x="8318440" y="3009073"/>
                </a:lnTo>
                <a:lnTo>
                  <a:pt x="8308471" y="3014442"/>
                </a:lnTo>
                <a:lnTo>
                  <a:pt x="8298503" y="3003704"/>
                </a:lnTo>
                <a:close/>
                <a:moveTo>
                  <a:pt x="5126178" y="2988363"/>
                </a:moveTo>
                <a:lnTo>
                  <a:pt x="5146882" y="2988363"/>
                </a:lnTo>
                <a:lnTo>
                  <a:pt x="5126178" y="2992965"/>
                </a:lnTo>
                <a:close/>
                <a:moveTo>
                  <a:pt x="1696201" y="2988363"/>
                </a:moveTo>
                <a:lnTo>
                  <a:pt x="1696201" y="2998334"/>
                </a:lnTo>
                <a:lnTo>
                  <a:pt x="1675497" y="2998334"/>
                </a:lnTo>
                <a:lnTo>
                  <a:pt x="1686233" y="2992965"/>
                </a:lnTo>
                <a:close/>
                <a:moveTo>
                  <a:pt x="1376438" y="2988363"/>
                </a:moveTo>
                <a:lnTo>
                  <a:pt x="1386407" y="2988363"/>
                </a:lnTo>
                <a:lnTo>
                  <a:pt x="1386407" y="2992965"/>
                </a:lnTo>
                <a:lnTo>
                  <a:pt x="1376438" y="2992965"/>
                </a:lnTo>
                <a:close/>
                <a:moveTo>
                  <a:pt x="8727921" y="2982994"/>
                </a:moveTo>
                <a:lnTo>
                  <a:pt x="8727921" y="2992965"/>
                </a:lnTo>
                <a:lnTo>
                  <a:pt x="8707217" y="2988363"/>
                </a:lnTo>
                <a:close/>
                <a:moveTo>
                  <a:pt x="5146882" y="2982994"/>
                </a:moveTo>
                <a:lnTo>
                  <a:pt x="5156850" y="2982994"/>
                </a:lnTo>
                <a:lnTo>
                  <a:pt x="5156850" y="2988363"/>
                </a:lnTo>
                <a:close/>
                <a:moveTo>
                  <a:pt x="4268875" y="2982994"/>
                </a:moveTo>
                <a:lnTo>
                  <a:pt x="4278844" y="2988363"/>
                </a:lnTo>
                <a:lnTo>
                  <a:pt x="4308750" y="2982994"/>
                </a:lnTo>
                <a:lnTo>
                  <a:pt x="4318718" y="2992965"/>
                </a:lnTo>
                <a:lnTo>
                  <a:pt x="4299548" y="3003704"/>
                </a:lnTo>
                <a:lnTo>
                  <a:pt x="4278844" y="3003704"/>
                </a:lnTo>
                <a:lnTo>
                  <a:pt x="4278844" y="3014442"/>
                </a:lnTo>
                <a:lnTo>
                  <a:pt x="4299548" y="3023646"/>
                </a:lnTo>
                <a:lnTo>
                  <a:pt x="4268875" y="3039754"/>
                </a:lnTo>
                <a:lnTo>
                  <a:pt x="4248171" y="3039754"/>
                </a:lnTo>
                <a:lnTo>
                  <a:pt x="4229001" y="3045123"/>
                </a:lnTo>
                <a:lnTo>
                  <a:pt x="4219032" y="3034385"/>
                </a:lnTo>
                <a:lnTo>
                  <a:pt x="4258907" y="3019044"/>
                </a:lnTo>
                <a:lnTo>
                  <a:pt x="4268875" y="3019044"/>
                </a:lnTo>
                <a:lnTo>
                  <a:pt x="4268875" y="3003704"/>
                </a:lnTo>
                <a:lnTo>
                  <a:pt x="4258907" y="2998334"/>
                </a:lnTo>
                <a:lnTo>
                  <a:pt x="4268875" y="2988363"/>
                </a:lnTo>
                <a:close/>
                <a:moveTo>
                  <a:pt x="1515999" y="2982994"/>
                </a:moveTo>
                <a:lnTo>
                  <a:pt x="1526735" y="2992965"/>
                </a:lnTo>
                <a:lnTo>
                  <a:pt x="1496062" y="2992965"/>
                </a:lnTo>
                <a:close/>
                <a:moveTo>
                  <a:pt x="1415546" y="2982994"/>
                </a:moveTo>
                <a:lnTo>
                  <a:pt x="1436250" y="2982994"/>
                </a:lnTo>
                <a:lnTo>
                  <a:pt x="1426281" y="2988363"/>
                </a:lnTo>
                <a:close/>
                <a:moveTo>
                  <a:pt x="956989" y="2982994"/>
                </a:moveTo>
                <a:lnTo>
                  <a:pt x="956989" y="2992965"/>
                </a:lnTo>
                <a:lnTo>
                  <a:pt x="947787" y="2998334"/>
                </a:lnTo>
                <a:lnTo>
                  <a:pt x="937819" y="2988363"/>
                </a:lnTo>
                <a:close/>
                <a:moveTo>
                  <a:pt x="8757060" y="2978391"/>
                </a:moveTo>
                <a:lnTo>
                  <a:pt x="8767029" y="2978391"/>
                </a:lnTo>
                <a:lnTo>
                  <a:pt x="8776997" y="2988363"/>
                </a:lnTo>
                <a:lnTo>
                  <a:pt x="8757060" y="2988363"/>
                </a:lnTo>
                <a:close/>
                <a:moveTo>
                  <a:pt x="8638203" y="2978391"/>
                </a:moveTo>
                <a:lnTo>
                  <a:pt x="8638203" y="2982994"/>
                </a:lnTo>
                <a:lnTo>
                  <a:pt x="8618266" y="3003704"/>
                </a:lnTo>
                <a:lnTo>
                  <a:pt x="8618266" y="2998334"/>
                </a:lnTo>
                <a:lnTo>
                  <a:pt x="8597562" y="2992965"/>
                </a:lnTo>
                <a:lnTo>
                  <a:pt x="8597562" y="2988363"/>
                </a:lnTo>
                <a:lnTo>
                  <a:pt x="8607530" y="2982994"/>
                </a:lnTo>
                <a:lnTo>
                  <a:pt x="8628235" y="2982994"/>
                </a:lnTo>
                <a:close/>
                <a:moveTo>
                  <a:pt x="5235833" y="2978391"/>
                </a:moveTo>
                <a:lnTo>
                  <a:pt x="5266505" y="2982994"/>
                </a:lnTo>
                <a:lnTo>
                  <a:pt x="5256537" y="2992965"/>
                </a:lnTo>
                <a:lnTo>
                  <a:pt x="5287209" y="3003704"/>
                </a:lnTo>
                <a:lnTo>
                  <a:pt x="5266505" y="3014442"/>
                </a:lnTo>
                <a:lnTo>
                  <a:pt x="5246568" y="3014442"/>
                </a:lnTo>
                <a:lnTo>
                  <a:pt x="5246568" y="2998334"/>
                </a:lnTo>
                <a:lnTo>
                  <a:pt x="5227398" y="2998334"/>
                </a:lnTo>
                <a:lnTo>
                  <a:pt x="5235833" y="2988363"/>
                </a:lnTo>
                <a:lnTo>
                  <a:pt x="5235833" y="2982994"/>
                </a:lnTo>
                <a:close/>
                <a:moveTo>
                  <a:pt x="5097039" y="2978391"/>
                </a:moveTo>
                <a:lnTo>
                  <a:pt x="5136913" y="2978391"/>
                </a:lnTo>
                <a:lnTo>
                  <a:pt x="5116209" y="2982994"/>
                </a:lnTo>
                <a:lnTo>
                  <a:pt x="5116209" y="2988363"/>
                </a:lnTo>
                <a:lnTo>
                  <a:pt x="5097039" y="2992965"/>
                </a:lnTo>
                <a:close/>
                <a:moveTo>
                  <a:pt x="4688325" y="2978391"/>
                </a:moveTo>
                <a:lnTo>
                  <a:pt x="4717464" y="2978391"/>
                </a:lnTo>
                <a:lnTo>
                  <a:pt x="4717464" y="2988363"/>
                </a:lnTo>
                <a:lnTo>
                  <a:pt x="4698293" y="2988363"/>
                </a:lnTo>
                <a:close/>
                <a:moveTo>
                  <a:pt x="2443849" y="2978391"/>
                </a:moveTo>
                <a:lnTo>
                  <a:pt x="2443849" y="2988363"/>
                </a:lnTo>
                <a:lnTo>
                  <a:pt x="2423912" y="2982994"/>
                </a:lnTo>
                <a:close/>
                <a:moveTo>
                  <a:pt x="2254445" y="2978391"/>
                </a:moveTo>
                <a:lnTo>
                  <a:pt x="2254445" y="2988363"/>
                </a:lnTo>
                <a:lnTo>
                  <a:pt x="2243709" y="2982994"/>
                </a:lnTo>
                <a:close/>
                <a:moveTo>
                  <a:pt x="2124086" y="2978391"/>
                </a:moveTo>
                <a:lnTo>
                  <a:pt x="2144790" y="2978391"/>
                </a:lnTo>
                <a:lnTo>
                  <a:pt x="2134054" y="2988363"/>
                </a:lnTo>
                <a:close/>
                <a:moveTo>
                  <a:pt x="1346532" y="2978391"/>
                </a:moveTo>
                <a:lnTo>
                  <a:pt x="1365703" y="2978391"/>
                </a:lnTo>
                <a:lnTo>
                  <a:pt x="1346532" y="2982994"/>
                </a:lnTo>
                <a:close/>
                <a:moveTo>
                  <a:pt x="8428095" y="2973022"/>
                </a:moveTo>
                <a:lnTo>
                  <a:pt x="8438064" y="2973022"/>
                </a:lnTo>
                <a:lnTo>
                  <a:pt x="8448799" y="2988363"/>
                </a:lnTo>
                <a:lnTo>
                  <a:pt x="8428095" y="2992965"/>
                </a:lnTo>
                <a:lnTo>
                  <a:pt x="8418126" y="2992965"/>
                </a:lnTo>
                <a:close/>
                <a:moveTo>
                  <a:pt x="8388221" y="2973022"/>
                </a:moveTo>
                <a:lnTo>
                  <a:pt x="8388221" y="2978391"/>
                </a:lnTo>
                <a:lnTo>
                  <a:pt x="8368283" y="2978391"/>
                </a:lnTo>
                <a:close/>
                <a:moveTo>
                  <a:pt x="1935449" y="2973022"/>
                </a:moveTo>
                <a:lnTo>
                  <a:pt x="1964588" y="2978391"/>
                </a:lnTo>
                <a:lnTo>
                  <a:pt x="1994494" y="2982994"/>
                </a:lnTo>
                <a:lnTo>
                  <a:pt x="1994494" y="3003704"/>
                </a:lnTo>
                <a:lnTo>
                  <a:pt x="1964588" y="3014442"/>
                </a:lnTo>
                <a:lnTo>
                  <a:pt x="1954619" y="3019044"/>
                </a:lnTo>
                <a:lnTo>
                  <a:pt x="1935449" y="3019044"/>
                </a:lnTo>
                <a:lnTo>
                  <a:pt x="1925480" y="3019044"/>
                </a:lnTo>
                <a:lnTo>
                  <a:pt x="1865668" y="3019044"/>
                </a:lnTo>
                <a:lnTo>
                  <a:pt x="1844964" y="3034385"/>
                </a:lnTo>
                <a:lnTo>
                  <a:pt x="1825027" y="3019044"/>
                </a:lnTo>
                <a:lnTo>
                  <a:pt x="1825027" y="3029016"/>
                </a:lnTo>
                <a:lnTo>
                  <a:pt x="1795121" y="3045123"/>
                </a:lnTo>
                <a:lnTo>
                  <a:pt x="1756013" y="3050493"/>
                </a:lnTo>
                <a:lnTo>
                  <a:pt x="1746044" y="3045123"/>
                </a:lnTo>
                <a:lnTo>
                  <a:pt x="1756013" y="3039754"/>
                </a:lnTo>
                <a:lnTo>
                  <a:pt x="1756013" y="3023646"/>
                </a:lnTo>
                <a:lnTo>
                  <a:pt x="1765215" y="3014442"/>
                </a:lnTo>
                <a:lnTo>
                  <a:pt x="1765215" y="2998334"/>
                </a:lnTo>
                <a:lnTo>
                  <a:pt x="1795121" y="2988363"/>
                </a:lnTo>
                <a:lnTo>
                  <a:pt x="1815825" y="2992965"/>
                </a:lnTo>
                <a:lnTo>
                  <a:pt x="1795121" y="2998334"/>
                </a:lnTo>
                <a:lnTo>
                  <a:pt x="1795121" y="3003704"/>
                </a:lnTo>
                <a:lnTo>
                  <a:pt x="1815825" y="3014442"/>
                </a:lnTo>
                <a:lnTo>
                  <a:pt x="1825027" y="3009073"/>
                </a:lnTo>
                <a:lnTo>
                  <a:pt x="1834995" y="3009073"/>
                </a:lnTo>
                <a:lnTo>
                  <a:pt x="1884839" y="2982994"/>
                </a:lnTo>
                <a:lnTo>
                  <a:pt x="1894807" y="2982994"/>
                </a:lnTo>
                <a:lnTo>
                  <a:pt x="1904776" y="2978391"/>
                </a:lnTo>
                <a:lnTo>
                  <a:pt x="1925480" y="2978391"/>
                </a:lnTo>
                <a:close/>
                <a:moveTo>
                  <a:pt x="1746044" y="2973022"/>
                </a:moveTo>
                <a:lnTo>
                  <a:pt x="1765215" y="2973022"/>
                </a:lnTo>
                <a:lnTo>
                  <a:pt x="1765215" y="2988363"/>
                </a:lnTo>
                <a:lnTo>
                  <a:pt x="1746044" y="2998334"/>
                </a:lnTo>
                <a:lnTo>
                  <a:pt x="1735309" y="3009073"/>
                </a:lnTo>
                <a:lnTo>
                  <a:pt x="1705403" y="3019044"/>
                </a:lnTo>
                <a:lnTo>
                  <a:pt x="1696201" y="3009073"/>
                </a:lnTo>
                <a:lnTo>
                  <a:pt x="1705403" y="3003704"/>
                </a:lnTo>
                <a:lnTo>
                  <a:pt x="1705403" y="2998334"/>
                </a:lnTo>
                <a:lnTo>
                  <a:pt x="1715372" y="2988363"/>
                </a:lnTo>
                <a:close/>
                <a:moveTo>
                  <a:pt x="9165774" y="2967653"/>
                </a:moveTo>
                <a:lnTo>
                  <a:pt x="9186478" y="2973022"/>
                </a:lnTo>
                <a:lnTo>
                  <a:pt x="9176509" y="2973022"/>
                </a:lnTo>
                <a:lnTo>
                  <a:pt x="9176509" y="2988363"/>
                </a:lnTo>
                <a:close/>
                <a:moveTo>
                  <a:pt x="8237924" y="2967653"/>
                </a:moveTo>
                <a:lnTo>
                  <a:pt x="8258629" y="2967653"/>
                </a:lnTo>
                <a:lnTo>
                  <a:pt x="8248659" y="2973022"/>
                </a:lnTo>
                <a:lnTo>
                  <a:pt x="8248659" y="2982994"/>
                </a:lnTo>
                <a:lnTo>
                  <a:pt x="8229489" y="2982994"/>
                </a:lnTo>
                <a:close/>
                <a:moveTo>
                  <a:pt x="4797980" y="2967653"/>
                </a:moveTo>
                <a:lnTo>
                  <a:pt x="4807948" y="2978391"/>
                </a:lnTo>
                <a:lnTo>
                  <a:pt x="4797980" y="2978391"/>
                </a:lnTo>
                <a:lnTo>
                  <a:pt x="4777275" y="2982994"/>
                </a:lnTo>
                <a:lnTo>
                  <a:pt x="4777275" y="2973022"/>
                </a:lnTo>
                <a:close/>
                <a:moveTo>
                  <a:pt x="2364100" y="2967653"/>
                </a:moveTo>
                <a:lnTo>
                  <a:pt x="2384037" y="2973022"/>
                </a:lnTo>
                <a:lnTo>
                  <a:pt x="2374068" y="2978391"/>
                </a:lnTo>
                <a:lnTo>
                  <a:pt x="2384037" y="2978391"/>
                </a:lnTo>
                <a:lnTo>
                  <a:pt x="2403208" y="2992965"/>
                </a:lnTo>
                <a:lnTo>
                  <a:pt x="2413176" y="2998334"/>
                </a:lnTo>
                <a:lnTo>
                  <a:pt x="2394006" y="2998334"/>
                </a:lnTo>
                <a:lnTo>
                  <a:pt x="2384037" y="2998334"/>
                </a:lnTo>
                <a:lnTo>
                  <a:pt x="2374068" y="3003704"/>
                </a:lnTo>
                <a:lnTo>
                  <a:pt x="2334194" y="3003704"/>
                </a:lnTo>
                <a:lnTo>
                  <a:pt x="2314257" y="3014442"/>
                </a:lnTo>
                <a:lnTo>
                  <a:pt x="2293553" y="3003704"/>
                </a:lnTo>
                <a:lnTo>
                  <a:pt x="2314257" y="2998334"/>
                </a:lnTo>
                <a:lnTo>
                  <a:pt x="2324225" y="2988363"/>
                </a:lnTo>
                <a:lnTo>
                  <a:pt x="2343396" y="2988363"/>
                </a:lnTo>
                <a:lnTo>
                  <a:pt x="2343396" y="2973022"/>
                </a:lnTo>
                <a:close/>
                <a:moveTo>
                  <a:pt x="1246079" y="2967653"/>
                </a:moveTo>
                <a:lnTo>
                  <a:pt x="1226909" y="2978391"/>
                </a:lnTo>
                <a:lnTo>
                  <a:pt x="1216940" y="2973022"/>
                </a:lnTo>
                <a:close/>
                <a:moveTo>
                  <a:pt x="977693" y="2967653"/>
                </a:moveTo>
                <a:lnTo>
                  <a:pt x="987662" y="2982994"/>
                </a:lnTo>
                <a:lnTo>
                  <a:pt x="956989" y="2982994"/>
                </a:lnTo>
                <a:lnTo>
                  <a:pt x="956989" y="2978391"/>
                </a:lnTo>
                <a:close/>
                <a:moveTo>
                  <a:pt x="598885" y="2967653"/>
                </a:moveTo>
                <a:lnTo>
                  <a:pt x="608087" y="2967653"/>
                </a:lnTo>
                <a:lnTo>
                  <a:pt x="598885" y="2982994"/>
                </a:lnTo>
                <a:lnTo>
                  <a:pt x="588916" y="2982994"/>
                </a:lnTo>
                <a:lnTo>
                  <a:pt x="588916" y="2978391"/>
                </a:lnTo>
                <a:close/>
                <a:moveTo>
                  <a:pt x="8458768" y="2962284"/>
                </a:moveTo>
                <a:lnTo>
                  <a:pt x="8487907" y="2967653"/>
                </a:lnTo>
                <a:lnTo>
                  <a:pt x="8487907" y="2982994"/>
                </a:lnTo>
                <a:lnTo>
                  <a:pt x="8477938" y="2982994"/>
                </a:lnTo>
                <a:lnTo>
                  <a:pt x="8467970" y="2973022"/>
                </a:lnTo>
                <a:close/>
                <a:moveTo>
                  <a:pt x="8318440" y="2962284"/>
                </a:moveTo>
                <a:lnTo>
                  <a:pt x="8308471" y="2973022"/>
                </a:lnTo>
                <a:lnTo>
                  <a:pt x="8298503" y="2967653"/>
                </a:lnTo>
                <a:close/>
                <a:moveTo>
                  <a:pt x="8268597" y="2962284"/>
                </a:moveTo>
                <a:lnTo>
                  <a:pt x="8298503" y="2973022"/>
                </a:lnTo>
                <a:lnTo>
                  <a:pt x="8279333" y="2978391"/>
                </a:lnTo>
                <a:lnTo>
                  <a:pt x="8258629" y="2978391"/>
                </a:lnTo>
                <a:lnTo>
                  <a:pt x="8258629" y="2973022"/>
                </a:lnTo>
                <a:close/>
                <a:moveTo>
                  <a:pt x="4847056" y="2962284"/>
                </a:moveTo>
                <a:lnTo>
                  <a:pt x="4877729" y="2982994"/>
                </a:lnTo>
                <a:lnTo>
                  <a:pt x="4896899" y="2982994"/>
                </a:lnTo>
                <a:lnTo>
                  <a:pt x="4907635" y="2988363"/>
                </a:lnTo>
                <a:lnTo>
                  <a:pt x="4907635" y="2998334"/>
                </a:lnTo>
                <a:lnTo>
                  <a:pt x="4896899" y="3009073"/>
                </a:lnTo>
                <a:lnTo>
                  <a:pt x="4886930" y="2998334"/>
                </a:lnTo>
                <a:lnTo>
                  <a:pt x="4877729" y="2998334"/>
                </a:lnTo>
                <a:lnTo>
                  <a:pt x="4867760" y="3009073"/>
                </a:lnTo>
                <a:lnTo>
                  <a:pt x="4817917" y="3009073"/>
                </a:lnTo>
                <a:lnTo>
                  <a:pt x="4817917" y="2992965"/>
                </a:lnTo>
                <a:lnTo>
                  <a:pt x="4817917" y="2982994"/>
                </a:lnTo>
                <a:lnTo>
                  <a:pt x="4807948" y="2978391"/>
                </a:lnTo>
                <a:close/>
                <a:moveTo>
                  <a:pt x="4657652" y="2962284"/>
                </a:moveTo>
                <a:lnTo>
                  <a:pt x="4667621" y="2978391"/>
                </a:lnTo>
                <a:lnTo>
                  <a:pt x="4648450" y="2978391"/>
                </a:lnTo>
                <a:lnTo>
                  <a:pt x="4648450" y="2967653"/>
                </a:lnTo>
                <a:close/>
                <a:moveTo>
                  <a:pt x="4149252" y="2962284"/>
                </a:moveTo>
                <a:lnTo>
                  <a:pt x="4149252" y="2973022"/>
                </a:lnTo>
                <a:lnTo>
                  <a:pt x="4139284" y="2973022"/>
                </a:lnTo>
                <a:close/>
                <a:moveTo>
                  <a:pt x="2164727" y="2962284"/>
                </a:moveTo>
                <a:lnTo>
                  <a:pt x="2173929" y="2962284"/>
                </a:lnTo>
                <a:lnTo>
                  <a:pt x="2164727" y="2978391"/>
                </a:lnTo>
                <a:lnTo>
                  <a:pt x="2154758" y="2967653"/>
                </a:lnTo>
                <a:close/>
                <a:moveTo>
                  <a:pt x="2064274" y="2962284"/>
                </a:moveTo>
                <a:lnTo>
                  <a:pt x="2074243" y="2962284"/>
                </a:lnTo>
                <a:lnTo>
                  <a:pt x="2074243" y="2967653"/>
                </a:lnTo>
                <a:lnTo>
                  <a:pt x="2054305" y="2967653"/>
                </a:lnTo>
                <a:close/>
                <a:moveTo>
                  <a:pt x="907146" y="2962284"/>
                </a:moveTo>
                <a:lnTo>
                  <a:pt x="927850" y="2962284"/>
                </a:lnTo>
                <a:lnTo>
                  <a:pt x="927850" y="2973022"/>
                </a:lnTo>
                <a:lnTo>
                  <a:pt x="917881" y="2978391"/>
                </a:lnTo>
                <a:lnTo>
                  <a:pt x="878007" y="2998334"/>
                </a:lnTo>
                <a:lnTo>
                  <a:pt x="857303" y="3003704"/>
                </a:lnTo>
                <a:lnTo>
                  <a:pt x="838132" y="3014442"/>
                </a:lnTo>
                <a:lnTo>
                  <a:pt x="828164" y="3009073"/>
                </a:lnTo>
                <a:lnTo>
                  <a:pt x="847334" y="2992965"/>
                </a:lnTo>
                <a:lnTo>
                  <a:pt x="868038" y="2982994"/>
                </a:lnTo>
                <a:lnTo>
                  <a:pt x="878007" y="2973022"/>
                </a:lnTo>
                <a:lnTo>
                  <a:pt x="887975" y="2973022"/>
                </a:lnTo>
                <a:close/>
                <a:moveTo>
                  <a:pt x="677867" y="2962284"/>
                </a:moveTo>
                <a:lnTo>
                  <a:pt x="687836" y="2962284"/>
                </a:lnTo>
                <a:lnTo>
                  <a:pt x="687836" y="2973022"/>
                </a:lnTo>
                <a:lnTo>
                  <a:pt x="667899" y="2978391"/>
                </a:lnTo>
                <a:lnTo>
                  <a:pt x="658697" y="2973022"/>
                </a:lnTo>
                <a:close/>
                <a:moveTo>
                  <a:pt x="8448799" y="2957682"/>
                </a:moveTo>
                <a:lnTo>
                  <a:pt x="8458768" y="2957682"/>
                </a:lnTo>
                <a:lnTo>
                  <a:pt x="8458768" y="2962284"/>
                </a:lnTo>
                <a:lnTo>
                  <a:pt x="8448799" y="2967653"/>
                </a:lnTo>
                <a:close/>
                <a:moveTo>
                  <a:pt x="4877729" y="2957682"/>
                </a:moveTo>
                <a:lnTo>
                  <a:pt x="4886930" y="2957682"/>
                </a:lnTo>
                <a:lnTo>
                  <a:pt x="4877729" y="2962284"/>
                </a:lnTo>
                <a:close/>
                <a:moveTo>
                  <a:pt x="4159220" y="2957682"/>
                </a:moveTo>
                <a:lnTo>
                  <a:pt x="4179924" y="2957682"/>
                </a:lnTo>
                <a:lnTo>
                  <a:pt x="4169189" y="2962284"/>
                </a:lnTo>
                <a:lnTo>
                  <a:pt x="4149252" y="2962284"/>
                </a:lnTo>
                <a:close/>
                <a:moveTo>
                  <a:pt x="2035135" y="2957682"/>
                </a:moveTo>
                <a:lnTo>
                  <a:pt x="2045104" y="2967653"/>
                </a:lnTo>
                <a:lnTo>
                  <a:pt x="2035135" y="2973022"/>
                </a:lnTo>
                <a:lnTo>
                  <a:pt x="2035135" y="2982994"/>
                </a:lnTo>
                <a:lnTo>
                  <a:pt x="2025166" y="2988363"/>
                </a:lnTo>
                <a:lnTo>
                  <a:pt x="2014431" y="2973022"/>
                </a:lnTo>
                <a:close/>
                <a:moveTo>
                  <a:pt x="1565842" y="2957682"/>
                </a:moveTo>
                <a:lnTo>
                  <a:pt x="1576578" y="2957682"/>
                </a:lnTo>
                <a:lnTo>
                  <a:pt x="1555874" y="2973022"/>
                </a:lnTo>
                <a:lnTo>
                  <a:pt x="1545905" y="2973022"/>
                </a:lnTo>
                <a:lnTo>
                  <a:pt x="1535936" y="2967653"/>
                </a:lnTo>
                <a:close/>
                <a:moveTo>
                  <a:pt x="5266505" y="2952312"/>
                </a:moveTo>
                <a:lnTo>
                  <a:pt x="5266505" y="2957682"/>
                </a:lnTo>
                <a:lnTo>
                  <a:pt x="5246568" y="2957682"/>
                </a:lnTo>
                <a:close/>
                <a:moveTo>
                  <a:pt x="4738168" y="2952312"/>
                </a:moveTo>
                <a:lnTo>
                  <a:pt x="4748136" y="2952312"/>
                </a:lnTo>
                <a:lnTo>
                  <a:pt x="4777275" y="2973022"/>
                </a:lnTo>
                <a:lnTo>
                  <a:pt x="4748136" y="2973022"/>
                </a:lnTo>
                <a:lnTo>
                  <a:pt x="4738168" y="2978391"/>
                </a:lnTo>
                <a:lnTo>
                  <a:pt x="4727432" y="2957682"/>
                </a:lnTo>
                <a:close/>
                <a:moveTo>
                  <a:pt x="2503661" y="2952312"/>
                </a:moveTo>
                <a:lnTo>
                  <a:pt x="2533567" y="2952312"/>
                </a:lnTo>
                <a:lnTo>
                  <a:pt x="2503661" y="2962284"/>
                </a:lnTo>
                <a:lnTo>
                  <a:pt x="2473755" y="2973022"/>
                </a:lnTo>
                <a:lnTo>
                  <a:pt x="2443849" y="2973022"/>
                </a:lnTo>
                <a:lnTo>
                  <a:pt x="2433880" y="2973022"/>
                </a:lnTo>
                <a:lnTo>
                  <a:pt x="2433880" y="2962284"/>
                </a:lnTo>
                <a:lnTo>
                  <a:pt x="2463019" y="2957682"/>
                </a:lnTo>
                <a:lnTo>
                  <a:pt x="2503661" y="2957682"/>
                </a:lnTo>
                <a:close/>
                <a:moveTo>
                  <a:pt x="2254445" y="2952312"/>
                </a:moveTo>
                <a:lnTo>
                  <a:pt x="2264413" y="2962284"/>
                </a:lnTo>
                <a:lnTo>
                  <a:pt x="2233741" y="2973022"/>
                </a:lnTo>
                <a:lnTo>
                  <a:pt x="2214570" y="2973022"/>
                </a:lnTo>
                <a:close/>
                <a:moveTo>
                  <a:pt x="2144790" y="2952312"/>
                </a:moveTo>
                <a:lnTo>
                  <a:pt x="2154758" y="2957682"/>
                </a:lnTo>
                <a:lnTo>
                  <a:pt x="2124086" y="2962284"/>
                </a:lnTo>
                <a:lnTo>
                  <a:pt x="2124086" y="2957682"/>
                </a:lnTo>
                <a:close/>
                <a:moveTo>
                  <a:pt x="1765215" y="2952312"/>
                </a:moveTo>
                <a:lnTo>
                  <a:pt x="1775184" y="2952312"/>
                </a:lnTo>
                <a:lnTo>
                  <a:pt x="1756013" y="2967653"/>
                </a:lnTo>
                <a:lnTo>
                  <a:pt x="1746044" y="2967653"/>
                </a:lnTo>
                <a:lnTo>
                  <a:pt x="1746044" y="2962284"/>
                </a:lnTo>
                <a:close/>
                <a:moveTo>
                  <a:pt x="8358315" y="2946943"/>
                </a:moveTo>
                <a:lnTo>
                  <a:pt x="8398956" y="2946943"/>
                </a:lnTo>
                <a:lnTo>
                  <a:pt x="8398956" y="2952312"/>
                </a:lnTo>
                <a:lnTo>
                  <a:pt x="8388221" y="2962284"/>
                </a:lnTo>
                <a:lnTo>
                  <a:pt x="8368283" y="2962284"/>
                </a:lnTo>
                <a:lnTo>
                  <a:pt x="8368283" y="2952312"/>
                </a:lnTo>
                <a:close/>
                <a:moveTo>
                  <a:pt x="4967446" y="2946943"/>
                </a:moveTo>
                <a:lnTo>
                  <a:pt x="4987384" y="2946943"/>
                </a:lnTo>
                <a:lnTo>
                  <a:pt x="4987384" y="2962284"/>
                </a:lnTo>
                <a:lnTo>
                  <a:pt x="4997352" y="2967653"/>
                </a:lnTo>
                <a:lnTo>
                  <a:pt x="4956711" y="2982994"/>
                </a:lnTo>
                <a:lnTo>
                  <a:pt x="4987384" y="2992965"/>
                </a:lnTo>
                <a:lnTo>
                  <a:pt x="4977415" y="3003704"/>
                </a:lnTo>
                <a:lnTo>
                  <a:pt x="4977415" y="3009073"/>
                </a:lnTo>
                <a:lnTo>
                  <a:pt x="4967446" y="3014442"/>
                </a:lnTo>
                <a:lnTo>
                  <a:pt x="4937540" y="3014442"/>
                </a:lnTo>
                <a:lnTo>
                  <a:pt x="4937540" y="2998334"/>
                </a:lnTo>
                <a:lnTo>
                  <a:pt x="4946742" y="2992965"/>
                </a:lnTo>
                <a:lnTo>
                  <a:pt x="4937540" y="2988363"/>
                </a:lnTo>
                <a:lnTo>
                  <a:pt x="4927572" y="2982994"/>
                </a:lnTo>
                <a:lnTo>
                  <a:pt x="4937540" y="2978391"/>
                </a:lnTo>
                <a:lnTo>
                  <a:pt x="4937540" y="2967653"/>
                </a:lnTo>
                <a:lnTo>
                  <a:pt x="4946742" y="2962284"/>
                </a:lnTo>
                <a:lnTo>
                  <a:pt x="4946742" y="2952312"/>
                </a:lnTo>
                <a:lnTo>
                  <a:pt x="4956711" y="2952312"/>
                </a:lnTo>
                <a:close/>
                <a:moveTo>
                  <a:pt x="4917603" y="2946943"/>
                </a:moveTo>
                <a:lnTo>
                  <a:pt x="4927572" y="2957682"/>
                </a:lnTo>
                <a:lnTo>
                  <a:pt x="4917603" y="2957682"/>
                </a:lnTo>
                <a:close/>
                <a:moveTo>
                  <a:pt x="1655560" y="2946943"/>
                </a:moveTo>
                <a:lnTo>
                  <a:pt x="1665529" y="2946943"/>
                </a:lnTo>
                <a:lnTo>
                  <a:pt x="1675497" y="2952312"/>
                </a:lnTo>
                <a:lnTo>
                  <a:pt x="1675497" y="2957682"/>
                </a:lnTo>
                <a:lnTo>
                  <a:pt x="1655560" y="2973022"/>
                </a:lnTo>
                <a:lnTo>
                  <a:pt x="1646358" y="2982994"/>
                </a:lnTo>
                <a:lnTo>
                  <a:pt x="1636389" y="2982994"/>
                </a:lnTo>
                <a:lnTo>
                  <a:pt x="1625654" y="2973022"/>
                </a:lnTo>
                <a:lnTo>
                  <a:pt x="1636389" y="2967653"/>
                </a:lnTo>
                <a:lnTo>
                  <a:pt x="1636389" y="2957682"/>
                </a:lnTo>
                <a:close/>
                <a:moveTo>
                  <a:pt x="1256815" y="2946943"/>
                </a:moveTo>
                <a:lnTo>
                  <a:pt x="1256815" y="2957682"/>
                </a:lnTo>
                <a:lnTo>
                  <a:pt x="1246079" y="2957682"/>
                </a:lnTo>
                <a:lnTo>
                  <a:pt x="1246079" y="2952312"/>
                </a:lnTo>
                <a:close/>
                <a:moveTo>
                  <a:pt x="8807670" y="2942341"/>
                </a:moveTo>
                <a:lnTo>
                  <a:pt x="8826840" y="2946943"/>
                </a:lnTo>
                <a:lnTo>
                  <a:pt x="8816872" y="2952312"/>
                </a:lnTo>
                <a:close/>
                <a:moveTo>
                  <a:pt x="8657374" y="2942341"/>
                </a:moveTo>
                <a:lnTo>
                  <a:pt x="8667342" y="2942341"/>
                </a:lnTo>
                <a:lnTo>
                  <a:pt x="8667342" y="2946943"/>
                </a:lnTo>
                <a:lnTo>
                  <a:pt x="8657374" y="2946943"/>
                </a:lnTo>
                <a:close/>
                <a:moveTo>
                  <a:pt x="8487907" y="2942341"/>
                </a:moveTo>
                <a:lnTo>
                  <a:pt x="8497875" y="2946943"/>
                </a:lnTo>
                <a:lnTo>
                  <a:pt x="8467970" y="2957682"/>
                </a:lnTo>
                <a:lnTo>
                  <a:pt x="8458768" y="2946943"/>
                </a:lnTo>
                <a:close/>
                <a:moveTo>
                  <a:pt x="8339144" y="2942341"/>
                </a:moveTo>
                <a:lnTo>
                  <a:pt x="8349113" y="2942341"/>
                </a:lnTo>
                <a:lnTo>
                  <a:pt x="8349113" y="2962284"/>
                </a:lnTo>
                <a:lnTo>
                  <a:pt x="8328409" y="2962284"/>
                </a:lnTo>
                <a:lnTo>
                  <a:pt x="8328409" y="2946943"/>
                </a:lnTo>
                <a:close/>
                <a:moveTo>
                  <a:pt x="5326317" y="2942341"/>
                </a:moveTo>
                <a:lnTo>
                  <a:pt x="5336286" y="2942341"/>
                </a:lnTo>
                <a:lnTo>
                  <a:pt x="5336286" y="2946943"/>
                </a:lnTo>
                <a:lnTo>
                  <a:pt x="5336286" y="2952312"/>
                </a:lnTo>
                <a:lnTo>
                  <a:pt x="5326317" y="2946943"/>
                </a:lnTo>
                <a:close/>
                <a:moveTo>
                  <a:pt x="5185989" y="2942341"/>
                </a:moveTo>
                <a:lnTo>
                  <a:pt x="5206693" y="2942341"/>
                </a:lnTo>
                <a:lnTo>
                  <a:pt x="5227398" y="2946943"/>
                </a:lnTo>
                <a:lnTo>
                  <a:pt x="5227398" y="2952312"/>
                </a:lnTo>
                <a:lnTo>
                  <a:pt x="5216662" y="2962284"/>
                </a:lnTo>
                <a:lnTo>
                  <a:pt x="5196725" y="2962284"/>
                </a:lnTo>
                <a:lnTo>
                  <a:pt x="5166819" y="2962284"/>
                </a:lnTo>
                <a:lnTo>
                  <a:pt x="5156850" y="2973022"/>
                </a:lnTo>
                <a:lnTo>
                  <a:pt x="5146882" y="2973022"/>
                </a:lnTo>
                <a:lnTo>
                  <a:pt x="5136913" y="2962284"/>
                </a:lnTo>
                <a:close/>
                <a:moveTo>
                  <a:pt x="5027258" y="2942341"/>
                </a:moveTo>
                <a:lnTo>
                  <a:pt x="5037227" y="2952312"/>
                </a:lnTo>
                <a:lnTo>
                  <a:pt x="5006554" y="2952312"/>
                </a:lnTo>
                <a:close/>
                <a:moveTo>
                  <a:pt x="4229001" y="2942341"/>
                </a:moveTo>
                <a:lnTo>
                  <a:pt x="4248171" y="2942341"/>
                </a:lnTo>
                <a:lnTo>
                  <a:pt x="4248171" y="2962284"/>
                </a:lnTo>
                <a:lnTo>
                  <a:pt x="4258907" y="2967653"/>
                </a:lnTo>
                <a:lnTo>
                  <a:pt x="4239737" y="2967653"/>
                </a:lnTo>
                <a:lnTo>
                  <a:pt x="4239737" y="2952312"/>
                </a:lnTo>
                <a:lnTo>
                  <a:pt x="4229001" y="2946943"/>
                </a:lnTo>
                <a:close/>
                <a:moveTo>
                  <a:pt x="2673127" y="2942341"/>
                </a:moveTo>
                <a:lnTo>
                  <a:pt x="2673127" y="2946943"/>
                </a:lnTo>
                <a:lnTo>
                  <a:pt x="2653190" y="2957682"/>
                </a:lnTo>
                <a:lnTo>
                  <a:pt x="2643222" y="2946943"/>
                </a:lnTo>
                <a:lnTo>
                  <a:pt x="2663159" y="2946943"/>
                </a:lnTo>
                <a:close/>
                <a:moveTo>
                  <a:pt x="8438064" y="2936972"/>
                </a:moveTo>
                <a:lnTo>
                  <a:pt x="8458768" y="2942341"/>
                </a:lnTo>
                <a:lnTo>
                  <a:pt x="8438064" y="2942341"/>
                </a:lnTo>
                <a:close/>
                <a:moveTo>
                  <a:pt x="5146882" y="2936972"/>
                </a:moveTo>
                <a:lnTo>
                  <a:pt x="5146882" y="2946943"/>
                </a:lnTo>
                <a:lnTo>
                  <a:pt x="5136913" y="2942341"/>
                </a:lnTo>
                <a:close/>
                <a:moveTo>
                  <a:pt x="4717464" y="2936972"/>
                </a:moveTo>
                <a:lnTo>
                  <a:pt x="4727432" y="2936972"/>
                </a:lnTo>
                <a:lnTo>
                  <a:pt x="4748136" y="2942341"/>
                </a:lnTo>
                <a:lnTo>
                  <a:pt x="4727432" y="2946943"/>
                </a:lnTo>
                <a:lnTo>
                  <a:pt x="4717464" y="2946943"/>
                </a:lnTo>
                <a:lnTo>
                  <a:pt x="4698293" y="2942341"/>
                </a:lnTo>
                <a:close/>
                <a:moveTo>
                  <a:pt x="4159220" y="2936972"/>
                </a:moveTo>
                <a:lnTo>
                  <a:pt x="4159220" y="2946943"/>
                </a:lnTo>
                <a:lnTo>
                  <a:pt x="4149252" y="2952312"/>
                </a:lnTo>
                <a:lnTo>
                  <a:pt x="4139284" y="2946943"/>
                </a:lnTo>
                <a:close/>
                <a:moveTo>
                  <a:pt x="1576578" y="2936972"/>
                </a:moveTo>
                <a:lnTo>
                  <a:pt x="1576578" y="2946943"/>
                </a:lnTo>
                <a:lnTo>
                  <a:pt x="1565842" y="2946943"/>
                </a:lnTo>
                <a:lnTo>
                  <a:pt x="1555874" y="2952312"/>
                </a:lnTo>
                <a:lnTo>
                  <a:pt x="1555874" y="2946943"/>
                </a:lnTo>
                <a:close/>
                <a:moveTo>
                  <a:pt x="1506030" y="2936972"/>
                </a:moveTo>
                <a:lnTo>
                  <a:pt x="1515999" y="2936972"/>
                </a:lnTo>
                <a:lnTo>
                  <a:pt x="1526735" y="2942341"/>
                </a:lnTo>
                <a:lnTo>
                  <a:pt x="1515999" y="2946943"/>
                </a:lnTo>
                <a:lnTo>
                  <a:pt x="1515999" y="2952312"/>
                </a:lnTo>
                <a:lnTo>
                  <a:pt x="1486093" y="2962284"/>
                </a:lnTo>
                <a:close/>
                <a:moveTo>
                  <a:pt x="797491" y="2936972"/>
                </a:moveTo>
                <a:lnTo>
                  <a:pt x="808226" y="2946943"/>
                </a:lnTo>
                <a:lnTo>
                  <a:pt x="787522" y="2957682"/>
                </a:lnTo>
                <a:lnTo>
                  <a:pt x="778320" y="2957682"/>
                </a:lnTo>
                <a:lnTo>
                  <a:pt x="778320" y="2952312"/>
                </a:lnTo>
                <a:close/>
                <a:moveTo>
                  <a:pt x="558244" y="2936972"/>
                </a:moveTo>
                <a:lnTo>
                  <a:pt x="558244" y="2942341"/>
                </a:lnTo>
                <a:lnTo>
                  <a:pt x="549042" y="2942341"/>
                </a:lnTo>
                <a:close/>
                <a:moveTo>
                  <a:pt x="8987105" y="2931602"/>
                </a:moveTo>
                <a:lnTo>
                  <a:pt x="8996307" y="2931602"/>
                </a:lnTo>
                <a:lnTo>
                  <a:pt x="8996307" y="2936972"/>
                </a:lnTo>
                <a:lnTo>
                  <a:pt x="8987105" y="2936972"/>
                </a:lnTo>
                <a:close/>
                <a:moveTo>
                  <a:pt x="8558454" y="2931602"/>
                </a:moveTo>
                <a:lnTo>
                  <a:pt x="8558454" y="2946943"/>
                </a:lnTo>
                <a:lnTo>
                  <a:pt x="8558454" y="2952312"/>
                </a:lnTo>
                <a:lnTo>
                  <a:pt x="8537750" y="2952312"/>
                </a:lnTo>
                <a:lnTo>
                  <a:pt x="8537750" y="2942341"/>
                </a:lnTo>
                <a:close/>
                <a:moveTo>
                  <a:pt x="8308471" y="2931602"/>
                </a:moveTo>
                <a:lnTo>
                  <a:pt x="8328409" y="2931602"/>
                </a:lnTo>
                <a:lnTo>
                  <a:pt x="8328409" y="2936972"/>
                </a:lnTo>
                <a:close/>
                <a:moveTo>
                  <a:pt x="129592" y="2927000"/>
                </a:moveTo>
                <a:lnTo>
                  <a:pt x="149530" y="2931602"/>
                </a:lnTo>
                <a:lnTo>
                  <a:pt x="140328" y="2936972"/>
                </a:lnTo>
                <a:lnTo>
                  <a:pt x="119624" y="2936972"/>
                </a:lnTo>
                <a:close/>
                <a:moveTo>
                  <a:pt x="9017011" y="2921631"/>
                </a:moveTo>
                <a:lnTo>
                  <a:pt x="9026980" y="2921631"/>
                </a:lnTo>
                <a:lnTo>
                  <a:pt x="9026980" y="2931602"/>
                </a:lnTo>
                <a:close/>
                <a:moveTo>
                  <a:pt x="8368283" y="2921631"/>
                </a:moveTo>
                <a:lnTo>
                  <a:pt x="8378252" y="2927000"/>
                </a:lnTo>
                <a:lnTo>
                  <a:pt x="8388221" y="2931602"/>
                </a:lnTo>
                <a:lnTo>
                  <a:pt x="8368283" y="2931602"/>
                </a:lnTo>
                <a:close/>
                <a:moveTo>
                  <a:pt x="4717464" y="2921631"/>
                </a:moveTo>
                <a:lnTo>
                  <a:pt x="4738168" y="2921631"/>
                </a:lnTo>
                <a:lnTo>
                  <a:pt x="4738168" y="2931602"/>
                </a:lnTo>
                <a:close/>
                <a:moveTo>
                  <a:pt x="2124086" y="2921631"/>
                </a:moveTo>
                <a:lnTo>
                  <a:pt x="2164727" y="2921631"/>
                </a:lnTo>
                <a:lnTo>
                  <a:pt x="2144790" y="2931602"/>
                </a:lnTo>
                <a:lnTo>
                  <a:pt x="2144790" y="2942341"/>
                </a:lnTo>
                <a:lnTo>
                  <a:pt x="2104915" y="2942341"/>
                </a:lnTo>
                <a:lnTo>
                  <a:pt x="2124086" y="2936972"/>
                </a:lnTo>
                <a:lnTo>
                  <a:pt x="2114117" y="2931602"/>
                </a:lnTo>
                <a:close/>
                <a:moveTo>
                  <a:pt x="1875637" y="2921631"/>
                </a:moveTo>
                <a:lnTo>
                  <a:pt x="1894807" y="2927000"/>
                </a:lnTo>
                <a:lnTo>
                  <a:pt x="1875637" y="2946943"/>
                </a:lnTo>
                <a:lnTo>
                  <a:pt x="1875637" y="2957682"/>
                </a:lnTo>
                <a:lnTo>
                  <a:pt x="1855699" y="2957682"/>
                </a:lnTo>
                <a:lnTo>
                  <a:pt x="1844964" y="2962284"/>
                </a:lnTo>
                <a:lnTo>
                  <a:pt x="1855699" y="2936972"/>
                </a:lnTo>
                <a:lnTo>
                  <a:pt x="1855699" y="2927000"/>
                </a:lnTo>
                <a:lnTo>
                  <a:pt x="1865668" y="2931602"/>
                </a:lnTo>
                <a:close/>
                <a:moveTo>
                  <a:pt x="8816872" y="2916262"/>
                </a:moveTo>
                <a:lnTo>
                  <a:pt x="8826840" y="2921631"/>
                </a:lnTo>
                <a:lnTo>
                  <a:pt x="8826840" y="2931602"/>
                </a:lnTo>
                <a:lnTo>
                  <a:pt x="8797701" y="2936972"/>
                </a:lnTo>
                <a:lnTo>
                  <a:pt x="8797701" y="2921631"/>
                </a:lnTo>
                <a:close/>
                <a:moveTo>
                  <a:pt x="8767029" y="2916262"/>
                </a:moveTo>
                <a:lnTo>
                  <a:pt x="8776997" y="2931602"/>
                </a:lnTo>
                <a:lnTo>
                  <a:pt x="8757060" y="2931602"/>
                </a:lnTo>
                <a:lnTo>
                  <a:pt x="8757060" y="2927000"/>
                </a:lnTo>
                <a:close/>
                <a:moveTo>
                  <a:pt x="5176021" y="2916262"/>
                </a:moveTo>
                <a:lnTo>
                  <a:pt x="5176021" y="2931602"/>
                </a:lnTo>
                <a:lnTo>
                  <a:pt x="5156850" y="2921631"/>
                </a:lnTo>
                <a:close/>
                <a:moveTo>
                  <a:pt x="5116209" y="2916262"/>
                </a:moveTo>
                <a:lnTo>
                  <a:pt x="5126178" y="2927000"/>
                </a:lnTo>
                <a:lnTo>
                  <a:pt x="5107007" y="2927000"/>
                </a:lnTo>
                <a:close/>
                <a:moveTo>
                  <a:pt x="4987384" y="2916262"/>
                </a:moveTo>
                <a:lnTo>
                  <a:pt x="5006554" y="2916262"/>
                </a:lnTo>
                <a:lnTo>
                  <a:pt x="5006554" y="2927000"/>
                </a:lnTo>
                <a:lnTo>
                  <a:pt x="4997352" y="2927000"/>
                </a:lnTo>
                <a:close/>
                <a:moveTo>
                  <a:pt x="2533567" y="2916262"/>
                </a:moveTo>
                <a:lnTo>
                  <a:pt x="2543535" y="2916262"/>
                </a:lnTo>
                <a:lnTo>
                  <a:pt x="2543535" y="2927000"/>
                </a:lnTo>
                <a:lnTo>
                  <a:pt x="2522831" y="2931602"/>
                </a:lnTo>
                <a:close/>
                <a:moveTo>
                  <a:pt x="2343396" y="2916262"/>
                </a:moveTo>
                <a:lnTo>
                  <a:pt x="2343396" y="2927000"/>
                </a:lnTo>
                <a:lnTo>
                  <a:pt x="2334194" y="2927000"/>
                </a:lnTo>
                <a:lnTo>
                  <a:pt x="2324225" y="2931602"/>
                </a:lnTo>
                <a:lnTo>
                  <a:pt x="2314257" y="2931602"/>
                </a:lnTo>
                <a:lnTo>
                  <a:pt x="2314257" y="2921631"/>
                </a:lnTo>
                <a:close/>
                <a:moveTo>
                  <a:pt x="2254445" y="2916262"/>
                </a:moveTo>
                <a:lnTo>
                  <a:pt x="2274382" y="2927000"/>
                </a:lnTo>
                <a:lnTo>
                  <a:pt x="2264413" y="2931602"/>
                </a:lnTo>
                <a:lnTo>
                  <a:pt x="2264413" y="2936972"/>
                </a:lnTo>
                <a:lnTo>
                  <a:pt x="2204602" y="2936972"/>
                </a:lnTo>
                <a:lnTo>
                  <a:pt x="2204602" y="2921631"/>
                </a:lnTo>
                <a:lnTo>
                  <a:pt x="2243709" y="2921631"/>
                </a:lnTo>
                <a:close/>
                <a:moveTo>
                  <a:pt x="1805856" y="2916262"/>
                </a:moveTo>
                <a:lnTo>
                  <a:pt x="1825027" y="2916262"/>
                </a:lnTo>
                <a:lnTo>
                  <a:pt x="1825027" y="2921631"/>
                </a:lnTo>
                <a:lnTo>
                  <a:pt x="1795121" y="2921631"/>
                </a:lnTo>
                <a:close/>
                <a:moveTo>
                  <a:pt x="1686233" y="2916262"/>
                </a:moveTo>
                <a:lnTo>
                  <a:pt x="1705403" y="2916262"/>
                </a:lnTo>
                <a:lnTo>
                  <a:pt x="1705403" y="2921631"/>
                </a:lnTo>
                <a:lnTo>
                  <a:pt x="1686233" y="2936972"/>
                </a:lnTo>
                <a:lnTo>
                  <a:pt x="1675497" y="2936972"/>
                </a:lnTo>
                <a:close/>
                <a:moveTo>
                  <a:pt x="8946464" y="2910892"/>
                </a:moveTo>
                <a:lnTo>
                  <a:pt x="8967168" y="2910892"/>
                </a:lnTo>
                <a:lnTo>
                  <a:pt x="8967168" y="2916262"/>
                </a:lnTo>
                <a:lnTo>
                  <a:pt x="8946464" y="2916262"/>
                </a:lnTo>
                <a:close/>
                <a:moveTo>
                  <a:pt x="8857513" y="2910892"/>
                </a:moveTo>
                <a:lnTo>
                  <a:pt x="8867482" y="2910892"/>
                </a:lnTo>
                <a:lnTo>
                  <a:pt x="8876683" y="2910892"/>
                </a:lnTo>
                <a:lnTo>
                  <a:pt x="8876683" y="2921631"/>
                </a:lnTo>
                <a:lnTo>
                  <a:pt x="8867482" y="2921631"/>
                </a:lnTo>
                <a:close/>
                <a:moveTo>
                  <a:pt x="8707217" y="2910892"/>
                </a:moveTo>
                <a:lnTo>
                  <a:pt x="8727921" y="2910892"/>
                </a:lnTo>
                <a:lnTo>
                  <a:pt x="8757060" y="2910892"/>
                </a:lnTo>
                <a:lnTo>
                  <a:pt x="8757060" y="2916262"/>
                </a:lnTo>
                <a:lnTo>
                  <a:pt x="8727921" y="2931602"/>
                </a:lnTo>
                <a:lnTo>
                  <a:pt x="8707217" y="2921631"/>
                </a:lnTo>
                <a:close/>
                <a:moveTo>
                  <a:pt x="1646358" y="2910892"/>
                </a:moveTo>
                <a:lnTo>
                  <a:pt x="1665529" y="2921631"/>
                </a:lnTo>
                <a:lnTo>
                  <a:pt x="1655560" y="2931602"/>
                </a:lnTo>
                <a:lnTo>
                  <a:pt x="1636389" y="2931602"/>
                </a:lnTo>
                <a:lnTo>
                  <a:pt x="1615685" y="2921631"/>
                </a:lnTo>
                <a:close/>
                <a:moveTo>
                  <a:pt x="1426281" y="2910892"/>
                </a:moveTo>
                <a:lnTo>
                  <a:pt x="1436250" y="2921631"/>
                </a:lnTo>
                <a:lnTo>
                  <a:pt x="1426281" y="2927000"/>
                </a:lnTo>
                <a:lnTo>
                  <a:pt x="1415546" y="2921631"/>
                </a:lnTo>
                <a:close/>
                <a:moveTo>
                  <a:pt x="9285397" y="2906290"/>
                </a:moveTo>
                <a:lnTo>
                  <a:pt x="9296133" y="2906290"/>
                </a:lnTo>
                <a:lnTo>
                  <a:pt x="9296133" y="2910892"/>
                </a:lnTo>
                <a:close/>
                <a:moveTo>
                  <a:pt x="9086792" y="2906290"/>
                </a:moveTo>
                <a:lnTo>
                  <a:pt x="9105962" y="2906290"/>
                </a:lnTo>
                <a:lnTo>
                  <a:pt x="9105962" y="2910892"/>
                </a:lnTo>
                <a:lnTo>
                  <a:pt x="9096760" y="2910892"/>
                </a:lnTo>
                <a:close/>
                <a:moveTo>
                  <a:pt x="8667342" y="2906290"/>
                </a:moveTo>
                <a:lnTo>
                  <a:pt x="8688046" y="2906290"/>
                </a:lnTo>
                <a:lnTo>
                  <a:pt x="8678078" y="2910892"/>
                </a:lnTo>
                <a:lnTo>
                  <a:pt x="8667342" y="2916262"/>
                </a:lnTo>
                <a:lnTo>
                  <a:pt x="8657374" y="2910892"/>
                </a:lnTo>
                <a:close/>
                <a:moveTo>
                  <a:pt x="8418126" y="2906290"/>
                </a:moveTo>
                <a:lnTo>
                  <a:pt x="8448799" y="2906290"/>
                </a:lnTo>
                <a:lnTo>
                  <a:pt x="8458768" y="2910892"/>
                </a:lnTo>
                <a:lnTo>
                  <a:pt x="8458768" y="2916262"/>
                </a:lnTo>
                <a:lnTo>
                  <a:pt x="8438064" y="2916262"/>
                </a:lnTo>
                <a:lnTo>
                  <a:pt x="8408925" y="2931602"/>
                </a:lnTo>
                <a:lnTo>
                  <a:pt x="8408925" y="2942341"/>
                </a:lnTo>
                <a:lnTo>
                  <a:pt x="8388221" y="2931602"/>
                </a:lnTo>
                <a:lnTo>
                  <a:pt x="8388221" y="2910892"/>
                </a:lnTo>
                <a:close/>
                <a:moveTo>
                  <a:pt x="5047195" y="2906290"/>
                </a:moveTo>
                <a:lnTo>
                  <a:pt x="5066366" y="2910892"/>
                </a:lnTo>
                <a:lnTo>
                  <a:pt x="5047195" y="2910892"/>
                </a:lnTo>
                <a:close/>
                <a:moveTo>
                  <a:pt x="4169189" y="2906290"/>
                </a:moveTo>
                <a:lnTo>
                  <a:pt x="4169189" y="2916262"/>
                </a:lnTo>
                <a:lnTo>
                  <a:pt x="4189893" y="2921631"/>
                </a:lnTo>
                <a:lnTo>
                  <a:pt x="4199095" y="2931602"/>
                </a:lnTo>
                <a:lnTo>
                  <a:pt x="4209063" y="2942341"/>
                </a:lnTo>
                <a:lnTo>
                  <a:pt x="4189893" y="2942341"/>
                </a:lnTo>
                <a:lnTo>
                  <a:pt x="4159220" y="2927000"/>
                </a:lnTo>
                <a:lnTo>
                  <a:pt x="4149252" y="2921631"/>
                </a:lnTo>
                <a:lnTo>
                  <a:pt x="4139284" y="2927000"/>
                </a:lnTo>
                <a:lnTo>
                  <a:pt x="4130081" y="2921631"/>
                </a:lnTo>
                <a:close/>
                <a:moveTo>
                  <a:pt x="2233741" y="2906290"/>
                </a:moveTo>
                <a:lnTo>
                  <a:pt x="2233741" y="2916262"/>
                </a:lnTo>
                <a:lnTo>
                  <a:pt x="2214570" y="2916262"/>
                </a:lnTo>
                <a:lnTo>
                  <a:pt x="2214570" y="2910892"/>
                </a:lnTo>
                <a:close/>
                <a:moveTo>
                  <a:pt x="1954619" y="2906290"/>
                </a:moveTo>
                <a:lnTo>
                  <a:pt x="1975323" y="2910892"/>
                </a:lnTo>
                <a:lnTo>
                  <a:pt x="1954619" y="2916262"/>
                </a:lnTo>
                <a:lnTo>
                  <a:pt x="1935449" y="2916262"/>
                </a:lnTo>
                <a:close/>
                <a:moveTo>
                  <a:pt x="987662" y="2906290"/>
                </a:moveTo>
                <a:lnTo>
                  <a:pt x="1007599" y="2910892"/>
                </a:lnTo>
                <a:lnTo>
                  <a:pt x="1026769" y="2906290"/>
                </a:lnTo>
                <a:lnTo>
                  <a:pt x="1026769" y="2910892"/>
                </a:lnTo>
                <a:lnTo>
                  <a:pt x="987662" y="2921631"/>
                </a:lnTo>
                <a:lnTo>
                  <a:pt x="956989" y="2936972"/>
                </a:lnTo>
                <a:lnTo>
                  <a:pt x="947787" y="2927000"/>
                </a:lnTo>
                <a:lnTo>
                  <a:pt x="956989" y="2921631"/>
                </a:lnTo>
                <a:close/>
                <a:moveTo>
                  <a:pt x="677867" y="2906290"/>
                </a:moveTo>
                <a:lnTo>
                  <a:pt x="677867" y="2916262"/>
                </a:lnTo>
                <a:lnTo>
                  <a:pt x="658697" y="2921631"/>
                </a:lnTo>
                <a:lnTo>
                  <a:pt x="648728" y="2921631"/>
                </a:lnTo>
                <a:close/>
                <a:moveTo>
                  <a:pt x="9496272" y="2900921"/>
                </a:moveTo>
                <a:lnTo>
                  <a:pt x="9506241" y="2900921"/>
                </a:lnTo>
                <a:lnTo>
                  <a:pt x="9506241" y="2906290"/>
                </a:lnTo>
                <a:lnTo>
                  <a:pt x="9496272" y="2906290"/>
                </a:lnTo>
                <a:close/>
                <a:moveTo>
                  <a:pt x="9046150" y="2900921"/>
                </a:moveTo>
                <a:lnTo>
                  <a:pt x="9066854" y="2900921"/>
                </a:lnTo>
                <a:lnTo>
                  <a:pt x="9066854" y="2906290"/>
                </a:lnTo>
                <a:lnTo>
                  <a:pt x="9046150" y="2910892"/>
                </a:lnTo>
                <a:close/>
                <a:moveTo>
                  <a:pt x="1756013" y="2900921"/>
                </a:moveTo>
                <a:lnTo>
                  <a:pt x="1765215" y="2900921"/>
                </a:lnTo>
                <a:lnTo>
                  <a:pt x="1765215" y="2910892"/>
                </a:lnTo>
                <a:close/>
                <a:moveTo>
                  <a:pt x="1266783" y="2900921"/>
                </a:moveTo>
                <a:lnTo>
                  <a:pt x="1256815" y="2910892"/>
                </a:lnTo>
                <a:lnTo>
                  <a:pt x="1237644" y="2906290"/>
                </a:lnTo>
                <a:close/>
                <a:moveTo>
                  <a:pt x="8467970" y="2896319"/>
                </a:moveTo>
                <a:lnTo>
                  <a:pt x="8508611" y="2906290"/>
                </a:lnTo>
                <a:lnTo>
                  <a:pt x="8508611" y="2910892"/>
                </a:lnTo>
                <a:lnTo>
                  <a:pt x="8487907" y="2921631"/>
                </a:lnTo>
                <a:lnTo>
                  <a:pt x="8467970" y="2931602"/>
                </a:lnTo>
                <a:lnTo>
                  <a:pt x="8458768" y="2927000"/>
                </a:lnTo>
                <a:lnTo>
                  <a:pt x="8458768" y="2916262"/>
                </a:lnTo>
                <a:lnTo>
                  <a:pt x="8477938" y="2916262"/>
                </a:lnTo>
                <a:lnTo>
                  <a:pt x="8467970" y="2906290"/>
                </a:lnTo>
                <a:lnTo>
                  <a:pt x="8448799" y="2906290"/>
                </a:lnTo>
                <a:lnTo>
                  <a:pt x="8448799" y="2900921"/>
                </a:lnTo>
                <a:close/>
                <a:moveTo>
                  <a:pt x="5166819" y="2896319"/>
                </a:moveTo>
                <a:lnTo>
                  <a:pt x="5185989" y="2896319"/>
                </a:lnTo>
                <a:lnTo>
                  <a:pt x="5185989" y="2906290"/>
                </a:lnTo>
                <a:lnTo>
                  <a:pt x="5166819" y="2906290"/>
                </a:lnTo>
                <a:lnTo>
                  <a:pt x="5156850" y="2900921"/>
                </a:lnTo>
                <a:close/>
                <a:moveTo>
                  <a:pt x="2084978" y="2896319"/>
                </a:moveTo>
                <a:lnTo>
                  <a:pt x="2094947" y="2906290"/>
                </a:lnTo>
                <a:lnTo>
                  <a:pt x="2094947" y="2916262"/>
                </a:lnTo>
                <a:lnTo>
                  <a:pt x="2104915" y="2921631"/>
                </a:lnTo>
                <a:lnTo>
                  <a:pt x="2074243" y="2931602"/>
                </a:lnTo>
                <a:lnTo>
                  <a:pt x="2054305" y="2936972"/>
                </a:lnTo>
                <a:lnTo>
                  <a:pt x="2045104" y="2936972"/>
                </a:lnTo>
                <a:lnTo>
                  <a:pt x="2025166" y="2936972"/>
                </a:lnTo>
                <a:lnTo>
                  <a:pt x="2004462" y="2952312"/>
                </a:lnTo>
                <a:lnTo>
                  <a:pt x="1994494" y="2962284"/>
                </a:lnTo>
                <a:lnTo>
                  <a:pt x="1954619" y="2952312"/>
                </a:lnTo>
                <a:lnTo>
                  <a:pt x="1964588" y="2946943"/>
                </a:lnTo>
                <a:lnTo>
                  <a:pt x="1964588" y="2942341"/>
                </a:lnTo>
                <a:lnTo>
                  <a:pt x="1925480" y="2931602"/>
                </a:lnTo>
                <a:lnTo>
                  <a:pt x="1935449" y="2931602"/>
                </a:lnTo>
                <a:lnTo>
                  <a:pt x="1954619" y="2931602"/>
                </a:lnTo>
                <a:lnTo>
                  <a:pt x="1994494" y="2916262"/>
                </a:lnTo>
                <a:lnTo>
                  <a:pt x="2004462" y="2927000"/>
                </a:lnTo>
                <a:lnTo>
                  <a:pt x="2025166" y="2910892"/>
                </a:lnTo>
                <a:lnTo>
                  <a:pt x="2045104" y="2900921"/>
                </a:lnTo>
                <a:close/>
                <a:moveTo>
                  <a:pt x="1686233" y="2896319"/>
                </a:moveTo>
                <a:lnTo>
                  <a:pt x="1696201" y="2900921"/>
                </a:lnTo>
                <a:lnTo>
                  <a:pt x="1665529" y="2900921"/>
                </a:lnTo>
                <a:close/>
                <a:moveTo>
                  <a:pt x="1237644" y="2896319"/>
                </a:moveTo>
                <a:lnTo>
                  <a:pt x="1237644" y="2906290"/>
                </a:lnTo>
                <a:lnTo>
                  <a:pt x="1226909" y="2906290"/>
                </a:lnTo>
                <a:close/>
                <a:moveTo>
                  <a:pt x="8497875" y="2890950"/>
                </a:moveTo>
                <a:lnTo>
                  <a:pt x="8518580" y="2890950"/>
                </a:lnTo>
                <a:lnTo>
                  <a:pt x="8518580" y="2896319"/>
                </a:lnTo>
                <a:lnTo>
                  <a:pt x="8497875" y="2896319"/>
                </a:lnTo>
                <a:close/>
                <a:moveTo>
                  <a:pt x="2254445" y="2890950"/>
                </a:moveTo>
                <a:lnTo>
                  <a:pt x="2264413" y="2890950"/>
                </a:lnTo>
                <a:lnTo>
                  <a:pt x="2274382" y="2890950"/>
                </a:lnTo>
                <a:lnTo>
                  <a:pt x="2274382" y="2896319"/>
                </a:lnTo>
                <a:lnTo>
                  <a:pt x="2264413" y="2896319"/>
                </a:lnTo>
                <a:close/>
                <a:moveTo>
                  <a:pt x="1935449" y="2890950"/>
                </a:moveTo>
                <a:lnTo>
                  <a:pt x="1944650" y="2890950"/>
                </a:lnTo>
                <a:lnTo>
                  <a:pt x="1944650" y="2896319"/>
                </a:lnTo>
                <a:lnTo>
                  <a:pt x="1925480" y="2906290"/>
                </a:lnTo>
                <a:lnTo>
                  <a:pt x="1915511" y="2896319"/>
                </a:lnTo>
                <a:close/>
                <a:moveTo>
                  <a:pt x="1535936" y="2890950"/>
                </a:moveTo>
                <a:lnTo>
                  <a:pt x="1545905" y="2890950"/>
                </a:lnTo>
                <a:lnTo>
                  <a:pt x="1545905" y="2896319"/>
                </a:lnTo>
                <a:lnTo>
                  <a:pt x="1535936" y="2896319"/>
                </a:lnTo>
                <a:close/>
                <a:moveTo>
                  <a:pt x="598885" y="2890950"/>
                </a:moveTo>
                <a:lnTo>
                  <a:pt x="608087" y="2890950"/>
                </a:lnTo>
                <a:lnTo>
                  <a:pt x="608087" y="2896319"/>
                </a:lnTo>
                <a:lnTo>
                  <a:pt x="598885" y="2896319"/>
                </a:lnTo>
                <a:close/>
                <a:moveTo>
                  <a:pt x="5107007" y="2885580"/>
                </a:moveTo>
                <a:lnTo>
                  <a:pt x="5136913" y="2896319"/>
                </a:lnTo>
                <a:lnTo>
                  <a:pt x="5087070" y="2910892"/>
                </a:lnTo>
                <a:lnTo>
                  <a:pt x="5087070" y="2916262"/>
                </a:lnTo>
                <a:lnTo>
                  <a:pt x="5066366" y="2910892"/>
                </a:lnTo>
                <a:lnTo>
                  <a:pt x="5107007" y="2896319"/>
                </a:lnTo>
                <a:close/>
                <a:moveTo>
                  <a:pt x="5185989" y="2880211"/>
                </a:moveTo>
                <a:lnTo>
                  <a:pt x="5227398" y="2885580"/>
                </a:lnTo>
                <a:lnTo>
                  <a:pt x="5206693" y="2896319"/>
                </a:lnTo>
                <a:lnTo>
                  <a:pt x="5196725" y="2890950"/>
                </a:lnTo>
                <a:lnTo>
                  <a:pt x="5156850" y="2890950"/>
                </a:lnTo>
                <a:lnTo>
                  <a:pt x="5156850" y="2885580"/>
                </a:lnTo>
                <a:lnTo>
                  <a:pt x="5166819" y="2885580"/>
                </a:lnTo>
                <a:lnTo>
                  <a:pt x="5176021" y="2885580"/>
                </a:lnTo>
                <a:lnTo>
                  <a:pt x="5185989" y="2885580"/>
                </a:lnTo>
                <a:close/>
                <a:moveTo>
                  <a:pt x="2343396" y="2880211"/>
                </a:moveTo>
                <a:lnTo>
                  <a:pt x="2353364" y="2885580"/>
                </a:lnTo>
                <a:lnTo>
                  <a:pt x="2324225" y="2896319"/>
                </a:lnTo>
                <a:lnTo>
                  <a:pt x="2314257" y="2896319"/>
                </a:lnTo>
                <a:lnTo>
                  <a:pt x="2324225" y="2890950"/>
                </a:lnTo>
                <a:close/>
                <a:moveTo>
                  <a:pt x="1765215" y="2880211"/>
                </a:moveTo>
                <a:lnTo>
                  <a:pt x="1765215" y="2890950"/>
                </a:lnTo>
                <a:lnTo>
                  <a:pt x="1746044" y="2890950"/>
                </a:lnTo>
                <a:lnTo>
                  <a:pt x="1756013" y="2885580"/>
                </a:lnTo>
                <a:close/>
                <a:moveTo>
                  <a:pt x="1655560" y="2880211"/>
                </a:moveTo>
                <a:lnTo>
                  <a:pt x="1665529" y="2880211"/>
                </a:lnTo>
                <a:lnTo>
                  <a:pt x="1665529" y="2885580"/>
                </a:lnTo>
                <a:lnTo>
                  <a:pt x="1655560" y="2896319"/>
                </a:lnTo>
                <a:lnTo>
                  <a:pt x="1625654" y="2910892"/>
                </a:lnTo>
                <a:lnTo>
                  <a:pt x="1625654" y="2890950"/>
                </a:lnTo>
                <a:close/>
                <a:moveTo>
                  <a:pt x="1415546" y="2880211"/>
                </a:moveTo>
                <a:lnTo>
                  <a:pt x="1426281" y="2880211"/>
                </a:lnTo>
                <a:lnTo>
                  <a:pt x="1415546" y="2896319"/>
                </a:lnTo>
                <a:lnTo>
                  <a:pt x="1396376" y="2906290"/>
                </a:lnTo>
                <a:lnTo>
                  <a:pt x="1386407" y="2896319"/>
                </a:lnTo>
                <a:close/>
                <a:moveTo>
                  <a:pt x="8727921" y="2874842"/>
                </a:moveTo>
                <a:lnTo>
                  <a:pt x="8747858" y="2880211"/>
                </a:lnTo>
                <a:lnTo>
                  <a:pt x="8747858" y="2890950"/>
                </a:lnTo>
                <a:lnTo>
                  <a:pt x="8727921" y="2890950"/>
                </a:lnTo>
                <a:lnTo>
                  <a:pt x="8717185" y="2896319"/>
                </a:lnTo>
                <a:lnTo>
                  <a:pt x="8717185" y="2880211"/>
                </a:lnTo>
                <a:lnTo>
                  <a:pt x="8727921" y="2880211"/>
                </a:lnTo>
                <a:close/>
                <a:moveTo>
                  <a:pt x="2423912" y="2874842"/>
                </a:moveTo>
                <a:lnTo>
                  <a:pt x="2433880" y="2874842"/>
                </a:lnTo>
                <a:lnTo>
                  <a:pt x="2443849" y="2880211"/>
                </a:lnTo>
                <a:lnTo>
                  <a:pt x="2413176" y="2896319"/>
                </a:lnTo>
                <a:lnTo>
                  <a:pt x="2394006" y="2900921"/>
                </a:lnTo>
                <a:lnTo>
                  <a:pt x="2384037" y="2906290"/>
                </a:lnTo>
                <a:lnTo>
                  <a:pt x="2384037" y="2896319"/>
                </a:lnTo>
                <a:lnTo>
                  <a:pt x="2374068" y="2890950"/>
                </a:lnTo>
                <a:lnTo>
                  <a:pt x="2384037" y="2890950"/>
                </a:lnTo>
                <a:lnTo>
                  <a:pt x="2384037" y="2880211"/>
                </a:lnTo>
                <a:lnTo>
                  <a:pt x="2413176" y="2880211"/>
                </a:lnTo>
                <a:close/>
                <a:moveTo>
                  <a:pt x="1844964" y="2874842"/>
                </a:moveTo>
                <a:lnTo>
                  <a:pt x="1855699" y="2874842"/>
                </a:lnTo>
                <a:lnTo>
                  <a:pt x="1844964" y="2885580"/>
                </a:lnTo>
                <a:lnTo>
                  <a:pt x="1834995" y="2880211"/>
                </a:lnTo>
                <a:close/>
                <a:moveTo>
                  <a:pt x="1775184" y="2874842"/>
                </a:moveTo>
                <a:lnTo>
                  <a:pt x="1785152" y="2874842"/>
                </a:lnTo>
                <a:lnTo>
                  <a:pt x="1785152" y="2880211"/>
                </a:lnTo>
                <a:close/>
                <a:moveTo>
                  <a:pt x="737679" y="2874842"/>
                </a:moveTo>
                <a:lnTo>
                  <a:pt x="747648" y="2874842"/>
                </a:lnTo>
                <a:lnTo>
                  <a:pt x="708540" y="2896319"/>
                </a:lnTo>
                <a:lnTo>
                  <a:pt x="708540" y="2890950"/>
                </a:lnTo>
                <a:close/>
                <a:moveTo>
                  <a:pt x="9405788" y="2870240"/>
                </a:moveTo>
                <a:lnTo>
                  <a:pt x="9415756" y="2870240"/>
                </a:lnTo>
                <a:lnTo>
                  <a:pt x="9446429" y="2880211"/>
                </a:lnTo>
                <a:lnTo>
                  <a:pt x="9446429" y="2896319"/>
                </a:lnTo>
                <a:lnTo>
                  <a:pt x="9435694" y="2896319"/>
                </a:lnTo>
                <a:lnTo>
                  <a:pt x="9405788" y="2890950"/>
                </a:lnTo>
                <a:lnTo>
                  <a:pt x="9405788" y="2885580"/>
                </a:lnTo>
                <a:close/>
                <a:moveTo>
                  <a:pt x="9276962" y="2870240"/>
                </a:moveTo>
                <a:lnTo>
                  <a:pt x="9296133" y="2874842"/>
                </a:lnTo>
                <a:lnTo>
                  <a:pt x="9276962" y="2874842"/>
                </a:lnTo>
                <a:close/>
                <a:moveTo>
                  <a:pt x="8867482" y="2870240"/>
                </a:moveTo>
                <a:lnTo>
                  <a:pt x="8886652" y="2874842"/>
                </a:lnTo>
                <a:lnTo>
                  <a:pt x="8917325" y="2874842"/>
                </a:lnTo>
                <a:lnTo>
                  <a:pt x="8927293" y="2885580"/>
                </a:lnTo>
                <a:lnTo>
                  <a:pt x="8907356" y="2900921"/>
                </a:lnTo>
                <a:lnTo>
                  <a:pt x="8897388" y="2900921"/>
                </a:lnTo>
                <a:lnTo>
                  <a:pt x="8897388" y="2885580"/>
                </a:lnTo>
                <a:lnTo>
                  <a:pt x="8867482" y="2874842"/>
                </a:lnTo>
                <a:close/>
                <a:moveTo>
                  <a:pt x="8797701" y="2870240"/>
                </a:moveTo>
                <a:lnTo>
                  <a:pt x="8807670" y="2870240"/>
                </a:lnTo>
                <a:lnTo>
                  <a:pt x="8847544" y="2880211"/>
                </a:lnTo>
                <a:lnTo>
                  <a:pt x="8847544" y="2890950"/>
                </a:lnTo>
                <a:lnTo>
                  <a:pt x="8826840" y="2896319"/>
                </a:lnTo>
                <a:lnTo>
                  <a:pt x="8816872" y="2896319"/>
                </a:lnTo>
                <a:lnTo>
                  <a:pt x="8787733" y="2890950"/>
                </a:lnTo>
                <a:lnTo>
                  <a:pt x="8797701" y="2906290"/>
                </a:lnTo>
                <a:lnTo>
                  <a:pt x="8776997" y="2906290"/>
                </a:lnTo>
                <a:lnTo>
                  <a:pt x="8767029" y="2896319"/>
                </a:lnTo>
                <a:lnTo>
                  <a:pt x="8776997" y="2890950"/>
                </a:lnTo>
                <a:lnTo>
                  <a:pt x="8776997" y="2874842"/>
                </a:lnTo>
                <a:close/>
                <a:moveTo>
                  <a:pt x="5256537" y="2870240"/>
                </a:moveTo>
                <a:lnTo>
                  <a:pt x="5306380" y="2870240"/>
                </a:lnTo>
                <a:lnTo>
                  <a:pt x="5316348" y="2880211"/>
                </a:lnTo>
                <a:lnTo>
                  <a:pt x="5295644" y="2885580"/>
                </a:lnTo>
                <a:lnTo>
                  <a:pt x="5266505" y="2880211"/>
                </a:lnTo>
                <a:lnTo>
                  <a:pt x="5266505" y="2890950"/>
                </a:lnTo>
                <a:lnTo>
                  <a:pt x="5256537" y="2900921"/>
                </a:lnTo>
                <a:lnTo>
                  <a:pt x="5246568" y="2906290"/>
                </a:lnTo>
                <a:lnTo>
                  <a:pt x="5227398" y="2906290"/>
                </a:lnTo>
                <a:lnTo>
                  <a:pt x="5206693" y="2900921"/>
                </a:lnTo>
                <a:lnTo>
                  <a:pt x="5227398" y="2896319"/>
                </a:lnTo>
                <a:lnTo>
                  <a:pt x="5227398" y="2885580"/>
                </a:lnTo>
                <a:lnTo>
                  <a:pt x="5227398" y="2874842"/>
                </a:lnTo>
                <a:close/>
                <a:moveTo>
                  <a:pt x="8936495" y="2865638"/>
                </a:moveTo>
                <a:lnTo>
                  <a:pt x="8946464" y="2865638"/>
                </a:lnTo>
                <a:lnTo>
                  <a:pt x="8946464" y="2870240"/>
                </a:lnTo>
                <a:lnTo>
                  <a:pt x="8936495" y="2874842"/>
                </a:lnTo>
                <a:close/>
                <a:moveTo>
                  <a:pt x="8657374" y="2865638"/>
                </a:moveTo>
                <a:lnTo>
                  <a:pt x="8667342" y="2865638"/>
                </a:lnTo>
                <a:lnTo>
                  <a:pt x="8678078" y="2874842"/>
                </a:lnTo>
                <a:lnTo>
                  <a:pt x="8657374" y="2880211"/>
                </a:lnTo>
                <a:lnTo>
                  <a:pt x="8647405" y="2874842"/>
                </a:lnTo>
                <a:close/>
                <a:moveTo>
                  <a:pt x="8717185" y="2860268"/>
                </a:moveTo>
                <a:lnTo>
                  <a:pt x="8717185" y="2865638"/>
                </a:lnTo>
                <a:lnTo>
                  <a:pt x="8707217" y="2874842"/>
                </a:lnTo>
                <a:lnTo>
                  <a:pt x="8698015" y="2870240"/>
                </a:lnTo>
                <a:lnTo>
                  <a:pt x="8698015" y="2865638"/>
                </a:lnTo>
                <a:close/>
                <a:moveTo>
                  <a:pt x="8448799" y="2860268"/>
                </a:moveTo>
                <a:lnTo>
                  <a:pt x="8458768" y="2870240"/>
                </a:lnTo>
                <a:lnTo>
                  <a:pt x="8448799" y="2874842"/>
                </a:lnTo>
                <a:lnTo>
                  <a:pt x="8428095" y="2870240"/>
                </a:lnTo>
                <a:close/>
                <a:moveTo>
                  <a:pt x="1715372" y="2860268"/>
                </a:moveTo>
                <a:lnTo>
                  <a:pt x="1735309" y="2860268"/>
                </a:lnTo>
                <a:lnTo>
                  <a:pt x="1746044" y="2865638"/>
                </a:lnTo>
                <a:lnTo>
                  <a:pt x="1715372" y="2880211"/>
                </a:lnTo>
                <a:lnTo>
                  <a:pt x="1705403" y="2874842"/>
                </a:lnTo>
                <a:lnTo>
                  <a:pt x="1715372" y="2870240"/>
                </a:lnTo>
                <a:close/>
                <a:moveTo>
                  <a:pt x="1186267" y="2860268"/>
                </a:moveTo>
                <a:lnTo>
                  <a:pt x="1206971" y="2860268"/>
                </a:lnTo>
                <a:lnTo>
                  <a:pt x="1216940" y="2870240"/>
                </a:lnTo>
                <a:lnTo>
                  <a:pt x="1206971" y="2874842"/>
                </a:lnTo>
                <a:lnTo>
                  <a:pt x="1206971" y="2885580"/>
                </a:lnTo>
                <a:lnTo>
                  <a:pt x="1186267" y="2890950"/>
                </a:lnTo>
                <a:lnTo>
                  <a:pt x="1177066" y="2890950"/>
                </a:lnTo>
                <a:lnTo>
                  <a:pt x="1186267" y="2885580"/>
                </a:lnTo>
                <a:lnTo>
                  <a:pt x="1167097" y="2880211"/>
                </a:lnTo>
                <a:lnTo>
                  <a:pt x="1157128" y="2880211"/>
                </a:lnTo>
                <a:lnTo>
                  <a:pt x="1136424" y="2885580"/>
                </a:lnTo>
                <a:lnTo>
                  <a:pt x="1136424" y="2870240"/>
                </a:lnTo>
                <a:lnTo>
                  <a:pt x="1167097" y="2874842"/>
                </a:lnTo>
                <a:close/>
                <a:moveTo>
                  <a:pt x="2263663" y="2856054"/>
                </a:moveTo>
                <a:lnTo>
                  <a:pt x="2254445" y="2870240"/>
                </a:lnTo>
                <a:lnTo>
                  <a:pt x="2243709" y="2870240"/>
                </a:lnTo>
                <a:lnTo>
                  <a:pt x="2224539" y="2860268"/>
                </a:lnTo>
                <a:close/>
                <a:moveTo>
                  <a:pt x="2264413" y="2854899"/>
                </a:moveTo>
                <a:lnTo>
                  <a:pt x="2274382" y="2854899"/>
                </a:lnTo>
                <a:lnTo>
                  <a:pt x="2263663" y="2856054"/>
                </a:lnTo>
                <a:close/>
                <a:moveTo>
                  <a:pt x="2114117" y="2854899"/>
                </a:moveTo>
                <a:lnTo>
                  <a:pt x="2134054" y="2865638"/>
                </a:lnTo>
                <a:lnTo>
                  <a:pt x="2104915" y="2865638"/>
                </a:lnTo>
                <a:lnTo>
                  <a:pt x="2104915" y="2860268"/>
                </a:lnTo>
                <a:close/>
                <a:moveTo>
                  <a:pt x="1875637" y="2854899"/>
                </a:moveTo>
                <a:lnTo>
                  <a:pt x="1884839" y="2854899"/>
                </a:lnTo>
                <a:lnTo>
                  <a:pt x="1884839" y="2860268"/>
                </a:lnTo>
                <a:lnTo>
                  <a:pt x="1875637" y="2860268"/>
                </a:lnTo>
                <a:close/>
                <a:moveTo>
                  <a:pt x="648728" y="2854899"/>
                </a:moveTo>
                <a:lnTo>
                  <a:pt x="658697" y="2865638"/>
                </a:lnTo>
                <a:lnTo>
                  <a:pt x="628024" y="2865638"/>
                </a:lnTo>
                <a:lnTo>
                  <a:pt x="638760" y="2860268"/>
                </a:lnTo>
                <a:close/>
                <a:moveTo>
                  <a:pt x="140328" y="2854899"/>
                </a:moveTo>
                <a:lnTo>
                  <a:pt x="140328" y="2865638"/>
                </a:lnTo>
                <a:lnTo>
                  <a:pt x="129592" y="2865638"/>
                </a:lnTo>
                <a:lnTo>
                  <a:pt x="119624" y="2860268"/>
                </a:lnTo>
                <a:close/>
                <a:moveTo>
                  <a:pt x="5445941" y="2849530"/>
                </a:moveTo>
                <a:lnTo>
                  <a:pt x="5445941" y="2865638"/>
                </a:lnTo>
                <a:lnTo>
                  <a:pt x="5426003" y="2865638"/>
                </a:lnTo>
                <a:lnTo>
                  <a:pt x="5416035" y="2854899"/>
                </a:lnTo>
                <a:close/>
                <a:moveTo>
                  <a:pt x="5366192" y="2849530"/>
                </a:moveTo>
                <a:lnTo>
                  <a:pt x="5376160" y="2849530"/>
                </a:lnTo>
                <a:lnTo>
                  <a:pt x="5376160" y="2860268"/>
                </a:lnTo>
                <a:close/>
                <a:moveTo>
                  <a:pt x="4867760" y="2849530"/>
                </a:moveTo>
                <a:lnTo>
                  <a:pt x="4877729" y="2865638"/>
                </a:lnTo>
                <a:lnTo>
                  <a:pt x="4867760" y="2870240"/>
                </a:lnTo>
                <a:lnTo>
                  <a:pt x="4867760" y="2874842"/>
                </a:lnTo>
                <a:lnTo>
                  <a:pt x="4877729" y="2880211"/>
                </a:lnTo>
                <a:lnTo>
                  <a:pt x="4877729" y="2890950"/>
                </a:lnTo>
                <a:lnTo>
                  <a:pt x="4886930" y="2900921"/>
                </a:lnTo>
                <a:lnTo>
                  <a:pt x="4907635" y="2896319"/>
                </a:lnTo>
                <a:lnTo>
                  <a:pt x="4896899" y="2890950"/>
                </a:lnTo>
                <a:lnTo>
                  <a:pt x="4896899" y="2880211"/>
                </a:lnTo>
                <a:lnTo>
                  <a:pt x="4956711" y="2865638"/>
                </a:lnTo>
                <a:lnTo>
                  <a:pt x="4956711" y="2854899"/>
                </a:lnTo>
                <a:lnTo>
                  <a:pt x="4937540" y="2865638"/>
                </a:lnTo>
                <a:lnTo>
                  <a:pt x="4907635" y="2865638"/>
                </a:lnTo>
                <a:lnTo>
                  <a:pt x="4877729" y="2849530"/>
                </a:lnTo>
                <a:close/>
                <a:moveTo>
                  <a:pt x="2394006" y="2849530"/>
                </a:moveTo>
                <a:lnTo>
                  <a:pt x="2403208" y="2860268"/>
                </a:lnTo>
                <a:lnTo>
                  <a:pt x="2384037" y="2865638"/>
                </a:lnTo>
                <a:lnTo>
                  <a:pt x="2374068" y="2865638"/>
                </a:lnTo>
                <a:close/>
                <a:moveTo>
                  <a:pt x="2314257" y="2849530"/>
                </a:moveTo>
                <a:lnTo>
                  <a:pt x="2324225" y="2860268"/>
                </a:lnTo>
                <a:lnTo>
                  <a:pt x="2353364" y="2860268"/>
                </a:lnTo>
                <a:lnTo>
                  <a:pt x="2343396" y="2880211"/>
                </a:lnTo>
                <a:lnTo>
                  <a:pt x="2304288" y="2870240"/>
                </a:lnTo>
                <a:lnTo>
                  <a:pt x="2304288" y="2880211"/>
                </a:lnTo>
                <a:lnTo>
                  <a:pt x="2283584" y="2880211"/>
                </a:lnTo>
                <a:lnTo>
                  <a:pt x="2293553" y="2870240"/>
                </a:lnTo>
                <a:lnTo>
                  <a:pt x="2293553" y="2865638"/>
                </a:lnTo>
                <a:close/>
                <a:moveTo>
                  <a:pt x="2214570" y="2849530"/>
                </a:moveTo>
                <a:lnTo>
                  <a:pt x="2214570" y="2860268"/>
                </a:lnTo>
                <a:lnTo>
                  <a:pt x="2194633" y="2865638"/>
                </a:lnTo>
                <a:lnTo>
                  <a:pt x="2214570" y="2865638"/>
                </a:lnTo>
                <a:lnTo>
                  <a:pt x="2214570" y="2874842"/>
                </a:lnTo>
                <a:lnTo>
                  <a:pt x="2183898" y="2890950"/>
                </a:lnTo>
                <a:lnTo>
                  <a:pt x="2173929" y="2890950"/>
                </a:lnTo>
                <a:lnTo>
                  <a:pt x="2154758" y="2900921"/>
                </a:lnTo>
                <a:lnTo>
                  <a:pt x="2154758" y="2906290"/>
                </a:lnTo>
                <a:lnTo>
                  <a:pt x="2124086" y="2906290"/>
                </a:lnTo>
                <a:lnTo>
                  <a:pt x="2124086" y="2896319"/>
                </a:lnTo>
                <a:lnTo>
                  <a:pt x="2144790" y="2890950"/>
                </a:lnTo>
                <a:lnTo>
                  <a:pt x="2144790" y="2880211"/>
                </a:lnTo>
                <a:lnTo>
                  <a:pt x="2183898" y="2870240"/>
                </a:lnTo>
                <a:lnTo>
                  <a:pt x="2173929" y="2860268"/>
                </a:lnTo>
                <a:lnTo>
                  <a:pt x="2194633" y="2854899"/>
                </a:lnTo>
                <a:lnTo>
                  <a:pt x="2204602" y="2854899"/>
                </a:lnTo>
                <a:close/>
                <a:moveTo>
                  <a:pt x="2154758" y="2849530"/>
                </a:moveTo>
                <a:lnTo>
                  <a:pt x="2164727" y="2849530"/>
                </a:lnTo>
                <a:lnTo>
                  <a:pt x="2173929" y="2854899"/>
                </a:lnTo>
                <a:lnTo>
                  <a:pt x="2154758" y="2854899"/>
                </a:lnTo>
                <a:close/>
                <a:moveTo>
                  <a:pt x="2054305" y="2849530"/>
                </a:moveTo>
                <a:lnTo>
                  <a:pt x="2074243" y="2849530"/>
                </a:lnTo>
                <a:lnTo>
                  <a:pt x="2074243" y="2860268"/>
                </a:lnTo>
                <a:lnTo>
                  <a:pt x="2045104" y="2880211"/>
                </a:lnTo>
                <a:lnTo>
                  <a:pt x="2035135" y="2880211"/>
                </a:lnTo>
                <a:lnTo>
                  <a:pt x="2025166" y="2874842"/>
                </a:lnTo>
                <a:lnTo>
                  <a:pt x="2035135" y="2870240"/>
                </a:lnTo>
                <a:lnTo>
                  <a:pt x="2035135" y="2860268"/>
                </a:lnTo>
                <a:close/>
                <a:moveTo>
                  <a:pt x="1834995" y="2849530"/>
                </a:moveTo>
                <a:lnTo>
                  <a:pt x="1844964" y="2854899"/>
                </a:lnTo>
                <a:lnTo>
                  <a:pt x="1825027" y="2854899"/>
                </a:lnTo>
                <a:close/>
                <a:moveTo>
                  <a:pt x="1686233" y="2849530"/>
                </a:moveTo>
                <a:lnTo>
                  <a:pt x="1705403" y="2849530"/>
                </a:lnTo>
                <a:lnTo>
                  <a:pt x="1696201" y="2854899"/>
                </a:lnTo>
                <a:close/>
                <a:moveTo>
                  <a:pt x="857303" y="2849530"/>
                </a:moveTo>
                <a:lnTo>
                  <a:pt x="868038" y="2849530"/>
                </a:lnTo>
                <a:lnTo>
                  <a:pt x="857303" y="2854899"/>
                </a:lnTo>
                <a:lnTo>
                  <a:pt x="838132" y="2854899"/>
                </a:lnTo>
                <a:close/>
                <a:moveTo>
                  <a:pt x="8547719" y="2844161"/>
                </a:moveTo>
                <a:lnTo>
                  <a:pt x="8558454" y="2844161"/>
                </a:lnTo>
                <a:lnTo>
                  <a:pt x="8568423" y="2844161"/>
                </a:lnTo>
                <a:lnTo>
                  <a:pt x="8607530" y="2860268"/>
                </a:lnTo>
                <a:lnTo>
                  <a:pt x="8587593" y="2874842"/>
                </a:lnTo>
                <a:lnTo>
                  <a:pt x="8597562" y="2880211"/>
                </a:lnTo>
                <a:lnTo>
                  <a:pt x="8597562" y="2890950"/>
                </a:lnTo>
                <a:lnTo>
                  <a:pt x="8578391" y="2906290"/>
                </a:lnTo>
                <a:lnTo>
                  <a:pt x="8558454" y="2916262"/>
                </a:lnTo>
                <a:lnTo>
                  <a:pt x="8558454" y="2921631"/>
                </a:lnTo>
                <a:lnTo>
                  <a:pt x="8568423" y="2927000"/>
                </a:lnTo>
                <a:lnTo>
                  <a:pt x="8558454" y="2931602"/>
                </a:lnTo>
                <a:lnTo>
                  <a:pt x="8537750" y="2927000"/>
                </a:lnTo>
                <a:lnTo>
                  <a:pt x="8537750" y="2916262"/>
                </a:lnTo>
                <a:lnTo>
                  <a:pt x="8547719" y="2910892"/>
                </a:lnTo>
                <a:lnTo>
                  <a:pt x="8537750" y="2906290"/>
                </a:lnTo>
                <a:lnTo>
                  <a:pt x="8568423" y="2896319"/>
                </a:lnTo>
                <a:lnTo>
                  <a:pt x="8578391" y="2880211"/>
                </a:lnTo>
                <a:lnTo>
                  <a:pt x="8568423" y="2870240"/>
                </a:lnTo>
                <a:lnTo>
                  <a:pt x="8537750" y="2874842"/>
                </a:lnTo>
                <a:lnTo>
                  <a:pt x="8537750" y="2865638"/>
                </a:lnTo>
                <a:lnTo>
                  <a:pt x="8547719" y="2860268"/>
                </a:lnTo>
                <a:close/>
                <a:moveTo>
                  <a:pt x="1795121" y="2844161"/>
                </a:moveTo>
                <a:lnTo>
                  <a:pt x="1825027" y="2849530"/>
                </a:lnTo>
                <a:lnTo>
                  <a:pt x="1805856" y="2849530"/>
                </a:lnTo>
                <a:lnTo>
                  <a:pt x="1805856" y="2854899"/>
                </a:lnTo>
                <a:lnTo>
                  <a:pt x="1775184" y="2854899"/>
                </a:lnTo>
                <a:lnTo>
                  <a:pt x="1795121" y="2849530"/>
                </a:lnTo>
                <a:close/>
                <a:moveTo>
                  <a:pt x="1396376" y="2844161"/>
                </a:moveTo>
                <a:lnTo>
                  <a:pt x="1415546" y="2849530"/>
                </a:lnTo>
                <a:lnTo>
                  <a:pt x="1396376" y="2849530"/>
                </a:lnTo>
                <a:close/>
                <a:moveTo>
                  <a:pt x="1226909" y="2844161"/>
                </a:moveTo>
                <a:lnTo>
                  <a:pt x="1246079" y="2844161"/>
                </a:lnTo>
                <a:lnTo>
                  <a:pt x="1246079" y="2849530"/>
                </a:lnTo>
                <a:lnTo>
                  <a:pt x="1206971" y="2849530"/>
                </a:lnTo>
                <a:close/>
                <a:moveTo>
                  <a:pt x="8678078" y="2838791"/>
                </a:moveTo>
                <a:lnTo>
                  <a:pt x="8707217" y="2838791"/>
                </a:lnTo>
                <a:lnTo>
                  <a:pt x="8717185" y="2838791"/>
                </a:lnTo>
                <a:lnTo>
                  <a:pt x="8717185" y="2844161"/>
                </a:lnTo>
                <a:lnTo>
                  <a:pt x="8698015" y="2849530"/>
                </a:lnTo>
                <a:lnTo>
                  <a:pt x="8688046" y="2849530"/>
                </a:lnTo>
                <a:lnTo>
                  <a:pt x="8678078" y="2849530"/>
                </a:lnTo>
                <a:close/>
                <a:moveTo>
                  <a:pt x="5316348" y="2838791"/>
                </a:moveTo>
                <a:lnTo>
                  <a:pt x="5336286" y="2838791"/>
                </a:lnTo>
                <a:lnTo>
                  <a:pt x="5336286" y="2849530"/>
                </a:lnTo>
                <a:close/>
                <a:moveTo>
                  <a:pt x="797491" y="2838791"/>
                </a:moveTo>
                <a:lnTo>
                  <a:pt x="808226" y="2849530"/>
                </a:lnTo>
                <a:lnTo>
                  <a:pt x="787522" y="2844161"/>
                </a:lnTo>
                <a:close/>
                <a:moveTo>
                  <a:pt x="469293" y="2838791"/>
                </a:moveTo>
                <a:lnTo>
                  <a:pt x="479261" y="2838791"/>
                </a:lnTo>
                <a:lnTo>
                  <a:pt x="479261" y="2844161"/>
                </a:lnTo>
                <a:lnTo>
                  <a:pt x="448589" y="2844161"/>
                </a:lnTo>
                <a:close/>
                <a:moveTo>
                  <a:pt x="5366192" y="2834189"/>
                </a:moveTo>
                <a:lnTo>
                  <a:pt x="5366192" y="2849530"/>
                </a:lnTo>
                <a:lnTo>
                  <a:pt x="5347021" y="2844161"/>
                </a:lnTo>
                <a:close/>
                <a:moveTo>
                  <a:pt x="1705403" y="2834189"/>
                </a:moveTo>
                <a:lnTo>
                  <a:pt x="1696201" y="2838791"/>
                </a:lnTo>
                <a:lnTo>
                  <a:pt x="1675497" y="2838791"/>
                </a:lnTo>
                <a:close/>
                <a:moveTo>
                  <a:pt x="2353364" y="2829587"/>
                </a:moveTo>
                <a:lnTo>
                  <a:pt x="2374068" y="2838791"/>
                </a:lnTo>
                <a:lnTo>
                  <a:pt x="2384037" y="2838791"/>
                </a:lnTo>
                <a:lnTo>
                  <a:pt x="2394006" y="2844161"/>
                </a:lnTo>
                <a:lnTo>
                  <a:pt x="2374068" y="2849530"/>
                </a:lnTo>
                <a:lnTo>
                  <a:pt x="2343396" y="2849530"/>
                </a:lnTo>
                <a:lnTo>
                  <a:pt x="2334194" y="2838791"/>
                </a:lnTo>
                <a:close/>
                <a:moveTo>
                  <a:pt x="1336564" y="2829587"/>
                </a:moveTo>
                <a:lnTo>
                  <a:pt x="1396376" y="2829587"/>
                </a:lnTo>
                <a:lnTo>
                  <a:pt x="1396376" y="2834189"/>
                </a:lnTo>
                <a:lnTo>
                  <a:pt x="1386407" y="2844161"/>
                </a:lnTo>
                <a:lnTo>
                  <a:pt x="1346532" y="2849530"/>
                </a:lnTo>
                <a:lnTo>
                  <a:pt x="1316626" y="2849530"/>
                </a:lnTo>
                <a:lnTo>
                  <a:pt x="1297456" y="2838791"/>
                </a:lnTo>
                <a:lnTo>
                  <a:pt x="1316626" y="2834189"/>
                </a:lnTo>
                <a:lnTo>
                  <a:pt x="1336564" y="2834189"/>
                </a:lnTo>
                <a:close/>
                <a:moveTo>
                  <a:pt x="8787733" y="2824218"/>
                </a:moveTo>
                <a:lnTo>
                  <a:pt x="8816872" y="2824218"/>
                </a:lnTo>
                <a:lnTo>
                  <a:pt x="8807670" y="2838791"/>
                </a:lnTo>
                <a:lnTo>
                  <a:pt x="8787733" y="2844161"/>
                </a:lnTo>
                <a:lnTo>
                  <a:pt x="8776997" y="2834189"/>
                </a:lnTo>
                <a:lnTo>
                  <a:pt x="8776997" y="2829587"/>
                </a:lnTo>
                <a:close/>
                <a:moveTo>
                  <a:pt x="8618266" y="2824218"/>
                </a:moveTo>
                <a:lnTo>
                  <a:pt x="8628235" y="2834189"/>
                </a:lnTo>
                <a:lnTo>
                  <a:pt x="8638203" y="2838791"/>
                </a:lnTo>
                <a:lnTo>
                  <a:pt x="8628235" y="2849530"/>
                </a:lnTo>
                <a:lnTo>
                  <a:pt x="8618266" y="2838791"/>
                </a:lnTo>
                <a:lnTo>
                  <a:pt x="8607530" y="2829587"/>
                </a:lnTo>
                <a:lnTo>
                  <a:pt x="8618266" y="2829587"/>
                </a:lnTo>
                <a:close/>
                <a:moveTo>
                  <a:pt x="2264413" y="2824218"/>
                </a:moveTo>
                <a:lnTo>
                  <a:pt x="2293553" y="2824218"/>
                </a:lnTo>
                <a:lnTo>
                  <a:pt x="2293553" y="2829587"/>
                </a:lnTo>
                <a:lnTo>
                  <a:pt x="2304288" y="2829587"/>
                </a:lnTo>
                <a:lnTo>
                  <a:pt x="2314257" y="2834189"/>
                </a:lnTo>
                <a:lnTo>
                  <a:pt x="2283584" y="2834189"/>
                </a:lnTo>
                <a:close/>
                <a:moveTo>
                  <a:pt x="2014431" y="2824218"/>
                </a:moveTo>
                <a:lnTo>
                  <a:pt x="2025166" y="2824218"/>
                </a:lnTo>
                <a:lnTo>
                  <a:pt x="2025166" y="2829587"/>
                </a:lnTo>
                <a:lnTo>
                  <a:pt x="2014431" y="2834189"/>
                </a:lnTo>
                <a:lnTo>
                  <a:pt x="2014431" y="2860268"/>
                </a:lnTo>
                <a:lnTo>
                  <a:pt x="2004462" y="2865638"/>
                </a:lnTo>
                <a:lnTo>
                  <a:pt x="2014431" y="2870240"/>
                </a:lnTo>
                <a:lnTo>
                  <a:pt x="2004462" y="2870240"/>
                </a:lnTo>
                <a:lnTo>
                  <a:pt x="1994494" y="2880211"/>
                </a:lnTo>
                <a:lnTo>
                  <a:pt x="1975323" y="2874842"/>
                </a:lnTo>
                <a:lnTo>
                  <a:pt x="1935449" y="2885580"/>
                </a:lnTo>
                <a:lnTo>
                  <a:pt x="1904776" y="2885580"/>
                </a:lnTo>
                <a:lnTo>
                  <a:pt x="1894807" y="2880211"/>
                </a:lnTo>
                <a:lnTo>
                  <a:pt x="1904776" y="2865638"/>
                </a:lnTo>
                <a:lnTo>
                  <a:pt x="1944650" y="2844161"/>
                </a:lnTo>
                <a:lnTo>
                  <a:pt x="1994494" y="2834189"/>
                </a:lnTo>
                <a:close/>
                <a:moveTo>
                  <a:pt x="1655560" y="2824218"/>
                </a:moveTo>
                <a:lnTo>
                  <a:pt x="1655560" y="2834189"/>
                </a:lnTo>
                <a:lnTo>
                  <a:pt x="1636389" y="2844161"/>
                </a:lnTo>
                <a:lnTo>
                  <a:pt x="1615685" y="2838791"/>
                </a:lnTo>
                <a:lnTo>
                  <a:pt x="1615685" y="2834189"/>
                </a:lnTo>
                <a:lnTo>
                  <a:pt x="1636389" y="2834189"/>
                </a:lnTo>
                <a:lnTo>
                  <a:pt x="1636389" y="2829587"/>
                </a:lnTo>
                <a:close/>
                <a:moveTo>
                  <a:pt x="997630" y="2824218"/>
                </a:moveTo>
                <a:lnTo>
                  <a:pt x="956989" y="2844161"/>
                </a:lnTo>
                <a:lnTo>
                  <a:pt x="956989" y="2834189"/>
                </a:lnTo>
                <a:lnTo>
                  <a:pt x="966957" y="2829587"/>
                </a:lnTo>
                <a:lnTo>
                  <a:pt x="977693" y="2829587"/>
                </a:lnTo>
                <a:close/>
                <a:moveTo>
                  <a:pt x="8946464" y="2818848"/>
                </a:moveTo>
                <a:lnTo>
                  <a:pt x="8946464" y="2829587"/>
                </a:lnTo>
                <a:lnTo>
                  <a:pt x="8917325" y="2829587"/>
                </a:lnTo>
                <a:close/>
                <a:moveTo>
                  <a:pt x="2025166" y="2818848"/>
                </a:moveTo>
                <a:lnTo>
                  <a:pt x="2054305" y="2818848"/>
                </a:lnTo>
                <a:lnTo>
                  <a:pt x="2045104" y="2824218"/>
                </a:lnTo>
                <a:lnTo>
                  <a:pt x="2025166" y="2824218"/>
                </a:lnTo>
                <a:close/>
                <a:moveTo>
                  <a:pt x="1964588" y="2818848"/>
                </a:moveTo>
                <a:lnTo>
                  <a:pt x="1985292" y="2818848"/>
                </a:lnTo>
                <a:lnTo>
                  <a:pt x="1964588" y="2824218"/>
                </a:lnTo>
                <a:lnTo>
                  <a:pt x="1944650" y="2824218"/>
                </a:lnTo>
                <a:close/>
                <a:moveTo>
                  <a:pt x="1486093" y="2818848"/>
                </a:moveTo>
                <a:lnTo>
                  <a:pt x="1486093" y="2829587"/>
                </a:lnTo>
                <a:lnTo>
                  <a:pt x="1475358" y="2834189"/>
                </a:lnTo>
                <a:lnTo>
                  <a:pt x="1466923" y="2824218"/>
                </a:lnTo>
                <a:close/>
                <a:moveTo>
                  <a:pt x="1237644" y="2818848"/>
                </a:moveTo>
                <a:lnTo>
                  <a:pt x="1246079" y="2824218"/>
                </a:lnTo>
                <a:lnTo>
                  <a:pt x="1216940" y="2824218"/>
                </a:lnTo>
                <a:close/>
                <a:moveTo>
                  <a:pt x="8707217" y="2813479"/>
                </a:moveTo>
                <a:lnTo>
                  <a:pt x="8717185" y="2813479"/>
                </a:lnTo>
                <a:lnTo>
                  <a:pt x="8717185" y="2818848"/>
                </a:lnTo>
                <a:lnTo>
                  <a:pt x="8707217" y="2818848"/>
                </a:lnTo>
                <a:close/>
                <a:moveTo>
                  <a:pt x="1696201" y="2808110"/>
                </a:moveTo>
                <a:lnTo>
                  <a:pt x="1715372" y="2813479"/>
                </a:lnTo>
                <a:lnTo>
                  <a:pt x="1696201" y="2813479"/>
                </a:lnTo>
                <a:close/>
                <a:moveTo>
                  <a:pt x="1157128" y="2808110"/>
                </a:moveTo>
                <a:lnTo>
                  <a:pt x="1167097" y="2813479"/>
                </a:lnTo>
                <a:lnTo>
                  <a:pt x="1167097" y="2818848"/>
                </a:lnTo>
                <a:lnTo>
                  <a:pt x="1136424" y="2829587"/>
                </a:lnTo>
                <a:lnTo>
                  <a:pt x="1126456" y="2829587"/>
                </a:lnTo>
                <a:close/>
                <a:moveTo>
                  <a:pt x="8647405" y="2803508"/>
                </a:moveTo>
                <a:lnTo>
                  <a:pt x="8657374" y="2808110"/>
                </a:lnTo>
                <a:lnTo>
                  <a:pt x="8657374" y="2803508"/>
                </a:lnTo>
                <a:lnTo>
                  <a:pt x="8688046" y="2808110"/>
                </a:lnTo>
                <a:lnTo>
                  <a:pt x="8678078" y="2818848"/>
                </a:lnTo>
                <a:lnTo>
                  <a:pt x="8678078" y="2824218"/>
                </a:lnTo>
                <a:lnTo>
                  <a:pt x="8657374" y="2824218"/>
                </a:lnTo>
                <a:lnTo>
                  <a:pt x="8638203" y="2813479"/>
                </a:lnTo>
                <a:lnTo>
                  <a:pt x="8628235" y="2808110"/>
                </a:lnTo>
                <a:close/>
                <a:moveTo>
                  <a:pt x="1925480" y="2803508"/>
                </a:moveTo>
                <a:lnTo>
                  <a:pt x="1935449" y="2808110"/>
                </a:lnTo>
                <a:lnTo>
                  <a:pt x="1925480" y="2824218"/>
                </a:lnTo>
                <a:lnTo>
                  <a:pt x="1915511" y="2824218"/>
                </a:lnTo>
                <a:lnTo>
                  <a:pt x="1925480" y="2813479"/>
                </a:lnTo>
                <a:close/>
                <a:moveTo>
                  <a:pt x="1904776" y="2803508"/>
                </a:moveTo>
                <a:lnTo>
                  <a:pt x="1904776" y="2813479"/>
                </a:lnTo>
                <a:lnTo>
                  <a:pt x="1884839" y="2813479"/>
                </a:lnTo>
                <a:close/>
                <a:moveTo>
                  <a:pt x="1665529" y="2803508"/>
                </a:moveTo>
                <a:lnTo>
                  <a:pt x="1675497" y="2813479"/>
                </a:lnTo>
                <a:lnTo>
                  <a:pt x="1655560" y="2818848"/>
                </a:lnTo>
                <a:lnTo>
                  <a:pt x="1655560" y="2813479"/>
                </a:lnTo>
                <a:lnTo>
                  <a:pt x="1665529" y="2808110"/>
                </a:lnTo>
                <a:close/>
                <a:moveTo>
                  <a:pt x="9556084" y="2798139"/>
                </a:moveTo>
                <a:lnTo>
                  <a:pt x="9566053" y="2798139"/>
                </a:lnTo>
                <a:lnTo>
                  <a:pt x="9566053" y="2808110"/>
                </a:lnTo>
                <a:lnTo>
                  <a:pt x="9556084" y="2808110"/>
                </a:lnTo>
                <a:close/>
                <a:moveTo>
                  <a:pt x="9017011" y="2798139"/>
                </a:moveTo>
                <a:lnTo>
                  <a:pt x="9026980" y="2808110"/>
                </a:lnTo>
                <a:lnTo>
                  <a:pt x="9006276" y="2808110"/>
                </a:lnTo>
                <a:lnTo>
                  <a:pt x="9006276" y="2803508"/>
                </a:lnTo>
                <a:close/>
                <a:moveTo>
                  <a:pt x="8618266" y="2798139"/>
                </a:moveTo>
                <a:lnTo>
                  <a:pt x="8628235" y="2798139"/>
                </a:lnTo>
                <a:lnTo>
                  <a:pt x="8628235" y="2808110"/>
                </a:lnTo>
                <a:lnTo>
                  <a:pt x="8618266" y="2803508"/>
                </a:lnTo>
                <a:close/>
                <a:moveTo>
                  <a:pt x="8587593" y="2798139"/>
                </a:moveTo>
                <a:lnTo>
                  <a:pt x="8597562" y="2798139"/>
                </a:lnTo>
                <a:lnTo>
                  <a:pt x="8618266" y="2813479"/>
                </a:lnTo>
                <a:lnTo>
                  <a:pt x="8587593" y="2813479"/>
                </a:lnTo>
                <a:close/>
                <a:moveTo>
                  <a:pt x="2454584" y="2798139"/>
                </a:moveTo>
                <a:lnTo>
                  <a:pt x="2473755" y="2798139"/>
                </a:lnTo>
                <a:lnTo>
                  <a:pt x="2463019" y="2803508"/>
                </a:lnTo>
                <a:lnTo>
                  <a:pt x="2454584" y="2803508"/>
                </a:lnTo>
                <a:close/>
                <a:moveTo>
                  <a:pt x="937819" y="2798139"/>
                </a:moveTo>
                <a:lnTo>
                  <a:pt x="956989" y="2803508"/>
                </a:lnTo>
                <a:lnTo>
                  <a:pt x="927850" y="2813479"/>
                </a:lnTo>
                <a:lnTo>
                  <a:pt x="917881" y="2813479"/>
                </a:lnTo>
                <a:close/>
                <a:moveTo>
                  <a:pt x="2384037" y="2793536"/>
                </a:moveTo>
                <a:lnTo>
                  <a:pt x="2413176" y="2793536"/>
                </a:lnTo>
                <a:lnTo>
                  <a:pt x="2423912" y="2798139"/>
                </a:lnTo>
                <a:lnTo>
                  <a:pt x="2394006" y="2808110"/>
                </a:lnTo>
                <a:lnTo>
                  <a:pt x="2384037" y="2803508"/>
                </a:lnTo>
                <a:lnTo>
                  <a:pt x="2364100" y="2803508"/>
                </a:lnTo>
                <a:lnTo>
                  <a:pt x="2364100" y="2798139"/>
                </a:lnTo>
                <a:close/>
                <a:moveTo>
                  <a:pt x="1775184" y="2793536"/>
                </a:moveTo>
                <a:lnTo>
                  <a:pt x="1785152" y="2793536"/>
                </a:lnTo>
                <a:lnTo>
                  <a:pt x="1765215" y="2803508"/>
                </a:lnTo>
                <a:lnTo>
                  <a:pt x="1746044" y="2798139"/>
                </a:lnTo>
                <a:close/>
                <a:moveTo>
                  <a:pt x="1446219" y="2793536"/>
                </a:moveTo>
                <a:lnTo>
                  <a:pt x="1456187" y="2798139"/>
                </a:lnTo>
                <a:lnTo>
                  <a:pt x="1436250" y="2808110"/>
                </a:lnTo>
                <a:lnTo>
                  <a:pt x="1436250" y="2803508"/>
                </a:lnTo>
                <a:close/>
                <a:moveTo>
                  <a:pt x="5347021" y="2788167"/>
                </a:moveTo>
                <a:lnTo>
                  <a:pt x="5366192" y="2788167"/>
                </a:lnTo>
                <a:lnTo>
                  <a:pt x="5366192" y="2793536"/>
                </a:lnTo>
                <a:lnTo>
                  <a:pt x="5347021" y="2793536"/>
                </a:lnTo>
                <a:close/>
                <a:moveTo>
                  <a:pt x="5276474" y="2788167"/>
                </a:moveTo>
                <a:lnTo>
                  <a:pt x="5287209" y="2788167"/>
                </a:lnTo>
                <a:lnTo>
                  <a:pt x="5326317" y="2808110"/>
                </a:lnTo>
                <a:lnTo>
                  <a:pt x="5326317" y="2818848"/>
                </a:lnTo>
                <a:lnTo>
                  <a:pt x="5316348" y="2824218"/>
                </a:lnTo>
                <a:lnTo>
                  <a:pt x="5316348" y="2834189"/>
                </a:lnTo>
                <a:lnTo>
                  <a:pt x="5287209" y="2834189"/>
                </a:lnTo>
                <a:lnTo>
                  <a:pt x="5306380" y="2844161"/>
                </a:lnTo>
                <a:lnTo>
                  <a:pt x="5295644" y="2854899"/>
                </a:lnTo>
                <a:lnTo>
                  <a:pt x="5287209" y="2860268"/>
                </a:lnTo>
                <a:lnTo>
                  <a:pt x="5276474" y="2865638"/>
                </a:lnTo>
                <a:lnTo>
                  <a:pt x="5246568" y="2860268"/>
                </a:lnTo>
                <a:lnTo>
                  <a:pt x="5235833" y="2865638"/>
                </a:lnTo>
                <a:lnTo>
                  <a:pt x="5227398" y="2860268"/>
                </a:lnTo>
                <a:lnTo>
                  <a:pt x="5246568" y="2854899"/>
                </a:lnTo>
                <a:lnTo>
                  <a:pt x="5256537" y="2834189"/>
                </a:lnTo>
                <a:lnTo>
                  <a:pt x="5246568" y="2834189"/>
                </a:lnTo>
                <a:lnTo>
                  <a:pt x="5266505" y="2824218"/>
                </a:lnTo>
                <a:lnTo>
                  <a:pt x="5266505" y="2813479"/>
                </a:lnTo>
                <a:lnTo>
                  <a:pt x="5287209" y="2808110"/>
                </a:lnTo>
                <a:lnTo>
                  <a:pt x="5287209" y="2798139"/>
                </a:lnTo>
                <a:lnTo>
                  <a:pt x="5276474" y="2793536"/>
                </a:lnTo>
                <a:close/>
                <a:moveTo>
                  <a:pt x="2074243" y="2788167"/>
                </a:moveTo>
                <a:lnTo>
                  <a:pt x="2094947" y="2788167"/>
                </a:lnTo>
                <a:lnTo>
                  <a:pt x="2084978" y="2793536"/>
                </a:lnTo>
                <a:lnTo>
                  <a:pt x="2074243" y="2793536"/>
                </a:lnTo>
                <a:close/>
                <a:moveTo>
                  <a:pt x="1426281" y="2788167"/>
                </a:moveTo>
                <a:lnTo>
                  <a:pt x="1436250" y="2793536"/>
                </a:lnTo>
                <a:lnTo>
                  <a:pt x="1415546" y="2793536"/>
                </a:lnTo>
                <a:close/>
                <a:moveTo>
                  <a:pt x="1865668" y="2782798"/>
                </a:moveTo>
                <a:lnTo>
                  <a:pt x="1894807" y="2782798"/>
                </a:lnTo>
                <a:lnTo>
                  <a:pt x="1894807" y="2788167"/>
                </a:lnTo>
                <a:lnTo>
                  <a:pt x="1884839" y="2798139"/>
                </a:lnTo>
                <a:lnTo>
                  <a:pt x="1865668" y="2798139"/>
                </a:lnTo>
                <a:lnTo>
                  <a:pt x="1855699" y="2798139"/>
                </a:lnTo>
                <a:lnTo>
                  <a:pt x="1844964" y="2798139"/>
                </a:lnTo>
                <a:lnTo>
                  <a:pt x="1834995" y="2788167"/>
                </a:lnTo>
                <a:close/>
                <a:moveTo>
                  <a:pt x="9375882" y="2772826"/>
                </a:moveTo>
                <a:lnTo>
                  <a:pt x="9395052" y="2782798"/>
                </a:lnTo>
                <a:lnTo>
                  <a:pt x="9375882" y="2782798"/>
                </a:lnTo>
                <a:lnTo>
                  <a:pt x="9345976" y="2782798"/>
                </a:lnTo>
                <a:lnTo>
                  <a:pt x="9355945" y="2777429"/>
                </a:lnTo>
                <a:close/>
                <a:moveTo>
                  <a:pt x="8967168" y="2772826"/>
                </a:moveTo>
                <a:lnTo>
                  <a:pt x="8987105" y="2772826"/>
                </a:lnTo>
                <a:lnTo>
                  <a:pt x="8987105" y="2793536"/>
                </a:lnTo>
                <a:lnTo>
                  <a:pt x="8967168" y="2793536"/>
                </a:lnTo>
                <a:lnTo>
                  <a:pt x="8967168" y="2803508"/>
                </a:lnTo>
                <a:lnTo>
                  <a:pt x="8957199" y="2793536"/>
                </a:lnTo>
                <a:lnTo>
                  <a:pt x="8967168" y="2788167"/>
                </a:lnTo>
                <a:lnTo>
                  <a:pt x="8957199" y="2782798"/>
                </a:lnTo>
                <a:close/>
                <a:moveTo>
                  <a:pt x="1815825" y="2772826"/>
                </a:moveTo>
                <a:lnTo>
                  <a:pt x="1815825" y="2782798"/>
                </a:lnTo>
                <a:lnTo>
                  <a:pt x="1775184" y="2793536"/>
                </a:lnTo>
                <a:lnTo>
                  <a:pt x="1775184" y="2788167"/>
                </a:lnTo>
                <a:lnTo>
                  <a:pt x="1785152" y="2782798"/>
                </a:lnTo>
                <a:lnTo>
                  <a:pt x="1785152" y="2777429"/>
                </a:lnTo>
                <a:close/>
                <a:moveTo>
                  <a:pt x="1576578" y="2772826"/>
                </a:moveTo>
                <a:lnTo>
                  <a:pt x="1595748" y="2772826"/>
                </a:lnTo>
                <a:lnTo>
                  <a:pt x="1595748" y="2782798"/>
                </a:lnTo>
                <a:lnTo>
                  <a:pt x="1595748" y="2788167"/>
                </a:lnTo>
                <a:lnTo>
                  <a:pt x="1576578" y="2788167"/>
                </a:lnTo>
                <a:close/>
                <a:moveTo>
                  <a:pt x="1496062" y="2772826"/>
                </a:moveTo>
                <a:lnTo>
                  <a:pt x="1506030" y="2777429"/>
                </a:lnTo>
                <a:lnTo>
                  <a:pt x="1496062" y="2782798"/>
                </a:lnTo>
                <a:lnTo>
                  <a:pt x="1486093" y="2777429"/>
                </a:lnTo>
                <a:close/>
                <a:moveTo>
                  <a:pt x="1196236" y="2772826"/>
                </a:moveTo>
                <a:lnTo>
                  <a:pt x="1206971" y="2777429"/>
                </a:lnTo>
                <a:lnTo>
                  <a:pt x="1186267" y="2782798"/>
                </a:lnTo>
                <a:lnTo>
                  <a:pt x="1186267" y="2777429"/>
                </a:lnTo>
                <a:close/>
                <a:moveTo>
                  <a:pt x="1665529" y="2767457"/>
                </a:moveTo>
                <a:lnTo>
                  <a:pt x="1665529" y="2772826"/>
                </a:lnTo>
                <a:lnTo>
                  <a:pt x="1646358" y="2772826"/>
                </a:lnTo>
                <a:close/>
                <a:moveTo>
                  <a:pt x="2035135" y="2762088"/>
                </a:moveTo>
                <a:lnTo>
                  <a:pt x="2064274" y="2767457"/>
                </a:lnTo>
                <a:lnTo>
                  <a:pt x="2045104" y="2767457"/>
                </a:lnTo>
                <a:close/>
                <a:moveTo>
                  <a:pt x="797491" y="2762088"/>
                </a:moveTo>
                <a:lnTo>
                  <a:pt x="808226" y="2762088"/>
                </a:lnTo>
                <a:lnTo>
                  <a:pt x="787522" y="2767457"/>
                </a:lnTo>
                <a:lnTo>
                  <a:pt x="768352" y="2767457"/>
                </a:lnTo>
                <a:close/>
                <a:moveTo>
                  <a:pt x="8876683" y="2757486"/>
                </a:moveTo>
                <a:lnTo>
                  <a:pt x="8867482" y="2767457"/>
                </a:lnTo>
                <a:lnTo>
                  <a:pt x="8876683" y="2772826"/>
                </a:lnTo>
                <a:lnTo>
                  <a:pt x="8857513" y="2777429"/>
                </a:lnTo>
                <a:lnTo>
                  <a:pt x="8857513" y="2767457"/>
                </a:lnTo>
                <a:lnTo>
                  <a:pt x="8826840" y="2762088"/>
                </a:lnTo>
                <a:close/>
                <a:moveTo>
                  <a:pt x="5465111" y="2757486"/>
                </a:moveTo>
                <a:lnTo>
                  <a:pt x="5485815" y="2757486"/>
                </a:lnTo>
                <a:lnTo>
                  <a:pt x="5475847" y="2762088"/>
                </a:lnTo>
                <a:lnTo>
                  <a:pt x="5495784" y="2767457"/>
                </a:lnTo>
                <a:lnTo>
                  <a:pt x="5475847" y="2767457"/>
                </a:lnTo>
                <a:lnTo>
                  <a:pt x="5465111" y="2772826"/>
                </a:lnTo>
                <a:lnTo>
                  <a:pt x="5426003" y="2782798"/>
                </a:lnTo>
                <a:lnTo>
                  <a:pt x="5426003" y="2777429"/>
                </a:lnTo>
                <a:lnTo>
                  <a:pt x="5416035" y="2772826"/>
                </a:lnTo>
                <a:lnTo>
                  <a:pt x="5435972" y="2762088"/>
                </a:lnTo>
                <a:lnTo>
                  <a:pt x="5456676" y="2762088"/>
                </a:lnTo>
                <a:close/>
                <a:moveTo>
                  <a:pt x="1636389" y="2757486"/>
                </a:moveTo>
                <a:lnTo>
                  <a:pt x="1655560" y="2757486"/>
                </a:lnTo>
                <a:lnTo>
                  <a:pt x="1636389" y="2767457"/>
                </a:lnTo>
                <a:close/>
                <a:moveTo>
                  <a:pt x="9764659" y="2752117"/>
                </a:moveTo>
                <a:lnTo>
                  <a:pt x="9754690" y="2762088"/>
                </a:lnTo>
                <a:lnTo>
                  <a:pt x="9735519" y="2757486"/>
                </a:lnTo>
                <a:close/>
                <a:moveTo>
                  <a:pt x="8807670" y="2752117"/>
                </a:moveTo>
                <a:lnTo>
                  <a:pt x="8807670" y="2762088"/>
                </a:lnTo>
                <a:lnTo>
                  <a:pt x="8797701" y="2767457"/>
                </a:lnTo>
                <a:lnTo>
                  <a:pt x="8787733" y="2757486"/>
                </a:lnTo>
                <a:close/>
                <a:moveTo>
                  <a:pt x="1746044" y="2752117"/>
                </a:moveTo>
                <a:lnTo>
                  <a:pt x="1746044" y="2767457"/>
                </a:lnTo>
                <a:lnTo>
                  <a:pt x="1735309" y="2762088"/>
                </a:lnTo>
                <a:close/>
                <a:moveTo>
                  <a:pt x="8717185" y="2747514"/>
                </a:moveTo>
                <a:lnTo>
                  <a:pt x="8717185" y="2767457"/>
                </a:lnTo>
                <a:lnTo>
                  <a:pt x="8698015" y="2767457"/>
                </a:lnTo>
                <a:lnTo>
                  <a:pt x="8698015" y="2757486"/>
                </a:lnTo>
                <a:close/>
                <a:moveTo>
                  <a:pt x="8667342" y="2747514"/>
                </a:moveTo>
                <a:lnTo>
                  <a:pt x="8688046" y="2757486"/>
                </a:lnTo>
                <a:lnTo>
                  <a:pt x="8678078" y="2762088"/>
                </a:lnTo>
                <a:lnTo>
                  <a:pt x="8667342" y="2772826"/>
                </a:lnTo>
                <a:lnTo>
                  <a:pt x="8667342" y="2757486"/>
                </a:lnTo>
                <a:lnTo>
                  <a:pt x="8657374" y="2757486"/>
                </a:lnTo>
                <a:lnTo>
                  <a:pt x="8657374" y="2752117"/>
                </a:lnTo>
                <a:close/>
                <a:moveTo>
                  <a:pt x="1615685" y="2747514"/>
                </a:moveTo>
                <a:lnTo>
                  <a:pt x="1615685" y="2752117"/>
                </a:lnTo>
                <a:lnTo>
                  <a:pt x="1605717" y="2762088"/>
                </a:lnTo>
                <a:lnTo>
                  <a:pt x="1605717" y="2752117"/>
                </a:lnTo>
                <a:close/>
                <a:moveTo>
                  <a:pt x="1815825" y="2742145"/>
                </a:moveTo>
                <a:lnTo>
                  <a:pt x="1844964" y="2742145"/>
                </a:lnTo>
                <a:lnTo>
                  <a:pt x="1834995" y="2747514"/>
                </a:lnTo>
                <a:lnTo>
                  <a:pt x="1805856" y="2747514"/>
                </a:lnTo>
                <a:close/>
                <a:moveTo>
                  <a:pt x="618056" y="2742145"/>
                </a:moveTo>
                <a:lnTo>
                  <a:pt x="638760" y="2742145"/>
                </a:lnTo>
                <a:lnTo>
                  <a:pt x="648728" y="2747514"/>
                </a:lnTo>
                <a:lnTo>
                  <a:pt x="648728" y="2752117"/>
                </a:lnTo>
                <a:lnTo>
                  <a:pt x="608087" y="2767457"/>
                </a:lnTo>
                <a:lnTo>
                  <a:pt x="578181" y="2772826"/>
                </a:lnTo>
                <a:lnTo>
                  <a:pt x="558244" y="2782798"/>
                </a:lnTo>
                <a:lnTo>
                  <a:pt x="549042" y="2782798"/>
                </a:lnTo>
                <a:lnTo>
                  <a:pt x="549042" y="2777429"/>
                </a:lnTo>
                <a:lnTo>
                  <a:pt x="558244" y="2772826"/>
                </a:lnTo>
                <a:close/>
                <a:moveTo>
                  <a:pt x="558244" y="2742145"/>
                </a:moveTo>
                <a:lnTo>
                  <a:pt x="558244" y="2747514"/>
                </a:lnTo>
                <a:lnTo>
                  <a:pt x="539073" y="2752117"/>
                </a:lnTo>
                <a:lnTo>
                  <a:pt x="539073" y="2747514"/>
                </a:lnTo>
                <a:close/>
                <a:moveTo>
                  <a:pt x="498432" y="2742145"/>
                </a:moveTo>
                <a:lnTo>
                  <a:pt x="508401" y="2752117"/>
                </a:lnTo>
                <a:lnTo>
                  <a:pt x="489230" y="2752117"/>
                </a:lnTo>
                <a:lnTo>
                  <a:pt x="489230" y="2747514"/>
                </a:lnTo>
                <a:close/>
                <a:moveTo>
                  <a:pt x="2293553" y="2736776"/>
                </a:moveTo>
                <a:lnTo>
                  <a:pt x="2293553" y="2747514"/>
                </a:lnTo>
                <a:lnTo>
                  <a:pt x="2304288" y="2752117"/>
                </a:lnTo>
                <a:lnTo>
                  <a:pt x="2283584" y="2757486"/>
                </a:lnTo>
                <a:lnTo>
                  <a:pt x="2283584" y="2747514"/>
                </a:lnTo>
                <a:lnTo>
                  <a:pt x="2254445" y="2747514"/>
                </a:lnTo>
                <a:lnTo>
                  <a:pt x="2264413" y="2742145"/>
                </a:lnTo>
                <a:close/>
                <a:moveTo>
                  <a:pt x="1286721" y="2736776"/>
                </a:moveTo>
                <a:lnTo>
                  <a:pt x="1297456" y="2742145"/>
                </a:lnTo>
                <a:lnTo>
                  <a:pt x="1256815" y="2757486"/>
                </a:lnTo>
                <a:lnTo>
                  <a:pt x="1226909" y="2752117"/>
                </a:lnTo>
                <a:lnTo>
                  <a:pt x="1246079" y="2752117"/>
                </a:lnTo>
                <a:lnTo>
                  <a:pt x="1246079" y="2747514"/>
                </a:lnTo>
                <a:lnTo>
                  <a:pt x="1256815" y="2742145"/>
                </a:lnTo>
                <a:lnTo>
                  <a:pt x="1276752" y="2742145"/>
                </a:lnTo>
                <a:close/>
                <a:moveTo>
                  <a:pt x="1237644" y="2736776"/>
                </a:moveTo>
                <a:lnTo>
                  <a:pt x="1246079" y="2742145"/>
                </a:lnTo>
                <a:lnTo>
                  <a:pt x="1237644" y="2742145"/>
                </a:lnTo>
                <a:lnTo>
                  <a:pt x="1229692" y="2740753"/>
                </a:lnTo>
                <a:close/>
                <a:moveTo>
                  <a:pt x="1206971" y="2736776"/>
                </a:moveTo>
                <a:lnTo>
                  <a:pt x="1229692" y="2740753"/>
                </a:lnTo>
                <a:lnTo>
                  <a:pt x="1226909" y="2742145"/>
                </a:lnTo>
                <a:lnTo>
                  <a:pt x="1237644" y="2742145"/>
                </a:lnTo>
                <a:lnTo>
                  <a:pt x="1186267" y="2767457"/>
                </a:lnTo>
                <a:lnTo>
                  <a:pt x="1167097" y="2767457"/>
                </a:lnTo>
                <a:close/>
                <a:moveTo>
                  <a:pt x="8727921" y="2731407"/>
                </a:moveTo>
                <a:lnTo>
                  <a:pt x="8717185" y="2742145"/>
                </a:lnTo>
                <a:lnTo>
                  <a:pt x="8698015" y="2742145"/>
                </a:lnTo>
                <a:lnTo>
                  <a:pt x="8688046" y="2747514"/>
                </a:lnTo>
                <a:lnTo>
                  <a:pt x="8678078" y="2742145"/>
                </a:lnTo>
                <a:lnTo>
                  <a:pt x="8678078" y="2736776"/>
                </a:lnTo>
                <a:lnTo>
                  <a:pt x="8707217" y="2736776"/>
                </a:lnTo>
                <a:close/>
                <a:moveTo>
                  <a:pt x="9296133" y="2726037"/>
                </a:moveTo>
                <a:lnTo>
                  <a:pt x="9306101" y="2726037"/>
                </a:lnTo>
                <a:lnTo>
                  <a:pt x="9296133" y="2736776"/>
                </a:lnTo>
                <a:lnTo>
                  <a:pt x="9266227" y="2736776"/>
                </a:lnTo>
                <a:lnTo>
                  <a:pt x="9266227" y="2731407"/>
                </a:lnTo>
                <a:lnTo>
                  <a:pt x="9276962" y="2731407"/>
                </a:lnTo>
                <a:close/>
                <a:moveTo>
                  <a:pt x="8847544" y="2726037"/>
                </a:moveTo>
                <a:lnTo>
                  <a:pt x="8867482" y="2726037"/>
                </a:lnTo>
                <a:lnTo>
                  <a:pt x="8897388" y="2747514"/>
                </a:lnTo>
                <a:lnTo>
                  <a:pt x="8876683" y="2752117"/>
                </a:lnTo>
                <a:lnTo>
                  <a:pt x="8857513" y="2747514"/>
                </a:lnTo>
                <a:close/>
                <a:moveTo>
                  <a:pt x="2243709" y="2726037"/>
                </a:moveTo>
                <a:lnTo>
                  <a:pt x="2264413" y="2731407"/>
                </a:lnTo>
                <a:lnTo>
                  <a:pt x="2254445" y="2736776"/>
                </a:lnTo>
                <a:lnTo>
                  <a:pt x="2233741" y="2742145"/>
                </a:lnTo>
                <a:lnTo>
                  <a:pt x="2233741" y="2736776"/>
                </a:lnTo>
                <a:close/>
                <a:moveTo>
                  <a:pt x="2194633" y="2726037"/>
                </a:moveTo>
                <a:lnTo>
                  <a:pt x="2204602" y="2726037"/>
                </a:lnTo>
                <a:lnTo>
                  <a:pt x="2214570" y="2731407"/>
                </a:lnTo>
                <a:lnTo>
                  <a:pt x="2194633" y="2747514"/>
                </a:lnTo>
                <a:lnTo>
                  <a:pt x="2224539" y="2752117"/>
                </a:lnTo>
                <a:lnTo>
                  <a:pt x="2224539" y="2762088"/>
                </a:lnTo>
                <a:lnTo>
                  <a:pt x="2194633" y="2772826"/>
                </a:lnTo>
                <a:lnTo>
                  <a:pt x="2183898" y="2772826"/>
                </a:lnTo>
                <a:lnTo>
                  <a:pt x="2173929" y="2777429"/>
                </a:lnTo>
                <a:lnTo>
                  <a:pt x="2064274" y="2777429"/>
                </a:lnTo>
                <a:lnTo>
                  <a:pt x="2064274" y="2767457"/>
                </a:lnTo>
                <a:lnTo>
                  <a:pt x="2094947" y="2767457"/>
                </a:lnTo>
                <a:lnTo>
                  <a:pt x="2104915" y="2762088"/>
                </a:lnTo>
                <a:lnTo>
                  <a:pt x="2104915" y="2752117"/>
                </a:lnTo>
                <a:lnTo>
                  <a:pt x="2114117" y="2742145"/>
                </a:lnTo>
                <a:lnTo>
                  <a:pt x="2144790" y="2752117"/>
                </a:lnTo>
                <a:lnTo>
                  <a:pt x="2154758" y="2747514"/>
                </a:lnTo>
                <a:lnTo>
                  <a:pt x="2173929" y="2747514"/>
                </a:lnTo>
                <a:close/>
                <a:moveTo>
                  <a:pt x="1954619" y="2726037"/>
                </a:moveTo>
                <a:lnTo>
                  <a:pt x="1975323" y="2726037"/>
                </a:lnTo>
                <a:lnTo>
                  <a:pt x="1985292" y="2731407"/>
                </a:lnTo>
                <a:lnTo>
                  <a:pt x="1975323" y="2736776"/>
                </a:lnTo>
                <a:lnTo>
                  <a:pt x="1954619" y="2742145"/>
                </a:lnTo>
                <a:lnTo>
                  <a:pt x="1925480" y="2772826"/>
                </a:lnTo>
                <a:lnTo>
                  <a:pt x="1915511" y="2777429"/>
                </a:lnTo>
                <a:lnTo>
                  <a:pt x="1915511" y="2762088"/>
                </a:lnTo>
                <a:lnTo>
                  <a:pt x="1915511" y="2747514"/>
                </a:lnTo>
                <a:lnTo>
                  <a:pt x="1894807" y="2742145"/>
                </a:lnTo>
                <a:lnTo>
                  <a:pt x="1884839" y="2747514"/>
                </a:lnTo>
                <a:lnTo>
                  <a:pt x="1884839" y="2742145"/>
                </a:lnTo>
                <a:lnTo>
                  <a:pt x="1894807" y="2736776"/>
                </a:lnTo>
                <a:lnTo>
                  <a:pt x="1925480" y="2736776"/>
                </a:lnTo>
                <a:close/>
                <a:moveTo>
                  <a:pt x="9435694" y="2721435"/>
                </a:moveTo>
                <a:lnTo>
                  <a:pt x="9446429" y="2721435"/>
                </a:lnTo>
                <a:lnTo>
                  <a:pt x="9454864" y="2726037"/>
                </a:lnTo>
                <a:lnTo>
                  <a:pt x="9446429" y="2726037"/>
                </a:lnTo>
                <a:lnTo>
                  <a:pt x="9435694" y="2726037"/>
                </a:lnTo>
                <a:close/>
                <a:moveTo>
                  <a:pt x="2394006" y="2721435"/>
                </a:moveTo>
                <a:lnTo>
                  <a:pt x="2394006" y="2736776"/>
                </a:lnTo>
                <a:lnTo>
                  <a:pt x="2374068" y="2742145"/>
                </a:lnTo>
                <a:lnTo>
                  <a:pt x="2374068" y="2726037"/>
                </a:lnTo>
                <a:close/>
                <a:moveTo>
                  <a:pt x="1646358" y="2721435"/>
                </a:moveTo>
                <a:lnTo>
                  <a:pt x="1675497" y="2721435"/>
                </a:lnTo>
                <a:lnTo>
                  <a:pt x="1655560" y="2726037"/>
                </a:lnTo>
                <a:lnTo>
                  <a:pt x="1646358" y="2726037"/>
                </a:lnTo>
                <a:close/>
                <a:moveTo>
                  <a:pt x="1636389" y="2721435"/>
                </a:moveTo>
                <a:lnTo>
                  <a:pt x="1636389" y="2736776"/>
                </a:lnTo>
                <a:lnTo>
                  <a:pt x="1615685" y="2726037"/>
                </a:lnTo>
                <a:close/>
                <a:moveTo>
                  <a:pt x="1555874" y="2721435"/>
                </a:moveTo>
                <a:lnTo>
                  <a:pt x="1555874" y="2731407"/>
                </a:lnTo>
                <a:lnTo>
                  <a:pt x="1526735" y="2752117"/>
                </a:lnTo>
                <a:lnTo>
                  <a:pt x="1526735" y="2736776"/>
                </a:lnTo>
                <a:close/>
                <a:moveTo>
                  <a:pt x="9105962" y="2716066"/>
                </a:moveTo>
                <a:lnTo>
                  <a:pt x="9105962" y="2726037"/>
                </a:lnTo>
                <a:lnTo>
                  <a:pt x="9096760" y="2726037"/>
                </a:lnTo>
                <a:close/>
                <a:moveTo>
                  <a:pt x="8927293" y="2716066"/>
                </a:moveTo>
                <a:lnTo>
                  <a:pt x="8946464" y="2716066"/>
                </a:lnTo>
                <a:lnTo>
                  <a:pt x="8946464" y="2731407"/>
                </a:lnTo>
                <a:lnTo>
                  <a:pt x="8936495" y="2736776"/>
                </a:lnTo>
                <a:close/>
                <a:moveTo>
                  <a:pt x="8907356" y="2716066"/>
                </a:moveTo>
                <a:lnTo>
                  <a:pt x="8917325" y="2716066"/>
                </a:lnTo>
                <a:lnTo>
                  <a:pt x="8927293" y="2721435"/>
                </a:lnTo>
                <a:lnTo>
                  <a:pt x="8907356" y="2731407"/>
                </a:lnTo>
                <a:close/>
                <a:moveTo>
                  <a:pt x="8797701" y="2716066"/>
                </a:moveTo>
                <a:lnTo>
                  <a:pt x="8807670" y="2721435"/>
                </a:lnTo>
                <a:lnTo>
                  <a:pt x="8787733" y="2742145"/>
                </a:lnTo>
                <a:lnTo>
                  <a:pt x="8776997" y="2731407"/>
                </a:lnTo>
                <a:lnTo>
                  <a:pt x="8787733" y="2726037"/>
                </a:lnTo>
                <a:close/>
                <a:moveTo>
                  <a:pt x="2035135" y="2716066"/>
                </a:moveTo>
                <a:lnTo>
                  <a:pt x="2054305" y="2716066"/>
                </a:lnTo>
                <a:lnTo>
                  <a:pt x="2064274" y="2731407"/>
                </a:lnTo>
                <a:lnTo>
                  <a:pt x="2054305" y="2736776"/>
                </a:lnTo>
                <a:lnTo>
                  <a:pt x="2045104" y="2752117"/>
                </a:lnTo>
                <a:lnTo>
                  <a:pt x="2025166" y="2762088"/>
                </a:lnTo>
                <a:lnTo>
                  <a:pt x="2004462" y="2762088"/>
                </a:lnTo>
                <a:lnTo>
                  <a:pt x="1985292" y="2777429"/>
                </a:lnTo>
                <a:lnTo>
                  <a:pt x="1985292" y="2782798"/>
                </a:lnTo>
                <a:lnTo>
                  <a:pt x="1964588" y="2793536"/>
                </a:lnTo>
                <a:lnTo>
                  <a:pt x="1954619" y="2788167"/>
                </a:lnTo>
                <a:lnTo>
                  <a:pt x="1985292" y="2767457"/>
                </a:lnTo>
                <a:lnTo>
                  <a:pt x="1994494" y="2757486"/>
                </a:lnTo>
                <a:lnTo>
                  <a:pt x="1994494" y="2747514"/>
                </a:lnTo>
                <a:lnTo>
                  <a:pt x="2004462" y="2742145"/>
                </a:lnTo>
                <a:lnTo>
                  <a:pt x="2004462" y="2731407"/>
                </a:lnTo>
                <a:close/>
                <a:moveTo>
                  <a:pt x="1884839" y="2716066"/>
                </a:moveTo>
                <a:lnTo>
                  <a:pt x="1884839" y="2731407"/>
                </a:lnTo>
                <a:lnTo>
                  <a:pt x="1875637" y="2731407"/>
                </a:lnTo>
                <a:lnTo>
                  <a:pt x="1875637" y="2726037"/>
                </a:lnTo>
                <a:close/>
                <a:moveTo>
                  <a:pt x="1357268" y="2711464"/>
                </a:moveTo>
                <a:lnTo>
                  <a:pt x="1365703" y="2711464"/>
                </a:lnTo>
                <a:lnTo>
                  <a:pt x="1376438" y="2716066"/>
                </a:lnTo>
                <a:lnTo>
                  <a:pt x="1396376" y="2721435"/>
                </a:lnTo>
                <a:lnTo>
                  <a:pt x="1407111" y="2731407"/>
                </a:lnTo>
                <a:lnTo>
                  <a:pt x="1415546" y="2736776"/>
                </a:lnTo>
                <a:lnTo>
                  <a:pt x="1415546" y="2747514"/>
                </a:lnTo>
                <a:lnTo>
                  <a:pt x="1407111" y="2742145"/>
                </a:lnTo>
                <a:lnTo>
                  <a:pt x="1386407" y="2752117"/>
                </a:lnTo>
                <a:lnTo>
                  <a:pt x="1376438" y="2752117"/>
                </a:lnTo>
                <a:lnTo>
                  <a:pt x="1365703" y="2762088"/>
                </a:lnTo>
                <a:lnTo>
                  <a:pt x="1346532" y="2762088"/>
                </a:lnTo>
                <a:lnTo>
                  <a:pt x="1326595" y="2767457"/>
                </a:lnTo>
                <a:lnTo>
                  <a:pt x="1297456" y="2782798"/>
                </a:lnTo>
                <a:lnTo>
                  <a:pt x="1276752" y="2782798"/>
                </a:lnTo>
                <a:lnTo>
                  <a:pt x="1276752" y="2772826"/>
                </a:lnTo>
                <a:lnTo>
                  <a:pt x="1286721" y="2772826"/>
                </a:lnTo>
                <a:lnTo>
                  <a:pt x="1326595" y="2757486"/>
                </a:lnTo>
                <a:lnTo>
                  <a:pt x="1326595" y="2747514"/>
                </a:lnTo>
                <a:lnTo>
                  <a:pt x="1336564" y="2742145"/>
                </a:lnTo>
                <a:lnTo>
                  <a:pt x="1336564" y="2726037"/>
                </a:lnTo>
                <a:close/>
                <a:moveTo>
                  <a:pt x="1276752" y="2711464"/>
                </a:moveTo>
                <a:lnTo>
                  <a:pt x="1305891" y="2711464"/>
                </a:lnTo>
                <a:lnTo>
                  <a:pt x="1276752" y="2716066"/>
                </a:lnTo>
                <a:close/>
                <a:moveTo>
                  <a:pt x="828164" y="2711464"/>
                </a:moveTo>
                <a:lnTo>
                  <a:pt x="838132" y="2716066"/>
                </a:lnTo>
                <a:lnTo>
                  <a:pt x="838132" y="2726037"/>
                </a:lnTo>
                <a:lnTo>
                  <a:pt x="818195" y="2736776"/>
                </a:lnTo>
                <a:lnTo>
                  <a:pt x="768352" y="2736776"/>
                </a:lnTo>
                <a:lnTo>
                  <a:pt x="768352" y="2731407"/>
                </a:lnTo>
                <a:lnTo>
                  <a:pt x="778320" y="2726037"/>
                </a:lnTo>
                <a:lnTo>
                  <a:pt x="797491" y="2731407"/>
                </a:lnTo>
                <a:close/>
                <a:moveTo>
                  <a:pt x="2364100" y="2706095"/>
                </a:moveTo>
                <a:lnTo>
                  <a:pt x="2384037" y="2706095"/>
                </a:lnTo>
                <a:lnTo>
                  <a:pt x="2364100" y="2716066"/>
                </a:lnTo>
                <a:close/>
                <a:moveTo>
                  <a:pt x="2334194" y="2706095"/>
                </a:moveTo>
                <a:lnTo>
                  <a:pt x="2353364" y="2706095"/>
                </a:lnTo>
                <a:lnTo>
                  <a:pt x="2343396" y="2711464"/>
                </a:lnTo>
                <a:lnTo>
                  <a:pt x="2324225" y="2711464"/>
                </a:lnTo>
                <a:close/>
                <a:moveTo>
                  <a:pt x="2104915" y="2706095"/>
                </a:moveTo>
                <a:lnTo>
                  <a:pt x="2104915" y="2716066"/>
                </a:lnTo>
                <a:lnTo>
                  <a:pt x="2094947" y="2721435"/>
                </a:lnTo>
                <a:lnTo>
                  <a:pt x="2094947" y="2716066"/>
                </a:lnTo>
                <a:close/>
                <a:moveTo>
                  <a:pt x="677867" y="2706095"/>
                </a:moveTo>
                <a:lnTo>
                  <a:pt x="708540" y="2706095"/>
                </a:lnTo>
                <a:lnTo>
                  <a:pt x="708540" y="2711464"/>
                </a:lnTo>
                <a:lnTo>
                  <a:pt x="687836" y="2721435"/>
                </a:lnTo>
                <a:lnTo>
                  <a:pt x="667899" y="2716066"/>
                </a:lnTo>
                <a:close/>
                <a:moveTo>
                  <a:pt x="8767029" y="2700725"/>
                </a:moveTo>
                <a:lnTo>
                  <a:pt x="8776997" y="2700725"/>
                </a:lnTo>
                <a:lnTo>
                  <a:pt x="8776997" y="2711464"/>
                </a:lnTo>
                <a:lnTo>
                  <a:pt x="8757060" y="2711464"/>
                </a:lnTo>
                <a:lnTo>
                  <a:pt x="8757060" y="2706095"/>
                </a:lnTo>
                <a:close/>
                <a:moveTo>
                  <a:pt x="1834995" y="2700725"/>
                </a:moveTo>
                <a:lnTo>
                  <a:pt x="1844964" y="2700725"/>
                </a:lnTo>
                <a:lnTo>
                  <a:pt x="1855699" y="2706095"/>
                </a:lnTo>
                <a:lnTo>
                  <a:pt x="1855699" y="2716066"/>
                </a:lnTo>
                <a:lnTo>
                  <a:pt x="1834995" y="2726037"/>
                </a:lnTo>
                <a:lnTo>
                  <a:pt x="1825027" y="2721435"/>
                </a:lnTo>
                <a:lnTo>
                  <a:pt x="1815825" y="2721435"/>
                </a:lnTo>
                <a:lnTo>
                  <a:pt x="1795121" y="2726037"/>
                </a:lnTo>
                <a:lnTo>
                  <a:pt x="1775184" y="2742145"/>
                </a:lnTo>
                <a:lnTo>
                  <a:pt x="1785152" y="2747514"/>
                </a:lnTo>
                <a:lnTo>
                  <a:pt x="1756013" y="2747514"/>
                </a:lnTo>
                <a:lnTo>
                  <a:pt x="1746044" y="2731407"/>
                </a:lnTo>
                <a:lnTo>
                  <a:pt x="1735309" y="2742145"/>
                </a:lnTo>
                <a:lnTo>
                  <a:pt x="1725340" y="2747514"/>
                </a:lnTo>
                <a:lnTo>
                  <a:pt x="1705403" y="2747514"/>
                </a:lnTo>
                <a:lnTo>
                  <a:pt x="1665529" y="2767457"/>
                </a:lnTo>
                <a:lnTo>
                  <a:pt x="1665529" y="2747514"/>
                </a:lnTo>
                <a:lnTo>
                  <a:pt x="1675497" y="2736776"/>
                </a:lnTo>
                <a:lnTo>
                  <a:pt x="1696201" y="2721435"/>
                </a:lnTo>
                <a:lnTo>
                  <a:pt x="1705403" y="2726037"/>
                </a:lnTo>
                <a:lnTo>
                  <a:pt x="1725340" y="2726037"/>
                </a:lnTo>
                <a:lnTo>
                  <a:pt x="1735309" y="2716066"/>
                </a:lnTo>
                <a:lnTo>
                  <a:pt x="1765215" y="2721435"/>
                </a:lnTo>
                <a:lnTo>
                  <a:pt x="1756013" y="2726037"/>
                </a:lnTo>
                <a:lnTo>
                  <a:pt x="1775184" y="2721435"/>
                </a:lnTo>
                <a:lnTo>
                  <a:pt x="1785152" y="2721435"/>
                </a:lnTo>
                <a:lnTo>
                  <a:pt x="1785152" y="2716066"/>
                </a:lnTo>
                <a:lnTo>
                  <a:pt x="1805856" y="2706095"/>
                </a:lnTo>
                <a:lnTo>
                  <a:pt x="1825027" y="2706095"/>
                </a:lnTo>
                <a:close/>
                <a:moveTo>
                  <a:pt x="9556084" y="2695356"/>
                </a:moveTo>
                <a:lnTo>
                  <a:pt x="9566053" y="2695356"/>
                </a:lnTo>
                <a:lnTo>
                  <a:pt x="9566053" y="2706095"/>
                </a:lnTo>
                <a:lnTo>
                  <a:pt x="9556084" y="2700725"/>
                </a:lnTo>
                <a:close/>
                <a:moveTo>
                  <a:pt x="9454864" y="2695356"/>
                </a:moveTo>
                <a:lnTo>
                  <a:pt x="9475568" y="2706095"/>
                </a:lnTo>
                <a:lnTo>
                  <a:pt x="9485537" y="2706095"/>
                </a:lnTo>
                <a:lnTo>
                  <a:pt x="9475568" y="2711464"/>
                </a:lnTo>
                <a:lnTo>
                  <a:pt x="9454864" y="2700725"/>
                </a:lnTo>
                <a:close/>
                <a:moveTo>
                  <a:pt x="2413176" y="2695356"/>
                </a:moveTo>
                <a:lnTo>
                  <a:pt x="2433880" y="2700725"/>
                </a:lnTo>
                <a:lnTo>
                  <a:pt x="2413176" y="2706095"/>
                </a:lnTo>
                <a:lnTo>
                  <a:pt x="2423912" y="2711464"/>
                </a:lnTo>
                <a:lnTo>
                  <a:pt x="2403208" y="2711464"/>
                </a:lnTo>
                <a:lnTo>
                  <a:pt x="2394006" y="2706095"/>
                </a:lnTo>
                <a:close/>
                <a:moveTo>
                  <a:pt x="1925480" y="2695356"/>
                </a:moveTo>
                <a:lnTo>
                  <a:pt x="1915511" y="2700725"/>
                </a:lnTo>
                <a:lnTo>
                  <a:pt x="1915511" y="2711464"/>
                </a:lnTo>
                <a:lnTo>
                  <a:pt x="1894807" y="2716066"/>
                </a:lnTo>
                <a:lnTo>
                  <a:pt x="1884839" y="2711464"/>
                </a:lnTo>
                <a:lnTo>
                  <a:pt x="1884839" y="2700725"/>
                </a:lnTo>
                <a:lnTo>
                  <a:pt x="1904776" y="2700725"/>
                </a:lnTo>
                <a:close/>
                <a:moveTo>
                  <a:pt x="8657374" y="2689987"/>
                </a:moveTo>
                <a:lnTo>
                  <a:pt x="8678078" y="2689987"/>
                </a:lnTo>
                <a:lnTo>
                  <a:pt x="8688046" y="2689987"/>
                </a:lnTo>
                <a:lnTo>
                  <a:pt x="8707217" y="2689987"/>
                </a:lnTo>
                <a:lnTo>
                  <a:pt x="8737889" y="2711464"/>
                </a:lnTo>
                <a:lnTo>
                  <a:pt x="8757060" y="2711464"/>
                </a:lnTo>
                <a:lnTo>
                  <a:pt x="8757060" y="2721435"/>
                </a:lnTo>
                <a:lnTo>
                  <a:pt x="8737889" y="2716066"/>
                </a:lnTo>
                <a:lnTo>
                  <a:pt x="8727921" y="2721435"/>
                </a:lnTo>
                <a:lnTo>
                  <a:pt x="8717185" y="2716066"/>
                </a:lnTo>
                <a:lnTo>
                  <a:pt x="8698015" y="2716066"/>
                </a:lnTo>
                <a:lnTo>
                  <a:pt x="8688046" y="2726037"/>
                </a:lnTo>
                <a:lnTo>
                  <a:pt x="8678078" y="2716066"/>
                </a:lnTo>
                <a:lnTo>
                  <a:pt x="8678078" y="2695356"/>
                </a:lnTo>
                <a:lnTo>
                  <a:pt x="8657374" y="2695356"/>
                </a:lnTo>
                <a:close/>
                <a:moveTo>
                  <a:pt x="9236321" y="2685385"/>
                </a:moveTo>
                <a:lnTo>
                  <a:pt x="9246290" y="2685385"/>
                </a:lnTo>
                <a:lnTo>
                  <a:pt x="9236321" y="2689987"/>
                </a:lnTo>
                <a:close/>
                <a:moveTo>
                  <a:pt x="8936495" y="2685385"/>
                </a:moveTo>
                <a:lnTo>
                  <a:pt x="8967168" y="2685385"/>
                </a:lnTo>
                <a:lnTo>
                  <a:pt x="8987105" y="2695356"/>
                </a:lnTo>
                <a:lnTo>
                  <a:pt x="8967168" y="2695356"/>
                </a:lnTo>
                <a:lnTo>
                  <a:pt x="8936495" y="2689987"/>
                </a:lnTo>
                <a:close/>
                <a:moveTo>
                  <a:pt x="8727921" y="2685385"/>
                </a:moveTo>
                <a:lnTo>
                  <a:pt x="8737889" y="2685385"/>
                </a:lnTo>
                <a:lnTo>
                  <a:pt x="8747858" y="2695356"/>
                </a:lnTo>
                <a:lnTo>
                  <a:pt x="8737889" y="2695356"/>
                </a:lnTo>
                <a:lnTo>
                  <a:pt x="8717185" y="2689987"/>
                </a:lnTo>
                <a:close/>
                <a:moveTo>
                  <a:pt x="2394006" y="2685385"/>
                </a:moveTo>
                <a:lnTo>
                  <a:pt x="2403208" y="2685385"/>
                </a:lnTo>
                <a:lnTo>
                  <a:pt x="2394006" y="2689987"/>
                </a:lnTo>
                <a:close/>
                <a:moveTo>
                  <a:pt x="1555874" y="2685385"/>
                </a:moveTo>
                <a:lnTo>
                  <a:pt x="1565842" y="2685385"/>
                </a:lnTo>
                <a:lnTo>
                  <a:pt x="1576578" y="2695356"/>
                </a:lnTo>
                <a:lnTo>
                  <a:pt x="1535936" y="2711464"/>
                </a:lnTo>
                <a:lnTo>
                  <a:pt x="1526735" y="2711464"/>
                </a:lnTo>
                <a:lnTo>
                  <a:pt x="1506030" y="2726037"/>
                </a:lnTo>
                <a:lnTo>
                  <a:pt x="1506030" y="2721435"/>
                </a:lnTo>
                <a:lnTo>
                  <a:pt x="1535936" y="2695356"/>
                </a:lnTo>
                <a:close/>
                <a:moveTo>
                  <a:pt x="8867482" y="2680015"/>
                </a:moveTo>
                <a:lnTo>
                  <a:pt x="8886652" y="2680015"/>
                </a:lnTo>
                <a:lnTo>
                  <a:pt x="8886652" y="2695356"/>
                </a:lnTo>
                <a:lnTo>
                  <a:pt x="8876683" y="2706095"/>
                </a:lnTo>
                <a:lnTo>
                  <a:pt x="8867482" y="2695356"/>
                </a:lnTo>
                <a:lnTo>
                  <a:pt x="8867482" y="2700725"/>
                </a:lnTo>
                <a:lnTo>
                  <a:pt x="8857513" y="2689987"/>
                </a:lnTo>
                <a:lnTo>
                  <a:pt x="8847544" y="2685385"/>
                </a:lnTo>
                <a:close/>
                <a:moveTo>
                  <a:pt x="2463019" y="2680015"/>
                </a:moveTo>
                <a:lnTo>
                  <a:pt x="2483723" y="2685385"/>
                </a:lnTo>
                <a:lnTo>
                  <a:pt x="2514396" y="2685385"/>
                </a:lnTo>
                <a:lnTo>
                  <a:pt x="2514396" y="2689987"/>
                </a:lnTo>
                <a:lnTo>
                  <a:pt x="2514396" y="2700725"/>
                </a:lnTo>
                <a:lnTo>
                  <a:pt x="2443849" y="2700725"/>
                </a:lnTo>
                <a:lnTo>
                  <a:pt x="2443849" y="2685385"/>
                </a:lnTo>
                <a:lnTo>
                  <a:pt x="2454584" y="2685385"/>
                </a:lnTo>
                <a:close/>
                <a:moveTo>
                  <a:pt x="2343396" y="2680015"/>
                </a:moveTo>
                <a:lnTo>
                  <a:pt x="2374068" y="2689987"/>
                </a:lnTo>
                <a:lnTo>
                  <a:pt x="2374068" y="2695356"/>
                </a:lnTo>
                <a:lnTo>
                  <a:pt x="2304288" y="2695356"/>
                </a:lnTo>
                <a:lnTo>
                  <a:pt x="2293553" y="2689987"/>
                </a:lnTo>
                <a:lnTo>
                  <a:pt x="2274382" y="2685385"/>
                </a:lnTo>
                <a:lnTo>
                  <a:pt x="2334194" y="2685385"/>
                </a:lnTo>
                <a:close/>
                <a:moveTo>
                  <a:pt x="2264413" y="2680015"/>
                </a:moveTo>
                <a:lnTo>
                  <a:pt x="2283584" y="2680015"/>
                </a:lnTo>
                <a:lnTo>
                  <a:pt x="2274382" y="2685385"/>
                </a:lnTo>
                <a:lnTo>
                  <a:pt x="2243709" y="2685385"/>
                </a:lnTo>
                <a:close/>
                <a:moveTo>
                  <a:pt x="2194633" y="2680015"/>
                </a:moveTo>
                <a:lnTo>
                  <a:pt x="2214570" y="2685385"/>
                </a:lnTo>
                <a:lnTo>
                  <a:pt x="2224539" y="2695356"/>
                </a:lnTo>
                <a:lnTo>
                  <a:pt x="2233741" y="2689987"/>
                </a:lnTo>
                <a:lnTo>
                  <a:pt x="2254445" y="2695356"/>
                </a:lnTo>
                <a:lnTo>
                  <a:pt x="2274382" y="2700725"/>
                </a:lnTo>
                <a:lnTo>
                  <a:pt x="2274382" y="2716066"/>
                </a:lnTo>
                <a:lnTo>
                  <a:pt x="2264413" y="2716066"/>
                </a:lnTo>
                <a:lnTo>
                  <a:pt x="2243709" y="2706095"/>
                </a:lnTo>
                <a:lnTo>
                  <a:pt x="2224539" y="2706095"/>
                </a:lnTo>
                <a:lnTo>
                  <a:pt x="2204602" y="2716066"/>
                </a:lnTo>
                <a:lnTo>
                  <a:pt x="2194633" y="2726037"/>
                </a:lnTo>
                <a:lnTo>
                  <a:pt x="2154758" y="2716066"/>
                </a:lnTo>
                <a:lnTo>
                  <a:pt x="2144790" y="2716066"/>
                </a:lnTo>
                <a:lnTo>
                  <a:pt x="2144790" y="2706095"/>
                </a:lnTo>
                <a:lnTo>
                  <a:pt x="2164727" y="2700725"/>
                </a:lnTo>
                <a:lnTo>
                  <a:pt x="2194633" y="2700725"/>
                </a:lnTo>
                <a:lnTo>
                  <a:pt x="2204602" y="2695356"/>
                </a:lnTo>
                <a:lnTo>
                  <a:pt x="2183898" y="2689987"/>
                </a:lnTo>
                <a:close/>
                <a:moveTo>
                  <a:pt x="2433880" y="2675413"/>
                </a:moveTo>
                <a:lnTo>
                  <a:pt x="2443849" y="2675413"/>
                </a:lnTo>
                <a:lnTo>
                  <a:pt x="2443849" y="2685385"/>
                </a:lnTo>
                <a:lnTo>
                  <a:pt x="2423912" y="2689987"/>
                </a:lnTo>
                <a:lnTo>
                  <a:pt x="2413176" y="2685385"/>
                </a:lnTo>
                <a:close/>
                <a:moveTo>
                  <a:pt x="2035135" y="2675413"/>
                </a:moveTo>
                <a:lnTo>
                  <a:pt x="2035135" y="2680015"/>
                </a:lnTo>
                <a:lnTo>
                  <a:pt x="2025166" y="2685385"/>
                </a:lnTo>
                <a:lnTo>
                  <a:pt x="2014431" y="2680015"/>
                </a:lnTo>
                <a:close/>
                <a:moveTo>
                  <a:pt x="1994494" y="2675413"/>
                </a:moveTo>
                <a:lnTo>
                  <a:pt x="2004462" y="2680015"/>
                </a:lnTo>
                <a:lnTo>
                  <a:pt x="1985292" y="2680015"/>
                </a:lnTo>
                <a:close/>
                <a:moveTo>
                  <a:pt x="9694878" y="2670044"/>
                </a:moveTo>
                <a:lnTo>
                  <a:pt x="9714815" y="2670044"/>
                </a:lnTo>
                <a:lnTo>
                  <a:pt x="9714815" y="2680015"/>
                </a:lnTo>
                <a:lnTo>
                  <a:pt x="9694878" y="2680015"/>
                </a:lnTo>
                <a:close/>
                <a:moveTo>
                  <a:pt x="8987105" y="2670044"/>
                </a:moveTo>
                <a:lnTo>
                  <a:pt x="9006276" y="2670044"/>
                </a:lnTo>
                <a:lnTo>
                  <a:pt x="8987105" y="2675413"/>
                </a:lnTo>
                <a:close/>
                <a:moveTo>
                  <a:pt x="8876683" y="2670044"/>
                </a:moveTo>
                <a:lnTo>
                  <a:pt x="8886652" y="2670044"/>
                </a:lnTo>
                <a:lnTo>
                  <a:pt x="8897388" y="2675413"/>
                </a:lnTo>
                <a:lnTo>
                  <a:pt x="8886652" y="2680015"/>
                </a:lnTo>
                <a:lnTo>
                  <a:pt x="8886652" y="2675413"/>
                </a:lnTo>
                <a:close/>
                <a:moveTo>
                  <a:pt x="2403208" y="2670044"/>
                </a:moveTo>
                <a:lnTo>
                  <a:pt x="2423912" y="2670044"/>
                </a:lnTo>
                <a:lnTo>
                  <a:pt x="2433880" y="2675413"/>
                </a:lnTo>
                <a:close/>
                <a:moveTo>
                  <a:pt x="2264413" y="2670044"/>
                </a:moveTo>
                <a:lnTo>
                  <a:pt x="2283584" y="2670044"/>
                </a:lnTo>
                <a:lnTo>
                  <a:pt x="2274382" y="2675413"/>
                </a:lnTo>
                <a:close/>
                <a:moveTo>
                  <a:pt x="2243709" y="2670044"/>
                </a:moveTo>
                <a:lnTo>
                  <a:pt x="2264413" y="2670044"/>
                </a:lnTo>
                <a:lnTo>
                  <a:pt x="2254445" y="2675413"/>
                </a:lnTo>
                <a:close/>
                <a:moveTo>
                  <a:pt x="1915511" y="2670044"/>
                </a:moveTo>
                <a:lnTo>
                  <a:pt x="1915511" y="2675413"/>
                </a:lnTo>
                <a:lnTo>
                  <a:pt x="1875637" y="2689987"/>
                </a:lnTo>
                <a:lnTo>
                  <a:pt x="1865668" y="2695356"/>
                </a:lnTo>
                <a:lnTo>
                  <a:pt x="1865668" y="2700725"/>
                </a:lnTo>
                <a:lnTo>
                  <a:pt x="1844964" y="2700725"/>
                </a:lnTo>
                <a:lnTo>
                  <a:pt x="1834995" y="2689987"/>
                </a:lnTo>
                <a:lnTo>
                  <a:pt x="1834995" y="2685385"/>
                </a:lnTo>
                <a:lnTo>
                  <a:pt x="1855699" y="2675413"/>
                </a:lnTo>
                <a:lnTo>
                  <a:pt x="1855699" y="2680015"/>
                </a:lnTo>
                <a:lnTo>
                  <a:pt x="1855699" y="2685385"/>
                </a:lnTo>
                <a:lnTo>
                  <a:pt x="1865668" y="2685385"/>
                </a:lnTo>
                <a:lnTo>
                  <a:pt x="1894807" y="2675413"/>
                </a:lnTo>
                <a:close/>
                <a:moveTo>
                  <a:pt x="9515443" y="2664675"/>
                </a:moveTo>
                <a:lnTo>
                  <a:pt x="9525411" y="2670044"/>
                </a:lnTo>
                <a:lnTo>
                  <a:pt x="9515443" y="2675413"/>
                </a:lnTo>
                <a:lnTo>
                  <a:pt x="9496272" y="2670044"/>
                </a:lnTo>
                <a:close/>
                <a:moveTo>
                  <a:pt x="2114117" y="2664675"/>
                </a:moveTo>
                <a:lnTo>
                  <a:pt x="2124086" y="2664675"/>
                </a:lnTo>
                <a:lnTo>
                  <a:pt x="2144790" y="2675413"/>
                </a:lnTo>
                <a:lnTo>
                  <a:pt x="2134054" y="2680015"/>
                </a:lnTo>
                <a:lnTo>
                  <a:pt x="2114117" y="2680015"/>
                </a:lnTo>
                <a:close/>
                <a:moveTo>
                  <a:pt x="1865668" y="2664675"/>
                </a:moveTo>
                <a:lnTo>
                  <a:pt x="1875637" y="2664675"/>
                </a:lnTo>
                <a:lnTo>
                  <a:pt x="1884839" y="2670044"/>
                </a:lnTo>
                <a:lnTo>
                  <a:pt x="1875637" y="2675413"/>
                </a:lnTo>
                <a:close/>
                <a:moveTo>
                  <a:pt x="1436250" y="2664675"/>
                </a:moveTo>
                <a:lnTo>
                  <a:pt x="1446219" y="2670044"/>
                </a:lnTo>
                <a:lnTo>
                  <a:pt x="1426281" y="2680015"/>
                </a:lnTo>
                <a:lnTo>
                  <a:pt x="1415546" y="2680015"/>
                </a:lnTo>
                <a:lnTo>
                  <a:pt x="1415546" y="2670044"/>
                </a:lnTo>
                <a:close/>
                <a:moveTo>
                  <a:pt x="1396376" y="2664675"/>
                </a:moveTo>
                <a:lnTo>
                  <a:pt x="1407111" y="2670044"/>
                </a:lnTo>
                <a:lnTo>
                  <a:pt x="1407111" y="2675413"/>
                </a:lnTo>
                <a:lnTo>
                  <a:pt x="1376438" y="2675413"/>
                </a:lnTo>
                <a:close/>
                <a:moveTo>
                  <a:pt x="1256815" y="2664675"/>
                </a:moveTo>
                <a:lnTo>
                  <a:pt x="1276752" y="2664675"/>
                </a:lnTo>
                <a:lnTo>
                  <a:pt x="1297456" y="2670044"/>
                </a:lnTo>
                <a:lnTo>
                  <a:pt x="1305891" y="2675413"/>
                </a:lnTo>
                <a:lnTo>
                  <a:pt x="1297456" y="2685385"/>
                </a:lnTo>
                <a:lnTo>
                  <a:pt x="1256815" y="2685385"/>
                </a:lnTo>
                <a:lnTo>
                  <a:pt x="1246079" y="2685385"/>
                </a:lnTo>
                <a:lnTo>
                  <a:pt x="1237644" y="2680015"/>
                </a:lnTo>
                <a:lnTo>
                  <a:pt x="1226909" y="2675413"/>
                </a:lnTo>
                <a:lnTo>
                  <a:pt x="1246079" y="2675413"/>
                </a:lnTo>
                <a:close/>
                <a:moveTo>
                  <a:pt x="907146" y="2664675"/>
                </a:moveTo>
                <a:lnTo>
                  <a:pt x="907146" y="2675413"/>
                </a:lnTo>
                <a:lnTo>
                  <a:pt x="897177" y="2680015"/>
                </a:lnTo>
                <a:lnTo>
                  <a:pt x="887975" y="2685385"/>
                </a:lnTo>
                <a:lnTo>
                  <a:pt x="887975" y="2675413"/>
                </a:lnTo>
                <a:close/>
                <a:moveTo>
                  <a:pt x="878007" y="2664675"/>
                </a:moveTo>
                <a:lnTo>
                  <a:pt x="878007" y="2670044"/>
                </a:lnTo>
                <a:lnTo>
                  <a:pt x="878007" y="2675413"/>
                </a:lnTo>
                <a:lnTo>
                  <a:pt x="857303" y="2675413"/>
                </a:lnTo>
                <a:lnTo>
                  <a:pt x="868038" y="2670044"/>
                </a:lnTo>
                <a:close/>
                <a:moveTo>
                  <a:pt x="2334194" y="2659305"/>
                </a:moveTo>
                <a:lnTo>
                  <a:pt x="2334194" y="2670044"/>
                </a:lnTo>
                <a:lnTo>
                  <a:pt x="2324225" y="2670044"/>
                </a:lnTo>
                <a:close/>
                <a:moveTo>
                  <a:pt x="2304288" y="2659305"/>
                </a:moveTo>
                <a:lnTo>
                  <a:pt x="2314257" y="2670044"/>
                </a:lnTo>
                <a:lnTo>
                  <a:pt x="2304288" y="2670044"/>
                </a:lnTo>
                <a:lnTo>
                  <a:pt x="2304288" y="2664675"/>
                </a:lnTo>
                <a:close/>
                <a:moveTo>
                  <a:pt x="2204602" y="2659305"/>
                </a:moveTo>
                <a:lnTo>
                  <a:pt x="2233741" y="2664675"/>
                </a:lnTo>
                <a:lnTo>
                  <a:pt x="2224539" y="2670044"/>
                </a:lnTo>
                <a:lnTo>
                  <a:pt x="2214570" y="2664675"/>
                </a:lnTo>
                <a:lnTo>
                  <a:pt x="2194633" y="2664675"/>
                </a:lnTo>
                <a:close/>
                <a:moveTo>
                  <a:pt x="2084978" y="2659305"/>
                </a:moveTo>
                <a:lnTo>
                  <a:pt x="2104915" y="2664675"/>
                </a:lnTo>
                <a:lnTo>
                  <a:pt x="2084978" y="2670044"/>
                </a:lnTo>
                <a:lnTo>
                  <a:pt x="2074243" y="2680015"/>
                </a:lnTo>
                <a:lnTo>
                  <a:pt x="2074243" y="2670044"/>
                </a:lnTo>
                <a:close/>
                <a:moveTo>
                  <a:pt x="1805856" y="2659305"/>
                </a:moveTo>
                <a:lnTo>
                  <a:pt x="1815825" y="2659305"/>
                </a:lnTo>
                <a:lnTo>
                  <a:pt x="1825027" y="2675413"/>
                </a:lnTo>
                <a:lnTo>
                  <a:pt x="1805856" y="2680015"/>
                </a:lnTo>
                <a:lnTo>
                  <a:pt x="1805856" y="2685385"/>
                </a:lnTo>
                <a:lnTo>
                  <a:pt x="1795121" y="2689987"/>
                </a:lnTo>
                <a:lnTo>
                  <a:pt x="1775184" y="2695356"/>
                </a:lnTo>
                <a:lnTo>
                  <a:pt x="1765215" y="2695356"/>
                </a:lnTo>
                <a:lnTo>
                  <a:pt x="1756013" y="2711464"/>
                </a:lnTo>
                <a:lnTo>
                  <a:pt x="1715372" y="2711464"/>
                </a:lnTo>
                <a:lnTo>
                  <a:pt x="1735309" y="2700725"/>
                </a:lnTo>
                <a:lnTo>
                  <a:pt x="1756013" y="2700725"/>
                </a:lnTo>
                <a:lnTo>
                  <a:pt x="1746044" y="2685385"/>
                </a:lnTo>
                <a:lnTo>
                  <a:pt x="1735309" y="2685385"/>
                </a:lnTo>
                <a:lnTo>
                  <a:pt x="1705403" y="2685385"/>
                </a:lnTo>
                <a:lnTo>
                  <a:pt x="1725340" y="2675413"/>
                </a:lnTo>
                <a:lnTo>
                  <a:pt x="1746044" y="2670044"/>
                </a:lnTo>
                <a:lnTo>
                  <a:pt x="1765215" y="2670044"/>
                </a:lnTo>
                <a:lnTo>
                  <a:pt x="1775184" y="2675413"/>
                </a:lnTo>
                <a:close/>
                <a:moveTo>
                  <a:pt x="1696201" y="2659305"/>
                </a:moveTo>
                <a:lnTo>
                  <a:pt x="1705403" y="2664675"/>
                </a:lnTo>
                <a:lnTo>
                  <a:pt x="1725340" y="2664675"/>
                </a:lnTo>
                <a:lnTo>
                  <a:pt x="1715372" y="2670044"/>
                </a:lnTo>
                <a:lnTo>
                  <a:pt x="1715372" y="2675413"/>
                </a:lnTo>
                <a:lnTo>
                  <a:pt x="1705403" y="2675413"/>
                </a:lnTo>
                <a:lnTo>
                  <a:pt x="1696201" y="2685385"/>
                </a:lnTo>
                <a:lnTo>
                  <a:pt x="1675497" y="2689987"/>
                </a:lnTo>
                <a:lnTo>
                  <a:pt x="1686233" y="2700725"/>
                </a:lnTo>
                <a:lnTo>
                  <a:pt x="1655560" y="2716066"/>
                </a:lnTo>
                <a:lnTo>
                  <a:pt x="1655560" y="2706095"/>
                </a:lnTo>
                <a:lnTo>
                  <a:pt x="1625654" y="2711464"/>
                </a:lnTo>
                <a:lnTo>
                  <a:pt x="1625654" y="2700725"/>
                </a:lnTo>
                <a:lnTo>
                  <a:pt x="1625654" y="2695356"/>
                </a:lnTo>
                <a:lnTo>
                  <a:pt x="1646358" y="2689987"/>
                </a:lnTo>
                <a:lnTo>
                  <a:pt x="1655560" y="2670044"/>
                </a:lnTo>
                <a:close/>
                <a:moveTo>
                  <a:pt x="1586546" y="2659305"/>
                </a:moveTo>
                <a:lnTo>
                  <a:pt x="1605717" y="2664675"/>
                </a:lnTo>
                <a:lnTo>
                  <a:pt x="1586546" y="2670044"/>
                </a:lnTo>
                <a:close/>
                <a:moveTo>
                  <a:pt x="8767029" y="2654703"/>
                </a:moveTo>
                <a:lnTo>
                  <a:pt x="8776997" y="2654703"/>
                </a:lnTo>
                <a:lnTo>
                  <a:pt x="8776997" y="2659305"/>
                </a:lnTo>
                <a:lnTo>
                  <a:pt x="8767029" y="2659305"/>
                </a:lnTo>
                <a:close/>
                <a:moveTo>
                  <a:pt x="2473755" y="2654703"/>
                </a:moveTo>
                <a:lnTo>
                  <a:pt x="2483723" y="2659305"/>
                </a:lnTo>
                <a:lnTo>
                  <a:pt x="2503661" y="2664675"/>
                </a:lnTo>
                <a:lnTo>
                  <a:pt x="2473755" y="2664675"/>
                </a:lnTo>
                <a:lnTo>
                  <a:pt x="2454584" y="2675413"/>
                </a:lnTo>
                <a:lnTo>
                  <a:pt x="2443849" y="2675413"/>
                </a:lnTo>
                <a:lnTo>
                  <a:pt x="2454584" y="2670044"/>
                </a:lnTo>
                <a:lnTo>
                  <a:pt x="2443849" y="2664675"/>
                </a:lnTo>
                <a:close/>
                <a:moveTo>
                  <a:pt x="1336564" y="2654703"/>
                </a:moveTo>
                <a:lnTo>
                  <a:pt x="1357268" y="2654703"/>
                </a:lnTo>
                <a:lnTo>
                  <a:pt x="1365703" y="2654703"/>
                </a:lnTo>
                <a:lnTo>
                  <a:pt x="1336564" y="2670044"/>
                </a:lnTo>
                <a:lnTo>
                  <a:pt x="1316626" y="2670044"/>
                </a:lnTo>
                <a:lnTo>
                  <a:pt x="1316626" y="2664675"/>
                </a:lnTo>
                <a:close/>
                <a:moveTo>
                  <a:pt x="8996307" y="2649334"/>
                </a:moveTo>
                <a:lnTo>
                  <a:pt x="9017011" y="2649334"/>
                </a:lnTo>
                <a:lnTo>
                  <a:pt x="8996307" y="2659305"/>
                </a:lnTo>
                <a:close/>
                <a:moveTo>
                  <a:pt x="1605717" y="2649334"/>
                </a:moveTo>
                <a:lnTo>
                  <a:pt x="1615685" y="2649334"/>
                </a:lnTo>
                <a:lnTo>
                  <a:pt x="1615685" y="2654703"/>
                </a:lnTo>
                <a:lnTo>
                  <a:pt x="1605717" y="2659305"/>
                </a:lnTo>
                <a:close/>
                <a:moveTo>
                  <a:pt x="1286721" y="2649334"/>
                </a:moveTo>
                <a:lnTo>
                  <a:pt x="1316626" y="2649334"/>
                </a:lnTo>
                <a:lnTo>
                  <a:pt x="1305891" y="2654703"/>
                </a:lnTo>
                <a:close/>
                <a:moveTo>
                  <a:pt x="10004673" y="2643965"/>
                </a:moveTo>
                <a:lnTo>
                  <a:pt x="10024610" y="2643965"/>
                </a:lnTo>
                <a:lnTo>
                  <a:pt x="10024610" y="2649334"/>
                </a:lnTo>
                <a:lnTo>
                  <a:pt x="10004673" y="2649334"/>
                </a:lnTo>
                <a:close/>
                <a:moveTo>
                  <a:pt x="8857513" y="2643965"/>
                </a:moveTo>
                <a:lnTo>
                  <a:pt x="8886652" y="2654703"/>
                </a:lnTo>
                <a:lnTo>
                  <a:pt x="8876683" y="2670044"/>
                </a:lnTo>
                <a:lnTo>
                  <a:pt x="8847544" y="2680015"/>
                </a:lnTo>
                <a:lnTo>
                  <a:pt x="8847544" y="2675413"/>
                </a:lnTo>
                <a:lnTo>
                  <a:pt x="8847544" y="2654703"/>
                </a:lnTo>
                <a:close/>
                <a:moveTo>
                  <a:pt x="2433880" y="2643965"/>
                </a:moveTo>
                <a:lnTo>
                  <a:pt x="2443849" y="2643965"/>
                </a:lnTo>
                <a:lnTo>
                  <a:pt x="2423912" y="2654703"/>
                </a:lnTo>
                <a:lnTo>
                  <a:pt x="2413176" y="2664675"/>
                </a:lnTo>
                <a:lnTo>
                  <a:pt x="2403208" y="2654703"/>
                </a:lnTo>
                <a:close/>
                <a:moveTo>
                  <a:pt x="9186478" y="2639363"/>
                </a:moveTo>
                <a:lnTo>
                  <a:pt x="9217151" y="2649334"/>
                </a:lnTo>
                <a:lnTo>
                  <a:pt x="9196447" y="2654703"/>
                </a:lnTo>
                <a:close/>
                <a:moveTo>
                  <a:pt x="2553504" y="2639363"/>
                </a:moveTo>
                <a:lnTo>
                  <a:pt x="2582643" y="2639363"/>
                </a:lnTo>
                <a:lnTo>
                  <a:pt x="2582643" y="2649334"/>
                </a:lnTo>
                <a:lnTo>
                  <a:pt x="2572674" y="2654703"/>
                </a:lnTo>
                <a:lnTo>
                  <a:pt x="2563472" y="2654703"/>
                </a:lnTo>
                <a:lnTo>
                  <a:pt x="2553504" y="2654703"/>
                </a:lnTo>
                <a:close/>
                <a:moveTo>
                  <a:pt x="1686233" y="2639363"/>
                </a:moveTo>
                <a:lnTo>
                  <a:pt x="1675497" y="2649334"/>
                </a:lnTo>
                <a:lnTo>
                  <a:pt x="1675497" y="2643965"/>
                </a:lnTo>
                <a:close/>
                <a:moveTo>
                  <a:pt x="1545905" y="2639363"/>
                </a:moveTo>
                <a:lnTo>
                  <a:pt x="1565842" y="2649334"/>
                </a:lnTo>
                <a:lnTo>
                  <a:pt x="1526735" y="2649334"/>
                </a:lnTo>
                <a:close/>
                <a:moveTo>
                  <a:pt x="9115931" y="2633993"/>
                </a:moveTo>
                <a:lnTo>
                  <a:pt x="9126666" y="2633993"/>
                </a:lnTo>
                <a:lnTo>
                  <a:pt x="9146603" y="2639363"/>
                </a:lnTo>
                <a:lnTo>
                  <a:pt x="9136635" y="2649334"/>
                </a:lnTo>
                <a:lnTo>
                  <a:pt x="9126666" y="2654703"/>
                </a:lnTo>
                <a:lnTo>
                  <a:pt x="9096760" y="2643965"/>
                </a:lnTo>
                <a:close/>
                <a:moveTo>
                  <a:pt x="2514396" y="2633993"/>
                </a:moveTo>
                <a:lnTo>
                  <a:pt x="2533567" y="2643965"/>
                </a:lnTo>
                <a:lnTo>
                  <a:pt x="2514396" y="2659305"/>
                </a:lnTo>
                <a:lnTo>
                  <a:pt x="2493692" y="2649334"/>
                </a:lnTo>
                <a:lnTo>
                  <a:pt x="2493692" y="2639363"/>
                </a:lnTo>
                <a:close/>
                <a:moveTo>
                  <a:pt x="2194633" y="2633993"/>
                </a:moveTo>
                <a:lnTo>
                  <a:pt x="2214570" y="2643965"/>
                </a:lnTo>
                <a:lnTo>
                  <a:pt x="2194633" y="2654703"/>
                </a:lnTo>
                <a:close/>
                <a:moveTo>
                  <a:pt x="1016801" y="2633993"/>
                </a:moveTo>
                <a:lnTo>
                  <a:pt x="1026769" y="2643965"/>
                </a:lnTo>
                <a:lnTo>
                  <a:pt x="1016801" y="2643965"/>
                </a:lnTo>
                <a:lnTo>
                  <a:pt x="1026769" y="2654703"/>
                </a:lnTo>
                <a:lnTo>
                  <a:pt x="997630" y="2670044"/>
                </a:lnTo>
                <a:lnTo>
                  <a:pt x="987662" y="2670044"/>
                </a:lnTo>
                <a:lnTo>
                  <a:pt x="977693" y="2675413"/>
                </a:lnTo>
                <a:lnTo>
                  <a:pt x="956989" y="2670044"/>
                </a:lnTo>
                <a:lnTo>
                  <a:pt x="987662" y="2654703"/>
                </a:lnTo>
                <a:close/>
                <a:moveTo>
                  <a:pt x="8897388" y="2628624"/>
                </a:moveTo>
                <a:lnTo>
                  <a:pt x="8927293" y="2643965"/>
                </a:lnTo>
                <a:lnTo>
                  <a:pt x="8907356" y="2654703"/>
                </a:lnTo>
                <a:lnTo>
                  <a:pt x="8886652" y="2654703"/>
                </a:lnTo>
                <a:lnTo>
                  <a:pt x="8886652" y="2643965"/>
                </a:lnTo>
                <a:lnTo>
                  <a:pt x="8876683" y="2643965"/>
                </a:lnTo>
                <a:close/>
                <a:moveTo>
                  <a:pt x="8807670" y="2628624"/>
                </a:moveTo>
                <a:lnTo>
                  <a:pt x="8816872" y="2628624"/>
                </a:lnTo>
                <a:lnTo>
                  <a:pt x="8826840" y="2643965"/>
                </a:lnTo>
                <a:lnTo>
                  <a:pt x="8807670" y="2643965"/>
                </a:lnTo>
                <a:lnTo>
                  <a:pt x="8797701" y="2639363"/>
                </a:lnTo>
                <a:lnTo>
                  <a:pt x="8767029" y="2639363"/>
                </a:lnTo>
                <a:lnTo>
                  <a:pt x="8797701" y="2633993"/>
                </a:lnTo>
                <a:close/>
                <a:moveTo>
                  <a:pt x="1725340" y="2628624"/>
                </a:moveTo>
                <a:lnTo>
                  <a:pt x="1746044" y="2628624"/>
                </a:lnTo>
                <a:lnTo>
                  <a:pt x="1756013" y="2628624"/>
                </a:lnTo>
                <a:lnTo>
                  <a:pt x="1765215" y="2628624"/>
                </a:lnTo>
                <a:lnTo>
                  <a:pt x="1756013" y="2643965"/>
                </a:lnTo>
                <a:lnTo>
                  <a:pt x="1735309" y="2654703"/>
                </a:lnTo>
                <a:lnTo>
                  <a:pt x="1715372" y="2649334"/>
                </a:lnTo>
                <a:lnTo>
                  <a:pt x="1715372" y="2633993"/>
                </a:lnTo>
                <a:close/>
                <a:moveTo>
                  <a:pt x="1456187" y="2628624"/>
                </a:moveTo>
                <a:lnTo>
                  <a:pt x="1475358" y="2628624"/>
                </a:lnTo>
                <a:lnTo>
                  <a:pt x="1475358" y="2639363"/>
                </a:lnTo>
                <a:lnTo>
                  <a:pt x="1436250" y="2654703"/>
                </a:lnTo>
                <a:lnTo>
                  <a:pt x="1426281" y="2654703"/>
                </a:lnTo>
                <a:lnTo>
                  <a:pt x="1426281" y="2643965"/>
                </a:lnTo>
                <a:close/>
                <a:moveTo>
                  <a:pt x="797491" y="2628624"/>
                </a:moveTo>
                <a:lnTo>
                  <a:pt x="818195" y="2633993"/>
                </a:lnTo>
                <a:lnTo>
                  <a:pt x="808226" y="2639363"/>
                </a:lnTo>
                <a:lnTo>
                  <a:pt x="797491" y="2639363"/>
                </a:lnTo>
                <a:lnTo>
                  <a:pt x="787522" y="2639363"/>
                </a:lnTo>
                <a:close/>
                <a:moveTo>
                  <a:pt x="628024" y="2628624"/>
                </a:moveTo>
                <a:lnTo>
                  <a:pt x="658697" y="2628624"/>
                </a:lnTo>
                <a:lnTo>
                  <a:pt x="667899" y="2643965"/>
                </a:lnTo>
                <a:lnTo>
                  <a:pt x="638760" y="2649334"/>
                </a:lnTo>
                <a:lnTo>
                  <a:pt x="628024" y="2649334"/>
                </a:lnTo>
                <a:lnTo>
                  <a:pt x="628024" y="2633993"/>
                </a:lnTo>
                <a:close/>
                <a:moveTo>
                  <a:pt x="9345976" y="2624022"/>
                </a:moveTo>
                <a:lnTo>
                  <a:pt x="9355945" y="2624022"/>
                </a:lnTo>
                <a:lnTo>
                  <a:pt x="9355945" y="2628624"/>
                </a:lnTo>
                <a:lnTo>
                  <a:pt x="9345976" y="2628624"/>
                </a:lnTo>
                <a:close/>
                <a:moveTo>
                  <a:pt x="2364100" y="2624022"/>
                </a:moveTo>
                <a:lnTo>
                  <a:pt x="2374068" y="2628624"/>
                </a:lnTo>
                <a:lnTo>
                  <a:pt x="2394006" y="2624022"/>
                </a:lnTo>
                <a:lnTo>
                  <a:pt x="2384037" y="2633993"/>
                </a:lnTo>
                <a:lnTo>
                  <a:pt x="2364100" y="2643965"/>
                </a:lnTo>
                <a:lnTo>
                  <a:pt x="2353364" y="2654703"/>
                </a:lnTo>
                <a:lnTo>
                  <a:pt x="2334194" y="2649334"/>
                </a:lnTo>
                <a:lnTo>
                  <a:pt x="2364100" y="2639363"/>
                </a:lnTo>
                <a:lnTo>
                  <a:pt x="2353364" y="2628624"/>
                </a:lnTo>
                <a:close/>
                <a:moveTo>
                  <a:pt x="9236321" y="2618653"/>
                </a:moveTo>
                <a:lnTo>
                  <a:pt x="9256258" y="2628624"/>
                </a:lnTo>
                <a:lnTo>
                  <a:pt x="9256258" y="2639363"/>
                </a:lnTo>
                <a:lnTo>
                  <a:pt x="9246290" y="2643965"/>
                </a:lnTo>
                <a:lnTo>
                  <a:pt x="9225586" y="2643965"/>
                </a:lnTo>
                <a:lnTo>
                  <a:pt x="9225586" y="2639363"/>
                </a:lnTo>
                <a:lnTo>
                  <a:pt x="9217151" y="2628624"/>
                </a:lnTo>
                <a:close/>
                <a:moveTo>
                  <a:pt x="9046150" y="2618653"/>
                </a:moveTo>
                <a:lnTo>
                  <a:pt x="9066854" y="2618653"/>
                </a:lnTo>
                <a:lnTo>
                  <a:pt x="9046150" y="2628624"/>
                </a:lnTo>
                <a:close/>
                <a:moveTo>
                  <a:pt x="2533567" y="2618653"/>
                </a:moveTo>
                <a:lnTo>
                  <a:pt x="2543535" y="2624022"/>
                </a:lnTo>
                <a:lnTo>
                  <a:pt x="2522831" y="2633993"/>
                </a:lnTo>
                <a:lnTo>
                  <a:pt x="2514396" y="2628624"/>
                </a:lnTo>
                <a:close/>
                <a:moveTo>
                  <a:pt x="2493692" y="2618653"/>
                </a:moveTo>
                <a:lnTo>
                  <a:pt x="2514396" y="2624022"/>
                </a:lnTo>
                <a:lnTo>
                  <a:pt x="2493692" y="2628624"/>
                </a:lnTo>
                <a:close/>
                <a:moveTo>
                  <a:pt x="2183898" y="2618653"/>
                </a:moveTo>
                <a:lnTo>
                  <a:pt x="2183898" y="2624022"/>
                </a:lnTo>
                <a:lnTo>
                  <a:pt x="2173929" y="2628624"/>
                </a:lnTo>
                <a:lnTo>
                  <a:pt x="2164727" y="2624022"/>
                </a:lnTo>
                <a:close/>
                <a:moveTo>
                  <a:pt x="1047474" y="2618653"/>
                </a:moveTo>
                <a:lnTo>
                  <a:pt x="1057442" y="2618653"/>
                </a:lnTo>
                <a:lnTo>
                  <a:pt x="1057442" y="2624022"/>
                </a:lnTo>
                <a:lnTo>
                  <a:pt x="1037505" y="2628624"/>
                </a:lnTo>
                <a:close/>
                <a:moveTo>
                  <a:pt x="1506030" y="2613283"/>
                </a:moveTo>
                <a:lnTo>
                  <a:pt x="1506030" y="2624022"/>
                </a:lnTo>
                <a:lnTo>
                  <a:pt x="1496062" y="2624022"/>
                </a:lnTo>
                <a:lnTo>
                  <a:pt x="1496062" y="2618653"/>
                </a:lnTo>
                <a:close/>
                <a:moveTo>
                  <a:pt x="9076823" y="2607914"/>
                </a:moveTo>
                <a:lnTo>
                  <a:pt x="9076823" y="2613283"/>
                </a:lnTo>
                <a:lnTo>
                  <a:pt x="9066854" y="2618653"/>
                </a:lnTo>
                <a:lnTo>
                  <a:pt x="9066854" y="2613283"/>
                </a:lnTo>
                <a:close/>
                <a:moveTo>
                  <a:pt x="2254445" y="2607914"/>
                </a:moveTo>
                <a:lnTo>
                  <a:pt x="2274382" y="2607914"/>
                </a:lnTo>
                <a:lnTo>
                  <a:pt x="2264413" y="2618653"/>
                </a:lnTo>
                <a:lnTo>
                  <a:pt x="2293553" y="2624022"/>
                </a:lnTo>
                <a:lnTo>
                  <a:pt x="2314257" y="2613283"/>
                </a:lnTo>
                <a:lnTo>
                  <a:pt x="2324225" y="2624022"/>
                </a:lnTo>
                <a:lnTo>
                  <a:pt x="2343396" y="2624022"/>
                </a:lnTo>
                <a:lnTo>
                  <a:pt x="2353364" y="2628624"/>
                </a:lnTo>
                <a:lnTo>
                  <a:pt x="2324225" y="2633993"/>
                </a:lnTo>
                <a:lnTo>
                  <a:pt x="2304288" y="2643965"/>
                </a:lnTo>
                <a:lnTo>
                  <a:pt x="2293553" y="2633993"/>
                </a:lnTo>
                <a:lnTo>
                  <a:pt x="2283584" y="2639363"/>
                </a:lnTo>
                <a:lnTo>
                  <a:pt x="2274382" y="2633993"/>
                </a:lnTo>
                <a:lnTo>
                  <a:pt x="2254445" y="2639363"/>
                </a:lnTo>
                <a:lnTo>
                  <a:pt x="2283584" y="2643965"/>
                </a:lnTo>
                <a:lnTo>
                  <a:pt x="2274382" y="2654703"/>
                </a:lnTo>
                <a:lnTo>
                  <a:pt x="2243709" y="2643965"/>
                </a:lnTo>
                <a:lnTo>
                  <a:pt x="2224539" y="2639363"/>
                </a:lnTo>
                <a:lnTo>
                  <a:pt x="2243709" y="2639363"/>
                </a:lnTo>
                <a:lnTo>
                  <a:pt x="2243709" y="2633993"/>
                </a:lnTo>
                <a:lnTo>
                  <a:pt x="2224539" y="2628624"/>
                </a:lnTo>
                <a:lnTo>
                  <a:pt x="2214570" y="2624022"/>
                </a:lnTo>
                <a:lnTo>
                  <a:pt x="2233741" y="2618653"/>
                </a:lnTo>
                <a:lnTo>
                  <a:pt x="2254445" y="2628624"/>
                </a:lnTo>
                <a:lnTo>
                  <a:pt x="2254445" y="2618653"/>
                </a:lnTo>
                <a:close/>
                <a:moveTo>
                  <a:pt x="1157128" y="2607914"/>
                </a:moveTo>
                <a:lnTo>
                  <a:pt x="1167097" y="2613283"/>
                </a:lnTo>
                <a:lnTo>
                  <a:pt x="1147160" y="2624022"/>
                </a:lnTo>
                <a:lnTo>
                  <a:pt x="1147160" y="2618653"/>
                </a:lnTo>
                <a:close/>
                <a:moveTo>
                  <a:pt x="2374068" y="2603312"/>
                </a:moveTo>
                <a:lnTo>
                  <a:pt x="2384037" y="2603312"/>
                </a:lnTo>
                <a:lnTo>
                  <a:pt x="2394006" y="2613283"/>
                </a:lnTo>
                <a:lnTo>
                  <a:pt x="2374068" y="2618653"/>
                </a:lnTo>
                <a:lnTo>
                  <a:pt x="2364100" y="2618653"/>
                </a:lnTo>
                <a:lnTo>
                  <a:pt x="2374068" y="2613283"/>
                </a:lnTo>
                <a:close/>
                <a:moveTo>
                  <a:pt x="1855699" y="2603312"/>
                </a:moveTo>
                <a:lnTo>
                  <a:pt x="1875637" y="2603312"/>
                </a:lnTo>
                <a:lnTo>
                  <a:pt x="1865668" y="2618653"/>
                </a:lnTo>
                <a:lnTo>
                  <a:pt x="1875637" y="2624022"/>
                </a:lnTo>
                <a:lnTo>
                  <a:pt x="1884839" y="2624022"/>
                </a:lnTo>
                <a:lnTo>
                  <a:pt x="1865668" y="2628624"/>
                </a:lnTo>
                <a:lnTo>
                  <a:pt x="1844964" y="2639363"/>
                </a:lnTo>
                <a:lnTo>
                  <a:pt x="1844964" y="2643965"/>
                </a:lnTo>
                <a:lnTo>
                  <a:pt x="1825027" y="2639363"/>
                </a:lnTo>
                <a:lnTo>
                  <a:pt x="1825027" y="2643965"/>
                </a:lnTo>
                <a:lnTo>
                  <a:pt x="1805856" y="2654703"/>
                </a:lnTo>
                <a:lnTo>
                  <a:pt x="1795121" y="2633993"/>
                </a:lnTo>
                <a:lnTo>
                  <a:pt x="1815825" y="2628624"/>
                </a:lnTo>
                <a:lnTo>
                  <a:pt x="1825027" y="2618653"/>
                </a:lnTo>
                <a:lnTo>
                  <a:pt x="1834995" y="2613283"/>
                </a:lnTo>
                <a:close/>
                <a:moveTo>
                  <a:pt x="1586546" y="2603312"/>
                </a:moveTo>
                <a:lnTo>
                  <a:pt x="1595748" y="2607914"/>
                </a:lnTo>
                <a:lnTo>
                  <a:pt x="1565842" y="2618653"/>
                </a:lnTo>
                <a:lnTo>
                  <a:pt x="1565842" y="2613283"/>
                </a:lnTo>
                <a:close/>
                <a:moveTo>
                  <a:pt x="1336564" y="2603312"/>
                </a:moveTo>
                <a:lnTo>
                  <a:pt x="1346532" y="2603312"/>
                </a:lnTo>
                <a:lnTo>
                  <a:pt x="1346532" y="2607914"/>
                </a:lnTo>
                <a:lnTo>
                  <a:pt x="1316626" y="2607914"/>
                </a:lnTo>
                <a:lnTo>
                  <a:pt x="1305891" y="2613283"/>
                </a:lnTo>
                <a:lnTo>
                  <a:pt x="1305891" y="2607914"/>
                </a:lnTo>
                <a:close/>
                <a:moveTo>
                  <a:pt x="1276752" y="2603312"/>
                </a:moveTo>
                <a:lnTo>
                  <a:pt x="1286721" y="2603312"/>
                </a:lnTo>
                <a:lnTo>
                  <a:pt x="1286721" y="2607914"/>
                </a:lnTo>
                <a:lnTo>
                  <a:pt x="1266783" y="2607914"/>
                </a:lnTo>
                <a:close/>
                <a:moveTo>
                  <a:pt x="10174139" y="2597943"/>
                </a:moveTo>
                <a:lnTo>
                  <a:pt x="10174139" y="2613283"/>
                </a:lnTo>
                <a:lnTo>
                  <a:pt x="10153435" y="2613283"/>
                </a:lnTo>
                <a:lnTo>
                  <a:pt x="10143467" y="2603312"/>
                </a:lnTo>
                <a:close/>
                <a:moveTo>
                  <a:pt x="9156572" y="2597943"/>
                </a:moveTo>
                <a:lnTo>
                  <a:pt x="9186478" y="2613283"/>
                </a:lnTo>
                <a:lnTo>
                  <a:pt x="9165774" y="2628624"/>
                </a:lnTo>
                <a:lnTo>
                  <a:pt x="9146603" y="2628624"/>
                </a:lnTo>
                <a:lnTo>
                  <a:pt x="9136635" y="2618653"/>
                </a:lnTo>
                <a:lnTo>
                  <a:pt x="9136635" y="2613283"/>
                </a:lnTo>
                <a:close/>
                <a:moveTo>
                  <a:pt x="8737889" y="2597943"/>
                </a:moveTo>
                <a:lnTo>
                  <a:pt x="8737889" y="2607914"/>
                </a:lnTo>
                <a:lnTo>
                  <a:pt x="8747858" y="2607914"/>
                </a:lnTo>
                <a:lnTo>
                  <a:pt x="8767029" y="2607914"/>
                </a:lnTo>
                <a:lnTo>
                  <a:pt x="8767029" y="2624022"/>
                </a:lnTo>
                <a:lnTo>
                  <a:pt x="8757060" y="2624022"/>
                </a:lnTo>
                <a:lnTo>
                  <a:pt x="8747858" y="2624022"/>
                </a:lnTo>
                <a:lnTo>
                  <a:pt x="8747858" y="2628624"/>
                </a:lnTo>
                <a:lnTo>
                  <a:pt x="8727921" y="2628624"/>
                </a:lnTo>
                <a:lnTo>
                  <a:pt x="8727921" y="2624022"/>
                </a:lnTo>
                <a:lnTo>
                  <a:pt x="8698015" y="2613283"/>
                </a:lnTo>
                <a:close/>
                <a:moveTo>
                  <a:pt x="2473755" y="2597943"/>
                </a:moveTo>
                <a:lnTo>
                  <a:pt x="2433880" y="2624022"/>
                </a:lnTo>
                <a:lnTo>
                  <a:pt x="2433880" y="2633993"/>
                </a:lnTo>
                <a:lnTo>
                  <a:pt x="2423912" y="2639363"/>
                </a:lnTo>
                <a:lnTo>
                  <a:pt x="2403208" y="2628624"/>
                </a:lnTo>
                <a:lnTo>
                  <a:pt x="2394006" y="2613283"/>
                </a:lnTo>
                <a:lnTo>
                  <a:pt x="2423912" y="2603312"/>
                </a:lnTo>
                <a:lnTo>
                  <a:pt x="2433880" y="2603312"/>
                </a:lnTo>
                <a:lnTo>
                  <a:pt x="2454584" y="2607914"/>
                </a:lnTo>
                <a:close/>
                <a:moveTo>
                  <a:pt x="2364100" y="2597943"/>
                </a:moveTo>
                <a:lnTo>
                  <a:pt x="2374068" y="2603312"/>
                </a:lnTo>
                <a:lnTo>
                  <a:pt x="2343396" y="2607914"/>
                </a:lnTo>
                <a:close/>
                <a:moveTo>
                  <a:pt x="2233741" y="2597943"/>
                </a:moveTo>
                <a:lnTo>
                  <a:pt x="2243709" y="2597943"/>
                </a:lnTo>
                <a:lnTo>
                  <a:pt x="2243709" y="2603312"/>
                </a:lnTo>
                <a:lnTo>
                  <a:pt x="2233741" y="2613283"/>
                </a:lnTo>
                <a:lnTo>
                  <a:pt x="2224539" y="2613283"/>
                </a:lnTo>
                <a:lnTo>
                  <a:pt x="2233741" y="2607914"/>
                </a:lnTo>
                <a:close/>
                <a:moveTo>
                  <a:pt x="1884839" y="2597943"/>
                </a:moveTo>
                <a:lnTo>
                  <a:pt x="1894807" y="2597943"/>
                </a:lnTo>
                <a:lnTo>
                  <a:pt x="1904776" y="2603312"/>
                </a:lnTo>
                <a:lnTo>
                  <a:pt x="1884839" y="2607914"/>
                </a:lnTo>
                <a:close/>
                <a:moveTo>
                  <a:pt x="1076612" y="2597943"/>
                </a:moveTo>
                <a:lnTo>
                  <a:pt x="1097317" y="2603312"/>
                </a:lnTo>
                <a:lnTo>
                  <a:pt x="1087348" y="2607914"/>
                </a:lnTo>
                <a:lnTo>
                  <a:pt x="1076612" y="2603312"/>
                </a:lnTo>
                <a:close/>
                <a:moveTo>
                  <a:pt x="8836809" y="2593341"/>
                </a:moveTo>
                <a:lnTo>
                  <a:pt x="8857513" y="2593341"/>
                </a:lnTo>
                <a:lnTo>
                  <a:pt x="8867482" y="2603312"/>
                </a:lnTo>
                <a:lnTo>
                  <a:pt x="8876683" y="2597943"/>
                </a:lnTo>
                <a:lnTo>
                  <a:pt x="8886652" y="2603312"/>
                </a:lnTo>
                <a:lnTo>
                  <a:pt x="8876683" y="2607914"/>
                </a:lnTo>
                <a:lnTo>
                  <a:pt x="8876683" y="2618653"/>
                </a:lnTo>
                <a:lnTo>
                  <a:pt x="8857513" y="2603312"/>
                </a:lnTo>
                <a:lnTo>
                  <a:pt x="8847544" y="2607914"/>
                </a:lnTo>
                <a:lnTo>
                  <a:pt x="8826840" y="2603312"/>
                </a:lnTo>
                <a:close/>
                <a:moveTo>
                  <a:pt x="2224539" y="2593341"/>
                </a:moveTo>
                <a:lnTo>
                  <a:pt x="2233741" y="2597943"/>
                </a:lnTo>
                <a:lnTo>
                  <a:pt x="2204602" y="2607914"/>
                </a:lnTo>
                <a:lnTo>
                  <a:pt x="2194633" y="2603312"/>
                </a:lnTo>
                <a:lnTo>
                  <a:pt x="2173929" y="2607914"/>
                </a:lnTo>
                <a:lnTo>
                  <a:pt x="2164727" y="2603312"/>
                </a:lnTo>
                <a:lnTo>
                  <a:pt x="2173929" y="2603312"/>
                </a:lnTo>
                <a:close/>
                <a:moveTo>
                  <a:pt x="8977137" y="2587971"/>
                </a:moveTo>
                <a:lnTo>
                  <a:pt x="8987105" y="2587971"/>
                </a:lnTo>
                <a:lnTo>
                  <a:pt x="8987105" y="2593341"/>
                </a:lnTo>
                <a:lnTo>
                  <a:pt x="8977137" y="2597943"/>
                </a:lnTo>
                <a:lnTo>
                  <a:pt x="8977137" y="2593341"/>
                </a:lnTo>
                <a:close/>
                <a:moveTo>
                  <a:pt x="8767029" y="2587971"/>
                </a:moveTo>
                <a:lnTo>
                  <a:pt x="8776997" y="2587971"/>
                </a:lnTo>
                <a:lnTo>
                  <a:pt x="8787733" y="2597943"/>
                </a:lnTo>
                <a:lnTo>
                  <a:pt x="8776997" y="2603312"/>
                </a:lnTo>
                <a:lnTo>
                  <a:pt x="8767029" y="2593341"/>
                </a:lnTo>
                <a:close/>
                <a:moveTo>
                  <a:pt x="8737889" y="2587971"/>
                </a:moveTo>
                <a:lnTo>
                  <a:pt x="8747858" y="2587971"/>
                </a:lnTo>
                <a:lnTo>
                  <a:pt x="8757060" y="2593341"/>
                </a:lnTo>
                <a:lnTo>
                  <a:pt x="8747858" y="2593341"/>
                </a:lnTo>
                <a:lnTo>
                  <a:pt x="8737889" y="2593341"/>
                </a:lnTo>
                <a:close/>
                <a:moveTo>
                  <a:pt x="8678078" y="2587971"/>
                </a:moveTo>
                <a:lnTo>
                  <a:pt x="8688046" y="2587971"/>
                </a:lnTo>
                <a:lnTo>
                  <a:pt x="8678078" y="2597943"/>
                </a:lnTo>
                <a:lnTo>
                  <a:pt x="8667342" y="2597943"/>
                </a:lnTo>
                <a:close/>
                <a:moveTo>
                  <a:pt x="1746044" y="2587971"/>
                </a:moveTo>
                <a:lnTo>
                  <a:pt x="1756013" y="2593341"/>
                </a:lnTo>
                <a:lnTo>
                  <a:pt x="1756013" y="2607914"/>
                </a:lnTo>
                <a:lnTo>
                  <a:pt x="1756013" y="2618653"/>
                </a:lnTo>
                <a:lnTo>
                  <a:pt x="1746044" y="2613283"/>
                </a:lnTo>
                <a:lnTo>
                  <a:pt x="1725340" y="2618653"/>
                </a:lnTo>
                <a:lnTo>
                  <a:pt x="1725340" y="2613283"/>
                </a:lnTo>
                <a:lnTo>
                  <a:pt x="1735309" y="2607914"/>
                </a:lnTo>
                <a:lnTo>
                  <a:pt x="1735309" y="2593341"/>
                </a:lnTo>
                <a:close/>
                <a:moveTo>
                  <a:pt x="9217151" y="2582602"/>
                </a:moveTo>
                <a:lnTo>
                  <a:pt x="9217151" y="2587971"/>
                </a:lnTo>
                <a:lnTo>
                  <a:pt x="9217151" y="2593341"/>
                </a:lnTo>
                <a:lnTo>
                  <a:pt x="9206415" y="2593341"/>
                </a:lnTo>
                <a:lnTo>
                  <a:pt x="9206415" y="2587971"/>
                </a:lnTo>
                <a:close/>
                <a:moveTo>
                  <a:pt x="1396376" y="2582602"/>
                </a:moveTo>
                <a:lnTo>
                  <a:pt x="1415546" y="2582602"/>
                </a:lnTo>
                <a:lnTo>
                  <a:pt x="1376438" y="2597943"/>
                </a:lnTo>
                <a:lnTo>
                  <a:pt x="1357268" y="2593341"/>
                </a:lnTo>
                <a:close/>
                <a:moveTo>
                  <a:pt x="2514396" y="2577233"/>
                </a:moveTo>
                <a:lnTo>
                  <a:pt x="2514396" y="2587971"/>
                </a:lnTo>
                <a:lnTo>
                  <a:pt x="2493692" y="2593341"/>
                </a:lnTo>
                <a:lnTo>
                  <a:pt x="2493692" y="2607914"/>
                </a:lnTo>
                <a:lnTo>
                  <a:pt x="2483723" y="2607914"/>
                </a:lnTo>
                <a:lnTo>
                  <a:pt x="2473755" y="2603312"/>
                </a:lnTo>
                <a:lnTo>
                  <a:pt x="2483723" y="2593341"/>
                </a:lnTo>
                <a:lnTo>
                  <a:pt x="2463019" y="2587971"/>
                </a:lnTo>
                <a:lnTo>
                  <a:pt x="2483723" y="2587971"/>
                </a:lnTo>
                <a:lnTo>
                  <a:pt x="2483723" y="2582602"/>
                </a:lnTo>
                <a:lnTo>
                  <a:pt x="2503661" y="2582602"/>
                </a:lnTo>
                <a:close/>
                <a:moveTo>
                  <a:pt x="429418" y="2577233"/>
                </a:moveTo>
                <a:lnTo>
                  <a:pt x="448589" y="2582602"/>
                </a:lnTo>
                <a:lnTo>
                  <a:pt x="429418" y="2587971"/>
                </a:lnTo>
                <a:lnTo>
                  <a:pt x="429418" y="2593341"/>
                </a:lnTo>
                <a:lnTo>
                  <a:pt x="408714" y="2593341"/>
                </a:lnTo>
                <a:close/>
                <a:moveTo>
                  <a:pt x="9186478" y="2571864"/>
                </a:moveTo>
                <a:lnTo>
                  <a:pt x="9206415" y="2571864"/>
                </a:lnTo>
                <a:lnTo>
                  <a:pt x="9206415" y="2577233"/>
                </a:lnTo>
                <a:lnTo>
                  <a:pt x="9186478" y="2577233"/>
                </a:lnTo>
                <a:close/>
                <a:moveTo>
                  <a:pt x="8847544" y="2571864"/>
                </a:moveTo>
                <a:lnTo>
                  <a:pt x="8857513" y="2571864"/>
                </a:lnTo>
                <a:lnTo>
                  <a:pt x="8857513" y="2587971"/>
                </a:lnTo>
                <a:lnTo>
                  <a:pt x="8847544" y="2587971"/>
                </a:lnTo>
                <a:close/>
                <a:moveTo>
                  <a:pt x="1994494" y="2571864"/>
                </a:moveTo>
                <a:lnTo>
                  <a:pt x="1975323" y="2582602"/>
                </a:lnTo>
                <a:lnTo>
                  <a:pt x="1975323" y="2577233"/>
                </a:lnTo>
                <a:close/>
                <a:moveTo>
                  <a:pt x="1446219" y="2571864"/>
                </a:moveTo>
                <a:lnTo>
                  <a:pt x="1446219" y="2582602"/>
                </a:lnTo>
                <a:lnTo>
                  <a:pt x="1426281" y="2582602"/>
                </a:lnTo>
                <a:lnTo>
                  <a:pt x="1436250" y="2577233"/>
                </a:lnTo>
                <a:close/>
                <a:moveTo>
                  <a:pt x="9036948" y="2567261"/>
                </a:moveTo>
                <a:lnTo>
                  <a:pt x="9056119" y="2571864"/>
                </a:lnTo>
                <a:lnTo>
                  <a:pt x="9076823" y="2577233"/>
                </a:lnTo>
                <a:lnTo>
                  <a:pt x="9076823" y="2587971"/>
                </a:lnTo>
                <a:lnTo>
                  <a:pt x="9046150" y="2593341"/>
                </a:lnTo>
                <a:lnTo>
                  <a:pt x="9036948" y="2582602"/>
                </a:lnTo>
                <a:close/>
                <a:moveTo>
                  <a:pt x="8707217" y="2567261"/>
                </a:moveTo>
                <a:lnTo>
                  <a:pt x="8717185" y="2571864"/>
                </a:lnTo>
                <a:lnTo>
                  <a:pt x="8707217" y="2582602"/>
                </a:lnTo>
                <a:lnTo>
                  <a:pt x="8698015" y="2582602"/>
                </a:lnTo>
                <a:lnTo>
                  <a:pt x="8688046" y="2571864"/>
                </a:lnTo>
                <a:close/>
                <a:moveTo>
                  <a:pt x="2233741" y="2567261"/>
                </a:moveTo>
                <a:lnTo>
                  <a:pt x="2243709" y="2567261"/>
                </a:lnTo>
                <a:lnTo>
                  <a:pt x="2254445" y="2567261"/>
                </a:lnTo>
                <a:lnTo>
                  <a:pt x="2254445" y="2571864"/>
                </a:lnTo>
                <a:lnTo>
                  <a:pt x="2243709" y="2577233"/>
                </a:lnTo>
                <a:close/>
                <a:moveTo>
                  <a:pt x="8787733" y="2562659"/>
                </a:moveTo>
                <a:lnTo>
                  <a:pt x="8807670" y="2571864"/>
                </a:lnTo>
                <a:lnTo>
                  <a:pt x="8797701" y="2577233"/>
                </a:lnTo>
                <a:lnTo>
                  <a:pt x="8776997" y="2577233"/>
                </a:lnTo>
                <a:lnTo>
                  <a:pt x="8776997" y="2567261"/>
                </a:lnTo>
                <a:close/>
                <a:moveTo>
                  <a:pt x="2004462" y="2562659"/>
                </a:moveTo>
                <a:lnTo>
                  <a:pt x="2025166" y="2562659"/>
                </a:lnTo>
                <a:lnTo>
                  <a:pt x="2035135" y="2567261"/>
                </a:lnTo>
                <a:lnTo>
                  <a:pt x="2014431" y="2577233"/>
                </a:lnTo>
                <a:lnTo>
                  <a:pt x="2004462" y="2571864"/>
                </a:lnTo>
                <a:lnTo>
                  <a:pt x="1994494" y="2571864"/>
                </a:lnTo>
                <a:lnTo>
                  <a:pt x="2004462" y="2567261"/>
                </a:lnTo>
                <a:close/>
                <a:moveTo>
                  <a:pt x="539073" y="2562659"/>
                </a:moveTo>
                <a:lnTo>
                  <a:pt x="549042" y="2562659"/>
                </a:lnTo>
                <a:lnTo>
                  <a:pt x="558244" y="2562659"/>
                </a:lnTo>
                <a:lnTo>
                  <a:pt x="558244" y="2567261"/>
                </a:lnTo>
                <a:lnTo>
                  <a:pt x="549042" y="2567261"/>
                </a:lnTo>
                <a:close/>
                <a:moveTo>
                  <a:pt x="9105962" y="2557290"/>
                </a:moveTo>
                <a:lnTo>
                  <a:pt x="9136635" y="2562659"/>
                </a:lnTo>
                <a:lnTo>
                  <a:pt x="9115931" y="2567261"/>
                </a:lnTo>
                <a:close/>
                <a:moveTo>
                  <a:pt x="8936495" y="2557290"/>
                </a:moveTo>
                <a:lnTo>
                  <a:pt x="8957199" y="2557290"/>
                </a:lnTo>
                <a:lnTo>
                  <a:pt x="8957199" y="2571864"/>
                </a:lnTo>
                <a:lnTo>
                  <a:pt x="8936495" y="2562659"/>
                </a:lnTo>
                <a:close/>
                <a:moveTo>
                  <a:pt x="2004462" y="2551921"/>
                </a:moveTo>
                <a:lnTo>
                  <a:pt x="2004462" y="2562659"/>
                </a:lnTo>
                <a:lnTo>
                  <a:pt x="1994494" y="2562659"/>
                </a:lnTo>
                <a:close/>
                <a:moveTo>
                  <a:pt x="628024" y="2551921"/>
                </a:moveTo>
                <a:lnTo>
                  <a:pt x="638760" y="2557290"/>
                </a:lnTo>
                <a:lnTo>
                  <a:pt x="618056" y="2567261"/>
                </a:lnTo>
                <a:lnTo>
                  <a:pt x="608087" y="2562659"/>
                </a:lnTo>
                <a:close/>
                <a:moveTo>
                  <a:pt x="9515443" y="2546552"/>
                </a:moveTo>
                <a:lnTo>
                  <a:pt x="9535380" y="2557290"/>
                </a:lnTo>
                <a:lnTo>
                  <a:pt x="9515443" y="2567261"/>
                </a:lnTo>
                <a:lnTo>
                  <a:pt x="9506241" y="2562659"/>
                </a:lnTo>
                <a:lnTo>
                  <a:pt x="9485537" y="2562659"/>
                </a:lnTo>
                <a:lnTo>
                  <a:pt x="9485537" y="2551921"/>
                </a:lnTo>
                <a:close/>
                <a:moveTo>
                  <a:pt x="2243709" y="2546552"/>
                </a:moveTo>
                <a:lnTo>
                  <a:pt x="2254445" y="2551921"/>
                </a:lnTo>
                <a:lnTo>
                  <a:pt x="2254445" y="2557290"/>
                </a:lnTo>
                <a:lnTo>
                  <a:pt x="2233741" y="2562659"/>
                </a:lnTo>
                <a:lnTo>
                  <a:pt x="2233741" y="2551921"/>
                </a:lnTo>
                <a:close/>
                <a:moveTo>
                  <a:pt x="2164727" y="2546552"/>
                </a:moveTo>
                <a:lnTo>
                  <a:pt x="2173929" y="2546552"/>
                </a:lnTo>
                <a:lnTo>
                  <a:pt x="2173929" y="2567261"/>
                </a:lnTo>
                <a:lnTo>
                  <a:pt x="2154758" y="2567261"/>
                </a:lnTo>
                <a:lnTo>
                  <a:pt x="2144790" y="2571864"/>
                </a:lnTo>
                <a:lnTo>
                  <a:pt x="2124086" y="2562659"/>
                </a:lnTo>
                <a:lnTo>
                  <a:pt x="2124086" y="2557290"/>
                </a:lnTo>
                <a:lnTo>
                  <a:pt x="2154758" y="2562659"/>
                </a:lnTo>
                <a:lnTo>
                  <a:pt x="2144790" y="2557290"/>
                </a:lnTo>
                <a:close/>
                <a:moveTo>
                  <a:pt x="2114117" y="2546552"/>
                </a:moveTo>
                <a:lnTo>
                  <a:pt x="2134054" y="2546552"/>
                </a:lnTo>
                <a:lnTo>
                  <a:pt x="2124086" y="2551921"/>
                </a:lnTo>
                <a:lnTo>
                  <a:pt x="2114117" y="2551921"/>
                </a:lnTo>
                <a:close/>
                <a:moveTo>
                  <a:pt x="1904776" y="2546552"/>
                </a:moveTo>
                <a:lnTo>
                  <a:pt x="1925480" y="2551921"/>
                </a:lnTo>
                <a:lnTo>
                  <a:pt x="1915511" y="2551921"/>
                </a:lnTo>
                <a:lnTo>
                  <a:pt x="1925480" y="2567261"/>
                </a:lnTo>
                <a:lnTo>
                  <a:pt x="1915511" y="2567261"/>
                </a:lnTo>
                <a:lnTo>
                  <a:pt x="1894807" y="2587971"/>
                </a:lnTo>
                <a:lnTo>
                  <a:pt x="1865668" y="2597943"/>
                </a:lnTo>
                <a:lnTo>
                  <a:pt x="1825027" y="2607914"/>
                </a:lnTo>
                <a:lnTo>
                  <a:pt x="1825027" y="2613283"/>
                </a:lnTo>
                <a:lnTo>
                  <a:pt x="1805856" y="2618653"/>
                </a:lnTo>
                <a:lnTo>
                  <a:pt x="1805856" y="2607914"/>
                </a:lnTo>
                <a:lnTo>
                  <a:pt x="1785152" y="2597943"/>
                </a:lnTo>
                <a:lnTo>
                  <a:pt x="1815825" y="2597943"/>
                </a:lnTo>
                <a:lnTo>
                  <a:pt x="1834995" y="2582602"/>
                </a:lnTo>
                <a:lnTo>
                  <a:pt x="1815825" y="2577233"/>
                </a:lnTo>
                <a:lnTo>
                  <a:pt x="1834995" y="2567261"/>
                </a:lnTo>
                <a:lnTo>
                  <a:pt x="1844964" y="2562659"/>
                </a:lnTo>
                <a:close/>
                <a:moveTo>
                  <a:pt x="1686233" y="2546552"/>
                </a:moveTo>
                <a:lnTo>
                  <a:pt x="1686233" y="2562659"/>
                </a:lnTo>
                <a:lnTo>
                  <a:pt x="1705403" y="2562659"/>
                </a:lnTo>
                <a:lnTo>
                  <a:pt x="1715372" y="2577233"/>
                </a:lnTo>
                <a:lnTo>
                  <a:pt x="1705403" y="2582602"/>
                </a:lnTo>
                <a:lnTo>
                  <a:pt x="1696201" y="2607914"/>
                </a:lnTo>
                <a:lnTo>
                  <a:pt x="1665529" y="2628624"/>
                </a:lnTo>
                <a:lnTo>
                  <a:pt x="1646358" y="2628624"/>
                </a:lnTo>
                <a:lnTo>
                  <a:pt x="1625654" y="2639363"/>
                </a:lnTo>
                <a:lnTo>
                  <a:pt x="1615685" y="2633993"/>
                </a:lnTo>
                <a:lnTo>
                  <a:pt x="1595748" y="2639363"/>
                </a:lnTo>
                <a:lnTo>
                  <a:pt x="1565842" y="2654703"/>
                </a:lnTo>
                <a:lnTo>
                  <a:pt x="1565842" y="2649334"/>
                </a:lnTo>
                <a:lnTo>
                  <a:pt x="1565842" y="2643965"/>
                </a:lnTo>
                <a:lnTo>
                  <a:pt x="1576578" y="2639363"/>
                </a:lnTo>
                <a:lnTo>
                  <a:pt x="1595748" y="2628624"/>
                </a:lnTo>
                <a:lnTo>
                  <a:pt x="1595748" y="2618653"/>
                </a:lnTo>
                <a:lnTo>
                  <a:pt x="1605717" y="2624022"/>
                </a:lnTo>
                <a:lnTo>
                  <a:pt x="1625654" y="2607914"/>
                </a:lnTo>
                <a:lnTo>
                  <a:pt x="1636389" y="2597943"/>
                </a:lnTo>
                <a:lnTo>
                  <a:pt x="1615685" y="2593341"/>
                </a:lnTo>
                <a:lnTo>
                  <a:pt x="1615685" y="2582602"/>
                </a:lnTo>
                <a:lnTo>
                  <a:pt x="1636389" y="2571864"/>
                </a:lnTo>
                <a:lnTo>
                  <a:pt x="1636389" y="2582602"/>
                </a:lnTo>
                <a:lnTo>
                  <a:pt x="1655560" y="2582602"/>
                </a:lnTo>
                <a:lnTo>
                  <a:pt x="1655560" y="2567261"/>
                </a:lnTo>
                <a:lnTo>
                  <a:pt x="1665529" y="2562659"/>
                </a:lnTo>
                <a:close/>
                <a:moveTo>
                  <a:pt x="1555874" y="2546552"/>
                </a:moveTo>
                <a:lnTo>
                  <a:pt x="1565842" y="2546552"/>
                </a:lnTo>
                <a:lnTo>
                  <a:pt x="1586546" y="2557290"/>
                </a:lnTo>
                <a:lnTo>
                  <a:pt x="1595748" y="2562659"/>
                </a:lnTo>
                <a:lnTo>
                  <a:pt x="1605717" y="2562659"/>
                </a:lnTo>
                <a:lnTo>
                  <a:pt x="1605717" y="2571864"/>
                </a:lnTo>
                <a:lnTo>
                  <a:pt x="1535936" y="2597943"/>
                </a:lnTo>
                <a:lnTo>
                  <a:pt x="1515999" y="2603312"/>
                </a:lnTo>
                <a:lnTo>
                  <a:pt x="1506030" y="2607914"/>
                </a:lnTo>
                <a:lnTo>
                  <a:pt x="1486093" y="2607914"/>
                </a:lnTo>
                <a:lnTo>
                  <a:pt x="1475358" y="2613283"/>
                </a:lnTo>
                <a:lnTo>
                  <a:pt x="1456187" y="2613283"/>
                </a:lnTo>
                <a:lnTo>
                  <a:pt x="1426281" y="2628624"/>
                </a:lnTo>
                <a:lnTo>
                  <a:pt x="1415546" y="2624022"/>
                </a:lnTo>
                <a:lnTo>
                  <a:pt x="1436250" y="2613283"/>
                </a:lnTo>
                <a:lnTo>
                  <a:pt x="1446219" y="2613283"/>
                </a:lnTo>
                <a:lnTo>
                  <a:pt x="1446219" y="2607914"/>
                </a:lnTo>
                <a:lnTo>
                  <a:pt x="1456187" y="2603312"/>
                </a:lnTo>
                <a:lnTo>
                  <a:pt x="1446219" y="2597943"/>
                </a:lnTo>
                <a:lnTo>
                  <a:pt x="1436250" y="2603312"/>
                </a:lnTo>
                <a:lnTo>
                  <a:pt x="1436250" y="2593341"/>
                </a:lnTo>
                <a:lnTo>
                  <a:pt x="1466923" y="2582602"/>
                </a:lnTo>
                <a:lnTo>
                  <a:pt x="1506030" y="2571864"/>
                </a:lnTo>
                <a:lnTo>
                  <a:pt x="1506030" y="2567261"/>
                </a:lnTo>
                <a:close/>
                <a:moveTo>
                  <a:pt x="1436250" y="2546552"/>
                </a:moveTo>
                <a:lnTo>
                  <a:pt x="1466923" y="2546552"/>
                </a:lnTo>
                <a:lnTo>
                  <a:pt x="1446219" y="2551921"/>
                </a:lnTo>
                <a:close/>
                <a:moveTo>
                  <a:pt x="1316626" y="2546552"/>
                </a:moveTo>
                <a:lnTo>
                  <a:pt x="1326595" y="2546552"/>
                </a:lnTo>
                <a:lnTo>
                  <a:pt x="1326595" y="2557290"/>
                </a:lnTo>
                <a:lnTo>
                  <a:pt x="1297456" y="2562659"/>
                </a:lnTo>
                <a:lnTo>
                  <a:pt x="1276752" y="2571864"/>
                </a:lnTo>
                <a:lnTo>
                  <a:pt x="1276752" y="2577233"/>
                </a:lnTo>
                <a:lnTo>
                  <a:pt x="1237644" y="2593341"/>
                </a:lnTo>
                <a:lnTo>
                  <a:pt x="1216940" y="2587971"/>
                </a:lnTo>
                <a:lnTo>
                  <a:pt x="1216940" y="2577233"/>
                </a:lnTo>
                <a:lnTo>
                  <a:pt x="1237644" y="2577233"/>
                </a:lnTo>
                <a:lnTo>
                  <a:pt x="1276752" y="2551921"/>
                </a:lnTo>
                <a:lnTo>
                  <a:pt x="1305891" y="2551921"/>
                </a:lnTo>
                <a:close/>
                <a:moveTo>
                  <a:pt x="9056119" y="2541182"/>
                </a:moveTo>
                <a:lnTo>
                  <a:pt x="9076823" y="2546552"/>
                </a:lnTo>
                <a:lnTo>
                  <a:pt x="9056119" y="2551921"/>
                </a:lnTo>
                <a:lnTo>
                  <a:pt x="9046150" y="2546552"/>
                </a:lnTo>
                <a:close/>
                <a:moveTo>
                  <a:pt x="8727921" y="2541182"/>
                </a:moveTo>
                <a:lnTo>
                  <a:pt x="8737889" y="2541182"/>
                </a:lnTo>
                <a:lnTo>
                  <a:pt x="8747858" y="2551921"/>
                </a:lnTo>
                <a:lnTo>
                  <a:pt x="8727921" y="2557290"/>
                </a:lnTo>
                <a:lnTo>
                  <a:pt x="8717185" y="2557290"/>
                </a:lnTo>
                <a:lnTo>
                  <a:pt x="8707217" y="2546552"/>
                </a:lnTo>
                <a:close/>
                <a:moveTo>
                  <a:pt x="2394006" y="2541182"/>
                </a:moveTo>
                <a:lnTo>
                  <a:pt x="2403208" y="2546552"/>
                </a:lnTo>
                <a:lnTo>
                  <a:pt x="2384037" y="2546552"/>
                </a:lnTo>
                <a:close/>
                <a:moveTo>
                  <a:pt x="2334194" y="2541182"/>
                </a:moveTo>
                <a:lnTo>
                  <a:pt x="2353364" y="2541182"/>
                </a:lnTo>
                <a:lnTo>
                  <a:pt x="2353364" y="2546552"/>
                </a:lnTo>
                <a:lnTo>
                  <a:pt x="2334194" y="2551921"/>
                </a:lnTo>
                <a:close/>
                <a:moveTo>
                  <a:pt x="608087" y="2541182"/>
                </a:moveTo>
                <a:lnTo>
                  <a:pt x="608087" y="2546552"/>
                </a:lnTo>
                <a:lnTo>
                  <a:pt x="598885" y="2557290"/>
                </a:lnTo>
                <a:lnTo>
                  <a:pt x="578181" y="2562659"/>
                </a:lnTo>
                <a:lnTo>
                  <a:pt x="558244" y="2557290"/>
                </a:lnTo>
                <a:close/>
                <a:moveTo>
                  <a:pt x="10043780" y="2535813"/>
                </a:moveTo>
                <a:lnTo>
                  <a:pt x="10053749" y="2541182"/>
                </a:lnTo>
                <a:lnTo>
                  <a:pt x="10024610" y="2541182"/>
                </a:lnTo>
                <a:close/>
                <a:moveTo>
                  <a:pt x="8957199" y="2535813"/>
                </a:moveTo>
                <a:lnTo>
                  <a:pt x="8996307" y="2535813"/>
                </a:lnTo>
                <a:lnTo>
                  <a:pt x="8996307" y="2546552"/>
                </a:lnTo>
                <a:lnTo>
                  <a:pt x="8967168" y="2546552"/>
                </a:lnTo>
                <a:close/>
                <a:moveTo>
                  <a:pt x="2293553" y="2535813"/>
                </a:moveTo>
                <a:lnTo>
                  <a:pt x="2304288" y="2535813"/>
                </a:lnTo>
                <a:lnTo>
                  <a:pt x="2293553" y="2546552"/>
                </a:lnTo>
                <a:close/>
                <a:moveTo>
                  <a:pt x="2254445" y="2535813"/>
                </a:moveTo>
                <a:lnTo>
                  <a:pt x="2283584" y="2535813"/>
                </a:lnTo>
                <a:lnTo>
                  <a:pt x="2274382" y="2546552"/>
                </a:lnTo>
                <a:close/>
                <a:moveTo>
                  <a:pt x="1675497" y="2535813"/>
                </a:moveTo>
                <a:lnTo>
                  <a:pt x="1686233" y="2535813"/>
                </a:lnTo>
                <a:lnTo>
                  <a:pt x="1705403" y="2541182"/>
                </a:lnTo>
                <a:lnTo>
                  <a:pt x="1686233" y="2546552"/>
                </a:lnTo>
                <a:lnTo>
                  <a:pt x="1675497" y="2541182"/>
                </a:lnTo>
                <a:close/>
                <a:moveTo>
                  <a:pt x="9017011" y="2531211"/>
                </a:moveTo>
                <a:lnTo>
                  <a:pt x="9036948" y="2531211"/>
                </a:lnTo>
                <a:lnTo>
                  <a:pt x="9036948" y="2541182"/>
                </a:lnTo>
                <a:close/>
                <a:moveTo>
                  <a:pt x="1615685" y="2531211"/>
                </a:moveTo>
                <a:lnTo>
                  <a:pt x="1646358" y="2535813"/>
                </a:lnTo>
                <a:lnTo>
                  <a:pt x="1636389" y="2541182"/>
                </a:lnTo>
                <a:lnTo>
                  <a:pt x="1625654" y="2541182"/>
                </a:lnTo>
                <a:close/>
                <a:moveTo>
                  <a:pt x="987662" y="2531211"/>
                </a:moveTo>
                <a:lnTo>
                  <a:pt x="997630" y="2531211"/>
                </a:lnTo>
                <a:lnTo>
                  <a:pt x="987662" y="2541182"/>
                </a:lnTo>
                <a:lnTo>
                  <a:pt x="977693" y="2546552"/>
                </a:lnTo>
                <a:lnTo>
                  <a:pt x="956989" y="2557290"/>
                </a:lnTo>
                <a:lnTo>
                  <a:pt x="947787" y="2557290"/>
                </a:lnTo>
                <a:lnTo>
                  <a:pt x="947787" y="2551921"/>
                </a:lnTo>
                <a:close/>
                <a:moveTo>
                  <a:pt x="718509" y="2531211"/>
                </a:moveTo>
                <a:lnTo>
                  <a:pt x="727710" y="2541182"/>
                </a:lnTo>
                <a:lnTo>
                  <a:pt x="698571" y="2535813"/>
                </a:lnTo>
                <a:close/>
                <a:moveTo>
                  <a:pt x="8678078" y="2526609"/>
                </a:moveTo>
                <a:lnTo>
                  <a:pt x="8698015" y="2531211"/>
                </a:lnTo>
                <a:lnTo>
                  <a:pt x="8678078" y="2531211"/>
                </a:lnTo>
                <a:close/>
                <a:moveTo>
                  <a:pt x="1884839" y="2526609"/>
                </a:moveTo>
                <a:lnTo>
                  <a:pt x="1894807" y="2531211"/>
                </a:lnTo>
                <a:lnTo>
                  <a:pt x="1915511" y="2531211"/>
                </a:lnTo>
                <a:lnTo>
                  <a:pt x="1884839" y="2541182"/>
                </a:lnTo>
                <a:lnTo>
                  <a:pt x="1875637" y="2541182"/>
                </a:lnTo>
                <a:lnTo>
                  <a:pt x="1875637" y="2531211"/>
                </a:lnTo>
                <a:close/>
                <a:moveTo>
                  <a:pt x="9165774" y="2521239"/>
                </a:moveTo>
                <a:lnTo>
                  <a:pt x="9186478" y="2521239"/>
                </a:lnTo>
                <a:lnTo>
                  <a:pt x="9186478" y="2531211"/>
                </a:lnTo>
                <a:lnTo>
                  <a:pt x="9165774" y="2531211"/>
                </a:lnTo>
                <a:close/>
                <a:moveTo>
                  <a:pt x="9136635" y="2521239"/>
                </a:moveTo>
                <a:lnTo>
                  <a:pt x="9146603" y="2526609"/>
                </a:lnTo>
                <a:lnTo>
                  <a:pt x="9146603" y="2531211"/>
                </a:lnTo>
                <a:lnTo>
                  <a:pt x="9136635" y="2531211"/>
                </a:lnTo>
                <a:lnTo>
                  <a:pt x="9136635" y="2526609"/>
                </a:lnTo>
                <a:close/>
                <a:moveTo>
                  <a:pt x="9036948" y="2521239"/>
                </a:moveTo>
                <a:lnTo>
                  <a:pt x="9056119" y="2521239"/>
                </a:lnTo>
                <a:lnTo>
                  <a:pt x="9056119" y="2526609"/>
                </a:lnTo>
                <a:lnTo>
                  <a:pt x="9036948" y="2526609"/>
                </a:lnTo>
                <a:close/>
                <a:moveTo>
                  <a:pt x="1964588" y="2521239"/>
                </a:moveTo>
                <a:lnTo>
                  <a:pt x="1985292" y="2531211"/>
                </a:lnTo>
                <a:lnTo>
                  <a:pt x="1964588" y="2531211"/>
                </a:lnTo>
                <a:lnTo>
                  <a:pt x="1944650" y="2535813"/>
                </a:lnTo>
                <a:lnTo>
                  <a:pt x="1935449" y="2531211"/>
                </a:lnTo>
                <a:close/>
                <a:moveTo>
                  <a:pt x="797491" y="2521239"/>
                </a:moveTo>
                <a:lnTo>
                  <a:pt x="808226" y="2531211"/>
                </a:lnTo>
                <a:lnTo>
                  <a:pt x="787522" y="2531211"/>
                </a:lnTo>
                <a:lnTo>
                  <a:pt x="787522" y="2526609"/>
                </a:lnTo>
                <a:close/>
                <a:moveTo>
                  <a:pt x="8797701" y="2515870"/>
                </a:moveTo>
                <a:lnTo>
                  <a:pt x="8816872" y="2515870"/>
                </a:lnTo>
                <a:lnTo>
                  <a:pt x="8826840" y="2515870"/>
                </a:lnTo>
                <a:lnTo>
                  <a:pt x="8836809" y="2531211"/>
                </a:lnTo>
                <a:lnTo>
                  <a:pt x="8836809" y="2546552"/>
                </a:lnTo>
                <a:lnTo>
                  <a:pt x="8826840" y="2541182"/>
                </a:lnTo>
                <a:lnTo>
                  <a:pt x="8787733" y="2526609"/>
                </a:lnTo>
                <a:close/>
                <a:moveTo>
                  <a:pt x="2035135" y="2515870"/>
                </a:moveTo>
                <a:lnTo>
                  <a:pt x="2035135" y="2531211"/>
                </a:lnTo>
                <a:lnTo>
                  <a:pt x="2014431" y="2526609"/>
                </a:lnTo>
                <a:lnTo>
                  <a:pt x="2025166" y="2521239"/>
                </a:lnTo>
                <a:close/>
                <a:moveTo>
                  <a:pt x="1336564" y="2515870"/>
                </a:moveTo>
                <a:lnTo>
                  <a:pt x="1357268" y="2515870"/>
                </a:lnTo>
                <a:lnTo>
                  <a:pt x="1336564" y="2526609"/>
                </a:lnTo>
                <a:lnTo>
                  <a:pt x="1326595" y="2526609"/>
                </a:lnTo>
                <a:lnTo>
                  <a:pt x="1326595" y="2535813"/>
                </a:lnTo>
                <a:lnTo>
                  <a:pt x="1305891" y="2535813"/>
                </a:lnTo>
                <a:lnTo>
                  <a:pt x="1297456" y="2541182"/>
                </a:lnTo>
                <a:lnTo>
                  <a:pt x="1276752" y="2535813"/>
                </a:lnTo>
                <a:lnTo>
                  <a:pt x="1305891" y="2526609"/>
                </a:lnTo>
                <a:lnTo>
                  <a:pt x="1305891" y="2521239"/>
                </a:lnTo>
                <a:close/>
                <a:moveTo>
                  <a:pt x="956989" y="2515870"/>
                </a:moveTo>
                <a:lnTo>
                  <a:pt x="966957" y="2521239"/>
                </a:lnTo>
                <a:lnTo>
                  <a:pt x="956989" y="2526609"/>
                </a:lnTo>
                <a:lnTo>
                  <a:pt x="947787" y="2526609"/>
                </a:lnTo>
                <a:close/>
                <a:moveTo>
                  <a:pt x="9496272" y="2510501"/>
                </a:moveTo>
                <a:lnTo>
                  <a:pt x="9506241" y="2515870"/>
                </a:lnTo>
                <a:lnTo>
                  <a:pt x="9506241" y="2521239"/>
                </a:lnTo>
                <a:lnTo>
                  <a:pt x="9496272" y="2521239"/>
                </a:lnTo>
                <a:lnTo>
                  <a:pt x="9485537" y="2521239"/>
                </a:lnTo>
                <a:close/>
                <a:moveTo>
                  <a:pt x="8857513" y="2510501"/>
                </a:moveTo>
                <a:lnTo>
                  <a:pt x="8886652" y="2510501"/>
                </a:lnTo>
                <a:lnTo>
                  <a:pt x="8876683" y="2515870"/>
                </a:lnTo>
                <a:close/>
                <a:moveTo>
                  <a:pt x="8667342" y="2510501"/>
                </a:moveTo>
                <a:lnTo>
                  <a:pt x="8678078" y="2515870"/>
                </a:lnTo>
                <a:lnTo>
                  <a:pt x="8678078" y="2521239"/>
                </a:lnTo>
                <a:lnTo>
                  <a:pt x="8657374" y="2515870"/>
                </a:lnTo>
                <a:close/>
                <a:moveTo>
                  <a:pt x="2293553" y="2510501"/>
                </a:moveTo>
                <a:lnTo>
                  <a:pt x="2324225" y="2515870"/>
                </a:lnTo>
                <a:lnTo>
                  <a:pt x="2324225" y="2526609"/>
                </a:lnTo>
                <a:lnTo>
                  <a:pt x="2314257" y="2531211"/>
                </a:lnTo>
                <a:lnTo>
                  <a:pt x="2293553" y="2531211"/>
                </a:lnTo>
                <a:lnTo>
                  <a:pt x="2304288" y="2526609"/>
                </a:lnTo>
                <a:lnTo>
                  <a:pt x="2283584" y="2515870"/>
                </a:lnTo>
                <a:close/>
                <a:moveTo>
                  <a:pt x="9266227" y="2505132"/>
                </a:moveTo>
                <a:lnTo>
                  <a:pt x="9306101" y="2505132"/>
                </a:lnTo>
                <a:lnTo>
                  <a:pt x="9306101" y="2510501"/>
                </a:lnTo>
                <a:lnTo>
                  <a:pt x="9266227" y="2515870"/>
                </a:lnTo>
                <a:close/>
                <a:moveTo>
                  <a:pt x="1705403" y="2505132"/>
                </a:moveTo>
                <a:lnTo>
                  <a:pt x="1735309" y="2515870"/>
                </a:lnTo>
                <a:lnTo>
                  <a:pt x="1715372" y="2515870"/>
                </a:lnTo>
                <a:lnTo>
                  <a:pt x="1705403" y="2515870"/>
                </a:lnTo>
                <a:close/>
                <a:moveTo>
                  <a:pt x="1177066" y="2505132"/>
                </a:moveTo>
                <a:lnTo>
                  <a:pt x="1177066" y="2510501"/>
                </a:lnTo>
                <a:lnTo>
                  <a:pt x="1147160" y="2526609"/>
                </a:lnTo>
                <a:lnTo>
                  <a:pt x="1136424" y="2526609"/>
                </a:lnTo>
                <a:lnTo>
                  <a:pt x="1136424" y="2521239"/>
                </a:lnTo>
                <a:close/>
                <a:moveTo>
                  <a:pt x="608087" y="2505132"/>
                </a:moveTo>
                <a:lnTo>
                  <a:pt x="618056" y="2505132"/>
                </a:lnTo>
                <a:lnTo>
                  <a:pt x="628024" y="2505132"/>
                </a:lnTo>
                <a:lnTo>
                  <a:pt x="628024" y="2510501"/>
                </a:lnTo>
                <a:lnTo>
                  <a:pt x="618056" y="2510501"/>
                </a:lnTo>
                <a:close/>
                <a:moveTo>
                  <a:pt x="1436250" y="2500530"/>
                </a:moveTo>
                <a:lnTo>
                  <a:pt x="1446219" y="2515870"/>
                </a:lnTo>
                <a:lnTo>
                  <a:pt x="1426281" y="2515870"/>
                </a:lnTo>
                <a:lnTo>
                  <a:pt x="1426281" y="2510501"/>
                </a:lnTo>
                <a:close/>
                <a:moveTo>
                  <a:pt x="8996307" y="2490558"/>
                </a:moveTo>
                <a:lnTo>
                  <a:pt x="9017011" y="2490558"/>
                </a:lnTo>
                <a:lnTo>
                  <a:pt x="9006276" y="2495160"/>
                </a:lnTo>
                <a:lnTo>
                  <a:pt x="8996307" y="2495160"/>
                </a:lnTo>
                <a:close/>
                <a:moveTo>
                  <a:pt x="8857513" y="2490558"/>
                </a:moveTo>
                <a:lnTo>
                  <a:pt x="8857513" y="2500530"/>
                </a:lnTo>
                <a:lnTo>
                  <a:pt x="8847544" y="2495160"/>
                </a:lnTo>
                <a:close/>
                <a:moveTo>
                  <a:pt x="2304288" y="2485189"/>
                </a:moveTo>
                <a:lnTo>
                  <a:pt x="2304288" y="2490558"/>
                </a:lnTo>
                <a:lnTo>
                  <a:pt x="2283584" y="2490558"/>
                </a:lnTo>
                <a:close/>
                <a:moveTo>
                  <a:pt x="1475358" y="2485189"/>
                </a:moveTo>
                <a:lnTo>
                  <a:pt x="1486093" y="2485189"/>
                </a:lnTo>
                <a:lnTo>
                  <a:pt x="1475358" y="2490558"/>
                </a:lnTo>
                <a:close/>
                <a:moveTo>
                  <a:pt x="1047474" y="2485189"/>
                </a:moveTo>
                <a:lnTo>
                  <a:pt x="1057442" y="2485189"/>
                </a:lnTo>
                <a:lnTo>
                  <a:pt x="1057442" y="2490558"/>
                </a:lnTo>
                <a:lnTo>
                  <a:pt x="1037505" y="2490558"/>
                </a:lnTo>
                <a:close/>
                <a:moveTo>
                  <a:pt x="677867" y="2485189"/>
                </a:moveTo>
                <a:lnTo>
                  <a:pt x="698571" y="2490558"/>
                </a:lnTo>
                <a:lnTo>
                  <a:pt x="677867" y="2500530"/>
                </a:lnTo>
                <a:lnTo>
                  <a:pt x="648728" y="2505132"/>
                </a:lnTo>
                <a:lnTo>
                  <a:pt x="648728" y="2495160"/>
                </a:lnTo>
                <a:lnTo>
                  <a:pt x="658697" y="2490558"/>
                </a:lnTo>
                <a:close/>
                <a:moveTo>
                  <a:pt x="9115931" y="2479820"/>
                </a:moveTo>
                <a:lnTo>
                  <a:pt x="9126666" y="2479820"/>
                </a:lnTo>
                <a:lnTo>
                  <a:pt x="9126666" y="2485189"/>
                </a:lnTo>
                <a:lnTo>
                  <a:pt x="9115931" y="2485189"/>
                </a:lnTo>
                <a:close/>
                <a:moveTo>
                  <a:pt x="8836809" y="2479820"/>
                </a:moveTo>
                <a:lnTo>
                  <a:pt x="8836809" y="2485189"/>
                </a:lnTo>
                <a:lnTo>
                  <a:pt x="8816872" y="2485189"/>
                </a:lnTo>
                <a:close/>
                <a:moveTo>
                  <a:pt x="8747858" y="2479820"/>
                </a:moveTo>
                <a:lnTo>
                  <a:pt x="8757060" y="2479820"/>
                </a:lnTo>
                <a:lnTo>
                  <a:pt x="8787733" y="2479820"/>
                </a:lnTo>
                <a:lnTo>
                  <a:pt x="8757060" y="2490558"/>
                </a:lnTo>
                <a:lnTo>
                  <a:pt x="8747858" y="2490558"/>
                </a:lnTo>
                <a:close/>
                <a:moveTo>
                  <a:pt x="8667342" y="2479820"/>
                </a:moveTo>
                <a:lnTo>
                  <a:pt x="8688046" y="2479820"/>
                </a:lnTo>
                <a:lnTo>
                  <a:pt x="8707217" y="2500530"/>
                </a:lnTo>
                <a:lnTo>
                  <a:pt x="8717185" y="2500530"/>
                </a:lnTo>
                <a:lnTo>
                  <a:pt x="8707217" y="2510501"/>
                </a:lnTo>
                <a:lnTo>
                  <a:pt x="8688046" y="2500530"/>
                </a:lnTo>
                <a:lnTo>
                  <a:pt x="8657374" y="2505132"/>
                </a:lnTo>
                <a:lnTo>
                  <a:pt x="8657374" y="2500530"/>
                </a:lnTo>
                <a:lnTo>
                  <a:pt x="8678078" y="2495160"/>
                </a:lnTo>
                <a:lnTo>
                  <a:pt x="8667342" y="2490558"/>
                </a:lnTo>
                <a:close/>
                <a:moveTo>
                  <a:pt x="8607530" y="2479820"/>
                </a:moveTo>
                <a:lnTo>
                  <a:pt x="8607530" y="2495160"/>
                </a:lnTo>
                <a:lnTo>
                  <a:pt x="8607530" y="2505132"/>
                </a:lnTo>
                <a:lnTo>
                  <a:pt x="8597562" y="2515870"/>
                </a:lnTo>
                <a:lnTo>
                  <a:pt x="8578391" y="2515870"/>
                </a:lnTo>
                <a:lnTo>
                  <a:pt x="8558454" y="2495160"/>
                </a:lnTo>
                <a:lnTo>
                  <a:pt x="8578391" y="2490558"/>
                </a:lnTo>
                <a:lnTo>
                  <a:pt x="8578391" y="2485189"/>
                </a:lnTo>
                <a:close/>
                <a:moveTo>
                  <a:pt x="1386407" y="2479820"/>
                </a:moveTo>
                <a:lnTo>
                  <a:pt x="1407111" y="2479820"/>
                </a:lnTo>
                <a:lnTo>
                  <a:pt x="1407111" y="2485189"/>
                </a:lnTo>
                <a:lnTo>
                  <a:pt x="1386407" y="2490558"/>
                </a:lnTo>
                <a:close/>
                <a:moveTo>
                  <a:pt x="9076823" y="2474450"/>
                </a:moveTo>
                <a:lnTo>
                  <a:pt x="9086792" y="2479820"/>
                </a:lnTo>
                <a:lnTo>
                  <a:pt x="9086792" y="2490558"/>
                </a:lnTo>
                <a:lnTo>
                  <a:pt x="9066854" y="2490558"/>
                </a:lnTo>
                <a:lnTo>
                  <a:pt x="9066854" y="2485189"/>
                </a:lnTo>
                <a:close/>
                <a:moveTo>
                  <a:pt x="1305891" y="2474450"/>
                </a:moveTo>
                <a:lnTo>
                  <a:pt x="1336564" y="2474450"/>
                </a:lnTo>
                <a:lnTo>
                  <a:pt x="1336564" y="2490558"/>
                </a:lnTo>
                <a:lnTo>
                  <a:pt x="1316626" y="2495160"/>
                </a:lnTo>
                <a:lnTo>
                  <a:pt x="1316626" y="2505132"/>
                </a:lnTo>
                <a:lnTo>
                  <a:pt x="1305891" y="2505132"/>
                </a:lnTo>
                <a:lnTo>
                  <a:pt x="1276752" y="2515870"/>
                </a:lnTo>
                <a:lnTo>
                  <a:pt x="1246079" y="2531211"/>
                </a:lnTo>
                <a:lnTo>
                  <a:pt x="1237644" y="2535813"/>
                </a:lnTo>
                <a:lnTo>
                  <a:pt x="1256815" y="2535813"/>
                </a:lnTo>
                <a:lnTo>
                  <a:pt x="1246079" y="2541182"/>
                </a:lnTo>
                <a:lnTo>
                  <a:pt x="1226909" y="2541182"/>
                </a:lnTo>
                <a:lnTo>
                  <a:pt x="1216940" y="2541182"/>
                </a:lnTo>
                <a:lnTo>
                  <a:pt x="1206971" y="2546552"/>
                </a:lnTo>
                <a:lnTo>
                  <a:pt x="1196236" y="2546552"/>
                </a:lnTo>
                <a:lnTo>
                  <a:pt x="1167097" y="2562659"/>
                </a:lnTo>
                <a:lnTo>
                  <a:pt x="1157128" y="2562659"/>
                </a:lnTo>
                <a:lnTo>
                  <a:pt x="1147160" y="2557290"/>
                </a:lnTo>
                <a:lnTo>
                  <a:pt x="1157128" y="2541182"/>
                </a:lnTo>
                <a:lnTo>
                  <a:pt x="1177066" y="2535813"/>
                </a:lnTo>
                <a:lnTo>
                  <a:pt x="1157128" y="2535813"/>
                </a:lnTo>
                <a:lnTo>
                  <a:pt x="1186267" y="2531211"/>
                </a:lnTo>
                <a:lnTo>
                  <a:pt x="1177066" y="2526609"/>
                </a:lnTo>
                <a:lnTo>
                  <a:pt x="1196236" y="2521239"/>
                </a:lnTo>
                <a:lnTo>
                  <a:pt x="1226909" y="2510501"/>
                </a:lnTo>
                <a:lnTo>
                  <a:pt x="1246079" y="2500530"/>
                </a:lnTo>
                <a:lnTo>
                  <a:pt x="1256815" y="2495160"/>
                </a:lnTo>
                <a:lnTo>
                  <a:pt x="1276752" y="2485189"/>
                </a:lnTo>
                <a:close/>
                <a:moveTo>
                  <a:pt x="8987105" y="2469848"/>
                </a:moveTo>
                <a:lnTo>
                  <a:pt x="8996307" y="2474450"/>
                </a:lnTo>
                <a:lnTo>
                  <a:pt x="8996307" y="2479820"/>
                </a:lnTo>
                <a:lnTo>
                  <a:pt x="8987105" y="2479820"/>
                </a:lnTo>
                <a:lnTo>
                  <a:pt x="8987105" y="2474450"/>
                </a:lnTo>
                <a:close/>
                <a:moveTo>
                  <a:pt x="1177066" y="2469848"/>
                </a:moveTo>
                <a:lnTo>
                  <a:pt x="1196236" y="2479820"/>
                </a:lnTo>
                <a:lnTo>
                  <a:pt x="1177066" y="2485189"/>
                </a:lnTo>
                <a:lnTo>
                  <a:pt x="1157128" y="2490558"/>
                </a:lnTo>
                <a:lnTo>
                  <a:pt x="1157128" y="2495160"/>
                </a:lnTo>
                <a:lnTo>
                  <a:pt x="1147160" y="2500530"/>
                </a:lnTo>
                <a:lnTo>
                  <a:pt x="1136424" y="2490558"/>
                </a:lnTo>
                <a:lnTo>
                  <a:pt x="1126456" y="2485189"/>
                </a:lnTo>
                <a:lnTo>
                  <a:pt x="1126456" y="2479820"/>
                </a:lnTo>
                <a:lnTo>
                  <a:pt x="1147160" y="2479820"/>
                </a:lnTo>
                <a:lnTo>
                  <a:pt x="1167097" y="2474450"/>
                </a:lnTo>
                <a:lnTo>
                  <a:pt x="1177066" y="2474450"/>
                </a:lnTo>
                <a:close/>
                <a:moveTo>
                  <a:pt x="857303" y="2469848"/>
                </a:moveTo>
                <a:lnTo>
                  <a:pt x="868038" y="2474450"/>
                </a:lnTo>
                <a:lnTo>
                  <a:pt x="847334" y="2485189"/>
                </a:lnTo>
                <a:lnTo>
                  <a:pt x="838132" y="2479820"/>
                </a:lnTo>
                <a:close/>
                <a:moveTo>
                  <a:pt x="299059" y="2469848"/>
                </a:moveTo>
                <a:lnTo>
                  <a:pt x="309795" y="2474450"/>
                </a:lnTo>
                <a:lnTo>
                  <a:pt x="279122" y="2474450"/>
                </a:lnTo>
                <a:close/>
                <a:moveTo>
                  <a:pt x="9795331" y="2464479"/>
                </a:moveTo>
                <a:lnTo>
                  <a:pt x="9804533" y="2469848"/>
                </a:lnTo>
                <a:lnTo>
                  <a:pt x="9785363" y="2469848"/>
                </a:lnTo>
                <a:close/>
                <a:moveTo>
                  <a:pt x="9326806" y="2464479"/>
                </a:moveTo>
                <a:lnTo>
                  <a:pt x="9326806" y="2474450"/>
                </a:lnTo>
                <a:lnTo>
                  <a:pt x="9316070" y="2474450"/>
                </a:lnTo>
                <a:lnTo>
                  <a:pt x="9316070" y="2469848"/>
                </a:lnTo>
                <a:close/>
                <a:moveTo>
                  <a:pt x="1975323" y="2464479"/>
                </a:moveTo>
                <a:lnTo>
                  <a:pt x="1994494" y="2464479"/>
                </a:lnTo>
                <a:lnTo>
                  <a:pt x="1994494" y="2479820"/>
                </a:lnTo>
                <a:lnTo>
                  <a:pt x="1964588" y="2479820"/>
                </a:lnTo>
                <a:lnTo>
                  <a:pt x="1954619" y="2479820"/>
                </a:lnTo>
                <a:close/>
                <a:moveTo>
                  <a:pt x="1117254" y="2464479"/>
                </a:moveTo>
                <a:lnTo>
                  <a:pt x="1126456" y="2464479"/>
                </a:lnTo>
                <a:lnTo>
                  <a:pt x="1136424" y="2469848"/>
                </a:lnTo>
                <a:lnTo>
                  <a:pt x="1117254" y="2474450"/>
                </a:lnTo>
                <a:lnTo>
                  <a:pt x="1107285" y="2474450"/>
                </a:lnTo>
                <a:close/>
                <a:moveTo>
                  <a:pt x="9266227" y="2459110"/>
                </a:moveTo>
                <a:lnTo>
                  <a:pt x="9276962" y="2459110"/>
                </a:lnTo>
                <a:lnTo>
                  <a:pt x="9285397" y="2459110"/>
                </a:lnTo>
                <a:lnTo>
                  <a:pt x="9276962" y="2464479"/>
                </a:lnTo>
                <a:close/>
                <a:moveTo>
                  <a:pt x="9026980" y="2459110"/>
                </a:moveTo>
                <a:lnTo>
                  <a:pt x="9046150" y="2459110"/>
                </a:lnTo>
                <a:lnTo>
                  <a:pt x="9046150" y="2464479"/>
                </a:lnTo>
                <a:lnTo>
                  <a:pt x="9026980" y="2464479"/>
                </a:lnTo>
                <a:close/>
                <a:moveTo>
                  <a:pt x="8688046" y="2459110"/>
                </a:moveTo>
                <a:lnTo>
                  <a:pt x="8698015" y="2464479"/>
                </a:lnTo>
                <a:lnTo>
                  <a:pt x="8678078" y="2464479"/>
                </a:lnTo>
                <a:close/>
                <a:moveTo>
                  <a:pt x="8628235" y="2459110"/>
                </a:moveTo>
                <a:lnTo>
                  <a:pt x="8638203" y="2459110"/>
                </a:lnTo>
                <a:lnTo>
                  <a:pt x="8628235" y="2464479"/>
                </a:lnTo>
                <a:close/>
                <a:moveTo>
                  <a:pt x="458557" y="2454508"/>
                </a:moveTo>
                <a:lnTo>
                  <a:pt x="489230" y="2454508"/>
                </a:lnTo>
                <a:lnTo>
                  <a:pt x="489230" y="2459110"/>
                </a:lnTo>
                <a:lnTo>
                  <a:pt x="448589" y="2469848"/>
                </a:lnTo>
                <a:lnTo>
                  <a:pt x="438620" y="2464479"/>
                </a:lnTo>
                <a:lnTo>
                  <a:pt x="429418" y="2469848"/>
                </a:lnTo>
                <a:lnTo>
                  <a:pt x="408714" y="2469848"/>
                </a:lnTo>
                <a:close/>
                <a:moveTo>
                  <a:pt x="10283794" y="2449138"/>
                </a:moveTo>
                <a:lnTo>
                  <a:pt x="10303732" y="2449138"/>
                </a:lnTo>
                <a:lnTo>
                  <a:pt x="10303732" y="2454508"/>
                </a:lnTo>
                <a:lnTo>
                  <a:pt x="10283794" y="2459110"/>
                </a:lnTo>
                <a:close/>
                <a:moveTo>
                  <a:pt x="8936495" y="2449138"/>
                </a:moveTo>
                <a:lnTo>
                  <a:pt x="8946464" y="2454508"/>
                </a:lnTo>
                <a:lnTo>
                  <a:pt x="8946464" y="2464479"/>
                </a:lnTo>
                <a:lnTo>
                  <a:pt x="8927293" y="2469848"/>
                </a:lnTo>
                <a:lnTo>
                  <a:pt x="8927293" y="2454508"/>
                </a:lnTo>
                <a:close/>
                <a:moveTo>
                  <a:pt x="1386407" y="2449138"/>
                </a:moveTo>
                <a:lnTo>
                  <a:pt x="1396376" y="2454508"/>
                </a:lnTo>
                <a:lnTo>
                  <a:pt x="1365703" y="2469848"/>
                </a:lnTo>
                <a:close/>
                <a:moveTo>
                  <a:pt x="1057442" y="2449138"/>
                </a:moveTo>
                <a:lnTo>
                  <a:pt x="1067411" y="2449138"/>
                </a:lnTo>
                <a:lnTo>
                  <a:pt x="1057442" y="2464479"/>
                </a:lnTo>
                <a:lnTo>
                  <a:pt x="1047474" y="2464479"/>
                </a:lnTo>
                <a:lnTo>
                  <a:pt x="1047474" y="2459110"/>
                </a:lnTo>
                <a:close/>
                <a:moveTo>
                  <a:pt x="8886652" y="2443769"/>
                </a:moveTo>
                <a:lnTo>
                  <a:pt x="8897388" y="2443769"/>
                </a:lnTo>
                <a:lnTo>
                  <a:pt x="8897388" y="2449138"/>
                </a:lnTo>
                <a:lnTo>
                  <a:pt x="8886652" y="2454508"/>
                </a:lnTo>
                <a:lnTo>
                  <a:pt x="8886652" y="2449138"/>
                </a:lnTo>
                <a:close/>
                <a:moveTo>
                  <a:pt x="787522" y="2443769"/>
                </a:moveTo>
                <a:lnTo>
                  <a:pt x="808226" y="2443769"/>
                </a:lnTo>
                <a:lnTo>
                  <a:pt x="787522" y="2459110"/>
                </a:lnTo>
                <a:lnTo>
                  <a:pt x="768352" y="2459110"/>
                </a:lnTo>
                <a:close/>
                <a:moveTo>
                  <a:pt x="8867482" y="2439167"/>
                </a:moveTo>
                <a:lnTo>
                  <a:pt x="8876683" y="2443769"/>
                </a:lnTo>
                <a:lnTo>
                  <a:pt x="8876683" y="2454508"/>
                </a:lnTo>
                <a:lnTo>
                  <a:pt x="8867482" y="2459110"/>
                </a:lnTo>
                <a:lnTo>
                  <a:pt x="8867482" y="2464479"/>
                </a:lnTo>
                <a:lnTo>
                  <a:pt x="8826840" y="2469848"/>
                </a:lnTo>
                <a:lnTo>
                  <a:pt x="8816872" y="2464479"/>
                </a:lnTo>
                <a:lnTo>
                  <a:pt x="8816872" y="2443769"/>
                </a:lnTo>
                <a:close/>
                <a:moveTo>
                  <a:pt x="8688046" y="2439167"/>
                </a:moveTo>
                <a:lnTo>
                  <a:pt x="8707217" y="2439167"/>
                </a:lnTo>
                <a:lnTo>
                  <a:pt x="8707217" y="2443769"/>
                </a:lnTo>
                <a:lnTo>
                  <a:pt x="8688046" y="2459110"/>
                </a:lnTo>
                <a:lnTo>
                  <a:pt x="8667342" y="2459110"/>
                </a:lnTo>
                <a:lnTo>
                  <a:pt x="8667342" y="2443769"/>
                </a:lnTo>
                <a:close/>
                <a:moveTo>
                  <a:pt x="1506030" y="2439167"/>
                </a:moveTo>
                <a:lnTo>
                  <a:pt x="1526735" y="2439167"/>
                </a:lnTo>
                <a:lnTo>
                  <a:pt x="1506030" y="2443769"/>
                </a:lnTo>
                <a:close/>
                <a:moveTo>
                  <a:pt x="1246079" y="2439167"/>
                </a:moveTo>
                <a:lnTo>
                  <a:pt x="1266783" y="2439167"/>
                </a:lnTo>
                <a:lnTo>
                  <a:pt x="1256815" y="2449138"/>
                </a:lnTo>
                <a:lnTo>
                  <a:pt x="1237644" y="2449138"/>
                </a:lnTo>
                <a:close/>
                <a:moveTo>
                  <a:pt x="1126456" y="2439167"/>
                </a:moveTo>
                <a:lnTo>
                  <a:pt x="1136424" y="2443769"/>
                </a:lnTo>
                <a:lnTo>
                  <a:pt x="1136424" y="2449138"/>
                </a:lnTo>
                <a:lnTo>
                  <a:pt x="1107285" y="2443769"/>
                </a:lnTo>
                <a:close/>
                <a:moveTo>
                  <a:pt x="588916" y="2439167"/>
                </a:moveTo>
                <a:lnTo>
                  <a:pt x="608087" y="2449138"/>
                </a:lnTo>
                <a:lnTo>
                  <a:pt x="608087" y="2454508"/>
                </a:lnTo>
                <a:lnTo>
                  <a:pt x="588916" y="2454508"/>
                </a:lnTo>
                <a:close/>
                <a:moveTo>
                  <a:pt x="8816872" y="2433798"/>
                </a:moveTo>
                <a:lnTo>
                  <a:pt x="8816872" y="2443769"/>
                </a:lnTo>
                <a:lnTo>
                  <a:pt x="8807670" y="2443769"/>
                </a:lnTo>
                <a:lnTo>
                  <a:pt x="8797701" y="2439167"/>
                </a:lnTo>
                <a:close/>
                <a:moveTo>
                  <a:pt x="9176509" y="2428428"/>
                </a:moveTo>
                <a:lnTo>
                  <a:pt x="9206415" y="2433798"/>
                </a:lnTo>
                <a:lnTo>
                  <a:pt x="9196447" y="2439167"/>
                </a:lnTo>
                <a:close/>
                <a:moveTo>
                  <a:pt x="9056119" y="2428428"/>
                </a:moveTo>
                <a:lnTo>
                  <a:pt x="9076823" y="2439167"/>
                </a:lnTo>
                <a:lnTo>
                  <a:pt x="9066854" y="2443769"/>
                </a:lnTo>
                <a:lnTo>
                  <a:pt x="9046150" y="2443769"/>
                </a:lnTo>
                <a:lnTo>
                  <a:pt x="9046150" y="2433798"/>
                </a:lnTo>
                <a:close/>
                <a:moveTo>
                  <a:pt x="8936495" y="2423059"/>
                </a:moveTo>
                <a:lnTo>
                  <a:pt x="8957199" y="2423059"/>
                </a:lnTo>
                <a:lnTo>
                  <a:pt x="8957199" y="2433798"/>
                </a:lnTo>
                <a:lnTo>
                  <a:pt x="8946464" y="2433798"/>
                </a:lnTo>
                <a:close/>
                <a:moveTo>
                  <a:pt x="1206971" y="2423059"/>
                </a:moveTo>
                <a:lnTo>
                  <a:pt x="1216940" y="2443769"/>
                </a:lnTo>
                <a:lnTo>
                  <a:pt x="1206971" y="2449138"/>
                </a:lnTo>
                <a:lnTo>
                  <a:pt x="1186267" y="2443769"/>
                </a:lnTo>
                <a:lnTo>
                  <a:pt x="1196236" y="2439167"/>
                </a:lnTo>
                <a:lnTo>
                  <a:pt x="1196236" y="2428428"/>
                </a:lnTo>
                <a:close/>
                <a:moveTo>
                  <a:pt x="927850" y="2423059"/>
                </a:moveTo>
                <a:lnTo>
                  <a:pt x="947787" y="2428428"/>
                </a:lnTo>
                <a:lnTo>
                  <a:pt x="956989" y="2423059"/>
                </a:lnTo>
                <a:lnTo>
                  <a:pt x="997630" y="2423059"/>
                </a:lnTo>
                <a:lnTo>
                  <a:pt x="1007599" y="2428428"/>
                </a:lnTo>
                <a:lnTo>
                  <a:pt x="1026769" y="2428428"/>
                </a:lnTo>
                <a:lnTo>
                  <a:pt x="1026769" y="2439167"/>
                </a:lnTo>
                <a:lnTo>
                  <a:pt x="1047474" y="2443769"/>
                </a:lnTo>
                <a:lnTo>
                  <a:pt x="1047474" y="2449138"/>
                </a:lnTo>
                <a:lnTo>
                  <a:pt x="1016801" y="2464479"/>
                </a:lnTo>
                <a:lnTo>
                  <a:pt x="1007599" y="2464479"/>
                </a:lnTo>
                <a:lnTo>
                  <a:pt x="947787" y="2479820"/>
                </a:lnTo>
                <a:lnTo>
                  <a:pt x="937819" y="2474450"/>
                </a:lnTo>
                <a:lnTo>
                  <a:pt x="966957" y="2459110"/>
                </a:lnTo>
                <a:lnTo>
                  <a:pt x="987662" y="2449138"/>
                </a:lnTo>
                <a:lnTo>
                  <a:pt x="966957" y="2449138"/>
                </a:lnTo>
                <a:lnTo>
                  <a:pt x="956989" y="2454508"/>
                </a:lnTo>
                <a:lnTo>
                  <a:pt x="937819" y="2454508"/>
                </a:lnTo>
                <a:lnTo>
                  <a:pt x="917881" y="2464479"/>
                </a:lnTo>
                <a:lnTo>
                  <a:pt x="897177" y="2469848"/>
                </a:lnTo>
                <a:lnTo>
                  <a:pt x="878007" y="2469848"/>
                </a:lnTo>
                <a:lnTo>
                  <a:pt x="878007" y="2454508"/>
                </a:lnTo>
                <a:lnTo>
                  <a:pt x="887975" y="2449138"/>
                </a:lnTo>
                <a:lnTo>
                  <a:pt x="897177" y="2449138"/>
                </a:lnTo>
                <a:lnTo>
                  <a:pt x="937819" y="2428428"/>
                </a:lnTo>
                <a:close/>
                <a:moveTo>
                  <a:pt x="9405788" y="2418457"/>
                </a:moveTo>
                <a:lnTo>
                  <a:pt x="9415756" y="2418457"/>
                </a:lnTo>
                <a:lnTo>
                  <a:pt x="9415756" y="2423059"/>
                </a:lnTo>
                <a:lnTo>
                  <a:pt x="9405788" y="2423059"/>
                </a:lnTo>
                <a:close/>
                <a:moveTo>
                  <a:pt x="9206415" y="2413855"/>
                </a:moveTo>
                <a:lnTo>
                  <a:pt x="9217151" y="2413855"/>
                </a:lnTo>
                <a:lnTo>
                  <a:pt x="9225586" y="2418457"/>
                </a:lnTo>
                <a:lnTo>
                  <a:pt x="9206415" y="2428428"/>
                </a:lnTo>
                <a:close/>
                <a:moveTo>
                  <a:pt x="9046150" y="2413855"/>
                </a:moveTo>
                <a:lnTo>
                  <a:pt x="9056119" y="2423059"/>
                </a:lnTo>
                <a:lnTo>
                  <a:pt x="9036948" y="2428428"/>
                </a:lnTo>
                <a:lnTo>
                  <a:pt x="9036948" y="2418457"/>
                </a:lnTo>
                <a:close/>
                <a:moveTo>
                  <a:pt x="1576578" y="2413855"/>
                </a:moveTo>
                <a:lnTo>
                  <a:pt x="1586546" y="2418457"/>
                </a:lnTo>
                <a:lnTo>
                  <a:pt x="1586546" y="2443769"/>
                </a:lnTo>
                <a:lnTo>
                  <a:pt x="1545905" y="2464479"/>
                </a:lnTo>
                <a:lnTo>
                  <a:pt x="1526735" y="2464479"/>
                </a:lnTo>
                <a:lnTo>
                  <a:pt x="1515999" y="2469848"/>
                </a:lnTo>
                <a:lnTo>
                  <a:pt x="1496062" y="2464479"/>
                </a:lnTo>
                <a:lnTo>
                  <a:pt x="1496062" y="2454508"/>
                </a:lnTo>
                <a:lnTo>
                  <a:pt x="1545905" y="2439167"/>
                </a:lnTo>
                <a:lnTo>
                  <a:pt x="1555874" y="2439167"/>
                </a:lnTo>
                <a:lnTo>
                  <a:pt x="1565842" y="2433798"/>
                </a:lnTo>
                <a:lnTo>
                  <a:pt x="1555874" y="2428428"/>
                </a:lnTo>
                <a:close/>
                <a:moveTo>
                  <a:pt x="1326595" y="2413855"/>
                </a:moveTo>
                <a:lnTo>
                  <a:pt x="1346532" y="2413855"/>
                </a:lnTo>
                <a:lnTo>
                  <a:pt x="1346532" y="2418457"/>
                </a:lnTo>
                <a:lnTo>
                  <a:pt x="1336564" y="2433798"/>
                </a:lnTo>
                <a:lnTo>
                  <a:pt x="1316626" y="2423059"/>
                </a:lnTo>
                <a:close/>
                <a:moveTo>
                  <a:pt x="279122" y="2413855"/>
                </a:moveTo>
                <a:lnTo>
                  <a:pt x="299059" y="2413855"/>
                </a:lnTo>
                <a:lnTo>
                  <a:pt x="299059" y="2418457"/>
                </a:lnTo>
                <a:lnTo>
                  <a:pt x="279122" y="2418457"/>
                </a:lnTo>
                <a:close/>
                <a:moveTo>
                  <a:pt x="1136424" y="2408486"/>
                </a:moveTo>
                <a:lnTo>
                  <a:pt x="1147160" y="2408486"/>
                </a:lnTo>
                <a:lnTo>
                  <a:pt x="1147160" y="2423059"/>
                </a:lnTo>
                <a:lnTo>
                  <a:pt x="1126456" y="2428428"/>
                </a:lnTo>
                <a:lnTo>
                  <a:pt x="1117254" y="2428428"/>
                </a:lnTo>
                <a:close/>
                <a:moveTo>
                  <a:pt x="8957199" y="2387009"/>
                </a:moveTo>
                <a:lnTo>
                  <a:pt x="8967168" y="2387009"/>
                </a:lnTo>
                <a:lnTo>
                  <a:pt x="8967168" y="2392378"/>
                </a:lnTo>
                <a:lnTo>
                  <a:pt x="8967168" y="2403116"/>
                </a:lnTo>
                <a:lnTo>
                  <a:pt x="8946464" y="2408486"/>
                </a:lnTo>
                <a:lnTo>
                  <a:pt x="8936495" y="2392378"/>
                </a:lnTo>
                <a:close/>
                <a:moveTo>
                  <a:pt x="1357268" y="2387009"/>
                </a:moveTo>
                <a:lnTo>
                  <a:pt x="1365703" y="2392378"/>
                </a:lnTo>
                <a:lnTo>
                  <a:pt x="1336564" y="2397747"/>
                </a:lnTo>
                <a:lnTo>
                  <a:pt x="1346532" y="2403116"/>
                </a:lnTo>
                <a:lnTo>
                  <a:pt x="1326595" y="2403116"/>
                </a:lnTo>
                <a:lnTo>
                  <a:pt x="1326595" y="2397747"/>
                </a:lnTo>
                <a:close/>
                <a:moveTo>
                  <a:pt x="618056" y="2387009"/>
                </a:moveTo>
                <a:lnTo>
                  <a:pt x="618056" y="2392378"/>
                </a:lnTo>
                <a:lnTo>
                  <a:pt x="588916" y="2392378"/>
                </a:lnTo>
                <a:close/>
                <a:moveTo>
                  <a:pt x="10074453" y="2382406"/>
                </a:moveTo>
                <a:lnTo>
                  <a:pt x="10074453" y="2387009"/>
                </a:lnTo>
                <a:lnTo>
                  <a:pt x="10053749" y="2387009"/>
                </a:lnTo>
                <a:close/>
                <a:moveTo>
                  <a:pt x="8867482" y="2382406"/>
                </a:moveTo>
                <a:lnTo>
                  <a:pt x="8876683" y="2392378"/>
                </a:lnTo>
                <a:lnTo>
                  <a:pt x="8847544" y="2408486"/>
                </a:lnTo>
                <a:lnTo>
                  <a:pt x="8847544" y="2403116"/>
                </a:lnTo>
                <a:close/>
                <a:moveTo>
                  <a:pt x="1026769" y="2382406"/>
                </a:moveTo>
                <a:lnTo>
                  <a:pt x="1026769" y="2387009"/>
                </a:lnTo>
                <a:lnTo>
                  <a:pt x="997630" y="2397747"/>
                </a:lnTo>
                <a:lnTo>
                  <a:pt x="987662" y="2403116"/>
                </a:lnTo>
                <a:lnTo>
                  <a:pt x="966957" y="2397747"/>
                </a:lnTo>
                <a:lnTo>
                  <a:pt x="997630" y="2387009"/>
                </a:lnTo>
                <a:close/>
                <a:moveTo>
                  <a:pt x="9017011" y="2372435"/>
                </a:moveTo>
                <a:lnTo>
                  <a:pt x="9017011" y="2377804"/>
                </a:lnTo>
                <a:lnTo>
                  <a:pt x="9026980" y="2382406"/>
                </a:lnTo>
                <a:lnTo>
                  <a:pt x="9006276" y="2392378"/>
                </a:lnTo>
                <a:lnTo>
                  <a:pt x="9006276" y="2403116"/>
                </a:lnTo>
                <a:lnTo>
                  <a:pt x="8987105" y="2382406"/>
                </a:lnTo>
                <a:close/>
                <a:moveTo>
                  <a:pt x="9086792" y="2367066"/>
                </a:moveTo>
                <a:lnTo>
                  <a:pt x="9096760" y="2367066"/>
                </a:lnTo>
                <a:lnTo>
                  <a:pt x="9096760" y="2372435"/>
                </a:lnTo>
                <a:lnTo>
                  <a:pt x="9086792" y="2372435"/>
                </a:lnTo>
                <a:close/>
                <a:moveTo>
                  <a:pt x="9046150" y="2367066"/>
                </a:moveTo>
                <a:lnTo>
                  <a:pt x="9076823" y="2367066"/>
                </a:lnTo>
                <a:lnTo>
                  <a:pt x="9076823" y="2372435"/>
                </a:lnTo>
                <a:lnTo>
                  <a:pt x="9056119" y="2377804"/>
                </a:lnTo>
                <a:close/>
                <a:moveTo>
                  <a:pt x="727710" y="2367066"/>
                </a:moveTo>
                <a:lnTo>
                  <a:pt x="747648" y="2367066"/>
                </a:lnTo>
                <a:lnTo>
                  <a:pt x="708540" y="2382406"/>
                </a:lnTo>
                <a:lnTo>
                  <a:pt x="687836" y="2382406"/>
                </a:lnTo>
                <a:lnTo>
                  <a:pt x="708540" y="2372435"/>
                </a:lnTo>
                <a:close/>
                <a:moveTo>
                  <a:pt x="8886652" y="2361696"/>
                </a:moveTo>
                <a:lnTo>
                  <a:pt x="8907356" y="2361696"/>
                </a:lnTo>
                <a:lnTo>
                  <a:pt x="8917325" y="2361696"/>
                </a:lnTo>
                <a:lnTo>
                  <a:pt x="8917325" y="2372435"/>
                </a:lnTo>
                <a:lnTo>
                  <a:pt x="8897388" y="2372435"/>
                </a:lnTo>
                <a:close/>
                <a:moveTo>
                  <a:pt x="1237644" y="2361696"/>
                </a:moveTo>
                <a:lnTo>
                  <a:pt x="1256815" y="2367066"/>
                </a:lnTo>
                <a:lnTo>
                  <a:pt x="1256815" y="2382406"/>
                </a:lnTo>
                <a:lnTo>
                  <a:pt x="1237644" y="2382406"/>
                </a:lnTo>
                <a:lnTo>
                  <a:pt x="1206971" y="2397747"/>
                </a:lnTo>
                <a:lnTo>
                  <a:pt x="1196236" y="2397747"/>
                </a:lnTo>
                <a:lnTo>
                  <a:pt x="1216940" y="2387009"/>
                </a:lnTo>
                <a:lnTo>
                  <a:pt x="1226909" y="2377804"/>
                </a:lnTo>
                <a:close/>
                <a:moveTo>
                  <a:pt x="9285397" y="2351725"/>
                </a:moveTo>
                <a:lnTo>
                  <a:pt x="9306101" y="2351725"/>
                </a:lnTo>
                <a:lnTo>
                  <a:pt x="9316070" y="2361696"/>
                </a:lnTo>
                <a:lnTo>
                  <a:pt x="9296133" y="2367066"/>
                </a:lnTo>
                <a:lnTo>
                  <a:pt x="9276962" y="2356327"/>
                </a:lnTo>
                <a:close/>
                <a:moveTo>
                  <a:pt x="9136635" y="2351725"/>
                </a:moveTo>
                <a:lnTo>
                  <a:pt x="9165774" y="2367066"/>
                </a:lnTo>
                <a:lnTo>
                  <a:pt x="9146603" y="2372435"/>
                </a:lnTo>
                <a:lnTo>
                  <a:pt x="9126666" y="2356327"/>
                </a:lnTo>
                <a:close/>
                <a:moveTo>
                  <a:pt x="8977137" y="2346356"/>
                </a:moveTo>
                <a:lnTo>
                  <a:pt x="8996307" y="2361696"/>
                </a:lnTo>
                <a:lnTo>
                  <a:pt x="8957199" y="2361696"/>
                </a:lnTo>
                <a:close/>
                <a:moveTo>
                  <a:pt x="9017011" y="2341754"/>
                </a:moveTo>
                <a:lnTo>
                  <a:pt x="9046150" y="2341754"/>
                </a:lnTo>
                <a:lnTo>
                  <a:pt x="9056119" y="2346356"/>
                </a:lnTo>
                <a:lnTo>
                  <a:pt x="9056119" y="2356327"/>
                </a:lnTo>
                <a:lnTo>
                  <a:pt x="9036948" y="2356327"/>
                </a:lnTo>
                <a:lnTo>
                  <a:pt x="9017011" y="2351725"/>
                </a:lnTo>
                <a:close/>
                <a:moveTo>
                  <a:pt x="1126456" y="2336384"/>
                </a:moveTo>
                <a:lnTo>
                  <a:pt x="1136424" y="2346356"/>
                </a:lnTo>
                <a:lnTo>
                  <a:pt x="1126456" y="2351725"/>
                </a:lnTo>
                <a:lnTo>
                  <a:pt x="1117254" y="2361696"/>
                </a:lnTo>
                <a:lnTo>
                  <a:pt x="1087348" y="2361696"/>
                </a:lnTo>
                <a:lnTo>
                  <a:pt x="1107285" y="2351725"/>
                </a:lnTo>
                <a:lnTo>
                  <a:pt x="1107285" y="2341754"/>
                </a:lnTo>
                <a:close/>
                <a:moveTo>
                  <a:pt x="9345976" y="2331015"/>
                </a:moveTo>
                <a:lnTo>
                  <a:pt x="9355945" y="2331015"/>
                </a:lnTo>
                <a:lnTo>
                  <a:pt x="9355945" y="2336384"/>
                </a:lnTo>
                <a:lnTo>
                  <a:pt x="9345976" y="2336384"/>
                </a:lnTo>
                <a:lnTo>
                  <a:pt x="9335241" y="2336384"/>
                </a:lnTo>
                <a:close/>
                <a:moveTo>
                  <a:pt x="1016801" y="2331015"/>
                </a:moveTo>
                <a:lnTo>
                  <a:pt x="1037505" y="2331015"/>
                </a:lnTo>
                <a:lnTo>
                  <a:pt x="1047474" y="2341754"/>
                </a:lnTo>
                <a:lnTo>
                  <a:pt x="1026769" y="2346356"/>
                </a:lnTo>
                <a:lnTo>
                  <a:pt x="1016801" y="2351725"/>
                </a:lnTo>
                <a:lnTo>
                  <a:pt x="987662" y="2351725"/>
                </a:lnTo>
                <a:lnTo>
                  <a:pt x="997630" y="2346356"/>
                </a:lnTo>
                <a:close/>
                <a:moveTo>
                  <a:pt x="9446429" y="2325646"/>
                </a:moveTo>
                <a:lnTo>
                  <a:pt x="9454864" y="2325646"/>
                </a:lnTo>
                <a:lnTo>
                  <a:pt x="9454864" y="2331015"/>
                </a:lnTo>
                <a:lnTo>
                  <a:pt x="9425725" y="2331015"/>
                </a:lnTo>
                <a:close/>
                <a:moveTo>
                  <a:pt x="8987105" y="2325646"/>
                </a:moveTo>
                <a:lnTo>
                  <a:pt x="9006276" y="2325646"/>
                </a:lnTo>
                <a:lnTo>
                  <a:pt x="8996307" y="2331015"/>
                </a:lnTo>
                <a:close/>
                <a:moveTo>
                  <a:pt x="9136635" y="2321044"/>
                </a:moveTo>
                <a:lnTo>
                  <a:pt x="9156572" y="2321044"/>
                </a:lnTo>
                <a:lnTo>
                  <a:pt x="9136635" y="2325646"/>
                </a:lnTo>
                <a:close/>
                <a:moveTo>
                  <a:pt x="9485537" y="2315674"/>
                </a:moveTo>
                <a:lnTo>
                  <a:pt x="9496272" y="2325646"/>
                </a:lnTo>
                <a:lnTo>
                  <a:pt x="9475568" y="2325646"/>
                </a:lnTo>
                <a:lnTo>
                  <a:pt x="9465600" y="2321044"/>
                </a:lnTo>
                <a:close/>
                <a:moveTo>
                  <a:pt x="658697" y="2310305"/>
                </a:moveTo>
                <a:lnTo>
                  <a:pt x="677867" y="2315674"/>
                </a:lnTo>
                <a:lnTo>
                  <a:pt x="658697" y="2325646"/>
                </a:lnTo>
                <a:lnTo>
                  <a:pt x="648728" y="2325646"/>
                </a:lnTo>
                <a:lnTo>
                  <a:pt x="648728" y="2315674"/>
                </a:lnTo>
                <a:close/>
                <a:moveTo>
                  <a:pt x="489230" y="2310305"/>
                </a:moveTo>
                <a:lnTo>
                  <a:pt x="498432" y="2315674"/>
                </a:lnTo>
                <a:lnTo>
                  <a:pt x="479261" y="2321044"/>
                </a:lnTo>
                <a:lnTo>
                  <a:pt x="479261" y="2315674"/>
                </a:lnTo>
                <a:close/>
                <a:moveTo>
                  <a:pt x="318997" y="2310305"/>
                </a:moveTo>
                <a:lnTo>
                  <a:pt x="328965" y="2315674"/>
                </a:lnTo>
                <a:lnTo>
                  <a:pt x="289091" y="2331015"/>
                </a:lnTo>
                <a:lnTo>
                  <a:pt x="279122" y="2325646"/>
                </a:lnTo>
                <a:lnTo>
                  <a:pt x="299059" y="2315674"/>
                </a:lnTo>
                <a:close/>
                <a:moveTo>
                  <a:pt x="1126456" y="2305703"/>
                </a:moveTo>
                <a:lnTo>
                  <a:pt x="1147160" y="2305703"/>
                </a:lnTo>
                <a:lnTo>
                  <a:pt x="1136424" y="2310305"/>
                </a:lnTo>
                <a:lnTo>
                  <a:pt x="1126456" y="2315674"/>
                </a:lnTo>
                <a:lnTo>
                  <a:pt x="1107285" y="2315674"/>
                </a:lnTo>
                <a:lnTo>
                  <a:pt x="1117254" y="2310305"/>
                </a:lnTo>
                <a:close/>
                <a:moveTo>
                  <a:pt x="857303" y="2305703"/>
                </a:moveTo>
                <a:lnTo>
                  <a:pt x="878007" y="2315674"/>
                </a:lnTo>
                <a:lnTo>
                  <a:pt x="847334" y="2315674"/>
                </a:lnTo>
                <a:close/>
                <a:moveTo>
                  <a:pt x="1396376" y="2300334"/>
                </a:moveTo>
                <a:lnTo>
                  <a:pt x="1407111" y="2300334"/>
                </a:lnTo>
                <a:lnTo>
                  <a:pt x="1415546" y="2305703"/>
                </a:lnTo>
                <a:lnTo>
                  <a:pt x="1396376" y="2305703"/>
                </a:lnTo>
                <a:close/>
                <a:moveTo>
                  <a:pt x="1186267" y="2294965"/>
                </a:moveTo>
                <a:lnTo>
                  <a:pt x="1196236" y="2305703"/>
                </a:lnTo>
                <a:lnTo>
                  <a:pt x="1177066" y="2305703"/>
                </a:lnTo>
                <a:lnTo>
                  <a:pt x="1177066" y="2300334"/>
                </a:lnTo>
                <a:close/>
                <a:moveTo>
                  <a:pt x="1357268" y="2290362"/>
                </a:moveTo>
                <a:lnTo>
                  <a:pt x="1365703" y="2290362"/>
                </a:lnTo>
                <a:lnTo>
                  <a:pt x="1376438" y="2294965"/>
                </a:lnTo>
                <a:lnTo>
                  <a:pt x="1357268" y="2310305"/>
                </a:lnTo>
                <a:lnTo>
                  <a:pt x="1365703" y="2315674"/>
                </a:lnTo>
                <a:lnTo>
                  <a:pt x="1365703" y="2325646"/>
                </a:lnTo>
                <a:lnTo>
                  <a:pt x="1336564" y="2336384"/>
                </a:lnTo>
                <a:lnTo>
                  <a:pt x="1326595" y="2336384"/>
                </a:lnTo>
                <a:lnTo>
                  <a:pt x="1316626" y="2341754"/>
                </a:lnTo>
                <a:lnTo>
                  <a:pt x="1297456" y="2341754"/>
                </a:lnTo>
                <a:lnTo>
                  <a:pt x="1286721" y="2346356"/>
                </a:lnTo>
                <a:lnTo>
                  <a:pt x="1246079" y="2346356"/>
                </a:lnTo>
                <a:lnTo>
                  <a:pt x="1276752" y="2331015"/>
                </a:lnTo>
                <a:lnTo>
                  <a:pt x="1286721" y="2325646"/>
                </a:lnTo>
                <a:lnTo>
                  <a:pt x="1297456" y="2315674"/>
                </a:lnTo>
                <a:lnTo>
                  <a:pt x="1316626" y="2310305"/>
                </a:lnTo>
                <a:lnTo>
                  <a:pt x="1326595" y="2305703"/>
                </a:lnTo>
                <a:lnTo>
                  <a:pt x="1346532" y="2294965"/>
                </a:lnTo>
                <a:close/>
                <a:moveTo>
                  <a:pt x="1297456" y="2290362"/>
                </a:moveTo>
                <a:lnTo>
                  <a:pt x="1297456" y="2294965"/>
                </a:lnTo>
                <a:lnTo>
                  <a:pt x="1276752" y="2300334"/>
                </a:lnTo>
                <a:lnTo>
                  <a:pt x="1276752" y="2315674"/>
                </a:lnTo>
                <a:lnTo>
                  <a:pt x="1256815" y="2321044"/>
                </a:lnTo>
                <a:lnTo>
                  <a:pt x="1246079" y="2315674"/>
                </a:lnTo>
                <a:lnTo>
                  <a:pt x="1226909" y="2315674"/>
                </a:lnTo>
                <a:lnTo>
                  <a:pt x="1216940" y="2321044"/>
                </a:lnTo>
                <a:lnTo>
                  <a:pt x="1237644" y="2325646"/>
                </a:lnTo>
                <a:lnTo>
                  <a:pt x="1237644" y="2331015"/>
                </a:lnTo>
                <a:lnTo>
                  <a:pt x="1206971" y="2346356"/>
                </a:lnTo>
                <a:lnTo>
                  <a:pt x="1177066" y="2346356"/>
                </a:lnTo>
                <a:lnTo>
                  <a:pt x="1167097" y="2336384"/>
                </a:lnTo>
                <a:lnTo>
                  <a:pt x="1177066" y="2325646"/>
                </a:lnTo>
                <a:lnTo>
                  <a:pt x="1206971" y="2325646"/>
                </a:lnTo>
                <a:lnTo>
                  <a:pt x="1196236" y="2321044"/>
                </a:lnTo>
                <a:lnTo>
                  <a:pt x="1206971" y="2310305"/>
                </a:lnTo>
                <a:lnTo>
                  <a:pt x="1226909" y="2310305"/>
                </a:lnTo>
                <a:lnTo>
                  <a:pt x="1237644" y="2300334"/>
                </a:lnTo>
                <a:lnTo>
                  <a:pt x="1256815" y="2294965"/>
                </a:lnTo>
                <a:lnTo>
                  <a:pt x="1266783" y="2294965"/>
                </a:lnTo>
                <a:close/>
                <a:moveTo>
                  <a:pt x="9566053" y="2284993"/>
                </a:moveTo>
                <a:lnTo>
                  <a:pt x="9585223" y="2290362"/>
                </a:lnTo>
                <a:lnTo>
                  <a:pt x="9575255" y="2294965"/>
                </a:lnTo>
                <a:lnTo>
                  <a:pt x="9556084" y="2290362"/>
                </a:lnTo>
                <a:close/>
                <a:moveTo>
                  <a:pt x="9225586" y="2284993"/>
                </a:moveTo>
                <a:lnTo>
                  <a:pt x="9246290" y="2290362"/>
                </a:lnTo>
                <a:lnTo>
                  <a:pt x="9246290" y="2300334"/>
                </a:lnTo>
                <a:lnTo>
                  <a:pt x="9236321" y="2300334"/>
                </a:lnTo>
                <a:lnTo>
                  <a:pt x="9217151" y="2294965"/>
                </a:lnTo>
                <a:close/>
                <a:moveTo>
                  <a:pt x="9714815" y="2274255"/>
                </a:moveTo>
                <a:lnTo>
                  <a:pt x="9735519" y="2284993"/>
                </a:lnTo>
                <a:lnTo>
                  <a:pt x="9735519" y="2290362"/>
                </a:lnTo>
                <a:lnTo>
                  <a:pt x="9704847" y="2290362"/>
                </a:lnTo>
                <a:lnTo>
                  <a:pt x="9704847" y="2279624"/>
                </a:lnTo>
                <a:close/>
                <a:moveTo>
                  <a:pt x="1346532" y="2274255"/>
                </a:moveTo>
                <a:lnTo>
                  <a:pt x="1346532" y="2279624"/>
                </a:lnTo>
                <a:lnTo>
                  <a:pt x="1346532" y="2284993"/>
                </a:lnTo>
                <a:lnTo>
                  <a:pt x="1326595" y="2284993"/>
                </a:lnTo>
                <a:lnTo>
                  <a:pt x="1336564" y="2279624"/>
                </a:lnTo>
                <a:close/>
                <a:moveTo>
                  <a:pt x="9605160" y="2269652"/>
                </a:moveTo>
                <a:lnTo>
                  <a:pt x="9615896" y="2274255"/>
                </a:lnTo>
                <a:lnTo>
                  <a:pt x="9635066" y="2284993"/>
                </a:lnTo>
                <a:lnTo>
                  <a:pt x="9615896" y="2284993"/>
                </a:lnTo>
                <a:lnTo>
                  <a:pt x="9605160" y="2274255"/>
                </a:lnTo>
                <a:close/>
                <a:moveTo>
                  <a:pt x="1436250" y="2269652"/>
                </a:moveTo>
                <a:lnTo>
                  <a:pt x="1446219" y="2284993"/>
                </a:lnTo>
                <a:lnTo>
                  <a:pt x="1466923" y="2284993"/>
                </a:lnTo>
                <a:lnTo>
                  <a:pt x="1446219" y="2290362"/>
                </a:lnTo>
                <a:lnTo>
                  <a:pt x="1436250" y="2294965"/>
                </a:lnTo>
                <a:lnTo>
                  <a:pt x="1407111" y="2294965"/>
                </a:lnTo>
                <a:lnTo>
                  <a:pt x="1396376" y="2290362"/>
                </a:lnTo>
                <a:lnTo>
                  <a:pt x="1386407" y="2290362"/>
                </a:lnTo>
                <a:lnTo>
                  <a:pt x="1407111" y="2279624"/>
                </a:lnTo>
                <a:close/>
                <a:moveTo>
                  <a:pt x="1456187" y="2259681"/>
                </a:moveTo>
                <a:lnTo>
                  <a:pt x="1475358" y="2259681"/>
                </a:lnTo>
                <a:lnTo>
                  <a:pt x="1475358" y="2264283"/>
                </a:lnTo>
                <a:lnTo>
                  <a:pt x="1466923" y="2269652"/>
                </a:lnTo>
                <a:close/>
                <a:moveTo>
                  <a:pt x="828164" y="2259681"/>
                </a:moveTo>
                <a:lnTo>
                  <a:pt x="857303" y="2259681"/>
                </a:lnTo>
                <a:lnTo>
                  <a:pt x="857303" y="2264283"/>
                </a:lnTo>
                <a:lnTo>
                  <a:pt x="838132" y="2264283"/>
                </a:lnTo>
                <a:close/>
                <a:moveTo>
                  <a:pt x="598885" y="2259681"/>
                </a:moveTo>
                <a:lnTo>
                  <a:pt x="608087" y="2259681"/>
                </a:lnTo>
                <a:lnTo>
                  <a:pt x="608087" y="2264283"/>
                </a:lnTo>
                <a:lnTo>
                  <a:pt x="598885" y="2264283"/>
                </a:lnTo>
                <a:close/>
                <a:moveTo>
                  <a:pt x="9425725" y="2254312"/>
                </a:moveTo>
                <a:lnTo>
                  <a:pt x="9454864" y="2254312"/>
                </a:lnTo>
                <a:lnTo>
                  <a:pt x="9454864" y="2259681"/>
                </a:lnTo>
                <a:lnTo>
                  <a:pt x="9425725" y="2264283"/>
                </a:lnTo>
                <a:close/>
                <a:moveTo>
                  <a:pt x="1376438" y="2254312"/>
                </a:moveTo>
                <a:lnTo>
                  <a:pt x="1376438" y="2259681"/>
                </a:lnTo>
                <a:lnTo>
                  <a:pt x="1365703" y="2264283"/>
                </a:lnTo>
                <a:lnTo>
                  <a:pt x="1346532" y="2259681"/>
                </a:lnTo>
                <a:close/>
                <a:moveTo>
                  <a:pt x="1157128" y="2254312"/>
                </a:moveTo>
                <a:lnTo>
                  <a:pt x="1186267" y="2259681"/>
                </a:lnTo>
                <a:lnTo>
                  <a:pt x="1147160" y="2279624"/>
                </a:lnTo>
                <a:lnTo>
                  <a:pt x="1126456" y="2279624"/>
                </a:lnTo>
                <a:lnTo>
                  <a:pt x="1117254" y="2284993"/>
                </a:lnTo>
                <a:lnTo>
                  <a:pt x="1097317" y="2284993"/>
                </a:lnTo>
                <a:lnTo>
                  <a:pt x="1097317" y="2264283"/>
                </a:lnTo>
                <a:lnTo>
                  <a:pt x="1117254" y="2259681"/>
                </a:lnTo>
                <a:lnTo>
                  <a:pt x="1126456" y="2264283"/>
                </a:lnTo>
                <a:close/>
                <a:moveTo>
                  <a:pt x="1216940" y="2248943"/>
                </a:moveTo>
                <a:lnTo>
                  <a:pt x="1246079" y="2254312"/>
                </a:lnTo>
                <a:lnTo>
                  <a:pt x="1226909" y="2259681"/>
                </a:lnTo>
                <a:close/>
                <a:moveTo>
                  <a:pt x="9485537" y="2243573"/>
                </a:moveTo>
                <a:lnTo>
                  <a:pt x="9485537" y="2254312"/>
                </a:lnTo>
                <a:lnTo>
                  <a:pt x="9465600" y="2254312"/>
                </a:lnTo>
                <a:lnTo>
                  <a:pt x="9475568" y="2248943"/>
                </a:lnTo>
                <a:close/>
                <a:moveTo>
                  <a:pt x="1206971" y="2238204"/>
                </a:moveTo>
                <a:lnTo>
                  <a:pt x="1216940" y="2248943"/>
                </a:lnTo>
                <a:lnTo>
                  <a:pt x="1196236" y="2248943"/>
                </a:lnTo>
                <a:lnTo>
                  <a:pt x="1186267" y="2243573"/>
                </a:lnTo>
                <a:close/>
                <a:moveTo>
                  <a:pt x="448589" y="2238204"/>
                </a:moveTo>
                <a:lnTo>
                  <a:pt x="469293" y="2243573"/>
                </a:lnTo>
                <a:lnTo>
                  <a:pt x="469293" y="2254312"/>
                </a:lnTo>
                <a:lnTo>
                  <a:pt x="419450" y="2269652"/>
                </a:lnTo>
                <a:lnTo>
                  <a:pt x="408714" y="2259681"/>
                </a:lnTo>
                <a:lnTo>
                  <a:pt x="408714" y="2254312"/>
                </a:lnTo>
                <a:lnTo>
                  <a:pt x="429418" y="2243573"/>
                </a:lnTo>
                <a:close/>
                <a:moveTo>
                  <a:pt x="947787" y="2233602"/>
                </a:moveTo>
                <a:lnTo>
                  <a:pt x="956989" y="2243573"/>
                </a:lnTo>
                <a:lnTo>
                  <a:pt x="947787" y="2248943"/>
                </a:lnTo>
                <a:lnTo>
                  <a:pt x="917881" y="2238204"/>
                </a:lnTo>
                <a:close/>
                <a:moveTo>
                  <a:pt x="9625098" y="2228233"/>
                </a:moveTo>
                <a:lnTo>
                  <a:pt x="9635066" y="2228233"/>
                </a:lnTo>
                <a:lnTo>
                  <a:pt x="9635066" y="2238204"/>
                </a:lnTo>
                <a:close/>
                <a:moveTo>
                  <a:pt x="1256815" y="2228233"/>
                </a:moveTo>
                <a:lnTo>
                  <a:pt x="1256815" y="2238204"/>
                </a:lnTo>
                <a:lnTo>
                  <a:pt x="1226909" y="2243573"/>
                </a:lnTo>
                <a:lnTo>
                  <a:pt x="1216940" y="2238204"/>
                </a:lnTo>
                <a:lnTo>
                  <a:pt x="1226909" y="2233602"/>
                </a:lnTo>
                <a:lnTo>
                  <a:pt x="1237644" y="2233602"/>
                </a:lnTo>
                <a:close/>
                <a:moveTo>
                  <a:pt x="818195" y="2223630"/>
                </a:moveTo>
                <a:lnTo>
                  <a:pt x="808226" y="2233602"/>
                </a:lnTo>
                <a:lnTo>
                  <a:pt x="797491" y="2228233"/>
                </a:lnTo>
                <a:close/>
                <a:moveTo>
                  <a:pt x="1037505" y="2218261"/>
                </a:moveTo>
                <a:lnTo>
                  <a:pt x="1057442" y="2218261"/>
                </a:lnTo>
                <a:lnTo>
                  <a:pt x="1067411" y="2228233"/>
                </a:lnTo>
                <a:lnTo>
                  <a:pt x="1057442" y="2233602"/>
                </a:lnTo>
                <a:lnTo>
                  <a:pt x="1047474" y="2238204"/>
                </a:lnTo>
                <a:lnTo>
                  <a:pt x="1037505" y="2243573"/>
                </a:lnTo>
                <a:lnTo>
                  <a:pt x="1026769" y="2248943"/>
                </a:lnTo>
                <a:lnTo>
                  <a:pt x="1007599" y="2238204"/>
                </a:lnTo>
                <a:lnTo>
                  <a:pt x="1007599" y="2228233"/>
                </a:lnTo>
                <a:close/>
                <a:moveTo>
                  <a:pt x="9475568" y="2207523"/>
                </a:moveTo>
                <a:lnTo>
                  <a:pt x="9485537" y="2207523"/>
                </a:lnTo>
                <a:lnTo>
                  <a:pt x="9485537" y="2212892"/>
                </a:lnTo>
                <a:close/>
                <a:moveTo>
                  <a:pt x="956989" y="2207523"/>
                </a:moveTo>
                <a:lnTo>
                  <a:pt x="977693" y="2207523"/>
                </a:lnTo>
                <a:lnTo>
                  <a:pt x="966957" y="2212892"/>
                </a:lnTo>
                <a:close/>
                <a:moveTo>
                  <a:pt x="687836" y="2207523"/>
                </a:moveTo>
                <a:lnTo>
                  <a:pt x="708540" y="2207523"/>
                </a:lnTo>
                <a:lnTo>
                  <a:pt x="708540" y="2212892"/>
                </a:lnTo>
                <a:lnTo>
                  <a:pt x="687836" y="2218261"/>
                </a:lnTo>
                <a:close/>
                <a:moveTo>
                  <a:pt x="1276752" y="2202153"/>
                </a:moveTo>
                <a:lnTo>
                  <a:pt x="1286721" y="2207523"/>
                </a:lnTo>
                <a:lnTo>
                  <a:pt x="1276752" y="2212892"/>
                </a:lnTo>
                <a:lnTo>
                  <a:pt x="1286721" y="2218261"/>
                </a:lnTo>
                <a:lnTo>
                  <a:pt x="1266783" y="2218261"/>
                </a:lnTo>
                <a:lnTo>
                  <a:pt x="1256815" y="2212892"/>
                </a:lnTo>
                <a:close/>
                <a:moveTo>
                  <a:pt x="1157128" y="2192182"/>
                </a:moveTo>
                <a:lnTo>
                  <a:pt x="1177066" y="2202153"/>
                </a:lnTo>
                <a:lnTo>
                  <a:pt x="1147160" y="2207523"/>
                </a:lnTo>
                <a:lnTo>
                  <a:pt x="1136424" y="2202153"/>
                </a:lnTo>
                <a:close/>
                <a:moveTo>
                  <a:pt x="687836" y="2182211"/>
                </a:moveTo>
                <a:lnTo>
                  <a:pt x="708540" y="2182211"/>
                </a:lnTo>
                <a:lnTo>
                  <a:pt x="708540" y="2187580"/>
                </a:lnTo>
                <a:lnTo>
                  <a:pt x="687836" y="2187580"/>
                </a:lnTo>
                <a:close/>
                <a:moveTo>
                  <a:pt x="539073" y="2182211"/>
                </a:moveTo>
                <a:lnTo>
                  <a:pt x="568212" y="2187580"/>
                </a:lnTo>
                <a:lnTo>
                  <a:pt x="539073" y="2197551"/>
                </a:lnTo>
                <a:lnTo>
                  <a:pt x="529105" y="2197551"/>
                </a:lnTo>
                <a:lnTo>
                  <a:pt x="518369" y="2192182"/>
                </a:lnTo>
                <a:close/>
                <a:moveTo>
                  <a:pt x="328965" y="2182211"/>
                </a:moveTo>
                <a:lnTo>
                  <a:pt x="338934" y="2182211"/>
                </a:lnTo>
                <a:lnTo>
                  <a:pt x="338934" y="2187580"/>
                </a:lnTo>
                <a:lnTo>
                  <a:pt x="328965" y="2187580"/>
                </a:lnTo>
                <a:lnTo>
                  <a:pt x="289091" y="2187580"/>
                </a:lnTo>
                <a:close/>
                <a:moveTo>
                  <a:pt x="1107285" y="2176841"/>
                </a:moveTo>
                <a:lnTo>
                  <a:pt x="1126456" y="2176841"/>
                </a:lnTo>
                <a:lnTo>
                  <a:pt x="1136424" y="2182211"/>
                </a:lnTo>
                <a:lnTo>
                  <a:pt x="1117254" y="2187580"/>
                </a:lnTo>
                <a:close/>
                <a:moveTo>
                  <a:pt x="648728" y="2176841"/>
                </a:moveTo>
                <a:lnTo>
                  <a:pt x="658697" y="2176841"/>
                </a:lnTo>
                <a:lnTo>
                  <a:pt x="667899" y="2182211"/>
                </a:lnTo>
                <a:lnTo>
                  <a:pt x="638760" y="2182211"/>
                </a:lnTo>
                <a:lnTo>
                  <a:pt x="618056" y="2182211"/>
                </a:lnTo>
                <a:close/>
                <a:moveTo>
                  <a:pt x="549042" y="2171472"/>
                </a:moveTo>
                <a:lnTo>
                  <a:pt x="558244" y="2171472"/>
                </a:lnTo>
                <a:lnTo>
                  <a:pt x="568212" y="2176841"/>
                </a:lnTo>
                <a:lnTo>
                  <a:pt x="558244" y="2176841"/>
                </a:lnTo>
                <a:lnTo>
                  <a:pt x="549042" y="2176841"/>
                </a:lnTo>
                <a:close/>
                <a:moveTo>
                  <a:pt x="9645035" y="2166870"/>
                </a:moveTo>
                <a:lnTo>
                  <a:pt x="9665739" y="2166870"/>
                </a:lnTo>
                <a:lnTo>
                  <a:pt x="9665739" y="2176841"/>
                </a:lnTo>
                <a:lnTo>
                  <a:pt x="9655004" y="2182211"/>
                </a:lnTo>
                <a:lnTo>
                  <a:pt x="9635066" y="2171472"/>
                </a:lnTo>
                <a:close/>
                <a:moveTo>
                  <a:pt x="9345976" y="2166870"/>
                </a:moveTo>
                <a:lnTo>
                  <a:pt x="9355945" y="2171472"/>
                </a:lnTo>
                <a:lnTo>
                  <a:pt x="9375882" y="2171472"/>
                </a:lnTo>
                <a:lnTo>
                  <a:pt x="9375882" y="2187580"/>
                </a:lnTo>
                <a:lnTo>
                  <a:pt x="9365913" y="2197551"/>
                </a:lnTo>
                <a:lnTo>
                  <a:pt x="9335241" y="2197551"/>
                </a:lnTo>
                <a:lnTo>
                  <a:pt x="9326806" y="2192182"/>
                </a:lnTo>
                <a:lnTo>
                  <a:pt x="9326806" y="2176841"/>
                </a:lnTo>
                <a:close/>
                <a:moveTo>
                  <a:pt x="1316626" y="2166870"/>
                </a:moveTo>
                <a:lnTo>
                  <a:pt x="1326595" y="2176841"/>
                </a:lnTo>
                <a:lnTo>
                  <a:pt x="1305891" y="2176841"/>
                </a:lnTo>
                <a:close/>
                <a:moveTo>
                  <a:pt x="1246079" y="2166870"/>
                </a:moveTo>
                <a:lnTo>
                  <a:pt x="1286721" y="2166870"/>
                </a:lnTo>
                <a:lnTo>
                  <a:pt x="1276752" y="2171472"/>
                </a:lnTo>
                <a:lnTo>
                  <a:pt x="1286721" y="2182211"/>
                </a:lnTo>
                <a:lnTo>
                  <a:pt x="1276752" y="2187580"/>
                </a:lnTo>
                <a:lnTo>
                  <a:pt x="1286721" y="2197551"/>
                </a:lnTo>
                <a:lnTo>
                  <a:pt x="1266783" y="2197551"/>
                </a:lnTo>
                <a:lnTo>
                  <a:pt x="1237644" y="2192182"/>
                </a:lnTo>
                <a:lnTo>
                  <a:pt x="1237644" y="2212892"/>
                </a:lnTo>
                <a:lnTo>
                  <a:pt x="1226909" y="2218261"/>
                </a:lnTo>
                <a:lnTo>
                  <a:pt x="1206971" y="2223630"/>
                </a:lnTo>
                <a:lnTo>
                  <a:pt x="1186267" y="2223630"/>
                </a:lnTo>
                <a:lnTo>
                  <a:pt x="1167097" y="2238204"/>
                </a:lnTo>
                <a:lnTo>
                  <a:pt x="1157128" y="2238204"/>
                </a:lnTo>
                <a:lnTo>
                  <a:pt x="1126456" y="2238204"/>
                </a:lnTo>
                <a:lnTo>
                  <a:pt x="1167097" y="2218261"/>
                </a:lnTo>
                <a:lnTo>
                  <a:pt x="1167097" y="2212892"/>
                </a:lnTo>
                <a:lnTo>
                  <a:pt x="1186267" y="2202153"/>
                </a:lnTo>
                <a:lnTo>
                  <a:pt x="1186267" y="2187580"/>
                </a:lnTo>
                <a:lnTo>
                  <a:pt x="1206971" y="2202153"/>
                </a:lnTo>
                <a:lnTo>
                  <a:pt x="1226909" y="2182211"/>
                </a:lnTo>
                <a:close/>
                <a:moveTo>
                  <a:pt x="1057442" y="2166870"/>
                </a:moveTo>
                <a:lnTo>
                  <a:pt x="1097317" y="2166870"/>
                </a:lnTo>
                <a:lnTo>
                  <a:pt x="1097317" y="2171472"/>
                </a:lnTo>
                <a:lnTo>
                  <a:pt x="1087348" y="2182211"/>
                </a:lnTo>
                <a:lnTo>
                  <a:pt x="1067411" y="2182211"/>
                </a:lnTo>
                <a:lnTo>
                  <a:pt x="1057442" y="2171472"/>
                </a:lnTo>
                <a:close/>
                <a:moveTo>
                  <a:pt x="778320" y="2161501"/>
                </a:moveTo>
                <a:lnTo>
                  <a:pt x="787522" y="2161501"/>
                </a:lnTo>
                <a:lnTo>
                  <a:pt x="787522" y="2171472"/>
                </a:lnTo>
                <a:lnTo>
                  <a:pt x="747648" y="2176841"/>
                </a:lnTo>
                <a:lnTo>
                  <a:pt x="747648" y="2171472"/>
                </a:lnTo>
                <a:close/>
                <a:moveTo>
                  <a:pt x="378808" y="2156131"/>
                </a:moveTo>
                <a:lnTo>
                  <a:pt x="369606" y="2166870"/>
                </a:lnTo>
                <a:lnTo>
                  <a:pt x="348902" y="2166870"/>
                </a:lnTo>
                <a:lnTo>
                  <a:pt x="338934" y="2161501"/>
                </a:lnTo>
                <a:close/>
                <a:moveTo>
                  <a:pt x="249983" y="2156131"/>
                </a:moveTo>
                <a:lnTo>
                  <a:pt x="259951" y="2166870"/>
                </a:lnTo>
                <a:lnTo>
                  <a:pt x="249983" y="2166870"/>
                </a:lnTo>
                <a:close/>
                <a:moveTo>
                  <a:pt x="648728" y="2151529"/>
                </a:moveTo>
                <a:lnTo>
                  <a:pt x="667899" y="2151529"/>
                </a:lnTo>
                <a:lnTo>
                  <a:pt x="658697" y="2156131"/>
                </a:lnTo>
                <a:lnTo>
                  <a:pt x="648728" y="2156131"/>
                </a:lnTo>
                <a:close/>
                <a:moveTo>
                  <a:pt x="9595192" y="2146160"/>
                </a:moveTo>
                <a:lnTo>
                  <a:pt x="9605160" y="2151529"/>
                </a:lnTo>
                <a:lnTo>
                  <a:pt x="9595192" y="2156131"/>
                </a:lnTo>
                <a:lnTo>
                  <a:pt x="9575255" y="2151529"/>
                </a:lnTo>
                <a:close/>
                <a:moveTo>
                  <a:pt x="857303" y="2140791"/>
                </a:moveTo>
                <a:lnTo>
                  <a:pt x="887975" y="2140791"/>
                </a:lnTo>
                <a:lnTo>
                  <a:pt x="868038" y="2151529"/>
                </a:lnTo>
                <a:lnTo>
                  <a:pt x="857303" y="2151529"/>
                </a:lnTo>
                <a:close/>
                <a:moveTo>
                  <a:pt x="598885" y="2140791"/>
                </a:moveTo>
                <a:lnTo>
                  <a:pt x="618056" y="2140791"/>
                </a:lnTo>
                <a:lnTo>
                  <a:pt x="618056" y="2146160"/>
                </a:lnTo>
                <a:lnTo>
                  <a:pt x="598885" y="2146160"/>
                </a:lnTo>
                <a:close/>
                <a:moveTo>
                  <a:pt x="838132" y="2136189"/>
                </a:moveTo>
                <a:lnTo>
                  <a:pt x="838132" y="2146160"/>
                </a:lnTo>
                <a:lnTo>
                  <a:pt x="787522" y="2146160"/>
                </a:lnTo>
                <a:lnTo>
                  <a:pt x="778320" y="2151529"/>
                </a:lnTo>
                <a:lnTo>
                  <a:pt x="778320" y="2140791"/>
                </a:lnTo>
                <a:lnTo>
                  <a:pt x="787522" y="2140791"/>
                </a:lnTo>
                <a:lnTo>
                  <a:pt x="818195" y="2140791"/>
                </a:lnTo>
                <a:close/>
                <a:moveTo>
                  <a:pt x="1266783" y="2130819"/>
                </a:moveTo>
                <a:lnTo>
                  <a:pt x="1276752" y="2136189"/>
                </a:lnTo>
                <a:lnTo>
                  <a:pt x="1266783" y="2146160"/>
                </a:lnTo>
                <a:lnTo>
                  <a:pt x="1286721" y="2146160"/>
                </a:lnTo>
                <a:lnTo>
                  <a:pt x="1276752" y="2156131"/>
                </a:lnTo>
                <a:lnTo>
                  <a:pt x="1246079" y="2140791"/>
                </a:lnTo>
                <a:close/>
                <a:moveTo>
                  <a:pt x="987662" y="2130819"/>
                </a:moveTo>
                <a:lnTo>
                  <a:pt x="1007599" y="2130819"/>
                </a:lnTo>
                <a:lnTo>
                  <a:pt x="977693" y="2140791"/>
                </a:lnTo>
                <a:lnTo>
                  <a:pt x="977693" y="2136189"/>
                </a:lnTo>
                <a:close/>
                <a:moveTo>
                  <a:pt x="718509" y="2130819"/>
                </a:moveTo>
                <a:lnTo>
                  <a:pt x="718509" y="2136189"/>
                </a:lnTo>
                <a:lnTo>
                  <a:pt x="708540" y="2136189"/>
                </a:lnTo>
                <a:close/>
                <a:moveTo>
                  <a:pt x="419450" y="2130819"/>
                </a:moveTo>
                <a:lnTo>
                  <a:pt x="408714" y="2140791"/>
                </a:lnTo>
                <a:lnTo>
                  <a:pt x="398746" y="2136189"/>
                </a:lnTo>
                <a:close/>
                <a:moveTo>
                  <a:pt x="1126456" y="2125450"/>
                </a:moveTo>
                <a:lnTo>
                  <a:pt x="1136424" y="2125450"/>
                </a:lnTo>
                <a:lnTo>
                  <a:pt x="1136424" y="2136189"/>
                </a:lnTo>
                <a:lnTo>
                  <a:pt x="1117254" y="2136189"/>
                </a:lnTo>
                <a:lnTo>
                  <a:pt x="1117254" y="2130819"/>
                </a:lnTo>
                <a:close/>
                <a:moveTo>
                  <a:pt x="1076612" y="2125450"/>
                </a:moveTo>
                <a:lnTo>
                  <a:pt x="1087348" y="2130819"/>
                </a:lnTo>
                <a:lnTo>
                  <a:pt x="1067411" y="2130819"/>
                </a:lnTo>
                <a:close/>
                <a:moveTo>
                  <a:pt x="937819" y="2120081"/>
                </a:moveTo>
                <a:lnTo>
                  <a:pt x="956989" y="2120081"/>
                </a:lnTo>
                <a:lnTo>
                  <a:pt x="956989" y="2125450"/>
                </a:lnTo>
                <a:lnTo>
                  <a:pt x="927850" y="2125450"/>
                </a:lnTo>
                <a:close/>
                <a:moveTo>
                  <a:pt x="498432" y="2120081"/>
                </a:moveTo>
                <a:lnTo>
                  <a:pt x="518369" y="2120081"/>
                </a:lnTo>
                <a:lnTo>
                  <a:pt x="529105" y="2125450"/>
                </a:lnTo>
                <a:lnTo>
                  <a:pt x="508401" y="2130819"/>
                </a:lnTo>
                <a:close/>
                <a:moveTo>
                  <a:pt x="169467" y="2120081"/>
                </a:moveTo>
                <a:lnTo>
                  <a:pt x="209342" y="2120081"/>
                </a:lnTo>
                <a:lnTo>
                  <a:pt x="200140" y="2130819"/>
                </a:lnTo>
                <a:lnTo>
                  <a:pt x="159498" y="2130819"/>
                </a:lnTo>
                <a:lnTo>
                  <a:pt x="159498" y="2125450"/>
                </a:lnTo>
                <a:close/>
                <a:moveTo>
                  <a:pt x="10174139" y="2115479"/>
                </a:moveTo>
                <a:lnTo>
                  <a:pt x="10203278" y="2115479"/>
                </a:lnTo>
                <a:lnTo>
                  <a:pt x="10203278" y="2125450"/>
                </a:lnTo>
                <a:lnTo>
                  <a:pt x="10194077" y="2130819"/>
                </a:lnTo>
                <a:lnTo>
                  <a:pt x="10174139" y="2125450"/>
                </a:lnTo>
                <a:close/>
                <a:moveTo>
                  <a:pt x="608087" y="2115479"/>
                </a:moveTo>
                <a:lnTo>
                  <a:pt x="618056" y="2115479"/>
                </a:lnTo>
                <a:lnTo>
                  <a:pt x="628024" y="2120081"/>
                </a:lnTo>
                <a:lnTo>
                  <a:pt x="677867" y="2120081"/>
                </a:lnTo>
                <a:lnTo>
                  <a:pt x="677867" y="2125450"/>
                </a:lnTo>
                <a:lnTo>
                  <a:pt x="648728" y="2125450"/>
                </a:lnTo>
                <a:lnTo>
                  <a:pt x="628024" y="2136189"/>
                </a:lnTo>
                <a:lnTo>
                  <a:pt x="588916" y="2136189"/>
                </a:lnTo>
                <a:lnTo>
                  <a:pt x="578181" y="2140791"/>
                </a:lnTo>
                <a:lnTo>
                  <a:pt x="568212" y="2136189"/>
                </a:lnTo>
                <a:lnTo>
                  <a:pt x="549042" y="2140791"/>
                </a:lnTo>
                <a:lnTo>
                  <a:pt x="529105" y="2140791"/>
                </a:lnTo>
                <a:lnTo>
                  <a:pt x="549042" y="2130819"/>
                </a:lnTo>
                <a:lnTo>
                  <a:pt x="578181" y="2120081"/>
                </a:lnTo>
                <a:lnTo>
                  <a:pt x="598885" y="2120081"/>
                </a:lnTo>
                <a:close/>
                <a:moveTo>
                  <a:pt x="1286721" y="2110109"/>
                </a:moveTo>
                <a:lnTo>
                  <a:pt x="1297456" y="2120081"/>
                </a:lnTo>
                <a:lnTo>
                  <a:pt x="1276752" y="2120081"/>
                </a:lnTo>
                <a:lnTo>
                  <a:pt x="1276752" y="2115479"/>
                </a:lnTo>
                <a:close/>
                <a:moveTo>
                  <a:pt x="966957" y="2110109"/>
                </a:moveTo>
                <a:lnTo>
                  <a:pt x="987662" y="2110109"/>
                </a:lnTo>
                <a:lnTo>
                  <a:pt x="987662" y="2120081"/>
                </a:lnTo>
                <a:lnTo>
                  <a:pt x="977693" y="2120081"/>
                </a:lnTo>
                <a:close/>
                <a:moveTo>
                  <a:pt x="10024610" y="2105507"/>
                </a:moveTo>
                <a:lnTo>
                  <a:pt x="10033812" y="2105507"/>
                </a:lnTo>
                <a:lnTo>
                  <a:pt x="10024610" y="2110109"/>
                </a:lnTo>
                <a:close/>
                <a:moveTo>
                  <a:pt x="59812" y="2105507"/>
                </a:moveTo>
                <a:lnTo>
                  <a:pt x="88951" y="2105507"/>
                </a:lnTo>
                <a:lnTo>
                  <a:pt x="69781" y="2110109"/>
                </a:lnTo>
                <a:close/>
                <a:moveTo>
                  <a:pt x="1237644" y="2100138"/>
                </a:moveTo>
                <a:lnTo>
                  <a:pt x="1246079" y="2105507"/>
                </a:lnTo>
                <a:lnTo>
                  <a:pt x="1256815" y="2100138"/>
                </a:lnTo>
                <a:lnTo>
                  <a:pt x="1256815" y="2110109"/>
                </a:lnTo>
                <a:lnTo>
                  <a:pt x="1266783" y="2115479"/>
                </a:lnTo>
                <a:lnTo>
                  <a:pt x="1226909" y="2115479"/>
                </a:lnTo>
                <a:lnTo>
                  <a:pt x="1216940" y="2110109"/>
                </a:lnTo>
                <a:lnTo>
                  <a:pt x="1216940" y="2105507"/>
                </a:lnTo>
                <a:close/>
                <a:moveTo>
                  <a:pt x="1167097" y="2100138"/>
                </a:moveTo>
                <a:lnTo>
                  <a:pt x="1186267" y="2105507"/>
                </a:lnTo>
                <a:lnTo>
                  <a:pt x="1177066" y="2110109"/>
                </a:lnTo>
                <a:lnTo>
                  <a:pt x="1186267" y="2115479"/>
                </a:lnTo>
                <a:lnTo>
                  <a:pt x="1157128" y="2115479"/>
                </a:lnTo>
                <a:close/>
                <a:moveTo>
                  <a:pt x="1087348" y="2100138"/>
                </a:moveTo>
                <a:lnTo>
                  <a:pt x="1136424" y="2105507"/>
                </a:lnTo>
                <a:lnTo>
                  <a:pt x="1117254" y="2110109"/>
                </a:lnTo>
                <a:lnTo>
                  <a:pt x="1087348" y="2105507"/>
                </a:lnTo>
                <a:lnTo>
                  <a:pt x="1076612" y="2110109"/>
                </a:lnTo>
                <a:close/>
                <a:moveTo>
                  <a:pt x="658697" y="2100138"/>
                </a:moveTo>
                <a:lnTo>
                  <a:pt x="677867" y="2100138"/>
                </a:lnTo>
                <a:lnTo>
                  <a:pt x="687836" y="2110109"/>
                </a:lnTo>
                <a:lnTo>
                  <a:pt x="658697" y="2110109"/>
                </a:lnTo>
                <a:close/>
                <a:moveTo>
                  <a:pt x="937819" y="2094769"/>
                </a:moveTo>
                <a:lnTo>
                  <a:pt x="966957" y="2094769"/>
                </a:lnTo>
                <a:lnTo>
                  <a:pt x="966957" y="2100138"/>
                </a:lnTo>
                <a:lnTo>
                  <a:pt x="937819" y="2105507"/>
                </a:lnTo>
                <a:close/>
                <a:moveTo>
                  <a:pt x="828164" y="2094769"/>
                </a:moveTo>
                <a:lnTo>
                  <a:pt x="838132" y="2105507"/>
                </a:lnTo>
                <a:lnTo>
                  <a:pt x="808226" y="2105507"/>
                </a:lnTo>
                <a:close/>
                <a:moveTo>
                  <a:pt x="778320" y="2094769"/>
                </a:moveTo>
                <a:lnTo>
                  <a:pt x="787522" y="2105507"/>
                </a:lnTo>
                <a:lnTo>
                  <a:pt x="768352" y="2115479"/>
                </a:lnTo>
                <a:lnTo>
                  <a:pt x="708540" y="2115479"/>
                </a:lnTo>
                <a:lnTo>
                  <a:pt x="718509" y="2110109"/>
                </a:lnTo>
                <a:lnTo>
                  <a:pt x="737679" y="2105507"/>
                </a:lnTo>
                <a:close/>
                <a:moveTo>
                  <a:pt x="279122" y="2089400"/>
                </a:moveTo>
                <a:lnTo>
                  <a:pt x="309795" y="2089400"/>
                </a:lnTo>
                <a:lnTo>
                  <a:pt x="299059" y="2100138"/>
                </a:lnTo>
                <a:lnTo>
                  <a:pt x="289091" y="2094769"/>
                </a:lnTo>
                <a:close/>
                <a:moveTo>
                  <a:pt x="1037505" y="2084030"/>
                </a:moveTo>
                <a:lnTo>
                  <a:pt x="1047474" y="2089400"/>
                </a:lnTo>
                <a:lnTo>
                  <a:pt x="1016801" y="2100138"/>
                </a:lnTo>
                <a:lnTo>
                  <a:pt x="1007599" y="2089400"/>
                </a:lnTo>
                <a:close/>
                <a:moveTo>
                  <a:pt x="328965" y="2084030"/>
                </a:moveTo>
                <a:lnTo>
                  <a:pt x="348902" y="2084030"/>
                </a:lnTo>
                <a:lnTo>
                  <a:pt x="338934" y="2089400"/>
                </a:lnTo>
                <a:lnTo>
                  <a:pt x="328965" y="2089400"/>
                </a:lnTo>
                <a:close/>
                <a:moveTo>
                  <a:pt x="9365913" y="2074826"/>
                </a:moveTo>
                <a:lnTo>
                  <a:pt x="9386617" y="2074826"/>
                </a:lnTo>
                <a:lnTo>
                  <a:pt x="9365913" y="2079428"/>
                </a:lnTo>
                <a:close/>
                <a:moveTo>
                  <a:pt x="737679" y="2074826"/>
                </a:moveTo>
                <a:lnTo>
                  <a:pt x="737679" y="2084030"/>
                </a:lnTo>
                <a:lnTo>
                  <a:pt x="718509" y="2084030"/>
                </a:lnTo>
                <a:close/>
                <a:moveTo>
                  <a:pt x="318997" y="2064087"/>
                </a:moveTo>
                <a:lnTo>
                  <a:pt x="328965" y="2069457"/>
                </a:lnTo>
                <a:lnTo>
                  <a:pt x="299059" y="2074826"/>
                </a:lnTo>
                <a:lnTo>
                  <a:pt x="299059" y="2069457"/>
                </a:lnTo>
                <a:lnTo>
                  <a:pt x="309795" y="2069457"/>
                </a:lnTo>
                <a:close/>
                <a:moveTo>
                  <a:pt x="608087" y="2058718"/>
                </a:moveTo>
                <a:lnTo>
                  <a:pt x="618056" y="2069457"/>
                </a:lnTo>
                <a:lnTo>
                  <a:pt x="628024" y="2074826"/>
                </a:lnTo>
                <a:lnTo>
                  <a:pt x="598885" y="2079428"/>
                </a:lnTo>
                <a:lnTo>
                  <a:pt x="608087" y="2084030"/>
                </a:lnTo>
                <a:lnTo>
                  <a:pt x="598885" y="2084030"/>
                </a:lnTo>
                <a:lnTo>
                  <a:pt x="588916" y="2084030"/>
                </a:lnTo>
                <a:lnTo>
                  <a:pt x="549042" y="2074826"/>
                </a:lnTo>
                <a:lnTo>
                  <a:pt x="529105" y="2074826"/>
                </a:lnTo>
                <a:lnTo>
                  <a:pt x="498432" y="2079428"/>
                </a:lnTo>
                <a:lnTo>
                  <a:pt x="518369" y="2074826"/>
                </a:lnTo>
                <a:lnTo>
                  <a:pt x="539073" y="2069457"/>
                </a:lnTo>
                <a:lnTo>
                  <a:pt x="568212" y="2064087"/>
                </a:lnTo>
                <a:close/>
                <a:moveTo>
                  <a:pt x="408714" y="2058718"/>
                </a:moveTo>
                <a:lnTo>
                  <a:pt x="429418" y="2058718"/>
                </a:lnTo>
                <a:lnTo>
                  <a:pt x="438620" y="2064087"/>
                </a:lnTo>
                <a:lnTo>
                  <a:pt x="429418" y="2069457"/>
                </a:lnTo>
                <a:lnTo>
                  <a:pt x="408714" y="2064087"/>
                </a:lnTo>
                <a:close/>
                <a:moveTo>
                  <a:pt x="289091" y="2058718"/>
                </a:moveTo>
                <a:lnTo>
                  <a:pt x="299059" y="2064087"/>
                </a:lnTo>
                <a:lnTo>
                  <a:pt x="299059" y="2069457"/>
                </a:lnTo>
                <a:lnTo>
                  <a:pt x="269153" y="2074826"/>
                </a:lnTo>
                <a:lnTo>
                  <a:pt x="249983" y="2069457"/>
                </a:lnTo>
                <a:close/>
                <a:moveTo>
                  <a:pt x="808226" y="2048747"/>
                </a:moveTo>
                <a:lnTo>
                  <a:pt x="818195" y="2058718"/>
                </a:lnTo>
                <a:lnTo>
                  <a:pt x="797491" y="2058718"/>
                </a:lnTo>
                <a:close/>
                <a:moveTo>
                  <a:pt x="10243920" y="2043378"/>
                </a:moveTo>
                <a:lnTo>
                  <a:pt x="10263090" y="2048747"/>
                </a:lnTo>
                <a:lnTo>
                  <a:pt x="10243920" y="2048747"/>
                </a:lnTo>
                <a:close/>
                <a:moveTo>
                  <a:pt x="9446429" y="2043378"/>
                </a:moveTo>
                <a:lnTo>
                  <a:pt x="9446429" y="2048747"/>
                </a:lnTo>
                <a:lnTo>
                  <a:pt x="9395052" y="2074826"/>
                </a:lnTo>
                <a:lnTo>
                  <a:pt x="9386617" y="2074826"/>
                </a:lnTo>
                <a:lnTo>
                  <a:pt x="9386617" y="2069457"/>
                </a:lnTo>
                <a:close/>
                <a:moveTo>
                  <a:pt x="219310" y="2038775"/>
                </a:moveTo>
                <a:lnTo>
                  <a:pt x="229279" y="2048747"/>
                </a:lnTo>
                <a:lnTo>
                  <a:pt x="200140" y="2048747"/>
                </a:lnTo>
                <a:close/>
                <a:moveTo>
                  <a:pt x="708540" y="2028037"/>
                </a:moveTo>
                <a:lnTo>
                  <a:pt x="718509" y="2028037"/>
                </a:lnTo>
                <a:lnTo>
                  <a:pt x="708540" y="2038775"/>
                </a:lnTo>
                <a:lnTo>
                  <a:pt x="687836" y="2038775"/>
                </a:lnTo>
                <a:close/>
                <a:moveTo>
                  <a:pt x="1157128" y="2022668"/>
                </a:moveTo>
                <a:lnTo>
                  <a:pt x="1157128" y="2028037"/>
                </a:lnTo>
                <a:lnTo>
                  <a:pt x="1157128" y="2033406"/>
                </a:lnTo>
                <a:lnTo>
                  <a:pt x="1136424" y="2033406"/>
                </a:lnTo>
                <a:close/>
                <a:moveTo>
                  <a:pt x="887975" y="2022668"/>
                </a:moveTo>
                <a:lnTo>
                  <a:pt x="897177" y="2022668"/>
                </a:lnTo>
                <a:lnTo>
                  <a:pt x="897177" y="2028037"/>
                </a:lnTo>
                <a:lnTo>
                  <a:pt x="887975" y="2028037"/>
                </a:lnTo>
                <a:close/>
                <a:moveTo>
                  <a:pt x="787522" y="2022668"/>
                </a:moveTo>
                <a:lnTo>
                  <a:pt x="787522" y="2033406"/>
                </a:lnTo>
                <a:lnTo>
                  <a:pt x="778320" y="2028037"/>
                </a:lnTo>
                <a:close/>
                <a:moveTo>
                  <a:pt x="9515443" y="2012696"/>
                </a:moveTo>
                <a:lnTo>
                  <a:pt x="9525411" y="2012696"/>
                </a:lnTo>
                <a:lnTo>
                  <a:pt x="9496272" y="2028037"/>
                </a:lnTo>
                <a:lnTo>
                  <a:pt x="9485537" y="2028037"/>
                </a:lnTo>
                <a:close/>
                <a:moveTo>
                  <a:pt x="1047474" y="2012696"/>
                </a:moveTo>
                <a:lnTo>
                  <a:pt x="1057442" y="2018065"/>
                </a:lnTo>
                <a:lnTo>
                  <a:pt x="1037505" y="2018065"/>
                </a:lnTo>
                <a:close/>
                <a:moveTo>
                  <a:pt x="956989" y="2012696"/>
                </a:moveTo>
                <a:lnTo>
                  <a:pt x="977693" y="2018065"/>
                </a:lnTo>
                <a:lnTo>
                  <a:pt x="956989" y="2022668"/>
                </a:lnTo>
                <a:lnTo>
                  <a:pt x="927850" y="2022668"/>
                </a:lnTo>
                <a:lnTo>
                  <a:pt x="917881" y="2022668"/>
                </a:lnTo>
                <a:lnTo>
                  <a:pt x="917881" y="2018065"/>
                </a:lnTo>
                <a:lnTo>
                  <a:pt x="937819" y="2018065"/>
                </a:lnTo>
                <a:close/>
                <a:moveTo>
                  <a:pt x="608087" y="2002725"/>
                </a:moveTo>
                <a:lnTo>
                  <a:pt x="628024" y="2002725"/>
                </a:lnTo>
                <a:lnTo>
                  <a:pt x="628024" y="2007327"/>
                </a:lnTo>
                <a:lnTo>
                  <a:pt x="618056" y="2012696"/>
                </a:lnTo>
                <a:close/>
                <a:moveTo>
                  <a:pt x="348902" y="2002725"/>
                </a:moveTo>
                <a:lnTo>
                  <a:pt x="369606" y="2002725"/>
                </a:lnTo>
                <a:lnTo>
                  <a:pt x="378808" y="2012696"/>
                </a:lnTo>
                <a:lnTo>
                  <a:pt x="348902" y="2018065"/>
                </a:lnTo>
                <a:lnTo>
                  <a:pt x="328965" y="2012696"/>
                </a:lnTo>
                <a:lnTo>
                  <a:pt x="328965" y="2007327"/>
                </a:lnTo>
                <a:close/>
                <a:moveTo>
                  <a:pt x="1107285" y="1997356"/>
                </a:moveTo>
                <a:lnTo>
                  <a:pt x="1117254" y="2002725"/>
                </a:lnTo>
                <a:lnTo>
                  <a:pt x="1117254" y="2007327"/>
                </a:lnTo>
                <a:lnTo>
                  <a:pt x="1136424" y="2007327"/>
                </a:lnTo>
                <a:lnTo>
                  <a:pt x="1107285" y="2012696"/>
                </a:lnTo>
                <a:lnTo>
                  <a:pt x="1117254" y="2018065"/>
                </a:lnTo>
                <a:lnTo>
                  <a:pt x="1107285" y="2022668"/>
                </a:lnTo>
                <a:lnTo>
                  <a:pt x="1097317" y="2018065"/>
                </a:lnTo>
                <a:lnTo>
                  <a:pt x="1076612" y="2018065"/>
                </a:lnTo>
                <a:lnTo>
                  <a:pt x="1067411" y="2012696"/>
                </a:lnTo>
                <a:close/>
                <a:moveTo>
                  <a:pt x="718509" y="1997356"/>
                </a:moveTo>
                <a:lnTo>
                  <a:pt x="747648" y="1997356"/>
                </a:lnTo>
                <a:lnTo>
                  <a:pt x="758383" y="2007327"/>
                </a:lnTo>
                <a:lnTo>
                  <a:pt x="758383" y="2012696"/>
                </a:lnTo>
                <a:lnTo>
                  <a:pt x="737679" y="2018065"/>
                </a:lnTo>
                <a:lnTo>
                  <a:pt x="718509" y="2018065"/>
                </a:lnTo>
                <a:lnTo>
                  <a:pt x="687836" y="2018065"/>
                </a:lnTo>
                <a:lnTo>
                  <a:pt x="687836" y="2028037"/>
                </a:lnTo>
                <a:lnTo>
                  <a:pt x="677867" y="2028037"/>
                </a:lnTo>
                <a:lnTo>
                  <a:pt x="667899" y="2022668"/>
                </a:lnTo>
                <a:lnTo>
                  <a:pt x="648728" y="2018065"/>
                </a:lnTo>
                <a:lnTo>
                  <a:pt x="667899" y="2018065"/>
                </a:lnTo>
                <a:lnTo>
                  <a:pt x="687836" y="2007327"/>
                </a:lnTo>
                <a:close/>
                <a:moveTo>
                  <a:pt x="9556084" y="1991986"/>
                </a:moveTo>
                <a:lnTo>
                  <a:pt x="9566053" y="1997356"/>
                </a:lnTo>
                <a:lnTo>
                  <a:pt x="9556084" y="2002725"/>
                </a:lnTo>
                <a:lnTo>
                  <a:pt x="9545349" y="2002725"/>
                </a:lnTo>
                <a:close/>
                <a:moveTo>
                  <a:pt x="878007" y="1991986"/>
                </a:moveTo>
                <a:lnTo>
                  <a:pt x="897177" y="1991986"/>
                </a:lnTo>
                <a:lnTo>
                  <a:pt x="878007" y="1997356"/>
                </a:lnTo>
                <a:close/>
                <a:moveTo>
                  <a:pt x="9615896" y="1987384"/>
                </a:moveTo>
                <a:lnTo>
                  <a:pt x="9635066" y="1987384"/>
                </a:lnTo>
                <a:lnTo>
                  <a:pt x="9635066" y="2002725"/>
                </a:lnTo>
                <a:lnTo>
                  <a:pt x="9625098" y="2002725"/>
                </a:lnTo>
                <a:lnTo>
                  <a:pt x="9605160" y="1997356"/>
                </a:lnTo>
                <a:lnTo>
                  <a:pt x="9605160" y="2007327"/>
                </a:lnTo>
                <a:lnTo>
                  <a:pt x="9615896" y="2018065"/>
                </a:lnTo>
                <a:lnTo>
                  <a:pt x="9635066" y="2012696"/>
                </a:lnTo>
                <a:lnTo>
                  <a:pt x="9625098" y="2028037"/>
                </a:lnTo>
                <a:lnTo>
                  <a:pt x="9575255" y="2048747"/>
                </a:lnTo>
                <a:lnTo>
                  <a:pt x="9566053" y="2043378"/>
                </a:lnTo>
                <a:lnTo>
                  <a:pt x="9585223" y="2028037"/>
                </a:lnTo>
                <a:lnTo>
                  <a:pt x="9605160" y="2018065"/>
                </a:lnTo>
                <a:lnTo>
                  <a:pt x="9585223" y="2022668"/>
                </a:lnTo>
                <a:lnTo>
                  <a:pt x="9585223" y="2028037"/>
                </a:lnTo>
                <a:lnTo>
                  <a:pt x="9545349" y="2028037"/>
                </a:lnTo>
                <a:lnTo>
                  <a:pt x="9545349" y="2022668"/>
                </a:lnTo>
                <a:lnTo>
                  <a:pt x="9585223" y="2002725"/>
                </a:lnTo>
                <a:lnTo>
                  <a:pt x="9575255" y="1997356"/>
                </a:lnTo>
                <a:lnTo>
                  <a:pt x="9595192" y="1991986"/>
                </a:lnTo>
                <a:lnTo>
                  <a:pt x="9605160" y="1991986"/>
                </a:lnTo>
                <a:close/>
                <a:moveTo>
                  <a:pt x="9635066" y="1976646"/>
                </a:moveTo>
                <a:lnTo>
                  <a:pt x="9655004" y="1976646"/>
                </a:lnTo>
                <a:lnTo>
                  <a:pt x="9635066" y="1987384"/>
                </a:lnTo>
                <a:close/>
                <a:moveTo>
                  <a:pt x="1067411" y="1976646"/>
                </a:moveTo>
                <a:lnTo>
                  <a:pt x="1076612" y="1976646"/>
                </a:lnTo>
                <a:lnTo>
                  <a:pt x="1076612" y="1982015"/>
                </a:lnTo>
                <a:lnTo>
                  <a:pt x="1076612" y="1987384"/>
                </a:lnTo>
                <a:lnTo>
                  <a:pt x="1067411" y="1982015"/>
                </a:lnTo>
                <a:close/>
                <a:moveTo>
                  <a:pt x="987662" y="1976646"/>
                </a:moveTo>
                <a:lnTo>
                  <a:pt x="997630" y="1987384"/>
                </a:lnTo>
                <a:lnTo>
                  <a:pt x="937819" y="1987384"/>
                </a:lnTo>
                <a:lnTo>
                  <a:pt x="937819" y="1982015"/>
                </a:lnTo>
                <a:lnTo>
                  <a:pt x="956989" y="1982015"/>
                </a:lnTo>
                <a:close/>
                <a:moveTo>
                  <a:pt x="648728" y="1976646"/>
                </a:moveTo>
                <a:lnTo>
                  <a:pt x="687836" y="1976646"/>
                </a:lnTo>
                <a:lnTo>
                  <a:pt x="687836" y="1982015"/>
                </a:lnTo>
                <a:lnTo>
                  <a:pt x="677867" y="1991986"/>
                </a:lnTo>
                <a:lnTo>
                  <a:pt x="658697" y="1991986"/>
                </a:lnTo>
                <a:lnTo>
                  <a:pt x="648728" y="1982015"/>
                </a:lnTo>
                <a:close/>
                <a:moveTo>
                  <a:pt x="828164" y="1971276"/>
                </a:moveTo>
                <a:lnTo>
                  <a:pt x="818195" y="1982015"/>
                </a:lnTo>
                <a:lnTo>
                  <a:pt x="797491" y="1982015"/>
                </a:lnTo>
                <a:lnTo>
                  <a:pt x="797491" y="1976646"/>
                </a:lnTo>
                <a:close/>
                <a:moveTo>
                  <a:pt x="498432" y="1971276"/>
                </a:moveTo>
                <a:lnTo>
                  <a:pt x="508401" y="1976646"/>
                </a:lnTo>
                <a:lnTo>
                  <a:pt x="498432" y="1982015"/>
                </a:lnTo>
                <a:lnTo>
                  <a:pt x="498432" y="1976646"/>
                </a:lnTo>
                <a:close/>
                <a:moveTo>
                  <a:pt x="997630" y="1966674"/>
                </a:moveTo>
                <a:lnTo>
                  <a:pt x="1007599" y="1966674"/>
                </a:lnTo>
                <a:lnTo>
                  <a:pt x="1007599" y="1976646"/>
                </a:lnTo>
                <a:lnTo>
                  <a:pt x="997630" y="1976646"/>
                </a:lnTo>
                <a:close/>
                <a:moveTo>
                  <a:pt x="598885" y="1966674"/>
                </a:moveTo>
                <a:lnTo>
                  <a:pt x="608087" y="1976646"/>
                </a:lnTo>
                <a:lnTo>
                  <a:pt x="568212" y="1976646"/>
                </a:lnTo>
                <a:lnTo>
                  <a:pt x="568212" y="1971276"/>
                </a:lnTo>
                <a:close/>
                <a:moveTo>
                  <a:pt x="797491" y="1940595"/>
                </a:moveTo>
                <a:lnTo>
                  <a:pt x="808226" y="1940595"/>
                </a:lnTo>
                <a:lnTo>
                  <a:pt x="808226" y="1951334"/>
                </a:lnTo>
                <a:close/>
                <a:moveTo>
                  <a:pt x="698571" y="1940595"/>
                </a:moveTo>
                <a:lnTo>
                  <a:pt x="727710" y="1951334"/>
                </a:lnTo>
                <a:lnTo>
                  <a:pt x="718509" y="1961305"/>
                </a:lnTo>
                <a:lnTo>
                  <a:pt x="667899" y="1961305"/>
                </a:lnTo>
                <a:lnTo>
                  <a:pt x="648728" y="1951334"/>
                </a:lnTo>
                <a:lnTo>
                  <a:pt x="658697" y="1945964"/>
                </a:lnTo>
                <a:lnTo>
                  <a:pt x="687836" y="1945964"/>
                </a:lnTo>
                <a:close/>
                <a:moveTo>
                  <a:pt x="9795331" y="1935226"/>
                </a:moveTo>
                <a:lnTo>
                  <a:pt x="9824470" y="1935226"/>
                </a:lnTo>
                <a:lnTo>
                  <a:pt x="9814502" y="1940595"/>
                </a:lnTo>
                <a:lnTo>
                  <a:pt x="9795331" y="1940595"/>
                </a:lnTo>
                <a:close/>
                <a:moveTo>
                  <a:pt x="1067411" y="1935226"/>
                </a:moveTo>
                <a:lnTo>
                  <a:pt x="1076612" y="1940595"/>
                </a:lnTo>
                <a:lnTo>
                  <a:pt x="1076612" y="1945964"/>
                </a:lnTo>
                <a:lnTo>
                  <a:pt x="1057442" y="1945964"/>
                </a:lnTo>
                <a:lnTo>
                  <a:pt x="1047474" y="1940595"/>
                </a:lnTo>
                <a:close/>
                <a:moveTo>
                  <a:pt x="778320" y="1935226"/>
                </a:moveTo>
                <a:lnTo>
                  <a:pt x="787522" y="1940595"/>
                </a:lnTo>
                <a:lnTo>
                  <a:pt x="778320" y="1945964"/>
                </a:lnTo>
                <a:lnTo>
                  <a:pt x="758383" y="1940595"/>
                </a:lnTo>
                <a:close/>
                <a:moveTo>
                  <a:pt x="10064484" y="1930624"/>
                </a:moveTo>
                <a:lnTo>
                  <a:pt x="10093623" y="1930624"/>
                </a:lnTo>
                <a:lnTo>
                  <a:pt x="10074453" y="1935226"/>
                </a:lnTo>
                <a:lnTo>
                  <a:pt x="10064484" y="1935226"/>
                </a:lnTo>
                <a:close/>
                <a:moveTo>
                  <a:pt x="20704" y="1926021"/>
                </a:moveTo>
                <a:lnTo>
                  <a:pt x="29139" y="1935226"/>
                </a:lnTo>
                <a:lnTo>
                  <a:pt x="9969" y="1935226"/>
                </a:lnTo>
                <a:lnTo>
                  <a:pt x="0" y="1930624"/>
                </a:lnTo>
                <a:close/>
                <a:moveTo>
                  <a:pt x="9735519" y="1920652"/>
                </a:moveTo>
                <a:lnTo>
                  <a:pt x="9764659" y="1945964"/>
                </a:lnTo>
                <a:lnTo>
                  <a:pt x="9744721" y="1945964"/>
                </a:lnTo>
                <a:lnTo>
                  <a:pt x="9735519" y="1961305"/>
                </a:lnTo>
                <a:lnTo>
                  <a:pt x="9725551" y="1961305"/>
                </a:lnTo>
                <a:lnTo>
                  <a:pt x="9704847" y="1966674"/>
                </a:lnTo>
                <a:lnTo>
                  <a:pt x="9694878" y="1971276"/>
                </a:lnTo>
                <a:lnTo>
                  <a:pt x="9694878" y="1982015"/>
                </a:lnTo>
                <a:lnTo>
                  <a:pt x="9704847" y="1982015"/>
                </a:lnTo>
                <a:lnTo>
                  <a:pt x="9714815" y="1976646"/>
                </a:lnTo>
                <a:lnTo>
                  <a:pt x="9735519" y="1961305"/>
                </a:lnTo>
                <a:lnTo>
                  <a:pt x="9754690" y="1961305"/>
                </a:lnTo>
                <a:lnTo>
                  <a:pt x="9785363" y="1940595"/>
                </a:lnTo>
                <a:lnTo>
                  <a:pt x="9795331" y="1940595"/>
                </a:lnTo>
                <a:lnTo>
                  <a:pt x="9795331" y="1945964"/>
                </a:lnTo>
                <a:lnTo>
                  <a:pt x="9774627" y="1961305"/>
                </a:lnTo>
                <a:lnTo>
                  <a:pt x="9764659" y="1961305"/>
                </a:lnTo>
                <a:lnTo>
                  <a:pt x="9714815" y="1987384"/>
                </a:lnTo>
                <a:lnTo>
                  <a:pt x="9725551" y="1991986"/>
                </a:lnTo>
                <a:lnTo>
                  <a:pt x="9714815" y="1991986"/>
                </a:lnTo>
                <a:lnTo>
                  <a:pt x="9684910" y="1997356"/>
                </a:lnTo>
                <a:lnTo>
                  <a:pt x="9655004" y="2007327"/>
                </a:lnTo>
                <a:lnTo>
                  <a:pt x="9645035" y="2007327"/>
                </a:lnTo>
                <a:lnTo>
                  <a:pt x="9665739" y="1991986"/>
                </a:lnTo>
                <a:lnTo>
                  <a:pt x="9684910" y="1982015"/>
                </a:lnTo>
                <a:lnTo>
                  <a:pt x="9655004" y="1976646"/>
                </a:lnTo>
                <a:lnTo>
                  <a:pt x="9675708" y="1971276"/>
                </a:lnTo>
                <a:lnTo>
                  <a:pt x="9675708" y="1961305"/>
                </a:lnTo>
                <a:lnTo>
                  <a:pt x="9684910" y="1961305"/>
                </a:lnTo>
                <a:lnTo>
                  <a:pt x="9704847" y="1951334"/>
                </a:lnTo>
                <a:lnTo>
                  <a:pt x="9684910" y="1951334"/>
                </a:lnTo>
                <a:lnTo>
                  <a:pt x="9655004" y="1956703"/>
                </a:lnTo>
                <a:lnTo>
                  <a:pt x="9625098" y="1971276"/>
                </a:lnTo>
                <a:lnTo>
                  <a:pt x="9625098" y="1966674"/>
                </a:lnTo>
                <a:lnTo>
                  <a:pt x="9655004" y="1951334"/>
                </a:lnTo>
                <a:lnTo>
                  <a:pt x="9675708" y="1940595"/>
                </a:lnTo>
                <a:lnTo>
                  <a:pt x="9694878" y="1945964"/>
                </a:lnTo>
                <a:lnTo>
                  <a:pt x="9735519" y="1935226"/>
                </a:lnTo>
                <a:lnTo>
                  <a:pt x="9725551" y="1926021"/>
                </a:lnTo>
                <a:close/>
                <a:moveTo>
                  <a:pt x="9605160" y="1920652"/>
                </a:moveTo>
                <a:lnTo>
                  <a:pt x="9605160" y="1930624"/>
                </a:lnTo>
                <a:lnTo>
                  <a:pt x="9585223" y="1930624"/>
                </a:lnTo>
                <a:close/>
                <a:moveTo>
                  <a:pt x="269153" y="1920652"/>
                </a:moveTo>
                <a:lnTo>
                  <a:pt x="328965" y="1920652"/>
                </a:lnTo>
                <a:lnTo>
                  <a:pt x="318997" y="1926021"/>
                </a:lnTo>
                <a:lnTo>
                  <a:pt x="289091" y="1926021"/>
                </a:lnTo>
                <a:close/>
                <a:moveTo>
                  <a:pt x="1047474" y="1915283"/>
                </a:moveTo>
                <a:lnTo>
                  <a:pt x="1087348" y="1915283"/>
                </a:lnTo>
                <a:lnTo>
                  <a:pt x="1087348" y="1926021"/>
                </a:lnTo>
                <a:lnTo>
                  <a:pt x="1047474" y="1926021"/>
                </a:lnTo>
                <a:close/>
                <a:moveTo>
                  <a:pt x="378808" y="1915283"/>
                </a:moveTo>
                <a:lnTo>
                  <a:pt x="378808" y="1920652"/>
                </a:lnTo>
                <a:lnTo>
                  <a:pt x="359638" y="1920652"/>
                </a:lnTo>
                <a:close/>
                <a:moveTo>
                  <a:pt x="897177" y="1909914"/>
                </a:moveTo>
                <a:lnTo>
                  <a:pt x="907146" y="1920652"/>
                </a:lnTo>
                <a:lnTo>
                  <a:pt x="878007" y="1920652"/>
                </a:lnTo>
                <a:close/>
                <a:moveTo>
                  <a:pt x="818195" y="1909914"/>
                </a:moveTo>
                <a:lnTo>
                  <a:pt x="857303" y="1909914"/>
                </a:lnTo>
                <a:lnTo>
                  <a:pt x="868038" y="1920652"/>
                </a:lnTo>
                <a:lnTo>
                  <a:pt x="857303" y="1930624"/>
                </a:lnTo>
                <a:lnTo>
                  <a:pt x="838132" y="1930624"/>
                </a:lnTo>
                <a:lnTo>
                  <a:pt x="857303" y="1935226"/>
                </a:lnTo>
                <a:lnTo>
                  <a:pt x="857303" y="1940595"/>
                </a:lnTo>
                <a:lnTo>
                  <a:pt x="828164" y="1940595"/>
                </a:lnTo>
                <a:lnTo>
                  <a:pt x="828164" y="1930624"/>
                </a:lnTo>
                <a:lnTo>
                  <a:pt x="808226" y="1930624"/>
                </a:lnTo>
                <a:lnTo>
                  <a:pt x="797491" y="1935226"/>
                </a:lnTo>
                <a:lnTo>
                  <a:pt x="787522" y="1935226"/>
                </a:lnTo>
                <a:lnTo>
                  <a:pt x="787522" y="1926021"/>
                </a:lnTo>
                <a:close/>
                <a:moveTo>
                  <a:pt x="9795331" y="1904545"/>
                </a:moveTo>
                <a:lnTo>
                  <a:pt x="9785363" y="1909914"/>
                </a:lnTo>
                <a:lnTo>
                  <a:pt x="9795331" y="1920652"/>
                </a:lnTo>
                <a:lnTo>
                  <a:pt x="9814502" y="1920652"/>
                </a:lnTo>
                <a:lnTo>
                  <a:pt x="9795331" y="1935226"/>
                </a:lnTo>
                <a:lnTo>
                  <a:pt x="9785363" y="1940595"/>
                </a:lnTo>
                <a:lnTo>
                  <a:pt x="9764659" y="1935226"/>
                </a:lnTo>
                <a:lnTo>
                  <a:pt x="9774627" y="1930624"/>
                </a:lnTo>
                <a:lnTo>
                  <a:pt x="9754690" y="1920652"/>
                </a:lnTo>
                <a:lnTo>
                  <a:pt x="9754690" y="1909914"/>
                </a:lnTo>
                <a:close/>
                <a:moveTo>
                  <a:pt x="1157128" y="1894573"/>
                </a:moveTo>
                <a:lnTo>
                  <a:pt x="1167097" y="1899175"/>
                </a:lnTo>
                <a:lnTo>
                  <a:pt x="1136424" y="1904545"/>
                </a:lnTo>
                <a:close/>
                <a:moveTo>
                  <a:pt x="9854376" y="1889971"/>
                </a:moveTo>
                <a:lnTo>
                  <a:pt x="9864345" y="1889971"/>
                </a:lnTo>
                <a:lnTo>
                  <a:pt x="9874314" y="1904545"/>
                </a:lnTo>
                <a:lnTo>
                  <a:pt x="9845174" y="1904545"/>
                </a:lnTo>
                <a:lnTo>
                  <a:pt x="9824470" y="1915283"/>
                </a:lnTo>
                <a:lnTo>
                  <a:pt x="9804533" y="1915283"/>
                </a:lnTo>
                <a:lnTo>
                  <a:pt x="9804533" y="1909914"/>
                </a:lnTo>
                <a:lnTo>
                  <a:pt x="9814502" y="1909914"/>
                </a:lnTo>
                <a:lnTo>
                  <a:pt x="9854376" y="1894573"/>
                </a:lnTo>
                <a:close/>
                <a:moveTo>
                  <a:pt x="9924157" y="1884602"/>
                </a:moveTo>
                <a:lnTo>
                  <a:pt x="9934125" y="1884602"/>
                </a:lnTo>
                <a:lnTo>
                  <a:pt x="9924157" y="1899175"/>
                </a:lnTo>
                <a:lnTo>
                  <a:pt x="9914188" y="1899175"/>
                </a:lnTo>
                <a:close/>
                <a:moveTo>
                  <a:pt x="9785363" y="1879232"/>
                </a:moveTo>
                <a:lnTo>
                  <a:pt x="9804533" y="1879232"/>
                </a:lnTo>
                <a:lnTo>
                  <a:pt x="9785363" y="1884602"/>
                </a:lnTo>
                <a:lnTo>
                  <a:pt x="9764659" y="1884602"/>
                </a:lnTo>
                <a:close/>
                <a:moveTo>
                  <a:pt x="9744721" y="1873863"/>
                </a:moveTo>
                <a:lnTo>
                  <a:pt x="9754690" y="1879232"/>
                </a:lnTo>
                <a:lnTo>
                  <a:pt x="9744721" y="1884602"/>
                </a:lnTo>
                <a:lnTo>
                  <a:pt x="9735519" y="1884602"/>
                </a:lnTo>
                <a:close/>
                <a:moveTo>
                  <a:pt x="1147160" y="1873863"/>
                </a:moveTo>
                <a:lnTo>
                  <a:pt x="1157128" y="1879232"/>
                </a:lnTo>
                <a:lnTo>
                  <a:pt x="1157128" y="1884602"/>
                </a:lnTo>
                <a:lnTo>
                  <a:pt x="1136424" y="1884602"/>
                </a:lnTo>
                <a:close/>
                <a:moveTo>
                  <a:pt x="1097317" y="1873863"/>
                </a:moveTo>
                <a:lnTo>
                  <a:pt x="1107285" y="1873863"/>
                </a:lnTo>
                <a:lnTo>
                  <a:pt x="1117254" y="1884602"/>
                </a:lnTo>
                <a:lnTo>
                  <a:pt x="1107285" y="1884602"/>
                </a:lnTo>
                <a:lnTo>
                  <a:pt x="1087348" y="1879232"/>
                </a:lnTo>
                <a:close/>
                <a:moveTo>
                  <a:pt x="897177" y="1873863"/>
                </a:moveTo>
                <a:lnTo>
                  <a:pt x="917881" y="1873863"/>
                </a:lnTo>
                <a:lnTo>
                  <a:pt x="917881" y="1879232"/>
                </a:lnTo>
                <a:close/>
                <a:moveTo>
                  <a:pt x="1256815" y="1868494"/>
                </a:moveTo>
                <a:lnTo>
                  <a:pt x="1276752" y="1868494"/>
                </a:lnTo>
                <a:lnTo>
                  <a:pt x="1276752" y="1879232"/>
                </a:lnTo>
                <a:close/>
                <a:moveTo>
                  <a:pt x="808226" y="1868494"/>
                </a:moveTo>
                <a:lnTo>
                  <a:pt x="828164" y="1868494"/>
                </a:lnTo>
                <a:lnTo>
                  <a:pt x="828164" y="1873863"/>
                </a:lnTo>
                <a:lnTo>
                  <a:pt x="818195" y="1879232"/>
                </a:lnTo>
                <a:close/>
                <a:moveTo>
                  <a:pt x="9983968" y="1863892"/>
                </a:moveTo>
                <a:lnTo>
                  <a:pt x="10004673" y="1863892"/>
                </a:lnTo>
                <a:lnTo>
                  <a:pt x="9993937" y="1868494"/>
                </a:lnTo>
                <a:lnTo>
                  <a:pt x="9983968" y="1868494"/>
                </a:lnTo>
                <a:lnTo>
                  <a:pt x="9974000" y="1873863"/>
                </a:lnTo>
                <a:lnTo>
                  <a:pt x="9964798" y="1868494"/>
                </a:lnTo>
                <a:close/>
                <a:moveTo>
                  <a:pt x="9864345" y="1863892"/>
                </a:moveTo>
                <a:lnTo>
                  <a:pt x="9874314" y="1863892"/>
                </a:lnTo>
                <a:lnTo>
                  <a:pt x="9884282" y="1879232"/>
                </a:lnTo>
                <a:lnTo>
                  <a:pt x="9914188" y="1868494"/>
                </a:lnTo>
                <a:lnTo>
                  <a:pt x="9914188" y="1873863"/>
                </a:lnTo>
                <a:lnTo>
                  <a:pt x="9884282" y="1889971"/>
                </a:lnTo>
                <a:lnTo>
                  <a:pt x="9864345" y="1884602"/>
                </a:lnTo>
                <a:lnTo>
                  <a:pt x="9854376" y="1879232"/>
                </a:lnTo>
                <a:close/>
                <a:moveTo>
                  <a:pt x="1256815" y="1858523"/>
                </a:moveTo>
                <a:lnTo>
                  <a:pt x="1266783" y="1858523"/>
                </a:lnTo>
                <a:lnTo>
                  <a:pt x="1266783" y="1863892"/>
                </a:lnTo>
                <a:lnTo>
                  <a:pt x="1256815" y="1863892"/>
                </a:lnTo>
                <a:close/>
                <a:moveTo>
                  <a:pt x="9954829" y="1853920"/>
                </a:moveTo>
                <a:lnTo>
                  <a:pt x="9954829" y="1858523"/>
                </a:lnTo>
                <a:lnTo>
                  <a:pt x="9954829" y="1868494"/>
                </a:lnTo>
                <a:lnTo>
                  <a:pt x="9964798" y="1873863"/>
                </a:lnTo>
                <a:lnTo>
                  <a:pt x="9944861" y="1873863"/>
                </a:lnTo>
                <a:lnTo>
                  <a:pt x="9934125" y="1863892"/>
                </a:lnTo>
                <a:lnTo>
                  <a:pt x="9924157" y="1868494"/>
                </a:lnTo>
                <a:lnTo>
                  <a:pt x="9914188" y="1868494"/>
                </a:lnTo>
                <a:lnTo>
                  <a:pt x="9924157" y="1863892"/>
                </a:lnTo>
                <a:lnTo>
                  <a:pt x="9944861" y="1858523"/>
                </a:lnTo>
                <a:close/>
                <a:moveTo>
                  <a:pt x="9895018" y="1853920"/>
                </a:moveTo>
                <a:lnTo>
                  <a:pt x="9895018" y="1863892"/>
                </a:lnTo>
                <a:lnTo>
                  <a:pt x="9874314" y="1863892"/>
                </a:lnTo>
                <a:close/>
                <a:moveTo>
                  <a:pt x="857303" y="1853920"/>
                </a:moveTo>
                <a:lnTo>
                  <a:pt x="868038" y="1853920"/>
                </a:lnTo>
                <a:lnTo>
                  <a:pt x="868038" y="1858523"/>
                </a:lnTo>
                <a:lnTo>
                  <a:pt x="838132" y="1863892"/>
                </a:lnTo>
                <a:lnTo>
                  <a:pt x="838132" y="1858523"/>
                </a:lnTo>
                <a:close/>
                <a:moveTo>
                  <a:pt x="9864345" y="1843182"/>
                </a:moveTo>
                <a:lnTo>
                  <a:pt x="9864345" y="1848551"/>
                </a:lnTo>
                <a:lnTo>
                  <a:pt x="9845174" y="1858523"/>
                </a:lnTo>
                <a:lnTo>
                  <a:pt x="9835206" y="1853920"/>
                </a:lnTo>
                <a:close/>
                <a:moveTo>
                  <a:pt x="10004673" y="1837813"/>
                </a:moveTo>
                <a:lnTo>
                  <a:pt x="10004673" y="1853920"/>
                </a:lnTo>
                <a:lnTo>
                  <a:pt x="9983968" y="1853920"/>
                </a:lnTo>
                <a:lnTo>
                  <a:pt x="9993937" y="1848551"/>
                </a:lnTo>
                <a:lnTo>
                  <a:pt x="9983968" y="1843182"/>
                </a:lnTo>
                <a:close/>
                <a:moveTo>
                  <a:pt x="9795331" y="1837813"/>
                </a:moveTo>
                <a:lnTo>
                  <a:pt x="9814502" y="1843182"/>
                </a:lnTo>
                <a:lnTo>
                  <a:pt x="9835206" y="1837813"/>
                </a:lnTo>
                <a:lnTo>
                  <a:pt x="9814502" y="1848551"/>
                </a:lnTo>
                <a:lnTo>
                  <a:pt x="9804533" y="1848551"/>
                </a:lnTo>
                <a:lnTo>
                  <a:pt x="9785363" y="1843182"/>
                </a:lnTo>
                <a:close/>
                <a:moveTo>
                  <a:pt x="1256815" y="1837813"/>
                </a:moveTo>
                <a:lnTo>
                  <a:pt x="1276752" y="1843182"/>
                </a:lnTo>
                <a:lnTo>
                  <a:pt x="1286721" y="1843182"/>
                </a:lnTo>
                <a:lnTo>
                  <a:pt x="1297456" y="1848551"/>
                </a:lnTo>
                <a:lnTo>
                  <a:pt x="1266783" y="1853920"/>
                </a:lnTo>
                <a:lnTo>
                  <a:pt x="1256815" y="1843182"/>
                </a:lnTo>
                <a:close/>
                <a:moveTo>
                  <a:pt x="9944861" y="1833210"/>
                </a:moveTo>
                <a:lnTo>
                  <a:pt x="9954829" y="1833210"/>
                </a:lnTo>
                <a:lnTo>
                  <a:pt x="9954829" y="1837813"/>
                </a:lnTo>
                <a:lnTo>
                  <a:pt x="9944861" y="1848551"/>
                </a:lnTo>
                <a:close/>
                <a:moveTo>
                  <a:pt x="648728" y="1833210"/>
                </a:moveTo>
                <a:lnTo>
                  <a:pt x="667899" y="1837813"/>
                </a:lnTo>
                <a:lnTo>
                  <a:pt x="628024" y="1843182"/>
                </a:lnTo>
                <a:close/>
                <a:moveTo>
                  <a:pt x="109655" y="1833210"/>
                </a:moveTo>
                <a:lnTo>
                  <a:pt x="119624" y="1833210"/>
                </a:lnTo>
                <a:lnTo>
                  <a:pt x="140328" y="1843182"/>
                </a:lnTo>
                <a:lnTo>
                  <a:pt x="109655" y="1843182"/>
                </a:lnTo>
                <a:lnTo>
                  <a:pt x="88951" y="1843182"/>
                </a:lnTo>
                <a:close/>
                <a:moveTo>
                  <a:pt x="10033812" y="1830022"/>
                </a:moveTo>
                <a:lnTo>
                  <a:pt x="10033812" y="1833210"/>
                </a:lnTo>
                <a:lnTo>
                  <a:pt x="10014641" y="1833210"/>
                </a:lnTo>
                <a:lnTo>
                  <a:pt x="10004673" y="1837813"/>
                </a:lnTo>
                <a:lnTo>
                  <a:pt x="10004673" y="1833210"/>
                </a:lnTo>
                <a:close/>
                <a:moveTo>
                  <a:pt x="10033812" y="1827841"/>
                </a:moveTo>
                <a:lnTo>
                  <a:pt x="10053749" y="1827841"/>
                </a:lnTo>
                <a:lnTo>
                  <a:pt x="10033812" y="1830022"/>
                </a:lnTo>
                <a:close/>
                <a:moveTo>
                  <a:pt x="9895018" y="1827841"/>
                </a:moveTo>
                <a:lnTo>
                  <a:pt x="9904986" y="1827841"/>
                </a:lnTo>
                <a:lnTo>
                  <a:pt x="9904986" y="1833210"/>
                </a:lnTo>
                <a:lnTo>
                  <a:pt x="9895018" y="1833210"/>
                </a:lnTo>
                <a:close/>
                <a:moveTo>
                  <a:pt x="1186267" y="1827841"/>
                </a:moveTo>
                <a:lnTo>
                  <a:pt x="1216940" y="1827841"/>
                </a:lnTo>
                <a:lnTo>
                  <a:pt x="1246079" y="1827841"/>
                </a:lnTo>
                <a:lnTo>
                  <a:pt x="1246079" y="1837813"/>
                </a:lnTo>
                <a:lnTo>
                  <a:pt x="1226909" y="1837813"/>
                </a:lnTo>
                <a:lnTo>
                  <a:pt x="1206971" y="1837813"/>
                </a:lnTo>
                <a:lnTo>
                  <a:pt x="1186267" y="1833210"/>
                </a:lnTo>
                <a:close/>
                <a:moveTo>
                  <a:pt x="10652634" y="1822472"/>
                </a:moveTo>
                <a:lnTo>
                  <a:pt x="10652634" y="1837813"/>
                </a:lnTo>
                <a:lnTo>
                  <a:pt x="10632696" y="1837813"/>
                </a:lnTo>
                <a:lnTo>
                  <a:pt x="10622728" y="1843182"/>
                </a:lnTo>
                <a:lnTo>
                  <a:pt x="10622728" y="1827841"/>
                </a:lnTo>
                <a:close/>
                <a:moveTo>
                  <a:pt x="9914188" y="1822472"/>
                </a:moveTo>
                <a:lnTo>
                  <a:pt x="9934125" y="1822472"/>
                </a:lnTo>
                <a:lnTo>
                  <a:pt x="9914188" y="1827841"/>
                </a:lnTo>
                <a:close/>
                <a:moveTo>
                  <a:pt x="1097317" y="1817870"/>
                </a:moveTo>
                <a:lnTo>
                  <a:pt x="1107285" y="1822472"/>
                </a:lnTo>
                <a:lnTo>
                  <a:pt x="1117254" y="1817870"/>
                </a:lnTo>
                <a:lnTo>
                  <a:pt x="1126456" y="1822472"/>
                </a:lnTo>
                <a:lnTo>
                  <a:pt x="1157128" y="1822472"/>
                </a:lnTo>
                <a:lnTo>
                  <a:pt x="1177066" y="1833210"/>
                </a:lnTo>
                <a:lnTo>
                  <a:pt x="1147160" y="1837813"/>
                </a:lnTo>
                <a:lnTo>
                  <a:pt x="1157128" y="1848551"/>
                </a:lnTo>
                <a:lnTo>
                  <a:pt x="1147160" y="1853920"/>
                </a:lnTo>
                <a:lnTo>
                  <a:pt x="1136424" y="1848551"/>
                </a:lnTo>
                <a:lnTo>
                  <a:pt x="1107285" y="1837813"/>
                </a:lnTo>
                <a:lnTo>
                  <a:pt x="1087348" y="1833210"/>
                </a:lnTo>
                <a:lnTo>
                  <a:pt x="1076612" y="1827841"/>
                </a:lnTo>
                <a:lnTo>
                  <a:pt x="1067411" y="1822472"/>
                </a:lnTo>
                <a:lnTo>
                  <a:pt x="1087348" y="1822472"/>
                </a:lnTo>
                <a:close/>
                <a:moveTo>
                  <a:pt x="10004673" y="1807131"/>
                </a:moveTo>
                <a:lnTo>
                  <a:pt x="10014641" y="1817870"/>
                </a:lnTo>
                <a:lnTo>
                  <a:pt x="9993937" y="1817870"/>
                </a:lnTo>
                <a:close/>
                <a:moveTo>
                  <a:pt x="977693" y="1807131"/>
                </a:moveTo>
                <a:lnTo>
                  <a:pt x="987662" y="1807131"/>
                </a:lnTo>
                <a:lnTo>
                  <a:pt x="1007599" y="1812500"/>
                </a:lnTo>
                <a:lnTo>
                  <a:pt x="1007599" y="1822472"/>
                </a:lnTo>
                <a:lnTo>
                  <a:pt x="977693" y="1812500"/>
                </a:lnTo>
                <a:close/>
                <a:moveTo>
                  <a:pt x="10074453" y="1802529"/>
                </a:moveTo>
                <a:lnTo>
                  <a:pt x="10084422" y="1802529"/>
                </a:lnTo>
                <a:lnTo>
                  <a:pt x="10093623" y="1807131"/>
                </a:lnTo>
                <a:lnTo>
                  <a:pt x="10084422" y="1817870"/>
                </a:lnTo>
                <a:lnTo>
                  <a:pt x="10064484" y="1817870"/>
                </a:lnTo>
                <a:lnTo>
                  <a:pt x="10064484" y="1812500"/>
                </a:lnTo>
                <a:close/>
                <a:moveTo>
                  <a:pt x="9704847" y="1797160"/>
                </a:moveTo>
                <a:lnTo>
                  <a:pt x="9684910" y="1807131"/>
                </a:lnTo>
                <a:lnTo>
                  <a:pt x="9694878" y="1807131"/>
                </a:lnTo>
                <a:close/>
                <a:moveTo>
                  <a:pt x="1286721" y="1797160"/>
                </a:moveTo>
                <a:lnTo>
                  <a:pt x="1297456" y="1802529"/>
                </a:lnTo>
                <a:lnTo>
                  <a:pt x="1286721" y="1807131"/>
                </a:lnTo>
                <a:lnTo>
                  <a:pt x="1276752" y="1802529"/>
                </a:lnTo>
                <a:close/>
                <a:moveTo>
                  <a:pt x="1167097" y="1797160"/>
                </a:moveTo>
                <a:lnTo>
                  <a:pt x="1186267" y="1797160"/>
                </a:lnTo>
                <a:lnTo>
                  <a:pt x="1206971" y="1802529"/>
                </a:lnTo>
                <a:lnTo>
                  <a:pt x="1206971" y="1812500"/>
                </a:lnTo>
                <a:lnTo>
                  <a:pt x="1177066" y="1812500"/>
                </a:lnTo>
                <a:lnTo>
                  <a:pt x="1167097" y="1817870"/>
                </a:lnTo>
                <a:lnTo>
                  <a:pt x="1157128" y="1807131"/>
                </a:lnTo>
                <a:lnTo>
                  <a:pt x="1136424" y="1807131"/>
                </a:lnTo>
                <a:lnTo>
                  <a:pt x="1136424" y="1802529"/>
                </a:lnTo>
                <a:lnTo>
                  <a:pt x="1147160" y="1802529"/>
                </a:lnTo>
                <a:close/>
                <a:moveTo>
                  <a:pt x="10093623" y="1791791"/>
                </a:moveTo>
                <a:lnTo>
                  <a:pt x="10124296" y="1791791"/>
                </a:lnTo>
                <a:lnTo>
                  <a:pt x="10114328" y="1797160"/>
                </a:lnTo>
                <a:close/>
                <a:moveTo>
                  <a:pt x="9924157" y="1791791"/>
                </a:moveTo>
                <a:lnTo>
                  <a:pt x="9944861" y="1791791"/>
                </a:lnTo>
                <a:lnTo>
                  <a:pt x="9904986" y="1807131"/>
                </a:lnTo>
                <a:lnTo>
                  <a:pt x="9904986" y="1817870"/>
                </a:lnTo>
                <a:lnTo>
                  <a:pt x="9895018" y="1817870"/>
                </a:lnTo>
                <a:lnTo>
                  <a:pt x="9874314" y="1822472"/>
                </a:lnTo>
                <a:lnTo>
                  <a:pt x="9864345" y="1817870"/>
                </a:lnTo>
                <a:lnTo>
                  <a:pt x="9874314" y="1817870"/>
                </a:lnTo>
                <a:lnTo>
                  <a:pt x="9904986" y="1802529"/>
                </a:lnTo>
                <a:close/>
                <a:moveTo>
                  <a:pt x="159498" y="1786421"/>
                </a:moveTo>
                <a:lnTo>
                  <a:pt x="179436" y="1786421"/>
                </a:lnTo>
                <a:lnTo>
                  <a:pt x="190171" y="1797160"/>
                </a:lnTo>
                <a:lnTo>
                  <a:pt x="159498" y="1797160"/>
                </a:lnTo>
                <a:close/>
                <a:moveTo>
                  <a:pt x="1376438" y="1781819"/>
                </a:moveTo>
                <a:lnTo>
                  <a:pt x="1386407" y="1786421"/>
                </a:lnTo>
                <a:lnTo>
                  <a:pt x="1386407" y="1797160"/>
                </a:lnTo>
                <a:lnTo>
                  <a:pt x="1346532" y="1797160"/>
                </a:lnTo>
                <a:lnTo>
                  <a:pt x="1326595" y="1791791"/>
                </a:lnTo>
                <a:close/>
                <a:moveTo>
                  <a:pt x="1266783" y="1781819"/>
                </a:moveTo>
                <a:lnTo>
                  <a:pt x="1305891" y="1781819"/>
                </a:lnTo>
                <a:lnTo>
                  <a:pt x="1286721" y="1791791"/>
                </a:lnTo>
                <a:lnTo>
                  <a:pt x="1266783" y="1786421"/>
                </a:lnTo>
                <a:close/>
                <a:moveTo>
                  <a:pt x="1226909" y="1781819"/>
                </a:moveTo>
                <a:lnTo>
                  <a:pt x="1237644" y="1781819"/>
                </a:lnTo>
                <a:lnTo>
                  <a:pt x="1246079" y="1781819"/>
                </a:lnTo>
                <a:lnTo>
                  <a:pt x="1246079" y="1786421"/>
                </a:lnTo>
                <a:lnTo>
                  <a:pt x="1237644" y="1786421"/>
                </a:lnTo>
                <a:close/>
                <a:moveTo>
                  <a:pt x="10033812" y="1776450"/>
                </a:moveTo>
                <a:lnTo>
                  <a:pt x="10053749" y="1776450"/>
                </a:lnTo>
                <a:lnTo>
                  <a:pt x="10043780" y="1781819"/>
                </a:lnTo>
                <a:close/>
                <a:moveTo>
                  <a:pt x="727710" y="1776450"/>
                </a:moveTo>
                <a:lnTo>
                  <a:pt x="747648" y="1776450"/>
                </a:lnTo>
                <a:lnTo>
                  <a:pt x="747648" y="1786421"/>
                </a:lnTo>
                <a:lnTo>
                  <a:pt x="737679" y="1786421"/>
                </a:lnTo>
                <a:close/>
                <a:moveTo>
                  <a:pt x="469293" y="1776450"/>
                </a:moveTo>
                <a:lnTo>
                  <a:pt x="469293" y="1786421"/>
                </a:lnTo>
                <a:lnTo>
                  <a:pt x="458557" y="1781819"/>
                </a:lnTo>
                <a:close/>
                <a:moveTo>
                  <a:pt x="10174139" y="1771848"/>
                </a:moveTo>
                <a:lnTo>
                  <a:pt x="10184108" y="1771848"/>
                </a:lnTo>
                <a:lnTo>
                  <a:pt x="10174139" y="1776450"/>
                </a:lnTo>
                <a:close/>
                <a:moveTo>
                  <a:pt x="1486093" y="1771848"/>
                </a:moveTo>
                <a:lnTo>
                  <a:pt x="1526735" y="1781819"/>
                </a:lnTo>
                <a:lnTo>
                  <a:pt x="1526735" y="1791791"/>
                </a:lnTo>
                <a:lnTo>
                  <a:pt x="1486093" y="1791791"/>
                </a:lnTo>
                <a:lnTo>
                  <a:pt x="1496062" y="1786421"/>
                </a:lnTo>
                <a:close/>
                <a:moveTo>
                  <a:pt x="1157128" y="1771848"/>
                </a:moveTo>
                <a:lnTo>
                  <a:pt x="1157128" y="1786421"/>
                </a:lnTo>
                <a:lnTo>
                  <a:pt x="1136424" y="1781819"/>
                </a:lnTo>
                <a:close/>
                <a:moveTo>
                  <a:pt x="1615685" y="1761109"/>
                </a:moveTo>
                <a:lnTo>
                  <a:pt x="1625654" y="1761109"/>
                </a:lnTo>
                <a:lnTo>
                  <a:pt x="1625654" y="1766478"/>
                </a:lnTo>
                <a:lnTo>
                  <a:pt x="1615685" y="1766478"/>
                </a:lnTo>
                <a:close/>
                <a:moveTo>
                  <a:pt x="1555874" y="1755740"/>
                </a:moveTo>
                <a:lnTo>
                  <a:pt x="1576578" y="1755740"/>
                </a:lnTo>
                <a:lnTo>
                  <a:pt x="1595748" y="1761109"/>
                </a:lnTo>
                <a:lnTo>
                  <a:pt x="1586546" y="1766478"/>
                </a:lnTo>
                <a:lnTo>
                  <a:pt x="1565842" y="1766478"/>
                </a:lnTo>
                <a:lnTo>
                  <a:pt x="1535936" y="1766478"/>
                </a:lnTo>
                <a:close/>
                <a:moveTo>
                  <a:pt x="1396376" y="1750371"/>
                </a:moveTo>
                <a:lnTo>
                  <a:pt x="1407111" y="1755740"/>
                </a:lnTo>
                <a:lnTo>
                  <a:pt x="1415546" y="1755740"/>
                </a:lnTo>
                <a:lnTo>
                  <a:pt x="1436250" y="1761109"/>
                </a:lnTo>
                <a:lnTo>
                  <a:pt x="1436250" y="1766478"/>
                </a:lnTo>
                <a:lnTo>
                  <a:pt x="1407111" y="1766478"/>
                </a:lnTo>
                <a:lnTo>
                  <a:pt x="1386407" y="1761109"/>
                </a:lnTo>
                <a:lnTo>
                  <a:pt x="1365703" y="1755740"/>
                </a:lnTo>
                <a:lnTo>
                  <a:pt x="1376438" y="1755740"/>
                </a:lnTo>
                <a:close/>
                <a:moveTo>
                  <a:pt x="1216940" y="1750371"/>
                </a:moveTo>
                <a:lnTo>
                  <a:pt x="1226909" y="1750371"/>
                </a:lnTo>
                <a:lnTo>
                  <a:pt x="1237644" y="1761109"/>
                </a:lnTo>
                <a:lnTo>
                  <a:pt x="1256815" y="1766478"/>
                </a:lnTo>
                <a:lnTo>
                  <a:pt x="1226909" y="1771848"/>
                </a:lnTo>
                <a:lnTo>
                  <a:pt x="1216940" y="1761109"/>
                </a:lnTo>
                <a:close/>
                <a:moveTo>
                  <a:pt x="1076612" y="1750371"/>
                </a:moveTo>
                <a:lnTo>
                  <a:pt x="1097317" y="1750371"/>
                </a:lnTo>
                <a:lnTo>
                  <a:pt x="1097317" y="1761109"/>
                </a:lnTo>
                <a:lnTo>
                  <a:pt x="1076612" y="1761109"/>
                </a:lnTo>
                <a:close/>
                <a:moveTo>
                  <a:pt x="1496062" y="1745769"/>
                </a:moveTo>
                <a:lnTo>
                  <a:pt x="1526735" y="1761109"/>
                </a:lnTo>
                <a:lnTo>
                  <a:pt x="1526735" y="1766478"/>
                </a:lnTo>
                <a:lnTo>
                  <a:pt x="1506030" y="1766478"/>
                </a:lnTo>
                <a:lnTo>
                  <a:pt x="1475358" y="1755740"/>
                </a:lnTo>
                <a:close/>
                <a:moveTo>
                  <a:pt x="1026769" y="1745769"/>
                </a:moveTo>
                <a:lnTo>
                  <a:pt x="1047474" y="1745769"/>
                </a:lnTo>
                <a:lnTo>
                  <a:pt x="1047474" y="1750371"/>
                </a:lnTo>
                <a:lnTo>
                  <a:pt x="1026769" y="1750371"/>
                </a:lnTo>
                <a:close/>
                <a:moveTo>
                  <a:pt x="229279" y="1745769"/>
                </a:moveTo>
                <a:lnTo>
                  <a:pt x="239247" y="1750371"/>
                </a:lnTo>
                <a:lnTo>
                  <a:pt x="209342" y="1750371"/>
                </a:lnTo>
                <a:lnTo>
                  <a:pt x="200140" y="1750371"/>
                </a:lnTo>
                <a:close/>
                <a:moveTo>
                  <a:pt x="987662" y="1741166"/>
                </a:moveTo>
                <a:lnTo>
                  <a:pt x="1016801" y="1750371"/>
                </a:lnTo>
                <a:lnTo>
                  <a:pt x="977693" y="1755740"/>
                </a:lnTo>
                <a:lnTo>
                  <a:pt x="987662" y="1750371"/>
                </a:lnTo>
                <a:lnTo>
                  <a:pt x="987662" y="1745769"/>
                </a:lnTo>
                <a:close/>
                <a:moveTo>
                  <a:pt x="857303" y="1741166"/>
                </a:moveTo>
                <a:lnTo>
                  <a:pt x="878007" y="1745769"/>
                </a:lnTo>
                <a:lnTo>
                  <a:pt x="857303" y="1750371"/>
                </a:lnTo>
                <a:close/>
                <a:moveTo>
                  <a:pt x="438620" y="1741166"/>
                </a:moveTo>
                <a:lnTo>
                  <a:pt x="419450" y="1750371"/>
                </a:lnTo>
                <a:lnTo>
                  <a:pt x="408714" y="1745769"/>
                </a:lnTo>
                <a:close/>
                <a:moveTo>
                  <a:pt x="9944861" y="1735797"/>
                </a:moveTo>
                <a:lnTo>
                  <a:pt x="9954829" y="1745769"/>
                </a:lnTo>
                <a:lnTo>
                  <a:pt x="9993937" y="1745769"/>
                </a:lnTo>
                <a:lnTo>
                  <a:pt x="9983968" y="1761109"/>
                </a:lnTo>
                <a:lnTo>
                  <a:pt x="9974000" y="1766478"/>
                </a:lnTo>
                <a:lnTo>
                  <a:pt x="9964798" y="1771848"/>
                </a:lnTo>
                <a:lnTo>
                  <a:pt x="9983968" y="1776450"/>
                </a:lnTo>
                <a:lnTo>
                  <a:pt x="9964798" y="1797160"/>
                </a:lnTo>
                <a:lnTo>
                  <a:pt x="9954829" y="1791791"/>
                </a:lnTo>
                <a:lnTo>
                  <a:pt x="9944861" y="1791791"/>
                </a:lnTo>
                <a:lnTo>
                  <a:pt x="9924157" y="1781819"/>
                </a:lnTo>
                <a:lnTo>
                  <a:pt x="9914188" y="1786421"/>
                </a:lnTo>
                <a:lnTo>
                  <a:pt x="9904986" y="1797160"/>
                </a:lnTo>
                <a:lnTo>
                  <a:pt x="9874314" y="1797160"/>
                </a:lnTo>
                <a:lnTo>
                  <a:pt x="9884282" y="1807131"/>
                </a:lnTo>
                <a:lnTo>
                  <a:pt x="9845174" y="1817870"/>
                </a:lnTo>
                <a:lnTo>
                  <a:pt x="9824470" y="1833210"/>
                </a:lnTo>
                <a:lnTo>
                  <a:pt x="9814502" y="1827841"/>
                </a:lnTo>
                <a:lnTo>
                  <a:pt x="9795331" y="1822472"/>
                </a:lnTo>
                <a:lnTo>
                  <a:pt x="9785363" y="1817870"/>
                </a:lnTo>
                <a:lnTo>
                  <a:pt x="9785363" y="1812500"/>
                </a:lnTo>
                <a:lnTo>
                  <a:pt x="9795331" y="1817870"/>
                </a:lnTo>
                <a:lnTo>
                  <a:pt x="9804533" y="1807131"/>
                </a:lnTo>
                <a:lnTo>
                  <a:pt x="9835206" y="1802529"/>
                </a:lnTo>
                <a:lnTo>
                  <a:pt x="9864345" y="1791791"/>
                </a:lnTo>
                <a:lnTo>
                  <a:pt x="9864345" y="1786421"/>
                </a:lnTo>
                <a:lnTo>
                  <a:pt x="9845174" y="1786421"/>
                </a:lnTo>
                <a:lnTo>
                  <a:pt x="9835206" y="1791791"/>
                </a:lnTo>
                <a:lnTo>
                  <a:pt x="9824470" y="1791791"/>
                </a:lnTo>
                <a:lnTo>
                  <a:pt x="9854376" y="1771848"/>
                </a:lnTo>
                <a:lnTo>
                  <a:pt x="9874314" y="1781819"/>
                </a:lnTo>
                <a:lnTo>
                  <a:pt x="9895018" y="1786421"/>
                </a:lnTo>
                <a:lnTo>
                  <a:pt x="9895018" y="1776450"/>
                </a:lnTo>
                <a:lnTo>
                  <a:pt x="9914188" y="1776450"/>
                </a:lnTo>
                <a:lnTo>
                  <a:pt x="9914188" y="1771848"/>
                </a:lnTo>
                <a:lnTo>
                  <a:pt x="9934125" y="1766478"/>
                </a:lnTo>
                <a:lnTo>
                  <a:pt x="9934125" y="1761109"/>
                </a:lnTo>
                <a:lnTo>
                  <a:pt x="9954829" y="1761109"/>
                </a:lnTo>
                <a:lnTo>
                  <a:pt x="9954829" y="1755740"/>
                </a:lnTo>
                <a:lnTo>
                  <a:pt x="9944861" y="1745769"/>
                </a:lnTo>
                <a:lnTo>
                  <a:pt x="9934125" y="1750371"/>
                </a:lnTo>
                <a:lnTo>
                  <a:pt x="9934125" y="1745769"/>
                </a:lnTo>
                <a:close/>
                <a:moveTo>
                  <a:pt x="1576578" y="1735797"/>
                </a:moveTo>
                <a:lnTo>
                  <a:pt x="1586546" y="1735797"/>
                </a:lnTo>
                <a:lnTo>
                  <a:pt x="1605717" y="1741166"/>
                </a:lnTo>
                <a:lnTo>
                  <a:pt x="1595748" y="1750371"/>
                </a:lnTo>
                <a:lnTo>
                  <a:pt x="1576578" y="1750371"/>
                </a:lnTo>
                <a:close/>
                <a:moveTo>
                  <a:pt x="1415546" y="1735797"/>
                </a:moveTo>
                <a:lnTo>
                  <a:pt x="1415546" y="1745769"/>
                </a:lnTo>
                <a:lnTo>
                  <a:pt x="1407111" y="1745769"/>
                </a:lnTo>
                <a:lnTo>
                  <a:pt x="1386407" y="1741166"/>
                </a:lnTo>
                <a:close/>
                <a:moveTo>
                  <a:pt x="628024" y="1735797"/>
                </a:moveTo>
                <a:lnTo>
                  <a:pt x="667899" y="1735797"/>
                </a:lnTo>
                <a:lnTo>
                  <a:pt x="648728" y="1745769"/>
                </a:lnTo>
                <a:lnTo>
                  <a:pt x="628024" y="1755740"/>
                </a:lnTo>
                <a:lnTo>
                  <a:pt x="598885" y="1761109"/>
                </a:lnTo>
                <a:lnTo>
                  <a:pt x="578181" y="1750371"/>
                </a:lnTo>
                <a:lnTo>
                  <a:pt x="608087" y="1741166"/>
                </a:lnTo>
                <a:lnTo>
                  <a:pt x="628024" y="1741166"/>
                </a:lnTo>
                <a:close/>
                <a:moveTo>
                  <a:pt x="219310" y="1735797"/>
                </a:moveTo>
                <a:lnTo>
                  <a:pt x="239247" y="1735797"/>
                </a:lnTo>
                <a:lnTo>
                  <a:pt x="259951" y="1741166"/>
                </a:lnTo>
                <a:lnTo>
                  <a:pt x="229279" y="1741166"/>
                </a:lnTo>
                <a:close/>
                <a:moveTo>
                  <a:pt x="9704847" y="1730428"/>
                </a:moveTo>
                <a:lnTo>
                  <a:pt x="9714815" y="1735797"/>
                </a:lnTo>
                <a:lnTo>
                  <a:pt x="9735519" y="1735797"/>
                </a:lnTo>
                <a:lnTo>
                  <a:pt x="9735519" y="1745769"/>
                </a:lnTo>
                <a:lnTo>
                  <a:pt x="9744721" y="1750371"/>
                </a:lnTo>
                <a:lnTo>
                  <a:pt x="9735519" y="1755740"/>
                </a:lnTo>
                <a:lnTo>
                  <a:pt x="9725551" y="1766478"/>
                </a:lnTo>
                <a:lnTo>
                  <a:pt x="9704847" y="1766478"/>
                </a:lnTo>
                <a:lnTo>
                  <a:pt x="9694878" y="1761109"/>
                </a:lnTo>
                <a:lnTo>
                  <a:pt x="9684910" y="1761109"/>
                </a:lnTo>
                <a:lnTo>
                  <a:pt x="9684910" y="1766478"/>
                </a:lnTo>
                <a:lnTo>
                  <a:pt x="9645035" y="1776450"/>
                </a:lnTo>
                <a:lnTo>
                  <a:pt x="9645035" y="1781819"/>
                </a:lnTo>
                <a:lnTo>
                  <a:pt x="9635066" y="1766478"/>
                </a:lnTo>
                <a:lnTo>
                  <a:pt x="9655004" y="1761109"/>
                </a:lnTo>
                <a:lnTo>
                  <a:pt x="9645035" y="1755740"/>
                </a:lnTo>
                <a:lnTo>
                  <a:pt x="9675708" y="1755740"/>
                </a:lnTo>
                <a:lnTo>
                  <a:pt x="9675708" y="1761109"/>
                </a:lnTo>
                <a:lnTo>
                  <a:pt x="9704847" y="1755740"/>
                </a:lnTo>
                <a:lnTo>
                  <a:pt x="9694878" y="1745769"/>
                </a:lnTo>
                <a:lnTo>
                  <a:pt x="9694878" y="1735797"/>
                </a:lnTo>
                <a:close/>
                <a:moveTo>
                  <a:pt x="1297456" y="1730428"/>
                </a:moveTo>
                <a:lnTo>
                  <a:pt x="1336564" y="1730428"/>
                </a:lnTo>
                <a:lnTo>
                  <a:pt x="1365703" y="1735797"/>
                </a:lnTo>
                <a:lnTo>
                  <a:pt x="1346532" y="1741166"/>
                </a:lnTo>
                <a:lnTo>
                  <a:pt x="1316626" y="1741166"/>
                </a:lnTo>
                <a:lnTo>
                  <a:pt x="1316626" y="1735797"/>
                </a:lnTo>
                <a:close/>
                <a:moveTo>
                  <a:pt x="10024610" y="1725059"/>
                </a:moveTo>
                <a:lnTo>
                  <a:pt x="10024610" y="1735797"/>
                </a:lnTo>
                <a:lnTo>
                  <a:pt x="10014641" y="1735797"/>
                </a:lnTo>
                <a:close/>
                <a:moveTo>
                  <a:pt x="9884282" y="1725059"/>
                </a:moveTo>
                <a:lnTo>
                  <a:pt x="9895018" y="1725059"/>
                </a:lnTo>
                <a:lnTo>
                  <a:pt x="9895018" y="1741166"/>
                </a:lnTo>
                <a:lnTo>
                  <a:pt x="9874314" y="1741166"/>
                </a:lnTo>
                <a:lnTo>
                  <a:pt x="9864345" y="1741166"/>
                </a:lnTo>
                <a:close/>
                <a:moveTo>
                  <a:pt x="1625654" y="1725059"/>
                </a:moveTo>
                <a:lnTo>
                  <a:pt x="1625654" y="1741166"/>
                </a:lnTo>
                <a:lnTo>
                  <a:pt x="1605717" y="1730428"/>
                </a:lnTo>
                <a:close/>
                <a:moveTo>
                  <a:pt x="1067411" y="1725059"/>
                </a:moveTo>
                <a:lnTo>
                  <a:pt x="1107285" y="1725059"/>
                </a:lnTo>
                <a:lnTo>
                  <a:pt x="1117254" y="1735797"/>
                </a:lnTo>
                <a:lnTo>
                  <a:pt x="1067411" y="1735797"/>
                </a:lnTo>
                <a:close/>
                <a:moveTo>
                  <a:pt x="359638" y="1725059"/>
                </a:moveTo>
                <a:lnTo>
                  <a:pt x="359638" y="1730428"/>
                </a:lnTo>
                <a:lnTo>
                  <a:pt x="359638" y="1735797"/>
                </a:lnTo>
                <a:lnTo>
                  <a:pt x="348902" y="1730428"/>
                </a:lnTo>
                <a:close/>
                <a:moveTo>
                  <a:pt x="1386407" y="1719689"/>
                </a:moveTo>
                <a:lnTo>
                  <a:pt x="1396376" y="1719689"/>
                </a:lnTo>
                <a:lnTo>
                  <a:pt x="1396376" y="1725059"/>
                </a:lnTo>
                <a:lnTo>
                  <a:pt x="1386407" y="1725059"/>
                </a:lnTo>
                <a:close/>
                <a:moveTo>
                  <a:pt x="10064484" y="1715087"/>
                </a:moveTo>
                <a:lnTo>
                  <a:pt x="10074453" y="1719689"/>
                </a:lnTo>
                <a:lnTo>
                  <a:pt x="10084422" y="1715087"/>
                </a:lnTo>
                <a:lnTo>
                  <a:pt x="10093623" y="1719689"/>
                </a:lnTo>
                <a:lnTo>
                  <a:pt x="10103592" y="1730428"/>
                </a:lnTo>
                <a:lnTo>
                  <a:pt x="10084422" y="1735797"/>
                </a:lnTo>
                <a:lnTo>
                  <a:pt x="10074453" y="1730428"/>
                </a:lnTo>
                <a:lnTo>
                  <a:pt x="10074453" y="1745769"/>
                </a:lnTo>
                <a:lnTo>
                  <a:pt x="10053749" y="1755740"/>
                </a:lnTo>
                <a:lnTo>
                  <a:pt x="10043780" y="1750371"/>
                </a:lnTo>
                <a:lnTo>
                  <a:pt x="10033812" y="1755740"/>
                </a:lnTo>
                <a:lnTo>
                  <a:pt x="10033812" y="1745769"/>
                </a:lnTo>
                <a:lnTo>
                  <a:pt x="10033812" y="1741166"/>
                </a:lnTo>
                <a:lnTo>
                  <a:pt x="10033812" y="1735797"/>
                </a:lnTo>
                <a:lnTo>
                  <a:pt x="10033812" y="1725059"/>
                </a:lnTo>
                <a:close/>
                <a:moveTo>
                  <a:pt x="1186267" y="1715087"/>
                </a:moveTo>
                <a:lnTo>
                  <a:pt x="1216940" y="1715087"/>
                </a:lnTo>
                <a:lnTo>
                  <a:pt x="1237644" y="1719689"/>
                </a:lnTo>
                <a:lnTo>
                  <a:pt x="1237644" y="1725059"/>
                </a:lnTo>
                <a:lnTo>
                  <a:pt x="1206971" y="1741166"/>
                </a:lnTo>
                <a:lnTo>
                  <a:pt x="1177066" y="1730428"/>
                </a:lnTo>
                <a:lnTo>
                  <a:pt x="1186267" y="1725059"/>
                </a:lnTo>
                <a:close/>
                <a:moveTo>
                  <a:pt x="1037505" y="1715087"/>
                </a:moveTo>
                <a:lnTo>
                  <a:pt x="1047474" y="1725059"/>
                </a:lnTo>
                <a:lnTo>
                  <a:pt x="1026769" y="1725059"/>
                </a:lnTo>
                <a:lnTo>
                  <a:pt x="1026769" y="1719689"/>
                </a:lnTo>
                <a:close/>
                <a:moveTo>
                  <a:pt x="698571" y="1715087"/>
                </a:moveTo>
                <a:lnTo>
                  <a:pt x="718509" y="1725059"/>
                </a:lnTo>
                <a:lnTo>
                  <a:pt x="687836" y="1725059"/>
                </a:lnTo>
                <a:close/>
                <a:moveTo>
                  <a:pt x="1615685" y="1709718"/>
                </a:moveTo>
                <a:lnTo>
                  <a:pt x="1646358" y="1709718"/>
                </a:lnTo>
                <a:lnTo>
                  <a:pt x="1646358" y="1715087"/>
                </a:lnTo>
                <a:lnTo>
                  <a:pt x="1636389" y="1715087"/>
                </a:lnTo>
                <a:close/>
                <a:moveTo>
                  <a:pt x="1496062" y="1709718"/>
                </a:moveTo>
                <a:lnTo>
                  <a:pt x="1515999" y="1715087"/>
                </a:lnTo>
                <a:lnTo>
                  <a:pt x="1506030" y="1719689"/>
                </a:lnTo>
                <a:lnTo>
                  <a:pt x="1475358" y="1715087"/>
                </a:lnTo>
                <a:close/>
                <a:moveTo>
                  <a:pt x="1226909" y="1709718"/>
                </a:moveTo>
                <a:lnTo>
                  <a:pt x="1237644" y="1709718"/>
                </a:lnTo>
                <a:lnTo>
                  <a:pt x="1237644" y="1715087"/>
                </a:lnTo>
                <a:lnTo>
                  <a:pt x="1226909" y="1715087"/>
                </a:lnTo>
                <a:close/>
                <a:moveTo>
                  <a:pt x="1087348" y="1709718"/>
                </a:moveTo>
                <a:lnTo>
                  <a:pt x="1107285" y="1715087"/>
                </a:lnTo>
                <a:lnTo>
                  <a:pt x="1097317" y="1715087"/>
                </a:lnTo>
                <a:close/>
                <a:moveTo>
                  <a:pt x="658697" y="1709718"/>
                </a:moveTo>
                <a:lnTo>
                  <a:pt x="677867" y="1709718"/>
                </a:lnTo>
                <a:lnTo>
                  <a:pt x="677867" y="1715087"/>
                </a:lnTo>
                <a:lnTo>
                  <a:pt x="658697" y="1715087"/>
                </a:lnTo>
                <a:close/>
                <a:moveTo>
                  <a:pt x="259951" y="1705116"/>
                </a:moveTo>
                <a:lnTo>
                  <a:pt x="289091" y="1705116"/>
                </a:lnTo>
                <a:lnTo>
                  <a:pt x="289091" y="1709718"/>
                </a:lnTo>
                <a:lnTo>
                  <a:pt x="269153" y="1715087"/>
                </a:lnTo>
                <a:close/>
                <a:moveTo>
                  <a:pt x="10033812" y="1699747"/>
                </a:moveTo>
                <a:lnTo>
                  <a:pt x="10043780" y="1705116"/>
                </a:lnTo>
                <a:lnTo>
                  <a:pt x="10024610" y="1709718"/>
                </a:lnTo>
                <a:lnTo>
                  <a:pt x="10024610" y="1725059"/>
                </a:lnTo>
                <a:lnTo>
                  <a:pt x="10004673" y="1725059"/>
                </a:lnTo>
                <a:lnTo>
                  <a:pt x="9983968" y="1715087"/>
                </a:lnTo>
                <a:lnTo>
                  <a:pt x="10014641" y="1709718"/>
                </a:lnTo>
                <a:close/>
                <a:moveTo>
                  <a:pt x="1586546" y="1699747"/>
                </a:moveTo>
                <a:lnTo>
                  <a:pt x="1605717" y="1699747"/>
                </a:lnTo>
                <a:lnTo>
                  <a:pt x="1615685" y="1705116"/>
                </a:lnTo>
                <a:lnTo>
                  <a:pt x="1615685" y="1709718"/>
                </a:lnTo>
                <a:lnTo>
                  <a:pt x="1605717" y="1715087"/>
                </a:lnTo>
                <a:lnTo>
                  <a:pt x="1565842" y="1715087"/>
                </a:lnTo>
                <a:lnTo>
                  <a:pt x="1555874" y="1705116"/>
                </a:lnTo>
                <a:close/>
                <a:moveTo>
                  <a:pt x="1246079" y="1699747"/>
                </a:moveTo>
                <a:lnTo>
                  <a:pt x="1256815" y="1699747"/>
                </a:lnTo>
                <a:lnTo>
                  <a:pt x="1266783" y="1699747"/>
                </a:lnTo>
                <a:lnTo>
                  <a:pt x="1266783" y="1705116"/>
                </a:lnTo>
                <a:lnTo>
                  <a:pt x="1256815" y="1705116"/>
                </a:lnTo>
                <a:close/>
                <a:moveTo>
                  <a:pt x="10233951" y="1694377"/>
                </a:moveTo>
                <a:lnTo>
                  <a:pt x="10213247" y="1705116"/>
                </a:lnTo>
                <a:lnTo>
                  <a:pt x="10213247" y="1699747"/>
                </a:lnTo>
                <a:close/>
                <a:moveTo>
                  <a:pt x="1665529" y="1694377"/>
                </a:moveTo>
                <a:lnTo>
                  <a:pt x="1686233" y="1694377"/>
                </a:lnTo>
                <a:lnTo>
                  <a:pt x="1675497" y="1699747"/>
                </a:lnTo>
                <a:lnTo>
                  <a:pt x="1675497" y="1709718"/>
                </a:lnTo>
                <a:lnTo>
                  <a:pt x="1646358" y="1699747"/>
                </a:lnTo>
                <a:close/>
                <a:moveTo>
                  <a:pt x="1415546" y="1694377"/>
                </a:moveTo>
                <a:lnTo>
                  <a:pt x="1436250" y="1705116"/>
                </a:lnTo>
                <a:lnTo>
                  <a:pt x="1415546" y="1705116"/>
                </a:lnTo>
                <a:close/>
                <a:moveTo>
                  <a:pt x="1376438" y="1694377"/>
                </a:moveTo>
                <a:lnTo>
                  <a:pt x="1386407" y="1694377"/>
                </a:lnTo>
                <a:lnTo>
                  <a:pt x="1386407" y="1705116"/>
                </a:lnTo>
                <a:close/>
                <a:moveTo>
                  <a:pt x="1326595" y="1694377"/>
                </a:moveTo>
                <a:lnTo>
                  <a:pt x="1336564" y="1699747"/>
                </a:lnTo>
                <a:lnTo>
                  <a:pt x="1336564" y="1705116"/>
                </a:lnTo>
                <a:lnTo>
                  <a:pt x="1297456" y="1705116"/>
                </a:lnTo>
                <a:lnTo>
                  <a:pt x="1286721" y="1699747"/>
                </a:lnTo>
                <a:lnTo>
                  <a:pt x="1305891" y="1699747"/>
                </a:lnTo>
                <a:close/>
                <a:moveTo>
                  <a:pt x="10064484" y="1684406"/>
                </a:moveTo>
                <a:lnTo>
                  <a:pt x="10084422" y="1684406"/>
                </a:lnTo>
                <a:lnTo>
                  <a:pt x="10074453" y="1694377"/>
                </a:lnTo>
                <a:lnTo>
                  <a:pt x="10084422" y="1699747"/>
                </a:lnTo>
                <a:lnTo>
                  <a:pt x="10074453" y="1705116"/>
                </a:lnTo>
                <a:lnTo>
                  <a:pt x="10043780" y="1699747"/>
                </a:lnTo>
                <a:lnTo>
                  <a:pt x="10053749" y="1689008"/>
                </a:lnTo>
                <a:lnTo>
                  <a:pt x="10064484" y="1689008"/>
                </a:lnTo>
                <a:close/>
                <a:moveTo>
                  <a:pt x="9983968" y="1684406"/>
                </a:moveTo>
                <a:lnTo>
                  <a:pt x="9993937" y="1689008"/>
                </a:lnTo>
                <a:lnTo>
                  <a:pt x="9993937" y="1694377"/>
                </a:lnTo>
                <a:lnTo>
                  <a:pt x="9934125" y="1719689"/>
                </a:lnTo>
                <a:lnTo>
                  <a:pt x="9924157" y="1719689"/>
                </a:lnTo>
                <a:lnTo>
                  <a:pt x="9914188" y="1725059"/>
                </a:lnTo>
                <a:lnTo>
                  <a:pt x="9895018" y="1725059"/>
                </a:lnTo>
                <a:lnTo>
                  <a:pt x="9924157" y="1715087"/>
                </a:lnTo>
                <a:lnTo>
                  <a:pt x="9944861" y="1705116"/>
                </a:lnTo>
                <a:lnTo>
                  <a:pt x="9954829" y="1705116"/>
                </a:lnTo>
                <a:lnTo>
                  <a:pt x="9964798" y="1699747"/>
                </a:lnTo>
                <a:close/>
                <a:moveTo>
                  <a:pt x="1535936" y="1684406"/>
                </a:moveTo>
                <a:lnTo>
                  <a:pt x="1555874" y="1684406"/>
                </a:lnTo>
                <a:lnTo>
                  <a:pt x="1565842" y="1689008"/>
                </a:lnTo>
                <a:lnTo>
                  <a:pt x="1555874" y="1689008"/>
                </a:lnTo>
                <a:close/>
                <a:moveTo>
                  <a:pt x="8717185" y="1673667"/>
                </a:moveTo>
                <a:lnTo>
                  <a:pt x="8707217" y="1684406"/>
                </a:lnTo>
                <a:lnTo>
                  <a:pt x="8727921" y="1684406"/>
                </a:lnTo>
                <a:lnTo>
                  <a:pt x="8698015" y="1689008"/>
                </a:lnTo>
                <a:lnTo>
                  <a:pt x="8698015" y="1684406"/>
                </a:lnTo>
                <a:lnTo>
                  <a:pt x="8688046" y="1679037"/>
                </a:lnTo>
                <a:close/>
                <a:moveTo>
                  <a:pt x="8678078" y="1673667"/>
                </a:moveTo>
                <a:lnTo>
                  <a:pt x="8688046" y="1684406"/>
                </a:lnTo>
                <a:lnTo>
                  <a:pt x="8657374" y="1684406"/>
                </a:lnTo>
                <a:close/>
                <a:moveTo>
                  <a:pt x="1496062" y="1673667"/>
                </a:moveTo>
                <a:lnTo>
                  <a:pt x="1515999" y="1673667"/>
                </a:lnTo>
                <a:lnTo>
                  <a:pt x="1515999" y="1684406"/>
                </a:lnTo>
                <a:lnTo>
                  <a:pt x="1496062" y="1684406"/>
                </a:lnTo>
                <a:close/>
                <a:moveTo>
                  <a:pt x="190171" y="1673667"/>
                </a:moveTo>
                <a:lnTo>
                  <a:pt x="229279" y="1673667"/>
                </a:lnTo>
                <a:lnTo>
                  <a:pt x="259951" y="1679037"/>
                </a:lnTo>
                <a:lnTo>
                  <a:pt x="259951" y="1684406"/>
                </a:lnTo>
                <a:lnTo>
                  <a:pt x="249983" y="1684406"/>
                </a:lnTo>
                <a:lnTo>
                  <a:pt x="219310" y="1684406"/>
                </a:lnTo>
                <a:lnTo>
                  <a:pt x="200140" y="1679037"/>
                </a:lnTo>
                <a:close/>
                <a:moveTo>
                  <a:pt x="10024610" y="1669065"/>
                </a:moveTo>
                <a:lnTo>
                  <a:pt x="10043780" y="1669065"/>
                </a:lnTo>
                <a:lnTo>
                  <a:pt x="10033812" y="1673667"/>
                </a:lnTo>
                <a:lnTo>
                  <a:pt x="10014641" y="1684406"/>
                </a:lnTo>
                <a:close/>
                <a:moveTo>
                  <a:pt x="8747858" y="1669065"/>
                </a:moveTo>
                <a:lnTo>
                  <a:pt x="8757060" y="1679037"/>
                </a:lnTo>
                <a:lnTo>
                  <a:pt x="8757060" y="1684406"/>
                </a:lnTo>
                <a:lnTo>
                  <a:pt x="8727921" y="1684406"/>
                </a:lnTo>
                <a:close/>
                <a:moveTo>
                  <a:pt x="1605717" y="1669065"/>
                </a:moveTo>
                <a:lnTo>
                  <a:pt x="1625654" y="1673667"/>
                </a:lnTo>
                <a:lnTo>
                  <a:pt x="1636389" y="1669065"/>
                </a:lnTo>
                <a:lnTo>
                  <a:pt x="1665529" y="1673667"/>
                </a:lnTo>
                <a:lnTo>
                  <a:pt x="1686233" y="1679037"/>
                </a:lnTo>
                <a:lnTo>
                  <a:pt x="1686233" y="1684406"/>
                </a:lnTo>
                <a:lnTo>
                  <a:pt x="1646358" y="1689008"/>
                </a:lnTo>
                <a:lnTo>
                  <a:pt x="1636389" y="1679037"/>
                </a:lnTo>
                <a:lnTo>
                  <a:pt x="1615685" y="1684406"/>
                </a:lnTo>
                <a:close/>
                <a:moveTo>
                  <a:pt x="1136424" y="1663696"/>
                </a:moveTo>
                <a:lnTo>
                  <a:pt x="1147160" y="1669065"/>
                </a:lnTo>
                <a:lnTo>
                  <a:pt x="1167097" y="1669065"/>
                </a:lnTo>
                <a:lnTo>
                  <a:pt x="1177066" y="1679037"/>
                </a:lnTo>
                <a:lnTo>
                  <a:pt x="1177066" y="1684406"/>
                </a:lnTo>
                <a:lnTo>
                  <a:pt x="1167097" y="1689008"/>
                </a:lnTo>
                <a:lnTo>
                  <a:pt x="1126456" y="1689008"/>
                </a:lnTo>
                <a:lnTo>
                  <a:pt x="1097317" y="1679037"/>
                </a:lnTo>
                <a:lnTo>
                  <a:pt x="1097317" y="1673667"/>
                </a:lnTo>
                <a:lnTo>
                  <a:pt x="1097317" y="1669065"/>
                </a:lnTo>
                <a:close/>
                <a:moveTo>
                  <a:pt x="10093623" y="1658327"/>
                </a:moveTo>
                <a:lnTo>
                  <a:pt x="10103592" y="1658327"/>
                </a:lnTo>
                <a:lnTo>
                  <a:pt x="10114328" y="1673667"/>
                </a:lnTo>
                <a:lnTo>
                  <a:pt x="10124296" y="1663696"/>
                </a:lnTo>
                <a:lnTo>
                  <a:pt x="10134265" y="1669065"/>
                </a:lnTo>
                <a:lnTo>
                  <a:pt x="10163404" y="1658327"/>
                </a:lnTo>
                <a:lnTo>
                  <a:pt x="10163404" y="1669065"/>
                </a:lnTo>
                <a:lnTo>
                  <a:pt x="10153435" y="1673667"/>
                </a:lnTo>
                <a:lnTo>
                  <a:pt x="10174139" y="1673667"/>
                </a:lnTo>
                <a:lnTo>
                  <a:pt x="10184108" y="1673667"/>
                </a:lnTo>
                <a:lnTo>
                  <a:pt x="10163404" y="1679037"/>
                </a:lnTo>
                <a:lnTo>
                  <a:pt x="10143467" y="1684406"/>
                </a:lnTo>
                <a:lnTo>
                  <a:pt x="10163404" y="1689008"/>
                </a:lnTo>
                <a:lnTo>
                  <a:pt x="10184108" y="1694377"/>
                </a:lnTo>
                <a:lnTo>
                  <a:pt x="10134265" y="1709718"/>
                </a:lnTo>
                <a:lnTo>
                  <a:pt x="10114328" y="1705116"/>
                </a:lnTo>
                <a:lnTo>
                  <a:pt x="10103592" y="1699747"/>
                </a:lnTo>
                <a:lnTo>
                  <a:pt x="10124296" y="1689008"/>
                </a:lnTo>
                <a:lnTo>
                  <a:pt x="10124296" y="1673667"/>
                </a:lnTo>
                <a:lnTo>
                  <a:pt x="10114328" y="1684406"/>
                </a:lnTo>
                <a:lnTo>
                  <a:pt x="10103592" y="1673667"/>
                </a:lnTo>
                <a:lnTo>
                  <a:pt x="10093623" y="1663696"/>
                </a:lnTo>
                <a:close/>
                <a:moveTo>
                  <a:pt x="9924157" y="1658327"/>
                </a:moveTo>
                <a:lnTo>
                  <a:pt x="9924157" y="1669065"/>
                </a:lnTo>
                <a:lnTo>
                  <a:pt x="9904986" y="1669065"/>
                </a:lnTo>
                <a:close/>
                <a:moveTo>
                  <a:pt x="1057442" y="1658327"/>
                </a:moveTo>
                <a:lnTo>
                  <a:pt x="1067411" y="1669065"/>
                </a:lnTo>
                <a:lnTo>
                  <a:pt x="1057442" y="1669065"/>
                </a:lnTo>
                <a:lnTo>
                  <a:pt x="1047474" y="1663696"/>
                </a:lnTo>
                <a:close/>
                <a:moveTo>
                  <a:pt x="878007" y="1658327"/>
                </a:moveTo>
                <a:lnTo>
                  <a:pt x="887975" y="1669065"/>
                </a:lnTo>
                <a:lnTo>
                  <a:pt x="868038" y="1669065"/>
                </a:lnTo>
                <a:lnTo>
                  <a:pt x="857303" y="1669065"/>
                </a:lnTo>
                <a:close/>
                <a:moveTo>
                  <a:pt x="9874314" y="1653725"/>
                </a:moveTo>
                <a:lnTo>
                  <a:pt x="9884282" y="1653725"/>
                </a:lnTo>
                <a:lnTo>
                  <a:pt x="9895018" y="1653725"/>
                </a:lnTo>
                <a:lnTo>
                  <a:pt x="9895018" y="1658327"/>
                </a:lnTo>
                <a:lnTo>
                  <a:pt x="9874314" y="1658327"/>
                </a:lnTo>
                <a:close/>
                <a:moveTo>
                  <a:pt x="1415546" y="1653725"/>
                </a:moveTo>
                <a:lnTo>
                  <a:pt x="1446219" y="1653725"/>
                </a:lnTo>
                <a:lnTo>
                  <a:pt x="1456187" y="1658327"/>
                </a:lnTo>
                <a:lnTo>
                  <a:pt x="1456187" y="1663696"/>
                </a:lnTo>
                <a:lnTo>
                  <a:pt x="1426281" y="1663696"/>
                </a:lnTo>
                <a:lnTo>
                  <a:pt x="1415546" y="1658327"/>
                </a:lnTo>
                <a:close/>
                <a:moveTo>
                  <a:pt x="398746" y="1653725"/>
                </a:moveTo>
                <a:lnTo>
                  <a:pt x="458557" y="1653725"/>
                </a:lnTo>
                <a:lnTo>
                  <a:pt x="469293" y="1658327"/>
                </a:lnTo>
                <a:lnTo>
                  <a:pt x="429418" y="1658327"/>
                </a:lnTo>
                <a:lnTo>
                  <a:pt x="419450" y="1658327"/>
                </a:lnTo>
                <a:close/>
                <a:moveTo>
                  <a:pt x="10084422" y="1648355"/>
                </a:moveTo>
                <a:lnTo>
                  <a:pt x="10093623" y="1658327"/>
                </a:lnTo>
                <a:lnTo>
                  <a:pt x="10053749" y="1669065"/>
                </a:lnTo>
                <a:lnTo>
                  <a:pt x="10043780" y="1669065"/>
                </a:lnTo>
                <a:lnTo>
                  <a:pt x="10043780" y="1653725"/>
                </a:lnTo>
                <a:lnTo>
                  <a:pt x="10064484" y="1653725"/>
                </a:lnTo>
                <a:close/>
                <a:moveTo>
                  <a:pt x="1884839" y="1648355"/>
                </a:moveTo>
                <a:lnTo>
                  <a:pt x="1904776" y="1653725"/>
                </a:lnTo>
                <a:lnTo>
                  <a:pt x="1894807" y="1658327"/>
                </a:lnTo>
                <a:lnTo>
                  <a:pt x="1884839" y="1658327"/>
                </a:lnTo>
                <a:lnTo>
                  <a:pt x="1865668" y="1658327"/>
                </a:lnTo>
                <a:lnTo>
                  <a:pt x="1844964" y="1653725"/>
                </a:lnTo>
                <a:lnTo>
                  <a:pt x="1884839" y="1653725"/>
                </a:lnTo>
                <a:close/>
                <a:moveTo>
                  <a:pt x="1815825" y="1648355"/>
                </a:moveTo>
                <a:lnTo>
                  <a:pt x="1825027" y="1648355"/>
                </a:lnTo>
                <a:lnTo>
                  <a:pt x="1825027" y="1653725"/>
                </a:lnTo>
                <a:lnTo>
                  <a:pt x="1815825" y="1658327"/>
                </a:lnTo>
                <a:close/>
                <a:moveTo>
                  <a:pt x="8816872" y="1642986"/>
                </a:moveTo>
                <a:lnTo>
                  <a:pt x="8826840" y="1642986"/>
                </a:lnTo>
                <a:lnTo>
                  <a:pt x="8826840" y="1653725"/>
                </a:lnTo>
                <a:lnTo>
                  <a:pt x="8816872" y="1653725"/>
                </a:lnTo>
                <a:close/>
                <a:moveTo>
                  <a:pt x="10014641" y="1637617"/>
                </a:moveTo>
                <a:lnTo>
                  <a:pt x="10024610" y="1648355"/>
                </a:lnTo>
                <a:lnTo>
                  <a:pt x="10004673" y="1648355"/>
                </a:lnTo>
                <a:close/>
                <a:moveTo>
                  <a:pt x="8717185" y="1637617"/>
                </a:moveTo>
                <a:lnTo>
                  <a:pt x="8727921" y="1637617"/>
                </a:lnTo>
                <a:lnTo>
                  <a:pt x="8737889" y="1637617"/>
                </a:lnTo>
                <a:lnTo>
                  <a:pt x="8737889" y="1642986"/>
                </a:lnTo>
                <a:lnTo>
                  <a:pt x="8727921" y="1642986"/>
                </a:lnTo>
                <a:close/>
                <a:moveTo>
                  <a:pt x="8657374" y="1637617"/>
                </a:moveTo>
                <a:lnTo>
                  <a:pt x="8657374" y="1648355"/>
                </a:lnTo>
                <a:lnTo>
                  <a:pt x="8638203" y="1648355"/>
                </a:lnTo>
                <a:lnTo>
                  <a:pt x="8638203" y="1642986"/>
                </a:lnTo>
                <a:close/>
                <a:moveTo>
                  <a:pt x="10273059" y="1633015"/>
                </a:moveTo>
                <a:lnTo>
                  <a:pt x="10283794" y="1642986"/>
                </a:lnTo>
                <a:lnTo>
                  <a:pt x="10253888" y="1642986"/>
                </a:lnTo>
                <a:lnTo>
                  <a:pt x="10243920" y="1637617"/>
                </a:lnTo>
                <a:close/>
                <a:moveTo>
                  <a:pt x="1825027" y="1633015"/>
                </a:moveTo>
                <a:lnTo>
                  <a:pt x="1855699" y="1633015"/>
                </a:lnTo>
                <a:lnTo>
                  <a:pt x="1865668" y="1642986"/>
                </a:lnTo>
                <a:lnTo>
                  <a:pt x="1865668" y="1648355"/>
                </a:lnTo>
                <a:lnTo>
                  <a:pt x="1825027" y="1648355"/>
                </a:lnTo>
                <a:close/>
                <a:moveTo>
                  <a:pt x="1655560" y="1633015"/>
                </a:moveTo>
                <a:lnTo>
                  <a:pt x="1675497" y="1633015"/>
                </a:lnTo>
                <a:lnTo>
                  <a:pt x="1705403" y="1633015"/>
                </a:lnTo>
                <a:lnTo>
                  <a:pt x="1705403" y="1637617"/>
                </a:lnTo>
                <a:lnTo>
                  <a:pt x="1686233" y="1642986"/>
                </a:lnTo>
                <a:lnTo>
                  <a:pt x="1675497" y="1637617"/>
                </a:lnTo>
                <a:lnTo>
                  <a:pt x="1665529" y="1637617"/>
                </a:lnTo>
                <a:close/>
                <a:moveTo>
                  <a:pt x="1407111" y="1633015"/>
                </a:moveTo>
                <a:lnTo>
                  <a:pt x="1415546" y="1633015"/>
                </a:lnTo>
                <a:lnTo>
                  <a:pt x="1436250" y="1633015"/>
                </a:lnTo>
                <a:lnTo>
                  <a:pt x="1426281" y="1637617"/>
                </a:lnTo>
                <a:close/>
                <a:moveTo>
                  <a:pt x="927850" y="1633015"/>
                </a:moveTo>
                <a:lnTo>
                  <a:pt x="937819" y="1648355"/>
                </a:lnTo>
                <a:lnTo>
                  <a:pt x="917881" y="1648355"/>
                </a:lnTo>
                <a:lnTo>
                  <a:pt x="907146" y="1642986"/>
                </a:lnTo>
                <a:close/>
                <a:moveTo>
                  <a:pt x="10174139" y="1627645"/>
                </a:moveTo>
                <a:lnTo>
                  <a:pt x="10213247" y="1637617"/>
                </a:lnTo>
                <a:lnTo>
                  <a:pt x="10194077" y="1637617"/>
                </a:lnTo>
                <a:lnTo>
                  <a:pt x="10163404" y="1653725"/>
                </a:lnTo>
                <a:lnTo>
                  <a:pt x="10163404" y="1637617"/>
                </a:lnTo>
                <a:lnTo>
                  <a:pt x="10143467" y="1637617"/>
                </a:lnTo>
                <a:close/>
                <a:moveTo>
                  <a:pt x="1436250" y="1623043"/>
                </a:moveTo>
                <a:lnTo>
                  <a:pt x="1446219" y="1627645"/>
                </a:lnTo>
                <a:lnTo>
                  <a:pt x="1436250" y="1633015"/>
                </a:lnTo>
                <a:close/>
                <a:moveTo>
                  <a:pt x="9964798" y="1617674"/>
                </a:moveTo>
                <a:lnTo>
                  <a:pt x="9974000" y="1623043"/>
                </a:lnTo>
                <a:lnTo>
                  <a:pt x="9964798" y="1627645"/>
                </a:lnTo>
                <a:lnTo>
                  <a:pt x="9993937" y="1627645"/>
                </a:lnTo>
                <a:lnTo>
                  <a:pt x="10004673" y="1633015"/>
                </a:lnTo>
                <a:lnTo>
                  <a:pt x="9983968" y="1642986"/>
                </a:lnTo>
                <a:lnTo>
                  <a:pt x="10004673" y="1663696"/>
                </a:lnTo>
                <a:lnTo>
                  <a:pt x="9974000" y="1673667"/>
                </a:lnTo>
                <a:lnTo>
                  <a:pt x="9974000" y="1679037"/>
                </a:lnTo>
                <a:lnTo>
                  <a:pt x="9944861" y="1684406"/>
                </a:lnTo>
                <a:lnTo>
                  <a:pt x="9944861" y="1694377"/>
                </a:lnTo>
                <a:lnTo>
                  <a:pt x="9914188" y="1705116"/>
                </a:lnTo>
                <a:lnTo>
                  <a:pt x="9904986" y="1705116"/>
                </a:lnTo>
                <a:lnTo>
                  <a:pt x="9904986" y="1709718"/>
                </a:lnTo>
                <a:lnTo>
                  <a:pt x="9895018" y="1715087"/>
                </a:lnTo>
                <a:lnTo>
                  <a:pt x="9854376" y="1730428"/>
                </a:lnTo>
                <a:lnTo>
                  <a:pt x="9845174" y="1730428"/>
                </a:lnTo>
                <a:lnTo>
                  <a:pt x="9845174" y="1735797"/>
                </a:lnTo>
                <a:lnTo>
                  <a:pt x="9864345" y="1741166"/>
                </a:lnTo>
                <a:lnTo>
                  <a:pt x="9864345" y="1750371"/>
                </a:lnTo>
                <a:lnTo>
                  <a:pt x="9884282" y="1745769"/>
                </a:lnTo>
                <a:lnTo>
                  <a:pt x="9904986" y="1750371"/>
                </a:lnTo>
                <a:lnTo>
                  <a:pt x="9854376" y="1766478"/>
                </a:lnTo>
                <a:lnTo>
                  <a:pt x="9854376" y="1771848"/>
                </a:lnTo>
                <a:lnTo>
                  <a:pt x="9845174" y="1771848"/>
                </a:lnTo>
                <a:lnTo>
                  <a:pt x="9824470" y="1776450"/>
                </a:lnTo>
                <a:lnTo>
                  <a:pt x="9814502" y="1761109"/>
                </a:lnTo>
                <a:lnTo>
                  <a:pt x="9824470" y="1755740"/>
                </a:lnTo>
                <a:lnTo>
                  <a:pt x="9824470" y="1741166"/>
                </a:lnTo>
                <a:lnTo>
                  <a:pt x="9795331" y="1750371"/>
                </a:lnTo>
                <a:lnTo>
                  <a:pt x="9795331" y="1745769"/>
                </a:lnTo>
                <a:lnTo>
                  <a:pt x="9795331" y="1735797"/>
                </a:lnTo>
                <a:lnTo>
                  <a:pt x="9804533" y="1730428"/>
                </a:lnTo>
                <a:lnTo>
                  <a:pt x="9814502" y="1730428"/>
                </a:lnTo>
                <a:lnTo>
                  <a:pt x="9845174" y="1715087"/>
                </a:lnTo>
                <a:lnTo>
                  <a:pt x="9854376" y="1705116"/>
                </a:lnTo>
                <a:lnTo>
                  <a:pt x="9864345" y="1705116"/>
                </a:lnTo>
                <a:lnTo>
                  <a:pt x="9874314" y="1699747"/>
                </a:lnTo>
                <a:lnTo>
                  <a:pt x="9884282" y="1705116"/>
                </a:lnTo>
                <a:lnTo>
                  <a:pt x="9884282" y="1694377"/>
                </a:lnTo>
                <a:lnTo>
                  <a:pt x="9914188" y="1689008"/>
                </a:lnTo>
                <a:lnTo>
                  <a:pt x="9924157" y="1689008"/>
                </a:lnTo>
                <a:lnTo>
                  <a:pt x="9944861" y="1673667"/>
                </a:lnTo>
                <a:lnTo>
                  <a:pt x="9934125" y="1663696"/>
                </a:lnTo>
                <a:lnTo>
                  <a:pt x="9954829" y="1658327"/>
                </a:lnTo>
                <a:lnTo>
                  <a:pt x="9934125" y="1653725"/>
                </a:lnTo>
                <a:lnTo>
                  <a:pt x="9944861" y="1642986"/>
                </a:lnTo>
                <a:lnTo>
                  <a:pt x="9934125" y="1642986"/>
                </a:lnTo>
                <a:lnTo>
                  <a:pt x="9944861" y="1633015"/>
                </a:lnTo>
                <a:lnTo>
                  <a:pt x="9954829" y="1627645"/>
                </a:lnTo>
                <a:lnTo>
                  <a:pt x="9954829" y="1623043"/>
                </a:lnTo>
                <a:close/>
                <a:moveTo>
                  <a:pt x="8907356" y="1617674"/>
                </a:moveTo>
                <a:lnTo>
                  <a:pt x="8917325" y="1623043"/>
                </a:lnTo>
                <a:lnTo>
                  <a:pt x="8897388" y="1623043"/>
                </a:lnTo>
                <a:close/>
                <a:moveTo>
                  <a:pt x="1456187" y="1617674"/>
                </a:moveTo>
                <a:lnTo>
                  <a:pt x="1496062" y="1617674"/>
                </a:lnTo>
                <a:lnTo>
                  <a:pt x="1535936" y="1637617"/>
                </a:lnTo>
                <a:lnTo>
                  <a:pt x="1555874" y="1637617"/>
                </a:lnTo>
                <a:lnTo>
                  <a:pt x="1576578" y="1658327"/>
                </a:lnTo>
                <a:lnTo>
                  <a:pt x="1555874" y="1669065"/>
                </a:lnTo>
                <a:lnTo>
                  <a:pt x="1526735" y="1669065"/>
                </a:lnTo>
                <a:lnTo>
                  <a:pt x="1506030" y="1663696"/>
                </a:lnTo>
                <a:lnTo>
                  <a:pt x="1486093" y="1658327"/>
                </a:lnTo>
                <a:lnTo>
                  <a:pt x="1475358" y="1648355"/>
                </a:lnTo>
                <a:lnTo>
                  <a:pt x="1475358" y="1633015"/>
                </a:lnTo>
                <a:lnTo>
                  <a:pt x="1456187" y="1623043"/>
                </a:lnTo>
                <a:close/>
                <a:moveTo>
                  <a:pt x="1386407" y="1617674"/>
                </a:moveTo>
                <a:lnTo>
                  <a:pt x="1407111" y="1617674"/>
                </a:lnTo>
                <a:lnTo>
                  <a:pt x="1415546" y="1617674"/>
                </a:lnTo>
                <a:lnTo>
                  <a:pt x="1415546" y="1627645"/>
                </a:lnTo>
                <a:lnTo>
                  <a:pt x="1407111" y="1627645"/>
                </a:lnTo>
                <a:close/>
                <a:moveTo>
                  <a:pt x="1276752" y="1617674"/>
                </a:moveTo>
                <a:lnTo>
                  <a:pt x="1286721" y="1617674"/>
                </a:lnTo>
                <a:lnTo>
                  <a:pt x="1297456" y="1623043"/>
                </a:lnTo>
                <a:lnTo>
                  <a:pt x="1286721" y="1627645"/>
                </a:lnTo>
                <a:close/>
                <a:moveTo>
                  <a:pt x="448589" y="1617674"/>
                </a:moveTo>
                <a:lnTo>
                  <a:pt x="458557" y="1617674"/>
                </a:lnTo>
                <a:lnTo>
                  <a:pt x="469293" y="1623043"/>
                </a:lnTo>
                <a:lnTo>
                  <a:pt x="448589" y="1623043"/>
                </a:lnTo>
                <a:close/>
                <a:moveTo>
                  <a:pt x="10143467" y="1612305"/>
                </a:moveTo>
                <a:lnTo>
                  <a:pt x="10153435" y="1617674"/>
                </a:lnTo>
                <a:lnTo>
                  <a:pt x="10114328" y="1637617"/>
                </a:lnTo>
                <a:lnTo>
                  <a:pt x="10103592" y="1633015"/>
                </a:lnTo>
                <a:lnTo>
                  <a:pt x="10114328" y="1627645"/>
                </a:lnTo>
                <a:lnTo>
                  <a:pt x="10103592" y="1623043"/>
                </a:lnTo>
                <a:lnTo>
                  <a:pt x="10124296" y="1623043"/>
                </a:lnTo>
                <a:close/>
                <a:moveTo>
                  <a:pt x="1994494" y="1612305"/>
                </a:moveTo>
                <a:lnTo>
                  <a:pt x="2014431" y="1623043"/>
                </a:lnTo>
                <a:lnTo>
                  <a:pt x="1994494" y="1627645"/>
                </a:lnTo>
                <a:close/>
                <a:moveTo>
                  <a:pt x="10322902" y="1606935"/>
                </a:moveTo>
                <a:lnTo>
                  <a:pt x="10343606" y="1612305"/>
                </a:lnTo>
                <a:lnTo>
                  <a:pt x="10322902" y="1617674"/>
                </a:lnTo>
                <a:close/>
                <a:moveTo>
                  <a:pt x="10293763" y="1606935"/>
                </a:moveTo>
                <a:lnTo>
                  <a:pt x="10303732" y="1606935"/>
                </a:lnTo>
                <a:lnTo>
                  <a:pt x="10303732" y="1617674"/>
                </a:lnTo>
                <a:close/>
                <a:moveTo>
                  <a:pt x="10174139" y="1606935"/>
                </a:moveTo>
                <a:lnTo>
                  <a:pt x="10153435" y="1617674"/>
                </a:lnTo>
                <a:lnTo>
                  <a:pt x="10153435" y="1612305"/>
                </a:lnTo>
                <a:close/>
                <a:moveTo>
                  <a:pt x="8996307" y="1606935"/>
                </a:moveTo>
                <a:lnTo>
                  <a:pt x="9006276" y="1612305"/>
                </a:lnTo>
                <a:lnTo>
                  <a:pt x="8996307" y="1617674"/>
                </a:lnTo>
                <a:lnTo>
                  <a:pt x="8996307" y="1612305"/>
                </a:lnTo>
                <a:close/>
                <a:moveTo>
                  <a:pt x="1715372" y="1606935"/>
                </a:moveTo>
                <a:lnTo>
                  <a:pt x="1715372" y="1623043"/>
                </a:lnTo>
                <a:lnTo>
                  <a:pt x="1696201" y="1617674"/>
                </a:lnTo>
                <a:lnTo>
                  <a:pt x="1696201" y="1612305"/>
                </a:lnTo>
                <a:close/>
                <a:moveTo>
                  <a:pt x="10243920" y="1601566"/>
                </a:moveTo>
                <a:lnTo>
                  <a:pt x="10273059" y="1601566"/>
                </a:lnTo>
                <a:lnTo>
                  <a:pt x="10253888" y="1606935"/>
                </a:lnTo>
                <a:lnTo>
                  <a:pt x="10243920" y="1612305"/>
                </a:lnTo>
                <a:lnTo>
                  <a:pt x="10233951" y="1623043"/>
                </a:lnTo>
                <a:lnTo>
                  <a:pt x="10223216" y="1612305"/>
                </a:lnTo>
                <a:lnTo>
                  <a:pt x="10243920" y="1606935"/>
                </a:lnTo>
                <a:close/>
                <a:moveTo>
                  <a:pt x="8867482" y="1601566"/>
                </a:moveTo>
                <a:lnTo>
                  <a:pt x="8876683" y="1601566"/>
                </a:lnTo>
                <a:lnTo>
                  <a:pt x="8876683" y="1606935"/>
                </a:lnTo>
                <a:lnTo>
                  <a:pt x="8867482" y="1612305"/>
                </a:lnTo>
                <a:lnTo>
                  <a:pt x="8857513" y="1606935"/>
                </a:lnTo>
                <a:close/>
                <a:moveTo>
                  <a:pt x="2045104" y="1601566"/>
                </a:moveTo>
                <a:lnTo>
                  <a:pt x="2054305" y="1606935"/>
                </a:lnTo>
                <a:lnTo>
                  <a:pt x="2064274" y="1612305"/>
                </a:lnTo>
                <a:lnTo>
                  <a:pt x="2045104" y="1617674"/>
                </a:lnTo>
                <a:lnTo>
                  <a:pt x="2014431" y="1606935"/>
                </a:lnTo>
                <a:close/>
                <a:moveTo>
                  <a:pt x="1555874" y="1601566"/>
                </a:moveTo>
                <a:lnTo>
                  <a:pt x="1625654" y="1601566"/>
                </a:lnTo>
                <a:lnTo>
                  <a:pt x="1646358" y="1612305"/>
                </a:lnTo>
                <a:lnTo>
                  <a:pt x="1625654" y="1627645"/>
                </a:lnTo>
                <a:lnTo>
                  <a:pt x="1615685" y="1623043"/>
                </a:lnTo>
                <a:lnTo>
                  <a:pt x="1586546" y="1633015"/>
                </a:lnTo>
                <a:lnTo>
                  <a:pt x="1615685" y="1637617"/>
                </a:lnTo>
                <a:lnTo>
                  <a:pt x="1615685" y="1642986"/>
                </a:lnTo>
                <a:lnTo>
                  <a:pt x="1595748" y="1648355"/>
                </a:lnTo>
                <a:lnTo>
                  <a:pt x="1576578" y="1637617"/>
                </a:lnTo>
                <a:lnTo>
                  <a:pt x="1576578" y="1627645"/>
                </a:lnTo>
                <a:lnTo>
                  <a:pt x="1545905" y="1617674"/>
                </a:lnTo>
                <a:lnTo>
                  <a:pt x="1545905" y="1606935"/>
                </a:lnTo>
                <a:close/>
                <a:moveTo>
                  <a:pt x="1446219" y="1601566"/>
                </a:moveTo>
                <a:lnTo>
                  <a:pt x="1475358" y="1606935"/>
                </a:lnTo>
                <a:lnTo>
                  <a:pt x="1466923" y="1612305"/>
                </a:lnTo>
                <a:close/>
                <a:moveTo>
                  <a:pt x="1336564" y="1601566"/>
                </a:moveTo>
                <a:lnTo>
                  <a:pt x="1357268" y="1617674"/>
                </a:lnTo>
                <a:lnTo>
                  <a:pt x="1357268" y="1627645"/>
                </a:lnTo>
                <a:lnTo>
                  <a:pt x="1346532" y="1627645"/>
                </a:lnTo>
                <a:lnTo>
                  <a:pt x="1305891" y="1617674"/>
                </a:lnTo>
                <a:lnTo>
                  <a:pt x="1316626" y="1617674"/>
                </a:lnTo>
                <a:lnTo>
                  <a:pt x="1305891" y="1612305"/>
                </a:lnTo>
                <a:lnTo>
                  <a:pt x="1326595" y="1606935"/>
                </a:lnTo>
                <a:close/>
                <a:moveTo>
                  <a:pt x="1117254" y="1601566"/>
                </a:moveTo>
                <a:lnTo>
                  <a:pt x="1136424" y="1601566"/>
                </a:lnTo>
                <a:lnTo>
                  <a:pt x="1157128" y="1612305"/>
                </a:lnTo>
                <a:lnTo>
                  <a:pt x="1147160" y="1612305"/>
                </a:lnTo>
                <a:lnTo>
                  <a:pt x="1147160" y="1623043"/>
                </a:lnTo>
                <a:lnTo>
                  <a:pt x="1117254" y="1623043"/>
                </a:lnTo>
                <a:lnTo>
                  <a:pt x="1107285" y="1617674"/>
                </a:lnTo>
                <a:close/>
                <a:moveTo>
                  <a:pt x="628024" y="1601566"/>
                </a:moveTo>
                <a:lnTo>
                  <a:pt x="648728" y="1612305"/>
                </a:lnTo>
                <a:lnTo>
                  <a:pt x="608087" y="1612305"/>
                </a:lnTo>
                <a:lnTo>
                  <a:pt x="588916" y="1606935"/>
                </a:lnTo>
                <a:close/>
                <a:moveTo>
                  <a:pt x="10053749" y="1591595"/>
                </a:moveTo>
                <a:lnTo>
                  <a:pt x="10074453" y="1601566"/>
                </a:lnTo>
                <a:lnTo>
                  <a:pt x="10093623" y="1601566"/>
                </a:lnTo>
                <a:lnTo>
                  <a:pt x="10103592" y="1617674"/>
                </a:lnTo>
                <a:lnTo>
                  <a:pt x="10093623" y="1623043"/>
                </a:lnTo>
                <a:lnTo>
                  <a:pt x="10074453" y="1623043"/>
                </a:lnTo>
                <a:lnTo>
                  <a:pt x="10053749" y="1633015"/>
                </a:lnTo>
                <a:lnTo>
                  <a:pt x="10043780" y="1627645"/>
                </a:lnTo>
                <a:lnTo>
                  <a:pt x="10074453" y="1617674"/>
                </a:lnTo>
                <a:lnTo>
                  <a:pt x="10093623" y="1612305"/>
                </a:lnTo>
                <a:lnTo>
                  <a:pt x="10084422" y="1606935"/>
                </a:lnTo>
                <a:lnTo>
                  <a:pt x="10074453" y="1612305"/>
                </a:lnTo>
                <a:lnTo>
                  <a:pt x="10033812" y="1612305"/>
                </a:lnTo>
                <a:close/>
                <a:moveTo>
                  <a:pt x="1097317" y="1591595"/>
                </a:moveTo>
                <a:lnTo>
                  <a:pt x="1107285" y="1591595"/>
                </a:lnTo>
                <a:lnTo>
                  <a:pt x="1126456" y="1596964"/>
                </a:lnTo>
                <a:lnTo>
                  <a:pt x="1097317" y="1601566"/>
                </a:lnTo>
                <a:close/>
                <a:moveTo>
                  <a:pt x="10203278" y="1586992"/>
                </a:moveTo>
                <a:lnTo>
                  <a:pt x="10213247" y="1586992"/>
                </a:lnTo>
                <a:lnTo>
                  <a:pt x="10194077" y="1601566"/>
                </a:lnTo>
                <a:lnTo>
                  <a:pt x="10184108" y="1596964"/>
                </a:lnTo>
                <a:close/>
                <a:moveTo>
                  <a:pt x="8667342" y="1586992"/>
                </a:moveTo>
                <a:lnTo>
                  <a:pt x="8688046" y="1591595"/>
                </a:lnTo>
                <a:lnTo>
                  <a:pt x="8667342" y="1601566"/>
                </a:lnTo>
                <a:close/>
                <a:moveTo>
                  <a:pt x="10103592" y="1581623"/>
                </a:moveTo>
                <a:lnTo>
                  <a:pt x="10103592" y="1591595"/>
                </a:lnTo>
                <a:lnTo>
                  <a:pt x="10084422" y="1596964"/>
                </a:lnTo>
                <a:lnTo>
                  <a:pt x="10084422" y="1586992"/>
                </a:lnTo>
                <a:close/>
                <a:moveTo>
                  <a:pt x="1555874" y="1581623"/>
                </a:moveTo>
                <a:lnTo>
                  <a:pt x="1565842" y="1591595"/>
                </a:lnTo>
                <a:lnTo>
                  <a:pt x="1555874" y="1591595"/>
                </a:lnTo>
                <a:close/>
                <a:moveTo>
                  <a:pt x="338934" y="1581623"/>
                </a:moveTo>
                <a:lnTo>
                  <a:pt x="348902" y="1586992"/>
                </a:lnTo>
                <a:lnTo>
                  <a:pt x="328965" y="1586992"/>
                </a:lnTo>
                <a:close/>
                <a:moveTo>
                  <a:pt x="10143467" y="1576254"/>
                </a:moveTo>
                <a:lnTo>
                  <a:pt x="10153435" y="1586992"/>
                </a:lnTo>
                <a:lnTo>
                  <a:pt x="10153435" y="1591595"/>
                </a:lnTo>
                <a:lnTo>
                  <a:pt x="10124296" y="1606935"/>
                </a:lnTo>
                <a:lnTo>
                  <a:pt x="10114328" y="1596964"/>
                </a:lnTo>
                <a:lnTo>
                  <a:pt x="10124296" y="1591595"/>
                </a:lnTo>
                <a:lnTo>
                  <a:pt x="10124296" y="1581623"/>
                </a:lnTo>
                <a:close/>
                <a:moveTo>
                  <a:pt x="8857513" y="1576254"/>
                </a:moveTo>
                <a:lnTo>
                  <a:pt x="8867482" y="1576254"/>
                </a:lnTo>
                <a:lnTo>
                  <a:pt x="8867482" y="1586992"/>
                </a:lnTo>
                <a:lnTo>
                  <a:pt x="8857513" y="1586992"/>
                </a:lnTo>
                <a:close/>
                <a:moveTo>
                  <a:pt x="1646358" y="1576254"/>
                </a:moveTo>
                <a:lnTo>
                  <a:pt x="1646358" y="1586992"/>
                </a:lnTo>
                <a:lnTo>
                  <a:pt x="1655560" y="1591595"/>
                </a:lnTo>
                <a:lnTo>
                  <a:pt x="1625654" y="1591595"/>
                </a:lnTo>
                <a:lnTo>
                  <a:pt x="1625654" y="1581623"/>
                </a:lnTo>
                <a:close/>
                <a:moveTo>
                  <a:pt x="1555874" y="1576254"/>
                </a:moveTo>
                <a:lnTo>
                  <a:pt x="1565842" y="1576254"/>
                </a:lnTo>
                <a:lnTo>
                  <a:pt x="1576578" y="1581623"/>
                </a:lnTo>
                <a:close/>
                <a:moveTo>
                  <a:pt x="8688046" y="1570885"/>
                </a:moveTo>
                <a:lnTo>
                  <a:pt x="8707217" y="1570885"/>
                </a:lnTo>
                <a:lnTo>
                  <a:pt x="8698015" y="1581623"/>
                </a:lnTo>
                <a:close/>
                <a:moveTo>
                  <a:pt x="1746044" y="1570885"/>
                </a:moveTo>
                <a:lnTo>
                  <a:pt x="1756013" y="1570885"/>
                </a:lnTo>
                <a:lnTo>
                  <a:pt x="1785152" y="1586992"/>
                </a:lnTo>
                <a:lnTo>
                  <a:pt x="1785152" y="1591595"/>
                </a:lnTo>
                <a:lnTo>
                  <a:pt x="1765215" y="1586992"/>
                </a:lnTo>
                <a:lnTo>
                  <a:pt x="1746044" y="1581623"/>
                </a:lnTo>
                <a:close/>
                <a:moveTo>
                  <a:pt x="10313700" y="1565516"/>
                </a:moveTo>
                <a:lnTo>
                  <a:pt x="10322902" y="1565516"/>
                </a:lnTo>
                <a:lnTo>
                  <a:pt x="10322902" y="1576254"/>
                </a:lnTo>
                <a:lnTo>
                  <a:pt x="10313700" y="1581623"/>
                </a:lnTo>
                <a:lnTo>
                  <a:pt x="10332871" y="1581623"/>
                </a:lnTo>
                <a:lnTo>
                  <a:pt x="10322902" y="1591595"/>
                </a:lnTo>
                <a:lnTo>
                  <a:pt x="10322902" y="1586992"/>
                </a:lnTo>
                <a:lnTo>
                  <a:pt x="10283794" y="1586992"/>
                </a:lnTo>
                <a:lnTo>
                  <a:pt x="10303732" y="1581623"/>
                </a:lnTo>
                <a:lnTo>
                  <a:pt x="10303732" y="1570885"/>
                </a:lnTo>
                <a:close/>
                <a:moveTo>
                  <a:pt x="10043780" y="1565516"/>
                </a:moveTo>
                <a:lnTo>
                  <a:pt x="10064484" y="1565516"/>
                </a:lnTo>
                <a:lnTo>
                  <a:pt x="10064484" y="1576254"/>
                </a:lnTo>
                <a:lnTo>
                  <a:pt x="10084422" y="1570885"/>
                </a:lnTo>
                <a:lnTo>
                  <a:pt x="10093623" y="1576254"/>
                </a:lnTo>
                <a:lnTo>
                  <a:pt x="10053749" y="1591595"/>
                </a:lnTo>
                <a:lnTo>
                  <a:pt x="10043780" y="1581623"/>
                </a:lnTo>
                <a:lnTo>
                  <a:pt x="10024610" y="1581623"/>
                </a:lnTo>
                <a:lnTo>
                  <a:pt x="10043780" y="1576254"/>
                </a:lnTo>
                <a:close/>
                <a:moveTo>
                  <a:pt x="8946464" y="1565516"/>
                </a:moveTo>
                <a:lnTo>
                  <a:pt x="8946464" y="1576254"/>
                </a:lnTo>
                <a:lnTo>
                  <a:pt x="8936495" y="1581623"/>
                </a:lnTo>
                <a:lnTo>
                  <a:pt x="8927293" y="1576254"/>
                </a:lnTo>
                <a:close/>
                <a:moveTo>
                  <a:pt x="8657374" y="1565516"/>
                </a:moveTo>
                <a:lnTo>
                  <a:pt x="8667342" y="1565516"/>
                </a:lnTo>
                <a:lnTo>
                  <a:pt x="8678078" y="1565516"/>
                </a:lnTo>
                <a:lnTo>
                  <a:pt x="8657374" y="1576254"/>
                </a:lnTo>
                <a:close/>
                <a:moveTo>
                  <a:pt x="1696201" y="1560913"/>
                </a:moveTo>
                <a:lnTo>
                  <a:pt x="1705403" y="1565516"/>
                </a:lnTo>
                <a:lnTo>
                  <a:pt x="1705403" y="1570885"/>
                </a:lnTo>
                <a:lnTo>
                  <a:pt x="1696201" y="1570885"/>
                </a:lnTo>
                <a:close/>
                <a:moveTo>
                  <a:pt x="1365703" y="1560913"/>
                </a:moveTo>
                <a:lnTo>
                  <a:pt x="1376438" y="1560913"/>
                </a:lnTo>
                <a:lnTo>
                  <a:pt x="1376438" y="1565516"/>
                </a:lnTo>
                <a:lnTo>
                  <a:pt x="1365703" y="1565516"/>
                </a:lnTo>
                <a:close/>
                <a:moveTo>
                  <a:pt x="2164727" y="1555544"/>
                </a:moveTo>
                <a:lnTo>
                  <a:pt x="2144790" y="1565516"/>
                </a:lnTo>
                <a:lnTo>
                  <a:pt x="2134054" y="1560913"/>
                </a:lnTo>
                <a:close/>
                <a:moveTo>
                  <a:pt x="1765215" y="1555544"/>
                </a:moveTo>
                <a:lnTo>
                  <a:pt x="1775184" y="1555544"/>
                </a:lnTo>
                <a:lnTo>
                  <a:pt x="1775184" y="1560913"/>
                </a:lnTo>
                <a:lnTo>
                  <a:pt x="1765215" y="1560913"/>
                </a:lnTo>
                <a:close/>
                <a:moveTo>
                  <a:pt x="1565842" y="1555544"/>
                </a:moveTo>
                <a:lnTo>
                  <a:pt x="1586546" y="1565516"/>
                </a:lnTo>
                <a:lnTo>
                  <a:pt x="1586546" y="1570885"/>
                </a:lnTo>
                <a:lnTo>
                  <a:pt x="1576578" y="1570885"/>
                </a:lnTo>
                <a:lnTo>
                  <a:pt x="1555874" y="1560913"/>
                </a:lnTo>
                <a:close/>
                <a:moveTo>
                  <a:pt x="10184108" y="1550942"/>
                </a:moveTo>
                <a:lnTo>
                  <a:pt x="10194077" y="1550942"/>
                </a:lnTo>
                <a:lnTo>
                  <a:pt x="10194077" y="1570885"/>
                </a:lnTo>
                <a:lnTo>
                  <a:pt x="10184108" y="1565516"/>
                </a:lnTo>
                <a:close/>
                <a:moveTo>
                  <a:pt x="9056119" y="1550942"/>
                </a:moveTo>
                <a:lnTo>
                  <a:pt x="9076823" y="1555544"/>
                </a:lnTo>
                <a:lnTo>
                  <a:pt x="9056119" y="1555544"/>
                </a:lnTo>
                <a:close/>
                <a:moveTo>
                  <a:pt x="9026980" y="1550942"/>
                </a:moveTo>
                <a:lnTo>
                  <a:pt x="9026980" y="1560913"/>
                </a:lnTo>
                <a:lnTo>
                  <a:pt x="9056119" y="1576254"/>
                </a:lnTo>
                <a:lnTo>
                  <a:pt x="9046150" y="1576254"/>
                </a:lnTo>
                <a:lnTo>
                  <a:pt x="9026980" y="1586992"/>
                </a:lnTo>
                <a:lnTo>
                  <a:pt x="8987105" y="1586992"/>
                </a:lnTo>
                <a:lnTo>
                  <a:pt x="8977137" y="1591595"/>
                </a:lnTo>
                <a:lnTo>
                  <a:pt x="8977137" y="1581623"/>
                </a:lnTo>
                <a:lnTo>
                  <a:pt x="8996307" y="1565516"/>
                </a:lnTo>
                <a:lnTo>
                  <a:pt x="9006276" y="1555544"/>
                </a:lnTo>
                <a:close/>
                <a:moveTo>
                  <a:pt x="8688046" y="1550942"/>
                </a:moveTo>
                <a:lnTo>
                  <a:pt x="8707217" y="1550942"/>
                </a:lnTo>
                <a:lnTo>
                  <a:pt x="8688046" y="1555544"/>
                </a:lnTo>
                <a:close/>
                <a:moveTo>
                  <a:pt x="10423355" y="1545573"/>
                </a:moveTo>
                <a:lnTo>
                  <a:pt x="10432557" y="1545573"/>
                </a:lnTo>
                <a:lnTo>
                  <a:pt x="10423355" y="1555544"/>
                </a:lnTo>
                <a:lnTo>
                  <a:pt x="10413386" y="1555544"/>
                </a:lnTo>
                <a:close/>
                <a:moveTo>
                  <a:pt x="10283794" y="1545573"/>
                </a:moveTo>
                <a:lnTo>
                  <a:pt x="10283794" y="1555544"/>
                </a:lnTo>
                <a:lnTo>
                  <a:pt x="10273059" y="1560913"/>
                </a:lnTo>
                <a:lnTo>
                  <a:pt x="10273059" y="1555544"/>
                </a:lnTo>
                <a:close/>
                <a:moveTo>
                  <a:pt x="10143467" y="1545573"/>
                </a:moveTo>
                <a:lnTo>
                  <a:pt x="10153435" y="1550942"/>
                </a:lnTo>
                <a:lnTo>
                  <a:pt x="10134265" y="1550942"/>
                </a:lnTo>
                <a:close/>
                <a:moveTo>
                  <a:pt x="2204602" y="1545573"/>
                </a:moveTo>
                <a:lnTo>
                  <a:pt x="2204602" y="1555544"/>
                </a:lnTo>
                <a:lnTo>
                  <a:pt x="2183898" y="1555544"/>
                </a:lnTo>
                <a:lnTo>
                  <a:pt x="2183898" y="1550942"/>
                </a:lnTo>
                <a:close/>
                <a:moveTo>
                  <a:pt x="1216940" y="1545573"/>
                </a:moveTo>
                <a:lnTo>
                  <a:pt x="1226909" y="1545573"/>
                </a:lnTo>
                <a:lnTo>
                  <a:pt x="1226909" y="1555544"/>
                </a:lnTo>
                <a:lnTo>
                  <a:pt x="1216940" y="1550942"/>
                </a:lnTo>
                <a:close/>
                <a:moveTo>
                  <a:pt x="1686233" y="1540203"/>
                </a:moveTo>
                <a:lnTo>
                  <a:pt x="1696201" y="1540203"/>
                </a:lnTo>
                <a:lnTo>
                  <a:pt x="1696201" y="1545573"/>
                </a:lnTo>
                <a:close/>
                <a:moveTo>
                  <a:pt x="8826840" y="1534834"/>
                </a:moveTo>
                <a:lnTo>
                  <a:pt x="8847544" y="1534834"/>
                </a:lnTo>
                <a:lnTo>
                  <a:pt x="8847544" y="1540203"/>
                </a:lnTo>
                <a:lnTo>
                  <a:pt x="8857513" y="1545573"/>
                </a:lnTo>
                <a:lnTo>
                  <a:pt x="8816872" y="1545573"/>
                </a:lnTo>
                <a:close/>
                <a:moveTo>
                  <a:pt x="2134054" y="1534834"/>
                </a:moveTo>
                <a:lnTo>
                  <a:pt x="2144790" y="1534834"/>
                </a:lnTo>
                <a:lnTo>
                  <a:pt x="2144790" y="1540203"/>
                </a:lnTo>
                <a:lnTo>
                  <a:pt x="2134054" y="1540203"/>
                </a:lnTo>
                <a:close/>
                <a:moveTo>
                  <a:pt x="1276752" y="1534834"/>
                </a:moveTo>
                <a:lnTo>
                  <a:pt x="1305891" y="1534834"/>
                </a:lnTo>
                <a:lnTo>
                  <a:pt x="1326595" y="1540203"/>
                </a:lnTo>
                <a:lnTo>
                  <a:pt x="1316626" y="1550942"/>
                </a:lnTo>
                <a:lnTo>
                  <a:pt x="1286721" y="1550942"/>
                </a:lnTo>
                <a:lnTo>
                  <a:pt x="1276752" y="1545573"/>
                </a:lnTo>
                <a:close/>
                <a:moveTo>
                  <a:pt x="10203278" y="1530232"/>
                </a:moveTo>
                <a:lnTo>
                  <a:pt x="10223216" y="1540203"/>
                </a:lnTo>
                <a:lnTo>
                  <a:pt x="10203278" y="1540203"/>
                </a:lnTo>
                <a:close/>
                <a:moveTo>
                  <a:pt x="10243920" y="1524863"/>
                </a:moveTo>
                <a:lnTo>
                  <a:pt x="10263090" y="1524863"/>
                </a:lnTo>
                <a:lnTo>
                  <a:pt x="10243920" y="1545573"/>
                </a:lnTo>
                <a:lnTo>
                  <a:pt x="10233951" y="1534834"/>
                </a:lnTo>
                <a:close/>
                <a:moveTo>
                  <a:pt x="10184108" y="1524863"/>
                </a:moveTo>
                <a:lnTo>
                  <a:pt x="10203278" y="1524863"/>
                </a:lnTo>
                <a:lnTo>
                  <a:pt x="10203278" y="1530232"/>
                </a:lnTo>
                <a:lnTo>
                  <a:pt x="10184108" y="1534834"/>
                </a:lnTo>
                <a:close/>
                <a:moveTo>
                  <a:pt x="10163404" y="1524863"/>
                </a:moveTo>
                <a:lnTo>
                  <a:pt x="10174139" y="1534834"/>
                </a:lnTo>
                <a:lnTo>
                  <a:pt x="10163404" y="1534834"/>
                </a:lnTo>
                <a:lnTo>
                  <a:pt x="10134265" y="1530232"/>
                </a:lnTo>
                <a:close/>
                <a:moveTo>
                  <a:pt x="2144790" y="1524863"/>
                </a:moveTo>
                <a:lnTo>
                  <a:pt x="2173929" y="1524863"/>
                </a:lnTo>
                <a:lnTo>
                  <a:pt x="2164727" y="1534834"/>
                </a:lnTo>
                <a:close/>
                <a:moveTo>
                  <a:pt x="2183898" y="1519494"/>
                </a:moveTo>
                <a:lnTo>
                  <a:pt x="2204602" y="1519494"/>
                </a:lnTo>
                <a:lnTo>
                  <a:pt x="2204602" y="1524863"/>
                </a:lnTo>
                <a:close/>
                <a:moveTo>
                  <a:pt x="1586546" y="1519494"/>
                </a:moveTo>
                <a:lnTo>
                  <a:pt x="1605717" y="1530232"/>
                </a:lnTo>
                <a:lnTo>
                  <a:pt x="1595748" y="1534834"/>
                </a:lnTo>
                <a:lnTo>
                  <a:pt x="1586546" y="1534834"/>
                </a:lnTo>
                <a:lnTo>
                  <a:pt x="1565842" y="1530232"/>
                </a:lnTo>
                <a:lnTo>
                  <a:pt x="1565842" y="1524863"/>
                </a:lnTo>
                <a:close/>
                <a:moveTo>
                  <a:pt x="1357268" y="1519494"/>
                </a:moveTo>
                <a:lnTo>
                  <a:pt x="1376438" y="1519494"/>
                </a:lnTo>
                <a:lnTo>
                  <a:pt x="1396376" y="1534834"/>
                </a:lnTo>
                <a:lnTo>
                  <a:pt x="1386407" y="1540203"/>
                </a:lnTo>
                <a:lnTo>
                  <a:pt x="1336564" y="1524863"/>
                </a:lnTo>
                <a:close/>
                <a:moveTo>
                  <a:pt x="1186267" y="1519494"/>
                </a:moveTo>
                <a:lnTo>
                  <a:pt x="1196236" y="1519494"/>
                </a:lnTo>
                <a:lnTo>
                  <a:pt x="1206971" y="1530232"/>
                </a:lnTo>
                <a:lnTo>
                  <a:pt x="1186267" y="1530232"/>
                </a:lnTo>
                <a:close/>
                <a:moveTo>
                  <a:pt x="10403418" y="1514891"/>
                </a:moveTo>
                <a:lnTo>
                  <a:pt x="10413386" y="1514891"/>
                </a:lnTo>
                <a:lnTo>
                  <a:pt x="10413386" y="1519494"/>
                </a:lnTo>
                <a:lnTo>
                  <a:pt x="10403418" y="1519494"/>
                </a:lnTo>
                <a:close/>
                <a:moveTo>
                  <a:pt x="8578391" y="1514891"/>
                </a:moveTo>
                <a:lnTo>
                  <a:pt x="8597562" y="1514891"/>
                </a:lnTo>
                <a:lnTo>
                  <a:pt x="8578391" y="1519494"/>
                </a:lnTo>
                <a:close/>
                <a:moveTo>
                  <a:pt x="997630" y="1514891"/>
                </a:moveTo>
                <a:lnTo>
                  <a:pt x="1026769" y="1514891"/>
                </a:lnTo>
                <a:lnTo>
                  <a:pt x="1047474" y="1519494"/>
                </a:lnTo>
                <a:lnTo>
                  <a:pt x="1016801" y="1519494"/>
                </a:lnTo>
                <a:close/>
                <a:moveTo>
                  <a:pt x="8707217" y="1509522"/>
                </a:moveTo>
                <a:lnTo>
                  <a:pt x="8727921" y="1514891"/>
                </a:lnTo>
                <a:lnTo>
                  <a:pt x="8717185" y="1519494"/>
                </a:lnTo>
                <a:lnTo>
                  <a:pt x="8707217" y="1519494"/>
                </a:lnTo>
                <a:close/>
                <a:moveTo>
                  <a:pt x="8408925" y="1509522"/>
                </a:moveTo>
                <a:lnTo>
                  <a:pt x="8428095" y="1519494"/>
                </a:lnTo>
                <a:lnTo>
                  <a:pt x="8428095" y="1524863"/>
                </a:lnTo>
                <a:lnTo>
                  <a:pt x="8398956" y="1524863"/>
                </a:lnTo>
                <a:lnTo>
                  <a:pt x="8398956" y="1514891"/>
                </a:lnTo>
                <a:close/>
                <a:moveTo>
                  <a:pt x="608087" y="1509522"/>
                </a:moveTo>
                <a:lnTo>
                  <a:pt x="628024" y="1514891"/>
                </a:lnTo>
                <a:lnTo>
                  <a:pt x="628024" y="1519494"/>
                </a:lnTo>
                <a:lnTo>
                  <a:pt x="608087" y="1519494"/>
                </a:lnTo>
                <a:lnTo>
                  <a:pt x="588916" y="1514891"/>
                </a:lnTo>
                <a:close/>
                <a:moveTo>
                  <a:pt x="10363543" y="1504153"/>
                </a:moveTo>
                <a:lnTo>
                  <a:pt x="10373512" y="1504153"/>
                </a:lnTo>
                <a:lnTo>
                  <a:pt x="10373512" y="1514891"/>
                </a:lnTo>
                <a:lnTo>
                  <a:pt x="10363543" y="1514891"/>
                </a:lnTo>
                <a:close/>
                <a:moveTo>
                  <a:pt x="10263090" y="1504153"/>
                </a:moveTo>
                <a:lnTo>
                  <a:pt x="10273059" y="1519494"/>
                </a:lnTo>
                <a:lnTo>
                  <a:pt x="10273059" y="1524863"/>
                </a:lnTo>
                <a:lnTo>
                  <a:pt x="10273059" y="1530232"/>
                </a:lnTo>
                <a:lnTo>
                  <a:pt x="10263090" y="1524863"/>
                </a:lnTo>
                <a:close/>
                <a:moveTo>
                  <a:pt x="10213247" y="1504153"/>
                </a:moveTo>
                <a:lnTo>
                  <a:pt x="10243920" y="1509522"/>
                </a:lnTo>
                <a:lnTo>
                  <a:pt x="10223216" y="1514891"/>
                </a:lnTo>
                <a:close/>
                <a:moveTo>
                  <a:pt x="9026980" y="1504153"/>
                </a:moveTo>
                <a:lnTo>
                  <a:pt x="9046150" y="1509522"/>
                </a:lnTo>
                <a:lnTo>
                  <a:pt x="9036948" y="1519494"/>
                </a:lnTo>
                <a:lnTo>
                  <a:pt x="9026980" y="1519494"/>
                </a:lnTo>
                <a:lnTo>
                  <a:pt x="9006276" y="1509522"/>
                </a:lnTo>
                <a:close/>
                <a:moveTo>
                  <a:pt x="8836809" y="1504153"/>
                </a:moveTo>
                <a:lnTo>
                  <a:pt x="8857513" y="1504153"/>
                </a:lnTo>
                <a:lnTo>
                  <a:pt x="8876683" y="1509522"/>
                </a:lnTo>
                <a:lnTo>
                  <a:pt x="8876683" y="1519494"/>
                </a:lnTo>
                <a:lnTo>
                  <a:pt x="8857513" y="1524863"/>
                </a:lnTo>
                <a:lnTo>
                  <a:pt x="8847544" y="1530232"/>
                </a:lnTo>
                <a:lnTo>
                  <a:pt x="8847544" y="1524863"/>
                </a:lnTo>
                <a:lnTo>
                  <a:pt x="8836809" y="1519494"/>
                </a:lnTo>
                <a:lnTo>
                  <a:pt x="8847544" y="1509522"/>
                </a:lnTo>
                <a:close/>
                <a:moveTo>
                  <a:pt x="2243709" y="1504153"/>
                </a:moveTo>
                <a:lnTo>
                  <a:pt x="2254445" y="1514891"/>
                </a:lnTo>
                <a:lnTo>
                  <a:pt x="2254445" y="1524863"/>
                </a:lnTo>
                <a:lnTo>
                  <a:pt x="2243709" y="1524863"/>
                </a:lnTo>
                <a:close/>
                <a:moveTo>
                  <a:pt x="1196236" y="1504153"/>
                </a:moveTo>
                <a:lnTo>
                  <a:pt x="1216940" y="1504153"/>
                </a:lnTo>
                <a:lnTo>
                  <a:pt x="1206971" y="1509522"/>
                </a:lnTo>
                <a:close/>
                <a:moveTo>
                  <a:pt x="977693" y="1504153"/>
                </a:moveTo>
                <a:lnTo>
                  <a:pt x="987662" y="1504153"/>
                </a:lnTo>
                <a:lnTo>
                  <a:pt x="987662" y="1514891"/>
                </a:lnTo>
                <a:lnTo>
                  <a:pt x="977693" y="1514891"/>
                </a:lnTo>
                <a:close/>
                <a:moveTo>
                  <a:pt x="539073" y="1504153"/>
                </a:moveTo>
                <a:lnTo>
                  <a:pt x="549042" y="1504153"/>
                </a:lnTo>
                <a:lnTo>
                  <a:pt x="549042" y="1514891"/>
                </a:lnTo>
                <a:close/>
                <a:moveTo>
                  <a:pt x="8647405" y="1499551"/>
                </a:moveTo>
                <a:lnTo>
                  <a:pt x="8657374" y="1509522"/>
                </a:lnTo>
                <a:lnTo>
                  <a:pt x="8667342" y="1509522"/>
                </a:lnTo>
                <a:lnTo>
                  <a:pt x="8678078" y="1514891"/>
                </a:lnTo>
                <a:lnTo>
                  <a:pt x="8657374" y="1530232"/>
                </a:lnTo>
                <a:lnTo>
                  <a:pt x="8667342" y="1530232"/>
                </a:lnTo>
                <a:lnTo>
                  <a:pt x="8657374" y="1545573"/>
                </a:lnTo>
                <a:lnTo>
                  <a:pt x="8647405" y="1545573"/>
                </a:lnTo>
                <a:lnTo>
                  <a:pt x="8638203" y="1524863"/>
                </a:lnTo>
                <a:lnTo>
                  <a:pt x="8618266" y="1524863"/>
                </a:lnTo>
                <a:lnTo>
                  <a:pt x="8607530" y="1519494"/>
                </a:lnTo>
                <a:lnTo>
                  <a:pt x="8628235" y="1514891"/>
                </a:lnTo>
                <a:lnTo>
                  <a:pt x="8628235" y="1504153"/>
                </a:lnTo>
                <a:close/>
                <a:moveTo>
                  <a:pt x="8558454" y="1499551"/>
                </a:moveTo>
                <a:lnTo>
                  <a:pt x="8558454" y="1509522"/>
                </a:lnTo>
                <a:lnTo>
                  <a:pt x="8547719" y="1514891"/>
                </a:lnTo>
                <a:lnTo>
                  <a:pt x="8537750" y="1509522"/>
                </a:lnTo>
                <a:lnTo>
                  <a:pt x="8527781" y="1504153"/>
                </a:lnTo>
                <a:lnTo>
                  <a:pt x="8547719" y="1504153"/>
                </a:lnTo>
                <a:close/>
                <a:moveTo>
                  <a:pt x="309795" y="1499551"/>
                </a:moveTo>
                <a:lnTo>
                  <a:pt x="338934" y="1504153"/>
                </a:lnTo>
                <a:lnTo>
                  <a:pt x="338934" y="1509522"/>
                </a:lnTo>
                <a:lnTo>
                  <a:pt x="309795" y="1514891"/>
                </a:lnTo>
                <a:close/>
                <a:moveTo>
                  <a:pt x="9046150" y="1494182"/>
                </a:moveTo>
                <a:lnTo>
                  <a:pt x="9056119" y="1499551"/>
                </a:lnTo>
                <a:lnTo>
                  <a:pt x="9046150" y="1499551"/>
                </a:lnTo>
                <a:lnTo>
                  <a:pt x="9036948" y="1499551"/>
                </a:lnTo>
                <a:close/>
                <a:moveTo>
                  <a:pt x="8776997" y="1494182"/>
                </a:moveTo>
                <a:lnTo>
                  <a:pt x="8776997" y="1499551"/>
                </a:lnTo>
                <a:lnTo>
                  <a:pt x="8767029" y="1504153"/>
                </a:lnTo>
                <a:lnTo>
                  <a:pt x="8787733" y="1504153"/>
                </a:lnTo>
                <a:lnTo>
                  <a:pt x="8767029" y="1524863"/>
                </a:lnTo>
                <a:lnTo>
                  <a:pt x="8757060" y="1524863"/>
                </a:lnTo>
                <a:lnTo>
                  <a:pt x="8757060" y="1514891"/>
                </a:lnTo>
                <a:lnTo>
                  <a:pt x="8747858" y="1509522"/>
                </a:lnTo>
                <a:close/>
                <a:moveTo>
                  <a:pt x="8438064" y="1494182"/>
                </a:moveTo>
                <a:lnTo>
                  <a:pt x="8448799" y="1494182"/>
                </a:lnTo>
                <a:lnTo>
                  <a:pt x="8458768" y="1494182"/>
                </a:lnTo>
                <a:lnTo>
                  <a:pt x="8458768" y="1504153"/>
                </a:lnTo>
                <a:lnTo>
                  <a:pt x="8458768" y="1514891"/>
                </a:lnTo>
                <a:lnTo>
                  <a:pt x="8438064" y="1519494"/>
                </a:lnTo>
                <a:lnTo>
                  <a:pt x="8428095" y="1519494"/>
                </a:lnTo>
                <a:lnTo>
                  <a:pt x="8428095" y="1509522"/>
                </a:lnTo>
                <a:lnTo>
                  <a:pt x="8438064" y="1504153"/>
                </a:lnTo>
                <a:close/>
                <a:moveTo>
                  <a:pt x="7729524" y="1494182"/>
                </a:moveTo>
                <a:lnTo>
                  <a:pt x="7740259" y="1499551"/>
                </a:lnTo>
                <a:lnTo>
                  <a:pt x="7740259" y="1504153"/>
                </a:lnTo>
                <a:lnTo>
                  <a:pt x="7729524" y="1504153"/>
                </a:lnTo>
                <a:close/>
                <a:moveTo>
                  <a:pt x="2304288" y="1494182"/>
                </a:moveTo>
                <a:lnTo>
                  <a:pt x="2283584" y="1504153"/>
                </a:lnTo>
                <a:lnTo>
                  <a:pt x="2274382" y="1499551"/>
                </a:lnTo>
                <a:close/>
                <a:moveTo>
                  <a:pt x="1496062" y="1494182"/>
                </a:moveTo>
                <a:lnTo>
                  <a:pt x="1506030" y="1504153"/>
                </a:lnTo>
                <a:lnTo>
                  <a:pt x="1515999" y="1504153"/>
                </a:lnTo>
                <a:lnTo>
                  <a:pt x="1535936" y="1519494"/>
                </a:lnTo>
                <a:lnTo>
                  <a:pt x="1496062" y="1514891"/>
                </a:lnTo>
                <a:lnTo>
                  <a:pt x="1486093" y="1504153"/>
                </a:lnTo>
                <a:lnTo>
                  <a:pt x="1486093" y="1499551"/>
                </a:lnTo>
                <a:close/>
                <a:moveTo>
                  <a:pt x="10313700" y="1488812"/>
                </a:moveTo>
                <a:lnTo>
                  <a:pt x="10332871" y="1488812"/>
                </a:lnTo>
                <a:lnTo>
                  <a:pt x="10322902" y="1494182"/>
                </a:lnTo>
                <a:lnTo>
                  <a:pt x="10313700" y="1494182"/>
                </a:lnTo>
                <a:close/>
                <a:moveTo>
                  <a:pt x="628024" y="1488812"/>
                </a:moveTo>
                <a:lnTo>
                  <a:pt x="658697" y="1488812"/>
                </a:lnTo>
                <a:lnTo>
                  <a:pt x="677867" y="1494182"/>
                </a:lnTo>
                <a:lnTo>
                  <a:pt x="677867" y="1499551"/>
                </a:lnTo>
                <a:lnTo>
                  <a:pt x="658697" y="1499551"/>
                </a:lnTo>
                <a:close/>
                <a:moveTo>
                  <a:pt x="10413386" y="1483443"/>
                </a:moveTo>
                <a:lnTo>
                  <a:pt x="10423355" y="1483443"/>
                </a:lnTo>
                <a:lnTo>
                  <a:pt x="10413386" y="1494182"/>
                </a:lnTo>
                <a:close/>
                <a:moveTo>
                  <a:pt x="10283794" y="1483443"/>
                </a:moveTo>
                <a:lnTo>
                  <a:pt x="10293763" y="1483443"/>
                </a:lnTo>
                <a:lnTo>
                  <a:pt x="10293763" y="1488812"/>
                </a:lnTo>
                <a:lnTo>
                  <a:pt x="10283794" y="1488812"/>
                </a:lnTo>
                <a:close/>
                <a:moveTo>
                  <a:pt x="8418126" y="1483443"/>
                </a:moveTo>
                <a:lnTo>
                  <a:pt x="8438064" y="1483443"/>
                </a:lnTo>
                <a:lnTo>
                  <a:pt x="8428095" y="1488812"/>
                </a:lnTo>
                <a:close/>
                <a:moveTo>
                  <a:pt x="2324225" y="1483443"/>
                </a:moveTo>
                <a:lnTo>
                  <a:pt x="2343396" y="1483443"/>
                </a:lnTo>
                <a:lnTo>
                  <a:pt x="2353364" y="1488812"/>
                </a:lnTo>
                <a:lnTo>
                  <a:pt x="2334194" y="1488812"/>
                </a:lnTo>
                <a:close/>
                <a:moveTo>
                  <a:pt x="9017011" y="1478841"/>
                </a:moveTo>
                <a:lnTo>
                  <a:pt x="9036948" y="1478841"/>
                </a:lnTo>
                <a:lnTo>
                  <a:pt x="9036948" y="1483443"/>
                </a:lnTo>
                <a:lnTo>
                  <a:pt x="9026980" y="1488812"/>
                </a:lnTo>
                <a:close/>
                <a:moveTo>
                  <a:pt x="8618266" y="1473472"/>
                </a:moveTo>
                <a:lnTo>
                  <a:pt x="8638203" y="1473472"/>
                </a:lnTo>
                <a:lnTo>
                  <a:pt x="8638203" y="1478841"/>
                </a:lnTo>
                <a:lnTo>
                  <a:pt x="8628235" y="1488812"/>
                </a:lnTo>
                <a:close/>
                <a:moveTo>
                  <a:pt x="8497875" y="1473472"/>
                </a:moveTo>
                <a:lnTo>
                  <a:pt x="8508611" y="1473472"/>
                </a:lnTo>
                <a:lnTo>
                  <a:pt x="8527781" y="1483443"/>
                </a:lnTo>
                <a:lnTo>
                  <a:pt x="8527781" y="1504153"/>
                </a:lnTo>
                <a:lnTo>
                  <a:pt x="8508611" y="1509522"/>
                </a:lnTo>
                <a:lnTo>
                  <a:pt x="8497875" y="1509522"/>
                </a:lnTo>
                <a:lnTo>
                  <a:pt x="8477938" y="1519494"/>
                </a:lnTo>
                <a:lnTo>
                  <a:pt x="8487907" y="1524863"/>
                </a:lnTo>
                <a:lnTo>
                  <a:pt x="8477938" y="1524863"/>
                </a:lnTo>
                <a:lnTo>
                  <a:pt x="8458768" y="1514891"/>
                </a:lnTo>
                <a:lnTo>
                  <a:pt x="8467970" y="1509522"/>
                </a:lnTo>
                <a:lnTo>
                  <a:pt x="8458768" y="1504153"/>
                </a:lnTo>
                <a:lnTo>
                  <a:pt x="8467970" y="1499551"/>
                </a:lnTo>
                <a:lnTo>
                  <a:pt x="8467970" y="1488812"/>
                </a:lnTo>
                <a:lnTo>
                  <a:pt x="8487907" y="1488812"/>
                </a:lnTo>
                <a:lnTo>
                  <a:pt x="8497875" y="1488812"/>
                </a:lnTo>
                <a:lnTo>
                  <a:pt x="8508611" y="1499551"/>
                </a:lnTo>
                <a:lnTo>
                  <a:pt x="8497875" y="1483443"/>
                </a:lnTo>
                <a:lnTo>
                  <a:pt x="8487907" y="1483443"/>
                </a:lnTo>
                <a:lnTo>
                  <a:pt x="8497875" y="1478841"/>
                </a:lnTo>
                <a:close/>
                <a:moveTo>
                  <a:pt x="1506030" y="1473472"/>
                </a:moveTo>
                <a:lnTo>
                  <a:pt x="1515999" y="1483443"/>
                </a:lnTo>
                <a:lnTo>
                  <a:pt x="1506030" y="1483443"/>
                </a:lnTo>
                <a:close/>
                <a:moveTo>
                  <a:pt x="1346532" y="1473472"/>
                </a:moveTo>
                <a:lnTo>
                  <a:pt x="1357268" y="1473472"/>
                </a:lnTo>
                <a:lnTo>
                  <a:pt x="1376438" y="1478841"/>
                </a:lnTo>
                <a:close/>
                <a:moveTo>
                  <a:pt x="9105962" y="1468869"/>
                </a:moveTo>
                <a:lnTo>
                  <a:pt x="9105962" y="1473472"/>
                </a:lnTo>
                <a:lnTo>
                  <a:pt x="9105962" y="1494182"/>
                </a:lnTo>
                <a:lnTo>
                  <a:pt x="9115931" y="1499551"/>
                </a:lnTo>
                <a:lnTo>
                  <a:pt x="9086792" y="1499551"/>
                </a:lnTo>
                <a:lnTo>
                  <a:pt x="9096760" y="1494182"/>
                </a:lnTo>
                <a:lnTo>
                  <a:pt x="9076823" y="1478841"/>
                </a:lnTo>
                <a:close/>
                <a:moveTo>
                  <a:pt x="8178113" y="1468869"/>
                </a:moveTo>
                <a:lnTo>
                  <a:pt x="8178113" y="1473472"/>
                </a:lnTo>
                <a:lnTo>
                  <a:pt x="8178113" y="1478841"/>
                </a:lnTo>
                <a:lnTo>
                  <a:pt x="8169677" y="1478841"/>
                </a:lnTo>
                <a:lnTo>
                  <a:pt x="8169677" y="1473472"/>
                </a:lnTo>
                <a:close/>
                <a:moveTo>
                  <a:pt x="1446219" y="1468869"/>
                </a:moveTo>
                <a:lnTo>
                  <a:pt x="1446219" y="1478841"/>
                </a:lnTo>
                <a:lnTo>
                  <a:pt x="1436250" y="1473472"/>
                </a:lnTo>
                <a:close/>
                <a:moveTo>
                  <a:pt x="1326595" y="1468869"/>
                </a:moveTo>
                <a:lnTo>
                  <a:pt x="1336564" y="1478841"/>
                </a:lnTo>
                <a:lnTo>
                  <a:pt x="1346532" y="1478841"/>
                </a:lnTo>
                <a:lnTo>
                  <a:pt x="1326595" y="1488812"/>
                </a:lnTo>
                <a:lnTo>
                  <a:pt x="1316626" y="1483443"/>
                </a:lnTo>
                <a:lnTo>
                  <a:pt x="1286721" y="1473472"/>
                </a:lnTo>
                <a:close/>
                <a:moveTo>
                  <a:pt x="10453261" y="1463500"/>
                </a:moveTo>
                <a:lnTo>
                  <a:pt x="10473198" y="1463500"/>
                </a:lnTo>
                <a:lnTo>
                  <a:pt x="10463230" y="1468869"/>
                </a:lnTo>
                <a:lnTo>
                  <a:pt x="10453261" y="1468869"/>
                </a:lnTo>
                <a:close/>
                <a:moveTo>
                  <a:pt x="10332871" y="1463500"/>
                </a:moveTo>
                <a:lnTo>
                  <a:pt x="10343606" y="1463500"/>
                </a:lnTo>
                <a:lnTo>
                  <a:pt x="10353575" y="1468869"/>
                </a:lnTo>
                <a:lnTo>
                  <a:pt x="10332871" y="1468869"/>
                </a:lnTo>
                <a:close/>
                <a:moveTo>
                  <a:pt x="8927293" y="1463500"/>
                </a:moveTo>
                <a:lnTo>
                  <a:pt x="8967168" y="1463500"/>
                </a:lnTo>
                <a:lnTo>
                  <a:pt x="8996307" y="1483443"/>
                </a:lnTo>
                <a:lnTo>
                  <a:pt x="8977137" y="1488812"/>
                </a:lnTo>
                <a:lnTo>
                  <a:pt x="8996307" y="1494182"/>
                </a:lnTo>
                <a:lnTo>
                  <a:pt x="8977137" y="1509522"/>
                </a:lnTo>
                <a:lnTo>
                  <a:pt x="8977137" y="1499551"/>
                </a:lnTo>
                <a:lnTo>
                  <a:pt x="8967168" y="1494182"/>
                </a:lnTo>
                <a:lnTo>
                  <a:pt x="8936495" y="1499551"/>
                </a:lnTo>
                <a:lnTo>
                  <a:pt x="8907356" y="1478841"/>
                </a:lnTo>
                <a:close/>
                <a:moveTo>
                  <a:pt x="7979507" y="1463500"/>
                </a:moveTo>
                <a:lnTo>
                  <a:pt x="7989475" y="1473472"/>
                </a:lnTo>
                <a:lnTo>
                  <a:pt x="7969538" y="1473472"/>
                </a:lnTo>
                <a:lnTo>
                  <a:pt x="7969538" y="1468869"/>
                </a:lnTo>
                <a:close/>
                <a:moveTo>
                  <a:pt x="2343396" y="1463500"/>
                </a:moveTo>
                <a:lnTo>
                  <a:pt x="2353364" y="1463500"/>
                </a:lnTo>
                <a:lnTo>
                  <a:pt x="2374068" y="1478841"/>
                </a:lnTo>
                <a:lnTo>
                  <a:pt x="2364100" y="1478841"/>
                </a:lnTo>
                <a:lnTo>
                  <a:pt x="2343396" y="1473472"/>
                </a:lnTo>
                <a:close/>
                <a:moveTo>
                  <a:pt x="1037505" y="1463500"/>
                </a:moveTo>
                <a:lnTo>
                  <a:pt x="1047474" y="1468869"/>
                </a:lnTo>
                <a:lnTo>
                  <a:pt x="1037505" y="1468869"/>
                </a:lnTo>
                <a:close/>
                <a:moveTo>
                  <a:pt x="9186478" y="1458131"/>
                </a:moveTo>
                <a:lnTo>
                  <a:pt x="9196447" y="1463500"/>
                </a:lnTo>
                <a:lnTo>
                  <a:pt x="9176509" y="1473472"/>
                </a:lnTo>
                <a:lnTo>
                  <a:pt x="9165774" y="1473472"/>
                </a:lnTo>
                <a:lnTo>
                  <a:pt x="9165774" y="1468869"/>
                </a:lnTo>
                <a:close/>
                <a:moveTo>
                  <a:pt x="239247" y="1458131"/>
                </a:moveTo>
                <a:lnTo>
                  <a:pt x="259951" y="1458131"/>
                </a:lnTo>
                <a:lnTo>
                  <a:pt x="259951" y="1463500"/>
                </a:lnTo>
                <a:close/>
                <a:moveTo>
                  <a:pt x="9266227" y="1452762"/>
                </a:moveTo>
                <a:lnTo>
                  <a:pt x="9285397" y="1452762"/>
                </a:lnTo>
                <a:lnTo>
                  <a:pt x="9285397" y="1478841"/>
                </a:lnTo>
                <a:lnTo>
                  <a:pt x="9266227" y="1494182"/>
                </a:lnTo>
                <a:lnTo>
                  <a:pt x="9246290" y="1483443"/>
                </a:lnTo>
                <a:lnTo>
                  <a:pt x="9225586" y="1488812"/>
                </a:lnTo>
                <a:lnTo>
                  <a:pt x="9206415" y="1483443"/>
                </a:lnTo>
                <a:lnTo>
                  <a:pt x="9217151" y="1483443"/>
                </a:lnTo>
                <a:lnTo>
                  <a:pt x="9266227" y="1458131"/>
                </a:lnTo>
                <a:close/>
                <a:moveTo>
                  <a:pt x="8698015" y="1452762"/>
                </a:moveTo>
                <a:lnTo>
                  <a:pt x="8707217" y="1458131"/>
                </a:lnTo>
                <a:lnTo>
                  <a:pt x="8717185" y="1463500"/>
                </a:lnTo>
                <a:lnTo>
                  <a:pt x="8707217" y="1468869"/>
                </a:lnTo>
                <a:lnTo>
                  <a:pt x="8688046" y="1468869"/>
                </a:lnTo>
                <a:lnTo>
                  <a:pt x="8678078" y="1463500"/>
                </a:lnTo>
                <a:close/>
                <a:moveTo>
                  <a:pt x="8547719" y="1452762"/>
                </a:moveTo>
                <a:lnTo>
                  <a:pt x="8578391" y="1463500"/>
                </a:lnTo>
                <a:lnTo>
                  <a:pt x="8587593" y="1452762"/>
                </a:lnTo>
                <a:lnTo>
                  <a:pt x="8607530" y="1463500"/>
                </a:lnTo>
                <a:lnTo>
                  <a:pt x="8578391" y="1473472"/>
                </a:lnTo>
                <a:lnTo>
                  <a:pt x="8578391" y="1478841"/>
                </a:lnTo>
                <a:lnTo>
                  <a:pt x="8537750" y="1473472"/>
                </a:lnTo>
                <a:lnTo>
                  <a:pt x="8547719" y="1468869"/>
                </a:lnTo>
                <a:lnTo>
                  <a:pt x="8537750" y="1463500"/>
                </a:lnTo>
                <a:close/>
                <a:moveTo>
                  <a:pt x="8039319" y="1452762"/>
                </a:moveTo>
                <a:lnTo>
                  <a:pt x="8079193" y="1452762"/>
                </a:lnTo>
                <a:lnTo>
                  <a:pt x="8060023" y="1463500"/>
                </a:lnTo>
                <a:lnTo>
                  <a:pt x="8060023" y="1473472"/>
                </a:lnTo>
                <a:lnTo>
                  <a:pt x="8068457" y="1478841"/>
                </a:lnTo>
                <a:lnTo>
                  <a:pt x="8049287" y="1488812"/>
                </a:lnTo>
                <a:lnTo>
                  <a:pt x="8060023" y="1488812"/>
                </a:lnTo>
                <a:lnTo>
                  <a:pt x="8068457" y="1488812"/>
                </a:lnTo>
                <a:lnTo>
                  <a:pt x="8089161" y="1478841"/>
                </a:lnTo>
                <a:lnTo>
                  <a:pt x="8109865" y="1478841"/>
                </a:lnTo>
                <a:lnTo>
                  <a:pt x="8109865" y="1473472"/>
                </a:lnTo>
                <a:lnTo>
                  <a:pt x="8119835" y="1468869"/>
                </a:lnTo>
                <a:lnTo>
                  <a:pt x="8139005" y="1478841"/>
                </a:lnTo>
                <a:lnTo>
                  <a:pt x="8129036" y="1483443"/>
                </a:lnTo>
                <a:lnTo>
                  <a:pt x="8139005" y="1488812"/>
                </a:lnTo>
                <a:lnTo>
                  <a:pt x="8139005" y="1499551"/>
                </a:lnTo>
                <a:lnTo>
                  <a:pt x="8119835" y="1499551"/>
                </a:lnTo>
                <a:lnTo>
                  <a:pt x="8109865" y="1494182"/>
                </a:lnTo>
                <a:lnTo>
                  <a:pt x="8099130" y="1514891"/>
                </a:lnTo>
                <a:lnTo>
                  <a:pt x="8079193" y="1509522"/>
                </a:lnTo>
                <a:lnTo>
                  <a:pt x="8089161" y="1504153"/>
                </a:lnTo>
                <a:lnTo>
                  <a:pt x="8079193" y="1494182"/>
                </a:lnTo>
                <a:lnTo>
                  <a:pt x="8068457" y="1499551"/>
                </a:lnTo>
                <a:lnTo>
                  <a:pt x="8049287" y="1494182"/>
                </a:lnTo>
                <a:lnTo>
                  <a:pt x="8039319" y="1494182"/>
                </a:lnTo>
                <a:lnTo>
                  <a:pt x="8029350" y="1478841"/>
                </a:lnTo>
                <a:lnTo>
                  <a:pt x="8039319" y="1478841"/>
                </a:lnTo>
                <a:lnTo>
                  <a:pt x="8029350" y="1473472"/>
                </a:lnTo>
                <a:lnTo>
                  <a:pt x="8049287" y="1463500"/>
                </a:lnTo>
                <a:close/>
                <a:moveTo>
                  <a:pt x="7959569" y="1452762"/>
                </a:moveTo>
                <a:lnTo>
                  <a:pt x="7979507" y="1452762"/>
                </a:lnTo>
                <a:lnTo>
                  <a:pt x="7969538" y="1458131"/>
                </a:lnTo>
                <a:lnTo>
                  <a:pt x="7969538" y="1468869"/>
                </a:lnTo>
                <a:lnTo>
                  <a:pt x="7939632" y="1468869"/>
                </a:lnTo>
                <a:lnTo>
                  <a:pt x="7929663" y="1458131"/>
                </a:lnTo>
                <a:lnTo>
                  <a:pt x="7948834" y="1463500"/>
                </a:lnTo>
                <a:lnTo>
                  <a:pt x="7959569" y="1463500"/>
                </a:lnTo>
                <a:close/>
                <a:moveTo>
                  <a:pt x="9017011" y="1447393"/>
                </a:moveTo>
                <a:lnTo>
                  <a:pt x="9017011" y="1463500"/>
                </a:lnTo>
                <a:lnTo>
                  <a:pt x="8996307" y="1463500"/>
                </a:lnTo>
                <a:lnTo>
                  <a:pt x="8996307" y="1458131"/>
                </a:lnTo>
                <a:close/>
                <a:moveTo>
                  <a:pt x="8977137" y="1447393"/>
                </a:moveTo>
                <a:lnTo>
                  <a:pt x="8987105" y="1458131"/>
                </a:lnTo>
                <a:lnTo>
                  <a:pt x="8967168" y="1458131"/>
                </a:lnTo>
                <a:close/>
                <a:moveTo>
                  <a:pt x="8237924" y="1447393"/>
                </a:moveTo>
                <a:lnTo>
                  <a:pt x="8248659" y="1452762"/>
                </a:lnTo>
                <a:lnTo>
                  <a:pt x="8248659" y="1463500"/>
                </a:lnTo>
                <a:lnTo>
                  <a:pt x="8237924" y="1468869"/>
                </a:lnTo>
                <a:lnTo>
                  <a:pt x="8229489" y="1468869"/>
                </a:lnTo>
                <a:lnTo>
                  <a:pt x="8198817" y="1468869"/>
                </a:lnTo>
                <a:lnTo>
                  <a:pt x="8198817" y="1458131"/>
                </a:lnTo>
                <a:lnTo>
                  <a:pt x="8218754" y="1458131"/>
                </a:lnTo>
                <a:lnTo>
                  <a:pt x="8229489" y="1463500"/>
                </a:lnTo>
                <a:lnTo>
                  <a:pt x="8237924" y="1458131"/>
                </a:lnTo>
                <a:lnTo>
                  <a:pt x="8218754" y="1458131"/>
                </a:lnTo>
                <a:close/>
                <a:moveTo>
                  <a:pt x="8019381" y="1447393"/>
                </a:moveTo>
                <a:lnTo>
                  <a:pt x="8029350" y="1452762"/>
                </a:lnTo>
                <a:lnTo>
                  <a:pt x="8039319" y="1452762"/>
                </a:lnTo>
                <a:lnTo>
                  <a:pt x="8029350" y="1463500"/>
                </a:lnTo>
                <a:lnTo>
                  <a:pt x="8008645" y="1463500"/>
                </a:lnTo>
                <a:lnTo>
                  <a:pt x="8019381" y="1452762"/>
                </a:lnTo>
                <a:close/>
                <a:moveTo>
                  <a:pt x="10303732" y="1442790"/>
                </a:moveTo>
                <a:lnTo>
                  <a:pt x="10313700" y="1447393"/>
                </a:lnTo>
                <a:lnTo>
                  <a:pt x="10293763" y="1463500"/>
                </a:lnTo>
                <a:lnTo>
                  <a:pt x="10273059" y="1463500"/>
                </a:lnTo>
                <a:lnTo>
                  <a:pt x="10293763" y="1447393"/>
                </a:lnTo>
                <a:close/>
                <a:moveTo>
                  <a:pt x="2394006" y="1442790"/>
                </a:moveTo>
                <a:lnTo>
                  <a:pt x="2403208" y="1442790"/>
                </a:lnTo>
                <a:lnTo>
                  <a:pt x="2403208" y="1452762"/>
                </a:lnTo>
                <a:lnTo>
                  <a:pt x="2394006" y="1452762"/>
                </a:lnTo>
                <a:close/>
                <a:moveTo>
                  <a:pt x="7711339" y="1441147"/>
                </a:moveTo>
                <a:lnTo>
                  <a:pt x="7719555" y="1442790"/>
                </a:lnTo>
                <a:lnTo>
                  <a:pt x="7710353" y="1442790"/>
                </a:lnTo>
                <a:close/>
                <a:moveTo>
                  <a:pt x="9345976" y="1438188"/>
                </a:moveTo>
                <a:lnTo>
                  <a:pt x="9365913" y="1438188"/>
                </a:lnTo>
                <a:lnTo>
                  <a:pt x="9355945" y="1442790"/>
                </a:lnTo>
                <a:lnTo>
                  <a:pt x="9335241" y="1442790"/>
                </a:lnTo>
                <a:close/>
                <a:moveTo>
                  <a:pt x="8467970" y="1438188"/>
                </a:moveTo>
                <a:lnTo>
                  <a:pt x="8477938" y="1452762"/>
                </a:lnTo>
                <a:lnTo>
                  <a:pt x="8487907" y="1452762"/>
                </a:lnTo>
                <a:lnTo>
                  <a:pt x="8487907" y="1442790"/>
                </a:lnTo>
                <a:lnTo>
                  <a:pt x="8508611" y="1442790"/>
                </a:lnTo>
                <a:lnTo>
                  <a:pt x="8508611" y="1452762"/>
                </a:lnTo>
                <a:lnTo>
                  <a:pt x="8537750" y="1463500"/>
                </a:lnTo>
                <a:lnTo>
                  <a:pt x="8518580" y="1473472"/>
                </a:lnTo>
                <a:lnTo>
                  <a:pt x="8518580" y="1468869"/>
                </a:lnTo>
                <a:lnTo>
                  <a:pt x="8497875" y="1463500"/>
                </a:lnTo>
                <a:lnTo>
                  <a:pt x="8477938" y="1463500"/>
                </a:lnTo>
                <a:lnTo>
                  <a:pt x="8458768" y="1468869"/>
                </a:lnTo>
                <a:lnTo>
                  <a:pt x="8458768" y="1463500"/>
                </a:lnTo>
                <a:lnTo>
                  <a:pt x="8438064" y="1463500"/>
                </a:lnTo>
                <a:lnTo>
                  <a:pt x="8448799" y="1473472"/>
                </a:lnTo>
                <a:lnTo>
                  <a:pt x="8458768" y="1468869"/>
                </a:lnTo>
                <a:lnTo>
                  <a:pt x="8458768" y="1483443"/>
                </a:lnTo>
                <a:lnTo>
                  <a:pt x="8448799" y="1483443"/>
                </a:lnTo>
                <a:lnTo>
                  <a:pt x="8438064" y="1483443"/>
                </a:lnTo>
                <a:lnTo>
                  <a:pt x="8428095" y="1478841"/>
                </a:lnTo>
                <a:lnTo>
                  <a:pt x="8418126" y="1483443"/>
                </a:lnTo>
                <a:lnTo>
                  <a:pt x="8408925" y="1483443"/>
                </a:lnTo>
                <a:lnTo>
                  <a:pt x="8408925" y="1478841"/>
                </a:lnTo>
                <a:lnTo>
                  <a:pt x="8388221" y="1478841"/>
                </a:lnTo>
                <a:lnTo>
                  <a:pt x="8398956" y="1468869"/>
                </a:lnTo>
                <a:lnTo>
                  <a:pt x="8398956" y="1458131"/>
                </a:lnTo>
                <a:lnTo>
                  <a:pt x="8388221" y="1452762"/>
                </a:lnTo>
                <a:lnTo>
                  <a:pt x="8418126" y="1447393"/>
                </a:lnTo>
                <a:lnTo>
                  <a:pt x="8438064" y="1447393"/>
                </a:lnTo>
                <a:lnTo>
                  <a:pt x="8448799" y="1452762"/>
                </a:lnTo>
                <a:lnTo>
                  <a:pt x="8458768" y="1447393"/>
                </a:lnTo>
                <a:close/>
                <a:moveTo>
                  <a:pt x="8328409" y="1438188"/>
                </a:moveTo>
                <a:lnTo>
                  <a:pt x="8349113" y="1442790"/>
                </a:lnTo>
                <a:lnTo>
                  <a:pt x="8339144" y="1447393"/>
                </a:lnTo>
                <a:lnTo>
                  <a:pt x="8349113" y="1447393"/>
                </a:lnTo>
                <a:lnTo>
                  <a:pt x="8368283" y="1452762"/>
                </a:lnTo>
                <a:lnTo>
                  <a:pt x="8378252" y="1452762"/>
                </a:lnTo>
                <a:lnTo>
                  <a:pt x="8358315" y="1458131"/>
                </a:lnTo>
                <a:lnTo>
                  <a:pt x="8358315" y="1468869"/>
                </a:lnTo>
                <a:lnTo>
                  <a:pt x="8339144" y="1463500"/>
                </a:lnTo>
                <a:lnTo>
                  <a:pt x="8339144" y="1458131"/>
                </a:lnTo>
                <a:lnTo>
                  <a:pt x="8328409" y="1452762"/>
                </a:lnTo>
                <a:close/>
                <a:moveTo>
                  <a:pt x="1396376" y="1438188"/>
                </a:moveTo>
                <a:lnTo>
                  <a:pt x="1436250" y="1447393"/>
                </a:lnTo>
                <a:lnTo>
                  <a:pt x="1415546" y="1447393"/>
                </a:lnTo>
                <a:close/>
                <a:moveTo>
                  <a:pt x="1117254" y="1438188"/>
                </a:moveTo>
                <a:lnTo>
                  <a:pt x="1117254" y="1447393"/>
                </a:lnTo>
                <a:lnTo>
                  <a:pt x="1097317" y="1442790"/>
                </a:lnTo>
                <a:close/>
                <a:moveTo>
                  <a:pt x="10322902" y="1432819"/>
                </a:moveTo>
                <a:lnTo>
                  <a:pt x="10343606" y="1438188"/>
                </a:lnTo>
                <a:lnTo>
                  <a:pt x="10322902" y="1442790"/>
                </a:lnTo>
                <a:close/>
                <a:moveTo>
                  <a:pt x="9375882" y="1432819"/>
                </a:moveTo>
                <a:lnTo>
                  <a:pt x="9386617" y="1438188"/>
                </a:lnTo>
                <a:lnTo>
                  <a:pt x="9365913" y="1438188"/>
                </a:lnTo>
                <a:close/>
                <a:moveTo>
                  <a:pt x="9236321" y="1432819"/>
                </a:moveTo>
                <a:lnTo>
                  <a:pt x="9246290" y="1432819"/>
                </a:lnTo>
                <a:lnTo>
                  <a:pt x="9246290" y="1438188"/>
                </a:lnTo>
                <a:lnTo>
                  <a:pt x="9236321" y="1438188"/>
                </a:lnTo>
                <a:close/>
                <a:moveTo>
                  <a:pt x="8597562" y="1432819"/>
                </a:moveTo>
                <a:lnTo>
                  <a:pt x="8618266" y="1438188"/>
                </a:lnTo>
                <a:lnTo>
                  <a:pt x="8597562" y="1438188"/>
                </a:lnTo>
                <a:close/>
                <a:moveTo>
                  <a:pt x="8298503" y="1427450"/>
                </a:moveTo>
                <a:lnTo>
                  <a:pt x="8308471" y="1427450"/>
                </a:lnTo>
                <a:lnTo>
                  <a:pt x="8298503" y="1432819"/>
                </a:lnTo>
                <a:close/>
                <a:moveTo>
                  <a:pt x="429418" y="1427450"/>
                </a:moveTo>
                <a:lnTo>
                  <a:pt x="438620" y="1432819"/>
                </a:lnTo>
                <a:lnTo>
                  <a:pt x="419450" y="1432819"/>
                </a:lnTo>
                <a:close/>
                <a:moveTo>
                  <a:pt x="8418126" y="1422080"/>
                </a:moveTo>
                <a:lnTo>
                  <a:pt x="8438064" y="1422080"/>
                </a:lnTo>
                <a:lnTo>
                  <a:pt x="8438064" y="1427450"/>
                </a:lnTo>
                <a:lnTo>
                  <a:pt x="8418126" y="1432819"/>
                </a:lnTo>
                <a:close/>
                <a:moveTo>
                  <a:pt x="1436250" y="1422080"/>
                </a:moveTo>
                <a:lnTo>
                  <a:pt x="1446219" y="1427450"/>
                </a:lnTo>
                <a:lnTo>
                  <a:pt x="1436250" y="1432819"/>
                </a:lnTo>
                <a:lnTo>
                  <a:pt x="1426281" y="1427450"/>
                </a:lnTo>
                <a:close/>
                <a:moveTo>
                  <a:pt x="10293763" y="1416711"/>
                </a:moveTo>
                <a:lnTo>
                  <a:pt x="10303732" y="1416711"/>
                </a:lnTo>
                <a:lnTo>
                  <a:pt x="10293763" y="1422080"/>
                </a:lnTo>
                <a:lnTo>
                  <a:pt x="10313700" y="1427450"/>
                </a:lnTo>
                <a:lnTo>
                  <a:pt x="10293763" y="1438188"/>
                </a:lnTo>
                <a:lnTo>
                  <a:pt x="10273059" y="1432819"/>
                </a:lnTo>
                <a:lnTo>
                  <a:pt x="10243920" y="1447393"/>
                </a:lnTo>
                <a:lnTo>
                  <a:pt x="10233951" y="1447393"/>
                </a:lnTo>
                <a:close/>
                <a:moveTo>
                  <a:pt x="8698015" y="1416711"/>
                </a:moveTo>
                <a:lnTo>
                  <a:pt x="8707217" y="1422080"/>
                </a:lnTo>
                <a:lnTo>
                  <a:pt x="8698015" y="1427450"/>
                </a:lnTo>
                <a:lnTo>
                  <a:pt x="8717185" y="1427450"/>
                </a:lnTo>
                <a:lnTo>
                  <a:pt x="8707217" y="1432819"/>
                </a:lnTo>
                <a:lnTo>
                  <a:pt x="8707217" y="1442790"/>
                </a:lnTo>
                <a:lnTo>
                  <a:pt x="8698015" y="1442790"/>
                </a:lnTo>
                <a:lnTo>
                  <a:pt x="8698015" y="1438188"/>
                </a:lnTo>
                <a:lnTo>
                  <a:pt x="8698015" y="1432819"/>
                </a:lnTo>
                <a:lnTo>
                  <a:pt x="8688046" y="1427450"/>
                </a:lnTo>
                <a:lnTo>
                  <a:pt x="8678078" y="1432819"/>
                </a:lnTo>
                <a:lnTo>
                  <a:pt x="8657374" y="1427450"/>
                </a:lnTo>
                <a:lnTo>
                  <a:pt x="8638203" y="1422080"/>
                </a:lnTo>
                <a:lnTo>
                  <a:pt x="8678078" y="1422080"/>
                </a:lnTo>
                <a:close/>
                <a:moveTo>
                  <a:pt x="8029350" y="1416711"/>
                </a:moveTo>
                <a:lnTo>
                  <a:pt x="8049287" y="1416711"/>
                </a:lnTo>
                <a:lnTo>
                  <a:pt x="8029350" y="1427450"/>
                </a:lnTo>
                <a:lnTo>
                  <a:pt x="8029350" y="1432819"/>
                </a:lnTo>
                <a:lnTo>
                  <a:pt x="8008645" y="1432819"/>
                </a:lnTo>
                <a:close/>
                <a:moveTo>
                  <a:pt x="7969538" y="1416711"/>
                </a:moveTo>
                <a:lnTo>
                  <a:pt x="7969538" y="1438188"/>
                </a:lnTo>
                <a:lnTo>
                  <a:pt x="7959569" y="1432819"/>
                </a:lnTo>
                <a:lnTo>
                  <a:pt x="7948834" y="1432819"/>
                </a:lnTo>
                <a:close/>
                <a:moveTo>
                  <a:pt x="1167097" y="1416711"/>
                </a:moveTo>
                <a:lnTo>
                  <a:pt x="1177066" y="1416711"/>
                </a:lnTo>
                <a:lnTo>
                  <a:pt x="1186267" y="1416711"/>
                </a:lnTo>
                <a:lnTo>
                  <a:pt x="1186267" y="1422080"/>
                </a:lnTo>
                <a:lnTo>
                  <a:pt x="1177066" y="1422080"/>
                </a:lnTo>
                <a:close/>
                <a:moveTo>
                  <a:pt x="8657374" y="1406740"/>
                </a:moveTo>
                <a:lnTo>
                  <a:pt x="8667342" y="1406740"/>
                </a:lnTo>
                <a:lnTo>
                  <a:pt x="8667342" y="1411342"/>
                </a:lnTo>
                <a:lnTo>
                  <a:pt x="8657374" y="1411342"/>
                </a:lnTo>
                <a:close/>
                <a:moveTo>
                  <a:pt x="8547719" y="1406740"/>
                </a:moveTo>
                <a:lnTo>
                  <a:pt x="8558454" y="1411342"/>
                </a:lnTo>
                <a:lnTo>
                  <a:pt x="8578391" y="1416711"/>
                </a:lnTo>
                <a:lnTo>
                  <a:pt x="8568423" y="1427450"/>
                </a:lnTo>
                <a:lnTo>
                  <a:pt x="8547719" y="1427450"/>
                </a:lnTo>
                <a:lnTo>
                  <a:pt x="8547719" y="1438188"/>
                </a:lnTo>
                <a:lnTo>
                  <a:pt x="8518580" y="1438188"/>
                </a:lnTo>
                <a:lnTo>
                  <a:pt x="8508611" y="1427450"/>
                </a:lnTo>
                <a:lnTo>
                  <a:pt x="8518580" y="1427450"/>
                </a:lnTo>
                <a:lnTo>
                  <a:pt x="8527781" y="1416711"/>
                </a:lnTo>
                <a:lnTo>
                  <a:pt x="8508611" y="1411342"/>
                </a:lnTo>
                <a:close/>
                <a:moveTo>
                  <a:pt x="1475358" y="1406740"/>
                </a:moveTo>
                <a:lnTo>
                  <a:pt x="1496062" y="1411342"/>
                </a:lnTo>
                <a:lnTo>
                  <a:pt x="1496062" y="1416711"/>
                </a:lnTo>
                <a:lnTo>
                  <a:pt x="1486093" y="1416711"/>
                </a:lnTo>
                <a:lnTo>
                  <a:pt x="1466923" y="1411342"/>
                </a:lnTo>
                <a:close/>
                <a:moveTo>
                  <a:pt x="9105962" y="1402138"/>
                </a:moveTo>
                <a:lnTo>
                  <a:pt x="9115931" y="1406740"/>
                </a:lnTo>
                <a:lnTo>
                  <a:pt x="9126666" y="1411342"/>
                </a:lnTo>
                <a:lnTo>
                  <a:pt x="9105962" y="1411342"/>
                </a:lnTo>
                <a:lnTo>
                  <a:pt x="9096760" y="1406740"/>
                </a:lnTo>
                <a:close/>
                <a:moveTo>
                  <a:pt x="797491" y="1402138"/>
                </a:moveTo>
                <a:lnTo>
                  <a:pt x="808226" y="1402138"/>
                </a:lnTo>
                <a:lnTo>
                  <a:pt x="818195" y="1406740"/>
                </a:lnTo>
                <a:lnTo>
                  <a:pt x="797491" y="1406740"/>
                </a:lnTo>
                <a:close/>
                <a:moveTo>
                  <a:pt x="9256258" y="1396768"/>
                </a:moveTo>
                <a:lnTo>
                  <a:pt x="9256258" y="1402138"/>
                </a:lnTo>
                <a:lnTo>
                  <a:pt x="9246290" y="1411342"/>
                </a:lnTo>
                <a:lnTo>
                  <a:pt x="9236321" y="1411342"/>
                </a:lnTo>
                <a:lnTo>
                  <a:pt x="9236321" y="1406740"/>
                </a:lnTo>
                <a:close/>
                <a:moveTo>
                  <a:pt x="8897388" y="1396768"/>
                </a:moveTo>
                <a:lnTo>
                  <a:pt x="8927293" y="1406740"/>
                </a:lnTo>
                <a:lnTo>
                  <a:pt x="8927293" y="1411342"/>
                </a:lnTo>
                <a:lnTo>
                  <a:pt x="8917325" y="1422080"/>
                </a:lnTo>
                <a:lnTo>
                  <a:pt x="8897388" y="1416711"/>
                </a:lnTo>
                <a:lnTo>
                  <a:pt x="8876683" y="1416711"/>
                </a:lnTo>
                <a:lnTo>
                  <a:pt x="8897388" y="1411342"/>
                </a:lnTo>
                <a:lnTo>
                  <a:pt x="8886652" y="1406740"/>
                </a:lnTo>
                <a:lnTo>
                  <a:pt x="8886652" y="1402138"/>
                </a:lnTo>
                <a:close/>
                <a:moveTo>
                  <a:pt x="8477938" y="1396768"/>
                </a:moveTo>
                <a:lnTo>
                  <a:pt x="8477938" y="1406740"/>
                </a:lnTo>
                <a:lnTo>
                  <a:pt x="8467970" y="1406740"/>
                </a:lnTo>
                <a:close/>
                <a:moveTo>
                  <a:pt x="8298503" y="1396768"/>
                </a:moveTo>
                <a:lnTo>
                  <a:pt x="8308471" y="1396768"/>
                </a:lnTo>
                <a:lnTo>
                  <a:pt x="8308471" y="1411342"/>
                </a:lnTo>
                <a:lnTo>
                  <a:pt x="8289301" y="1411342"/>
                </a:lnTo>
                <a:lnTo>
                  <a:pt x="8289301" y="1402138"/>
                </a:lnTo>
                <a:close/>
                <a:moveTo>
                  <a:pt x="7830744" y="1396768"/>
                </a:moveTo>
                <a:lnTo>
                  <a:pt x="7839179" y="1396768"/>
                </a:lnTo>
                <a:lnTo>
                  <a:pt x="7830744" y="1402138"/>
                </a:lnTo>
                <a:lnTo>
                  <a:pt x="7830744" y="1411342"/>
                </a:lnTo>
                <a:lnTo>
                  <a:pt x="7839179" y="1416711"/>
                </a:lnTo>
                <a:lnTo>
                  <a:pt x="7830744" y="1422080"/>
                </a:lnTo>
                <a:lnTo>
                  <a:pt x="7830744" y="1432819"/>
                </a:lnTo>
                <a:lnTo>
                  <a:pt x="7820009" y="1432819"/>
                </a:lnTo>
                <a:lnTo>
                  <a:pt x="7790103" y="1432819"/>
                </a:lnTo>
                <a:lnTo>
                  <a:pt x="7779367" y="1438188"/>
                </a:lnTo>
                <a:lnTo>
                  <a:pt x="7779367" y="1422080"/>
                </a:lnTo>
                <a:lnTo>
                  <a:pt x="7770165" y="1422080"/>
                </a:lnTo>
                <a:lnTo>
                  <a:pt x="7800071" y="1406740"/>
                </a:lnTo>
                <a:lnTo>
                  <a:pt x="7810040" y="1402138"/>
                </a:lnTo>
                <a:close/>
                <a:moveTo>
                  <a:pt x="1256815" y="1396768"/>
                </a:moveTo>
                <a:lnTo>
                  <a:pt x="1286721" y="1402138"/>
                </a:lnTo>
                <a:lnTo>
                  <a:pt x="1286721" y="1406740"/>
                </a:lnTo>
                <a:lnTo>
                  <a:pt x="1266783" y="1416711"/>
                </a:lnTo>
                <a:lnTo>
                  <a:pt x="1246079" y="1411342"/>
                </a:lnTo>
                <a:lnTo>
                  <a:pt x="1246079" y="1402138"/>
                </a:lnTo>
                <a:close/>
                <a:moveTo>
                  <a:pt x="10382714" y="1391399"/>
                </a:moveTo>
                <a:lnTo>
                  <a:pt x="10382714" y="1406740"/>
                </a:lnTo>
                <a:lnTo>
                  <a:pt x="10363543" y="1406740"/>
                </a:lnTo>
                <a:lnTo>
                  <a:pt x="10353575" y="1411342"/>
                </a:lnTo>
                <a:lnTo>
                  <a:pt x="10373512" y="1416711"/>
                </a:lnTo>
                <a:lnTo>
                  <a:pt x="10363543" y="1422080"/>
                </a:lnTo>
                <a:lnTo>
                  <a:pt x="10382714" y="1422080"/>
                </a:lnTo>
                <a:lnTo>
                  <a:pt x="10373512" y="1427450"/>
                </a:lnTo>
                <a:lnTo>
                  <a:pt x="10353575" y="1438188"/>
                </a:lnTo>
                <a:lnTo>
                  <a:pt x="10343606" y="1438188"/>
                </a:lnTo>
                <a:lnTo>
                  <a:pt x="10343606" y="1422080"/>
                </a:lnTo>
                <a:lnTo>
                  <a:pt x="10322902" y="1427450"/>
                </a:lnTo>
                <a:lnTo>
                  <a:pt x="10313700" y="1422080"/>
                </a:lnTo>
                <a:lnTo>
                  <a:pt x="10343606" y="1411342"/>
                </a:lnTo>
                <a:lnTo>
                  <a:pt x="10343606" y="1402138"/>
                </a:lnTo>
                <a:lnTo>
                  <a:pt x="10363543" y="1402138"/>
                </a:lnTo>
                <a:close/>
                <a:moveTo>
                  <a:pt x="9335241" y="1386030"/>
                </a:moveTo>
                <a:lnTo>
                  <a:pt x="9345976" y="1396768"/>
                </a:lnTo>
                <a:lnTo>
                  <a:pt x="9345976" y="1402138"/>
                </a:lnTo>
                <a:lnTo>
                  <a:pt x="9316070" y="1396768"/>
                </a:lnTo>
                <a:close/>
                <a:moveTo>
                  <a:pt x="8847544" y="1386030"/>
                </a:moveTo>
                <a:lnTo>
                  <a:pt x="8857513" y="1391399"/>
                </a:lnTo>
                <a:lnTo>
                  <a:pt x="8867482" y="1391399"/>
                </a:lnTo>
                <a:lnTo>
                  <a:pt x="8876683" y="1386030"/>
                </a:lnTo>
                <a:lnTo>
                  <a:pt x="8886652" y="1402138"/>
                </a:lnTo>
                <a:lnTo>
                  <a:pt x="8876683" y="1402138"/>
                </a:lnTo>
                <a:lnTo>
                  <a:pt x="8867482" y="1406740"/>
                </a:lnTo>
                <a:lnTo>
                  <a:pt x="8826840" y="1406740"/>
                </a:lnTo>
                <a:lnTo>
                  <a:pt x="8826840" y="1391399"/>
                </a:lnTo>
                <a:close/>
                <a:moveTo>
                  <a:pt x="8578391" y="1386030"/>
                </a:moveTo>
                <a:lnTo>
                  <a:pt x="8597562" y="1391399"/>
                </a:lnTo>
                <a:lnTo>
                  <a:pt x="8587593" y="1396768"/>
                </a:lnTo>
                <a:lnTo>
                  <a:pt x="8597562" y="1402138"/>
                </a:lnTo>
                <a:lnTo>
                  <a:pt x="8578391" y="1411342"/>
                </a:lnTo>
                <a:lnTo>
                  <a:pt x="8568423" y="1406740"/>
                </a:lnTo>
                <a:lnTo>
                  <a:pt x="8568423" y="1402138"/>
                </a:lnTo>
                <a:lnTo>
                  <a:pt x="8578391" y="1396768"/>
                </a:lnTo>
                <a:close/>
                <a:moveTo>
                  <a:pt x="8508611" y="1386030"/>
                </a:moveTo>
                <a:lnTo>
                  <a:pt x="8518580" y="1391399"/>
                </a:lnTo>
                <a:lnTo>
                  <a:pt x="8518580" y="1402138"/>
                </a:lnTo>
                <a:lnTo>
                  <a:pt x="8497875" y="1406740"/>
                </a:lnTo>
                <a:lnTo>
                  <a:pt x="8477938" y="1422080"/>
                </a:lnTo>
                <a:lnTo>
                  <a:pt x="8487907" y="1422080"/>
                </a:lnTo>
                <a:lnTo>
                  <a:pt x="8487907" y="1442790"/>
                </a:lnTo>
                <a:lnTo>
                  <a:pt x="8467970" y="1438188"/>
                </a:lnTo>
                <a:lnTo>
                  <a:pt x="8467970" y="1432819"/>
                </a:lnTo>
                <a:lnTo>
                  <a:pt x="8458768" y="1427450"/>
                </a:lnTo>
                <a:lnTo>
                  <a:pt x="8467970" y="1422080"/>
                </a:lnTo>
                <a:lnTo>
                  <a:pt x="8467970" y="1416711"/>
                </a:lnTo>
                <a:lnTo>
                  <a:pt x="8477938" y="1411342"/>
                </a:lnTo>
                <a:lnTo>
                  <a:pt x="8477938" y="1406740"/>
                </a:lnTo>
                <a:lnTo>
                  <a:pt x="8487907" y="1402138"/>
                </a:lnTo>
                <a:lnTo>
                  <a:pt x="8487907" y="1391399"/>
                </a:lnTo>
                <a:close/>
                <a:moveTo>
                  <a:pt x="7879821" y="1386030"/>
                </a:moveTo>
                <a:lnTo>
                  <a:pt x="7889022" y="1391399"/>
                </a:lnTo>
                <a:lnTo>
                  <a:pt x="7859883" y="1396768"/>
                </a:lnTo>
                <a:close/>
                <a:moveTo>
                  <a:pt x="1276752" y="1386030"/>
                </a:moveTo>
                <a:lnTo>
                  <a:pt x="1316626" y="1386030"/>
                </a:lnTo>
                <a:lnTo>
                  <a:pt x="1336564" y="1391399"/>
                </a:lnTo>
                <a:lnTo>
                  <a:pt x="1336564" y="1396768"/>
                </a:lnTo>
                <a:lnTo>
                  <a:pt x="1305891" y="1402138"/>
                </a:lnTo>
                <a:lnTo>
                  <a:pt x="1297456" y="1396768"/>
                </a:lnTo>
                <a:lnTo>
                  <a:pt x="1276752" y="1396768"/>
                </a:lnTo>
                <a:close/>
                <a:moveTo>
                  <a:pt x="479261" y="1386030"/>
                </a:moveTo>
                <a:lnTo>
                  <a:pt x="518369" y="1386030"/>
                </a:lnTo>
                <a:lnTo>
                  <a:pt x="529105" y="1402138"/>
                </a:lnTo>
                <a:lnTo>
                  <a:pt x="508401" y="1402138"/>
                </a:lnTo>
                <a:lnTo>
                  <a:pt x="489230" y="1391399"/>
                </a:lnTo>
                <a:lnTo>
                  <a:pt x="479261" y="1391399"/>
                </a:lnTo>
                <a:close/>
                <a:moveTo>
                  <a:pt x="10682540" y="1381428"/>
                </a:moveTo>
                <a:lnTo>
                  <a:pt x="10692508" y="1381428"/>
                </a:lnTo>
                <a:lnTo>
                  <a:pt x="10692508" y="1386030"/>
                </a:lnTo>
                <a:lnTo>
                  <a:pt x="10682540" y="1386030"/>
                </a:lnTo>
                <a:close/>
                <a:moveTo>
                  <a:pt x="9136635" y="1381428"/>
                </a:moveTo>
                <a:lnTo>
                  <a:pt x="9146603" y="1391399"/>
                </a:lnTo>
                <a:lnTo>
                  <a:pt x="9146603" y="1402138"/>
                </a:lnTo>
                <a:lnTo>
                  <a:pt x="9126666" y="1406740"/>
                </a:lnTo>
                <a:lnTo>
                  <a:pt x="9115931" y="1402138"/>
                </a:lnTo>
                <a:lnTo>
                  <a:pt x="9115931" y="1386030"/>
                </a:lnTo>
                <a:close/>
                <a:moveTo>
                  <a:pt x="8558454" y="1381428"/>
                </a:moveTo>
                <a:lnTo>
                  <a:pt x="8568423" y="1381428"/>
                </a:lnTo>
                <a:lnTo>
                  <a:pt x="8568423" y="1402138"/>
                </a:lnTo>
                <a:lnTo>
                  <a:pt x="8547719" y="1402138"/>
                </a:lnTo>
                <a:lnTo>
                  <a:pt x="8558454" y="1386030"/>
                </a:lnTo>
                <a:close/>
                <a:moveTo>
                  <a:pt x="8408925" y="1381428"/>
                </a:moveTo>
                <a:lnTo>
                  <a:pt x="8418126" y="1386030"/>
                </a:lnTo>
                <a:lnTo>
                  <a:pt x="8408925" y="1391399"/>
                </a:lnTo>
                <a:close/>
                <a:moveTo>
                  <a:pt x="8049287" y="1381428"/>
                </a:moveTo>
                <a:lnTo>
                  <a:pt x="8068457" y="1386030"/>
                </a:lnTo>
                <a:lnTo>
                  <a:pt x="8049287" y="1391399"/>
                </a:lnTo>
                <a:close/>
                <a:moveTo>
                  <a:pt x="907146" y="1381428"/>
                </a:moveTo>
                <a:lnTo>
                  <a:pt x="937819" y="1381428"/>
                </a:lnTo>
                <a:lnTo>
                  <a:pt x="927850" y="1386030"/>
                </a:lnTo>
                <a:lnTo>
                  <a:pt x="917881" y="1386030"/>
                </a:lnTo>
                <a:close/>
                <a:moveTo>
                  <a:pt x="747648" y="1381428"/>
                </a:moveTo>
                <a:lnTo>
                  <a:pt x="758383" y="1391399"/>
                </a:lnTo>
                <a:lnTo>
                  <a:pt x="737679" y="1391399"/>
                </a:lnTo>
                <a:close/>
                <a:moveTo>
                  <a:pt x="9485537" y="1376058"/>
                </a:moveTo>
                <a:lnTo>
                  <a:pt x="9506241" y="1376058"/>
                </a:lnTo>
                <a:lnTo>
                  <a:pt x="9496272" y="1381428"/>
                </a:lnTo>
                <a:lnTo>
                  <a:pt x="9506241" y="1386030"/>
                </a:lnTo>
                <a:lnTo>
                  <a:pt x="9496272" y="1386030"/>
                </a:lnTo>
                <a:close/>
                <a:moveTo>
                  <a:pt x="8458768" y="1370689"/>
                </a:moveTo>
                <a:lnTo>
                  <a:pt x="8467970" y="1376058"/>
                </a:lnTo>
                <a:lnTo>
                  <a:pt x="8458768" y="1381428"/>
                </a:lnTo>
                <a:lnTo>
                  <a:pt x="8467970" y="1386030"/>
                </a:lnTo>
                <a:lnTo>
                  <a:pt x="8438064" y="1386030"/>
                </a:lnTo>
                <a:lnTo>
                  <a:pt x="8428095" y="1391399"/>
                </a:lnTo>
                <a:lnTo>
                  <a:pt x="8428095" y="1386030"/>
                </a:lnTo>
                <a:close/>
                <a:moveTo>
                  <a:pt x="10403418" y="1360718"/>
                </a:moveTo>
                <a:lnTo>
                  <a:pt x="10423355" y="1360718"/>
                </a:lnTo>
                <a:lnTo>
                  <a:pt x="10403418" y="1370689"/>
                </a:lnTo>
                <a:lnTo>
                  <a:pt x="10393449" y="1370689"/>
                </a:lnTo>
                <a:close/>
                <a:moveTo>
                  <a:pt x="10273059" y="1360718"/>
                </a:moveTo>
                <a:lnTo>
                  <a:pt x="10273059" y="1370689"/>
                </a:lnTo>
                <a:lnTo>
                  <a:pt x="10293763" y="1386030"/>
                </a:lnTo>
                <a:lnTo>
                  <a:pt x="10283794" y="1391399"/>
                </a:lnTo>
                <a:lnTo>
                  <a:pt x="10293763" y="1396768"/>
                </a:lnTo>
                <a:lnTo>
                  <a:pt x="10283794" y="1402138"/>
                </a:lnTo>
                <a:lnTo>
                  <a:pt x="10283794" y="1411342"/>
                </a:lnTo>
                <a:lnTo>
                  <a:pt x="10273059" y="1406740"/>
                </a:lnTo>
                <a:lnTo>
                  <a:pt x="10263090" y="1391399"/>
                </a:lnTo>
                <a:lnTo>
                  <a:pt x="10253888" y="1386030"/>
                </a:lnTo>
                <a:lnTo>
                  <a:pt x="10223216" y="1402138"/>
                </a:lnTo>
                <a:lnTo>
                  <a:pt x="10213247" y="1396768"/>
                </a:lnTo>
                <a:lnTo>
                  <a:pt x="10243920" y="1386030"/>
                </a:lnTo>
                <a:lnTo>
                  <a:pt x="10233951" y="1381428"/>
                </a:lnTo>
                <a:lnTo>
                  <a:pt x="10243920" y="1376058"/>
                </a:lnTo>
                <a:lnTo>
                  <a:pt x="10253888" y="1381428"/>
                </a:lnTo>
                <a:lnTo>
                  <a:pt x="10263090" y="1381428"/>
                </a:lnTo>
                <a:close/>
                <a:moveTo>
                  <a:pt x="10233951" y="1360718"/>
                </a:moveTo>
                <a:lnTo>
                  <a:pt x="10263090" y="1366087"/>
                </a:lnTo>
                <a:lnTo>
                  <a:pt x="10233951" y="1370689"/>
                </a:lnTo>
                <a:lnTo>
                  <a:pt x="10223216" y="1381428"/>
                </a:lnTo>
                <a:lnTo>
                  <a:pt x="10203278" y="1370689"/>
                </a:lnTo>
                <a:lnTo>
                  <a:pt x="10203278" y="1366087"/>
                </a:lnTo>
                <a:lnTo>
                  <a:pt x="10223216" y="1370689"/>
                </a:lnTo>
                <a:close/>
                <a:moveTo>
                  <a:pt x="9405788" y="1360718"/>
                </a:moveTo>
                <a:lnTo>
                  <a:pt x="9415756" y="1360718"/>
                </a:lnTo>
                <a:lnTo>
                  <a:pt x="9405788" y="1366087"/>
                </a:lnTo>
                <a:close/>
                <a:moveTo>
                  <a:pt x="9165774" y="1360718"/>
                </a:moveTo>
                <a:lnTo>
                  <a:pt x="9186478" y="1360718"/>
                </a:lnTo>
                <a:lnTo>
                  <a:pt x="9186478" y="1366087"/>
                </a:lnTo>
                <a:lnTo>
                  <a:pt x="9176509" y="1376058"/>
                </a:lnTo>
                <a:close/>
                <a:moveTo>
                  <a:pt x="9006276" y="1360718"/>
                </a:moveTo>
                <a:lnTo>
                  <a:pt x="9017011" y="1370689"/>
                </a:lnTo>
                <a:lnTo>
                  <a:pt x="8996307" y="1376058"/>
                </a:lnTo>
                <a:lnTo>
                  <a:pt x="8987105" y="1386030"/>
                </a:lnTo>
                <a:lnTo>
                  <a:pt x="8967168" y="1396768"/>
                </a:lnTo>
                <a:lnTo>
                  <a:pt x="8996307" y="1402138"/>
                </a:lnTo>
                <a:lnTo>
                  <a:pt x="9017011" y="1386030"/>
                </a:lnTo>
                <a:lnTo>
                  <a:pt x="9026980" y="1386030"/>
                </a:lnTo>
                <a:lnTo>
                  <a:pt x="9036948" y="1381428"/>
                </a:lnTo>
                <a:lnTo>
                  <a:pt x="9036948" y="1391399"/>
                </a:lnTo>
                <a:lnTo>
                  <a:pt x="9026980" y="1391399"/>
                </a:lnTo>
                <a:lnTo>
                  <a:pt x="9017011" y="1402138"/>
                </a:lnTo>
                <a:lnTo>
                  <a:pt x="9036948" y="1406740"/>
                </a:lnTo>
                <a:lnTo>
                  <a:pt x="9026980" y="1411342"/>
                </a:lnTo>
                <a:lnTo>
                  <a:pt x="9017011" y="1411342"/>
                </a:lnTo>
                <a:lnTo>
                  <a:pt x="9017011" y="1427450"/>
                </a:lnTo>
                <a:lnTo>
                  <a:pt x="9026980" y="1422080"/>
                </a:lnTo>
                <a:lnTo>
                  <a:pt x="9046150" y="1427450"/>
                </a:lnTo>
                <a:lnTo>
                  <a:pt x="9066854" y="1422080"/>
                </a:lnTo>
                <a:lnTo>
                  <a:pt x="9066854" y="1416711"/>
                </a:lnTo>
                <a:lnTo>
                  <a:pt x="9056119" y="1411342"/>
                </a:lnTo>
                <a:lnTo>
                  <a:pt x="9056119" y="1406740"/>
                </a:lnTo>
                <a:lnTo>
                  <a:pt x="9076823" y="1406740"/>
                </a:lnTo>
                <a:lnTo>
                  <a:pt x="9076823" y="1411342"/>
                </a:lnTo>
                <a:lnTo>
                  <a:pt x="9086792" y="1422080"/>
                </a:lnTo>
                <a:lnTo>
                  <a:pt x="9096760" y="1416711"/>
                </a:lnTo>
                <a:lnTo>
                  <a:pt x="9115931" y="1416711"/>
                </a:lnTo>
                <a:lnTo>
                  <a:pt x="9115931" y="1422080"/>
                </a:lnTo>
                <a:lnTo>
                  <a:pt x="9105962" y="1432819"/>
                </a:lnTo>
                <a:lnTo>
                  <a:pt x="9115931" y="1432819"/>
                </a:lnTo>
                <a:lnTo>
                  <a:pt x="9126666" y="1427450"/>
                </a:lnTo>
                <a:lnTo>
                  <a:pt x="9146603" y="1427450"/>
                </a:lnTo>
                <a:lnTo>
                  <a:pt x="9146603" y="1416711"/>
                </a:lnTo>
                <a:lnTo>
                  <a:pt x="9156572" y="1416711"/>
                </a:lnTo>
                <a:lnTo>
                  <a:pt x="9165774" y="1411342"/>
                </a:lnTo>
                <a:lnTo>
                  <a:pt x="9176509" y="1406740"/>
                </a:lnTo>
                <a:lnTo>
                  <a:pt x="9165774" y="1422080"/>
                </a:lnTo>
                <a:lnTo>
                  <a:pt x="9146603" y="1432819"/>
                </a:lnTo>
                <a:lnTo>
                  <a:pt x="9146603" y="1442790"/>
                </a:lnTo>
                <a:lnTo>
                  <a:pt x="9126666" y="1438188"/>
                </a:lnTo>
                <a:lnTo>
                  <a:pt x="9115931" y="1447393"/>
                </a:lnTo>
                <a:lnTo>
                  <a:pt x="9105962" y="1442790"/>
                </a:lnTo>
                <a:lnTo>
                  <a:pt x="9096760" y="1458131"/>
                </a:lnTo>
                <a:lnTo>
                  <a:pt x="9066854" y="1468869"/>
                </a:lnTo>
                <a:lnTo>
                  <a:pt x="9036948" y="1478841"/>
                </a:lnTo>
                <a:lnTo>
                  <a:pt x="9036948" y="1473472"/>
                </a:lnTo>
                <a:lnTo>
                  <a:pt x="9056119" y="1458131"/>
                </a:lnTo>
                <a:lnTo>
                  <a:pt x="9076823" y="1458131"/>
                </a:lnTo>
                <a:lnTo>
                  <a:pt x="9086792" y="1447393"/>
                </a:lnTo>
                <a:lnTo>
                  <a:pt x="9056119" y="1447393"/>
                </a:lnTo>
                <a:lnTo>
                  <a:pt x="9026980" y="1458131"/>
                </a:lnTo>
                <a:lnTo>
                  <a:pt x="9026980" y="1447393"/>
                </a:lnTo>
                <a:lnTo>
                  <a:pt x="9017011" y="1447393"/>
                </a:lnTo>
                <a:lnTo>
                  <a:pt x="9006276" y="1447393"/>
                </a:lnTo>
                <a:lnTo>
                  <a:pt x="9017011" y="1442790"/>
                </a:lnTo>
                <a:lnTo>
                  <a:pt x="8987105" y="1427450"/>
                </a:lnTo>
                <a:lnTo>
                  <a:pt x="8977137" y="1411342"/>
                </a:lnTo>
                <a:lnTo>
                  <a:pt x="8977137" y="1427450"/>
                </a:lnTo>
                <a:lnTo>
                  <a:pt x="8977137" y="1432819"/>
                </a:lnTo>
                <a:lnTo>
                  <a:pt x="8957199" y="1438188"/>
                </a:lnTo>
                <a:lnTo>
                  <a:pt x="8957199" y="1458131"/>
                </a:lnTo>
                <a:lnTo>
                  <a:pt x="8936495" y="1458131"/>
                </a:lnTo>
                <a:lnTo>
                  <a:pt x="8927293" y="1452762"/>
                </a:lnTo>
                <a:lnTo>
                  <a:pt x="8927293" y="1463500"/>
                </a:lnTo>
                <a:lnTo>
                  <a:pt x="8867482" y="1463500"/>
                </a:lnTo>
                <a:lnTo>
                  <a:pt x="8857513" y="1468869"/>
                </a:lnTo>
                <a:lnTo>
                  <a:pt x="8836809" y="1468869"/>
                </a:lnTo>
                <a:lnTo>
                  <a:pt x="8826840" y="1483443"/>
                </a:lnTo>
                <a:lnTo>
                  <a:pt x="8807670" y="1473472"/>
                </a:lnTo>
                <a:lnTo>
                  <a:pt x="8797701" y="1468869"/>
                </a:lnTo>
                <a:lnTo>
                  <a:pt x="8787733" y="1473472"/>
                </a:lnTo>
                <a:lnTo>
                  <a:pt x="8776997" y="1468869"/>
                </a:lnTo>
                <a:lnTo>
                  <a:pt x="8767029" y="1473472"/>
                </a:lnTo>
                <a:lnTo>
                  <a:pt x="8737889" y="1483443"/>
                </a:lnTo>
                <a:lnTo>
                  <a:pt x="8737889" y="1488812"/>
                </a:lnTo>
                <a:lnTo>
                  <a:pt x="8727921" y="1488812"/>
                </a:lnTo>
                <a:lnTo>
                  <a:pt x="8707217" y="1483443"/>
                </a:lnTo>
                <a:lnTo>
                  <a:pt x="8737889" y="1473472"/>
                </a:lnTo>
                <a:lnTo>
                  <a:pt x="8737889" y="1458131"/>
                </a:lnTo>
                <a:lnTo>
                  <a:pt x="8747858" y="1458131"/>
                </a:lnTo>
                <a:lnTo>
                  <a:pt x="8757060" y="1463500"/>
                </a:lnTo>
                <a:lnTo>
                  <a:pt x="8776997" y="1452762"/>
                </a:lnTo>
                <a:lnTo>
                  <a:pt x="8787733" y="1463500"/>
                </a:lnTo>
                <a:lnTo>
                  <a:pt x="8807670" y="1463500"/>
                </a:lnTo>
                <a:lnTo>
                  <a:pt x="8816872" y="1463500"/>
                </a:lnTo>
                <a:lnTo>
                  <a:pt x="8826840" y="1458131"/>
                </a:lnTo>
                <a:lnTo>
                  <a:pt x="8826840" y="1447393"/>
                </a:lnTo>
                <a:lnTo>
                  <a:pt x="8816872" y="1452762"/>
                </a:lnTo>
                <a:lnTo>
                  <a:pt x="8807670" y="1463500"/>
                </a:lnTo>
                <a:lnTo>
                  <a:pt x="8787733" y="1452762"/>
                </a:lnTo>
                <a:lnTo>
                  <a:pt x="8797701" y="1447393"/>
                </a:lnTo>
                <a:lnTo>
                  <a:pt x="8816872" y="1442790"/>
                </a:lnTo>
                <a:lnTo>
                  <a:pt x="8836809" y="1432819"/>
                </a:lnTo>
                <a:lnTo>
                  <a:pt x="8826840" y="1427450"/>
                </a:lnTo>
                <a:lnTo>
                  <a:pt x="8847544" y="1422080"/>
                </a:lnTo>
                <a:lnTo>
                  <a:pt x="8867482" y="1411342"/>
                </a:lnTo>
                <a:lnTo>
                  <a:pt x="8867482" y="1427450"/>
                </a:lnTo>
                <a:lnTo>
                  <a:pt x="8886652" y="1427450"/>
                </a:lnTo>
                <a:lnTo>
                  <a:pt x="8886652" y="1447393"/>
                </a:lnTo>
                <a:lnTo>
                  <a:pt x="8876683" y="1458131"/>
                </a:lnTo>
                <a:lnTo>
                  <a:pt x="8886652" y="1458131"/>
                </a:lnTo>
                <a:lnTo>
                  <a:pt x="8907356" y="1442790"/>
                </a:lnTo>
                <a:lnTo>
                  <a:pt x="8927293" y="1432819"/>
                </a:lnTo>
                <a:lnTo>
                  <a:pt x="8936495" y="1422080"/>
                </a:lnTo>
                <a:lnTo>
                  <a:pt x="8946464" y="1411342"/>
                </a:lnTo>
                <a:lnTo>
                  <a:pt x="8927293" y="1406740"/>
                </a:lnTo>
                <a:lnTo>
                  <a:pt x="8927293" y="1396768"/>
                </a:lnTo>
                <a:lnTo>
                  <a:pt x="8936495" y="1386030"/>
                </a:lnTo>
                <a:lnTo>
                  <a:pt x="8967168" y="1381428"/>
                </a:lnTo>
                <a:lnTo>
                  <a:pt x="8967168" y="1370689"/>
                </a:lnTo>
                <a:lnTo>
                  <a:pt x="8977137" y="1376058"/>
                </a:lnTo>
                <a:lnTo>
                  <a:pt x="8987105" y="1370689"/>
                </a:lnTo>
                <a:close/>
                <a:moveTo>
                  <a:pt x="8339144" y="1360718"/>
                </a:moveTo>
                <a:lnTo>
                  <a:pt x="8339144" y="1370689"/>
                </a:lnTo>
                <a:lnTo>
                  <a:pt x="8328409" y="1370689"/>
                </a:lnTo>
                <a:lnTo>
                  <a:pt x="8318440" y="1366087"/>
                </a:lnTo>
                <a:close/>
                <a:moveTo>
                  <a:pt x="8139005" y="1360718"/>
                </a:moveTo>
                <a:lnTo>
                  <a:pt x="8148973" y="1360718"/>
                </a:lnTo>
                <a:lnTo>
                  <a:pt x="8148973" y="1370689"/>
                </a:lnTo>
                <a:lnTo>
                  <a:pt x="8139005" y="1370689"/>
                </a:lnTo>
                <a:close/>
                <a:moveTo>
                  <a:pt x="419450" y="1360718"/>
                </a:moveTo>
                <a:lnTo>
                  <a:pt x="429418" y="1370689"/>
                </a:lnTo>
                <a:lnTo>
                  <a:pt x="408714" y="1370689"/>
                </a:lnTo>
                <a:lnTo>
                  <a:pt x="408714" y="1366087"/>
                </a:lnTo>
                <a:close/>
                <a:moveTo>
                  <a:pt x="10473198" y="1355348"/>
                </a:moveTo>
                <a:lnTo>
                  <a:pt x="10483167" y="1360718"/>
                </a:lnTo>
                <a:lnTo>
                  <a:pt x="10463230" y="1370689"/>
                </a:lnTo>
                <a:lnTo>
                  <a:pt x="10453261" y="1370689"/>
                </a:lnTo>
                <a:close/>
                <a:moveTo>
                  <a:pt x="10393449" y="1355348"/>
                </a:moveTo>
                <a:lnTo>
                  <a:pt x="10403418" y="1360718"/>
                </a:lnTo>
                <a:lnTo>
                  <a:pt x="10382714" y="1360718"/>
                </a:lnTo>
                <a:close/>
                <a:moveTo>
                  <a:pt x="10184108" y="1350746"/>
                </a:moveTo>
                <a:lnTo>
                  <a:pt x="10194077" y="1350746"/>
                </a:lnTo>
                <a:lnTo>
                  <a:pt x="10184108" y="1360718"/>
                </a:lnTo>
                <a:lnTo>
                  <a:pt x="10163404" y="1360718"/>
                </a:lnTo>
                <a:lnTo>
                  <a:pt x="10174139" y="1355348"/>
                </a:lnTo>
                <a:close/>
                <a:moveTo>
                  <a:pt x="927850" y="1350746"/>
                </a:moveTo>
                <a:lnTo>
                  <a:pt x="947787" y="1350746"/>
                </a:lnTo>
                <a:lnTo>
                  <a:pt x="947787" y="1355348"/>
                </a:lnTo>
                <a:close/>
                <a:moveTo>
                  <a:pt x="10432557" y="1345377"/>
                </a:moveTo>
                <a:lnTo>
                  <a:pt x="10432557" y="1355348"/>
                </a:lnTo>
                <a:lnTo>
                  <a:pt x="10423355" y="1350746"/>
                </a:lnTo>
                <a:close/>
                <a:moveTo>
                  <a:pt x="9017011" y="1345377"/>
                </a:moveTo>
                <a:lnTo>
                  <a:pt x="9017011" y="1355348"/>
                </a:lnTo>
                <a:lnTo>
                  <a:pt x="9006276" y="1350746"/>
                </a:lnTo>
                <a:close/>
                <a:moveTo>
                  <a:pt x="8518580" y="1340008"/>
                </a:moveTo>
                <a:lnTo>
                  <a:pt x="8527781" y="1340008"/>
                </a:lnTo>
                <a:lnTo>
                  <a:pt x="8537750" y="1350746"/>
                </a:lnTo>
                <a:lnTo>
                  <a:pt x="8497875" y="1366087"/>
                </a:lnTo>
                <a:lnTo>
                  <a:pt x="8508611" y="1366087"/>
                </a:lnTo>
                <a:lnTo>
                  <a:pt x="8487907" y="1370689"/>
                </a:lnTo>
                <a:lnTo>
                  <a:pt x="8477938" y="1366087"/>
                </a:lnTo>
                <a:lnTo>
                  <a:pt x="8477938" y="1350746"/>
                </a:lnTo>
                <a:lnTo>
                  <a:pt x="8487907" y="1350746"/>
                </a:lnTo>
                <a:lnTo>
                  <a:pt x="8487907" y="1355348"/>
                </a:lnTo>
                <a:lnTo>
                  <a:pt x="8497875" y="1355348"/>
                </a:lnTo>
                <a:lnTo>
                  <a:pt x="8497875" y="1350746"/>
                </a:lnTo>
                <a:lnTo>
                  <a:pt x="8508611" y="1350746"/>
                </a:lnTo>
                <a:close/>
                <a:moveTo>
                  <a:pt x="8487907" y="1340008"/>
                </a:moveTo>
                <a:lnTo>
                  <a:pt x="8497875" y="1340008"/>
                </a:lnTo>
                <a:lnTo>
                  <a:pt x="8497875" y="1350746"/>
                </a:lnTo>
                <a:lnTo>
                  <a:pt x="8487907" y="1350746"/>
                </a:lnTo>
                <a:close/>
                <a:moveTo>
                  <a:pt x="140328" y="1340008"/>
                </a:moveTo>
                <a:lnTo>
                  <a:pt x="179436" y="1340008"/>
                </a:lnTo>
                <a:lnTo>
                  <a:pt x="169467" y="1350746"/>
                </a:lnTo>
                <a:lnTo>
                  <a:pt x="159498" y="1345377"/>
                </a:lnTo>
                <a:close/>
                <a:moveTo>
                  <a:pt x="9515443" y="1330036"/>
                </a:moveTo>
                <a:lnTo>
                  <a:pt x="9515443" y="1340008"/>
                </a:lnTo>
                <a:lnTo>
                  <a:pt x="9496272" y="1340008"/>
                </a:lnTo>
                <a:close/>
                <a:moveTo>
                  <a:pt x="8237924" y="1330036"/>
                </a:moveTo>
                <a:lnTo>
                  <a:pt x="8237924" y="1340008"/>
                </a:lnTo>
                <a:lnTo>
                  <a:pt x="8248659" y="1345377"/>
                </a:lnTo>
                <a:lnTo>
                  <a:pt x="8237924" y="1355348"/>
                </a:lnTo>
                <a:lnTo>
                  <a:pt x="8248659" y="1366087"/>
                </a:lnTo>
                <a:lnTo>
                  <a:pt x="8237924" y="1370689"/>
                </a:lnTo>
                <a:lnTo>
                  <a:pt x="8218754" y="1366087"/>
                </a:lnTo>
                <a:lnTo>
                  <a:pt x="8218754" y="1370689"/>
                </a:lnTo>
                <a:lnTo>
                  <a:pt x="8237924" y="1381428"/>
                </a:lnTo>
                <a:lnTo>
                  <a:pt x="8268597" y="1391399"/>
                </a:lnTo>
                <a:lnTo>
                  <a:pt x="8258629" y="1402138"/>
                </a:lnTo>
                <a:lnTo>
                  <a:pt x="8268597" y="1406740"/>
                </a:lnTo>
                <a:lnTo>
                  <a:pt x="8258629" y="1411342"/>
                </a:lnTo>
                <a:lnTo>
                  <a:pt x="8279333" y="1416711"/>
                </a:lnTo>
                <a:lnTo>
                  <a:pt x="8279333" y="1422080"/>
                </a:lnTo>
                <a:lnTo>
                  <a:pt x="8289301" y="1427450"/>
                </a:lnTo>
                <a:lnTo>
                  <a:pt x="8248659" y="1432819"/>
                </a:lnTo>
                <a:lnTo>
                  <a:pt x="8279333" y="1438188"/>
                </a:lnTo>
                <a:lnTo>
                  <a:pt x="8248659" y="1438188"/>
                </a:lnTo>
                <a:lnTo>
                  <a:pt x="8237924" y="1442790"/>
                </a:lnTo>
                <a:lnTo>
                  <a:pt x="8208785" y="1442790"/>
                </a:lnTo>
                <a:lnTo>
                  <a:pt x="8198817" y="1447393"/>
                </a:lnTo>
                <a:lnTo>
                  <a:pt x="8198817" y="1458131"/>
                </a:lnTo>
                <a:lnTo>
                  <a:pt x="8188848" y="1458131"/>
                </a:lnTo>
                <a:lnTo>
                  <a:pt x="8178113" y="1463500"/>
                </a:lnTo>
                <a:lnTo>
                  <a:pt x="8169677" y="1463500"/>
                </a:lnTo>
                <a:lnTo>
                  <a:pt x="8148973" y="1468869"/>
                </a:lnTo>
                <a:lnTo>
                  <a:pt x="8139005" y="1463500"/>
                </a:lnTo>
                <a:lnTo>
                  <a:pt x="8158942" y="1452762"/>
                </a:lnTo>
                <a:lnTo>
                  <a:pt x="8169677" y="1447393"/>
                </a:lnTo>
                <a:lnTo>
                  <a:pt x="8148973" y="1438188"/>
                </a:lnTo>
                <a:lnTo>
                  <a:pt x="8139005" y="1438188"/>
                </a:lnTo>
                <a:lnTo>
                  <a:pt x="8139005" y="1442790"/>
                </a:lnTo>
                <a:lnTo>
                  <a:pt x="8129036" y="1438188"/>
                </a:lnTo>
                <a:lnTo>
                  <a:pt x="8060023" y="1438188"/>
                </a:lnTo>
                <a:lnTo>
                  <a:pt x="8068457" y="1416711"/>
                </a:lnTo>
                <a:lnTo>
                  <a:pt x="8079193" y="1416711"/>
                </a:lnTo>
                <a:lnTo>
                  <a:pt x="8099130" y="1402138"/>
                </a:lnTo>
                <a:lnTo>
                  <a:pt x="8129036" y="1396768"/>
                </a:lnTo>
                <a:lnTo>
                  <a:pt x="8158942" y="1381428"/>
                </a:lnTo>
                <a:lnTo>
                  <a:pt x="8188848" y="1376058"/>
                </a:lnTo>
                <a:lnTo>
                  <a:pt x="8188848" y="1366087"/>
                </a:lnTo>
                <a:lnTo>
                  <a:pt x="8229489" y="1350746"/>
                </a:lnTo>
                <a:lnTo>
                  <a:pt x="8229489" y="1345377"/>
                </a:lnTo>
                <a:lnTo>
                  <a:pt x="8229489" y="1340008"/>
                </a:lnTo>
                <a:close/>
                <a:moveTo>
                  <a:pt x="8188848" y="1330036"/>
                </a:moveTo>
                <a:lnTo>
                  <a:pt x="8188848" y="1340008"/>
                </a:lnTo>
                <a:lnTo>
                  <a:pt x="8178113" y="1340008"/>
                </a:lnTo>
                <a:lnTo>
                  <a:pt x="8198817" y="1345377"/>
                </a:lnTo>
                <a:lnTo>
                  <a:pt x="8178113" y="1360718"/>
                </a:lnTo>
                <a:lnTo>
                  <a:pt x="8148973" y="1360718"/>
                </a:lnTo>
                <a:lnTo>
                  <a:pt x="8158942" y="1350746"/>
                </a:lnTo>
                <a:lnTo>
                  <a:pt x="8139005" y="1350746"/>
                </a:lnTo>
                <a:lnTo>
                  <a:pt x="8139005" y="1345377"/>
                </a:lnTo>
                <a:lnTo>
                  <a:pt x="8169677" y="1334639"/>
                </a:lnTo>
                <a:close/>
                <a:moveTo>
                  <a:pt x="1126456" y="1330036"/>
                </a:moveTo>
                <a:lnTo>
                  <a:pt x="1136424" y="1330036"/>
                </a:lnTo>
                <a:lnTo>
                  <a:pt x="1136424" y="1334639"/>
                </a:lnTo>
                <a:lnTo>
                  <a:pt x="1126456" y="1334639"/>
                </a:lnTo>
                <a:close/>
                <a:moveTo>
                  <a:pt x="10382714" y="1324667"/>
                </a:moveTo>
                <a:lnTo>
                  <a:pt x="10403418" y="1324667"/>
                </a:lnTo>
                <a:lnTo>
                  <a:pt x="10423355" y="1324667"/>
                </a:lnTo>
                <a:lnTo>
                  <a:pt x="10413386" y="1334639"/>
                </a:lnTo>
                <a:lnTo>
                  <a:pt x="10373512" y="1350746"/>
                </a:lnTo>
                <a:lnTo>
                  <a:pt x="10363543" y="1345377"/>
                </a:lnTo>
                <a:close/>
                <a:moveTo>
                  <a:pt x="8188848" y="1324667"/>
                </a:moveTo>
                <a:lnTo>
                  <a:pt x="8208785" y="1324667"/>
                </a:lnTo>
                <a:lnTo>
                  <a:pt x="8188848" y="1330036"/>
                </a:lnTo>
                <a:close/>
                <a:moveTo>
                  <a:pt x="8129036" y="1324667"/>
                </a:moveTo>
                <a:lnTo>
                  <a:pt x="8148973" y="1324667"/>
                </a:lnTo>
                <a:lnTo>
                  <a:pt x="8158942" y="1330036"/>
                </a:lnTo>
                <a:lnTo>
                  <a:pt x="8129036" y="1345377"/>
                </a:lnTo>
                <a:lnTo>
                  <a:pt x="8119835" y="1340008"/>
                </a:lnTo>
                <a:lnTo>
                  <a:pt x="8119835" y="1330036"/>
                </a:lnTo>
                <a:close/>
                <a:moveTo>
                  <a:pt x="10492369" y="1320065"/>
                </a:moveTo>
                <a:lnTo>
                  <a:pt x="10502337" y="1324667"/>
                </a:lnTo>
                <a:lnTo>
                  <a:pt x="10492369" y="1324667"/>
                </a:lnTo>
                <a:close/>
                <a:moveTo>
                  <a:pt x="9386617" y="1320065"/>
                </a:moveTo>
                <a:lnTo>
                  <a:pt x="9395052" y="1320065"/>
                </a:lnTo>
                <a:lnTo>
                  <a:pt x="9395052" y="1324667"/>
                </a:lnTo>
                <a:close/>
                <a:moveTo>
                  <a:pt x="9066854" y="1320065"/>
                </a:moveTo>
                <a:lnTo>
                  <a:pt x="9086792" y="1330036"/>
                </a:lnTo>
                <a:lnTo>
                  <a:pt x="9105962" y="1324667"/>
                </a:lnTo>
                <a:lnTo>
                  <a:pt x="9115931" y="1320065"/>
                </a:lnTo>
                <a:lnTo>
                  <a:pt x="9126666" y="1324667"/>
                </a:lnTo>
                <a:lnTo>
                  <a:pt x="9126666" y="1330036"/>
                </a:lnTo>
                <a:lnTo>
                  <a:pt x="9165774" y="1334639"/>
                </a:lnTo>
                <a:lnTo>
                  <a:pt x="9156572" y="1334639"/>
                </a:lnTo>
                <a:lnTo>
                  <a:pt x="9165774" y="1350746"/>
                </a:lnTo>
                <a:lnTo>
                  <a:pt x="9136635" y="1370689"/>
                </a:lnTo>
                <a:lnTo>
                  <a:pt x="9126666" y="1376058"/>
                </a:lnTo>
                <a:lnTo>
                  <a:pt x="9105962" y="1381428"/>
                </a:lnTo>
                <a:lnTo>
                  <a:pt x="9115931" y="1386030"/>
                </a:lnTo>
                <a:lnTo>
                  <a:pt x="9105962" y="1386030"/>
                </a:lnTo>
                <a:lnTo>
                  <a:pt x="9086792" y="1402138"/>
                </a:lnTo>
                <a:lnTo>
                  <a:pt x="9066854" y="1396768"/>
                </a:lnTo>
                <a:lnTo>
                  <a:pt x="9056119" y="1406740"/>
                </a:lnTo>
                <a:lnTo>
                  <a:pt x="9046150" y="1402138"/>
                </a:lnTo>
                <a:lnTo>
                  <a:pt x="9046150" y="1370689"/>
                </a:lnTo>
                <a:lnTo>
                  <a:pt x="9056119" y="1370689"/>
                </a:lnTo>
                <a:lnTo>
                  <a:pt x="9066854" y="1376058"/>
                </a:lnTo>
                <a:lnTo>
                  <a:pt x="9076823" y="1370689"/>
                </a:lnTo>
                <a:lnTo>
                  <a:pt x="9056119" y="1360718"/>
                </a:lnTo>
                <a:lnTo>
                  <a:pt x="9046150" y="1370689"/>
                </a:lnTo>
                <a:lnTo>
                  <a:pt x="9036948" y="1370689"/>
                </a:lnTo>
                <a:lnTo>
                  <a:pt x="9017011" y="1366087"/>
                </a:lnTo>
                <a:lnTo>
                  <a:pt x="9017011" y="1355348"/>
                </a:lnTo>
                <a:lnTo>
                  <a:pt x="9026980" y="1355348"/>
                </a:lnTo>
                <a:lnTo>
                  <a:pt x="9066854" y="1340008"/>
                </a:lnTo>
                <a:close/>
                <a:moveTo>
                  <a:pt x="8308471" y="1320065"/>
                </a:moveTo>
                <a:lnTo>
                  <a:pt x="8339144" y="1320065"/>
                </a:lnTo>
                <a:lnTo>
                  <a:pt x="8328409" y="1324667"/>
                </a:lnTo>
                <a:lnTo>
                  <a:pt x="8339144" y="1330036"/>
                </a:lnTo>
                <a:lnTo>
                  <a:pt x="8339144" y="1334639"/>
                </a:lnTo>
                <a:lnTo>
                  <a:pt x="8328409" y="1330036"/>
                </a:lnTo>
                <a:lnTo>
                  <a:pt x="8308471" y="1340008"/>
                </a:lnTo>
                <a:lnTo>
                  <a:pt x="8298503" y="1340008"/>
                </a:lnTo>
                <a:lnTo>
                  <a:pt x="8298503" y="1350746"/>
                </a:lnTo>
                <a:lnTo>
                  <a:pt x="8308471" y="1355348"/>
                </a:lnTo>
                <a:lnTo>
                  <a:pt x="8308471" y="1360718"/>
                </a:lnTo>
                <a:lnTo>
                  <a:pt x="8298503" y="1370689"/>
                </a:lnTo>
                <a:lnTo>
                  <a:pt x="8279333" y="1370689"/>
                </a:lnTo>
                <a:lnTo>
                  <a:pt x="8258629" y="1381428"/>
                </a:lnTo>
                <a:lnTo>
                  <a:pt x="8248659" y="1376058"/>
                </a:lnTo>
                <a:lnTo>
                  <a:pt x="8268597" y="1366087"/>
                </a:lnTo>
                <a:lnTo>
                  <a:pt x="8279333" y="1366087"/>
                </a:lnTo>
                <a:lnTo>
                  <a:pt x="8289301" y="1355348"/>
                </a:lnTo>
                <a:lnTo>
                  <a:pt x="8258629" y="1355348"/>
                </a:lnTo>
                <a:lnTo>
                  <a:pt x="8268597" y="1340008"/>
                </a:lnTo>
                <a:lnTo>
                  <a:pt x="8279333" y="1340008"/>
                </a:lnTo>
                <a:lnTo>
                  <a:pt x="8298503" y="1330036"/>
                </a:lnTo>
                <a:close/>
                <a:moveTo>
                  <a:pt x="8268597" y="1320065"/>
                </a:moveTo>
                <a:lnTo>
                  <a:pt x="8268597" y="1330036"/>
                </a:lnTo>
                <a:lnTo>
                  <a:pt x="8248659" y="1330036"/>
                </a:lnTo>
                <a:lnTo>
                  <a:pt x="8248659" y="1324667"/>
                </a:lnTo>
                <a:close/>
                <a:moveTo>
                  <a:pt x="1446219" y="1320065"/>
                </a:moveTo>
                <a:lnTo>
                  <a:pt x="1466923" y="1320065"/>
                </a:lnTo>
                <a:lnTo>
                  <a:pt x="1456187" y="1324667"/>
                </a:lnTo>
                <a:close/>
                <a:moveTo>
                  <a:pt x="9545349" y="1314696"/>
                </a:moveTo>
                <a:lnTo>
                  <a:pt x="9556084" y="1314696"/>
                </a:lnTo>
                <a:lnTo>
                  <a:pt x="9556084" y="1320065"/>
                </a:lnTo>
                <a:lnTo>
                  <a:pt x="9545349" y="1330036"/>
                </a:lnTo>
                <a:lnTo>
                  <a:pt x="9535380" y="1324667"/>
                </a:lnTo>
                <a:close/>
                <a:moveTo>
                  <a:pt x="8029350" y="1314696"/>
                </a:moveTo>
                <a:lnTo>
                  <a:pt x="8029350" y="1324667"/>
                </a:lnTo>
                <a:lnTo>
                  <a:pt x="8039319" y="1320065"/>
                </a:lnTo>
                <a:lnTo>
                  <a:pt x="8068457" y="1320065"/>
                </a:lnTo>
                <a:lnTo>
                  <a:pt x="8068457" y="1324667"/>
                </a:lnTo>
                <a:lnTo>
                  <a:pt x="8068457" y="1334639"/>
                </a:lnTo>
                <a:lnTo>
                  <a:pt x="8060023" y="1340008"/>
                </a:lnTo>
                <a:lnTo>
                  <a:pt x="8060023" y="1345377"/>
                </a:lnTo>
                <a:lnTo>
                  <a:pt x="8060023" y="1350746"/>
                </a:lnTo>
                <a:lnTo>
                  <a:pt x="8039319" y="1360718"/>
                </a:lnTo>
                <a:lnTo>
                  <a:pt x="8039319" y="1366087"/>
                </a:lnTo>
                <a:lnTo>
                  <a:pt x="8049287" y="1360718"/>
                </a:lnTo>
                <a:lnTo>
                  <a:pt x="8060023" y="1360718"/>
                </a:lnTo>
                <a:lnTo>
                  <a:pt x="8068457" y="1366087"/>
                </a:lnTo>
                <a:lnTo>
                  <a:pt x="8049287" y="1370689"/>
                </a:lnTo>
                <a:lnTo>
                  <a:pt x="8049287" y="1376058"/>
                </a:lnTo>
                <a:lnTo>
                  <a:pt x="8019381" y="1386030"/>
                </a:lnTo>
                <a:lnTo>
                  <a:pt x="8019381" y="1411342"/>
                </a:lnTo>
                <a:lnTo>
                  <a:pt x="8008645" y="1402138"/>
                </a:lnTo>
                <a:lnTo>
                  <a:pt x="7989475" y="1402138"/>
                </a:lnTo>
                <a:lnTo>
                  <a:pt x="7989475" y="1386030"/>
                </a:lnTo>
                <a:lnTo>
                  <a:pt x="7989475" y="1381428"/>
                </a:lnTo>
                <a:lnTo>
                  <a:pt x="7989475" y="1370689"/>
                </a:lnTo>
                <a:lnTo>
                  <a:pt x="8008645" y="1360718"/>
                </a:lnTo>
                <a:lnTo>
                  <a:pt x="8000211" y="1350746"/>
                </a:lnTo>
                <a:lnTo>
                  <a:pt x="8000211" y="1345377"/>
                </a:lnTo>
                <a:lnTo>
                  <a:pt x="7989475" y="1345377"/>
                </a:lnTo>
                <a:lnTo>
                  <a:pt x="7989475" y="1340008"/>
                </a:lnTo>
                <a:lnTo>
                  <a:pt x="7979507" y="1334639"/>
                </a:lnTo>
                <a:lnTo>
                  <a:pt x="7969538" y="1330036"/>
                </a:lnTo>
                <a:lnTo>
                  <a:pt x="8008645" y="1320065"/>
                </a:lnTo>
                <a:close/>
                <a:moveTo>
                  <a:pt x="10513073" y="1309326"/>
                </a:moveTo>
                <a:lnTo>
                  <a:pt x="10523041" y="1309326"/>
                </a:lnTo>
                <a:lnTo>
                  <a:pt x="10523041" y="1320065"/>
                </a:lnTo>
                <a:lnTo>
                  <a:pt x="10513073" y="1320065"/>
                </a:lnTo>
                <a:close/>
                <a:moveTo>
                  <a:pt x="10293763" y="1309326"/>
                </a:moveTo>
                <a:lnTo>
                  <a:pt x="10293763" y="1314696"/>
                </a:lnTo>
                <a:lnTo>
                  <a:pt x="10293763" y="1334639"/>
                </a:lnTo>
                <a:lnTo>
                  <a:pt x="10263090" y="1334639"/>
                </a:lnTo>
                <a:lnTo>
                  <a:pt x="10263090" y="1340008"/>
                </a:lnTo>
                <a:lnTo>
                  <a:pt x="10313700" y="1355348"/>
                </a:lnTo>
                <a:lnTo>
                  <a:pt x="10313700" y="1360718"/>
                </a:lnTo>
                <a:lnTo>
                  <a:pt x="10332871" y="1355348"/>
                </a:lnTo>
                <a:lnTo>
                  <a:pt x="10353575" y="1355348"/>
                </a:lnTo>
                <a:lnTo>
                  <a:pt x="10322902" y="1370689"/>
                </a:lnTo>
                <a:lnTo>
                  <a:pt x="10303732" y="1376058"/>
                </a:lnTo>
                <a:lnTo>
                  <a:pt x="10283794" y="1360718"/>
                </a:lnTo>
                <a:lnTo>
                  <a:pt x="10273059" y="1360718"/>
                </a:lnTo>
                <a:lnTo>
                  <a:pt x="10263090" y="1355348"/>
                </a:lnTo>
                <a:lnTo>
                  <a:pt x="10243920" y="1350746"/>
                </a:lnTo>
                <a:lnTo>
                  <a:pt x="10223216" y="1355348"/>
                </a:lnTo>
                <a:lnTo>
                  <a:pt x="10203278" y="1355348"/>
                </a:lnTo>
                <a:lnTo>
                  <a:pt x="10243920" y="1340008"/>
                </a:lnTo>
                <a:lnTo>
                  <a:pt x="10213247" y="1340008"/>
                </a:lnTo>
                <a:lnTo>
                  <a:pt x="10213247" y="1330036"/>
                </a:lnTo>
                <a:lnTo>
                  <a:pt x="10243920" y="1330036"/>
                </a:lnTo>
                <a:lnTo>
                  <a:pt x="10243920" y="1324667"/>
                </a:lnTo>
                <a:close/>
                <a:moveTo>
                  <a:pt x="9465600" y="1303957"/>
                </a:moveTo>
                <a:lnTo>
                  <a:pt x="9485537" y="1309326"/>
                </a:lnTo>
                <a:lnTo>
                  <a:pt x="9454864" y="1320065"/>
                </a:lnTo>
                <a:lnTo>
                  <a:pt x="9454864" y="1314696"/>
                </a:lnTo>
                <a:close/>
                <a:moveTo>
                  <a:pt x="9296133" y="1303957"/>
                </a:moveTo>
                <a:lnTo>
                  <a:pt x="9306101" y="1303957"/>
                </a:lnTo>
                <a:lnTo>
                  <a:pt x="9285397" y="1314696"/>
                </a:lnTo>
                <a:lnTo>
                  <a:pt x="9276962" y="1314696"/>
                </a:lnTo>
                <a:close/>
                <a:moveTo>
                  <a:pt x="9206415" y="1303957"/>
                </a:moveTo>
                <a:lnTo>
                  <a:pt x="9225586" y="1309326"/>
                </a:lnTo>
                <a:lnTo>
                  <a:pt x="9217151" y="1314696"/>
                </a:lnTo>
                <a:lnTo>
                  <a:pt x="9217151" y="1330036"/>
                </a:lnTo>
                <a:lnTo>
                  <a:pt x="9196447" y="1324667"/>
                </a:lnTo>
                <a:lnTo>
                  <a:pt x="9206415" y="1314696"/>
                </a:lnTo>
                <a:lnTo>
                  <a:pt x="9186478" y="1314696"/>
                </a:lnTo>
                <a:close/>
                <a:moveTo>
                  <a:pt x="10473198" y="1298588"/>
                </a:moveTo>
                <a:lnTo>
                  <a:pt x="10492369" y="1298588"/>
                </a:lnTo>
                <a:lnTo>
                  <a:pt x="10463230" y="1314696"/>
                </a:lnTo>
                <a:lnTo>
                  <a:pt x="10463230" y="1303957"/>
                </a:lnTo>
                <a:close/>
                <a:moveTo>
                  <a:pt x="8289301" y="1298588"/>
                </a:moveTo>
                <a:lnTo>
                  <a:pt x="8298503" y="1298588"/>
                </a:lnTo>
                <a:lnTo>
                  <a:pt x="8298503" y="1303957"/>
                </a:lnTo>
                <a:lnTo>
                  <a:pt x="8268597" y="1320065"/>
                </a:lnTo>
                <a:lnTo>
                  <a:pt x="8268597" y="1309326"/>
                </a:lnTo>
                <a:close/>
                <a:moveTo>
                  <a:pt x="508401" y="1298588"/>
                </a:moveTo>
                <a:lnTo>
                  <a:pt x="508401" y="1309326"/>
                </a:lnTo>
                <a:lnTo>
                  <a:pt x="498432" y="1309326"/>
                </a:lnTo>
                <a:lnTo>
                  <a:pt x="489230" y="1303957"/>
                </a:lnTo>
                <a:close/>
                <a:moveTo>
                  <a:pt x="10332871" y="1293986"/>
                </a:moveTo>
                <a:lnTo>
                  <a:pt x="10353575" y="1293986"/>
                </a:lnTo>
                <a:lnTo>
                  <a:pt x="10322902" y="1303957"/>
                </a:lnTo>
                <a:lnTo>
                  <a:pt x="10322902" y="1298588"/>
                </a:lnTo>
                <a:close/>
                <a:moveTo>
                  <a:pt x="9645035" y="1293986"/>
                </a:moveTo>
                <a:lnTo>
                  <a:pt x="9655004" y="1298588"/>
                </a:lnTo>
                <a:lnTo>
                  <a:pt x="9665739" y="1298588"/>
                </a:lnTo>
                <a:lnTo>
                  <a:pt x="9665739" y="1303957"/>
                </a:lnTo>
                <a:lnTo>
                  <a:pt x="9645035" y="1303957"/>
                </a:lnTo>
                <a:close/>
                <a:moveTo>
                  <a:pt x="8787733" y="1293986"/>
                </a:moveTo>
                <a:lnTo>
                  <a:pt x="8807670" y="1293986"/>
                </a:lnTo>
                <a:lnTo>
                  <a:pt x="8816872" y="1293986"/>
                </a:lnTo>
                <a:lnTo>
                  <a:pt x="8836809" y="1293986"/>
                </a:lnTo>
                <a:lnTo>
                  <a:pt x="8857513" y="1298588"/>
                </a:lnTo>
                <a:lnTo>
                  <a:pt x="8857513" y="1309326"/>
                </a:lnTo>
                <a:lnTo>
                  <a:pt x="8836809" y="1314696"/>
                </a:lnTo>
                <a:lnTo>
                  <a:pt x="8847544" y="1320065"/>
                </a:lnTo>
                <a:lnTo>
                  <a:pt x="8847544" y="1340008"/>
                </a:lnTo>
                <a:lnTo>
                  <a:pt x="8867482" y="1345377"/>
                </a:lnTo>
                <a:lnTo>
                  <a:pt x="8867482" y="1340008"/>
                </a:lnTo>
                <a:lnTo>
                  <a:pt x="8857513" y="1330036"/>
                </a:lnTo>
                <a:lnTo>
                  <a:pt x="8876683" y="1320065"/>
                </a:lnTo>
                <a:lnTo>
                  <a:pt x="8876683" y="1330036"/>
                </a:lnTo>
                <a:lnTo>
                  <a:pt x="8907356" y="1340008"/>
                </a:lnTo>
                <a:lnTo>
                  <a:pt x="8886652" y="1340008"/>
                </a:lnTo>
                <a:lnTo>
                  <a:pt x="8897388" y="1350746"/>
                </a:lnTo>
                <a:lnTo>
                  <a:pt x="8886652" y="1360718"/>
                </a:lnTo>
                <a:lnTo>
                  <a:pt x="8897388" y="1360718"/>
                </a:lnTo>
                <a:lnTo>
                  <a:pt x="8917325" y="1355348"/>
                </a:lnTo>
                <a:lnTo>
                  <a:pt x="8927293" y="1355348"/>
                </a:lnTo>
                <a:lnTo>
                  <a:pt x="8936495" y="1360718"/>
                </a:lnTo>
                <a:lnTo>
                  <a:pt x="8927293" y="1366087"/>
                </a:lnTo>
                <a:lnTo>
                  <a:pt x="8927293" y="1376058"/>
                </a:lnTo>
                <a:lnTo>
                  <a:pt x="8886652" y="1381428"/>
                </a:lnTo>
                <a:lnTo>
                  <a:pt x="8876683" y="1370689"/>
                </a:lnTo>
                <a:lnTo>
                  <a:pt x="8847544" y="1370689"/>
                </a:lnTo>
                <a:lnTo>
                  <a:pt x="8826840" y="1381428"/>
                </a:lnTo>
                <a:lnTo>
                  <a:pt x="8797701" y="1381428"/>
                </a:lnTo>
                <a:lnTo>
                  <a:pt x="8797701" y="1376058"/>
                </a:lnTo>
                <a:lnTo>
                  <a:pt x="8807670" y="1370689"/>
                </a:lnTo>
                <a:lnTo>
                  <a:pt x="8797701" y="1366087"/>
                </a:lnTo>
                <a:lnTo>
                  <a:pt x="8816872" y="1366087"/>
                </a:lnTo>
                <a:lnTo>
                  <a:pt x="8826840" y="1350746"/>
                </a:lnTo>
                <a:lnTo>
                  <a:pt x="8826840" y="1345377"/>
                </a:lnTo>
                <a:lnTo>
                  <a:pt x="8807670" y="1345377"/>
                </a:lnTo>
                <a:lnTo>
                  <a:pt x="8797701" y="1330036"/>
                </a:lnTo>
                <a:lnTo>
                  <a:pt x="8787733" y="1334639"/>
                </a:lnTo>
                <a:lnTo>
                  <a:pt x="8757060" y="1334639"/>
                </a:lnTo>
                <a:lnTo>
                  <a:pt x="8747858" y="1345377"/>
                </a:lnTo>
                <a:lnTo>
                  <a:pt x="8737889" y="1355348"/>
                </a:lnTo>
                <a:lnTo>
                  <a:pt x="8737889" y="1350746"/>
                </a:lnTo>
                <a:lnTo>
                  <a:pt x="8747858" y="1334639"/>
                </a:lnTo>
                <a:lnTo>
                  <a:pt x="8727921" y="1334639"/>
                </a:lnTo>
                <a:lnTo>
                  <a:pt x="8747858" y="1330036"/>
                </a:lnTo>
                <a:lnTo>
                  <a:pt x="8737889" y="1314696"/>
                </a:lnTo>
                <a:lnTo>
                  <a:pt x="8747858" y="1309326"/>
                </a:lnTo>
                <a:lnTo>
                  <a:pt x="8757060" y="1314696"/>
                </a:lnTo>
                <a:lnTo>
                  <a:pt x="8776997" y="1303957"/>
                </a:lnTo>
                <a:close/>
                <a:moveTo>
                  <a:pt x="8000211" y="1293986"/>
                </a:moveTo>
                <a:lnTo>
                  <a:pt x="8019381" y="1293986"/>
                </a:lnTo>
                <a:lnTo>
                  <a:pt x="8019381" y="1298588"/>
                </a:lnTo>
                <a:lnTo>
                  <a:pt x="8008645" y="1298588"/>
                </a:lnTo>
                <a:close/>
                <a:moveTo>
                  <a:pt x="6034857" y="1293986"/>
                </a:moveTo>
                <a:lnTo>
                  <a:pt x="6044059" y="1293986"/>
                </a:lnTo>
                <a:lnTo>
                  <a:pt x="6044059" y="1298588"/>
                </a:lnTo>
                <a:close/>
                <a:moveTo>
                  <a:pt x="9105962" y="1289383"/>
                </a:moveTo>
                <a:lnTo>
                  <a:pt x="9126666" y="1289383"/>
                </a:lnTo>
                <a:lnTo>
                  <a:pt x="9126666" y="1293986"/>
                </a:lnTo>
                <a:lnTo>
                  <a:pt x="9105962" y="1298588"/>
                </a:lnTo>
                <a:close/>
                <a:moveTo>
                  <a:pt x="838132" y="1289383"/>
                </a:moveTo>
                <a:lnTo>
                  <a:pt x="857303" y="1289383"/>
                </a:lnTo>
                <a:lnTo>
                  <a:pt x="857303" y="1293986"/>
                </a:lnTo>
                <a:lnTo>
                  <a:pt x="838132" y="1293986"/>
                </a:lnTo>
                <a:close/>
                <a:moveTo>
                  <a:pt x="8237924" y="1284014"/>
                </a:moveTo>
                <a:lnTo>
                  <a:pt x="8258629" y="1284014"/>
                </a:lnTo>
                <a:lnTo>
                  <a:pt x="8248659" y="1293986"/>
                </a:lnTo>
                <a:lnTo>
                  <a:pt x="8237924" y="1293986"/>
                </a:lnTo>
                <a:lnTo>
                  <a:pt x="8229489" y="1293986"/>
                </a:lnTo>
                <a:close/>
                <a:moveTo>
                  <a:pt x="10542979" y="1278645"/>
                </a:moveTo>
                <a:lnTo>
                  <a:pt x="10552181" y="1278645"/>
                </a:lnTo>
                <a:lnTo>
                  <a:pt x="10513073" y="1293986"/>
                </a:lnTo>
                <a:lnTo>
                  <a:pt x="10513073" y="1289383"/>
                </a:lnTo>
                <a:close/>
                <a:moveTo>
                  <a:pt x="8109865" y="1278645"/>
                </a:moveTo>
                <a:lnTo>
                  <a:pt x="8109865" y="1293986"/>
                </a:lnTo>
                <a:lnTo>
                  <a:pt x="8099130" y="1284014"/>
                </a:lnTo>
                <a:close/>
                <a:moveTo>
                  <a:pt x="1057442" y="1278645"/>
                </a:moveTo>
                <a:lnTo>
                  <a:pt x="1076612" y="1278645"/>
                </a:lnTo>
                <a:lnTo>
                  <a:pt x="1087348" y="1289383"/>
                </a:lnTo>
                <a:lnTo>
                  <a:pt x="1087348" y="1293986"/>
                </a:lnTo>
                <a:close/>
                <a:moveTo>
                  <a:pt x="10233951" y="1273276"/>
                </a:moveTo>
                <a:lnTo>
                  <a:pt x="10243920" y="1273276"/>
                </a:lnTo>
                <a:lnTo>
                  <a:pt x="10223216" y="1289383"/>
                </a:lnTo>
                <a:lnTo>
                  <a:pt x="10213247" y="1289383"/>
                </a:lnTo>
                <a:close/>
                <a:moveTo>
                  <a:pt x="9285397" y="1273276"/>
                </a:moveTo>
                <a:lnTo>
                  <a:pt x="9285397" y="1284014"/>
                </a:lnTo>
                <a:lnTo>
                  <a:pt x="9276962" y="1284014"/>
                </a:lnTo>
                <a:lnTo>
                  <a:pt x="9276962" y="1278645"/>
                </a:lnTo>
                <a:close/>
                <a:moveTo>
                  <a:pt x="8039319" y="1273276"/>
                </a:moveTo>
                <a:lnTo>
                  <a:pt x="8039319" y="1289383"/>
                </a:lnTo>
                <a:lnTo>
                  <a:pt x="8029350" y="1284014"/>
                </a:lnTo>
                <a:close/>
                <a:moveTo>
                  <a:pt x="6063996" y="1273276"/>
                </a:moveTo>
                <a:lnTo>
                  <a:pt x="6074731" y="1273276"/>
                </a:lnTo>
                <a:lnTo>
                  <a:pt x="6084700" y="1278645"/>
                </a:lnTo>
                <a:lnTo>
                  <a:pt x="6074731" y="1278645"/>
                </a:lnTo>
                <a:lnTo>
                  <a:pt x="6063996" y="1278645"/>
                </a:lnTo>
                <a:close/>
                <a:moveTo>
                  <a:pt x="9645035" y="1267907"/>
                </a:moveTo>
                <a:lnTo>
                  <a:pt x="9645035" y="1273276"/>
                </a:lnTo>
                <a:lnTo>
                  <a:pt x="9635066" y="1273276"/>
                </a:lnTo>
                <a:close/>
                <a:moveTo>
                  <a:pt x="9475568" y="1267907"/>
                </a:moveTo>
                <a:lnTo>
                  <a:pt x="9475568" y="1273276"/>
                </a:lnTo>
                <a:lnTo>
                  <a:pt x="9465600" y="1284014"/>
                </a:lnTo>
                <a:lnTo>
                  <a:pt x="9454864" y="1284014"/>
                </a:lnTo>
                <a:close/>
                <a:moveTo>
                  <a:pt x="8060023" y="1267907"/>
                </a:moveTo>
                <a:lnTo>
                  <a:pt x="8068457" y="1267907"/>
                </a:lnTo>
                <a:lnTo>
                  <a:pt x="8079193" y="1273276"/>
                </a:lnTo>
                <a:lnTo>
                  <a:pt x="8060023" y="1273276"/>
                </a:lnTo>
                <a:close/>
                <a:moveTo>
                  <a:pt x="6124574" y="1267907"/>
                </a:moveTo>
                <a:lnTo>
                  <a:pt x="6124574" y="1273276"/>
                </a:lnTo>
                <a:lnTo>
                  <a:pt x="6113839" y="1278645"/>
                </a:lnTo>
                <a:lnTo>
                  <a:pt x="6103870" y="1278645"/>
                </a:lnTo>
                <a:lnTo>
                  <a:pt x="6094669" y="1273276"/>
                </a:lnTo>
                <a:close/>
                <a:moveTo>
                  <a:pt x="9714815" y="1262537"/>
                </a:moveTo>
                <a:lnTo>
                  <a:pt x="9725551" y="1267907"/>
                </a:lnTo>
                <a:lnTo>
                  <a:pt x="9684910" y="1284014"/>
                </a:lnTo>
                <a:lnTo>
                  <a:pt x="9665739" y="1278645"/>
                </a:lnTo>
                <a:lnTo>
                  <a:pt x="9655004" y="1278645"/>
                </a:lnTo>
                <a:lnTo>
                  <a:pt x="9665739" y="1273276"/>
                </a:lnTo>
                <a:lnTo>
                  <a:pt x="9694878" y="1273276"/>
                </a:lnTo>
                <a:close/>
                <a:moveTo>
                  <a:pt x="9566053" y="1262537"/>
                </a:moveTo>
                <a:lnTo>
                  <a:pt x="9585223" y="1262537"/>
                </a:lnTo>
                <a:lnTo>
                  <a:pt x="9575255" y="1273276"/>
                </a:lnTo>
                <a:close/>
                <a:moveTo>
                  <a:pt x="7929663" y="1262537"/>
                </a:moveTo>
                <a:lnTo>
                  <a:pt x="7948834" y="1267907"/>
                </a:lnTo>
                <a:lnTo>
                  <a:pt x="7939632" y="1273276"/>
                </a:lnTo>
                <a:close/>
                <a:moveTo>
                  <a:pt x="1486093" y="1262537"/>
                </a:moveTo>
                <a:lnTo>
                  <a:pt x="1506030" y="1267907"/>
                </a:lnTo>
                <a:lnTo>
                  <a:pt x="1496062" y="1273276"/>
                </a:lnTo>
                <a:close/>
                <a:moveTo>
                  <a:pt x="1446219" y="1262537"/>
                </a:moveTo>
                <a:lnTo>
                  <a:pt x="1456187" y="1267907"/>
                </a:lnTo>
                <a:lnTo>
                  <a:pt x="1446219" y="1267907"/>
                </a:lnTo>
                <a:close/>
                <a:moveTo>
                  <a:pt x="8857513" y="1257935"/>
                </a:moveTo>
                <a:lnTo>
                  <a:pt x="8836809" y="1262537"/>
                </a:lnTo>
                <a:lnTo>
                  <a:pt x="8826840" y="1267907"/>
                </a:lnTo>
                <a:lnTo>
                  <a:pt x="8836809" y="1267907"/>
                </a:lnTo>
                <a:lnTo>
                  <a:pt x="8857513" y="1262537"/>
                </a:lnTo>
                <a:lnTo>
                  <a:pt x="8867482" y="1257935"/>
                </a:lnTo>
                <a:close/>
                <a:moveTo>
                  <a:pt x="8178113" y="1253333"/>
                </a:moveTo>
                <a:lnTo>
                  <a:pt x="8178113" y="1257935"/>
                </a:lnTo>
                <a:lnTo>
                  <a:pt x="8169677" y="1262537"/>
                </a:lnTo>
                <a:lnTo>
                  <a:pt x="8148973" y="1273276"/>
                </a:lnTo>
                <a:lnTo>
                  <a:pt x="8139005" y="1267907"/>
                </a:lnTo>
                <a:close/>
                <a:moveTo>
                  <a:pt x="1286721" y="1253333"/>
                </a:moveTo>
                <a:lnTo>
                  <a:pt x="1297456" y="1253333"/>
                </a:lnTo>
                <a:lnTo>
                  <a:pt x="1316626" y="1262537"/>
                </a:lnTo>
                <a:lnTo>
                  <a:pt x="1305891" y="1267907"/>
                </a:lnTo>
                <a:close/>
                <a:moveTo>
                  <a:pt x="10353575" y="1247964"/>
                </a:moveTo>
                <a:lnTo>
                  <a:pt x="10373512" y="1247964"/>
                </a:lnTo>
                <a:lnTo>
                  <a:pt x="10373512" y="1257935"/>
                </a:lnTo>
                <a:lnTo>
                  <a:pt x="10363543" y="1257935"/>
                </a:lnTo>
                <a:close/>
                <a:moveTo>
                  <a:pt x="10303732" y="1247964"/>
                </a:moveTo>
                <a:lnTo>
                  <a:pt x="10303732" y="1257935"/>
                </a:lnTo>
                <a:lnTo>
                  <a:pt x="10283794" y="1257935"/>
                </a:lnTo>
                <a:close/>
                <a:moveTo>
                  <a:pt x="9954829" y="1247964"/>
                </a:moveTo>
                <a:lnTo>
                  <a:pt x="9954829" y="1253333"/>
                </a:lnTo>
                <a:lnTo>
                  <a:pt x="9944861" y="1253333"/>
                </a:lnTo>
                <a:close/>
                <a:moveTo>
                  <a:pt x="9435694" y="1247964"/>
                </a:moveTo>
                <a:lnTo>
                  <a:pt x="9435694" y="1253333"/>
                </a:lnTo>
                <a:lnTo>
                  <a:pt x="9435694" y="1257935"/>
                </a:lnTo>
                <a:lnTo>
                  <a:pt x="9425725" y="1257935"/>
                </a:lnTo>
                <a:lnTo>
                  <a:pt x="9425725" y="1253333"/>
                </a:lnTo>
                <a:close/>
                <a:moveTo>
                  <a:pt x="6024888" y="1247964"/>
                </a:moveTo>
                <a:lnTo>
                  <a:pt x="6044059" y="1247964"/>
                </a:lnTo>
                <a:lnTo>
                  <a:pt x="6044059" y="1257935"/>
                </a:lnTo>
                <a:lnTo>
                  <a:pt x="6034857" y="1257935"/>
                </a:lnTo>
                <a:close/>
                <a:moveTo>
                  <a:pt x="10084422" y="1242594"/>
                </a:moveTo>
                <a:lnTo>
                  <a:pt x="10093623" y="1253333"/>
                </a:lnTo>
                <a:lnTo>
                  <a:pt x="10103592" y="1253333"/>
                </a:lnTo>
                <a:lnTo>
                  <a:pt x="10103592" y="1242594"/>
                </a:lnTo>
                <a:lnTo>
                  <a:pt x="10124296" y="1242594"/>
                </a:lnTo>
                <a:lnTo>
                  <a:pt x="10134265" y="1242594"/>
                </a:lnTo>
                <a:lnTo>
                  <a:pt x="10143467" y="1242594"/>
                </a:lnTo>
                <a:lnTo>
                  <a:pt x="10153435" y="1247964"/>
                </a:lnTo>
                <a:lnTo>
                  <a:pt x="10163404" y="1242594"/>
                </a:lnTo>
                <a:lnTo>
                  <a:pt x="10184108" y="1242594"/>
                </a:lnTo>
                <a:lnTo>
                  <a:pt x="10184108" y="1253333"/>
                </a:lnTo>
                <a:lnTo>
                  <a:pt x="10163404" y="1257935"/>
                </a:lnTo>
                <a:lnTo>
                  <a:pt x="10143467" y="1257935"/>
                </a:lnTo>
                <a:lnTo>
                  <a:pt x="10143467" y="1262537"/>
                </a:lnTo>
                <a:lnTo>
                  <a:pt x="10103592" y="1284014"/>
                </a:lnTo>
                <a:lnTo>
                  <a:pt x="10093623" y="1273276"/>
                </a:lnTo>
                <a:lnTo>
                  <a:pt x="10114328" y="1267907"/>
                </a:lnTo>
                <a:lnTo>
                  <a:pt x="10093623" y="1262537"/>
                </a:lnTo>
                <a:lnTo>
                  <a:pt x="10103592" y="1257935"/>
                </a:lnTo>
                <a:lnTo>
                  <a:pt x="10084422" y="1257935"/>
                </a:lnTo>
                <a:close/>
                <a:moveTo>
                  <a:pt x="9983968" y="1242594"/>
                </a:moveTo>
                <a:lnTo>
                  <a:pt x="9983968" y="1247964"/>
                </a:lnTo>
                <a:lnTo>
                  <a:pt x="9964798" y="1262537"/>
                </a:lnTo>
                <a:lnTo>
                  <a:pt x="9954829" y="1257935"/>
                </a:lnTo>
                <a:lnTo>
                  <a:pt x="9954829" y="1253333"/>
                </a:lnTo>
                <a:close/>
                <a:moveTo>
                  <a:pt x="9764659" y="1242594"/>
                </a:moveTo>
                <a:lnTo>
                  <a:pt x="9785363" y="1247964"/>
                </a:lnTo>
                <a:lnTo>
                  <a:pt x="9754690" y="1262537"/>
                </a:lnTo>
                <a:lnTo>
                  <a:pt x="9735519" y="1262537"/>
                </a:lnTo>
                <a:close/>
                <a:moveTo>
                  <a:pt x="10243920" y="1237225"/>
                </a:moveTo>
                <a:lnTo>
                  <a:pt x="10263090" y="1237225"/>
                </a:lnTo>
                <a:lnTo>
                  <a:pt x="10273059" y="1242594"/>
                </a:lnTo>
                <a:lnTo>
                  <a:pt x="10253888" y="1247964"/>
                </a:lnTo>
                <a:lnTo>
                  <a:pt x="10223216" y="1257935"/>
                </a:lnTo>
                <a:lnTo>
                  <a:pt x="10203278" y="1267907"/>
                </a:lnTo>
                <a:lnTo>
                  <a:pt x="10213247" y="1273276"/>
                </a:lnTo>
                <a:lnTo>
                  <a:pt x="10203278" y="1278645"/>
                </a:lnTo>
                <a:lnTo>
                  <a:pt x="10194077" y="1278645"/>
                </a:lnTo>
                <a:lnTo>
                  <a:pt x="10184108" y="1273276"/>
                </a:lnTo>
                <a:lnTo>
                  <a:pt x="10163404" y="1284014"/>
                </a:lnTo>
                <a:lnTo>
                  <a:pt x="10153435" y="1278645"/>
                </a:lnTo>
                <a:lnTo>
                  <a:pt x="10163404" y="1267907"/>
                </a:lnTo>
                <a:lnTo>
                  <a:pt x="10174139" y="1262537"/>
                </a:lnTo>
                <a:lnTo>
                  <a:pt x="10194077" y="1257935"/>
                </a:lnTo>
                <a:lnTo>
                  <a:pt x="10213247" y="1253333"/>
                </a:lnTo>
                <a:lnTo>
                  <a:pt x="10243920" y="1242594"/>
                </a:lnTo>
                <a:close/>
                <a:moveTo>
                  <a:pt x="10163404" y="1237225"/>
                </a:moveTo>
                <a:lnTo>
                  <a:pt x="10163404" y="1242594"/>
                </a:lnTo>
                <a:lnTo>
                  <a:pt x="10143467" y="1242594"/>
                </a:lnTo>
                <a:close/>
                <a:moveTo>
                  <a:pt x="10033812" y="1237225"/>
                </a:moveTo>
                <a:lnTo>
                  <a:pt x="10043780" y="1242594"/>
                </a:lnTo>
                <a:lnTo>
                  <a:pt x="10064484" y="1247964"/>
                </a:lnTo>
                <a:lnTo>
                  <a:pt x="10033812" y="1253333"/>
                </a:lnTo>
                <a:lnTo>
                  <a:pt x="10024610" y="1262537"/>
                </a:lnTo>
                <a:lnTo>
                  <a:pt x="10014641" y="1267907"/>
                </a:lnTo>
                <a:lnTo>
                  <a:pt x="10014641" y="1278645"/>
                </a:lnTo>
                <a:lnTo>
                  <a:pt x="9993937" y="1273276"/>
                </a:lnTo>
                <a:lnTo>
                  <a:pt x="9993937" y="1247964"/>
                </a:lnTo>
                <a:lnTo>
                  <a:pt x="10024610" y="1247964"/>
                </a:lnTo>
                <a:close/>
                <a:moveTo>
                  <a:pt x="9575255" y="1231856"/>
                </a:moveTo>
                <a:lnTo>
                  <a:pt x="9575255" y="1237225"/>
                </a:lnTo>
                <a:lnTo>
                  <a:pt x="9566053" y="1242594"/>
                </a:lnTo>
                <a:lnTo>
                  <a:pt x="9575255" y="1247964"/>
                </a:lnTo>
                <a:lnTo>
                  <a:pt x="9566053" y="1257935"/>
                </a:lnTo>
                <a:lnTo>
                  <a:pt x="9556084" y="1253333"/>
                </a:lnTo>
                <a:lnTo>
                  <a:pt x="9545349" y="1242594"/>
                </a:lnTo>
                <a:close/>
                <a:moveTo>
                  <a:pt x="966957" y="1231856"/>
                </a:moveTo>
                <a:lnTo>
                  <a:pt x="987662" y="1231856"/>
                </a:lnTo>
                <a:lnTo>
                  <a:pt x="987662" y="1237225"/>
                </a:lnTo>
                <a:lnTo>
                  <a:pt x="977693" y="1237225"/>
                </a:lnTo>
                <a:close/>
                <a:moveTo>
                  <a:pt x="10413386" y="1227254"/>
                </a:moveTo>
                <a:lnTo>
                  <a:pt x="10423355" y="1237225"/>
                </a:lnTo>
                <a:lnTo>
                  <a:pt x="10403418" y="1231856"/>
                </a:lnTo>
                <a:close/>
                <a:moveTo>
                  <a:pt x="9415756" y="1227254"/>
                </a:moveTo>
                <a:lnTo>
                  <a:pt x="9435694" y="1227254"/>
                </a:lnTo>
                <a:lnTo>
                  <a:pt x="9435694" y="1231856"/>
                </a:lnTo>
                <a:lnTo>
                  <a:pt x="9415756" y="1231856"/>
                </a:lnTo>
                <a:close/>
                <a:moveTo>
                  <a:pt x="8448799" y="1227254"/>
                </a:moveTo>
                <a:lnTo>
                  <a:pt x="8458768" y="1227254"/>
                </a:lnTo>
                <a:lnTo>
                  <a:pt x="8448799" y="1231856"/>
                </a:lnTo>
                <a:lnTo>
                  <a:pt x="8438064" y="1242594"/>
                </a:lnTo>
                <a:lnTo>
                  <a:pt x="8428095" y="1231856"/>
                </a:lnTo>
                <a:close/>
                <a:moveTo>
                  <a:pt x="6094669" y="1227254"/>
                </a:moveTo>
                <a:lnTo>
                  <a:pt x="6113839" y="1227254"/>
                </a:lnTo>
                <a:lnTo>
                  <a:pt x="6094669" y="1237225"/>
                </a:lnTo>
                <a:lnTo>
                  <a:pt x="6094669" y="1247964"/>
                </a:lnTo>
                <a:lnTo>
                  <a:pt x="6074731" y="1253333"/>
                </a:lnTo>
                <a:lnTo>
                  <a:pt x="6054027" y="1247964"/>
                </a:lnTo>
                <a:lnTo>
                  <a:pt x="6044059" y="1247964"/>
                </a:lnTo>
                <a:lnTo>
                  <a:pt x="6044059" y="1242594"/>
                </a:lnTo>
                <a:lnTo>
                  <a:pt x="6054027" y="1242594"/>
                </a:lnTo>
                <a:lnTo>
                  <a:pt x="6074731" y="1242594"/>
                </a:lnTo>
                <a:close/>
                <a:moveTo>
                  <a:pt x="10442526" y="1221885"/>
                </a:moveTo>
                <a:lnTo>
                  <a:pt x="10463230" y="1221885"/>
                </a:lnTo>
                <a:lnTo>
                  <a:pt x="10463230" y="1231856"/>
                </a:lnTo>
                <a:lnTo>
                  <a:pt x="10453261" y="1231856"/>
                </a:lnTo>
                <a:close/>
                <a:moveTo>
                  <a:pt x="10064484" y="1221885"/>
                </a:moveTo>
                <a:lnTo>
                  <a:pt x="10074453" y="1221885"/>
                </a:lnTo>
                <a:lnTo>
                  <a:pt x="10074453" y="1231856"/>
                </a:lnTo>
                <a:lnTo>
                  <a:pt x="10053749" y="1242594"/>
                </a:lnTo>
                <a:lnTo>
                  <a:pt x="10043780" y="1237225"/>
                </a:lnTo>
                <a:lnTo>
                  <a:pt x="10053749" y="1231856"/>
                </a:lnTo>
                <a:close/>
                <a:moveTo>
                  <a:pt x="9835206" y="1221885"/>
                </a:moveTo>
                <a:lnTo>
                  <a:pt x="9835206" y="1231856"/>
                </a:lnTo>
                <a:lnTo>
                  <a:pt x="9824470" y="1231856"/>
                </a:lnTo>
                <a:lnTo>
                  <a:pt x="9814502" y="1231856"/>
                </a:lnTo>
                <a:close/>
                <a:moveTo>
                  <a:pt x="9176509" y="1221885"/>
                </a:moveTo>
                <a:lnTo>
                  <a:pt x="9186478" y="1227254"/>
                </a:lnTo>
                <a:lnTo>
                  <a:pt x="9196447" y="1231856"/>
                </a:lnTo>
                <a:lnTo>
                  <a:pt x="9186478" y="1237225"/>
                </a:lnTo>
                <a:lnTo>
                  <a:pt x="9165774" y="1227254"/>
                </a:lnTo>
                <a:close/>
                <a:moveTo>
                  <a:pt x="10303732" y="1217282"/>
                </a:moveTo>
                <a:lnTo>
                  <a:pt x="10293763" y="1227254"/>
                </a:lnTo>
                <a:lnTo>
                  <a:pt x="10283794" y="1227254"/>
                </a:lnTo>
                <a:lnTo>
                  <a:pt x="10293763" y="1221885"/>
                </a:lnTo>
                <a:close/>
                <a:moveTo>
                  <a:pt x="10223216" y="1217282"/>
                </a:moveTo>
                <a:lnTo>
                  <a:pt x="10233951" y="1221885"/>
                </a:lnTo>
                <a:lnTo>
                  <a:pt x="10263090" y="1217282"/>
                </a:lnTo>
                <a:lnTo>
                  <a:pt x="10233951" y="1231856"/>
                </a:lnTo>
                <a:lnTo>
                  <a:pt x="10213247" y="1237225"/>
                </a:lnTo>
                <a:lnTo>
                  <a:pt x="10194077" y="1237225"/>
                </a:lnTo>
                <a:lnTo>
                  <a:pt x="10203278" y="1227254"/>
                </a:lnTo>
                <a:lnTo>
                  <a:pt x="10203278" y="1221885"/>
                </a:lnTo>
                <a:close/>
                <a:moveTo>
                  <a:pt x="9665739" y="1217282"/>
                </a:moveTo>
                <a:lnTo>
                  <a:pt x="9694878" y="1217282"/>
                </a:lnTo>
                <a:lnTo>
                  <a:pt x="9694878" y="1227254"/>
                </a:lnTo>
                <a:lnTo>
                  <a:pt x="9675708" y="1231856"/>
                </a:lnTo>
                <a:close/>
                <a:moveTo>
                  <a:pt x="10263090" y="1211913"/>
                </a:moveTo>
                <a:lnTo>
                  <a:pt x="10273059" y="1211913"/>
                </a:lnTo>
                <a:lnTo>
                  <a:pt x="10263090" y="1217282"/>
                </a:lnTo>
                <a:close/>
                <a:moveTo>
                  <a:pt x="10143467" y="1211913"/>
                </a:moveTo>
                <a:lnTo>
                  <a:pt x="10163404" y="1211913"/>
                </a:lnTo>
                <a:lnTo>
                  <a:pt x="10153435" y="1217282"/>
                </a:lnTo>
                <a:lnTo>
                  <a:pt x="10174139" y="1221885"/>
                </a:lnTo>
                <a:lnTo>
                  <a:pt x="10203278" y="1217282"/>
                </a:lnTo>
                <a:lnTo>
                  <a:pt x="10203278" y="1221885"/>
                </a:lnTo>
                <a:lnTo>
                  <a:pt x="10174139" y="1237225"/>
                </a:lnTo>
                <a:lnTo>
                  <a:pt x="10163404" y="1237225"/>
                </a:lnTo>
                <a:lnTo>
                  <a:pt x="10163404" y="1227254"/>
                </a:lnTo>
                <a:lnTo>
                  <a:pt x="10143467" y="1217282"/>
                </a:lnTo>
                <a:lnTo>
                  <a:pt x="10134265" y="1221885"/>
                </a:lnTo>
                <a:lnTo>
                  <a:pt x="10124296" y="1227254"/>
                </a:lnTo>
                <a:lnTo>
                  <a:pt x="10124296" y="1237225"/>
                </a:lnTo>
                <a:lnTo>
                  <a:pt x="10103592" y="1242594"/>
                </a:lnTo>
                <a:lnTo>
                  <a:pt x="10103592" y="1227254"/>
                </a:lnTo>
                <a:close/>
                <a:moveTo>
                  <a:pt x="10024610" y="1211913"/>
                </a:moveTo>
                <a:lnTo>
                  <a:pt x="10043780" y="1217282"/>
                </a:lnTo>
                <a:lnTo>
                  <a:pt x="10014641" y="1237225"/>
                </a:lnTo>
                <a:lnTo>
                  <a:pt x="9993937" y="1231856"/>
                </a:lnTo>
                <a:lnTo>
                  <a:pt x="9993937" y="1221885"/>
                </a:lnTo>
                <a:lnTo>
                  <a:pt x="10004673" y="1221885"/>
                </a:lnTo>
                <a:close/>
                <a:moveTo>
                  <a:pt x="9845174" y="1211913"/>
                </a:moveTo>
                <a:lnTo>
                  <a:pt x="9854376" y="1221885"/>
                </a:lnTo>
                <a:lnTo>
                  <a:pt x="9835206" y="1221885"/>
                </a:lnTo>
                <a:lnTo>
                  <a:pt x="9835206" y="1217282"/>
                </a:lnTo>
                <a:close/>
                <a:moveTo>
                  <a:pt x="9446429" y="1211913"/>
                </a:moveTo>
                <a:lnTo>
                  <a:pt x="9465600" y="1217282"/>
                </a:lnTo>
                <a:lnTo>
                  <a:pt x="9446429" y="1221885"/>
                </a:lnTo>
                <a:close/>
                <a:moveTo>
                  <a:pt x="9635066" y="1206544"/>
                </a:moveTo>
                <a:lnTo>
                  <a:pt x="9635066" y="1217282"/>
                </a:lnTo>
                <a:lnTo>
                  <a:pt x="9625098" y="1211913"/>
                </a:lnTo>
                <a:close/>
                <a:moveTo>
                  <a:pt x="6343118" y="1201175"/>
                </a:moveTo>
                <a:lnTo>
                  <a:pt x="6353853" y="1201175"/>
                </a:lnTo>
                <a:lnTo>
                  <a:pt x="6353853" y="1211913"/>
                </a:lnTo>
                <a:lnTo>
                  <a:pt x="6343118" y="1211913"/>
                </a:lnTo>
                <a:close/>
                <a:moveTo>
                  <a:pt x="1686233" y="1201175"/>
                </a:moveTo>
                <a:lnTo>
                  <a:pt x="1696201" y="1206544"/>
                </a:lnTo>
                <a:lnTo>
                  <a:pt x="1696201" y="1211913"/>
                </a:lnTo>
                <a:lnTo>
                  <a:pt x="1686233" y="1206544"/>
                </a:lnTo>
                <a:close/>
                <a:moveTo>
                  <a:pt x="9789197" y="1197493"/>
                </a:moveTo>
                <a:lnTo>
                  <a:pt x="9795331" y="1198965"/>
                </a:lnTo>
                <a:lnTo>
                  <a:pt x="9795331" y="1211913"/>
                </a:lnTo>
                <a:lnTo>
                  <a:pt x="9764659" y="1217282"/>
                </a:lnTo>
                <a:lnTo>
                  <a:pt x="9764659" y="1201175"/>
                </a:lnTo>
                <a:close/>
                <a:moveTo>
                  <a:pt x="10163404" y="1196573"/>
                </a:moveTo>
                <a:lnTo>
                  <a:pt x="10174139" y="1206544"/>
                </a:lnTo>
                <a:lnTo>
                  <a:pt x="10163404" y="1211913"/>
                </a:lnTo>
                <a:close/>
                <a:moveTo>
                  <a:pt x="8248659" y="1196573"/>
                </a:moveTo>
                <a:lnTo>
                  <a:pt x="8268597" y="1196573"/>
                </a:lnTo>
                <a:lnTo>
                  <a:pt x="8248659" y="1206544"/>
                </a:lnTo>
                <a:close/>
                <a:moveTo>
                  <a:pt x="6264135" y="1196573"/>
                </a:moveTo>
                <a:lnTo>
                  <a:pt x="6264135" y="1201175"/>
                </a:lnTo>
                <a:lnTo>
                  <a:pt x="6244198" y="1206544"/>
                </a:lnTo>
                <a:close/>
                <a:moveTo>
                  <a:pt x="6103870" y="1196573"/>
                </a:moveTo>
                <a:lnTo>
                  <a:pt x="6134543" y="1201175"/>
                </a:lnTo>
                <a:lnTo>
                  <a:pt x="6134543" y="1221885"/>
                </a:lnTo>
                <a:lnTo>
                  <a:pt x="6113839" y="1227254"/>
                </a:lnTo>
                <a:lnTo>
                  <a:pt x="6113839" y="1221885"/>
                </a:lnTo>
                <a:lnTo>
                  <a:pt x="6094669" y="1221885"/>
                </a:lnTo>
                <a:lnTo>
                  <a:pt x="6113839" y="1217282"/>
                </a:lnTo>
                <a:lnTo>
                  <a:pt x="6094669" y="1206544"/>
                </a:lnTo>
                <a:close/>
                <a:moveTo>
                  <a:pt x="878007" y="1196573"/>
                </a:moveTo>
                <a:lnTo>
                  <a:pt x="887975" y="1201175"/>
                </a:lnTo>
                <a:lnTo>
                  <a:pt x="887975" y="1206544"/>
                </a:lnTo>
                <a:lnTo>
                  <a:pt x="878007" y="1206544"/>
                </a:lnTo>
                <a:close/>
                <a:moveTo>
                  <a:pt x="10373512" y="1191203"/>
                </a:moveTo>
                <a:lnTo>
                  <a:pt x="10382714" y="1196573"/>
                </a:lnTo>
                <a:lnTo>
                  <a:pt x="10363543" y="1206544"/>
                </a:lnTo>
                <a:lnTo>
                  <a:pt x="10353575" y="1206544"/>
                </a:lnTo>
                <a:lnTo>
                  <a:pt x="10332871" y="1211913"/>
                </a:lnTo>
                <a:lnTo>
                  <a:pt x="10322902" y="1211913"/>
                </a:lnTo>
                <a:lnTo>
                  <a:pt x="10332871" y="1201175"/>
                </a:lnTo>
                <a:lnTo>
                  <a:pt x="10353575" y="1196573"/>
                </a:lnTo>
                <a:close/>
                <a:moveTo>
                  <a:pt x="10093623" y="1191203"/>
                </a:moveTo>
                <a:lnTo>
                  <a:pt x="10093623" y="1206544"/>
                </a:lnTo>
                <a:lnTo>
                  <a:pt x="10114328" y="1211913"/>
                </a:lnTo>
                <a:lnTo>
                  <a:pt x="10093623" y="1217282"/>
                </a:lnTo>
                <a:lnTo>
                  <a:pt x="10074453" y="1206544"/>
                </a:lnTo>
                <a:close/>
                <a:moveTo>
                  <a:pt x="1785152" y="1191203"/>
                </a:moveTo>
                <a:lnTo>
                  <a:pt x="1805856" y="1196573"/>
                </a:lnTo>
                <a:lnTo>
                  <a:pt x="1805856" y="1201175"/>
                </a:lnTo>
                <a:lnTo>
                  <a:pt x="1785152" y="1196573"/>
                </a:lnTo>
                <a:close/>
                <a:moveTo>
                  <a:pt x="1396376" y="1191203"/>
                </a:moveTo>
                <a:lnTo>
                  <a:pt x="1415546" y="1206544"/>
                </a:lnTo>
                <a:lnTo>
                  <a:pt x="1407111" y="1206544"/>
                </a:lnTo>
                <a:lnTo>
                  <a:pt x="1376438" y="1196573"/>
                </a:lnTo>
                <a:close/>
                <a:moveTo>
                  <a:pt x="10322902" y="1185834"/>
                </a:moveTo>
                <a:lnTo>
                  <a:pt x="10332871" y="1191203"/>
                </a:lnTo>
                <a:lnTo>
                  <a:pt x="10322902" y="1196573"/>
                </a:lnTo>
                <a:close/>
                <a:moveTo>
                  <a:pt x="9804533" y="1185834"/>
                </a:moveTo>
                <a:lnTo>
                  <a:pt x="9804533" y="1191203"/>
                </a:lnTo>
                <a:lnTo>
                  <a:pt x="9804533" y="1201175"/>
                </a:lnTo>
                <a:lnTo>
                  <a:pt x="9795331" y="1198965"/>
                </a:lnTo>
                <a:lnTo>
                  <a:pt x="9795331" y="1196573"/>
                </a:lnTo>
                <a:lnTo>
                  <a:pt x="9789197" y="1197493"/>
                </a:lnTo>
                <a:lnTo>
                  <a:pt x="9785363" y="1196573"/>
                </a:lnTo>
                <a:close/>
                <a:moveTo>
                  <a:pt x="9525411" y="1185834"/>
                </a:moveTo>
                <a:lnTo>
                  <a:pt x="9545349" y="1185834"/>
                </a:lnTo>
                <a:lnTo>
                  <a:pt x="9525411" y="1191203"/>
                </a:lnTo>
                <a:lnTo>
                  <a:pt x="9515443" y="1191203"/>
                </a:lnTo>
                <a:close/>
                <a:moveTo>
                  <a:pt x="8378252" y="1185834"/>
                </a:moveTo>
                <a:lnTo>
                  <a:pt x="8388221" y="1191203"/>
                </a:lnTo>
                <a:lnTo>
                  <a:pt x="8378252" y="1201175"/>
                </a:lnTo>
                <a:close/>
                <a:moveTo>
                  <a:pt x="1097317" y="1185834"/>
                </a:moveTo>
                <a:lnTo>
                  <a:pt x="1126456" y="1201175"/>
                </a:lnTo>
                <a:lnTo>
                  <a:pt x="1117254" y="1206544"/>
                </a:lnTo>
                <a:lnTo>
                  <a:pt x="1087348" y="1196573"/>
                </a:lnTo>
                <a:close/>
                <a:moveTo>
                  <a:pt x="10064484" y="1181232"/>
                </a:moveTo>
                <a:lnTo>
                  <a:pt x="10074453" y="1181232"/>
                </a:lnTo>
                <a:lnTo>
                  <a:pt x="10084422" y="1181232"/>
                </a:lnTo>
                <a:lnTo>
                  <a:pt x="10084422" y="1185834"/>
                </a:lnTo>
                <a:lnTo>
                  <a:pt x="10053749" y="1191203"/>
                </a:lnTo>
                <a:lnTo>
                  <a:pt x="10043780" y="1191203"/>
                </a:lnTo>
                <a:lnTo>
                  <a:pt x="10043780" y="1185834"/>
                </a:lnTo>
                <a:lnTo>
                  <a:pt x="10053749" y="1185834"/>
                </a:lnTo>
                <a:close/>
                <a:moveTo>
                  <a:pt x="9285397" y="1181232"/>
                </a:moveTo>
                <a:lnTo>
                  <a:pt x="9296133" y="1185834"/>
                </a:lnTo>
                <a:lnTo>
                  <a:pt x="9285397" y="1191203"/>
                </a:lnTo>
                <a:lnTo>
                  <a:pt x="9276962" y="1191203"/>
                </a:lnTo>
                <a:close/>
                <a:moveTo>
                  <a:pt x="7929663" y="1181232"/>
                </a:moveTo>
                <a:lnTo>
                  <a:pt x="7948834" y="1181232"/>
                </a:lnTo>
                <a:lnTo>
                  <a:pt x="7929663" y="1185834"/>
                </a:lnTo>
                <a:close/>
                <a:moveTo>
                  <a:pt x="6283306" y="1181232"/>
                </a:moveTo>
                <a:lnTo>
                  <a:pt x="6313978" y="1181232"/>
                </a:lnTo>
                <a:lnTo>
                  <a:pt x="6304010" y="1185834"/>
                </a:lnTo>
                <a:lnTo>
                  <a:pt x="6283306" y="1196573"/>
                </a:lnTo>
                <a:lnTo>
                  <a:pt x="6264135" y="1196573"/>
                </a:lnTo>
                <a:lnTo>
                  <a:pt x="6283306" y="1191203"/>
                </a:lnTo>
                <a:close/>
                <a:moveTo>
                  <a:pt x="10293763" y="1175863"/>
                </a:moveTo>
                <a:lnTo>
                  <a:pt x="10293763" y="1185834"/>
                </a:lnTo>
                <a:lnTo>
                  <a:pt x="10283794" y="1185834"/>
                </a:lnTo>
                <a:close/>
                <a:moveTo>
                  <a:pt x="8308471" y="1175863"/>
                </a:moveTo>
                <a:lnTo>
                  <a:pt x="8308471" y="1196573"/>
                </a:lnTo>
                <a:lnTo>
                  <a:pt x="8298503" y="1201175"/>
                </a:lnTo>
                <a:lnTo>
                  <a:pt x="8298503" y="1181232"/>
                </a:lnTo>
                <a:close/>
                <a:moveTo>
                  <a:pt x="1246079" y="1175863"/>
                </a:moveTo>
                <a:lnTo>
                  <a:pt x="1266783" y="1175863"/>
                </a:lnTo>
                <a:lnTo>
                  <a:pt x="1305891" y="1191203"/>
                </a:lnTo>
                <a:lnTo>
                  <a:pt x="1305891" y="1206544"/>
                </a:lnTo>
                <a:lnTo>
                  <a:pt x="1297456" y="1211913"/>
                </a:lnTo>
                <a:lnTo>
                  <a:pt x="1276752" y="1211913"/>
                </a:lnTo>
                <a:lnTo>
                  <a:pt x="1256815" y="1206544"/>
                </a:lnTo>
                <a:lnTo>
                  <a:pt x="1226909" y="1196573"/>
                </a:lnTo>
                <a:lnTo>
                  <a:pt x="1226909" y="1181232"/>
                </a:lnTo>
                <a:close/>
                <a:moveTo>
                  <a:pt x="1696201" y="1170493"/>
                </a:moveTo>
                <a:lnTo>
                  <a:pt x="1696201" y="1175863"/>
                </a:lnTo>
                <a:lnTo>
                  <a:pt x="1715372" y="1185834"/>
                </a:lnTo>
                <a:lnTo>
                  <a:pt x="1705403" y="1191203"/>
                </a:lnTo>
                <a:lnTo>
                  <a:pt x="1686233" y="1185834"/>
                </a:lnTo>
                <a:lnTo>
                  <a:pt x="1675497" y="1175863"/>
                </a:lnTo>
                <a:close/>
                <a:moveTo>
                  <a:pt x="1016801" y="1170493"/>
                </a:moveTo>
                <a:lnTo>
                  <a:pt x="1026769" y="1170493"/>
                </a:lnTo>
                <a:lnTo>
                  <a:pt x="1057442" y="1185834"/>
                </a:lnTo>
                <a:lnTo>
                  <a:pt x="1067411" y="1201175"/>
                </a:lnTo>
                <a:lnTo>
                  <a:pt x="1047474" y="1201175"/>
                </a:lnTo>
                <a:lnTo>
                  <a:pt x="1007599" y="1175863"/>
                </a:lnTo>
                <a:close/>
                <a:moveTo>
                  <a:pt x="9804533" y="1165891"/>
                </a:moveTo>
                <a:lnTo>
                  <a:pt x="9824470" y="1165891"/>
                </a:lnTo>
                <a:lnTo>
                  <a:pt x="9814502" y="1170493"/>
                </a:lnTo>
                <a:close/>
                <a:moveTo>
                  <a:pt x="9744721" y="1165891"/>
                </a:moveTo>
                <a:lnTo>
                  <a:pt x="9754690" y="1165891"/>
                </a:lnTo>
                <a:lnTo>
                  <a:pt x="9735519" y="1181232"/>
                </a:lnTo>
                <a:lnTo>
                  <a:pt x="9714815" y="1181232"/>
                </a:lnTo>
                <a:close/>
                <a:moveTo>
                  <a:pt x="7959569" y="1165891"/>
                </a:moveTo>
                <a:lnTo>
                  <a:pt x="7969538" y="1165891"/>
                </a:lnTo>
                <a:lnTo>
                  <a:pt x="7969538" y="1175863"/>
                </a:lnTo>
                <a:lnTo>
                  <a:pt x="7948834" y="1181232"/>
                </a:lnTo>
                <a:lnTo>
                  <a:pt x="7948834" y="1175863"/>
                </a:lnTo>
                <a:close/>
                <a:moveTo>
                  <a:pt x="10184108" y="1160522"/>
                </a:moveTo>
                <a:lnTo>
                  <a:pt x="10184108" y="1175863"/>
                </a:lnTo>
                <a:lnTo>
                  <a:pt x="10143467" y="1196573"/>
                </a:lnTo>
                <a:lnTo>
                  <a:pt x="10143467" y="1191203"/>
                </a:lnTo>
                <a:lnTo>
                  <a:pt x="10134265" y="1191203"/>
                </a:lnTo>
                <a:lnTo>
                  <a:pt x="10153435" y="1185834"/>
                </a:lnTo>
                <a:lnTo>
                  <a:pt x="10163404" y="1181232"/>
                </a:lnTo>
                <a:lnTo>
                  <a:pt x="10143467" y="1175863"/>
                </a:lnTo>
                <a:lnTo>
                  <a:pt x="10163404" y="1170493"/>
                </a:lnTo>
                <a:close/>
                <a:moveTo>
                  <a:pt x="9694878" y="1160522"/>
                </a:moveTo>
                <a:lnTo>
                  <a:pt x="9704847" y="1165891"/>
                </a:lnTo>
                <a:lnTo>
                  <a:pt x="9704847" y="1181232"/>
                </a:lnTo>
                <a:lnTo>
                  <a:pt x="9714815" y="1181232"/>
                </a:lnTo>
                <a:lnTo>
                  <a:pt x="9714815" y="1185834"/>
                </a:lnTo>
                <a:lnTo>
                  <a:pt x="9694878" y="1185834"/>
                </a:lnTo>
                <a:lnTo>
                  <a:pt x="9694878" y="1181232"/>
                </a:lnTo>
                <a:lnTo>
                  <a:pt x="9665739" y="1181232"/>
                </a:lnTo>
                <a:lnTo>
                  <a:pt x="9665739" y="1170493"/>
                </a:lnTo>
                <a:lnTo>
                  <a:pt x="9684910" y="1170493"/>
                </a:lnTo>
                <a:close/>
                <a:moveTo>
                  <a:pt x="7948834" y="1160522"/>
                </a:moveTo>
                <a:lnTo>
                  <a:pt x="7959569" y="1165891"/>
                </a:lnTo>
                <a:lnTo>
                  <a:pt x="7939632" y="1165891"/>
                </a:lnTo>
                <a:close/>
                <a:moveTo>
                  <a:pt x="6254167" y="1160522"/>
                </a:moveTo>
                <a:lnTo>
                  <a:pt x="6254167" y="1170493"/>
                </a:lnTo>
                <a:lnTo>
                  <a:pt x="6244198" y="1175863"/>
                </a:lnTo>
                <a:lnTo>
                  <a:pt x="6244198" y="1170493"/>
                </a:lnTo>
                <a:close/>
                <a:moveTo>
                  <a:pt x="9754690" y="1155153"/>
                </a:moveTo>
                <a:lnTo>
                  <a:pt x="9785363" y="1160522"/>
                </a:lnTo>
                <a:lnTo>
                  <a:pt x="9764659" y="1165891"/>
                </a:lnTo>
                <a:lnTo>
                  <a:pt x="9754690" y="1165891"/>
                </a:lnTo>
                <a:close/>
                <a:moveTo>
                  <a:pt x="7979507" y="1155153"/>
                </a:moveTo>
                <a:lnTo>
                  <a:pt x="7989475" y="1160522"/>
                </a:lnTo>
                <a:lnTo>
                  <a:pt x="7969538" y="1165891"/>
                </a:lnTo>
                <a:lnTo>
                  <a:pt x="7969538" y="1160522"/>
                </a:lnTo>
                <a:close/>
                <a:moveTo>
                  <a:pt x="10243920" y="1149783"/>
                </a:moveTo>
                <a:lnTo>
                  <a:pt x="10253888" y="1149783"/>
                </a:lnTo>
                <a:lnTo>
                  <a:pt x="10223216" y="1160522"/>
                </a:lnTo>
                <a:lnTo>
                  <a:pt x="10223216" y="1155153"/>
                </a:lnTo>
                <a:close/>
                <a:moveTo>
                  <a:pt x="6383759" y="1149783"/>
                </a:moveTo>
                <a:lnTo>
                  <a:pt x="6383759" y="1170493"/>
                </a:lnTo>
                <a:lnTo>
                  <a:pt x="6363822" y="1170493"/>
                </a:lnTo>
                <a:lnTo>
                  <a:pt x="6343118" y="1181232"/>
                </a:lnTo>
                <a:lnTo>
                  <a:pt x="6333149" y="1175863"/>
                </a:lnTo>
                <a:lnTo>
                  <a:pt x="6353853" y="1160522"/>
                </a:lnTo>
                <a:close/>
                <a:moveTo>
                  <a:pt x="648728" y="1149783"/>
                </a:moveTo>
                <a:lnTo>
                  <a:pt x="658697" y="1155153"/>
                </a:lnTo>
                <a:lnTo>
                  <a:pt x="648728" y="1160522"/>
                </a:lnTo>
                <a:close/>
                <a:moveTo>
                  <a:pt x="9744721" y="1145181"/>
                </a:moveTo>
                <a:lnTo>
                  <a:pt x="9744721" y="1149783"/>
                </a:lnTo>
                <a:lnTo>
                  <a:pt x="9725551" y="1155153"/>
                </a:lnTo>
                <a:close/>
                <a:moveTo>
                  <a:pt x="6493414" y="1145181"/>
                </a:moveTo>
                <a:lnTo>
                  <a:pt x="6512584" y="1149783"/>
                </a:lnTo>
                <a:lnTo>
                  <a:pt x="6493414" y="1155153"/>
                </a:lnTo>
                <a:close/>
                <a:moveTo>
                  <a:pt x="9276962" y="1139812"/>
                </a:moveTo>
                <a:lnTo>
                  <a:pt x="9276962" y="1145181"/>
                </a:lnTo>
                <a:lnTo>
                  <a:pt x="9256258" y="1149783"/>
                </a:lnTo>
                <a:close/>
                <a:moveTo>
                  <a:pt x="8178113" y="1139812"/>
                </a:moveTo>
                <a:lnTo>
                  <a:pt x="8169677" y="1149783"/>
                </a:lnTo>
                <a:lnTo>
                  <a:pt x="8158942" y="1145181"/>
                </a:lnTo>
                <a:close/>
                <a:moveTo>
                  <a:pt x="6304010" y="1139812"/>
                </a:moveTo>
                <a:lnTo>
                  <a:pt x="6304010" y="1155153"/>
                </a:lnTo>
                <a:lnTo>
                  <a:pt x="6294041" y="1145181"/>
                </a:lnTo>
                <a:close/>
                <a:moveTo>
                  <a:pt x="10103592" y="1135210"/>
                </a:moveTo>
                <a:lnTo>
                  <a:pt x="10114328" y="1135210"/>
                </a:lnTo>
                <a:lnTo>
                  <a:pt x="10103592" y="1145181"/>
                </a:lnTo>
                <a:lnTo>
                  <a:pt x="10093623" y="1145181"/>
                </a:lnTo>
                <a:close/>
                <a:moveTo>
                  <a:pt x="9425725" y="1135210"/>
                </a:moveTo>
                <a:lnTo>
                  <a:pt x="9435694" y="1139812"/>
                </a:lnTo>
                <a:lnTo>
                  <a:pt x="9405788" y="1145181"/>
                </a:lnTo>
                <a:lnTo>
                  <a:pt x="9395052" y="1145181"/>
                </a:lnTo>
                <a:close/>
                <a:moveTo>
                  <a:pt x="8029350" y="1135210"/>
                </a:moveTo>
                <a:lnTo>
                  <a:pt x="8039319" y="1135210"/>
                </a:lnTo>
                <a:lnTo>
                  <a:pt x="8049287" y="1135210"/>
                </a:lnTo>
                <a:lnTo>
                  <a:pt x="8029350" y="1149783"/>
                </a:lnTo>
                <a:lnTo>
                  <a:pt x="8039319" y="1155153"/>
                </a:lnTo>
                <a:lnTo>
                  <a:pt x="8029350" y="1160522"/>
                </a:lnTo>
                <a:lnTo>
                  <a:pt x="8049287" y="1165891"/>
                </a:lnTo>
                <a:lnTo>
                  <a:pt x="8029350" y="1175863"/>
                </a:lnTo>
                <a:lnTo>
                  <a:pt x="8000211" y="1160522"/>
                </a:lnTo>
                <a:lnTo>
                  <a:pt x="8029350" y="1145181"/>
                </a:lnTo>
                <a:close/>
                <a:moveTo>
                  <a:pt x="1605717" y="1135210"/>
                </a:moveTo>
                <a:lnTo>
                  <a:pt x="1615685" y="1135210"/>
                </a:lnTo>
                <a:lnTo>
                  <a:pt x="1615685" y="1145181"/>
                </a:lnTo>
                <a:lnTo>
                  <a:pt x="1605717" y="1139812"/>
                </a:lnTo>
                <a:close/>
                <a:moveTo>
                  <a:pt x="1286721" y="1135210"/>
                </a:moveTo>
                <a:lnTo>
                  <a:pt x="1297456" y="1145181"/>
                </a:lnTo>
                <a:lnTo>
                  <a:pt x="1286721" y="1145181"/>
                </a:lnTo>
                <a:close/>
                <a:moveTo>
                  <a:pt x="9924157" y="1129841"/>
                </a:moveTo>
                <a:lnTo>
                  <a:pt x="9924157" y="1135210"/>
                </a:lnTo>
                <a:lnTo>
                  <a:pt x="9904986" y="1135210"/>
                </a:lnTo>
                <a:close/>
                <a:moveTo>
                  <a:pt x="9285397" y="1129841"/>
                </a:moveTo>
                <a:lnTo>
                  <a:pt x="9306101" y="1135210"/>
                </a:lnTo>
                <a:lnTo>
                  <a:pt x="9285397" y="1139812"/>
                </a:lnTo>
                <a:lnTo>
                  <a:pt x="9276962" y="1139812"/>
                </a:lnTo>
                <a:close/>
                <a:moveTo>
                  <a:pt x="9146603" y="1129841"/>
                </a:moveTo>
                <a:lnTo>
                  <a:pt x="9146603" y="1145181"/>
                </a:lnTo>
                <a:lnTo>
                  <a:pt x="9115931" y="1145181"/>
                </a:lnTo>
                <a:lnTo>
                  <a:pt x="9115931" y="1139812"/>
                </a:lnTo>
                <a:lnTo>
                  <a:pt x="9126666" y="1135210"/>
                </a:lnTo>
                <a:close/>
                <a:moveTo>
                  <a:pt x="9096760" y="1129841"/>
                </a:moveTo>
                <a:lnTo>
                  <a:pt x="9105962" y="1129841"/>
                </a:lnTo>
                <a:lnTo>
                  <a:pt x="9126666" y="1129841"/>
                </a:lnTo>
                <a:lnTo>
                  <a:pt x="9126666" y="1135210"/>
                </a:lnTo>
                <a:lnTo>
                  <a:pt x="9086792" y="1135210"/>
                </a:lnTo>
                <a:close/>
                <a:moveTo>
                  <a:pt x="808226" y="1129841"/>
                </a:moveTo>
                <a:lnTo>
                  <a:pt x="818195" y="1129841"/>
                </a:lnTo>
                <a:lnTo>
                  <a:pt x="828164" y="1139812"/>
                </a:lnTo>
                <a:lnTo>
                  <a:pt x="808226" y="1135210"/>
                </a:lnTo>
                <a:close/>
                <a:moveTo>
                  <a:pt x="9754690" y="1119102"/>
                </a:moveTo>
                <a:lnTo>
                  <a:pt x="9764659" y="1119102"/>
                </a:lnTo>
                <a:lnTo>
                  <a:pt x="9754690" y="1129841"/>
                </a:lnTo>
                <a:lnTo>
                  <a:pt x="9744721" y="1129841"/>
                </a:lnTo>
                <a:lnTo>
                  <a:pt x="9735519" y="1124471"/>
                </a:lnTo>
                <a:close/>
                <a:moveTo>
                  <a:pt x="9386617" y="1119102"/>
                </a:moveTo>
                <a:lnTo>
                  <a:pt x="9395052" y="1119102"/>
                </a:lnTo>
                <a:lnTo>
                  <a:pt x="9365913" y="1124471"/>
                </a:lnTo>
                <a:lnTo>
                  <a:pt x="9355945" y="1124471"/>
                </a:lnTo>
                <a:close/>
                <a:moveTo>
                  <a:pt x="6583132" y="1119102"/>
                </a:moveTo>
                <a:lnTo>
                  <a:pt x="6583132" y="1124471"/>
                </a:lnTo>
                <a:lnTo>
                  <a:pt x="6562427" y="1129841"/>
                </a:lnTo>
                <a:close/>
                <a:moveTo>
                  <a:pt x="9814502" y="1113733"/>
                </a:moveTo>
                <a:lnTo>
                  <a:pt x="9814502" y="1119102"/>
                </a:lnTo>
                <a:lnTo>
                  <a:pt x="9804533" y="1119102"/>
                </a:lnTo>
                <a:close/>
                <a:moveTo>
                  <a:pt x="7830744" y="1113733"/>
                </a:moveTo>
                <a:lnTo>
                  <a:pt x="7849915" y="1113733"/>
                </a:lnTo>
                <a:lnTo>
                  <a:pt x="7839179" y="1119102"/>
                </a:lnTo>
                <a:close/>
                <a:moveTo>
                  <a:pt x="1944650" y="1109131"/>
                </a:moveTo>
                <a:lnTo>
                  <a:pt x="1954619" y="1113733"/>
                </a:lnTo>
                <a:lnTo>
                  <a:pt x="1944650" y="1113733"/>
                </a:lnTo>
                <a:close/>
                <a:moveTo>
                  <a:pt x="9884282" y="1103761"/>
                </a:moveTo>
                <a:lnTo>
                  <a:pt x="9884282" y="1119102"/>
                </a:lnTo>
                <a:lnTo>
                  <a:pt x="9874314" y="1113733"/>
                </a:lnTo>
                <a:close/>
                <a:moveTo>
                  <a:pt x="9066854" y="1103761"/>
                </a:moveTo>
                <a:lnTo>
                  <a:pt x="9096760" y="1103761"/>
                </a:lnTo>
                <a:lnTo>
                  <a:pt x="9115931" y="1103761"/>
                </a:lnTo>
                <a:lnTo>
                  <a:pt x="9076823" y="1119102"/>
                </a:lnTo>
                <a:close/>
                <a:moveTo>
                  <a:pt x="8946464" y="1103761"/>
                </a:moveTo>
                <a:lnTo>
                  <a:pt x="8957199" y="1113733"/>
                </a:lnTo>
                <a:lnTo>
                  <a:pt x="8977137" y="1129841"/>
                </a:lnTo>
                <a:lnTo>
                  <a:pt x="8977137" y="1119102"/>
                </a:lnTo>
                <a:lnTo>
                  <a:pt x="8987105" y="1109131"/>
                </a:lnTo>
                <a:lnTo>
                  <a:pt x="8967168" y="1109131"/>
                </a:lnTo>
                <a:lnTo>
                  <a:pt x="8967168" y="1103761"/>
                </a:lnTo>
                <a:close/>
                <a:moveTo>
                  <a:pt x="8129036" y="1103761"/>
                </a:moveTo>
                <a:lnTo>
                  <a:pt x="8119835" y="1113733"/>
                </a:lnTo>
                <a:lnTo>
                  <a:pt x="8109865" y="1113733"/>
                </a:lnTo>
                <a:lnTo>
                  <a:pt x="8109865" y="1109131"/>
                </a:lnTo>
                <a:close/>
                <a:moveTo>
                  <a:pt x="7800071" y="1103761"/>
                </a:moveTo>
                <a:lnTo>
                  <a:pt x="7800071" y="1113733"/>
                </a:lnTo>
                <a:lnTo>
                  <a:pt x="7779367" y="1113733"/>
                </a:lnTo>
                <a:lnTo>
                  <a:pt x="7779367" y="1109131"/>
                </a:lnTo>
                <a:close/>
                <a:moveTo>
                  <a:pt x="6613804" y="1103761"/>
                </a:moveTo>
                <a:lnTo>
                  <a:pt x="6622239" y="1103761"/>
                </a:lnTo>
                <a:lnTo>
                  <a:pt x="6603069" y="1119102"/>
                </a:lnTo>
                <a:lnTo>
                  <a:pt x="6583132" y="1119102"/>
                </a:lnTo>
                <a:close/>
                <a:moveTo>
                  <a:pt x="9146603" y="1099159"/>
                </a:moveTo>
                <a:lnTo>
                  <a:pt x="9146603" y="1109131"/>
                </a:lnTo>
                <a:lnTo>
                  <a:pt x="9126666" y="1109131"/>
                </a:lnTo>
                <a:lnTo>
                  <a:pt x="9126666" y="1103761"/>
                </a:lnTo>
                <a:close/>
                <a:moveTo>
                  <a:pt x="7919695" y="1099159"/>
                </a:moveTo>
                <a:lnTo>
                  <a:pt x="7919695" y="1103761"/>
                </a:lnTo>
                <a:lnTo>
                  <a:pt x="7909726" y="1109131"/>
                </a:lnTo>
                <a:lnTo>
                  <a:pt x="7898991" y="1109131"/>
                </a:lnTo>
                <a:lnTo>
                  <a:pt x="7898991" y="1103761"/>
                </a:lnTo>
                <a:close/>
                <a:moveTo>
                  <a:pt x="7869851" y="1099159"/>
                </a:moveTo>
                <a:lnTo>
                  <a:pt x="7889022" y="1103761"/>
                </a:lnTo>
                <a:lnTo>
                  <a:pt x="7869851" y="1109131"/>
                </a:lnTo>
                <a:close/>
                <a:moveTo>
                  <a:pt x="6642943" y="1093790"/>
                </a:moveTo>
                <a:lnTo>
                  <a:pt x="6652912" y="1093790"/>
                </a:lnTo>
                <a:lnTo>
                  <a:pt x="6632975" y="1103761"/>
                </a:lnTo>
                <a:lnTo>
                  <a:pt x="6622239" y="1103761"/>
                </a:lnTo>
                <a:close/>
                <a:moveTo>
                  <a:pt x="6512584" y="1093790"/>
                </a:moveTo>
                <a:lnTo>
                  <a:pt x="6543257" y="1099159"/>
                </a:lnTo>
                <a:lnTo>
                  <a:pt x="6562427" y="1099159"/>
                </a:lnTo>
                <a:lnTo>
                  <a:pt x="6533288" y="1109131"/>
                </a:lnTo>
                <a:lnTo>
                  <a:pt x="6523320" y="1109131"/>
                </a:lnTo>
                <a:lnTo>
                  <a:pt x="6533288" y="1103761"/>
                </a:lnTo>
                <a:lnTo>
                  <a:pt x="6512584" y="1099159"/>
                </a:lnTo>
                <a:close/>
                <a:moveTo>
                  <a:pt x="4807948" y="1093790"/>
                </a:moveTo>
                <a:lnTo>
                  <a:pt x="4827119" y="1093790"/>
                </a:lnTo>
                <a:lnTo>
                  <a:pt x="4807948" y="1099159"/>
                </a:lnTo>
                <a:close/>
                <a:moveTo>
                  <a:pt x="1256815" y="1093790"/>
                </a:moveTo>
                <a:lnTo>
                  <a:pt x="1266783" y="1093790"/>
                </a:lnTo>
                <a:lnTo>
                  <a:pt x="1286721" y="1099159"/>
                </a:lnTo>
                <a:lnTo>
                  <a:pt x="1276752" y="1103761"/>
                </a:lnTo>
                <a:lnTo>
                  <a:pt x="1266783" y="1103761"/>
                </a:lnTo>
                <a:close/>
                <a:moveTo>
                  <a:pt x="8158942" y="1088421"/>
                </a:moveTo>
                <a:lnTo>
                  <a:pt x="8169677" y="1088421"/>
                </a:lnTo>
                <a:lnTo>
                  <a:pt x="8158942" y="1099159"/>
                </a:lnTo>
                <a:lnTo>
                  <a:pt x="8148973" y="1093790"/>
                </a:lnTo>
                <a:close/>
                <a:moveTo>
                  <a:pt x="7939632" y="1088421"/>
                </a:moveTo>
                <a:lnTo>
                  <a:pt x="7948834" y="1088421"/>
                </a:lnTo>
                <a:lnTo>
                  <a:pt x="7959569" y="1093790"/>
                </a:lnTo>
                <a:lnTo>
                  <a:pt x="7948834" y="1093790"/>
                </a:lnTo>
                <a:lnTo>
                  <a:pt x="7939632" y="1093790"/>
                </a:lnTo>
                <a:close/>
                <a:moveTo>
                  <a:pt x="1746044" y="1088421"/>
                </a:moveTo>
                <a:lnTo>
                  <a:pt x="1765215" y="1093790"/>
                </a:lnTo>
                <a:lnTo>
                  <a:pt x="1756013" y="1099159"/>
                </a:lnTo>
                <a:lnTo>
                  <a:pt x="1746044" y="1093790"/>
                </a:lnTo>
                <a:close/>
                <a:moveTo>
                  <a:pt x="1057442" y="1088421"/>
                </a:moveTo>
                <a:lnTo>
                  <a:pt x="1076612" y="1088421"/>
                </a:lnTo>
                <a:lnTo>
                  <a:pt x="1076612" y="1093790"/>
                </a:lnTo>
                <a:lnTo>
                  <a:pt x="1067411" y="1093790"/>
                </a:lnTo>
                <a:lnTo>
                  <a:pt x="1057442" y="1093790"/>
                </a:lnTo>
                <a:close/>
                <a:moveTo>
                  <a:pt x="907146" y="1088421"/>
                </a:moveTo>
                <a:lnTo>
                  <a:pt x="917881" y="1088421"/>
                </a:lnTo>
                <a:lnTo>
                  <a:pt x="917881" y="1093790"/>
                </a:lnTo>
                <a:lnTo>
                  <a:pt x="907146" y="1093790"/>
                </a:lnTo>
                <a:close/>
                <a:moveTo>
                  <a:pt x="7989475" y="1083052"/>
                </a:moveTo>
                <a:lnTo>
                  <a:pt x="7989475" y="1088421"/>
                </a:lnTo>
                <a:lnTo>
                  <a:pt x="8008645" y="1099159"/>
                </a:lnTo>
                <a:lnTo>
                  <a:pt x="8008645" y="1109131"/>
                </a:lnTo>
                <a:lnTo>
                  <a:pt x="8019381" y="1119102"/>
                </a:lnTo>
                <a:lnTo>
                  <a:pt x="8008645" y="1124471"/>
                </a:lnTo>
                <a:lnTo>
                  <a:pt x="8019381" y="1129841"/>
                </a:lnTo>
                <a:lnTo>
                  <a:pt x="8008645" y="1139812"/>
                </a:lnTo>
                <a:lnTo>
                  <a:pt x="8000211" y="1139812"/>
                </a:lnTo>
                <a:lnTo>
                  <a:pt x="7989475" y="1129841"/>
                </a:lnTo>
                <a:lnTo>
                  <a:pt x="7979507" y="1124471"/>
                </a:lnTo>
                <a:lnTo>
                  <a:pt x="7969538" y="1113733"/>
                </a:lnTo>
                <a:lnTo>
                  <a:pt x="7979507" y="1109131"/>
                </a:lnTo>
                <a:lnTo>
                  <a:pt x="7979507" y="1093790"/>
                </a:lnTo>
                <a:close/>
                <a:moveTo>
                  <a:pt x="6593100" y="1077682"/>
                </a:moveTo>
                <a:lnTo>
                  <a:pt x="6593100" y="1083052"/>
                </a:lnTo>
                <a:lnTo>
                  <a:pt x="6593100" y="1088421"/>
                </a:lnTo>
                <a:lnTo>
                  <a:pt x="6583132" y="1088421"/>
                </a:lnTo>
                <a:lnTo>
                  <a:pt x="6583132" y="1083052"/>
                </a:lnTo>
                <a:close/>
                <a:moveTo>
                  <a:pt x="9176509" y="1073080"/>
                </a:moveTo>
                <a:lnTo>
                  <a:pt x="9186478" y="1073080"/>
                </a:lnTo>
                <a:lnTo>
                  <a:pt x="9186478" y="1083052"/>
                </a:lnTo>
                <a:lnTo>
                  <a:pt x="9176509" y="1083052"/>
                </a:lnTo>
                <a:close/>
                <a:moveTo>
                  <a:pt x="8339144" y="1073080"/>
                </a:moveTo>
                <a:lnTo>
                  <a:pt x="8349113" y="1073080"/>
                </a:lnTo>
                <a:lnTo>
                  <a:pt x="8358315" y="1073080"/>
                </a:lnTo>
                <a:lnTo>
                  <a:pt x="8358315" y="1077682"/>
                </a:lnTo>
                <a:lnTo>
                  <a:pt x="8339144" y="1077682"/>
                </a:lnTo>
                <a:close/>
                <a:moveTo>
                  <a:pt x="7889022" y="1073080"/>
                </a:moveTo>
                <a:lnTo>
                  <a:pt x="7898991" y="1077682"/>
                </a:lnTo>
                <a:lnTo>
                  <a:pt x="7879821" y="1077682"/>
                </a:lnTo>
                <a:close/>
                <a:moveTo>
                  <a:pt x="1765215" y="1073080"/>
                </a:moveTo>
                <a:lnTo>
                  <a:pt x="1775184" y="1083052"/>
                </a:lnTo>
                <a:lnTo>
                  <a:pt x="1765215" y="1083052"/>
                </a:lnTo>
                <a:lnTo>
                  <a:pt x="1756013" y="1077682"/>
                </a:lnTo>
                <a:close/>
                <a:moveTo>
                  <a:pt x="1675497" y="1073080"/>
                </a:moveTo>
                <a:lnTo>
                  <a:pt x="1686233" y="1073080"/>
                </a:lnTo>
                <a:lnTo>
                  <a:pt x="1675497" y="1077682"/>
                </a:lnTo>
                <a:close/>
                <a:moveTo>
                  <a:pt x="9515443" y="1067711"/>
                </a:moveTo>
                <a:lnTo>
                  <a:pt x="9525411" y="1067711"/>
                </a:lnTo>
                <a:lnTo>
                  <a:pt x="9515443" y="1073080"/>
                </a:lnTo>
                <a:close/>
                <a:moveTo>
                  <a:pt x="9126666" y="1067711"/>
                </a:moveTo>
                <a:lnTo>
                  <a:pt x="9136635" y="1067711"/>
                </a:lnTo>
                <a:lnTo>
                  <a:pt x="9146603" y="1073080"/>
                </a:lnTo>
                <a:lnTo>
                  <a:pt x="9126666" y="1077682"/>
                </a:lnTo>
                <a:close/>
                <a:moveTo>
                  <a:pt x="9217151" y="1063109"/>
                </a:moveTo>
                <a:lnTo>
                  <a:pt x="9225586" y="1063109"/>
                </a:lnTo>
                <a:lnTo>
                  <a:pt x="9225586" y="1073080"/>
                </a:lnTo>
                <a:lnTo>
                  <a:pt x="9217151" y="1073080"/>
                </a:lnTo>
                <a:close/>
                <a:moveTo>
                  <a:pt x="6882191" y="1063109"/>
                </a:moveTo>
                <a:lnTo>
                  <a:pt x="6892926" y="1067711"/>
                </a:lnTo>
                <a:lnTo>
                  <a:pt x="6882191" y="1073080"/>
                </a:lnTo>
                <a:lnTo>
                  <a:pt x="6872222" y="1073080"/>
                </a:lnTo>
                <a:close/>
                <a:moveTo>
                  <a:pt x="1196236" y="1057739"/>
                </a:moveTo>
                <a:lnTo>
                  <a:pt x="1206971" y="1067711"/>
                </a:lnTo>
                <a:lnTo>
                  <a:pt x="1206971" y="1073080"/>
                </a:lnTo>
                <a:lnTo>
                  <a:pt x="1196236" y="1063109"/>
                </a:lnTo>
                <a:close/>
                <a:moveTo>
                  <a:pt x="8029350" y="1052370"/>
                </a:moveTo>
                <a:lnTo>
                  <a:pt x="8049287" y="1052370"/>
                </a:lnTo>
                <a:lnTo>
                  <a:pt x="8039319" y="1063109"/>
                </a:lnTo>
                <a:lnTo>
                  <a:pt x="8029350" y="1063109"/>
                </a:lnTo>
                <a:lnTo>
                  <a:pt x="8029350" y="1057739"/>
                </a:lnTo>
                <a:close/>
                <a:moveTo>
                  <a:pt x="9115931" y="1047001"/>
                </a:moveTo>
                <a:lnTo>
                  <a:pt x="9136635" y="1047001"/>
                </a:lnTo>
                <a:lnTo>
                  <a:pt x="9136635" y="1057739"/>
                </a:lnTo>
                <a:lnTo>
                  <a:pt x="9126666" y="1067711"/>
                </a:lnTo>
                <a:lnTo>
                  <a:pt x="9115931" y="1063109"/>
                </a:lnTo>
                <a:lnTo>
                  <a:pt x="9096760" y="1057739"/>
                </a:lnTo>
                <a:lnTo>
                  <a:pt x="9115931" y="1052370"/>
                </a:lnTo>
                <a:close/>
                <a:moveTo>
                  <a:pt x="8339144" y="1047001"/>
                </a:moveTo>
                <a:lnTo>
                  <a:pt x="8349113" y="1047001"/>
                </a:lnTo>
                <a:lnTo>
                  <a:pt x="8358315" y="1057739"/>
                </a:lnTo>
                <a:lnTo>
                  <a:pt x="8339144" y="1052370"/>
                </a:lnTo>
                <a:close/>
                <a:moveTo>
                  <a:pt x="7979507" y="1047001"/>
                </a:moveTo>
                <a:lnTo>
                  <a:pt x="7989475" y="1067711"/>
                </a:lnTo>
                <a:lnTo>
                  <a:pt x="8000211" y="1073080"/>
                </a:lnTo>
                <a:lnTo>
                  <a:pt x="7989475" y="1077682"/>
                </a:lnTo>
                <a:lnTo>
                  <a:pt x="7989475" y="1083052"/>
                </a:lnTo>
                <a:lnTo>
                  <a:pt x="7979507" y="1077682"/>
                </a:lnTo>
                <a:lnTo>
                  <a:pt x="7979507" y="1067711"/>
                </a:lnTo>
                <a:lnTo>
                  <a:pt x="7969538" y="1052370"/>
                </a:lnTo>
                <a:close/>
                <a:moveTo>
                  <a:pt x="7770165" y="1047001"/>
                </a:moveTo>
                <a:lnTo>
                  <a:pt x="7779367" y="1052370"/>
                </a:lnTo>
                <a:lnTo>
                  <a:pt x="7760197" y="1052370"/>
                </a:lnTo>
                <a:close/>
                <a:moveTo>
                  <a:pt x="7609901" y="1047001"/>
                </a:moveTo>
                <a:lnTo>
                  <a:pt x="7619869" y="1047001"/>
                </a:lnTo>
                <a:lnTo>
                  <a:pt x="7630605" y="1047001"/>
                </a:lnTo>
                <a:lnTo>
                  <a:pt x="7619869" y="1057739"/>
                </a:lnTo>
                <a:close/>
                <a:moveTo>
                  <a:pt x="977693" y="1037030"/>
                </a:moveTo>
                <a:lnTo>
                  <a:pt x="987662" y="1037030"/>
                </a:lnTo>
                <a:lnTo>
                  <a:pt x="1007599" y="1047001"/>
                </a:lnTo>
                <a:lnTo>
                  <a:pt x="997630" y="1052370"/>
                </a:lnTo>
                <a:lnTo>
                  <a:pt x="977693" y="1042399"/>
                </a:lnTo>
                <a:close/>
                <a:moveTo>
                  <a:pt x="4807948" y="1027058"/>
                </a:moveTo>
                <a:lnTo>
                  <a:pt x="4817917" y="1027058"/>
                </a:lnTo>
                <a:lnTo>
                  <a:pt x="4827119" y="1031660"/>
                </a:lnTo>
                <a:lnTo>
                  <a:pt x="4807948" y="1031660"/>
                </a:lnTo>
                <a:close/>
                <a:moveTo>
                  <a:pt x="8349113" y="1021689"/>
                </a:moveTo>
                <a:lnTo>
                  <a:pt x="8368283" y="1021689"/>
                </a:lnTo>
                <a:lnTo>
                  <a:pt x="8368283" y="1031660"/>
                </a:lnTo>
                <a:lnTo>
                  <a:pt x="8378252" y="1031660"/>
                </a:lnTo>
                <a:lnTo>
                  <a:pt x="8378252" y="1037030"/>
                </a:lnTo>
                <a:lnTo>
                  <a:pt x="8358315" y="1037030"/>
                </a:lnTo>
                <a:lnTo>
                  <a:pt x="8339144" y="1037030"/>
                </a:lnTo>
                <a:lnTo>
                  <a:pt x="8349113" y="1031660"/>
                </a:lnTo>
                <a:lnTo>
                  <a:pt x="8339144" y="1027058"/>
                </a:lnTo>
                <a:close/>
                <a:moveTo>
                  <a:pt x="4797980" y="1021689"/>
                </a:moveTo>
                <a:lnTo>
                  <a:pt x="4807948" y="1027058"/>
                </a:lnTo>
                <a:lnTo>
                  <a:pt x="4787244" y="1027058"/>
                </a:lnTo>
                <a:close/>
                <a:moveTo>
                  <a:pt x="4667621" y="1021689"/>
                </a:moveTo>
                <a:lnTo>
                  <a:pt x="4677589" y="1021689"/>
                </a:lnTo>
                <a:lnTo>
                  <a:pt x="4688325" y="1031660"/>
                </a:lnTo>
                <a:lnTo>
                  <a:pt x="4667621" y="1031660"/>
                </a:lnTo>
                <a:close/>
                <a:moveTo>
                  <a:pt x="9115931" y="1017087"/>
                </a:moveTo>
                <a:lnTo>
                  <a:pt x="9126666" y="1021689"/>
                </a:lnTo>
                <a:lnTo>
                  <a:pt x="9105962" y="1027058"/>
                </a:lnTo>
                <a:lnTo>
                  <a:pt x="9096760" y="1021689"/>
                </a:lnTo>
                <a:close/>
                <a:moveTo>
                  <a:pt x="6752598" y="1017087"/>
                </a:moveTo>
                <a:lnTo>
                  <a:pt x="6762567" y="1027058"/>
                </a:lnTo>
                <a:lnTo>
                  <a:pt x="6752598" y="1037030"/>
                </a:lnTo>
                <a:lnTo>
                  <a:pt x="6733428" y="1031660"/>
                </a:lnTo>
                <a:lnTo>
                  <a:pt x="6742630" y="1027058"/>
                </a:lnTo>
                <a:lnTo>
                  <a:pt x="6733428" y="1021689"/>
                </a:lnTo>
                <a:close/>
                <a:moveTo>
                  <a:pt x="1805856" y="1017087"/>
                </a:moveTo>
                <a:lnTo>
                  <a:pt x="1815825" y="1017087"/>
                </a:lnTo>
                <a:lnTo>
                  <a:pt x="1834995" y="1027058"/>
                </a:lnTo>
                <a:lnTo>
                  <a:pt x="1815825" y="1027058"/>
                </a:lnTo>
                <a:lnTo>
                  <a:pt x="1815825" y="1021689"/>
                </a:lnTo>
                <a:close/>
                <a:moveTo>
                  <a:pt x="9046150" y="1011717"/>
                </a:moveTo>
                <a:lnTo>
                  <a:pt x="9056119" y="1011717"/>
                </a:lnTo>
                <a:lnTo>
                  <a:pt x="9056119" y="1021689"/>
                </a:lnTo>
                <a:close/>
                <a:moveTo>
                  <a:pt x="8378252" y="1011717"/>
                </a:moveTo>
                <a:lnTo>
                  <a:pt x="8378252" y="1017087"/>
                </a:lnTo>
                <a:lnTo>
                  <a:pt x="8368283" y="1021689"/>
                </a:lnTo>
                <a:close/>
                <a:moveTo>
                  <a:pt x="8158942" y="1011717"/>
                </a:moveTo>
                <a:lnTo>
                  <a:pt x="8169677" y="1011717"/>
                </a:lnTo>
                <a:lnTo>
                  <a:pt x="8158942" y="1021689"/>
                </a:lnTo>
                <a:lnTo>
                  <a:pt x="8148973" y="1017087"/>
                </a:lnTo>
                <a:close/>
                <a:moveTo>
                  <a:pt x="9096760" y="995610"/>
                </a:moveTo>
                <a:lnTo>
                  <a:pt x="9105962" y="995610"/>
                </a:lnTo>
                <a:lnTo>
                  <a:pt x="9105962" y="1000979"/>
                </a:lnTo>
                <a:lnTo>
                  <a:pt x="9076823" y="1011717"/>
                </a:lnTo>
                <a:lnTo>
                  <a:pt x="9076823" y="1000979"/>
                </a:lnTo>
                <a:lnTo>
                  <a:pt x="9086792" y="1000979"/>
                </a:lnTo>
                <a:close/>
                <a:moveTo>
                  <a:pt x="9056119" y="991008"/>
                </a:moveTo>
                <a:lnTo>
                  <a:pt x="9056119" y="1000979"/>
                </a:lnTo>
                <a:lnTo>
                  <a:pt x="9036948" y="1000979"/>
                </a:lnTo>
                <a:lnTo>
                  <a:pt x="9026980" y="1011717"/>
                </a:lnTo>
                <a:lnTo>
                  <a:pt x="9017011" y="1006348"/>
                </a:lnTo>
                <a:close/>
                <a:moveTo>
                  <a:pt x="8977137" y="991008"/>
                </a:moveTo>
                <a:lnTo>
                  <a:pt x="8977137" y="1000979"/>
                </a:lnTo>
                <a:lnTo>
                  <a:pt x="8957199" y="1000979"/>
                </a:lnTo>
                <a:lnTo>
                  <a:pt x="8967168" y="995610"/>
                </a:lnTo>
                <a:close/>
                <a:moveTo>
                  <a:pt x="8218754" y="991008"/>
                </a:moveTo>
                <a:lnTo>
                  <a:pt x="8237924" y="991008"/>
                </a:lnTo>
                <a:lnTo>
                  <a:pt x="8218754" y="995610"/>
                </a:lnTo>
                <a:close/>
                <a:moveTo>
                  <a:pt x="7839179" y="991008"/>
                </a:moveTo>
                <a:lnTo>
                  <a:pt x="7849915" y="991008"/>
                </a:lnTo>
                <a:lnTo>
                  <a:pt x="7849915" y="995610"/>
                </a:lnTo>
                <a:lnTo>
                  <a:pt x="7839179" y="1000979"/>
                </a:lnTo>
                <a:lnTo>
                  <a:pt x="7820009" y="1000979"/>
                </a:lnTo>
                <a:lnTo>
                  <a:pt x="7820009" y="995610"/>
                </a:lnTo>
                <a:close/>
                <a:moveTo>
                  <a:pt x="4518858" y="986405"/>
                </a:moveTo>
                <a:lnTo>
                  <a:pt x="4528827" y="986405"/>
                </a:lnTo>
                <a:lnTo>
                  <a:pt x="4518858" y="991008"/>
                </a:lnTo>
                <a:close/>
                <a:moveTo>
                  <a:pt x="9026980" y="981036"/>
                </a:moveTo>
                <a:lnTo>
                  <a:pt x="9036948" y="981036"/>
                </a:lnTo>
                <a:lnTo>
                  <a:pt x="9036948" y="986405"/>
                </a:lnTo>
                <a:lnTo>
                  <a:pt x="9026980" y="986405"/>
                </a:lnTo>
                <a:close/>
                <a:moveTo>
                  <a:pt x="4977415" y="981036"/>
                </a:moveTo>
                <a:lnTo>
                  <a:pt x="4987384" y="991008"/>
                </a:lnTo>
                <a:lnTo>
                  <a:pt x="4967446" y="991008"/>
                </a:lnTo>
                <a:close/>
                <a:moveTo>
                  <a:pt x="8886652" y="975667"/>
                </a:moveTo>
                <a:lnTo>
                  <a:pt x="8907356" y="975667"/>
                </a:lnTo>
                <a:lnTo>
                  <a:pt x="8907356" y="986405"/>
                </a:lnTo>
                <a:lnTo>
                  <a:pt x="8897388" y="981036"/>
                </a:lnTo>
                <a:close/>
                <a:moveTo>
                  <a:pt x="8487907" y="975667"/>
                </a:moveTo>
                <a:lnTo>
                  <a:pt x="8497875" y="975667"/>
                </a:lnTo>
                <a:lnTo>
                  <a:pt x="8487907" y="986405"/>
                </a:lnTo>
                <a:lnTo>
                  <a:pt x="8527781" y="1000979"/>
                </a:lnTo>
                <a:lnTo>
                  <a:pt x="8497875" y="1006348"/>
                </a:lnTo>
                <a:lnTo>
                  <a:pt x="8497875" y="995610"/>
                </a:lnTo>
                <a:lnTo>
                  <a:pt x="8487907" y="1000979"/>
                </a:lnTo>
                <a:lnTo>
                  <a:pt x="8467970" y="995610"/>
                </a:lnTo>
                <a:lnTo>
                  <a:pt x="8467970" y="981036"/>
                </a:lnTo>
                <a:close/>
                <a:moveTo>
                  <a:pt x="8339144" y="975667"/>
                </a:moveTo>
                <a:lnTo>
                  <a:pt x="8349113" y="975667"/>
                </a:lnTo>
                <a:lnTo>
                  <a:pt x="8328409" y="986405"/>
                </a:lnTo>
                <a:lnTo>
                  <a:pt x="8318440" y="986405"/>
                </a:lnTo>
                <a:close/>
                <a:moveTo>
                  <a:pt x="3999722" y="975667"/>
                </a:moveTo>
                <a:lnTo>
                  <a:pt x="4018893" y="975667"/>
                </a:lnTo>
                <a:lnTo>
                  <a:pt x="3999722" y="986405"/>
                </a:lnTo>
                <a:close/>
                <a:moveTo>
                  <a:pt x="8927293" y="970298"/>
                </a:moveTo>
                <a:lnTo>
                  <a:pt x="8936495" y="970298"/>
                </a:lnTo>
                <a:lnTo>
                  <a:pt x="8946464" y="975667"/>
                </a:lnTo>
                <a:lnTo>
                  <a:pt x="8957199" y="970298"/>
                </a:lnTo>
                <a:lnTo>
                  <a:pt x="8957199" y="981036"/>
                </a:lnTo>
                <a:lnTo>
                  <a:pt x="8927293" y="981036"/>
                </a:lnTo>
                <a:close/>
                <a:moveTo>
                  <a:pt x="8268597" y="970298"/>
                </a:moveTo>
                <a:lnTo>
                  <a:pt x="8308471" y="970298"/>
                </a:lnTo>
                <a:lnTo>
                  <a:pt x="8268597" y="975667"/>
                </a:lnTo>
                <a:close/>
                <a:moveTo>
                  <a:pt x="7640573" y="970298"/>
                </a:moveTo>
                <a:lnTo>
                  <a:pt x="7650541" y="981036"/>
                </a:lnTo>
                <a:lnTo>
                  <a:pt x="7630605" y="975667"/>
                </a:lnTo>
                <a:close/>
                <a:moveTo>
                  <a:pt x="6882191" y="970298"/>
                </a:moveTo>
                <a:lnTo>
                  <a:pt x="6902895" y="975667"/>
                </a:lnTo>
                <a:lnTo>
                  <a:pt x="6892926" y="991008"/>
                </a:lnTo>
                <a:lnTo>
                  <a:pt x="6872222" y="981036"/>
                </a:lnTo>
                <a:close/>
                <a:moveTo>
                  <a:pt x="4937540" y="970298"/>
                </a:moveTo>
                <a:lnTo>
                  <a:pt x="4946742" y="975667"/>
                </a:lnTo>
                <a:lnTo>
                  <a:pt x="4917603" y="981036"/>
                </a:lnTo>
                <a:close/>
                <a:moveTo>
                  <a:pt x="8977137" y="964928"/>
                </a:moveTo>
                <a:lnTo>
                  <a:pt x="8987105" y="964928"/>
                </a:lnTo>
                <a:lnTo>
                  <a:pt x="8996307" y="975667"/>
                </a:lnTo>
                <a:lnTo>
                  <a:pt x="8996307" y="981036"/>
                </a:lnTo>
                <a:lnTo>
                  <a:pt x="8987105" y="981036"/>
                </a:lnTo>
                <a:lnTo>
                  <a:pt x="8977137" y="986405"/>
                </a:lnTo>
                <a:lnTo>
                  <a:pt x="8957199" y="991008"/>
                </a:lnTo>
                <a:lnTo>
                  <a:pt x="8957199" y="995610"/>
                </a:lnTo>
                <a:lnTo>
                  <a:pt x="8946464" y="1000979"/>
                </a:lnTo>
                <a:lnTo>
                  <a:pt x="8917325" y="1000979"/>
                </a:lnTo>
                <a:lnTo>
                  <a:pt x="8917325" y="995610"/>
                </a:lnTo>
                <a:lnTo>
                  <a:pt x="8936495" y="991008"/>
                </a:lnTo>
                <a:lnTo>
                  <a:pt x="8967168" y="986405"/>
                </a:lnTo>
                <a:lnTo>
                  <a:pt x="8967168" y="975667"/>
                </a:lnTo>
                <a:lnTo>
                  <a:pt x="8987105" y="975667"/>
                </a:lnTo>
                <a:close/>
                <a:moveTo>
                  <a:pt x="7012550" y="964928"/>
                </a:moveTo>
                <a:lnTo>
                  <a:pt x="7022518" y="970298"/>
                </a:lnTo>
                <a:lnTo>
                  <a:pt x="7012550" y="970298"/>
                </a:lnTo>
                <a:lnTo>
                  <a:pt x="7001814" y="970298"/>
                </a:lnTo>
                <a:close/>
                <a:moveTo>
                  <a:pt x="4617777" y="964928"/>
                </a:moveTo>
                <a:lnTo>
                  <a:pt x="4628513" y="975667"/>
                </a:lnTo>
                <a:lnTo>
                  <a:pt x="4597840" y="975667"/>
                </a:lnTo>
                <a:close/>
                <a:moveTo>
                  <a:pt x="7729524" y="959559"/>
                </a:moveTo>
                <a:lnTo>
                  <a:pt x="7740259" y="959559"/>
                </a:lnTo>
                <a:lnTo>
                  <a:pt x="7740259" y="970298"/>
                </a:lnTo>
                <a:lnTo>
                  <a:pt x="7729524" y="975667"/>
                </a:lnTo>
                <a:lnTo>
                  <a:pt x="7740259" y="975667"/>
                </a:lnTo>
                <a:lnTo>
                  <a:pt x="7740259" y="981036"/>
                </a:lnTo>
                <a:lnTo>
                  <a:pt x="7740259" y="991008"/>
                </a:lnTo>
                <a:lnTo>
                  <a:pt x="7719555" y="991008"/>
                </a:lnTo>
                <a:lnTo>
                  <a:pt x="7719555" y="981036"/>
                </a:lnTo>
                <a:lnTo>
                  <a:pt x="7710353" y="981036"/>
                </a:lnTo>
                <a:lnTo>
                  <a:pt x="7690417" y="986405"/>
                </a:lnTo>
                <a:lnTo>
                  <a:pt x="7690417" y="1000979"/>
                </a:lnTo>
                <a:lnTo>
                  <a:pt x="7680447" y="1000979"/>
                </a:lnTo>
                <a:lnTo>
                  <a:pt x="7680447" y="986405"/>
                </a:lnTo>
                <a:lnTo>
                  <a:pt x="7669712" y="991008"/>
                </a:lnTo>
                <a:lnTo>
                  <a:pt x="7650541" y="991008"/>
                </a:lnTo>
                <a:lnTo>
                  <a:pt x="7659743" y="986405"/>
                </a:lnTo>
                <a:lnTo>
                  <a:pt x="7680447" y="975667"/>
                </a:lnTo>
                <a:lnTo>
                  <a:pt x="7690417" y="981036"/>
                </a:lnTo>
                <a:lnTo>
                  <a:pt x="7700385" y="970298"/>
                </a:lnTo>
                <a:lnTo>
                  <a:pt x="7710353" y="970298"/>
                </a:lnTo>
                <a:close/>
                <a:moveTo>
                  <a:pt x="3999722" y="959559"/>
                </a:moveTo>
                <a:lnTo>
                  <a:pt x="4010458" y="959559"/>
                </a:lnTo>
                <a:lnTo>
                  <a:pt x="4010458" y="970298"/>
                </a:lnTo>
                <a:lnTo>
                  <a:pt x="3999722" y="975667"/>
                </a:lnTo>
                <a:lnTo>
                  <a:pt x="3969816" y="986405"/>
                </a:lnTo>
                <a:lnTo>
                  <a:pt x="3969816" y="975667"/>
                </a:lnTo>
                <a:lnTo>
                  <a:pt x="3979785" y="975667"/>
                </a:lnTo>
                <a:lnTo>
                  <a:pt x="3989753" y="970298"/>
                </a:lnTo>
                <a:lnTo>
                  <a:pt x="3979785" y="964928"/>
                </a:lnTo>
                <a:close/>
                <a:moveTo>
                  <a:pt x="7919695" y="954957"/>
                </a:moveTo>
                <a:lnTo>
                  <a:pt x="7929663" y="954957"/>
                </a:lnTo>
                <a:lnTo>
                  <a:pt x="7929663" y="959559"/>
                </a:lnTo>
                <a:lnTo>
                  <a:pt x="7919695" y="959559"/>
                </a:lnTo>
                <a:close/>
                <a:moveTo>
                  <a:pt x="7619869" y="954957"/>
                </a:moveTo>
                <a:lnTo>
                  <a:pt x="7640573" y="954957"/>
                </a:lnTo>
                <a:lnTo>
                  <a:pt x="7630605" y="964928"/>
                </a:lnTo>
                <a:close/>
                <a:moveTo>
                  <a:pt x="7051657" y="954957"/>
                </a:moveTo>
                <a:lnTo>
                  <a:pt x="7051657" y="959559"/>
                </a:lnTo>
                <a:lnTo>
                  <a:pt x="7031720" y="959559"/>
                </a:lnTo>
                <a:close/>
                <a:moveTo>
                  <a:pt x="4827119" y="954957"/>
                </a:moveTo>
                <a:lnTo>
                  <a:pt x="4827119" y="959559"/>
                </a:lnTo>
                <a:lnTo>
                  <a:pt x="4807948" y="959559"/>
                </a:lnTo>
                <a:close/>
                <a:moveTo>
                  <a:pt x="7650541" y="950355"/>
                </a:moveTo>
                <a:lnTo>
                  <a:pt x="7669712" y="950355"/>
                </a:lnTo>
                <a:lnTo>
                  <a:pt x="7650541" y="959559"/>
                </a:lnTo>
                <a:close/>
                <a:moveTo>
                  <a:pt x="5077101" y="950355"/>
                </a:moveTo>
                <a:lnTo>
                  <a:pt x="5087070" y="950355"/>
                </a:lnTo>
                <a:lnTo>
                  <a:pt x="5077101" y="959559"/>
                </a:lnTo>
                <a:lnTo>
                  <a:pt x="5068714" y="952368"/>
                </a:lnTo>
                <a:close/>
                <a:moveTo>
                  <a:pt x="4977415" y="950355"/>
                </a:moveTo>
                <a:lnTo>
                  <a:pt x="4977415" y="959559"/>
                </a:lnTo>
                <a:lnTo>
                  <a:pt x="4956711" y="954957"/>
                </a:lnTo>
                <a:close/>
                <a:moveTo>
                  <a:pt x="4109377" y="950355"/>
                </a:moveTo>
                <a:lnTo>
                  <a:pt x="4119346" y="950355"/>
                </a:lnTo>
                <a:lnTo>
                  <a:pt x="4109377" y="959559"/>
                </a:lnTo>
                <a:close/>
                <a:moveTo>
                  <a:pt x="4907635" y="944985"/>
                </a:moveTo>
                <a:lnTo>
                  <a:pt x="4917603" y="944985"/>
                </a:lnTo>
                <a:lnTo>
                  <a:pt x="4917603" y="950355"/>
                </a:lnTo>
                <a:lnTo>
                  <a:pt x="4907635" y="950355"/>
                </a:lnTo>
                <a:close/>
                <a:moveTo>
                  <a:pt x="4807948" y="944985"/>
                </a:moveTo>
                <a:lnTo>
                  <a:pt x="4807948" y="950355"/>
                </a:lnTo>
                <a:lnTo>
                  <a:pt x="4768074" y="970298"/>
                </a:lnTo>
                <a:lnTo>
                  <a:pt x="4738168" y="970298"/>
                </a:lnTo>
                <a:lnTo>
                  <a:pt x="4727432" y="981036"/>
                </a:lnTo>
                <a:lnTo>
                  <a:pt x="4748136" y="981036"/>
                </a:lnTo>
                <a:lnTo>
                  <a:pt x="4758105" y="975667"/>
                </a:lnTo>
                <a:lnTo>
                  <a:pt x="4768074" y="970298"/>
                </a:lnTo>
                <a:lnTo>
                  <a:pt x="4777275" y="970298"/>
                </a:lnTo>
                <a:lnTo>
                  <a:pt x="4777275" y="981036"/>
                </a:lnTo>
                <a:lnTo>
                  <a:pt x="4787244" y="986405"/>
                </a:lnTo>
                <a:lnTo>
                  <a:pt x="4787244" y="995610"/>
                </a:lnTo>
                <a:lnTo>
                  <a:pt x="4777275" y="1000979"/>
                </a:lnTo>
                <a:lnTo>
                  <a:pt x="4797980" y="1006348"/>
                </a:lnTo>
                <a:lnTo>
                  <a:pt x="4797980" y="1011717"/>
                </a:lnTo>
                <a:lnTo>
                  <a:pt x="4738168" y="1011717"/>
                </a:lnTo>
                <a:lnTo>
                  <a:pt x="4727432" y="1017087"/>
                </a:lnTo>
                <a:lnTo>
                  <a:pt x="4708262" y="1017087"/>
                </a:lnTo>
                <a:lnTo>
                  <a:pt x="4708262" y="1011717"/>
                </a:lnTo>
                <a:lnTo>
                  <a:pt x="4748136" y="1000979"/>
                </a:lnTo>
                <a:lnTo>
                  <a:pt x="4758105" y="995610"/>
                </a:lnTo>
                <a:lnTo>
                  <a:pt x="4738168" y="991008"/>
                </a:lnTo>
                <a:lnTo>
                  <a:pt x="4708262" y="991008"/>
                </a:lnTo>
                <a:lnTo>
                  <a:pt x="4677589" y="995610"/>
                </a:lnTo>
                <a:lnTo>
                  <a:pt x="4688325" y="1000979"/>
                </a:lnTo>
                <a:lnTo>
                  <a:pt x="4688325" y="1006348"/>
                </a:lnTo>
                <a:lnTo>
                  <a:pt x="4677589" y="1011717"/>
                </a:lnTo>
                <a:lnTo>
                  <a:pt x="4657652" y="1017087"/>
                </a:lnTo>
                <a:lnTo>
                  <a:pt x="4638481" y="1017087"/>
                </a:lnTo>
                <a:lnTo>
                  <a:pt x="4657652" y="1011717"/>
                </a:lnTo>
                <a:lnTo>
                  <a:pt x="4657652" y="1000979"/>
                </a:lnTo>
                <a:lnTo>
                  <a:pt x="4667621" y="995610"/>
                </a:lnTo>
                <a:lnTo>
                  <a:pt x="4667621" y="986405"/>
                </a:lnTo>
                <a:lnTo>
                  <a:pt x="4677589" y="981036"/>
                </a:lnTo>
                <a:lnTo>
                  <a:pt x="4648450" y="975667"/>
                </a:lnTo>
                <a:lnTo>
                  <a:pt x="4677589" y="959559"/>
                </a:lnTo>
                <a:lnTo>
                  <a:pt x="4698293" y="954957"/>
                </a:lnTo>
                <a:lnTo>
                  <a:pt x="4717464" y="954957"/>
                </a:lnTo>
                <a:lnTo>
                  <a:pt x="4727432" y="950355"/>
                </a:lnTo>
                <a:lnTo>
                  <a:pt x="4738168" y="950355"/>
                </a:lnTo>
                <a:lnTo>
                  <a:pt x="4717464" y="964928"/>
                </a:lnTo>
                <a:lnTo>
                  <a:pt x="4727432" y="964928"/>
                </a:lnTo>
                <a:lnTo>
                  <a:pt x="4748136" y="964928"/>
                </a:lnTo>
                <a:lnTo>
                  <a:pt x="4768074" y="959559"/>
                </a:lnTo>
                <a:lnTo>
                  <a:pt x="4787244" y="950355"/>
                </a:lnTo>
                <a:lnTo>
                  <a:pt x="4777275" y="950355"/>
                </a:lnTo>
                <a:close/>
                <a:moveTo>
                  <a:pt x="4029629" y="944985"/>
                </a:moveTo>
                <a:lnTo>
                  <a:pt x="4039597" y="944985"/>
                </a:lnTo>
                <a:lnTo>
                  <a:pt x="4039597" y="950355"/>
                </a:lnTo>
                <a:lnTo>
                  <a:pt x="4029629" y="950355"/>
                </a:lnTo>
                <a:close/>
                <a:moveTo>
                  <a:pt x="9086792" y="939616"/>
                </a:moveTo>
                <a:lnTo>
                  <a:pt x="9105962" y="939616"/>
                </a:lnTo>
                <a:lnTo>
                  <a:pt x="9096760" y="944985"/>
                </a:lnTo>
                <a:close/>
                <a:moveTo>
                  <a:pt x="8607530" y="939616"/>
                </a:moveTo>
                <a:lnTo>
                  <a:pt x="8628235" y="939616"/>
                </a:lnTo>
                <a:lnTo>
                  <a:pt x="8618266" y="944985"/>
                </a:lnTo>
                <a:lnTo>
                  <a:pt x="8618266" y="950355"/>
                </a:lnTo>
                <a:lnTo>
                  <a:pt x="8618266" y="964928"/>
                </a:lnTo>
                <a:lnTo>
                  <a:pt x="8578391" y="964928"/>
                </a:lnTo>
                <a:lnTo>
                  <a:pt x="8587593" y="959559"/>
                </a:lnTo>
                <a:lnTo>
                  <a:pt x="8578391" y="954957"/>
                </a:lnTo>
                <a:lnTo>
                  <a:pt x="8558454" y="964928"/>
                </a:lnTo>
                <a:lnTo>
                  <a:pt x="8547719" y="954957"/>
                </a:lnTo>
                <a:lnTo>
                  <a:pt x="8568423" y="950355"/>
                </a:lnTo>
                <a:lnTo>
                  <a:pt x="8587593" y="944985"/>
                </a:lnTo>
                <a:close/>
                <a:moveTo>
                  <a:pt x="8358315" y="939616"/>
                </a:moveTo>
                <a:lnTo>
                  <a:pt x="8368283" y="939616"/>
                </a:lnTo>
                <a:lnTo>
                  <a:pt x="8368283" y="944985"/>
                </a:lnTo>
                <a:lnTo>
                  <a:pt x="8358315" y="944985"/>
                </a:lnTo>
                <a:close/>
                <a:moveTo>
                  <a:pt x="4588638" y="939616"/>
                </a:moveTo>
                <a:lnTo>
                  <a:pt x="4597840" y="939616"/>
                </a:lnTo>
                <a:lnTo>
                  <a:pt x="4578670" y="954957"/>
                </a:lnTo>
                <a:lnTo>
                  <a:pt x="4567934" y="954957"/>
                </a:lnTo>
                <a:close/>
                <a:moveTo>
                  <a:pt x="4089440" y="939616"/>
                </a:moveTo>
                <a:lnTo>
                  <a:pt x="4109377" y="939616"/>
                </a:lnTo>
                <a:lnTo>
                  <a:pt x="4089440" y="950355"/>
                </a:lnTo>
                <a:lnTo>
                  <a:pt x="4078704" y="950355"/>
                </a:lnTo>
                <a:close/>
                <a:moveTo>
                  <a:pt x="9066854" y="934247"/>
                </a:moveTo>
                <a:lnTo>
                  <a:pt x="9076823" y="939616"/>
                </a:lnTo>
                <a:lnTo>
                  <a:pt x="9066854" y="944985"/>
                </a:lnTo>
                <a:lnTo>
                  <a:pt x="9066854" y="959559"/>
                </a:lnTo>
                <a:lnTo>
                  <a:pt x="9046150" y="950355"/>
                </a:lnTo>
                <a:lnTo>
                  <a:pt x="9046150" y="944985"/>
                </a:lnTo>
                <a:lnTo>
                  <a:pt x="9056119" y="944985"/>
                </a:lnTo>
                <a:close/>
                <a:moveTo>
                  <a:pt x="7659743" y="934247"/>
                </a:moveTo>
                <a:lnTo>
                  <a:pt x="7680447" y="939616"/>
                </a:lnTo>
                <a:lnTo>
                  <a:pt x="7700385" y="934247"/>
                </a:lnTo>
                <a:lnTo>
                  <a:pt x="7700385" y="939616"/>
                </a:lnTo>
                <a:lnTo>
                  <a:pt x="7680447" y="954957"/>
                </a:lnTo>
                <a:lnTo>
                  <a:pt x="7669712" y="950355"/>
                </a:lnTo>
                <a:lnTo>
                  <a:pt x="7659743" y="939616"/>
                </a:lnTo>
                <a:close/>
                <a:moveTo>
                  <a:pt x="5047195" y="934247"/>
                </a:moveTo>
                <a:lnTo>
                  <a:pt x="5057931" y="934247"/>
                </a:lnTo>
                <a:lnTo>
                  <a:pt x="5077101" y="939616"/>
                </a:lnTo>
                <a:lnTo>
                  <a:pt x="5077101" y="950355"/>
                </a:lnTo>
                <a:lnTo>
                  <a:pt x="5066366" y="950355"/>
                </a:lnTo>
                <a:lnTo>
                  <a:pt x="5068714" y="952368"/>
                </a:lnTo>
                <a:lnTo>
                  <a:pt x="5057931" y="954957"/>
                </a:lnTo>
                <a:lnTo>
                  <a:pt x="5047195" y="954957"/>
                </a:lnTo>
                <a:lnTo>
                  <a:pt x="5057931" y="950355"/>
                </a:lnTo>
                <a:lnTo>
                  <a:pt x="5057931" y="939616"/>
                </a:lnTo>
                <a:close/>
                <a:moveTo>
                  <a:pt x="8398956" y="928878"/>
                </a:moveTo>
                <a:lnTo>
                  <a:pt x="8408925" y="928878"/>
                </a:lnTo>
                <a:lnTo>
                  <a:pt x="8398956" y="934247"/>
                </a:lnTo>
                <a:close/>
                <a:moveTo>
                  <a:pt x="5006554" y="928878"/>
                </a:moveTo>
                <a:lnTo>
                  <a:pt x="5006554" y="939616"/>
                </a:lnTo>
                <a:lnTo>
                  <a:pt x="5037227" y="939616"/>
                </a:lnTo>
                <a:lnTo>
                  <a:pt x="5037227" y="944985"/>
                </a:lnTo>
                <a:lnTo>
                  <a:pt x="5006554" y="959559"/>
                </a:lnTo>
                <a:lnTo>
                  <a:pt x="4987384" y="954957"/>
                </a:lnTo>
                <a:lnTo>
                  <a:pt x="4987384" y="950355"/>
                </a:lnTo>
                <a:lnTo>
                  <a:pt x="4977415" y="950355"/>
                </a:lnTo>
                <a:lnTo>
                  <a:pt x="4977415" y="939616"/>
                </a:lnTo>
                <a:lnTo>
                  <a:pt x="4967446" y="934247"/>
                </a:lnTo>
                <a:lnTo>
                  <a:pt x="4997352" y="934247"/>
                </a:lnTo>
                <a:close/>
                <a:moveTo>
                  <a:pt x="8508611" y="924276"/>
                </a:moveTo>
                <a:lnTo>
                  <a:pt x="8508611" y="928878"/>
                </a:lnTo>
                <a:lnTo>
                  <a:pt x="8477938" y="928878"/>
                </a:lnTo>
                <a:close/>
                <a:moveTo>
                  <a:pt x="7729524" y="924276"/>
                </a:moveTo>
                <a:lnTo>
                  <a:pt x="7729524" y="934247"/>
                </a:lnTo>
                <a:lnTo>
                  <a:pt x="7710353" y="939616"/>
                </a:lnTo>
                <a:lnTo>
                  <a:pt x="7710353" y="928878"/>
                </a:lnTo>
                <a:close/>
                <a:moveTo>
                  <a:pt x="4758105" y="924276"/>
                </a:moveTo>
                <a:lnTo>
                  <a:pt x="4768074" y="924276"/>
                </a:lnTo>
                <a:lnTo>
                  <a:pt x="4768074" y="934247"/>
                </a:lnTo>
                <a:close/>
                <a:moveTo>
                  <a:pt x="4139284" y="924276"/>
                </a:moveTo>
                <a:lnTo>
                  <a:pt x="4149252" y="924276"/>
                </a:lnTo>
                <a:lnTo>
                  <a:pt x="4159220" y="924276"/>
                </a:lnTo>
                <a:lnTo>
                  <a:pt x="4159220" y="928878"/>
                </a:lnTo>
                <a:lnTo>
                  <a:pt x="4149252" y="928878"/>
                </a:lnTo>
                <a:close/>
                <a:moveTo>
                  <a:pt x="6862253" y="914304"/>
                </a:moveTo>
                <a:lnTo>
                  <a:pt x="6862253" y="924276"/>
                </a:lnTo>
                <a:lnTo>
                  <a:pt x="6843083" y="928878"/>
                </a:lnTo>
                <a:lnTo>
                  <a:pt x="6843083" y="918906"/>
                </a:lnTo>
                <a:close/>
                <a:moveTo>
                  <a:pt x="5306380" y="914304"/>
                </a:moveTo>
                <a:lnTo>
                  <a:pt x="5316348" y="914304"/>
                </a:lnTo>
                <a:lnTo>
                  <a:pt x="5306380" y="918906"/>
                </a:lnTo>
                <a:close/>
                <a:moveTo>
                  <a:pt x="5146882" y="914304"/>
                </a:moveTo>
                <a:lnTo>
                  <a:pt x="5166819" y="914304"/>
                </a:lnTo>
                <a:lnTo>
                  <a:pt x="5156850" y="918906"/>
                </a:lnTo>
                <a:close/>
                <a:moveTo>
                  <a:pt x="4977415" y="914304"/>
                </a:moveTo>
                <a:lnTo>
                  <a:pt x="4987384" y="914304"/>
                </a:lnTo>
                <a:lnTo>
                  <a:pt x="4997352" y="924276"/>
                </a:lnTo>
                <a:lnTo>
                  <a:pt x="4977415" y="924276"/>
                </a:lnTo>
                <a:close/>
                <a:moveTo>
                  <a:pt x="4777275" y="914304"/>
                </a:moveTo>
                <a:lnTo>
                  <a:pt x="4797980" y="914304"/>
                </a:lnTo>
                <a:lnTo>
                  <a:pt x="4797980" y="918906"/>
                </a:lnTo>
                <a:lnTo>
                  <a:pt x="4777275" y="918906"/>
                </a:lnTo>
                <a:close/>
                <a:moveTo>
                  <a:pt x="937819" y="914304"/>
                </a:moveTo>
                <a:lnTo>
                  <a:pt x="956989" y="924276"/>
                </a:lnTo>
                <a:lnTo>
                  <a:pt x="956989" y="928878"/>
                </a:lnTo>
                <a:lnTo>
                  <a:pt x="937819" y="924276"/>
                </a:lnTo>
                <a:close/>
                <a:moveTo>
                  <a:pt x="9076823" y="910725"/>
                </a:moveTo>
                <a:lnTo>
                  <a:pt x="9076823" y="914304"/>
                </a:lnTo>
                <a:lnTo>
                  <a:pt x="9071035" y="912803"/>
                </a:lnTo>
                <a:close/>
                <a:moveTo>
                  <a:pt x="9115931" y="908935"/>
                </a:moveTo>
                <a:lnTo>
                  <a:pt x="9115931" y="914304"/>
                </a:lnTo>
                <a:lnTo>
                  <a:pt x="9096760" y="914304"/>
                </a:lnTo>
                <a:close/>
                <a:moveTo>
                  <a:pt x="8448799" y="908935"/>
                </a:moveTo>
                <a:lnTo>
                  <a:pt x="8458768" y="914304"/>
                </a:lnTo>
                <a:lnTo>
                  <a:pt x="8477938" y="914304"/>
                </a:lnTo>
                <a:lnTo>
                  <a:pt x="8477938" y="924276"/>
                </a:lnTo>
                <a:lnTo>
                  <a:pt x="8458768" y="928878"/>
                </a:lnTo>
                <a:lnTo>
                  <a:pt x="8458768" y="918906"/>
                </a:lnTo>
                <a:lnTo>
                  <a:pt x="8438064" y="918906"/>
                </a:lnTo>
                <a:close/>
                <a:moveTo>
                  <a:pt x="7091531" y="908935"/>
                </a:moveTo>
                <a:lnTo>
                  <a:pt x="7091531" y="918906"/>
                </a:lnTo>
                <a:lnTo>
                  <a:pt x="7081563" y="918906"/>
                </a:lnTo>
                <a:lnTo>
                  <a:pt x="7081563" y="914304"/>
                </a:lnTo>
                <a:close/>
                <a:moveTo>
                  <a:pt x="5376160" y="908935"/>
                </a:moveTo>
                <a:lnTo>
                  <a:pt x="5396864" y="908935"/>
                </a:lnTo>
                <a:lnTo>
                  <a:pt x="5386129" y="914304"/>
                </a:lnTo>
                <a:lnTo>
                  <a:pt x="5376160" y="914304"/>
                </a:lnTo>
                <a:close/>
                <a:moveTo>
                  <a:pt x="5196725" y="908935"/>
                </a:moveTo>
                <a:lnTo>
                  <a:pt x="5196725" y="918906"/>
                </a:lnTo>
                <a:lnTo>
                  <a:pt x="5206693" y="924276"/>
                </a:lnTo>
                <a:lnTo>
                  <a:pt x="5206693" y="934247"/>
                </a:lnTo>
                <a:lnTo>
                  <a:pt x="5185989" y="934247"/>
                </a:lnTo>
                <a:lnTo>
                  <a:pt x="5166819" y="939616"/>
                </a:lnTo>
                <a:lnTo>
                  <a:pt x="5166819" y="934247"/>
                </a:lnTo>
                <a:lnTo>
                  <a:pt x="5176021" y="928878"/>
                </a:lnTo>
                <a:lnTo>
                  <a:pt x="5166819" y="924276"/>
                </a:lnTo>
                <a:close/>
                <a:moveTo>
                  <a:pt x="4837087" y="908935"/>
                </a:moveTo>
                <a:lnTo>
                  <a:pt x="4857791" y="914304"/>
                </a:lnTo>
                <a:lnTo>
                  <a:pt x="4847056" y="918906"/>
                </a:lnTo>
                <a:lnTo>
                  <a:pt x="4867760" y="918906"/>
                </a:lnTo>
                <a:lnTo>
                  <a:pt x="4877729" y="924276"/>
                </a:lnTo>
                <a:lnTo>
                  <a:pt x="4886930" y="918906"/>
                </a:lnTo>
                <a:lnTo>
                  <a:pt x="4886930" y="908935"/>
                </a:lnTo>
                <a:lnTo>
                  <a:pt x="4927572" y="908935"/>
                </a:lnTo>
                <a:lnTo>
                  <a:pt x="4886930" y="928878"/>
                </a:lnTo>
                <a:lnTo>
                  <a:pt x="4877729" y="928878"/>
                </a:lnTo>
                <a:lnTo>
                  <a:pt x="4867760" y="944985"/>
                </a:lnTo>
                <a:lnTo>
                  <a:pt x="4847056" y="950355"/>
                </a:lnTo>
                <a:lnTo>
                  <a:pt x="4837087" y="950355"/>
                </a:lnTo>
                <a:lnTo>
                  <a:pt x="4847056" y="944985"/>
                </a:lnTo>
                <a:lnTo>
                  <a:pt x="4827119" y="939616"/>
                </a:lnTo>
                <a:lnTo>
                  <a:pt x="4837087" y="928878"/>
                </a:lnTo>
                <a:lnTo>
                  <a:pt x="4837087" y="924276"/>
                </a:lnTo>
                <a:lnTo>
                  <a:pt x="4807948" y="924276"/>
                </a:lnTo>
                <a:lnTo>
                  <a:pt x="4807948" y="914304"/>
                </a:lnTo>
                <a:lnTo>
                  <a:pt x="4827119" y="914304"/>
                </a:lnTo>
                <a:close/>
                <a:moveTo>
                  <a:pt x="4607809" y="908935"/>
                </a:moveTo>
                <a:lnTo>
                  <a:pt x="4628513" y="908935"/>
                </a:lnTo>
                <a:lnTo>
                  <a:pt x="4628513" y="914304"/>
                </a:lnTo>
                <a:close/>
                <a:moveTo>
                  <a:pt x="7898991" y="903566"/>
                </a:moveTo>
                <a:lnTo>
                  <a:pt x="7909726" y="903566"/>
                </a:lnTo>
                <a:lnTo>
                  <a:pt x="7898991" y="914304"/>
                </a:lnTo>
                <a:close/>
                <a:moveTo>
                  <a:pt x="6991845" y="903566"/>
                </a:moveTo>
                <a:lnTo>
                  <a:pt x="7022518" y="903566"/>
                </a:lnTo>
                <a:lnTo>
                  <a:pt x="7012550" y="908935"/>
                </a:lnTo>
                <a:lnTo>
                  <a:pt x="6991845" y="908935"/>
                </a:lnTo>
                <a:close/>
                <a:moveTo>
                  <a:pt x="4547997" y="903566"/>
                </a:moveTo>
                <a:lnTo>
                  <a:pt x="4557966" y="914304"/>
                </a:lnTo>
                <a:lnTo>
                  <a:pt x="4528827" y="914304"/>
                </a:lnTo>
                <a:close/>
                <a:moveTo>
                  <a:pt x="9076823" y="898196"/>
                </a:moveTo>
                <a:lnTo>
                  <a:pt x="9086792" y="898196"/>
                </a:lnTo>
                <a:lnTo>
                  <a:pt x="9096760" y="903566"/>
                </a:lnTo>
                <a:lnTo>
                  <a:pt x="9076823" y="910725"/>
                </a:lnTo>
                <a:close/>
                <a:moveTo>
                  <a:pt x="8747858" y="898196"/>
                </a:moveTo>
                <a:lnTo>
                  <a:pt x="8767029" y="898196"/>
                </a:lnTo>
                <a:lnTo>
                  <a:pt x="8767029" y="903566"/>
                </a:lnTo>
                <a:lnTo>
                  <a:pt x="8776997" y="903566"/>
                </a:lnTo>
                <a:lnTo>
                  <a:pt x="8787733" y="908935"/>
                </a:lnTo>
                <a:lnTo>
                  <a:pt x="8797701" y="908935"/>
                </a:lnTo>
                <a:lnTo>
                  <a:pt x="8787733" y="914304"/>
                </a:lnTo>
                <a:lnTo>
                  <a:pt x="8787733" y="924276"/>
                </a:lnTo>
                <a:lnTo>
                  <a:pt x="8776997" y="928878"/>
                </a:lnTo>
                <a:lnTo>
                  <a:pt x="8757060" y="928878"/>
                </a:lnTo>
                <a:lnTo>
                  <a:pt x="8747858" y="918906"/>
                </a:lnTo>
                <a:lnTo>
                  <a:pt x="8727921" y="914304"/>
                </a:lnTo>
                <a:lnTo>
                  <a:pt x="8717185" y="924276"/>
                </a:lnTo>
                <a:lnTo>
                  <a:pt x="8757060" y="928878"/>
                </a:lnTo>
                <a:lnTo>
                  <a:pt x="8737889" y="939616"/>
                </a:lnTo>
                <a:lnTo>
                  <a:pt x="8717185" y="939616"/>
                </a:lnTo>
                <a:lnTo>
                  <a:pt x="8698015" y="954957"/>
                </a:lnTo>
                <a:lnTo>
                  <a:pt x="8688046" y="950355"/>
                </a:lnTo>
                <a:lnTo>
                  <a:pt x="8688046" y="944985"/>
                </a:lnTo>
                <a:lnTo>
                  <a:pt x="8688046" y="924276"/>
                </a:lnTo>
                <a:lnTo>
                  <a:pt x="8707217" y="918906"/>
                </a:lnTo>
                <a:lnTo>
                  <a:pt x="8698015" y="914304"/>
                </a:lnTo>
                <a:lnTo>
                  <a:pt x="8707217" y="908935"/>
                </a:lnTo>
                <a:close/>
                <a:moveTo>
                  <a:pt x="8418126" y="898196"/>
                </a:moveTo>
                <a:lnTo>
                  <a:pt x="8428095" y="898196"/>
                </a:lnTo>
                <a:lnTo>
                  <a:pt x="8418126" y="908935"/>
                </a:lnTo>
                <a:lnTo>
                  <a:pt x="8408925" y="914304"/>
                </a:lnTo>
                <a:lnTo>
                  <a:pt x="8398956" y="903566"/>
                </a:lnTo>
                <a:close/>
                <a:moveTo>
                  <a:pt x="3959081" y="898196"/>
                </a:moveTo>
                <a:lnTo>
                  <a:pt x="3979785" y="914304"/>
                </a:lnTo>
                <a:lnTo>
                  <a:pt x="3959081" y="914304"/>
                </a:lnTo>
                <a:close/>
                <a:moveTo>
                  <a:pt x="1316626" y="898196"/>
                </a:moveTo>
                <a:lnTo>
                  <a:pt x="1326595" y="903566"/>
                </a:lnTo>
                <a:lnTo>
                  <a:pt x="1326595" y="914304"/>
                </a:lnTo>
                <a:lnTo>
                  <a:pt x="1305891" y="903566"/>
                </a:lnTo>
                <a:close/>
                <a:moveTo>
                  <a:pt x="5585502" y="893594"/>
                </a:moveTo>
                <a:lnTo>
                  <a:pt x="5595470" y="903566"/>
                </a:lnTo>
                <a:lnTo>
                  <a:pt x="5585502" y="908935"/>
                </a:lnTo>
                <a:close/>
                <a:moveTo>
                  <a:pt x="5156850" y="893594"/>
                </a:moveTo>
                <a:lnTo>
                  <a:pt x="5146882" y="908935"/>
                </a:lnTo>
                <a:lnTo>
                  <a:pt x="5126178" y="914304"/>
                </a:lnTo>
                <a:lnTo>
                  <a:pt x="5107007" y="924276"/>
                </a:lnTo>
                <a:lnTo>
                  <a:pt x="5126178" y="924276"/>
                </a:lnTo>
                <a:lnTo>
                  <a:pt x="5126178" y="928878"/>
                </a:lnTo>
                <a:lnTo>
                  <a:pt x="5107007" y="934247"/>
                </a:lnTo>
                <a:lnTo>
                  <a:pt x="5087070" y="924276"/>
                </a:lnTo>
                <a:lnTo>
                  <a:pt x="5087070" y="918906"/>
                </a:lnTo>
                <a:lnTo>
                  <a:pt x="5126178" y="903566"/>
                </a:lnTo>
                <a:close/>
                <a:moveTo>
                  <a:pt x="1456187" y="893594"/>
                </a:moveTo>
                <a:lnTo>
                  <a:pt x="1475358" y="903566"/>
                </a:lnTo>
                <a:lnTo>
                  <a:pt x="1466923" y="908935"/>
                </a:lnTo>
                <a:lnTo>
                  <a:pt x="1446219" y="898196"/>
                </a:lnTo>
                <a:close/>
                <a:moveTo>
                  <a:pt x="7919695" y="888225"/>
                </a:moveTo>
                <a:lnTo>
                  <a:pt x="7919695" y="893594"/>
                </a:lnTo>
                <a:lnTo>
                  <a:pt x="7909726" y="893594"/>
                </a:lnTo>
                <a:close/>
                <a:moveTo>
                  <a:pt x="7341514" y="888225"/>
                </a:moveTo>
                <a:lnTo>
                  <a:pt x="7351483" y="888225"/>
                </a:lnTo>
                <a:lnTo>
                  <a:pt x="7341514" y="893594"/>
                </a:lnTo>
                <a:close/>
                <a:moveTo>
                  <a:pt x="4896899" y="888225"/>
                </a:moveTo>
                <a:lnTo>
                  <a:pt x="4907635" y="898196"/>
                </a:lnTo>
                <a:lnTo>
                  <a:pt x="4886930" y="898196"/>
                </a:lnTo>
                <a:close/>
                <a:moveTo>
                  <a:pt x="3949879" y="888225"/>
                </a:moveTo>
                <a:lnTo>
                  <a:pt x="3969816" y="888225"/>
                </a:lnTo>
                <a:lnTo>
                  <a:pt x="3959081" y="898196"/>
                </a:lnTo>
                <a:lnTo>
                  <a:pt x="3939910" y="898196"/>
                </a:lnTo>
                <a:lnTo>
                  <a:pt x="3929942" y="903566"/>
                </a:lnTo>
                <a:lnTo>
                  <a:pt x="3939910" y="914304"/>
                </a:lnTo>
                <a:lnTo>
                  <a:pt x="3919974" y="918906"/>
                </a:lnTo>
                <a:lnTo>
                  <a:pt x="3929942" y="924276"/>
                </a:lnTo>
                <a:lnTo>
                  <a:pt x="3939910" y="918906"/>
                </a:lnTo>
                <a:lnTo>
                  <a:pt x="3959081" y="934247"/>
                </a:lnTo>
                <a:lnTo>
                  <a:pt x="3919974" y="939616"/>
                </a:lnTo>
                <a:lnTo>
                  <a:pt x="3900803" y="934247"/>
                </a:lnTo>
                <a:lnTo>
                  <a:pt x="3900803" y="928878"/>
                </a:lnTo>
                <a:lnTo>
                  <a:pt x="3890067" y="924276"/>
                </a:lnTo>
                <a:lnTo>
                  <a:pt x="3870130" y="924276"/>
                </a:lnTo>
                <a:lnTo>
                  <a:pt x="3870130" y="918906"/>
                </a:lnTo>
                <a:lnTo>
                  <a:pt x="3900803" y="908935"/>
                </a:lnTo>
                <a:lnTo>
                  <a:pt x="3909238" y="903566"/>
                </a:lnTo>
                <a:lnTo>
                  <a:pt x="3939910" y="893594"/>
                </a:lnTo>
                <a:close/>
                <a:moveTo>
                  <a:pt x="8826840" y="882856"/>
                </a:moveTo>
                <a:lnTo>
                  <a:pt x="8836809" y="882856"/>
                </a:lnTo>
                <a:lnTo>
                  <a:pt x="8847544" y="882856"/>
                </a:lnTo>
                <a:lnTo>
                  <a:pt x="8847544" y="898196"/>
                </a:lnTo>
                <a:lnTo>
                  <a:pt x="8826840" y="898196"/>
                </a:lnTo>
                <a:lnTo>
                  <a:pt x="8816872" y="893594"/>
                </a:lnTo>
                <a:close/>
                <a:moveTo>
                  <a:pt x="8638203" y="882856"/>
                </a:moveTo>
                <a:lnTo>
                  <a:pt x="8647405" y="888225"/>
                </a:lnTo>
                <a:lnTo>
                  <a:pt x="8628235" y="903566"/>
                </a:lnTo>
                <a:lnTo>
                  <a:pt x="8628235" y="914304"/>
                </a:lnTo>
                <a:lnTo>
                  <a:pt x="8618266" y="914304"/>
                </a:lnTo>
                <a:lnTo>
                  <a:pt x="8607530" y="903566"/>
                </a:lnTo>
                <a:lnTo>
                  <a:pt x="8578391" y="918906"/>
                </a:lnTo>
                <a:lnTo>
                  <a:pt x="8578391" y="908935"/>
                </a:lnTo>
                <a:lnTo>
                  <a:pt x="8558454" y="903566"/>
                </a:lnTo>
                <a:lnTo>
                  <a:pt x="8578391" y="898196"/>
                </a:lnTo>
                <a:lnTo>
                  <a:pt x="8597562" y="893594"/>
                </a:lnTo>
                <a:lnTo>
                  <a:pt x="8607530" y="898196"/>
                </a:lnTo>
                <a:lnTo>
                  <a:pt x="8618266" y="888225"/>
                </a:lnTo>
                <a:close/>
                <a:moveTo>
                  <a:pt x="7729524" y="882856"/>
                </a:moveTo>
                <a:lnTo>
                  <a:pt x="7740259" y="888225"/>
                </a:lnTo>
                <a:lnTo>
                  <a:pt x="7719555" y="888225"/>
                </a:lnTo>
                <a:close/>
                <a:moveTo>
                  <a:pt x="7540887" y="882856"/>
                </a:moveTo>
                <a:lnTo>
                  <a:pt x="7550089" y="882856"/>
                </a:lnTo>
                <a:lnTo>
                  <a:pt x="7540887" y="888225"/>
                </a:lnTo>
                <a:lnTo>
                  <a:pt x="7520949" y="893594"/>
                </a:lnTo>
                <a:lnTo>
                  <a:pt x="7510981" y="898196"/>
                </a:lnTo>
                <a:lnTo>
                  <a:pt x="7490277" y="903566"/>
                </a:lnTo>
                <a:lnTo>
                  <a:pt x="7490277" y="898196"/>
                </a:lnTo>
                <a:lnTo>
                  <a:pt x="7510981" y="888225"/>
                </a:lnTo>
                <a:close/>
                <a:moveTo>
                  <a:pt x="5146882" y="882856"/>
                </a:moveTo>
                <a:lnTo>
                  <a:pt x="5166819" y="888225"/>
                </a:lnTo>
                <a:lnTo>
                  <a:pt x="5156850" y="893594"/>
                </a:lnTo>
                <a:lnTo>
                  <a:pt x="5156850" y="888225"/>
                </a:lnTo>
                <a:close/>
                <a:moveTo>
                  <a:pt x="4338656" y="882856"/>
                </a:moveTo>
                <a:lnTo>
                  <a:pt x="4359360" y="882856"/>
                </a:lnTo>
                <a:lnTo>
                  <a:pt x="4359360" y="888225"/>
                </a:lnTo>
                <a:lnTo>
                  <a:pt x="4359360" y="893594"/>
                </a:lnTo>
                <a:lnTo>
                  <a:pt x="4349392" y="893594"/>
                </a:lnTo>
                <a:lnTo>
                  <a:pt x="4349392" y="898196"/>
                </a:lnTo>
                <a:lnTo>
                  <a:pt x="4318718" y="893594"/>
                </a:lnTo>
                <a:close/>
                <a:moveTo>
                  <a:pt x="1586546" y="882856"/>
                </a:moveTo>
                <a:lnTo>
                  <a:pt x="1605717" y="882856"/>
                </a:lnTo>
                <a:lnTo>
                  <a:pt x="1615685" y="893594"/>
                </a:lnTo>
                <a:lnTo>
                  <a:pt x="1615685" y="918906"/>
                </a:lnTo>
                <a:lnTo>
                  <a:pt x="1605717" y="914304"/>
                </a:lnTo>
                <a:lnTo>
                  <a:pt x="1605717" y="903566"/>
                </a:lnTo>
                <a:lnTo>
                  <a:pt x="1576578" y="893594"/>
                </a:lnTo>
                <a:close/>
                <a:moveTo>
                  <a:pt x="9146603" y="878254"/>
                </a:moveTo>
                <a:lnTo>
                  <a:pt x="9156572" y="888225"/>
                </a:lnTo>
                <a:lnTo>
                  <a:pt x="9136635" y="888225"/>
                </a:lnTo>
                <a:lnTo>
                  <a:pt x="9136635" y="882856"/>
                </a:lnTo>
                <a:close/>
                <a:moveTo>
                  <a:pt x="8737889" y="878254"/>
                </a:moveTo>
                <a:lnTo>
                  <a:pt x="8757060" y="878254"/>
                </a:lnTo>
                <a:lnTo>
                  <a:pt x="8747858" y="882856"/>
                </a:lnTo>
                <a:lnTo>
                  <a:pt x="8757060" y="888225"/>
                </a:lnTo>
                <a:lnTo>
                  <a:pt x="8747858" y="888225"/>
                </a:lnTo>
                <a:close/>
                <a:moveTo>
                  <a:pt x="7171281" y="878254"/>
                </a:moveTo>
                <a:lnTo>
                  <a:pt x="7171281" y="888225"/>
                </a:lnTo>
                <a:lnTo>
                  <a:pt x="7151343" y="888225"/>
                </a:lnTo>
                <a:lnTo>
                  <a:pt x="7151343" y="882856"/>
                </a:lnTo>
                <a:close/>
                <a:moveTo>
                  <a:pt x="4987384" y="878254"/>
                </a:moveTo>
                <a:lnTo>
                  <a:pt x="5006554" y="878254"/>
                </a:lnTo>
                <a:lnTo>
                  <a:pt x="5027258" y="888225"/>
                </a:lnTo>
                <a:lnTo>
                  <a:pt x="5027258" y="893594"/>
                </a:lnTo>
                <a:lnTo>
                  <a:pt x="4997352" y="893594"/>
                </a:lnTo>
                <a:lnTo>
                  <a:pt x="4987384" y="888225"/>
                </a:lnTo>
                <a:lnTo>
                  <a:pt x="4967446" y="898196"/>
                </a:lnTo>
                <a:lnTo>
                  <a:pt x="4987384" y="898196"/>
                </a:lnTo>
                <a:lnTo>
                  <a:pt x="4987384" y="903566"/>
                </a:lnTo>
                <a:lnTo>
                  <a:pt x="4987384" y="908935"/>
                </a:lnTo>
                <a:lnTo>
                  <a:pt x="4977415" y="914304"/>
                </a:lnTo>
                <a:lnTo>
                  <a:pt x="4956711" y="924276"/>
                </a:lnTo>
                <a:lnTo>
                  <a:pt x="4946742" y="928878"/>
                </a:lnTo>
                <a:lnTo>
                  <a:pt x="4956711" y="934247"/>
                </a:lnTo>
                <a:lnTo>
                  <a:pt x="4937540" y="939616"/>
                </a:lnTo>
                <a:lnTo>
                  <a:pt x="4927572" y="928878"/>
                </a:lnTo>
                <a:lnTo>
                  <a:pt x="4937540" y="924276"/>
                </a:lnTo>
                <a:lnTo>
                  <a:pt x="4927572" y="924276"/>
                </a:lnTo>
                <a:lnTo>
                  <a:pt x="4937540" y="914304"/>
                </a:lnTo>
                <a:lnTo>
                  <a:pt x="4937540" y="908935"/>
                </a:lnTo>
                <a:lnTo>
                  <a:pt x="4927572" y="908935"/>
                </a:lnTo>
                <a:lnTo>
                  <a:pt x="4927572" y="893594"/>
                </a:lnTo>
                <a:close/>
                <a:moveTo>
                  <a:pt x="8867482" y="872884"/>
                </a:moveTo>
                <a:lnTo>
                  <a:pt x="8886652" y="878254"/>
                </a:lnTo>
                <a:lnTo>
                  <a:pt x="8867482" y="882856"/>
                </a:lnTo>
                <a:close/>
                <a:moveTo>
                  <a:pt x="8657374" y="872884"/>
                </a:moveTo>
                <a:lnTo>
                  <a:pt x="8678078" y="872884"/>
                </a:lnTo>
                <a:lnTo>
                  <a:pt x="8657374" y="882856"/>
                </a:lnTo>
                <a:close/>
                <a:moveTo>
                  <a:pt x="8578391" y="872884"/>
                </a:moveTo>
                <a:lnTo>
                  <a:pt x="8587593" y="872884"/>
                </a:lnTo>
                <a:lnTo>
                  <a:pt x="8587593" y="888225"/>
                </a:lnTo>
                <a:lnTo>
                  <a:pt x="8568423" y="893594"/>
                </a:lnTo>
                <a:lnTo>
                  <a:pt x="8568423" y="882856"/>
                </a:lnTo>
                <a:close/>
                <a:moveTo>
                  <a:pt x="8518580" y="872884"/>
                </a:moveTo>
                <a:lnTo>
                  <a:pt x="8527781" y="878254"/>
                </a:lnTo>
                <a:lnTo>
                  <a:pt x="8547719" y="878254"/>
                </a:lnTo>
                <a:lnTo>
                  <a:pt x="8547719" y="903566"/>
                </a:lnTo>
                <a:lnTo>
                  <a:pt x="8537750" y="898196"/>
                </a:lnTo>
                <a:lnTo>
                  <a:pt x="8527781" y="893594"/>
                </a:lnTo>
                <a:lnTo>
                  <a:pt x="8518580" y="888225"/>
                </a:lnTo>
                <a:close/>
                <a:moveTo>
                  <a:pt x="7800071" y="872884"/>
                </a:moveTo>
                <a:lnTo>
                  <a:pt x="7810040" y="872884"/>
                </a:lnTo>
                <a:lnTo>
                  <a:pt x="7820009" y="872884"/>
                </a:lnTo>
                <a:lnTo>
                  <a:pt x="7810040" y="878254"/>
                </a:lnTo>
                <a:lnTo>
                  <a:pt x="7800071" y="878254"/>
                </a:lnTo>
                <a:close/>
                <a:moveTo>
                  <a:pt x="7669712" y="872884"/>
                </a:moveTo>
                <a:lnTo>
                  <a:pt x="7700385" y="872884"/>
                </a:lnTo>
                <a:lnTo>
                  <a:pt x="7710353" y="878254"/>
                </a:lnTo>
                <a:lnTo>
                  <a:pt x="7719555" y="872884"/>
                </a:lnTo>
                <a:lnTo>
                  <a:pt x="7729524" y="878254"/>
                </a:lnTo>
                <a:lnTo>
                  <a:pt x="7700385" y="888225"/>
                </a:lnTo>
                <a:lnTo>
                  <a:pt x="7719555" y="888225"/>
                </a:lnTo>
                <a:lnTo>
                  <a:pt x="7729524" y="893594"/>
                </a:lnTo>
                <a:lnTo>
                  <a:pt x="7740259" y="888225"/>
                </a:lnTo>
                <a:lnTo>
                  <a:pt x="7750228" y="888225"/>
                </a:lnTo>
                <a:lnTo>
                  <a:pt x="7760197" y="882856"/>
                </a:lnTo>
                <a:lnTo>
                  <a:pt x="7779367" y="888225"/>
                </a:lnTo>
                <a:lnTo>
                  <a:pt x="7750228" y="893594"/>
                </a:lnTo>
                <a:lnTo>
                  <a:pt x="7750228" y="898196"/>
                </a:lnTo>
                <a:lnTo>
                  <a:pt x="7750228" y="903566"/>
                </a:lnTo>
                <a:lnTo>
                  <a:pt x="7729524" y="908935"/>
                </a:lnTo>
                <a:lnTo>
                  <a:pt x="7710353" y="914304"/>
                </a:lnTo>
                <a:lnTo>
                  <a:pt x="7690417" y="918906"/>
                </a:lnTo>
                <a:lnTo>
                  <a:pt x="7680447" y="914304"/>
                </a:lnTo>
                <a:lnTo>
                  <a:pt x="7690417" y="908935"/>
                </a:lnTo>
                <a:lnTo>
                  <a:pt x="7690417" y="903566"/>
                </a:lnTo>
                <a:lnTo>
                  <a:pt x="7680447" y="903566"/>
                </a:lnTo>
                <a:lnTo>
                  <a:pt x="7680447" y="898196"/>
                </a:lnTo>
                <a:lnTo>
                  <a:pt x="7690417" y="898196"/>
                </a:lnTo>
                <a:lnTo>
                  <a:pt x="7680447" y="893594"/>
                </a:lnTo>
                <a:lnTo>
                  <a:pt x="7669712" y="893594"/>
                </a:lnTo>
                <a:close/>
                <a:moveTo>
                  <a:pt x="4717464" y="872884"/>
                </a:moveTo>
                <a:lnTo>
                  <a:pt x="4727432" y="878254"/>
                </a:lnTo>
                <a:lnTo>
                  <a:pt x="4738168" y="893594"/>
                </a:lnTo>
                <a:lnTo>
                  <a:pt x="4748136" y="898196"/>
                </a:lnTo>
                <a:lnTo>
                  <a:pt x="4738168" y="903566"/>
                </a:lnTo>
                <a:lnTo>
                  <a:pt x="4738168" y="908935"/>
                </a:lnTo>
                <a:lnTo>
                  <a:pt x="4758105" y="914304"/>
                </a:lnTo>
                <a:lnTo>
                  <a:pt x="4748136" y="918906"/>
                </a:lnTo>
                <a:lnTo>
                  <a:pt x="4738168" y="914304"/>
                </a:lnTo>
                <a:lnTo>
                  <a:pt x="4717464" y="914304"/>
                </a:lnTo>
                <a:lnTo>
                  <a:pt x="4698293" y="908935"/>
                </a:lnTo>
                <a:lnTo>
                  <a:pt x="4667621" y="928878"/>
                </a:lnTo>
                <a:lnTo>
                  <a:pt x="4657652" y="928878"/>
                </a:lnTo>
                <a:lnTo>
                  <a:pt x="4648450" y="934247"/>
                </a:lnTo>
                <a:lnTo>
                  <a:pt x="4657652" y="950355"/>
                </a:lnTo>
                <a:lnTo>
                  <a:pt x="4628513" y="954957"/>
                </a:lnTo>
                <a:lnTo>
                  <a:pt x="4638481" y="944985"/>
                </a:lnTo>
                <a:lnTo>
                  <a:pt x="4597840" y="939616"/>
                </a:lnTo>
                <a:lnTo>
                  <a:pt x="4617777" y="934247"/>
                </a:lnTo>
                <a:lnTo>
                  <a:pt x="4628513" y="914304"/>
                </a:lnTo>
                <a:lnTo>
                  <a:pt x="4638481" y="914304"/>
                </a:lnTo>
                <a:lnTo>
                  <a:pt x="4657652" y="918906"/>
                </a:lnTo>
                <a:lnTo>
                  <a:pt x="4677589" y="914304"/>
                </a:lnTo>
                <a:lnTo>
                  <a:pt x="4698293" y="903566"/>
                </a:lnTo>
                <a:lnTo>
                  <a:pt x="4717464" y="893594"/>
                </a:lnTo>
                <a:close/>
                <a:moveTo>
                  <a:pt x="8787733" y="867515"/>
                </a:moveTo>
                <a:lnTo>
                  <a:pt x="8807670" y="872884"/>
                </a:lnTo>
                <a:lnTo>
                  <a:pt x="8826840" y="882856"/>
                </a:lnTo>
                <a:lnTo>
                  <a:pt x="8816872" y="882856"/>
                </a:lnTo>
                <a:lnTo>
                  <a:pt x="8807670" y="898196"/>
                </a:lnTo>
                <a:lnTo>
                  <a:pt x="8816872" y="903566"/>
                </a:lnTo>
                <a:lnTo>
                  <a:pt x="8836809" y="903566"/>
                </a:lnTo>
                <a:lnTo>
                  <a:pt x="8816872" y="914304"/>
                </a:lnTo>
                <a:lnTo>
                  <a:pt x="8816872" y="908935"/>
                </a:lnTo>
                <a:lnTo>
                  <a:pt x="8797701" y="908935"/>
                </a:lnTo>
                <a:lnTo>
                  <a:pt x="8797701" y="898196"/>
                </a:lnTo>
                <a:lnTo>
                  <a:pt x="8787733" y="898196"/>
                </a:lnTo>
                <a:lnTo>
                  <a:pt x="8787733" y="893594"/>
                </a:lnTo>
                <a:lnTo>
                  <a:pt x="8776997" y="888225"/>
                </a:lnTo>
                <a:lnTo>
                  <a:pt x="8776997" y="882856"/>
                </a:lnTo>
                <a:lnTo>
                  <a:pt x="8776997" y="878254"/>
                </a:lnTo>
                <a:close/>
                <a:moveTo>
                  <a:pt x="8487907" y="867515"/>
                </a:moveTo>
                <a:lnTo>
                  <a:pt x="8497875" y="867515"/>
                </a:lnTo>
                <a:lnTo>
                  <a:pt x="8497875" y="872884"/>
                </a:lnTo>
                <a:lnTo>
                  <a:pt x="8508611" y="878254"/>
                </a:lnTo>
                <a:lnTo>
                  <a:pt x="8508611" y="888225"/>
                </a:lnTo>
                <a:lnTo>
                  <a:pt x="8477938" y="888225"/>
                </a:lnTo>
                <a:lnTo>
                  <a:pt x="8458768" y="903566"/>
                </a:lnTo>
                <a:lnTo>
                  <a:pt x="8448799" y="898196"/>
                </a:lnTo>
                <a:lnTo>
                  <a:pt x="8458768" y="888225"/>
                </a:lnTo>
                <a:lnTo>
                  <a:pt x="8458768" y="878254"/>
                </a:lnTo>
                <a:close/>
                <a:moveTo>
                  <a:pt x="8886652" y="862913"/>
                </a:moveTo>
                <a:lnTo>
                  <a:pt x="8897388" y="867515"/>
                </a:lnTo>
                <a:lnTo>
                  <a:pt x="8857513" y="867515"/>
                </a:lnTo>
                <a:close/>
                <a:moveTo>
                  <a:pt x="8717185" y="862913"/>
                </a:moveTo>
                <a:lnTo>
                  <a:pt x="8717185" y="872884"/>
                </a:lnTo>
                <a:lnTo>
                  <a:pt x="8707217" y="872884"/>
                </a:lnTo>
                <a:close/>
                <a:moveTo>
                  <a:pt x="4807948" y="862913"/>
                </a:moveTo>
                <a:lnTo>
                  <a:pt x="4827119" y="862913"/>
                </a:lnTo>
                <a:lnTo>
                  <a:pt x="4807948" y="872884"/>
                </a:lnTo>
                <a:close/>
                <a:moveTo>
                  <a:pt x="8776997" y="857544"/>
                </a:moveTo>
                <a:lnTo>
                  <a:pt x="8797701" y="862913"/>
                </a:lnTo>
                <a:lnTo>
                  <a:pt x="8787733" y="867515"/>
                </a:lnTo>
                <a:lnTo>
                  <a:pt x="8776997" y="862913"/>
                </a:lnTo>
                <a:close/>
                <a:moveTo>
                  <a:pt x="8568423" y="857544"/>
                </a:moveTo>
                <a:lnTo>
                  <a:pt x="8568423" y="872884"/>
                </a:lnTo>
                <a:lnTo>
                  <a:pt x="8558454" y="862913"/>
                </a:lnTo>
                <a:close/>
                <a:moveTo>
                  <a:pt x="7550089" y="857544"/>
                </a:moveTo>
                <a:lnTo>
                  <a:pt x="7590730" y="857544"/>
                </a:lnTo>
                <a:lnTo>
                  <a:pt x="7580761" y="862913"/>
                </a:lnTo>
                <a:lnTo>
                  <a:pt x="7540887" y="878254"/>
                </a:lnTo>
                <a:lnTo>
                  <a:pt x="7520949" y="878254"/>
                </a:lnTo>
                <a:lnTo>
                  <a:pt x="7540887" y="862913"/>
                </a:lnTo>
                <a:close/>
                <a:moveTo>
                  <a:pt x="7330779" y="857544"/>
                </a:moveTo>
                <a:lnTo>
                  <a:pt x="7351483" y="857544"/>
                </a:lnTo>
                <a:lnTo>
                  <a:pt x="7330779" y="867515"/>
                </a:lnTo>
                <a:lnTo>
                  <a:pt x="7320810" y="867515"/>
                </a:lnTo>
                <a:close/>
                <a:moveTo>
                  <a:pt x="5634578" y="857544"/>
                </a:moveTo>
                <a:lnTo>
                  <a:pt x="5645313" y="857544"/>
                </a:lnTo>
                <a:lnTo>
                  <a:pt x="5645313" y="867515"/>
                </a:lnTo>
                <a:lnTo>
                  <a:pt x="5626143" y="872884"/>
                </a:lnTo>
                <a:lnTo>
                  <a:pt x="5634578" y="878254"/>
                </a:lnTo>
                <a:lnTo>
                  <a:pt x="5626143" y="893594"/>
                </a:lnTo>
                <a:lnTo>
                  <a:pt x="5585502" y="882856"/>
                </a:lnTo>
                <a:lnTo>
                  <a:pt x="5605439" y="878254"/>
                </a:lnTo>
                <a:lnTo>
                  <a:pt x="5605439" y="872884"/>
                </a:lnTo>
                <a:lnTo>
                  <a:pt x="5605439" y="862913"/>
                </a:lnTo>
                <a:lnTo>
                  <a:pt x="5615407" y="867515"/>
                </a:lnTo>
                <a:close/>
                <a:moveTo>
                  <a:pt x="4827119" y="857544"/>
                </a:moveTo>
                <a:lnTo>
                  <a:pt x="4837087" y="857544"/>
                </a:lnTo>
                <a:lnTo>
                  <a:pt x="4837087" y="862913"/>
                </a:lnTo>
                <a:lnTo>
                  <a:pt x="4827119" y="862913"/>
                </a:lnTo>
                <a:close/>
                <a:moveTo>
                  <a:pt x="4727432" y="857544"/>
                </a:moveTo>
                <a:lnTo>
                  <a:pt x="4727432" y="862913"/>
                </a:lnTo>
                <a:lnTo>
                  <a:pt x="4698293" y="862913"/>
                </a:lnTo>
                <a:close/>
                <a:moveTo>
                  <a:pt x="3919974" y="857544"/>
                </a:moveTo>
                <a:lnTo>
                  <a:pt x="3939910" y="857544"/>
                </a:lnTo>
                <a:lnTo>
                  <a:pt x="3939910" y="862913"/>
                </a:lnTo>
                <a:lnTo>
                  <a:pt x="3909238" y="872884"/>
                </a:lnTo>
                <a:lnTo>
                  <a:pt x="3909238" y="867515"/>
                </a:lnTo>
                <a:close/>
                <a:moveTo>
                  <a:pt x="5295644" y="852174"/>
                </a:moveTo>
                <a:lnTo>
                  <a:pt x="5295644" y="857544"/>
                </a:lnTo>
                <a:lnTo>
                  <a:pt x="5276474" y="857544"/>
                </a:lnTo>
                <a:close/>
                <a:moveTo>
                  <a:pt x="5227398" y="852174"/>
                </a:moveTo>
                <a:lnTo>
                  <a:pt x="5256537" y="852174"/>
                </a:lnTo>
                <a:lnTo>
                  <a:pt x="5276474" y="862913"/>
                </a:lnTo>
                <a:lnTo>
                  <a:pt x="5266505" y="867515"/>
                </a:lnTo>
                <a:lnTo>
                  <a:pt x="5256537" y="862913"/>
                </a:lnTo>
                <a:lnTo>
                  <a:pt x="5227398" y="857544"/>
                </a:lnTo>
                <a:close/>
                <a:moveTo>
                  <a:pt x="5077101" y="852174"/>
                </a:moveTo>
                <a:lnTo>
                  <a:pt x="5077101" y="857544"/>
                </a:lnTo>
                <a:lnTo>
                  <a:pt x="5066366" y="857544"/>
                </a:lnTo>
                <a:close/>
                <a:moveTo>
                  <a:pt x="4459047" y="852174"/>
                </a:moveTo>
                <a:lnTo>
                  <a:pt x="4459047" y="857544"/>
                </a:lnTo>
                <a:lnTo>
                  <a:pt x="4448311" y="857544"/>
                </a:lnTo>
                <a:close/>
                <a:moveTo>
                  <a:pt x="9076823" y="846805"/>
                </a:moveTo>
                <a:lnTo>
                  <a:pt x="9096760" y="846805"/>
                </a:lnTo>
                <a:lnTo>
                  <a:pt x="9086792" y="852174"/>
                </a:lnTo>
                <a:lnTo>
                  <a:pt x="9086792" y="867515"/>
                </a:lnTo>
                <a:lnTo>
                  <a:pt x="9056119" y="867515"/>
                </a:lnTo>
                <a:lnTo>
                  <a:pt x="9056119" y="852174"/>
                </a:lnTo>
                <a:close/>
                <a:moveTo>
                  <a:pt x="8917325" y="846805"/>
                </a:moveTo>
                <a:lnTo>
                  <a:pt x="8946464" y="846805"/>
                </a:lnTo>
                <a:lnTo>
                  <a:pt x="8946464" y="862913"/>
                </a:lnTo>
                <a:lnTo>
                  <a:pt x="8936495" y="878254"/>
                </a:lnTo>
                <a:lnTo>
                  <a:pt x="8917325" y="852174"/>
                </a:lnTo>
                <a:close/>
                <a:moveTo>
                  <a:pt x="5645313" y="846805"/>
                </a:moveTo>
                <a:lnTo>
                  <a:pt x="5655282" y="852174"/>
                </a:lnTo>
                <a:lnTo>
                  <a:pt x="5655282" y="857544"/>
                </a:lnTo>
                <a:close/>
                <a:moveTo>
                  <a:pt x="5595470" y="846805"/>
                </a:moveTo>
                <a:lnTo>
                  <a:pt x="5595470" y="857544"/>
                </a:lnTo>
                <a:lnTo>
                  <a:pt x="5585502" y="852174"/>
                </a:lnTo>
                <a:close/>
                <a:moveTo>
                  <a:pt x="5176021" y="846805"/>
                </a:moveTo>
                <a:lnTo>
                  <a:pt x="5185989" y="852174"/>
                </a:lnTo>
                <a:lnTo>
                  <a:pt x="5176021" y="862913"/>
                </a:lnTo>
                <a:lnTo>
                  <a:pt x="5166819" y="862913"/>
                </a:lnTo>
                <a:lnTo>
                  <a:pt x="5156850" y="852174"/>
                </a:lnTo>
                <a:close/>
                <a:moveTo>
                  <a:pt x="4867760" y="846805"/>
                </a:moveTo>
                <a:lnTo>
                  <a:pt x="4857791" y="857544"/>
                </a:lnTo>
                <a:lnTo>
                  <a:pt x="4837087" y="857544"/>
                </a:lnTo>
                <a:lnTo>
                  <a:pt x="4837087" y="852174"/>
                </a:lnTo>
                <a:close/>
                <a:moveTo>
                  <a:pt x="9086792" y="842203"/>
                </a:moveTo>
                <a:lnTo>
                  <a:pt x="9105962" y="842203"/>
                </a:lnTo>
                <a:lnTo>
                  <a:pt x="9115931" y="846805"/>
                </a:lnTo>
                <a:lnTo>
                  <a:pt x="9105962" y="857544"/>
                </a:lnTo>
                <a:lnTo>
                  <a:pt x="9096760" y="846805"/>
                </a:lnTo>
                <a:close/>
                <a:moveTo>
                  <a:pt x="7700385" y="842203"/>
                </a:moveTo>
                <a:lnTo>
                  <a:pt x="7690417" y="852174"/>
                </a:lnTo>
                <a:lnTo>
                  <a:pt x="7700385" y="862913"/>
                </a:lnTo>
                <a:lnTo>
                  <a:pt x="7690417" y="862913"/>
                </a:lnTo>
                <a:lnTo>
                  <a:pt x="7680447" y="857544"/>
                </a:lnTo>
                <a:lnTo>
                  <a:pt x="7669712" y="852174"/>
                </a:lnTo>
                <a:lnTo>
                  <a:pt x="7680447" y="852174"/>
                </a:lnTo>
                <a:close/>
                <a:moveTo>
                  <a:pt x="7280935" y="842203"/>
                </a:moveTo>
                <a:lnTo>
                  <a:pt x="7291671" y="852174"/>
                </a:lnTo>
                <a:lnTo>
                  <a:pt x="7280935" y="857544"/>
                </a:lnTo>
                <a:lnTo>
                  <a:pt x="7270967" y="862913"/>
                </a:lnTo>
                <a:lnTo>
                  <a:pt x="7260999" y="857544"/>
                </a:lnTo>
                <a:lnTo>
                  <a:pt x="7260999" y="846805"/>
                </a:lnTo>
                <a:close/>
                <a:moveTo>
                  <a:pt x="5097039" y="842203"/>
                </a:moveTo>
                <a:lnTo>
                  <a:pt x="5116209" y="846805"/>
                </a:lnTo>
                <a:lnTo>
                  <a:pt x="5116209" y="862913"/>
                </a:lnTo>
                <a:lnTo>
                  <a:pt x="5107007" y="862913"/>
                </a:lnTo>
                <a:lnTo>
                  <a:pt x="5097039" y="852174"/>
                </a:lnTo>
                <a:close/>
                <a:moveTo>
                  <a:pt x="4547997" y="842203"/>
                </a:moveTo>
                <a:lnTo>
                  <a:pt x="4567934" y="846805"/>
                </a:lnTo>
                <a:lnTo>
                  <a:pt x="4578670" y="846805"/>
                </a:lnTo>
                <a:lnTo>
                  <a:pt x="4588638" y="852174"/>
                </a:lnTo>
                <a:lnTo>
                  <a:pt x="4607809" y="852174"/>
                </a:lnTo>
                <a:lnTo>
                  <a:pt x="4617777" y="857544"/>
                </a:lnTo>
                <a:lnTo>
                  <a:pt x="4607809" y="862913"/>
                </a:lnTo>
                <a:lnTo>
                  <a:pt x="4628513" y="862913"/>
                </a:lnTo>
                <a:lnTo>
                  <a:pt x="4638481" y="852174"/>
                </a:lnTo>
                <a:lnTo>
                  <a:pt x="4648450" y="867515"/>
                </a:lnTo>
                <a:lnTo>
                  <a:pt x="4667621" y="872884"/>
                </a:lnTo>
                <a:lnTo>
                  <a:pt x="4667621" y="888225"/>
                </a:lnTo>
                <a:lnTo>
                  <a:pt x="4688325" y="893594"/>
                </a:lnTo>
                <a:lnTo>
                  <a:pt x="4677589" y="903566"/>
                </a:lnTo>
                <a:lnTo>
                  <a:pt x="4667621" y="898196"/>
                </a:lnTo>
                <a:lnTo>
                  <a:pt x="4648450" y="898196"/>
                </a:lnTo>
                <a:lnTo>
                  <a:pt x="4638481" y="893594"/>
                </a:lnTo>
                <a:lnTo>
                  <a:pt x="4617777" y="898196"/>
                </a:lnTo>
                <a:lnTo>
                  <a:pt x="4588638" y="914304"/>
                </a:lnTo>
                <a:lnTo>
                  <a:pt x="4557966" y="914304"/>
                </a:lnTo>
                <a:lnTo>
                  <a:pt x="4567934" y="903566"/>
                </a:lnTo>
                <a:lnTo>
                  <a:pt x="4557966" y="898196"/>
                </a:lnTo>
                <a:lnTo>
                  <a:pt x="4588638" y="898196"/>
                </a:lnTo>
                <a:lnTo>
                  <a:pt x="4597840" y="893594"/>
                </a:lnTo>
                <a:lnTo>
                  <a:pt x="4578670" y="888225"/>
                </a:lnTo>
                <a:lnTo>
                  <a:pt x="4578670" y="882856"/>
                </a:lnTo>
                <a:lnTo>
                  <a:pt x="4588638" y="878254"/>
                </a:lnTo>
                <a:lnTo>
                  <a:pt x="4588638" y="867515"/>
                </a:lnTo>
                <a:lnTo>
                  <a:pt x="4567934" y="862913"/>
                </a:lnTo>
                <a:lnTo>
                  <a:pt x="4547997" y="862913"/>
                </a:lnTo>
                <a:lnTo>
                  <a:pt x="4557966" y="852174"/>
                </a:lnTo>
                <a:lnTo>
                  <a:pt x="4538028" y="846805"/>
                </a:lnTo>
                <a:close/>
                <a:moveTo>
                  <a:pt x="8607530" y="836834"/>
                </a:moveTo>
                <a:lnTo>
                  <a:pt x="8597562" y="842203"/>
                </a:lnTo>
                <a:lnTo>
                  <a:pt x="8607530" y="846805"/>
                </a:lnTo>
                <a:lnTo>
                  <a:pt x="8587593" y="852174"/>
                </a:lnTo>
                <a:lnTo>
                  <a:pt x="8578391" y="852174"/>
                </a:lnTo>
                <a:lnTo>
                  <a:pt x="8587593" y="846805"/>
                </a:lnTo>
                <a:lnTo>
                  <a:pt x="8568423" y="846805"/>
                </a:lnTo>
                <a:lnTo>
                  <a:pt x="8568423" y="852174"/>
                </a:lnTo>
                <a:lnTo>
                  <a:pt x="8558454" y="852174"/>
                </a:lnTo>
                <a:lnTo>
                  <a:pt x="8558454" y="842203"/>
                </a:lnTo>
                <a:lnTo>
                  <a:pt x="8578391" y="842203"/>
                </a:lnTo>
                <a:close/>
                <a:moveTo>
                  <a:pt x="7640573" y="836834"/>
                </a:moveTo>
                <a:lnTo>
                  <a:pt x="7650541" y="842203"/>
                </a:lnTo>
                <a:lnTo>
                  <a:pt x="7619869" y="852174"/>
                </a:lnTo>
                <a:lnTo>
                  <a:pt x="7590730" y="857544"/>
                </a:lnTo>
                <a:lnTo>
                  <a:pt x="7580761" y="852174"/>
                </a:lnTo>
                <a:close/>
                <a:moveTo>
                  <a:pt x="4886930" y="836834"/>
                </a:moveTo>
                <a:lnTo>
                  <a:pt x="4896899" y="836834"/>
                </a:lnTo>
                <a:lnTo>
                  <a:pt x="4886930" y="846805"/>
                </a:lnTo>
                <a:close/>
                <a:moveTo>
                  <a:pt x="1305891" y="836834"/>
                </a:moveTo>
                <a:lnTo>
                  <a:pt x="1326595" y="836834"/>
                </a:lnTo>
                <a:lnTo>
                  <a:pt x="1346532" y="846805"/>
                </a:lnTo>
                <a:lnTo>
                  <a:pt x="1336564" y="852174"/>
                </a:lnTo>
                <a:close/>
                <a:moveTo>
                  <a:pt x="8647405" y="832232"/>
                </a:moveTo>
                <a:lnTo>
                  <a:pt x="8638203" y="846805"/>
                </a:lnTo>
                <a:lnTo>
                  <a:pt x="8678078" y="857544"/>
                </a:lnTo>
                <a:lnTo>
                  <a:pt x="8657374" y="867515"/>
                </a:lnTo>
                <a:lnTo>
                  <a:pt x="8647405" y="867515"/>
                </a:lnTo>
                <a:lnTo>
                  <a:pt x="8638203" y="872884"/>
                </a:lnTo>
                <a:lnTo>
                  <a:pt x="8628235" y="867515"/>
                </a:lnTo>
                <a:lnTo>
                  <a:pt x="8618266" y="878254"/>
                </a:lnTo>
                <a:lnTo>
                  <a:pt x="8607530" y="878254"/>
                </a:lnTo>
                <a:lnTo>
                  <a:pt x="8607530" y="867515"/>
                </a:lnTo>
                <a:lnTo>
                  <a:pt x="8618266" y="862913"/>
                </a:lnTo>
                <a:lnTo>
                  <a:pt x="8618266" y="852174"/>
                </a:lnTo>
                <a:lnTo>
                  <a:pt x="8618266" y="846805"/>
                </a:lnTo>
                <a:lnTo>
                  <a:pt x="8607530" y="842203"/>
                </a:lnTo>
                <a:lnTo>
                  <a:pt x="8628235" y="842203"/>
                </a:lnTo>
                <a:close/>
                <a:moveTo>
                  <a:pt x="5126178" y="832232"/>
                </a:moveTo>
                <a:lnTo>
                  <a:pt x="5146882" y="832232"/>
                </a:lnTo>
                <a:lnTo>
                  <a:pt x="5126178" y="846805"/>
                </a:lnTo>
                <a:lnTo>
                  <a:pt x="5116209" y="846805"/>
                </a:lnTo>
                <a:lnTo>
                  <a:pt x="5116209" y="836834"/>
                </a:lnTo>
                <a:close/>
                <a:moveTo>
                  <a:pt x="8079193" y="826862"/>
                </a:moveTo>
                <a:lnTo>
                  <a:pt x="8099130" y="826862"/>
                </a:lnTo>
                <a:lnTo>
                  <a:pt x="8099130" y="832232"/>
                </a:lnTo>
                <a:close/>
                <a:moveTo>
                  <a:pt x="7669712" y="826862"/>
                </a:moveTo>
                <a:lnTo>
                  <a:pt x="7700385" y="826862"/>
                </a:lnTo>
                <a:lnTo>
                  <a:pt x="7690417" y="832232"/>
                </a:lnTo>
                <a:lnTo>
                  <a:pt x="7680447" y="832232"/>
                </a:lnTo>
                <a:close/>
                <a:moveTo>
                  <a:pt x="4877729" y="826862"/>
                </a:moveTo>
                <a:lnTo>
                  <a:pt x="4877729" y="832232"/>
                </a:lnTo>
                <a:lnTo>
                  <a:pt x="4867760" y="836834"/>
                </a:lnTo>
                <a:lnTo>
                  <a:pt x="4847056" y="836834"/>
                </a:lnTo>
                <a:close/>
                <a:moveTo>
                  <a:pt x="9056119" y="816124"/>
                </a:moveTo>
                <a:lnTo>
                  <a:pt x="9066854" y="821493"/>
                </a:lnTo>
                <a:lnTo>
                  <a:pt x="9046150" y="832232"/>
                </a:lnTo>
                <a:lnTo>
                  <a:pt x="9006276" y="832232"/>
                </a:lnTo>
                <a:lnTo>
                  <a:pt x="8987105" y="852174"/>
                </a:lnTo>
                <a:lnTo>
                  <a:pt x="8987105" y="846805"/>
                </a:lnTo>
                <a:lnTo>
                  <a:pt x="8957199" y="846805"/>
                </a:lnTo>
                <a:lnTo>
                  <a:pt x="8967168" y="842203"/>
                </a:lnTo>
                <a:lnTo>
                  <a:pt x="8987105" y="842203"/>
                </a:lnTo>
                <a:lnTo>
                  <a:pt x="8987105" y="832232"/>
                </a:lnTo>
                <a:lnTo>
                  <a:pt x="9006276" y="826862"/>
                </a:lnTo>
                <a:lnTo>
                  <a:pt x="9017011" y="826862"/>
                </a:lnTo>
                <a:lnTo>
                  <a:pt x="9036948" y="821493"/>
                </a:lnTo>
                <a:close/>
                <a:moveTo>
                  <a:pt x="7719555" y="816124"/>
                </a:moveTo>
                <a:lnTo>
                  <a:pt x="7719555" y="821493"/>
                </a:lnTo>
                <a:lnTo>
                  <a:pt x="7700385" y="826862"/>
                </a:lnTo>
                <a:close/>
                <a:moveTo>
                  <a:pt x="5626143" y="816124"/>
                </a:moveTo>
                <a:lnTo>
                  <a:pt x="5634578" y="821493"/>
                </a:lnTo>
                <a:lnTo>
                  <a:pt x="5645313" y="826862"/>
                </a:lnTo>
                <a:lnTo>
                  <a:pt x="5626143" y="836834"/>
                </a:lnTo>
                <a:close/>
                <a:moveTo>
                  <a:pt x="5176021" y="816124"/>
                </a:moveTo>
                <a:lnTo>
                  <a:pt x="5185989" y="816124"/>
                </a:lnTo>
                <a:lnTo>
                  <a:pt x="5176021" y="821493"/>
                </a:lnTo>
                <a:lnTo>
                  <a:pt x="5166819" y="821493"/>
                </a:lnTo>
                <a:close/>
                <a:moveTo>
                  <a:pt x="5156850" y="816124"/>
                </a:moveTo>
                <a:lnTo>
                  <a:pt x="5166819" y="821493"/>
                </a:lnTo>
                <a:lnTo>
                  <a:pt x="5166819" y="826862"/>
                </a:lnTo>
                <a:lnTo>
                  <a:pt x="5176021" y="832232"/>
                </a:lnTo>
                <a:lnTo>
                  <a:pt x="5176021" y="842203"/>
                </a:lnTo>
                <a:lnTo>
                  <a:pt x="5166819" y="836834"/>
                </a:lnTo>
                <a:lnTo>
                  <a:pt x="5146882" y="832232"/>
                </a:lnTo>
                <a:lnTo>
                  <a:pt x="5146882" y="826862"/>
                </a:lnTo>
                <a:lnTo>
                  <a:pt x="5146882" y="821493"/>
                </a:lnTo>
                <a:close/>
                <a:moveTo>
                  <a:pt x="1615685" y="816124"/>
                </a:moveTo>
                <a:lnTo>
                  <a:pt x="1636389" y="816124"/>
                </a:lnTo>
                <a:lnTo>
                  <a:pt x="1636389" y="826862"/>
                </a:lnTo>
                <a:close/>
                <a:moveTo>
                  <a:pt x="5306380" y="810755"/>
                </a:moveTo>
                <a:lnTo>
                  <a:pt x="5316348" y="810755"/>
                </a:lnTo>
                <a:lnTo>
                  <a:pt x="5316348" y="816124"/>
                </a:lnTo>
                <a:lnTo>
                  <a:pt x="5326317" y="821493"/>
                </a:lnTo>
                <a:lnTo>
                  <a:pt x="5347021" y="821493"/>
                </a:lnTo>
                <a:lnTo>
                  <a:pt x="5376160" y="826862"/>
                </a:lnTo>
                <a:lnTo>
                  <a:pt x="5356223" y="832232"/>
                </a:lnTo>
                <a:lnTo>
                  <a:pt x="5336286" y="832232"/>
                </a:lnTo>
                <a:lnTo>
                  <a:pt x="5326317" y="836834"/>
                </a:lnTo>
                <a:lnTo>
                  <a:pt x="5316348" y="836834"/>
                </a:lnTo>
                <a:lnTo>
                  <a:pt x="5306380" y="832232"/>
                </a:lnTo>
                <a:lnTo>
                  <a:pt x="5287209" y="826862"/>
                </a:lnTo>
                <a:lnTo>
                  <a:pt x="5276474" y="821493"/>
                </a:lnTo>
                <a:lnTo>
                  <a:pt x="5276474" y="816124"/>
                </a:lnTo>
                <a:lnTo>
                  <a:pt x="5287209" y="821493"/>
                </a:lnTo>
                <a:close/>
                <a:moveTo>
                  <a:pt x="4628513" y="810755"/>
                </a:moveTo>
                <a:lnTo>
                  <a:pt x="4648450" y="810755"/>
                </a:lnTo>
                <a:lnTo>
                  <a:pt x="4648450" y="816124"/>
                </a:lnTo>
                <a:lnTo>
                  <a:pt x="4617777" y="826862"/>
                </a:lnTo>
                <a:lnTo>
                  <a:pt x="4628513" y="832232"/>
                </a:lnTo>
                <a:lnTo>
                  <a:pt x="4648450" y="821493"/>
                </a:lnTo>
                <a:lnTo>
                  <a:pt x="4657652" y="816124"/>
                </a:lnTo>
                <a:lnTo>
                  <a:pt x="4677589" y="810755"/>
                </a:lnTo>
                <a:lnTo>
                  <a:pt x="4677589" y="821493"/>
                </a:lnTo>
                <a:lnTo>
                  <a:pt x="4667621" y="826862"/>
                </a:lnTo>
                <a:lnTo>
                  <a:pt x="4648450" y="832232"/>
                </a:lnTo>
                <a:lnTo>
                  <a:pt x="4638481" y="832232"/>
                </a:lnTo>
                <a:lnTo>
                  <a:pt x="4617777" y="842203"/>
                </a:lnTo>
                <a:lnTo>
                  <a:pt x="4607809" y="836834"/>
                </a:lnTo>
                <a:lnTo>
                  <a:pt x="4597840" y="826862"/>
                </a:lnTo>
                <a:lnTo>
                  <a:pt x="4597840" y="821493"/>
                </a:lnTo>
                <a:lnTo>
                  <a:pt x="4617777" y="821493"/>
                </a:lnTo>
                <a:close/>
                <a:moveTo>
                  <a:pt x="7201187" y="806152"/>
                </a:moveTo>
                <a:lnTo>
                  <a:pt x="7221123" y="806152"/>
                </a:lnTo>
                <a:lnTo>
                  <a:pt x="7221123" y="810755"/>
                </a:lnTo>
                <a:lnTo>
                  <a:pt x="7211155" y="816124"/>
                </a:lnTo>
                <a:close/>
                <a:moveTo>
                  <a:pt x="5206693" y="806152"/>
                </a:moveTo>
                <a:lnTo>
                  <a:pt x="5216662" y="810755"/>
                </a:lnTo>
                <a:lnTo>
                  <a:pt x="5206693" y="826862"/>
                </a:lnTo>
                <a:lnTo>
                  <a:pt x="5196725" y="816124"/>
                </a:lnTo>
                <a:lnTo>
                  <a:pt x="5185989" y="816124"/>
                </a:lnTo>
                <a:close/>
                <a:moveTo>
                  <a:pt x="4797980" y="806152"/>
                </a:moveTo>
                <a:lnTo>
                  <a:pt x="4797980" y="810755"/>
                </a:lnTo>
                <a:lnTo>
                  <a:pt x="4797980" y="816124"/>
                </a:lnTo>
                <a:lnTo>
                  <a:pt x="4807948" y="821493"/>
                </a:lnTo>
                <a:lnTo>
                  <a:pt x="4817917" y="816124"/>
                </a:lnTo>
                <a:lnTo>
                  <a:pt x="4807948" y="810755"/>
                </a:lnTo>
                <a:lnTo>
                  <a:pt x="4817917" y="806152"/>
                </a:lnTo>
                <a:lnTo>
                  <a:pt x="4837087" y="810755"/>
                </a:lnTo>
                <a:lnTo>
                  <a:pt x="4827119" y="816124"/>
                </a:lnTo>
                <a:lnTo>
                  <a:pt x="4837087" y="821493"/>
                </a:lnTo>
                <a:lnTo>
                  <a:pt x="4837087" y="826862"/>
                </a:lnTo>
                <a:lnTo>
                  <a:pt x="4827119" y="826862"/>
                </a:lnTo>
                <a:lnTo>
                  <a:pt x="4807948" y="842203"/>
                </a:lnTo>
                <a:lnTo>
                  <a:pt x="4807948" y="852174"/>
                </a:lnTo>
                <a:lnTo>
                  <a:pt x="4787244" y="852174"/>
                </a:lnTo>
                <a:lnTo>
                  <a:pt x="4787244" y="842203"/>
                </a:lnTo>
                <a:lnTo>
                  <a:pt x="4758105" y="842203"/>
                </a:lnTo>
                <a:lnTo>
                  <a:pt x="4738168" y="832232"/>
                </a:lnTo>
                <a:lnTo>
                  <a:pt x="4748136" y="821493"/>
                </a:lnTo>
                <a:lnTo>
                  <a:pt x="4758105" y="821493"/>
                </a:lnTo>
                <a:lnTo>
                  <a:pt x="4758105" y="826862"/>
                </a:lnTo>
                <a:lnTo>
                  <a:pt x="4777275" y="826862"/>
                </a:lnTo>
                <a:lnTo>
                  <a:pt x="4758105" y="821493"/>
                </a:lnTo>
                <a:lnTo>
                  <a:pt x="4758105" y="816124"/>
                </a:lnTo>
                <a:lnTo>
                  <a:pt x="4777275" y="810755"/>
                </a:lnTo>
                <a:lnTo>
                  <a:pt x="4787244" y="816124"/>
                </a:lnTo>
                <a:lnTo>
                  <a:pt x="4787244" y="810755"/>
                </a:lnTo>
                <a:close/>
                <a:moveTo>
                  <a:pt x="8797701" y="796181"/>
                </a:moveTo>
                <a:lnTo>
                  <a:pt x="8807670" y="806152"/>
                </a:lnTo>
                <a:lnTo>
                  <a:pt x="8826840" y="801550"/>
                </a:lnTo>
                <a:lnTo>
                  <a:pt x="8826840" y="816124"/>
                </a:lnTo>
                <a:lnTo>
                  <a:pt x="8816872" y="826862"/>
                </a:lnTo>
                <a:lnTo>
                  <a:pt x="8857513" y="826862"/>
                </a:lnTo>
                <a:lnTo>
                  <a:pt x="8867482" y="826862"/>
                </a:lnTo>
                <a:lnTo>
                  <a:pt x="8867482" y="852174"/>
                </a:lnTo>
                <a:lnTo>
                  <a:pt x="8857513" y="852174"/>
                </a:lnTo>
                <a:lnTo>
                  <a:pt x="8836809" y="846805"/>
                </a:lnTo>
                <a:lnTo>
                  <a:pt x="8857513" y="846805"/>
                </a:lnTo>
                <a:lnTo>
                  <a:pt x="8857513" y="836834"/>
                </a:lnTo>
                <a:lnTo>
                  <a:pt x="8847544" y="836834"/>
                </a:lnTo>
                <a:lnTo>
                  <a:pt x="8836809" y="832232"/>
                </a:lnTo>
                <a:lnTo>
                  <a:pt x="8826840" y="832232"/>
                </a:lnTo>
                <a:lnTo>
                  <a:pt x="8836809" y="836834"/>
                </a:lnTo>
                <a:lnTo>
                  <a:pt x="8826840" y="842203"/>
                </a:lnTo>
                <a:lnTo>
                  <a:pt x="8816872" y="852174"/>
                </a:lnTo>
                <a:lnTo>
                  <a:pt x="8807670" y="842203"/>
                </a:lnTo>
                <a:lnTo>
                  <a:pt x="8797701" y="826862"/>
                </a:lnTo>
                <a:lnTo>
                  <a:pt x="8776997" y="836834"/>
                </a:lnTo>
                <a:lnTo>
                  <a:pt x="8787733" y="846805"/>
                </a:lnTo>
                <a:lnTo>
                  <a:pt x="8776997" y="852174"/>
                </a:lnTo>
                <a:lnTo>
                  <a:pt x="8776997" y="857544"/>
                </a:lnTo>
                <a:lnTo>
                  <a:pt x="8767029" y="862913"/>
                </a:lnTo>
                <a:lnTo>
                  <a:pt x="8757060" y="872884"/>
                </a:lnTo>
                <a:lnTo>
                  <a:pt x="8757060" y="878254"/>
                </a:lnTo>
                <a:lnTo>
                  <a:pt x="8737889" y="857544"/>
                </a:lnTo>
                <a:lnTo>
                  <a:pt x="8747858" y="846805"/>
                </a:lnTo>
                <a:lnTo>
                  <a:pt x="8757060" y="846805"/>
                </a:lnTo>
                <a:lnTo>
                  <a:pt x="8767029" y="836834"/>
                </a:lnTo>
                <a:lnTo>
                  <a:pt x="8747858" y="836834"/>
                </a:lnTo>
                <a:lnTo>
                  <a:pt x="8747858" y="832232"/>
                </a:lnTo>
                <a:lnTo>
                  <a:pt x="8727921" y="832232"/>
                </a:lnTo>
                <a:lnTo>
                  <a:pt x="8737889" y="836834"/>
                </a:lnTo>
                <a:lnTo>
                  <a:pt x="8707217" y="846805"/>
                </a:lnTo>
                <a:lnTo>
                  <a:pt x="8707217" y="852174"/>
                </a:lnTo>
                <a:lnTo>
                  <a:pt x="8688046" y="857544"/>
                </a:lnTo>
                <a:lnTo>
                  <a:pt x="8688046" y="846805"/>
                </a:lnTo>
                <a:lnTo>
                  <a:pt x="8688046" y="842203"/>
                </a:lnTo>
                <a:lnTo>
                  <a:pt x="8688046" y="826862"/>
                </a:lnTo>
                <a:lnTo>
                  <a:pt x="8678078" y="821493"/>
                </a:lnTo>
                <a:lnTo>
                  <a:pt x="8688046" y="816124"/>
                </a:lnTo>
                <a:lnTo>
                  <a:pt x="8688046" y="806152"/>
                </a:lnTo>
                <a:lnTo>
                  <a:pt x="8698015" y="806152"/>
                </a:lnTo>
                <a:lnTo>
                  <a:pt x="8698015" y="810755"/>
                </a:lnTo>
                <a:lnTo>
                  <a:pt x="8698015" y="816124"/>
                </a:lnTo>
                <a:lnTo>
                  <a:pt x="8698015" y="821493"/>
                </a:lnTo>
                <a:lnTo>
                  <a:pt x="8707217" y="821493"/>
                </a:lnTo>
                <a:lnTo>
                  <a:pt x="8717185" y="816124"/>
                </a:lnTo>
                <a:lnTo>
                  <a:pt x="8727921" y="816124"/>
                </a:lnTo>
                <a:lnTo>
                  <a:pt x="8737889" y="806152"/>
                </a:lnTo>
                <a:lnTo>
                  <a:pt x="8767029" y="810755"/>
                </a:lnTo>
                <a:lnTo>
                  <a:pt x="8747858" y="810755"/>
                </a:lnTo>
                <a:lnTo>
                  <a:pt x="8747858" y="821493"/>
                </a:lnTo>
                <a:lnTo>
                  <a:pt x="8757060" y="821493"/>
                </a:lnTo>
                <a:lnTo>
                  <a:pt x="8757060" y="832232"/>
                </a:lnTo>
                <a:lnTo>
                  <a:pt x="8767029" y="821493"/>
                </a:lnTo>
                <a:lnTo>
                  <a:pt x="8776997" y="810755"/>
                </a:lnTo>
                <a:lnTo>
                  <a:pt x="8787733" y="801550"/>
                </a:lnTo>
                <a:close/>
                <a:moveTo>
                  <a:pt x="8578391" y="796181"/>
                </a:moveTo>
                <a:lnTo>
                  <a:pt x="8587593" y="796181"/>
                </a:lnTo>
                <a:lnTo>
                  <a:pt x="8587593" y="801550"/>
                </a:lnTo>
                <a:lnTo>
                  <a:pt x="8578391" y="801550"/>
                </a:lnTo>
                <a:close/>
                <a:moveTo>
                  <a:pt x="5685955" y="796181"/>
                </a:moveTo>
                <a:lnTo>
                  <a:pt x="5685955" y="806152"/>
                </a:lnTo>
                <a:lnTo>
                  <a:pt x="5675986" y="801550"/>
                </a:lnTo>
                <a:close/>
                <a:moveTo>
                  <a:pt x="5535658" y="796181"/>
                </a:moveTo>
                <a:lnTo>
                  <a:pt x="5525690" y="806152"/>
                </a:lnTo>
                <a:lnTo>
                  <a:pt x="5535658" y="806152"/>
                </a:lnTo>
                <a:lnTo>
                  <a:pt x="5566331" y="796181"/>
                </a:lnTo>
                <a:lnTo>
                  <a:pt x="5576300" y="796181"/>
                </a:lnTo>
                <a:lnTo>
                  <a:pt x="5566331" y="801550"/>
                </a:lnTo>
                <a:lnTo>
                  <a:pt x="5566331" y="810755"/>
                </a:lnTo>
                <a:lnTo>
                  <a:pt x="5555596" y="806152"/>
                </a:lnTo>
                <a:lnTo>
                  <a:pt x="5555596" y="821493"/>
                </a:lnTo>
                <a:lnTo>
                  <a:pt x="5555596" y="826862"/>
                </a:lnTo>
                <a:lnTo>
                  <a:pt x="5576300" y="821493"/>
                </a:lnTo>
                <a:lnTo>
                  <a:pt x="5576300" y="832232"/>
                </a:lnTo>
                <a:lnTo>
                  <a:pt x="5555596" y="832232"/>
                </a:lnTo>
                <a:lnTo>
                  <a:pt x="5545627" y="832232"/>
                </a:lnTo>
                <a:lnTo>
                  <a:pt x="5545627" y="836834"/>
                </a:lnTo>
                <a:lnTo>
                  <a:pt x="5535658" y="846805"/>
                </a:lnTo>
                <a:lnTo>
                  <a:pt x="5506519" y="842203"/>
                </a:lnTo>
                <a:lnTo>
                  <a:pt x="5485815" y="836834"/>
                </a:lnTo>
                <a:lnTo>
                  <a:pt x="5495784" y="832232"/>
                </a:lnTo>
                <a:lnTo>
                  <a:pt x="5506519" y="826862"/>
                </a:lnTo>
                <a:lnTo>
                  <a:pt x="5516488" y="816124"/>
                </a:lnTo>
                <a:lnTo>
                  <a:pt x="5516488" y="801550"/>
                </a:lnTo>
                <a:close/>
                <a:moveTo>
                  <a:pt x="5016523" y="796181"/>
                </a:moveTo>
                <a:lnTo>
                  <a:pt x="5027258" y="796181"/>
                </a:lnTo>
                <a:lnTo>
                  <a:pt x="5016523" y="801550"/>
                </a:lnTo>
                <a:lnTo>
                  <a:pt x="5016523" y="806152"/>
                </a:lnTo>
                <a:lnTo>
                  <a:pt x="5006554" y="816124"/>
                </a:lnTo>
                <a:lnTo>
                  <a:pt x="4997352" y="816124"/>
                </a:lnTo>
                <a:lnTo>
                  <a:pt x="4997352" y="810755"/>
                </a:lnTo>
                <a:lnTo>
                  <a:pt x="4977415" y="810755"/>
                </a:lnTo>
                <a:lnTo>
                  <a:pt x="4977415" y="806152"/>
                </a:lnTo>
                <a:lnTo>
                  <a:pt x="4997352" y="806152"/>
                </a:lnTo>
                <a:close/>
                <a:moveTo>
                  <a:pt x="5634578" y="790812"/>
                </a:moveTo>
                <a:lnTo>
                  <a:pt x="5665251" y="790812"/>
                </a:lnTo>
                <a:lnTo>
                  <a:pt x="5665251" y="796181"/>
                </a:lnTo>
                <a:lnTo>
                  <a:pt x="5634578" y="796181"/>
                </a:lnTo>
                <a:close/>
                <a:moveTo>
                  <a:pt x="5166819" y="790812"/>
                </a:moveTo>
                <a:lnTo>
                  <a:pt x="5185989" y="790812"/>
                </a:lnTo>
                <a:lnTo>
                  <a:pt x="5185989" y="801550"/>
                </a:lnTo>
                <a:close/>
                <a:moveTo>
                  <a:pt x="4239737" y="790812"/>
                </a:moveTo>
                <a:lnTo>
                  <a:pt x="4248171" y="790812"/>
                </a:lnTo>
                <a:lnTo>
                  <a:pt x="4268875" y="796181"/>
                </a:lnTo>
                <a:lnTo>
                  <a:pt x="4278844" y="796181"/>
                </a:lnTo>
                <a:lnTo>
                  <a:pt x="4289579" y="796181"/>
                </a:lnTo>
                <a:lnTo>
                  <a:pt x="4289579" y="806152"/>
                </a:lnTo>
                <a:lnTo>
                  <a:pt x="4308750" y="801550"/>
                </a:lnTo>
                <a:lnTo>
                  <a:pt x="4318718" y="801550"/>
                </a:lnTo>
                <a:lnTo>
                  <a:pt x="4299548" y="816124"/>
                </a:lnTo>
                <a:lnTo>
                  <a:pt x="4328687" y="816124"/>
                </a:lnTo>
                <a:lnTo>
                  <a:pt x="4289579" y="832232"/>
                </a:lnTo>
                <a:lnTo>
                  <a:pt x="4268875" y="832232"/>
                </a:lnTo>
                <a:lnTo>
                  <a:pt x="4248171" y="826862"/>
                </a:lnTo>
                <a:lnTo>
                  <a:pt x="4248171" y="832232"/>
                </a:lnTo>
                <a:lnTo>
                  <a:pt x="4239737" y="826862"/>
                </a:lnTo>
                <a:lnTo>
                  <a:pt x="4219032" y="832232"/>
                </a:lnTo>
                <a:lnTo>
                  <a:pt x="4229001" y="836834"/>
                </a:lnTo>
                <a:lnTo>
                  <a:pt x="4219032" y="842203"/>
                </a:lnTo>
                <a:lnTo>
                  <a:pt x="4209063" y="836834"/>
                </a:lnTo>
                <a:lnTo>
                  <a:pt x="4169189" y="852174"/>
                </a:lnTo>
                <a:lnTo>
                  <a:pt x="4149252" y="857544"/>
                </a:lnTo>
                <a:lnTo>
                  <a:pt x="4149252" y="872884"/>
                </a:lnTo>
                <a:lnTo>
                  <a:pt x="4139284" y="882856"/>
                </a:lnTo>
                <a:lnTo>
                  <a:pt x="4119346" y="888225"/>
                </a:lnTo>
                <a:lnTo>
                  <a:pt x="4109377" y="882856"/>
                </a:lnTo>
                <a:lnTo>
                  <a:pt x="4078704" y="893594"/>
                </a:lnTo>
                <a:lnTo>
                  <a:pt x="4089440" y="898196"/>
                </a:lnTo>
                <a:lnTo>
                  <a:pt x="4070269" y="908935"/>
                </a:lnTo>
                <a:lnTo>
                  <a:pt x="4049565" y="908935"/>
                </a:lnTo>
                <a:lnTo>
                  <a:pt x="4039597" y="908935"/>
                </a:lnTo>
                <a:lnTo>
                  <a:pt x="4010458" y="908935"/>
                </a:lnTo>
                <a:lnTo>
                  <a:pt x="3989753" y="898196"/>
                </a:lnTo>
                <a:lnTo>
                  <a:pt x="4010458" y="893594"/>
                </a:lnTo>
                <a:lnTo>
                  <a:pt x="4010458" y="878254"/>
                </a:lnTo>
                <a:lnTo>
                  <a:pt x="3989753" y="882856"/>
                </a:lnTo>
                <a:lnTo>
                  <a:pt x="3979785" y="882856"/>
                </a:lnTo>
                <a:lnTo>
                  <a:pt x="3989753" y="878254"/>
                </a:lnTo>
                <a:lnTo>
                  <a:pt x="4010458" y="867515"/>
                </a:lnTo>
                <a:lnTo>
                  <a:pt x="4039597" y="857544"/>
                </a:lnTo>
                <a:lnTo>
                  <a:pt x="4070269" y="846805"/>
                </a:lnTo>
                <a:lnTo>
                  <a:pt x="4099408" y="836834"/>
                </a:lnTo>
                <a:lnTo>
                  <a:pt x="4119346" y="832232"/>
                </a:lnTo>
                <a:lnTo>
                  <a:pt x="4149252" y="821493"/>
                </a:lnTo>
                <a:lnTo>
                  <a:pt x="4169189" y="816124"/>
                </a:lnTo>
                <a:lnTo>
                  <a:pt x="4199095" y="806152"/>
                </a:lnTo>
                <a:close/>
                <a:moveTo>
                  <a:pt x="7280935" y="785443"/>
                </a:moveTo>
                <a:lnTo>
                  <a:pt x="7291671" y="796181"/>
                </a:lnTo>
                <a:lnTo>
                  <a:pt x="7260999" y="790812"/>
                </a:lnTo>
                <a:close/>
                <a:moveTo>
                  <a:pt x="5585502" y="785443"/>
                </a:moveTo>
                <a:lnTo>
                  <a:pt x="5615407" y="785443"/>
                </a:lnTo>
                <a:lnTo>
                  <a:pt x="5585502" y="801550"/>
                </a:lnTo>
                <a:close/>
                <a:moveTo>
                  <a:pt x="4398467" y="785443"/>
                </a:moveTo>
                <a:lnTo>
                  <a:pt x="4398467" y="790812"/>
                </a:lnTo>
                <a:lnTo>
                  <a:pt x="4388499" y="796181"/>
                </a:lnTo>
                <a:close/>
                <a:moveTo>
                  <a:pt x="1396376" y="785443"/>
                </a:moveTo>
                <a:lnTo>
                  <a:pt x="1415546" y="790812"/>
                </a:lnTo>
                <a:lnTo>
                  <a:pt x="1407111" y="796181"/>
                </a:lnTo>
                <a:lnTo>
                  <a:pt x="1396376" y="790812"/>
                </a:lnTo>
                <a:close/>
                <a:moveTo>
                  <a:pt x="7141375" y="780073"/>
                </a:moveTo>
                <a:lnTo>
                  <a:pt x="7151343" y="780073"/>
                </a:lnTo>
                <a:lnTo>
                  <a:pt x="7151343" y="785443"/>
                </a:lnTo>
                <a:lnTo>
                  <a:pt x="7141375" y="790812"/>
                </a:lnTo>
                <a:lnTo>
                  <a:pt x="7141375" y="785443"/>
                </a:lnTo>
                <a:close/>
                <a:moveTo>
                  <a:pt x="5745766" y="780073"/>
                </a:moveTo>
                <a:lnTo>
                  <a:pt x="5745766" y="790812"/>
                </a:lnTo>
                <a:lnTo>
                  <a:pt x="5774906" y="780073"/>
                </a:lnTo>
                <a:lnTo>
                  <a:pt x="5774906" y="785443"/>
                </a:lnTo>
                <a:lnTo>
                  <a:pt x="5774906" y="801550"/>
                </a:lnTo>
                <a:lnTo>
                  <a:pt x="5745766" y="801550"/>
                </a:lnTo>
                <a:lnTo>
                  <a:pt x="5764937" y="796181"/>
                </a:lnTo>
                <a:lnTo>
                  <a:pt x="5754968" y="790812"/>
                </a:lnTo>
                <a:lnTo>
                  <a:pt x="5725062" y="801550"/>
                </a:lnTo>
                <a:lnTo>
                  <a:pt x="5705125" y="801550"/>
                </a:lnTo>
                <a:lnTo>
                  <a:pt x="5705125" y="796181"/>
                </a:lnTo>
                <a:lnTo>
                  <a:pt x="5715094" y="790812"/>
                </a:lnTo>
                <a:close/>
                <a:moveTo>
                  <a:pt x="5566331" y="780073"/>
                </a:moveTo>
                <a:lnTo>
                  <a:pt x="5585502" y="780073"/>
                </a:lnTo>
                <a:lnTo>
                  <a:pt x="5585502" y="785443"/>
                </a:lnTo>
                <a:lnTo>
                  <a:pt x="5555596" y="790812"/>
                </a:lnTo>
                <a:lnTo>
                  <a:pt x="5555596" y="785443"/>
                </a:lnTo>
                <a:close/>
                <a:moveTo>
                  <a:pt x="5316348" y="780073"/>
                </a:moveTo>
                <a:lnTo>
                  <a:pt x="5347021" y="780073"/>
                </a:lnTo>
                <a:lnTo>
                  <a:pt x="5356223" y="785443"/>
                </a:lnTo>
                <a:lnTo>
                  <a:pt x="5376160" y="780073"/>
                </a:lnTo>
                <a:lnTo>
                  <a:pt x="5396864" y="780073"/>
                </a:lnTo>
                <a:lnTo>
                  <a:pt x="5386129" y="785443"/>
                </a:lnTo>
                <a:lnTo>
                  <a:pt x="5386129" y="796181"/>
                </a:lnTo>
                <a:lnTo>
                  <a:pt x="5386129" y="801550"/>
                </a:lnTo>
                <a:lnTo>
                  <a:pt x="5376160" y="810755"/>
                </a:lnTo>
                <a:lnTo>
                  <a:pt x="5366192" y="806152"/>
                </a:lnTo>
                <a:lnTo>
                  <a:pt x="5376160" y="801550"/>
                </a:lnTo>
                <a:lnTo>
                  <a:pt x="5356223" y="801550"/>
                </a:lnTo>
                <a:lnTo>
                  <a:pt x="5336286" y="801550"/>
                </a:lnTo>
                <a:lnTo>
                  <a:pt x="5326317" y="796181"/>
                </a:lnTo>
                <a:lnTo>
                  <a:pt x="5336286" y="785443"/>
                </a:lnTo>
                <a:lnTo>
                  <a:pt x="5316348" y="785443"/>
                </a:lnTo>
                <a:close/>
                <a:moveTo>
                  <a:pt x="5116209" y="780073"/>
                </a:moveTo>
                <a:lnTo>
                  <a:pt x="5146882" y="785443"/>
                </a:lnTo>
                <a:lnTo>
                  <a:pt x="5126178" y="785443"/>
                </a:lnTo>
                <a:lnTo>
                  <a:pt x="5097039" y="796181"/>
                </a:lnTo>
                <a:lnTo>
                  <a:pt x="5066366" y="810755"/>
                </a:lnTo>
                <a:lnTo>
                  <a:pt x="5066366" y="816124"/>
                </a:lnTo>
                <a:lnTo>
                  <a:pt x="5077101" y="816124"/>
                </a:lnTo>
                <a:lnTo>
                  <a:pt x="5087070" y="821493"/>
                </a:lnTo>
                <a:lnTo>
                  <a:pt x="5097039" y="816124"/>
                </a:lnTo>
                <a:lnTo>
                  <a:pt x="5116209" y="801550"/>
                </a:lnTo>
                <a:lnTo>
                  <a:pt x="5126178" y="796181"/>
                </a:lnTo>
                <a:lnTo>
                  <a:pt x="5136913" y="801550"/>
                </a:lnTo>
                <a:lnTo>
                  <a:pt x="5146882" y="806152"/>
                </a:lnTo>
                <a:lnTo>
                  <a:pt x="5136913" y="810755"/>
                </a:lnTo>
                <a:lnTo>
                  <a:pt x="5116209" y="816124"/>
                </a:lnTo>
                <a:lnTo>
                  <a:pt x="5097039" y="832232"/>
                </a:lnTo>
                <a:lnTo>
                  <a:pt x="5066366" y="832232"/>
                </a:lnTo>
                <a:lnTo>
                  <a:pt x="5057931" y="826862"/>
                </a:lnTo>
                <a:lnTo>
                  <a:pt x="5057931" y="821493"/>
                </a:lnTo>
                <a:lnTo>
                  <a:pt x="5016523" y="821493"/>
                </a:lnTo>
                <a:lnTo>
                  <a:pt x="5006554" y="816124"/>
                </a:lnTo>
                <a:lnTo>
                  <a:pt x="5027258" y="816124"/>
                </a:lnTo>
                <a:lnTo>
                  <a:pt x="5027258" y="806152"/>
                </a:lnTo>
                <a:lnTo>
                  <a:pt x="5066366" y="796181"/>
                </a:lnTo>
                <a:lnTo>
                  <a:pt x="5066366" y="790812"/>
                </a:lnTo>
                <a:lnTo>
                  <a:pt x="5077101" y="790812"/>
                </a:lnTo>
                <a:lnTo>
                  <a:pt x="5087070" y="796181"/>
                </a:lnTo>
                <a:lnTo>
                  <a:pt x="5107007" y="785443"/>
                </a:lnTo>
                <a:close/>
                <a:moveTo>
                  <a:pt x="4258907" y="780073"/>
                </a:moveTo>
                <a:lnTo>
                  <a:pt x="4268875" y="780073"/>
                </a:lnTo>
                <a:lnTo>
                  <a:pt x="4258907" y="790812"/>
                </a:lnTo>
                <a:lnTo>
                  <a:pt x="4248171" y="790812"/>
                </a:lnTo>
                <a:close/>
                <a:moveTo>
                  <a:pt x="9046150" y="774704"/>
                </a:moveTo>
                <a:lnTo>
                  <a:pt x="9046150" y="785443"/>
                </a:lnTo>
                <a:lnTo>
                  <a:pt x="9026980" y="785443"/>
                </a:lnTo>
                <a:close/>
                <a:moveTo>
                  <a:pt x="7122204" y="774704"/>
                </a:moveTo>
                <a:lnTo>
                  <a:pt x="7122204" y="785443"/>
                </a:lnTo>
                <a:lnTo>
                  <a:pt x="7111469" y="785443"/>
                </a:lnTo>
                <a:lnTo>
                  <a:pt x="7111469" y="780073"/>
                </a:lnTo>
                <a:close/>
                <a:moveTo>
                  <a:pt x="8797701" y="770102"/>
                </a:moveTo>
                <a:lnTo>
                  <a:pt x="8797701" y="780073"/>
                </a:lnTo>
                <a:lnTo>
                  <a:pt x="8776997" y="785443"/>
                </a:lnTo>
                <a:lnTo>
                  <a:pt x="8776997" y="780073"/>
                </a:lnTo>
                <a:close/>
                <a:moveTo>
                  <a:pt x="5176021" y="770102"/>
                </a:moveTo>
                <a:lnTo>
                  <a:pt x="5185989" y="770102"/>
                </a:lnTo>
                <a:lnTo>
                  <a:pt x="5196725" y="774704"/>
                </a:lnTo>
                <a:lnTo>
                  <a:pt x="5206693" y="774704"/>
                </a:lnTo>
                <a:lnTo>
                  <a:pt x="5206693" y="780073"/>
                </a:lnTo>
                <a:lnTo>
                  <a:pt x="5196725" y="785443"/>
                </a:lnTo>
                <a:lnTo>
                  <a:pt x="5185989" y="785443"/>
                </a:lnTo>
                <a:lnTo>
                  <a:pt x="5176021" y="780073"/>
                </a:lnTo>
                <a:lnTo>
                  <a:pt x="5166819" y="774704"/>
                </a:lnTo>
                <a:close/>
                <a:moveTo>
                  <a:pt x="4738168" y="770102"/>
                </a:moveTo>
                <a:lnTo>
                  <a:pt x="4758105" y="780073"/>
                </a:lnTo>
                <a:lnTo>
                  <a:pt x="4768074" y="774704"/>
                </a:lnTo>
                <a:lnTo>
                  <a:pt x="4777275" y="780073"/>
                </a:lnTo>
                <a:lnTo>
                  <a:pt x="4768074" y="796181"/>
                </a:lnTo>
                <a:lnTo>
                  <a:pt x="4748136" y="796181"/>
                </a:lnTo>
                <a:lnTo>
                  <a:pt x="4738168" y="801550"/>
                </a:lnTo>
                <a:lnTo>
                  <a:pt x="4717464" y="801550"/>
                </a:lnTo>
                <a:lnTo>
                  <a:pt x="4717464" y="806152"/>
                </a:lnTo>
                <a:lnTo>
                  <a:pt x="4698293" y="796181"/>
                </a:lnTo>
                <a:lnTo>
                  <a:pt x="4708262" y="785443"/>
                </a:lnTo>
                <a:lnTo>
                  <a:pt x="4738168" y="780073"/>
                </a:lnTo>
                <a:lnTo>
                  <a:pt x="4727432" y="774704"/>
                </a:lnTo>
                <a:close/>
                <a:moveTo>
                  <a:pt x="4149252" y="770102"/>
                </a:moveTo>
                <a:lnTo>
                  <a:pt x="4169189" y="774704"/>
                </a:lnTo>
                <a:lnTo>
                  <a:pt x="4149252" y="780073"/>
                </a:lnTo>
                <a:close/>
                <a:moveTo>
                  <a:pt x="1615685" y="770102"/>
                </a:moveTo>
                <a:lnTo>
                  <a:pt x="1636389" y="770102"/>
                </a:lnTo>
                <a:lnTo>
                  <a:pt x="1636389" y="774704"/>
                </a:lnTo>
                <a:lnTo>
                  <a:pt x="1625654" y="774704"/>
                </a:lnTo>
                <a:close/>
                <a:moveTo>
                  <a:pt x="1326595" y="770102"/>
                </a:moveTo>
                <a:lnTo>
                  <a:pt x="1346532" y="774704"/>
                </a:lnTo>
                <a:lnTo>
                  <a:pt x="1326595" y="774704"/>
                </a:lnTo>
                <a:close/>
                <a:moveTo>
                  <a:pt x="8826840" y="765500"/>
                </a:moveTo>
                <a:lnTo>
                  <a:pt x="8847544" y="765500"/>
                </a:lnTo>
                <a:lnTo>
                  <a:pt x="8826840" y="770102"/>
                </a:lnTo>
                <a:lnTo>
                  <a:pt x="8816872" y="770102"/>
                </a:lnTo>
                <a:close/>
                <a:moveTo>
                  <a:pt x="5824749" y="765500"/>
                </a:moveTo>
                <a:lnTo>
                  <a:pt x="5834717" y="765500"/>
                </a:lnTo>
                <a:lnTo>
                  <a:pt x="5855421" y="770102"/>
                </a:lnTo>
                <a:lnTo>
                  <a:pt x="5855421" y="774704"/>
                </a:lnTo>
                <a:lnTo>
                  <a:pt x="5824749" y="774704"/>
                </a:lnTo>
                <a:close/>
                <a:moveTo>
                  <a:pt x="4877729" y="765500"/>
                </a:moveTo>
                <a:lnTo>
                  <a:pt x="4896899" y="770102"/>
                </a:lnTo>
                <a:lnTo>
                  <a:pt x="4886930" y="770102"/>
                </a:lnTo>
                <a:close/>
                <a:moveTo>
                  <a:pt x="8977137" y="760130"/>
                </a:moveTo>
                <a:lnTo>
                  <a:pt x="8987105" y="760130"/>
                </a:lnTo>
                <a:lnTo>
                  <a:pt x="8977137" y="765500"/>
                </a:lnTo>
                <a:lnTo>
                  <a:pt x="8987105" y="774704"/>
                </a:lnTo>
                <a:lnTo>
                  <a:pt x="8967168" y="774704"/>
                </a:lnTo>
                <a:lnTo>
                  <a:pt x="8936495" y="785443"/>
                </a:lnTo>
                <a:lnTo>
                  <a:pt x="8957199" y="790812"/>
                </a:lnTo>
                <a:lnTo>
                  <a:pt x="8957199" y="796181"/>
                </a:lnTo>
                <a:lnTo>
                  <a:pt x="8936495" y="801550"/>
                </a:lnTo>
                <a:lnTo>
                  <a:pt x="8927293" y="806152"/>
                </a:lnTo>
                <a:lnTo>
                  <a:pt x="8907356" y="806152"/>
                </a:lnTo>
                <a:lnTo>
                  <a:pt x="8927293" y="796181"/>
                </a:lnTo>
                <a:lnTo>
                  <a:pt x="8897388" y="796181"/>
                </a:lnTo>
                <a:lnTo>
                  <a:pt x="8886652" y="806152"/>
                </a:lnTo>
                <a:lnTo>
                  <a:pt x="8907356" y="806152"/>
                </a:lnTo>
                <a:lnTo>
                  <a:pt x="8917325" y="810755"/>
                </a:lnTo>
                <a:lnTo>
                  <a:pt x="8927293" y="806152"/>
                </a:lnTo>
                <a:lnTo>
                  <a:pt x="8967168" y="801550"/>
                </a:lnTo>
                <a:lnTo>
                  <a:pt x="8977137" y="796181"/>
                </a:lnTo>
                <a:lnTo>
                  <a:pt x="8987105" y="806152"/>
                </a:lnTo>
                <a:lnTo>
                  <a:pt x="8967168" y="810755"/>
                </a:lnTo>
                <a:lnTo>
                  <a:pt x="8967168" y="826862"/>
                </a:lnTo>
                <a:lnTo>
                  <a:pt x="8936495" y="836834"/>
                </a:lnTo>
                <a:lnTo>
                  <a:pt x="8917325" y="836834"/>
                </a:lnTo>
                <a:lnTo>
                  <a:pt x="8907356" y="832232"/>
                </a:lnTo>
                <a:lnTo>
                  <a:pt x="8897388" y="836834"/>
                </a:lnTo>
                <a:lnTo>
                  <a:pt x="8886652" y="836834"/>
                </a:lnTo>
                <a:lnTo>
                  <a:pt x="8876683" y="832232"/>
                </a:lnTo>
                <a:lnTo>
                  <a:pt x="8867482" y="826862"/>
                </a:lnTo>
                <a:lnTo>
                  <a:pt x="8867482" y="821493"/>
                </a:lnTo>
                <a:lnTo>
                  <a:pt x="8876683" y="816124"/>
                </a:lnTo>
                <a:lnTo>
                  <a:pt x="8876683" y="806152"/>
                </a:lnTo>
                <a:lnTo>
                  <a:pt x="8857513" y="810755"/>
                </a:lnTo>
                <a:lnTo>
                  <a:pt x="8857513" y="821493"/>
                </a:lnTo>
                <a:lnTo>
                  <a:pt x="8857513" y="826862"/>
                </a:lnTo>
                <a:lnTo>
                  <a:pt x="8836809" y="810755"/>
                </a:lnTo>
                <a:lnTo>
                  <a:pt x="8857513" y="806152"/>
                </a:lnTo>
                <a:lnTo>
                  <a:pt x="8826840" y="801550"/>
                </a:lnTo>
                <a:lnTo>
                  <a:pt x="8826840" y="796181"/>
                </a:lnTo>
                <a:lnTo>
                  <a:pt x="8836809" y="785443"/>
                </a:lnTo>
                <a:lnTo>
                  <a:pt x="8857513" y="790812"/>
                </a:lnTo>
                <a:lnTo>
                  <a:pt x="8876683" y="790812"/>
                </a:lnTo>
                <a:lnTo>
                  <a:pt x="8876683" y="774704"/>
                </a:lnTo>
                <a:lnTo>
                  <a:pt x="8897388" y="774704"/>
                </a:lnTo>
                <a:lnTo>
                  <a:pt x="8897388" y="790812"/>
                </a:lnTo>
                <a:lnTo>
                  <a:pt x="8917325" y="790812"/>
                </a:lnTo>
                <a:lnTo>
                  <a:pt x="8927293" y="780073"/>
                </a:lnTo>
                <a:lnTo>
                  <a:pt x="8946464" y="780073"/>
                </a:lnTo>
                <a:lnTo>
                  <a:pt x="8936495" y="770102"/>
                </a:lnTo>
                <a:lnTo>
                  <a:pt x="8957199" y="765500"/>
                </a:lnTo>
                <a:close/>
                <a:moveTo>
                  <a:pt x="8847544" y="760130"/>
                </a:moveTo>
                <a:lnTo>
                  <a:pt x="8857513" y="760130"/>
                </a:lnTo>
                <a:lnTo>
                  <a:pt x="8857513" y="765500"/>
                </a:lnTo>
                <a:lnTo>
                  <a:pt x="8847544" y="765500"/>
                </a:lnTo>
                <a:close/>
                <a:moveTo>
                  <a:pt x="8279333" y="760130"/>
                </a:moveTo>
                <a:lnTo>
                  <a:pt x="8279333" y="765500"/>
                </a:lnTo>
                <a:lnTo>
                  <a:pt x="8279333" y="780073"/>
                </a:lnTo>
                <a:lnTo>
                  <a:pt x="8258629" y="780073"/>
                </a:lnTo>
                <a:lnTo>
                  <a:pt x="8258629" y="765500"/>
                </a:lnTo>
                <a:close/>
                <a:moveTo>
                  <a:pt x="7171281" y="760130"/>
                </a:moveTo>
                <a:lnTo>
                  <a:pt x="7171281" y="765500"/>
                </a:lnTo>
                <a:lnTo>
                  <a:pt x="7141375" y="774704"/>
                </a:lnTo>
                <a:lnTo>
                  <a:pt x="7141375" y="770102"/>
                </a:lnTo>
                <a:lnTo>
                  <a:pt x="7151343" y="765500"/>
                </a:lnTo>
                <a:close/>
                <a:moveTo>
                  <a:pt x="5634578" y="760130"/>
                </a:moveTo>
                <a:lnTo>
                  <a:pt x="5634578" y="765500"/>
                </a:lnTo>
                <a:lnTo>
                  <a:pt x="5626143" y="770102"/>
                </a:lnTo>
                <a:lnTo>
                  <a:pt x="5626143" y="765500"/>
                </a:lnTo>
                <a:close/>
                <a:moveTo>
                  <a:pt x="6024888" y="754761"/>
                </a:moveTo>
                <a:lnTo>
                  <a:pt x="6034857" y="754761"/>
                </a:lnTo>
                <a:lnTo>
                  <a:pt x="6034857" y="765500"/>
                </a:lnTo>
                <a:close/>
                <a:moveTo>
                  <a:pt x="5545627" y="754761"/>
                </a:moveTo>
                <a:lnTo>
                  <a:pt x="5566331" y="754761"/>
                </a:lnTo>
                <a:lnTo>
                  <a:pt x="5566331" y="760130"/>
                </a:lnTo>
                <a:lnTo>
                  <a:pt x="5555596" y="770102"/>
                </a:lnTo>
                <a:lnTo>
                  <a:pt x="5545627" y="765500"/>
                </a:lnTo>
                <a:lnTo>
                  <a:pt x="5516488" y="780073"/>
                </a:lnTo>
                <a:lnTo>
                  <a:pt x="5506519" y="774704"/>
                </a:lnTo>
                <a:lnTo>
                  <a:pt x="5516488" y="770102"/>
                </a:lnTo>
                <a:lnTo>
                  <a:pt x="5525690" y="770102"/>
                </a:lnTo>
                <a:lnTo>
                  <a:pt x="5525690" y="760130"/>
                </a:lnTo>
                <a:close/>
                <a:moveTo>
                  <a:pt x="4807948" y="754761"/>
                </a:moveTo>
                <a:lnTo>
                  <a:pt x="4817917" y="754761"/>
                </a:lnTo>
                <a:lnTo>
                  <a:pt x="4807948" y="760130"/>
                </a:lnTo>
                <a:lnTo>
                  <a:pt x="4817917" y="765500"/>
                </a:lnTo>
                <a:lnTo>
                  <a:pt x="4817917" y="774704"/>
                </a:lnTo>
                <a:lnTo>
                  <a:pt x="4827119" y="780073"/>
                </a:lnTo>
                <a:lnTo>
                  <a:pt x="4807948" y="780073"/>
                </a:lnTo>
                <a:lnTo>
                  <a:pt x="4807948" y="774704"/>
                </a:lnTo>
                <a:lnTo>
                  <a:pt x="4787244" y="774704"/>
                </a:lnTo>
                <a:lnTo>
                  <a:pt x="4768074" y="770102"/>
                </a:lnTo>
                <a:lnTo>
                  <a:pt x="4777275" y="765500"/>
                </a:lnTo>
                <a:lnTo>
                  <a:pt x="4787244" y="760130"/>
                </a:lnTo>
                <a:close/>
                <a:moveTo>
                  <a:pt x="7241828" y="749392"/>
                </a:moveTo>
                <a:lnTo>
                  <a:pt x="7231859" y="765500"/>
                </a:lnTo>
                <a:lnTo>
                  <a:pt x="7221123" y="765500"/>
                </a:lnTo>
                <a:lnTo>
                  <a:pt x="7211155" y="754761"/>
                </a:lnTo>
                <a:close/>
                <a:moveTo>
                  <a:pt x="6004184" y="749392"/>
                </a:moveTo>
                <a:lnTo>
                  <a:pt x="6014920" y="760130"/>
                </a:lnTo>
                <a:lnTo>
                  <a:pt x="5994215" y="760130"/>
                </a:lnTo>
                <a:close/>
                <a:moveTo>
                  <a:pt x="5824749" y="749392"/>
                </a:moveTo>
                <a:lnTo>
                  <a:pt x="5824749" y="765500"/>
                </a:lnTo>
                <a:lnTo>
                  <a:pt x="5795610" y="765500"/>
                </a:lnTo>
                <a:lnTo>
                  <a:pt x="5795610" y="754761"/>
                </a:lnTo>
                <a:close/>
                <a:moveTo>
                  <a:pt x="4857791" y="749392"/>
                </a:moveTo>
                <a:lnTo>
                  <a:pt x="4857791" y="760130"/>
                </a:lnTo>
                <a:lnTo>
                  <a:pt x="4847056" y="760130"/>
                </a:lnTo>
                <a:close/>
                <a:moveTo>
                  <a:pt x="8907356" y="744023"/>
                </a:moveTo>
                <a:lnTo>
                  <a:pt x="8907356" y="749392"/>
                </a:lnTo>
                <a:lnTo>
                  <a:pt x="8897388" y="749392"/>
                </a:lnTo>
                <a:close/>
                <a:moveTo>
                  <a:pt x="7151343" y="744023"/>
                </a:moveTo>
                <a:lnTo>
                  <a:pt x="7182016" y="744023"/>
                </a:lnTo>
                <a:lnTo>
                  <a:pt x="7151343" y="754761"/>
                </a:lnTo>
                <a:lnTo>
                  <a:pt x="7111469" y="770102"/>
                </a:lnTo>
                <a:lnTo>
                  <a:pt x="7111469" y="760130"/>
                </a:lnTo>
                <a:close/>
                <a:moveTo>
                  <a:pt x="5485815" y="744023"/>
                </a:moveTo>
                <a:lnTo>
                  <a:pt x="5495784" y="749392"/>
                </a:lnTo>
                <a:lnTo>
                  <a:pt x="5495784" y="754761"/>
                </a:lnTo>
                <a:lnTo>
                  <a:pt x="5465111" y="754761"/>
                </a:lnTo>
                <a:close/>
                <a:moveTo>
                  <a:pt x="5405299" y="744023"/>
                </a:moveTo>
                <a:lnTo>
                  <a:pt x="5426003" y="744023"/>
                </a:lnTo>
                <a:lnTo>
                  <a:pt x="5416035" y="754761"/>
                </a:lnTo>
                <a:close/>
                <a:moveTo>
                  <a:pt x="5047195" y="744023"/>
                </a:moveTo>
                <a:lnTo>
                  <a:pt x="5047195" y="754761"/>
                </a:lnTo>
                <a:lnTo>
                  <a:pt x="5027258" y="754761"/>
                </a:lnTo>
                <a:lnTo>
                  <a:pt x="5016523" y="765500"/>
                </a:lnTo>
                <a:lnTo>
                  <a:pt x="5047195" y="760130"/>
                </a:lnTo>
                <a:lnTo>
                  <a:pt x="5047195" y="754761"/>
                </a:lnTo>
                <a:lnTo>
                  <a:pt x="5066366" y="765500"/>
                </a:lnTo>
                <a:lnTo>
                  <a:pt x="5047195" y="770102"/>
                </a:lnTo>
                <a:lnTo>
                  <a:pt x="5027258" y="774704"/>
                </a:lnTo>
                <a:lnTo>
                  <a:pt x="4997352" y="774704"/>
                </a:lnTo>
                <a:lnTo>
                  <a:pt x="5006554" y="770102"/>
                </a:lnTo>
                <a:lnTo>
                  <a:pt x="4997352" y="770102"/>
                </a:lnTo>
                <a:lnTo>
                  <a:pt x="4987384" y="770102"/>
                </a:lnTo>
                <a:lnTo>
                  <a:pt x="4967446" y="770102"/>
                </a:lnTo>
                <a:lnTo>
                  <a:pt x="4967446" y="774704"/>
                </a:lnTo>
                <a:lnTo>
                  <a:pt x="4946742" y="774704"/>
                </a:lnTo>
                <a:lnTo>
                  <a:pt x="4937540" y="790812"/>
                </a:lnTo>
                <a:lnTo>
                  <a:pt x="4907635" y="801550"/>
                </a:lnTo>
                <a:lnTo>
                  <a:pt x="4886930" y="810755"/>
                </a:lnTo>
                <a:lnTo>
                  <a:pt x="4867760" y="806152"/>
                </a:lnTo>
                <a:lnTo>
                  <a:pt x="4877729" y="801550"/>
                </a:lnTo>
                <a:lnTo>
                  <a:pt x="4867760" y="780073"/>
                </a:lnTo>
                <a:lnTo>
                  <a:pt x="4877729" y="780073"/>
                </a:lnTo>
                <a:lnTo>
                  <a:pt x="4877729" y="785443"/>
                </a:lnTo>
                <a:lnTo>
                  <a:pt x="4896899" y="785443"/>
                </a:lnTo>
                <a:lnTo>
                  <a:pt x="4917603" y="780073"/>
                </a:lnTo>
                <a:lnTo>
                  <a:pt x="4896899" y="774704"/>
                </a:lnTo>
                <a:lnTo>
                  <a:pt x="4896899" y="770102"/>
                </a:lnTo>
                <a:lnTo>
                  <a:pt x="4917603" y="765500"/>
                </a:lnTo>
                <a:lnTo>
                  <a:pt x="4907635" y="760130"/>
                </a:lnTo>
                <a:lnTo>
                  <a:pt x="4907635" y="754761"/>
                </a:lnTo>
                <a:lnTo>
                  <a:pt x="4927572" y="754761"/>
                </a:lnTo>
                <a:lnTo>
                  <a:pt x="4956711" y="760130"/>
                </a:lnTo>
                <a:lnTo>
                  <a:pt x="4956711" y="765500"/>
                </a:lnTo>
                <a:lnTo>
                  <a:pt x="4977415" y="765500"/>
                </a:lnTo>
                <a:lnTo>
                  <a:pt x="4987384" y="765500"/>
                </a:lnTo>
                <a:close/>
                <a:moveTo>
                  <a:pt x="4359360" y="744023"/>
                </a:moveTo>
                <a:lnTo>
                  <a:pt x="4359360" y="749392"/>
                </a:lnTo>
                <a:lnTo>
                  <a:pt x="4338656" y="765500"/>
                </a:lnTo>
                <a:lnTo>
                  <a:pt x="4318718" y="765500"/>
                </a:lnTo>
                <a:lnTo>
                  <a:pt x="4328687" y="760130"/>
                </a:lnTo>
                <a:lnTo>
                  <a:pt x="4349392" y="754761"/>
                </a:lnTo>
                <a:close/>
                <a:moveTo>
                  <a:pt x="4139284" y="744023"/>
                </a:moveTo>
                <a:lnTo>
                  <a:pt x="4139284" y="749392"/>
                </a:lnTo>
                <a:lnTo>
                  <a:pt x="4130081" y="749392"/>
                </a:lnTo>
                <a:close/>
                <a:moveTo>
                  <a:pt x="7182016" y="739421"/>
                </a:moveTo>
                <a:lnTo>
                  <a:pt x="7191985" y="739421"/>
                </a:lnTo>
                <a:lnTo>
                  <a:pt x="7182016" y="744023"/>
                </a:lnTo>
                <a:close/>
                <a:moveTo>
                  <a:pt x="5725062" y="739421"/>
                </a:moveTo>
                <a:lnTo>
                  <a:pt x="5754968" y="739421"/>
                </a:lnTo>
                <a:lnTo>
                  <a:pt x="5715094" y="760130"/>
                </a:lnTo>
                <a:lnTo>
                  <a:pt x="5715094" y="774704"/>
                </a:lnTo>
                <a:lnTo>
                  <a:pt x="5705125" y="774704"/>
                </a:lnTo>
                <a:lnTo>
                  <a:pt x="5685955" y="770102"/>
                </a:lnTo>
                <a:lnTo>
                  <a:pt x="5675986" y="780073"/>
                </a:lnTo>
                <a:lnTo>
                  <a:pt x="5715094" y="780073"/>
                </a:lnTo>
                <a:lnTo>
                  <a:pt x="5715094" y="790812"/>
                </a:lnTo>
                <a:lnTo>
                  <a:pt x="5705125" y="790812"/>
                </a:lnTo>
                <a:lnTo>
                  <a:pt x="5695156" y="785443"/>
                </a:lnTo>
                <a:lnTo>
                  <a:pt x="5695156" y="796181"/>
                </a:lnTo>
                <a:lnTo>
                  <a:pt x="5685955" y="796181"/>
                </a:lnTo>
                <a:lnTo>
                  <a:pt x="5685955" y="785443"/>
                </a:lnTo>
                <a:lnTo>
                  <a:pt x="5655282" y="785443"/>
                </a:lnTo>
                <a:lnTo>
                  <a:pt x="5655282" y="780073"/>
                </a:lnTo>
                <a:lnTo>
                  <a:pt x="5626143" y="780073"/>
                </a:lnTo>
                <a:lnTo>
                  <a:pt x="5626143" y="770102"/>
                </a:lnTo>
                <a:lnTo>
                  <a:pt x="5645313" y="774704"/>
                </a:lnTo>
                <a:lnTo>
                  <a:pt x="5655282" y="774704"/>
                </a:lnTo>
                <a:lnTo>
                  <a:pt x="5655282" y="754761"/>
                </a:lnTo>
                <a:lnTo>
                  <a:pt x="5645313" y="754761"/>
                </a:lnTo>
                <a:lnTo>
                  <a:pt x="5645313" y="749392"/>
                </a:lnTo>
                <a:lnTo>
                  <a:pt x="5626143" y="744023"/>
                </a:lnTo>
                <a:lnTo>
                  <a:pt x="5655282" y="744023"/>
                </a:lnTo>
                <a:lnTo>
                  <a:pt x="5675986" y="754761"/>
                </a:lnTo>
                <a:lnTo>
                  <a:pt x="5695156" y="749392"/>
                </a:lnTo>
                <a:lnTo>
                  <a:pt x="5715094" y="749392"/>
                </a:lnTo>
                <a:close/>
                <a:moveTo>
                  <a:pt x="5097039" y="739421"/>
                </a:moveTo>
                <a:lnTo>
                  <a:pt x="5107007" y="749392"/>
                </a:lnTo>
                <a:lnTo>
                  <a:pt x="5107007" y="774704"/>
                </a:lnTo>
                <a:lnTo>
                  <a:pt x="5097039" y="780073"/>
                </a:lnTo>
                <a:lnTo>
                  <a:pt x="5077101" y="774704"/>
                </a:lnTo>
                <a:lnTo>
                  <a:pt x="5077101" y="760130"/>
                </a:lnTo>
                <a:lnTo>
                  <a:pt x="5087070" y="754761"/>
                </a:lnTo>
                <a:close/>
                <a:moveTo>
                  <a:pt x="4896899" y="739421"/>
                </a:moveTo>
                <a:lnTo>
                  <a:pt x="4907635" y="744023"/>
                </a:lnTo>
                <a:lnTo>
                  <a:pt x="4877729" y="754761"/>
                </a:lnTo>
                <a:lnTo>
                  <a:pt x="4877729" y="749392"/>
                </a:lnTo>
                <a:close/>
                <a:moveTo>
                  <a:pt x="4677589" y="739421"/>
                </a:moveTo>
                <a:lnTo>
                  <a:pt x="4698293" y="739421"/>
                </a:lnTo>
                <a:lnTo>
                  <a:pt x="4688325" y="744023"/>
                </a:lnTo>
                <a:lnTo>
                  <a:pt x="4688325" y="754761"/>
                </a:lnTo>
                <a:close/>
                <a:moveTo>
                  <a:pt x="5465111" y="729449"/>
                </a:moveTo>
                <a:lnTo>
                  <a:pt x="5485815" y="729449"/>
                </a:lnTo>
                <a:lnTo>
                  <a:pt x="5475847" y="734051"/>
                </a:lnTo>
                <a:lnTo>
                  <a:pt x="5465111" y="734051"/>
                </a:lnTo>
                <a:close/>
                <a:moveTo>
                  <a:pt x="1746044" y="729449"/>
                </a:moveTo>
                <a:lnTo>
                  <a:pt x="1765215" y="734051"/>
                </a:lnTo>
                <a:lnTo>
                  <a:pt x="1746044" y="734051"/>
                </a:lnTo>
                <a:close/>
                <a:moveTo>
                  <a:pt x="7091531" y="724080"/>
                </a:moveTo>
                <a:lnTo>
                  <a:pt x="7111469" y="724080"/>
                </a:lnTo>
                <a:lnTo>
                  <a:pt x="7091531" y="739421"/>
                </a:lnTo>
                <a:lnTo>
                  <a:pt x="7081563" y="739421"/>
                </a:lnTo>
                <a:close/>
                <a:moveTo>
                  <a:pt x="4867760" y="724080"/>
                </a:moveTo>
                <a:lnTo>
                  <a:pt x="4907635" y="724080"/>
                </a:lnTo>
                <a:lnTo>
                  <a:pt x="4867760" y="739421"/>
                </a:lnTo>
                <a:close/>
                <a:moveTo>
                  <a:pt x="1177066" y="724080"/>
                </a:moveTo>
                <a:lnTo>
                  <a:pt x="1196236" y="724080"/>
                </a:lnTo>
                <a:lnTo>
                  <a:pt x="1196236" y="739421"/>
                </a:lnTo>
                <a:lnTo>
                  <a:pt x="1177066" y="739421"/>
                </a:lnTo>
                <a:close/>
                <a:moveTo>
                  <a:pt x="5745766" y="718711"/>
                </a:moveTo>
                <a:lnTo>
                  <a:pt x="5754968" y="718711"/>
                </a:lnTo>
                <a:lnTo>
                  <a:pt x="5745766" y="729449"/>
                </a:lnTo>
                <a:close/>
                <a:moveTo>
                  <a:pt x="5576300" y="718711"/>
                </a:moveTo>
                <a:lnTo>
                  <a:pt x="5605439" y="718711"/>
                </a:lnTo>
                <a:lnTo>
                  <a:pt x="5626143" y="729449"/>
                </a:lnTo>
                <a:lnTo>
                  <a:pt x="5626143" y="734051"/>
                </a:lnTo>
                <a:lnTo>
                  <a:pt x="5605439" y="744023"/>
                </a:lnTo>
                <a:lnTo>
                  <a:pt x="5605439" y="760130"/>
                </a:lnTo>
                <a:lnTo>
                  <a:pt x="5585502" y="765500"/>
                </a:lnTo>
                <a:lnTo>
                  <a:pt x="5585502" y="754761"/>
                </a:lnTo>
                <a:lnTo>
                  <a:pt x="5566331" y="754761"/>
                </a:lnTo>
                <a:lnTo>
                  <a:pt x="5576300" y="749392"/>
                </a:lnTo>
                <a:lnTo>
                  <a:pt x="5576300" y="734051"/>
                </a:lnTo>
                <a:lnTo>
                  <a:pt x="5566331" y="729449"/>
                </a:lnTo>
                <a:close/>
                <a:moveTo>
                  <a:pt x="2962984" y="718711"/>
                </a:moveTo>
                <a:lnTo>
                  <a:pt x="2982155" y="718711"/>
                </a:lnTo>
                <a:lnTo>
                  <a:pt x="2972953" y="724080"/>
                </a:lnTo>
                <a:close/>
                <a:moveTo>
                  <a:pt x="6932034" y="713341"/>
                </a:moveTo>
                <a:lnTo>
                  <a:pt x="6932034" y="718711"/>
                </a:lnTo>
                <a:lnTo>
                  <a:pt x="6932034" y="729449"/>
                </a:lnTo>
                <a:lnTo>
                  <a:pt x="6942002" y="724080"/>
                </a:lnTo>
                <a:lnTo>
                  <a:pt x="6962706" y="729449"/>
                </a:lnTo>
                <a:lnTo>
                  <a:pt x="6962706" y="734051"/>
                </a:lnTo>
                <a:lnTo>
                  <a:pt x="6942002" y="734051"/>
                </a:lnTo>
                <a:lnTo>
                  <a:pt x="6922065" y="739421"/>
                </a:lnTo>
                <a:lnTo>
                  <a:pt x="6912096" y="724080"/>
                </a:lnTo>
                <a:close/>
                <a:moveTo>
                  <a:pt x="5805578" y="713341"/>
                </a:moveTo>
                <a:lnTo>
                  <a:pt x="5805578" y="718711"/>
                </a:lnTo>
                <a:lnTo>
                  <a:pt x="5824749" y="724080"/>
                </a:lnTo>
                <a:lnTo>
                  <a:pt x="5805578" y="734051"/>
                </a:lnTo>
                <a:lnTo>
                  <a:pt x="5795610" y="734051"/>
                </a:lnTo>
                <a:lnTo>
                  <a:pt x="5784874" y="739421"/>
                </a:lnTo>
                <a:lnTo>
                  <a:pt x="5774906" y="729449"/>
                </a:lnTo>
                <a:lnTo>
                  <a:pt x="5774906" y="724080"/>
                </a:lnTo>
                <a:lnTo>
                  <a:pt x="5784874" y="718711"/>
                </a:lnTo>
                <a:close/>
                <a:moveTo>
                  <a:pt x="4977415" y="713341"/>
                </a:moveTo>
                <a:lnTo>
                  <a:pt x="4987384" y="718711"/>
                </a:lnTo>
                <a:lnTo>
                  <a:pt x="4997352" y="729449"/>
                </a:lnTo>
                <a:lnTo>
                  <a:pt x="4987384" y="734051"/>
                </a:lnTo>
                <a:lnTo>
                  <a:pt x="4977415" y="744023"/>
                </a:lnTo>
                <a:lnTo>
                  <a:pt x="4967446" y="739421"/>
                </a:lnTo>
                <a:lnTo>
                  <a:pt x="4977415" y="729449"/>
                </a:lnTo>
                <a:lnTo>
                  <a:pt x="4956711" y="718711"/>
                </a:lnTo>
                <a:close/>
                <a:moveTo>
                  <a:pt x="4119346" y="713341"/>
                </a:moveTo>
                <a:lnTo>
                  <a:pt x="4139284" y="713341"/>
                </a:lnTo>
                <a:lnTo>
                  <a:pt x="4119346" y="729449"/>
                </a:lnTo>
                <a:lnTo>
                  <a:pt x="4109377" y="729449"/>
                </a:lnTo>
                <a:lnTo>
                  <a:pt x="4109377" y="724080"/>
                </a:lnTo>
                <a:close/>
                <a:moveTo>
                  <a:pt x="5695156" y="708739"/>
                </a:moveTo>
                <a:lnTo>
                  <a:pt x="5675986" y="729449"/>
                </a:lnTo>
                <a:lnTo>
                  <a:pt x="5675986" y="713341"/>
                </a:lnTo>
                <a:close/>
                <a:moveTo>
                  <a:pt x="5306380" y="708739"/>
                </a:moveTo>
                <a:lnTo>
                  <a:pt x="5326317" y="708739"/>
                </a:lnTo>
                <a:lnTo>
                  <a:pt x="5347021" y="718711"/>
                </a:lnTo>
                <a:lnTo>
                  <a:pt x="5376160" y="718711"/>
                </a:lnTo>
                <a:lnTo>
                  <a:pt x="5386129" y="718711"/>
                </a:lnTo>
                <a:lnTo>
                  <a:pt x="5396864" y="718711"/>
                </a:lnTo>
                <a:lnTo>
                  <a:pt x="5416035" y="718711"/>
                </a:lnTo>
                <a:lnTo>
                  <a:pt x="5445941" y="724080"/>
                </a:lnTo>
                <a:lnTo>
                  <a:pt x="5435972" y="729449"/>
                </a:lnTo>
                <a:lnTo>
                  <a:pt x="5405299" y="739421"/>
                </a:lnTo>
                <a:lnTo>
                  <a:pt x="5405299" y="744023"/>
                </a:lnTo>
                <a:lnTo>
                  <a:pt x="5396864" y="744023"/>
                </a:lnTo>
                <a:lnTo>
                  <a:pt x="5386129" y="760130"/>
                </a:lnTo>
                <a:lnTo>
                  <a:pt x="5376160" y="770102"/>
                </a:lnTo>
                <a:lnTo>
                  <a:pt x="5376160" y="760130"/>
                </a:lnTo>
                <a:lnTo>
                  <a:pt x="5347021" y="760130"/>
                </a:lnTo>
                <a:lnTo>
                  <a:pt x="5336286" y="774704"/>
                </a:lnTo>
                <a:lnTo>
                  <a:pt x="5316348" y="780073"/>
                </a:lnTo>
                <a:lnTo>
                  <a:pt x="5295644" y="785443"/>
                </a:lnTo>
                <a:lnTo>
                  <a:pt x="5316348" y="785443"/>
                </a:lnTo>
                <a:lnTo>
                  <a:pt x="5316348" y="790812"/>
                </a:lnTo>
                <a:lnTo>
                  <a:pt x="5306380" y="796181"/>
                </a:lnTo>
                <a:lnTo>
                  <a:pt x="5256537" y="796181"/>
                </a:lnTo>
                <a:lnTo>
                  <a:pt x="5235833" y="801550"/>
                </a:lnTo>
                <a:lnTo>
                  <a:pt x="5246568" y="790812"/>
                </a:lnTo>
                <a:lnTo>
                  <a:pt x="5256537" y="785443"/>
                </a:lnTo>
                <a:lnTo>
                  <a:pt x="5256537" y="790812"/>
                </a:lnTo>
                <a:lnTo>
                  <a:pt x="5276474" y="774704"/>
                </a:lnTo>
                <a:lnTo>
                  <a:pt x="5295644" y="774704"/>
                </a:lnTo>
                <a:lnTo>
                  <a:pt x="5306380" y="770102"/>
                </a:lnTo>
                <a:lnTo>
                  <a:pt x="5295644" y="770102"/>
                </a:lnTo>
                <a:lnTo>
                  <a:pt x="5276474" y="754761"/>
                </a:lnTo>
                <a:lnTo>
                  <a:pt x="5295644" y="744023"/>
                </a:lnTo>
                <a:lnTo>
                  <a:pt x="5306380" y="754761"/>
                </a:lnTo>
                <a:lnTo>
                  <a:pt x="5356223" y="754761"/>
                </a:lnTo>
                <a:lnTo>
                  <a:pt x="5366192" y="739421"/>
                </a:lnTo>
                <a:lnTo>
                  <a:pt x="5356223" y="734051"/>
                </a:lnTo>
                <a:lnTo>
                  <a:pt x="5336286" y="739421"/>
                </a:lnTo>
                <a:lnTo>
                  <a:pt x="5336286" y="729449"/>
                </a:lnTo>
                <a:lnTo>
                  <a:pt x="5306380" y="729449"/>
                </a:lnTo>
                <a:lnTo>
                  <a:pt x="5295644" y="724080"/>
                </a:lnTo>
                <a:lnTo>
                  <a:pt x="5295644" y="713341"/>
                </a:lnTo>
                <a:close/>
                <a:moveTo>
                  <a:pt x="7031720" y="703370"/>
                </a:moveTo>
                <a:lnTo>
                  <a:pt x="7041689" y="703370"/>
                </a:lnTo>
                <a:lnTo>
                  <a:pt x="7041689" y="708739"/>
                </a:lnTo>
                <a:lnTo>
                  <a:pt x="7031720" y="713341"/>
                </a:lnTo>
                <a:close/>
                <a:moveTo>
                  <a:pt x="6791706" y="703370"/>
                </a:moveTo>
                <a:lnTo>
                  <a:pt x="6802441" y="703370"/>
                </a:lnTo>
                <a:lnTo>
                  <a:pt x="6812410" y="713341"/>
                </a:lnTo>
                <a:lnTo>
                  <a:pt x="6843083" y="718711"/>
                </a:lnTo>
                <a:lnTo>
                  <a:pt x="6832347" y="724080"/>
                </a:lnTo>
                <a:lnTo>
                  <a:pt x="6802441" y="718711"/>
                </a:lnTo>
                <a:close/>
                <a:moveTo>
                  <a:pt x="5166819" y="703370"/>
                </a:moveTo>
                <a:lnTo>
                  <a:pt x="5166819" y="708739"/>
                </a:lnTo>
                <a:lnTo>
                  <a:pt x="5156850" y="708739"/>
                </a:lnTo>
                <a:close/>
                <a:moveTo>
                  <a:pt x="4946742" y="703370"/>
                </a:moveTo>
                <a:lnTo>
                  <a:pt x="4946742" y="713341"/>
                </a:lnTo>
                <a:lnTo>
                  <a:pt x="4927572" y="713341"/>
                </a:lnTo>
                <a:close/>
                <a:moveTo>
                  <a:pt x="4488185" y="703370"/>
                </a:moveTo>
                <a:lnTo>
                  <a:pt x="4498154" y="703370"/>
                </a:lnTo>
                <a:lnTo>
                  <a:pt x="4498154" y="718711"/>
                </a:lnTo>
                <a:lnTo>
                  <a:pt x="4478983" y="713341"/>
                </a:lnTo>
                <a:lnTo>
                  <a:pt x="4438342" y="729449"/>
                </a:lnTo>
                <a:lnTo>
                  <a:pt x="4459047" y="734051"/>
                </a:lnTo>
                <a:lnTo>
                  <a:pt x="4478983" y="734051"/>
                </a:lnTo>
                <a:lnTo>
                  <a:pt x="4498154" y="718711"/>
                </a:lnTo>
                <a:lnTo>
                  <a:pt x="4508122" y="718711"/>
                </a:lnTo>
                <a:lnTo>
                  <a:pt x="4488185" y="739421"/>
                </a:lnTo>
                <a:lnTo>
                  <a:pt x="4469015" y="744023"/>
                </a:lnTo>
                <a:lnTo>
                  <a:pt x="4459047" y="744023"/>
                </a:lnTo>
                <a:lnTo>
                  <a:pt x="4459047" y="754761"/>
                </a:lnTo>
                <a:lnTo>
                  <a:pt x="4448311" y="760130"/>
                </a:lnTo>
                <a:lnTo>
                  <a:pt x="4459047" y="765500"/>
                </a:lnTo>
                <a:lnTo>
                  <a:pt x="4428373" y="770102"/>
                </a:lnTo>
                <a:lnTo>
                  <a:pt x="4419172" y="774704"/>
                </a:lnTo>
                <a:lnTo>
                  <a:pt x="4398467" y="774704"/>
                </a:lnTo>
                <a:lnTo>
                  <a:pt x="4388499" y="785443"/>
                </a:lnTo>
                <a:lnTo>
                  <a:pt x="4378530" y="785443"/>
                </a:lnTo>
                <a:lnTo>
                  <a:pt x="4368562" y="790812"/>
                </a:lnTo>
                <a:lnTo>
                  <a:pt x="4349392" y="796181"/>
                </a:lnTo>
                <a:lnTo>
                  <a:pt x="4338656" y="785443"/>
                </a:lnTo>
                <a:lnTo>
                  <a:pt x="4359360" y="785443"/>
                </a:lnTo>
                <a:lnTo>
                  <a:pt x="4368562" y="770102"/>
                </a:lnTo>
                <a:lnTo>
                  <a:pt x="4388499" y="765500"/>
                </a:lnTo>
                <a:lnTo>
                  <a:pt x="4398467" y="760130"/>
                </a:lnTo>
                <a:lnTo>
                  <a:pt x="4378530" y="744023"/>
                </a:lnTo>
                <a:lnTo>
                  <a:pt x="4398467" y="734051"/>
                </a:lnTo>
                <a:lnTo>
                  <a:pt x="4438342" y="718711"/>
                </a:lnTo>
                <a:close/>
                <a:moveTo>
                  <a:pt x="4199095" y="703370"/>
                </a:moveTo>
                <a:lnTo>
                  <a:pt x="4209063" y="708739"/>
                </a:lnTo>
                <a:lnTo>
                  <a:pt x="4199095" y="713341"/>
                </a:lnTo>
                <a:lnTo>
                  <a:pt x="4199095" y="708739"/>
                </a:lnTo>
                <a:close/>
                <a:moveTo>
                  <a:pt x="4139284" y="703370"/>
                </a:moveTo>
                <a:lnTo>
                  <a:pt x="4169189" y="703370"/>
                </a:lnTo>
                <a:lnTo>
                  <a:pt x="4139284" y="718711"/>
                </a:lnTo>
                <a:lnTo>
                  <a:pt x="4139284" y="713341"/>
                </a:lnTo>
                <a:close/>
                <a:moveTo>
                  <a:pt x="7161312" y="698001"/>
                </a:moveTo>
                <a:lnTo>
                  <a:pt x="7161312" y="703370"/>
                </a:lnTo>
                <a:lnTo>
                  <a:pt x="7151343" y="708739"/>
                </a:lnTo>
                <a:lnTo>
                  <a:pt x="7141375" y="708739"/>
                </a:lnTo>
                <a:close/>
                <a:moveTo>
                  <a:pt x="6832347" y="693398"/>
                </a:moveTo>
                <a:lnTo>
                  <a:pt x="6862253" y="703370"/>
                </a:lnTo>
                <a:lnTo>
                  <a:pt x="6843083" y="713341"/>
                </a:lnTo>
                <a:lnTo>
                  <a:pt x="6843083" y="708739"/>
                </a:lnTo>
                <a:lnTo>
                  <a:pt x="6832347" y="703370"/>
                </a:lnTo>
                <a:close/>
                <a:moveTo>
                  <a:pt x="6712724" y="693398"/>
                </a:moveTo>
                <a:lnTo>
                  <a:pt x="6722692" y="693398"/>
                </a:lnTo>
                <a:lnTo>
                  <a:pt x="6742630" y="693398"/>
                </a:lnTo>
                <a:lnTo>
                  <a:pt x="6733428" y="698001"/>
                </a:lnTo>
                <a:lnTo>
                  <a:pt x="6702755" y="698001"/>
                </a:lnTo>
                <a:close/>
                <a:moveTo>
                  <a:pt x="6673616" y="693398"/>
                </a:moveTo>
                <a:lnTo>
                  <a:pt x="6682051" y="693398"/>
                </a:lnTo>
                <a:lnTo>
                  <a:pt x="6682051" y="703370"/>
                </a:lnTo>
                <a:lnTo>
                  <a:pt x="6702755" y="703370"/>
                </a:lnTo>
                <a:lnTo>
                  <a:pt x="6692786" y="708739"/>
                </a:lnTo>
                <a:lnTo>
                  <a:pt x="6702755" y="713341"/>
                </a:lnTo>
                <a:lnTo>
                  <a:pt x="6673616" y="713341"/>
                </a:lnTo>
                <a:lnTo>
                  <a:pt x="6673616" y="708739"/>
                </a:lnTo>
                <a:lnTo>
                  <a:pt x="6652912" y="708739"/>
                </a:lnTo>
                <a:close/>
                <a:moveTo>
                  <a:pt x="5356223" y="693398"/>
                </a:moveTo>
                <a:lnTo>
                  <a:pt x="5366192" y="698001"/>
                </a:lnTo>
                <a:lnTo>
                  <a:pt x="5347021" y="708739"/>
                </a:lnTo>
                <a:lnTo>
                  <a:pt x="5326317" y="698001"/>
                </a:lnTo>
                <a:close/>
                <a:moveTo>
                  <a:pt x="6962706" y="688029"/>
                </a:moveTo>
                <a:lnTo>
                  <a:pt x="6991845" y="688029"/>
                </a:lnTo>
                <a:lnTo>
                  <a:pt x="7001814" y="688029"/>
                </a:lnTo>
                <a:lnTo>
                  <a:pt x="7012550" y="693398"/>
                </a:lnTo>
                <a:lnTo>
                  <a:pt x="6991845" y="703370"/>
                </a:lnTo>
                <a:lnTo>
                  <a:pt x="7012550" y="708739"/>
                </a:lnTo>
                <a:lnTo>
                  <a:pt x="6991845" y="713341"/>
                </a:lnTo>
                <a:lnTo>
                  <a:pt x="6991845" y="718711"/>
                </a:lnTo>
                <a:lnTo>
                  <a:pt x="6971908" y="718711"/>
                </a:lnTo>
                <a:lnTo>
                  <a:pt x="6981877" y="713341"/>
                </a:lnTo>
                <a:lnTo>
                  <a:pt x="6952738" y="703370"/>
                </a:lnTo>
                <a:lnTo>
                  <a:pt x="6962706" y="693398"/>
                </a:lnTo>
                <a:lnTo>
                  <a:pt x="6952738" y="693398"/>
                </a:lnTo>
                <a:lnTo>
                  <a:pt x="6942002" y="698001"/>
                </a:lnTo>
                <a:lnTo>
                  <a:pt x="6942002" y="693398"/>
                </a:lnTo>
                <a:close/>
                <a:moveTo>
                  <a:pt x="6772536" y="688029"/>
                </a:moveTo>
                <a:lnTo>
                  <a:pt x="6783271" y="698001"/>
                </a:lnTo>
                <a:lnTo>
                  <a:pt x="6783271" y="703370"/>
                </a:lnTo>
                <a:lnTo>
                  <a:pt x="6752598" y="703370"/>
                </a:lnTo>
                <a:lnTo>
                  <a:pt x="6752598" y="698001"/>
                </a:lnTo>
                <a:close/>
                <a:moveTo>
                  <a:pt x="5784874" y="688029"/>
                </a:moveTo>
                <a:lnTo>
                  <a:pt x="5814780" y="703370"/>
                </a:lnTo>
                <a:lnTo>
                  <a:pt x="5784874" y="703370"/>
                </a:lnTo>
                <a:lnTo>
                  <a:pt x="5784874" y="693398"/>
                </a:lnTo>
                <a:close/>
                <a:moveTo>
                  <a:pt x="5306380" y="688029"/>
                </a:moveTo>
                <a:lnTo>
                  <a:pt x="5316348" y="693398"/>
                </a:lnTo>
                <a:lnTo>
                  <a:pt x="5295644" y="703370"/>
                </a:lnTo>
                <a:lnTo>
                  <a:pt x="5287209" y="698001"/>
                </a:lnTo>
                <a:close/>
                <a:moveTo>
                  <a:pt x="5405299" y="683427"/>
                </a:moveTo>
                <a:lnTo>
                  <a:pt x="5426003" y="698001"/>
                </a:lnTo>
                <a:lnTo>
                  <a:pt x="5405299" y="708739"/>
                </a:lnTo>
                <a:lnTo>
                  <a:pt x="5386129" y="708739"/>
                </a:lnTo>
                <a:lnTo>
                  <a:pt x="5405299" y="698001"/>
                </a:lnTo>
                <a:close/>
                <a:moveTo>
                  <a:pt x="5016523" y="683427"/>
                </a:moveTo>
                <a:lnTo>
                  <a:pt x="5016523" y="688029"/>
                </a:lnTo>
                <a:lnTo>
                  <a:pt x="5047195" y="693398"/>
                </a:lnTo>
                <a:lnTo>
                  <a:pt x="5016523" y="693398"/>
                </a:lnTo>
                <a:lnTo>
                  <a:pt x="4997352" y="688029"/>
                </a:lnTo>
                <a:close/>
                <a:moveTo>
                  <a:pt x="4617777" y="678058"/>
                </a:moveTo>
                <a:lnTo>
                  <a:pt x="4617777" y="698001"/>
                </a:lnTo>
                <a:lnTo>
                  <a:pt x="4607809" y="703370"/>
                </a:lnTo>
                <a:lnTo>
                  <a:pt x="4597840" y="703370"/>
                </a:lnTo>
                <a:lnTo>
                  <a:pt x="4597840" y="688029"/>
                </a:lnTo>
                <a:close/>
                <a:moveTo>
                  <a:pt x="5824749" y="672689"/>
                </a:moveTo>
                <a:lnTo>
                  <a:pt x="5834717" y="672689"/>
                </a:lnTo>
                <a:lnTo>
                  <a:pt x="5845453" y="678058"/>
                </a:lnTo>
                <a:lnTo>
                  <a:pt x="5855421" y="688029"/>
                </a:lnTo>
                <a:lnTo>
                  <a:pt x="5865390" y="672689"/>
                </a:lnTo>
                <a:lnTo>
                  <a:pt x="5874592" y="678058"/>
                </a:lnTo>
                <a:lnTo>
                  <a:pt x="5874592" y="693398"/>
                </a:lnTo>
                <a:lnTo>
                  <a:pt x="5865390" y="698001"/>
                </a:lnTo>
                <a:lnTo>
                  <a:pt x="5855421" y="693398"/>
                </a:lnTo>
                <a:lnTo>
                  <a:pt x="5824749" y="688029"/>
                </a:lnTo>
                <a:close/>
                <a:moveTo>
                  <a:pt x="5256537" y="672689"/>
                </a:moveTo>
                <a:lnTo>
                  <a:pt x="5256537" y="683427"/>
                </a:lnTo>
                <a:lnTo>
                  <a:pt x="5235833" y="678058"/>
                </a:lnTo>
                <a:close/>
                <a:moveTo>
                  <a:pt x="4567934" y="672689"/>
                </a:moveTo>
                <a:lnTo>
                  <a:pt x="4588638" y="672689"/>
                </a:lnTo>
                <a:lnTo>
                  <a:pt x="4547997" y="693398"/>
                </a:lnTo>
                <a:lnTo>
                  <a:pt x="4518858" y="698001"/>
                </a:lnTo>
                <a:lnTo>
                  <a:pt x="4498154" y="703370"/>
                </a:lnTo>
                <a:lnTo>
                  <a:pt x="4528827" y="688029"/>
                </a:lnTo>
                <a:close/>
                <a:moveTo>
                  <a:pt x="3949879" y="672689"/>
                </a:moveTo>
                <a:lnTo>
                  <a:pt x="3959081" y="672689"/>
                </a:lnTo>
                <a:lnTo>
                  <a:pt x="3969816" y="678058"/>
                </a:lnTo>
                <a:lnTo>
                  <a:pt x="3949879" y="678058"/>
                </a:lnTo>
                <a:close/>
                <a:moveTo>
                  <a:pt x="5894529" y="667319"/>
                </a:moveTo>
                <a:lnTo>
                  <a:pt x="5894529" y="678058"/>
                </a:lnTo>
                <a:lnTo>
                  <a:pt x="5874592" y="678058"/>
                </a:lnTo>
                <a:close/>
                <a:moveTo>
                  <a:pt x="4677589" y="667319"/>
                </a:moveTo>
                <a:lnTo>
                  <a:pt x="4688325" y="672689"/>
                </a:lnTo>
                <a:lnTo>
                  <a:pt x="4688325" y="678058"/>
                </a:lnTo>
                <a:lnTo>
                  <a:pt x="4677589" y="678058"/>
                </a:lnTo>
                <a:close/>
                <a:moveTo>
                  <a:pt x="4648450" y="667319"/>
                </a:moveTo>
                <a:lnTo>
                  <a:pt x="4667621" y="667319"/>
                </a:lnTo>
                <a:lnTo>
                  <a:pt x="4648450" y="678058"/>
                </a:lnTo>
                <a:lnTo>
                  <a:pt x="4648450" y="672689"/>
                </a:lnTo>
                <a:close/>
                <a:moveTo>
                  <a:pt x="3032765" y="667319"/>
                </a:moveTo>
                <a:lnTo>
                  <a:pt x="3041967" y="667319"/>
                </a:lnTo>
                <a:lnTo>
                  <a:pt x="3032765" y="678058"/>
                </a:lnTo>
                <a:lnTo>
                  <a:pt x="3032765" y="672689"/>
                </a:lnTo>
                <a:close/>
                <a:moveTo>
                  <a:pt x="5336286" y="661950"/>
                </a:moveTo>
                <a:lnTo>
                  <a:pt x="5347021" y="667319"/>
                </a:lnTo>
                <a:lnTo>
                  <a:pt x="5306380" y="667319"/>
                </a:lnTo>
                <a:close/>
                <a:moveTo>
                  <a:pt x="5276474" y="661950"/>
                </a:moveTo>
                <a:lnTo>
                  <a:pt x="5276474" y="672689"/>
                </a:lnTo>
                <a:lnTo>
                  <a:pt x="5256537" y="672689"/>
                </a:lnTo>
                <a:close/>
                <a:moveTo>
                  <a:pt x="4130081" y="661950"/>
                </a:moveTo>
                <a:lnTo>
                  <a:pt x="4139284" y="661950"/>
                </a:lnTo>
                <a:lnTo>
                  <a:pt x="4149252" y="672689"/>
                </a:lnTo>
                <a:lnTo>
                  <a:pt x="4130081" y="672689"/>
                </a:lnTo>
                <a:close/>
                <a:moveTo>
                  <a:pt x="6473477" y="657348"/>
                </a:moveTo>
                <a:lnTo>
                  <a:pt x="6483445" y="661950"/>
                </a:lnTo>
                <a:lnTo>
                  <a:pt x="6493414" y="667319"/>
                </a:lnTo>
                <a:lnTo>
                  <a:pt x="6452773" y="667319"/>
                </a:lnTo>
                <a:lnTo>
                  <a:pt x="6452773" y="661950"/>
                </a:lnTo>
                <a:close/>
                <a:moveTo>
                  <a:pt x="5975045" y="657348"/>
                </a:moveTo>
                <a:lnTo>
                  <a:pt x="5994215" y="661950"/>
                </a:lnTo>
                <a:lnTo>
                  <a:pt x="5975045" y="672689"/>
                </a:lnTo>
                <a:lnTo>
                  <a:pt x="5965076" y="667319"/>
                </a:lnTo>
                <a:close/>
                <a:moveTo>
                  <a:pt x="5555596" y="657348"/>
                </a:moveTo>
                <a:lnTo>
                  <a:pt x="5566331" y="657348"/>
                </a:lnTo>
                <a:lnTo>
                  <a:pt x="5566331" y="667319"/>
                </a:lnTo>
                <a:lnTo>
                  <a:pt x="5595470" y="657348"/>
                </a:lnTo>
                <a:lnTo>
                  <a:pt x="5605439" y="661950"/>
                </a:lnTo>
                <a:lnTo>
                  <a:pt x="5626143" y="661950"/>
                </a:lnTo>
                <a:lnTo>
                  <a:pt x="5615407" y="672689"/>
                </a:lnTo>
                <a:lnTo>
                  <a:pt x="5605439" y="688029"/>
                </a:lnTo>
                <a:lnTo>
                  <a:pt x="5605439" y="672689"/>
                </a:lnTo>
                <a:lnTo>
                  <a:pt x="5566331" y="672689"/>
                </a:lnTo>
                <a:lnTo>
                  <a:pt x="5576300" y="678058"/>
                </a:lnTo>
                <a:lnTo>
                  <a:pt x="5566331" y="693398"/>
                </a:lnTo>
                <a:lnTo>
                  <a:pt x="5545627" y="683427"/>
                </a:lnTo>
                <a:lnTo>
                  <a:pt x="5555596" y="678058"/>
                </a:lnTo>
                <a:lnTo>
                  <a:pt x="5555596" y="667319"/>
                </a:lnTo>
                <a:close/>
                <a:moveTo>
                  <a:pt x="5495784" y="657348"/>
                </a:moveTo>
                <a:lnTo>
                  <a:pt x="5495784" y="667319"/>
                </a:lnTo>
                <a:lnTo>
                  <a:pt x="5485815" y="667319"/>
                </a:lnTo>
                <a:lnTo>
                  <a:pt x="5475847" y="661950"/>
                </a:lnTo>
                <a:close/>
                <a:moveTo>
                  <a:pt x="6822379" y="651979"/>
                </a:moveTo>
                <a:lnTo>
                  <a:pt x="6822379" y="661950"/>
                </a:lnTo>
                <a:lnTo>
                  <a:pt x="6812410" y="667319"/>
                </a:lnTo>
                <a:lnTo>
                  <a:pt x="6802441" y="667319"/>
                </a:lnTo>
                <a:lnTo>
                  <a:pt x="6802441" y="661950"/>
                </a:lnTo>
                <a:lnTo>
                  <a:pt x="6812410" y="657348"/>
                </a:lnTo>
                <a:close/>
                <a:moveTo>
                  <a:pt x="6722692" y="651979"/>
                </a:moveTo>
                <a:lnTo>
                  <a:pt x="6742630" y="651979"/>
                </a:lnTo>
                <a:lnTo>
                  <a:pt x="6742630" y="657348"/>
                </a:lnTo>
                <a:lnTo>
                  <a:pt x="6733428" y="657348"/>
                </a:lnTo>
                <a:close/>
                <a:moveTo>
                  <a:pt x="6283306" y="651979"/>
                </a:moveTo>
                <a:lnTo>
                  <a:pt x="6304010" y="651979"/>
                </a:lnTo>
                <a:lnTo>
                  <a:pt x="6304010" y="657348"/>
                </a:lnTo>
                <a:close/>
                <a:moveTo>
                  <a:pt x="6124574" y="651979"/>
                </a:moveTo>
                <a:lnTo>
                  <a:pt x="6144512" y="657348"/>
                </a:lnTo>
                <a:lnTo>
                  <a:pt x="6134543" y="657348"/>
                </a:lnTo>
                <a:close/>
                <a:moveTo>
                  <a:pt x="6103870" y="651979"/>
                </a:moveTo>
                <a:lnTo>
                  <a:pt x="6113839" y="651979"/>
                </a:lnTo>
                <a:lnTo>
                  <a:pt x="6113839" y="657348"/>
                </a:lnTo>
                <a:close/>
                <a:moveTo>
                  <a:pt x="5306380" y="651979"/>
                </a:moveTo>
                <a:lnTo>
                  <a:pt x="5316348" y="657348"/>
                </a:lnTo>
                <a:lnTo>
                  <a:pt x="5295644" y="661950"/>
                </a:lnTo>
                <a:lnTo>
                  <a:pt x="5287209" y="661950"/>
                </a:lnTo>
                <a:close/>
                <a:moveTo>
                  <a:pt x="4648450" y="651979"/>
                </a:moveTo>
                <a:lnTo>
                  <a:pt x="4648450" y="657348"/>
                </a:lnTo>
                <a:lnTo>
                  <a:pt x="4638481" y="657348"/>
                </a:lnTo>
                <a:lnTo>
                  <a:pt x="4628513" y="657348"/>
                </a:lnTo>
                <a:close/>
                <a:moveTo>
                  <a:pt x="5745766" y="647376"/>
                </a:moveTo>
                <a:lnTo>
                  <a:pt x="5764937" y="651979"/>
                </a:lnTo>
                <a:lnTo>
                  <a:pt x="5774906" y="651979"/>
                </a:lnTo>
                <a:lnTo>
                  <a:pt x="5774906" y="661950"/>
                </a:lnTo>
                <a:lnTo>
                  <a:pt x="5774906" y="672689"/>
                </a:lnTo>
                <a:lnTo>
                  <a:pt x="5745766" y="672689"/>
                </a:lnTo>
                <a:close/>
                <a:moveTo>
                  <a:pt x="5136913" y="647376"/>
                </a:moveTo>
                <a:lnTo>
                  <a:pt x="5146882" y="647376"/>
                </a:lnTo>
                <a:lnTo>
                  <a:pt x="5156850" y="651979"/>
                </a:lnTo>
                <a:lnTo>
                  <a:pt x="5136913" y="661950"/>
                </a:lnTo>
                <a:lnTo>
                  <a:pt x="5146882" y="667319"/>
                </a:lnTo>
                <a:lnTo>
                  <a:pt x="5136913" y="667319"/>
                </a:lnTo>
                <a:lnTo>
                  <a:pt x="5126178" y="672689"/>
                </a:lnTo>
                <a:lnTo>
                  <a:pt x="5116209" y="667319"/>
                </a:lnTo>
                <a:lnTo>
                  <a:pt x="5107007" y="672689"/>
                </a:lnTo>
                <a:lnTo>
                  <a:pt x="5097039" y="672689"/>
                </a:lnTo>
                <a:lnTo>
                  <a:pt x="5087070" y="672689"/>
                </a:lnTo>
                <a:lnTo>
                  <a:pt x="5107007" y="661950"/>
                </a:lnTo>
                <a:lnTo>
                  <a:pt x="5126178" y="657348"/>
                </a:lnTo>
                <a:lnTo>
                  <a:pt x="5126178" y="651979"/>
                </a:lnTo>
                <a:close/>
                <a:moveTo>
                  <a:pt x="6791706" y="642007"/>
                </a:moveTo>
                <a:lnTo>
                  <a:pt x="6812410" y="647376"/>
                </a:lnTo>
                <a:lnTo>
                  <a:pt x="6783271" y="661950"/>
                </a:lnTo>
                <a:lnTo>
                  <a:pt x="6791706" y="667319"/>
                </a:lnTo>
                <a:lnTo>
                  <a:pt x="6802441" y="672689"/>
                </a:lnTo>
                <a:lnTo>
                  <a:pt x="6791706" y="683427"/>
                </a:lnTo>
                <a:lnTo>
                  <a:pt x="6772536" y="678058"/>
                </a:lnTo>
                <a:lnTo>
                  <a:pt x="6772536" y="667319"/>
                </a:lnTo>
                <a:lnTo>
                  <a:pt x="6762567" y="661950"/>
                </a:lnTo>
                <a:close/>
                <a:moveTo>
                  <a:pt x="6024888" y="642007"/>
                </a:moveTo>
                <a:lnTo>
                  <a:pt x="6044059" y="647376"/>
                </a:lnTo>
                <a:lnTo>
                  <a:pt x="6074731" y="647376"/>
                </a:lnTo>
                <a:lnTo>
                  <a:pt x="6094669" y="651979"/>
                </a:lnTo>
                <a:lnTo>
                  <a:pt x="6063996" y="661950"/>
                </a:lnTo>
                <a:lnTo>
                  <a:pt x="6074731" y="672689"/>
                </a:lnTo>
                <a:lnTo>
                  <a:pt x="6063996" y="672689"/>
                </a:lnTo>
                <a:lnTo>
                  <a:pt x="6044059" y="661950"/>
                </a:lnTo>
                <a:lnTo>
                  <a:pt x="6054027" y="651979"/>
                </a:lnTo>
                <a:lnTo>
                  <a:pt x="6034857" y="651979"/>
                </a:lnTo>
                <a:close/>
                <a:moveTo>
                  <a:pt x="4169189" y="642007"/>
                </a:moveTo>
                <a:lnTo>
                  <a:pt x="4169189" y="647376"/>
                </a:lnTo>
                <a:lnTo>
                  <a:pt x="4199095" y="647376"/>
                </a:lnTo>
                <a:lnTo>
                  <a:pt x="4199095" y="651979"/>
                </a:lnTo>
                <a:lnTo>
                  <a:pt x="4179924" y="651979"/>
                </a:lnTo>
                <a:lnTo>
                  <a:pt x="4169189" y="657348"/>
                </a:lnTo>
                <a:lnTo>
                  <a:pt x="4159220" y="651979"/>
                </a:lnTo>
                <a:lnTo>
                  <a:pt x="4139284" y="647376"/>
                </a:lnTo>
                <a:close/>
                <a:moveTo>
                  <a:pt x="6493414" y="636638"/>
                </a:moveTo>
                <a:lnTo>
                  <a:pt x="6502616" y="647376"/>
                </a:lnTo>
                <a:lnTo>
                  <a:pt x="6483445" y="651979"/>
                </a:lnTo>
                <a:lnTo>
                  <a:pt x="6473477" y="651979"/>
                </a:lnTo>
                <a:lnTo>
                  <a:pt x="6473477" y="647376"/>
                </a:lnTo>
                <a:close/>
                <a:moveTo>
                  <a:pt x="5456676" y="636638"/>
                </a:moveTo>
                <a:lnTo>
                  <a:pt x="5475847" y="636638"/>
                </a:lnTo>
                <a:lnTo>
                  <a:pt x="5475847" y="647376"/>
                </a:lnTo>
                <a:lnTo>
                  <a:pt x="5485815" y="651979"/>
                </a:lnTo>
                <a:lnTo>
                  <a:pt x="5475847" y="657348"/>
                </a:lnTo>
                <a:lnTo>
                  <a:pt x="5456676" y="667319"/>
                </a:lnTo>
                <a:lnTo>
                  <a:pt x="5445941" y="661950"/>
                </a:lnTo>
                <a:lnTo>
                  <a:pt x="5445941" y="647376"/>
                </a:lnTo>
                <a:close/>
                <a:moveTo>
                  <a:pt x="4229001" y="636638"/>
                </a:moveTo>
                <a:lnTo>
                  <a:pt x="4229001" y="642007"/>
                </a:lnTo>
                <a:lnTo>
                  <a:pt x="4209063" y="642007"/>
                </a:lnTo>
                <a:close/>
                <a:moveTo>
                  <a:pt x="7182016" y="631269"/>
                </a:moveTo>
                <a:lnTo>
                  <a:pt x="7191985" y="636638"/>
                </a:lnTo>
                <a:lnTo>
                  <a:pt x="7241828" y="647376"/>
                </a:lnTo>
                <a:lnTo>
                  <a:pt x="7241828" y="642007"/>
                </a:lnTo>
                <a:lnTo>
                  <a:pt x="7260999" y="651979"/>
                </a:lnTo>
                <a:lnTo>
                  <a:pt x="7251797" y="661950"/>
                </a:lnTo>
                <a:lnTo>
                  <a:pt x="7260999" y="667319"/>
                </a:lnTo>
                <a:lnTo>
                  <a:pt x="7251797" y="672689"/>
                </a:lnTo>
                <a:lnTo>
                  <a:pt x="7251797" y="678058"/>
                </a:lnTo>
                <a:lnTo>
                  <a:pt x="7231859" y="683427"/>
                </a:lnTo>
                <a:lnTo>
                  <a:pt x="7221123" y="688029"/>
                </a:lnTo>
                <a:lnTo>
                  <a:pt x="7211155" y="688029"/>
                </a:lnTo>
                <a:lnTo>
                  <a:pt x="7201187" y="683427"/>
                </a:lnTo>
                <a:lnTo>
                  <a:pt x="7161312" y="678058"/>
                </a:lnTo>
                <a:lnTo>
                  <a:pt x="7182016" y="672689"/>
                </a:lnTo>
                <a:lnTo>
                  <a:pt x="7191985" y="672689"/>
                </a:lnTo>
                <a:lnTo>
                  <a:pt x="7191985" y="667319"/>
                </a:lnTo>
                <a:lnTo>
                  <a:pt x="7191985" y="657348"/>
                </a:lnTo>
                <a:lnTo>
                  <a:pt x="7161312" y="642007"/>
                </a:lnTo>
                <a:lnTo>
                  <a:pt x="7161312" y="636638"/>
                </a:lnTo>
                <a:close/>
                <a:moveTo>
                  <a:pt x="6553226" y="631269"/>
                </a:moveTo>
                <a:lnTo>
                  <a:pt x="6562427" y="642007"/>
                </a:lnTo>
                <a:lnTo>
                  <a:pt x="6543257" y="642007"/>
                </a:lnTo>
                <a:lnTo>
                  <a:pt x="6543257" y="636638"/>
                </a:lnTo>
                <a:close/>
                <a:moveTo>
                  <a:pt x="5924435" y="631269"/>
                </a:moveTo>
                <a:lnTo>
                  <a:pt x="5934404" y="642007"/>
                </a:lnTo>
                <a:lnTo>
                  <a:pt x="5915233" y="651979"/>
                </a:lnTo>
                <a:lnTo>
                  <a:pt x="5905265" y="647376"/>
                </a:lnTo>
                <a:lnTo>
                  <a:pt x="5894529" y="642007"/>
                </a:lnTo>
                <a:close/>
                <a:moveTo>
                  <a:pt x="3909238" y="631269"/>
                </a:moveTo>
                <a:lnTo>
                  <a:pt x="3909238" y="636638"/>
                </a:lnTo>
                <a:lnTo>
                  <a:pt x="3890067" y="636638"/>
                </a:lnTo>
                <a:close/>
                <a:moveTo>
                  <a:pt x="6433602" y="625900"/>
                </a:moveTo>
                <a:lnTo>
                  <a:pt x="6452773" y="625900"/>
                </a:lnTo>
                <a:lnTo>
                  <a:pt x="6452773" y="631269"/>
                </a:lnTo>
                <a:lnTo>
                  <a:pt x="6444338" y="636638"/>
                </a:lnTo>
                <a:lnTo>
                  <a:pt x="6423633" y="636638"/>
                </a:lnTo>
                <a:lnTo>
                  <a:pt x="6423633" y="631269"/>
                </a:lnTo>
                <a:close/>
                <a:moveTo>
                  <a:pt x="5845453" y="625900"/>
                </a:moveTo>
                <a:lnTo>
                  <a:pt x="5855421" y="625900"/>
                </a:lnTo>
                <a:lnTo>
                  <a:pt x="5865390" y="631269"/>
                </a:lnTo>
                <a:lnTo>
                  <a:pt x="5874592" y="625900"/>
                </a:lnTo>
                <a:lnTo>
                  <a:pt x="5894529" y="625900"/>
                </a:lnTo>
                <a:lnTo>
                  <a:pt x="5884560" y="636638"/>
                </a:lnTo>
                <a:lnTo>
                  <a:pt x="5874592" y="642007"/>
                </a:lnTo>
                <a:lnTo>
                  <a:pt x="5865390" y="636638"/>
                </a:lnTo>
                <a:lnTo>
                  <a:pt x="5855421" y="642007"/>
                </a:lnTo>
                <a:close/>
                <a:moveTo>
                  <a:pt x="5595470" y="625900"/>
                </a:moveTo>
                <a:lnTo>
                  <a:pt x="5615407" y="625900"/>
                </a:lnTo>
                <a:lnTo>
                  <a:pt x="5626143" y="631269"/>
                </a:lnTo>
                <a:lnTo>
                  <a:pt x="5615407" y="631269"/>
                </a:lnTo>
                <a:lnTo>
                  <a:pt x="5605439" y="647376"/>
                </a:lnTo>
                <a:lnTo>
                  <a:pt x="5626143" y="642007"/>
                </a:lnTo>
                <a:lnTo>
                  <a:pt x="5626143" y="647376"/>
                </a:lnTo>
                <a:lnTo>
                  <a:pt x="5605439" y="651979"/>
                </a:lnTo>
                <a:lnTo>
                  <a:pt x="5576300" y="642007"/>
                </a:lnTo>
                <a:close/>
                <a:moveTo>
                  <a:pt x="5525690" y="625900"/>
                </a:moveTo>
                <a:lnTo>
                  <a:pt x="5535658" y="625900"/>
                </a:lnTo>
                <a:lnTo>
                  <a:pt x="5555596" y="631269"/>
                </a:lnTo>
                <a:lnTo>
                  <a:pt x="5566331" y="625900"/>
                </a:lnTo>
                <a:lnTo>
                  <a:pt x="5566331" y="631269"/>
                </a:lnTo>
                <a:lnTo>
                  <a:pt x="5535658" y="642007"/>
                </a:lnTo>
                <a:lnTo>
                  <a:pt x="5525690" y="642007"/>
                </a:lnTo>
                <a:close/>
                <a:moveTo>
                  <a:pt x="5276474" y="625900"/>
                </a:moveTo>
                <a:lnTo>
                  <a:pt x="5287209" y="625900"/>
                </a:lnTo>
                <a:lnTo>
                  <a:pt x="5295644" y="636638"/>
                </a:lnTo>
                <a:lnTo>
                  <a:pt x="5276474" y="642007"/>
                </a:lnTo>
                <a:close/>
                <a:moveTo>
                  <a:pt x="1646358" y="625900"/>
                </a:moveTo>
                <a:lnTo>
                  <a:pt x="1665529" y="636638"/>
                </a:lnTo>
                <a:lnTo>
                  <a:pt x="1665529" y="647376"/>
                </a:lnTo>
                <a:lnTo>
                  <a:pt x="1636389" y="631269"/>
                </a:lnTo>
                <a:close/>
                <a:moveTo>
                  <a:pt x="6194355" y="621297"/>
                </a:moveTo>
                <a:lnTo>
                  <a:pt x="6204324" y="642007"/>
                </a:lnTo>
                <a:lnTo>
                  <a:pt x="6194355" y="636638"/>
                </a:lnTo>
                <a:lnTo>
                  <a:pt x="6184386" y="642007"/>
                </a:lnTo>
                <a:lnTo>
                  <a:pt x="6173651" y="625900"/>
                </a:lnTo>
                <a:close/>
                <a:moveTo>
                  <a:pt x="5725062" y="621297"/>
                </a:moveTo>
                <a:lnTo>
                  <a:pt x="5735798" y="621297"/>
                </a:lnTo>
                <a:lnTo>
                  <a:pt x="5745766" y="625900"/>
                </a:lnTo>
                <a:lnTo>
                  <a:pt x="5735798" y="636638"/>
                </a:lnTo>
                <a:lnTo>
                  <a:pt x="5715094" y="631269"/>
                </a:lnTo>
                <a:close/>
                <a:moveTo>
                  <a:pt x="1545905" y="621297"/>
                </a:moveTo>
                <a:lnTo>
                  <a:pt x="1576578" y="621297"/>
                </a:lnTo>
                <a:lnTo>
                  <a:pt x="1595748" y="625900"/>
                </a:lnTo>
                <a:lnTo>
                  <a:pt x="1576578" y="636638"/>
                </a:lnTo>
                <a:lnTo>
                  <a:pt x="1555874" y="631269"/>
                </a:lnTo>
                <a:lnTo>
                  <a:pt x="1555874" y="625900"/>
                </a:lnTo>
                <a:close/>
                <a:moveTo>
                  <a:pt x="7031720" y="615928"/>
                </a:moveTo>
                <a:lnTo>
                  <a:pt x="7041689" y="621297"/>
                </a:lnTo>
                <a:lnTo>
                  <a:pt x="7022518" y="621297"/>
                </a:lnTo>
                <a:close/>
                <a:moveTo>
                  <a:pt x="6922065" y="615928"/>
                </a:moveTo>
                <a:lnTo>
                  <a:pt x="6942002" y="631269"/>
                </a:lnTo>
                <a:lnTo>
                  <a:pt x="6991845" y="642007"/>
                </a:lnTo>
                <a:lnTo>
                  <a:pt x="6971908" y="657348"/>
                </a:lnTo>
                <a:lnTo>
                  <a:pt x="6981877" y="661950"/>
                </a:lnTo>
                <a:lnTo>
                  <a:pt x="6971908" y="667319"/>
                </a:lnTo>
                <a:lnTo>
                  <a:pt x="6962706" y="667319"/>
                </a:lnTo>
                <a:lnTo>
                  <a:pt x="6942002" y="683427"/>
                </a:lnTo>
                <a:lnTo>
                  <a:pt x="6922065" y="688029"/>
                </a:lnTo>
                <a:lnTo>
                  <a:pt x="6892926" y="688029"/>
                </a:lnTo>
                <a:lnTo>
                  <a:pt x="6882191" y="683427"/>
                </a:lnTo>
                <a:lnTo>
                  <a:pt x="6851518" y="683427"/>
                </a:lnTo>
                <a:lnTo>
                  <a:pt x="6851518" y="678058"/>
                </a:lnTo>
                <a:lnTo>
                  <a:pt x="6851518" y="647376"/>
                </a:lnTo>
                <a:lnTo>
                  <a:pt x="6862253" y="642007"/>
                </a:lnTo>
                <a:lnTo>
                  <a:pt x="6843083" y="631269"/>
                </a:lnTo>
                <a:lnTo>
                  <a:pt x="6851518" y="621297"/>
                </a:lnTo>
                <a:lnTo>
                  <a:pt x="6882191" y="636638"/>
                </a:lnTo>
                <a:lnTo>
                  <a:pt x="6902895" y="642007"/>
                </a:lnTo>
                <a:lnTo>
                  <a:pt x="6902895" y="636638"/>
                </a:lnTo>
                <a:lnTo>
                  <a:pt x="6922065" y="631269"/>
                </a:lnTo>
                <a:close/>
                <a:moveTo>
                  <a:pt x="6223494" y="615928"/>
                </a:moveTo>
                <a:lnTo>
                  <a:pt x="6244198" y="615928"/>
                </a:lnTo>
                <a:lnTo>
                  <a:pt x="6244198" y="621297"/>
                </a:lnTo>
                <a:lnTo>
                  <a:pt x="6223494" y="625900"/>
                </a:lnTo>
                <a:close/>
                <a:moveTo>
                  <a:pt x="5944372" y="615928"/>
                </a:moveTo>
                <a:lnTo>
                  <a:pt x="5965076" y="615928"/>
                </a:lnTo>
                <a:lnTo>
                  <a:pt x="5965076" y="625900"/>
                </a:lnTo>
                <a:lnTo>
                  <a:pt x="5984247" y="621297"/>
                </a:lnTo>
                <a:lnTo>
                  <a:pt x="5984247" y="631269"/>
                </a:lnTo>
                <a:lnTo>
                  <a:pt x="6004184" y="636638"/>
                </a:lnTo>
                <a:lnTo>
                  <a:pt x="5994215" y="636638"/>
                </a:lnTo>
                <a:lnTo>
                  <a:pt x="5944372" y="661950"/>
                </a:lnTo>
                <a:lnTo>
                  <a:pt x="5934404" y="657348"/>
                </a:lnTo>
                <a:lnTo>
                  <a:pt x="5954341" y="647376"/>
                </a:lnTo>
                <a:lnTo>
                  <a:pt x="5954341" y="642007"/>
                </a:lnTo>
                <a:lnTo>
                  <a:pt x="5944372" y="636638"/>
                </a:lnTo>
                <a:lnTo>
                  <a:pt x="5954341" y="631269"/>
                </a:lnTo>
                <a:lnTo>
                  <a:pt x="5954341" y="625900"/>
                </a:lnTo>
                <a:close/>
                <a:moveTo>
                  <a:pt x="6662881" y="611326"/>
                </a:moveTo>
                <a:lnTo>
                  <a:pt x="6662881" y="615928"/>
                </a:lnTo>
                <a:lnTo>
                  <a:pt x="6642943" y="625900"/>
                </a:lnTo>
                <a:lnTo>
                  <a:pt x="6642943" y="615928"/>
                </a:lnTo>
                <a:close/>
                <a:moveTo>
                  <a:pt x="5685955" y="611326"/>
                </a:moveTo>
                <a:lnTo>
                  <a:pt x="5705125" y="611326"/>
                </a:lnTo>
                <a:lnTo>
                  <a:pt x="5695156" y="615928"/>
                </a:lnTo>
                <a:close/>
                <a:moveTo>
                  <a:pt x="3939910" y="611326"/>
                </a:moveTo>
                <a:lnTo>
                  <a:pt x="3969816" y="615928"/>
                </a:lnTo>
                <a:lnTo>
                  <a:pt x="3949879" y="621297"/>
                </a:lnTo>
                <a:close/>
                <a:moveTo>
                  <a:pt x="1326595" y="611326"/>
                </a:moveTo>
                <a:lnTo>
                  <a:pt x="1346532" y="621297"/>
                </a:lnTo>
                <a:lnTo>
                  <a:pt x="1336564" y="621297"/>
                </a:lnTo>
                <a:close/>
                <a:moveTo>
                  <a:pt x="7221123" y="605957"/>
                </a:moveTo>
                <a:lnTo>
                  <a:pt x="7221123" y="611326"/>
                </a:lnTo>
                <a:lnTo>
                  <a:pt x="7211155" y="611326"/>
                </a:lnTo>
                <a:close/>
                <a:moveTo>
                  <a:pt x="6014920" y="605957"/>
                </a:moveTo>
                <a:lnTo>
                  <a:pt x="6034857" y="605957"/>
                </a:lnTo>
                <a:lnTo>
                  <a:pt x="6034857" y="611326"/>
                </a:lnTo>
                <a:lnTo>
                  <a:pt x="6024888" y="611326"/>
                </a:lnTo>
                <a:close/>
                <a:moveTo>
                  <a:pt x="5865390" y="605957"/>
                </a:moveTo>
                <a:lnTo>
                  <a:pt x="5884560" y="615928"/>
                </a:lnTo>
                <a:lnTo>
                  <a:pt x="5874592" y="621297"/>
                </a:lnTo>
                <a:close/>
                <a:moveTo>
                  <a:pt x="5725062" y="605957"/>
                </a:moveTo>
                <a:lnTo>
                  <a:pt x="5745766" y="615928"/>
                </a:lnTo>
                <a:lnTo>
                  <a:pt x="5735798" y="621297"/>
                </a:lnTo>
                <a:lnTo>
                  <a:pt x="5735798" y="615928"/>
                </a:lnTo>
                <a:lnTo>
                  <a:pt x="5725062" y="615928"/>
                </a:lnTo>
                <a:lnTo>
                  <a:pt x="5715094" y="611326"/>
                </a:lnTo>
                <a:close/>
                <a:moveTo>
                  <a:pt x="5555596" y="605957"/>
                </a:moveTo>
                <a:lnTo>
                  <a:pt x="5566331" y="605957"/>
                </a:lnTo>
                <a:lnTo>
                  <a:pt x="5576300" y="605957"/>
                </a:lnTo>
                <a:lnTo>
                  <a:pt x="5566331" y="611326"/>
                </a:lnTo>
                <a:lnTo>
                  <a:pt x="5535658" y="611326"/>
                </a:lnTo>
                <a:close/>
                <a:moveTo>
                  <a:pt x="7072361" y="600587"/>
                </a:moveTo>
                <a:lnTo>
                  <a:pt x="7081563" y="600587"/>
                </a:lnTo>
                <a:lnTo>
                  <a:pt x="7111469" y="605957"/>
                </a:lnTo>
                <a:lnTo>
                  <a:pt x="7111469" y="611326"/>
                </a:lnTo>
                <a:lnTo>
                  <a:pt x="7101500" y="611326"/>
                </a:lnTo>
                <a:lnTo>
                  <a:pt x="7062393" y="611326"/>
                </a:lnTo>
                <a:lnTo>
                  <a:pt x="7051657" y="605957"/>
                </a:lnTo>
                <a:close/>
                <a:moveTo>
                  <a:pt x="6892926" y="600587"/>
                </a:moveTo>
                <a:lnTo>
                  <a:pt x="6892926" y="611326"/>
                </a:lnTo>
                <a:lnTo>
                  <a:pt x="6882191" y="615928"/>
                </a:lnTo>
                <a:lnTo>
                  <a:pt x="6882191" y="611326"/>
                </a:lnTo>
                <a:close/>
                <a:moveTo>
                  <a:pt x="6742630" y="600587"/>
                </a:moveTo>
                <a:lnTo>
                  <a:pt x="6742630" y="605957"/>
                </a:lnTo>
                <a:lnTo>
                  <a:pt x="6722692" y="605957"/>
                </a:lnTo>
                <a:close/>
                <a:moveTo>
                  <a:pt x="6493414" y="600587"/>
                </a:moveTo>
                <a:lnTo>
                  <a:pt x="6502616" y="600587"/>
                </a:lnTo>
                <a:lnTo>
                  <a:pt x="6502616" y="605957"/>
                </a:lnTo>
                <a:close/>
                <a:moveTo>
                  <a:pt x="6054027" y="600587"/>
                </a:moveTo>
                <a:lnTo>
                  <a:pt x="6054027" y="605957"/>
                </a:lnTo>
                <a:lnTo>
                  <a:pt x="6074731" y="611326"/>
                </a:lnTo>
                <a:lnTo>
                  <a:pt x="6084700" y="605957"/>
                </a:lnTo>
                <a:lnTo>
                  <a:pt x="6103870" y="621297"/>
                </a:lnTo>
                <a:lnTo>
                  <a:pt x="6094669" y="631269"/>
                </a:lnTo>
                <a:lnTo>
                  <a:pt x="6063996" y="631269"/>
                </a:lnTo>
                <a:lnTo>
                  <a:pt x="6074731" y="636638"/>
                </a:lnTo>
                <a:lnTo>
                  <a:pt x="6034857" y="636638"/>
                </a:lnTo>
                <a:lnTo>
                  <a:pt x="6034857" y="621297"/>
                </a:lnTo>
                <a:lnTo>
                  <a:pt x="6054027" y="615928"/>
                </a:lnTo>
                <a:lnTo>
                  <a:pt x="6044059" y="615928"/>
                </a:lnTo>
                <a:lnTo>
                  <a:pt x="6034857" y="611326"/>
                </a:lnTo>
                <a:lnTo>
                  <a:pt x="6044059" y="611326"/>
                </a:lnTo>
                <a:close/>
                <a:moveTo>
                  <a:pt x="3620147" y="600587"/>
                </a:moveTo>
                <a:lnTo>
                  <a:pt x="3630116" y="605957"/>
                </a:lnTo>
                <a:lnTo>
                  <a:pt x="3610945" y="605957"/>
                </a:lnTo>
                <a:close/>
                <a:moveTo>
                  <a:pt x="3202231" y="595218"/>
                </a:moveTo>
                <a:lnTo>
                  <a:pt x="3221402" y="595218"/>
                </a:lnTo>
                <a:lnTo>
                  <a:pt x="3211433" y="605957"/>
                </a:lnTo>
                <a:lnTo>
                  <a:pt x="3192263" y="600587"/>
                </a:lnTo>
                <a:close/>
                <a:moveTo>
                  <a:pt x="5266505" y="590616"/>
                </a:moveTo>
                <a:lnTo>
                  <a:pt x="5276474" y="595218"/>
                </a:lnTo>
                <a:lnTo>
                  <a:pt x="5276474" y="605957"/>
                </a:lnTo>
                <a:lnTo>
                  <a:pt x="5266505" y="600587"/>
                </a:lnTo>
                <a:lnTo>
                  <a:pt x="5256537" y="605957"/>
                </a:lnTo>
                <a:lnTo>
                  <a:pt x="5246568" y="595218"/>
                </a:lnTo>
                <a:close/>
                <a:moveTo>
                  <a:pt x="3979785" y="590616"/>
                </a:moveTo>
                <a:lnTo>
                  <a:pt x="3989753" y="590616"/>
                </a:lnTo>
                <a:lnTo>
                  <a:pt x="3989753" y="595218"/>
                </a:lnTo>
                <a:lnTo>
                  <a:pt x="3979785" y="595218"/>
                </a:lnTo>
                <a:close/>
                <a:moveTo>
                  <a:pt x="5595470" y="585247"/>
                </a:moveTo>
                <a:lnTo>
                  <a:pt x="5615407" y="590616"/>
                </a:lnTo>
                <a:lnTo>
                  <a:pt x="5585502" y="605957"/>
                </a:lnTo>
                <a:lnTo>
                  <a:pt x="5576300" y="605957"/>
                </a:lnTo>
                <a:lnTo>
                  <a:pt x="5576300" y="590616"/>
                </a:lnTo>
                <a:close/>
                <a:moveTo>
                  <a:pt x="3939910" y="585247"/>
                </a:moveTo>
                <a:lnTo>
                  <a:pt x="3939910" y="590616"/>
                </a:lnTo>
                <a:lnTo>
                  <a:pt x="3939910" y="595218"/>
                </a:lnTo>
                <a:lnTo>
                  <a:pt x="3929942" y="595218"/>
                </a:lnTo>
                <a:lnTo>
                  <a:pt x="3929942" y="590616"/>
                </a:lnTo>
                <a:close/>
                <a:moveTo>
                  <a:pt x="7012550" y="580644"/>
                </a:moveTo>
                <a:lnTo>
                  <a:pt x="7022518" y="590616"/>
                </a:lnTo>
                <a:lnTo>
                  <a:pt x="7031720" y="600587"/>
                </a:lnTo>
                <a:lnTo>
                  <a:pt x="7022518" y="605957"/>
                </a:lnTo>
                <a:lnTo>
                  <a:pt x="7022518" y="615928"/>
                </a:lnTo>
                <a:lnTo>
                  <a:pt x="6981877" y="615928"/>
                </a:lnTo>
                <a:lnTo>
                  <a:pt x="6981877" y="611326"/>
                </a:lnTo>
                <a:lnTo>
                  <a:pt x="7012550" y="595218"/>
                </a:lnTo>
                <a:lnTo>
                  <a:pt x="6991845" y="595218"/>
                </a:lnTo>
                <a:lnTo>
                  <a:pt x="6991845" y="590616"/>
                </a:lnTo>
                <a:close/>
                <a:moveTo>
                  <a:pt x="6144512" y="580644"/>
                </a:moveTo>
                <a:lnTo>
                  <a:pt x="6184386" y="580644"/>
                </a:lnTo>
                <a:lnTo>
                  <a:pt x="6173651" y="590616"/>
                </a:lnTo>
                <a:lnTo>
                  <a:pt x="6184386" y="590616"/>
                </a:lnTo>
                <a:lnTo>
                  <a:pt x="6173651" y="595218"/>
                </a:lnTo>
                <a:lnTo>
                  <a:pt x="6173651" y="611326"/>
                </a:lnTo>
                <a:lnTo>
                  <a:pt x="6173651" y="615928"/>
                </a:lnTo>
                <a:lnTo>
                  <a:pt x="6173651" y="621297"/>
                </a:lnTo>
                <a:lnTo>
                  <a:pt x="6163682" y="625900"/>
                </a:lnTo>
                <a:lnTo>
                  <a:pt x="6173651" y="642007"/>
                </a:lnTo>
                <a:lnTo>
                  <a:pt x="6144512" y="642007"/>
                </a:lnTo>
                <a:lnTo>
                  <a:pt x="6144512" y="631269"/>
                </a:lnTo>
                <a:lnTo>
                  <a:pt x="6134543" y="611326"/>
                </a:lnTo>
                <a:lnTo>
                  <a:pt x="6144512" y="605957"/>
                </a:lnTo>
                <a:lnTo>
                  <a:pt x="6154480" y="611326"/>
                </a:lnTo>
                <a:lnTo>
                  <a:pt x="6163682" y="605957"/>
                </a:lnTo>
                <a:lnTo>
                  <a:pt x="6124574" y="600587"/>
                </a:lnTo>
                <a:lnTo>
                  <a:pt x="6144512" y="600587"/>
                </a:lnTo>
                <a:lnTo>
                  <a:pt x="6163682" y="600587"/>
                </a:lnTo>
                <a:lnTo>
                  <a:pt x="6144512" y="585247"/>
                </a:lnTo>
                <a:close/>
                <a:moveTo>
                  <a:pt x="5924435" y="580644"/>
                </a:moveTo>
                <a:lnTo>
                  <a:pt x="5965076" y="580644"/>
                </a:lnTo>
                <a:lnTo>
                  <a:pt x="5975045" y="590616"/>
                </a:lnTo>
                <a:lnTo>
                  <a:pt x="5984247" y="585247"/>
                </a:lnTo>
                <a:lnTo>
                  <a:pt x="5984247" y="595218"/>
                </a:lnTo>
                <a:lnTo>
                  <a:pt x="5975045" y="605957"/>
                </a:lnTo>
                <a:lnTo>
                  <a:pt x="5965076" y="611326"/>
                </a:lnTo>
                <a:lnTo>
                  <a:pt x="5944372" y="611326"/>
                </a:lnTo>
                <a:lnTo>
                  <a:pt x="5944372" y="590616"/>
                </a:lnTo>
                <a:lnTo>
                  <a:pt x="5934404" y="590616"/>
                </a:lnTo>
                <a:lnTo>
                  <a:pt x="5924435" y="595218"/>
                </a:lnTo>
                <a:lnTo>
                  <a:pt x="5915233" y="600587"/>
                </a:lnTo>
                <a:lnTo>
                  <a:pt x="5905265" y="605957"/>
                </a:lnTo>
                <a:lnTo>
                  <a:pt x="5905265" y="590616"/>
                </a:lnTo>
                <a:close/>
                <a:moveTo>
                  <a:pt x="5845453" y="580644"/>
                </a:moveTo>
                <a:lnTo>
                  <a:pt x="5855421" y="580644"/>
                </a:lnTo>
                <a:lnTo>
                  <a:pt x="5874592" y="590616"/>
                </a:lnTo>
                <a:lnTo>
                  <a:pt x="5845453" y="600587"/>
                </a:lnTo>
                <a:close/>
                <a:moveTo>
                  <a:pt x="5626143" y="580644"/>
                </a:moveTo>
                <a:lnTo>
                  <a:pt x="5634578" y="590616"/>
                </a:lnTo>
                <a:lnTo>
                  <a:pt x="5626143" y="590616"/>
                </a:lnTo>
                <a:lnTo>
                  <a:pt x="5634578" y="595218"/>
                </a:lnTo>
                <a:lnTo>
                  <a:pt x="5626143" y="605957"/>
                </a:lnTo>
                <a:lnTo>
                  <a:pt x="5615407" y="605957"/>
                </a:lnTo>
                <a:lnTo>
                  <a:pt x="5626143" y="595218"/>
                </a:lnTo>
                <a:lnTo>
                  <a:pt x="5615407" y="590616"/>
                </a:lnTo>
                <a:lnTo>
                  <a:pt x="5615407" y="585247"/>
                </a:lnTo>
                <a:close/>
                <a:moveTo>
                  <a:pt x="7450403" y="575275"/>
                </a:moveTo>
                <a:lnTo>
                  <a:pt x="7471107" y="575275"/>
                </a:lnTo>
                <a:lnTo>
                  <a:pt x="7481075" y="580644"/>
                </a:lnTo>
                <a:lnTo>
                  <a:pt x="7471107" y="585247"/>
                </a:lnTo>
                <a:lnTo>
                  <a:pt x="7461137" y="595218"/>
                </a:lnTo>
                <a:lnTo>
                  <a:pt x="7440433" y="590616"/>
                </a:lnTo>
                <a:lnTo>
                  <a:pt x="7440433" y="585247"/>
                </a:lnTo>
                <a:close/>
                <a:moveTo>
                  <a:pt x="7182016" y="575275"/>
                </a:moveTo>
                <a:lnTo>
                  <a:pt x="7201187" y="575275"/>
                </a:lnTo>
                <a:lnTo>
                  <a:pt x="7182016" y="580644"/>
                </a:lnTo>
                <a:close/>
                <a:moveTo>
                  <a:pt x="7132173" y="575275"/>
                </a:moveTo>
                <a:lnTo>
                  <a:pt x="7161312" y="590616"/>
                </a:lnTo>
                <a:lnTo>
                  <a:pt x="7122204" y="580644"/>
                </a:lnTo>
                <a:close/>
                <a:moveTo>
                  <a:pt x="6742630" y="575275"/>
                </a:moveTo>
                <a:lnTo>
                  <a:pt x="6752598" y="575275"/>
                </a:lnTo>
                <a:lnTo>
                  <a:pt x="6762567" y="575275"/>
                </a:lnTo>
                <a:lnTo>
                  <a:pt x="6762567" y="590616"/>
                </a:lnTo>
                <a:lnTo>
                  <a:pt x="6783271" y="590616"/>
                </a:lnTo>
                <a:lnTo>
                  <a:pt x="6742630" y="595218"/>
                </a:lnTo>
                <a:lnTo>
                  <a:pt x="6722692" y="580644"/>
                </a:lnTo>
                <a:close/>
                <a:moveTo>
                  <a:pt x="6533288" y="575275"/>
                </a:moveTo>
                <a:lnTo>
                  <a:pt x="6543257" y="585247"/>
                </a:lnTo>
                <a:lnTo>
                  <a:pt x="6523320" y="580644"/>
                </a:lnTo>
                <a:lnTo>
                  <a:pt x="6502616" y="580644"/>
                </a:lnTo>
                <a:close/>
                <a:moveTo>
                  <a:pt x="6283306" y="575275"/>
                </a:moveTo>
                <a:lnTo>
                  <a:pt x="6283306" y="585247"/>
                </a:lnTo>
                <a:lnTo>
                  <a:pt x="6273337" y="580644"/>
                </a:lnTo>
                <a:close/>
                <a:moveTo>
                  <a:pt x="2952249" y="575275"/>
                </a:moveTo>
                <a:lnTo>
                  <a:pt x="2962984" y="575275"/>
                </a:lnTo>
                <a:lnTo>
                  <a:pt x="2952249" y="580644"/>
                </a:lnTo>
                <a:lnTo>
                  <a:pt x="2942281" y="580644"/>
                </a:lnTo>
                <a:close/>
                <a:moveTo>
                  <a:pt x="3770444" y="569906"/>
                </a:moveTo>
                <a:lnTo>
                  <a:pt x="3789614" y="569906"/>
                </a:lnTo>
                <a:lnTo>
                  <a:pt x="3780412" y="580644"/>
                </a:lnTo>
                <a:lnTo>
                  <a:pt x="3760475" y="580644"/>
                </a:lnTo>
                <a:close/>
                <a:moveTo>
                  <a:pt x="6444338" y="564537"/>
                </a:moveTo>
                <a:lnTo>
                  <a:pt x="6463508" y="569906"/>
                </a:lnTo>
                <a:lnTo>
                  <a:pt x="6463508" y="580644"/>
                </a:lnTo>
                <a:lnTo>
                  <a:pt x="6444338" y="590616"/>
                </a:lnTo>
                <a:lnTo>
                  <a:pt x="6433602" y="590616"/>
                </a:lnTo>
                <a:lnTo>
                  <a:pt x="6444338" y="580644"/>
                </a:lnTo>
                <a:lnTo>
                  <a:pt x="6444338" y="575275"/>
                </a:lnTo>
                <a:lnTo>
                  <a:pt x="6433602" y="580644"/>
                </a:lnTo>
                <a:lnTo>
                  <a:pt x="6413665" y="585247"/>
                </a:lnTo>
                <a:lnTo>
                  <a:pt x="6413665" y="575275"/>
                </a:lnTo>
                <a:lnTo>
                  <a:pt x="6413665" y="569906"/>
                </a:lnTo>
                <a:lnTo>
                  <a:pt x="6433602" y="569906"/>
                </a:lnTo>
                <a:close/>
                <a:moveTo>
                  <a:pt x="5715094" y="564537"/>
                </a:moveTo>
                <a:lnTo>
                  <a:pt x="5705125" y="575275"/>
                </a:lnTo>
                <a:lnTo>
                  <a:pt x="5725062" y="585247"/>
                </a:lnTo>
                <a:lnTo>
                  <a:pt x="5735798" y="595218"/>
                </a:lnTo>
                <a:lnTo>
                  <a:pt x="5735798" y="600587"/>
                </a:lnTo>
                <a:lnTo>
                  <a:pt x="5725062" y="605957"/>
                </a:lnTo>
                <a:lnTo>
                  <a:pt x="5695156" y="580644"/>
                </a:lnTo>
                <a:close/>
                <a:moveTo>
                  <a:pt x="6392961" y="559935"/>
                </a:moveTo>
                <a:lnTo>
                  <a:pt x="6402929" y="564537"/>
                </a:lnTo>
                <a:lnTo>
                  <a:pt x="6413665" y="559935"/>
                </a:lnTo>
                <a:lnTo>
                  <a:pt x="6413665" y="569906"/>
                </a:lnTo>
                <a:lnTo>
                  <a:pt x="6392961" y="569906"/>
                </a:lnTo>
                <a:lnTo>
                  <a:pt x="6392961" y="575275"/>
                </a:lnTo>
                <a:lnTo>
                  <a:pt x="6373790" y="575275"/>
                </a:lnTo>
                <a:lnTo>
                  <a:pt x="6373790" y="580644"/>
                </a:lnTo>
                <a:lnTo>
                  <a:pt x="6363822" y="580644"/>
                </a:lnTo>
                <a:lnTo>
                  <a:pt x="6353853" y="575275"/>
                </a:lnTo>
                <a:lnTo>
                  <a:pt x="6373790" y="569906"/>
                </a:lnTo>
                <a:close/>
                <a:moveTo>
                  <a:pt x="5814780" y="559935"/>
                </a:moveTo>
                <a:lnTo>
                  <a:pt x="5814780" y="564537"/>
                </a:lnTo>
                <a:lnTo>
                  <a:pt x="5814780" y="575275"/>
                </a:lnTo>
                <a:lnTo>
                  <a:pt x="5795610" y="569906"/>
                </a:lnTo>
                <a:close/>
                <a:moveTo>
                  <a:pt x="5745766" y="559935"/>
                </a:moveTo>
                <a:lnTo>
                  <a:pt x="5764937" y="559935"/>
                </a:lnTo>
                <a:lnTo>
                  <a:pt x="5764937" y="569906"/>
                </a:lnTo>
                <a:lnTo>
                  <a:pt x="5774906" y="564537"/>
                </a:lnTo>
                <a:lnTo>
                  <a:pt x="5784874" y="569906"/>
                </a:lnTo>
                <a:lnTo>
                  <a:pt x="5795610" y="569906"/>
                </a:lnTo>
                <a:lnTo>
                  <a:pt x="5784874" y="575275"/>
                </a:lnTo>
                <a:lnTo>
                  <a:pt x="5774906" y="580644"/>
                </a:lnTo>
                <a:lnTo>
                  <a:pt x="5774906" y="575275"/>
                </a:lnTo>
                <a:lnTo>
                  <a:pt x="5745766" y="575275"/>
                </a:lnTo>
                <a:lnTo>
                  <a:pt x="5735798" y="564537"/>
                </a:lnTo>
                <a:close/>
                <a:moveTo>
                  <a:pt x="2334194" y="559935"/>
                </a:moveTo>
                <a:lnTo>
                  <a:pt x="2353364" y="559935"/>
                </a:lnTo>
                <a:lnTo>
                  <a:pt x="2324225" y="569906"/>
                </a:lnTo>
                <a:lnTo>
                  <a:pt x="2314257" y="564537"/>
                </a:lnTo>
                <a:close/>
                <a:moveTo>
                  <a:pt x="7031720" y="554565"/>
                </a:moveTo>
                <a:lnTo>
                  <a:pt x="7031720" y="559935"/>
                </a:lnTo>
                <a:lnTo>
                  <a:pt x="7041689" y="564537"/>
                </a:lnTo>
                <a:lnTo>
                  <a:pt x="7012550" y="575275"/>
                </a:lnTo>
                <a:lnTo>
                  <a:pt x="7001814" y="559935"/>
                </a:lnTo>
                <a:close/>
                <a:moveTo>
                  <a:pt x="6134543" y="554565"/>
                </a:moveTo>
                <a:lnTo>
                  <a:pt x="6134543" y="564537"/>
                </a:lnTo>
                <a:lnTo>
                  <a:pt x="6103870" y="575275"/>
                </a:lnTo>
                <a:lnTo>
                  <a:pt x="6103870" y="580644"/>
                </a:lnTo>
                <a:lnTo>
                  <a:pt x="6084700" y="580644"/>
                </a:lnTo>
                <a:lnTo>
                  <a:pt x="6094669" y="575275"/>
                </a:lnTo>
                <a:lnTo>
                  <a:pt x="6094669" y="569906"/>
                </a:lnTo>
                <a:close/>
                <a:moveTo>
                  <a:pt x="6084700" y="554565"/>
                </a:moveTo>
                <a:lnTo>
                  <a:pt x="6103870" y="554565"/>
                </a:lnTo>
                <a:lnTo>
                  <a:pt x="6094669" y="559935"/>
                </a:lnTo>
                <a:lnTo>
                  <a:pt x="6094669" y="569906"/>
                </a:lnTo>
                <a:lnTo>
                  <a:pt x="6084700" y="569906"/>
                </a:lnTo>
                <a:lnTo>
                  <a:pt x="6074731" y="569906"/>
                </a:lnTo>
                <a:lnTo>
                  <a:pt x="6084700" y="564537"/>
                </a:lnTo>
                <a:lnTo>
                  <a:pt x="6074731" y="564537"/>
                </a:lnTo>
                <a:close/>
                <a:moveTo>
                  <a:pt x="5655282" y="554565"/>
                </a:moveTo>
                <a:lnTo>
                  <a:pt x="5665251" y="554565"/>
                </a:lnTo>
                <a:lnTo>
                  <a:pt x="5675986" y="559935"/>
                </a:lnTo>
                <a:lnTo>
                  <a:pt x="5665251" y="569906"/>
                </a:lnTo>
                <a:lnTo>
                  <a:pt x="5645313" y="569906"/>
                </a:lnTo>
                <a:close/>
                <a:moveTo>
                  <a:pt x="4010458" y="554565"/>
                </a:moveTo>
                <a:lnTo>
                  <a:pt x="4018893" y="559935"/>
                </a:lnTo>
                <a:lnTo>
                  <a:pt x="3989753" y="575275"/>
                </a:lnTo>
                <a:lnTo>
                  <a:pt x="3979785" y="569906"/>
                </a:lnTo>
                <a:close/>
                <a:moveTo>
                  <a:pt x="6791706" y="549196"/>
                </a:moveTo>
                <a:lnTo>
                  <a:pt x="6812410" y="564537"/>
                </a:lnTo>
                <a:lnTo>
                  <a:pt x="6822379" y="564537"/>
                </a:lnTo>
                <a:lnTo>
                  <a:pt x="6802441" y="569906"/>
                </a:lnTo>
                <a:close/>
                <a:moveTo>
                  <a:pt x="6483445" y="549196"/>
                </a:moveTo>
                <a:lnTo>
                  <a:pt x="6483445" y="554565"/>
                </a:lnTo>
                <a:lnTo>
                  <a:pt x="6473477" y="564537"/>
                </a:lnTo>
                <a:lnTo>
                  <a:pt x="6463508" y="559935"/>
                </a:lnTo>
                <a:lnTo>
                  <a:pt x="6423633" y="559935"/>
                </a:lnTo>
                <a:lnTo>
                  <a:pt x="6452773" y="554565"/>
                </a:lnTo>
                <a:lnTo>
                  <a:pt x="6463508" y="554565"/>
                </a:lnTo>
                <a:close/>
                <a:moveTo>
                  <a:pt x="5924435" y="549196"/>
                </a:moveTo>
                <a:lnTo>
                  <a:pt x="5934404" y="559935"/>
                </a:lnTo>
                <a:lnTo>
                  <a:pt x="5915233" y="559935"/>
                </a:lnTo>
                <a:close/>
                <a:moveTo>
                  <a:pt x="5884560" y="549196"/>
                </a:moveTo>
                <a:lnTo>
                  <a:pt x="5894529" y="559935"/>
                </a:lnTo>
                <a:lnTo>
                  <a:pt x="5884560" y="564537"/>
                </a:lnTo>
                <a:lnTo>
                  <a:pt x="5865390" y="564537"/>
                </a:lnTo>
                <a:lnTo>
                  <a:pt x="5865390" y="559935"/>
                </a:lnTo>
                <a:close/>
                <a:moveTo>
                  <a:pt x="5356223" y="549196"/>
                </a:moveTo>
                <a:lnTo>
                  <a:pt x="5366192" y="549196"/>
                </a:lnTo>
                <a:lnTo>
                  <a:pt x="5386129" y="554565"/>
                </a:lnTo>
                <a:lnTo>
                  <a:pt x="5366192" y="554565"/>
                </a:lnTo>
                <a:close/>
                <a:moveTo>
                  <a:pt x="3012061" y="549196"/>
                </a:moveTo>
                <a:lnTo>
                  <a:pt x="3032765" y="549196"/>
                </a:lnTo>
                <a:lnTo>
                  <a:pt x="3012061" y="554565"/>
                </a:lnTo>
                <a:close/>
                <a:moveTo>
                  <a:pt x="7031720" y="544594"/>
                </a:moveTo>
                <a:lnTo>
                  <a:pt x="7041689" y="544594"/>
                </a:lnTo>
                <a:lnTo>
                  <a:pt x="7031720" y="554565"/>
                </a:lnTo>
                <a:lnTo>
                  <a:pt x="7022518" y="549196"/>
                </a:lnTo>
                <a:close/>
                <a:moveTo>
                  <a:pt x="7251797" y="539225"/>
                </a:moveTo>
                <a:lnTo>
                  <a:pt x="7270967" y="539225"/>
                </a:lnTo>
                <a:lnTo>
                  <a:pt x="7251797" y="549196"/>
                </a:lnTo>
                <a:lnTo>
                  <a:pt x="7241828" y="544594"/>
                </a:lnTo>
                <a:close/>
                <a:moveTo>
                  <a:pt x="6862253" y="533855"/>
                </a:moveTo>
                <a:lnTo>
                  <a:pt x="6872222" y="533855"/>
                </a:lnTo>
                <a:lnTo>
                  <a:pt x="6892926" y="544594"/>
                </a:lnTo>
                <a:lnTo>
                  <a:pt x="6872222" y="549196"/>
                </a:lnTo>
                <a:lnTo>
                  <a:pt x="6851518" y="549196"/>
                </a:lnTo>
                <a:lnTo>
                  <a:pt x="6851518" y="544594"/>
                </a:lnTo>
                <a:close/>
                <a:moveTo>
                  <a:pt x="6373790" y="533855"/>
                </a:moveTo>
                <a:lnTo>
                  <a:pt x="6383759" y="544594"/>
                </a:lnTo>
                <a:lnTo>
                  <a:pt x="6363822" y="549196"/>
                </a:lnTo>
                <a:lnTo>
                  <a:pt x="6353853" y="539225"/>
                </a:lnTo>
                <a:close/>
                <a:moveTo>
                  <a:pt x="6204324" y="533855"/>
                </a:moveTo>
                <a:lnTo>
                  <a:pt x="6213525" y="533855"/>
                </a:lnTo>
                <a:lnTo>
                  <a:pt x="6223494" y="539225"/>
                </a:lnTo>
                <a:lnTo>
                  <a:pt x="6213525" y="539225"/>
                </a:lnTo>
                <a:lnTo>
                  <a:pt x="6204324" y="539225"/>
                </a:lnTo>
                <a:close/>
                <a:moveTo>
                  <a:pt x="6144512" y="533855"/>
                </a:moveTo>
                <a:lnTo>
                  <a:pt x="6154480" y="544594"/>
                </a:lnTo>
                <a:lnTo>
                  <a:pt x="6134543" y="544594"/>
                </a:lnTo>
                <a:close/>
                <a:moveTo>
                  <a:pt x="6044059" y="533855"/>
                </a:moveTo>
                <a:lnTo>
                  <a:pt x="6054027" y="533855"/>
                </a:lnTo>
                <a:lnTo>
                  <a:pt x="6054027" y="544594"/>
                </a:lnTo>
                <a:lnTo>
                  <a:pt x="6044059" y="544594"/>
                </a:lnTo>
                <a:lnTo>
                  <a:pt x="6034857" y="549196"/>
                </a:lnTo>
                <a:close/>
                <a:moveTo>
                  <a:pt x="3301918" y="533855"/>
                </a:moveTo>
                <a:lnTo>
                  <a:pt x="3321855" y="533855"/>
                </a:lnTo>
                <a:lnTo>
                  <a:pt x="3301918" y="544594"/>
                </a:lnTo>
                <a:lnTo>
                  <a:pt x="3291182" y="554565"/>
                </a:lnTo>
                <a:lnTo>
                  <a:pt x="3262044" y="559935"/>
                </a:lnTo>
                <a:lnTo>
                  <a:pt x="3262044" y="564537"/>
                </a:lnTo>
                <a:lnTo>
                  <a:pt x="3311886" y="580644"/>
                </a:lnTo>
                <a:lnTo>
                  <a:pt x="3341026" y="595218"/>
                </a:lnTo>
                <a:lnTo>
                  <a:pt x="3341026" y="600587"/>
                </a:lnTo>
                <a:lnTo>
                  <a:pt x="3301918" y="600587"/>
                </a:lnTo>
                <a:lnTo>
                  <a:pt x="3281214" y="585247"/>
                </a:lnTo>
                <a:lnTo>
                  <a:pt x="3262044" y="569906"/>
                </a:lnTo>
                <a:lnTo>
                  <a:pt x="3242106" y="575275"/>
                </a:lnTo>
                <a:lnTo>
                  <a:pt x="3211433" y="575275"/>
                </a:lnTo>
                <a:lnTo>
                  <a:pt x="3202231" y="585247"/>
                </a:lnTo>
                <a:lnTo>
                  <a:pt x="3181527" y="585247"/>
                </a:lnTo>
                <a:lnTo>
                  <a:pt x="3181527" y="580644"/>
                </a:lnTo>
                <a:lnTo>
                  <a:pt x="3221402" y="564537"/>
                </a:lnTo>
                <a:lnTo>
                  <a:pt x="3221402" y="549196"/>
                </a:lnTo>
                <a:lnTo>
                  <a:pt x="3231371" y="554565"/>
                </a:lnTo>
                <a:lnTo>
                  <a:pt x="3262044" y="549196"/>
                </a:lnTo>
                <a:lnTo>
                  <a:pt x="3281214" y="544594"/>
                </a:lnTo>
                <a:close/>
                <a:moveTo>
                  <a:pt x="7231859" y="529253"/>
                </a:moveTo>
                <a:lnTo>
                  <a:pt x="7251797" y="529253"/>
                </a:lnTo>
                <a:lnTo>
                  <a:pt x="7241828" y="539225"/>
                </a:lnTo>
                <a:lnTo>
                  <a:pt x="7241828" y="544594"/>
                </a:lnTo>
                <a:close/>
                <a:moveTo>
                  <a:pt x="7001814" y="529253"/>
                </a:moveTo>
                <a:lnTo>
                  <a:pt x="7022518" y="539225"/>
                </a:lnTo>
                <a:lnTo>
                  <a:pt x="7001814" y="549196"/>
                </a:lnTo>
                <a:lnTo>
                  <a:pt x="6981877" y="533855"/>
                </a:lnTo>
                <a:close/>
                <a:moveTo>
                  <a:pt x="6163682" y="529253"/>
                </a:moveTo>
                <a:lnTo>
                  <a:pt x="6184386" y="529253"/>
                </a:lnTo>
                <a:lnTo>
                  <a:pt x="6173651" y="533855"/>
                </a:lnTo>
                <a:lnTo>
                  <a:pt x="6163682" y="539225"/>
                </a:lnTo>
                <a:lnTo>
                  <a:pt x="6163682" y="533855"/>
                </a:lnTo>
                <a:close/>
                <a:moveTo>
                  <a:pt x="1944650" y="529253"/>
                </a:moveTo>
                <a:lnTo>
                  <a:pt x="1954619" y="529253"/>
                </a:lnTo>
                <a:lnTo>
                  <a:pt x="1975323" y="544594"/>
                </a:lnTo>
                <a:lnTo>
                  <a:pt x="1975323" y="554565"/>
                </a:lnTo>
                <a:lnTo>
                  <a:pt x="1954619" y="554565"/>
                </a:lnTo>
                <a:lnTo>
                  <a:pt x="1954619" y="533855"/>
                </a:lnTo>
                <a:close/>
                <a:moveTo>
                  <a:pt x="6862253" y="523884"/>
                </a:moveTo>
                <a:lnTo>
                  <a:pt x="6872222" y="523884"/>
                </a:lnTo>
                <a:lnTo>
                  <a:pt x="6872222" y="533855"/>
                </a:lnTo>
                <a:close/>
                <a:moveTo>
                  <a:pt x="6662881" y="523884"/>
                </a:moveTo>
                <a:lnTo>
                  <a:pt x="6673616" y="529253"/>
                </a:lnTo>
                <a:lnTo>
                  <a:pt x="6662881" y="533855"/>
                </a:lnTo>
                <a:lnTo>
                  <a:pt x="6662881" y="549196"/>
                </a:lnTo>
                <a:lnTo>
                  <a:pt x="6642943" y="549196"/>
                </a:lnTo>
                <a:lnTo>
                  <a:pt x="6632975" y="544594"/>
                </a:lnTo>
                <a:lnTo>
                  <a:pt x="6632975" y="539225"/>
                </a:lnTo>
                <a:lnTo>
                  <a:pt x="6642943" y="544594"/>
                </a:lnTo>
                <a:lnTo>
                  <a:pt x="6652912" y="529253"/>
                </a:lnTo>
                <a:close/>
                <a:moveTo>
                  <a:pt x="5855421" y="523884"/>
                </a:moveTo>
                <a:lnTo>
                  <a:pt x="5865390" y="533855"/>
                </a:lnTo>
                <a:lnTo>
                  <a:pt x="5834717" y="529253"/>
                </a:lnTo>
                <a:close/>
                <a:moveTo>
                  <a:pt x="5745766" y="523884"/>
                </a:moveTo>
                <a:lnTo>
                  <a:pt x="5754968" y="529253"/>
                </a:lnTo>
                <a:lnTo>
                  <a:pt x="5764937" y="523884"/>
                </a:lnTo>
                <a:lnTo>
                  <a:pt x="5774906" y="533855"/>
                </a:lnTo>
                <a:lnTo>
                  <a:pt x="5745766" y="544594"/>
                </a:lnTo>
                <a:lnTo>
                  <a:pt x="5754968" y="549196"/>
                </a:lnTo>
                <a:lnTo>
                  <a:pt x="5764937" y="544594"/>
                </a:lnTo>
                <a:lnTo>
                  <a:pt x="5784874" y="554565"/>
                </a:lnTo>
                <a:lnTo>
                  <a:pt x="5774906" y="559935"/>
                </a:lnTo>
                <a:lnTo>
                  <a:pt x="5764937" y="559935"/>
                </a:lnTo>
                <a:lnTo>
                  <a:pt x="5754968" y="554565"/>
                </a:lnTo>
                <a:lnTo>
                  <a:pt x="5725062" y="554565"/>
                </a:lnTo>
                <a:lnTo>
                  <a:pt x="5705125" y="564537"/>
                </a:lnTo>
                <a:lnTo>
                  <a:pt x="5695156" y="564537"/>
                </a:lnTo>
                <a:lnTo>
                  <a:pt x="5745766" y="539225"/>
                </a:lnTo>
                <a:lnTo>
                  <a:pt x="5745766" y="529253"/>
                </a:lnTo>
                <a:close/>
                <a:moveTo>
                  <a:pt x="5725062" y="523884"/>
                </a:moveTo>
                <a:lnTo>
                  <a:pt x="5735798" y="533855"/>
                </a:lnTo>
                <a:lnTo>
                  <a:pt x="5725062" y="539225"/>
                </a:lnTo>
                <a:close/>
                <a:moveTo>
                  <a:pt x="3610945" y="523884"/>
                </a:moveTo>
                <a:lnTo>
                  <a:pt x="3610945" y="533855"/>
                </a:lnTo>
                <a:lnTo>
                  <a:pt x="3620147" y="544594"/>
                </a:lnTo>
                <a:lnTo>
                  <a:pt x="3600977" y="554565"/>
                </a:lnTo>
                <a:lnTo>
                  <a:pt x="3600977" y="564537"/>
                </a:lnTo>
                <a:lnTo>
                  <a:pt x="3610945" y="559935"/>
                </a:lnTo>
                <a:lnTo>
                  <a:pt x="3630116" y="564537"/>
                </a:lnTo>
                <a:lnTo>
                  <a:pt x="3610945" y="564537"/>
                </a:lnTo>
                <a:lnTo>
                  <a:pt x="3610945" y="569906"/>
                </a:lnTo>
                <a:lnTo>
                  <a:pt x="3600977" y="569906"/>
                </a:lnTo>
                <a:lnTo>
                  <a:pt x="3600977" y="575275"/>
                </a:lnTo>
                <a:lnTo>
                  <a:pt x="3591009" y="580644"/>
                </a:lnTo>
                <a:lnTo>
                  <a:pt x="3560335" y="605957"/>
                </a:lnTo>
                <a:lnTo>
                  <a:pt x="3551134" y="605957"/>
                </a:lnTo>
                <a:lnTo>
                  <a:pt x="3551134" y="600587"/>
                </a:lnTo>
                <a:lnTo>
                  <a:pt x="3560335" y="595218"/>
                </a:lnTo>
                <a:lnTo>
                  <a:pt x="3551134" y="595218"/>
                </a:lnTo>
                <a:lnTo>
                  <a:pt x="3541165" y="600587"/>
                </a:lnTo>
                <a:lnTo>
                  <a:pt x="3521228" y="600587"/>
                </a:lnTo>
                <a:lnTo>
                  <a:pt x="3521228" y="605957"/>
                </a:lnTo>
                <a:lnTo>
                  <a:pt x="3560335" y="611326"/>
                </a:lnTo>
                <a:lnTo>
                  <a:pt x="3560335" y="615928"/>
                </a:lnTo>
                <a:lnTo>
                  <a:pt x="3581040" y="615928"/>
                </a:lnTo>
                <a:lnTo>
                  <a:pt x="3581040" y="621297"/>
                </a:lnTo>
                <a:lnTo>
                  <a:pt x="3581040" y="631269"/>
                </a:lnTo>
                <a:lnTo>
                  <a:pt x="3600977" y="615928"/>
                </a:lnTo>
                <a:lnTo>
                  <a:pt x="3600977" y="611326"/>
                </a:lnTo>
                <a:lnTo>
                  <a:pt x="3620147" y="611326"/>
                </a:lnTo>
                <a:lnTo>
                  <a:pt x="3630116" y="605957"/>
                </a:lnTo>
                <a:lnTo>
                  <a:pt x="3640851" y="600587"/>
                </a:lnTo>
                <a:lnTo>
                  <a:pt x="3640851" y="590616"/>
                </a:lnTo>
                <a:lnTo>
                  <a:pt x="3660789" y="585247"/>
                </a:lnTo>
                <a:lnTo>
                  <a:pt x="3630116" y="585247"/>
                </a:lnTo>
                <a:lnTo>
                  <a:pt x="3620147" y="580644"/>
                </a:lnTo>
                <a:lnTo>
                  <a:pt x="3640851" y="575275"/>
                </a:lnTo>
                <a:lnTo>
                  <a:pt x="3650820" y="575275"/>
                </a:lnTo>
                <a:lnTo>
                  <a:pt x="3679959" y="575275"/>
                </a:lnTo>
                <a:lnTo>
                  <a:pt x="3710632" y="564537"/>
                </a:lnTo>
                <a:lnTo>
                  <a:pt x="3710632" y="575275"/>
                </a:lnTo>
                <a:lnTo>
                  <a:pt x="3690694" y="580644"/>
                </a:lnTo>
                <a:lnTo>
                  <a:pt x="3690694" y="585247"/>
                </a:lnTo>
                <a:lnTo>
                  <a:pt x="3679959" y="585247"/>
                </a:lnTo>
                <a:lnTo>
                  <a:pt x="3650820" y="605957"/>
                </a:lnTo>
                <a:lnTo>
                  <a:pt x="3669990" y="605957"/>
                </a:lnTo>
                <a:lnTo>
                  <a:pt x="3679959" y="605957"/>
                </a:lnTo>
                <a:lnTo>
                  <a:pt x="3679959" y="600587"/>
                </a:lnTo>
                <a:lnTo>
                  <a:pt x="3700664" y="600587"/>
                </a:lnTo>
                <a:lnTo>
                  <a:pt x="3710632" y="590616"/>
                </a:lnTo>
                <a:lnTo>
                  <a:pt x="3720600" y="585247"/>
                </a:lnTo>
                <a:lnTo>
                  <a:pt x="3720600" y="580644"/>
                </a:lnTo>
                <a:lnTo>
                  <a:pt x="3729802" y="575275"/>
                </a:lnTo>
                <a:lnTo>
                  <a:pt x="3760475" y="580644"/>
                </a:lnTo>
                <a:lnTo>
                  <a:pt x="3750506" y="585247"/>
                </a:lnTo>
                <a:lnTo>
                  <a:pt x="3739771" y="595218"/>
                </a:lnTo>
                <a:lnTo>
                  <a:pt x="3770444" y="600587"/>
                </a:lnTo>
                <a:lnTo>
                  <a:pt x="3770444" y="590616"/>
                </a:lnTo>
                <a:lnTo>
                  <a:pt x="3799583" y="600587"/>
                </a:lnTo>
                <a:lnTo>
                  <a:pt x="3780412" y="600587"/>
                </a:lnTo>
                <a:lnTo>
                  <a:pt x="3780412" y="605957"/>
                </a:lnTo>
                <a:lnTo>
                  <a:pt x="3760475" y="611326"/>
                </a:lnTo>
                <a:lnTo>
                  <a:pt x="3780412" y="611326"/>
                </a:lnTo>
                <a:lnTo>
                  <a:pt x="3810319" y="605957"/>
                </a:lnTo>
                <a:lnTo>
                  <a:pt x="3799583" y="600587"/>
                </a:lnTo>
                <a:lnTo>
                  <a:pt x="3820287" y="600587"/>
                </a:lnTo>
                <a:lnTo>
                  <a:pt x="3830255" y="600587"/>
                </a:lnTo>
                <a:lnTo>
                  <a:pt x="3840991" y="605957"/>
                </a:lnTo>
                <a:lnTo>
                  <a:pt x="3849426" y="600587"/>
                </a:lnTo>
                <a:lnTo>
                  <a:pt x="3860161" y="600587"/>
                </a:lnTo>
                <a:lnTo>
                  <a:pt x="3870130" y="600587"/>
                </a:lnTo>
                <a:lnTo>
                  <a:pt x="3880098" y="600587"/>
                </a:lnTo>
                <a:lnTo>
                  <a:pt x="3890067" y="600587"/>
                </a:lnTo>
                <a:lnTo>
                  <a:pt x="3919974" y="600587"/>
                </a:lnTo>
                <a:lnTo>
                  <a:pt x="3919974" y="605957"/>
                </a:lnTo>
                <a:lnTo>
                  <a:pt x="3900803" y="615928"/>
                </a:lnTo>
                <a:lnTo>
                  <a:pt x="3900803" y="621297"/>
                </a:lnTo>
                <a:lnTo>
                  <a:pt x="3880098" y="631269"/>
                </a:lnTo>
                <a:lnTo>
                  <a:pt x="3870130" y="631269"/>
                </a:lnTo>
                <a:lnTo>
                  <a:pt x="3870130" y="642007"/>
                </a:lnTo>
                <a:lnTo>
                  <a:pt x="3890067" y="642007"/>
                </a:lnTo>
                <a:lnTo>
                  <a:pt x="3870130" y="657348"/>
                </a:lnTo>
                <a:lnTo>
                  <a:pt x="3849426" y="651979"/>
                </a:lnTo>
                <a:lnTo>
                  <a:pt x="3849426" y="657348"/>
                </a:lnTo>
                <a:lnTo>
                  <a:pt x="3870130" y="661950"/>
                </a:lnTo>
                <a:lnTo>
                  <a:pt x="3880098" y="661950"/>
                </a:lnTo>
                <a:lnTo>
                  <a:pt x="3890067" y="657348"/>
                </a:lnTo>
                <a:lnTo>
                  <a:pt x="3909238" y="636638"/>
                </a:lnTo>
                <a:lnTo>
                  <a:pt x="3949879" y="636638"/>
                </a:lnTo>
                <a:lnTo>
                  <a:pt x="3959081" y="642007"/>
                </a:lnTo>
                <a:lnTo>
                  <a:pt x="3929942" y="651979"/>
                </a:lnTo>
                <a:lnTo>
                  <a:pt x="3929942" y="661950"/>
                </a:lnTo>
                <a:lnTo>
                  <a:pt x="3939910" y="667319"/>
                </a:lnTo>
                <a:lnTo>
                  <a:pt x="3939910" y="672689"/>
                </a:lnTo>
                <a:lnTo>
                  <a:pt x="3919974" y="683427"/>
                </a:lnTo>
                <a:lnTo>
                  <a:pt x="3929942" y="688029"/>
                </a:lnTo>
                <a:lnTo>
                  <a:pt x="3909238" y="693398"/>
                </a:lnTo>
                <a:lnTo>
                  <a:pt x="3909238" y="688029"/>
                </a:lnTo>
                <a:lnTo>
                  <a:pt x="3870130" y="683427"/>
                </a:lnTo>
                <a:lnTo>
                  <a:pt x="3860161" y="672689"/>
                </a:lnTo>
                <a:lnTo>
                  <a:pt x="3820287" y="693398"/>
                </a:lnTo>
                <a:lnTo>
                  <a:pt x="3820287" y="698001"/>
                </a:lnTo>
                <a:lnTo>
                  <a:pt x="3830255" y="698001"/>
                </a:lnTo>
                <a:lnTo>
                  <a:pt x="3849426" y="693398"/>
                </a:lnTo>
                <a:lnTo>
                  <a:pt x="3870130" y="688029"/>
                </a:lnTo>
                <a:lnTo>
                  <a:pt x="3870130" y="703370"/>
                </a:lnTo>
                <a:lnTo>
                  <a:pt x="3880098" y="703370"/>
                </a:lnTo>
                <a:lnTo>
                  <a:pt x="3900803" y="693398"/>
                </a:lnTo>
                <a:lnTo>
                  <a:pt x="3909238" y="693398"/>
                </a:lnTo>
                <a:lnTo>
                  <a:pt x="3909238" y="698001"/>
                </a:lnTo>
                <a:lnTo>
                  <a:pt x="3919974" y="698001"/>
                </a:lnTo>
                <a:lnTo>
                  <a:pt x="3939910" y="693398"/>
                </a:lnTo>
                <a:lnTo>
                  <a:pt x="3959081" y="688029"/>
                </a:lnTo>
                <a:lnTo>
                  <a:pt x="3979785" y="683427"/>
                </a:lnTo>
                <a:lnTo>
                  <a:pt x="3999722" y="678058"/>
                </a:lnTo>
                <a:lnTo>
                  <a:pt x="4010458" y="678058"/>
                </a:lnTo>
                <a:lnTo>
                  <a:pt x="4018893" y="683427"/>
                </a:lnTo>
                <a:lnTo>
                  <a:pt x="3989753" y="693398"/>
                </a:lnTo>
                <a:lnTo>
                  <a:pt x="3999722" y="693398"/>
                </a:lnTo>
                <a:lnTo>
                  <a:pt x="4078704" y="678058"/>
                </a:lnTo>
                <a:lnTo>
                  <a:pt x="4070269" y="661950"/>
                </a:lnTo>
                <a:lnTo>
                  <a:pt x="4049565" y="667319"/>
                </a:lnTo>
                <a:lnTo>
                  <a:pt x="4049565" y="661950"/>
                </a:lnTo>
                <a:lnTo>
                  <a:pt x="4089440" y="642007"/>
                </a:lnTo>
                <a:lnTo>
                  <a:pt x="4119346" y="625900"/>
                </a:lnTo>
                <a:lnTo>
                  <a:pt x="4149252" y="615928"/>
                </a:lnTo>
                <a:lnTo>
                  <a:pt x="4179924" y="611326"/>
                </a:lnTo>
                <a:lnTo>
                  <a:pt x="4119346" y="642007"/>
                </a:lnTo>
                <a:lnTo>
                  <a:pt x="4109377" y="651979"/>
                </a:lnTo>
                <a:lnTo>
                  <a:pt x="4109377" y="657348"/>
                </a:lnTo>
                <a:lnTo>
                  <a:pt x="4119346" y="661950"/>
                </a:lnTo>
                <a:lnTo>
                  <a:pt x="4130081" y="661950"/>
                </a:lnTo>
                <a:lnTo>
                  <a:pt x="4119346" y="667319"/>
                </a:lnTo>
                <a:lnTo>
                  <a:pt x="4130081" y="672689"/>
                </a:lnTo>
                <a:lnTo>
                  <a:pt x="4130081" y="678058"/>
                </a:lnTo>
                <a:lnTo>
                  <a:pt x="4109377" y="688029"/>
                </a:lnTo>
                <a:lnTo>
                  <a:pt x="4099408" y="678058"/>
                </a:lnTo>
                <a:lnTo>
                  <a:pt x="4089440" y="678058"/>
                </a:lnTo>
                <a:lnTo>
                  <a:pt x="4078704" y="683427"/>
                </a:lnTo>
                <a:lnTo>
                  <a:pt x="4119346" y="698001"/>
                </a:lnTo>
                <a:lnTo>
                  <a:pt x="4130081" y="698001"/>
                </a:lnTo>
                <a:lnTo>
                  <a:pt x="4089440" y="713341"/>
                </a:lnTo>
                <a:lnTo>
                  <a:pt x="4070269" y="713341"/>
                </a:lnTo>
                <a:lnTo>
                  <a:pt x="4089440" y="703370"/>
                </a:lnTo>
                <a:lnTo>
                  <a:pt x="4089440" y="698001"/>
                </a:lnTo>
                <a:lnTo>
                  <a:pt x="4049565" y="718711"/>
                </a:lnTo>
                <a:lnTo>
                  <a:pt x="4029629" y="718711"/>
                </a:lnTo>
                <a:lnTo>
                  <a:pt x="4018893" y="734051"/>
                </a:lnTo>
                <a:lnTo>
                  <a:pt x="4049565" y="718711"/>
                </a:lnTo>
                <a:lnTo>
                  <a:pt x="4059534" y="718711"/>
                </a:lnTo>
                <a:lnTo>
                  <a:pt x="4070269" y="713341"/>
                </a:lnTo>
                <a:lnTo>
                  <a:pt x="4070269" y="724080"/>
                </a:lnTo>
                <a:lnTo>
                  <a:pt x="4049565" y="734051"/>
                </a:lnTo>
                <a:lnTo>
                  <a:pt x="4049565" y="744023"/>
                </a:lnTo>
                <a:lnTo>
                  <a:pt x="4039597" y="744023"/>
                </a:lnTo>
                <a:lnTo>
                  <a:pt x="3989753" y="754761"/>
                </a:lnTo>
                <a:lnTo>
                  <a:pt x="3999722" y="760130"/>
                </a:lnTo>
                <a:lnTo>
                  <a:pt x="3999722" y="754761"/>
                </a:lnTo>
                <a:lnTo>
                  <a:pt x="4029629" y="754761"/>
                </a:lnTo>
                <a:lnTo>
                  <a:pt x="4049565" y="749392"/>
                </a:lnTo>
                <a:lnTo>
                  <a:pt x="4049565" y="744023"/>
                </a:lnTo>
                <a:lnTo>
                  <a:pt x="4059534" y="739421"/>
                </a:lnTo>
                <a:lnTo>
                  <a:pt x="4078704" y="739421"/>
                </a:lnTo>
                <a:lnTo>
                  <a:pt x="4089440" y="729449"/>
                </a:lnTo>
                <a:lnTo>
                  <a:pt x="4109377" y="729449"/>
                </a:lnTo>
                <a:lnTo>
                  <a:pt x="4089440" y="739421"/>
                </a:lnTo>
                <a:lnTo>
                  <a:pt x="4078704" y="744023"/>
                </a:lnTo>
                <a:lnTo>
                  <a:pt x="4059534" y="754761"/>
                </a:lnTo>
                <a:lnTo>
                  <a:pt x="4049565" y="754761"/>
                </a:lnTo>
                <a:lnTo>
                  <a:pt x="4039597" y="765500"/>
                </a:lnTo>
                <a:lnTo>
                  <a:pt x="4029629" y="760130"/>
                </a:lnTo>
                <a:lnTo>
                  <a:pt x="4029629" y="770102"/>
                </a:lnTo>
                <a:lnTo>
                  <a:pt x="4018893" y="770102"/>
                </a:lnTo>
                <a:lnTo>
                  <a:pt x="4010458" y="774704"/>
                </a:lnTo>
                <a:lnTo>
                  <a:pt x="3989753" y="774704"/>
                </a:lnTo>
                <a:lnTo>
                  <a:pt x="3969816" y="785443"/>
                </a:lnTo>
                <a:lnTo>
                  <a:pt x="3969816" y="796181"/>
                </a:lnTo>
                <a:lnTo>
                  <a:pt x="3989753" y="801550"/>
                </a:lnTo>
                <a:lnTo>
                  <a:pt x="4010458" y="796181"/>
                </a:lnTo>
                <a:lnTo>
                  <a:pt x="3989753" y="790812"/>
                </a:lnTo>
                <a:lnTo>
                  <a:pt x="4029629" y="774704"/>
                </a:lnTo>
                <a:lnTo>
                  <a:pt x="4039597" y="780073"/>
                </a:lnTo>
                <a:lnTo>
                  <a:pt x="4018893" y="785443"/>
                </a:lnTo>
                <a:lnTo>
                  <a:pt x="4049565" y="790812"/>
                </a:lnTo>
                <a:lnTo>
                  <a:pt x="4029629" y="801550"/>
                </a:lnTo>
                <a:lnTo>
                  <a:pt x="4029629" y="806152"/>
                </a:lnTo>
                <a:lnTo>
                  <a:pt x="4039597" y="810755"/>
                </a:lnTo>
                <a:lnTo>
                  <a:pt x="4039597" y="816124"/>
                </a:lnTo>
                <a:lnTo>
                  <a:pt x="4049565" y="821493"/>
                </a:lnTo>
                <a:lnTo>
                  <a:pt x="4029629" y="832232"/>
                </a:lnTo>
                <a:lnTo>
                  <a:pt x="3999722" y="836834"/>
                </a:lnTo>
                <a:lnTo>
                  <a:pt x="3989753" y="846805"/>
                </a:lnTo>
                <a:lnTo>
                  <a:pt x="3979785" y="842203"/>
                </a:lnTo>
                <a:lnTo>
                  <a:pt x="3979785" y="836834"/>
                </a:lnTo>
                <a:lnTo>
                  <a:pt x="4018893" y="821493"/>
                </a:lnTo>
                <a:lnTo>
                  <a:pt x="3989753" y="821493"/>
                </a:lnTo>
                <a:lnTo>
                  <a:pt x="3959081" y="836834"/>
                </a:lnTo>
                <a:lnTo>
                  <a:pt x="3939910" y="852174"/>
                </a:lnTo>
                <a:lnTo>
                  <a:pt x="3919974" y="846805"/>
                </a:lnTo>
                <a:lnTo>
                  <a:pt x="3909238" y="846805"/>
                </a:lnTo>
                <a:lnTo>
                  <a:pt x="3890067" y="836834"/>
                </a:lnTo>
                <a:lnTo>
                  <a:pt x="3870130" y="846805"/>
                </a:lnTo>
                <a:lnTo>
                  <a:pt x="3830255" y="846805"/>
                </a:lnTo>
                <a:lnTo>
                  <a:pt x="3840991" y="852174"/>
                </a:lnTo>
                <a:lnTo>
                  <a:pt x="3860161" y="852174"/>
                </a:lnTo>
                <a:lnTo>
                  <a:pt x="3870130" y="852174"/>
                </a:lnTo>
                <a:lnTo>
                  <a:pt x="3880098" y="852174"/>
                </a:lnTo>
                <a:lnTo>
                  <a:pt x="3870130" y="872884"/>
                </a:lnTo>
                <a:lnTo>
                  <a:pt x="3860161" y="872884"/>
                </a:lnTo>
                <a:lnTo>
                  <a:pt x="3880098" y="878254"/>
                </a:lnTo>
                <a:lnTo>
                  <a:pt x="3890067" y="882856"/>
                </a:lnTo>
                <a:lnTo>
                  <a:pt x="3880098" y="888225"/>
                </a:lnTo>
                <a:lnTo>
                  <a:pt x="3860161" y="888225"/>
                </a:lnTo>
                <a:lnTo>
                  <a:pt x="3860161" y="898196"/>
                </a:lnTo>
                <a:lnTo>
                  <a:pt x="3820287" y="908935"/>
                </a:lnTo>
                <a:lnTo>
                  <a:pt x="3810319" y="908935"/>
                </a:lnTo>
                <a:lnTo>
                  <a:pt x="3810319" y="903566"/>
                </a:lnTo>
                <a:lnTo>
                  <a:pt x="3849426" y="893594"/>
                </a:lnTo>
                <a:lnTo>
                  <a:pt x="3849426" y="888225"/>
                </a:lnTo>
                <a:lnTo>
                  <a:pt x="3830255" y="888225"/>
                </a:lnTo>
                <a:lnTo>
                  <a:pt x="3830255" y="882856"/>
                </a:lnTo>
                <a:lnTo>
                  <a:pt x="3830255" y="872884"/>
                </a:lnTo>
                <a:lnTo>
                  <a:pt x="3810319" y="867515"/>
                </a:lnTo>
                <a:lnTo>
                  <a:pt x="3799583" y="878254"/>
                </a:lnTo>
                <a:lnTo>
                  <a:pt x="3830255" y="882856"/>
                </a:lnTo>
                <a:lnTo>
                  <a:pt x="3810319" y="893594"/>
                </a:lnTo>
                <a:lnTo>
                  <a:pt x="3810319" y="903566"/>
                </a:lnTo>
                <a:lnTo>
                  <a:pt x="3780412" y="903566"/>
                </a:lnTo>
                <a:lnTo>
                  <a:pt x="3780412" y="914304"/>
                </a:lnTo>
                <a:lnTo>
                  <a:pt x="3760475" y="908935"/>
                </a:lnTo>
                <a:lnTo>
                  <a:pt x="3760475" y="914304"/>
                </a:lnTo>
                <a:lnTo>
                  <a:pt x="3780412" y="914304"/>
                </a:lnTo>
                <a:lnTo>
                  <a:pt x="3789614" y="908935"/>
                </a:lnTo>
                <a:lnTo>
                  <a:pt x="3799583" y="918906"/>
                </a:lnTo>
                <a:lnTo>
                  <a:pt x="3780412" y="924276"/>
                </a:lnTo>
                <a:lnTo>
                  <a:pt x="3760475" y="934247"/>
                </a:lnTo>
                <a:lnTo>
                  <a:pt x="3750506" y="928878"/>
                </a:lnTo>
                <a:lnTo>
                  <a:pt x="3739771" y="924276"/>
                </a:lnTo>
                <a:lnTo>
                  <a:pt x="3720600" y="924276"/>
                </a:lnTo>
                <a:lnTo>
                  <a:pt x="3710632" y="934247"/>
                </a:lnTo>
                <a:lnTo>
                  <a:pt x="3700664" y="934247"/>
                </a:lnTo>
                <a:lnTo>
                  <a:pt x="3700664" y="944985"/>
                </a:lnTo>
                <a:lnTo>
                  <a:pt x="3720600" y="954957"/>
                </a:lnTo>
                <a:lnTo>
                  <a:pt x="3700664" y="959559"/>
                </a:lnTo>
                <a:lnTo>
                  <a:pt x="3690694" y="959559"/>
                </a:lnTo>
                <a:lnTo>
                  <a:pt x="3669990" y="975667"/>
                </a:lnTo>
                <a:lnTo>
                  <a:pt x="3650820" y="975667"/>
                </a:lnTo>
                <a:lnTo>
                  <a:pt x="3630116" y="986405"/>
                </a:lnTo>
                <a:lnTo>
                  <a:pt x="3610945" y="986405"/>
                </a:lnTo>
                <a:lnTo>
                  <a:pt x="3610945" y="981036"/>
                </a:lnTo>
                <a:lnTo>
                  <a:pt x="3630116" y="964928"/>
                </a:lnTo>
                <a:lnTo>
                  <a:pt x="3640851" y="964928"/>
                </a:lnTo>
                <a:lnTo>
                  <a:pt x="3660789" y="959559"/>
                </a:lnTo>
                <a:lnTo>
                  <a:pt x="3669990" y="954957"/>
                </a:lnTo>
                <a:lnTo>
                  <a:pt x="3660789" y="944985"/>
                </a:lnTo>
                <a:lnTo>
                  <a:pt x="3630116" y="954957"/>
                </a:lnTo>
                <a:lnTo>
                  <a:pt x="3630116" y="964928"/>
                </a:lnTo>
                <a:lnTo>
                  <a:pt x="3610945" y="964928"/>
                </a:lnTo>
                <a:lnTo>
                  <a:pt x="3600977" y="975667"/>
                </a:lnTo>
                <a:lnTo>
                  <a:pt x="3600977" y="981036"/>
                </a:lnTo>
                <a:lnTo>
                  <a:pt x="3581040" y="991008"/>
                </a:lnTo>
                <a:lnTo>
                  <a:pt x="3600977" y="995610"/>
                </a:lnTo>
                <a:lnTo>
                  <a:pt x="3581040" y="1006348"/>
                </a:lnTo>
                <a:lnTo>
                  <a:pt x="3560335" y="1011717"/>
                </a:lnTo>
                <a:lnTo>
                  <a:pt x="3541165" y="1011717"/>
                </a:lnTo>
                <a:lnTo>
                  <a:pt x="3541165" y="1000979"/>
                </a:lnTo>
                <a:lnTo>
                  <a:pt x="3521228" y="1006348"/>
                </a:lnTo>
                <a:lnTo>
                  <a:pt x="3521228" y="1027058"/>
                </a:lnTo>
                <a:lnTo>
                  <a:pt x="3481354" y="1037030"/>
                </a:lnTo>
                <a:lnTo>
                  <a:pt x="3481354" y="1031660"/>
                </a:lnTo>
                <a:lnTo>
                  <a:pt x="3510492" y="1021689"/>
                </a:lnTo>
                <a:lnTo>
                  <a:pt x="3481354" y="1017087"/>
                </a:lnTo>
                <a:lnTo>
                  <a:pt x="3460649" y="1031660"/>
                </a:lnTo>
                <a:lnTo>
                  <a:pt x="3460649" y="1042399"/>
                </a:lnTo>
                <a:lnTo>
                  <a:pt x="3471385" y="1047001"/>
                </a:lnTo>
                <a:lnTo>
                  <a:pt x="3431510" y="1052370"/>
                </a:lnTo>
                <a:lnTo>
                  <a:pt x="3440712" y="1057739"/>
                </a:lnTo>
                <a:lnTo>
                  <a:pt x="3421541" y="1067711"/>
                </a:lnTo>
                <a:lnTo>
                  <a:pt x="3390869" y="1073080"/>
                </a:lnTo>
                <a:lnTo>
                  <a:pt x="3380901" y="1073080"/>
                </a:lnTo>
                <a:lnTo>
                  <a:pt x="3361730" y="1073080"/>
                </a:lnTo>
                <a:lnTo>
                  <a:pt x="3371699" y="1067711"/>
                </a:lnTo>
                <a:lnTo>
                  <a:pt x="3411573" y="1057739"/>
                </a:lnTo>
                <a:lnTo>
                  <a:pt x="3411573" y="1047001"/>
                </a:lnTo>
                <a:lnTo>
                  <a:pt x="3390869" y="1047001"/>
                </a:lnTo>
                <a:lnTo>
                  <a:pt x="3380901" y="1057739"/>
                </a:lnTo>
                <a:lnTo>
                  <a:pt x="3361730" y="1057739"/>
                </a:lnTo>
                <a:lnTo>
                  <a:pt x="3371699" y="1067711"/>
                </a:lnTo>
                <a:lnTo>
                  <a:pt x="3350994" y="1067711"/>
                </a:lnTo>
                <a:lnTo>
                  <a:pt x="3331057" y="1077682"/>
                </a:lnTo>
                <a:lnTo>
                  <a:pt x="3331057" y="1083052"/>
                </a:lnTo>
                <a:lnTo>
                  <a:pt x="3341026" y="1077682"/>
                </a:lnTo>
                <a:lnTo>
                  <a:pt x="3361730" y="1073080"/>
                </a:lnTo>
                <a:lnTo>
                  <a:pt x="3361730" y="1088421"/>
                </a:lnTo>
                <a:lnTo>
                  <a:pt x="3350994" y="1088421"/>
                </a:lnTo>
                <a:lnTo>
                  <a:pt x="3341026" y="1093790"/>
                </a:lnTo>
                <a:lnTo>
                  <a:pt x="3321855" y="1099159"/>
                </a:lnTo>
                <a:lnTo>
                  <a:pt x="3311886" y="1103761"/>
                </a:lnTo>
                <a:lnTo>
                  <a:pt x="3301918" y="1099159"/>
                </a:lnTo>
                <a:lnTo>
                  <a:pt x="3301918" y="1103761"/>
                </a:lnTo>
                <a:lnTo>
                  <a:pt x="3281214" y="1093790"/>
                </a:lnTo>
                <a:lnTo>
                  <a:pt x="3262044" y="1109131"/>
                </a:lnTo>
                <a:lnTo>
                  <a:pt x="3271246" y="1109131"/>
                </a:lnTo>
                <a:lnTo>
                  <a:pt x="3281214" y="1113733"/>
                </a:lnTo>
                <a:lnTo>
                  <a:pt x="3262044" y="1129841"/>
                </a:lnTo>
                <a:lnTo>
                  <a:pt x="3231371" y="1129841"/>
                </a:lnTo>
                <a:lnTo>
                  <a:pt x="3231371" y="1139812"/>
                </a:lnTo>
                <a:lnTo>
                  <a:pt x="3221402" y="1135210"/>
                </a:lnTo>
                <a:lnTo>
                  <a:pt x="3192263" y="1145181"/>
                </a:lnTo>
                <a:lnTo>
                  <a:pt x="3192263" y="1149783"/>
                </a:lnTo>
                <a:lnTo>
                  <a:pt x="3171559" y="1149783"/>
                </a:lnTo>
                <a:lnTo>
                  <a:pt x="3171559" y="1155153"/>
                </a:lnTo>
                <a:lnTo>
                  <a:pt x="3202231" y="1155153"/>
                </a:lnTo>
                <a:lnTo>
                  <a:pt x="3231371" y="1139812"/>
                </a:lnTo>
                <a:lnTo>
                  <a:pt x="3242106" y="1139812"/>
                </a:lnTo>
                <a:lnTo>
                  <a:pt x="3262044" y="1129841"/>
                </a:lnTo>
                <a:lnTo>
                  <a:pt x="3271246" y="1129841"/>
                </a:lnTo>
                <a:lnTo>
                  <a:pt x="3281214" y="1124471"/>
                </a:lnTo>
                <a:lnTo>
                  <a:pt x="3331057" y="1103761"/>
                </a:lnTo>
                <a:lnTo>
                  <a:pt x="3341026" y="1103761"/>
                </a:lnTo>
                <a:lnTo>
                  <a:pt x="3400837" y="1083052"/>
                </a:lnTo>
                <a:lnTo>
                  <a:pt x="3421541" y="1073080"/>
                </a:lnTo>
                <a:lnTo>
                  <a:pt x="3440712" y="1067711"/>
                </a:lnTo>
                <a:lnTo>
                  <a:pt x="3471385" y="1057739"/>
                </a:lnTo>
                <a:lnTo>
                  <a:pt x="3500524" y="1047001"/>
                </a:lnTo>
                <a:lnTo>
                  <a:pt x="3510492" y="1047001"/>
                </a:lnTo>
                <a:lnTo>
                  <a:pt x="3541165" y="1027058"/>
                </a:lnTo>
                <a:lnTo>
                  <a:pt x="3581040" y="1017087"/>
                </a:lnTo>
                <a:lnTo>
                  <a:pt x="3600977" y="1011717"/>
                </a:lnTo>
                <a:lnTo>
                  <a:pt x="3620147" y="1006348"/>
                </a:lnTo>
                <a:lnTo>
                  <a:pt x="3640851" y="995610"/>
                </a:lnTo>
                <a:lnTo>
                  <a:pt x="3650820" y="995610"/>
                </a:lnTo>
                <a:lnTo>
                  <a:pt x="3679959" y="986405"/>
                </a:lnTo>
                <a:lnTo>
                  <a:pt x="3700664" y="975667"/>
                </a:lnTo>
                <a:lnTo>
                  <a:pt x="3720600" y="970298"/>
                </a:lnTo>
                <a:lnTo>
                  <a:pt x="3739771" y="964928"/>
                </a:lnTo>
                <a:lnTo>
                  <a:pt x="3750506" y="964928"/>
                </a:lnTo>
                <a:lnTo>
                  <a:pt x="3780412" y="944985"/>
                </a:lnTo>
                <a:lnTo>
                  <a:pt x="3820287" y="934247"/>
                </a:lnTo>
                <a:lnTo>
                  <a:pt x="3840991" y="928878"/>
                </a:lnTo>
                <a:lnTo>
                  <a:pt x="3860161" y="924276"/>
                </a:lnTo>
                <a:lnTo>
                  <a:pt x="3860161" y="928878"/>
                </a:lnTo>
                <a:lnTo>
                  <a:pt x="3849426" y="934247"/>
                </a:lnTo>
                <a:lnTo>
                  <a:pt x="3860161" y="939616"/>
                </a:lnTo>
                <a:lnTo>
                  <a:pt x="3860161" y="950355"/>
                </a:lnTo>
                <a:lnTo>
                  <a:pt x="3880098" y="934247"/>
                </a:lnTo>
                <a:lnTo>
                  <a:pt x="3900803" y="934247"/>
                </a:lnTo>
                <a:lnTo>
                  <a:pt x="3900803" y="939616"/>
                </a:lnTo>
                <a:lnTo>
                  <a:pt x="3919974" y="939616"/>
                </a:lnTo>
                <a:lnTo>
                  <a:pt x="3909238" y="950355"/>
                </a:lnTo>
                <a:lnTo>
                  <a:pt x="3880098" y="950355"/>
                </a:lnTo>
                <a:lnTo>
                  <a:pt x="3880098" y="959559"/>
                </a:lnTo>
                <a:lnTo>
                  <a:pt x="3890067" y="959559"/>
                </a:lnTo>
                <a:lnTo>
                  <a:pt x="3909238" y="959559"/>
                </a:lnTo>
                <a:lnTo>
                  <a:pt x="3909238" y="964928"/>
                </a:lnTo>
                <a:lnTo>
                  <a:pt x="3890067" y="970298"/>
                </a:lnTo>
                <a:lnTo>
                  <a:pt x="3860161" y="970298"/>
                </a:lnTo>
                <a:lnTo>
                  <a:pt x="3860161" y="981036"/>
                </a:lnTo>
                <a:lnTo>
                  <a:pt x="3870130" y="981036"/>
                </a:lnTo>
                <a:lnTo>
                  <a:pt x="3890067" y="981036"/>
                </a:lnTo>
                <a:lnTo>
                  <a:pt x="3870130" y="991008"/>
                </a:lnTo>
                <a:lnTo>
                  <a:pt x="3840991" y="1000979"/>
                </a:lnTo>
                <a:lnTo>
                  <a:pt x="3849426" y="1000979"/>
                </a:lnTo>
                <a:lnTo>
                  <a:pt x="3860161" y="1006348"/>
                </a:lnTo>
                <a:lnTo>
                  <a:pt x="3849426" y="1006348"/>
                </a:lnTo>
                <a:lnTo>
                  <a:pt x="3840991" y="1006348"/>
                </a:lnTo>
                <a:lnTo>
                  <a:pt x="3830255" y="1011717"/>
                </a:lnTo>
                <a:lnTo>
                  <a:pt x="3820287" y="1011717"/>
                </a:lnTo>
                <a:lnTo>
                  <a:pt x="3810319" y="1011717"/>
                </a:lnTo>
                <a:lnTo>
                  <a:pt x="3810319" y="1017087"/>
                </a:lnTo>
                <a:lnTo>
                  <a:pt x="3820287" y="1017087"/>
                </a:lnTo>
                <a:lnTo>
                  <a:pt x="3820287" y="1021689"/>
                </a:lnTo>
                <a:lnTo>
                  <a:pt x="3830255" y="1027058"/>
                </a:lnTo>
                <a:lnTo>
                  <a:pt x="3840991" y="1027058"/>
                </a:lnTo>
                <a:lnTo>
                  <a:pt x="3830255" y="1021689"/>
                </a:lnTo>
                <a:lnTo>
                  <a:pt x="3849426" y="1017087"/>
                </a:lnTo>
                <a:lnTo>
                  <a:pt x="3849426" y="1021689"/>
                </a:lnTo>
                <a:lnTo>
                  <a:pt x="3880098" y="1017087"/>
                </a:lnTo>
                <a:lnTo>
                  <a:pt x="3870130" y="1011717"/>
                </a:lnTo>
                <a:lnTo>
                  <a:pt x="3880098" y="1011717"/>
                </a:lnTo>
                <a:lnTo>
                  <a:pt x="3890067" y="1006348"/>
                </a:lnTo>
                <a:lnTo>
                  <a:pt x="3900803" y="991008"/>
                </a:lnTo>
                <a:lnTo>
                  <a:pt x="3909238" y="986405"/>
                </a:lnTo>
                <a:lnTo>
                  <a:pt x="3919974" y="991008"/>
                </a:lnTo>
                <a:lnTo>
                  <a:pt x="3929942" y="981036"/>
                </a:lnTo>
                <a:lnTo>
                  <a:pt x="3949879" y="981036"/>
                </a:lnTo>
                <a:lnTo>
                  <a:pt x="3969816" y="1000979"/>
                </a:lnTo>
                <a:lnTo>
                  <a:pt x="3979785" y="995610"/>
                </a:lnTo>
                <a:lnTo>
                  <a:pt x="3979785" y="991008"/>
                </a:lnTo>
                <a:lnTo>
                  <a:pt x="3989753" y="991008"/>
                </a:lnTo>
                <a:lnTo>
                  <a:pt x="3989753" y="1000979"/>
                </a:lnTo>
                <a:lnTo>
                  <a:pt x="4010458" y="995610"/>
                </a:lnTo>
                <a:lnTo>
                  <a:pt x="4029629" y="995610"/>
                </a:lnTo>
                <a:lnTo>
                  <a:pt x="4039597" y="1000979"/>
                </a:lnTo>
                <a:lnTo>
                  <a:pt x="4059534" y="1000979"/>
                </a:lnTo>
                <a:lnTo>
                  <a:pt x="4059534" y="991008"/>
                </a:lnTo>
                <a:lnTo>
                  <a:pt x="4078704" y="995610"/>
                </a:lnTo>
                <a:lnTo>
                  <a:pt x="4099408" y="986405"/>
                </a:lnTo>
                <a:lnTo>
                  <a:pt x="4109377" y="981036"/>
                </a:lnTo>
                <a:lnTo>
                  <a:pt x="4078704" y="981036"/>
                </a:lnTo>
                <a:lnTo>
                  <a:pt x="4059534" y="991008"/>
                </a:lnTo>
                <a:lnTo>
                  <a:pt x="4049565" y="981036"/>
                </a:lnTo>
                <a:lnTo>
                  <a:pt x="4039597" y="981036"/>
                </a:lnTo>
                <a:lnTo>
                  <a:pt x="4039597" y="970298"/>
                </a:lnTo>
                <a:lnTo>
                  <a:pt x="4049565" y="970298"/>
                </a:lnTo>
                <a:lnTo>
                  <a:pt x="4078704" y="975667"/>
                </a:lnTo>
                <a:lnTo>
                  <a:pt x="4078704" y="964928"/>
                </a:lnTo>
                <a:lnTo>
                  <a:pt x="4059534" y="954957"/>
                </a:lnTo>
                <a:lnTo>
                  <a:pt x="4070269" y="950355"/>
                </a:lnTo>
                <a:lnTo>
                  <a:pt x="4078704" y="950355"/>
                </a:lnTo>
                <a:lnTo>
                  <a:pt x="4078704" y="959559"/>
                </a:lnTo>
                <a:lnTo>
                  <a:pt x="4089440" y="964928"/>
                </a:lnTo>
                <a:lnTo>
                  <a:pt x="4109377" y="964928"/>
                </a:lnTo>
                <a:lnTo>
                  <a:pt x="4130081" y="964928"/>
                </a:lnTo>
                <a:lnTo>
                  <a:pt x="4149252" y="970298"/>
                </a:lnTo>
                <a:lnTo>
                  <a:pt x="4169189" y="970298"/>
                </a:lnTo>
                <a:lnTo>
                  <a:pt x="4199095" y="954957"/>
                </a:lnTo>
                <a:lnTo>
                  <a:pt x="4169189" y="950355"/>
                </a:lnTo>
                <a:lnTo>
                  <a:pt x="4179924" y="954957"/>
                </a:lnTo>
                <a:lnTo>
                  <a:pt x="4159220" y="964928"/>
                </a:lnTo>
                <a:lnTo>
                  <a:pt x="4139284" y="954957"/>
                </a:lnTo>
                <a:lnTo>
                  <a:pt x="4169189" y="944985"/>
                </a:lnTo>
                <a:lnTo>
                  <a:pt x="4169189" y="934247"/>
                </a:lnTo>
                <a:lnTo>
                  <a:pt x="4189893" y="939616"/>
                </a:lnTo>
                <a:lnTo>
                  <a:pt x="4219032" y="928878"/>
                </a:lnTo>
                <a:lnTo>
                  <a:pt x="4219032" y="944985"/>
                </a:lnTo>
                <a:lnTo>
                  <a:pt x="4258907" y="944985"/>
                </a:lnTo>
                <a:lnTo>
                  <a:pt x="4258907" y="934247"/>
                </a:lnTo>
                <a:lnTo>
                  <a:pt x="4268875" y="934247"/>
                </a:lnTo>
                <a:lnTo>
                  <a:pt x="4289579" y="928878"/>
                </a:lnTo>
                <a:lnTo>
                  <a:pt x="4299548" y="914304"/>
                </a:lnTo>
                <a:lnTo>
                  <a:pt x="4328687" y="914304"/>
                </a:lnTo>
                <a:lnTo>
                  <a:pt x="4349392" y="898196"/>
                </a:lnTo>
                <a:lnTo>
                  <a:pt x="4359360" y="898196"/>
                </a:lnTo>
                <a:lnTo>
                  <a:pt x="4368562" y="908935"/>
                </a:lnTo>
                <a:lnTo>
                  <a:pt x="4409203" y="888225"/>
                </a:lnTo>
                <a:lnTo>
                  <a:pt x="4419172" y="888225"/>
                </a:lnTo>
                <a:lnTo>
                  <a:pt x="4438342" y="882856"/>
                </a:lnTo>
                <a:lnTo>
                  <a:pt x="4438342" y="878254"/>
                </a:lnTo>
                <a:lnTo>
                  <a:pt x="4459047" y="867515"/>
                </a:lnTo>
                <a:lnTo>
                  <a:pt x="4478983" y="867515"/>
                </a:lnTo>
                <a:lnTo>
                  <a:pt x="4478983" y="878254"/>
                </a:lnTo>
                <a:lnTo>
                  <a:pt x="4498154" y="872884"/>
                </a:lnTo>
                <a:lnTo>
                  <a:pt x="4518858" y="872884"/>
                </a:lnTo>
                <a:lnTo>
                  <a:pt x="4488185" y="888225"/>
                </a:lnTo>
                <a:lnTo>
                  <a:pt x="4459047" y="898196"/>
                </a:lnTo>
                <a:lnTo>
                  <a:pt x="4448311" y="903566"/>
                </a:lnTo>
                <a:lnTo>
                  <a:pt x="4438342" y="908935"/>
                </a:lnTo>
                <a:lnTo>
                  <a:pt x="4419172" y="924276"/>
                </a:lnTo>
                <a:lnTo>
                  <a:pt x="4419172" y="934247"/>
                </a:lnTo>
                <a:lnTo>
                  <a:pt x="4428373" y="939616"/>
                </a:lnTo>
                <a:lnTo>
                  <a:pt x="4438342" y="944985"/>
                </a:lnTo>
                <a:lnTo>
                  <a:pt x="4448311" y="944985"/>
                </a:lnTo>
                <a:lnTo>
                  <a:pt x="4459047" y="939616"/>
                </a:lnTo>
                <a:lnTo>
                  <a:pt x="4469015" y="939616"/>
                </a:lnTo>
                <a:lnTo>
                  <a:pt x="4488185" y="928878"/>
                </a:lnTo>
                <a:lnTo>
                  <a:pt x="4498154" y="918906"/>
                </a:lnTo>
                <a:lnTo>
                  <a:pt x="4498154" y="914304"/>
                </a:lnTo>
                <a:lnTo>
                  <a:pt x="4518858" y="924276"/>
                </a:lnTo>
                <a:lnTo>
                  <a:pt x="4528827" y="918906"/>
                </a:lnTo>
                <a:lnTo>
                  <a:pt x="4528827" y="928878"/>
                </a:lnTo>
                <a:lnTo>
                  <a:pt x="4518858" y="934247"/>
                </a:lnTo>
                <a:lnTo>
                  <a:pt x="4508122" y="934247"/>
                </a:lnTo>
                <a:lnTo>
                  <a:pt x="4488185" y="939616"/>
                </a:lnTo>
                <a:lnTo>
                  <a:pt x="4488185" y="950355"/>
                </a:lnTo>
                <a:lnTo>
                  <a:pt x="4478983" y="950355"/>
                </a:lnTo>
                <a:lnTo>
                  <a:pt x="4488185" y="954957"/>
                </a:lnTo>
                <a:lnTo>
                  <a:pt x="4488185" y="970298"/>
                </a:lnTo>
                <a:lnTo>
                  <a:pt x="4469015" y="981036"/>
                </a:lnTo>
                <a:lnTo>
                  <a:pt x="4438342" y="981036"/>
                </a:lnTo>
                <a:lnTo>
                  <a:pt x="4438342" y="991008"/>
                </a:lnTo>
                <a:lnTo>
                  <a:pt x="4419172" y="991008"/>
                </a:lnTo>
                <a:lnTo>
                  <a:pt x="4428373" y="986405"/>
                </a:lnTo>
                <a:lnTo>
                  <a:pt x="4409203" y="975667"/>
                </a:lnTo>
                <a:lnTo>
                  <a:pt x="4409203" y="981036"/>
                </a:lnTo>
                <a:lnTo>
                  <a:pt x="4409203" y="986405"/>
                </a:lnTo>
                <a:lnTo>
                  <a:pt x="4398467" y="981036"/>
                </a:lnTo>
                <a:lnTo>
                  <a:pt x="4359360" y="986405"/>
                </a:lnTo>
                <a:lnTo>
                  <a:pt x="4359360" y="995610"/>
                </a:lnTo>
                <a:lnTo>
                  <a:pt x="4368562" y="1000979"/>
                </a:lnTo>
                <a:lnTo>
                  <a:pt x="4359360" y="1011717"/>
                </a:lnTo>
                <a:lnTo>
                  <a:pt x="4368562" y="1017087"/>
                </a:lnTo>
                <a:lnTo>
                  <a:pt x="4378530" y="1006348"/>
                </a:lnTo>
                <a:lnTo>
                  <a:pt x="4388499" y="1006348"/>
                </a:lnTo>
                <a:lnTo>
                  <a:pt x="4409203" y="995610"/>
                </a:lnTo>
                <a:lnTo>
                  <a:pt x="4428373" y="995610"/>
                </a:lnTo>
                <a:lnTo>
                  <a:pt x="4438342" y="991008"/>
                </a:lnTo>
                <a:lnTo>
                  <a:pt x="4469015" y="981036"/>
                </a:lnTo>
                <a:lnTo>
                  <a:pt x="4478983" y="981036"/>
                </a:lnTo>
                <a:lnTo>
                  <a:pt x="4498154" y="975667"/>
                </a:lnTo>
                <a:lnTo>
                  <a:pt x="4508122" y="970298"/>
                </a:lnTo>
                <a:lnTo>
                  <a:pt x="4538028" y="959559"/>
                </a:lnTo>
                <a:lnTo>
                  <a:pt x="4538028" y="950355"/>
                </a:lnTo>
                <a:lnTo>
                  <a:pt x="4557966" y="954957"/>
                </a:lnTo>
                <a:lnTo>
                  <a:pt x="4567934" y="954957"/>
                </a:lnTo>
                <a:lnTo>
                  <a:pt x="4567934" y="959559"/>
                </a:lnTo>
                <a:lnTo>
                  <a:pt x="4557966" y="970298"/>
                </a:lnTo>
                <a:lnTo>
                  <a:pt x="4528827" y="975667"/>
                </a:lnTo>
                <a:lnTo>
                  <a:pt x="4498154" y="981036"/>
                </a:lnTo>
                <a:lnTo>
                  <a:pt x="4469015" y="995610"/>
                </a:lnTo>
                <a:lnTo>
                  <a:pt x="4478983" y="1000979"/>
                </a:lnTo>
                <a:lnTo>
                  <a:pt x="4459047" y="1006348"/>
                </a:lnTo>
                <a:lnTo>
                  <a:pt x="4448311" y="1017087"/>
                </a:lnTo>
                <a:lnTo>
                  <a:pt x="4428373" y="1021689"/>
                </a:lnTo>
                <a:lnTo>
                  <a:pt x="4448311" y="1031660"/>
                </a:lnTo>
                <a:lnTo>
                  <a:pt x="4469015" y="1027058"/>
                </a:lnTo>
                <a:lnTo>
                  <a:pt x="4478983" y="1021689"/>
                </a:lnTo>
                <a:lnTo>
                  <a:pt x="4478983" y="1027058"/>
                </a:lnTo>
                <a:lnTo>
                  <a:pt x="4488185" y="1027058"/>
                </a:lnTo>
                <a:lnTo>
                  <a:pt x="4538028" y="1000979"/>
                </a:lnTo>
                <a:lnTo>
                  <a:pt x="4567934" y="1000979"/>
                </a:lnTo>
                <a:lnTo>
                  <a:pt x="4588638" y="1000979"/>
                </a:lnTo>
                <a:lnTo>
                  <a:pt x="4588638" y="1011717"/>
                </a:lnTo>
                <a:lnTo>
                  <a:pt x="4588638" y="1017087"/>
                </a:lnTo>
                <a:lnTo>
                  <a:pt x="4638481" y="1006348"/>
                </a:lnTo>
                <a:lnTo>
                  <a:pt x="4638481" y="1011717"/>
                </a:lnTo>
                <a:lnTo>
                  <a:pt x="4617777" y="1017087"/>
                </a:lnTo>
                <a:lnTo>
                  <a:pt x="4617777" y="1031660"/>
                </a:lnTo>
                <a:lnTo>
                  <a:pt x="4597840" y="1042399"/>
                </a:lnTo>
                <a:lnTo>
                  <a:pt x="4567934" y="1047001"/>
                </a:lnTo>
                <a:lnTo>
                  <a:pt x="4547997" y="1047001"/>
                </a:lnTo>
                <a:lnTo>
                  <a:pt x="4538028" y="1047001"/>
                </a:lnTo>
                <a:lnTo>
                  <a:pt x="4528827" y="1052370"/>
                </a:lnTo>
                <a:lnTo>
                  <a:pt x="4547997" y="1057739"/>
                </a:lnTo>
                <a:lnTo>
                  <a:pt x="4547997" y="1067711"/>
                </a:lnTo>
                <a:lnTo>
                  <a:pt x="4557966" y="1067711"/>
                </a:lnTo>
                <a:lnTo>
                  <a:pt x="4588638" y="1052370"/>
                </a:lnTo>
                <a:lnTo>
                  <a:pt x="4597840" y="1057739"/>
                </a:lnTo>
                <a:lnTo>
                  <a:pt x="4578670" y="1063109"/>
                </a:lnTo>
                <a:lnTo>
                  <a:pt x="4578670" y="1073080"/>
                </a:lnTo>
                <a:lnTo>
                  <a:pt x="4597840" y="1063109"/>
                </a:lnTo>
                <a:lnTo>
                  <a:pt x="4628513" y="1057739"/>
                </a:lnTo>
                <a:lnTo>
                  <a:pt x="4638481" y="1052370"/>
                </a:lnTo>
                <a:lnTo>
                  <a:pt x="4617777" y="1042399"/>
                </a:lnTo>
                <a:lnTo>
                  <a:pt x="4638481" y="1037030"/>
                </a:lnTo>
                <a:lnTo>
                  <a:pt x="4648450" y="1037030"/>
                </a:lnTo>
                <a:lnTo>
                  <a:pt x="4648450" y="1063109"/>
                </a:lnTo>
                <a:lnTo>
                  <a:pt x="4638481" y="1063109"/>
                </a:lnTo>
                <a:lnTo>
                  <a:pt x="4638481" y="1077682"/>
                </a:lnTo>
                <a:lnTo>
                  <a:pt x="4657652" y="1067711"/>
                </a:lnTo>
                <a:lnTo>
                  <a:pt x="4667621" y="1063109"/>
                </a:lnTo>
                <a:lnTo>
                  <a:pt x="4677589" y="1057739"/>
                </a:lnTo>
                <a:lnTo>
                  <a:pt x="4677589" y="1037030"/>
                </a:lnTo>
                <a:lnTo>
                  <a:pt x="4708262" y="1031660"/>
                </a:lnTo>
                <a:lnTo>
                  <a:pt x="4738168" y="1042399"/>
                </a:lnTo>
                <a:lnTo>
                  <a:pt x="4717464" y="1052370"/>
                </a:lnTo>
                <a:lnTo>
                  <a:pt x="4717464" y="1047001"/>
                </a:lnTo>
                <a:lnTo>
                  <a:pt x="4708262" y="1047001"/>
                </a:lnTo>
                <a:lnTo>
                  <a:pt x="4688325" y="1052370"/>
                </a:lnTo>
                <a:lnTo>
                  <a:pt x="4698293" y="1057739"/>
                </a:lnTo>
                <a:lnTo>
                  <a:pt x="4708262" y="1052370"/>
                </a:lnTo>
                <a:lnTo>
                  <a:pt x="4717464" y="1052370"/>
                </a:lnTo>
                <a:lnTo>
                  <a:pt x="4677589" y="1077682"/>
                </a:lnTo>
                <a:lnTo>
                  <a:pt x="4677589" y="1083052"/>
                </a:lnTo>
                <a:lnTo>
                  <a:pt x="4708262" y="1083052"/>
                </a:lnTo>
                <a:lnTo>
                  <a:pt x="4698293" y="1073080"/>
                </a:lnTo>
                <a:lnTo>
                  <a:pt x="4717464" y="1067711"/>
                </a:lnTo>
                <a:lnTo>
                  <a:pt x="4738168" y="1073080"/>
                </a:lnTo>
                <a:lnTo>
                  <a:pt x="4748136" y="1073080"/>
                </a:lnTo>
                <a:lnTo>
                  <a:pt x="4758105" y="1063109"/>
                </a:lnTo>
                <a:lnTo>
                  <a:pt x="4748136" y="1057739"/>
                </a:lnTo>
                <a:lnTo>
                  <a:pt x="4768074" y="1042399"/>
                </a:lnTo>
                <a:lnTo>
                  <a:pt x="4748136" y="1042399"/>
                </a:lnTo>
                <a:lnTo>
                  <a:pt x="4738168" y="1031660"/>
                </a:lnTo>
                <a:lnTo>
                  <a:pt x="4758105" y="1021689"/>
                </a:lnTo>
                <a:lnTo>
                  <a:pt x="4768074" y="1027058"/>
                </a:lnTo>
                <a:lnTo>
                  <a:pt x="4758105" y="1031660"/>
                </a:lnTo>
                <a:lnTo>
                  <a:pt x="4787244" y="1037030"/>
                </a:lnTo>
                <a:lnTo>
                  <a:pt x="4797980" y="1031660"/>
                </a:lnTo>
                <a:lnTo>
                  <a:pt x="4807948" y="1031660"/>
                </a:lnTo>
                <a:lnTo>
                  <a:pt x="4797980" y="1042399"/>
                </a:lnTo>
                <a:lnTo>
                  <a:pt x="4827119" y="1042399"/>
                </a:lnTo>
                <a:lnTo>
                  <a:pt x="4817917" y="1052370"/>
                </a:lnTo>
                <a:lnTo>
                  <a:pt x="4797980" y="1052370"/>
                </a:lnTo>
                <a:lnTo>
                  <a:pt x="4787244" y="1057739"/>
                </a:lnTo>
                <a:lnTo>
                  <a:pt x="4777275" y="1073080"/>
                </a:lnTo>
                <a:lnTo>
                  <a:pt x="4807948" y="1088421"/>
                </a:lnTo>
                <a:lnTo>
                  <a:pt x="4787244" y="1099159"/>
                </a:lnTo>
                <a:lnTo>
                  <a:pt x="4768074" y="1099159"/>
                </a:lnTo>
                <a:lnTo>
                  <a:pt x="4758105" y="1103761"/>
                </a:lnTo>
                <a:lnTo>
                  <a:pt x="4738168" y="1113733"/>
                </a:lnTo>
                <a:lnTo>
                  <a:pt x="4738168" y="1119102"/>
                </a:lnTo>
                <a:lnTo>
                  <a:pt x="4748136" y="1119102"/>
                </a:lnTo>
                <a:lnTo>
                  <a:pt x="4768074" y="1109131"/>
                </a:lnTo>
                <a:lnTo>
                  <a:pt x="4787244" y="1113733"/>
                </a:lnTo>
                <a:lnTo>
                  <a:pt x="4777275" y="1119102"/>
                </a:lnTo>
                <a:lnTo>
                  <a:pt x="4797980" y="1119102"/>
                </a:lnTo>
                <a:lnTo>
                  <a:pt x="4807948" y="1109131"/>
                </a:lnTo>
                <a:lnTo>
                  <a:pt x="4817917" y="1113733"/>
                </a:lnTo>
                <a:lnTo>
                  <a:pt x="4847056" y="1093790"/>
                </a:lnTo>
                <a:lnTo>
                  <a:pt x="4827119" y="1083052"/>
                </a:lnTo>
                <a:lnTo>
                  <a:pt x="4817917" y="1077682"/>
                </a:lnTo>
                <a:lnTo>
                  <a:pt x="4837087" y="1063109"/>
                </a:lnTo>
                <a:lnTo>
                  <a:pt x="4817917" y="1063109"/>
                </a:lnTo>
                <a:lnTo>
                  <a:pt x="4807948" y="1067711"/>
                </a:lnTo>
                <a:lnTo>
                  <a:pt x="4797980" y="1067711"/>
                </a:lnTo>
                <a:lnTo>
                  <a:pt x="4817917" y="1052370"/>
                </a:lnTo>
                <a:lnTo>
                  <a:pt x="4827119" y="1052370"/>
                </a:lnTo>
                <a:lnTo>
                  <a:pt x="4827119" y="1042399"/>
                </a:lnTo>
                <a:lnTo>
                  <a:pt x="4827119" y="1037030"/>
                </a:lnTo>
                <a:lnTo>
                  <a:pt x="4827119" y="1031660"/>
                </a:lnTo>
                <a:lnTo>
                  <a:pt x="4847056" y="1031660"/>
                </a:lnTo>
                <a:lnTo>
                  <a:pt x="4857791" y="1027058"/>
                </a:lnTo>
                <a:lnTo>
                  <a:pt x="4857791" y="1031660"/>
                </a:lnTo>
                <a:lnTo>
                  <a:pt x="4847056" y="1037030"/>
                </a:lnTo>
                <a:lnTo>
                  <a:pt x="4867760" y="1042399"/>
                </a:lnTo>
                <a:lnTo>
                  <a:pt x="4847056" y="1052370"/>
                </a:lnTo>
                <a:lnTo>
                  <a:pt x="4847056" y="1057739"/>
                </a:lnTo>
                <a:lnTo>
                  <a:pt x="4877729" y="1057739"/>
                </a:lnTo>
                <a:lnTo>
                  <a:pt x="4867760" y="1063109"/>
                </a:lnTo>
                <a:lnTo>
                  <a:pt x="4877729" y="1073080"/>
                </a:lnTo>
                <a:lnTo>
                  <a:pt x="4867760" y="1077682"/>
                </a:lnTo>
                <a:lnTo>
                  <a:pt x="4877729" y="1083052"/>
                </a:lnTo>
                <a:lnTo>
                  <a:pt x="4907635" y="1077682"/>
                </a:lnTo>
                <a:lnTo>
                  <a:pt x="4907635" y="1073080"/>
                </a:lnTo>
                <a:lnTo>
                  <a:pt x="4917603" y="1073080"/>
                </a:lnTo>
                <a:lnTo>
                  <a:pt x="4927572" y="1063109"/>
                </a:lnTo>
                <a:lnTo>
                  <a:pt x="4917603" y="1063109"/>
                </a:lnTo>
                <a:lnTo>
                  <a:pt x="4937540" y="1052370"/>
                </a:lnTo>
                <a:lnTo>
                  <a:pt x="4946742" y="1052370"/>
                </a:lnTo>
                <a:lnTo>
                  <a:pt x="4956711" y="1042399"/>
                </a:lnTo>
                <a:lnTo>
                  <a:pt x="4946742" y="1042399"/>
                </a:lnTo>
                <a:lnTo>
                  <a:pt x="4927572" y="1047001"/>
                </a:lnTo>
                <a:lnTo>
                  <a:pt x="4917603" y="1047001"/>
                </a:lnTo>
                <a:lnTo>
                  <a:pt x="4896899" y="1057739"/>
                </a:lnTo>
                <a:lnTo>
                  <a:pt x="4877729" y="1057739"/>
                </a:lnTo>
                <a:lnTo>
                  <a:pt x="4877729" y="1052370"/>
                </a:lnTo>
                <a:lnTo>
                  <a:pt x="4917603" y="1037030"/>
                </a:lnTo>
                <a:lnTo>
                  <a:pt x="4917603" y="1031660"/>
                </a:lnTo>
                <a:lnTo>
                  <a:pt x="4927572" y="1027058"/>
                </a:lnTo>
                <a:lnTo>
                  <a:pt x="4927572" y="1017087"/>
                </a:lnTo>
                <a:lnTo>
                  <a:pt x="4907635" y="1021689"/>
                </a:lnTo>
                <a:lnTo>
                  <a:pt x="4917603" y="1027058"/>
                </a:lnTo>
                <a:lnTo>
                  <a:pt x="4917603" y="1031660"/>
                </a:lnTo>
                <a:lnTo>
                  <a:pt x="4907635" y="1037030"/>
                </a:lnTo>
                <a:lnTo>
                  <a:pt x="4896899" y="1031660"/>
                </a:lnTo>
                <a:lnTo>
                  <a:pt x="4896899" y="1021689"/>
                </a:lnTo>
                <a:lnTo>
                  <a:pt x="4907635" y="1017087"/>
                </a:lnTo>
                <a:lnTo>
                  <a:pt x="4896899" y="1006348"/>
                </a:lnTo>
                <a:lnTo>
                  <a:pt x="4896899" y="1011717"/>
                </a:lnTo>
                <a:lnTo>
                  <a:pt x="4877729" y="1017087"/>
                </a:lnTo>
                <a:lnTo>
                  <a:pt x="4867760" y="1021689"/>
                </a:lnTo>
                <a:lnTo>
                  <a:pt x="4847056" y="1017087"/>
                </a:lnTo>
                <a:lnTo>
                  <a:pt x="4827119" y="1017087"/>
                </a:lnTo>
                <a:lnTo>
                  <a:pt x="4827119" y="1011717"/>
                </a:lnTo>
                <a:lnTo>
                  <a:pt x="4837087" y="1000979"/>
                </a:lnTo>
                <a:lnTo>
                  <a:pt x="4857791" y="1000979"/>
                </a:lnTo>
                <a:lnTo>
                  <a:pt x="4877729" y="995610"/>
                </a:lnTo>
                <a:lnTo>
                  <a:pt x="4896899" y="1000979"/>
                </a:lnTo>
                <a:lnTo>
                  <a:pt x="4907635" y="986405"/>
                </a:lnTo>
                <a:lnTo>
                  <a:pt x="4917603" y="986405"/>
                </a:lnTo>
                <a:lnTo>
                  <a:pt x="4917603" y="991008"/>
                </a:lnTo>
                <a:lnTo>
                  <a:pt x="4927572" y="986405"/>
                </a:lnTo>
                <a:lnTo>
                  <a:pt x="4946742" y="986405"/>
                </a:lnTo>
                <a:lnTo>
                  <a:pt x="4946742" y="975667"/>
                </a:lnTo>
                <a:lnTo>
                  <a:pt x="4956711" y="975667"/>
                </a:lnTo>
                <a:lnTo>
                  <a:pt x="4967446" y="964928"/>
                </a:lnTo>
                <a:lnTo>
                  <a:pt x="5006554" y="964928"/>
                </a:lnTo>
                <a:lnTo>
                  <a:pt x="5016523" y="970298"/>
                </a:lnTo>
                <a:lnTo>
                  <a:pt x="5016523" y="975667"/>
                </a:lnTo>
                <a:lnTo>
                  <a:pt x="5047195" y="975667"/>
                </a:lnTo>
                <a:lnTo>
                  <a:pt x="5066366" y="959559"/>
                </a:lnTo>
                <a:lnTo>
                  <a:pt x="5077101" y="970298"/>
                </a:lnTo>
                <a:lnTo>
                  <a:pt x="5087070" y="964928"/>
                </a:lnTo>
                <a:lnTo>
                  <a:pt x="5126178" y="970298"/>
                </a:lnTo>
                <a:lnTo>
                  <a:pt x="5146882" y="959559"/>
                </a:lnTo>
                <a:lnTo>
                  <a:pt x="5156850" y="959559"/>
                </a:lnTo>
                <a:lnTo>
                  <a:pt x="5166819" y="981036"/>
                </a:lnTo>
                <a:lnTo>
                  <a:pt x="5146882" y="981036"/>
                </a:lnTo>
                <a:lnTo>
                  <a:pt x="5136913" y="981036"/>
                </a:lnTo>
                <a:lnTo>
                  <a:pt x="5126178" y="986405"/>
                </a:lnTo>
                <a:lnTo>
                  <a:pt x="5136913" y="991008"/>
                </a:lnTo>
                <a:lnTo>
                  <a:pt x="5146882" y="1000979"/>
                </a:lnTo>
                <a:lnTo>
                  <a:pt x="5126178" y="1006348"/>
                </a:lnTo>
                <a:lnTo>
                  <a:pt x="5116209" y="1006348"/>
                </a:lnTo>
                <a:lnTo>
                  <a:pt x="5107007" y="1000979"/>
                </a:lnTo>
                <a:lnTo>
                  <a:pt x="5107007" y="991008"/>
                </a:lnTo>
                <a:lnTo>
                  <a:pt x="5087070" y="991008"/>
                </a:lnTo>
                <a:lnTo>
                  <a:pt x="5077101" y="1000979"/>
                </a:lnTo>
                <a:lnTo>
                  <a:pt x="5066366" y="1000979"/>
                </a:lnTo>
                <a:lnTo>
                  <a:pt x="5077101" y="991008"/>
                </a:lnTo>
                <a:lnTo>
                  <a:pt x="5066366" y="975667"/>
                </a:lnTo>
                <a:lnTo>
                  <a:pt x="5057931" y="975667"/>
                </a:lnTo>
                <a:lnTo>
                  <a:pt x="5047195" y="986405"/>
                </a:lnTo>
                <a:lnTo>
                  <a:pt x="5037227" y="986405"/>
                </a:lnTo>
                <a:lnTo>
                  <a:pt x="5037227" y="991008"/>
                </a:lnTo>
                <a:lnTo>
                  <a:pt x="5016523" y="981036"/>
                </a:lnTo>
                <a:lnTo>
                  <a:pt x="4977415" y="970298"/>
                </a:lnTo>
                <a:lnTo>
                  <a:pt x="4967446" y="975667"/>
                </a:lnTo>
                <a:lnTo>
                  <a:pt x="4956711" y="986405"/>
                </a:lnTo>
                <a:lnTo>
                  <a:pt x="4946742" y="991008"/>
                </a:lnTo>
                <a:lnTo>
                  <a:pt x="4946742" y="995610"/>
                </a:lnTo>
                <a:lnTo>
                  <a:pt x="4956711" y="1000979"/>
                </a:lnTo>
                <a:lnTo>
                  <a:pt x="4937540" y="1006348"/>
                </a:lnTo>
                <a:lnTo>
                  <a:pt x="4946742" y="1011717"/>
                </a:lnTo>
                <a:lnTo>
                  <a:pt x="4956711" y="1021689"/>
                </a:lnTo>
                <a:lnTo>
                  <a:pt x="4967446" y="1021689"/>
                </a:lnTo>
                <a:lnTo>
                  <a:pt x="4987384" y="1017087"/>
                </a:lnTo>
                <a:lnTo>
                  <a:pt x="4997352" y="1017087"/>
                </a:lnTo>
                <a:lnTo>
                  <a:pt x="5016523" y="1000979"/>
                </a:lnTo>
                <a:lnTo>
                  <a:pt x="5037227" y="1017087"/>
                </a:lnTo>
                <a:lnTo>
                  <a:pt x="5016523" y="1027058"/>
                </a:lnTo>
                <a:lnTo>
                  <a:pt x="5027258" y="1031660"/>
                </a:lnTo>
                <a:lnTo>
                  <a:pt x="5047195" y="1027058"/>
                </a:lnTo>
                <a:lnTo>
                  <a:pt x="5057931" y="1021689"/>
                </a:lnTo>
                <a:lnTo>
                  <a:pt x="5066366" y="1017087"/>
                </a:lnTo>
                <a:lnTo>
                  <a:pt x="5077101" y="1006348"/>
                </a:lnTo>
                <a:lnTo>
                  <a:pt x="5087070" y="1017087"/>
                </a:lnTo>
                <a:lnTo>
                  <a:pt x="5097039" y="1011717"/>
                </a:lnTo>
                <a:lnTo>
                  <a:pt x="5107007" y="1011717"/>
                </a:lnTo>
                <a:lnTo>
                  <a:pt x="5107007" y="1017087"/>
                </a:lnTo>
                <a:lnTo>
                  <a:pt x="5116209" y="1021689"/>
                </a:lnTo>
                <a:lnTo>
                  <a:pt x="5097039" y="1021689"/>
                </a:lnTo>
                <a:lnTo>
                  <a:pt x="5097039" y="1031660"/>
                </a:lnTo>
                <a:lnTo>
                  <a:pt x="5116209" y="1031660"/>
                </a:lnTo>
                <a:lnTo>
                  <a:pt x="5116209" y="1021689"/>
                </a:lnTo>
                <a:lnTo>
                  <a:pt x="5126178" y="1021689"/>
                </a:lnTo>
                <a:lnTo>
                  <a:pt x="5146882" y="1021689"/>
                </a:lnTo>
                <a:lnTo>
                  <a:pt x="5156850" y="1021689"/>
                </a:lnTo>
                <a:lnTo>
                  <a:pt x="5146882" y="1027058"/>
                </a:lnTo>
                <a:lnTo>
                  <a:pt x="5136913" y="1031660"/>
                </a:lnTo>
                <a:lnTo>
                  <a:pt x="5146882" y="1042399"/>
                </a:lnTo>
                <a:lnTo>
                  <a:pt x="5146882" y="1047001"/>
                </a:lnTo>
                <a:lnTo>
                  <a:pt x="5156850" y="1047001"/>
                </a:lnTo>
                <a:lnTo>
                  <a:pt x="5166819" y="1047001"/>
                </a:lnTo>
                <a:lnTo>
                  <a:pt x="5176021" y="1042399"/>
                </a:lnTo>
                <a:lnTo>
                  <a:pt x="5185989" y="1037030"/>
                </a:lnTo>
                <a:lnTo>
                  <a:pt x="5156850" y="1021689"/>
                </a:lnTo>
                <a:lnTo>
                  <a:pt x="5146882" y="1011717"/>
                </a:lnTo>
                <a:lnTo>
                  <a:pt x="5166819" y="1000979"/>
                </a:lnTo>
                <a:lnTo>
                  <a:pt x="5176021" y="995610"/>
                </a:lnTo>
                <a:lnTo>
                  <a:pt x="5185989" y="991008"/>
                </a:lnTo>
                <a:lnTo>
                  <a:pt x="5206693" y="981036"/>
                </a:lnTo>
                <a:lnTo>
                  <a:pt x="5176021" y="986405"/>
                </a:lnTo>
                <a:lnTo>
                  <a:pt x="5166819" y="981036"/>
                </a:lnTo>
                <a:lnTo>
                  <a:pt x="5196725" y="964928"/>
                </a:lnTo>
                <a:lnTo>
                  <a:pt x="5216662" y="964928"/>
                </a:lnTo>
                <a:lnTo>
                  <a:pt x="5206693" y="954957"/>
                </a:lnTo>
                <a:lnTo>
                  <a:pt x="5206693" y="934247"/>
                </a:lnTo>
                <a:lnTo>
                  <a:pt x="5216662" y="928878"/>
                </a:lnTo>
                <a:lnTo>
                  <a:pt x="5235833" y="928878"/>
                </a:lnTo>
                <a:lnTo>
                  <a:pt x="5256537" y="924276"/>
                </a:lnTo>
                <a:lnTo>
                  <a:pt x="5246568" y="914304"/>
                </a:lnTo>
                <a:lnTo>
                  <a:pt x="5266505" y="908935"/>
                </a:lnTo>
                <a:lnTo>
                  <a:pt x="5266505" y="903566"/>
                </a:lnTo>
                <a:lnTo>
                  <a:pt x="5235833" y="898196"/>
                </a:lnTo>
                <a:lnTo>
                  <a:pt x="5266505" y="882856"/>
                </a:lnTo>
                <a:lnTo>
                  <a:pt x="5287209" y="882856"/>
                </a:lnTo>
                <a:lnTo>
                  <a:pt x="5306380" y="872884"/>
                </a:lnTo>
                <a:lnTo>
                  <a:pt x="5295644" y="862913"/>
                </a:lnTo>
                <a:lnTo>
                  <a:pt x="5316348" y="862913"/>
                </a:lnTo>
                <a:lnTo>
                  <a:pt x="5326317" y="872884"/>
                </a:lnTo>
                <a:lnTo>
                  <a:pt x="5316348" y="878254"/>
                </a:lnTo>
                <a:lnTo>
                  <a:pt x="5336286" y="882856"/>
                </a:lnTo>
                <a:lnTo>
                  <a:pt x="5347021" y="898196"/>
                </a:lnTo>
                <a:lnTo>
                  <a:pt x="5356223" y="898196"/>
                </a:lnTo>
                <a:lnTo>
                  <a:pt x="5366192" y="888225"/>
                </a:lnTo>
                <a:lnTo>
                  <a:pt x="5376160" y="898196"/>
                </a:lnTo>
                <a:lnTo>
                  <a:pt x="5356223" y="903566"/>
                </a:lnTo>
                <a:lnTo>
                  <a:pt x="5336286" y="914304"/>
                </a:lnTo>
                <a:lnTo>
                  <a:pt x="5316348" y="914304"/>
                </a:lnTo>
                <a:lnTo>
                  <a:pt x="5316348" y="908935"/>
                </a:lnTo>
                <a:lnTo>
                  <a:pt x="5306380" y="914304"/>
                </a:lnTo>
                <a:lnTo>
                  <a:pt x="5276474" y="924276"/>
                </a:lnTo>
                <a:lnTo>
                  <a:pt x="5256537" y="928878"/>
                </a:lnTo>
                <a:lnTo>
                  <a:pt x="5235833" y="934247"/>
                </a:lnTo>
                <a:lnTo>
                  <a:pt x="5227398" y="944985"/>
                </a:lnTo>
                <a:lnTo>
                  <a:pt x="5216662" y="944985"/>
                </a:lnTo>
                <a:lnTo>
                  <a:pt x="5216662" y="954957"/>
                </a:lnTo>
                <a:lnTo>
                  <a:pt x="5227398" y="954957"/>
                </a:lnTo>
                <a:lnTo>
                  <a:pt x="5227398" y="944985"/>
                </a:lnTo>
                <a:lnTo>
                  <a:pt x="5266505" y="944985"/>
                </a:lnTo>
                <a:lnTo>
                  <a:pt x="5276474" y="939616"/>
                </a:lnTo>
                <a:lnTo>
                  <a:pt x="5276474" y="950355"/>
                </a:lnTo>
                <a:lnTo>
                  <a:pt x="5246568" y="950355"/>
                </a:lnTo>
                <a:lnTo>
                  <a:pt x="5227398" y="964928"/>
                </a:lnTo>
                <a:lnTo>
                  <a:pt x="5227398" y="975667"/>
                </a:lnTo>
                <a:lnTo>
                  <a:pt x="5256537" y="981036"/>
                </a:lnTo>
                <a:lnTo>
                  <a:pt x="5246568" y="975667"/>
                </a:lnTo>
                <a:lnTo>
                  <a:pt x="5266505" y="964928"/>
                </a:lnTo>
                <a:lnTo>
                  <a:pt x="5276474" y="964928"/>
                </a:lnTo>
                <a:lnTo>
                  <a:pt x="5287209" y="964928"/>
                </a:lnTo>
                <a:lnTo>
                  <a:pt x="5295644" y="959559"/>
                </a:lnTo>
                <a:lnTo>
                  <a:pt x="5316348" y="950355"/>
                </a:lnTo>
                <a:lnTo>
                  <a:pt x="5326317" y="950355"/>
                </a:lnTo>
                <a:lnTo>
                  <a:pt x="5326317" y="964928"/>
                </a:lnTo>
                <a:lnTo>
                  <a:pt x="5316348" y="964928"/>
                </a:lnTo>
                <a:lnTo>
                  <a:pt x="5295644" y="970298"/>
                </a:lnTo>
                <a:lnTo>
                  <a:pt x="5276474" y="975667"/>
                </a:lnTo>
                <a:lnTo>
                  <a:pt x="5276474" y="986405"/>
                </a:lnTo>
                <a:lnTo>
                  <a:pt x="5287209" y="986405"/>
                </a:lnTo>
                <a:lnTo>
                  <a:pt x="5306380" y="981036"/>
                </a:lnTo>
                <a:lnTo>
                  <a:pt x="5316348" y="981036"/>
                </a:lnTo>
                <a:lnTo>
                  <a:pt x="5326317" y="975667"/>
                </a:lnTo>
                <a:lnTo>
                  <a:pt x="5326317" y="964928"/>
                </a:lnTo>
                <a:lnTo>
                  <a:pt x="5347021" y="964928"/>
                </a:lnTo>
                <a:lnTo>
                  <a:pt x="5347021" y="959559"/>
                </a:lnTo>
                <a:lnTo>
                  <a:pt x="5376160" y="954957"/>
                </a:lnTo>
                <a:lnTo>
                  <a:pt x="5347021" y="944985"/>
                </a:lnTo>
                <a:lnTo>
                  <a:pt x="5336286" y="944985"/>
                </a:lnTo>
                <a:lnTo>
                  <a:pt x="5316348" y="934247"/>
                </a:lnTo>
                <a:lnTo>
                  <a:pt x="5326317" y="928878"/>
                </a:lnTo>
                <a:lnTo>
                  <a:pt x="5336286" y="924276"/>
                </a:lnTo>
                <a:lnTo>
                  <a:pt x="5336286" y="928878"/>
                </a:lnTo>
                <a:lnTo>
                  <a:pt x="5336286" y="939616"/>
                </a:lnTo>
                <a:lnTo>
                  <a:pt x="5366192" y="934247"/>
                </a:lnTo>
                <a:lnTo>
                  <a:pt x="5376160" y="928878"/>
                </a:lnTo>
                <a:lnTo>
                  <a:pt x="5396864" y="928878"/>
                </a:lnTo>
                <a:lnTo>
                  <a:pt x="5405299" y="934247"/>
                </a:lnTo>
                <a:lnTo>
                  <a:pt x="5405299" y="939616"/>
                </a:lnTo>
                <a:lnTo>
                  <a:pt x="5426003" y="939616"/>
                </a:lnTo>
                <a:lnTo>
                  <a:pt x="5435972" y="944985"/>
                </a:lnTo>
                <a:lnTo>
                  <a:pt x="5435972" y="939616"/>
                </a:lnTo>
                <a:lnTo>
                  <a:pt x="5456676" y="934247"/>
                </a:lnTo>
                <a:lnTo>
                  <a:pt x="5435972" y="924276"/>
                </a:lnTo>
                <a:lnTo>
                  <a:pt x="5445941" y="924276"/>
                </a:lnTo>
                <a:lnTo>
                  <a:pt x="5445941" y="908935"/>
                </a:lnTo>
                <a:lnTo>
                  <a:pt x="5465111" y="903566"/>
                </a:lnTo>
                <a:lnTo>
                  <a:pt x="5445941" y="898196"/>
                </a:lnTo>
                <a:lnTo>
                  <a:pt x="5416035" y="898196"/>
                </a:lnTo>
                <a:lnTo>
                  <a:pt x="5435972" y="903566"/>
                </a:lnTo>
                <a:lnTo>
                  <a:pt x="5416035" y="908935"/>
                </a:lnTo>
                <a:lnTo>
                  <a:pt x="5405299" y="903566"/>
                </a:lnTo>
                <a:lnTo>
                  <a:pt x="5405299" y="888225"/>
                </a:lnTo>
                <a:lnTo>
                  <a:pt x="5416035" y="882856"/>
                </a:lnTo>
                <a:lnTo>
                  <a:pt x="5396864" y="872884"/>
                </a:lnTo>
                <a:lnTo>
                  <a:pt x="5396864" y="862913"/>
                </a:lnTo>
                <a:lnTo>
                  <a:pt x="5376160" y="872884"/>
                </a:lnTo>
                <a:lnTo>
                  <a:pt x="5376160" y="867515"/>
                </a:lnTo>
                <a:lnTo>
                  <a:pt x="5376160" y="862913"/>
                </a:lnTo>
                <a:lnTo>
                  <a:pt x="5376160" y="857544"/>
                </a:lnTo>
                <a:lnTo>
                  <a:pt x="5376160" y="852174"/>
                </a:lnTo>
                <a:lnTo>
                  <a:pt x="5386129" y="852174"/>
                </a:lnTo>
                <a:lnTo>
                  <a:pt x="5416035" y="846805"/>
                </a:lnTo>
                <a:lnTo>
                  <a:pt x="5416035" y="836834"/>
                </a:lnTo>
                <a:lnTo>
                  <a:pt x="5435972" y="836834"/>
                </a:lnTo>
                <a:lnTo>
                  <a:pt x="5445941" y="826862"/>
                </a:lnTo>
                <a:lnTo>
                  <a:pt x="5426003" y="826862"/>
                </a:lnTo>
                <a:lnTo>
                  <a:pt x="5405299" y="816124"/>
                </a:lnTo>
                <a:lnTo>
                  <a:pt x="5396864" y="810755"/>
                </a:lnTo>
                <a:lnTo>
                  <a:pt x="5416035" y="806152"/>
                </a:lnTo>
                <a:lnTo>
                  <a:pt x="5405299" y="790812"/>
                </a:lnTo>
                <a:lnTo>
                  <a:pt x="5416035" y="790812"/>
                </a:lnTo>
                <a:lnTo>
                  <a:pt x="5435972" y="790812"/>
                </a:lnTo>
                <a:lnTo>
                  <a:pt x="5445941" y="796181"/>
                </a:lnTo>
                <a:lnTo>
                  <a:pt x="5465111" y="796181"/>
                </a:lnTo>
                <a:lnTo>
                  <a:pt x="5445941" y="801550"/>
                </a:lnTo>
                <a:lnTo>
                  <a:pt x="5445941" y="806152"/>
                </a:lnTo>
                <a:lnTo>
                  <a:pt x="5475847" y="806152"/>
                </a:lnTo>
                <a:lnTo>
                  <a:pt x="5475847" y="801550"/>
                </a:lnTo>
                <a:lnTo>
                  <a:pt x="5485815" y="796181"/>
                </a:lnTo>
                <a:lnTo>
                  <a:pt x="5495784" y="785443"/>
                </a:lnTo>
                <a:lnTo>
                  <a:pt x="5506519" y="785443"/>
                </a:lnTo>
                <a:lnTo>
                  <a:pt x="5506519" y="796181"/>
                </a:lnTo>
                <a:lnTo>
                  <a:pt x="5485815" y="806152"/>
                </a:lnTo>
                <a:lnTo>
                  <a:pt x="5495784" y="816124"/>
                </a:lnTo>
                <a:lnTo>
                  <a:pt x="5485815" y="816124"/>
                </a:lnTo>
                <a:lnTo>
                  <a:pt x="5485815" y="821493"/>
                </a:lnTo>
                <a:lnTo>
                  <a:pt x="5475847" y="826862"/>
                </a:lnTo>
                <a:lnTo>
                  <a:pt x="5475847" y="832232"/>
                </a:lnTo>
                <a:lnTo>
                  <a:pt x="5456676" y="836834"/>
                </a:lnTo>
                <a:lnTo>
                  <a:pt x="5445941" y="842203"/>
                </a:lnTo>
                <a:lnTo>
                  <a:pt x="5456676" y="857544"/>
                </a:lnTo>
                <a:lnTo>
                  <a:pt x="5445941" y="862913"/>
                </a:lnTo>
                <a:lnTo>
                  <a:pt x="5435972" y="857544"/>
                </a:lnTo>
                <a:lnTo>
                  <a:pt x="5435972" y="867515"/>
                </a:lnTo>
                <a:lnTo>
                  <a:pt x="5445941" y="872884"/>
                </a:lnTo>
                <a:lnTo>
                  <a:pt x="5465111" y="878254"/>
                </a:lnTo>
                <a:lnTo>
                  <a:pt x="5465111" y="872884"/>
                </a:lnTo>
                <a:lnTo>
                  <a:pt x="5485815" y="857544"/>
                </a:lnTo>
                <a:lnTo>
                  <a:pt x="5485815" y="862913"/>
                </a:lnTo>
                <a:lnTo>
                  <a:pt x="5475847" y="872884"/>
                </a:lnTo>
                <a:lnTo>
                  <a:pt x="5506519" y="878254"/>
                </a:lnTo>
                <a:lnTo>
                  <a:pt x="5485815" y="888225"/>
                </a:lnTo>
                <a:lnTo>
                  <a:pt x="5525690" y="893594"/>
                </a:lnTo>
                <a:lnTo>
                  <a:pt x="5506519" y="908935"/>
                </a:lnTo>
                <a:lnTo>
                  <a:pt x="5495784" y="908935"/>
                </a:lnTo>
                <a:lnTo>
                  <a:pt x="5475847" y="908935"/>
                </a:lnTo>
                <a:lnTo>
                  <a:pt x="5475847" y="918906"/>
                </a:lnTo>
                <a:lnTo>
                  <a:pt x="5475847" y="928878"/>
                </a:lnTo>
                <a:lnTo>
                  <a:pt x="5485815" y="924276"/>
                </a:lnTo>
                <a:lnTo>
                  <a:pt x="5495784" y="928878"/>
                </a:lnTo>
                <a:lnTo>
                  <a:pt x="5506519" y="918906"/>
                </a:lnTo>
                <a:lnTo>
                  <a:pt x="5525690" y="918906"/>
                </a:lnTo>
                <a:lnTo>
                  <a:pt x="5525690" y="914304"/>
                </a:lnTo>
                <a:lnTo>
                  <a:pt x="5545627" y="908935"/>
                </a:lnTo>
                <a:lnTo>
                  <a:pt x="5535658" y="903566"/>
                </a:lnTo>
                <a:lnTo>
                  <a:pt x="5545627" y="898196"/>
                </a:lnTo>
                <a:lnTo>
                  <a:pt x="5545627" y="893594"/>
                </a:lnTo>
                <a:lnTo>
                  <a:pt x="5545627" y="878254"/>
                </a:lnTo>
                <a:lnTo>
                  <a:pt x="5555596" y="878254"/>
                </a:lnTo>
                <a:lnTo>
                  <a:pt x="5555596" y="888225"/>
                </a:lnTo>
                <a:lnTo>
                  <a:pt x="5566331" y="893594"/>
                </a:lnTo>
                <a:lnTo>
                  <a:pt x="5555596" y="898196"/>
                </a:lnTo>
                <a:lnTo>
                  <a:pt x="5576300" y="898196"/>
                </a:lnTo>
                <a:lnTo>
                  <a:pt x="5576300" y="903566"/>
                </a:lnTo>
                <a:lnTo>
                  <a:pt x="5585502" y="908935"/>
                </a:lnTo>
                <a:lnTo>
                  <a:pt x="5595470" y="908935"/>
                </a:lnTo>
                <a:lnTo>
                  <a:pt x="5626143" y="893594"/>
                </a:lnTo>
                <a:lnTo>
                  <a:pt x="5634578" y="893594"/>
                </a:lnTo>
                <a:lnTo>
                  <a:pt x="5645313" y="903566"/>
                </a:lnTo>
                <a:lnTo>
                  <a:pt x="5655282" y="893594"/>
                </a:lnTo>
                <a:lnTo>
                  <a:pt x="5665251" y="882856"/>
                </a:lnTo>
                <a:lnTo>
                  <a:pt x="5675986" y="878254"/>
                </a:lnTo>
                <a:lnTo>
                  <a:pt x="5685955" y="888225"/>
                </a:lnTo>
                <a:lnTo>
                  <a:pt x="5695156" y="882856"/>
                </a:lnTo>
                <a:lnTo>
                  <a:pt x="5695156" y="872884"/>
                </a:lnTo>
                <a:lnTo>
                  <a:pt x="5675986" y="867515"/>
                </a:lnTo>
                <a:lnTo>
                  <a:pt x="5675986" y="878254"/>
                </a:lnTo>
                <a:lnTo>
                  <a:pt x="5655282" y="867515"/>
                </a:lnTo>
                <a:lnTo>
                  <a:pt x="5665251" y="867515"/>
                </a:lnTo>
                <a:lnTo>
                  <a:pt x="5665251" y="857544"/>
                </a:lnTo>
                <a:lnTo>
                  <a:pt x="5675986" y="852174"/>
                </a:lnTo>
                <a:lnTo>
                  <a:pt x="5665251" y="846805"/>
                </a:lnTo>
                <a:lnTo>
                  <a:pt x="5675986" y="836834"/>
                </a:lnTo>
                <a:lnTo>
                  <a:pt x="5675986" y="832232"/>
                </a:lnTo>
                <a:lnTo>
                  <a:pt x="5665251" y="826862"/>
                </a:lnTo>
                <a:lnTo>
                  <a:pt x="5675986" y="821493"/>
                </a:lnTo>
                <a:lnTo>
                  <a:pt x="5665251" y="821493"/>
                </a:lnTo>
                <a:lnTo>
                  <a:pt x="5655282" y="816124"/>
                </a:lnTo>
                <a:lnTo>
                  <a:pt x="5675986" y="810755"/>
                </a:lnTo>
                <a:lnTo>
                  <a:pt x="5685955" y="806152"/>
                </a:lnTo>
                <a:lnTo>
                  <a:pt x="5705125" y="806152"/>
                </a:lnTo>
                <a:lnTo>
                  <a:pt x="5725062" y="810755"/>
                </a:lnTo>
                <a:lnTo>
                  <a:pt x="5735798" y="810755"/>
                </a:lnTo>
                <a:lnTo>
                  <a:pt x="5725062" y="816124"/>
                </a:lnTo>
                <a:lnTo>
                  <a:pt x="5745766" y="821493"/>
                </a:lnTo>
                <a:lnTo>
                  <a:pt x="5745766" y="810755"/>
                </a:lnTo>
                <a:lnTo>
                  <a:pt x="5754968" y="816124"/>
                </a:lnTo>
                <a:lnTo>
                  <a:pt x="5774906" y="816124"/>
                </a:lnTo>
                <a:lnTo>
                  <a:pt x="5784874" y="821493"/>
                </a:lnTo>
                <a:lnTo>
                  <a:pt x="5784874" y="832232"/>
                </a:lnTo>
                <a:lnTo>
                  <a:pt x="5784874" y="836834"/>
                </a:lnTo>
                <a:lnTo>
                  <a:pt x="5784874" y="842203"/>
                </a:lnTo>
                <a:lnTo>
                  <a:pt x="5805578" y="846805"/>
                </a:lnTo>
                <a:lnTo>
                  <a:pt x="5824749" y="836834"/>
                </a:lnTo>
                <a:lnTo>
                  <a:pt x="5824749" y="826862"/>
                </a:lnTo>
                <a:lnTo>
                  <a:pt x="5845453" y="816124"/>
                </a:lnTo>
                <a:lnTo>
                  <a:pt x="5845453" y="810755"/>
                </a:lnTo>
                <a:lnTo>
                  <a:pt x="5824749" y="806152"/>
                </a:lnTo>
                <a:lnTo>
                  <a:pt x="5845453" y="801550"/>
                </a:lnTo>
                <a:lnTo>
                  <a:pt x="5814780" y="796181"/>
                </a:lnTo>
                <a:lnTo>
                  <a:pt x="5805578" y="790812"/>
                </a:lnTo>
                <a:lnTo>
                  <a:pt x="5805578" y="785443"/>
                </a:lnTo>
                <a:lnTo>
                  <a:pt x="5814780" y="785443"/>
                </a:lnTo>
                <a:lnTo>
                  <a:pt x="5855421" y="785443"/>
                </a:lnTo>
                <a:lnTo>
                  <a:pt x="5865390" y="780073"/>
                </a:lnTo>
                <a:lnTo>
                  <a:pt x="5865390" y="790812"/>
                </a:lnTo>
                <a:lnTo>
                  <a:pt x="5894529" y="796181"/>
                </a:lnTo>
                <a:lnTo>
                  <a:pt x="5894529" y="801550"/>
                </a:lnTo>
                <a:lnTo>
                  <a:pt x="5884560" y="801550"/>
                </a:lnTo>
                <a:lnTo>
                  <a:pt x="5874592" y="796181"/>
                </a:lnTo>
                <a:lnTo>
                  <a:pt x="5855421" y="806152"/>
                </a:lnTo>
                <a:lnTo>
                  <a:pt x="5865390" y="810755"/>
                </a:lnTo>
                <a:lnTo>
                  <a:pt x="5874592" y="806152"/>
                </a:lnTo>
                <a:lnTo>
                  <a:pt x="5884560" y="816124"/>
                </a:lnTo>
                <a:lnTo>
                  <a:pt x="5884560" y="810755"/>
                </a:lnTo>
                <a:lnTo>
                  <a:pt x="5894529" y="806152"/>
                </a:lnTo>
                <a:lnTo>
                  <a:pt x="5924435" y="806152"/>
                </a:lnTo>
                <a:lnTo>
                  <a:pt x="5915233" y="816124"/>
                </a:lnTo>
                <a:lnTo>
                  <a:pt x="5924435" y="816124"/>
                </a:lnTo>
                <a:lnTo>
                  <a:pt x="5944372" y="810755"/>
                </a:lnTo>
                <a:lnTo>
                  <a:pt x="5934404" y="801550"/>
                </a:lnTo>
                <a:lnTo>
                  <a:pt x="5924435" y="801550"/>
                </a:lnTo>
                <a:lnTo>
                  <a:pt x="5905265" y="790812"/>
                </a:lnTo>
                <a:lnTo>
                  <a:pt x="5905265" y="780073"/>
                </a:lnTo>
                <a:lnTo>
                  <a:pt x="5865390" y="780073"/>
                </a:lnTo>
                <a:lnTo>
                  <a:pt x="5865390" y="770102"/>
                </a:lnTo>
                <a:lnTo>
                  <a:pt x="5884560" y="770102"/>
                </a:lnTo>
                <a:lnTo>
                  <a:pt x="5884560" y="765500"/>
                </a:lnTo>
                <a:lnTo>
                  <a:pt x="5865390" y="754761"/>
                </a:lnTo>
                <a:lnTo>
                  <a:pt x="5874592" y="744023"/>
                </a:lnTo>
                <a:lnTo>
                  <a:pt x="5894529" y="749392"/>
                </a:lnTo>
                <a:lnTo>
                  <a:pt x="5915233" y="739421"/>
                </a:lnTo>
                <a:lnTo>
                  <a:pt x="5915233" y="724080"/>
                </a:lnTo>
                <a:lnTo>
                  <a:pt x="5924435" y="734051"/>
                </a:lnTo>
                <a:lnTo>
                  <a:pt x="5965076" y="718711"/>
                </a:lnTo>
                <a:lnTo>
                  <a:pt x="5975045" y="729449"/>
                </a:lnTo>
                <a:lnTo>
                  <a:pt x="5944372" y="734051"/>
                </a:lnTo>
                <a:lnTo>
                  <a:pt x="5934404" y="739421"/>
                </a:lnTo>
                <a:lnTo>
                  <a:pt x="5954341" y="760130"/>
                </a:lnTo>
                <a:lnTo>
                  <a:pt x="5954341" y="765500"/>
                </a:lnTo>
                <a:lnTo>
                  <a:pt x="5944372" y="770102"/>
                </a:lnTo>
                <a:lnTo>
                  <a:pt x="5944372" y="774704"/>
                </a:lnTo>
                <a:lnTo>
                  <a:pt x="5934404" y="770102"/>
                </a:lnTo>
                <a:lnTo>
                  <a:pt x="5924435" y="785443"/>
                </a:lnTo>
                <a:lnTo>
                  <a:pt x="5934404" y="796181"/>
                </a:lnTo>
                <a:lnTo>
                  <a:pt x="5944372" y="796181"/>
                </a:lnTo>
                <a:lnTo>
                  <a:pt x="5954341" y="806152"/>
                </a:lnTo>
                <a:lnTo>
                  <a:pt x="5975045" y="801550"/>
                </a:lnTo>
                <a:lnTo>
                  <a:pt x="5975045" y="796181"/>
                </a:lnTo>
                <a:lnTo>
                  <a:pt x="5994215" y="796181"/>
                </a:lnTo>
                <a:lnTo>
                  <a:pt x="5984247" y="780073"/>
                </a:lnTo>
                <a:lnTo>
                  <a:pt x="5975045" y="796181"/>
                </a:lnTo>
                <a:lnTo>
                  <a:pt x="5965076" y="796181"/>
                </a:lnTo>
                <a:lnTo>
                  <a:pt x="5944372" y="796181"/>
                </a:lnTo>
                <a:lnTo>
                  <a:pt x="5954341" y="790812"/>
                </a:lnTo>
                <a:lnTo>
                  <a:pt x="5965076" y="785443"/>
                </a:lnTo>
                <a:lnTo>
                  <a:pt x="5965076" y="780073"/>
                </a:lnTo>
                <a:lnTo>
                  <a:pt x="5984247" y="770102"/>
                </a:lnTo>
                <a:lnTo>
                  <a:pt x="6004184" y="774704"/>
                </a:lnTo>
                <a:lnTo>
                  <a:pt x="6014920" y="770102"/>
                </a:lnTo>
                <a:lnTo>
                  <a:pt x="6024888" y="774704"/>
                </a:lnTo>
                <a:lnTo>
                  <a:pt x="6054027" y="770102"/>
                </a:lnTo>
                <a:lnTo>
                  <a:pt x="6063996" y="765500"/>
                </a:lnTo>
                <a:lnTo>
                  <a:pt x="6054027" y="760130"/>
                </a:lnTo>
                <a:lnTo>
                  <a:pt x="6063996" y="754761"/>
                </a:lnTo>
                <a:lnTo>
                  <a:pt x="6054027" y="749392"/>
                </a:lnTo>
                <a:lnTo>
                  <a:pt x="6024888" y="749392"/>
                </a:lnTo>
                <a:lnTo>
                  <a:pt x="6054027" y="734051"/>
                </a:lnTo>
                <a:lnTo>
                  <a:pt x="6054027" y="724080"/>
                </a:lnTo>
                <a:lnTo>
                  <a:pt x="6034857" y="724080"/>
                </a:lnTo>
                <a:lnTo>
                  <a:pt x="6004184" y="744023"/>
                </a:lnTo>
                <a:lnTo>
                  <a:pt x="5994215" y="739421"/>
                </a:lnTo>
                <a:lnTo>
                  <a:pt x="5984247" y="739421"/>
                </a:lnTo>
                <a:lnTo>
                  <a:pt x="5975045" y="734051"/>
                </a:lnTo>
                <a:lnTo>
                  <a:pt x="5975045" y="729449"/>
                </a:lnTo>
                <a:lnTo>
                  <a:pt x="5994215" y="729449"/>
                </a:lnTo>
                <a:lnTo>
                  <a:pt x="5984247" y="724080"/>
                </a:lnTo>
                <a:lnTo>
                  <a:pt x="6004184" y="718711"/>
                </a:lnTo>
                <a:lnTo>
                  <a:pt x="6004184" y="713341"/>
                </a:lnTo>
                <a:lnTo>
                  <a:pt x="5975045" y="713341"/>
                </a:lnTo>
                <a:lnTo>
                  <a:pt x="5954341" y="718711"/>
                </a:lnTo>
                <a:lnTo>
                  <a:pt x="5954341" y="708739"/>
                </a:lnTo>
                <a:lnTo>
                  <a:pt x="5924435" y="703370"/>
                </a:lnTo>
                <a:lnTo>
                  <a:pt x="5944372" y="698001"/>
                </a:lnTo>
                <a:lnTo>
                  <a:pt x="5924435" y="698001"/>
                </a:lnTo>
                <a:lnTo>
                  <a:pt x="5924435" y="703370"/>
                </a:lnTo>
                <a:lnTo>
                  <a:pt x="5884560" y="708739"/>
                </a:lnTo>
                <a:lnTo>
                  <a:pt x="5884560" y="713341"/>
                </a:lnTo>
                <a:lnTo>
                  <a:pt x="5874592" y="708739"/>
                </a:lnTo>
                <a:lnTo>
                  <a:pt x="5915233" y="683427"/>
                </a:lnTo>
                <a:lnTo>
                  <a:pt x="5924435" y="688029"/>
                </a:lnTo>
                <a:lnTo>
                  <a:pt x="5934404" y="688029"/>
                </a:lnTo>
                <a:lnTo>
                  <a:pt x="5965076" y="688029"/>
                </a:lnTo>
                <a:lnTo>
                  <a:pt x="5994215" y="678058"/>
                </a:lnTo>
                <a:lnTo>
                  <a:pt x="5994215" y="688029"/>
                </a:lnTo>
                <a:lnTo>
                  <a:pt x="5975045" y="693398"/>
                </a:lnTo>
                <a:lnTo>
                  <a:pt x="5975045" y="698001"/>
                </a:lnTo>
                <a:lnTo>
                  <a:pt x="5994215" y="698001"/>
                </a:lnTo>
                <a:lnTo>
                  <a:pt x="6004184" y="703370"/>
                </a:lnTo>
                <a:lnTo>
                  <a:pt x="6014920" y="708739"/>
                </a:lnTo>
                <a:lnTo>
                  <a:pt x="6024888" y="703370"/>
                </a:lnTo>
                <a:lnTo>
                  <a:pt x="6014920" y="693398"/>
                </a:lnTo>
                <a:lnTo>
                  <a:pt x="6014920" y="683427"/>
                </a:lnTo>
                <a:lnTo>
                  <a:pt x="6034857" y="678058"/>
                </a:lnTo>
                <a:lnTo>
                  <a:pt x="6044059" y="688029"/>
                </a:lnTo>
                <a:lnTo>
                  <a:pt x="6063996" y="688029"/>
                </a:lnTo>
                <a:lnTo>
                  <a:pt x="6084700" y="698001"/>
                </a:lnTo>
                <a:lnTo>
                  <a:pt x="6103870" y="688029"/>
                </a:lnTo>
                <a:lnTo>
                  <a:pt x="6113839" y="688029"/>
                </a:lnTo>
                <a:lnTo>
                  <a:pt x="6124574" y="678058"/>
                </a:lnTo>
                <a:lnTo>
                  <a:pt x="6134543" y="667319"/>
                </a:lnTo>
                <a:lnTo>
                  <a:pt x="6144512" y="657348"/>
                </a:lnTo>
                <a:lnTo>
                  <a:pt x="6154480" y="657348"/>
                </a:lnTo>
                <a:lnTo>
                  <a:pt x="6154480" y="651979"/>
                </a:lnTo>
                <a:lnTo>
                  <a:pt x="6163682" y="657348"/>
                </a:lnTo>
                <a:lnTo>
                  <a:pt x="6173651" y="651979"/>
                </a:lnTo>
                <a:lnTo>
                  <a:pt x="6194355" y="657348"/>
                </a:lnTo>
                <a:lnTo>
                  <a:pt x="6173651" y="672689"/>
                </a:lnTo>
                <a:lnTo>
                  <a:pt x="6173651" y="678058"/>
                </a:lnTo>
                <a:lnTo>
                  <a:pt x="6163682" y="678058"/>
                </a:lnTo>
                <a:lnTo>
                  <a:pt x="6163682" y="688029"/>
                </a:lnTo>
                <a:lnTo>
                  <a:pt x="6163682" y="698001"/>
                </a:lnTo>
                <a:lnTo>
                  <a:pt x="6194355" y="698001"/>
                </a:lnTo>
                <a:lnTo>
                  <a:pt x="6184386" y="693398"/>
                </a:lnTo>
                <a:lnTo>
                  <a:pt x="6184386" y="688029"/>
                </a:lnTo>
                <a:lnTo>
                  <a:pt x="6213525" y="688029"/>
                </a:lnTo>
                <a:lnTo>
                  <a:pt x="6233463" y="678058"/>
                </a:lnTo>
                <a:lnTo>
                  <a:pt x="6204324" y="667319"/>
                </a:lnTo>
                <a:lnTo>
                  <a:pt x="6223494" y="651979"/>
                </a:lnTo>
                <a:lnTo>
                  <a:pt x="6213525" y="636638"/>
                </a:lnTo>
                <a:lnTo>
                  <a:pt x="6233463" y="642007"/>
                </a:lnTo>
                <a:lnTo>
                  <a:pt x="6244198" y="651979"/>
                </a:lnTo>
                <a:lnTo>
                  <a:pt x="6264135" y="651979"/>
                </a:lnTo>
                <a:lnTo>
                  <a:pt x="6254167" y="661950"/>
                </a:lnTo>
                <a:lnTo>
                  <a:pt x="6273337" y="667319"/>
                </a:lnTo>
                <a:lnTo>
                  <a:pt x="6264135" y="672689"/>
                </a:lnTo>
                <a:lnTo>
                  <a:pt x="6294041" y="672689"/>
                </a:lnTo>
                <a:lnTo>
                  <a:pt x="6283306" y="667319"/>
                </a:lnTo>
                <a:lnTo>
                  <a:pt x="6323947" y="661950"/>
                </a:lnTo>
                <a:lnTo>
                  <a:pt x="6333149" y="657348"/>
                </a:lnTo>
                <a:lnTo>
                  <a:pt x="6333149" y="661950"/>
                </a:lnTo>
                <a:lnTo>
                  <a:pt x="6343118" y="667319"/>
                </a:lnTo>
                <a:lnTo>
                  <a:pt x="6333149" y="667319"/>
                </a:lnTo>
                <a:lnTo>
                  <a:pt x="6333149" y="678058"/>
                </a:lnTo>
                <a:lnTo>
                  <a:pt x="6313978" y="678058"/>
                </a:lnTo>
                <a:lnTo>
                  <a:pt x="6304010" y="683427"/>
                </a:lnTo>
                <a:lnTo>
                  <a:pt x="6283306" y="683427"/>
                </a:lnTo>
                <a:lnTo>
                  <a:pt x="6264135" y="698001"/>
                </a:lnTo>
                <a:lnTo>
                  <a:pt x="6254167" y="713341"/>
                </a:lnTo>
                <a:lnTo>
                  <a:pt x="6264135" y="713341"/>
                </a:lnTo>
                <a:lnTo>
                  <a:pt x="6273337" y="713341"/>
                </a:lnTo>
                <a:lnTo>
                  <a:pt x="6304010" y="688029"/>
                </a:lnTo>
                <a:lnTo>
                  <a:pt x="6323947" y="698001"/>
                </a:lnTo>
                <a:lnTo>
                  <a:pt x="6323947" y="703370"/>
                </a:lnTo>
                <a:lnTo>
                  <a:pt x="6363822" y="693398"/>
                </a:lnTo>
                <a:lnTo>
                  <a:pt x="6383759" y="683427"/>
                </a:lnTo>
                <a:lnTo>
                  <a:pt x="6383759" y="672689"/>
                </a:lnTo>
                <a:lnTo>
                  <a:pt x="6353853" y="657348"/>
                </a:lnTo>
                <a:lnTo>
                  <a:pt x="6353853" y="647376"/>
                </a:lnTo>
                <a:lnTo>
                  <a:pt x="6333149" y="631269"/>
                </a:lnTo>
                <a:lnTo>
                  <a:pt x="6294041" y="647376"/>
                </a:lnTo>
                <a:lnTo>
                  <a:pt x="6283306" y="647376"/>
                </a:lnTo>
                <a:lnTo>
                  <a:pt x="6264135" y="636638"/>
                </a:lnTo>
                <a:lnTo>
                  <a:pt x="6294041" y="625900"/>
                </a:lnTo>
                <a:lnTo>
                  <a:pt x="6304010" y="621297"/>
                </a:lnTo>
                <a:lnTo>
                  <a:pt x="6283306" y="621297"/>
                </a:lnTo>
                <a:lnTo>
                  <a:pt x="6283306" y="615928"/>
                </a:lnTo>
                <a:lnTo>
                  <a:pt x="6273337" y="605957"/>
                </a:lnTo>
                <a:lnTo>
                  <a:pt x="6264135" y="615928"/>
                </a:lnTo>
                <a:lnTo>
                  <a:pt x="6244198" y="615928"/>
                </a:lnTo>
                <a:lnTo>
                  <a:pt x="6254167" y="605957"/>
                </a:lnTo>
                <a:lnTo>
                  <a:pt x="6254167" y="600587"/>
                </a:lnTo>
                <a:lnTo>
                  <a:pt x="6223494" y="585247"/>
                </a:lnTo>
                <a:lnTo>
                  <a:pt x="6184386" y="585247"/>
                </a:lnTo>
                <a:lnTo>
                  <a:pt x="6194355" y="575275"/>
                </a:lnTo>
                <a:lnTo>
                  <a:pt x="6194355" y="564537"/>
                </a:lnTo>
                <a:lnTo>
                  <a:pt x="6213525" y="564537"/>
                </a:lnTo>
                <a:lnTo>
                  <a:pt x="6204324" y="559935"/>
                </a:lnTo>
                <a:lnTo>
                  <a:pt x="6223494" y="554565"/>
                </a:lnTo>
                <a:lnTo>
                  <a:pt x="6223494" y="564537"/>
                </a:lnTo>
                <a:lnTo>
                  <a:pt x="6233463" y="559935"/>
                </a:lnTo>
                <a:lnTo>
                  <a:pt x="6244198" y="544594"/>
                </a:lnTo>
                <a:lnTo>
                  <a:pt x="6264135" y="559935"/>
                </a:lnTo>
                <a:lnTo>
                  <a:pt x="6254167" y="564537"/>
                </a:lnTo>
                <a:lnTo>
                  <a:pt x="6254167" y="575275"/>
                </a:lnTo>
                <a:lnTo>
                  <a:pt x="6254167" y="580644"/>
                </a:lnTo>
                <a:lnTo>
                  <a:pt x="6264135" y="590616"/>
                </a:lnTo>
                <a:lnTo>
                  <a:pt x="6264135" y="600587"/>
                </a:lnTo>
                <a:lnTo>
                  <a:pt x="6283306" y="605957"/>
                </a:lnTo>
                <a:lnTo>
                  <a:pt x="6294041" y="600587"/>
                </a:lnTo>
                <a:lnTo>
                  <a:pt x="6304010" y="600587"/>
                </a:lnTo>
                <a:lnTo>
                  <a:pt x="6294041" y="605957"/>
                </a:lnTo>
                <a:lnTo>
                  <a:pt x="6313978" y="605957"/>
                </a:lnTo>
                <a:lnTo>
                  <a:pt x="6333149" y="605957"/>
                </a:lnTo>
                <a:lnTo>
                  <a:pt x="6333149" y="615928"/>
                </a:lnTo>
                <a:lnTo>
                  <a:pt x="6343118" y="621297"/>
                </a:lnTo>
                <a:lnTo>
                  <a:pt x="6343118" y="625900"/>
                </a:lnTo>
                <a:lnTo>
                  <a:pt x="6353853" y="631269"/>
                </a:lnTo>
                <a:lnTo>
                  <a:pt x="6353853" y="636638"/>
                </a:lnTo>
                <a:lnTo>
                  <a:pt x="6373790" y="631269"/>
                </a:lnTo>
                <a:lnTo>
                  <a:pt x="6353853" y="621297"/>
                </a:lnTo>
                <a:lnTo>
                  <a:pt x="6353853" y="611326"/>
                </a:lnTo>
                <a:lnTo>
                  <a:pt x="6373790" y="605957"/>
                </a:lnTo>
                <a:lnTo>
                  <a:pt x="6373790" y="595218"/>
                </a:lnTo>
                <a:lnTo>
                  <a:pt x="6413665" y="585247"/>
                </a:lnTo>
                <a:lnTo>
                  <a:pt x="6423633" y="590616"/>
                </a:lnTo>
                <a:lnTo>
                  <a:pt x="6433602" y="590616"/>
                </a:lnTo>
                <a:lnTo>
                  <a:pt x="6433602" y="600587"/>
                </a:lnTo>
                <a:lnTo>
                  <a:pt x="6444338" y="605957"/>
                </a:lnTo>
                <a:lnTo>
                  <a:pt x="6423633" y="615928"/>
                </a:lnTo>
                <a:lnTo>
                  <a:pt x="6423633" y="631269"/>
                </a:lnTo>
                <a:lnTo>
                  <a:pt x="6413665" y="631269"/>
                </a:lnTo>
                <a:lnTo>
                  <a:pt x="6402929" y="615928"/>
                </a:lnTo>
                <a:lnTo>
                  <a:pt x="6392961" y="621297"/>
                </a:lnTo>
                <a:lnTo>
                  <a:pt x="6402929" y="631269"/>
                </a:lnTo>
                <a:lnTo>
                  <a:pt x="6402929" y="651979"/>
                </a:lnTo>
                <a:lnTo>
                  <a:pt x="6373790" y="657348"/>
                </a:lnTo>
                <a:lnTo>
                  <a:pt x="6402929" y="657348"/>
                </a:lnTo>
                <a:lnTo>
                  <a:pt x="6402929" y="651979"/>
                </a:lnTo>
                <a:lnTo>
                  <a:pt x="6413665" y="651979"/>
                </a:lnTo>
                <a:lnTo>
                  <a:pt x="6423633" y="647376"/>
                </a:lnTo>
                <a:lnTo>
                  <a:pt x="6433602" y="651979"/>
                </a:lnTo>
                <a:lnTo>
                  <a:pt x="6413665" y="661950"/>
                </a:lnTo>
                <a:lnTo>
                  <a:pt x="6423633" y="672689"/>
                </a:lnTo>
                <a:lnTo>
                  <a:pt x="6423633" y="683427"/>
                </a:lnTo>
                <a:lnTo>
                  <a:pt x="6402929" y="683427"/>
                </a:lnTo>
                <a:lnTo>
                  <a:pt x="6402929" y="688029"/>
                </a:lnTo>
                <a:lnTo>
                  <a:pt x="6413665" y="698001"/>
                </a:lnTo>
                <a:lnTo>
                  <a:pt x="6423633" y="698001"/>
                </a:lnTo>
                <a:lnTo>
                  <a:pt x="6433602" y="693398"/>
                </a:lnTo>
                <a:lnTo>
                  <a:pt x="6463508" y="693398"/>
                </a:lnTo>
                <a:lnTo>
                  <a:pt x="6452773" y="688029"/>
                </a:lnTo>
                <a:lnTo>
                  <a:pt x="6463508" y="683427"/>
                </a:lnTo>
                <a:lnTo>
                  <a:pt x="6493414" y="683427"/>
                </a:lnTo>
                <a:lnTo>
                  <a:pt x="6493414" y="678058"/>
                </a:lnTo>
                <a:lnTo>
                  <a:pt x="6493414" y="667319"/>
                </a:lnTo>
                <a:lnTo>
                  <a:pt x="6502616" y="667319"/>
                </a:lnTo>
                <a:lnTo>
                  <a:pt x="6523320" y="678058"/>
                </a:lnTo>
                <a:lnTo>
                  <a:pt x="6533288" y="672689"/>
                </a:lnTo>
                <a:lnTo>
                  <a:pt x="6543257" y="661950"/>
                </a:lnTo>
                <a:lnTo>
                  <a:pt x="6562427" y="661950"/>
                </a:lnTo>
                <a:lnTo>
                  <a:pt x="6573163" y="647376"/>
                </a:lnTo>
                <a:lnTo>
                  <a:pt x="6583132" y="647376"/>
                </a:lnTo>
                <a:lnTo>
                  <a:pt x="6613804" y="631269"/>
                </a:lnTo>
                <a:lnTo>
                  <a:pt x="6613804" y="625900"/>
                </a:lnTo>
                <a:lnTo>
                  <a:pt x="6632975" y="631269"/>
                </a:lnTo>
                <a:lnTo>
                  <a:pt x="6682051" y="631269"/>
                </a:lnTo>
                <a:lnTo>
                  <a:pt x="6642943" y="651979"/>
                </a:lnTo>
                <a:lnTo>
                  <a:pt x="6622239" y="657348"/>
                </a:lnTo>
                <a:lnTo>
                  <a:pt x="6622239" y="667319"/>
                </a:lnTo>
                <a:lnTo>
                  <a:pt x="6603069" y="678058"/>
                </a:lnTo>
                <a:lnTo>
                  <a:pt x="6603069" y="683427"/>
                </a:lnTo>
                <a:lnTo>
                  <a:pt x="6573163" y="693398"/>
                </a:lnTo>
                <a:lnTo>
                  <a:pt x="6553226" y="683427"/>
                </a:lnTo>
                <a:lnTo>
                  <a:pt x="6512584" y="713341"/>
                </a:lnTo>
                <a:lnTo>
                  <a:pt x="6512584" y="729449"/>
                </a:lnTo>
                <a:lnTo>
                  <a:pt x="6533288" y="729449"/>
                </a:lnTo>
                <a:lnTo>
                  <a:pt x="6533288" y="718711"/>
                </a:lnTo>
                <a:lnTo>
                  <a:pt x="6543257" y="724080"/>
                </a:lnTo>
                <a:lnTo>
                  <a:pt x="6553226" y="724080"/>
                </a:lnTo>
                <a:lnTo>
                  <a:pt x="6562427" y="729449"/>
                </a:lnTo>
                <a:lnTo>
                  <a:pt x="6583132" y="729449"/>
                </a:lnTo>
                <a:lnTo>
                  <a:pt x="6562427" y="744023"/>
                </a:lnTo>
                <a:lnTo>
                  <a:pt x="6583132" y="744023"/>
                </a:lnTo>
                <a:lnTo>
                  <a:pt x="6603069" y="729449"/>
                </a:lnTo>
                <a:lnTo>
                  <a:pt x="6613804" y="729449"/>
                </a:lnTo>
                <a:lnTo>
                  <a:pt x="6622239" y="713341"/>
                </a:lnTo>
                <a:lnTo>
                  <a:pt x="6642943" y="713341"/>
                </a:lnTo>
                <a:lnTo>
                  <a:pt x="6673616" y="724080"/>
                </a:lnTo>
                <a:lnTo>
                  <a:pt x="6652912" y="729449"/>
                </a:lnTo>
                <a:lnTo>
                  <a:pt x="6642943" y="734051"/>
                </a:lnTo>
                <a:lnTo>
                  <a:pt x="6652912" y="744023"/>
                </a:lnTo>
                <a:lnTo>
                  <a:pt x="6673616" y="734051"/>
                </a:lnTo>
                <a:lnTo>
                  <a:pt x="6692786" y="734051"/>
                </a:lnTo>
                <a:lnTo>
                  <a:pt x="6712724" y="729449"/>
                </a:lnTo>
                <a:lnTo>
                  <a:pt x="6722692" y="734051"/>
                </a:lnTo>
                <a:lnTo>
                  <a:pt x="6722692" y="744023"/>
                </a:lnTo>
                <a:lnTo>
                  <a:pt x="6752598" y="744023"/>
                </a:lnTo>
                <a:lnTo>
                  <a:pt x="6742630" y="739421"/>
                </a:lnTo>
                <a:lnTo>
                  <a:pt x="6742630" y="734051"/>
                </a:lnTo>
                <a:lnTo>
                  <a:pt x="6752598" y="724080"/>
                </a:lnTo>
                <a:lnTo>
                  <a:pt x="6733428" y="718711"/>
                </a:lnTo>
                <a:lnTo>
                  <a:pt x="6742630" y="718711"/>
                </a:lnTo>
                <a:lnTo>
                  <a:pt x="6762567" y="713341"/>
                </a:lnTo>
                <a:lnTo>
                  <a:pt x="6762567" y="724080"/>
                </a:lnTo>
                <a:lnTo>
                  <a:pt x="6783271" y="724080"/>
                </a:lnTo>
                <a:lnTo>
                  <a:pt x="6783271" y="729449"/>
                </a:lnTo>
                <a:lnTo>
                  <a:pt x="6772536" y="744023"/>
                </a:lnTo>
                <a:lnTo>
                  <a:pt x="6742630" y="749392"/>
                </a:lnTo>
                <a:lnTo>
                  <a:pt x="6752598" y="760130"/>
                </a:lnTo>
                <a:lnTo>
                  <a:pt x="6783271" y="744023"/>
                </a:lnTo>
                <a:lnTo>
                  <a:pt x="6832347" y="744023"/>
                </a:lnTo>
                <a:lnTo>
                  <a:pt x="6843083" y="744023"/>
                </a:lnTo>
                <a:lnTo>
                  <a:pt x="6862253" y="734051"/>
                </a:lnTo>
                <a:lnTo>
                  <a:pt x="6882191" y="734051"/>
                </a:lnTo>
                <a:lnTo>
                  <a:pt x="6882191" y="739421"/>
                </a:lnTo>
                <a:lnTo>
                  <a:pt x="6882191" y="744023"/>
                </a:lnTo>
                <a:lnTo>
                  <a:pt x="6892926" y="749392"/>
                </a:lnTo>
                <a:lnTo>
                  <a:pt x="6872222" y="749392"/>
                </a:lnTo>
                <a:lnTo>
                  <a:pt x="6862253" y="744023"/>
                </a:lnTo>
                <a:lnTo>
                  <a:pt x="6822379" y="760130"/>
                </a:lnTo>
                <a:lnTo>
                  <a:pt x="6832347" y="765500"/>
                </a:lnTo>
                <a:lnTo>
                  <a:pt x="6843083" y="760130"/>
                </a:lnTo>
                <a:lnTo>
                  <a:pt x="6851518" y="770102"/>
                </a:lnTo>
                <a:lnTo>
                  <a:pt x="6862253" y="765500"/>
                </a:lnTo>
                <a:lnTo>
                  <a:pt x="6882191" y="765500"/>
                </a:lnTo>
                <a:lnTo>
                  <a:pt x="6872222" y="770102"/>
                </a:lnTo>
                <a:lnTo>
                  <a:pt x="6882191" y="774704"/>
                </a:lnTo>
                <a:lnTo>
                  <a:pt x="6892926" y="770102"/>
                </a:lnTo>
                <a:lnTo>
                  <a:pt x="6922065" y="765500"/>
                </a:lnTo>
                <a:lnTo>
                  <a:pt x="6952738" y="754761"/>
                </a:lnTo>
                <a:lnTo>
                  <a:pt x="6981877" y="744023"/>
                </a:lnTo>
                <a:lnTo>
                  <a:pt x="7001814" y="734051"/>
                </a:lnTo>
                <a:lnTo>
                  <a:pt x="7012550" y="754761"/>
                </a:lnTo>
                <a:lnTo>
                  <a:pt x="7022518" y="765500"/>
                </a:lnTo>
                <a:lnTo>
                  <a:pt x="7031720" y="765500"/>
                </a:lnTo>
                <a:lnTo>
                  <a:pt x="7041689" y="749392"/>
                </a:lnTo>
                <a:lnTo>
                  <a:pt x="7051657" y="744023"/>
                </a:lnTo>
                <a:lnTo>
                  <a:pt x="7051657" y="754761"/>
                </a:lnTo>
                <a:lnTo>
                  <a:pt x="7041689" y="765500"/>
                </a:lnTo>
                <a:lnTo>
                  <a:pt x="7031720" y="770102"/>
                </a:lnTo>
                <a:lnTo>
                  <a:pt x="7022518" y="770102"/>
                </a:lnTo>
                <a:lnTo>
                  <a:pt x="7001814" y="780073"/>
                </a:lnTo>
                <a:lnTo>
                  <a:pt x="6981877" y="785443"/>
                </a:lnTo>
                <a:lnTo>
                  <a:pt x="6981877" y="774704"/>
                </a:lnTo>
                <a:lnTo>
                  <a:pt x="6991845" y="774704"/>
                </a:lnTo>
                <a:lnTo>
                  <a:pt x="7001814" y="770102"/>
                </a:lnTo>
                <a:lnTo>
                  <a:pt x="7001814" y="760130"/>
                </a:lnTo>
                <a:lnTo>
                  <a:pt x="6962706" y="770102"/>
                </a:lnTo>
                <a:lnTo>
                  <a:pt x="6962706" y="790812"/>
                </a:lnTo>
                <a:lnTo>
                  <a:pt x="6932034" y="790812"/>
                </a:lnTo>
                <a:lnTo>
                  <a:pt x="6962706" y="796181"/>
                </a:lnTo>
                <a:lnTo>
                  <a:pt x="6942002" y="801550"/>
                </a:lnTo>
                <a:lnTo>
                  <a:pt x="6912096" y="806152"/>
                </a:lnTo>
                <a:lnTo>
                  <a:pt x="6892926" y="816124"/>
                </a:lnTo>
                <a:lnTo>
                  <a:pt x="6892926" y="821493"/>
                </a:lnTo>
                <a:lnTo>
                  <a:pt x="6882191" y="806152"/>
                </a:lnTo>
                <a:lnTo>
                  <a:pt x="6862253" y="806152"/>
                </a:lnTo>
                <a:lnTo>
                  <a:pt x="6862253" y="816124"/>
                </a:lnTo>
                <a:lnTo>
                  <a:pt x="6862253" y="821493"/>
                </a:lnTo>
                <a:lnTo>
                  <a:pt x="6892926" y="821493"/>
                </a:lnTo>
                <a:lnTo>
                  <a:pt x="6862253" y="832232"/>
                </a:lnTo>
                <a:lnTo>
                  <a:pt x="6832347" y="846805"/>
                </a:lnTo>
                <a:lnTo>
                  <a:pt x="6862253" y="842203"/>
                </a:lnTo>
                <a:lnTo>
                  <a:pt x="6882191" y="836834"/>
                </a:lnTo>
                <a:lnTo>
                  <a:pt x="6912096" y="826862"/>
                </a:lnTo>
                <a:lnTo>
                  <a:pt x="6932034" y="821493"/>
                </a:lnTo>
                <a:lnTo>
                  <a:pt x="6962706" y="816124"/>
                </a:lnTo>
                <a:lnTo>
                  <a:pt x="6962706" y="806152"/>
                </a:lnTo>
                <a:lnTo>
                  <a:pt x="7022518" y="790812"/>
                </a:lnTo>
                <a:lnTo>
                  <a:pt x="7041689" y="785443"/>
                </a:lnTo>
                <a:lnTo>
                  <a:pt x="7072361" y="774704"/>
                </a:lnTo>
                <a:lnTo>
                  <a:pt x="7091531" y="770102"/>
                </a:lnTo>
                <a:lnTo>
                  <a:pt x="7111469" y="770102"/>
                </a:lnTo>
                <a:lnTo>
                  <a:pt x="7091531" y="774704"/>
                </a:lnTo>
                <a:lnTo>
                  <a:pt x="7072361" y="785443"/>
                </a:lnTo>
                <a:lnTo>
                  <a:pt x="7111469" y="785443"/>
                </a:lnTo>
                <a:lnTo>
                  <a:pt x="7122204" y="790812"/>
                </a:lnTo>
                <a:lnTo>
                  <a:pt x="7111469" y="801550"/>
                </a:lnTo>
                <a:lnTo>
                  <a:pt x="7091531" y="801550"/>
                </a:lnTo>
                <a:lnTo>
                  <a:pt x="7072361" y="816124"/>
                </a:lnTo>
                <a:lnTo>
                  <a:pt x="7072361" y="821493"/>
                </a:lnTo>
                <a:lnTo>
                  <a:pt x="7081563" y="826862"/>
                </a:lnTo>
                <a:lnTo>
                  <a:pt x="7072361" y="826862"/>
                </a:lnTo>
                <a:lnTo>
                  <a:pt x="7062393" y="821493"/>
                </a:lnTo>
                <a:lnTo>
                  <a:pt x="7031720" y="842203"/>
                </a:lnTo>
                <a:lnTo>
                  <a:pt x="7012550" y="852174"/>
                </a:lnTo>
                <a:lnTo>
                  <a:pt x="7012550" y="842203"/>
                </a:lnTo>
                <a:lnTo>
                  <a:pt x="7022518" y="836834"/>
                </a:lnTo>
                <a:lnTo>
                  <a:pt x="7012550" y="832232"/>
                </a:lnTo>
                <a:lnTo>
                  <a:pt x="7001814" y="832232"/>
                </a:lnTo>
                <a:lnTo>
                  <a:pt x="7012550" y="826862"/>
                </a:lnTo>
                <a:lnTo>
                  <a:pt x="6981877" y="826862"/>
                </a:lnTo>
                <a:lnTo>
                  <a:pt x="6962706" y="821493"/>
                </a:lnTo>
                <a:lnTo>
                  <a:pt x="6952738" y="826862"/>
                </a:lnTo>
                <a:lnTo>
                  <a:pt x="6952738" y="832232"/>
                </a:lnTo>
                <a:lnTo>
                  <a:pt x="6942002" y="836834"/>
                </a:lnTo>
                <a:lnTo>
                  <a:pt x="6932034" y="842203"/>
                </a:lnTo>
                <a:lnTo>
                  <a:pt x="6932034" y="846805"/>
                </a:lnTo>
                <a:lnTo>
                  <a:pt x="6952738" y="842203"/>
                </a:lnTo>
                <a:lnTo>
                  <a:pt x="6962706" y="842203"/>
                </a:lnTo>
                <a:lnTo>
                  <a:pt x="6962706" y="852174"/>
                </a:lnTo>
                <a:lnTo>
                  <a:pt x="6952738" y="857544"/>
                </a:lnTo>
                <a:lnTo>
                  <a:pt x="6922065" y="872884"/>
                </a:lnTo>
                <a:lnTo>
                  <a:pt x="6902895" y="878254"/>
                </a:lnTo>
                <a:lnTo>
                  <a:pt x="6902895" y="882856"/>
                </a:lnTo>
                <a:lnTo>
                  <a:pt x="6892926" y="888225"/>
                </a:lnTo>
                <a:lnTo>
                  <a:pt x="6872222" y="888225"/>
                </a:lnTo>
                <a:lnTo>
                  <a:pt x="6862253" y="898196"/>
                </a:lnTo>
                <a:lnTo>
                  <a:pt x="6851518" y="893594"/>
                </a:lnTo>
                <a:lnTo>
                  <a:pt x="6832347" y="898196"/>
                </a:lnTo>
                <a:lnTo>
                  <a:pt x="6851518" y="903566"/>
                </a:lnTo>
                <a:lnTo>
                  <a:pt x="6812410" y="914304"/>
                </a:lnTo>
                <a:lnTo>
                  <a:pt x="6802441" y="908935"/>
                </a:lnTo>
                <a:lnTo>
                  <a:pt x="6802441" y="918906"/>
                </a:lnTo>
                <a:lnTo>
                  <a:pt x="6783271" y="928878"/>
                </a:lnTo>
                <a:lnTo>
                  <a:pt x="6752598" y="924276"/>
                </a:lnTo>
                <a:lnTo>
                  <a:pt x="6742630" y="934247"/>
                </a:lnTo>
                <a:lnTo>
                  <a:pt x="6722692" y="944985"/>
                </a:lnTo>
                <a:lnTo>
                  <a:pt x="6712724" y="950355"/>
                </a:lnTo>
                <a:lnTo>
                  <a:pt x="6692786" y="954957"/>
                </a:lnTo>
                <a:lnTo>
                  <a:pt x="6682051" y="964928"/>
                </a:lnTo>
                <a:lnTo>
                  <a:pt x="6673616" y="964928"/>
                </a:lnTo>
                <a:lnTo>
                  <a:pt x="6652912" y="970298"/>
                </a:lnTo>
                <a:lnTo>
                  <a:pt x="6622239" y="981036"/>
                </a:lnTo>
                <a:lnTo>
                  <a:pt x="6603069" y="981036"/>
                </a:lnTo>
                <a:lnTo>
                  <a:pt x="6583132" y="986405"/>
                </a:lnTo>
                <a:lnTo>
                  <a:pt x="6583132" y="991008"/>
                </a:lnTo>
                <a:lnTo>
                  <a:pt x="6562427" y="1000979"/>
                </a:lnTo>
                <a:lnTo>
                  <a:pt x="6533288" y="1011717"/>
                </a:lnTo>
                <a:lnTo>
                  <a:pt x="6512584" y="1021689"/>
                </a:lnTo>
                <a:lnTo>
                  <a:pt x="6483445" y="1031660"/>
                </a:lnTo>
                <a:lnTo>
                  <a:pt x="6452773" y="1047001"/>
                </a:lnTo>
                <a:lnTo>
                  <a:pt x="6433602" y="1047001"/>
                </a:lnTo>
                <a:lnTo>
                  <a:pt x="6392961" y="1067711"/>
                </a:lnTo>
                <a:lnTo>
                  <a:pt x="6353853" y="1077682"/>
                </a:lnTo>
                <a:lnTo>
                  <a:pt x="6304010" y="1099159"/>
                </a:lnTo>
                <a:lnTo>
                  <a:pt x="6304010" y="1109131"/>
                </a:lnTo>
                <a:lnTo>
                  <a:pt x="6273337" y="1124471"/>
                </a:lnTo>
                <a:lnTo>
                  <a:pt x="6254167" y="1124471"/>
                </a:lnTo>
                <a:lnTo>
                  <a:pt x="6273337" y="1135210"/>
                </a:lnTo>
                <a:lnTo>
                  <a:pt x="6254167" y="1139812"/>
                </a:lnTo>
                <a:lnTo>
                  <a:pt x="6244198" y="1145181"/>
                </a:lnTo>
                <a:lnTo>
                  <a:pt x="6233463" y="1145181"/>
                </a:lnTo>
                <a:lnTo>
                  <a:pt x="6223494" y="1139812"/>
                </a:lnTo>
                <a:lnTo>
                  <a:pt x="6213525" y="1145181"/>
                </a:lnTo>
                <a:lnTo>
                  <a:pt x="6204324" y="1145181"/>
                </a:lnTo>
                <a:lnTo>
                  <a:pt x="6233463" y="1135210"/>
                </a:lnTo>
                <a:lnTo>
                  <a:pt x="6233463" y="1129841"/>
                </a:lnTo>
                <a:lnTo>
                  <a:pt x="6254167" y="1129841"/>
                </a:lnTo>
                <a:lnTo>
                  <a:pt x="6244198" y="1119102"/>
                </a:lnTo>
                <a:lnTo>
                  <a:pt x="6233463" y="1119102"/>
                </a:lnTo>
                <a:lnTo>
                  <a:pt x="6233463" y="1129841"/>
                </a:lnTo>
                <a:lnTo>
                  <a:pt x="6213525" y="1129841"/>
                </a:lnTo>
                <a:lnTo>
                  <a:pt x="6194355" y="1139812"/>
                </a:lnTo>
                <a:lnTo>
                  <a:pt x="6154480" y="1155153"/>
                </a:lnTo>
                <a:lnTo>
                  <a:pt x="6134543" y="1170493"/>
                </a:lnTo>
                <a:lnTo>
                  <a:pt x="6124574" y="1160522"/>
                </a:lnTo>
                <a:lnTo>
                  <a:pt x="6103870" y="1170493"/>
                </a:lnTo>
                <a:lnTo>
                  <a:pt x="6113839" y="1175863"/>
                </a:lnTo>
                <a:lnTo>
                  <a:pt x="6094669" y="1191203"/>
                </a:lnTo>
                <a:lnTo>
                  <a:pt x="6074731" y="1201175"/>
                </a:lnTo>
                <a:lnTo>
                  <a:pt x="6094669" y="1206544"/>
                </a:lnTo>
                <a:lnTo>
                  <a:pt x="6084700" y="1217282"/>
                </a:lnTo>
                <a:lnTo>
                  <a:pt x="6063996" y="1221885"/>
                </a:lnTo>
                <a:lnTo>
                  <a:pt x="6034857" y="1227254"/>
                </a:lnTo>
                <a:lnTo>
                  <a:pt x="6014920" y="1237225"/>
                </a:lnTo>
                <a:lnTo>
                  <a:pt x="6014920" y="1227254"/>
                </a:lnTo>
                <a:lnTo>
                  <a:pt x="6004184" y="1221885"/>
                </a:lnTo>
                <a:lnTo>
                  <a:pt x="5984247" y="1237225"/>
                </a:lnTo>
                <a:lnTo>
                  <a:pt x="5965076" y="1242594"/>
                </a:lnTo>
                <a:lnTo>
                  <a:pt x="5975045" y="1247964"/>
                </a:lnTo>
                <a:lnTo>
                  <a:pt x="5984247" y="1242594"/>
                </a:lnTo>
                <a:lnTo>
                  <a:pt x="5994215" y="1242594"/>
                </a:lnTo>
                <a:lnTo>
                  <a:pt x="5965076" y="1262537"/>
                </a:lnTo>
                <a:lnTo>
                  <a:pt x="5975045" y="1267907"/>
                </a:lnTo>
                <a:lnTo>
                  <a:pt x="5954341" y="1273276"/>
                </a:lnTo>
                <a:lnTo>
                  <a:pt x="5944372" y="1267907"/>
                </a:lnTo>
                <a:lnTo>
                  <a:pt x="5934404" y="1267907"/>
                </a:lnTo>
                <a:lnTo>
                  <a:pt x="5924435" y="1267907"/>
                </a:lnTo>
                <a:lnTo>
                  <a:pt x="5915233" y="1267907"/>
                </a:lnTo>
                <a:lnTo>
                  <a:pt x="5905265" y="1267907"/>
                </a:lnTo>
                <a:lnTo>
                  <a:pt x="5874592" y="1278645"/>
                </a:lnTo>
                <a:lnTo>
                  <a:pt x="5855421" y="1284014"/>
                </a:lnTo>
                <a:lnTo>
                  <a:pt x="5874592" y="1289383"/>
                </a:lnTo>
                <a:lnTo>
                  <a:pt x="5884560" y="1293986"/>
                </a:lnTo>
                <a:lnTo>
                  <a:pt x="5865390" y="1298588"/>
                </a:lnTo>
                <a:lnTo>
                  <a:pt x="5874592" y="1298588"/>
                </a:lnTo>
                <a:lnTo>
                  <a:pt x="5884560" y="1298588"/>
                </a:lnTo>
                <a:lnTo>
                  <a:pt x="5884560" y="1293986"/>
                </a:lnTo>
                <a:lnTo>
                  <a:pt x="5894529" y="1293986"/>
                </a:lnTo>
                <a:lnTo>
                  <a:pt x="5924435" y="1278645"/>
                </a:lnTo>
                <a:lnTo>
                  <a:pt x="5934404" y="1278645"/>
                </a:lnTo>
                <a:lnTo>
                  <a:pt x="5934404" y="1284014"/>
                </a:lnTo>
                <a:lnTo>
                  <a:pt x="5915233" y="1298588"/>
                </a:lnTo>
                <a:lnTo>
                  <a:pt x="5884560" y="1314696"/>
                </a:lnTo>
                <a:lnTo>
                  <a:pt x="5874592" y="1309326"/>
                </a:lnTo>
                <a:lnTo>
                  <a:pt x="5865390" y="1324667"/>
                </a:lnTo>
                <a:lnTo>
                  <a:pt x="5855421" y="1334639"/>
                </a:lnTo>
                <a:lnTo>
                  <a:pt x="5834717" y="1345377"/>
                </a:lnTo>
                <a:lnTo>
                  <a:pt x="5805578" y="1355348"/>
                </a:lnTo>
                <a:lnTo>
                  <a:pt x="5805578" y="1345377"/>
                </a:lnTo>
                <a:lnTo>
                  <a:pt x="5805578" y="1334639"/>
                </a:lnTo>
                <a:lnTo>
                  <a:pt x="5784874" y="1334639"/>
                </a:lnTo>
                <a:lnTo>
                  <a:pt x="5745766" y="1345377"/>
                </a:lnTo>
                <a:lnTo>
                  <a:pt x="5764937" y="1345377"/>
                </a:lnTo>
                <a:lnTo>
                  <a:pt x="5774906" y="1345377"/>
                </a:lnTo>
                <a:lnTo>
                  <a:pt x="5774906" y="1350746"/>
                </a:lnTo>
                <a:lnTo>
                  <a:pt x="5754968" y="1360718"/>
                </a:lnTo>
                <a:lnTo>
                  <a:pt x="5754968" y="1366087"/>
                </a:lnTo>
                <a:lnTo>
                  <a:pt x="5764937" y="1360718"/>
                </a:lnTo>
                <a:lnTo>
                  <a:pt x="5774906" y="1360718"/>
                </a:lnTo>
                <a:lnTo>
                  <a:pt x="5784874" y="1366087"/>
                </a:lnTo>
                <a:lnTo>
                  <a:pt x="5764937" y="1370689"/>
                </a:lnTo>
                <a:lnTo>
                  <a:pt x="5764937" y="1381428"/>
                </a:lnTo>
                <a:lnTo>
                  <a:pt x="5735798" y="1386030"/>
                </a:lnTo>
                <a:lnTo>
                  <a:pt x="5735798" y="1396768"/>
                </a:lnTo>
                <a:lnTo>
                  <a:pt x="5715094" y="1402138"/>
                </a:lnTo>
                <a:lnTo>
                  <a:pt x="5695156" y="1406740"/>
                </a:lnTo>
                <a:lnTo>
                  <a:pt x="5685955" y="1406740"/>
                </a:lnTo>
                <a:lnTo>
                  <a:pt x="5675986" y="1411342"/>
                </a:lnTo>
                <a:lnTo>
                  <a:pt x="5675986" y="1416711"/>
                </a:lnTo>
                <a:lnTo>
                  <a:pt x="5645313" y="1438188"/>
                </a:lnTo>
                <a:lnTo>
                  <a:pt x="5605439" y="1442790"/>
                </a:lnTo>
                <a:lnTo>
                  <a:pt x="5595470" y="1447393"/>
                </a:lnTo>
                <a:lnTo>
                  <a:pt x="5566331" y="1463500"/>
                </a:lnTo>
                <a:lnTo>
                  <a:pt x="5555596" y="1468869"/>
                </a:lnTo>
                <a:lnTo>
                  <a:pt x="5545627" y="1483443"/>
                </a:lnTo>
                <a:lnTo>
                  <a:pt x="5555596" y="1483443"/>
                </a:lnTo>
                <a:lnTo>
                  <a:pt x="5566331" y="1473472"/>
                </a:lnTo>
                <a:lnTo>
                  <a:pt x="5585502" y="1468869"/>
                </a:lnTo>
                <a:lnTo>
                  <a:pt x="5605439" y="1458131"/>
                </a:lnTo>
                <a:lnTo>
                  <a:pt x="5615407" y="1458131"/>
                </a:lnTo>
                <a:lnTo>
                  <a:pt x="5634578" y="1447393"/>
                </a:lnTo>
                <a:lnTo>
                  <a:pt x="5645313" y="1447393"/>
                </a:lnTo>
                <a:lnTo>
                  <a:pt x="5675986" y="1442790"/>
                </a:lnTo>
                <a:lnTo>
                  <a:pt x="5685955" y="1432819"/>
                </a:lnTo>
                <a:lnTo>
                  <a:pt x="5705125" y="1432819"/>
                </a:lnTo>
                <a:lnTo>
                  <a:pt x="5705125" y="1427450"/>
                </a:lnTo>
                <a:lnTo>
                  <a:pt x="5735798" y="1422080"/>
                </a:lnTo>
                <a:lnTo>
                  <a:pt x="5754968" y="1411342"/>
                </a:lnTo>
                <a:lnTo>
                  <a:pt x="5764937" y="1411342"/>
                </a:lnTo>
                <a:lnTo>
                  <a:pt x="5774906" y="1406740"/>
                </a:lnTo>
                <a:lnTo>
                  <a:pt x="5784874" y="1402138"/>
                </a:lnTo>
                <a:lnTo>
                  <a:pt x="5805578" y="1396768"/>
                </a:lnTo>
                <a:lnTo>
                  <a:pt x="5814780" y="1386030"/>
                </a:lnTo>
                <a:lnTo>
                  <a:pt x="5824749" y="1391399"/>
                </a:lnTo>
                <a:lnTo>
                  <a:pt x="5834717" y="1391399"/>
                </a:lnTo>
                <a:lnTo>
                  <a:pt x="5824749" y="1386030"/>
                </a:lnTo>
                <a:lnTo>
                  <a:pt x="5834717" y="1381428"/>
                </a:lnTo>
                <a:lnTo>
                  <a:pt x="5834717" y="1366087"/>
                </a:lnTo>
                <a:lnTo>
                  <a:pt x="5845453" y="1366087"/>
                </a:lnTo>
                <a:lnTo>
                  <a:pt x="5855421" y="1360718"/>
                </a:lnTo>
                <a:lnTo>
                  <a:pt x="5874592" y="1355348"/>
                </a:lnTo>
                <a:lnTo>
                  <a:pt x="5874592" y="1360718"/>
                </a:lnTo>
                <a:lnTo>
                  <a:pt x="5865390" y="1366087"/>
                </a:lnTo>
                <a:lnTo>
                  <a:pt x="5865390" y="1376058"/>
                </a:lnTo>
                <a:lnTo>
                  <a:pt x="5855421" y="1376058"/>
                </a:lnTo>
                <a:lnTo>
                  <a:pt x="5845453" y="1381428"/>
                </a:lnTo>
                <a:lnTo>
                  <a:pt x="5855421" y="1381428"/>
                </a:lnTo>
                <a:lnTo>
                  <a:pt x="5865390" y="1376058"/>
                </a:lnTo>
                <a:lnTo>
                  <a:pt x="5894529" y="1366087"/>
                </a:lnTo>
                <a:lnTo>
                  <a:pt x="5915233" y="1360718"/>
                </a:lnTo>
                <a:lnTo>
                  <a:pt x="5884560" y="1355348"/>
                </a:lnTo>
                <a:lnTo>
                  <a:pt x="5884560" y="1350746"/>
                </a:lnTo>
                <a:lnTo>
                  <a:pt x="5905265" y="1334639"/>
                </a:lnTo>
                <a:lnTo>
                  <a:pt x="5924435" y="1330036"/>
                </a:lnTo>
                <a:lnTo>
                  <a:pt x="5934404" y="1334639"/>
                </a:lnTo>
                <a:lnTo>
                  <a:pt x="5944372" y="1330036"/>
                </a:lnTo>
                <a:lnTo>
                  <a:pt x="5934404" y="1345377"/>
                </a:lnTo>
                <a:lnTo>
                  <a:pt x="5944372" y="1350746"/>
                </a:lnTo>
                <a:lnTo>
                  <a:pt x="5965076" y="1340008"/>
                </a:lnTo>
                <a:lnTo>
                  <a:pt x="5984247" y="1334639"/>
                </a:lnTo>
                <a:lnTo>
                  <a:pt x="6004184" y="1330036"/>
                </a:lnTo>
                <a:lnTo>
                  <a:pt x="5994215" y="1324667"/>
                </a:lnTo>
                <a:lnTo>
                  <a:pt x="6004184" y="1320065"/>
                </a:lnTo>
                <a:lnTo>
                  <a:pt x="6014920" y="1324667"/>
                </a:lnTo>
                <a:lnTo>
                  <a:pt x="6034857" y="1320065"/>
                </a:lnTo>
                <a:lnTo>
                  <a:pt x="6054027" y="1309326"/>
                </a:lnTo>
                <a:lnTo>
                  <a:pt x="6074731" y="1303957"/>
                </a:lnTo>
                <a:lnTo>
                  <a:pt x="6094669" y="1298588"/>
                </a:lnTo>
                <a:lnTo>
                  <a:pt x="6094669" y="1293986"/>
                </a:lnTo>
                <a:lnTo>
                  <a:pt x="6124574" y="1284014"/>
                </a:lnTo>
                <a:lnTo>
                  <a:pt x="6154480" y="1284014"/>
                </a:lnTo>
                <a:lnTo>
                  <a:pt x="6173651" y="1273276"/>
                </a:lnTo>
                <a:lnTo>
                  <a:pt x="6184386" y="1267907"/>
                </a:lnTo>
                <a:lnTo>
                  <a:pt x="6173651" y="1257935"/>
                </a:lnTo>
                <a:lnTo>
                  <a:pt x="6194355" y="1257935"/>
                </a:lnTo>
                <a:lnTo>
                  <a:pt x="6204324" y="1262537"/>
                </a:lnTo>
                <a:lnTo>
                  <a:pt x="6223494" y="1257935"/>
                </a:lnTo>
                <a:lnTo>
                  <a:pt x="6223494" y="1247964"/>
                </a:lnTo>
                <a:lnTo>
                  <a:pt x="6264135" y="1237225"/>
                </a:lnTo>
                <a:lnTo>
                  <a:pt x="6294041" y="1221885"/>
                </a:lnTo>
                <a:lnTo>
                  <a:pt x="6323947" y="1217282"/>
                </a:lnTo>
                <a:lnTo>
                  <a:pt x="6333149" y="1217282"/>
                </a:lnTo>
                <a:lnTo>
                  <a:pt x="6343118" y="1211913"/>
                </a:lnTo>
                <a:lnTo>
                  <a:pt x="6363822" y="1217282"/>
                </a:lnTo>
                <a:lnTo>
                  <a:pt x="6402929" y="1201175"/>
                </a:lnTo>
                <a:lnTo>
                  <a:pt x="6423633" y="1196573"/>
                </a:lnTo>
                <a:lnTo>
                  <a:pt x="6433602" y="1191203"/>
                </a:lnTo>
                <a:lnTo>
                  <a:pt x="6423633" y="1185834"/>
                </a:lnTo>
                <a:lnTo>
                  <a:pt x="6413665" y="1185834"/>
                </a:lnTo>
                <a:lnTo>
                  <a:pt x="6383759" y="1181232"/>
                </a:lnTo>
                <a:lnTo>
                  <a:pt x="6392961" y="1165891"/>
                </a:lnTo>
                <a:lnTo>
                  <a:pt x="6413665" y="1181232"/>
                </a:lnTo>
                <a:lnTo>
                  <a:pt x="6433602" y="1170493"/>
                </a:lnTo>
                <a:lnTo>
                  <a:pt x="6452773" y="1165891"/>
                </a:lnTo>
                <a:lnTo>
                  <a:pt x="6444338" y="1181232"/>
                </a:lnTo>
                <a:lnTo>
                  <a:pt x="6452773" y="1185834"/>
                </a:lnTo>
                <a:lnTo>
                  <a:pt x="6463508" y="1181232"/>
                </a:lnTo>
                <a:lnTo>
                  <a:pt x="6473477" y="1170493"/>
                </a:lnTo>
                <a:lnTo>
                  <a:pt x="6483445" y="1170493"/>
                </a:lnTo>
                <a:lnTo>
                  <a:pt x="6483445" y="1181232"/>
                </a:lnTo>
                <a:lnTo>
                  <a:pt x="6502616" y="1165891"/>
                </a:lnTo>
                <a:lnTo>
                  <a:pt x="6553226" y="1155153"/>
                </a:lnTo>
                <a:lnTo>
                  <a:pt x="6553226" y="1145181"/>
                </a:lnTo>
                <a:lnTo>
                  <a:pt x="6573163" y="1145181"/>
                </a:lnTo>
                <a:lnTo>
                  <a:pt x="6593100" y="1160522"/>
                </a:lnTo>
                <a:lnTo>
                  <a:pt x="6603069" y="1160522"/>
                </a:lnTo>
                <a:lnTo>
                  <a:pt x="6603069" y="1155153"/>
                </a:lnTo>
                <a:lnTo>
                  <a:pt x="6613804" y="1135210"/>
                </a:lnTo>
                <a:lnTo>
                  <a:pt x="6622239" y="1135210"/>
                </a:lnTo>
                <a:lnTo>
                  <a:pt x="6632975" y="1129841"/>
                </a:lnTo>
                <a:lnTo>
                  <a:pt x="6642943" y="1124471"/>
                </a:lnTo>
                <a:lnTo>
                  <a:pt x="6682051" y="1124471"/>
                </a:lnTo>
                <a:lnTo>
                  <a:pt x="6692786" y="1109131"/>
                </a:lnTo>
                <a:lnTo>
                  <a:pt x="6722692" y="1103761"/>
                </a:lnTo>
                <a:lnTo>
                  <a:pt x="6733428" y="1103761"/>
                </a:lnTo>
                <a:lnTo>
                  <a:pt x="6733428" y="1099159"/>
                </a:lnTo>
                <a:lnTo>
                  <a:pt x="6762567" y="1088421"/>
                </a:lnTo>
                <a:lnTo>
                  <a:pt x="6791706" y="1088421"/>
                </a:lnTo>
                <a:lnTo>
                  <a:pt x="6791706" y="1083052"/>
                </a:lnTo>
                <a:lnTo>
                  <a:pt x="6812410" y="1083052"/>
                </a:lnTo>
                <a:lnTo>
                  <a:pt x="6812410" y="1073080"/>
                </a:lnTo>
                <a:lnTo>
                  <a:pt x="6832347" y="1067711"/>
                </a:lnTo>
                <a:lnTo>
                  <a:pt x="6851518" y="1063109"/>
                </a:lnTo>
                <a:lnTo>
                  <a:pt x="6862253" y="1067711"/>
                </a:lnTo>
                <a:lnTo>
                  <a:pt x="6872222" y="1073080"/>
                </a:lnTo>
                <a:lnTo>
                  <a:pt x="6862253" y="1077682"/>
                </a:lnTo>
                <a:lnTo>
                  <a:pt x="6872222" y="1083052"/>
                </a:lnTo>
                <a:lnTo>
                  <a:pt x="6882191" y="1077682"/>
                </a:lnTo>
                <a:lnTo>
                  <a:pt x="6892926" y="1073080"/>
                </a:lnTo>
                <a:lnTo>
                  <a:pt x="6892926" y="1067711"/>
                </a:lnTo>
                <a:lnTo>
                  <a:pt x="6912096" y="1073080"/>
                </a:lnTo>
                <a:lnTo>
                  <a:pt x="6932034" y="1063109"/>
                </a:lnTo>
                <a:lnTo>
                  <a:pt x="6902895" y="1052370"/>
                </a:lnTo>
                <a:lnTo>
                  <a:pt x="6932034" y="1047001"/>
                </a:lnTo>
                <a:lnTo>
                  <a:pt x="6952738" y="1042399"/>
                </a:lnTo>
                <a:lnTo>
                  <a:pt x="6971908" y="1027058"/>
                </a:lnTo>
                <a:lnTo>
                  <a:pt x="6981877" y="1027058"/>
                </a:lnTo>
                <a:lnTo>
                  <a:pt x="7022518" y="1011717"/>
                </a:lnTo>
                <a:lnTo>
                  <a:pt x="7031720" y="1011717"/>
                </a:lnTo>
                <a:lnTo>
                  <a:pt x="7041689" y="1000979"/>
                </a:lnTo>
                <a:lnTo>
                  <a:pt x="7062393" y="1000979"/>
                </a:lnTo>
                <a:lnTo>
                  <a:pt x="7081563" y="995610"/>
                </a:lnTo>
                <a:lnTo>
                  <a:pt x="7091531" y="991008"/>
                </a:lnTo>
                <a:lnTo>
                  <a:pt x="7122204" y="986405"/>
                </a:lnTo>
                <a:lnTo>
                  <a:pt x="7141375" y="986405"/>
                </a:lnTo>
                <a:lnTo>
                  <a:pt x="7151343" y="975667"/>
                </a:lnTo>
                <a:lnTo>
                  <a:pt x="7151343" y="986405"/>
                </a:lnTo>
                <a:lnTo>
                  <a:pt x="7132173" y="995610"/>
                </a:lnTo>
                <a:lnTo>
                  <a:pt x="7182016" y="995610"/>
                </a:lnTo>
                <a:lnTo>
                  <a:pt x="7171281" y="991008"/>
                </a:lnTo>
                <a:lnTo>
                  <a:pt x="7201187" y="981036"/>
                </a:lnTo>
                <a:lnTo>
                  <a:pt x="7191985" y="975667"/>
                </a:lnTo>
                <a:lnTo>
                  <a:pt x="7221123" y="944985"/>
                </a:lnTo>
                <a:lnTo>
                  <a:pt x="7231859" y="950355"/>
                </a:lnTo>
                <a:lnTo>
                  <a:pt x="7241828" y="944985"/>
                </a:lnTo>
                <a:lnTo>
                  <a:pt x="7251797" y="944985"/>
                </a:lnTo>
                <a:lnTo>
                  <a:pt x="7251797" y="950355"/>
                </a:lnTo>
                <a:lnTo>
                  <a:pt x="7241828" y="954957"/>
                </a:lnTo>
                <a:lnTo>
                  <a:pt x="7221123" y="970298"/>
                </a:lnTo>
                <a:lnTo>
                  <a:pt x="7231859" y="970298"/>
                </a:lnTo>
                <a:lnTo>
                  <a:pt x="7241828" y="970298"/>
                </a:lnTo>
                <a:lnTo>
                  <a:pt x="7241828" y="954957"/>
                </a:lnTo>
                <a:lnTo>
                  <a:pt x="7251797" y="954957"/>
                </a:lnTo>
                <a:lnTo>
                  <a:pt x="7260999" y="950355"/>
                </a:lnTo>
                <a:lnTo>
                  <a:pt x="7251797" y="944985"/>
                </a:lnTo>
                <a:lnTo>
                  <a:pt x="7270967" y="939616"/>
                </a:lnTo>
                <a:lnTo>
                  <a:pt x="7311609" y="928878"/>
                </a:lnTo>
                <a:lnTo>
                  <a:pt x="7311609" y="924276"/>
                </a:lnTo>
                <a:lnTo>
                  <a:pt x="7351483" y="914304"/>
                </a:lnTo>
                <a:lnTo>
                  <a:pt x="7361451" y="918906"/>
                </a:lnTo>
                <a:lnTo>
                  <a:pt x="7380622" y="908935"/>
                </a:lnTo>
                <a:lnTo>
                  <a:pt x="7401326" y="903566"/>
                </a:lnTo>
                <a:lnTo>
                  <a:pt x="7430465" y="898196"/>
                </a:lnTo>
                <a:lnTo>
                  <a:pt x="7440433" y="888225"/>
                </a:lnTo>
                <a:lnTo>
                  <a:pt x="7450403" y="882856"/>
                </a:lnTo>
                <a:lnTo>
                  <a:pt x="7461137" y="882856"/>
                </a:lnTo>
                <a:lnTo>
                  <a:pt x="7481075" y="882856"/>
                </a:lnTo>
                <a:lnTo>
                  <a:pt x="7481075" y="878254"/>
                </a:lnTo>
                <a:lnTo>
                  <a:pt x="7520949" y="878254"/>
                </a:lnTo>
                <a:lnTo>
                  <a:pt x="7510981" y="882856"/>
                </a:lnTo>
                <a:lnTo>
                  <a:pt x="7471107" y="893594"/>
                </a:lnTo>
                <a:lnTo>
                  <a:pt x="7461137" y="893594"/>
                </a:lnTo>
                <a:lnTo>
                  <a:pt x="7421263" y="908935"/>
                </a:lnTo>
                <a:lnTo>
                  <a:pt x="7401326" y="908935"/>
                </a:lnTo>
                <a:lnTo>
                  <a:pt x="7390591" y="918906"/>
                </a:lnTo>
                <a:lnTo>
                  <a:pt x="7411295" y="914304"/>
                </a:lnTo>
                <a:lnTo>
                  <a:pt x="7430465" y="914304"/>
                </a:lnTo>
                <a:lnTo>
                  <a:pt x="7440433" y="914304"/>
                </a:lnTo>
                <a:lnTo>
                  <a:pt x="7461137" y="914304"/>
                </a:lnTo>
                <a:lnTo>
                  <a:pt x="7450403" y="918906"/>
                </a:lnTo>
                <a:lnTo>
                  <a:pt x="7430465" y="924276"/>
                </a:lnTo>
                <a:lnTo>
                  <a:pt x="7361451" y="944985"/>
                </a:lnTo>
                <a:lnTo>
                  <a:pt x="7351483" y="944985"/>
                </a:lnTo>
                <a:lnTo>
                  <a:pt x="7330779" y="954957"/>
                </a:lnTo>
                <a:lnTo>
                  <a:pt x="7301639" y="964928"/>
                </a:lnTo>
                <a:lnTo>
                  <a:pt x="7291671" y="964928"/>
                </a:lnTo>
                <a:lnTo>
                  <a:pt x="7280935" y="975667"/>
                </a:lnTo>
                <a:lnTo>
                  <a:pt x="7291671" y="975667"/>
                </a:lnTo>
                <a:lnTo>
                  <a:pt x="7330779" y="964928"/>
                </a:lnTo>
                <a:lnTo>
                  <a:pt x="7361451" y="954957"/>
                </a:lnTo>
                <a:lnTo>
                  <a:pt x="7390591" y="939616"/>
                </a:lnTo>
                <a:lnTo>
                  <a:pt x="7390591" y="944985"/>
                </a:lnTo>
                <a:lnTo>
                  <a:pt x="7430465" y="928878"/>
                </a:lnTo>
                <a:lnTo>
                  <a:pt x="7440433" y="934247"/>
                </a:lnTo>
                <a:lnTo>
                  <a:pt x="7450403" y="924276"/>
                </a:lnTo>
                <a:lnTo>
                  <a:pt x="7450403" y="918906"/>
                </a:lnTo>
                <a:lnTo>
                  <a:pt x="7471107" y="918906"/>
                </a:lnTo>
                <a:lnTo>
                  <a:pt x="7520949" y="908935"/>
                </a:lnTo>
                <a:lnTo>
                  <a:pt x="7580761" y="882856"/>
                </a:lnTo>
                <a:lnTo>
                  <a:pt x="7560057" y="882856"/>
                </a:lnTo>
                <a:lnTo>
                  <a:pt x="7590730" y="872884"/>
                </a:lnTo>
                <a:lnTo>
                  <a:pt x="7619869" y="857544"/>
                </a:lnTo>
                <a:lnTo>
                  <a:pt x="7659743" y="862913"/>
                </a:lnTo>
                <a:lnTo>
                  <a:pt x="7630605" y="862913"/>
                </a:lnTo>
                <a:lnTo>
                  <a:pt x="7619869" y="867515"/>
                </a:lnTo>
                <a:lnTo>
                  <a:pt x="7609901" y="872884"/>
                </a:lnTo>
                <a:lnTo>
                  <a:pt x="7640573" y="878254"/>
                </a:lnTo>
                <a:lnTo>
                  <a:pt x="7650541" y="888225"/>
                </a:lnTo>
                <a:lnTo>
                  <a:pt x="7640573" y="882856"/>
                </a:lnTo>
                <a:lnTo>
                  <a:pt x="7619869" y="888225"/>
                </a:lnTo>
                <a:lnTo>
                  <a:pt x="7609901" y="888225"/>
                </a:lnTo>
                <a:lnTo>
                  <a:pt x="7599932" y="898196"/>
                </a:lnTo>
                <a:lnTo>
                  <a:pt x="7619869" y="903566"/>
                </a:lnTo>
                <a:lnTo>
                  <a:pt x="7599932" y="908935"/>
                </a:lnTo>
                <a:lnTo>
                  <a:pt x="7590730" y="898196"/>
                </a:lnTo>
                <a:lnTo>
                  <a:pt x="7560057" y="908935"/>
                </a:lnTo>
                <a:lnTo>
                  <a:pt x="7550089" y="914304"/>
                </a:lnTo>
                <a:lnTo>
                  <a:pt x="7580761" y="914304"/>
                </a:lnTo>
                <a:lnTo>
                  <a:pt x="7560057" y="924276"/>
                </a:lnTo>
                <a:lnTo>
                  <a:pt x="7540887" y="928878"/>
                </a:lnTo>
                <a:lnTo>
                  <a:pt x="7540887" y="918906"/>
                </a:lnTo>
                <a:lnTo>
                  <a:pt x="7520949" y="928878"/>
                </a:lnTo>
                <a:lnTo>
                  <a:pt x="7540887" y="928878"/>
                </a:lnTo>
                <a:lnTo>
                  <a:pt x="7520949" y="934247"/>
                </a:lnTo>
                <a:lnTo>
                  <a:pt x="7510981" y="944985"/>
                </a:lnTo>
                <a:lnTo>
                  <a:pt x="7520949" y="944985"/>
                </a:lnTo>
                <a:lnTo>
                  <a:pt x="7550089" y="934247"/>
                </a:lnTo>
                <a:lnTo>
                  <a:pt x="7580761" y="928878"/>
                </a:lnTo>
                <a:lnTo>
                  <a:pt x="7580761" y="934247"/>
                </a:lnTo>
                <a:lnTo>
                  <a:pt x="7590730" y="939616"/>
                </a:lnTo>
                <a:lnTo>
                  <a:pt x="7599932" y="928878"/>
                </a:lnTo>
                <a:lnTo>
                  <a:pt x="7590730" y="928878"/>
                </a:lnTo>
                <a:lnTo>
                  <a:pt x="7599932" y="924276"/>
                </a:lnTo>
                <a:lnTo>
                  <a:pt x="7619869" y="914304"/>
                </a:lnTo>
                <a:lnTo>
                  <a:pt x="7650541" y="914304"/>
                </a:lnTo>
                <a:lnTo>
                  <a:pt x="7659743" y="914304"/>
                </a:lnTo>
                <a:lnTo>
                  <a:pt x="7659743" y="934247"/>
                </a:lnTo>
                <a:lnTo>
                  <a:pt x="7640573" y="934247"/>
                </a:lnTo>
                <a:lnTo>
                  <a:pt x="7630605" y="934247"/>
                </a:lnTo>
                <a:lnTo>
                  <a:pt x="7619869" y="934247"/>
                </a:lnTo>
                <a:lnTo>
                  <a:pt x="7590730" y="944985"/>
                </a:lnTo>
                <a:lnTo>
                  <a:pt x="7599932" y="950355"/>
                </a:lnTo>
                <a:lnTo>
                  <a:pt x="7580761" y="959559"/>
                </a:lnTo>
                <a:lnTo>
                  <a:pt x="7570793" y="959559"/>
                </a:lnTo>
                <a:lnTo>
                  <a:pt x="7560057" y="970298"/>
                </a:lnTo>
                <a:lnTo>
                  <a:pt x="7550089" y="964928"/>
                </a:lnTo>
                <a:lnTo>
                  <a:pt x="7550089" y="959559"/>
                </a:lnTo>
                <a:lnTo>
                  <a:pt x="7530918" y="964928"/>
                </a:lnTo>
                <a:lnTo>
                  <a:pt x="7530918" y="975667"/>
                </a:lnTo>
                <a:lnTo>
                  <a:pt x="7560057" y="981036"/>
                </a:lnTo>
                <a:lnTo>
                  <a:pt x="7580761" y="975667"/>
                </a:lnTo>
                <a:lnTo>
                  <a:pt x="7590730" y="964928"/>
                </a:lnTo>
                <a:lnTo>
                  <a:pt x="7580761" y="959559"/>
                </a:lnTo>
                <a:lnTo>
                  <a:pt x="7599932" y="959559"/>
                </a:lnTo>
                <a:lnTo>
                  <a:pt x="7609901" y="964928"/>
                </a:lnTo>
                <a:lnTo>
                  <a:pt x="7609901" y="981036"/>
                </a:lnTo>
                <a:lnTo>
                  <a:pt x="7619869" y="975667"/>
                </a:lnTo>
                <a:lnTo>
                  <a:pt x="7630605" y="975667"/>
                </a:lnTo>
                <a:lnTo>
                  <a:pt x="7609901" y="986405"/>
                </a:lnTo>
                <a:lnTo>
                  <a:pt x="7599932" y="986405"/>
                </a:lnTo>
                <a:lnTo>
                  <a:pt x="7619869" y="995610"/>
                </a:lnTo>
                <a:lnTo>
                  <a:pt x="7630605" y="991008"/>
                </a:lnTo>
                <a:lnTo>
                  <a:pt x="7650541" y="991008"/>
                </a:lnTo>
                <a:lnTo>
                  <a:pt x="7650541" y="1000979"/>
                </a:lnTo>
                <a:lnTo>
                  <a:pt x="7630605" y="1000979"/>
                </a:lnTo>
                <a:lnTo>
                  <a:pt x="7619869" y="1006348"/>
                </a:lnTo>
                <a:lnTo>
                  <a:pt x="7609901" y="1006348"/>
                </a:lnTo>
                <a:lnTo>
                  <a:pt x="7599932" y="995610"/>
                </a:lnTo>
                <a:lnTo>
                  <a:pt x="7590730" y="995610"/>
                </a:lnTo>
                <a:lnTo>
                  <a:pt x="7580761" y="986405"/>
                </a:lnTo>
                <a:lnTo>
                  <a:pt x="7570793" y="986405"/>
                </a:lnTo>
                <a:lnTo>
                  <a:pt x="7560057" y="991008"/>
                </a:lnTo>
                <a:lnTo>
                  <a:pt x="7570793" y="1000979"/>
                </a:lnTo>
                <a:lnTo>
                  <a:pt x="7560057" y="1006348"/>
                </a:lnTo>
                <a:lnTo>
                  <a:pt x="7560057" y="1011717"/>
                </a:lnTo>
                <a:lnTo>
                  <a:pt x="7540887" y="1006348"/>
                </a:lnTo>
                <a:lnTo>
                  <a:pt x="7530918" y="1006348"/>
                </a:lnTo>
                <a:lnTo>
                  <a:pt x="7520949" y="1000979"/>
                </a:lnTo>
                <a:lnTo>
                  <a:pt x="7500245" y="1006348"/>
                </a:lnTo>
                <a:lnTo>
                  <a:pt x="7481075" y="1011717"/>
                </a:lnTo>
                <a:lnTo>
                  <a:pt x="7490277" y="1017087"/>
                </a:lnTo>
                <a:lnTo>
                  <a:pt x="7490277" y="1031660"/>
                </a:lnTo>
                <a:lnTo>
                  <a:pt x="7490277" y="1037030"/>
                </a:lnTo>
                <a:lnTo>
                  <a:pt x="7510981" y="1027058"/>
                </a:lnTo>
                <a:lnTo>
                  <a:pt x="7520949" y="1021689"/>
                </a:lnTo>
                <a:lnTo>
                  <a:pt x="7540887" y="1021689"/>
                </a:lnTo>
                <a:lnTo>
                  <a:pt x="7560057" y="1011717"/>
                </a:lnTo>
                <a:lnTo>
                  <a:pt x="7580761" y="1011717"/>
                </a:lnTo>
                <a:lnTo>
                  <a:pt x="7560057" y="1031660"/>
                </a:lnTo>
                <a:lnTo>
                  <a:pt x="7530918" y="1031660"/>
                </a:lnTo>
                <a:lnTo>
                  <a:pt x="7550089" y="1042399"/>
                </a:lnTo>
                <a:lnTo>
                  <a:pt x="7550089" y="1037030"/>
                </a:lnTo>
                <a:lnTo>
                  <a:pt x="7570793" y="1037030"/>
                </a:lnTo>
                <a:lnTo>
                  <a:pt x="7599932" y="1021689"/>
                </a:lnTo>
                <a:lnTo>
                  <a:pt x="7619869" y="1021689"/>
                </a:lnTo>
                <a:lnTo>
                  <a:pt x="7630605" y="1017087"/>
                </a:lnTo>
                <a:lnTo>
                  <a:pt x="7650541" y="1011717"/>
                </a:lnTo>
                <a:lnTo>
                  <a:pt x="7650541" y="1000979"/>
                </a:lnTo>
                <a:lnTo>
                  <a:pt x="7680447" y="1000979"/>
                </a:lnTo>
                <a:lnTo>
                  <a:pt x="7690417" y="1006348"/>
                </a:lnTo>
                <a:lnTo>
                  <a:pt x="7710353" y="1011717"/>
                </a:lnTo>
                <a:lnTo>
                  <a:pt x="7740259" y="991008"/>
                </a:lnTo>
                <a:lnTo>
                  <a:pt x="7760197" y="991008"/>
                </a:lnTo>
                <a:lnTo>
                  <a:pt x="7790103" y="986405"/>
                </a:lnTo>
                <a:lnTo>
                  <a:pt x="7800071" y="981036"/>
                </a:lnTo>
                <a:lnTo>
                  <a:pt x="7820009" y="970298"/>
                </a:lnTo>
                <a:lnTo>
                  <a:pt x="7830744" y="970298"/>
                </a:lnTo>
                <a:lnTo>
                  <a:pt x="7779367" y="991008"/>
                </a:lnTo>
                <a:lnTo>
                  <a:pt x="7750228" y="1011717"/>
                </a:lnTo>
                <a:lnTo>
                  <a:pt x="7719555" y="1011717"/>
                </a:lnTo>
                <a:lnTo>
                  <a:pt x="7719555" y="1017087"/>
                </a:lnTo>
                <a:lnTo>
                  <a:pt x="7700385" y="1021689"/>
                </a:lnTo>
                <a:lnTo>
                  <a:pt x="7690417" y="1031660"/>
                </a:lnTo>
                <a:lnTo>
                  <a:pt x="7669712" y="1042399"/>
                </a:lnTo>
                <a:lnTo>
                  <a:pt x="7659743" y="1037030"/>
                </a:lnTo>
                <a:lnTo>
                  <a:pt x="7650541" y="1042399"/>
                </a:lnTo>
                <a:lnTo>
                  <a:pt x="7640573" y="1027058"/>
                </a:lnTo>
                <a:lnTo>
                  <a:pt x="7640573" y="1042399"/>
                </a:lnTo>
                <a:lnTo>
                  <a:pt x="7630605" y="1042399"/>
                </a:lnTo>
                <a:lnTo>
                  <a:pt x="7630605" y="1031660"/>
                </a:lnTo>
                <a:lnTo>
                  <a:pt x="7619869" y="1031660"/>
                </a:lnTo>
                <a:lnTo>
                  <a:pt x="7580761" y="1057739"/>
                </a:lnTo>
                <a:lnTo>
                  <a:pt x="7580761" y="1067711"/>
                </a:lnTo>
                <a:lnTo>
                  <a:pt x="7570793" y="1073080"/>
                </a:lnTo>
                <a:lnTo>
                  <a:pt x="7580761" y="1077682"/>
                </a:lnTo>
                <a:lnTo>
                  <a:pt x="7590730" y="1083052"/>
                </a:lnTo>
                <a:lnTo>
                  <a:pt x="7609901" y="1083052"/>
                </a:lnTo>
                <a:lnTo>
                  <a:pt x="7560057" y="1109131"/>
                </a:lnTo>
                <a:lnTo>
                  <a:pt x="7580761" y="1113733"/>
                </a:lnTo>
                <a:lnTo>
                  <a:pt x="7599932" y="1109131"/>
                </a:lnTo>
                <a:lnTo>
                  <a:pt x="7630605" y="1103761"/>
                </a:lnTo>
                <a:lnTo>
                  <a:pt x="7630605" y="1088421"/>
                </a:lnTo>
                <a:lnTo>
                  <a:pt x="7619869" y="1088421"/>
                </a:lnTo>
                <a:lnTo>
                  <a:pt x="7619869" y="1073080"/>
                </a:lnTo>
                <a:lnTo>
                  <a:pt x="7609901" y="1067711"/>
                </a:lnTo>
                <a:lnTo>
                  <a:pt x="7630605" y="1057739"/>
                </a:lnTo>
                <a:lnTo>
                  <a:pt x="7640573" y="1057739"/>
                </a:lnTo>
                <a:lnTo>
                  <a:pt x="7640573" y="1067711"/>
                </a:lnTo>
                <a:lnTo>
                  <a:pt x="7659743" y="1067711"/>
                </a:lnTo>
                <a:lnTo>
                  <a:pt x="7650541" y="1073080"/>
                </a:lnTo>
                <a:lnTo>
                  <a:pt x="7640573" y="1077682"/>
                </a:lnTo>
                <a:lnTo>
                  <a:pt x="7640573" y="1083052"/>
                </a:lnTo>
                <a:lnTo>
                  <a:pt x="7659743" y="1083052"/>
                </a:lnTo>
                <a:lnTo>
                  <a:pt x="7659743" y="1067711"/>
                </a:lnTo>
                <a:lnTo>
                  <a:pt x="7659743" y="1057739"/>
                </a:lnTo>
                <a:lnTo>
                  <a:pt x="7640573" y="1057739"/>
                </a:lnTo>
                <a:lnTo>
                  <a:pt x="7659743" y="1047001"/>
                </a:lnTo>
                <a:lnTo>
                  <a:pt x="7669712" y="1042399"/>
                </a:lnTo>
                <a:lnTo>
                  <a:pt x="7690417" y="1042399"/>
                </a:lnTo>
                <a:lnTo>
                  <a:pt x="7710353" y="1031660"/>
                </a:lnTo>
                <a:lnTo>
                  <a:pt x="7729524" y="1021689"/>
                </a:lnTo>
                <a:lnTo>
                  <a:pt x="7760197" y="1017087"/>
                </a:lnTo>
                <a:lnTo>
                  <a:pt x="7770165" y="1017087"/>
                </a:lnTo>
                <a:lnTo>
                  <a:pt x="7800071" y="1021689"/>
                </a:lnTo>
                <a:lnTo>
                  <a:pt x="7790103" y="1027058"/>
                </a:lnTo>
                <a:lnTo>
                  <a:pt x="7770165" y="1021689"/>
                </a:lnTo>
                <a:lnTo>
                  <a:pt x="7760197" y="1027058"/>
                </a:lnTo>
                <a:lnTo>
                  <a:pt x="7760197" y="1037030"/>
                </a:lnTo>
                <a:lnTo>
                  <a:pt x="7750228" y="1031660"/>
                </a:lnTo>
                <a:lnTo>
                  <a:pt x="7740259" y="1042399"/>
                </a:lnTo>
                <a:lnTo>
                  <a:pt x="7719555" y="1037030"/>
                </a:lnTo>
                <a:lnTo>
                  <a:pt x="7719555" y="1047001"/>
                </a:lnTo>
                <a:lnTo>
                  <a:pt x="7700385" y="1057739"/>
                </a:lnTo>
                <a:lnTo>
                  <a:pt x="7680447" y="1057739"/>
                </a:lnTo>
                <a:lnTo>
                  <a:pt x="7690417" y="1073080"/>
                </a:lnTo>
                <a:lnTo>
                  <a:pt x="7700385" y="1073080"/>
                </a:lnTo>
                <a:lnTo>
                  <a:pt x="7710353" y="1063109"/>
                </a:lnTo>
                <a:lnTo>
                  <a:pt x="7719555" y="1067711"/>
                </a:lnTo>
                <a:lnTo>
                  <a:pt x="7700385" y="1077682"/>
                </a:lnTo>
                <a:lnTo>
                  <a:pt x="7719555" y="1077682"/>
                </a:lnTo>
                <a:lnTo>
                  <a:pt x="7729524" y="1073080"/>
                </a:lnTo>
                <a:lnTo>
                  <a:pt x="7750228" y="1067711"/>
                </a:lnTo>
                <a:lnTo>
                  <a:pt x="7750228" y="1073080"/>
                </a:lnTo>
                <a:lnTo>
                  <a:pt x="7729524" y="1077682"/>
                </a:lnTo>
                <a:lnTo>
                  <a:pt x="7710353" y="1083052"/>
                </a:lnTo>
                <a:lnTo>
                  <a:pt x="7710353" y="1088421"/>
                </a:lnTo>
                <a:lnTo>
                  <a:pt x="7690417" y="1099159"/>
                </a:lnTo>
                <a:lnTo>
                  <a:pt x="7659743" y="1109131"/>
                </a:lnTo>
                <a:lnTo>
                  <a:pt x="7630605" y="1119102"/>
                </a:lnTo>
                <a:lnTo>
                  <a:pt x="7630605" y="1124471"/>
                </a:lnTo>
                <a:lnTo>
                  <a:pt x="7650541" y="1124471"/>
                </a:lnTo>
                <a:lnTo>
                  <a:pt x="7659743" y="1129841"/>
                </a:lnTo>
                <a:lnTo>
                  <a:pt x="7659743" y="1135210"/>
                </a:lnTo>
                <a:lnTo>
                  <a:pt x="7659743" y="1139812"/>
                </a:lnTo>
                <a:lnTo>
                  <a:pt x="7630605" y="1139812"/>
                </a:lnTo>
                <a:lnTo>
                  <a:pt x="7619869" y="1135210"/>
                </a:lnTo>
                <a:lnTo>
                  <a:pt x="7619869" y="1129841"/>
                </a:lnTo>
                <a:lnTo>
                  <a:pt x="7609901" y="1129841"/>
                </a:lnTo>
                <a:lnTo>
                  <a:pt x="7599932" y="1135210"/>
                </a:lnTo>
                <a:lnTo>
                  <a:pt x="7619869" y="1139812"/>
                </a:lnTo>
                <a:lnTo>
                  <a:pt x="7630605" y="1139812"/>
                </a:lnTo>
                <a:lnTo>
                  <a:pt x="7630605" y="1149783"/>
                </a:lnTo>
                <a:lnTo>
                  <a:pt x="7640573" y="1155153"/>
                </a:lnTo>
                <a:lnTo>
                  <a:pt x="7659743" y="1149783"/>
                </a:lnTo>
                <a:lnTo>
                  <a:pt x="7690417" y="1135210"/>
                </a:lnTo>
                <a:lnTo>
                  <a:pt x="7700385" y="1135210"/>
                </a:lnTo>
                <a:lnTo>
                  <a:pt x="7710353" y="1139812"/>
                </a:lnTo>
                <a:lnTo>
                  <a:pt x="7729524" y="1139812"/>
                </a:lnTo>
                <a:lnTo>
                  <a:pt x="7700385" y="1135210"/>
                </a:lnTo>
                <a:lnTo>
                  <a:pt x="7710353" y="1129841"/>
                </a:lnTo>
                <a:lnTo>
                  <a:pt x="7740259" y="1119102"/>
                </a:lnTo>
                <a:lnTo>
                  <a:pt x="7750228" y="1119102"/>
                </a:lnTo>
                <a:lnTo>
                  <a:pt x="7750228" y="1129841"/>
                </a:lnTo>
                <a:lnTo>
                  <a:pt x="7770165" y="1129841"/>
                </a:lnTo>
                <a:lnTo>
                  <a:pt x="7770165" y="1139812"/>
                </a:lnTo>
                <a:lnTo>
                  <a:pt x="7800071" y="1135210"/>
                </a:lnTo>
                <a:lnTo>
                  <a:pt x="7790103" y="1129841"/>
                </a:lnTo>
                <a:lnTo>
                  <a:pt x="7810040" y="1113733"/>
                </a:lnTo>
                <a:lnTo>
                  <a:pt x="7820009" y="1124471"/>
                </a:lnTo>
                <a:lnTo>
                  <a:pt x="7839179" y="1124471"/>
                </a:lnTo>
                <a:lnTo>
                  <a:pt x="7859883" y="1124471"/>
                </a:lnTo>
                <a:lnTo>
                  <a:pt x="7869851" y="1113733"/>
                </a:lnTo>
                <a:lnTo>
                  <a:pt x="7879821" y="1113733"/>
                </a:lnTo>
                <a:lnTo>
                  <a:pt x="7879821" y="1129841"/>
                </a:lnTo>
                <a:lnTo>
                  <a:pt x="7919695" y="1129841"/>
                </a:lnTo>
                <a:lnTo>
                  <a:pt x="7939632" y="1119102"/>
                </a:lnTo>
                <a:lnTo>
                  <a:pt x="7948834" y="1119102"/>
                </a:lnTo>
                <a:lnTo>
                  <a:pt x="7959569" y="1135210"/>
                </a:lnTo>
                <a:lnTo>
                  <a:pt x="7939632" y="1145181"/>
                </a:lnTo>
                <a:lnTo>
                  <a:pt x="7919695" y="1145181"/>
                </a:lnTo>
                <a:lnTo>
                  <a:pt x="7919695" y="1149783"/>
                </a:lnTo>
                <a:lnTo>
                  <a:pt x="7898991" y="1160522"/>
                </a:lnTo>
                <a:lnTo>
                  <a:pt x="7929663" y="1165891"/>
                </a:lnTo>
                <a:lnTo>
                  <a:pt x="7909726" y="1170493"/>
                </a:lnTo>
                <a:lnTo>
                  <a:pt x="7919695" y="1181232"/>
                </a:lnTo>
                <a:lnTo>
                  <a:pt x="7919695" y="1185834"/>
                </a:lnTo>
                <a:lnTo>
                  <a:pt x="7919695" y="1191203"/>
                </a:lnTo>
                <a:lnTo>
                  <a:pt x="7909726" y="1196573"/>
                </a:lnTo>
                <a:lnTo>
                  <a:pt x="7919695" y="1201175"/>
                </a:lnTo>
                <a:lnTo>
                  <a:pt x="7909726" y="1201175"/>
                </a:lnTo>
                <a:lnTo>
                  <a:pt x="7909726" y="1206544"/>
                </a:lnTo>
                <a:lnTo>
                  <a:pt x="7929663" y="1206544"/>
                </a:lnTo>
                <a:lnTo>
                  <a:pt x="7939632" y="1196573"/>
                </a:lnTo>
                <a:lnTo>
                  <a:pt x="7948834" y="1206544"/>
                </a:lnTo>
                <a:lnTo>
                  <a:pt x="7939632" y="1217282"/>
                </a:lnTo>
                <a:lnTo>
                  <a:pt x="7909726" y="1227254"/>
                </a:lnTo>
                <a:lnTo>
                  <a:pt x="7909726" y="1231856"/>
                </a:lnTo>
                <a:lnTo>
                  <a:pt x="7889022" y="1237225"/>
                </a:lnTo>
                <a:lnTo>
                  <a:pt x="7869851" y="1242594"/>
                </a:lnTo>
                <a:lnTo>
                  <a:pt x="7869851" y="1237225"/>
                </a:lnTo>
                <a:lnTo>
                  <a:pt x="7859883" y="1242594"/>
                </a:lnTo>
                <a:lnTo>
                  <a:pt x="7830744" y="1231856"/>
                </a:lnTo>
                <a:lnTo>
                  <a:pt x="7820009" y="1231856"/>
                </a:lnTo>
                <a:lnTo>
                  <a:pt x="7820009" y="1242594"/>
                </a:lnTo>
                <a:lnTo>
                  <a:pt x="7820009" y="1247964"/>
                </a:lnTo>
                <a:lnTo>
                  <a:pt x="7810040" y="1257935"/>
                </a:lnTo>
                <a:lnTo>
                  <a:pt x="7820009" y="1262537"/>
                </a:lnTo>
                <a:lnTo>
                  <a:pt x="7800071" y="1267907"/>
                </a:lnTo>
                <a:lnTo>
                  <a:pt x="7779367" y="1267907"/>
                </a:lnTo>
                <a:lnTo>
                  <a:pt x="7770165" y="1273276"/>
                </a:lnTo>
                <a:lnTo>
                  <a:pt x="7750228" y="1262537"/>
                </a:lnTo>
                <a:lnTo>
                  <a:pt x="7710353" y="1278645"/>
                </a:lnTo>
                <a:lnTo>
                  <a:pt x="7719555" y="1289383"/>
                </a:lnTo>
                <a:lnTo>
                  <a:pt x="7740259" y="1289383"/>
                </a:lnTo>
                <a:lnTo>
                  <a:pt x="7729524" y="1293986"/>
                </a:lnTo>
                <a:lnTo>
                  <a:pt x="7719555" y="1293986"/>
                </a:lnTo>
                <a:lnTo>
                  <a:pt x="7719555" y="1303957"/>
                </a:lnTo>
                <a:lnTo>
                  <a:pt x="7700385" y="1303957"/>
                </a:lnTo>
                <a:lnTo>
                  <a:pt x="7700385" y="1298588"/>
                </a:lnTo>
                <a:lnTo>
                  <a:pt x="7690417" y="1309326"/>
                </a:lnTo>
                <a:lnTo>
                  <a:pt x="7680447" y="1314696"/>
                </a:lnTo>
                <a:lnTo>
                  <a:pt x="7669712" y="1314696"/>
                </a:lnTo>
                <a:lnTo>
                  <a:pt x="7680447" y="1324667"/>
                </a:lnTo>
                <a:lnTo>
                  <a:pt x="7650541" y="1330036"/>
                </a:lnTo>
                <a:lnTo>
                  <a:pt x="7630605" y="1330036"/>
                </a:lnTo>
                <a:lnTo>
                  <a:pt x="7619869" y="1340008"/>
                </a:lnTo>
                <a:lnTo>
                  <a:pt x="7609901" y="1340008"/>
                </a:lnTo>
                <a:lnTo>
                  <a:pt x="7599932" y="1350746"/>
                </a:lnTo>
                <a:lnTo>
                  <a:pt x="7590730" y="1350746"/>
                </a:lnTo>
                <a:lnTo>
                  <a:pt x="7599932" y="1340008"/>
                </a:lnTo>
                <a:lnTo>
                  <a:pt x="7580761" y="1334639"/>
                </a:lnTo>
                <a:lnTo>
                  <a:pt x="7570793" y="1345377"/>
                </a:lnTo>
                <a:lnTo>
                  <a:pt x="7580761" y="1345377"/>
                </a:lnTo>
                <a:lnTo>
                  <a:pt x="7580761" y="1355348"/>
                </a:lnTo>
                <a:lnTo>
                  <a:pt x="7560057" y="1355348"/>
                </a:lnTo>
                <a:lnTo>
                  <a:pt x="7560057" y="1350746"/>
                </a:lnTo>
                <a:lnTo>
                  <a:pt x="7550089" y="1350746"/>
                </a:lnTo>
                <a:lnTo>
                  <a:pt x="7481075" y="1376058"/>
                </a:lnTo>
                <a:lnTo>
                  <a:pt x="7481075" y="1386030"/>
                </a:lnTo>
                <a:lnTo>
                  <a:pt x="7461137" y="1391399"/>
                </a:lnTo>
                <a:lnTo>
                  <a:pt x="7471107" y="1396768"/>
                </a:lnTo>
                <a:lnTo>
                  <a:pt x="7450403" y="1396768"/>
                </a:lnTo>
                <a:lnTo>
                  <a:pt x="7440433" y="1416711"/>
                </a:lnTo>
                <a:lnTo>
                  <a:pt x="7450403" y="1416711"/>
                </a:lnTo>
                <a:lnTo>
                  <a:pt x="7481075" y="1402138"/>
                </a:lnTo>
                <a:lnTo>
                  <a:pt x="7490277" y="1402138"/>
                </a:lnTo>
                <a:lnTo>
                  <a:pt x="7510981" y="1402138"/>
                </a:lnTo>
                <a:lnTo>
                  <a:pt x="7520949" y="1391399"/>
                </a:lnTo>
                <a:lnTo>
                  <a:pt x="7560057" y="1381428"/>
                </a:lnTo>
                <a:lnTo>
                  <a:pt x="7560057" y="1370689"/>
                </a:lnTo>
                <a:lnTo>
                  <a:pt x="7570793" y="1366087"/>
                </a:lnTo>
                <a:lnTo>
                  <a:pt x="7599932" y="1366087"/>
                </a:lnTo>
                <a:lnTo>
                  <a:pt x="7609901" y="1355348"/>
                </a:lnTo>
                <a:lnTo>
                  <a:pt x="7630605" y="1355348"/>
                </a:lnTo>
                <a:lnTo>
                  <a:pt x="7650541" y="1340008"/>
                </a:lnTo>
                <a:lnTo>
                  <a:pt x="7669712" y="1334639"/>
                </a:lnTo>
                <a:lnTo>
                  <a:pt x="7690417" y="1330036"/>
                </a:lnTo>
                <a:lnTo>
                  <a:pt x="7710353" y="1320065"/>
                </a:lnTo>
                <a:lnTo>
                  <a:pt x="7740259" y="1309326"/>
                </a:lnTo>
                <a:lnTo>
                  <a:pt x="7770165" y="1298588"/>
                </a:lnTo>
                <a:lnTo>
                  <a:pt x="7790103" y="1284014"/>
                </a:lnTo>
                <a:lnTo>
                  <a:pt x="7810040" y="1284014"/>
                </a:lnTo>
                <a:lnTo>
                  <a:pt x="7790103" y="1298588"/>
                </a:lnTo>
                <a:lnTo>
                  <a:pt x="7779367" y="1309326"/>
                </a:lnTo>
                <a:lnTo>
                  <a:pt x="7790103" y="1309326"/>
                </a:lnTo>
                <a:lnTo>
                  <a:pt x="7810040" y="1293986"/>
                </a:lnTo>
                <a:lnTo>
                  <a:pt x="7820009" y="1303957"/>
                </a:lnTo>
                <a:lnTo>
                  <a:pt x="7830744" y="1303957"/>
                </a:lnTo>
                <a:lnTo>
                  <a:pt x="7839179" y="1309326"/>
                </a:lnTo>
                <a:lnTo>
                  <a:pt x="7839179" y="1314696"/>
                </a:lnTo>
                <a:lnTo>
                  <a:pt x="7849915" y="1320065"/>
                </a:lnTo>
                <a:lnTo>
                  <a:pt x="7869851" y="1314696"/>
                </a:lnTo>
                <a:lnTo>
                  <a:pt x="7869851" y="1309326"/>
                </a:lnTo>
                <a:lnTo>
                  <a:pt x="7849915" y="1303957"/>
                </a:lnTo>
                <a:lnTo>
                  <a:pt x="7830744" y="1298588"/>
                </a:lnTo>
                <a:lnTo>
                  <a:pt x="7849915" y="1293986"/>
                </a:lnTo>
                <a:lnTo>
                  <a:pt x="7869851" y="1298588"/>
                </a:lnTo>
                <a:lnTo>
                  <a:pt x="7889022" y="1293986"/>
                </a:lnTo>
                <a:lnTo>
                  <a:pt x="7898991" y="1293986"/>
                </a:lnTo>
                <a:lnTo>
                  <a:pt x="7909726" y="1289383"/>
                </a:lnTo>
                <a:lnTo>
                  <a:pt x="7909726" y="1284014"/>
                </a:lnTo>
                <a:lnTo>
                  <a:pt x="7909726" y="1273276"/>
                </a:lnTo>
                <a:lnTo>
                  <a:pt x="7929663" y="1284014"/>
                </a:lnTo>
                <a:lnTo>
                  <a:pt x="7939632" y="1273276"/>
                </a:lnTo>
                <a:lnTo>
                  <a:pt x="7948834" y="1278645"/>
                </a:lnTo>
                <a:lnTo>
                  <a:pt x="7969538" y="1273276"/>
                </a:lnTo>
                <a:lnTo>
                  <a:pt x="7969538" y="1267907"/>
                </a:lnTo>
                <a:lnTo>
                  <a:pt x="8029350" y="1237225"/>
                </a:lnTo>
                <a:lnTo>
                  <a:pt x="8029350" y="1221885"/>
                </a:lnTo>
                <a:lnTo>
                  <a:pt x="8019381" y="1221885"/>
                </a:lnTo>
                <a:lnTo>
                  <a:pt x="8008645" y="1227254"/>
                </a:lnTo>
                <a:lnTo>
                  <a:pt x="7979507" y="1227254"/>
                </a:lnTo>
                <a:lnTo>
                  <a:pt x="7989475" y="1231856"/>
                </a:lnTo>
                <a:lnTo>
                  <a:pt x="7969538" y="1242594"/>
                </a:lnTo>
                <a:lnTo>
                  <a:pt x="7939632" y="1247964"/>
                </a:lnTo>
                <a:lnTo>
                  <a:pt x="7929663" y="1257935"/>
                </a:lnTo>
                <a:lnTo>
                  <a:pt x="7909726" y="1273276"/>
                </a:lnTo>
                <a:lnTo>
                  <a:pt x="7898991" y="1273276"/>
                </a:lnTo>
                <a:lnTo>
                  <a:pt x="7889022" y="1273276"/>
                </a:lnTo>
                <a:lnTo>
                  <a:pt x="7879821" y="1267907"/>
                </a:lnTo>
                <a:lnTo>
                  <a:pt x="7869851" y="1267907"/>
                </a:lnTo>
                <a:lnTo>
                  <a:pt x="7849915" y="1278645"/>
                </a:lnTo>
                <a:lnTo>
                  <a:pt x="7839179" y="1267907"/>
                </a:lnTo>
                <a:lnTo>
                  <a:pt x="7869851" y="1257935"/>
                </a:lnTo>
                <a:lnTo>
                  <a:pt x="7889022" y="1247964"/>
                </a:lnTo>
                <a:lnTo>
                  <a:pt x="7909726" y="1237225"/>
                </a:lnTo>
                <a:lnTo>
                  <a:pt x="7919695" y="1231856"/>
                </a:lnTo>
                <a:lnTo>
                  <a:pt x="7929663" y="1231856"/>
                </a:lnTo>
                <a:lnTo>
                  <a:pt x="7948834" y="1217282"/>
                </a:lnTo>
                <a:lnTo>
                  <a:pt x="7959569" y="1221885"/>
                </a:lnTo>
                <a:lnTo>
                  <a:pt x="7969538" y="1211913"/>
                </a:lnTo>
                <a:lnTo>
                  <a:pt x="8000211" y="1206544"/>
                </a:lnTo>
                <a:lnTo>
                  <a:pt x="8019381" y="1196573"/>
                </a:lnTo>
                <a:lnTo>
                  <a:pt x="8029350" y="1196573"/>
                </a:lnTo>
                <a:lnTo>
                  <a:pt x="8029350" y="1191203"/>
                </a:lnTo>
                <a:lnTo>
                  <a:pt x="8049287" y="1185834"/>
                </a:lnTo>
                <a:lnTo>
                  <a:pt x="8060023" y="1181232"/>
                </a:lnTo>
                <a:lnTo>
                  <a:pt x="8068457" y="1185834"/>
                </a:lnTo>
                <a:lnTo>
                  <a:pt x="8089161" y="1191203"/>
                </a:lnTo>
                <a:lnTo>
                  <a:pt x="8079193" y="1196573"/>
                </a:lnTo>
                <a:lnTo>
                  <a:pt x="8079193" y="1201175"/>
                </a:lnTo>
                <a:lnTo>
                  <a:pt x="8068457" y="1201175"/>
                </a:lnTo>
                <a:lnTo>
                  <a:pt x="8039319" y="1217282"/>
                </a:lnTo>
                <a:lnTo>
                  <a:pt x="8060023" y="1217282"/>
                </a:lnTo>
                <a:lnTo>
                  <a:pt x="8060023" y="1211913"/>
                </a:lnTo>
                <a:lnTo>
                  <a:pt x="8079193" y="1206544"/>
                </a:lnTo>
                <a:lnTo>
                  <a:pt x="8099130" y="1201175"/>
                </a:lnTo>
                <a:lnTo>
                  <a:pt x="8099130" y="1211913"/>
                </a:lnTo>
                <a:lnTo>
                  <a:pt x="8119835" y="1217282"/>
                </a:lnTo>
                <a:lnTo>
                  <a:pt x="8129036" y="1206544"/>
                </a:lnTo>
                <a:lnTo>
                  <a:pt x="8148973" y="1206544"/>
                </a:lnTo>
                <a:lnTo>
                  <a:pt x="8178113" y="1185834"/>
                </a:lnTo>
                <a:lnTo>
                  <a:pt x="8169677" y="1175863"/>
                </a:lnTo>
                <a:lnTo>
                  <a:pt x="8139005" y="1191203"/>
                </a:lnTo>
                <a:lnTo>
                  <a:pt x="8129036" y="1196573"/>
                </a:lnTo>
                <a:lnTo>
                  <a:pt x="8139005" y="1201175"/>
                </a:lnTo>
                <a:lnTo>
                  <a:pt x="8119835" y="1201175"/>
                </a:lnTo>
                <a:lnTo>
                  <a:pt x="8119835" y="1191203"/>
                </a:lnTo>
                <a:lnTo>
                  <a:pt x="8119835" y="1181232"/>
                </a:lnTo>
                <a:lnTo>
                  <a:pt x="8109865" y="1181232"/>
                </a:lnTo>
                <a:lnTo>
                  <a:pt x="8109865" y="1175863"/>
                </a:lnTo>
                <a:lnTo>
                  <a:pt x="8099130" y="1170493"/>
                </a:lnTo>
                <a:lnTo>
                  <a:pt x="8148973" y="1145181"/>
                </a:lnTo>
                <a:lnTo>
                  <a:pt x="8158942" y="1155153"/>
                </a:lnTo>
                <a:lnTo>
                  <a:pt x="8169677" y="1149783"/>
                </a:lnTo>
                <a:lnTo>
                  <a:pt x="8178113" y="1149783"/>
                </a:lnTo>
                <a:lnTo>
                  <a:pt x="8178113" y="1160522"/>
                </a:lnTo>
                <a:lnTo>
                  <a:pt x="8229489" y="1135210"/>
                </a:lnTo>
                <a:lnTo>
                  <a:pt x="8218754" y="1129841"/>
                </a:lnTo>
                <a:lnTo>
                  <a:pt x="8218754" y="1119102"/>
                </a:lnTo>
                <a:lnTo>
                  <a:pt x="8248659" y="1113733"/>
                </a:lnTo>
                <a:lnTo>
                  <a:pt x="8248659" y="1109131"/>
                </a:lnTo>
                <a:lnTo>
                  <a:pt x="8279333" y="1093790"/>
                </a:lnTo>
                <a:lnTo>
                  <a:pt x="8298503" y="1088421"/>
                </a:lnTo>
                <a:lnTo>
                  <a:pt x="8318440" y="1088421"/>
                </a:lnTo>
                <a:lnTo>
                  <a:pt x="8328409" y="1093790"/>
                </a:lnTo>
                <a:lnTo>
                  <a:pt x="8318440" y="1099159"/>
                </a:lnTo>
                <a:lnTo>
                  <a:pt x="8318440" y="1109131"/>
                </a:lnTo>
                <a:lnTo>
                  <a:pt x="8339144" y="1109131"/>
                </a:lnTo>
                <a:lnTo>
                  <a:pt x="8339144" y="1119102"/>
                </a:lnTo>
                <a:lnTo>
                  <a:pt x="8318440" y="1124471"/>
                </a:lnTo>
                <a:lnTo>
                  <a:pt x="8339144" y="1129841"/>
                </a:lnTo>
                <a:lnTo>
                  <a:pt x="8368283" y="1113733"/>
                </a:lnTo>
                <a:lnTo>
                  <a:pt x="8368283" y="1099159"/>
                </a:lnTo>
                <a:lnTo>
                  <a:pt x="8358315" y="1093790"/>
                </a:lnTo>
                <a:lnTo>
                  <a:pt x="8388221" y="1083052"/>
                </a:lnTo>
                <a:lnTo>
                  <a:pt x="8398956" y="1088421"/>
                </a:lnTo>
                <a:lnTo>
                  <a:pt x="8408925" y="1088421"/>
                </a:lnTo>
                <a:lnTo>
                  <a:pt x="8408925" y="1099159"/>
                </a:lnTo>
                <a:lnTo>
                  <a:pt x="8438064" y="1088421"/>
                </a:lnTo>
                <a:lnTo>
                  <a:pt x="8428095" y="1083052"/>
                </a:lnTo>
                <a:lnTo>
                  <a:pt x="8418126" y="1088421"/>
                </a:lnTo>
                <a:lnTo>
                  <a:pt x="8408925" y="1088421"/>
                </a:lnTo>
                <a:lnTo>
                  <a:pt x="8418126" y="1083052"/>
                </a:lnTo>
                <a:lnTo>
                  <a:pt x="8398956" y="1083052"/>
                </a:lnTo>
                <a:lnTo>
                  <a:pt x="8388221" y="1083052"/>
                </a:lnTo>
                <a:lnTo>
                  <a:pt x="8388221" y="1077682"/>
                </a:lnTo>
                <a:lnTo>
                  <a:pt x="8368283" y="1073080"/>
                </a:lnTo>
                <a:lnTo>
                  <a:pt x="8378252" y="1067711"/>
                </a:lnTo>
                <a:lnTo>
                  <a:pt x="8368283" y="1067711"/>
                </a:lnTo>
                <a:lnTo>
                  <a:pt x="8368283" y="1063109"/>
                </a:lnTo>
                <a:lnTo>
                  <a:pt x="8388221" y="1052370"/>
                </a:lnTo>
                <a:lnTo>
                  <a:pt x="8398956" y="1067711"/>
                </a:lnTo>
                <a:lnTo>
                  <a:pt x="8398956" y="1063109"/>
                </a:lnTo>
                <a:lnTo>
                  <a:pt x="8418126" y="1047001"/>
                </a:lnTo>
                <a:lnTo>
                  <a:pt x="8428095" y="1052370"/>
                </a:lnTo>
                <a:lnTo>
                  <a:pt x="8438064" y="1057739"/>
                </a:lnTo>
                <a:lnTo>
                  <a:pt x="8418126" y="1057739"/>
                </a:lnTo>
                <a:lnTo>
                  <a:pt x="8408925" y="1073080"/>
                </a:lnTo>
                <a:lnTo>
                  <a:pt x="8418126" y="1073080"/>
                </a:lnTo>
                <a:lnTo>
                  <a:pt x="8438064" y="1057739"/>
                </a:lnTo>
                <a:lnTo>
                  <a:pt x="8448799" y="1057739"/>
                </a:lnTo>
                <a:lnTo>
                  <a:pt x="8477938" y="1042399"/>
                </a:lnTo>
                <a:lnTo>
                  <a:pt x="8497875" y="1042399"/>
                </a:lnTo>
                <a:lnTo>
                  <a:pt x="8497875" y="1031660"/>
                </a:lnTo>
                <a:lnTo>
                  <a:pt x="8467970" y="1027058"/>
                </a:lnTo>
                <a:lnTo>
                  <a:pt x="8467970" y="1021689"/>
                </a:lnTo>
                <a:lnTo>
                  <a:pt x="8477938" y="1011717"/>
                </a:lnTo>
                <a:lnTo>
                  <a:pt x="8487907" y="1006348"/>
                </a:lnTo>
                <a:lnTo>
                  <a:pt x="8487907" y="1011717"/>
                </a:lnTo>
                <a:lnTo>
                  <a:pt x="8497875" y="1017087"/>
                </a:lnTo>
                <a:lnTo>
                  <a:pt x="8497875" y="1021689"/>
                </a:lnTo>
                <a:lnTo>
                  <a:pt x="8487907" y="1027058"/>
                </a:lnTo>
                <a:lnTo>
                  <a:pt x="8508611" y="1027058"/>
                </a:lnTo>
                <a:lnTo>
                  <a:pt x="8508611" y="1042399"/>
                </a:lnTo>
                <a:lnTo>
                  <a:pt x="8527781" y="1027058"/>
                </a:lnTo>
                <a:lnTo>
                  <a:pt x="8547719" y="1017087"/>
                </a:lnTo>
                <a:lnTo>
                  <a:pt x="8547719" y="1006348"/>
                </a:lnTo>
                <a:lnTo>
                  <a:pt x="8578391" y="1000979"/>
                </a:lnTo>
                <a:lnTo>
                  <a:pt x="8558454" y="1011717"/>
                </a:lnTo>
                <a:lnTo>
                  <a:pt x="8568423" y="1011717"/>
                </a:lnTo>
                <a:lnTo>
                  <a:pt x="8578391" y="1017087"/>
                </a:lnTo>
                <a:lnTo>
                  <a:pt x="8597562" y="1006348"/>
                </a:lnTo>
                <a:lnTo>
                  <a:pt x="8607530" y="1000979"/>
                </a:lnTo>
                <a:lnTo>
                  <a:pt x="8618266" y="991008"/>
                </a:lnTo>
                <a:lnTo>
                  <a:pt x="8638203" y="981036"/>
                </a:lnTo>
                <a:lnTo>
                  <a:pt x="8638203" y="970298"/>
                </a:lnTo>
                <a:lnTo>
                  <a:pt x="8628235" y="975667"/>
                </a:lnTo>
                <a:lnTo>
                  <a:pt x="8618266" y="975667"/>
                </a:lnTo>
                <a:lnTo>
                  <a:pt x="8618266" y="964928"/>
                </a:lnTo>
                <a:lnTo>
                  <a:pt x="8628235" y="959559"/>
                </a:lnTo>
                <a:lnTo>
                  <a:pt x="8647405" y="964928"/>
                </a:lnTo>
                <a:lnTo>
                  <a:pt x="8647405" y="975667"/>
                </a:lnTo>
                <a:lnTo>
                  <a:pt x="8688046" y="981036"/>
                </a:lnTo>
                <a:lnTo>
                  <a:pt x="8678078" y="981036"/>
                </a:lnTo>
                <a:lnTo>
                  <a:pt x="8688046" y="986405"/>
                </a:lnTo>
                <a:lnTo>
                  <a:pt x="8727921" y="970298"/>
                </a:lnTo>
                <a:lnTo>
                  <a:pt x="8737889" y="964928"/>
                </a:lnTo>
                <a:lnTo>
                  <a:pt x="8757060" y="954957"/>
                </a:lnTo>
                <a:lnTo>
                  <a:pt x="8757060" y="944985"/>
                </a:lnTo>
                <a:lnTo>
                  <a:pt x="8767029" y="934247"/>
                </a:lnTo>
                <a:lnTo>
                  <a:pt x="8776997" y="939616"/>
                </a:lnTo>
                <a:lnTo>
                  <a:pt x="8816872" y="928878"/>
                </a:lnTo>
                <a:lnTo>
                  <a:pt x="8816872" y="924276"/>
                </a:lnTo>
                <a:lnTo>
                  <a:pt x="8836809" y="918906"/>
                </a:lnTo>
                <a:lnTo>
                  <a:pt x="8867482" y="918906"/>
                </a:lnTo>
                <a:lnTo>
                  <a:pt x="8857513" y="914304"/>
                </a:lnTo>
                <a:lnTo>
                  <a:pt x="8857513" y="908935"/>
                </a:lnTo>
                <a:lnTo>
                  <a:pt x="8886652" y="908935"/>
                </a:lnTo>
                <a:lnTo>
                  <a:pt x="8907356" y="908935"/>
                </a:lnTo>
                <a:lnTo>
                  <a:pt x="8917325" y="908935"/>
                </a:lnTo>
                <a:lnTo>
                  <a:pt x="8917325" y="898196"/>
                </a:lnTo>
                <a:lnTo>
                  <a:pt x="8907356" y="908935"/>
                </a:lnTo>
                <a:lnTo>
                  <a:pt x="8907356" y="898196"/>
                </a:lnTo>
                <a:lnTo>
                  <a:pt x="8946464" y="882856"/>
                </a:lnTo>
                <a:lnTo>
                  <a:pt x="8987105" y="878254"/>
                </a:lnTo>
                <a:lnTo>
                  <a:pt x="8987105" y="872884"/>
                </a:lnTo>
                <a:lnTo>
                  <a:pt x="8996307" y="872884"/>
                </a:lnTo>
                <a:lnTo>
                  <a:pt x="9006276" y="862913"/>
                </a:lnTo>
                <a:lnTo>
                  <a:pt x="9017011" y="867515"/>
                </a:lnTo>
                <a:lnTo>
                  <a:pt x="9026980" y="862913"/>
                </a:lnTo>
                <a:lnTo>
                  <a:pt x="9046150" y="867515"/>
                </a:lnTo>
                <a:lnTo>
                  <a:pt x="9036948" y="872884"/>
                </a:lnTo>
                <a:lnTo>
                  <a:pt x="9056119" y="872884"/>
                </a:lnTo>
                <a:lnTo>
                  <a:pt x="9046150" y="878254"/>
                </a:lnTo>
                <a:lnTo>
                  <a:pt x="9066854" y="882856"/>
                </a:lnTo>
                <a:lnTo>
                  <a:pt x="9076823" y="878254"/>
                </a:lnTo>
                <a:lnTo>
                  <a:pt x="9096760" y="882856"/>
                </a:lnTo>
                <a:lnTo>
                  <a:pt x="9096760" y="888225"/>
                </a:lnTo>
                <a:lnTo>
                  <a:pt x="9076823" y="888225"/>
                </a:lnTo>
                <a:lnTo>
                  <a:pt x="9076823" y="898196"/>
                </a:lnTo>
                <a:lnTo>
                  <a:pt x="9046150" y="903566"/>
                </a:lnTo>
                <a:lnTo>
                  <a:pt x="9046150" y="908935"/>
                </a:lnTo>
                <a:lnTo>
                  <a:pt x="9036948" y="908935"/>
                </a:lnTo>
                <a:lnTo>
                  <a:pt x="9017011" y="914304"/>
                </a:lnTo>
                <a:lnTo>
                  <a:pt x="9026980" y="924276"/>
                </a:lnTo>
                <a:lnTo>
                  <a:pt x="9056119" y="914304"/>
                </a:lnTo>
                <a:lnTo>
                  <a:pt x="9046150" y="908935"/>
                </a:lnTo>
                <a:lnTo>
                  <a:pt x="9056119" y="908935"/>
                </a:lnTo>
                <a:lnTo>
                  <a:pt x="9071035" y="912803"/>
                </a:lnTo>
                <a:lnTo>
                  <a:pt x="9066854" y="914304"/>
                </a:lnTo>
                <a:lnTo>
                  <a:pt x="9086792" y="924276"/>
                </a:lnTo>
                <a:lnTo>
                  <a:pt x="9066854" y="934247"/>
                </a:lnTo>
                <a:lnTo>
                  <a:pt x="9046150" y="934247"/>
                </a:lnTo>
                <a:lnTo>
                  <a:pt x="9046150" y="944985"/>
                </a:lnTo>
                <a:lnTo>
                  <a:pt x="9036948" y="944985"/>
                </a:lnTo>
                <a:lnTo>
                  <a:pt x="9036948" y="934247"/>
                </a:lnTo>
                <a:lnTo>
                  <a:pt x="9036948" y="928878"/>
                </a:lnTo>
                <a:lnTo>
                  <a:pt x="9017011" y="934247"/>
                </a:lnTo>
                <a:lnTo>
                  <a:pt x="9026980" y="939616"/>
                </a:lnTo>
                <a:lnTo>
                  <a:pt x="9006276" y="959559"/>
                </a:lnTo>
                <a:lnTo>
                  <a:pt x="8987105" y="944985"/>
                </a:lnTo>
                <a:lnTo>
                  <a:pt x="8977137" y="950355"/>
                </a:lnTo>
                <a:lnTo>
                  <a:pt x="8957199" y="950355"/>
                </a:lnTo>
                <a:lnTo>
                  <a:pt x="8967168" y="954957"/>
                </a:lnTo>
                <a:lnTo>
                  <a:pt x="8957199" y="964928"/>
                </a:lnTo>
                <a:lnTo>
                  <a:pt x="8946464" y="954957"/>
                </a:lnTo>
                <a:lnTo>
                  <a:pt x="8936495" y="959559"/>
                </a:lnTo>
                <a:lnTo>
                  <a:pt x="8927293" y="959559"/>
                </a:lnTo>
                <a:lnTo>
                  <a:pt x="8936495" y="950355"/>
                </a:lnTo>
                <a:lnTo>
                  <a:pt x="8936495" y="944985"/>
                </a:lnTo>
                <a:lnTo>
                  <a:pt x="8927293" y="939616"/>
                </a:lnTo>
                <a:lnTo>
                  <a:pt x="8927293" y="928878"/>
                </a:lnTo>
                <a:lnTo>
                  <a:pt x="8917325" y="934247"/>
                </a:lnTo>
                <a:lnTo>
                  <a:pt x="8897388" y="939616"/>
                </a:lnTo>
                <a:lnTo>
                  <a:pt x="8897388" y="944985"/>
                </a:lnTo>
                <a:lnTo>
                  <a:pt x="8907356" y="939616"/>
                </a:lnTo>
                <a:lnTo>
                  <a:pt x="8927293" y="959559"/>
                </a:lnTo>
                <a:lnTo>
                  <a:pt x="8907356" y="964928"/>
                </a:lnTo>
                <a:lnTo>
                  <a:pt x="8867482" y="975667"/>
                </a:lnTo>
                <a:lnTo>
                  <a:pt x="8867482" y="986405"/>
                </a:lnTo>
                <a:lnTo>
                  <a:pt x="8876683" y="986405"/>
                </a:lnTo>
                <a:lnTo>
                  <a:pt x="8897388" y="991008"/>
                </a:lnTo>
                <a:lnTo>
                  <a:pt x="8897388" y="1000979"/>
                </a:lnTo>
                <a:lnTo>
                  <a:pt x="8917325" y="1006348"/>
                </a:lnTo>
                <a:lnTo>
                  <a:pt x="8897388" y="1011717"/>
                </a:lnTo>
                <a:lnTo>
                  <a:pt x="8876683" y="1021689"/>
                </a:lnTo>
                <a:lnTo>
                  <a:pt x="8897388" y="1027058"/>
                </a:lnTo>
                <a:lnTo>
                  <a:pt x="8897388" y="1037030"/>
                </a:lnTo>
                <a:lnTo>
                  <a:pt x="8867482" y="1031660"/>
                </a:lnTo>
                <a:lnTo>
                  <a:pt x="8886652" y="1037030"/>
                </a:lnTo>
                <a:lnTo>
                  <a:pt x="8886652" y="1047001"/>
                </a:lnTo>
                <a:lnTo>
                  <a:pt x="8897388" y="1037030"/>
                </a:lnTo>
                <a:lnTo>
                  <a:pt x="8927293" y="1027058"/>
                </a:lnTo>
                <a:lnTo>
                  <a:pt x="8936495" y="1027058"/>
                </a:lnTo>
                <a:lnTo>
                  <a:pt x="8977137" y="1021689"/>
                </a:lnTo>
                <a:lnTo>
                  <a:pt x="8967168" y="1037030"/>
                </a:lnTo>
                <a:lnTo>
                  <a:pt x="8977137" y="1037030"/>
                </a:lnTo>
                <a:lnTo>
                  <a:pt x="8987105" y="1031660"/>
                </a:lnTo>
                <a:lnTo>
                  <a:pt x="8987105" y="1027058"/>
                </a:lnTo>
                <a:lnTo>
                  <a:pt x="9017011" y="1027058"/>
                </a:lnTo>
                <a:lnTo>
                  <a:pt x="9017011" y="1037030"/>
                </a:lnTo>
                <a:lnTo>
                  <a:pt x="9036948" y="1037030"/>
                </a:lnTo>
                <a:lnTo>
                  <a:pt x="9046150" y="1031660"/>
                </a:lnTo>
                <a:lnTo>
                  <a:pt x="9046150" y="1027058"/>
                </a:lnTo>
                <a:lnTo>
                  <a:pt x="9017011" y="1021689"/>
                </a:lnTo>
                <a:lnTo>
                  <a:pt x="9056119" y="1021689"/>
                </a:lnTo>
                <a:lnTo>
                  <a:pt x="9076823" y="1037030"/>
                </a:lnTo>
                <a:lnTo>
                  <a:pt x="9066854" y="1047001"/>
                </a:lnTo>
                <a:lnTo>
                  <a:pt x="9086792" y="1057739"/>
                </a:lnTo>
                <a:lnTo>
                  <a:pt x="9096760" y="1057739"/>
                </a:lnTo>
                <a:lnTo>
                  <a:pt x="9086792" y="1067711"/>
                </a:lnTo>
                <a:lnTo>
                  <a:pt x="9096760" y="1073080"/>
                </a:lnTo>
                <a:lnTo>
                  <a:pt x="9076823" y="1077682"/>
                </a:lnTo>
                <a:lnTo>
                  <a:pt x="9076823" y="1088421"/>
                </a:lnTo>
                <a:lnTo>
                  <a:pt x="9096760" y="1077682"/>
                </a:lnTo>
                <a:lnTo>
                  <a:pt x="9105962" y="1083052"/>
                </a:lnTo>
                <a:lnTo>
                  <a:pt x="9096760" y="1088421"/>
                </a:lnTo>
                <a:lnTo>
                  <a:pt x="9096760" y="1103761"/>
                </a:lnTo>
                <a:lnTo>
                  <a:pt x="9086792" y="1099159"/>
                </a:lnTo>
                <a:lnTo>
                  <a:pt x="9066854" y="1099159"/>
                </a:lnTo>
                <a:lnTo>
                  <a:pt x="9056119" y="1088421"/>
                </a:lnTo>
                <a:lnTo>
                  <a:pt x="9056119" y="1073080"/>
                </a:lnTo>
                <a:lnTo>
                  <a:pt x="9046150" y="1088421"/>
                </a:lnTo>
                <a:lnTo>
                  <a:pt x="9036948" y="1083052"/>
                </a:lnTo>
                <a:lnTo>
                  <a:pt x="9036948" y="1099159"/>
                </a:lnTo>
                <a:lnTo>
                  <a:pt x="9026980" y="1088421"/>
                </a:lnTo>
                <a:lnTo>
                  <a:pt x="9006276" y="1093790"/>
                </a:lnTo>
                <a:lnTo>
                  <a:pt x="9006276" y="1103761"/>
                </a:lnTo>
                <a:lnTo>
                  <a:pt x="9006276" y="1113733"/>
                </a:lnTo>
                <a:lnTo>
                  <a:pt x="8996307" y="1124471"/>
                </a:lnTo>
                <a:lnTo>
                  <a:pt x="8996307" y="1129841"/>
                </a:lnTo>
                <a:lnTo>
                  <a:pt x="9006276" y="1129841"/>
                </a:lnTo>
                <a:lnTo>
                  <a:pt x="9017011" y="1124471"/>
                </a:lnTo>
                <a:lnTo>
                  <a:pt x="9036948" y="1129841"/>
                </a:lnTo>
                <a:lnTo>
                  <a:pt x="9046150" y="1119102"/>
                </a:lnTo>
                <a:lnTo>
                  <a:pt x="9056119" y="1119102"/>
                </a:lnTo>
                <a:lnTo>
                  <a:pt x="9056119" y="1139812"/>
                </a:lnTo>
                <a:lnTo>
                  <a:pt x="9066854" y="1135210"/>
                </a:lnTo>
                <a:lnTo>
                  <a:pt x="9086792" y="1135210"/>
                </a:lnTo>
                <a:lnTo>
                  <a:pt x="9086792" y="1145181"/>
                </a:lnTo>
                <a:lnTo>
                  <a:pt x="9056119" y="1160522"/>
                </a:lnTo>
                <a:lnTo>
                  <a:pt x="9076823" y="1170493"/>
                </a:lnTo>
                <a:lnTo>
                  <a:pt x="9056119" y="1181232"/>
                </a:lnTo>
                <a:lnTo>
                  <a:pt x="9026980" y="1181232"/>
                </a:lnTo>
                <a:lnTo>
                  <a:pt x="9026980" y="1175863"/>
                </a:lnTo>
                <a:lnTo>
                  <a:pt x="9036948" y="1165891"/>
                </a:lnTo>
                <a:lnTo>
                  <a:pt x="9017011" y="1165891"/>
                </a:lnTo>
                <a:lnTo>
                  <a:pt x="9026980" y="1181232"/>
                </a:lnTo>
                <a:lnTo>
                  <a:pt x="9026980" y="1191203"/>
                </a:lnTo>
                <a:lnTo>
                  <a:pt x="8987105" y="1201175"/>
                </a:lnTo>
                <a:lnTo>
                  <a:pt x="8996307" y="1211913"/>
                </a:lnTo>
                <a:lnTo>
                  <a:pt x="9017011" y="1201175"/>
                </a:lnTo>
                <a:lnTo>
                  <a:pt x="9017011" y="1211913"/>
                </a:lnTo>
                <a:lnTo>
                  <a:pt x="8996307" y="1217282"/>
                </a:lnTo>
                <a:lnTo>
                  <a:pt x="8987105" y="1227254"/>
                </a:lnTo>
                <a:lnTo>
                  <a:pt x="8967168" y="1227254"/>
                </a:lnTo>
                <a:lnTo>
                  <a:pt x="8957199" y="1221885"/>
                </a:lnTo>
                <a:lnTo>
                  <a:pt x="8936495" y="1221885"/>
                </a:lnTo>
                <a:lnTo>
                  <a:pt x="8927293" y="1231856"/>
                </a:lnTo>
                <a:lnTo>
                  <a:pt x="8897388" y="1231856"/>
                </a:lnTo>
                <a:lnTo>
                  <a:pt x="8886652" y="1242594"/>
                </a:lnTo>
                <a:lnTo>
                  <a:pt x="8907356" y="1242594"/>
                </a:lnTo>
                <a:lnTo>
                  <a:pt x="8927293" y="1242594"/>
                </a:lnTo>
                <a:lnTo>
                  <a:pt x="8886652" y="1262537"/>
                </a:lnTo>
                <a:lnTo>
                  <a:pt x="8897388" y="1262537"/>
                </a:lnTo>
                <a:lnTo>
                  <a:pt x="8936495" y="1247964"/>
                </a:lnTo>
                <a:lnTo>
                  <a:pt x="8967168" y="1231856"/>
                </a:lnTo>
                <a:lnTo>
                  <a:pt x="8987105" y="1231856"/>
                </a:lnTo>
                <a:lnTo>
                  <a:pt x="8987105" y="1237225"/>
                </a:lnTo>
                <a:lnTo>
                  <a:pt x="9006276" y="1237225"/>
                </a:lnTo>
                <a:lnTo>
                  <a:pt x="9006276" y="1242594"/>
                </a:lnTo>
                <a:lnTo>
                  <a:pt x="8987105" y="1242594"/>
                </a:lnTo>
                <a:lnTo>
                  <a:pt x="8977137" y="1257935"/>
                </a:lnTo>
                <a:lnTo>
                  <a:pt x="8946464" y="1257935"/>
                </a:lnTo>
                <a:lnTo>
                  <a:pt x="8946464" y="1262537"/>
                </a:lnTo>
                <a:lnTo>
                  <a:pt x="8957199" y="1267907"/>
                </a:lnTo>
                <a:lnTo>
                  <a:pt x="8977137" y="1257935"/>
                </a:lnTo>
                <a:lnTo>
                  <a:pt x="8987105" y="1257935"/>
                </a:lnTo>
                <a:lnTo>
                  <a:pt x="8987105" y="1267907"/>
                </a:lnTo>
                <a:lnTo>
                  <a:pt x="9006276" y="1242594"/>
                </a:lnTo>
                <a:lnTo>
                  <a:pt x="9036948" y="1237225"/>
                </a:lnTo>
                <a:lnTo>
                  <a:pt x="9026980" y="1237225"/>
                </a:lnTo>
                <a:lnTo>
                  <a:pt x="9006276" y="1227254"/>
                </a:lnTo>
                <a:lnTo>
                  <a:pt x="9017011" y="1221885"/>
                </a:lnTo>
                <a:lnTo>
                  <a:pt x="9017011" y="1211913"/>
                </a:lnTo>
                <a:lnTo>
                  <a:pt x="9036948" y="1211913"/>
                </a:lnTo>
                <a:lnTo>
                  <a:pt x="9046150" y="1211913"/>
                </a:lnTo>
                <a:lnTo>
                  <a:pt x="9056119" y="1206544"/>
                </a:lnTo>
                <a:lnTo>
                  <a:pt x="9086792" y="1211913"/>
                </a:lnTo>
                <a:lnTo>
                  <a:pt x="9056119" y="1221885"/>
                </a:lnTo>
                <a:lnTo>
                  <a:pt x="9056119" y="1227254"/>
                </a:lnTo>
                <a:lnTo>
                  <a:pt x="9086792" y="1227254"/>
                </a:lnTo>
                <a:lnTo>
                  <a:pt x="9096760" y="1231856"/>
                </a:lnTo>
                <a:lnTo>
                  <a:pt x="9115931" y="1231856"/>
                </a:lnTo>
                <a:lnTo>
                  <a:pt x="9105962" y="1237225"/>
                </a:lnTo>
                <a:lnTo>
                  <a:pt x="9115931" y="1247964"/>
                </a:lnTo>
                <a:lnTo>
                  <a:pt x="9136635" y="1242594"/>
                </a:lnTo>
                <a:lnTo>
                  <a:pt x="9146603" y="1242594"/>
                </a:lnTo>
                <a:lnTo>
                  <a:pt x="9156572" y="1247964"/>
                </a:lnTo>
                <a:lnTo>
                  <a:pt x="9146603" y="1253333"/>
                </a:lnTo>
                <a:lnTo>
                  <a:pt x="9136635" y="1262537"/>
                </a:lnTo>
                <a:lnTo>
                  <a:pt x="9136635" y="1284014"/>
                </a:lnTo>
                <a:lnTo>
                  <a:pt x="9115931" y="1284014"/>
                </a:lnTo>
                <a:lnTo>
                  <a:pt x="9105962" y="1289383"/>
                </a:lnTo>
                <a:lnTo>
                  <a:pt x="9086792" y="1293986"/>
                </a:lnTo>
                <a:lnTo>
                  <a:pt x="9076823" y="1298588"/>
                </a:lnTo>
                <a:lnTo>
                  <a:pt x="9076823" y="1293986"/>
                </a:lnTo>
                <a:lnTo>
                  <a:pt x="9056119" y="1293986"/>
                </a:lnTo>
                <a:lnTo>
                  <a:pt x="9036948" y="1278645"/>
                </a:lnTo>
                <a:lnTo>
                  <a:pt x="9006276" y="1289383"/>
                </a:lnTo>
                <a:lnTo>
                  <a:pt x="9006276" y="1284014"/>
                </a:lnTo>
                <a:lnTo>
                  <a:pt x="8996307" y="1284014"/>
                </a:lnTo>
                <a:lnTo>
                  <a:pt x="9006276" y="1289383"/>
                </a:lnTo>
                <a:lnTo>
                  <a:pt x="9017011" y="1293986"/>
                </a:lnTo>
                <a:lnTo>
                  <a:pt x="9036948" y="1293986"/>
                </a:lnTo>
                <a:lnTo>
                  <a:pt x="9046150" y="1293986"/>
                </a:lnTo>
                <a:lnTo>
                  <a:pt x="9056119" y="1293986"/>
                </a:lnTo>
                <a:lnTo>
                  <a:pt x="9056119" y="1298588"/>
                </a:lnTo>
                <a:lnTo>
                  <a:pt x="9076823" y="1298588"/>
                </a:lnTo>
                <a:lnTo>
                  <a:pt x="9086792" y="1309326"/>
                </a:lnTo>
                <a:lnTo>
                  <a:pt x="9066854" y="1320065"/>
                </a:lnTo>
                <a:lnTo>
                  <a:pt x="9066854" y="1309326"/>
                </a:lnTo>
                <a:lnTo>
                  <a:pt x="9036948" y="1309326"/>
                </a:lnTo>
                <a:lnTo>
                  <a:pt x="9026980" y="1309326"/>
                </a:lnTo>
                <a:lnTo>
                  <a:pt x="9036948" y="1320065"/>
                </a:lnTo>
                <a:lnTo>
                  <a:pt x="9006276" y="1320065"/>
                </a:lnTo>
                <a:lnTo>
                  <a:pt x="8996307" y="1314696"/>
                </a:lnTo>
                <a:lnTo>
                  <a:pt x="9006276" y="1303957"/>
                </a:lnTo>
                <a:lnTo>
                  <a:pt x="9026980" y="1303957"/>
                </a:lnTo>
                <a:lnTo>
                  <a:pt x="8987105" y="1298588"/>
                </a:lnTo>
                <a:lnTo>
                  <a:pt x="8987105" y="1309326"/>
                </a:lnTo>
                <a:lnTo>
                  <a:pt x="8977137" y="1324667"/>
                </a:lnTo>
                <a:lnTo>
                  <a:pt x="8987105" y="1320065"/>
                </a:lnTo>
                <a:lnTo>
                  <a:pt x="8996307" y="1324667"/>
                </a:lnTo>
                <a:lnTo>
                  <a:pt x="9006276" y="1330036"/>
                </a:lnTo>
                <a:lnTo>
                  <a:pt x="9006276" y="1340008"/>
                </a:lnTo>
                <a:lnTo>
                  <a:pt x="8996307" y="1330036"/>
                </a:lnTo>
                <a:lnTo>
                  <a:pt x="8996307" y="1340008"/>
                </a:lnTo>
                <a:lnTo>
                  <a:pt x="8967168" y="1355348"/>
                </a:lnTo>
                <a:lnTo>
                  <a:pt x="8957199" y="1350746"/>
                </a:lnTo>
                <a:lnTo>
                  <a:pt x="8967168" y="1345377"/>
                </a:lnTo>
                <a:lnTo>
                  <a:pt x="8946464" y="1350746"/>
                </a:lnTo>
                <a:lnTo>
                  <a:pt x="8936495" y="1340008"/>
                </a:lnTo>
                <a:lnTo>
                  <a:pt x="8936495" y="1334639"/>
                </a:lnTo>
                <a:lnTo>
                  <a:pt x="8936495" y="1330036"/>
                </a:lnTo>
                <a:lnTo>
                  <a:pt x="8917325" y="1324667"/>
                </a:lnTo>
                <a:lnTo>
                  <a:pt x="8917325" y="1320065"/>
                </a:lnTo>
                <a:lnTo>
                  <a:pt x="8936495" y="1309326"/>
                </a:lnTo>
                <a:lnTo>
                  <a:pt x="8936495" y="1303957"/>
                </a:lnTo>
                <a:lnTo>
                  <a:pt x="8917325" y="1298588"/>
                </a:lnTo>
                <a:lnTo>
                  <a:pt x="8946464" y="1293986"/>
                </a:lnTo>
                <a:lnTo>
                  <a:pt x="8946464" y="1289383"/>
                </a:lnTo>
                <a:lnTo>
                  <a:pt x="8927293" y="1284014"/>
                </a:lnTo>
                <a:lnTo>
                  <a:pt x="8936495" y="1278645"/>
                </a:lnTo>
                <a:lnTo>
                  <a:pt x="8927293" y="1267907"/>
                </a:lnTo>
                <a:lnTo>
                  <a:pt x="8897388" y="1273276"/>
                </a:lnTo>
                <a:lnTo>
                  <a:pt x="8876683" y="1289383"/>
                </a:lnTo>
                <a:lnTo>
                  <a:pt x="8857513" y="1289383"/>
                </a:lnTo>
                <a:lnTo>
                  <a:pt x="8847544" y="1293986"/>
                </a:lnTo>
                <a:lnTo>
                  <a:pt x="8836809" y="1293986"/>
                </a:lnTo>
                <a:lnTo>
                  <a:pt x="8826840" y="1289383"/>
                </a:lnTo>
                <a:lnTo>
                  <a:pt x="8807670" y="1289383"/>
                </a:lnTo>
                <a:lnTo>
                  <a:pt x="8807670" y="1284014"/>
                </a:lnTo>
                <a:lnTo>
                  <a:pt x="8797701" y="1278645"/>
                </a:lnTo>
                <a:lnTo>
                  <a:pt x="8787733" y="1278645"/>
                </a:lnTo>
                <a:lnTo>
                  <a:pt x="8776997" y="1273276"/>
                </a:lnTo>
                <a:lnTo>
                  <a:pt x="8776997" y="1289383"/>
                </a:lnTo>
                <a:lnTo>
                  <a:pt x="8757060" y="1293986"/>
                </a:lnTo>
                <a:lnTo>
                  <a:pt x="8727921" y="1298588"/>
                </a:lnTo>
                <a:lnTo>
                  <a:pt x="8727921" y="1303957"/>
                </a:lnTo>
                <a:lnTo>
                  <a:pt x="8688046" y="1324667"/>
                </a:lnTo>
                <a:lnTo>
                  <a:pt x="8678078" y="1324667"/>
                </a:lnTo>
                <a:lnTo>
                  <a:pt x="8628235" y="1350746"/>
                </a:lnTo>
                <a:lnTo>
                  <a:pt x="8657374" y="1355348"/>
                </a:lnTo>
                <a:lnTo>
                  <a:pt x="8688046" y="1366087"/>
                </a:lnTo>
                <a:lnTo>
                  <a:pt x="8698015" y="1370689"/>
                </a:lnTo>
                <a:lnTo>
                  <a:pt x="8707217" y="1370689"/>
                </a:lnTo>
                <a:lnTo>
                  <a:pt x="8698015" y="1366087"/>
                </a:lnTo>
                <a:lnTo>
                  <a:pt x="8698015" y="1350746"/>
                </a:lnTo>
                <a:lnTo>
                  <a:pt x="8688046" y="1350746"/>
                </a:lnTo>
                <a:lnTo>
                  <a:pt x="8688046" y="1340008"/>
                </a:lnTo>
                <a:lnTo>
                  <a:pt x="8707217" y="1324667"/>
                </a:lnTo>
                <a:lnTo>
                  <a:pt x="8707217" y="1340008"/>
                </a:lnTo>
                <a:lnTo>
                  <a:pt x="8698015" y="1345377"/>
                </a:lnTo>
                <a:lnTo>
                  <a:pt x="8727921" y="1345377"/>
                </a:lnTo>
                <a:lnTo>
                  <a:pt x="8707217" y="1350746"/>
                </a:lnTo>
                <a:lnTo>
                  <a:pt x="8717185" y="1355348"/>
                </a:lnTo>
                <a:lnTo>
                  <a:pt x="8727921" y="1350746"/>
                </a:lnTo>
                <a:lnTo>
                  <a:pt x="8727921" y="1360718"/>
                </a:lnTo>
                <a:lnTo>
                  <a:pt x="8717185" y="1366087"/>
                </a:lnTo>
                <a:lnTo>
                  <a:pt x="8747858" y="1360718"/>
                </a:lnTo>
                <a:lnTo>
                  <a:pt x="8757060" y="1366087"/>
                </a:lnTo>
                <a:lnTo>
                  <a:pt x="8737889" y="1370689"/>
                </a:lnTo>
                <a:lnTo>
                  <a:pt x="8747858" y="1376058"/>
                </a:lnTo>
                <a:lnTo>
                  <a:pt x="8757060" y="1370689"/>
                </a:lnTo>
                <a:lnTo>
                  <a:pt x="8757060" y="1366087"/>
                </a:lnTo>
                <a:lnTo>
                  <a:pt x="8767029" y="1386030"/>
                </a:lnTo>
                <a:lnTo>
                  <a:pt x="8776997" y="1386030"/>
                </a:lnTo>
                <a:lnTo>
                  <a:pt x="8787733" y="1402138"/>
                </a:lnTo>
                <a:lnTo>
                  <a:pt x="8797701" y="1411342"/>
                </a:lnTo>
                <a:lnTo>
                  <a:pt x="8787733" y="1416711"/>
                </a:lnTo>
                <a:lnTo>
                  <a:pt x="8787733" y="1427450"/>
                </a:lnTo>
                <a:lnTo>
                  <a:pt x="8787733" y="1432819"/>
                </a:lnTo>
                <a:lnTo>
                  <a:pt x="8757060" y="1427450"/>
                </a:lnTo>
                <a:lnTo>
                  <a:pt x="8757060" y="1416711"/>
                </a:lnTo>
                <a:lnTo>
                  <a:pt x="8737889" y="1411342"/>
                </a:lnTo>
                <a:lnTo>
                  <a:pt x="8737889" y="1422080"/>
                </a:lnTo>
                <a:lnTo>
                  <a:pt x="8717185" y="1422080"/>
                </a:lnTo>
                <a:lnTo>
                  <a:pt x="8717185" y="1411342"/>
                </a:lnTo>
                <a:lnTo>
                  <a:pt x="8698015" y="1416711"/>
                </a:lnTo>
                <a:lnTo>
                  <a:pt x="8698015" y="1396768"/>
                </a:lnTo>
                <a:lnTo>
                  <a:pt x="8688046" y="1381428"/>
                </a:lnTo>
                <a:lnTo>
                  <a:pt x="8678078" y="1386030"/>
                </a:lnTo>
                <a:lnTo>
                  <a:pt x="8678078" y="1402138"/>
                </a:lnTo>
                <a:lnTo>
                  <a:pt x="8638203" y="1402138"/>
                </a:lnTo>
                <a:lnTo>
                  <a:pt x="8628235" y="1396768"/>
                </a:lnTo>
                <a:lnTo>
                  <a:pt x="8618266" y="1402138"/>
                </a:lnTo>
                <a:lnTo>
                  <a:pt x="8607530" y="1396768"/>
                </a:lnTo>
                <a:lnTo>
                  <a:pt x="8618266" y="1391399"/>
                </a:lnTo>
                <a:lnTo>
                  <a:pt x="8618266" y="1386030"/>
                </a:lnTo>
                <a:lnTo>
                  <a:pt x="8607530" y="1376058"/>
                </a:lnTo>
                <a:lnTo>
                  <a:pt x="8607530" y="1360718"/>
                </a:lnTo>
                <a:lnTo>
                  <a:pt x="8587593" y="1360718"/>
                </a:lnTo>
                <a:lnTo>
                  <a:pt x="8558454" y="1381428"/>
                </a:lnTo>
                <a:lnTo>
                  <a:pt x="8537750" y="1381428"/>
                </a:lnTo>
                <a:lnTo>
                  <a:pt x="8527781" y="1376058"/>
                </a:lnTo>
                <a:lnTo>
                  <a:pt x="8518580" y="1381428"/>
                </a:lnTo>
                <a:lnTo>
                  <a:pt x="8518580" y="1370689"/>
                </a:lnTo>
                <a:lnTo>
                  <a:pt x="8527781" y="1370689"/>
                </a:lnTo>
                <a:lnTo>
                  <a:pt x="8537750" y="1366087"/>
                </a:lnTo>
                <a:lnTo>
                  <a:pt x="8527781" y="1355348"/>
                </a:lnTo>
                <a:lnTo>
                  <a:pt x="8537750" y="1350746"/>
                </a:lnTo>
                <a:lnTo>
                  <a:pt x="8547719" y="1350746"/>
                </a:lnTo>
                <a:lnTo>
                  <a:pt x="8537750" y="1360718"/>
                </a:lnTo>
                <a:lnTo>
                  <a:pt x="8547719" y="1360718"/>
                </a:lnTo>
                <a:lnTo>
                  <a:pt x="8558454" y="1370689"/>
                </a:lnTo>
                <a:lnTo>
                  <a:pt x="8568423" y="1366087"/>
                </a:lnTo>
                <a:lnTo>
                  <a:pt x="8568423" y="1355348"/>
                </a:lnTo>
                <a:lnTo>
                  <a:pt x="8587593" y="1350746"/>
                </a:lnTo>
                <a:lnTo>
                  <a:pt x="8587593" y="1340008"/>
                </a:lnTo>
                <a:lnTo>
                  <a:pt x="8568423" y="1334639"/>
                </a:lnTo>
                <a:lnTo>
                  <a:pt x="8558454" y="1334639"/>
                </a:lnTo>
                <a:lnTo>
                  <a:pt x="8547719" y="1340008"/>
                </a:lnTo>
                <a:lnTo>
                  <a:pt x="8527781" y="1330036"/>
                </a:lnTo>
                <a:lnTo>
                  <a:pt x="8547719" y="1314696"/>
                </a:lnTo>
                <a:lnTo>
                  <a:pt x="8568423" y="1309326"/>
                </a:lnTo>
                <a:lnTo>
                  <a:pt x="8537750" y="1298588"/>
                </a:lnTo>
                <a:lnTo>
                  <a:pt x="8527781" y="1303957"/>
                </a:lnTo>
                <a:lnTo>
                  <a:pt x="8527781" y="1320065"/>
                </a:lnTo>
                <a:lnTo>
                  <a:pt x="8508611" y="1330036"/>
                </a:lnTo>
                <a:lnTo>
                  <a:pt x="8497875" y="1330036"/>
                </a:lnTo>
                <a:lnTo>
                  <a:pt x="8497875" y="1309326"/>
                </a:lnTo>
                <a:lnTo>
                  <a:pt x="8518580" y="1298588"/>
                </a:lnTo>
                <a:lnTo>
                  <a:pt x="8508611" y="1298588"/>
                </a:lnTo>
                <a:lnTo>
                  <a:pt x="8487907" y="1293986"/>
                </a:lnTo>
                <a:lnTo>
                  <a:pt x="8458768" y="1278645"/>
                </a:lnTo>
                <a:lnTo>
                  <a:pt x="8458768" y="1273276"/>
                </a:lnTo>
                <a:lnTo>
                  <a:pt x="8477938" y="1273276"/>
                </a:lnTo>
                <a:lnTo>
                  <a:pt x="8458768" y="1267907"/>
                </a:lnTo>
                <a:lnTo>
                  <a:pt x="8448799" y="1262537"/>
                </a:lnTo>
                <a:lnTo>
                  <a:pt x="8467970" y="1247964"/>
                </a:lnTo>
                <a:lnTo>
                  <a:pt x="8487907" y="1237225"/>
                </a:lnTo>
                <a:lnTo>
                  <a:pt x="8467970" y="1227254"/>
                </a:lnTo>
                <a:lnTo>
                  <a:pt x="8458768" y="1227254"/>
                </a:lnTo>
                <a:lnTo>
                  <a:pt x="8458768" y="1221885"/>
                </a:lnTo>
                <a:lnTo>
                  <a:pt x="8467970" y="1217282"/>
                </a:lnTo>
                <a:lnTo>
                  <a:pt x="8467970" y="1206544"/>
                </a:lnTo>
                <a:lnTo>
                  <a:pt x="8477938" y="1201175"/>
                </a:lnTo>
                <a:lnTo>
                  <a:pt x="8477938" y="1185834"/>
                </a:lnTo>
                <a:lnTo>
                  <a:pt x="8487907" y="1191203"/>
                </a:lnTo>
                <a:lnTo>
                  <a:pt x="8497875" y="1191203"/>
                </a:lnTo>
                <a:lnTo>
                  <a:pt x="8477938" y="1181232"/>
                </a:lnTo>
                <a:lnTo>
                  <a:pt x="8458768" y="1191203"/>
                </a:lnTo>
                <a:lnTo>
                  <a:pt x="8448799" y="1196573"/>
                </a:lnTo>
                <a:lnTo>
                  <a:pt x="8428095" y="1196573"/>
                </a:lnTo>
                <a:lnTo>
                  <a:pt x="8438064" y="1206544"/>
                </a:lnTo>
                <a:lnTo>
                  <a:pt x="8428095" y="1211913"/>
                </a:lnTo>
                <a:lnTo>
                  <a:pt x="8408925" y="1206544"/>
                </a:lnTo>
                <a:lnTo>
                  <a:pt x="8378252" y="1221885"/>
                </a:lnTo>
                <a:lnTo>
                  <a:pt x="8388221" y="1227254"/>
                </a:lnTo>
                <a:lnTo>
                  <a:pt x="8398956" y="1221885"/>
                </a:lnTo>
                <a:lnTo>
                  <a:pt x="8408925" y="1227254"/>
                </a:lnTo>
                <a:lnTo>
                  <a:pt x="8398956" y="1231856"/>
                </a:lnTo>
                <a:lnTo>
                  <a:pt x="8388221" y="1242594"/>
                </a:lnTo>
                <a:lnTo>
                  <a:pt x="8398956" y="1242594"/>
                </a:lnTo>
                <a:lnTo>
                  <a:pt x="8408925" y="1237225"/>
                </a:lnTo>
                <a:lnTo>
                  <a:pt x="8418126" y="1247964"/>
                </a:lnTo>
                <a:lnTo>
                  <a:pt x="8438064" y="1242594"/>
                </a:lnTo>
                <a:lnTo>
                  <a:pt x="8448799" y="1247964"/>
                </a:lnTo>
                <a:lnTo>
                  <a:pt x="8418126" y="1253333"/>
                </a:lnTo>
                <a:lnTo>
                  <a:pt x="8418126" y="1262537"/>
                </a:lnTo>
                <a:lnTo>
                  <a:pt x="8408925" y="1257935"/>
                </a:lnTo>
                <a:lnTo>
                  <a:pt x="8398956" y="1247964"/>
                </a:lnTo>
                <a:lnTo>
                  <a:pt x="8378252" y="1253333"/>
                </a:lnTo>
                <a:lnTo>
                  <a:pt x="8368283" y="1247964"/>
                </a:lnTo>
                <a:lnTo>
                  <a:pt x="8358315" y="1253333"/>
                </a:lnTo>
                <a:lnTo>
                  <a:pt x="8339144" y="1253333"/>
                </a:lnTo>
                <a:lnTo>
                  <a:pt x="8349113" y="1262537"/>
                </a:lnTo>
                <a:lnTo>
                  <a:pt x="8368283" y="1257935"/>
                </a:lnTo>
                <a:lnTo>
                  <a:pt x="8378252" y="1267907"/>
                </a:lnTo>
                <a:lnTo>
                  <a:pt x="8388221" y="1262537"/>
                </a:lnTo>
                <a:lnTo>
                  <a:pt x="8398956" y="1273276"/>
                </a:lnTo>
                <a:lnTo>
                  <a:pt x="8428095" y="1273276"/>
                </a:lnTo>
                <a:lnTo>
                  <a:pt x="8428095" y="1284014"/>
                </a:lnTo>
                <a:lnTo>
                  <a:pt x="8428095" y="1298588"/>
                </a:lnTo>
                <a:lnTo>
                  <a:pt x="8438064" y="1298588"/>
                </a:lnTo>
                <a:lnTo>
                  <a:pt x="8448799" y="1298588"/>
                </a:lnTo>
                <a:lnTo>
                  <a:pt x="8438064" y="1309326"/>
                </a:lnTo>
                <a:lnTo>
                  <a:pt x="8438064" y="1314696"/>
                </a:lnTo>
                <a:lnTo>
                  <a:pt x="8448799" y="1330036"/>
                </a:lnTo>
                <a:lnTo>
                  <a:pt x="8458768" y="1324667"/>
                </a:lnTo>
                <a:lnTo>
                  <a:pt x="8467970" y="1330036"/>
                </a:lnTo>
                <a:lnTo>
                  <a:pt x="8467970" y="1334639"/>
                </a:lnTo>
                <a:lnTo>
                  <a:pt x="8448799" y="1355348"/>
                </a:lnTo>
                <a:lnTo>
                  <a:pt x="8448799" y="1366087"/>
                </a:lnTo>
                <a:lnTo>
                  <a:pt x="8428095" y="1376058"/>
                </a:lnTo>
                <a:lnTo>
                  <a:pt x="8418126" y="1376058"/>
                </a:lnTo>
                <a:lnTo>
                  <a:pt x="8408925" y="1370689"/>
                </a:lnTo>
                <a:lnTo>
                  <a:pt x="8388221" y="1370689"/>
                </a:lnTo>
                <a:lnTo>
                  <a:pt x="8408925" y="1381428"/>
                </a:lnTo>
                <a:lnTo>
                  <a:pt x="8398956" y="1386030"/>
                </a:lnTo>
                <a:lnTo>
                  <a:pt x="8398956" y="1391399"/>
                </a:lnTo>
                <a:lnTo>
                  <a:pt x="8388221" y="1402138"/>
                </a:lnTo>
                <a:lnTo>
                  <a:pt x="8378252" y="1406740"/>
                </a:lnTo>
                <a:lnTo>
                  <a:pt x="8368283" y="1386030"/>
                </a:lnTo>
                <a:lnTo>
                  <a:pt x="8349113" y="1391399"/>
                </a:lnTo>
                <a:lnTo>
                  <a:pt x="8349113" y="1376058"/>
                </a:lnTo>
                <a:lnTo>
                  <a:pt x="8378252" y="1366087"/>
                </a:lnTo>
                <a:lnTo>
                  <a:pt x="8378252" y="1360718"/>
                </a:lnTo>
                <a:lnTo>
                  <a:pt x="8388221" y="1355348"/>
                </a:lnTo>
                <a:lnTo>
                  <a:pt x="8398956" y="1345377"/>
                </a:lnTo>
                <a:lnTo>
                  <a:pt x="8408925" y="1350746"/>
                </a:lnTo>
                <a:lnTo>
                  <a:pt x="8438064" y="1340008"/>
                </a:lnTo>
                <a:lnTo>
                  <a:pt x="8408925" y="1340008"/>
                </a:lnTo>
                <a:lnTo>
                  <a:pt x="8408925" y="1334639"/>
                </a:lnTo>
                <a:lnTo>
                  <a:pt x="8428095" y="1324667"/>
                </a:lnTo>
                <a:lnTo>
                  <a:pt x="8418126" y="1320065"/>
                </a:lnTo>
                <a:lnTo>
                  <a:pt x="8408925" y="1324667"/>
                </a:lnTo>
                <a:lnTo>
                  <a:pt x="8398956" y="1334639"/>
                </a:lnTo>
                <a:lnTo>
                  <a:pt x="8378252" y="1334639"/>
                </a:lnTo>
                <a:lnTo>
                  <a:pt x="8368283" y="1345377"/>
                </a:lnTo>
                <a:lnTo>
                  <a:pt x="8358315" y="1340008"/>
                </a:lnTo>
                <a:lnTo>
                  <a:pt x="8368283" y="1330036"/>
                </a:lnTo>
                <a:lnTo>
                  <a:pt x="8378252" y="1320065"/>
                </a:lnTo>
                <a:lnTo>
                  <a:pt x="8368283" y="1309326"/>
                </a:lnTo>
                <a:lnTo>
                  <a:pt x="8358315" y="1320065"/>
                </a:lnTo>
                <a:lnTo>
                  <a:pt x="8339144" y="1320065"/>
                </a:lnTo>
                <a:lnTo>
                  <a:pt x="8328409" y="1309326"/>
                </a:lnTo>
                <a:lnTo>
                  <a:pt x="8349113" y="1298588"/>
                </a:lnTo>
                <a:lnTo>
                  <a:pt x="8349113" y="1289383"/>
                </a:lnTo>
                <a:lnTo>
                  <a:pt x="8339144" y="1293986"/>
                </a:lnTo>
                <a:lnTo>
                  <a:pt x="8318440" y="1303957"/>
                </a:lnTo>
                <a:lnTo>
                  <a:pt x="8308471" y="1298588"/>
                </a:lnTo>
                <a:lnTo>
                  <a:pt x="8298503" y="1298588"/>
                </a:lnTo>
                <a:lnTo>
                  <a:pt x="8308471" y="1284014"/>
                </a:lnTo>
                <a:lnTo>
                  <a:pt x="8308471" y="1278645"/>
                </a:lnTo>
                <a:lnTo>
                  <a:pt x="8339144" y="1267907"/>
                </a:lnTo>
                <a:lnTo>
                  <a:pt x="8328409" y="1257935"/>
                </a:lnTo>
                <a:lnTo>
                  <a:pt x="8328409" y="1253333"/>
                </a:lnTo>
                <a:lnTo>
                  <a:pt x="8318440" y="1253333"/>
                </a:lnTo>
                <a:lnTo>
                  <a:pt x="8318440" y="1262537"/>
                </a:lnTo>
                <a:lnTo>
                  <a:pt x="8268597" y="1278645"/>
                </a:lnTo>
                <a:lnTo>
                  <a:pt x="8289301" y="1262537"/>
                </a:lnTo>
                <a:lnTo>
                  <a:pt x="8268597" y="1262537"/>
                </a:lnTo>
                <a:lnTo>
                  <a:pt x="8248659" y="1267907"/>
                </a:lnTo>
                <a:lnTo>
                  <a:pt x="8218754" y="1284014"/>
                </a:lnTo>
                <a:lnTo>
                  <a:pt x="8208785" y="1284014"/>
                </a:lnTo>
                <a:lnTo>
                  <a:pt x="8198817" y="1293986"/>
                </a:lnTo>
                <a:lnTo>
                  <a:pt x="8188848" y="1293986"/>
                </a:lnTo>
                <a:lnTo>
                  <a:pt x="8169677" y="1303957"/>
                </a:lnTo>
                <a:lnTo>
                  <a:pt x="8148973" y="1309326"/>
                </a:lnTo>
                <a:lnTo>
                  <a:pt x="8158942" y="1289383"/>
                </a:lnTo>
                <a:lnTo>
                  <a:pt x="8169677" y="1293986"/>
                </a:lnTo>
                <a:lnTo>
                  <a:pt x="8188848" y="1284014"/>
                </a:lnTo>
                <a:lnTo>
                  <a:pt x="8218754" y="1273276"/>
                </a:lnTo>
                <a:lnTo>
                  <a:pt x="8237924" y="1262537"/>
                </a:lnTo>
                <a:lnTo>
                  <a:pt x="8229489" y="1257935"/>
                </a:lnTo>
                <a:lnTo>
                  <a:pt x="8229489" y="1253333"/>
                </a:lnTo>
                <a:lnTo>
                  <a:pt x="8237924" y="1247964"/>
                </a:lnTo>
                <a:lnTo>
                  <a:pt x="8229489" y="1237225"/>
                </a:lnTo>
                <a:lnTo>
                  <a:pt x="8229489" y="1227254"/>
                </a:lnTo>
                <a:lnTo>
                  <a:pt x="8258629" y="1227254"/>
                </a:lnTo>
                <a:lnTo>
                  <a:pt x="8268597" y="1221885"/>
                </a:lnTo>
                <a:lnTo>
                  <a:pt x="8268597" y="1206544"/>
                </a:lnTo>
                <a:lnTo>
                  <a:pt x="8279333" y="1206544"/>
                </a:lnTo>
                <a:lnTo>
                  <a:pt x="8308471" y="1206544"/>
                </a:lnTo>
                <a:lnTo>
                  <a:pt x="8308471" y="1217282"/>
                </a:lnTo>
                <a:lnTo>
                  <a:pt x="8298503" y="1227254"/>
                </a:lnTo>
                <a:lnTo>
                  <a:pt x="8268597" y="1227254"/>
                </a:lnTo>
                <a:lnTo>
                  <a:pt x="8258629" y="1231856"/>
                </a:lnTo>
                <a:lnTo>
                  <a:pt x="8258629" y="1242594"/>
                </a:lnTo>
                <a:lnTo>
                  <a:pt x="8289301" y="1242594"/>
                </a:lnTo>
                <a:lnTo>
                  <a:pt x="8289301" y="1231856"/>
                </a:lnTo>
                <a:lnTo>
                  <a:pt x="8298503" y="1227254"/>
                </a:lnTo>
                <a:lnTo>
                  <a:pt x="8318440" y="1242594"/>
                </a:lnTo>
                <a:lnTo>
                  <a:pt x="8328409" y="1231856"/>
                </a:lnTo>
                <a:lnTo>
                  <a:pt x="8308471" y="1227254"/>
                </a:lnTo>
                <a:lnTo>
                  <a:pt x="8308471" y="1217282"/>
                </a:lnTo>
                <a:lnTo>
                  <a:pt x="8328409" y="1211913"/>
                </a:lnTo>
                <a:lnTo>
                  <a:pt x="8339144" y="1217282"/>
                </a:lnTo>
                <a:lnTo>
                  <a:pt x="8349113" y="1211913"/>
                </a:lnTo>
                <a:lnTo>
                  <a:pt x="8339144" y="1201175"/>
                </a:lnTo>
                <a:lnTo>
                  <a:pt x="8328409" y="1201175"/>
                </a:lnTo>
                <a:lnTo>
                  <a:pt x="8308471" y="1206544"/>
                </a:lnTo>
                <a:lnTo>
                  <a:pt x="8308471" y="1196573"/>
                </a:lnTo>
                <a:lnTo>
                  <a:pt x="8328409" y="1185834"/>
                </a:lnTo>
                <a:lnTo>
                  <a:pt x="8358315" y="1185834"/>
                </a:lnTo>
                <a:lnTo>
                  <a:pt x="8358315" y="1191203"/>
                </a:lnTo>
                <a:lnTo>
                  <a:pt x="8358315" y="1196573"/>
                </a:lnTo>
                <a:lnTo>
                  <a:pt x="8368283" y="1206544"/>
                </a:lnTo>
                <a:lnTo>
                  <a:pt x="8388221" y="1206544"/>
                </a:lnTo>
                <a:lnTo>
                  <a:pt x="8408925" y="1191203"/>
                </a:lnTo>
                <a:lnTo>
                  <a:pt x="8428095" y="1191203"/>
                </a:lnTo>
                <a:lnTo>
                  <a:pt x="8448799" y="1185834"/>
                </a:lnTo>
                <a:lnTo>
                  <a:pt x="8428095" y="1170493"/>
                </a:lnTo>
                <a:lnTo>
                  <a:pt x="8438064" y="1165891"/>
                </a:lnTo>
                <a:lnTo>
                  <a:pt x="8458768" y="1165891"/>
                </a:lnTo>
                <a:lnTo>
                  <a:pt x="8477938" y="1160522"/>
                </a:lnTo>
                <a:lnTo>
                  <a:pt x="8458768" y="1155153"/>
                </a:lnTo>
                <a:lnTo>
                  <a:pt x="8448799" y="1155153"/>
                </a:lnTo>
                <a:lnTo>
                  <a:pt x="8428095" y="1160522"/>
                </a:lnTo>
                <a:lnTo>
                  <a:pt x="8398956" y="1175863"/>
                </a:lnTo>
                <a:lnTo>
                  <a:pt x="8388221" y="1181232"/>
                </a:lnTo>
                <a:lnTo>
                  <a:pt x="8368283" y="1170493"/>
                </a:lnTo>
                <a:lnTo>
                  <a:pt x="8378252" y="1165891"/>
                </a:lnTo>
                <a:lnTo>
                  <a:pt x="8398956" y="1160522"/>
                </a:lnTo>
                <a:lnTo>
                  <a:pt x="8408925" y="1149783"/>
                </a:lnTo>
                <a:lnTo>
                  <a:pt x="8428095" y="1145181"/>
                </a:lnTo>
                <a:lnTo>
                  <a:pt x="8458768" y="1135210"/>
                </a:lnTo>
                <a:lnTo>
                  <a:pt x="8477938" y="1129841"/>
                </a:lnTo>
                <a:lnTo>
                  <a:pt x="8497875" y="1129841"/>
                </a:lnTo>
                <a:lnTo>
                  <a:pt x="8487907" y="1135210"/>
                </a:lnTo>
                <a:lnTo>
                  <a:pt x="8487907" y="1145181"/>
                </a:lnTo>
                <a:lnTo>
                  <a:pt x="8508611" y="1145181"/>
                </a:lnTo>
                <a:lnTo>
                  <a:pt x="8518580" y="1155153"/>
                </a:lnTo>
                <a:lnTo>
                  <a:pt x="8547719" y="1145181"/>
                </a:lnTo>
                <a:lnTo>
                  <a:pt x="8578391" y="1135210"/>
                </a:lnTo>
                <a:lnTo>
                  <a:pt x="8568423" y="1124471"/>
                </a:lnTo>
                <a:lnTo>
                  <a:pt x="8568423" y="1113733"/>
                </a:lnTo>
                <a:lnTo>
                  <a:pt x="8558454" y="1109131"/>
                </a:lnTo>
                <a:lnTo>
                  <a:pt x="8537750" y="1119102"/>
                </a:lnTo>
                <a:lnTo>
                  <a:pt x="8537750" y="1113733"/>
                </a:lnTo>
                <a:lnTo>
                  <a:pt x="8537750" y="1093790"/>
                </a:lnTo>
                <a:lnTo>
                  <a:pt x="8518580" y="1093790"/>
                </a:lnTo>
                <a:lnTo>
                  <a:pt x="8508611" y="1099159"/>
                </a:lnTo>
                <a:lnTo>
                  <a:pt x="8508611" y="1109131"/>
                </a:lnTo>
                <a:lnTo>
                  <a:pt x="8477938" y="1124471"/>
                </a:lnTo>
                <a:lnTo>
                  <a:pt x="8458768" y="1119102"/>
                </a:lnTo>
                <a:lnTo>
                  <a:pt x="8467970" y="1109131"/>
                </a:lnTo>
                <a:lnTo>
                  <a:pt x="8467970" y="1103761"/>
                </a:lnTo>
                <a:lnTo>
                  <a:pt x="8487907" y="1099159"/>
                </a:lnTo>
                <a:lnTo>
                  <a:pt x="8487907" y="1088421"/>
                </a:lnTo>
                <a:lnTo>
                  <a:pt x="8467970" y="1083052"/>
                </a:lnTo>
                <a:lnTo>
                  <a:pt x="8458768" y="1093790"/>
                </a:lnTo>
                <a:lnTo>
                  <a:pt x="8418126" y="1113733"/>
                </a:lnTo>
                <a:lnTo>
                  <a:pt x="8388221" y="1119102"/>
                </a:lnTo>
                <a:lnTo>
                  <a:pt x="8378252" y="1124471"/>
                </a:lnTo>
                <a:lnTo>
                  <a:pt x="8358315" y="1124471"/>
                </a:lnTo>
                <a:lnTo>
                  <a:pt x="8339144" y="1135210"/>
                </a:lnTo>
                <a:lnTo>
                  <a:pt x="8339144" y="1149783"/>
                </a:lnTo>
                <a:lnTo>
                  <a:pt x="8289301" y="1155153"/>
                </a:lnTo>
                <a:lnTo>
                  <a:pt x="8298503" y="1160522"/>
                </a:lnTo>
                <a:lnTo>
                  <a:pt x="8289301" y="1165891"/>
                </a:lnTo>
                <a:lnTo>
                  <a:pt x="8268597" y="1165891"/>
                </a:lnTo>
                <a:lnTo>
                  <a:pt x="8258629" y="1185834"/>
                </a:lnTo>
                <a:lnTo>
                  <a:pt x="8248659" y="1185834"/>
                </a:lnTo>
                <a:lnTo>
                  <a:pt x="8229489" y="1191203"/>
                </a:lnTo>
                <a:lnTo>
                  <a:pt x="8198817" y="1191203"/>
                </a:lnTo>
                <a:lnTo>
                  <a:pt x="8188848" y="1185834"/>
                </a:lnTo>
                <a:lnTo>
                  <a:pt x="8178113" y="1196573"/>
                </a:lnTo>
                <a:lnTo>
                  <a:pt x="8188848" y="1201175"/>
                </a:lnTo>
                <a:lnTo>
                  <a:pt x="8188848" y="1206544"/>
                </a:lnTo>
                <a:lnTo>
                  <a:pt x="8178113" y="1211913"/>
                </a:lnTo>
                <a:lnTo>
                  <a:pt x="8198817" y="1221885"/>
                </a:lnTo>
                <a:lnTo>
                  <a:pt x="8198817" y="1231856"/>
                </a:lnTo>
                <a:lnTo>
                  <a:pt x="8178113" y="1237225"/>
                </a:lnTo>
                <a:lnTo>
                  <a:pt x="8178113" y="1231856"/>
                </a:lnTo>
                <a:lnTo>
                  <a:pt x="8148973" y="1237225"/>
                </a:lnTo>
                <a:lnTo>
                  <a:pt x="8139005" y="1231856"/>
                </a:lnTo>
                <a:lnTo>
                  <a:pt x="8109865" y="1227254"/>
                </a:lnTo>
                <a:lnTo>
                  <a:pt x="8068457" y="1247964"/>
                </a:lnTo>
                <a:lnTo>
                  <a:pt x="8060023" y="1247964"/>
                </a:lnTo>
                <a:lnTo>
                  <a:pt x="8060023" y="1257935"/>
                </a:lnTo>
                <a:lnTo>
                  <a:pt x="8008645" y="1278645"/>
                </a:lnTo>
                <a:lnTo>
                  <a:pt x="7989475" y="1278645"/>
                </a:lnTo>
                <a:lnTo>
                  <a:pt x="7979507" y="1289383"/>
                </a:lnTo>
                <a:lnTo>
                  <a:pt x="7969538" y="1293986"/>
                </a:lnTo>
                <a:lnTo>
                  <a:pt x="7969538" y="1298588"/>
                </a:lnTo>
                <a:lnTo>
                  <a:pt x="7959569" y="1298588"/>
                </a:lnTo>
                <a:lnTo>
                  <a:pt x="7939632" y="1309326"/>
                </a:lnTo>
                <a:lnTo>
                  <a:pt x="7939632" y="1324667"/>
                </a:lnTo>
                <a:lnTo>
                  <a:pt x="7919695" y="1324667"/>
                </a:lnTo>
                <a:lnTo>
                  <a:pt x="7909726" y="1330036"/>
                </a:lnTo>
                <a:lnTo>
                  <a:pt x="7879821" y="1330036"/>
                </a:lnTo>
                <a:lnTo>
                  <a:pt x="7869851" y="1334639"/>
                </a:lnTo>
                <a:lnTo>
                  <a:pt x="7859883" y="1340008"/>
                </a:lnTo>
                <a:lnTo>
                  <a:pt x="7869851" y="1345377"/>
                </a:lnTo>
                <a:lnTo>
                  <a:pt x="7849915" y="1355348"/>
                </a:lnTo>
                <a:lnTo>
                  <a:pt x="7849915" y="1366087"/>
                </a:lnTo>
                <a:lnTo>
                  <a:pt x="7820009" y="1381428"/>
                </a:lnTo>
                <a:lnTo>
                  <a:pt x="7820009" y="1391399"/>
                </a:lnTo>
                <a:lnTo>
                  <a:pt x="7790103" y="1396768"/>
                </a:lnTo>
                <a:lnTo>
                  <a:pt x="7779367" y="1406740"/>
                </a:lnTo>
                <a:lnTo>
                  <a:pt x="7770165" y="1406740"/>
                </a:lnTo>
                <a:lnTo>
                  <a:pt x="7740259" y="1411342"/>
                </a:lnTo>
                <a:lnTo>
                  <a:pt x="7750228" y="1416711"/>
                </a:lnTo>
                <a:lnTo>
                  <a:pt x="7750228" y="1422080"/>
                </a:lnTo>
                <a:lnTo>
                  <a:pt x="7760197" y="1422080"/>
                </a:lnTo>
                <a:lnTo>
                  <a:pt x="7750228" y="1438188"/>
                </a:lnTo>
                <a:lnTo>
                  <a:pt x="7740259" y="1432819"/>
                </a:lnTo>
                <a:lnTo>
                  <a:pt x="7719555" y="1427450"/>
                </a:lnTo>
                <a:lnTo>
                  <a:pt x="7711339" y="1441147"/>
                </a:lnTo>
                <a:lnTo>
                  <a:pt x="7669712" y="1432819"/>
                </a:lnTo>
                <a:lnTo>
                  <a:pt x="7659743" y="1438188"/>
                </a:lnTo>
                <a:lnTo>
                  <a:pt x="7669712" y="1447393"/>
                </a:lnTo>
                <a:lnTo>
                  <a:pt x="7680447" y="1447393"/>
                </a:lnTo>
                <a:lnTo>
                  <a:pt x="7690417" y="1458131"/>
                </a:lnTo>
                <a:lnTo>
                  <a:pt x="7700385" y="1447393"/>
                </a:lnTo>
                <a:lnTo>
                  <a:pt x="7719555" y="1442790"/>
                </a:lnTo>
                <a:lnTo>
                  <a:pt x="7729524" y="1452762"/>
                </a:lnTo>
                <a:lnTo>
                  <a:pt x="7740259" y="1447393"/>
                </a:lnTo>
                <a:lnTo>
                  <a:pt x="7750228" y="1458131"/>
                </a:lnTo>
                <a:lnTo>
                  <a:pt x="7729524" y="1473472"/>
                </a:lnTo>
                <a:lnTo>
                  <a:pt x="7740259" y="1478841"/>
                </a:lnTo>
                <a:lnTo>
                  <a:pt x="7729524" y="1494182"/>
                </a:lnTo>
                <a:lnTo>
                  <a:pt x="7710353" y="1504153"/>
                </a:lnTo>
                <a:lnTo>
                  <a:pt x="7729524" y="1504153"/>
                </a:lnTo>
                <a:lnTo>
                  <a:pt x="7719555" y="1509522"/>
                </a:lnTo>
                <a:lnTo>
                  <a:pt x="7710353" y="1509522"/>
                </a:lnTo>
                <a:lnTo>
                  <a:pt x="7729524" y="1514891"/>
                </a:lnTo>
                <a:lnTo>
                  <a:pt x="7700385" y="1530232"/>
                </a:lnTo>
                <a:lnTo>
                  <a:pt x="7700385" y="1534834"/>
                </a:lnTo>
                <a:lnTo>
                  <a:pt x="7700385" y="1545573"/>
                </a:lnTo>
                <a:lnTo>
                  <a:pt x="7710353" y="1540203"/>
                </a:lnTo>
                <a:lnTo>
                  <a:pt x="7719555" y="1534834"/>
                </a:lnTo>
                <a:lnTo>
                  <a:pt x="7710353" y="1530232"/>
                </a:lnTo>
                <a:lnTo>
                  <a:pt x="7719555" y="1530232"/>
                </a:lnTo>
                <a:lnTo>
                  <a:pt x="7740259" y="1530232"/>
                </a:lnTo>
                <a:lnTo>
                  <a:pt x="7740259" y="1545573"/>
                </a:lnTo>
                <a:lnTo>
                  <a:pt x="7760197" y="1540203"/>
                </a:lnTo>
                <a:lnTo>
                  <a:pt x="7770165" y="1524863"/>
                </a:lnTo>
                <a:lnTo>
                  <a:pt x="7740259" y="1504153"/>
                </a:lnTo>
                <a:lnTo>
                  <a:pt x="7750228" y="1488812"/>
                </a:lnTo>
                <a:lnTo>
                  <a:pt x="7750228" y="1483443"/>
                </a:lnTo>
                <a:lnTo>
                  <a:pt x="7740259" y="1478841"/>
                </a:lnTo>
                <a:lnTo>
                  <a:pt x="7750228" y="1468869"/>
                </a:lnTo>
                <a:lnTo>
                  <a:pt x="7750228" y="1478841"/>
                </a:lnTo>
                <a:lnTo>
                  <a:pt x="7779367" y="1488812"/>
                </a:lnTo>
                <a:lnTo>
                  <a:pt x="7790103" y="1488812"/>
                </a:lnTo>
                <a:lnTo>
                  <a:pt x="7790103" y="1478841"/>
                </a:lnTo>
                <a:lnTo>
                  <a:pt x="7750228" y="1468869"/>
                </a:lnTo>
                <a:lnTo>
                  <a:pt x="7750228" y="1458131"/>
                </a:lnTo>
                <a:lnTo>
                  <a:pt x="7770165" y="1452762"/>
                </a:lnTo>
                <a:lnTo>
                  <a:pt x="7770165" y="1463500"/>
                </a:lnTo>
                <a:lnTo>
                  <a:pt x="7810040" y="1468869"/>
                </a:lnTo>
                <a:lnTo>
                  <a:pt x="7810040" y="1473472"/>
                </a:lnTo>
                <a:lnTo>
                  <a:pt x="7800071" y="1473472"/>
                </a:lnTo>
                <a:lnTo>
                  <a:pt x="7810040" y="1483443"/>
                </a:lnTo>
                <a:lnTo>
                  <a:pt x="7830744" y="1494182"/>
                </a:lnTo>
                <a:lnTo>
                  <a:pt x="7839179" y="1488812"/>
                </a:lnTo>
                <a:lnTo>
                  <a:pt x="7859883" y="1473472"/>
                </a:lnTo>
                <a:lnTo>
                  <a:pt x="7869851" y="1468869"/>
                </a:lnTo>
                <a:lnTo>
                  <a:pt x="7869851" y="1458131"/>
                </a:lnTo>
                <a:lnTo>
                  <a:pt x="7849915" y="1468869"/>
                </a:lnTo>
                <a:lnTo>
                  <a:pt x="7830744" y="1463500"/>
                </a:lnTo>
                <a:lnTo>
                  <a:pt x="7820009" y="1463500"/>
                </a:lnTo>
                <a:lnTo>
                  <a:pt x="7830744" y="1452762"/>
                </a:lnTo>
                <a:lnTo>
                  <a:pt x="7839179" y="1442790"/>
                </a:lnTo>
                <a:lnTo>
                  <a:pt x="7859883" y="1438188"/>
                </a:lnTo>
                <a:lnTo>
                  <a:pt x="7859883" y="1427450"/>
                </a:lnTo>
                <a:lnTo>
                  <a:pt x="7869851" y="1422080"/>
                </a:lnTo>
                <a:lnTo>
                  <a:pt x="7859883" y="1416711"/>
                </a:lnTo>
                <a:lnTo>
                  <a:pt x="7879821" y="1411342"/>
                </a:lnTo>
                <a:lnTo>
                  <a:pt x="7898991" y="1406740"/>
                </a:lnTo>
                <a:lnTo>
                  <a:pt x="7909726" y="1406740"/>
                </a:lnTo>
                <a:lnTo>
                  <a:pt x="7909726" y="1396768"/>
                </a:lnTo>
                <a:lnTo>
                  <a:pt x="7898991" y="1402138"/>
                </a:lnTo>
                <a:lnTo>
                  <a:pt x="7889022" y="1391399"/>
                </a:lnTo>
                <a:lnTo>
                  <a:pt x="7909726" y="1386030"/>
                </a:lnTo>
                <a:lnTo>
                  <a:pt x="7909726" y="1376058"/>
                </a:lnTo>
                <a:lnTo>
                  <a:pt x="7909726" y="1370689"/>
                </a:lnTo>
                <a:lnTo>
                  <a:pt x="7909726" y="1366087"/>
                </a:lnTo>
                <a:lnTo>
                  <a:pt x="7889022" y="1366087"/>
                </a:lnTo>
                <a:lnTo>
                  <a:pt x="7889022" y="1350746"/>
                </a:lnTo>
                <a:lnTo>
                  <a:pt x="7909726" y="1360718"/>
                </a:lnTo>
                <a:lnTo>
                  <a:pt x="7919695" y="1355348"/>
                </a:lnTo>
                <a:lnTo>
                  <a:pt x="7939632" y="1355348"/>
                </a:lnTo>
                <a:lnTo>
                  <a:pt x="7948834" y="1366087"/>
                </a:lnTo>
                <a:lnTo>
                  <a:pt x="7948834" y="1345377"/>
                </a:lnTo>
                <a:lnTo>
                  <a:pt x="7969538" y="1345377"/>
                </a:lnTo>
                <a:lnTo>
                  <a:pt x="7959569" y="1350746"/>
                </a:lnTo>
                <a:lnTo>
                  <a:pt x="7959569" y="1360718"/>
                </a:lnTo>
                <a:lnTo>
                  <a:pt x="7989475" y="1360718"/>
                </a:lnTo>
                <a:lnTo>
                  <a:pt x="7959569" y="1370689"/>
                </a:lnTo>
                <a:lnTo>
                  <a:pt x="7959569" y="1381428"/>
                </a:lnTo>
                <a:lnTo>
                  <a:pt x="7948834" y="1381428"/>
                </a:lnTo>
                <a:lnTo>
                  <a:pt x="7948834" y="1391399"/>
                </a:lnTo>
                <a:lnTo>
                  <a:pt x="7948834" y="1402138"/>
                </a:lnTo>
                <a:lnTo>
                  <a:pt x="7929663" y="1402138"/>
                </a:lnTo>
                <a:lnTo>
                  <a:pt x="7919695" y="1411342"/>
                </a:lnTo>
                <a:lnTo>
                  <a:pt x="7909726" y="1416711"/>
                </a:lnTo>
                <a:lnTo>
                  <a:pt x="7909726" y="1438188"/>
                </a:lnTo>
                <a:lnTo>
                  <a:pt x="7889022" y="1442790"/>
                </a:lnTo>
                <a:lnTo>
                  <a:pt x="7879821" y="1452762"/>
                </a:lnTo>
                <a:lnTo>
                  <a:pt x="7889022" y="1452762"/>
                </a:lnTo>
                <a:lnTo>
                  <a:pt x="7909726" y="1442790"/>
                </a:lnTo>
                <a:lnTo>
                  <a:pt x="7909726" y="1438188"/>
                </a:lnTo>
                <a:lnTo>
                  <a:pt x="7939632" y="1442790"/>
                </a:lnTo>
                <a:lnTo>
                  <a:pt x="7909726" y="1452762"/>
                </a:lnTo>
                <a:lnTo>
                  <a:pt x="7898991" y="1458131"/>
                </a:lnTo>
                <a:lnTo>
                  <a:pt x="7879821" y="1468869"/>
                </a:lnTo>
                <a:lnTo>
                  <a:pt x="7879821" y="1473472"/>
                </a:lnTo>
                <a:lnTo>
                  <a:pt x="7889022" y="1473472"/>
                </a:lnTo>
                <a:lnTo>
                  <a:pt x="7879821" y="1483443"/>
                </a:lnTo>
                <a:lnTo>
                  <a:pt x="7869851" y="1494182"/>
                </a:lnTo>
                <a:lnTo>
                  <a:pt x="7859883" y="1494182"/>
                </a:lnTo>
                <a:lnTo>
                  <a:pt x="7839179" y="1504153"/>
                </a:lnTo>
                <a:lnTo>
                  <a:pt x="7830744" y="1509522"/>
                </a:lnTo>
                <a:lnTo>
                  <a:pt x="7849915" y="1509522"/>
                </a:lnTo>
                <a:lnTo>
                  <a:pt x="7859883" y="1499551"/>
                </a:lnTo>
                <a:lnTo>
                  <a:pt x="7869851" y="1494182"/>
                </a:lnTo>
                <a:lnTo>
                  <a:pt x="7879821" y="1494182"/>
                </a:lnTo>
                <a:lnTo>
                  <a:pt x="7889022" y="1504153"/>
                </a:lnTo>
                <a:lnTo>
                  <a:pt x="7909726" y="1499551"/>
                </a:lnTo>
                <a:lnTo>
                  <a:pt x="7919695" y="1494182"/>
                </a:lnTo>
                <a:lnTo>
                  <a:pt x="7919695" y="1483443"/>
                </a:lnTo>
                <a:lnTo>
                  <a:pt x="7909726" y="1488812"/>
                </a:lnTo>
                <a:lnTo>
                  <a:pt x="7898991" y="1483443"/>
                </a:lnTo>
                <a:lnTo>
                  <a:pt x="7919695" y="1473472"/>
                </a:lnTo>
                <a:lnTo>
                  <a:pt x="7939632" y="1483443"/>
                </a:lnTo>
                <a:lnTo>
                  <a:pt x="7959569" y="1478841"/>
                </a:lnTo>
                <a:lnTo>
                  <a:pt x="7979507" y="1494182"/>
                </a:lnTo>
                <a:lnTo>
                  <a:pt x="7979507" y="1504153"/>
                </a:lnTo>
                <a:lnTo>
                  <a:pt x="8000211" y="1499551"/>
                </a:lnTo>
                <a:lnTo>
                  <a:pt x="8008645" y="1504153"/>
                </a:lnTo>
                <a:lnTo>
                  <a:pt x="8019381" y="1499551"/>
                </a:lnTo>
                <a:lnTo>
                  <a:pt x="8039319" y="1504153"/>
                </a:lnTo>
                <a:lnTo>
                  <a:pt x="8068457" y="1504153"/>
                </a:lnTo>
                <a:lnTo>
                  <a:pt x="8068457" y="1509522"/>
                </a:lnTo>
                <a:lnTo>
                  <a:pt x="8049287" y="1509522"/>
                </a:lnTo>
                <a:lnTo>
                  <a:pt x="8049287" y="1519494"/>
                </a:lnTo>
                <a:lnTo>
                  <a:pt x="8068457" y="1519494"/>
                </a:lnTo>
                <a:lnTo>
                  <a:pt x="8079193" y="1530232"/>
                </a:lnTo>
                <a:lnTo>
                  <a:pt x="8079193" y="1534834"/>
                </a:lnTo>
                <a:lnTo>
                  <a:pt x="8068457" y="1530232"/>
                </a:lnTo>
                <a:lnTo>
                  <a:pt x="8060023" y="1545573"/>
                </a:lnTo>
                <a:lnTo>
                  <a:pt x="8049287" y="1540203"/>
                </a:lnTo>
                <a:lnTo>
                  <a:pt x="8029350" y="1545573"/>
                </a:lnTo>
                <a:lnTo>
                  <a:pt x="8039319" y="1550942"/>
                </a:lnTo>
                <a:lnTo>
                  <a:pt x="8019381" y="1565516"/>
                </a:lnTo>
                <a:lnTo>
                  <a:pt x="8019381" y="1570885"/>
                </a:lnTo>
                <a:lnTo>
                  <a:pt x="8039319" y="1570885"/>
                </a:lnTo>
                <a:lnTo>
                  <a:pt x="8039319" y="1550942"/>
                </a:lnTo>
                <a:lnTo>
                  <a:pt x="8049287" y="1550942"/>
                </a:lnTo>
                <a:lnTo>
                  <a:pt x="8068457" y="1555544"/>
                </a:lnTo>
                <a:lnTo>
                  <a:pt x="8079193" y="1550942"/>
                </a:lnTo>
                <a:lnTo>
                  <a:pt x="8079193" y="1540203"/>
                </a:lnTo>
                <a:lnTo>
                  <a:pt x="8099130" y="1545573"/>
                </a:lnTo>
                <a:lnTo>
                  <a:pt x="8109865" y="1530232"/>
                </a:lnTo>
                <a:lnTo>
                  <a:pt x="8089161" y="1530232"/>
                </a:lnTo>
                <a:lnTo>
                  <a:pt x="8089161" y="1524863"/>
                </a:lnTo>
                <a:lnTo>
                  <a:pt x="8109865" y="1514891"/>
                </a:lnTo>
                <a:lnTo>
                  <a:pt x="8119835" y="1504153"/>
                </a:lnTo>
                <a:lnTo>
                  <a:pt x="8129036" y="1514891"/>
                </a:lnTo>
                <a:lnTo>
                  <a:pt x="8139005" y="1519494"/>
                </a:lnTo>
                <a:lnTo>
                  <a:pt x="8158942" y="1504153"/>
                </a:lnTo>
                <a:lnTo>
                  <a:pt x="8148973" y="1499551"/>
                </a:lnTo>
                <a:lnTo>
                  <a:pt x="8169677" y="1483443"/>
                </a:lnTo>
                <a:lnTo>
                  <a:pt x="8169677" y="1499551"/>
                </a:lnTo>
                <a:lnTo>
                  <a:pt x="8178113" y="1499551"/>
                </a:lnTo>
                <a:lnTo>
                  <a:pt x="8188848" y="1488812"/>
                </a:lnTo>
                <a:lnTo>
                  <a:pt x="8208785" y="1494182"/>
                </a:lnTo>
                <a:lnTo>
                  <a:pt x="8208785" y="1514891"/>
                </a:lnTo>
                <a:lnTo>
                  <a:pt x="8218754" y="1514891"/>
                </a:lnTo>
                <a:lnTo>
                  <a:pt x="8229489" y="1519494"/>
                </a:lnTo>
                <a:lnTo>
                  <a:pt x="8248659" y="1524863"/>
                </a:lnTo>
                <a:lnTo>
                  <a:pt x="8258629" y="1524863"/>
                </a:lnTo>
                <a:lnTo>
                  <a:pt x="8268597" y="1514891"/>
                </a:lnTo>
                <a:lnTo>
                  <a:pt x="8248659" y="1514891"/>
                </a:lnTo>
                <a:lnTo>
                  <a:pt x="8258629" y="1499551"/>
                </a:lnTo>
                <a:lnTo>
                  <a:pt x="8279333" y="1499551"/>
                </a:lnTo>
                <a:lnTo>
                  <a:pt x="8279333" y="1509522"/>
                </a:lnTo>
                <a:lnTo>
                  <a:pt x="8318440" y="1509522"/>
                </a:lnTo>
                <a:lnTo>
                  <a:pt x="8318440" y="1504153"/>
                </a:lnTo>
                <a:lnTo>
                  <a:pt x="8298503" y="1494182"/>
                </a:lnTo>
                <a:lnTo>
                  <a:pt x="8268597" y="1494182"/>
                </a:lnTo>
                <a:lnTo>
                  <a:pt x="8258629" y="1488812"/>
                </a:lnTo>
                <a:lnTo>
                  <a:pt x="8237924" y="1483443"/>
                </a:lnTo>
                <a:lnTo>
                  <a:pt x="8248659" y="1478841"/>
                </a:lnTo>
                <a:lnTo>
                  <a:pt x="8248659" y="1463500"/>
                </a:lnTo>
                <a:lnTo>
                  <a:pt x="8268597" y="1468869"/>
                </a:lnTo>
                <a:lnTo>
                  <a:pt x="8279333" y="1463500"/>
                </a:lnTo>
                <a:lnTo>
                  <a:pt x="8268597" y="1458131"/>
                </a:lnTo>
                <a:lnTo>
                  <a:pt x="8279333" y="1447393"/>
                </a:lnTo>
                <a:lnTo>
                  <a:pt x="8298503" y="1452762"/>
                </a:lnTo>
                <a:lnTo>
                  <a:pt x="8308471" y="1452762"/>
                </a:lnTo>
                <a:lnTo>
                  <a:pt x="8318440" y="1452762"/>
                </a:lnTo>
                <a:lnTo>
                  <a:pt x="8308471" y="1463500"/>
                </a:lnTo>
                <a:lnTo>
                  <a:pt x="8298503" y="1463500"/>
                </a:lnTo>
                <a:lnTo>
                  <a:pt x="8308471" y="1468869"/>
                </a:lnTo>
                <a:lnTo>
                  <a:pt x="8318440" y="1463500"/>
                </a:lnTo>
                <a:lnTo>
                  <a:pt x="8328409" y="1468869"/>
                </a:lnTo>
                <a:lnTo>
                  <a:pt x="8328409" y="1473472"/>
                </a:lnTo>
                <a:lnTo>
                  <a:pt x="8318440" y="1473472"/>
                </a:lnTo>
                <a:lnTo>
                  <a:pt x="8308471" y="1483443"/>
                </a:lnTo>
                <a:lnTo>
                  <a:pt x="8308471" y="1488812"/>
                </a:lnTo>
                <a:lnTo>
                  <a:pt x="8308471" y="1494182"/>
                </a:lnTo>
                <a:lnTo>
                  <a:pt x="8339144" y="1483443"/>
                </a:lnTo>
                <a:lnTo>
                  <a:pt x="8339144" y="1478841"/>
                </a:lnTo>
                <a:lnTo>
                  <a:pt x="8349113" y="1478841"/>
                </a:lnTo>
                <a:lnTo>
                  <a:pt x="8358315" y="1473472"/>
                </a:lnTo>
                <a:lnTo>
                  <a:pt x="8368283" y="1483443"/>
                </a:lnTo>
                <a:lnTo>
                  <a:pt x="8378252" y="1483443"/>
                </a:lnTo>
                <a:lnTo>
                  <a:pt x="8408925" y="1483443"/>
                </a:lnTo>
                <a:lnTo>
                  <a:pt x="8388221" y="1494182"/>
                </a:lnTo>
                <a:lnTo>
                  <a:pt x="8378252" y="1494182"/>
                </a:lnTo>
                <a:lnTo>
                  <a:pt x="8368283" y="1488812"/>
                </a:lnTo>
                <a:lnTo>
                  <a:pt x="8358315" y="1504153"/>
                </a:lnTo>
                <a:lnTo>
                  <a:pt x="8339144" y="1504153"/>
                </a:lnTo>
                <a:lnTo>
                  <a:pt x="8339144" y="1509522"/>
                </a:lnTo>
                <a:lnTo>
                  <a:pt x="8358315" y="1514891"/>
                </a:lnTo>
                <a:lnTo>
                  <a:pt x="8368283" y="1519494"/>
                </a:lnTo>
                <a:lnTo>
                  <a:pt x="8358315" y="1530232"/>
                </a:lnTo>
                <a:lnTo>
                  <a:pt x="8339144" y="1534834"/>
                </a:lnTo>
                <a:lnTo>
                  <a:pt x="8339144" y="1519494"/>
                </a:lnTo>
                <a:lnTo>
                  <a:pt x="8308471" y="1524863"/>
                </a:lnTo>
                <a:lnTo>
                  <a:pt x="8308471" y="1530232"/>
                </a:lnTo>
                <a:lnTo>
                  <a:pt x="8298503" y="1534834"/>
                </a:lnTo>
                <a:lnTo>
                  <a:pt x="8298503" y="1545573"/>
                </a:lnTo>
                <a:lnTo>
                  <a:pt x="8279333" y="1540203"/>
                </a:lnTo>
                <a:lnTo>
                  <a:pt x="8268597" y="1530232"/>
                </a:lnTo>
                <a:lnTo>
                  <a:pt x="8258629" y="1540203"/>
                </a:lnTo>
                <a:lnTo>
                  <a:pt x="8268597" y="1545573"/>
                </a:lnTo>
                <a:lnTo>
                  <a:pt x="8258629" y="1550942"/>
                </a:lnTo>
                <a:lnTo>
                  <a:pt x="8258629" y="1555544"/>
                </a:lnTo>
                <a:lnTo>
                  <a:pt x="8237924" y="1565516"/>
                </a:lnTo>
                <a:lnTo>
                  <a:pt x="8218754" y="1565516"/>
                </a:lnTo>
                <a:lnTo>
                  <a:pt x="8218754" y="1570885"/>
                </a:lnTo>
                <a:lnTo>
                  <a:pt x="8218754" y="1576254"/>
                </a:lnTo>
                <a:lnTo>
                  <a:pt x="8229489" y="1581623"/>
                </a:lnTo>
                <a:lnTo>
                  <a:pt x="8237924" y="1570885"/>
                </a:lnTo>
                <a:lnTo>
                  <a:pt x="8268597" y="1570885"/>
                </a:lnTo>
                <a:lnTo>
                  <a:pt x="8289301" y="1576254"/>
                </a:lnTo>
                <a:lnTo>
                  <a:pt x="8279333" y="1581623"/>
                </a:lnTo>
                <a:lnTo>
                  <a:pt x="8289301" y="1581623"/>
                </a:lnTo>
                <a:lnTo>
                  <a:pt x="8308471" y="1576254"/>
                </a:lnTo>
                <a:lnTo>
                  <a:pt x="8289301" y="1576254"/>
                </a:lnTo>
                <a:lnTo>
                  <a:pt x="8289301" y="1570885"/>
                </a:lnTo>
                <a:lnTo>
                  <a:pt x="8328409" y="1570885"/>
                </a:lnTo>
                <a:lnTo>
                  <a:pt x="8339144" y="1576254"/>
                </a:lnTo>
                <a:lnTo>
                  <a:pt x="8339144" y="1570885"/>
                </a:lnTo>
                <a:lnTo>
                  <a:pt x="8358315" y="1565516"/>
                </a:lnTo>
                <a:lnTo>
                  <a:pt x="8358315" y="1560913"/>
                </a:lnTo>
                <a:lnTo>
                  <a:pt x="8328409" y="1560913"/>
                </a:lnTo>
                <a:lnTo>
                  <a:pt x="8328409" y="1550942"/>
                </a:lnTo>
                <a:lnTo>
                  <a:pt x="8298503" y="1550942"/>
                </a:lnTo>
                <a:lnTo>
                  <a:pt x="8298503" y="1545573"/>
                </a:lnTo>
                <a:lnTo>
                  <a:pt x="8318440" y="1540203"/>
                </a:lnTo>
                <a:lnTo>
                  <a:pt x="8328409" y="1540203"/>
                </a:lnTo>
                <a:lnTo>
                  <a:pt x="8328409" y="1545573"/>
                </a:lnTo>
                <a:lnTo>
                  <a:pt x="8349113" y="1550942"/>
                </a:lnTo>
                <a:lnTo>
                  <a:pt x="8349113" y="1540203"/>
                </a:lnTo>
                <a:lnTo>
                  <a:pt x="8358315" y="1540203"/>
                </a:lnTo>
                <a:lnTo>
                  <a:pt x="8368283" y="1545573"/>
                </a:lnTo>
                <a:lnTo>
                  <a:pt x="8368283" y="1555544"/>
                </a:lnTo>
                <a:lnTo>
                  <a:pt x="8368283" y="1560913"/>
                </a:lnTo>
                <a:lnTo>
                  <a:pt x="8388221" y="1565516"/>
                </a:lnTo>
                <a:lnTo>
                  <a:pt x="8408925" y="1555544"/>
                </a:lnTo>
                <a:lnTo>
                  <a:pt x="8388221" y="1540203"/>
                </a:lnTo>
                <a:lnTo>
                  <a:pt x="8418126" y="1534834"/>
                </a:lnTo>
                <a:lnTo>
                  <a:pt x="8418126" y="1540203"/>
                </a:lnTo>
                <a:lnTo>
                  <a:pt x="8438064" y="1534834"/>
                </a:lnTo>
                <a:lnTo>
                  <a:pt x="8458768" y="1550942"/>
                </a:lnTo>
                <a:lnTo>
                  <a:pt x="8467970" y="1560913"/>
                </a:lnTo>
                <a:lnTo>
                  <a:pt x="8477938" y="1555544"/>
                </a:lnTo>
                <a:lnTo>
                  <a:pt x="8477938" y="1550942"/>
                </a:lnTo>
                <a:lnTo>
                  <a:pt x="8508611" y="1550942"/>
                </a:lnTo>
                <a:lnTo>
                  <a:pt x="8518580" y="1545573"/>
                </a:lnTo>
                <a:lnTo>
                  <a:pt x="8497875" y="1534834"/>
                </a:lnTo>
                <a:lnTo>
                  <a:pt x="8497875" y="1530232"/>
                </a:lnTo>
                <a:lnTo>
                  <a:pt x="8518580" y="1519494"/>
                </a:lnTo>
                <a:lnTo>
                  <a:pt x="8537750" y="1524863"/>
                </a:lnTo>
                <a:lnTo>
                  <a:pt x="8527781" y="1530232"/>
                </a:lnTo>
                <a:lnTo>
                  <a:pt x="8527781" y="1540203"/>
                </a:lnTo>
                <a:lnTo>
                  <a:pt x="8547719" y="1530232"/>
                </a:lnTo>
                <a:lnTo>
                  <a:pt x="8558454" y="1540203"/>
                </a:lnTo>
                <a:lnTo>
                  <a:pt x="8578391" y="1540203"/>
                </a:lnTo>
                <a:lnTo>
                  <a:pt x="8578391" y="1545573"/>
                </a:lnTo>
                <a:lnTo>
                  <a:pt x="8597562" y="1550942"/>
                </a:lnTo>
                <a:lnTo>
                  <a:pt x="8597562" y="1540203"/>
                </a:lnTo>
                <a:lnTo>
                  <a:pt x="8607530" y="1540203"/>
                </a:lnTo>
                <a:lnTo>
                  <a:pt x="8628235" y="1550942"/>
                </a:lnTo>
                <a:lnTo>
                  <a:pt x="8628235" y="1555544"/>
                </a:lnTo>
                <a:lnTo>
                  <a:pt x="8618266" y="1555544"/>
                </a:lnTo>
                <a:lnTo>
                  <a:pt x="8618266" y="1560913"/>
                </a:lnTo>
                <a:lnTo>
                  <a:pt x="8618266" y="1570885"/>
                </a:lnTo>
                <a:lnTo>
                  <a:pt x="8597562" y="1581623"/>
                </a:lnTo>
                <a:lnTo>
                  <a:pt x="8597562" y="1586992"/>
                </a:lnTo>
                <a:lnTo>
                  <a:pt x="8587593" y="1596964"/>
                </a:lnTo>
                <a:lnTo>
                  <a:pt x="8607530" y="1596964"/>
                </a:lnTo>
                <a:lnTo>
                  <a:pt x="8607530" y="1601566"/>
                </a:lnTo>
                <a:lnTo>
                  <a:pt x="8597562" y="1606935"/>
                </a:lnTo>
                <a:lnTo>
                  <a:pt x="8618266" y="1612305"/>
                </a:lnTo>
                <a:lnTo>
                  <a:pt x="8618266" y="1617674"/>
                </a:lnTo>
                <a:lnTo>
                  <a:pt x="8628235" y="1623043"/>
                </a:lnTo>
                <a:lnTo>
                  <a:pt x="8628235" y="1648355"/>
                </a:lnTo>
                <a:lnTo>
                  <a:pt x="8618266" y="1658327"/>
                </a:lnTo>
                <a:lnTo>
                  <a:pt x="8607530" y="1648355"/>
                </a:lnTo>
                <a:lnTo>
                  <a:pt x="8597562" y="1653725"/>
                </a:lnTo>
                <a:lnTo>
                  <a:pt x="8618266" y="1663696"/>
                </a:lnTo>
                <a:lnTo>
                  <a:pt x="8618266" y="1669065"/>
                </a:lnTo>
                <a:lnTo>
                  <a:pt x="8628235" y="1669065"/>
                </a:lnTo>
                <a:lnTo>
                  <a:pt x="8638203" y="1658327"/>
                </a:lnTo>
                <a:lnTo>
                  <a:pt x="8667342" y="1669065"/>
                </a:lnTo>
                <a:lnTo>
                  <a:pt x="8647405" y="1679037"/>
                </a:lnTo>
                <a:lnTo>
                  <a:pt x="8638203" y="1673667"/>
                </a:lnTo>
                <a:lnTo>
                  <a:pt x="8618266" y="1673667"/>
                </a:lnTo>
                <a:lnTo>
                  <a:pt x="8578391" y="1699747"/>
                </a:lnTo>
                <a:lnTo>
                  <a:pt x="8587593" y="1709718"/>
                </a:lnTo>
                <a:lnTo>
                  <a:pt x="8597562" y="1705116"/>
                </a:lnTo>
                <a:lnTo>
                  <a:pt x="8618266" y="1694377"/>
                </a:lnTo>
                <a:lnTo>
                  <a:pt x="8607530" y="1694377"/>
                </a:lnTo>
                <a:lnTo>
                  <a:pt x="8618266" y="1689008"/>
                </a:lnTo>
                <a:lnTo>
                  <a:pt x="8628235" y="1684406"/>
                </a:lnTo>
                <a:lnTo>
                  <a:pt x="8647405" y="1689008"/>
                </a:lnTo>
                <a:lnTo>
                  <a:pt x="8647405" y="1699747"/>
                </a:lnTo>
                <a:lnTo>
                  <a:pt x="8678078" y="1689008"/>
                </a:lnTo>
                <a:lnTo>
                  <a:pt x="8698015" y="1689008"/>
                </a:lnTo>
                <a:lnTo>
                  <a:pt x="8707217" y="1699747"/>
                </a:lnTo>
                <a:lnTo>
                  <a:pt x="8717185" y="1699747"/>
                </a:lnTo>
                <a:lnTo>
                  <a:pt x="8727921" y="1694377"/>
                </a:lnTo>
                <a:lnTo>
                  <a:pt x="8747858" y="1689008"/>
                </a:lnTo>
                <a:lnTo>
                  <a:pt x="8757060" y="1684406"/>
                </a:lnTo>
                <a:lnTo>
                  <a:pt x="8767029" y="1684406"/>
                </a:lnTo>
                <a:lnTo>
                  <a:pt x="8747858" y="1694377"/>
                </a:lnTo>
                <a:lnTo>
                  <a:pt x="8747858" y="1705116"/>
                </a:lnTo>
                <a:lnTo>
                  <a:pt x="8767029" y="1694377"/>
                </a:lnTo>
                <a:lnTo>
                  <a:pt x="8787733" y="1689008"/>
                </a:lnTo>
                <a:lnTo>
                  <a:pt x="8776997" y="1684406"/>
                </a:lnTo>
                <a:lnTo>
                  <a:pt x="8797701" y="1679037"/>
                </a:lnTo>
                <a:lnTo>
                  <a:pt x="8807670" y="1684406"/>
                </a:lnTo>
                <a:lnTo>
                  <a:pt x="8816872" y="1684406"/>
                </a:lnTo>
                <a:lnTo>
                  <a:pt x="8847544" y="1673667"/>
                </a:lnTo>
                <a:lnTo>
                  <a:pt x="8847544" y="1663696"/>
                </a:lnTo>
                <a:lnTo>
                  <a:pt x="8857513" y="1669065"/>
                </a:lnTo>
                <a:lnTo>
                  <a:pt x="8867482" y="1663696"/>
                </a:lnTo>
                <a:lnTo>
                  <a:pt x="8876683" y="1648355"/>
                </a:lnTo>
                <a:lnTo>
                  <a:pt x="8897388" y="1637617"/>
                </a:lnTo>
                <a:lnTo>
                  <a:pt x="8917325" y="1633015"/>
                </a:lnTo>
                <a:lnTo>
                  <a:pt x="8927293" y="1627645"/>
                </a:lnTo>
                <a:lnTo>
                  <a:pt x="8927293" y="1637617"/>
                </a:lnTo>
                <a:lnTo>
                  <a:pt x="8946464" y="1648355"/>
                </a:lnTo>
                <a:lnTo>
                  <a:pt x="8967168" y="1648355"/>
                </a:lnTo>
                <a:lnTo>
                  <a:pt x="8967168" y="1637617"/>
                </a:lnTo>
                <a:lnTo>
                  <a:pt x="9006276" y="1623043"/>
                </a:lnTo>
                <a:lnTo>
                  <a:pt x="9046150" y="1601566"/>
                </a:lnTo>
                <a:lnTo>
                  <a:pt x="9046150" y="1596964"/>
                </a:lnTo>
                <a:lnTo>
                  <a:pt x="9056119" y="1601566"/>
                </a:lnTo>
                <a:lnTo>
                  <a:pt x="9076823" y="1601566"/>
                </a:lnTo>
                <a:lnTo>
                  <a:pt x="9086792" y="1591595"/>
                </a:lnTo>
                <a:lnTo>
                  <a:pt x="9086792" y="1586992"/>
                </a:lnTo>
                <a:lnTo>
                  <a:pt x="9066854" y="1586992"/>
                </a:lnTo>
                <a:lnTo>
                  <a:pt x="9056119" y="1576254"/>
                </a:lnTo>
                <a:lnTo>
                  <a:pt x="9066854" y="1570885"/>
                </a:lnTo>
                <a:lnTo>
                  <a:pt x="9076823" y="1576254"/>
                </a:lnTo>
                <a:lnTo>
                  <a:pt x="9086792" y="1565516"/>
                </a:lnTo>
                <a:lnTo>
                  <a:pt x="9076823" y="1555544"/>
                </a:lnTo>
                <a:lnTo>
                  <a:pt x="9086792" y="1555544"/>
                </a:lnTo>
                <a:lnTo>
                  <a:pt x="9096760" y="1550942"/>
                </a:lnTo>
                <a:lnTo>
                  <a:pt x="9115931" y="1550942"/>
                </a:lnTo>
                <a:lnTo>
                  <a:pt x="9136635" y="1545573"/>
                </a:lnTo>
                <a:lnTo>
                  <a:pt x="9165774" y="1550942"/>
                </a:lnTo>
                <a:lnTo>
                  <a:pt x="9156572" y="1550942"/>
                </a:lnTo>
                <a:lnTo>
                  <a:pt x="9136635" y="1560913"/>
                </a:lnTo>
                <a:lnTo>
                  <a:pt x="9136635" y="1565516"/>
                </a:lnTo>
                <a:lnTo>
                  <a:pt x="9146603" y="1565516"/>
                </a:lnTo>
                <a:lnTo>
                  <a:pt x="9176509" y="1550942"/>
                </a:lnTo>
                <a:lnTo>
                  <a:pt x="9186478" y="1545573"/>
                </a:lnTo>
                <a:lnTo>
                  <a:pt x="9176509" y="1540203"/>
                </a:lnTo>
                <a:lnTo>
                  <a:pt x="9176509" y="1534834"/>
                </a:lnTo>
                <a:lnTo>
                  <a:pt x="9146603" y="1534834"/>
                </a:lnTo>
                <a:lnTo>
                  <a:pt x="9115931" y="1534834"/>
                </a:lnTo>
                <a:lnTo>
                  <a:pt x="9105962" y="1540203"/>
                </a:lnTo>
                <a:lnTo>
                  <a:pt x="9096760" y="1530232"/>
                </a:lnTo>
                <a:lnTo>
                  <a:pt x="9126666" y="1509522"/>
                </a:lnTo>
                <a:lnTo>
                  <a:pt x="9156572" y="1504153"/>
                </a:lnTo>
                <a:lnTo>
                  <a:pt x="9176509" y="1499551"/>
                </a:lnTo>
                <a:lnTo>
                  <a:pt x="9176509" y="1509522"/>
                </a:lnTo>
                <a:lnTo>
                  <a:pt x="9196447" y="1514891"/>
                </a:lnTo>
                <a:lnTo>
                  <a:pt x="9225586" y="1504153"/>
                </a:lnTo>
                <a:lnTo>
                  <a:pt x="9246290" y="1494182"/>
                </a:lnTo>
                <a:lnTo>
                  <a:pt x="9246290" y="1499551"/>
                </a:lnTo>
                <a:lnTo>
                  <a:pt x="9246290" y="1504153"/>
                </a:lnTo>
                <a:lnTo>
                  <a:pt x="9246290" y="1509522"/>
                </a:lnTo>
                <a:lnTo>
                  <a:pt x="9266227" y="1504153"/>
                </a:lnTo>
                <a:lnTo>
                  <a:pt x="9276962" y="1499551"/>
                </a:lnTo>
                <a:lnTo>
                  <a:pt x="9306101" y="1483443"/>
                </a:lnTo>
                <a:lnTo>
                  <a:pt x="9306101" y="1473472"/>
                </a:lnTo>
                <a:lnTo>
                  <a:pt x="9326806" y="1478841"/>
                </a:lnTo>
                <a:lnTo>
                  <a:pt x="9375882" y="1463500"/>
                </a:lnTo>
                <a:lnTo>
                  <a:pt x="9365913" y="1458131"/>
                </a:lnTo>
                <a:lnTo>
                  <a:pt x="9375882" y="1447393"/>
                </a:lnTo>
                <a:lnTo>
                  <a:pt x="9375882" y="1442790"/>
                </a:lnTo>
                <a:lnTo>
                  <a:pt x="9386617" y="1438188"/>
                </a:lnTo>
                <a:lnTo>
                  <a:pt x="9395052" y="1438188"/>
                </a:lnTo>
                <a:lnTo>
                  <a:pt x="9405788" y="1438188"/>
                </a:lnTo>
                <a:lnTo>
                  <a:pt x="9405788" y="1447393"/>
                </a:lnTo>
                <a:lnTo>
                  <a:pt x="9425725" y="1442790"/>
                </a:lnTo>
                <a:lnTo>
                  <a:pt x="9425725" y="1452762"/>
                </a:lnTo>
                <a:lnTo>
                  <a:pt x="9454864" y="1447393"/>
                </a:lnTo>
                <a:lnTo>
                  <a:pt x="9454864" y="1438188"/>
                </a:lnTo>
                <a:lnTo>
                  <a:pt x="9475568" y="1442790"/>
                </a:lnTo>
                <a:lnTo>
                  <a:pt x="9485537" y="1438188"/>
                </a:lnTo>
                <a:lnTo>
                  <a:pt x="9465600" y="1432819"/>
                </a:lnTo>
                <a:lnTo>
                  <a:pt x="9454864" y="1432819"/>
                </a:lnTo>
                <a:lnTo>
                  <a:pt x="9454864" y="1438188"/>
                </a:lnTo>
                <a:lnTo>
                  <a:pt x="9435694" y="1438188"/>
                </a:lnTo>
                <a:lnTo>
                  <a:pt x="9415756" y="1438188"/>
                </a:lnTo>
                <a:lnTo>
                  <a:pt x="9405788" y="1427450"/>
                </a:lnTo>
                <a:lnTo>
                  <a:pt x="9386617" y="1422080"/>
                </a:lnTo>
                <a:lnTo>
                  <a:pt x="9425725" y="1396768"/>
                </a:lnTo>
                <a:lnTo>
                  <a:pt x="9454864" y="1386030"/>
                </a:lnTo>
                <a:lnTo>
                  <a:pt x="9435694" y="1386030"/>
                </a:lnTo>
                <a:lnTo>
                  <a:pt x="9465600" y="1370689"/>
                </a:lnTo>
                <a:lnTo>
                  <a:pt x="9485537" y="1381428"/>
                </a:lnTo>
                <a:lnTo>
                  <a:pt x="9465600" y="1386030"/>
                </a:lnTo>
                <a:lnTo>
                  <a:pt x="9475568" y="1391399"/>
                </a:lnTo>
                <a:lnTo>
                  <a:pt x="9485537" y="1402138"/>
                </a:lnTo>
                <a:lnTo>
                  <a:pt x="9496272" y="1396768"/>
                </a:lnTo>
                <a:lnTo>
                  <a:pt x="9515443" y="1402138"/>
                </a:lnTo>
                <a:lnTo>
                  <a:pt x="9525411" y="1402138"/>
                </a:lnTo>
                <a:lnTo>
                  <a:pt x="9525411" y="1406740"/>
                </a:lnTo>
                <a:lnTo>
                  <a:pt x="9515443" y="1416711"/>
                </a:lnTo>
                <a:lnTo>
                  <a:pt x="9496272" y="1427450"/>
                </a:lnTo>
                <a:lnTo>
                  <a:pt x="9506241" y="1432819"/>
                </a:lnTo>
                <a:lnTo>
                  <a:pt x="9515443" y="1432819"/>
                </a:lnTo>
                <a:lnTo>
                  <a:pt x="9515443" y="1422080"/>
                </a:lnTo>
                <a:lnTo>
                  <a:pt x="9525411" y="1422080"/>
                </a:lnTo>
                <a:lnTo>
                  <a:pt x="9545349" y="1416711"/>
                </a:lnTo>
                <a:lnTo>
                  <a:pt x="9535380" y="1411342"/>
                </a:lnTo>
                <a:lnTo>
                  <a:pt x="9535380" y="1402138"/>
                </a:lnTo>
                <a:lnTo>
                  <a:pt x="9525411" y="1402138"/>
                </a:lnTo>
                <a:lnTo>
                  <a:pt x="9535380" y="1391399"/>
                </a:lnTo>
                <a:lnTo>
                  <a:pt x="9515443" y="1381428"/>
                </a:lnTo>
                <a:lnTo>
                  <a:pt x="9515443" y="1376058"/>
                </a:lnTo>
                <a:lnTo>
                  <a:pt x="9535380" y="1381428"/>
                </a:lnTo>
                <a:lnTo>
                  <a:pt x="9556084" y="1370689"/>
                </a:lnTo>
                <a:lnTo>
                  <a:pt x="9566053" y="1370689"/>
                </a:lnTo>
                <a:lnTo>
                  <a:pt x="9566053" y="1376058"/>
                </a:lnTo>
                <a:lnTo>
                  <a:pt x="9575255" y="1381428"/>
                </a:lnTo>
                <a:lnTo>
                  <a:pt x="9585223" y="1370689"/>
                </a:lnTo>
                <a:lnTo>
                  <a:pt x="9566053" y="1370689"/>
                </a:lnTo>
                <a:lnTo>
                  <a:pt x="9575255" y="1366087"/>
                </a:lnTo>
                <a:lnTo>
                  <a:pt x="9585223" y="1366087"/>
                </a:lnTo>
                <a:lnTo>
                  <a:pt x="9575255" y="1360718"/>
                </a:lnTo>
                <a:lnTo>
                  <a:pt x="9585223" y="1350746"/>
                </a:lnTo>
                <a:lnTo>
                  <a:pt x="9595192" y="1360718"/>
                </a:lnTo>
                <a:lnTo>
                  <a:pt x="9595192" y="1366087"/>
                </a:lnTo>
                <a:lnTo>
                  <a:pt x="9605160" y="1360718"/>
                </a:lnTo>
                <a:lnTo>
                  <a:pt x="9615896" y="1360718"/>
                </a:lnTo>
                <a:lnTo>
                  <a:pt x="9595192" y="1376058"/>
                </a:lnTo>
                <a:lnTo>
                  <a:pt x="9605160" y="1381428"/>
                </a:lnTo>
                <a:lnTo>
                  <a:pt x="9595192" y="1386030"/>
                </a:lnTo>
                <a:lnTo>
                  <a:pt x="9595192" y="1391399"/>
                </a:lnTo>
                <a:lnTo>
                  <a:pt x="9605160" y="1391399"/>
                </a:lnTo>
                <a:lnTo>
                  <a:pt x="9665739" y="1370689"/>
                </a:lnTo>
                <a:lnTo>
                  <a:pt x="9655004" y="1366087"/>
                </a:lnTo>
                <a:lnTo>
                  <a:pt x="9655004" y="1350746"/>
                </a:lnTo>
                <a:lnTo>
                  <a:pt x="9635066" y="1340008"/>
                </a:lnTo>
                <a:lnTo>
                  <a:pt x="9645035" y="1334639"/>
                </a:lnTo>
                <a:lnTo>
                  <a:pt x="9635066" y="1330036"/>
                </a:lnTo>
                <a:lnTo>
                  <a:pt x="9655004" y="1320065"/>
                </a:lnTo>
                <a:lnTo>
                  <a:pt x="9655004" y="1309326"/>
                </a:lnTo>
                <a:lnTo>
                  <a:pt x="9675708" y="1309326"/>
                </a:lnTo>
                <a:lnTo>
                  <a:pt x="9694878" y="1298588"/>
                </a:lnTo>
                <a:lnTo>
                  <a:pt x="9714815" y="1298588"/>
                </a:lnTo>
                <a:lnTo>
                  <a:pt x="9754690" y="1289383"/>
                </a:lnTo>
                <a:lnTo>
                  <a:pt x="9754690" y="1278645"/>
                </a:lnTo>
                <a:lnTo>
                  <a:pt x="9774627" y="1278645"/>
                </a:lnTo>
                <a:lnTo>
                  <a:pt x="9804533" y="1273276"/>
                </a:lnTo>
                <a:lnTo>
                  <a:pt x="9824470" y="1262537"/>
                </a:lnTo>
                <a:lnTo>
                  <a:pt x="9835206" y="1267907"/>
                </a:lnTo>
                <a:lnTo>
                  <a:pt x="9845174" y="1262537"/>
                </a:lnTo>
                <a:lnTo>
                  <a:pt x="9864345" y="1257935"/>
                </a:lnTo>
                <a:lnTo>
                  <a:pt x="9845174" y="1257935"/>
                </a:lnTo>
                <a:lnTo>
                  <a:pt x="9854376" y="1247964"/>
                </a:lnTo>
                <a:lnTo>
                  <a:pt x="9864345" y="1247964"/>
                </a:lnTo>
                <a:lnTo>
                  <a:pt x="9884282" y="1237225"/>
                </a:lnTo>
                <a:lnTo>
                  <a:pt x="9884282" y="1231856"/>
                </a:lnTo>
                <a:lnTo>
                  <a:pt x="9904986" y="1231856"/>
                </a:lnTo>
                <a:lnTo>
                  <a:pt x="9904986" y="1227254"/>
                </a:lnTo>
                <a:lnTo>
                  <a:pt x="9904986" y="1221885"/>
                </a:lnTo>
                <a:lnTo>
                  <a:pt x="9895018" y="1217282"/>
                </a:lnTo>
                <a:lnTo>
                  <a:pt x="9924157" y="1217282"/>
                </a:lnTo>
                <a:lnTo>
                  <a:pt x="9914188" y="1221885"/>
                </a:lnTo>
                <a:lnTo>
                  <a:pt x="9924157" y="1221885"/>
                </a:lnTo>
                <a:lnTo>
                  <a:pt x="9934125" y="1227254"/>
                </a:lnTo>
                <a:lnTo>
                  <a:pt x="9974000" y="1211913"/>
                </a:lnTo>
                <a:lnTo>
                  <a:pt x="10014641" y="1196573"/>
                </a:lnTo>
                <a:lnTo>
                  <a:pt x="10024610" y="1196573"/>
                </a:lnTo>
                <a:lnTo>
                  <a:pt x="10014641" y="1211913"/>
                </a:lnTo>
                <a:lnTo>
                  <a:pt x="9993937" y="1217282"/>
                </a:lnTo>
                <a:lnTo>
                  <a:pt x="9993937" y="1221885"/>
                </a:lnTo>
                <a:lnTo>
                  <a:pt x="9974000" y="1221885"/>
                </a:lnTo>
                <a:lnTo>
                  <a:pt x="9944861" y="1237225"/>
                </a:lnTo>
                <a:lnTo>
                  <a:pt x="9924157" y="1253333"/>
                </a:lnTo>
                <a:lnTo>
                  <a:pt x="9904986" y="1253333"/>
                </a:lnTo>
                <a:lnTo>
                  <a:pt x="9895018" y="1242594"/>
                </a:lnTo>
                <a:lnTo>
                  <a:pt x="9884282" y="1257935"/>
                </a:lnTo>
                <a:lnTo>
                  <a:pt x="9904986" y="1257935"/>
                </a:lnTo>
                <a:lnTo>
                  <a:pt x="9904986" y="1262537"/>
                </a:lnTo>
                <a:lnTo>
                  <a:pt x="9864345" y="1278645"/>
                </a:lnTo>
                <a:lnTo>
                  <a:pt x="9864345" y="1284014"/>
                </a:lnTo>
                <a:lnTo>
                  <a:pt x="9845174" y="1284014"/>
                </a:lnTo>
                <a:lnTo>
                  <a:pt x="9804533" y="1298588"/>
                </a:lnTo>
                <a:lnTo>
                  <a:pt x="9795331" y="1303957"/>
                </a:lnTo>
                <a:lnTo>
                  <a:pt x="9774627" y="1314696"/>
                </a:lnTo>
                <a:lnTo>
                  <a:pt x="9764659" y="1320065"/>
                </a:lnTo>
                <a:lnTo>
                  <a:pt x="9744721" y="1324667"/>
                </a:lnTo>
                <a:lnTo>
                  <a:pt x="9754690" y="1324667"/>
                </a:lnTo>
                <a:lnTo>
                  <a:pt x="9774627" y="1320065"/>
                </a:lnTo>
                <a:lnTo>
                  <a:pt x="9795331" y="1309326"/>
                </a:lnTo>
                <a:lnTo>
                  <a:pt x="9795331" y="1303957"/>
                </a:lnTo>
                <a:lnTo>
                  <a:pt x="9814502" y="1309326"/>
                </a:lnTo>
                <a:lnTo>
                  <a:pt x="9835206" y="1309326"/>
                </a:lnTo>
                <a:lnTo>
                  <a:pt x="9835206" y="1314696"/>
                </a:lnTo>
                <a:lnTo>
                  <a:pt x="9845174" y="1314696"/>
                </a:lnTo>
                <a:lnTo>
                  <a:pt x="9864345" y="1303957"/>
                </a:lnTo>
                <a:lnTo>
                  <a:pt x="9854376" y="1303957"/>
                </a:lnTo>
                <a:lnTo>
                  <a:pt x="9874314" y="1293986"/>
                </a:lnTo>
                <a:lnTo>
                  <a:pt x="9864345" y="1289383"/>
                </a:lnTo>
                <a:lnTo>
                  <a:pt x="9864345" y="1284014"/>
                </a:lnTo>
                <a:lnTo>
                  <a:pt x="9874314" y="1284014"/>
                </a:lnTo>
                <a:lnTo>
                  <a:pt x="9895018" y="1293986"/>
                </a:lnTo>
                <a:lnTo>
                  <a:pt x="9914188" y="1284014"/>
                </a:lnTo>
                <a:lnTo>
                  <a:pt x="9914188" y="1273276"/>
                </a:lnTo>
                <a:lnTo>
                  <a:pt x="9924157" y="1267907"/>
                </a:lnTo>
                <a:lnTo>
                  <a:pt x="9914188" y="1262537"/>
                </a:lnTo>
                <a:lnTo>
                  <a:pt x="9944861" y="1253333"/>
                </a:lnTo>
                <a:lnTo>
                  <a:pt x="9944861" y="1257935"/>
                </a:lnTo>
                <a:lnTo>
                  <a:pt x="9954829" y="1262537"/>
                </a:lnTo>
                <a:lnTo>
                  <a:pt x="9934125" y="1273276"/>
                </a:lnTo>
                <a:lnTo>
                  <a:pt x="9934125" y="1278645"/>
                </a:lnTo>
                <a:lnTo>
                  <a:pt x="9954829" y="1273276"/>
                </a:lnTo>
                <a:lnTo>
                  <a:pt x="9964798" y="1267907"/>
                </a:lnTo>
                <a:lnTo>
                  <a:pt x="9964798" y="1262537"/>
                </a:lnTo>
                <a:lnTo>
                  <a:pt x="9983968" y="1262537"/>
                </a:lnTo>
                <a:lnTo>
                  <a:pt x="9993937" y="1273276"/>
                </a:lnTo>
                <a:lnTo>
                  <a:pt x="9974000" y="1284014"/>
                </a:lnTo>
                <a:lnTo>
                  <a:pt x="9964798" y="1284014"/>
                </a:lnTo>
                <a:lnTo>
                  <a:pt x="9983968" y="1293986"/>
                </a:lnTo>
                <a:lnTo>
                  <a:pt x="9983968" y="1314696"/>
                </a:lnTo>
                <a:lnTo>
                  <a:pt x="9993937" y="1303957"/>
                </a:lnTo>
                <a:lnTo>
                  <a:pt x="10014641" y="1298588"/>
                </a:lnTo>
                <a:lnTo>
                  <a:pt x="10004673" y="1293986"/>
                </a:lnTo>
                <a:lnTo>
                  <a:pt x="10014641" y="1289383"/>
                </a:lnTo>
                <a:lnTo>
                  <a:pt x="10033812" y="1293986"/>
                </a:lnTo>
                <a:lnTo>
                  <a:pt x="10024610" y="1298588"/>
                </a:lnTo>
                <a:lnTo>
                  <a:pt x="10033812" y="1303957"/>
                </a:lnTo>
                <a:lnTo>
                  <a:pt x="10014641" y="1320065"/>
                </a:lnTo>
                <a:lnTo>
                  <a:pt x="10024610" y="1330036"/>
                </a:lnTo>
                <a:lnTo>
                  <a:pt x="10033812" y="1320065"/>
                </a:lnTo>
                <a:lnTo>
                  <a:pt x="10053749" y="1309326"/>
                </a:lnTo>
                <a:lnTo>
                  <a:pt x="10074453" y="1298588"/>
                </a:lnTo>
                <a:lnTo>
                  <a:pt x="10103592" y="1298588"/>
                </a:lnTo>
                <a:lnTo>
                  <a:pt x="10114328" y="1293986"/>
                </a:lnTo>
                <a:lnTo>
                  <a:pt x="10124296" y="1298588"/>
                </a:lnTo>
                <a:lnTo>
                  <a:pt x="10134265" y="1309326"/>
                </a:lnTo>
                <a:lnTo>
                  <a:pt x="10124296" y="1320065"/>
                </a:lnTo>
                <a:lnTo>
                  <a:pt x="10114328" y="1309326"/>
                </a:lnTo>
                <a:lnTo>
                  <a:pt x="10093623" y="1309326"/>
                </a:lnTo>
                <a:lnTo>
                  <a:pt x="10093623" y="1320065"/>
                </a:lnTo>
                <a:lnTo>
                  <a:pt x="10093623" y="1324667"/>
                </a:lnTo>
                <a:lnTo>
                  <a:pt x="10103592" y="1320065"/>
                </a:lnTo>
                <a:lnTo>
                  <a:pt x="10114328" y="1324667"/>
                </a:lnTo>
                <a:lnTo>
                  <a:pt x="10084422" y="1340008"/>
                </a:lnTo>
                <a:lnTo>
                  <a:pt x="10074453" y="1345377"/>
                </a:lnTo>
                <a:lnTo>
                  <a:pt x="10053749" y="1345377"/>
                </a:lnTo>
                <a:lnTo>
                  <a:pt x="10053749" y="1350746"/>
                </a:lnTo>
                <a:lnTo>
                  <a:pt x="10084422" y="1345377"/>
                </a:lnTo>
                <a:lnTo>
                  <a:pt x="10084422" y="1340008"/>
                </a:lnTo>
                <a:lnTo>
                  <a:pt x="10093623" y="1345377"/>
                </a:lnTo>
                <a:lnTo>
                  <a:pt x="10103592" y="1334639"/>
                </a:lnTo>
                <a:lnTo>
                  <a:pt x="10114328" y="1334639"/>
                </a:lnTo>
                <a:lnTo>
                  <a:pt x="10124296" y="1330036"/>
                </a:lnTo>
                <a:lnTo>
                  <a:pt x="10143467" y="1324667"/>
                </a:lnTo>
                <a:lnTo>
                  <a:pt x="10163404" y="1334639"/>
                </a:lnTo>
                <a:lnTo>
                  <a:pt x="10184108" y="1334639"/>
                </a:lnTo>
                <a:lnTo>
                  <a:pt x="10184108" y="1350746"/>
                </a:lnTo>
                <a:lnTo>
                  <a:pt x="10163404" y="1350746"/>
                </a:lnTo>
                <a:lnTo>
                  <a:pt x="10134265" y="1330036"/>
                </a:lnTo>
                <a:lnTo>
                  <a:pt x="10124296" y="1340008"/>
                </a:lnTo>
                <a:lnTo>
                  <a:pt x="10134265" y="1350746"/>
                </a:lnTo>
                <a:lnTo>
                  <a:pt x="10124296" y="1355348"/>
                </a:lnTo>
                <a:lnTo>
                  <a:pt x="10143467" y="1360718"/>
                </a:lnTo>
                <a:lnTo>
                  <a:pt x="10163404" y="1360718"/>
                </a:lnTo>
                <a:lnTo>
                  <a:pt x="10153435" y="1366087"/>
                </a:lnTo>
                <a:lnTo>
                  <a:pt x="10143467" y="1376058"/>
                </a:lnTo>
                <a:lnTo>
                  <a:pt x="10153435" y="1376058"/>
                </a:lnTo>
                <a:lnTo>
                  <a:pt x="10184108" y="1360718"/>
                </a:lnTo>
                <a:lnTo>
                  <a:pt x="10203278" y="1360718"/>
                </a:lnTo>
                <a:lnTo>
                  <a:pt x="10203278" y="1366087"/>
                </a:lnTo>
                <a:lnTo>
                  <a:pt x="10174139" y="1381428"/>
                </a:lnTo>
                <a:lnTo>
                  <a:pt x="10174139" y="1386030"/>
                </a:lnTo>
                <a:lnTo>
                  <a:pt x="10194077" y="1386030"/>
                </a:lnTo>
                <a:lnTo>
                  <a:pt x="10194077" y="1391399"/>
                </a:lnTo>
                <a:lnTo>
                  <a:pt x="10163404" y="1406740"/>
                </a:lnTo>
                <a:lnTo>
                  <a:pt x="10184108" y="1406740"/>
                </a:lnTo>
                <a:lnTo>
                  <a:pt x="10203278" y="1406740"/>
                </a:lnTo>
                <a:lnTo>
                  <a:pt x="10203278" y="1416711"/>
                </a:lnTo>
                <a:lnTo>
                  <a:pt x="10194077" y="1416711"/>
                </a:lnTo>
                <a:lnTo>
                  <a:pt x="10184108" y="1427450"/>
                </a:lnTo>
                <a:lnTo>
                  <a:pt x="10163404" y="1427450"/>
                </a:lnTo>
                <a:lnTo>
                  <a:pt x="10153435" y="1438188"/>
                </a:lnTo>
                <a:lnTo>
                  <a:pt x="10134265" y="1438188"/>
                </a:lnTo>
                <a:lnTo>
                  <a:pt x="10134265" y="1432819"/>
                </a:lnTo>
                <a:lnTo>
                  <a:pt x="10143467" y="1427450"/>
                </a:lnTo>
                <a:lnTo>
                  <a:pt x="10143467" y="1416711"/>
                </a:lnTo>
                <a:lnTo>
                  <a:pt x="10153435" y="1422080"/>
                </a:lnTo>
                <a:lnTo>
                  <a:pt x="10174139" y="1411342"/>
                </a:lnTo>
                <a:lnTo>
                  <a:pt x="10153435" y="1411342"/>
                </a:lnTo>
                <a:lnTo>
                  <a:pt x="10143467" y="1416711"/>
                </a:lnTo>
                <a:lnTo>
                  <a:pt x="10134265" y="1422080"/>
                </a:lnTo>
                <a:lnTo>
                  <a:pt x="10134265" y="1432819"/>
                </a:lnTo>
                <a:lnTo>
                  <a:pt x="10124296" y="1427450"/>
                </a:lnTo>
                <a:lnTo>
                  <a:pt x="10114328" y="1432819"/>
                </a:lnTo>
                <a:lnTo>
                  <a:pt x="10103592" y="1427450"/>
                </a:lnTo>
                <a:lnTo>
                  <a:pt x="10093623" y="1432819"/>
                </a:lnTo>
                <a:lnTo>
                  <a:pt x="10093623" y="1438188"/>
                </a:lnTo>
                <a:lnTo>
                  <a:pt x="10103592" y="1438188"/>
                </a:lnTo>
                <a:lnTo>
                  <a:pt x="10134265" y="1438188"/>
                </a:lnTo>
                <a:lnTo>
                  <a:pt x="10124296" y="1447393"/>
                </a:lnTo>
                <a:lnTo>
                  <a:pt x="10093623" y="1463500"/>
                </a:lnTo>
                <a:lnTo>
                  <a:pt x="10103592" y="1468869"/>
                </a:lnTo>
                <a:lnTo>
                  <a:pt x="10124296" y="1458131"/>
                </a:lnTo>
                <a:lnTo>
                  <a:pt x="10143467" y="1447393"/>
                </a:lnTo>
                <a:lnTo>
                  <a:pt x="10174139" y="1442790"/>
                </a:lnTo>
                <a:lnTo>
                  <a:pt x="10174139" y="1432819"/>
                </a:lnTo>
                <a:lnTo>
                  <a:pt x="10194077" y="1432819"/>
                </a:lnTo>
                <a:lnTo>
                  <a:pt x="10203278" y="1422080"/>
                </a:lnTo>
                <a:lnTo>
                  <a:pt x="10203278" y="1416711"/>
                </a:lnTo>
                <a:lnTo>
                  <a:pt x="10223216" y="1411342"/>
                </a:lnTo>
                <a:lnTo>
                  <a:pt x="10253888" y="1416711"/>
                </a:lnTo>
                <a:lnTo>
                  <a:pt x="10203278" y="1432819"/>
                </a:lnTo>
                <a:lnTo>
                  <a:pt x="10163404" y="1447393"/>
                </a:lnTo>
                <a:lnTo>
                  <a:pt x="10163404" y="1452762"/>
                </a:lnTo>
                <a:lnTo>
                  <a:pt x="10143467" y="1458131"/>
                </a:lnTo>
                <a:lnTo>
                  <a:pt x="10143467" y="1473472"/>
                </a:lnTo>
                <a:lnTo>
                  <a:pt x="10163404" y="1463500"/>
                </a:lnTo>
                <a:lnTo>
                  <a:pt x="10174139" y="1468869"/>
                </a:lnTo>
                <a:lnTo>
                  <a:pt x="10184108" y="1468869"/>
                </a:lnTo>
                <a:lnTo>
                  <a:pt x="10194077" y="1458131"/>
                </a:lnTo>
                <a:lnTo>
                  <a:pt x="10213247" y="1452762"/>
                </a:lnTo>
                <a:lnTo>
                  <a:pt x="10233951" y="1463500"/>
                </a:lnTo>
                <a:lnTo>
                  <a:pt x="10223216" y="1473472"/>
                </a:lnTo>
                <a:lnTo>
                  <a:pt x="10203278" y="1468869"/>
                </a:lnTo>
                <a:lnTo>
                  <a:pt x="10174139" y="1483443"/>
                </a:lnTo>
                <a:lnTo>
                  <a:pt x="10184108" y="1488812"/>
                </a:lnTo>
                <a:lnTo>
                  <a:pt x="10163404" y="1488812"/>
                </a:lnTo>
                <a:lnTo>
                  <a:pt x="10153435" y="1494182"/>
                </a:lnTo>
                <a:lnTo>
                  <a:pt x="10134265" y="1504153"/>
                </a:lnTo>
                <a:lnTo>
                  <a:pt x="10124296" y="1499551"/>
                </a:lnTo>
                <a:lnTo>
                  <a:pt x="10103592" y="1519494"/>
                </a:lnTo>
                <a:lnTo>
                  <a:pt x="10153435" y="1509522"/>
                </a:lnTo>
                <a:lnTo>
                  <a:pt x="10153435" y="1499551"/>
                </a:lnTo>
                <a:lnTo>
                  <a:pt x="10163404" y="1499551"/>
                </a:lnTo>
                <a:lnTo>
                  <a:pt x="10184108" y="1488812"/>
                </a:lnTo>
                <a:lnTo>
                  <a:pt x="10194077" y="1483443"/>
                </a:lnTo>
                <a:lnTo>
                  <a:pt x="10213247" y="1478841"/>
                </a:lnTo>
                <a:lnTo>
                  <a:pt x="10243920" y="1468869"/>
                </a:lnTo>
                <a:lnTo>
                  <a:pt x="10243920" y="1478841"/>
                </a:lnTo>
                <a:lnTo>
                  <a:pt x="10223216" y="1478841"/>
                </a:lnTo>
                <a:lnTo>
                  <a:pt x="10213247" y="1488812"/>
                </a:lnTo>
                <a:lnTo>
                  <a:pt x="10223216" y="1494182"/>
                </a:lnTo>
                <a:lnTo>
                  <a:pt x="10203278" y="1494182"/>
                </a:lnTo>
                <a:lnTo>
                  <a:pt x="10184108" y="1504153"/>
                </a:lnTo>
                <a:lnTo>
                  <a:pt x="10163404" y="1509522"/>
                </a:lnTo>
                <a:lnTo>
                  <a:pt x="10184108" y="1524863"/>
                </a:lnTo>
                <a:lnTo>
                  <a:pt x="10163404" y="1524863"/>
                </a:lnTo>
                <a:lnTo>
                  <a:pt x="10143467" y="1519494"/>
                </a:lnTo>
                <a:lnTo>
                  <a:pt x="10134265" y="1519494"/>
                </a:lnTo>
                <a:lnTo>
                  <a:pt x="10084422" y="1540203"/>
                </a:lnTo>
                <a:lnTo>
                  <a:pt x="10074453" y="1545573"/>
                </a:lnTo>
                <a:lnTo>
                  <a:pt x="10074453" y="1555544"/>
                </a:lnTo>
                <a:lnTo>
                  <a:pt x="10043780" y="1565516"/>
                </a:lnTo>
                <a:lnTo>
                  <a:pt x="10014641" y="1581623"/>
                </a:lnTo>
                <a:lnTo>
                  <a:pt x="10024610" y="1591595"/>
                </a:lnTo>
                <a:lnTo>
                  <a:pt x="9993937" y="1606935"/>
                </a:lnTo>
                <a:lnTo>
                  <a:pt x="9993937" y="1601566"/>
                </a:lnTo>
                <a:lnTo>
                  <a:pt x="9974000" y="1591595"/>
                </a:lnTo>
                <a:lnTo>
                  <a:pt x="9944861" y="1606935"/>
                </a:lnTo>
                <a:lnTo>
                  <a:pt x="9934125" y="1612305"/>
                </a:lnTo>
                <a:lnTo>
                  <a:pt x="9914188" y="1612305"/>
                </a:lnTo>
                <a:lnTo>
                  <a:pt x="9895018" y="1623043"/>
                </a:lnTo>
                <a:lnTo>
                  <a:pt x="9924157" y="1623043"/>
                </a:lnTo>
                <a:lnTo>
                  <a:pt x="9914188" y="1617674"/>
                </a:lnTo>
                <a:lnTo>
                  <a:pt x="9924157" y="1617674"/>
                </a:lnTo>
                <a:lnTo>
                  <a:pt x="9944861" y="1623043"/>
                </a:lnTo>
                <a:lnTo>
                  <a:pt x="9924157" y="1633015"/>
                </a:lnTo>
                <a:lnTo>
                  <a:pt x="9924157" y="1642986"/>
                </a:lnTo>
                <a:lnTo>
                  <a:pt x="9904986" y="1637617"/>
                </a:lnTo>
                <a:lnTo>
                  <a:pt x="9904986" y="1648355"/>
                </a:lnTo>
                <a:lnTo>
                  <a:pt x="9895018" y="1642986"/>
                </a:lnTo>
                <a:lnTo>
                  <a:pt x="9874314" y="1642986"/>
                </a:lnTo>
                <a:lnTo>
                  <a:pt x="9845174" y="1658327"/>
                </a:lnTo>
                <a:lnTo>
                  <a:pt x="9864345" y="1673667"/>
                </a:lnTo>
                <a:lnTo>
                  <a:pt x="9874314" y="1669065"/>
                </a:lnTo>
                <a:lnTo>
                  <a:pt x="9884282" y="1673667"/>
                </a:lnTo>
                <a:lnTo>
                  <a:pt x="9895018" y="1669065"/>
                </a:lnTo>
                <a:lnTo>
                  <a:pt x="9904986" y="1669065"/>
                </a:lnTo>
                <a:lnTo>
                  <a:pt x="9904986" y="1679037"/>
                </a:lnTo>
                <a:lnTo>
                  <a:pt x="9895018" y="1679037"/>
                </a:lnTo>
                <a:lnTo>
                  <a:pt x="9854376" y="1699747"/>
                </a:lnTo>
                <a:lnTo>
                  <a:pt x="9854376" y="1705116"/>
                </a:lnTo>
                <a:lnTo>
                  <a:pt x="9835206" y="1705116"/>
                </a:lnTo>
                <a:lnTo>
                  <a:pt x="9824470" y="1715087"/>
                </a:lnTo>
                <a:lnTo>
                  <a:pt x="9804533" y="1709718"/>
                </a:lnTo>
                <a:lnTo>
                  <a:pt x="9814502" y="1705116"/>
                </a:lnTo>
                <a:lnTo>
                  <a:pt x="9824470" y="1705116"/>
                </a:lnTo>
                <a:lnTo>
                  <a:pt x="9824470" y="1699747"/>
                </a:lnTo>
                <a:lnTo>
                  <a:pt x="9845174" y="1684406"/>
                </a:lnTo>
                <a:lnTo>
                  <a:pt x="9854376" y="1684406"/>
                </a:lnTo>
                <a:lnTo>
                  <a:pt x="9864345" y="1679037"/>
                </a:lnTo>
                <a:lnTo>
                  <a:pt x="9845174" y="1679037"/>
                </a:lnTo>
                <a:lnTo>
                  <a:pt x="9845174" y="1669065"/>
                </a:lnTo>
                <a:lnTo>
                  <a:pt x="9824470" y="1669065"/>
                </a:lnTo>
                <a:lnTo>
                  <a:pt x="9814502" y="1689008"/>
                </a:lnTo>
                <a:lnTo>
                  <a:pt x="9804533" y="1694377"/>
                </a:lnTo>
                <a:lnTo>
                  <a:pt x="9774627" y="1709718"/>
                </a:lnTo>
                <a:lnTo>
                  <a:pt x="9754690" y="1709718"/>
                </a:lnTo>
                <a:lnTo>
                  <a:pt x="9744721" y="1699747"/>
                </a:lnTo>
                <a:lnTo>
                  <a:pt x="9714815" y="1709718"/>
                </a:lnTo>
                <a:lnTo>
                  <a:pt x="9714815" y="1715087"/>
                </a:lnTo>
                <a:lnTo>
                  <a:pt x="9694878" y="1719689"/>
                </a:lnTo>
                <a:lnTo>
                  <a:pt x="9675708" y="1730428"/>
                </a:lnTo>
                <a:lnTo>
                  <a:pt x="9665739" y="1735797"/>
                </a:lnTo>
                <a:lnTo>
                  <a:pt x="9655004" y="1735797"/>
                </a:lnTo>
                <a:lnTo>
                  <a:pt x="9625098" y="1745769"/>
                </a:lnTo>
                <a:lnTo>
                  <a:pt x="9635066" y="1755740"/>
                </a:lnTo>
                <a:lnTo>
                  <a:pt x="9615896" y="1771848"/>
                </a:lnTo>
                <a:lnTo>
                  <a:pt x="9605160" y="1766478"/>
                </a:lnTo>
                <a:lnTo>
                  <a:pt x="9625098" y="1755740"/>
                </a:lnTo>
                <a:lnTo>
                  <a:pt x="9605160" y="1755740"/>
                </a:lnTo>
                <a:lnTo>
                  <a:pt x="9605160" y="1766478"/>
                </a:lnTo>
                <a:lnTo>
                  <a:pt x="9595192" y="1766478"/>
                </a:lnTo>
                <a:lnTo>
                  <a:pt x="9605160" y="1771848"/>
                </a:lnTo>
                <a:lnTo>
                  <a:pt x="9605160" y="1776450"/>
                </a:lnTo>
                <a:lnTo>
                  <a:pt x="9605160" y="1781819"/>
                </a:lnTo>
                <a:lnTo>
                  <a:pt x="9635066" y="1781819"/>
                </a:lnTo>
                <a:lnTo>
                  <a:pt x="9625098" y="1786421"/>
                </a:lnTo>
                <a:lnTo>
                  <a:pt x="9615896" y="1786421"/>
                </a:lnTo>
                <a:lnTo>
                  <a:pt x="9615896" y="1791791"/>
                </a:lnTo>
                <a:lnTo>
                  <a:pt x="9635066" y="1791791"/>
                </a:lnTo>
                <a:lnTo>
                  <a:pt x="9655004" y="1802529"/>
                </a:lnTo>
                <a:lnTo>
                  <a:pt x="9675708" y="1802529"/>
                </a:lnTo>
                <a:lnTo>
                  <a:pt x="9675708" y="1797160"/>
                </a:lnTo>
                <a:lnTo>
                  <a:pt x="9665739" y="1797160"/>
                </a:lnTo>
                <a:lnTo>
                  <a:pt x="9675708" y="1781819"/>
                </a:lnTo>
                <a:lnTo>
                  <a:pt x="9694878" y="1776450"/>
                </a:lnTo>
                <a:lnTo>
                  <a:pt x="9725551" y="1776450"/>
                </a:lnTo>
                <a:lnTo>
                  <a:pt x="9735519" y="1771848"/>
                </a:lnTo>
                <a:lnTo>
                  <a:pt x="9754690" y="1750371"/>
                </a:lnTo>
                <a:lnTo>
                  <a:pt x="9795331" y="1750371"/>
                </a:lnTo>
                <a:lnTo>
                  <a:pt x="9795331" y="1755740"/>
                </a:lnTo>
                <a:lnTo>
                  <a:pt x="9764659" y="1766478"/>
                </a:lnTo>
                <a:lnTo>
                  <a:pt x="9744721" y="1781819"/>
                </a:lnTo>
                <a:lnTo>
                  <a:pt x="9735519" y="1781819"/>
                </a:lnTo>
                <a:lnTo>
                  <a:pt x="9725551" y="1786421"/>
                </a:lnTo>
                <a:lnTo>
                  <a:pt x="9744721" y="1797160"/>
                </a:lnTo>
                <a:lnTo>
                  <a:pt x="9744721" y="1786421"/>
                </a:lnTo>
                <a:lnTo>
                  <a:pt x="9764659" y="1776450"/>
                </a:lnTo>
                <a:lnTo>
                  <a:pt x="9785363" y="1776450"/>
                </a:lnTo>
                <a:lnTo>
                  <a:pt x="9795331" y="1786421"/>
                </a:lnTo>
                <a:lnTo>
                  <a:pt x="9804533" y="1791791"/>
                </a:lnTo>
                <a:lnTo>
                  <a:pt x="9774627" y="1797160"/>
                </a:lnTo>
                <a:lnTo>
                  <a:pt x="9764659" y="1797160"/>
                </a:lnTo>
                <a:lnTo>
                  <a:pt x="9754690" y="1802529"/>
                </a:lnTo>
                <a:lnTo>
                  <a:pt x="9754690" y="1807131"/>
                </a:lnTo>
                <a:lnTo>
                  <a:pt x="9725551" y="1817870"/>
                </a:lnTo>
                <a:lnTo>
                  <a:pt x="9735519" y="1822472"/>
                </a:lnTo>
                <a:lnTo>
                  <a:pt x="9714815" y="1827841"/>
                </a:lnTo>
                <a:lnTo>
                  <a:pt x="9725551" y="1833210"/>
                </a:lnTo>
                <a:lnTo>
                  <a:pt x="9744721" y="1837813"/>
                </a:lnTo>
                <a:lnTo>
                  <a:pt x="9725551" y="1848551"/>
                </a:lnTo>
                <a:lnTo>
                  <a:pt x="9704847" y="1843182"/>
                </a:lnTo>
                <a:lnTo>
                  <a:pt x="9675708" y="1853920"/>
                </a:lnTo>
                <a:lnTo>
                  <a:pt x="9694878" y="1853920"/>
                </a:lnTo>
                <a:lnTo>
                  <a:pt x="9704847" y="1858523"/>
                </a:lnTo>
                <a:lnTo>
                  <a:pt x="9744721" y="1848551"/>
                </a:lnTo>
                <a:lnTo>
                  <a:pt x="9754690" y="1848551"/>
                </a:lnTo>
                <a:lnTo>
                  <a:pt x="9754690" y="1837813"/>
                </a:lnTo>
                <a:lnTo>
                  <a:pt x="9764659" y="1837813"/>
                </a:lnTo>
                <a:lnTo>
                  <a:pt x="9774627" y="1848551"/>
                </a:lnTo>
                <a:lnTo>
                  <a:pt x="9785363" y="1853920"/>
                </a:lnTo>
                <a:lnTo>
                  <a:pt x="9764659" y="1858523"/>
                </a:lnTo>
                <a:lnTo>
                  <a:pt x="9774627" y="1863892"/>
                </a:lnTo>
                <a:lnTo>
                  <a:pt x="9754690" y="1863892"/>
                </a:lnTo>
                <a:lnTo>
                  <a:pt x="9744721" y="1868494"/>
                </a:lnTo>
                <a:lnTo>
                  <a:pt x="9725551" y="1863892"/>
                </a:lnTo>
                <a:lnTo>
                  <a:pt x="9704847" y="1868494"/>
                </a:lnTo>
                <a:lnTo>
                  <a:pt x="9675708" y="1884602"/>
                </a:lnTo>
                <a:lnTo>
                  <a:pt x="9655004" y="1884602"/>
                </a:lnTo>
                <a:lnTo>
                  <a:pt x="9665739" y="1873863"/>
                </a:lnTo>
                <a:lnTo>
                  <a:pt x="9675708" y="1868494"/>
                </a:lnTo>
                <a:lnTo>
                  <a:pt x="9665739" y="1868494"/>
                </a:lnTo>
                <a:lnTo>
                  <a:pt x="9665739" y="1858523"/>
                </a:lnTo>
                <a:lnTo>
                  <a:pt x="9655004" y="1858523"/>
                </a:lnTo>
                <a:lnTo>
                  <a:pt x="9645035" y="1868494"/>
                </a:lnTo>
                <a:lnTo>
                  <a:pt x="9635066" y="1868494"/>
                </a:lnTo>
                <a:lnTo>
                  <a:pt x="9615896" y="1879232"/>
                </a:lnTo>
                <a:lnTo>
                  <a:pt x="9635066" y="1884602"/>
                </a:lnTo>
                <a:lnTo>
                  <a:pt x="9655004" y="1884602"/>
                </a:lnTo>
                <a:lnTo>
                  <a:pt x="9645035" y="1894573"/>
                </a:lnTo>
                <a:lnTo>
                  <a:pt x="9625098" y="1904545"/>
                </a:lnTo>
                <a:lnTo>
                  <a:pt x="9625098" y="1894573"/>
                </a:lnTo>
                <a:lnTo>
                  <a:pt x="9595192" y="1889971"/>
                </a:lnTo>
                <a:lnTo>
                  <a:pt x="9595192" y="1904545"/>
                </a:lnTo>
                <a:lnTo>
                  <a:pt x="9605160" y="1909914"/>
                </a:lnTo>
                <a:lnTo>
                  <a:pt x="9575255" y="1926021"/>
                </a:lnTo>
                <a:lnTo>
                  <a:pt x="9585223" y="1930624"/>
                </a:lnTo>
                <a:lnTo>
                  <a:pt x="9585223" y="1935226"/>
                </a:lnTo>
                <a:lnTo>
                  <a:pt x="9556084" y="1940595"/>
                </a:lnTo>
                <a:lnTo>
                  <a:pt x="9566053" y="1945964"/>
                </a:lnTo>
                <a:lnTo>
                  <a:pt x="9566053" y="1951334"/>
                </a:lnTo>
                <a:lnTo>
                  <a:pt x="9585223" y="1951334"/>
                </a:lnTo>
                <a:lnTo>
                  <a:pt x="9595192" y="1945964"/>
                </a:lnTo>
                <a:lnTo>
                  <a:pt x="9595192" y="1935226"/>
                </a:lnTo>
                <a:lnTo>
                  <a:pt x="9605160" y="1935226"/>
                </a:lnTo>
                <a:lnTo>
                  <a:pt x="9635066" y="1920652"/>
                </a:lnTo>
                <a:lnTo>
                  <a:pt x="9615896" y="1920652"/>
                </a:lnTo>
                <a:lnTo>
                  <a:pt x="9645035" y="1904545"/>
                </a:lnTo>
                <a:lnTo>
                  <a:pt x="9675708" y="1889971"/>
                </a:lnTo>
                <a:lnTo>
                  <a:pt x="9694878" y="1894573"/>
                </a:lnTo>
                <a:lnTo>
                  <a:pt x="9704847" y="1909914"/>
                </a:lnTo>
                <a:lnTo>
                  <a:pt x="9704847" y="1915283"/>
                </a:lnTo>
                <a:lnTo>
                  <a:pt x="9684910" y="1915283"/>
                </a:lnTo>
                <a:lnTo>
                  <a:pt x="9694878" y="1909914"/>
                </a:lnTo>
                <a:lnTo>
                  <a:pt x="9675708" y="1909914"/>
                </a:lnTo>
                <a:lnTo>
                  <a:pt x="9665739" y="1915283"/>
                </a:lnTo>
                <a:lnTo>
                  <a:pt x="9665739" y="1935226"/>
                </a:lnTo>
                <a:lnTo>
                  <a:pt x="9645035" y="1940595"/>
                </a:lnTo>
                <a:lnTo>
                  <a:pt x="9635066" y="1945964"/>
                </a:lnTo>
                <a:lnTo>
                  <a:pt x="9615896" y="1940595"/>
                </a:lnTo>
                <a:lnTo>
                  <a:pt x="9575255" y="1961305"/>
                </a:lnTo>
                <a:lnTo>
                  <a:pt x="9575255" y="1971276"/>
                </a:lnTo>
                <a:lnTo>
                  <a:pt x="9556084" y="1971276"/>
                </a:lnTo>
                <a:lnTo>
                  <a:pt x="9525411" y="1987384"/>
                </a:lnTo>
                <a:lnTo>
                  <a:pt x="9506241" y="2002725"/>
                </a:lnTo>
                <a:lnTo>
                  <a:pt x="9485537" y="2002725"/>
                </a:lnTo>
                <a:lnTo>
                  <a:pt x="9485537" y="1991986"/>
                </a:lnTo>
                <a:lnTo>
                  <a:pt x="9496272" y="1991986"/>
                </a:lnTo>
                <a:lnTo>
                  <a:pt x="9515443" y="1982015"/>
                </a:lnTo>
                <a:lnTo>
                  <a:pt x="9515443" y="1976646"/>
                </a:lnTo>
                <a:lnTo>
                  <a:pt x="9496272" y="1976646"/>
                </a:lnTo>
                <a:lnTo>
                  <a:pt x="9485537" y="1971276"/>
                </a:lnTo>
                <a:lnTo>
                  <a:pt x="9475568" y="1976646"/>
                </a:lnTo>
                <a:lnTo>
                  <a:pt x="9446429" y="1997356"/>
                </a:lnTo>
                <a:lnTo>
                  <a:pt x="9435694" y="1997356"/>
                </a:lnTo>
                <a:lnTo>
                  <a:pt x="9446429" y="2007327"/>
                </a:lnTo>
                <a:lnTo>
                  <a:pt x="9446429" y="2012696"/>
                </a:lnTo>
                <a:lnTo>
                  <a:pt x="9465600" y="2018065"/>
                </a:lnTo>
                <a:lnTo>
                  <a:pt x="9465600" y="2022668"/>
                </a:lnTo>
                <a:lnTo>
                  <a:pt x="9435694" y="2028037"/>
                </a:lnTo>
                <a:lnTo>
                  <a:pt x="9415756" y="2038775"/>
                </a:lnTo>
                <a:lnTo>
                  <a:pt x="9395052" y="2048747"/>
                </a:lnTo>
                <a:lnTo>
                  <a:pt x="9395052" y="2038775"/>
                </a:lnTo>
                <a:lnTo>
                  <a:pt x="9405788" y="2033406"/>
                </a:lnTo>
                <a:lnTo>
                  <a:pt x="9395052" y="2028037"/>
                </a:lnTo>
                <a:lnTo>
                  <a:pt x="9375882" y="2028037"/>
                </a:lnTo>
                <a:lnTo>
                  <a:pt x="9365913" y="2022668"/>
                </a:lnTo>
                <a:lnTo>
                  <a:pt x="9355945" y="2033406"/>
                </a:lnTo>
                <a:lnTo>
                  <a:pt x="9386617" y="2043378"/>
                </a:lnTo>
                <a:lnTo>
                  <a:pt x="9386617" y="2048747"/>
                </a:lnTo>
                <a:lnTo>
                  <a:pt x="9375882" y="2053349"/>
                </a:lnTo>
                <a:lnTo>
                  <a:pt x="9355945" y="2064087"/>
                </a:lnTo>
                <a:lnTo>
                  <a:pt x="9335241" y="2069457"/>
                </a:lnTo>
                <a:lnTo>
                  <a:pt x="9326806" y="2074826"/>
                </a:lnTo>
                <a:lnTo>
                  <a:pt x="9326806" y="2079428"/>
                </a:lnTo>
                <a:lnTo>
                  <a:pt x="9365913" y="2079428"/>
                </a:lnTo>
                <a:lnTo>
                  <a:pt x="9355945" y="2084030"/>
                </a:lnTo>
                <a:lnTo>
                  <a:pt x="9326806" y="2084030"/>
                </a:lnTo>
                <a:lnTo>
                  <a:pt x="9345976" y="2089400"/>
                </a:lnTo>
                <a:lnTo>
                  <a:pt x="9326806" y="2100138"/>
                </a:lnTo>
                <a:lnTo>
                  <a:pt x="9316070" y="2105507"/>
                </a:lnTo>
                <a:lnTo>
                  <a:pt x="9306101" y="2110109"/>
                </a:lnTo>
                <a:lnTo>
                  <a:pt x="9306101" y="2115479"/>
                </a:lnTo>
                <a:lnTo>
                  <a:pt x="9335241" y="2110109"/>
                </a:lnTo>
                <a:lnTo>
                  <a:pt x="9355945" y="2100138"/>
                </a:lnTo>
                <a:lnTo>
                  <a:pt x="9365913" y="2100138"/>
                </a:lnTo>
                <a:lnTo>
                  <a:pt x="9425725" y="2074826"/>
                </a:lnTo>
                <a:lnTo>
                  <a:pt x="9435694" y="2069457"/>
                </a:lnTo>
                <a:lnTo>
                  <a:pt x="9454864" y="2064087"/>
                </a:lnTo>
                <a:lnTo>
                  <a:pt x="9496272" y="2043378"/>
                </a:lnTo>
                <a:lnTo>
                  <a:pt x="9515443" y="2033406"/>
                </a:lnTo>
                <a:lnTo>
                  <a:pt x="9545349" y="2028037"/>
                </a:lnTo>
                <a:lnTo>
                  <a:pt x="9556084" y="2033406"/>
                </a:lnTo>
                <a:lnTo>
                  <a:pt x="9535380" y="2043378"/>
                </a:lnTo>
                <a:lnTo>
                  <a:pt x="9545349" y="2053349"/>
                </a:lnTo>
                <a:lnTo>
                  <a:pt x="9545349" y="2064087"/>
                </a:lnTo>
                <a:lnTo>
                  <a:pt x="9525411" y="2064087"/>
                </a:lnTo>
                <a:lnTo>
                  <a:pt x="9465600" y="2089400"/>
                </a:lnTo>
                <a:lnTo>
                  <a:pt x="9465600" y="2084030"/>
                </a:lnTo>
                <a:lnTo>
                  <a:pt x="9454864" y="2079428"/>
                </a:lnTo>
                <a:lnTo>
                  <a:pt x="9454864" y="2094769"/>
                </a:lnTo>
                <a:lnTo>
                  <a:pt x="9425725" y="2105507"/>
                </a:lnTo>
                <a:lnTo>
                  <a:pt x="9425725" y="2115479"/>
                </a:lnTo>
                <a:lnTo>
                  <a:pt x="9415756" y="2115479"/>
                </a:lnTo>
                <a:lnTo>
                  <a:pt x="9386617" y="2130819"/>
                </a:lnTo>
                <a:lnTo>
                  <a:pt x="9345976" y="2140791"/>
                </a:lnTo>
                <a:lnTo>
                  <a:pt x="9345976" y="2146160"/>
                </a:lnTo>
                <a:lnTo>
                  <a:pt x="9296133" y="2166870"/>
                </a:lnTo>
                <a:lnTo>
                  <a:pt x="9296133" y="2171472"/>
                </a:lnTo>
                <a:lnTo>
                  <a:pt x="9266227" y="2176841"/>
                </a:lnTo>
                <a:lnTo>
                  <a:pt x="9266227" y="2182211"/>
                </a:lnTo>
                <a:lnTo>
                  <a:pt x="9256258" y="2187580"/>
                </a:lnTo>
                <a:lnTo>
                  <a:pt x="9246290" y="2187580"/>
                </a:lnTo>
                <a:lnTo>
                  <a:pt x="9225586" y="2197551"/>
                </a:lnTo>
                <a:lnTo>
                  <a:pt x="9256258" y="2197551"/>
                </a:lnTo>
                <a:lnTo>
                  <a:pt x="9266227" y="2202153"/>
                </a:lnTo>
                <a:lnTo>
                  <a:pt x="9266227" y="2212892"/>
                </a:lnTo>
                <a:lnTo>
                  <a:pt x="9285397" y="2212892"/>
                </a:lnTo>
                <a:lnTo>
                  <a:pt x="9306101" y="2212892"/>
                </a:lnTo>
                <a:lnTo>
                  <a:pt x="9316070" y="2218261"/>
                </a:lnTo>
                <a:lnTo>
                  <a:pt x="9316070" y="2223630"/>
                </a:lnTo>
                <a:lnTo>
                  <a:pt x="9306101" y="2233602"/>
                </a:lnTo>
                <a:lnTo>
                  <a:pt x="9276962" y="2233602"/>
                </a:lnTo>
                <a:lnTo>
                  <a:pt x="9266227" y="2228233"/>
                </a:lnTo>
                <a:lnTo>
                  <a:pt x="9266227" y="2218261"/>
                </a:lnTo>
                <a:lnTo>
                  <a:pt x="9246290" y="2223630"/>
                </a:lnTo>
                <a:lnTo>
                  <a:pt x="9217151" y="2212892"/>
                </a:lnTo>
                <a:lnTo>
                  <a:pt x="9206415" y="2212892"/>
                </a:lnTo>
                <a:lnTo>
                  <a:pt x="9176509" y="2223630"/>
                </a:lnTo>
                <a:lnTo>
                  <a:pt x="9146603" y="2238204"/>
                </a:lnTo>
                <a:lnTo>
                  <a:pt x="9115931" y="2254312"/>
                </a:lnTo>
                <a:lnTo>
                  <a:pt x="9076823" y="2269652"/>
                </a:lnTo>
                <a:lnTo>
                  <a:pt x="9046150" y="2284993"/>
                </a:lnTo>
                <a:lnTo>
                  <a:pt x="9006276" y="2300334"/>
                </a:lnTo>
                <a:lnTo>
                  <a:pt x="8927293" y="2336384"/>
                </a:lnTo>
                <a:lnTo>
                  <a:pt x="8917325" y="2336384"/>
                </a:lnTo>
                <a:lnTo>
                  <a:pt x="8886652" y="2351725"/>
                </a:lnTo>
                <a:lnTo>
                  <a:pt x="8867482" y="2361696"/>
                </a:lnTo>
                <a:lnTo>
                  <a:pt x="8836809" y="2372435"/>
                </a:lnTo>
                <a:lnTo>
                  <a:pt x="8836809" y="2382406"/>
                </a:lnTo>
                <a:lnTo>
                  <a:pt x="8816872" y="2387009"/>
                </a:lnTo>
                <a:lnTo>
                  <a:pt x="8797701" y="2387009"/>
                </a:lnTo>
                <a:lnTo>
                  <a:pt x="8776997" y="2397747"/>
                </a:lnTo>
                <a:lnTo>
                  <a:pt x="8767029" y="2408486"/>
                </a:lnTo>
                <a:lnTo>
                  <a:pt x="8757060" y="2418457"/>
                </a:lnTo>
                <a:lnTo>
                  <a:pt x="8737889" y="2433798"/>
                </a:lnTo>
                <a:lnTo>
                  <a:pt x="8727921" y="2433798"/>
                </a:lnTo>
                <a:lnTo>
                  <a:pt x="8727921" y="2418457"/>
                </a:lnTo>
                <a:lnTo>
                  <a:pt x="8747858" y="2418457"/>
                </a:lnTo>
                <a:lnTo>
                  <a:pt x="8747858" y="2408486"/>
                </a:lnTo>
                <a:lnTo>
                  <a:pt x="8717185" y="2418457"/>
                </a:lnTo>
                <a:lnTo>
                  <a:pt x="8707217" y="2418457"/>
                </a:lnTo>
                <a:lnTo>
                  <a:pt x="8707217" y="2433798"/>
                </a:lnTo>
                <a:lnTo>
                  <a:pt x="8698015" y="2428428"/>
                </a:lnTo>
                <a:lnTo>
                  <a:pt x="8678078" y="2433798"/>
                </a:lnTo>
                <a:lnTo>
                  <a:pt x="8647405" y="2449138"/>
                </a:lnTo>
                <a:lnTo>
                  <a:pt x="8618266" y="2454508"/>
                </a:lnTo>
                <a:lnTo>
                  <a:pt x="8578391" y="2474450"/>
                </a:lnTo>
                <a:lnTo>
                  <a:pt x="8537750" y="2490558"/>
                </a:lnTo>
                <a:lnTo>
                  <a:pt x="8537750" y="2505132"/>
                </a:lnTo>
                <a:lnTo>
                  <a:pt x="8527781" y="2505132"/>
                </a:lnTo>
                <a:lnTo>
                  <a:pt x="8527781" y="2515870"/>
                </a:lnTo>
                <a:lnTo>
                  <a:pt x="8547719" y="2505132"/>
                </a:lnTo>
                <a:lnTo>
                  <a:pt x="8547719" y="2521239"/>
                </a:lnTo>
                <a:lnTo>
                  <a:pt x="8558454" y="2521239"/>
                </a:lnTo>
                <a:lnTo>
                  <a:pt x="8558454" y="2531211"/>
                </a:lnTo>
                <a:lnTo>
                  <a:pt x="8508611" y="2531211"/>
                </a:lnTo>
                <a:lnTo>
                  <a:pt x="8497875" y="2531211"/>
                </a:lnTo>
                <a:lnTo>
                  <a:pt x="8497875" y="2515870"/>
                </a:lnTo>
                <a:lnTo>
                  <a:pt x="8518580" y="2505132"/>
                </a:lnTo>
                <a:lnTo>
                  <a:pt x="8508611" y="2505132"/>
                </a:lnTo>
                <a:lnTo>
                  <a:pt x="8467970" y="2515870"/>
                </a:lnTo>
                <a:lnTo>
                  <a:pt x="8487907" y="2521239"/>
                </a:lnTo>
                <a:lnTo>
                  <a:pt x="8467970" y="2531211"/>
                </a:lnTo>
                <a:lnTo>
                  <a:pt x="8477938" y="2531211"/>
                </a:lnTo>
                <a:lnTo>
                  <a:pt x="8487907" y="2531211"/>
                </a:lnTo>
                <a:lnTo>
                  <a:pt x="8477938" y="2535813"/>
                </a:lnTo>
                <a:lnTo>
                  <a:pt x="8477938" y="2551921"/>
                </a:lnTo>
                <a:lnTo>
                  <a:pt x="8467970" y="2551921"/>
                </a:lnTo>
                <a:lnTo>
                  <a:pt x="8467970" y="2546552"/>
                </a:lnTo>
                <a:lnTo>
                  <a:pt x="8438064" y="2546552"/>
                </a:lnTo>
                <a:lnTo>
                  <a:pt x="8428095" y="2546552"/>
                </a:lnTo>
                <a:lnTo>
                  <a:pt x="8428095" y="2551921"/>
                </a:lnTo>
                <a:lnTo>
                  <a:pt x="8467970" y="2551921"/>
                </a:lnTo>
                <a:lnTo>
                  <a:pt x="8467970" y="2562659"/>
                </a:lnTo>
                <a:lnTo>
                  <a:pt x="8477938" y="2567261"/>
                </a:lnTo>
                <a:lnTo>
                  <a:pt x="8497875" y="2571864"/>
                </a:lnTo>
                <a:lnTo>
                  <a:pt x="8497875" y="2567261"/>
                </a:lnTo>
                <a:lnTo>
                  <a:pt x="8508611" y="2571864"/>
                </a:lnTo>
                <a:lnTo>
                  <a:pt x="8518580" y="2557290"/>
                </a:lnTo>
                <a:lnTo>
                  <a:pt x="8497875" y="2557290"/>
                </a:lnTo>
                <a:lnTo>
                  <a:pt x="8518580" y="2551921"/>
                </a:lnTo>
                <a:lnTo>
                  <a:pt x="8518580" y="2546552"/>
                </a:lnTo>
                <a:lnTo>
                  <a:pt x="8527781" y="2541182"/>
                </a:lnTo>
                <a:lnTo>
                  <a:pt x="8537750" y="2535813"/>
                </a:lnTo>
                <a:lnTo>
                  <a:pt x="8568423" y="2535813"/>
                </a:lnTo>
                <a:lnTo>
                  <a:pt x="8568423" y="2526609"/>
                </a:lnTo>
                <a:lnTo>
                  <a:pt x="8558454" y="2521239"/>
                </a:lnTo>
                <a:lnTo>
                  <a:pt x="8568423" y="2515870"/>
                </a:lnTo>
                <a:lnTo>
                  <a:pt x="8587593" y="2521239"/>
                </a:lnTo>
                <a:lnTo>
                  <a:pt x="8597562" y="2521239"/>
                </a:lnTo>
                <a:lnTo>
                  <a:pt x="8607530" y="2515870"/>
                </a:lnTo>
                <a:lnTo>
                  <a:pt x="8628235" y="2515870"/>
                </a:lnTo>
                <a:lnTo>
                  <a:pt x="8647405" y="2526609"/>
                </a:lnTo>
                <a:lnTo>
                  <a:pt x="8667342" y="2526609"/>
                </a:lnTo>
                <a:lnTo>
                  <a:pt x="8657374" y="2535813"/>
                </a:lnTo>
                <a:lnTo>
                  <a:pt x="8647405" y="2567261"/>
                </a:lnTo>
                <a:lnTo>
                  <a:pt x="8628235" y="2571864"/>
                </a:lnTo>
                <a:lnTo>
                  <a:pt x="8607530" y="2577233"/>
                </a:lnTo>
                <a:lnTo>
                  <a:pt x="8607530" y="2562659"/>
                </a:lnTo>
                <a:lnTo>
                  <a:pt x="8618266" y="2557290"/>
                </a:lnTo>
                <a:lnTo>
                  <a:pt x="8607530" y="2546552"/>
                </a:lnTo>
                <a:lnTo>
                  <a:pt x="8597562" y="2557290"/>
                </a:lnTo>
                <a:lnTo>
                  <a:pt x="8587593" y="2551921"/>
                </a:lnTo>
                <a:lnTo>
                  <a:pt x="8558454" y="2567261"/>
                </a:lnTo>
                <a:lnTo>
                  <a:pt x="8568423" y="2571864"/>
                </a:lnTo>
                <a:lnTo>
                  <a:pt x="8547719" y="2582602"/>
                </a:lnTo>
                <a:lnTo>
                  <a:pt x="8547719" y="2593341"/>
                </a:lnTo>
                <a:lnTo>
                  <a:pt x="8558454" y="2593341"/>
                </a:lnTo>
                <a:lnTo>
                  <a:pt x="8587593" y="2582602"/>
                </a:lnTo>
                <a:lnTo>
                  <a:pt x="8587593" y="2587971"/>
                </a:lnTo>
                <a:lnTo>
                  <a:pt x="8597562" y="2587971"/>
                </a:lnTo>
                <a:lnTo>
                  <a:pt x="8578391" y="2603312"/>
                </a:lnTo>
                <a:lnTo>
                  <a:pt x="8587593" y="2607914"/>
                </a:lnTo>
                <a:lnTo>
                  <a:pt x="8607530" y="2607914"/>
                </a:lnTo>
                <a:lnTo>
                  <a:pt x="8607530" y="2603312"/>
                </a:lnTo>
                <a:lnTo>
                  <a:pt x="8638203" y="2593341"/>
                </a:lnTo>
                <a:lnTo>
                  <a:pt x="8647405" y="2593341"/>
                </a:lnTo>
                <a:lnTo>
                  <a:pt x="8667342" y="2597943"/>
                </a:lnTo>
                <a:lnTo>
                  <a:pt x="8667342" y="2603312"/>
                </a:lnTo>
                <a:lnTo>
                  <a:pt x="8657374" y="2607914"/>
                </a:lnTo>
                <a:lnTo>
                  <a:pt x="8657374" y="2613283"/>
                </a:lnTo>
                <a:lnTo>
                  <a:pt x="8638203" y="2628624"/>
                </a:lnTo>
                <a:lnTo>
                  <a:pt x="8618266" y="2628624"/>
                </a:lnTo>
                <a:lnTo>
                  <a:pt x="8607530" y="2628624"/>
                </a:lnTo>
                <a:lnTo>
                  <a:pt x="8597562" y="2628624"/>
                </a:lnTo>
                <a:lnTo>
                  <a:pt x="8597562" y="2639363"/>
                </a:lnTo>
                <a:lnTo>
                  <a:pt x="8578391" y="2639363"/>
                </a:lnTo>
                <a:lnTo>
                  <a:pt x="8587593" y="2654703"/>
                </a:lnTo>
                <a:lnTo>
                  <a:pt x="8607530" y="2643965"/>
                </a:lnTo>
                <a:lnTo>
                  <a:pt x="8597562" y="2639363"/>
                </a:lnTo>
                <a:lnTo>
                  <a:pt x="8618266" y="2639363"/>
                </a:lnTo>
                <a:lnTo>
                  <a:pt x="8628235" y="2643965"/>
                </a:lnTo>
                <a:lnTo>
                  <a:pt x="8647405" y="2649334"/>
                </a:lnTo>
                <a:lnTo>
                  <a:pt x="8678078" y="2628624"/>
                </a:lnTo>
                <a:lnTo>
                  <a:pt x="8698015" y="2633993"/>
                </a:lnTo>
                <a:lnTo>
                  <a:pt x="8698015" y="2639363"/>
                </a:lnTo>
                <a:lnTo>
                  <a:pt x="8717185" y="2633993"/>
                </a:lnTo>
                <a:lnTo>
                  <a:pt x="8727921" y="2633993"/>
                </a:lnTo>
                <a:lnTo>
                  <a:pt x="8737889" y="2639363"/>
                </a:lnTo>
                <a:lnTo>
                  <a:pt x="8737889" y="2649334"/>
                </a:lnTo>
                <a:lnTo>
                  <a:pt x="8717185" y="2654703"/>
                </a:lnTo>
                <a:lnTo>
                  <a:pt x="8707217" y="2649334"/>
                </a:lnTo>
                <a:lnTo>
                  <a:pt x="8688046" y="2654703"/>
                </a:lnTo>
                <a:lnTo>
                  <a:pt x="8667342" y="2659305"/>
                </a:lnTo>
                <a:lnTo>
                  <a:pt x="8647405" y="2664675"/>
                </a:lnTo>
                <a:lnTo>
                  <a:pt x="8667342" y="2680015"/>
                </a:lnTo>
                <a:lnTo>
                  <a:pt x="8657374" y="2685385"/>
                </a:lnTo>
                <a:lnTo>
                  <a:pt x="8638203" y="2675413"/>
                </a:lnTo>
                <a:lnTo>
                  <a:pt x="8628235" y="2675413"/>
                </a:lnTo>
                <a:lnTo>
                  <a:pt x="8618266" y="2680015"/>
                </a:lnTo>
                <a:lnTo>
                  <a:pt x="8607530" y="2685385"/>
                </a:lnTo>
                <a:lnTo>
                  <a:pt x="8578391" y="2680015"/>
                </a:lnTo>
                <a:lnTo>
                  <a:pt x="8558454" y="2695356"/>
                </a:lnTo>
                <a:lnTo>
                  <a:pt x="8587593" y="2700725"/>
                </a:lnTo>
                <a:lnTo>
                  <a:pt x="8618266" y="2711464"/>
                </a:lnTo>
                <a:lnTo>
                  <a:pt x="8628235" y="2721435"/>
                </a:lnTo>
                <a:lnTo>
                  <a:pt x="8647405" y="2716066"/>
                </a:lnTo>
                <a:lnTo>
                  <a:pt x="8657374" y="2726037"/>
                </a:lnTo>
                <a:lnTo>
                  <a:pt x="8647405" y="2731407"/>
                </a:lnTo>
                <a:lnTo>
                  <a:pt x="8628235" y="2726037"/>
                </a:lnTo>
                <a:lnTo>
                  <a:pt x="8618266" y="2747514"/>
                </a:lnTo>
                <a:lnTo>
                  <a:pt x="8628235" y="2752117"/>
                </a:lnTo>
                <a:lnTo>
                  <a:pt x="8618266" y="2757486"/>
                </a:lnTo>
                <a:lnTo>
                  <a:pt x="8607530" y="2752117"/>
                </a:lnTo>
                <a:lnTo>
                  <a:pt x="8578391" y="2747514"/>
                </a:lnTo>
                <a:lnTo>
                  <a:pt x="8597562" y="2757486"/>
                </a:lnTo>
                <a:lnTo>
                  <a:pt x="8597562" y="2772826"/>
                </a:lnTo>
                <a:lnTo>
                  <a:pt x="8628235" y="2762088"/>
                </a:lnTo>
                <a:lnTo>
                  <a:pt x="8647405" y="2762088"/>
                </a:lnTo>
                <a:lnTo>
                  <a:pt x="8647405" y="2777429"/>
                </a:lnTo>
                <a:lnTo>
                  <a:pt x="8667342" y="2777429"/>
                </a:lnTo>
                <a:lnTo>
                  <a:pt x="8657374" y="2782798"/>
                </a:lnTo>
                <a:lnTo>
                  <a:pt x="8657374" y="2788167"/>
                </a:lnTo>
                <a:lnTo>
                  <a:pt x="8628235" y="2793536"/>
                </a:lnTo>
                <a:lnTo>
                  <a:pt x="8618266" y="2777429"/>
                </a:lnTo>
                <a:lnTo>
                  <a:pt x="8607530" y="2777429"/>
                </a:lnTo>
                <a:lnTo>
                  <a:pt x="8607530" y="2793536"/>
                </a:lnTo>
                <a:lnTo>
                  <a:pt x="8587593" y="2788167"/>
                </a:lnTo>
                <a:lnTo>
                  <a:pt x="8568423" y="2793536"/>
                </a:lnTo>
                <a:lnTo>
                  <a:pt x="8568423" y="2803508"/>
                </a:lnTo>
                <a:lnTo>
                  <a:pt x="8578391" y="2818848"/>
                </a:lnTo>
                <a:lnTo>
                  <a:pt x="8597562" y="2818848"/>
                </a:lnTo>
                <a:lnTo>
                  <a:pt x="8597562" y="2824218"/>
                </a:lnTo>
                <a:lnTo>
                  <a:pt x="8597562" y="2834189"/>
                </a:lnTo>
                <a:lnTo>
                  <a:pt x="8578391" y="2838791"/>
                </a:lnTo>
                <a:lnTo>
                  <a:pt x="8578391" y="2824218"/>
                </a:lnTo>
                <a:lnTo>
                  <a:pt x="8568423" y="2824218"/>
                </a:lnTo>
                <a:lnTo>
                  <a:pt x="8547719" y="2829587"/>
                </a:lnTo>
                <a:lnTo>
                  <a:pt x="8527781" y="2838791"/>
                </a:lnTo>
                <a:lnTo>
                  <a:pt x="8518580" y="2844161"/>
                </a:lnTo>
                <a:lnTo>
                  <a:pt x="8497875" y="2854899"/>
                </a:lnTo>
                <a:lnTo>
                  <a:pt x="8477938" y="2849530"/>
                </a:lnTo>
                <a:lnTo>
                  <a:pt x="8477938" y="2844161"/>
                </a:lnTo>
                <a:lnTo>
                  <a:pt x="8467970" y="2844161"/>
                </a:lnTo>
                <a:lnTo>
                  <a:pt x="8458768" y="2849530"/>
                </a:lnTo>
                <a:lnTo>
                  <a:pt x="8418126" y="2849530"/>
                </a:lnTo>
                <a:lnTo>
                  <a:pt x="8408925" y="2844161"/>
                </a:lnTo>
                <a:lnTo>
                  <a:pt x="8368283" y="2854899"/>
                </a:lnTo>
                <a:lnTo>
                  <a:pt x="8339144" y="2854899"/>
                </a:lnTo>
                <a:lnTo>
                  <a:pt x="8328409" y="2865638"/>
                </a:lnTo>
                <a:lnTo>
                  <a:pt x="8349113" y="2865638"/>
                </a:lnTo>
                <a:lnTo>
                  <a:pt x="8358315" y="2874842"/>
                </a:lnTo>
                <a:lnTo>
                  <a:pt x="8358315" y="2885580"/>
                </a:lnTo>
                <a:lnTo>
                  <a:pt x="8368283" y="2874842"/>
                </a:lnTo>
                <a:lnTo>
                  <a:pt x="8378252" y="2870240"/>
                </a:lnTo>
                <a:lnTo>
                  <a:pt x="8398956" y="2870240"/>
                </a:lnTo>
                <a:lnTo>
                  <a:pt x="8408925" y="2874842"/>
                </a:lnTo>
                <a:lnTo>
                  <a:pt x="8428095" y="2880211"/>
                </a:lnTo>
                <a:lnTo>
                  <a:pt x="8418126" y="2896319"/>
                </a:lnTo>
                <a:lnTo>
                  <a:pt x="8388221" y="2906290"/>
                </a:lnTo>
                <a:lnTo>
                  <a:pt x="8368283" y="2906290"/>
                </a:lnTo>
                <a:lnTo>
                  <a:pt x="8358315" y="2890950"/>
                </a:lnTo>
                <a:lnTo>
                  <a:pt x="8358315" y="2900921"/>
                </a:lnTo>
                <a:lnTo>
                  <a:pt x="8328409" y="2910892"/>
                </a:lnTo>
                <a:lnTo>
                  <a:pt x="8328409" y="2921631"/>
                </a:lnTo>
                <a:lnTo>
                  <a:pt x="8308471" y="2927000"/>
                </a:lnTo>
                <a:lnTo>
                  <a:pt x="8308471" y="2931602"/>
                </a:lnTo>
                <a:lnTo>
                  <a:pt x="8308471" y="2936972"/>
                </a:lnTo>
                <a:lnTo>
                  <a:pt x="8308471" y="2942341"/>
                </a:lnTo>
                <a:lnTo>
                  <a:pt x="8318440" y="2946943"/>
                </a:lnTo>
                <a:lnTo>
                  <a:pt x="8268597" y="2962284"/>
                </a:lnTo>
                <a:lnTo>
                  <a:pt x="8268597" y="2957682"/>
                </a:lnTo>
                <a:lnTo>
                  <a:pt x="8229489" y="2957682"/>
                </a:lnTo>
                <a:lnTo>
                  <a:pt x="8229489" y="2946943"/>
                </a:lnTo>
                <a:lnTo>
                  <a:pt x="8198817" y="2946943"/>
                </a:lnTo>
                <a:lnTo>
                  <a:pt x="8178113" y="2952312"/>
                </a:lnTo>
                <a:lnTo>
                  <a:pt x="8148973" y="2957682"/>
                </a:lnTo>
                <a:lnTo>
                  <a:pt x="8178113" y="2973022"/>
                </a:lnTo>
                <a:lnTo>
                  <a:pt x="8158942" y="2988363"/>
                </a:lnTo>
                <a:lnTo>
                  <a:pt x="8148973" y="2982994"/>
                </a:lnTo>
                <a:lnTo>
                  <a:pt x="8139005" y="2982994"/>
                </a:lnTo>
                <a:lnTo>
                  <a:pt x="8129036" y="2992965"/>
                </a:lnTo>
                <a:lnTo>
                  <a:pt x="8139005" y="2998334"/>
                </a:lnTo>
                <a:lnTo>
                  <a:pt x="8129036" y="3003704"/>
                </a:lnTo>
                <a:lnTo>
                  <a:pt x="8139005" y="3003704"/>
                </a:lnTo>
                <a:lnTo>
                  <a:pt x="8139005" y="3019044"/>
                </a:lnTo>
                <a:lnTo>
                  <a:pt x="8129036" y="3019044"/>
                </a:lnTo>
                <a:lnTo>
                  <a:pt x="8089161" y="3019044"/>
                </a:lnTo>
                <a:lnTo>
                  <a:pt x="8079193" y="3019044"/>
                </a:lnTo>
                <a:lnTo>
                  <a:pt x="8049287" y="3019044"/>
                </a:lnTo>
                <a:lnTo>
                  <a:pt x="8049287" y="3029016"/>
                </a:lnTo>
                <a:lnTo>
                  <a:pt x="8019381" y="3029016"/>
                </a:lnTo>
                <a:lnTo>
                  <a:pt x="8008645" y="3019044"/>
                </a:lnTo>
                <a:lnTo>
                  <a:pt x="8029350" y="3019044"/>
                </a:lnTo>
                <a:lnTo>
                  <a:pt x="8049287" y="3003704"/>
                </a:lnTo>
                <a:lnTo>
                  <a:pt x="8049287" y="2992965"/>
                </a:lnTo>
                <a:lnTo>
                  <a:pt x="8029350" y="2988363"/>
                </a:lnTo>
                <a:lnTo>
                  <a:pt x="7979507" y="3023646"/>
                </a:lnTo>
                <a:lnTo>
                  <a:pt x="7969538" y="3009073"/>
                </a:lnTo>
                <a:lnTo>
                  <a:pt x="7959569" y="2998334"/>
                </a:lnTo>
                <a:lnTo>
                  <a:pt x="7948834" y="3003704"/>
                </a:lnTo>
                <a:lnTo>
                  <a:pt x="7948834" y="3014442"/>
                </a:lnTo>
                <a:lnTo>
                  <a:pt x="7919695" y="3029016"/>
                </a:lnTo>
                <a:lnTo>
                  <a:pt x="7909726" y="3023646"/>
                </a:lnTo>
                <a:lnTo>
                  <a:pt x="7898991" y="3034385"/>
                </a:lnTo>
                <a:lnTo>
                  <a:pt x="7879821" y="3045123"/>
                </a:lnTo>
                <a:lnTo>
                  <a:pt x="7889022" y="3050493"/>
                </a:lnTo>
                <a:lnTo>
                  <a:pt x="7898991" y="3050493"/>
                </a:lnTo>
                <a:lnTo>
                  <a:pt x="7909726" y="3055095"/>
                </a:lnTo>
                <a:lnTo>
                  <a:pt x="7909726" y="3059697"/>
                </a:lnTo>
                <a:lnTo>
                  <a:pt x="7909726" y="3075805"/>
                </a:lnTo>
                <a:lnTo>
                  <a:pt x="7948834" y="3091145"/>
                </a:lnTo>
                <a:lnTo>
                  <a:pt x="7948834" y="3085776"/>
                </a:lnTo>
                <a:lnTo>
                  <a:pt x="7969538" y="3091145"/>
                </a:lnTo>
                <a:lnTo>
                  <a:pt x="7969538" y="3101117"/>
                </a:lnTo>
                <a:lnTo>
                  <a:pt x="7959569" y="3106486"/>
                </a:lnTo>
                <a:lnTo>
                  <a:pt x="7929663" y="3095748"/>
                </a:lnTo>
                <a:lnTo>
                  <a:pt x="7898991" y="3111855"/>
                </a:lnTo>
                <a:lnTo>
                  <a:pt x="7879821" y="3111855"/>
                </a:lnTo>
                <a:lnTo>
                  <a:pt x="7879821" y="3127196"/>
                </a:lnTo>
                <a:lnTo>
                  <a:pt x="7859883" y="3127196"/>
                </a:lnTo>
                <a:lnTo>
                  <a:pt x="7859883" y="3111855"/>
                </a:lnTo>
                <a:lnTo>
                  <a:pt x="7879821" y="3091145"/>
                </a:lnTo>
                <a:lnTo>
                  <a:pt x="7830744" y="3070435"/>
                </a:lnTo>
                <a:lnTo>
                  <a:pt x="7810040" y="3081174"/>
                </a:lnTo>
                <a:lnTo>
                  <a:pt x="7790103" y="3081174"/>
                </a:lnTo>
                <a:lnTo>
                  <a:pt x="7800071" y="3075805"/>
                </a:lnTo>
                <a:lnTo>
                  <a:pt x="7810040" y="3055095"/>
                </a:lnTo>
                <a:lnTo>
                  <a:pt x="7849915" y="3039754"/>
                </a:lnTo>
                <a:lnTo>
                  <a:pt x="7849915" y="3034385"/>
                </a:lnTo>
                <a:lnTo>
                  <a:pt x="7839179" y="3039754"/>
                </a:lnTo>
                <a:lnTo>
                  <a:pt x="7830744" y="3039754"/>
                </a:lnTo>
                <a:lnTo>
                  <a:pt x="7830744" y="3023646"/>
                </a:lnTo>
                <a:lnTo>
                  <a:pt x="7849915" y="3014442"/>
                </a:lnTo>
                <a:lnTo>
                  <a:pt x="7839179" y="3009073"/>
                </a:lnTo>
                <a:lnTo>
                  <a:pt x="7839179" y="2998334"/>
                </a:lnTo>
                <a:lnTo>
                  <a:pt x="7830744" y="2998334"/>
                </a:lnTo>
                <a:lnTo>
                  <a:pt x="7830744" y="2992965"/>
                </a:lnTo>
                <a:lnTo>
                  <a:pt x="7810040" y="2982994"/>
                </a:lnTo>
                <a:lnTo>
                  <a:pt x="7800071" y="2988363"/>
                </a:lnTo>
                <a:lnTo>
                  <a:pt x="7810040" y="2998334"/>
                </a:lnTo>
                <a:lnTo>
                  <a:pt x="7800071" y="3003704"/>
                </a:lnTo>
                <a:lnTo>
                  <a:pt x="7800071" y="3019044"/>
                </a:lnTo>
                <a:lnTo>
                  <a:pt x="7770165" y="3029016"/>
                </a:lnTo>
                <a:lnTo>
                  <a:pt x="7770165" y="3045123"/>
                </a:lnTo>
                <a:lnTo>
                  <a:pt x="7760197" y="3050493"/>
                </a:lnTo>
                <a:lnTo>
                  <a:pt x="7760197" y="3081174"/>
                </a:lnTo>
                <a:lnTo>
                  <a:pt x="7750228" y="3085776"/>
                </a:lnTo>
                <a:lnTo>
                  <a:pt x="7760197" y="3085776"/>
                </a:lnTo>
                <a:lnTo>
                  <a:pt x="7760197" y="3101117"/>
                </a:lnTo>
                <a:lnTo>
                  <a:pt x="7740259" y="3101117"/>
                </a:lnTo>
                <a:lnTo>
                  <a:pt x="7740259" y="3091145"/>
                </a:lnTo>
                <a:lnTo>
                  <a:pt x="7719555" y="3091145"/>
                </a:lnTo>
                <a:lnTo>
                  <a:pt x="7710353" y="3106486"/>
                </a:lnTo>
                <a:lnTo>
                  <a:pt x="7700385" y="3116457"/>
                </a:lnTo>
                <a:lnTo>
                  <a:pt x="7690417" y="3121827"/>
                </a:lnTo>
                <a:lnTo>
                  <a:pt x="7690417" y="3131798"/>
                </a:lnTo>
                <a:lnTo>
                  <a:pt x="7669712" y="3127196"/>
                </a:lnTo>
                <a:lnTo>
                  <a:pt x="7669712" y="3137167"/>
                </a:lnTo>
                <a:lnTo>
                  <a:pt x="7690417" y="3137167"/>
                </a:lnTo>
                <a:lnTo>
                  <a:pt x="7690417" y="3152508"/>
                </a:lnTo>
                <a:lnTo>
                  <a:pt x="7669712" y="3157877"/>
                </a:lnTo>
                <a:lnTo>
                  <a:pt x="7659743" y="3177820"/>
                </a:lnTo>
                <a:lnTo>
                  <a:pt x="7640573" y="3199297"/>
                </a:lnTo>
                <a:lnTo>
                  <a:pt x="7640573" y="3208502"/>
                </a:lnTo>
                <a:lnTo>
                  <a:pt x="7630605" y="3213871"/>
                </a:lnTo>
                <a:lnTo>
                  <a:pt x="7630605" y="3208502"/>
                </a:lnTo>
                <a:lnTo>
                  <a:pt x="7599932" y="3213871"/>
                </a:lnTo>
                <a:lnTo>
                  <a:pt x="7590730" y="3208502"/>
                </a:lnTo>
                <a:lnTo>
                  <a:pt x="7599932" y="3193928"/>
                </a:lnTo>
                <a:lnTo>
                  <a:pt x="7619869" y="3177820"/>
                </a:lnTo>
                <a:lnTo>
                  <a:pt x="7640573" y="3177820"/>
                </a:lnTo>
                <a:lnTo>
                  <a:pt x="7650541" y="3172451"/>
                </a:lnTo>
                <a:lnTo>
                  <a:pt x="7619869" y="3167849"/>
                </a:lnTo>
                <a:lnTo>
                  <a:pt x="7609901" y="3152508"/>
                </a:lnTo>
                <a:lnTo>
                  <a:pt x="7640573" y="3137167"/>
                </a:lnTo>
                <a:lnTo>
                  <a:pt x="7630605" y="3131798"/>
                </a:lnTo>
                <a:lnTo>
                  <a:pt x="7609901" y="3127196"/>
                </a:lnTo>
                <a:lnTo>
                  <a:pt x="7599932" y="3121827"/>
                </a:lnTo>
                <a:lnTo>
                  <a:pt x="7580761" y="3116457"/>
                </a:lnTo>
                <a:lnTo>
                  <a:pt x="7590730" y="3106486"/>
                </a:lnTo>
                <a:lnTo>
                  <a:pt x="7570793" y="3101117"/>
                </a:lnTo>
                <a:lnTo>
                  <a:pt x="7540887" y="3111855"/>
                </a:lnTo>
                <a:lnTo>
                  <a:pt x="7530918" y="3111855"/>
                </a:lnTo>
                <a:lnTo>
                  <a:pt x="7530918" y="3106486"/>
                </a:lnTo>
                <a:lnTo>
                  <a:pt x="7520949" y="3101117"/>
                </a:lnTo>
                <a:lnTo>
                  <a:pt x="7530918" y="3085776"/>
                </a:lnTo>
                <a:lnTo>
                  <a:pt x="7540887" y="3075805"/>
                </a:lnTo>
                <a:lnTo>
                  <a:pt x="7560057" y="3075805"/>
                </a:lnTo>
                <a:lnTo>
                  <a:pt x="7560057" y="3081174"/>
                </a:lnTo>
                <a:lnTo>
                  <a:pt x="7570793" y="3085776"/>
                </a:lnTo>
                <a:lnTo>
                  <a:pt x="7590730" y="3085776"/>
                </a:lnTo>
                <a:lnTo>
                  <a:pt x="7590730" y="3075805"/>
                </a:lnTo>
                <a:lnTo>
                  <a:pt x="7599932" y="3075805"/>
                </a:lnTo>
                <a:lnTo>
                  <a:pt x="7630605" y="3081174"/>
                </a:lnTo>
                <a:lnTo>
                  <a:pt x="7630605" y="3091145"/>
                </a:lnTo>
                <a:lnTo>
                  <a:pt x="7619869" y="3081174"/>
                </a:lnTo>
                <a:lnTo>
                  <a:pt x="7609901" y="3081174"/>
                </a:lnTo>
                <a:lnTo>
                  <a:pt x="7599932" y="3091145"/>
                </a:lnTo>
                <a:lnTo>
                  <a:pt x="7599932" y="3095748"/>
                </a:lnTo>
                <a:lnTo>
                  <a:pt x="7630605" y="3095748"/>
                </a:lnTo>
                <a:lnTo>
                  <a:pt x="7630605" y="3091145"/>
                </a:lnTo>
                <a:lnTo>
                  <a:pt x="7650541" y="3075805"/>
                </a:lnTo>
                <a:lnTo>
                  <a:pt x="7669712" y="3059697"/>
                </a:lnTo>
                <a:lnTo>
                  <a:pt x="7659743" y="3055095"/>
                </a:lnTo>
                <a:lnTo>
                  <a:pt x="7680447" y="3039754"/>
                </a:lnTo>
                <a:lnTo>
                  <a:pt x="7690417" y="3029016"/>
                </a:lnTo>
                <a:lnTo>
                  <a:pt x="7690417" y="3023646"/>
                </a:lnTo>
                <a:lnTo>
                  <a:pt x="7680447" y="3029016"/>
                </a:lnTo>
                <a:lnTo>
                  <a:pt x="7669712" y="3019044"/>
                </a:lnTo>
                <a:lnTo>
                  <a:pt x="7659743" y="3019044"/>
                </a:lnTo>
                <a:lnTo>
                  <a:pt x="7659743" y="3009073"/>
                </a:lnTo>
                <a:lnTo>
                  <a:pt x="7640573" y="3009073"/>
                </a:lnTo>
                <a:lnTo>
                  <a:pt x="7659743" y="3019044"/>
                </a:lnTo>
                <a:lnTo>
                  <a:pt x="7659743" y="3029016"/>
                </a:lnTo>
                <a:lnTo>
                  <a:pt x="7640573" y="3034385"/>
                </a:lnTo>
                <a:lnTo>
                  <a:pt x="7650541" y="3039754"/>
                </a:lnTo>
                <a:lnTo>
                  <a:pt x="7650541" y="3065066"/>
                </a:lnTo>
                <a:lnTo>
                  <a:pt x="7619869" y="3070435"/>
                </a:lnTo>
                <a:lnTo>
                  <a:pt x="7609901" y="3059697"/>
                </a:lnTo>
                <a:lnTo>
                  <a:pt x="7599932" y="3070435"/>
                </a:lnTo>
                <a:lnTo>
                  <a:pt x="7580761" y="3070435"/>
                </a:lnTo>
                <a:lnTo>
                  <a:pt x="7570793" y="3075805"/>
                </a:lnTo>
                <a:lnTo>
                  <a:pt x="7560057" y="3075805"/>
                </a:lnTo>
                <a:lnTo>
                  <a:pt x="7560057" y="3070435"/>
                </a:lnTo>
                <a:lnTo>
                  <a:pt x="7550089" y="3070435"/>
                </a:lnTo>
                <a:lnTo>
                  <a:pt x="7540887" y="3055095"/>
                </a:lnTo>
                <a:lnTo>
                  <a:pt x="7560057" y="3055095"/>
                </a:lnTo>
                <a:lnTo>
                  <a:pt x="7560057" y="3045123"/>
                </a:lnTo>
                <a:lnTo>
                  <a:pt x="7550089" y="3039754"/>
                </a:lnTo>
                <a:lnTo>
                  <a:pt x="7570793" y="3039754"/>
                </a:lnTo>
                <a:lnTo>
                  <a:pt x="7580761" y="3039754"/>
                </a:lnTo>
                <a:lnTo>
                  <a:pt x="7580761" y="3029016"/>
                </a:lnTo>
                <a:lnTo>
                  <a:pt x="7560057" y="3034385"/>
                </a:lnTo>
                <a:lnTo>
                  <a:pt x="7550089" y="3029016"/>
                </a:lnTo>
                <a:lnTo>
                  <a:pt x="7520949" y="3055095"/>
                </a:lnTo>
                <a:lnTo>
                  <a:pt x="7520949" y="3065066"/>
                </a:lnTo>
                <a:lnTo>
                  <a:pt x="7500245" y="3070435"/>
                </a:lnTo>
                <a:lnTo>
                  <a:pt x="7500245" y="3055095"/>
                </a:lnTo>
                <a:lnTo>
                  <a:pt x="7461137" y="3055095"/>
                </a:lnTo>
                <a:lnTo>
                  <a:pt x="7461137" y="3065066"/>
                </a:lnTo>
                <a:lnTo>
                  <a:pt x="7421263" y="3065066"/>
                </a:lnTo>
                <a:lnTo>
                  <a:pt x="7421263" y="3075805"/>
                </a:lnTo>
                <a:lnTo>
                  <a:pt x="7390591" y="3091145"/>
                </a:lnTo>
                <a:lnTo>
                  <a:pt x="7390591" y="3095748"/>
                </a:lnTo>
                <a:lnTo>
                  <a:pt x="7430465" y="3111855"/>
                </a:lnTo>
                <a:lnTo>
                  <a:pt x="7430465" y="3121827"/>
                </a:lnTo>
                <a:lnTo>
                  <a:pt x="7430465" y="3127196"/>
                </a:lnTo>
                <a:lnTo>
                  <a:pt x="7450403" y="3121827"/>
                </a:lnTo>
                <a:lnTo>
                  <a:pt x="7461137" y="3121827"/>
                </a:lnTo>
                <a:lnTo>
                  <a:pt x="7461137" y="3131798"/>
                </a:lnTo>
                <a:lnTo>
                  <a:pt x="7471107" y="3137167"/>
                </a:lnTo>
                <a:lnTo>
                  <a:pt x="7430465" y="3137167"/>
                </a:lnTo>
                <a:lnTo>
                  <a:pt x="7411295" y="3131798"/>
                </a:lnTo>
                <a:lnTo>
                  <a:pt x="7411295" y="3127196"/>
                </a:lnTo>
                <a:lnTo>
                  <a:pt x="7390591" y="3127196"/>
                </a:lnTo>
                <a:lnTo>
                  <a:pt x="7390591" y="3141770"/>
                </a:lnTo>
                <a:lnTo>
                  <a:pt x="7370653" y="3157877"/>
                </a:lnTo>
                <a:lnTo>
                  <a:pt x="7361451" y="3152508"/>
                </a:lnTo>
                <a:lnTo>
                  <a:pt x="7341514" y="3147139"/>
                </a:lnTo>
                <a:lnTo>
                  <a:pt x="7311609" y="3152508"/>
                </a:lnTo>
                <a:lnTo>
                  <a:pt x="7341514" y="3163247"/>
                </a:lnTo>
                <a:lnTo>
                  <a:pt x="7330779" y="3167849"/>
                </a:lnTo>
                <a:lnTo>
                  <a:pt x="7311609" y="3177820"/>
                </a:lnTo>
                <a:lnTo>
                  <a:pt x="7291671" y="3172451"/>
                </a:lnTo>
                <a:lnTo>
                  <a:pt x="7280935" y="3177820"/>
                </a:lnTo>
                <a:lnTo>
                  <a:pt x="7280935" y="3188559"/>
                </a:lnTo>
                <a:lnTo>
                  <a:pt x="7291671" y="3193928"/>
                </a:lnTo>
                <a:lnTo>
                  <a:pt x="7320810" y="3193928"/>
                </a:lnTo>
                <a:lnTo>
                  <a:pt x="7341514" y="3188559"/>
                </a:lnTo>
                <a:lnTo>
                  <a:pt x="7380622" y="3163247"/>
                </a:lnTo>
                <a:lnTo>
                  <a:pt x="7421263" y="3172451"/>
                </a:lnTo>
                <a:lnTo>
                  <a:pt x="7390591" y="3172451"/>
                </a:lnTo>
                <a:lnTo>
                  <a:pt x="7390591" y="3188559"/>
                </a:lnTo>
                <a:lnTo>
                  <a:pt x="7380622" y="3183189"/>
                </a:lnTo>
                <a:lnTo>
                  <a:pt x="7361451" y="3193928"/>
                </a:lnTo>
                <a:lnTo>
                  <a:pt x="7361451" y="3199297"/>
                </a:lnTo>
                <a:lnTo>
                  <a:pt x="7351483" y="3208502"/>
                </a:lnTo>
                <a:lnTo>
                  <a:pt x="7361451" y="3213871"/>
                </a:lnTo>
                <a:lnTo>
                  <a:pt x="7351483" y="3224609"/>
                </a:lnTo>
                <a:lnTo>
                  <a:pt x="7341514" y="3229978"/>
                </a:lnTo>
                <a:lnTo>
                  <a:pt x="7341514" y="3219240"/>
                </a:lnTo>
                <a:lnTo>
                  <a:pt x="7351483" y="3213871"/>
                </a:lnTo>
                <a:lnTo>
                  <a:pt x="7320810" y="3208502"/>
                </a:lnTo>
                <a:lnTo>
                  <a:pt x="7291671" y="3208502"/>
                </a:lnTo>
                <a:lnTo>
                  <a:pt x="7280935" y="3203899"/>
                </a:lnTo>
                <a:lnTo>
                  <a:pt x="7260999" y="3203899"/>
                </a:lnTo>
                <a:lnTo>
                  <a:pt x="7251797" y="3208502"/>
                </a:lnTo>
                <a:lnTo>
                  <a:pt x="7260999" y="3213871"/>
                </a:lnTo>
                <a:lnTo>
                  <a:pt x="7251797" y="3224609"/>
                </a:lnTo>
                <a:lnTo>
                  <a:pt x="7270967" y="3229978"/>
                </a:lnTo>
                <a:lnTo>
                  <a:pt x="7280935" y="3224609"/>
                </a:lnTo>
                <a:lnTo>
                  <a:pt x="7291671" y="3229978"/>
                </a:lnTo>
                <a:lnTo>
                  <a:pt x="7301639" y="3224609"/>
                </a:lnTo>
                <a:lnTo>
                  <a:pt x="7301639" y="3239950"/>
                </a:lnTo>
                <a:lnTo>
                  <a:pt x="7291671" y="3244552"/>
                </a:lnTo>
                <a:lnTo>
                  <a:pt x="7270967" y="3244552"/>
                </a:lnTo>
                <a:lnTo>
                  <a:pt x="7251797" y="3244552"/>
                </a:lnTo>
                <a:lnTo>
                  <a:pt x="7251797" y="3255291"/>
                </a:lnTo>
                <a:lnTo>
                  <a:pt x="7241828" y="3260660"/>
                </a:lnTo>
                <a:lnTo>
                  <a:pt x="7221123" y="3260660"/>
                </a:lnTo>
                <a:lnTo>
                  <a:pt x="7221123" y="3276000"/>
                </a:lnTo>
                <a:lnTo>
                  <a:pt x="7211155" y="3280603"/>
                </a:lnTo>
                <a:lnTo>
                  <a:pt x="7211155" y="3291341"/>
                </a:lnTo>
                <a:lnTo>
                  <a:pt x="7231859" y="3295943"/>
                </a:lnTo>
                <a:lnTo>
                  <a:pt x="7231859" y="3285972"/>
                </a:lnTo>
                <a:lnTo>
                  <a:pt x="7241828" y="3285972"/>
                </a:lnTo>
                <a:lnTo>
                  <a:pt x="7241828" y="3295943"/>
                </a:lnTo>
                <a:lnTo>
                  <a:pt x="7231859" y="3312051"/>
                </a:lnTo>
                <a:lnTo>
                  <a:pt x="7211155" y="3312051"/>
                </a:lnTo>
                <a:lnTo>
                  <a:pt x="7201187" y="3301313"/>
                </a:lnTo>
                <a:lnTo>
                  <a:pt x="7182016" y="3285972"/>
                </a:lnTo>
                <a:lnTo>
                  <a:pt x="7191985" y="3280603"/>
                </a:lnTo>
                <a:lnTo>
                  <a:pt x="7191985" y="3276000"/>
                </a:lnTo>
                <a:lnTo>
                  <a:pt x="7191985" y="3260660"/>
                </a:lnTo>
                <a:lnTo>
                  <a:pt x="7182016" y="3260660"/>
                </a:lnTo>
                <a:lnTo>
                  <a:pt x="7171281" y="3270631"/>
                </a:lnTo>
                <a:lnTo>
                  <a:pt x="7141375" y="3270631"/>
                </a:lnTo>
                <a:lnTo>
                  <a:pt x="7111469" y="3265262"/>
                </a:lnTo>
                <a:lnTo>
                  <a:pt x="7081563" y="3265262"/>
                </a:lnTo>
                <a:lnTo>
                  <a:pt x="7062393" y="3249921"/>
                </a:lnTo>
                <a:lnTo>
                  <a:pt x="7041689" y="3249921"/>
                </a:lnTo>
                <a:lnTo>
                  <a:pt x="7062393" y="3260660"/>
                </a:lnTo>
                <a:lnTo>
                  <a:pt x="7051657" y="3265262"/>
                </a:lnTo>
                <a:lnTo>
                  <a:pt x="7041689" y="3276000"/>
                </a:lnTo>
                <a:lnTo>
                  <a:pt x="7041689" y="3285972"/>
                </a:lnTo>
                <a:lnTo>
                  <a:pt x="7041689" y="3291341"/>
                </a:lnTo>
                <a:lnTo>
                  <a:pt x="7041689" y="3301313"/>
                </a:lnTo>
                <a:lnTo>
                  <a:pt x="7022518" y="3306682"/>
                </a:lnTo>
                <a:lnTo>
                  <a:pt x="7012550" y="3295943"/>
                </a:lnTo>
                <a:lnTo>
                  <a:pt x="6991845" y="3306682"/>
                </a:lnTo>
                <a:lnTo>
                  <a:pt x="7001814" y="3312051"/>
                </a:lnTo>
                <a:lnTo>
                  <a:pt x="7001814" y="3322022"/>
                </a:lnTo>
                <a:lnTo>
                  <a:pt x="7022518" y="3331994"/>
                </a:lnTo>
                <a:lnTo>
                  <a:pt x="7001814" y="3342732"/>
                </a:lnTo>
                <a:lnTo>
                  <a:pt x="6991845" y="3326625"/>
                </a:lnTo>
                <a:lnTo>
                  <a:pt x="6981877" y="3326625"/>
                </a:lnTo>
                <a:lnTo>
                  <a:pt x="6971908" y="3322022"/>
                </a:lnTo>
                <a:lnTo>
                  <a:pt x="6962706" y="3316653"/>
                </a:lnTo>
                <a:lnTo>
                  <a:pt x="6971908" y="3312051"/>
                </a:lnTo>
                <a:lnTo>
                  <a:pt x="6952738" y="3312051"/>
                </a:lnTo>
                <a:lnTo>
                  <a:pt x="6942002" y="3312051"/>
                </a:lnTo>
                <a:lnTo>
                  <a:pt x="6971908" y="3301313"/>
                </a:lnTo>
                <a:lnTo>
                  <a:pt x="6971908" y="3295943"/>
                </a:lnTo>
                <a:lnTo>
                  <a:pt x="6971908" y="3291341"/>
                </a:lnTo>
                <a:lnTo>
                  <a:pt x="6991845" y="3285972"/>
                </a:lnTo>
                <a:lnTo>
                  <a:pt x="6991845" y="3280603"/>
                </a:lnTo>
                <a:lnTo>
                  <a:pt x="6942002" y="3265262"/>
                </a:lnTo>
                <a:lnTo>
                  <a:pt x="6942002" y="3280603"/>
                </a:lnTo>
                <a:lnTo>
                  <a:pt x="6952738" y="3291341"/>
                </a:lnTo>
                <a:lnTo>
                  <a:pt x="6932034" y="3295943"/>
                </a:lnTo>
                <a:lnTo>
                  <a:pt x="6922065" y="3295943"/>
                </a:lnTo>
                <a:lnTo>
                  <a:pt x="6902895" y="3301313"/>
                </a:lnTo>
                <a:lnTo>
                  <a:pt x="6892926" y="3301313"/>
                </a:lnTo>
                <a:lnTo>
                  <a:pt x="6872222" y="3295943"/>
                </a:lnTo>
                <a:lnTo>
                  <a:pt x="6851518" y="3301313"/>
                </a:lnTo>
                <a:lnTo>
                  <a:pt x="6832347" y="3301313"/>
                </a:lnTo>
                <a:lnTo>
                  <a:pt x="6843083" y="3312051"/>
                </a:lnTo>
                <a:lnTo>
                  <a:pt x="6832347" y="3322022"/>
                </a:lnTo>
                <a:lnTo>
                  <a:pt x="6822379" y="3312051"/>
                </a:lnTo>
                <a:lnTo>
                  <a:pt x="6812410" y="3301313"/>
                </a:lnTo>
                <a:lnTo>
                  <a:pt x="6783271" y="3316653"/>
                </a:lnTo>
                <a:lnTo>
                  <a:pt x="6772536" y="3312051"/>
                </a:lnTo>
                <a:lnTo>
                  <a:pt x="6762567" y="3316653"/>
                </a:lnTo>
                <a:lnTo>
                  <a:pt x="6762567" y="3306682"/>
                </a:lnTo>
                <a:lnTo>
                  <a:pt x="6791706" y="3295943"/>
                </a:lnTo>
                <a:lnTo>
                  <a:pt x="6822379" y="3295943"/>
                </a:lnTo>
                <a:lnTo>
                  <a:pt x="6832347" y="3291341"/>
                </a:lnTo>
                <a:lnTo>
                  <a:pt x="6843083" y="3295943"/>
                </a:lnTo>
                <a:lnTo>
                  <a:pt x="6892926" y="3276000"/>
                </a:lnTo>
                <a:lnTo>
                  <a:pt x="6892926" y="3265262"/>
                </a:lnTo>
                <a:lnTo>
                  <a:pt x="6892926" y="3255291"/>
                </a:lnTo>
                <a:lnTo>
                  <a:pt x="6882191" y="3270631"/>
                </a:lnTo>
                <a:lnTo>
                  <a:pt x="6862253" y="3280603"/>
                </a:lnTo>
                <a:lnTo>
                  <a:pt x="6862253" y="3285972"/>
                </a:lnTo>
                <a:lnTo>
                  <a:pt x="6843083" y="3285972"/>
                </a:lnTo>
                <a:lnTo>
                  <a:pt x="6851518" y="3276000"/>
                </a:lnTo>
                <a:lnTo>
                  <a:pt x="6851518" y="3270631"/>
                </a:lnTo>
                <a:lnTo>
                  <a:pt x="6832347" y="3280603"/>
                </a:lnTo>
                <a:lnTo>
                  <a:pt x="6802441" y="3276000"/>
                </a:lnTo>
                <a:lnTo>
                  <a:pt x="6802441" y="3270631"/>
                </a:lnTo>
                <a:lnTo>
                  <a:pt x="6791706" y="3280603"/>
                </a:lnTo>
                <a:lnTo>
                  <a:pt x="6791706" y="3291341"/>
                </a:lnTo>
                <a:lnTo>
                  <a:pt x="6783271" y="3285972"/>
                </a:lnTo>
                <a:lnTo>
                  <a:pt x="6752598" y="3285972"/>
                </a:lnTo>
                <a:lnTo>
                  <a:pt x="6772536" y="3291341"/>
                </a:lnTo>
                <a:lnTo>
                  <a:pt x="6762567" y="3295943"/>
                </a:lnTo>
                <a:lnTo>
                  <a:pt x="6742630" y="3295943"/>
                </a:lnTo>
                <a:lnTo>
                  <a:pt x="6722692" y="3312051"/>
                </a:lnTo>
                <a:lnTo>
                  <a:pt x="6722692" y="3316653"/>
                </a:lnTo>
                <a:lnTo>
                  <a:pt x="6733428" y="3322022"/>
                </a:lnTo>
                <a:lnTo>
                  <a:pt x="6726554" y="3335283"/>
                </a:lnTo>
                <a:lnTo>
                  <a:pt x="6722692" y="3337363"/>
                </a:lnTo>
                <a:lnTo>
                  <a:pt x="6725476" y="3337363"/>
                </a:lnTo>
                <a:lnTo>
                  <a:pt x="6722692" y="3342732"/>
                </a:lnTo>
                <a:lnTo>
                  <a:pt x="6742630" y="3337363"/>
                </a:lnTo>
                <a:lnTo>
                  <a:pt x="6725476" y="3337363"/>
                </a:lnTo>
                <a:lnTo>
                  <a:pt x="6726554" y="3335283"/>
                </a:lnTo>
                <a:lnTo>
                  <a:pt x="6742630" y="3326625"/>
                </a:lnTo>
                <a:lnTo>
                  <a:pt x="6752598" y="3331994"/>
                </a:lnTo>
                <a:lnTo>
                  <a:pt x="6772536" y="3331994"/>
                </a:lnTo>
                <a:lnTo>
                  <a:pt x="6762567" y="3337363"/>
                </a:lnTo>
                <a:lnTo>
                  <a:pt x="6772536" y="3348102"/>
                </a:lnTo>
                <a:lnTo>
                  <a:pt x="6772536" y="3368044"/>
                </a:lnTo>
                <a:lnTo>
                  <a:pt x="6783271" y="3368044"/>
                </a:lnTo>
                <a:lnTo>
                  <a:pt x="6791706" y="3373414"/>
                </a:lnTo>
                <a:lnTo>
                  <a:pt x="6762567" y="3394124"/>
                </a:lnTo>
                <a:lnTo>
                  <a:pt x="6762567" y="3384152"/>
                </a:lnTo>
                <a:lnTo>
                  <a:pt x="6752598" y="3384152"/>
                </a:lnTo>
                <a:lnTo>
                  <a:pt x="6733428" y="3394124"/>
                </a:lnTo>
                <a:lnTo>
                  <a:pt x="6742630" y="3394124"/>
                </a:lnTo>
                <a:lnTo>
                  <a:pt x="6733428" y="3404095"/>
                </a:lnTo>
                <a:lnTo>
                  <a:pt x="6722692" y="3404095"/>
                </a:lnTo>
                <a:lnTo>
                  <a:pt x="6712724" y="3398726"/>
                </a:lnTo>
                <a:lnTo>
                  <a:pt x="6702755" y="3404095"/>
                </a:lnTo>
                <a:lnTo>
                  <a:pt x="6712724" y="3388754"/>
                </a:lnTo>
                <a:lnTo>
                  <a:pt x="6692786" y="3384152"/>
                </a:lnTo>
                <a:lnTo>
                  <a:pt x="6692786" y="3398726"/>
                </a:lnTo>
                <a:lnTo>
                  <a:pt x="6642943" y="3404095"/>
                </a:lnTo>
                <a:lnTo>
                  <a:pt x="6642943" y="3398726"/>
                </a:lnTo>
                <a:lnTo>
                  <a:pt x="6622239" y="3398726"/>
                </a:lnTo>
                <a:lnTo>
                  <a:pt x="6622239" y="3384152"/>
                </a:lnTo>
                <a:lnTo>
                  <a:pt x="6603069" y="3378783"/>
                </a:lnTo>
                <a:lnTo>
                  <a:pt x="6613804" y="3368044"/>
                </a:lnTo>
                <a:lnTo>
                  <a:pt x="6622239" y="3368044"/>
                </a:lnTo>
                <a:lnTo>
                  <a:pt x="6632975" y="3362675"/>
                </a:lnTo>
                <a:lnTo>
                  <a:pt x="6622239" y="3352704"/>
                </a:lnTo>
                <a:lnTo>
                  <a:pt x="6603069" y="3352704"/>
                </a:lnTo>
                <a:lnTo>
                  <a:pt x="6583132" y="3368044"/>
                </a:lnTo>
                <a:lnTo>
                  <a:pt x="6553226" y="3358073"/>
                </a:lnTo>
                <a:lnTo>
                  <a:pt x="6553226" y="3348102"/>
                </a:lnTo>
                <a:lnTo>
                  <a:pt x="6533288" y="3342732"/>
                </a:lnTo>
                <a:lnTo>
                  <a:pt x="6533288" y="3337363"/>
                </a:lnTo>
                <a:lnTo>
                  <a:pt x="6553226" y="3342732"/>
                </a:lnTo>
                <a:lnTo>
                  <a:pt x="6562427" y="3331994"/>
                </a:lnTo>
                <a:lnTo>
                  <a:pt x="6603069" y="3331994"/>
                </a:lnTo>
                <a:lnTo>
                  <a:pt x="6613804" y="3326625"/>
                </a:lnTo>
                <a:lnTo>
                  <a:pt x="6632975" y="3312051"/>
                </a:lnTo>
                <a:lnTo>
                  <a:pt x="6622239" y="3306682"/>
                </a:lnTo>
                <a:lnTo>
                  <a:pt x="6583132" y="3322022"/>
                </a:lnTo>
                <a:lnTo>
                  <a:pt x="6573163" y="3312051"/>
                </a:lnTo>
                <a:lnTo>
                  <a:pt x="6573163" y="3316653"/>
                </a:lnTo>
                <a:lnTo>
                  <a:pt x="6573163" y="3326625"/>
                </a:lnTo>
                <a:lnTo>
                  <a:pt x="6543257" y="3326625"/>
                </a:lnTo>
                <a:lnTo>
                  <a:pt x="6543257" y="3322022"/>
                </a:lnTo>
                <a:lnTo>
                  <a:pt x="6533288" y="3322022"/>
                </a:lnTo>
                <a:lnTo>
                  <a:pt x="6523320" y="3316653"/>
                </a:lnTo>
                <a:lnTo>
                  <a:pt x="6512584" y="3316653"/>
                </a:lnTo>
                <a:lnTo>
                  <a:pt x="6493414" y="3322022"/>
                </a:lnTo>
                <a:lnTo>
                  <a:pt x="6512584" y="3326625"/>
                </a:lnTo>
                <a:lnTo>
                  <a:pt x="6502616" y="3326625"/>
                </a:lnTo>
                <a:lnTo>
                  <a:pt x="6502616" y="3342732"/>
                </a:lnTo>
                <a:lnTo>
                  <a:pt x="6512584" y="3348102"/>
                </a:lnTo>
                <a:lnTo>
                  <a:pt x="6502616" y="3352704"/>
                </a:lnTo>
                <a:lnTo>
                  <a:pt x="6493414" y="3352704"/>
                </a:lnTo>
                <a:lnTo>
                  <a:pt x="6493414" y="3362675"/>
                </a:lnTo>
                <a:lnTo>
                  <a:pt x="6493414" y="3368044"/>
                </a:lnTo>
                <a:lnTo>
                  <a:pt x="6473477" y="3362675"/>
                </a:lnTo>
                <a:lnTo>
                  <a:pt x="6444338" y="3362675"/>
                </a:lnTo>
                <a:lnTo>
                  <a:pt x="6444338" y="3368044"/>
                </a:lnTo>
                <a:lnTo>
                  <a:pt x="6473477" y="3373414"/>
                </a:lnTo>
                <a:lnTo>
                  <a:pt x="6483445" y="3384152"/>
                </a:lnTo>
                <a:lnTo>
                  <a:pt x="6502616" y="3368044"/>
                </a:lnTo>
                <a:lnTo>
                  <a:pt x="6523320" y="3362675"/>
                </a:lnTo>
                <a:lnTo>
                  <a:pt x="6533288" y="3362675"/>
                </a:lnTo>
                <a:lnTo>
                  <a:pt x="6543257" y="3373414"/>
                </a:lnTo>
                <a:lnTo>
                  <a:pt x="6553226" y="3378783"/>
                </a:lnTo>
                <a:lnTo>
                  <a:pt x="6543257" y="3384152"/>
                </a:lnTo>
                <a:lnTo>
                  <a:pt x="6533288" y="3378783"/>
                </a:lnTo>
                <a:lnTo>
                  <a:pt x="6523320" y="3388754"/>
                </a:lnTo>
                <a:lnTo>
                  <a:pt x="6523320" y="3419436"/>
                </a:lnTo>
                <a:lnTo>
                  <a:pt x="6502616" y="3430174"/>
                </a:lnTo>
                <a:lnTo>
                  <a:pt x="6483445" y="3434776"/>
                </a:lnTo>
                <a:lnTo>
                  <a:pt x="6444338" y="3419436"/>
                </a:lnTo>
                <a:lnTo>
                  <a:pt x="6433602" y="3424805"/>
                </a:lnTo>
                <a:lnTo>
                  <a:pt x="6433602" y="3434776"/>
                </a:lnTo>
                <a:lnTo>
                  <a:pt x="6423633" y="3434776"/>
                </a:lnTo>
                <a:lnTo>
                  <a:pt x="6413665" y="3434776"/>
                </a:lnTo>
                <a:lnTo>
                  <a:pt x="6402929" y="3434776"/>
                </a:lnTo>
                <a:lnTo>
                  <a:pt x="6392961" y="3434776"/>
                </a:lnTo>
                <a:lnTo>
                  <a:pt x="6392961" y="3430174"/>
                </a:lnTo>
                <a:lnTo>
                  <a:pt x="6402929" y="3424805"/>
                </a:lnTo>
                <a:lnTo>
                  <a:pt x="6383759" y="3414834"/>
                </a:lnTo>
                <a:lnTo>
                  <a:pt x="6383759" y="3409464"/>
                </a:lnTo>
                <a:lnTo>
                  <a:pt x="6402929" y="3409464"/>
                </a:lnTo>
                <a:lnTo>
                  <a:pt x="6413665" y="3409464"/>
                </a:lnTo>
                <a:lnTo>
                  <a:pt x="6444338" y="3414834"/>
                </a:lnTo>
                <a:lnTo>
                  <a:pt x="6444338" y="3394124"/>
                </a:lnTo>
                <a:lnTo>
                  <a:pt x="6463508" y="3398726"/>
                </a:lnTo>
                <a:lnTo>
                  <a:pt x="6473477" y="3388754"/>
                </a:lnTo>
                <a:lnTo>
                  <a:pt x="6452773" y="3384152"/>
                </a:lnTo>
                <a:lnTo>
                  <a:pt x="6444338" y="3378783"/>
                </a:lnTo>
                <a:lnTo>
                  <a:pt x="6413665" y="3388754"/>
                </a:lnTo>
                <a:lnTo>
                  <a:pt x="6413665" y="3394124"/>
                </a:lnTo>
                <a:lnTo>
                  <a:pt x="6392961" y="3394124"/>
                </a:lnTo>
                <a:lnTo>
                  <a:pt x="6383759" y="3404095"/>
                </a:lnTo>
                <a:lnTo>
                  <a:pt x="6353853" y="3384152"/>
                </a:lnTo>
                <a:lnTo>
                  <a:pt x="6343118" y="3384152"/>
                </a:lnTo>
                <a:lnTo>
                  <a:pt x="6333149" y="3384152"/>
                </a:lnTo>
                <a:lnTo>
                  <a:pt x="6333149" y="3388754"/>
                </a:lnTo>
                <a:lnTo>
                  <a:pt x="6343118" y="3384152"/>
                </a:lnTo>
                <a:lnTo>
                  <a:pt x="6353853" y="3394124"/>
                </a:lnTo>
                <a:lnTo>
                  <a:pt x="6353853" y="3398726"/>
                </a:lnTo>
                <a:lnTo>
                  <a:pt x="6333149" y="3419436"/>
                </a:lnTo>
                <a:lnTo>
                  <a:pt x="6333149" y="3424805"/>
                </a:lnTo>
                <a:lnTo>
                  <a:pt x="6333149" y="3430174"/>
                </a:lnTo>
                <a:lnTo>
                  <a:pt x="6333149" y="3440146"/>
                </a:lnTo>
                <a:lnTo>
                  <a:pt x="6323947" y="3445515"/>
                </a:lnTo>
                <a:lnTo>
                  <a:pt x="6323947" y="3450117"/>
                </a:lnTo>
                <a:lnTo>
                  <a:pt x="6294041" y="3455486"/>
                </a:lnTo>
                <a:lnTo>
                  <a:pt x="6264135" y="3455486"/>
                </a:lnTo>
                <a:lnTo>
                  <a:pt x="6254167" y="3460856"/>
                </a:lnTo>
                <a:lnTo>
                  <a:pt x="6244198" y="3455486"/>
                </a:lnTo>
                <a:lnTo>
                  <a:pt x="6244198" y="3450117"/>
                </a:lnTo>
                <a:lnTo>
                  <a:pt x="6233463" y="3445515"/>
                </a:lnTo>
                <a:lnTo>
                  <a:pt x="6213525" y="3450117"/>
                </a:lnTo>
                <a:lnTo>
                  <a:pt x="6223494" y="3455486"/>
                </a:lnTo>
                <a:lnTo>
                  <a:pt x="6223494" y="3480798"/>
                </a:lnTo>
                <a:lnTo>
                  <a:pt x="6213525" y="3480798"/>
                </a:lnTo>
                <a:lnTo>
                  <a:pt x="6194355" y="3460856"/>
                </a:lnTo>
                <a:lnTo>
                  <a:pt x="6204324" y="3455486"/>
                </a:lnTo>
                <a:lnTo>
                  <a:pt x="6204324" y="3440146"/>
                </a:lnTo>
                <a:lnTo>
                  <a:pt x="6233463" y="3440146"/>
                </a:lnTo>
                <a:lnTo>
                  <a:pt x="6233463" y="3434776"/>
                </a:lnTo>
                <a:lnTo>
                  <a:pt x="6244198" y="3434776"/>
                </a:lnTo>
                <a:lnTo>
                  <a:pt x="6254167" y="3424805"/>
                </a:lnTo>
                <a:lnTo>
                  <a:pt x="6264135" y="3409464"/>
                </a:lnTo>
                <a:lnTo>
                  <a:pt x="6254167" y="3404095"/>
                </a:lnTo>
                <a:lnTo>
                  <a:pt x="6264135" y="3394124"/>
                </a:lnTo>
                <a:lnTo>
                  <a:pt x="6273337" y="3373414"/>
                </a:lnTo>
                <a:lnTo>
                  <a:pt x="6283306" y="3368044"/>
                </a:lnTo>
                <a:lnTo>
                  <a:pt x="6264135" y="3362675"/>
                </a:lnTo>
                <a:lnTo>
                  <a:pt x="6273337" y="3358073"/>
                </a:lnTo>
                <a:lnTo>
                  <a:pt x="6264135" y="3358073"/>
                </a:lnTo>
                <a:lnTo>
                  <a:pt x="6254167" y="3362675"/>
                </a:lnTo>
                <a:lnTo>
                  <a:pt x="6254167" y="3384152"/>
                </a:lnTo>
                <a:lnTo>
                  <a:pt x="6254167" y="3388754"/>
                </a:lnTo>
                <a:lnTo>
                  <a:pt x="6254167" y="3394124"/>
                </a:lnTo>
                <a:lnTo>
                  <a:pt x="6254167" y="3404095"/>
                </a:lnTo>
                <a:lnTo>
                  <a:pt x="6223494" y="3414834"/>
                </a:lnTo>
                <a:lnTo>
                  <a:pt x="6204324" y="3414834"/>
                </a:lnTo>
                <a:lnTo>
                  <a:pt x="6204324" y="3424805"/>
                </a:lnTo>
                <a:lnTo>
                  <a:pt x="6194355" y="3419436"/>
                </a:lnTo>
                <a:lnTo>
                  <a:pt x="6184386" y="3424805"/>
                </a:lnTo>
                <a:lnTo>
                  <a:pt x="6173651" y="3414834"/>
                </a:lnTo>
                <a:lnTo>
                  <a:pt x="6163682" y="3409464"/>
                </a:lnTo>
                <a:lnTo>
                  <a:pt x="6173651" y="3388754"/>
                </a:lnTo>
                <a:lnTo>
                  <a:pt x="6163682" y="3384152"/>
                </a:lnTo>
                <a:lnTo>
                  <a:pt x="6184386" y="3378783"/>
                </a:lnTo>
                <a:lnTo>
                  <a:pt x="6204324" y="3368044"/>
                </a:lnTo>
                <a:lnTo>
                  <a:pt x="6223494" y="3373414"/>
                </a:lnTo>
                <a:lnTo>
                  <a:pt x="6233463" y="3362675"/>
                </a:lnTo>
                <a:lnTo>
                  <a:pt x="6223494" y="3358073"/>
                </a:lnTo>
                <a:lnTo>
                  <a:pt x="6204324" y="3358073"/>
                </a:lnTo>
                <a:lnTo>
                  <a:pt x="6194355" y="3362675"/>
                </a:lnTo>
                <a:lnTo>
                  <a:pt x="6184386" y="3358073"/>
                </a:lnTo>
                <a:lnTo>
                  <a:pt x="6194355" y="3352704"/>
                </a:lnTo>
                <a:lnTo>
                  <a:pt x="6194355" y="3348102"/>
                </a:lnTo>
                <a:lnTo>
                  <a:pt x="6204324" y="3342732"/>
                </a:lnTo>
                <a:lnTo>
                  <a:pt x="6204324" y="3331994"/>
                </a:lnTo>
                <a:lnTo>
                  <a:pt x="6194355" y="3348102"/>
                </a:lnTo>
                <a:lnTo>
                  <a:pt x="6184386" y="3348102"/>
                </a:lnTo>
                <a:lnTo>
                  <a:pt x="6163682" y="3352704"/>
                </a:lnTo>
                <a:lnTo>
                  <a:pt x="6163682" y="3362675"/>
                </a:lnTo>
                <a:lnTo>
                  <a:pt x="6173651" y="3368044"/>
                </a:lnTo>
                <a:lnTo>
                  <a:pt x="6163682" y="3373414"/>
                </a:lnTo>
                <a:lnTo>
                  <a:pt x="6163682" y="3384152"/>
                </a:lnTo>
                <a:lnTo>
                  <a:pt x="6163682" y="3388754"/>
                </a:lnTo>
                <a:lnTo>
                  <a:pt x="6134543" y="3394124"/>
                </a:lnTo>
                <a:lnTo>
                  <a:pt x="6113839" y="3404095"/>
                </a:lnTo>
                <a:lnTo>
                  <a:pt x="6124574" y="3409464"/>
                </a:lnTo>
                <a:lnTo>
                  <a:pt x="6113839" y="3419436"/>
                </a:lnTo>
                <a:lnTo>
                  <a:pt x="6094669" y="3419436"/>
                </a:lnTo>
                <a:lnTo>
                  <a:pt x="6084700" y="3424805"/>
                </a:lnTo>
                <a:lnTo>
                  <a:pt x="6063996" y="3440146"/>
                </a:lnTo>
                <a:lnTo>
                  <a:pt x="6044059" y="3450117"/>
                </a:lnTo>
                <a:lnTo>
                  <a:pt x="6024888" y="3460856"/>
                </a:lnTo>
                <a:lnTo>
                  <a:pt x="6014920" y="3460856"/>
                </a:lnTo>
                <a:lnTo>
                  <a:pt x="6004184" y="3466225"/>
                </a:lnTo>
                <a:lnTo>
                  <a:pt x="6004184" y="3470827"/>
                </a:lnTo>
                <a:lnTo>
                  <a:pt x="5984247" y="3470827"/>
                </a:lnTo>
                <a:lnTo>
                  <a:pt x="5975045" y="3475429"/>
                </a:lnTo>
                <a:lnTo>
                  <a:pt x="5975045" y="3470827"/>
                </a:lnTo>
                <a:lnTo>
                  <a:pt x="6004184" y="3455486"/>
                </a:lnTo>
                <a:lnTo>
                  <a:pt x="5984247" y="3455486"/>
                </a:lnTo>
                <a:lnTo>
                  <a:pt x="5975045" y="3440146"/>
                </a:lnTo>
                <a:lnTo>
                  <a:pt x="5994215" y="3434776"/>
                </a:lnTo>
                <a:lnTo>
                  <a:pt x="6004184" y="3434776"/>
                </a:lnTo>
                <a:lnTo>
                  <a:pt x="6034857" y="3424805"/>
                </a:lnTo>
                <a:lnTo>
                  <a:pt x="6034857" y="3414834"/>
                </a:lnTo>
                <a:lnTo>
                  <a:pt x="6024888" y="3409464"/>
                </a:lnTo>
                <a:lnTo>
                  <a:pt x="6054027" y="3398726"/>
                </a:lnTo>
                <a:lnTo>
                  <a:pt x="6074731" y="3394124"/>
                </a:lnTo>
                <a:lnTo>
                  <a:pt x="6074731" y="3398726"/>
                </a:lnTo>
                <a:lnTo>
                  <a:pt x="6084700" y="3398726"/>
                </a:lnTo>
                <a:lnTo>
                  <a:pt x="6094669" y="3388754"/>
                </a:lnTo>
                <a:lnTo>
                  <a:pt x="6103870" y="3394124"/>
                </a:lnTo>
                <a:lnTo>
                  <a:pt x="6113839" y="3384152"/>
                </a:lnTo>
                <a:lnTo>
                  <a:pt x="6113839" y="3378783"/>
                </a:lnTo>
                <a:lnTo>
                  <a:pt x="6113839" y="3368044"/>
                </a:lnTo>
                <a:lnTo>
                  <a:pt x="6094669" y="3373414"/>
                </a:lnTo>
                <a:lnTo>
                  <a:pt x="6094669" y="3378783"/>
                </a:lnTo>
                <a:lnTo>
                  <a:pt x="6084700" y="3384152"/>
                </a:lnTo>
                <a:lnTo>
                  <a:pt x="6074731" y="3373414"/>
                </a:lnTo>
                <a:lnTo>
                  <a:pt x="6063996" y="3358073"/>
                </a:lnTo>
                <a:lnTo>
                  <a:pt x="6063996" y="3384152"/>
                </a:lnTo>
                <a:lnTo>
                  <a:pt x="6034857" y="3384152"/>
                </a:lnTo>
                <a:lnTo>
                  <a:pt x="6034857" y="3378783"/>
                </a:lnTo>
                <a:lnTo>
                  <a:pt x="6014920" y="3384152"/>
                </a:lnTo>
                <a:lnTo>
                  <a:pt x="6004184" y="3384152"/>
                </a:lnTo>
                <a:lnTo>
                  <a:pt x="5994215" y="3388754"/>
                </a:lnTo>
                <a:lnTo>
                  <a:pt x="5984247" y="3388754"/>
                </a:lnTo>
                <a:lnTo>
                  <a:pt x="6014920" y="3368044"/>
                </a:lnTo>
                <a:lnTo>
                  <a:pt x="6014920" y="3362675"/>
                </a:lnTo>
                <a:lnTo>
                  <a:pt x="6004184" y="3358073"/>
                </a:lnTo>
                <a:lnTo>
                  <a:pt x="5994215" y="3358073"/>
                </a:lnTo>
                <a:lnTo>
                  <a:pt x="5994215" y="3373414"/>
                </a:lnTo>
                <a:lnTo>
                  <a:pt x="5975045" y="3384152"/>
                </a:lnTo>
                <a:lnTo>
                  <a:pt x="5975045" y="3373414"/>
                </a:lnTo>
                <a:lnTo>
                  <a:pt x="5954341" y="3378783"/>
                </a:lnTo>
                <a:lnTo>
                  <a:pt x="5934404" y="3384152"/>
                </a:lnTo>
                <a:lnTo>
                  <a:pt x="5944372" y="3388754"/>
                </a:lnTo>
                <a:lnTo>
                  <a:pt x="5954341" y="3384152"/>
                </a:lnTo>
                <a:lnTo>
                  <a:pt x="5975045" y="3384152"/>
                </a:lnTo>
                <a:lnTo>
                  <a:pt x="5975045" y="3388754"/>
                </a:lnTo>
                <a:lnTo>
                  <a:pt x="5915233" y="3409464"/>
                </a:lnTo>
                <a:lnTo>
                  <a:pt x="5934404" y="3419436"/>
                </a:lnTo>
                <a:lnTo>
                  <a:pt x="5934404" y="3424805"/>
                </a:lnTo>
                <a:lnTo>
                  <a:pt x="5905265" y="3434776"/>
                </a:lnTo>
                <a:lnTo>
                  <a:pt x="5894529" y="3434776"/>
                </a:lnTo>
                <a:lnTo>
                  <a:pt x="5894529" y="3424805"/>
                </a:lnTo>
                <a:lnTo>
                  <a:pt x="5884560" y="3409464"/>
                </a:lnTo>
                <a:lnTo>
                  <a:pt x="5905265" y="3394124"/>
                </a:lnTo>
                <a:lnTo>
                  <a:pt x="5894529" y="3384152"/>
                </a:lnTo>
                <a:lnTo>
                  <a:pt x="5884560" y="3384152"/>
                </a:lnTo>
                <a:lnTo>
                  <a:pt x="5874592" y="3398726"/>
                </a:lnTo>
                <a:lnTo>
                  <a:pt x="5855421" y="3409464"/>
                </a:lnTo>
                <a:lnTo>
                  <a:pt x="5834717" y="3404095"/>
                </a:lnTo>
                <a:lnTo>
                  <a:pt x="5824749" y="3419436"/>
                </a:lnTo>
                <a:lnTo>
                  <a:pt x="5845453" y="3419436"/>
                </a:lnTo>
                <a:lnTo>
                  <a:pt x="5845453" y="3424805"/>
                </a:lnTo>
                <a:lnTo>
                  <a:pt x="5824749" y="3434776"/>
                </a:lnTo>
                <a:lnTo>
                  <a:pt x="5795610" y="3434776"/>
                </a:lnTo>
                <a:lnTo>
                  <a:pt x="5784874" y="3440146"/>
                </a:lnTo>
                <a:lnTo>
                  <a:pt x="5774906" y="3430174"/>
                </a:lnTo>
                <a:lnTo>
                  <a:pt x="5774906" y="3414834"/>
                </a:lnTo>
                <a:lnTo>
                  <a:pt x="5774906" y="3409464"/>
                </a:lnTo>
                <a:lnTo>
                  <a:pt x="5774906" y="3404095"/>
                </a:lnTo>
                <a:lnTo>
                  <a:pt x="5754968" y="3409464"/>
                </a:lnTo>
                <a:lnTo>
                  <a:pt x="5764937" y="3398726"/>
                </a:lnTo>
                <a:lnTo>
                  <a:pt x="5754968" y="3388754"/>
                </a:lnTo>
                <a:lnTo>
                  <a:pt x="5725062" y="3394124"/>
                </a:lnTo>
                <a:lnTo>
                  <a:pt x="5735798" y="3378783"/>
                </a:lnTo>
                <a:lnTo>
                  <a:pt x="5715094" y="3378783"/>
                </a:lnTo>
                <a:lnTo>
                  <a:pt x="5715094" y="3368044"/>
                </a:lnTo>
                <a:lnTo>
                  <a:pt x="5715094" y="3358073"/>
                </a:lnTo>
                <a:lnTo>
                  <a:pt x="5705125" y="3352704"/>
                </a:lnTo>
                <a:lnTo>
                  <a:pt x="5695156" y="3358073"/>
                </a:lnTo>
                <a:lnTo>
                  <a:pt x="5665251" y="3373414"/>
                </a:lnTo>
                <a:lnTo>
                  <a:pt x="5665251" y="3358073"/>
                </a:lnTo>
                <a:lnTo>
                  <a:pt x="5645313" y="3348102"/>
                </a:lnTo>
                <a:lnTo>
                  <a:pt x="5626143" y="3358073"/>
                </a:lnTo>
                <a:lnTo>
                  <a:pt x="5626143" y="3362675"/>
                </a:lnTo>
                <a:lnTo>
                  <a:pt x="5634578" y="3362675"/>
                </a:lnTo>
                <a:lnTo>
                  <a:pt x="5626143" y="3373414"/>
                </a:lnTo>
                <a:lnTo>
                  <a:pt x="5605439" y="3373414"/>
                </a:lnTo>
                <a:lnTo>
                  <a:pt x="5595470" y="3368044"/>
                </a:lnTo>
                <a:lnTo>
                  <a:pt x="5566331" y="3368044"/>
                </a:lnTo>
                <a:lnTo>
                  <a:pt x="5566331" y="3362675"/>
                </a:lnTo>
                <a:lnTo>
                  <a:pt x="5595470" y="3352704"/>
                </a:lnTo>
                <a:lnTo>
                  <a:pt x="5605439" y="3348102"/>
                </a:lnTo>
                <a:lnTo>
                  <a:pt x="5615407" y="3337363"/>
                </a:lnTo>
                <a:lnTo>
                  <a:pt x="5595470" y="3337363"/>
                </a:lnTo>
                <a:lnTo>
                  <a:pt x="5585502" y="3342732"/>
                </a:lnTo>
                <a:lnTo>
                  <a:pt x="5576300" y="3342732"/>
                </a:lnTo>
                <a:lnTo>
                  <a:pt x="5576300" y="3337363"/>
                </a:lnTo>
                <a:lnTo>
                  <a:pt x="5555596" y="3326625"/>
                </a:lnTo>
                <a:lnTo>
                  <a:pt x="5576300" y="3322022"/>
                </a:lnTo>
                <a:lnTo>
                  <a:pt x="5585502" y="3326625"/>
                </a:lnTo>
                <a:lnTo>
                  <a:pt x="5585502" y="3316653"/>
                </a:lnTo>
                <a:lnTo>
                  <a:pt x="5576300" y="3316653"/>
                </a:lnTo>
                <a:lnTo>
                  <a:pt x="5566331" y="3312051"/>
                </a:lnTo>
                <a:lnTo>
                  <a:pt x="5555596" y="3312051"/>
                </a:lnTo>
                <a:lnTo>
                  <a:pt x="5535658" y="3322022"/>
                </a:lnTo>
                <a:lnTo>
                  <a:pt x="5525690" y="3312051"/>
                </a:lnTo>
                <a:lnTo>
                  <a:pt x="5506519" y="3312051"/>
                </a:lnTo>
                <a:lnTo>
                  <a:pt x="5485815" y="3316653"/>
                </a:lnTo>
                <a:lnTo>
                  <a:pt x="5485815" y="3312051"/>
                </a:lnTo>
                <a:lnTo>
                  <a:pt x="5465111" y="3301313"/>
                </a:lnTo>
                <a:lnTo>
                  <a:pt x="5445941" y="3306682"/>
                </a:lnTo>
                <a:lnTo>
                  <a:pt x="5435972" y="3312051"/>
                </a:lnTo>
                <a:lnTo>
                  <a:pt x="5416035" y="3312051"/>
                </a:lnTo>
                <a:lnTo>
                  <a:pt x="5386129" y="3291341"/>
                </a:lnTo>
                <a:lnTo>
                  <a:pt x="5416035" y="3280603"/>
                </a:lnTo>
                <a:lnTo>
                  <a:pt x="5445941" y="3285972"/>
                </a:lnTo>
                <a:lnTo>
                  <a:pt x="5445941" y="3280603"/>
                </a:lnTo>
                <a:lnTo>
                  <a:pt x="5426003" y="3276000"/>
                </a:lnTo>
                <a:lnTo>
                  <a:pt x="5426003" y="3270631"/>
                </a:lnTo>
                <a:lnTo>
                  <a:pt x="5416035" y="3270631"/>
                </a:lnTo>
                <a:lnTo>
                  <a:pt x="5386129" y="3285972"/>
                </a:lnTo>
                <a:lnTo>
                  <a:pt x="5366192" y="3285972"/>
                </a:lnTo>
                <a:lnTo>
                  <a:pt x="5366192" y="3295943"/>
                </a:lnTo>
                <a:lnTo>
                  <a:pt x="5356223" y="3285972"/>
                </a:lnTo>
                <a:lnTo>
                  <a:pt x="5336286" y="3285972"/>
                </a:lnTo>
                <a:lnTo>
                  <a:pt x="5326317" y="3276000"/>
                </a:lnTo>
                <a:lnTo>
                  <a:pt x="5347021" y="3276000"/>
                </a:lnTo>
                <a:lnTo>
                  <a:pt x="5356223" y="3276000"/>
                </a:lnTo>
                <a:lnTo>
                  <a:pt x="5396864" y="3249921"/>
                </a:lnTo>
                <a:lnTo>
                  <a:pt x="5386129" y="3244552"/>
                </a:lnTo>
                <a:lnTo>
                  <a:pt x="5376160" y="3249921"/>
                </a:lnTo>
                <a:lnTo>
                  <a:pt x="5356223" y="3244552"/>
                </a:lnTo>
                <a:lnTo>
                  <a:pt x="5356223" y="3239950"/>
                </a:lnTo>
                <a:lnTo>
                  <a:pt x="5396864" y="3239950"/>
                </a:lnTo>
                <a:lnTo>
                  <a:pt x="5396864" y="3244552"/>
                </a:lnTo>
                <a:lnTo>
                  <a:pt x="5435972" y="3249921"/>
                </a:lnTo>
                <a:lnTo>
                  <a:pt x="5426003" y="3255291"/>
                </a:lnTo>
                <a:lnTo>
                  <a:pt x="5426003" y="3260660"/>
                </a:lnTo>
                <a:lnTo>
                  <a:pt x="5445941" y="3260660"/>
                </a:lnTo>
                <a:lnTo>
                  <a:pt x="5456676" y="3276000"/>
                </a:lnTo>
                <a:lnTo>
                  <a:pt x="5465111" y="3270631"/>
                </a:lnTo>
                <a:lnTo>
                  <a:pt x="5456676" y="3265262"/>
                </a:lnTo>
                <a:lnTo>
                  <a:pt x="5485815" y="3255291"/>
                </a:lnTo>
                <a:lnTo>
                  <a:pt x="5475847" y="3234581"/>
                </a:lnTo>
                <a:lnTo>
                  <a:pt x="5456676" y="3234581"/>
                </a:lnTo>
                <a:lnTo>
                  <a:pt x="5445941" y="3224609"/>
                </a:lnTo>
                <a:lnTo>
                  <a:pt x="5435972" y="3234581"/>
                </a:lnTo>
                <a:lnTo>
                  <a:pt x="5445941" y="3234581"/>
                </a:lnTo>
                <a:lnTo>
                  <a:pt x="5426003" y="3239950"/>
                </a:lnTo>
                <a:lnTo>
                  <a:pt x="5426003" y="3229978"/>
                </a:lnTo>
                <a:lnTo>
                  <a:pt x="5416035" y="3224609"/>
                </a:lnTo>
                <a:lnTo>
                  <a:pt x="5445941" y="3219240"/>
                </a:lnTo>
                <a:lnTo>
                  <a:pt x="5426003" y="3208502"/>
                </a:lnTo>
                <a:lnTo>
                  <a:pt x="5426003" y="3193928"/>
                </a:lnTo>
                <a:lnTo>
                  <a:pt x="5435972" y="3188559"/>
                </a:lnTo>
                <a:lnTo>
                  <a:pt x="5416035" y="3167849"/>
                </a:lnTo>
                <a:lnTo>
                  <a:pt x="5426003" y="3157877"/>
                </a:lnTo>
                <a:lnTo>
                  <a:pt x="5435972" y="3157877"/>
                </a:lnTo>
                <a:lnTo>
                  <a:pt x="5456676" y="3137167"/>
                </a:lnTo>
                <a:lnTo>
                  <a:pt x="5435972" y="3137167"/>
                </a:lnTo>
                <a:lnTo>
                  <a:pt x="5435972" y="3131798"/>
                </a:lnTo>
                <a:lnTo>
                  <a:pt x="5386129" y="3131798"/>
                </a:lnTo>
                <a:lnTo>
                  <a:pt x="5386129" y="3127196"/>
                </a:lnTo>
                <a:lnTo>
                  <a:pt x="5386129" y="3116457"/>
                </a:lnTo>
                <a:lnTo>
                  <a:pt x="5366192" y="3101117"/>
                </a:lnTo>
                <a:lnTo>
                  <a:pt x="5347021" y="3101117"/>
                </a:lnTo>
                <a:lnTo>
                  <a:pt x="5347021" y="3106486"/>
                </a:lnTo>
                <a:lnTo>
                  <a:pt x="5347021" y="3116457"/>
                </a:lnTo>
                <a:lnTo>
                  <a:pt x="5306380" y="3116457"/>
                </a:lnTo>
                <a:lnTo>
                  <a:pt x="5295644" y="3121827"/>
                </a:lnTo>
                <a:lnTo>
                  <a:pt x="5287209" y="3116457"/>
                </a:lnTo>
                <a:lnTo>
                  <a:pt x="5326317" y="3101117"/>
                </a:lnTo>
                <a:lnTo>
                  <a:pt x="5316348" y="3091145"/>
                </a:lnTo>
                <a:lnTo>
                  <a:pt x="5326317" y="3085776"/>
                </a:lnTo>
                <a:lnTo>
                  <a:pt x="5326317" y="3075805"/>
                </a:lnTo>
                <a:lnTo>
                  <a:pt x="5347021" y="3070435"/>
                </a:lnTo>
                <a:lnTo>
                  <a:pt x="5347021" y="3065066"/>
                </a:lnTo>
                <a:lnTo>
                  <a:pt x="5336286" y="3065066"/>
                </a:lnTo>
                <a:lnTo>
                  <a:pt x="5326317" y="3059697"/>
                </a:lnTo>
                <a:lnTo>
                  <a:pt x="5356223" y="3059697"/>
                </a:lnTo>
                <a:lnTo>
                  <a:pt x="5366192" y="3065066"/>
                </a:lnTo>
                <a:lnTo>
                  <a:pt x="5386129" y="3055095"/>
                </a:lnTo>
                <a:lnTo>
                  <a:pt x="5405299" y="3055095"/>
                </a:lnTo>
                <a:lnTo>
                  <a:pt x="5396864" y="3059697"/>
                </a:lnTo>
                <a:lnTo>
                  <a:pt x="5426003" y="3065066"/>
                </a:lnTo>
                <a:lnTo>
                  <a:pt x="5426003" y="3059697"/>
                </a:lnTo>
                <a:lnTo>
                  <a:pt x="5435972" y="3075805"/>
                </a:lnTo>
                <a:lnTo>
                  <a:pt x="5426003" y="3081174"/>
                </a:lnTo>
                <a:lnTo>
                  <a:pt x="5396864" y="3091145"/>
                </a:lnTo>
                <a:lnTo>
                  <a:pt x="5405299" y="3095748"/>
                </a:lnTo>
                <a:lnTo>
                  <a:pt x="5416035" y="3091145"/>
                </a:lnTo>
                <a:lnTo>
                  <a:pt x="5426003" y="3095748"/>
                </a:lnTo>
                <a:lnTo>
                  <a:pt x="5426003" y="3106486"/>
                </a:lnTo>
                <a:lnTo>
                  <a:pt x="5435972" y="3106486"/>
                </a:lnTo>
                <a:lnTo>
                  <a:pt x="5445941" y="3091145"/>
                </a:lnTo>
                <a:lnTo>
                  <a:pt x="5456676" y="3085776"/>
                </a:lnTo>
                <a:lnTo>
                  <a:pt x="5456676" y="3075805"/>
                </a:lnTo>
                <a:lnTo>
                  <a:pt x="5465111" y="3065066"/>
                </a:lnTo>
                <a:lnTo>
                  <a:pt x="5456676" y="3059697"/>
                </a:lnTo>
                <a:lnTo>
                  <a:pt x="5465111" y="3055095"/>
                </a:lnTo>
                <a:lnTo>
                  <a:pt x="5445941" y="3050493"/>
                </a:lnTo>
                <a:lnTo>
                  <a:pt x="5426003" y="3045123"/>
                </a:lnTo>
                <a:lnTo>
                  <a:pt x="5396864" y="3045123"/>
                </a:lnTo>
                <a:lnTo>
                  <a:pt x="5396864" y="3039754"/>
                </a:lnTo>
                <a:lnTo>
                  <a:pt x="5435972" y="3019044"/>
                </a:lnTo>
                <a:lnTo>
                  <a:pt x="5435972" y="3014442"/>
                </a:lnTo>
                <a:lnTo>
                  <a:pt x="5426003" y="3009073"/>
                </a:lnTo>
                <a:lnTo>
                  <a:pt x="5435972" y="3009073"/>
                </a:lnTo>
                <a:lnTo>
                  <a:pt x="5445941" y="3019044"/>
                </a:lnTo>
                <a:lnTo>
                  <a:pt x="5456676" y="3009073"/>
                </a:lnTo>
                <a:lnTo>
                  <a:pt x="5456676" y="2998334"/>
                </a:lnTo>
                <a:lnTo>
                  <a:pt x="5435972" y="3003704"/>
                </a:lnTo>
                <a:lnTo>
                  <a:pt x="5416035" y="3003704"/>
                </a:lnTo>
                <a:lnTo>
                  <a:pt x="5416035" y="3009073"/>
                </a:lnTo>
                <a:lnTo>
                  <a:pt x="5396864" y="3019044"/>
                </a:lnTo>
                <a:lnTo>
                  <a:pt x="5356223" y="3019044"/>
                </a:lnTo>
                <a:lnTo>
                  <a:pt x="5356223" y="3029016"/>
                </a:lnTo>
                <a:lnTo>
                  <a:pt x="5366192" y="3029016"/>
                </a:lnTo>
                <a:lnTo>
                  <a:pt x="5376160" y="3023646"/>
                </a:lnTo>
                <a:lnTo>
                  <a:pt x="5386129" y="3023646"/>
                </a:lnTo>
                <a:lnTo>
                  <a:pt x="5356223" y="3039754"/>
                </a:lnTo>
                <a:lnTo>
                  <a:pt x="5347021" y="3029016"/>
                </a:lnTo>
                <a:lnTo>
                  <a:pt x="5316348" y="3029016"/>
                </a:lnTo>
                <a:lnTo>
                  <a:pt x="5336286" y="3019044"/>
                </a:lnTo>
                <a:lnTo>
                  <a:pt x="5347021" y="3023646"/>
                </a:lnTo>
                <a:lnTo>
                  <a:pt x="5336286" y="3014442"/>
                </a:lnTo>
                <a:lnTo>
                  <a:pt x="5356223" y="2998334"/>
                </a:lnTo>
                <a:lnTo>
                  <a:pt x="5336286" y="2992965"/>
                </a:lnTo>
                <a:lnTo>
                  <a:pt x="5347021" y="2988363"/>
                </a:lnTo>
                <a:lnTo>
                  <a:pt x="5326317" y="2988363"/>
                </a:lnTo>
                <a:lnTo>
                  <a:pt x="5316348" y="2982994"/>
                </a:lnTo>
                <a:lnTo>
                  <a:pt x="5326317" y="2978391"/>
                </a:lnTo>
                <a:lnTo>
                  <a:pt x="5347021" y="2982994"/>
                </a:lnTo>
                <a:lnTo>
                  <a:pt x="5356223" y="2978391"/>
                </a:lnTo>
                <a:lnTo>
                  <a:pt x="5376160" y="2973022"/>
                </a:lnTo>
                <a:lnTo>
                  <a:pt x="5376160" y="2962284"/>
                </a:lnTo>
                <a:lnTo>
                  <a:pt x="5386129" y="2962284"/>
                </a:lnTo>
                <a:lnTo>
                  <a:pt x="5386129" y="2978391"/>
                </a:lnTo>
                <a:lnTo>
                  <a:pt x="5405299" y="2982994"/>
                </a:lnTo>
                <a:lnTo>
                  <a:pt x="5416035" y="2982994"/>
                </a:lnTo>
                <a:lnTo>
                  <a:pt x="5435972" y="2988363"/>
                </a:lnTo>
                <a:lnTo>
                  <a:pt x="5485815" y="2988363"/>
                </a:lnTo>
                <a:lnTo>
                  <a:pt x="5495784" y="2973022"/>
                </a:lnTo>
                <a:lnTo>
                  <a:pt x="5456676" y="2973022"/>
                </a:lnTo>
                <a:lnTo>
                  <a:pt x="5456676" y="2967653"/>
                </a:lnTo>
                <a:lnTo>
                  <a:pt x="5405299" y="2962284"/>
                </a:lnTo>
                <a:lnTo>
                  <a:pt x="5386129" y="2957682"/>
                </a:lnTo>
                <a:lnTo>
                  <a:pt x="5396864" y="2946943"/>
                </a:lnTo>
                <a:lnTo>
                  <a:pt x="5366192" y="2936972"/>
                </a:lnTo>
                <a:lnTo>
                  <a:pt x="5386129" y="2931602"/>
                </a:lnTo>
                <a:lnTo>
                  <a:pt x="5386129" y="2927000"/>
                </a:lnTo>
                <a:lnTo>
                  <a:pt x="5366192" y="2921631"/>
                </a:lnTo>
                <a:lnTo>
                  <a:pt x="5356223" y="2910892"/>
                </a:lnTo>
                <a:lnTo>
                  <a:pt x="5347021" y="2927000"/>
                </a:lnTo>
                <a:lnTo>
                  <a:pt x="5347021" y="2921631"/>
                </a:lnTo>
                <a:lnTo>
                  <a:pt x="5326317" y="2931602"/>
                </a:lnTo>
                <a:lnTo>
                  <a:pt x="5316348" y="2931602"/>
                </a:lnTo>
                <a:lnTo>
                  <a:pt x="5276474" y="2952312"/>
                </a:lnTo>
                <a:lnTo>
                  <a:pt x="5266505" y="2952312"/>
                </a:lnTo>
                <a:lnTo>
                  <a:pt x="5235833" y="2942341"/>
                </a:lnTo>
                <a:lnTo>
                  <a:pt x="5206693" y="2942341"/>
                </a:lnTo>
                <a:lnTo>
                  <a:pt x="5206693" y="2931602"/>
                </a:lnTo>
                <a:lnTo>
                  <a:pt x="5246568" y="2910892"/>
                </a:lnTo>
                <a:lnTo>
                  <a:pt x="5266505" y="2910892"/>
                </a:lnTo>
                <a:lnTo>
                  <a:pt x="5316348" y="2900921"/>
                </a:lnTo>
                <a:lnTo>
                  <a:pt x="5347021" y="2900921"/>
                </a:lnTo>
                <a:lnTo>
                  <a:pt x="5366192" y="2900921"/>
                </a:lnTo>
                <a:lnTo>
                  <a:pt x="5366192" y="2890950"/>
                </a:lnTo>
                <a:lnTo>
                  <a:pt x="5376160" y="2880211"/>
                </a:lnTo>
                <a:lnTo>
                  <a:pt x="5386129" y="2874842"/>
                </a:lnTo>
                <a:lnTo>
                  <a:pt x="5405299" y="2890950"/>
                </a:lnTo>
                <a:lnTo>
                  <a:pt x="5426003" y="2890950"/>
                </a:lnTo>
                <a:lnTo>
                  <a:pt x="5445941" y="2880211"/>
                </a:lnTo>
                <a:lnTo>
                  <a:pt x="5465111" y="2874842"/>
                </a:lnTo>
                <a:lnTo>
                  <a:pt x="5475847" y="2870240"/>
                </a:lnTo>
                <a:lnTo>
                  <a:pt x="5516488" y="2870240"/>
                </a:lnTo>
                <a:lnTo>
                  <a:pt x="5535658" y="2860268"/>
                </a:lnTo>
                <a:lnTo>
                  <a:pt x="5535658" y="2849530"/>
                </a:lnTo>
                <a:lnTo>
                  <a:pt x="5566331" y="2834189"/>
                </a:lnTo>
                <a:lnTo>
                  <a:pt x="5545627" y="2824218"/>
                </a:lnTo>
                <a:lnTo>
                  <a:pt x="5566331" y="2824218"/>
                </a:lnTo>
                <a:lnTo>
                  <a:pt x="5576300" y="2818848"/>
                </a:lnTo>
                <a:lnTo>
                  <a:pt x="5585502" y="2829587"/>
                </a:lnTo>
                <a:lnTo>
                  <a:pt x="5595470" y="2818848"/>
                </a:lnTo>
                <a:lnTo>
                  <a:pt x="5626143" y="2818848"/>
                </a:lnTo>
                <a:lnTo>
                  <a:pt x="5626143" y="2829587"/>
                </a:lnTo>
                <a:lnTo>
                  <a:pt x="5626143" y="2838791"/>
                </a:lnTo>
                <a:lnTo>
                  <a:pt x="5645313" y="2829587"/>
                </a:lnTo>
                <a:lnTo>
                  <a:pt x="5655282" y="2834189"/>
                </a:lnTo>
                <a:lnTo>
                  <a:pt x="5655282" y="2829587"/>
                </a:lnTo>
                <a:lnTo>
                  <a:pt x="5634578" y="2818848"/>
                </a:lnTo>
                <a:lnTo>
                  <a:pt x="5645313" y="2813479"/>
                </a:lnTo>
                <a:lnTo>
                  <a:pt x="5634578" y="2808110"/>
                </a:lnTo>
                <a:lnTo>
                  <a:pt x="5685955" y="2808110"/>
                </a:lnTo>
                <a:lnTo>
                  <a:pt x="5685955" y="2793536"/>
                </a:lnTo>
                <a:lnTo>
                  <a:pt x="5675986" y="2798139"/>
                </a:lnTo>
                <a:lnTo>
                  <a:pt x="5655282" y="2798139"/>
                </a:lnTo>
                <a:lnTo>
                  <a:pt x="5645313" y="2798139"/>
                </a:lnTo>
                <a:lnTo>
                  <a:pt x="5634578" y="2798139"/>
                </a:lnTo>
                <a:lnTo>
                  <a:pt x="5615407" y="2793536"/>
                </a:lnTo>
                <a:lnTo>
                  <a:pt x="5605439" y="2798139"/>
                </a:lnTo>
                <a:lnTo>
                  <a:pt x="5595470" y="2798139"/>
                </a:lnTo>
                <a:lnTo>
                  <a:pt x="5585502" y="2808110"/>
                </a:lnTo>
                <a:lnTo>
                  <a:pt x="5595470" y="2813479"/>
                </a:lnTo>
                <a:lnTo>
                  <a:pt x="5566331" y="2813479"/>
                </a:lnTo>
                <a:lnTo>
                  <a:pt x="5545627" y="2824218"/>
                </a:lnTo>
                <a:lnTo>
                  <a:pt x="5545627" y="2834189"/>
                </a:lnTo>
                <a:lnTo>
                  <a:pt x="5525690" y="2844161"/>
                </a:lnTo>
                <a:lnTo>
                  <a:pt x="5495784" y="2844161"/>
                </a:lnTo>
                <a:lnTo>
                  <a:pt x="5485815" y="2834189"/>
                </a:lnTo>
                <a:lnTo>
                  <a:pt x="5495784" y="2829587"/>
                </a:lnTo>
                <a:lnTo>
                  <a:pt x="5465111" y="2824218"/>
                </a:lnTo>
                <a:lnTo>
                  <a:pt x="5456676" y="2834189"/>
                </a:lnTo>
                <a:lnTo>
                  <a:pt x="5435972" y="2834189"/>
                </a:lnTo>
                <a:lnTo>
                  <a:pt x="5416035" y="2849530"/>
                </a:lnTo>
                <a:lnTo>
                  <a:pt x="5396864" y="2849530"/>
                </a:lnTo>
                <a:lnTo>
                  <a:pt x="5366192" y="2834189"/>
                </a:lnTo>
                <a:lnTo>
                  <a:pt x="5366192" y="2829587"/>
                </a:lnTo>
                <a:lnTo>
                  <a:pt x="5376160" y="2824218"/>
                </a:lnTo>
                <a:lnTo>
                  <a:pt x="5376160" y="2808110"/>
                </a:lnTo>
                <a:lnTo>
                  <a:pt x="5366192" y="2808110"/>
                </a:lnTo>
                <a:lnTo>
                  <a:pt x="5405299" y="2772826"/>
                </a:lnTo>
                <a:lnTo>
                  <a:pt x="5416035" y="2772826"/>
                </a:lnTo>
                <a:lnTo>
                  <a:pt x="5416035" y="2793536"/>
                </a:lnTo>
                <a:lnTo>
                  <a:pt x="5396864" y="2798139"/>
                </a:lnTo>
                <a:lnTo>
                  <a:pt x="5426003" y="2798139"/>
                </a:lnTo>
                <a:lnTo>
                  <a:pt x="5435972" y="2788167"/>
                </a:lnTo>
                <a:lnTo>
                  <a:pt x="5445941" y="2793536"/>
                </a:lnTo>
                <a:lnTo>
                  <a:pt x="5456676" y="2782798"/>
                </a:lnTo>
                <a:lnTo>
                  <a:pt x="5465111" y="2772826"/>
                </a:lnTo>
                <a:lnTo>
                  <a:pt x="5485815" y="2772826"/>
                </a:lnTo>
                <a:lnTo>
                  <a:pt x="5495784" y="2777429"/>
                </a:lnTo>
                <a:lnTo>
                  <a:pt x="5495784" y="2772826"/>
                </a:lnTo>
                <a:lnTo>
                  <a:pt x="5525690" y="2772826"/>
                </a:lnTo>
                <a:lnTo>
                  <a:pt x="5535658" y="2788167"/>
                </a:lnTo>
                <a:lnTo>
                  <a:pt x="5566331" y="2782798"/>
                </a:lnTo>
                <a:lnTo>
                  <a:pt x="5525690" y="2772826"/>
                </a:lnTo>
                <a:lnTo>
                  <a:pt x="5506519" y="2752117"/>
                </a:lnTo>
                <a:lnTo>
                  <a:pt x="5506519" y="2747514"/>
                </a:lnTo>
                <a:lnTo>
                  <a:pt x="5495784" y="2752117"/>
                </a:lnTo>
                <a:lnTo>
                  <a:pt x="5465111" y="2752117"/>
                </a:lnTo>
                <a:lnTo>
                  <a:pt x="5456676" y="2742145"/>
                </a:lnTo>
                <a:lnTo>
                  <a:pt x="5475847" y="2721435"/>
                </a:lnTo>
                <a:lnTo>
                  <a:pt x="5495784" y="2716066"/>
                </a:lnTo>
                <a:lnTo>
                  <a:pt x="5516488" y="2711464"/>
                </a:lnTo>
                <a:lnTo>
                  <a:pt x="5525690" y="2700725"/>
                </a:lnTo>
                <a:lnTo>
                  <a:pt x="5516488" y="2695356"/>
                </a:lnTo>
                <a:lnTo>
                  <a:pt x="5495784" y="2711464"/>
                </a:lnTo>
                <a:lnTo>
                  <a:pt x="5475847" y="2706095"/>
                </a:lnTo>
                <a:lnTo>
                  <a:pt x="5445941" y="2721435"/>
                </a:lnTo>
                <a:lnTo>
                  <a:pt x="5435972" y="2726037"/>
                </a:lnTo>
                <a:lnTo>
                  <a:pt x="5426003" y="2726037"/>
                </a:lnTo>
                <a:lnTo>
                  <a:pt x="5426003" y="2736776"/>
                </a:lnTo>
                <a:lnTo>
                  <a:pt x="5416035" y="2742145"/>
                </a:lnTo>
                <a:lnTo>
                  <a:pt x="5386129" y="2747514"/>
                </a:lnTo>
                <a:lnTo>
                  <a:pt x="5347021" y="2752117"/>
                </a:lnTo>
                <a:lnTo>
                  <a:pt x="5366192" y="2752117"/>
                </a:lnTo>
                <a:lnTo>
                  <a:pt x="5356223" y="2762088"/>
                </a:lnTo>
                <a:lnTo>
                  <a:pt x="5386129" y="2757486"/>
                </a:lnTo>
                <a:lnTo>
                  <a:pt x="5386129" y="2747514"/>
                </a:lnTo>
                <a:lnTo>
                  <a:pt x="5426003" y="2747514"/>
                </a:lnTo>
                <a:lnTo>
                  <a:pt x="5435972" y="2742145"/>
                </a:lnTo>
                <a:lnTo>
                  <a:pt x="5456676" y="2742145"/>
                </a:lnTo>
                <a:lnTo>
                  <a:pt x="5416035" y="2757486"/>
                </a:lnTo>
                <a:lnTo>
                  <a:pt x="5416035" y="2762088"/>
                </a:lnTo>
                <a:lnTo>
                  <a:pt x="5396864" y="2762088"/>
                </a:lnTo>
                <a:lnTo>
                  <a:pt x="5386129" y="2762088"/>
                </a:lnTo>
                <a:lnTo>
                  <a:pt x="5386129" y="2772826"/>
                </a:lnTo>
                <a:lnTo>
                  <a:pt x="5366192" y="2767457"/>
                </a:lnTo>
                <a:lnTo>
                  <a:pt x="5347021" y="2772826"/>
                </a:lnTo>
                <a:lnTo>
                  <a:pt x="5336286" y="2788167"/>
                </a:lnTo>
                <a:lnTo>
                  <a:pt x="5326317" y="2777429"/>
                </a:lnTo>
                <a:lnTo>
                  <a:pt x="5316348" y="2777429"/>
                </a:lnTo>
                <a:lnTo>
                  <a:pt x="5306380" y="2782798"/>
                </a:lnTo>
                <a:lnTo>
                  <a:pt x="5295644" y="2782798"/>
                </a:lnTo>
                <a:lnTo>
                  <a:pt x="5276474" y="2777429"/>
                </a:lnTo>
                <a:lnTo>
                  <a:pt x="5276474" y="2772826"/>
                </a:lnTo>
                <a:lnTo>
                  <a:pt x="5256537" y="2762088"/>
                </a:lnTo>
                <a:lnTo>
                  <a:pt x="5235833" y="2767457"/>
                </a:lnTo>
                <a:lnTo>
                  <a:pt x="5216662" y="2782798"/>
                </a:lnTo>
                <a:lnTo>
                  <a:pt x="5216662" y="2788167"/>
                </a:lnTo>
                <a:lnTo>
                  <a:pt x="5227398" y="2793536"/>
                </a:lnTo>
                <a:lnTo>
                  <a:pt x="5266505" y="2803508"/>
                </a:lnTo>
                <a:lnTo>
                  <a:pt x="5266505" y="2808110"/>
                </a:lnTo>
                <a:lnTo>
                  <a:pt x="5246568" y="2808110"/>
                </a:lnTo>
                <a:lnTo>
                  <a:pt x="5235833" y="2813479"/>
                </a:lnTo>
                <a:lnTo>
                  <a:pt x="5256537" y="2818848"/>
                </a:lnTo>
                <a:lnTo>
                  <a:pt x="5246568" y="2824218"/>
                </a:lnTo>
                <a:lnTo>
                  <a:pt x="5227398" y="2834189"/>
                </a:lnTo>
                <a:lnTo>
                  <a:pt x="5227398" y="2844161"/>
                </a:lnTo>
                <a:lnTo>
                  <a:pt x="5227398" y="2849530"/>
                </a:lnTo>
                <a:lnTo>
                  <a:pt x="5206693" y="2870240"/>
                </a:lnTo>
                <a:lnTo>
                  <a:pt x="5196725" y="2865638"/>
                </a:lnTo>
                <a:lnTo>
                  <a:pt x="5185989" y="2870240"/>
                </a:lnTo>
                <a:lnTo>
                  <a:pt x="5166819" y="2870240"/>
                </a:lnTo>
                <a:lnTo>
                  <a:pt x="5156850" y="2874842"/>
                </a:lnTo>
                <a:lnTo>
                  <a:pt x="5146882" y="2870240"/>
                </a:lnTo>
                <a:lnTo>
                  <a:pt x="5116209" y="2870240"/>
                </a:lnTo>
                <a:lnTo>
                  <a:pt x="5116209" y="2880211"/>
                </a:lnTo>
                <a:lnTo>
                  <a:pt x="5107007" y="2885580"/>
                </a:lnTo>
                <a:lnTo>
                  <a:pt x="5077101" y="2885580"/>
                </a:lnTo>
                <a:lnTo>
                  <a:pt x="5057931" y="2896319"/>
                </a:lnTo>
                <a:lnTo>
                  <a:pt x="5047195" y="2880211"/>
                </a:lnTo>
                <a:lnTo>
                  <a:pt x="5016523" y="2896319"/>
                </a:lnTo>
                <a:lnTo>
                  <a:pt x="5027258" y="2900921"/>
                </a:lnTo>
                <a:lnTo>
                  <a:pt x="5016523" y="2906290"/>
                </a:lnTo>
                <a:lnTo>
                  <a:pt x="5006554" y="2910892"/>
                </a:lnTo>
                <a:lnTo>
                  <a:pt x="4987384" y="2900921"/>
                </a:lnTo>
                <a:lnTo>
                  <a:pt x="4997352" y="2896319"/>
                </a:lnTo>
                <a:lnTo>
                  <a:pt x="4977415" y="2885580"/>
                </a:lnTo>
                <a:lnTo>
                  <a:pt x="4977415" y="2896319"/>
                </a:lnTo>
                <a:lnTo>
                  <a:pt x="4956711" y="2900921"/>
                </a:lnTo>
                <a:lnTo>
                  <a:pt x="4967446" y="2916262"/>
                </a:lnTo>
                <a:lnTo>
                  <a:pt x="4937540" y="2916262"/>
                </a:lnTo>
                <a:lnTo>
                  <a:pt x="4917603" y="2931602"/>
                </a:lnTo>
                <a:lnTo>
                  <a:pt x="4907635" y="2942341"/>
                </a:lnTo>
                <a:lnTo>
                  <a:pt x="4896899" y="2946943"/>
                </a:lnTo>
                <a:lnTo>
                  <a:pt x="4886930" y="2946943"/>
                </a:lnTo>
                <a:lnTo>
                  <a:pt x="4867760" y="2936972"/>
                </a:lnTo>
                <a:lnTo>
                  <a:pt x="4847056" y="2946943"/>
                </a:lnTo>
                <a:lnTo>
                  <a:pt x="4827119" y="2936972"/>
                </a:lnTo>
                <a:lnTo>
                  <a:pt x="4807948" y="2936972"/>
                </a:lnTo>
                <a:lnTo>
                  <a:pt x="4807948" y="2927000"/>
                </a:lnTo>
                <a:lnTo>
                  <a:pt x="4777275" y="2927000"/>
                </a:lnTo>
                <a:lnTo>
                  <a:pt x="4748136" y="2916262"/>
                </a:lnTo>
                <a:lnTo>
                  <a:pt x="4768074" y="2910892"/>
                </a:lnTo>
                <a:lnTo>
                  <a:pt x="4768074" y="2890950"/>
                </a:lnTo>
                <a:lnTo>
                  <a:pt x="4787244" y="2885580"/>
                </a:lnTo>
                <a:lnTo>
                  <a:pt x="4797980" y="2896319"/>
                </a:lnTo>
                <a:lnTo>
                  <a:pt x="4807948" y="2906290"/>
                </a:lnTo>
                <a:lnTo>
                  <a:pt x="4797980" y="2910892"/>
                </a:lnTo>
                <a:lnTo>
                  <a:pt x="4807948" y="2916262"/>
                </a:lnTo>
                <a:lnTo>
                  <a:pt x="4827119" y="2916262"/>
                </a:lnTo>
                <a:lnTo>
                  <a:pt x="4847056" y="2931602"/>
                </a:lnTo>
                <a:lnTo>
                  <a:pt x="4867760" y="2927000"/>
                </a:lnTo>
                <a:lnTo>
                  <a:pt x="4877729" y="2931602"/>
                </a:lnTo>
                <a:lnTo>
                  <a:pt x="4886930" y="2927000"/>
                </a:lnTo>
                <a:lnTo>
                  <a:pt x="4886930" y="2910892"/>
                </a:lnTo>
                <a:lnTo>
                  <a:pt x="4867760" y="2906290"/>
                </a:lnTo>
                <a:lnTo>
                  <a:pt x="4857791" y="2896319"/>
                </a:lnTo>
                <a:lnTo>
                  <a:pt x="4857791" y="2880211"/>
                </a:lnTo>
                <a:lnTo>
                  <a:pt x="4837087" y="2880211"/>
                </a:lnTo>
                <a:lnTo>
                  <a:pt x="4837087" y="2890950"/>
                </a:lnTo>
                <a:lnTo>
                  <a:pt x="4837087" y="2900921"/>
                </a:lnTo>
                <a:lnTo>
                  <a:pt x="4827119" y="2900921"/>
                </a:lnTo>
                <a:lnTo>
                  <a:pt x="4817917" y="2890950"/>
                </a:lnTo>
                <a:lnTo>
                  <a:pt x="4827119" y="2885580"/>
                </a:lnTo>
                <a:lnTo>
                  <a:pt x="4817917" y="2874842"/>
                </a:lnTo>
                <a:lnTo>
                  <a:pt x="4807948" y="2880211"/>
                </a:lnTo>
                <a:lnTo>
                  <a:pt x="4777275" y="2874842"/>
                </a:lnTo>
                <a:lnTo>
                  <a:pt x="4768074" y="2870240"/>
                </a:lnTo>
                <a:lnTo>
                  <a:pt x="4768074" y="2854899"/>
                </a:lnTo>
                <a:lnTo>
                  <a:pt x="4787244" y="2854899"/>
                </a:lnTo>
                <a:lnTo>
                  <a:pt x="4787244" y="2849530"/>
                </a:lnTo>
                <a:lnTo>
                  <a:pt x="4768074" y="2854899"/>
                </a:lnTo>
                <a:lnTo>
                  <a:pt x="4758105" y="2854899"/>
                </a:lnTo>
                <a:lnTo>
                  <a:pt x="4748136" y="2870240"/>
                </a:lnTo>
                <a:lnTo>
                  <a:pt x="4727432" y="2874842"/>
                </a:lnTo>
                <a:lnTo>
                  <a:pt x="4768074" y="2885580"/>
                </a:lnTo>
                <a:lnTo>
                  <a:pt x="4748136" y="2900921"/>
                </a:lnTo>
                <a:lnTo>
                  <a:pt x="4738168" y="2910892"/>
                </a:lnTo>
                <a:lnTo>
                  <a:pt x="4738168" y="2900921"/>
                </a:lnTo>
                <a:lnTo>
                  <a:pt x="4727432" y="2896319"/>
                </a:lnTo>
                <a:lnTo>
                  <a:pt x="4727432" y="2890950"/>
                </a:lnTo>
                <a:lnTo>
                  <a:pt x="4717464" y="2885580"/>
                </a:lnTo>
                <a:lnTo>
                  <a:pt x="4698293" y="2906290"/>
                </a:lnTo>
                <a:lnTo>
                  <a:pt x="4688325" y="2916262"/>
                </a:lnTo>
                <a:lnTo>
                  <a:pt x="4698293" y="2916262"/>
                </a:lnTo>
                <a:lnTo>
                  <a:pt x="4698293" y="2927000"/>
                </a:lnTo>
                <a:lnTo>
                  <a:pt x="4708262" y="2931602"/>
                </a:lnTo>
                <a:lnTo>
                  <a:pt x="4677589" y="2936972"/>
                </a:lnTo>
                <a:lnTo>
                  <a:pt x="4648450" y="2942341"/>
                </a:lnTo>
                <a:lnTo>
                  <a:pt x="4648450" y="2936972"/>
                </a:lnTo>
                <a:lnTo>
                  <a:pt x="4628513" y="2931602"/>
                </a:lnTo>
                <a:lnTo>
                  <a:pt x="4628513" y="2927000"/>
                </a:lnTo>
                <a:lnTo>
                  <a:pt x="4648450" y="2921631"/>
                </a:lnTo>
                <a:lnTo>
                  <a:pt x="4648450" y="2931602"/>
                </a:lnTo>
                <a:lnTo>
                  <a:pt x="4677589" y="2927000"/>
                </a:lnTo>
                <a:lnTo>
                  <a:pt x="4677589" y="2906290"/>
                </a:lnTo>
                <a:lnTo>
                  <a:pt x="4657652" y="2900921"/>
                </a:lnTo>
                <a:lnTo>
                  <a:pt x="4638481" y="2900921"/>
                </a:lnTo>
                <a:lnTo>
                  <a:pt x="4628513" y="2906290"/>
                </a:lnTo>
                <a:lnTo>
                  <a:pt x="4597840" y="2896319"/>
                </a:lnTo>
                <a:lnTo>
                  <a:pt x="4597840" y="2885580"/>
                </a:lnTo>
                <a:lnTo>
                  <a:pt x="4607809" y="2880211"/>
                </a:lnTo>
                <a:lnTo>
                  <a:pt x="4607809" y="2865638"/>
                </a:lnTo>
                <a:lnTo>
                  <a:pt x="4617777" y="2865638"/>
                </a:lnTo>
                <a:lnTo>
                  <a:pt x="4628513" y="2854899"/>
                </a:lnTo>
                <a:lnTo>
                  <a:pt x="4638481" y="2860268"/>
                </a:lnTo>
                <a:lnTo>
                  <a:pt x="4677589" y="2860268"/>
                </a:lnTo>
                <a:lnTo>
                  <a:pt x="4688325" y="2865638"/>
                </a:lnTo>
                <a:lnTo>
                  <a:pt x="4708262" y="2854899"/>
                </a:lnTo>
                <a:lnTo>
                  <a:pt x="4717464" y="2838791"/>
                </a:lnTo>
                <a:lnTo>
                  <a:pt x="4708262" y="2834189"/>
                </a:lnTo>
                <a:lnTo>
                  <a:pt x="4688325" y="2844161"/>
                </a:lnTo>
                <a:lnTo>
                  <a:pt x="4657652" y="2854899"/>
                </a:lnTo>
                <a:lnTo>
                  <a:pt x="4638481" y="2854899"/>
                </a:lnTo>
                <a:lnTo>
                  <a:pt x="4617777" y="2849530"/>
                </a:lnTo>
                <a:lnTo>
                  <a:pt x="4628513" y="2844161"/>
                </a:lnTo>
                <a:lnTo>
                  <a:pt x="4628513" y="2834189"/>
                </a:lnTo>
                <a:lnTo>
                  <a:pt x="4638481" y="2824218"/>
                </a:lnTo>
                <a:lnTo>
                  <a:pt x="4648450" y="2824218"/>
                </a:lnTo>
                <a:lnTo>
                  <a:pt x="4657652" y="2813479"/>
                </a:lnTo>
                <a:lnTo>
                  <a:pt x="4648450" y="2808110"/>
                </a:lnTo>
                <a:lnTo>
                  <a:pt x="4657652" y="2808110"/>
                </a:lnTo>
                <a:lnTo>
                  <a:pt x="4667621" y="2803508"/>
                </a:lnTo>
                <a:lnTo>
                  <a:pt x="4677589" y="2808110"/>
                </a:lnTo>
                <a:lnTo>
                  <a:pt x="4677589" y="2793536"/>
                </a:lnTo>
                <a:lnTo>
                  <a:pt x="4667621" y="2798139"/>
                </a:lnTo>
                <a:lnTo>
                  <a:pt x="4667621" y="2803508"/>
                </a:lnTo>
                <a:lnTo>
                  <a:pt x="4648450" y="2798139"/>
                </a:lnTo>
                <a:lnTo>
                  <a:pt x="4628513" y="2793536"/>
                </a:lnTo>
                <a:lnTo>
                  <a:pt x="4617777" y="2782798"/>
                </a:lnTo>
                <a:lnTo>
                  <a:pt x="4617777" y="2777429"/>
                </a:lnTo>
                <a:lnTo>
                  <a:pt x="4607809" y="2782798"/>
                </a:lnTo>
                <a:lnTo>
                  <a:pt x="4607809" y="2798139"/>
                </a:lnTo>
                <a:lnTo>
                  <a:pt x="4617777" y="2803508"/>
                </a:lnTo>
                <a:lnTo>
                  <a:pt x="4617777" y="2818848"/>
                </a:lnTo>
                <a:lnTo>
                  <a:pt x="4628513" y="2824218"/>
                </a:lnTo>
                <a:lnTo>
                  <a:pt x="4607809" y="2834189"/>
                </a:lnTo>
                <a:lnTo>
                  <a:pt x="4597840" y="2829587"/>
                </a:lnTo>
                <a:lnTo>
                  <a:pt x="4597840" y="2838791"/>
                </a:lnTo>
                <a:lnTo>
                  <a:pt x="4588638" y="2849530"/>
                </a:lnTo>
                <a:lnTo>
                  <a:pt x="4597840" y="2854899"/>
                </a:lnTo>
                <a:lnTo>
                  <a:pt x="4597840" y="2860268"/>
                </a:lnTo>
                <a:lnTo>
                  <a:pt x="4597840" y="2870240"/>
                </a:lnTo>
                <a:lnTo>
                  <a:pt x="4597840" y="2874842"/>
                </a:lnTo>
                <a:lnTo>
                  <a:pt x="4578670" y="2880211"/>
                </a:lnTo>
                <a:lnTo>
                  <a:pt x="4557966" y="2870240"/>
                </a:lnTo>
                <a:lnTo>
                  <a:pt x="4547997" y="2874842"/>
                </a:lnTo>
                <a:lnTo>
                  <a:pt x="4538028" y="2870240"/>
                </a:lnTo>
                <a:lnTo>
                  <a:pt x="4518858" y="2880211"/>
                </a:lnTo>
                <a:lnTo>
                  <a:pt x="4498154" y="2874842"/>
                </a:lnTo>
                <a:lnTo>
                  <a:pt x="4498154" y="2885580"/>
                </a:lnTo>
                <a:lnTo>
                  <a:pt x="4538028" y="2885580"/>
                </a:lnTo>
                <a:lnTo>
                  <a:pt x="4547997" y="2890950"/>
                </a:lnTo>
                <a:lnTo>
                  <a:pt x="4547997" y="2885580"/>
                </a:lnTo>
                <a:lnTo>
                  <a:pt x="4557966" y="2880211"/>
                </a:lnTo>
                <a:lnTo>
                  <a:pt x="4567934" y="2896319"/>
                </a:lnTo>
                <a:lnTo>
                  <a:pt x="4588638" y="2896319"/>
                </a:lnTo>
                <a:lnTo>
                  <a:pt x="4588638" y="2900921"/>
                </a:lnTo>
                <a:lnTo>
                  <a:pt x="4617777" y="2916262"/>
                </a:lnTo>
                <a:lnTo>
                  <a:pt x="4597840" y="2927000"/>
                </a:lnTo>
                <a:lnTo>
                  <a:pt x="4607809" y="2927000"/>
                </a:lnTo>
                <a:lnTo>
                  <a:pt x="4617777" y="2936972"/>
                </a:lnTo>
                <a:lnTo>
                  <a:pt x="4607809" y="2942341"/>
                </a:lnTo>
                <a:lnTo>
                  <a:pt x="4617777" y="2946943"/>
                </a:lnTo>
                <a:lnTo>
                  <a:pt x="4607809" y="2967653"/>
                </a:lnTo>
                <a:lnTo>
                  <a:pt x="4578670" y="2982994"/>
                </a:lnTo>
                <a:lnTo>
                  <a:pt x="4567934" y="2988363"/>
                </a:lnTo>
                <a:lnTo>
                  <a:pt x="4547997" y="2988363"/>
                </a:lnTo>
                <a:lnTo>
                  <a:pt x="4547997" y="2982994"/>
                </a:lnTo>
                <a:lnTo>
                  <a:pt x="4567934" y="2978391"/>
                </a:lnTo>
                <a:lnTo>
                  <a:pt x="4547997" y="2967653"/>
                </a:lnTo>
                <a:lnTo>
                  <a:pt x="4547997" y="2962284"/>
                </a:lnTo>
                <a:lnTo>
                  <a:pt x="4538028" y="2973022"/>
                </a:lnTo>
                <a:lnTo>
                  <a:pt x="4538028" y="2982994"/>
                </a:lnTo>
                <a:lnTo>
                  <a:pt x="4518858" y="2988363"/>
                </a:lnTo>
                <a:lnTo>
                  <a:pt x="4528827" y="2992965"/>
                </a:lnTo>
                <a:lnTo>
                  <a:pt x="4538028" y="2998334"/>
                </a:lnTo>
                <a:lnTo>
                  <a:pt x="4538028" y="3003704"/>
                </a:lnTo>
                <a:lnTo>
                  <a:pt x="4538028" y="3014442"/>
                </a:lnTo>
                <a:lnTo>
                  <a:pt x="4557966" y="3014442"/>
                </a:lnTo>
                <a:lnTo>
                  <a:pt x="4567934" y="3003704"/>
                </a:lnTo>
                <a:lnTo>
                  <a:pt x="4578670" y="3009073"/>
                </a:lnTo>
                <a:lnTo>
                  <a:pt x="4578670" y="2992965"/>
                </a:lnTo>
                <a:lnTo>
                  <a:pt x="4567934" y="2992965"/>
                </a:lnTo>
                <a:lnTo>
                  <a:pt x="4567934" y="2988363"/>
                </a:lnTo>
                <a:lnTo>
                  <a:pt x="4588638" y="2988363"/>
                </a:lnTo>
                <a:lnTo>
                  <a:pt x="4617777" y="2967653"/>
                </a:lnTo>
                <a:lnTo>
                  <a:pt x="4628513" y="2962284"/>
                </a:lnTo>
                <a:lnTo>
                  <a:pt x="4638481" y="2967653"/>
                </a:lnTo>
                <a:lnTo>
                  <a:pt x="4628513" y="2988363"/>
                </a:lnTo>
                <a:lnTo>
                  <a:pt x="4617777" y="2988363"/>
                </a:lnTo>
                <a:lnTo>
                  <a:pt x="4607809" y="2992965"/>
                </a:lnTo>
                <a:lnTo>
                  <a:pt x="4638481" y="2998334"/>
                </a:lnTo>
                <a:lnTo>
                  <a:pt x="4638481" y="2992965"/>
                </a:lnTo>
                <a:lnTo>
                  <a:pt x="4648450" y="2988363"/>
                </a:lnTo>
                <a:lnTo>
                  <a:pt x="4667621" y="2992965"/>
                </a:lnTo>
                <a:lnTo>
                  <a:pt x="4657652" y="3003704"/>
                </a:lnTo>
                <a:lnTo>
                  <a:pt x="4677589" y="3009073"/>
                </a:lnTo>
                <a:lnTo>
                  <a:pt x="4677589" y="3019044"/>
                </a:lnTo>
                <a:lnTo>
                  <a:pt x="4708262" y="3023646"/>
                </a:lnTo>
                <a:lnTo>
                  <a:pt x="4677589" y="3023646"/>
                </a:lnTo>
                <a:lnTo>
                  <a:pt x="4657652" y="3029016"/>
                </a:lnTo>
                <a:lnTo>
                  <a:pt x="4657652" y="3034385"/>
                </a:lnTo>
                <a:lnTo>
                  <a:pt x="4628513" y="3050493"/>
                </a:lnTo>
                <a:lnTo>
                  <a:pt x="4617777" y="3050493"/>
                </a:lnTo>
                <a:lnTo>
                  <a:pt x="4617777" y="3045123"/>
                </a:lnTo>
                <a:lnTo>
                  <a:pt x="4638481" y="3029016"/>
                </a:lnTo>
                <a:lnTo>
                  <a:pt x="4638481" y="3014442"/>
                </a:lnTo>
                <a:lnTo>
                  <a:pt x="4628513" y="3014442"/>
                </a:lnTo>
                <a:lnTo>
                  <a:pt x="4628513" y="3019044"/>
                </a:lnTo>
                <a:lnTo>
                  <a:pt x="4607809" y="3023646"/>
                </a:lnTo>
                <a:lnTo>
                  <a:pt x="4597840" y="3014442"/>
                </a:lnTo>
                <a:lnTo>
                  <a:pt x="4588638" y="3014442"/>
                </a:lnTo>
                <a:lnTo>
                  <a:pt x="4567934" y="3023646"/>
                </a:lnTo>
                <a:lnTo>
                  <a:pt x="4567934" y="3029016"/>
                </a:lnTo>
                <a:lnTo>
                  <a:pt x="4578670" y="3029016"/>
                </a:lnTo>
                <a:lnTo>
                  <a:pt x="4588638" y="3034385"/>
                </a:lnTo>
                <a:lnTo>
                  <a:pt x="4578670" y="3034385"/>
                </a:lnTo>
                <a:lnTo>
                  <a:pt x="4567934" y="3034385"/>
                </a:lnTo>
                <a:lnTo>
                  <a:pt x="4567934" y="3039754"/>
                </a:lnTo>
                <a:lnTo>
                  <a:pt x="4547997" y="3039754"/>
                </a:lnTo>
                <a:lnTo>
                  <a:pt x="4547997" y="3029016"/>
                </a:lnTo>
                <a:lnTo>
                  <a:pt x="4547997" y="3019044"/>
                </a:lnTo>
                <a:lnTo>
                  <a:pt x="4538028" y="3023646"/>
                </a:lnTo>
                <a:lnTo>
                  <a:pt x="4528827" y="3019044"/>
                </a:lnTo>
                <a:lnTo>
                  <a:pt x="4508122" y="3019044"/>
                </a:lnTo>
                <a:lnTo>
                  <a:pt x="4498154" y="3023646"/>
                </a:lnTo>
                <a:lnTo>
                  <a:pt x="4488185" y="3019044"/>
                </a:lnTo>
                <a:lnTo>
                  <a:pt x="4459047" y="3023646"/>
                </a:lnTo>
                <a:lnTo>
                  <a:pt x="4459047" y="3029016"/>
                </a:lnTo>
                <a:lnTo>
                  <a:pt x="4469015" y="3029016"/>
                </a:lnTo>
                <a:lnTo>
                  <a:pt x="4448311" y="3039754"/>
                </a:lnTo>
                <a:lnTo>
                  <a:pt x="4448311" y="3014442"/>
                </a:lnTo>
                <a:lnTo>
                  <a:pt x="4428373" y="3009073"/>
                </a:lnTo>
                <a:lnTo>
                  <a:pt x="4419172" y="3019044"/>
                </a:lnTo>
                <a:lnTo>
                  <a:pt x="4409203" y="3019044"/>
                </a:lnTo>
                <a:lnTo>
                  <a:pt x="4419172" y="3003704"/>
                </a:lnTo>
                <a:lnTo>
                  <a:pt x="4419172" y="2992965"/>
                </a:lnTo>
                <a:lnTo>
                  <a:pt x="4398467" y="2992965"/>
                </a:lnTo>
                <a:lnTo>
                  <a:pt x="4398467" y="2998334"/>
                </a:lnTo>
                <a:lnTo>
                  <a:pt x="4398467" y="3019044"/>
                </a:lnTo>
                <a:lnTo>
                  <a:pt x="4359360" y="2992965"/>
                </a:lnTo>
                <a:lnTo>
                  <a:pt x="4368562" y="2988363"/>
                </a:lnTo>
                <a:lnTo>
                  <a:pt x="4368562" y="2978391"/>
                </a:lnTo>
                <a:lnTo>
                  <a:pt x="4359360" y="2967653"/>
                </a:lnTo>
                <a:lnTo>
                  <a:pt x="4349392" y="2973022"/>
                </a:lnTo>
                <a:lnTo>
                  <a:pt x="4328687" y="2982994"/>
                </a:lnTo>
                <a:lnTo>
                  <a:pt x="4338656" y="2967653"/>
                </a:lnTo>
                <a:lnTo>
                  <a:pt x="4318718" y="2952312"/>
                </a:lnTo>
                <a:lnTo>
                  <a:pt x="4318718" y="2936972"/>
                </a:lnTo>
                <a:lnTo>
                  <a:pt x="4328687" y="2936972"/>
                </a:lnTo>
                <a:lnTo>
                  <a:pt x="4338656" y="2936972"/>
                </a:lnTo>
                <a:lnTo>
                  <a:pt x="4349392" y="2936972"/>
                </a:lnTo>
                <a:lnTo>
                  <a:pt x="4359360" y="2927000"/>
                </a:lnTo>
                <a:lnTo>
                  <a:pt x="4328687" y="2927000"/>
                </a:lnTo>
                <a:lnTo>
                  <a:pt x="4318718" y="2936972"/>
                </a:lnTo>
                <a:lnTo>
                  <a:pt x="4308750" y="2936972"/>
                </a:lnTo>
                <a:lnTo>
                  <a:pt x="4308750" y="2952312"/>
                </a:lnTo>
                <a:lnTo>
                  <a:pt x="4289579" y="2957682"/>
                </a:lnTo>
                <a:lnTo>
                  <a:pt x="4278844" y="2952312"/>
                </a:lnTo>
                <a:lnTo>
                  <a:pt x="4289579" y="2946943"/>
                </a:lnTo>
                <a:lnTo>
                  <a:pt x="4248171" y="2936972"/>
                </a:lnTo>
                <a:lnTo>
                  <a:pt x="4248171" y="2931602"/>
                </a:lnTo>
                <a:lnTo>
                  <a:pt x="4239737" y="2931602"/>
                </a:lnTo>
                <a:lnTo>
                  <a:pt x="4229001" y="2931602"/>
                </a:lnTo>
                <a:lnTo>
                  <a:pt x="4199095" y="2916262"/>
                </a:lnTo>
                <a:lnTo>
                  <a:pt x="4209063" y="2910892"/>
                </a:lnTo>
                <a:lnTo>
                  <a:pt x="4209063" y="2900921"/>
                </a:lnTo>
                <a:lnTo>
                  <a:pt x="4189893" y="2900921"/>
                </a:lnTo>
                <a:lnTo>
                  <a:pt x="4169189" y="2896319"/>
                </a:lnTo>
                <a:lnTo>
                  <a:pt x="4169189" y="2900921"/>
                </a:lnTo>
                <a:lnTo>
                  <a:pt x="4149252" y="2896319"/>
                </a:lnTo>
                <a:lnTo>
                  <a:pt x="4139284" y="2910892"/>
                </a:lnTo>
                <a:lnTo>
                  <a:pt x="4119346" y="2906290"/>
                </a:lnTo>
                <a:lnTo>
                  <a:pt x="4119346" y="2916262"/>
                </a:lnTo>
                <a:lnTo>
                  <a:pt x="4130081" y="2921631"/>
                </a:lnTo>
                <a:lnTo>
                  <a:pt x="4119346" y="2927000"/>
                </a:lnTo>
                <a:lnTo>
                  <a:pt x="4119346" y="2936972"/>
                </a:lnTo>
                <a:lnTo>
                  <a:pt x="4119346" y="2946943"/>
                </a:lnTo>
                <a:lnTo>
                  <a:pt x="4119346" y="2952312"/>
                </a:lnTo>
                <a:lnTo>
                  <a:pt x="4130081" y="2957682"/>
                </a:lnTo>
                <a:lnTo>
                  <a:pt x="4130081" y="2967653"/>
                </a:lnTo>
                <a:lnTo>
                  <a:pt x="4109377" y="2973022"/>
                </a:lnTo>
                <a:lnTo>
                  <a:pt x="4089440" y="2967653"/>
                </a:lnTo>
                <a:lnTo>
                  <a:pt x="4070269" y="2978391"/>
                </a:lnTo>
                <a:lnTo>
                  <a:pt x="4109377" y="2978391"/>
                </a:lnTo>
                <a:lnTo>
                  <a:pt x="4109377" y="2988363"/>
                </a:lnTo>
                <a:lnTo>
                  <a:pt x="4119346" y="2988363"/>
                </a:lnTo>
                <a:lnTo>
                  <a:pt x="4130081" y="2982994"/>
                </a:lnTo>
                <a:lnTo>
                  <a:pt x="4149252" y="2982994"/>
                </a:lnTo>
                <a:lnTo>
                  <a:pt x="4159220" y="2988363"/>
                </a:lnTo>
                <a:lnTo>
                  <a:pt x="4149252" y="2992965"/>
                </a:lnTo>
                <a:lnTo>
                  <a:pt x="4139284" y="2992965"/>
                </a:lnTo>
                <a:lnTo>
                  <a:pt x="4130081" y="2992965"/>
                </a:lnTo>
                <a:lnTo>
                  <a:pt x="4139284" y="2998334"/>
                </a:lnTo>
                <a:lnTo>
                  <a:pt x="4130081" y="3014442"/>
                </a:lnTo>
                <a:lnTo>
                  <a:pt x="4109377" y="3014442"/>
                </a:lnTo>
                <a:lnTo>
                  <a:pt x="4099408" y="3023646"/>
                </a:lnTo>
                <a:lnTo>
                  <a:pt x="4089440" y="3034385"/>
                </a:lnTo>
                <a:lnTo>
                  <a:pt x="4099408" y="3034385"/>
                </a:lnTo>
                <a:lnTo>
                  <a:pt x="4089440" y="3039754"/>
                </a:lnTo>
                <a:lnTo>
                  <a:pt x="4078704" y="3034385"/>
                </a:lnTo>
                <a:lnTo>
                  <a:pt x="4078704" y="3023646"/>
                </a:lnTo>
                <a:lnTo>
                  <a:pt x="4078704" y="3003704"/>
                </a:lnTo>
                <a:lnTo>
                  <a:pt x="4049565" y="3029016"/>
                </a:lnTo>
                <a:lnTo>
                  <a:pt x="4049565" y="3034385"/>
                </a:lnTo>
                <a:lnTo>
                  <a:pt x="4070269" y="3029016"/>
                </a:lnTo>
                <a:lnTo>
                  <a:pt x="4070269" y="3039754"/>
                </a:lnTo>
                <a:lnTo>
                  <a:pt x="4089440" y="3045123"/>
                </a:lnTo>
                <a:lnTo>
                  <a:pt x="4109377" y="3045123"/>
                </a:lnTo>
                <a:lnTo>
                  <a:pt x="4109377" y="3029016"/>
                </a:lnTo>
                <a:lnTo>
                  <a:pt x="4149252" y="3014442"/>
                </a:lnTo>
                <a:lnTo>
                  <a:pt x="4149252" y="3029016"/>
                </a:lnTo>
                <a:lnTo>
                  <a:pt x="4139284" y="3034385"/>
                </a:lnTo>
                <a:lnTo>
                  <a:pt x="4149252" y="3045123"/>
                </a:lnTo>
                <a:lnTo>
                  <a:pt x="4159220" y="3039754"/>
                </a:lnTo>
                <a:lnTo>
                  <a:pt x="4159220" y="3019044"/>
                </a:lnTo>
                <a:lnTo>
                  <a:pt x="4169189" y="3014442"/>
                </a:lnTo>
                <a:lnTo>
                  <a:pt x="4149252" y="3014442"/>
                </a:lnTo>
                <a:lnTo>
                  <a:pt x="4149252" y="3003704"/>
                </a:lnTo>
                <a:lnTo>
                  <a:pt x="4169189" y="2988363"/>
                </a:lnTo>
                <a:lnTo>
                  <a:pt x="4159220" y="2988363"/>
                </a:lnTo>
                <a:lnTo>
                  <a:pt x="4169189" y="2978391"/>
                </a:lnTo>
                <a:lnTo>
                  <a:pt x="4189893" y="2988363"/>
                </a:lnTo>
                <a:lnTo>
                  <a:pt x="4179924" y="2992965"/>
                </a:lnTo>
                <a:lnTo>
                  <a:pt x="4189893" y="2992965"/>
                </a:lnTo>
                <a:lnTo>
                  <a:pt x="4199095" y="2998334"/>
                </a:lnTo>
                <a:lnTo>
                  <a:pt x="4199095" y="3014442"/>
                </a:lnTo>
                <a:lnTo>
                  <a:pt x="4179924" y="3029016"/>
                </a:lnTo>
                <a:lnTo>
                  <a:pt x="4179924" y="3034385"/>
                </a:lnTo>
                <a:lnTo>
                  <a:pt x="4169189" y="3039754"/>
                </a:lnTo>
                <a:lnTo>
                  <a:pt x="4169189" y="3045123"/>
                </a:lnTo>
                <a:lnTo>
                  <a:pt x="4159220" y="3050493"/>
                </a:lnTo>
                <a:lnTo>
                  <a:pt x="4149252" y="3059697"/>
                </a:lnTo>
                <a:lnTo>
                  <a:pt x="4169189" y="3059697"/>
                </a:lnTo>
                <a:lnTo>
                  <a:pt x="4189893" y="3065066"/>
                </a:lnTo>
                <a:lnTo>
                  <a:pt x="4189893" y="3070435"/>
                </a:lnTo>
                <a:lnTo>
                  <a:pt x="4159220" y="3085776"/>
                </a:lnTo>
                <a:lnTo>
                  <a:pt x="4159220" y="3106486"/>
                </a:lnTo>
                <a:lnTo>
                  <a:pt x="4149252" y="3111855"/>
                </a:lnTo>
                <a:lnTo>
                  <a:pt x="4149252" y="3121827"/>
                </a:lnTo>
                <a:lnTo>
                  <a:pt x="4139284" y="3121827"/>
                </a:lnTo>
                <a:lnTo>
                  <a:pt x="4139284" y="3116457"/>
                </a:lnTo>
                <a:lnTo>
                  <a:pt x="4130081" y="3116457"/>
                </a:lnTo>
                <a:lnTo>
                  <a:pt x="4130081" y="3111855"/>
                </a:lnTo>
                <a:lnTo>
                  <a:pt x="4130081" y="3106486"/>
                </a:lnTo>
                <a:lnTo>
                  <a:pt x="4130081" y="3101117"/>
                </a:lnTo>
                <a:lnTo>
                  <a:pt x="4139284" y="3085776"/>
                </a:lnTo>
                <a:lnTo>
                  <a:pt x="4119346" y="3085776"/>
                </a:lnTo>
                <a:lnTo>
                  <a:pt x="4109377" y="3095748"/>
                </a:lnTo>
                <a:lnTo>
                  <a:pt x="4099408" y="3106486"/>
                </a:lnTo>
                <a:lnTo>
                  <a:pt x="4119346" y="3111855"/>
                </a:lnTo>
                <a:lnTo>
                  <a:pt x="4109377" y="3116457"/>
                </a:lnTo>
                <a:lnTo>
                  <a:pt x="4109377" y="3137167"/>
                </a:lnTo>
                <a:lnTo>
                  <a:pt x="4078704" y="3147139"/>
                </a:lnTo>
                <a:lnTo>
                  <a:pt x="4070269" y="3147139"/>
                </a:lnTo>
                <a:lnTo>
                  <a:pt x="4059534" y="3131798"/>
                </a:lnTo>
                <a:lnTo>
                  <a:pt x="4070269" y="3127196"/>
                </a:lnTo>
                <a:lnTo>
                  <a:pt x="4070269" y="3121827"/>
                </a:lnTo>
                <a:lnTo>
                  <a:pt x="4099408" y="3116457"/>
                </a:lnTo>
                <a:lnTo>
                  <a:pt x="4089440" y="3116457"/>
                </a:lnTo>
                <a:lnTo>
                  <a:pt x="4078704" y="3106486"/>
                </a:lnTo>
                <a:lnTo>
                  <a:pt x="4070269" y="3116457"/>
                </a:lnTo>
                <a:lnTo>
                  <a:pt x="4070269" y="3121827"/>
                </a:lnTo>
                <a:lnTo>
                  <a:pt x="4049565" y="3127196"/>
                </a:lnTo>
                <a:lnTo>
                  <a:pt x="4039597" y="3131798"/>
                </a:lnTo>
                <a:lnTo>
                  <a:pt x="4029629" y="3127196"/>
                </a:lnTo>
                <a:lnTo>
                  <a:pt x="4010458" y="3127196"/>
                </a:lnTo>
                <a:lnTo>
                  <a:pt x="3989753" y="3137167"/>
                </a:lnTo>
                <a:lnTo>
                  <a:pt x="3989753" y="3121827"/>
                </a:lnTo>
                <a:lnTo>
                  <a:pt x="3979785" y="3111855"/>
                </a:lnTo>
                <a:lnTo>
                  <a:pt x="3999722" y="3101117"/>
                </a:lnTo>
                <a:lnTo>
                  <a:pt x="3989753" y="3091145"/>
                </a:lnTo>
                <a:lnTo>
                  <a:pt x="4010458" y="3091145"/>
                </a:lnTo>
                <a:lnTo>
                  <a:pt x="4029629" y="3085776"/>
                </a:lnTo>
                <a:lnTo>
                  <a:pt x="4018893" y="3075805"/>
                </a:lnTo>
                <a:lnTo>
                  <a:pt x="4029629" y="3070435"/>
                </a:lnTo>
                <a:lnTo>
                  <a:pt x="4049565" y="3059697"/>
                </a:lnTo>
                <a:lnTo>
                  <a:pt x="4070269" y="3059697"/>
                </a:lnTo>
                <a:lnTo>
                  <a:pt x="4039597" y="3081174"/>
                </a:lnTo>
                <a:lnTo>
                  <a:pt x="4070269" y="3081174"/>
                </a:lnTo>
                <a:lnTo>
                  <a:pt x="4089440" y="3059697"/>
                </a:lnTo>
                <a:lnTo>
                  <a:pt x="4070269" y="3059697"/>
                </a:lnTo>
                <a:lnTo>
                  <a:pt x="4070269" y="3050493"/>
                </a:lnTo>
                <a:lnTo>
                  <a:pt x="4049565" y="3059697"/>
                </a:lnTo>
                <a:lnTo>
                  <a:pt x="4039597" y="3059697"/>
                </a:lnTo>
                <a:lnTo>
                  <a:pt x="4029629" y="3055095"/>
                </a:lnTo>
                <a:lnTo>
                  <a:pt x="4018893" y="3045123"/>
                </a:lnTo>
                <a:lnTo>
                  <a:pt x="4018893" y="3034385"/>
                </a:lnTo>
                <a:lnTo>
                  <a:pt x="4029629" y="3029016"/>
                </a:lnTo>
                <a:lnTo>
                  <a:pt x="4029629" y="3023646"/>
                </a:lnTo>
                <a:lnTo>
                  <a:pt x="4018893" y="3023646"/>
                </a:lnTo>
                <a:lnTo>
                  <a:pt x="4010458" y="3014442"/>
                </a:lnTo>
                <a:lnTo>
                  <a:pt x="4018893" y="3009073"/>
                </a:lnTo>
                <a:lnTo>
                  <a:pt x="3999722" y="3003704"/>
                </a:lnTo>
                <a:lnTo>
                  <a:pt x="3999722" y="2998334"/>
                </a:lnTo>
                <a:lnTo>
                  <a:pt x="4018893" y="2998334"/>
                </a:lnTo>
                <a:lnTo>
                  <a:pt x="4029629" y="2988363"/>
                </a:lnTo>
                <a:lnTo>
                  <a:pt x="4018893" y="2982994"/>
                </a:lnTo>
                <a:lnTo>
                  <a:pt x="3999722" y="2992965"/>
                </a:lnTo>
                <a:lnTo>
                  <a:pt x="3989753" y="2978391"/>
                </a:lnTo>
                <a:lnTo>
                  <a:pt x="4018893" y="2978391"/>
                </a:lnTo>
                <a:lnTo>
                  <a:pt x="4018893" y="2973022"/>
                </a:lnTo>
                <a:lnTo>
                  <a:pt x="3999722" y="2967653"/>
                </a:lnTo>
                <a:lnTo>
                  <a:pt x="3999722" y="2957682"/>
                </a:lnTo>
                <a:lnTo>
                  <a:pt x="3979785" y="2973022"/>
                </a:lnTo>
                <a:lnTo>
                  <a:pt x="3979785" y="2988363"/>
                </a:lnTo>
                <a:lnTo>
                  <a:pt x="3959081" y="2998334"/>
                </a:lnTo>
                <a:lnTo>
                  <a:pt x="3959081" y="2988363"/>
                </a:lnTo>
                <a:lnTo>
                  <a:pt x="3949879" y="2982994"/>
                </a:lnTo>
                <a:lnTo>
                  <a:pt x="3969816" y="2973022"/>
                </a:lnTo>
                <a:lnTo>
                  <a:pt x="3959081" y="2962284"/>
                </a:lnTo>
                <a:lnTo>
                  <a:pt x="3939910" y="2973022"/>
                </a:lnTo>
                <a:lnTo>
                  <a:pt x="3919974" y="2982994"/>
                </a:lnTo>
                <a:lnTo>
                  <a:pt x="3870130" y="2982994"/>
                </a:lnTo>
                <a:lnTo>
                  <a:pt x="3840991" y="2978391"/>
                </a:lnTo>
                <a:lnTo>
                  <a:pt x="3840991" y="2973022"/>
                </a:lnTo>
                <a:lnTo>
                  <a:pt x="3849426" y="2973022"/>
                </a:lnTo>
                <a:lnTo>
                  <a:pt x="3840991" y="2957682"/>
                </a:lnTo>
                <a:lnTo>
                  <a:pt x="3820287" y="2967653"/>
                </a:lnTo>
                <a:lnTo>
                  <a:pt x="3840991" y="2973022"/>
                </a:lnTo>
                <a:lnTo>
                  <a:pt x="3810319" y="2988363"/>
                </a:lnTo>
                <a:lnTo>
                  <a:pt x="3799583" y="2998334"/>
                </a:lnTo>
                <a:lnTo>
                  <a:pt x="3810319" y="2998334"/>
                </a:lnTo>
                <a:lnTo>
                  <a:pt x="3820287" y="3009073"/>
                </a:lnTo>
                <a:lnTo>
                  <a:pt x="3849426" y="2998334"/>
                </a:lnTo>
                <a:lnTo>
                  <a:pt x="3849426" y="2992965"/>
                </a:lnTo>
                <a:lnTo>
                  <a:pt x="3860161" y="2982994"/>
                </a:lnTo>
                <a:lnTo>
                  <a:pt x="3880098" y="2992965"/>
                </a:lnTo>
                <a:lnTo>
                  <a:pt x="3880098" y="2998334"/>
                </a:lnTo>
                <a:lnTo>
                  <a:pt x="3860161" y="2998334"/>
                </a:lnTo>
                <a:lnTo>
                  <a:pt x="3860161" y="3019044"/>
                </a:lnTo>
                <a:lnTo>
                  <a:pt x="3830255" y="3029016"/>
                </a:lnTo>
                <a:lnTo>
                  <a:pt x="3799583" y="3029016"/>
                </a:lnTo>
                <a:lnTo>
                  <a:pt x="3820287" y="3023646"/>
                </a:lnTo>
                <a:lnTo>
                  <a:pt x="3820287" y="3019044"/>
                </a:lnTo>
                <a:lnTo>
                  <a:pt x="3789614" y="3023646"/>
                </a:lnTo>
                <a:lnTo>
                  <a:pt x="3760475" y="3029016"/>
                </a:lnTo>
                <a:lnTo>
                  <a:pt x="3760475" y="3039754"/>
                </a:lnTo>
                <a:lnTo>
                  <a:pt x="3739771" y="3034385"/>
                </a:lnTo>
                <a:lnTo>
                  <a:pt x="3750506" y="3023646"/>
                </a:lnTo>
                <a:lnTo>
                  <a:pt x="3710632" y="3023646"/>
                </a:lnTo>
                <a:lnTo>
                  <a:pt x="3710632" y="3029016"/>
                </a:lnTo>
                <a:lnTo>
                  <a:pt x="3729802" y="3039754"/>
                </a:lnTo>
                <a:lnTo>
                  <a:pt x="3760475" y="3045123"/>
                </a:lnTo>
                <a:lnTo>
                  <a:pt x="3780412" y="3059697"/>
                </a:lnTo>
                <a:lnTo>
                  <a:pt x="3770444" y="3059697"/>
                </a:lnTo>
                <a:lnTo>
                  <a:pt x="3770444" y="3070435"/>
                </a:lnTo>
                <a:lnTo>
                  <a:pt x="3760475" y="3081174"/>
                </a:lnTo>
                <a:lnTo>
                  <a:pt x="3770444" y="3081174"/>
                </a:lnTo>
                <a:lnTo>
                  <a:pt x="3789614" y="3075805"/>
                </a:lnTo>
                <a:lnTo>
                  <a:pt x="3789614" y="3081174"/>
                </a:lnTo>
                <a:lnTo>
                  <a:pt x="3810319" y="3075805"/>
                </a:lnTo>
                <a:lnTo>
                  <a:pt x="3830255" y="3075805"/>
                </a:lnTo>
                <a:lnTo>
                  <a:pt x="3840991" y="3085776"/>
                </a:lnTo>
                <a:lnTo>
                  <a:pt x="3849426" y="3081174"/>
                </a:lnTo>
                <a:lnTo>
                  <a:pt x="3870130" y="3085776"/>
                </a:lnTo>
                <a:lnTo>
                  <a:pt x="3880098" y="3081174"/>
                </a:lnTo>
                <a:lnTo>
                  <a:pt x="3880098" y="3091145"/>
                </a:lnTo>
                <a:lnTo>
                  <a:pt x="3870130" y="3091145"/>
                </a:lnTo>
                <a:lnTo>
                  <a:pt x="3870130" y="3095748"/>
                </a:lnTo>
                <a:lnTo>
                  <a:pt x="3880098" y="3101117"/>
                </a:lnTo>
                <a:lnTo>
                  <a:pt x="3890067" y="3095748"/>
                </a:lnTo>
                <a:lnTo>
                  <a:pt x="3890067" y="3101117"/>
                </a:lnTo>
                <a:lnTo>
                  <a:pt x="3900803" y="3106486"/>
                </a:lnTo>
                <a:lnTo>
                  <a:pt x="3900803" y="3116457"/>
                </a:lnTo>
                <a:lnTo>
                  <a:pt x="3870130" y="3121827"/>
                </a:lnTo>
                <a:lnTo>
                  <a:pt x="3870130" y="3127196"/>
                </a:lnTo>
                <a:lnTo>
                  <a:pt x="3849426" y="3127196"/>
                </a:lnTo>
                <a:lnTo>
                  <a:pt x="3849426" y="3131798"/>
                </a:lnTo>
                <a:lnTo>
                  <a:pt x="3840991" y="3137167"/>
                </a:lnTo>
                <a:lnTo>
                  <a:pt x="3820287" y="3147139"/>
                </a:lnTo>
                <a:lnTo>
                  <a:pt x="3820287" y="3137167"/>
                </a:lnTo>
                <a:lnTo>
                  <a:pt x="3840991" y="3116457"/>
                </a:lnTo>
                <a:lnTo>
                  <a:pt x="3840991" y="3106486"/>
                </a:lnTo>
                <a:lnTo>
                  <a:pt x="3849426" y="3095748"/>
                </a:lnTo>
                <a:lnTo>
                  <a:pt x="3830255" y="3091145"/>
                </a:lnTo>
                <a:lnTo>
                  <a:pt x="3820287" y="3095748"/>
                </a:lnTo>
                <a:lnTo>
                  <a:pt x="3810319" y="3101117"/>
                </a:lnTo>
                <a:lnTo>
                  <a:pt x="3780412" y="3106486"/>
                </a:lnTo>
                <a:lnTo>
                  <a:pt x="3780412" y="3095748"/>
                </a:lnTo>
                <a:lnTo>
                  <a:pt x="3770444" y="3091145"/>
                </a:lnTo>
                <a:lnTo>
                  <a:pt x="3739771" y="3095748"/>
                </a:lnTo>
                <a:lnTo>
                  <a:pt x="3750506" y="3101117"/>
                </a:lnTo>
                <a:lnTo>
                  <a:pt x="3739771" y="3116457"/>
                </a:lnTo>
                <a:lnTo>
                  <a:pt x="3729802" y="3127196"/>
                </a:lnTo>
                <a:lnTo>
                  <a:pt x="3720600" y="3137167"/>
                </a:lnTo>
                <a:lnTo>
                  <a:pt x="3710632" y="3131798"/>
                </a:lnTo>
                <a:lnTo>
                  <a:pt x="3700664" y="3131798"/>
                </a:lnTo>
                <a:lnTo>
                  <a:pt x="3700664" y="3137167"/>
                </a:lnTo>
                <a:lnTo>
                  <a:pt x="3700664" y="3157877"/>
                </a:lnTo>
                <a:lnTo>
                  <a:pt x="3690694" y="3152508"/>
                </a:lnTo>
                <a:lnTo>
                  <a:pt x="3679959" y="3141770"/>
                </a:lnTo>
                <a:lnTo>
                  <a:pt x="3690694" y="3141770"/>
                </a:lnTo>
                <a:lnTo>
                  <a:pt x="3690694" y="3131798"/>
                </a:lnTo>
                <a:lnTo>
                  <a:pt x="3669990" y="3131798"/>
                </a:lnTo>
                <a:lnTo>
                  <a:pt x="3660789" y="3121827"/>
                </a:lnTo>
                <a:lnTo>
                  <a:pt x="3660789" y="3111855"/>
                </a:lnTo>
                <a:lnTo>
                  <a:pt x="3640851" y="3111855"/>
                </a:lnTo>
                <a:lnTo>
                  <a:pt x="3640851" y="3116457"/>
                </a:lnTo>
                <a:lnTo>
                  <a:pt x="3640851" y="3152508"/>
                </a:lnTo>
                <a:lnTo>
                  <a:pt x="3630116" y="3152508"/>
                </a:lnTo>
                <a:lnTo>
                  <a:pt x="3620147" y="3152508"/>
                </a:lnTo>
                <a:lnTo>
                  <a:pt x="3581040" y="3152508"/>
                </a:lnTo>
                <a:lnTo>
                  <a:pt x="3581040" y="3147139"/>
                </a:lnTo>
                <a:lnTo>
                  <a:pt x="3581040" y="3127196"/>
                </a:lnTo>
                <a:lnTo>
                  <a:pt x="3610945" y="3116457"/>
                </a:lnTo>
                <a:lnTo>
                  <a:pt x="3620147" y="3116457"/>
                </a:lnTo>
                <a:lnTo>
                  <a:pt x="3620147" y="3106486"/>
                </a:lnTo>
                <a:lnTo>
                  <a:pt x="3600977" y="3101117"/>
                </a:lnTo>
                <a:lnTo>
                  <a:pt x="3610945" y="3095748"/>
                </a:lnTo>
                <a:lnTo>
                  <a:pt x="3600977" y="3081174"/>
                </a:lnTo>
                <a:lnTo>
                  <a:pt x="3591009" y="3085776"/>
                </a:lnTo>
                <a:lnTo>
                  <a:pt x="3591009" y="3106486"/>
                </a:lnTo>
                <a:lnTo>
                  <a:pt x="3581040" y="3111855"/>
                </a:lnTo>
                <a:lnTo>
                  <a:pt x="3570304" y="3106486"/>
                </a:lnTo>
                <a:lnTo>
                  <a:pt x="3541165" y="3116457"/>
                </a:lnTo>
                <a:lnTo>
                  <a:pt x="3531196" y="3127196"/>
                </a:lnTo>
                <a:lnTo>
                  <a:pt x="3500524" y="3121827"/>
                </a:lnTo>
                <a:lnTo>
                  <a:pt x="3500524" y="3116457"/>
                </a:lnTo>
                <a:lnTo>
                  <a:pt x="3500524" y="3101117"/>
                </a:lnTo>
                <a:lnTo>
                  <a:pt x="3521228" y="3095748"/>
                </a:lnTo>
                <a:lnTo>
                  <a:pt x="3521228" y="3085776"/>
                </a:lnTo>
                <a:lnTo>
                  <a:pt x="3531196" y="3081174"/>
                </a:lnTo>
                <a:lnTo>
                  <a:pt x="3551134" y="3085776"/>
                </a:lnTo>
                <a:lnTo>
                  <a:pt x="3570304" y="3085776"/>
                </a:lnTo>
                <a:lnTo>
                  <a:pt x="3591009" y="3075805"/>
                </a:lnTo>
                <a:lnTo>
                  <a:pt x="3591009" y="3070435"/>
                </a:lnTo>
                <a:lnTo>
                  <a:pt x="3581040" y="3070435"/>
                </a:lnTo>
                <a:lnTo>
                  <a:pt x="3570304" y="3055095"/>
                </a:lnTo>
                <a:lnTo>
                  <a:pt x="3560335" y="3055095"/>
                </a:lnTo>
                <a:lnTo>
                  <a:pt x="3560335" y="3059697"/>
                </a:lnTo>
                <a:lnTo>
                  <a:pt x="3560335" y="3065066"/>
                </a:lnTo>
                <a:lnTo>
                  <a:pt x="3551134" y="3075805"/>
                </a:lnTo>
                <a:lnTo>
                  <a:pt x="3521228" y="3075805"/>
                </a:lnTo>
                <a:lnTo>
                  <a:pt x="3510492" y="3075805"/>
                </a:lnTo>
                <a:lnTo>
                  <a:pt x="3500524" y="3070435"/>
                </a:lnTo>
                <a:lnTo>
                  <a:pt x="3481354" y="3070435"/>
                </a:lnTo>
                <a:lnTo>
                  <a:pt x="3471385" y="3065066"/>
                </a:lnTo>
                <a:lnTo>
                  <a:pt x="3471385" y="3055095"/>
                </a:lnTo>
                <a:lnTo>
                  <a:pt x="3491322" y="3055095"/>
                </a:lnTo>
                <a:lnTo>
                  <a:pt x="3481354" y="3050493"/>
                </a:lnTo>
                <a:lnTo>
                  <a:pt x="3491322" y="3045123"/>
                </a:lnTo>
                <a:lnTo>
                  <a:pt x="3481354" y="3045123"/>
                </a:lnTo>
                <a:lnTo>
                  <a:pt x="3460649" y="3050493"/>
                </a:lnTo>
                <a:lnTo>
                  <a:pt x="3431510" y="3050493"/>
                </a:lnTo>
                <a:lnTo>
                  <a:pt x="3431510" y="3039754"/>
                </a:lnTo>
                <a:lnTo>
                  <a:pt x="3460649" y="3029016"/>
                </a:lnTo>
                <a:lnTo>
                  <a:pt x="3491322" y="3014442"/>
                </a:lnTo>
                <a:lnTo>
                  <a:pt x="3471385" y="3009073"/>
                </a:lnTo>
                <a:lnTo>
                  <a:pt x="3450680" y="3019044"/>
                </a:lnTo>
                <a:lnTo>
                  <a:pt x="3431510" y="3019044"/>
                </a:lnTo>
                <a:lnTo>
                  <a:pt x="3400837" y="3029016"/>
                </a:lnTo>
                <a:lnTo>
                  <a:pt x="3411573" y="3034385"/>
                </a:lnTo>
                <a:lnTo>
                  <a:pt x="3400837" y="3045123"/>
                </a:lnTo>
                <a:lnTo>
                  <a:pt x="3390869" y="3034385"/>
                </a:lnTo>
                <a:lnTo>
                  <a:pt x="3361730" y="3039754"/>
                </a:lnTo>
                <a:lnTo>
                  <a:pt x="3361730" y="3045123"/>
                </a:lnTo>
                <a:lnTo>
                  <a:pt x="3321855" y="3050493"/>
                </a:lnTo>
                <a:lnTo>
                  <a:pt x="3301918" y="3055095"/>
                </a:lnTo>
                <a:lnTo>
                  <a:pt x="3291182" y="3065066"/>
                </a:lnTo>
                <a:lnTo>
                  <a:pt x="3271246" y="3075805"/>
                </a:lnTo>
                <a:lnTo>
                  <a:pt x="3262044" y="3075805"/>
                </a:lnTo>
                <a:lnTo>
                  <a:pt x="3252075" y="3070435"/>
                </a:lnTo>
                <a:lnTo>
                  <a:pt x="3242106" y="3070435"/>
                </a:lnTo>
                <a:lnTo>
                  <a:pt x="3221402" y="3081174"/>
                </a:lnTo>
                <a:lnTo>
                  <a:pt x="3211433" y="3075805"/>
                </a:lnTo>
                <a:lnTo>
                  <a:pt x="3202231" y="3081174"/>
                </a:lnTo>
                <a:lnTo>
                  <a:pt x="3192263" y="3075805"/>
                </a:lnTo>
                <a:lnTo>
                  <a:pt x="3171559" y="3075805"/>
                </a:lnTo>
                <a:lnTo>
                  <a:pt x="3171559" y="3081174"/>
                </a:lnTo>
                <a:lnTo>
                  <a:pt x="3151622" y="3081174"/>
                </a:lnTo>
                <a:lnTo>
                  <a:pt x="3161591" y="3091145"/>
                </a:lnTo>
                <a:lnTo>
                  <a:pt x="3151622" y="3095748"/>
                </a:lnTo>
                <a:lnTo>
                  <a:pt x="3151622" y="3111855"/>
                </a:lnTo>
                <a:lnTo>
                  <a:pt x="3132451" y="3116457"/>
                </a:lnTo>
                <a:lnTo>
                  <a:pt x="3121716" y="3116457"/>
                </a:lnTo>
                <a:lnTo>
                  <a:pt x="3121716" y="3111855"/>
                </a:lnTo>
                <a:lnTo>
                  <a:pt x="3111747" y="3106486"/>
                </a:lnTo>
                <a:lnTo>
                  <a:pt x="3101778" y="3101117"/>
                </a:lnTo>
                <a:lnTo>
                  <a:pt x="3121716" y="3101117"/>
                </a:lnTo>
                <a:lnTo>
                  <a:pt x="3121716" y="3095748"/>
                </a:lnTo>
                <a:lnTo>
                  <a:pt x="3101778" y="3101117"/>
                </a:lnTo>
                <a:lnTo>
                  <a:pt x="3072639" y="3101117"/>
                </a:lnTo>
                <a:lnTo>
                  <a:pt x="3072639" y="3095748"/>
                </a:lnTo>
                <a:lnTo>
                  <a:pt x="3061904" y="3091145"/>
                </a:lnTo>
                <a:lnTo>
                  <a:pt x="3082608" y="3085776"/>
                </a:lnTo>
                <a:lnTo>
                  <a:pt x="3111747" y="3085776"/>
                </a:lnTo>
                <a:lnTo>
                  <a:pt x="3111747" y="3075805"/>
                </a:lnTo>
                <a:lnTo>
                  <a:pt x="3072639" y="3070435"/>
                </a:lnTo>
                <a:lnTo>
                  <a:pt x="3082608" y="3065066"/>
                </a:lnTo>
                <a:lnTo>
                  <a:pt x="3041967" y="3055095"/>
                </a:lnTo>
                <a:lnTo>
                  <a:pt x="3032765" y="3070435"/>
                </a:lnTo>
                <a:lnTo>
                  <a:pt x="3032765" y="3081174"/>
                </a:lnTo>
                <a:lnTo>
                  <a:pt x="3022796" y="3085776"/>
                </a:lnTo>
                <a:lnTo>
                  <a:pt x="3022796" y="3091145"/>
                </a:lnTo>
                <a:lnTo>
                  <a:pt x="3012061" y="3095748"/>
                </a:lnTo>
                <a:lnTo>
                  <a:pt x="3012061" y="3085776"/>
                </a:lnTo>
                <a:lnTo>
                  <a:pt x="2982155" y="3085776"/>
                </a:lnTo>
                <a:lnTo>
                  <a:pt x="2992123" y="3075805"/>
                </a:lnTo>
                <a:lnTo>
                  <a:pt x="3022796" y="3065066"/>
                </a:lnTo>
                <a:lnTo>
                  <a:pt x="3022796" y="3055095"/>
                </a:lnTo>
                <a:lnTo>
                  <a:pt x="3022796" y="3045123"/>
                </a:lnTo>
                <a:lnTo>
                  <a:pt x="3012061" y="3039754"/>
                </a:lnTo>
                <a:lnTo>
                  <a:pt x="3012061" y="3023646"/>
                </a:lnTo>
                <a:lnTo>
                  <a:pt x="2992123" y="3019044"/>
                </a:lnTo>
                <a:lnTo>
                  <a:pt x="3002092" y="3014442"/>
                </a:lnTo>
                <a:lnTo>
                  <a:pt x="3022796" y="3014442"/>
                </a:lnTo>
                <a:lnTo>
                  <a:pt x="3072639" y="2998334"/>
                </a:lnTo>
                <a:lnTo>
                  <a:pt x="3101778" y="2988363"/>
                </a:lnTo>
                <a:lnTo>
                  <a:pt x="3111747" y="2982994"/>
                </a:lnTo>
                <a:lnTo>
                  <a:pt x="3121716" y="2978391"/>
                </a:lnTo>
                <a:lnTo>
                  <a:pt x="3132451" y="2982994"/>
                </a:lnTo>
                <a:lnTo>
                  <a:pt x="3142420" y="2973022"/>
                </a:lnTo>
                <a:lnTo>
                  <a:pt x="3132451" y="2973022"/>
                </a:lnTo>
                <a:lnTo>
                  <a:pt x="3151622" y="2962284"/>
                </a:lnTo>
                <a:lnTo>
                  <a:pt x="3142420" y="2962284"/>
                </a:lnTo>
                <a:lnTo>
                  <a:pt x="3132451" y="2957682"/>
                </a:lnTo>
                <a:lnTo>
                  <a:pt x="3111747" y="2957682"/>
                </a:lnTo>
                <a:lnTo>
                  <a:pt x="3121716" y="2962284"/>
                </a:lnTo>
                <a:lnTo>
                  <a:pt x="3111747" y="2967653"/>
                </a:lnTo>
                <a:lnTo>
                  <a:pt x="3101778" y="2978391"/>
                </a:lnTo>
                <a:lnTo>
                  <a:pt x="3092577" y="2982994"/>
                </a:lnTo>
                <a:lnTo>
                  <a:pt x="3072639" y="2988363"/>
                </a:lnTo>
                <a:lnTo>
                  <a:pt x="3051936" y="2992965"/>
                </a:lnTo>
                <a:lnTo>
                  <a:pt x="3032765" y="2998334"/>
                </a:lnTo>
                <a:lnTo>
                  <a:pt x="3012061" y="3003704"/>
                </a:lnTo>
                <a:lnTo>
                  <a:pt x="2992123" y="3009073"/>
                </a:lnTo>
                <a:lnTo>
                  <a:pt x="2992123" y="3019044"/>
                </a:lnTo>
                <a:lnTo>
                  <a:pt x="2982155" y="3019044"/>
                </a:lnTo>
                <a:lnTo>
                  <a:pt x="2972953" y="3014442"/>
                </a:lnTo>
                <a:lnTo>
                  <a:pt x="2972953" y="3023646"/>
                </a:lnTo>
                <a:lnTo>
                  <a:pt x="2982155" y="3023646"/>
                </a:lnTo>
                <a:lnTo>
                  <a:pt x="2992123" y="3039754"/>
                </a:lnTo>
                <a:lnTo>
                  <a:pt x="3002092" y="3050493"/>
                </a:lnTo>
                <a:lnTo>
                  <a:pt x="2962984" y="3065066"/>
                </a:lnTo>
                <a:lnTo>
                  <a:pt x="2952249" y="3055095"/>
                </a:lnTo>
                <a:lnTo>
                  <a:pt x="2962984" y="3045123"/>
                </a:lnTo>
                <a:lnTo>
                  <a:pt x="2942281" y="3039754"/>
                </a:lnTo>
                <a:lnTo>
                  <a:pt x="2922343" y="3045123"/>
                </a:lnTo>
                <a:lnTo>
                  <a:pt x="2902406" y="3045123"/>
                </a:lnTo>
                <a:lnTo>
                  <a:pt x="2882468" y="3050493"/>
                </a:lnTo>
                <a:lnTo>
                  <a:pt x="2872500" y="3050493"/>
                </a:lnTo>
                <a:lnTo>
                  <a:pt x="2892437" y="3059697"/>
                </a:lnTo>
                <a:lnTo>
                  <a:pt x="2872500" y="3065066"/>
                </a:lnTo>
                <a:lnTo>
                  <a:pt x="2872500" y="3055095"/>
                </a:lnTo>
                <a:lnTo>
                  <a:pt x="2853329" y="3055095"/>
                </a:lnTo>
                <a:lnTo>
                  <a:pt x="2861764" y="3065066"/>
                </a:lnTo>
                <a:lnTo>
                  <a:pt x="2842594" y="3070435"/>
                </a:lnTo>
                <a:lnTo>
                  <a:pt x="2861764" y="3081174"/>
                </a:lnTo>
                <a:lnTo>
                  <a:pt x="2861764" y="3085776"/>
                </a:lnTo>
                <a:lnTo>
                  <a:pt x="2853329" y="3091145"/>
                </a:lnTo>
                <a:lnTo>
                  <a:pt x="2842594" y="3101117"/>
                </a:lnTo>
                <a:lnTo>
                  <a:pt x="2822657" y="3101117"/>
                </a:lnTo>
                <a:lnTo>
                  <a:pt x="2812688" y="3101117"/>
                </a:lnTo>
                <a:lnTo>
                  <a:pt x="2803486" y="3101117"/>
                </a:lnTo>
                <a:lnTo>
                  <a:pt x="2782782" y="3101117"/>
                </a:lnTo>
                <a:lnTo>
                  <a:pt x="2762845" y="3106486"/>
                </a:lnTo>
                <a:lnTo>
                  <a:pt x="2762845" y="3111855"/>
                </a:lnTo>
                <a:lnTo>
                  <a:pt x="2752876" y="3111855"/>
                </a:lnTo>
                <a:lnTo>
                  <a:pt x="2743675" y="3116457"/>
                </a:lnTo>
                <a:lnTo>
                  <a:pt x="2713002" y="3111855"/>
                </a:lnTo>
                <a:lnTo>
                  <a:pt x="2703033" y="3101117"/>
                </a:lnTo>
                <a:lnTo>
                  <a:pt x="2673127" y="3116457"/>
                </a:lnTo>
                <a:lnTo>
                  <a:pt x="2663159" y="3116457"/>
                </a:lnTo>
                <a:lnTo>
                  <a:pt x="2663159" y="3121827"/>
                </a:lnTo>
                <a:lnTo>
                  <a:pt x="2673127" y="3127196"/>
                </a:lnTo>
                <a:lnTo>
                  <a:pt x="2663159" y="3141770"/>
                </a:lnTo>
                <a:lnTo>
                  <a:pt x="2643222" y="3141770"/>
                </a:lnTo>
                <a:lnTo>
                  <a:pt x="2663159" y="3152508"/>
                </a:lnTo>
                <a:lnTo>
                  <a:pt x="2673127" y="3152508"/>
                </a:lnTo>
                <a:lnTo>
                  <a:pt x="2673127" y="3147139"/>
                </a:lnTo>
                <a:lnTo>
                  <a:pt x="2692298" y="3147139"/>
                </a:lnTo>
                <a:lnTo>
                  <a:pt x="2703033" y="3137167"/>
                </a:lnTo>
                <a:lnTo>
                  <a:pt x="2713002" y="3131798"/>
                </a:lnTo>
                <a:lnTo>
                  <a:pt x="2722971" y="3131798"/>
                </a:lnTo>
                <a:lnTo>
                  <a:pt x="2722971" y="3147139"/>
                </a:lnTo>
                <a:lnTo>
                  <a:pt x="2713002" y="3147139"/>
                </a:lnTo>
                <a:lnTo>
                  <a:pt x="2722971" y="3157877"/>
                </a:lnTo>
                <a:lnTo>
                  <a:pt x="2732939" y="3152508"/>
                </a:lnTo>
                <a:lnTo>
                  <a:pt x="2732939" y="3177820"/>
                </a:lnTo>
                <a:lnTo>
                  <a:pt x="2752876" y="3183189"/>
                </a:lnTo>
                <a:lnTo>
                  <a:pt x="2743675" y="3193928"/>
                </a:lnTo>
                <a:lnTo>
                  <a:pt x="2732939" y="3193928"/>
                </a:lnTo>
                <a:lnTo>
                  <a:pt x="2713002" y="3183189"/>
                </a:lnTo>
                <a:lnTo>
                  <a:pt x="2692298" y="3199297"/>
                </a:lnTo>
                <a:lnTo>
                  <a:pt x="2653190" y="3203899"/>
                </a:lnTo>
                <a:lnTo>
                  <a:pt x="2653190" y="3199297"/>
                </a:lnTo>
                <a:lnTo>
                  <a:pt x="2632486" y="3199297"/>
                </a:lnTo>
                <a:lnTo>
                  <a:pt x="2643222" y="3183189"/>
                </a:lnTo>
                <a:lnTo>
                  <a:pt x="2673127" y="3183189"/>
                </a:lnTo>
                <a:lnTo>
                  <a:pt x="2683863" y="3177820"/>
                </a:lnTo>
                <a:lnTo>
                  <a:pt x="2683863" y="3163247"/>
                </a:lnTo>
                <a:lnTo>
                  <a:pt x="2673127" y="3163247"/>
                </a:lnTo>
                <a:lnTo>
                  <a:pt x="2643222" y="3183189"/>
                </a:lnTo>
                <a:lnTo>
                  <a:pt x="2624051" y="3183189"/>
                </a:lnTo>
                <a:lnTo>
                  <a:pt x="2613316" y="3183189"/>
                </a:lnTo>
                <a:lnTo>
                  <a:pt x="2593378" y="3183189"/>
                </a:lnTo>
                <a:lnTo>
                  <a:pt x="2593378" y="3172451"/>
                </a:lnTo>
                <a:lnTo>
                  <a:pt x="2632486" y="3147139"/>
                </a:lnTo>
                <a:lnTo>
                  <a:pt x="2613316" y="3147139"/>
                </a:lnTo>
                <a:lnTo>
                  <a:pt x="2632486" y="3137167"/>
                </a:lnTo>
                <a:lnTo>
                  <a:pt x="2632486" y="3127196"/>
                </a:lnTo>
                <a:lnTo>
                  <a:pt x="2643222" y="3121827"/>
                </a:lnTo>
                <a:lnTo>
                  <a:pt x="2643222" y="3111855"/>
                </a:lnTo>
                <a:lnTo>
                  <a:pt x="2632486" y="3106486"/>
                </a:lnTo>
                <a:lnTo>
                  <a:pt x="2624051" y="3106486"/>
                </a:lnTo>
                <a:lnTo>
                  <a:pt x="2603347" y="3106486"/>
                </a:lnTo>
                <a:lnTo>
                  <a:pt x="2593378" y="3111855"/>
                </a:lnTo>
                <a:lnTo>
                  <a:pt x="2593378" y="3101117"/>
                </a:lnTo>
                <a:lnTo>
                  <a:pt x="2624051" y="3101117"/>
                </a:lnTo>
                <a:lnTo>
                  <a:pt x="2632486" y="3091145"/>
                </a:lnTo>
                <a:lnTo>
                  <a:pt x="2624051" y="3091145"/>
                </a:lnTo>
                <a:lnTo>
                  <a:pt x="2613316" y="3085776"/>
                </a:lnTo>
                <a:lnTo>
                  <a:pt x="2643222" y="3075805"/>
                </a:lnTo>
                <a:lnTo>
                  <a:pt x="2603347" y="3075805"/>
                </a:lnTo>
                <a:lnTo>
                  <a:pt x="2613316" y="3081174"/>
                </a:lnTo>
                <a:lnTo>
                  <a:pt x="2613316" y="3085776"/>
                </a:lnTo>
                <a:lnTo>
                  <a:pt x="2593378" y="3091145"/>
                </a:lnTo>
                <a:lnTo>
                  <a:pt x="2572674" y="3091145"/>
                </a:lnTo>
                <a:lnTo>
                  <a:pt x="2563472" y="3085776"/>
                </a:lnTo>
                <a:lnTo>
                  <a:pt x="2582643" y="3075805"/>
                </a:lnTo>
                <a:lnTo>
                  <a:pt x="2563472" y="3070435"/>
                </a:lnTo>
                <a:lnTo>
                  <a:pt x="2593378" y="3065066"/>
                </a:lnTo>
                <a:lnTo>
                  <a:pt x="2593378" y="3055095"/>
                </a:lnTo>
                <a:lnTo>
                  <a:pt x="2572674" y="3055095"/>
                </a:lnTo>
                <a:lnTo>
                  <a:pt x="2582643" y="3050493"/>
                </a:lnTo>
                <a:lnTo>
                  <a:pt x="2582643" y="3045123"/>
                </a:lnTo>
                <a:lnTo>
                  <a:pt x="2572674" y="3034385"/>
                </a:lnTo>
                <a:lnTo>
                  <a:pt x="2572674" y="3029016"/>
                </a:lnTo>
                <a:lnTo>
                  <a:pt x="2563472" y="3045123"/>
                </a:lnTo>
                <a:lnTo>
                  <a:pt x="2553504" y="3050493"/>
                </a:lnTo>
                <a:lnTo>
                  <a:pt x="2543535" y="3059697"/>
                </a:lnTo>
                <a:lnTo>
                  <a:pt x="2543535" y="3070435"/>
                </a:lnTo>
                <a:lnTo>
                  <a:pt x="2522831" y="3070435"/>
                </a:lnTo>
                <a:lnTo>
                  <a:pt x="2522831" y="3059697"/>
                </a:lnTo>
                <a:lnTo>
                  <a:pt x="2503661" y="3059697"/>
                </a:lnTo>
                <a:lnTo>
                  <a:pt x="2503661" y="3065066"/>
                </a:lnTo>
                <a:lnTo>
                  <a:pt x="2493692" y="3070435"/>
                </a:lnTo>
                <a:lnTo>
                  <a:pt x="2473755" y="3070435"/>
                </a:lnTo>
                <a:lnTo>
                  <a:pt x="2463019" y="3075805"/>
                </a:lnTo>
                <a:lnTo>
                  <a:pt x="2454584" y="3075805"/>
                </a:lnTo>
                <a:lnTo>
                  <a:pt x="2443849" y="3075805"/>
                </a:lnTo>
                <a:lnTo>
                  <a:pt x="2413176" y="3070435"/>
                </a:lnTo>
                <a:lnTo>
                  <a:pt x="2403208" y="3070435"/>
                </a:lnTo>
                <a:lnTo>
                  <a:pt x="2403208" y="3075805"/>
                </a:lnTo>
                <a:lnTo>
                  <a:pt x="2443849" y="3075805"/>
                </a:lnTo>
                <a:lnTo>
                  <a:pt x="2413176" y="3095748"/>
                </a:lnTo>
                <a:lnTo>
                  <a:pt x="2423912" y="3101117"/>
                </a:lnTo>
                <a:lnTo>
                  <a:pt x="2413176" y="3121827"/>
                </a:lnTo>
                <a:lnTo>
                  <a:pt x="2394006" y="3131798"/>
                </a:lnTo>
                <a:lnTo>
                  <a:pt x="2324225" y="3131798"/>
                </a:lnTo>
                <a:lnTo>
                  <a:pt x="2314257" y="3131798"/>
                </a:lnTo>
                <a:lnTo>
                  <a:pt x="2283584" y="3131798"/>
                </a:lnTo>
                <a:lnTo>
                  <a:pt x="2243709" y="3137167"/>
                </a:lnTo>
                <a:lnTo>
                  <a:pt x="2264413" y="3127196"/>
                </a:lnTo>
                <a:lnTo>
                  <a:pt x="2283584" y="3116457"/>
                </a:lnTo>
                <a:lnTo>
                  <a:pt x="2304288" y="3101117"/>
                </a:lnTo>
                <a:lnTo>
                  <a:pt x="2324225" y="3101117"/>
                </a:lnTo>
                <a:lnTo>
                  <a:pt x="2343396" y="3116457"/>
                </a:lnTo>
                <a:lnTo>
                  <a:pt x="2343396" y="3111855"/>
                </a:lnTo>
                <a:lnTo>
                  <a:pt x="2343396" y="3101117"/>
                </a:lnTo>
                <a:lnTo>
                  <a:pt x="2353364" y="3101117"/>
                </a:lnTo>
                <a:lnTo>
                  <a:pt x="2374068" y="3095748"/>
                </a:lnTo>
                <a:lnTo>
                  <a:pt x="2403208" y="3091145"/>
                </a:lnTo>
                <a:lnTo>
                  <a:pt x="2403208" y="3081174"/>
                </a:lnTo>
                <a:lnTo>
                  <a:pt x="2394006" y="3070435"/>
                </a:lnTo>
                <a:lnTo>
                  <a:pt x="2384037" y="3081174"/>
                </a:lnTo>
                <a:lnTo>
                  <a:pt x="2353364" y="3081174"/>
                </a:lnTo>
                <a:lnTo>
                  <a:pt x="2343396" y="3070435"/>
                </a:lnTo>
                <a:lnTo>
                  <a:pt x="2324225" y="3070435"/>
                </a:lnTo>
                <a:lnTo>
                  <a:pt x="2314257" y="3065066"/>
                </a:lnTo>
                <a:lnTo>
                  <a:pt x="2364100" y="3055095"/>
                </a:lnTo>
                <a:lnTo>
                  <a:pt x="2374068" y="3045123"/>
                </a:lnTo>
                <a:lnTo>
                  <a:pt x="2364100" y="3039754"/>
                </a:lnTo>
                <a:lnTo>
                  <a:pt x="2364100" y="3029016"/>
                </a:lnTo>
                <a:lnTo>
                  <a:pt x="2353364" y="3019044"/>
                </a:lnTo>
                <a:lnTo>
                  <a:pt x="2374068" y="3014442"/>
                </a:lnTo>
                <a:lnTo>
                  <a:pt x="2384037" y="3014442"/>
                </a:lnTo>
                <a:lnTo>
                  <a:pt x="2394006" y="3019044"/>
                </a:lnTo>
                <a:lnTo>
                  <a:pt x="2423912" y="3019044"/>
                </a:lnTo>
                <a:lnTo>
                  <a:pt x="2423912" y="3029016"/>
                </a:lnTo>
                <a:lnTo>
                  <a:pt x="2433880" y="3034385"/>
                </a:lnTo>
                <a:lnTo>
                  <a:pt x="2433880" y="3045123"/>
                </a:lnTo>
                <a:lnTo>
                  <a:pt x="2454584" y="3034385"/>
                </a:lnTo>
                <a:lnTo>
                  <a:pt x="2443849" y="3029016"/>
                </a:lnTo>
                <a:lnTo>
                  <a:pt x="2463019" y="3014442"/>
                </a:lnTo>
                <a:lnTo>
                  <a:pt x="2473755" y="3009073"/>
                </a:lnTo>
                <a:lnTo>
                  <a:pt x="2473755" y="3003704"/>
                </a:lnTo>
                <a:lnTo>
                  <a:pt x="2514396" y="2982994"/>
                </a:lnTo>
                <a:lnTo>
                  <a:pt x="2533567" y="2982994"/>
                </a:lnTo>
                <a:lnTo>
                  <a:pt x="2543535" y="2988363"/>
                </a:lnTo>
                <a:lnTo>
                  <a:pt x="2572674" y="2988363"/>
                </a:lnTo>
                <a:lnTo>
                  <a:pt x="2582643" y="2982994"/>
                </a:lnTo>
                <a:lnTo>
                  <a:pt x="2613316" y="2982994"/>
                </a:lnTo>
                <a:lnTo>
                  <a:pt x="2613316" y="2973022"/>
                </a:lnTo>
                <a:lnTo>
                  <a:pt x="2643222" y="2962284"/>
                </a:lnTo>
                <a:lnTo>
                  <a:pt x="2663159" y="2962284"/>
                </a:lnTo>
                <a:lnTo>
                  <a:pt x="2673127" y="2957682"/>
                </a:lnTo>
                <a:lnTo>
                  <a:pt x="2683863" y="2957682"/>
                </a:lnTo>
                <a:lnTo>
                  <a:pt x="2703033" y="2942341"/>
                </a:lnTo>
                <a:lnTo>
                  <a:pt x="2673127" y="2942341"/>
                </a:lnTo>
                <a:lnTo>
                  <a:pt x="2663159" y="2942341"/>
                </a:lnTo>
                <a:lnTo>
                  <a:pt x="2653190" y="2942341"/>
                </a:lnTo>
                <a:lnTo>
                  <a:pt x="2653190" y="2931602"/>
                </a:lnTo>
                <a:lnTo>
                  <a:pt x="2624051" y="2931602"/>
                </a:lnTo>
                <a:lnTo>
                  <a:pt x="2593378" y="2936972"/>
                </a:lnTo>
                <a:lnTo>
                  <a:pt x="2593378" y="2942341"/>
                </a:lnTo>
                <a:lnTo>
                  <a:pt x="2613316" y="2942341"/>
                </a:lnTo>
                <a:lnTo>
                  <a:pt x="2613316" y="2952312"/>
                </a:lnTo>
                <a:lnTo>
                  <a:pt x="2613316" y="2962284"/>
                </a:lnTo>
                <a:lnTo>
                  <a:pt x="2593378" y="2962284"/>
                </a:lnTo>
                <a:lnTo>
                  <a:pt x="2572674" y="2962284"/>
                </a:lnTo>
                <a:lnTo>
                  <a:pt x="2563472" y="2957682"/>
                </a:lnTo>
                <a:lnTo>
                  <a:pt x="2563472" y="2946943"/>
                </a:lnTo>
                <a:lnTo>
                  <a:pt x="2553504" y="2936972"/>
                </a:lnTo>
                <a:lnTo>
                  <a:pt x="2563472" y="2931602"/>
                </a:lnTo>
                <a:lnTo>
                  <a:pt x="2563472" y="2921631"/>
                </a:lnTo>
                <a:lnTo>
                  <a:pt x="2582643" y="2910892"/>
                </a:lnTo>
                <a:lnTo>
                  <a:pt x="2603347" y="2910892"/>
                </a:lnTo>
                <a:lnTo>
                  <a:pt x="2624051" y="2906290"/>
                </a:lnTo>
                <a:lnTo>
                  <a:pt x="2632486" y="2900921"/>
                </a:lnTo>
                <a:lnTo>
                  <a:pt x="2643222" y="2890950"/>
                </a:lnTo>
                <a:lnTo>
                  <a:pt x="2643222" y="2880211"/>
                </a:lnTo>
                <a:lnTo>
                  <a:pt x="2632486" y="2885580"/>
                </a:lnTo>
                <a:lnTo>
                  <a:pt x="2624051" y="2896319"/>
                </a:lnTo>
                <a:lnTo>
                  <a:pt x="2593378" y="2900921"/>
                </a:lnTo>
                <a:lnTo>
                  <a:pt x="2593378" y="2896319"/>
                </a:lnTo>
                <a:lnTo>
                  <a:pt x="2563472" y="2896319"/>
                </a:lnTo>
                <a:lnTo>
                  <a:pt x="2553504" y="2900921"/>
                </a:lnTo>
                <a:lnTo>
                  <a:pt x="2553504" y="2906290"/>
                </a:lnTo>
                <a:lnTo>
                  <a:pt x="2543535" y="2910892"/>
                </a:lnTo>
                <a:lnTo>
                  <a:pt x="2514396" y="2900921"/>
                </a:lnTo>
                <a:lnTo>
                  <a:pt x="2503661" y="2906290"/>
                </a:lnTo>
                <a:lnTo>
                  <a:pt x="2503661" y="2931602"/>
                </a:lnTo>
                <a:lnTo>
                  <a:pt x="2463019" y="2931602"/>
                </a:lnTo>
                <a:lnTo>
                  <a:pt x="2433880" y="2942341"/>
                </a:lnTo>
                <a:lnTo>
                  <a:pt x="2423912" y="2942341"/>
                </a:lnTo>
                <a:lnTo>
                  <a:pt x="2413176" y="2936972"/>
                </a:lnTo>
                <a:lnTo>
                  <a:pt x="2374068" y="2936972"/>
                </a:lnTo>
                <a:lnTo>
                  <a:pt x="2364100" y="2946943"/>
                </a:lnTo>
                <a:lnTo>
                  <a:pt x="2364100" y="2921631"/>
                </a:lnTo>
                <a:lnTo>
                  <a:pt x="2384037" y="2910892"/>
                </a:lnTo>
                <a:lnTo>
                  <a:pt x="2413176" y="2921631"/>
                </a:lnTo>
                <a:lnTo>
                  <a:pt x="2433880" y="2910892"/>
                </a:lnTo>
                <a:lnTo>
                  <a:pt x="2433880" y="2900921"/>
                </a:lnTo>
                <a:lnTo>
                  <a:pt x="2454584" y="2896319"/>
                </a:lnTo>
                <a:lnTo>
                  <a:pt x="2454584" y="2880211"/>
                </a:lnTo>
                <a:lnTo>
                  <a:pt x="2473755" y="2874842"/>
                </a:lnTo>
                <a:lnTo>
                  <a:pt x="2483723" y="2870240"/>
                </a:lnTo>
                <a:lnTo>
                  <a:pt x="2514396" y="2870240"/>
                </a:lnTo>
                <a:lnTo>
                  <a:pt x="2533567" y="2865638"/>
                </a:lnTo>
                <a:lnTo>
                  <a:pt x="2533567" y="2870240"/>
                </a:lnTo>
                <a:lnTo>
                  <a:pt x="2543535" y="2874842"/>
                </a:lnTo>
                <a:lnTo>
                  <a:pt x="2563472" y="2870240"/>
                </a:lnTo>
                <a:lnTo>
                  <a:pt x="2553504" y="2865638"/>
                </a:lnTo>
                <a:lnTo>
                  <a:pt x="2533567" y="2865638"/>
                </a:lnTo>
                <a:lnTo>
                  <a:pt x="2533567" y="2854899"/>
                </a:lnTo>
                <a:lnTo>
                  <a:pt x="2522831" y="2849530"/>
                </a:lnTo>
                <a:lnTo>
                  <a:pt x="2503661" y="2860268"/>
                </a:lnTo>
                <a:lnTo>
                  <a:pt x="2483723" y="2860268"/>
                </a:lnTo>
                <a:lnTo>
                  <a:pt x="2473755" y="2870240"/>
                </a:lnTo>
                <a:lnTo>
                  <a:pt x="2463019" y="2870240"/>
                </a:lnTo>
                <a:lnTo>
                  <a:pt x="2454584" y="2874842"/>
                </a:lnTo>
                <a:lnTo>
                  <a:pt x="2433880" y="2874842"/>
                </a:lnTo>
                <a:lnTo>
                  <a:pt x="2413176" y="2865638"/>
                </a:lnTo>
                <a:lnTo>
                  <a:pt x="2433880" y="2854899"/>
                </a:lnTo>
                <a:lnTo>
                  <a:pt x="2454584" y="2854899"/>
                </a:lnTo>
                <a:lnTo>
                  <a:pt x="2463019" y="2849530"/>
                </a:lnTo>
                <a:lnTo>
                  <a:pt x="2454584" y="2844161"/>
                </a:lnTo>
                <a:lnTo>
                  <a:pt x="2463019" y="2834189"/>
                </a:lnTo>
                <a:lnTo>
                  <a:pt x="2433880" y="2834189"/>
                </a:lnTo>
                <a:lnTo>
                  <a:pt x="2413176" y="2829587"/>
                </a:lnTo>
                <a:lnTo>
                  <a:pt x="2403208" y="2824218"/>
                </a:lnTo>
                <a:lnTo>
                  <a:pt x="2433880" y="2813479"/>
                </a:lnTo>
                <a:lnTo>
                  <a:pt x="2463019" y="2813479"/>
                </a:lnTo>
                <a:lnTo>
                  <a:pt x="2483723" y="2803508"/>
                </a:lnTo>
                <a:lnTo>
                  <a:pt x="2483723" y="2793536"/>
                </a:lnTo>
                <a:lnTo>
                  <a:pt x="2503661" y="2782798"/>
                </a:lnTo>
                <a:lnTo>
                  <a:pt x="2493692" y="2782798"/>
                </a:lnTo>
                <a:lnTo>
                  <a:pt x="2433880" y="2782798"/>
                </a:lnTo>
                <a:lnTo>
                  <a:pt x="2423912" y="2777429"/>
                </a:lnTo>
                <a:lnTo>
                  <a:pt x="2413176" y="2782798"/>
                </a:lnTo>
                <a:lnTo>
                  <a:pt x="2364100" y="2782798"/>
                </a:lnTo>
                <a:lnTo>
                  <a:pt x="2353364" y="2788167"/>
                </a:lnTo>
                <a:lnTo>
                  <a:pt x="2353364" y="2777429"/>
                </a:lnTo>
                <a:lnTo>
                  <a:pt x="2343396" y="2777429"/>
                </a:lnTo>
                <a:lnTo>
                  <a:pt x="2304288" y="2788167"/>
                </a:lnTo>
                <a:lnTo>
                  <a:pt x="2293553" y="2798139"/>
                </a:lnTo>
                <a:lnTo>
                  <a:pt x="2283584" y="2808110"/>
                </a:lnTo>
                <a:lnTo>
                  <a:pt x="2274382" y="2808110"/>
                </a:lnTo>
                <a:lnTo>
                  <a:pt x="2274382" y="2798139"/>
                </a:lnTo>
                <a:lnTo>
                  <a:pt x="2293553" y="2788167"/>
                </a:lnTo>
                <a:lnTo>
                  <a:pt x="2264413" y="2777429"/>
                </a:lnTo>
                <a:lnTo>
                  <a:pt x="2264413" y="2772826"/>
                </a:lnTo>
                <a:lnTo>
                  <a:pt x="2254445" y="2767457"/>
                </a:lnTo>
                <a:lnTo>
                  <a:pt x="2283584" y="2762088"/>
                </a:lnTo>
                <a:lnTo>
                  <a:pt x="2304288" y="2767457"/>
                </a:lnTo>
                <a:lnTo>
                  <a:pt x="2324225" y="2767457"/>
                </a:lnTo>
                <a:lnTo>
                  <a:pt x="2343396" y="2767457"/>
                </a:lnTo>
                <a:lnTo>
                  <a:pt x="2384037" y="2757486"/>
                </a:lnTo>
                <a:lnTo>
                  <a:pt x="2443849" y="2726037"/>
                </a:lnTo>
                <a:lnTo>
                  <a:pt x="2433880" y="2721435"/>
                </a:lnTo>
                <a:lnTo>
                  <a:pt x="2454584" y="2726037"/>
                </a:lnTo>
                <a:lnTo>
                  <a:pt x="2522831" y="2711464"/>
                </a:lnTo>
                <a:lnTo>
                  <a:pt x="2522831" y="2700725"/>
                </a:lnTo>
                <a:lnTo>
                  <a:pt x="2533567" y="2700725"/>
                </a:lnTo>
                <a:lnTo>
                  <a:pt x="2533567" y="2695356"/>
                </a:lnTo>
                <a:lnTo>
                  <a:pt x="2533567" y="2680015"/>
                </a:lnTo>
                <a:lnTo>
                  <a:pt x="2543535" y="2675413"/>
                </a:lnTo>
                <a:lnTo>
                  <a:pt x="2514396" y="2670044"/>
                </a:lnTo>
                <a:lnTo>
                  <a:pt x="2563472" y="2654703"/>
                </a:lnTo>
                <a:lnTo>
                  <a:pt x="2563472" y="2670044"/>
                </a:lnTo>
                <a:lnTo>
                  <a:pt x="2553504" y="2670044"/>
                </a:lnTo>
                <a:lnTo>
                  <a:pt x="2572674" y="2675413"/>
                </a:lnTo>
                <a:lnTo>
                  <a:pt x="2572674" y="2659305"/>
                </a:lnTo>
                <a:lnTo>
                  <a:pt x="2582643" y="2654703"/>
                </a:lnTo>
                <a:lnTo>
                  <a:pt x="2603347" y="2654703"/>
                </a:lnTo>
                <a:lnTo>
                  <a:pt x="2603347" y="2633993"/>
                </a:lnTo>
                <a:lnTo>
                  <a:pt x="2613316" y="2628624"/>
                </a:lnTo>
                <a:lnTo>
                  <a:pt x="2593378" y="2624022"/>
                </a:lnTo>
                <a:lnTo>
                  <a:pt x="2582643" y="2607914"/>
                </a:lnTo>
                <a:lnTo>
                  <a:pt x="2572674" y="2613283"/>
                </a:lnTo>
                <a:lnTo>
                  <a:pt x="2543535" y="2613283"/>
                </a:lnTo>
                <a:lnTo>
                  <a:pt x="2543535" y="2607914"/>
                </a:lnTo>
                <a:lnTo>
                  <a:pt x="2553504" y="2603312"/>
                </a:lnTo>
                <a:lnTo>
                  <a:pt x="2572674" y="2597943"/>
                </a:lnTo>
                <a:lnTo>
                  <a:pt x="2593378" y="2597943"/>
                </a:lnTo>
                <a:lnTo>
                  <a:pt x="2624051" y="2607914"/>
                </a:lnTo>
                <a:lnTo>
                  <a:pt x="2603347" y="2618653"/>
                </a:lnTo>
                <a:lnTo>
                  <a:pt x="2613316" y="2618653"/>
                </a:lnTo>
                <a:lnTo>
                  <a:pt x="2653190" y="2618653"/>
                </a:lnTo>
                <a:lnTo>
                  <a:pt x="2653190" y="2607914"/>
                </a:lnTo>
                <a:lnTo>
                  <a:pt x="2673127" y="2597943"/>
                </a:lnTo>
                <a:lnTo>
                  <a:pt x="2653190" y="2597943"/>
                </a:lnTo>
                <a:lnTo>
                  <a:pt x="2632486" y="2593341"/>
                </a:lnTo>
                <a:lnTo>
                  <a:pt x="2624051" y="2593341"/>
                </a:lnTo>
                <a:lnTo>
                  <a:pt x="2603347" y="2577233"/>
                </a:lnTo>
                <a:lnTo>
                  <a:pt x="2582643" y="2582602"/>
                </a:lnTo>
                <a:lnTo>
                  <a:pt x="2553504" y="2597943"/>
                </a:lnTo>
                <a:lnTo>
                  <a:pt x="2543535" y="2587971"/>
                </a:lnTo>
                <a:lnTo>
                  <a:pt x="2553504" y="2587971"/>
                </a:lnTo>
                <a:lnTo>
                  <a:pt x="2582643" y="2577233"/>
                </a:lnTo>
                <a:lnTo>
                  <a:pt x="2593378" y="2571864"/>
                </a:lnTo>
                <a:lnTo>
                  <a:pt x="2593378" y="2567261"/>
                </a:lnTo>
                <a:lnTo>
                  <a:pt x="2563472" y="2562659"/>
                </a:lnTo>
                <a:lnTo>
                  <a:pt x="2553504" y="2557290"/>
                </a:lnTo>
                <a:lnTo>
                  <a:pt x="2563472" y="2546552"/>
                </a:lnTo>
                <a:lnTo>
                  <a:pt x="2543535" y="2557290"/>
                </a:lnTo>
                <a:lnTo>
                  <a:pt x="2522831" y="2567261"/>
                </a:lnTo>
                <a:lnTo>
                  <a:pt x="2522831" y="2557290"/>
                </a:lnTo>
                <a:lnTo>
                  <a:pt x="2543535" y="2541182"/>
                </a:lnTo>
                <a:lnTo>
                  <a:pt x="2563472" y="2541182"/>
                </a:lnTo>
                <a:lnTo>
                  <a:pt x="2553504" y="2531211"/>
                </a:lnTo>
                <a:lnTo>
                  <a:pt x="2553504" y="2526609"/>
                </a:lnTo>
                <a:lnTo>
                  <a:pt x="2563472" y="2521239"/>
                </a:lnTo>
                <a:lnTo>
                  <a:pt x="2533567" y="2515870"/>
                </a:lnTo>
                <a:lnTo>
                  <a:pt x="2522831" y="2515870"/>
                </a:lnTo>
                <a:lnTo>
                  <a:pt x="2503661" y="2521239"/>
                </a:lnTo>
                <a:lnTo>
                  <a:pt x="2503661" y="2531211"/>
                </a:lnTo>
                <a:lnTo>
                  <a:pt x="2522831" y="2531211"/>
                </a:lnTo>
                <a:lnTo>
                  <a:pt x="2503661" y="2535813"/>
                </a:lnTo>
                <a:lnTo>
                  <a:pt x="2503661" y="2546552"/>
                </a:lnTo>
                <a:lnTo>
                  <a:pt x="2493692" y="2551921"/>
                </a:lnTo>
                <a:lnTo>
                  <a:pt x="2493692" y="2562659"/>
                </a:lnTo>
                <a:lnTo>
                  <a:pt x="2483723" y="2562659"/>
                </a:lnTo>
                <a:lnTo>
                  <a:pt x="2483723" y="2571864"/>
                </a:lnTo>
                <a:lnTo>
                  <a:pt x="2483723" y="2582602"/>
                </a:lnTo>
                <a:lnTo>
                  <a:pt x="2463019" y="2577233"/>
                </a:lnTo>
                <a:lnTo>
                  <a:pt x="2443849" y="2577233"/>
                </a:lnTo>
                <a:lnTo>
                  <a:pt x="2433880" y="2582602"/>
                </a:lnTo>
                <a:lnTo>
                  <a:pt x="2413176" y="2582602"/>
                </a:lnTo>
                <a:lnTo>
                  <a:pt x="2384037" y="2587971"/>
                </a:lnTo>
                <a:lnTo>
                  <a:pt x="2343396" y="2597943"/>
                </a:lnTo>
                <a:lnTo>
                  <a:pt x="2334194" y="2597943"/>
                </a:lnTo>
                <a:lnTo>
                  <a:pt x="2283584" y="2603312"/>
                </a:lnTo>
                <a:lnTo>
                  <a:pt x="2274382" y="2597943"/>
                </a:lnTo>
                <a:lnTo>
                  <a:pt x="2274382" y="2587971"/>
                </a:lnTo>
                <a:lnTo>
                  <a:pt x="2254445" y="2587971"/>
                </a:lnTo>
                <a:lnTo>
                  <a:pt x="2254445" y="2582602"/>
                </a:lnTo>
                <a:lnTo>
                  <a:pt x="2283584" y="2567261"/>
                </a:lnTo>
                <a:lnTo>
                  <a:pt x="2283584" y="2571864"/>
                </a:lnTo>
                <a:lnTo>
                  <a:pt x="2293553" y="2577233"/>
                </a:lnTo>
                <a:lnTo>
                  <a:pt x="2304288" y="2582602"/>
                </a:lnTo>
                <a:lnTo>
                  <a:pt x="2314257" y="2577233"/>
                </a:lnTo>
                <a:lnTo>
                  <a:pt x="2324225" y="2582602"/>
                </a:lnTo>
                <a:lnTo>
                  <a:pt x="2353364" y="2567261"/>
                </a:lnTo>
                <a:lnTo>
                  <a:pt x="2384037" y="2551921"/>
                </a:lnTo>
                <a:lnTo>
                  <a:pt x="2403208" y="2551921"/>
                </a:lnTo>
                <a:lnTo>
                  <a:pt x="2433880" y="2546552"/>
                </a:lnTo>
                <a:lnTo>
                  <a:pt x="2403208" y="2535813"/>
                </a:lnTo>
                <a:lnTo>
                  <a:pt x="2384037" y="2535813"/>
                </a:lnTo>
                <a:lnTo>
                  <a:pt x="2394006" y="2521239"/>
                </a:lnTo>
                <a:lnTo>
                  <a:pt x="2384037" y="2515870"/>
                </a:lnTo>
                <a:lnTo>
                  <a:pt x="2384037" y="2500530"/>
                </a:lnTo>
                <a:lnTo>
                  <a:pt x="2403208" y="2495160"/>
                </a:lnTo>
                <a:lnTo>
                  <a:pt x="2423912" y="2490558"/>
                </a:lnTo>
                <a:lnTo>
                  <a:pt x="2443849" y="2485189"/>
                </a:lnTo>
                <a:lnTo>
                  <a:pt x="2454584" y="2490558"/>
                </a:lnTo>
                <a:lnTo>
                  <a:pt x="2473755" y="2485189"/>
                </a:lnTo>
                <a:lnTo>
                  <a:pt x="2473755" y="2474450"/>
                </a:lnTo>
                <a:lnTo>
                  <a:pt x="2454584" y="2474450"/>
                </a:lnTo>
                <a:lnTo>
                  <a:pt x="2483723" y="2469848"/>
                </a:lnTo>
                <a:lnTo>
                  <a:pt x="2483723" y="2464479"/>
                </a:lnTo>
                <a:lnTo>
                  <a:pt x="2473755" y="2459110"/>
                </a:lnTo>
                <a:lnTo>
                  <a:pt x="2463019" y="2449138"/>
                </a:lnTo>
                <a:lnTo>
                  <a:pt x="2433880" y="2443769"/>
                </a:lnTo>
                <a:lnTo>
                  <a:pt x="2443849" y="2439167"/>
                </a:lnTo>
                <a:lnTo>
                  <a:pt x="2423912" y="2433798"/>
                </a:lnTo>
                <a:lnTo>
                  <a:pt x="2423912" y="2454508"/>
                </a:lnTo>
                <a:lnTo>
                  <a:pt x="2413176" y="2454508"/>
                </a:lnTo>
                <a:lnTo>
                  <a:pt x="2423912" y="2459110"/>
                </a:lnTo>
                <a:lnTo>
                  <a:pt x="2433880" y="2464479"/>
                </a:lnTo>
                <a:lnTo>
                  <a:pt x="2423912" y="2474450"/>
                </a:lnTo>
                <a:lnTo>
                  <a:pt x="2413176" y="2469848"/>
                </a:lnTo>
                <a:lnTo>
                  <a:pt x="2394006" y="2474450"/>
                </a:lnTo>
                <a:lnTo>
                  <a:pt x="2384037" y="2495160"/>
                </a:lnTo>
                <a:lnTo>
                  <a:pt x="2364100" y="2495160"/>
                </a:lnTo>
                <a:lnTo>
                  <a:pt x="2343396" y="2515870"/>
                </a:lnTo>
                <a:lnTo>
                  <a:pt x="2324225" y="2500530"/>
                </a:lnTo>
                <a:lnTo>
                  <a:pt x="2324225" y="2495160"/>
                </a:lnTo>
                <a:lnTo>
                  <a:pt x="2304288" y="2485189"/>
                </a:lnTo>
                <a:lnTo>
                  <a:pt x="2283584" y="2469848"/>
                </a:lnTo>
                <a:lnTo>
                  <a:pt x="2274382" y="2469848"/>
                </a:lnTo>
                <a:lnTo>
                  <a:pt x="2283584" y="2479820"/>
                </a:lnTo>
                <a:lnTo>
                  <a:pt x="2274382" y="2485189"/>
                </a:lnTo>
                <a:lnTo>
                  <a:pt x="2274382" y="2500530"/>
                </a:lnTo>
                <a:lnTo>
                  <a:pt x="2283584" y="2505132"/>
                </a:lnTo>
                <a:lnTo>
                  <a:pt x="2243709" y="2526609"/>
                </a:lnTo>
                <a:lnTo>
                  <a:pt x="2204602" y="2535813"/>
                </a:lnTo>
                <a:lnTo>
                  <a:pt x="2204602" y="2531211"/>
                </a:lnTo>
                <a:lnTo>
                  <a:pt x="2233741" y="2515870"/>
                </a:lnTo>
                <a:lnTo>
                  <a:pt x="2254445" y="2510501"/>
                </a:lnTo>
                <a:lnTo>
                  <a:pt x="2264413" y="2510501"/>
                </a:lnTo>
                <a:lnTo>
                  <a:pt x="2243709" y="2490558"/>
                </a:lnTo>
                <a:lnTo>
                  <a:pt x="2264413" y="2485189"/>
                </a:lnTo>
                <a:lnTo>
                  <a:pt x="2243709" y="2485189"/>
                </a:lnTo>
                <a:lnTo>
                  <a:pt x="2243709" y="2490558"/>
                </a:lnTo>
                <a:lnTo>
                  <a:pt x="2224539" y="2490558"/>
                </a:lnTo>
                <a:lnTo>
                  <a:pt x="2194633" y="2510501"/>
                </a:lnTo>
                <a:lnTo>
                  <a:pt x="2183898" y="2505132"/>
                </a:lnTo>
                <a:lnTo>
                  <a:pt x="2173929" y="2515870"/>
                </a:lnTo>
                <a:lnTo>
                  <a:pt x="2194633" y="2521239"/>
                </a:lnTo>
                <a:lnTo>
                  <a:pt x="2194633" y="2526609"/>
                </a:lnTo>
                <a:lnTo>
                  <a:pt x="2183898" y="2531211"/>
                </a:lnTo>
                <a:lnTo>
                  <a:pt x="2173929" y="2526609"/>
                </a:lnTo>
                <a:lnTo>
                  <a:pt x="2154758" y="2526609"/>
                </a:lnTo>
                <a:lnTo>
                  <a:pt x="2164727" y="2515870"/>
                </a:lnTo>
                <a:lnTo>
                  <a:pt x="2154758" y="2510501"/>
                </a:lnTo>
                <a:lnTo>
                  <a:pt x="2154758" y="2505132"/>
                </a:lnTo>
                <a:lnTo>
                  <a:pt x="2144790" y="2505132"/>
                </a:lnTo>
                <a:lnTo>
                  <a:pt x="2134054" y="2500530"/>
                </a:lnTo>
                <a:lnTo>
                  <a:pt x="2144790" y="2500530"/>
                </a:lnTo>
                <a:lnTo>
                  <a:pt x="2154758" y="2495160"/>
                </a:lnTo>
                <a:lnTo>
                  <a:pt x="2183898" y="2495160"/>
                </a:lnTo>
                <a:lnTo>
                  <a:pt x="2164727" y="2490558"/>
                </a:lnTo>
                <a:lnTo>
                  <a:pt x="2194633" y="2479820"/>
                </a:lnTo>
                <a:lnTo>
                  <a:pt x="2154758" y="2479820"/>
                </a:lnTo>
                <a:lnTo>
                  <a:pt x="2144790" y="2485189"/>
                </a:lnTo>
                <a:lnTo>
                  <a:pt x="2124086" y="2485189"/>
                </a:lnTo>
                <a:lnTo>
                  <a:pt x="2104915" y="2490558"/>
                </a:lnTo>
                <a:lnTo>
                  <a:pt x="2114117" y="2495160"/>
                </a:lnTo>
                <a:lnTo>
                  <a:pt x="2124086" y="2490558"/>
                </a:lnTo>
                <a:lnTo>
                  <a:pt x="2134054" y="2500530"/>
                </a:lnTo>
                <a:lnTo>
                  <a:pt x="2114117" y="2505132"/>
                </a:lnTo>
                <a:lnTo>
                  <a:pt x="2094947" y="2505132"/>
                </a:lnTo>
                <a:lnTo>
                  <a:pt x="2094947" y="2500530"/>
                </a:lnTo>
                <a:lnTo>
                  <a:pt x="2094947" y="2485189"/>
                </a:lnTo>
                <a:lnTo>
                  <a:pt x="2084978" y="2490558"/>
                </a:lnTo>
                <a:lnTo>
                  <a:pt x="2064274" y="2490558"/>
                </a:lnTo>
                <a:lnTo>
                  <a:pt x="2054305" y="2490558"/>
                </a:lnTo>
                <a:lnTo>
                  <a:pt x="2054305" y="2495160"/>
                </a:lnTo>
                <a:lnTo>
                  <a:pt x="2084978" y="2510501"/>
                </a:lnTo>
                <a:lnTo>
                  <a:pt x="2104915" y="2510501"/>
                </a:lnTo>
                <a:lnTo>
                  <a:pt x="2114117" y="2526609"/>
                </a:lnTo>
                <a:lnTo>
                  <a:pt x="2104915" y="2531211"/>
                </a:lnTo>
                <a:lnTo>
                  <a:pt x="2114117" y="2531211"/>
                </a:lnTo>
                <a:lnTo>
                  <a:pt x="2104915" y="2541182"/>
                </a:lnTo>
                <a:lnTo>
                  <a:pt x="2104915" y="2551921"/>
                </a:lnTo>
                <a:lnTo>
                  <a:pt x="2094947" y="2557290"/>
                </a:lnTo>
                <a:lnTo>
                  <a:pt x="2084978" y="2551921"/>
                </a:lnTo>
                <a:lnTo>
                  <a:pt x="2074243" y="2567261"/>
                </a:lnTo>
                <a:lnTo>
                  <a:pt x="2084978" y="2571864"/>
                </a:lnTo>
                <a:lnTo>
                  <a:pt x="2084978" y="2577233"/>
                </a:lnTo>
                <a:lnTo>
                  <a:pt x="2094947" y="2582602"/>
                </a:lnTo>
                <a:lnTo>
                  <a:pt x="2114117" y="2582602"/>
                </a:lnTo>
                <a:lnTo>
                  <a:pt x="2134054" y="2587971"/>
                </a:lnTo>
                <a:lnTo>
                  <a:pt x="2154758" y="2582602"/>
                </a:lnTo>
                <a:lnTo>
                  <a:pt x="2154758" y="2607914"/>
                </a:lnTo>
                <a:lnTo>
                  <a:pt x="2124086" y="2628624"/>
                </a:lnTo>
                <a:lnTo>
                  <a:pt x="2094947" y="2618653"/>
                </a:lnTo>
                <a:lnTo>
                  <a:pt x="2074243" y="2628624"/>
                </a:lnTo>
                <a:lnTo>
                  <a:pt x="2084978" y="2639363"/>
                </a:lnTo>
                <a:lnTo>
                  <a:pt x="2064274" y="2643965"/>
                </a:lnTo>
                <a:lnTo>
                  <a:pt x="2035135" y="2643965"/>
                </a:lnTo>
                <a:lnTo>
                  <a:pt x="2025166" y="2654703"/>
                </a:lnTo>
                <a:lnTo>
                  <a:pt x="2025166" y="2643965"/>
                </a:lnTo>
                <a:lnTo>
                  <a:pt x="2014431" y="2639363"/>
                </a:lnTo>
                <a:lnTo>
                  <a:pt x="2054305" y="2628624"/>
                </a:lnTo>
                <a:lnTo>
                  <a:pt x="2074243" y="2618653"/>
                </a:lnTo>
                <a:lnTo>
                  <a:pt x="2045104" y="2613283"/>
                </a:lnTo>
                <a:lnTo>
                  <a:pt x="2025166" y="2628624"/>
                </a:lnTo>
                <a:lnTo>
                  <a:pt x="2014431" y="2618653"/>
                </a:lnTo>
                <a:lnTo>
                  <a:pt x="2025166" y="2613283"/>
                </a:lnTo>
                <a:lnTo>
                  <a:pt x="2014431" y="2613283"/>
                </a:lnTo>
                <a:lnTo>
                  <a:pt x="1964588" y="2639363"/>
                </a:lnTo>
                <a:lnTo>
                  <a:pt x="1985292" y="2639363"/>
                </a:lnTo>
                <a:lnTo>
                  <a:pt x="1985292" y="2659305"/>
                </a:lnTo>
                <a:lnTo>
                  <a:pt x="1975323" y="2659305"/>
                </a:lnTo>
                <a:lnTo>
                  <a:pt x="1964588" y="2649334"/>
                </a:lnTo>
                <a:lnTo>
                  <a:pt x="1954619" y="2654703"/>
                </a:lnTo>
                <a:lnTo>
                  <a:pt x="1935449" y="2654703"/>
                </a:lnTo>
                <a:lnTo>
                  <a:pt x="1925480" y="2659305"/>
                </a:lnTo>
                <a:lnTo>
                  <a:pt x="1915511" y="2654703"/>
                </a:lnTo>
                <a:lnTo>
                  <a:pt x="1894807" y="2654703"/>
                </a:lnTo>
                <a:lnTo>
                  <a:pt x="1875637" y="2659305"/>
                </a:lnTo>
                <a:lnTo>
                  <a:pt x="1875637" y="2654703"/>
                </a:lnTo>
                <a:lnTo>
                  <a:pt x="1884839" y="2649334"/>
                </a:lnTo>
                <a:lnTo>
                  <a:pt x="1884839" y="2643965"/>
                </a:lnTo>
                <a:lnTo>
                  <a:pt x="1904776" y="2633993"/>
                </a:lnTo>
                <a:lnTo>
                  <a:pt x="1904776" y="2624022"/>
                </a:lnTo>
                <a:lnTo>
                  <a:pt x="1894807" y="2618653"/>
                </a:lnTo>
                <a:lnTo>
                  <a:pt x="1915511" y="2624022"/>
                </a:lnTo>
                <a:lnTo>
                  <a:pt x="1925480" y="2613283"/>
                </a:lnTo>
                <a:lnTo>
                  <a:pt x="1935449" y="2613283"/>
                </a:lnTo>
                <a:lnTo>
                  <a:pt x="1925480" y="2603312"/>
                </a:lnTo>
                <a:lnTo>
                  <a:pt x="1954619" y="2597943"/>
                </a:lnTo>
                <a:lnTo>
                  <a:pt x="1964588" y="2597943"/>
                </a:lnTo>
                <a:lnTo>
                  <a:pt x="1994494" y="2582602"/>
                </a:lnTo>
                <a:lnTo>
                  <a:pt x="2025166" y="2582602"/>
                </a:lnTo>
                <a:lnTo>
                  <a:pt x="2025166" y="2587971"/>
                </a:lnTo>
                <a:lnTo>
                  <a:pt x="2035135" y="2587971"/>
                </a:lnTo>
                <a:lnTo>
                  <a:pt x="2035135" y="2567261"/>
                </a:lnTo>
                <a:lnTo>
                  <a:pt x="2045104" y="2562659"/>
                </a:lnTo>
                <a:lnTo>
                  <a:pt x="2064274" y="2557290"/>
                </a:lnTo>
                <a:lnTo>
                  <a:pt x="2064274" y="2541182"/>
                </a:lnTo>
                <a:lnTo>
                  <a:pt x="2074243" y="2526609"/>
                </a:lnTo>
                <a:lnTo>
                  <a:pt x="2064274" y="2526609"/>
                </a:lnTo>
                <a:lnTo>
                  <a:pt x="2064274" y="2521239"/>
                </a:lnTo>
                <a:lnTo>
                  <a:pt x="2054305" y="2510501"/>
                </a:lnTo>
                <a:lnTo>
                  <a:pt x="2035135" y="2515870"/>
                </a:lnTo>
                <a:lnTo>
                  <a:pt x="2025166" y="2515870"/>
                </a:lnTo>
                <a:lnTo>
                  <a:pt x="2014431" y="2515870"/>
                </a:lnTo>
                <a:lnTo>
                  <a:pt x="2004462" y="2510501"/>
                </a:lnTo>
                <a:lnTo>
                  <a:pt x="1994494" y="2515870"/>
                </a:lnTo>
                <a:lnTo>
                  <a:pt x="1975323" y="2505132"/>
                </a:lnTo>
                <a:lnTo>
                  <a:pt x="2014431" y="2505132"/>
                </a:lnTo>
                <a:lnTo>
                  <a:pt x="2014431" y="2495160"/>
                </a:lnTo>
                <a:lnTo>
                  <a:pt x="2004462" y="2490558"/>
                </a:lnTo>
                <a:lnTo>
                  <a:pt x="1994494" y="2485189"/>
                </a:lnTo>
                <a:lnTo>
                  <a:pt x="2025166" y="2474450"/>
                </a:lnTo>
                <a:lnTo>
                  <a:pt x="2014431" y="2464479"/>
                </a:lnTo>
                <a:lnTo>
                  <a:pt x="2004462" y="2464479"/>
                </a:lnTo>
                <a:lnTo>
                  <a:pt x="1994494" y="2464479"/>
                </a:lnTo>
                <a:lnTo>
                  <a:pt x="2004462" y="2459110"/>
                </a:lnTo>
                <a:lnTo>
                  <a:pt x="2014431" y="2449138"/>
                </a:lnTo>
                <a:lnTo>
                  <a:pt x="2025166" y="2449138"/>
                </a:lnTo>
                <a:lnTo>
                  <a:pt x="2035135" y="2439167"/>
                </a:lnTo>
                <a:lnTo>
                  <a:pt x="2054305" y="2439167"/>
                </a:lnTo>
                <a:lnTo>
                  <a:pt x="2045104" y="2433798"/>
                </a:lnTo>
                <a:lnTo>
                  <a:pt x="2035135" y="2433798"/>
                </a:lnTo>
                <a:lnTo>
                  <a:pt x="2025166" y="2439167"/>
                </a:lnTo>
                <a:lnTo>
                  <a:pt x="2004462" y="2439167"/>
                </a:lnTo>
                <a:lnTo>
                  <a:pt x="1994494" y="2443769"/>
                </a:lnTo>
                <a:lnTo>
                  <a:pt x="1985292" y="2449138"/>
                </a:lnTo>
                <a:lnTo>
                  <a:pt x="1954619" y="2449138"/>
                </a:lnTo>
                <a:lnTo>
                  <a:pt x="1944650" y="2443769"/>
                </a:lnTo>
                <a:lnTo>
                  <a:pt x="1944650" y="2433798"/>
                </a:lnTo>
                <a:lnTo>
                  <a:pt x="1935449" y="2433798"/>
                </a:lnTo>
                <a:lnTo>
                  <a:pt x="1935449" y="2443769"/>
                </a:lnTo>
                <a:lnTo>
                  <a:pt x="1904776" y="2449138"/>
                </a:lnTo>
                <a:lnTo>
                  <a:pt x="1875637" y="2454508"/>
                </a:lnTo>
                <a:lnTo>
                  <a:pt x="1844964" y="2464479"/>
                </a:lnTo>
                <a:lnTo>
                  <a:pt x="1844964" y="2474450"/>
                </a:lnTo>
                <a:lnTo>
                  <a:pt x="1834995" y="2485189"/>
                </a:lnTo>
                <a:lnTo>
                  <a:pt x="1844964" y="2485189"/>
                </a:lnTo>
                <a:lnTo>
                  <a:pt x="1894807" y="2469848"/>
                </a:lnTo>
                <a:lnTo>
                  <a:pt x="1915511" y="2464479"/>
                </a:lnTo>
                <a:lnTo>
                  <a:pt x="1935449" y="2469848"/>
                </a:lnTo>
                <a:lnTo>
                  <a:pt x="1944650" y="2464479"/>
                </a:lnTo>
                <a:lnTo>
                  <a:pt x="1935449" y="2479820"/>
                </a:lnTo>
                <a:lnTo>
                  <a:pt x="1954619" y="2479820"/>
                </a:lnTo>
                <a:lnTo>
                  <a:pt x="1985292" y="2490558"/>
                </a:lnTo>
                <a:lnTo>
                  <a:pt x="1985292" y="2500530"/>
                </a:lnTo>
                <a:lnTo>
                  <a:pt x="1975323" y="2505132"/>
                </a:lnTo>
                <a:lnTo>
                  <a:pt x="1954619" y="2505132"/>
                </a:lnTo>
                <a:lnTo>
                  <a:pt x="1954619" y="2495160"/>
                </a:lnTo>
                <a:lnTo>
                  <a:pt x="1944650" y="2495160"/>
                </a:lnTo>
                <a:lnTo>
                  <a:pt x="1925480" y="2500530"/>
                </a:lnTo>
                <a:lnTo>
                  <a:pt x="1925480" y="2505132"/>
                </a:lnTo>
                <a:lnTo>
                  <a:pt x="1904776" y="2505132"/>
                </a:lnTo>
                <a:lnTo>
                  <a:pt x="1894807" y="2515870"/>
                </a:lnTo>
                <a:lnTo>
                  <a:pt x="1875637" y="2515870"/>
                </a:lnTo>
                <a:lnTo>
                  <a:pt x="1884839" y="2500530"/>
                </a:lnTo>
                <a:lnTo>
                  <a:pt x="1915511" y="2490558"/>
                </a:lnTo>
                <a:lnTo>
                  <a:pt x="1875637" y="2490558"/>
                </a:lnTo>
                <a:lnTo>
                  <a:pt x="1875637" y="2495160"/>
                </a:lnTo>
                <a:lnTo>
                  <a:pt x="1855699" y="2510501"/>
                </a:lnTo>
                <a:lnTo>
                  <a:pt x="1865668" y="2515870"/>
                </a:lnTo>
                <a:lnTo>
                  <a:pt x="1875637" y="2515870"/>
                </a:lnTo>
                <a:lnTo>
                  <a:pt x="1855699" y="2526609"/>
                </a:lnTo>
                <a:lnTo>
                  <a:pt x="1865668" y="2535813"/>
                </a:lnTo>
                <a:lnTo>
                  <a:pt x="1855699" y="2535813"/>
                </a:lnTo>
                <a:lnTo>
                  <a:pt x="1855699" y="2546552"/>
                </a:lnTo>
                <a:lnTo>
                  <a:pt x="1815825" y="2567261"/>
                </a:lnTo>
                <a:lnTo>
                  <a:pt x="1805856" y="2577233"/>
                </a:lnTo>
                <a:lnTo>
                  <a:pt x="1785152" y="2587971"/>
                </a:lnTo>
                <a:lnTo>
                  <a:pt x="1775184" y="2593341"/>
                </a:lnTo>
                <a:lnTo>
                  <a:pt x="1765215" y="2587971"/>
                </a:lnTo>
                <a:lnTo>
                  <a:pt x="1775184" y="2582602"/>
                </a:lnTo>
                <a:lnTo>
                  <a:pt x="1775184" y="2562659"/>
                </a:lnTo>
                <a:lnTo>
                  <a:pt x="1765215" y="2557290"/>
                </a:lnTo>
                <a:lnTo>
                  <a:pt x="1775184" y="2535813"/>
                </a:lnTo>
                <a:lnTo>
                  <a:pt x="1765215" y="2535813"/>
                </a:lnTo>
                <a:lnTo>
                  <a:pt x="1765215" y="2531211"/>
                </a:lnTo>
                <a:lnTo>
                  <a:pt x="1765215" y="2521239"/>
                </a:lnTo>
                <a:lnTo>
                  <a:pt x="1775184" y="2521239"/>
                </a:lnTo>
                <a:lnTo>
                  <a:pt x="1775184" y="2510501"/>
                </a:lnTo>
                <a:lnTo>
                  <a:pt x="1765215" y="2510501"/>
                </a:lnTo>
                <a:lnTo>
                  <a:pt x="1765215" y="2521239"/>
                </a:lnTo>
                <a:lnTo>
                  <a:pt x="1746044" y="2531211"/>
                </a:lnTo>
                <a:lnTo>
                  <a:pt x="1746044" y="2535813"/>
                </a:lnTo>
                <a:lnTo>
                  <a:pt x="1765215" y="2535813"/>
                </a:lnTo>
                <a:lnTo>
                  <a:pt x="1765215" y="2541182"/>
                </a:lnTo>
                <a:lnTo>
                  <a:pt x="1735309" y="2551921"/>
                </a:lnTo>
                <a:lnTo>
                  <a:pt x="1725340" y="2546552"/>
                </a:lnTo>
                <a:lnTo>
                  <a:pt x="1715372" y="2546552"/>
                </a:lnTo>
                <a:lnTo>
                  <a:pt x="1705403" y="2535813"/>
                </a:lnTo>
                <a:lnTo>
                  <a:pt x="1725340" y="2531211"/>
                </a:lnTo>
                <a:lnTo>
                  <a:pt x="1746044" y="2521239"/>
                </a:lnTo>
                <a:lnTo>
                  <a:pt x="1735309" y="2515870"/>
                </a:lnTo>
                <a:lnTo>
                  <a:pt x="1746044" y="2510501"/>
                </a:lnTo>
                <a:lnTo>
                  <a:pt x="1735309" y="2505132"/>
                </a:lnTo>
                <a:lnTo>
                  <a:pt x="1746044" y="2495160"/>
                </a:lnTo>
                <a:lnTo>
                  <a:pt x="1756013" y="2505132"/>
                </a:lnTo>
                <a:lnTo>
                  <a:pt x="1775184" y="2505132"/>
                </a:lnTo>
                <a:lnTo>
                  <a:pt x="1805856" y="2490558"/>
                </a:lnTo>
                <a:lnTo>
                  <a:pt x="1805856" y="2485189"/>
                </a:lnTo>
                <a:lnTo>
                  <a:pt x="1785152" y="2479820"/>
                </a:lnTo>
                <a:lnTo>
                  <a:pt x="1756013" y="2479820"/>
                </a:lnTo>
                <a:lnTo>
                  <a:pt x="1756013" y="2464479"/>
                </a:lnTo>
                <a:lnTo>
                  <a:pt x="1765215" y="2459110"/>
                </a:lnTo>
                <a:lnTo>
                  <a:pt x="1756013" y="2449138"/>
                </a:lnTo>
                <a:lnTo>
                  <a:pt x="1756013" y="2443769"/>
                </a:lnTo>
                <a:lnTo>
                  <a:pt x="1756013" y="2439167"/>
                </a:lnTo>
                <a:lnTo>
                  <a:pt x="1735309" y="2439167"/>
                </a:lnTo>
                <a:lnTo>
                  <a:pt x="1715372" y="2433798"/>
                </a:lnTo>
                <a:lnTo>
                  <a:pt x="1715372" y="2443769"/>
                </a:lnTo>
                <a:lnTo>
                  <a:pt x="1705403" y="2449138"/>
                </a:lnTo>
                <a:lnTo>
                  <a:pt x="1686233" y="2449138"/>
                </a:lnTo>
                <a:lnTo>
                  <a:pt x="1686233" y="2464479"/>
                </a:lnTo>
                <a:lnTo>
                  <a:pt x="1705403" y="2464479"/>
                </a:lnTo>
                <a:lnTo>
                  <a:pt x="1735309" y="2464479"/>
                </a:lnTo>
                <a:lnTo>
                  <a:pt x="1735309" y="2479820"/>
                </a:lnTo>
                <a:lnTo>
                  <a:pt x="1746044" y="2485189"/>
                </a:lnTo>
                <a:lnTo>
                  <a:pt x="1735309" y="2495160"/>
                </a:lnTo>
                <a:lnTo>
                  <a:pt x="1705403" y="2505132"/>
                </a:lnTo>
                <a:lnTo>
                  <a:pt x="1686233" y="2515870"/>
                </a:lnTo>
                <a:lnTo>
                  <a:pt x="1655560" y="2521239"/>
                </a:lnTo>
                <a:lnTo>
                  <a:pt x="1646358" y="2510501"/>
                </a:lnTo>
                <a:lnTo>
                  <a:pt x="1655560" y="2495160"/>
                </a:lnTo>
                <a:lnTo>
                  <a:pt x="1646358" y="2490558"/>
                </a:lnTo>
                <a:lnTo>
                  <a:pt x="1636389" y="2500530"/>
                </a:lnTo>
                <a:lnTo>
                  <a:pt x="1625654" y="2500530"/>
                </a:lnTo>
                <a:lnTo>
                  <a:pt x="1605717" y="2510501"/>
                </a:lnTo>
                <a:lnTo>
                  <a:pt x="1605717" y="2515870"/>
                </a:lnTo>
                <a:lnTo>
                  <a:pt x="1586546" y="2521239"/>
                </a:lnTo>
                <a:lnTo>
                  <a:pt x="1576578" y="2521239"/>
                </a:lnTo>
                <a:lnTo>
                  <a:pt x="1565842" y="2521239"/>
                </a:lnTo>
                <a:lnTo>
                  <a:pt x="1555874" y="2526609"/>
                </a:lnTo>
                <a:lnTo>
                  <a:pt x="1535936" y="2526609"/>
                </a:lnTo>
                <a:lnTo>
                  <a:pt x="1515999" y="2510501"/>
                </a:lnTo>
                <a:lnTo>
                  <a:pt x="1526735" y="2500530"/>
                </a:lnTo>
                <a:lnTo>
                  <a:pt x="1526735" y="2490558"/>
                </a:lnTo>
                <a:lnTo>
                  <a:pt x="1545905" y="2479820"/>
                </a:lnTo>
                <a:lnTo>
                  <a:pt x="1595748" y="2454508"/>
                </a:lnTo>
                <a:lnTo>
                  <a:pt x="1605717" y="2454508"/>
                </a:lnTo>
                <a:lnTo>
                  <a:pt x="1625654" y="2443769"/>
                </a:lnTo>
                <a:lnTo>
                  <a:pt x="1636389" y="2443769"/>
                </a:lnTo>
                <a:lnTo>
                  <a:pt x="1595748" y="2439167"/>
                </a:lnTo>
                <a:lnTo>
                  <a:pt x="1595748" y="2433798"/>
                </a:lnTo>
                <a:lnTo>
                  <a:pt x="1605717" y="2428428"/>
                </a:lnTo>
                <a:lnTo>
                  <a:pt x="1625654" y="2423059"/>
                </a:lnTo>
                <a:lnTo>
                  <a:pt x="1625654" y="2433798"/>
                </a:lnTo>
                <a:lnTo>
                  <a:pt x="1646358" y="2433798"/>
                </a:lnTo>
                <a:lnTo>
                  <a:pt x="1636389" y="2428428"/>
                </a:lnTo>
                <a:lnTo>
                  <a:pt x="1655560" y="2428428"/>
                </a:lnTo>
                <a:lnTo>
                  <a:pt x="1686233" y="2418457"/>
                </a:lnTo>
                <a:lnTo>
                  <a:pt x="1665529" y="2408486"/>
                </a:lnTo>
                <a:lnTo>
                  <a:pt x="1646358" y="2408486"/>
                </a:lnTo>
                <a:lnTo>
                  <a:pt x="1636389" y="2408486"/>
                </a:lnTo>
                <a:lnTo>
                  <a:pt x="1615685" y="2418457"/>
                </a:lnTo>
                <a:lnTo>
                  <a:pt x="1605717" y="2418457"/>
                </a:lnTo>
                <a:lnTo>
                  <a:pt x="1595748" y="2408486"/>
                </a:lnTo>
                <a:lnTo>
                  <a:pt x="1586546" y="2408486"/>
                </a:lnTo>
                <a:lnTo>
                  <a:pt x="1586546" y="2403116"/>
                </a:lnTo>
                <a:lnTo>
                  <a:pt x="1565842" y="2403116"/>
                </a:lnTo>
                <a:lnTo>
                  <a:pt x="1555874" y="2418457"/>
                </a:lnTo>
                <a:lnTo>
                  <a:pt x="1545905" y="2423059"/>
                </a:lnTo>
                <a:lnTo>
                  <a:pt x="1515999" y="2428428"/>
                </a:lnTo>
                <a:lnTo>
                  <a:pt x="1515999" y="2418457"/>
                </a:lnTo>
                <a:lnTo>
                  <a:pt x="1496062" y="2418457"/>
                </a:lnTo>
                <a:lnTo>
                  <a:pt x="1475358" y="2433798"/>
                </a:lnTo>
                <a:lnTo>
                  <a:pt x="1475358" y="2423059"/>
                </a:lnTo>
                <a:lnTo>
                  <a:pt x="1475358" y="2418457"/>
                </a:lnTo>
                <a:lnTo>
                  <a:pt x="1506030" y="2403116"/>
                </a:lnTo>
                <a:lnTo>
                  <a:pt x="1526735" y="2408486"/>
                </a:lnTo>
                <a:lnTo>
                  <a:pt x="1526735" y="2413855"/>
                </a:lnTo>
                <a:lnTo>
                  <a:pt x="1535936" y="2408486"/>
                </a:lnTo>
                <a:lnTo>
                  <a:pt x="1545905" y="2397747"/>
                </a:lnTo>
                <a:lnTo>
                  <a:pt x="1545905" y="2387009"/>
                </a:lnTo>
                <a:lnTo>
                  <a:pt x="1565842" y="2387009"/>
                </a:lnTo>
                <a:lnTo>
                  <a:pt x="1576578" y="2377804"/>
                </a:lnTo>
                <a:lnTo>
                  <a:pt x="1545905" y="2382406"/>
                </a:lnTo>
                <a:lnTo>
                  <a:pt x="1545905" y="2387009"/>
                </a:lnTo>
                <a:lnTo>
                  <a:pt x="1535936" y="2387009"/>
                </a:lnTo>
                <a:lnTo>
                  <a:pt x="1515999" y="2382406"/>
                </a:lnTo>
                <a:lnTo>
                  <a:pt x="1496062" y="2392378"/>
                </a:lnTo>
                <a:lnTo>
                  <a:pt x="1506030" y="2392378"/>
                </a:lnTo>
                <a:lnTo>
                  <a:pt x="1506030" y="2397747"/>
                </a:lnTo>
                <a:lnTo>
                  <a:pt x="1466923" y="2403116"/>
                </a:lnTo>
                <a:lnTo>
                  <a:pt x="1456187" y="2397747"/>
                </a:lnTo>
                <a:lnTo>
                  <a:pt x="1475358" y="2387009"/>
                </a:lnTo>
                <a:lnTo>
                  <a:pt x="1486093" y="2377804"/>
                </a:lnTo>
                <a:lnTo>
                  <a:pt x="1515999" y="2367066"/>
                </a:lnTo>
                <a:lnTo>
                  <a:pt x="1515999" y="2361696"/>
                </a:lnTo>
                <a:lnTo>
                  <a:pt x="1535936" y="2351725"/>
                </a:lnTo>
                <a:lnTo>
                  <a:pt x="1515999" y="2346356"/>
                </a:lnTo>
                <a:lnTo>
                  <a:pt x="1535936" y="2331015"/>
                </a:lnTo>
                <a:lnTo>
                  <a:pt x="1526735" y="2325646"/>
                </a:lnTo>
                <a:lnTo>
                  <a:pt x="1526735" y="2321044"/>
                </a:lnTo>
                <a:lnTo>
                  <a:pt x="1526735" y="2315674"/>
                </a:lnTo>
                <a:lnTo>
                  <a:pt x="1545905" y="2315674"/>
                </a:lnTo>
                <a:lnTo>
                  <a:pt x="1555874" y="2305703"/>
                </a:lnTo>
                <a:lnTo>
                  <a:pt x="1545905" y="2305703"/>
                </a:lnTo>
                <a:lnTo>
                  <a:pt x="1526735" y="2315674"/>
                </a:lnTo>
                <a:lnTo>
                  <a:pt x="1515999" y="2315674"/>
                </a:lnTo>
                <a:lnTo>
                  <a:pt x="1486093" y="2321044"/>
                </a:lnTo>
                <a:lnTo>
                  <a:pt x="1456187" y="2331015"/>
                </a:lnTo>
                <a:lnTo>
                  <a:pt x="1426281" y="2336384"/>
                </a:lnTo>
                <a:lnTo>
                  <a:pt x="1415546" y="2331015"/>
                </a:lnTo>
                <a:lnTo>
                  <a:pt x="1415546" y="2341754"/>
                </a:lnTo>
                <a:lnTo>
                  <a:pt x="1466923" y="2341754"/>
                </a:lnTo>
                <a:lnTo>
                  <a:pt x="1475358" y="2346356"/>
                </a:lnTo>
                <a:lnTo>
                  <a:pt x="1475358" y="2356327"/>
                </a:lnTo>
                <a:lnTo>
                  <a:pt x="1436250" y="2372435"/>
                </a:lnTo>
                <a:lnTo>
                  <a:pt x="1407111" y="2372435"/>
                </a:lnTo>
                <a:lnTo>
                  <a:pt x="1436250" y="2377804"/>
                </a:lnTo>
                <a:lnTo>
                  <a:pt x="1446219" y="2382406"/>
                </a:lnTo>
                <a:lnTo>
                  <a:pt x="1446219" y="2387009"/>
                </a:lnTo>
                <a:lnTo>
                  <a:pt x="1415546" y="2403116"/>
                </a:lnTo>
                <a:lnTo>
                  <a:pt x="1386407" y="2408486"/>
                </a:lnTo>
                <a:lnTo>
                  <a:pt x="1365703" y="2408486"/>
                </a:lnTo>
                <a:lnTo>
                  <a:pt x="1365703" y="2403116"/>
                </a:lnTo>
                <a:lnTo>
                  <a:pt x="1376438" y="2387009"/>
                </a:lnTo>
                <a:lnTo>
                  <a:pt x="1376438" y="2382406"/>
                </a:lnTo>
                <a:lnTo>
                  <a:pt x="1376438" y="2377804"/>
                </a:lnTo>
                <a:lnTo>
                  <a:pt x="1386407" y="2377804"/>
                </a:lnTo>
                <a:lnTo>
                  <a:pt x="1396376" y="2361696"/>
                </a:lnTo>
                <a:lnTo>
                  <a:pt x="1386407" y="2351725"/>
                </a:lnTo>
                <a:lnTo>
                  <a:pt x="1396376" y="2341754"/>
                </a:lnTo>
                <a:lnTo>
                  <a:pt x="1396376" y="2325646"/>
                </a:lnTo>
                <a:lnTo>
                  <a:pt x="1415546" y="2325646"/>
                </a:lnTo>
                <a:lnTo>
                  <a:pt x="1446219" y="2305703"/>
                </a:lnTo>
                <a:lnTo>
                  <a:pt x="1456187" y="2305703"/>
                </a:lnTo>
                <a:lnTo>
                  <a:pt x="1466923" y="2305703"/>
                </a:lnTo>
                <a:lnTo>
                  <a:pt x="1486093" y="2294965"/>
                </a:lnTo>
                <a:lnTo>
                  <a:pt x="1506030" y="2290362"/>
                </a:lnTo>
                <a:lnTo>
                  <a:pt x="1526735" y="2290362"/>
                </a:lnTo>
                <a:lnTo>
                  <a:pt x="1535936" y="2300334"/>
                </a:lnTo>
                <a:lnTo>
                  <a:pt x="1565842" y="2279624"/>
                </a:lnTo>
                <a:lnTo>
                  <a:pt x="1565842" y="2284993"/>
                </a:lnTo>
                <a:lnTo>
                  <a:pt x="1576578" y="2279624"/>
                </a:lnTo>
                <a:lnTo>
                  <a:pt x="1595748" y="2274255"/>
                </a:lnTo>
                <a:lnTo>
                  <a:pt x="1605717" y="2279624"/>
                </a:lnTo>
                <a:lnTo>
                  <a:pt x="1615685" y="2274255"/>
                </a:lnTo>
                <a:lnTo>
                  <a:pt x="1615685" y="2269652"/>
                </a:lnTo>
                <a:lnTo>
                  <a:pt x="1636389" y="2259681"/>
                </a:lnTo>
                <a:lnTo>
                  <a:pt x="1636389" y="2248943"/>
                </a:lnTo>
                <a:lnTo>
                  <a:pt x="1625654" y="2248943"/>
                </a:lnTo>
                <a:lnTo>
                  <a:pt x="1605717" y="2264283"/>
                </a:lnTo>
                <a:lnTo>
                  <a:pt x="1586546" y="2264283"/>
                </a:lnTo>
                <a:lnTo>
                  <a:pt x="1565842" y="2274255"/>
                </a:lnTo>
                <a:lnTo>
                  <a:pt x="1555874" y="2269652"/>
                </a:lnTo>
                <a:lnTo>
                  <a:pt x="1576578" y="2254312"/>
                </a:lnTo>
                <a:lnTo>
                  <a:pt x="1595748" y="2254312"/>
                </a:lnTo>
                <a:lnTo>
                  <a:pt x="1576578" y="2248943"/>
                </a:lnTo>
                <a:lnTo>
                  <a:pt x="1605717" y="2233602"/>
                </a:lnTo>
                <a:lnTo>
                  <a:pt x="1636389" y="2228233"/>
                </a:lnTo>
                <a:lnTo>
                  <a:pt x="1636389" y="2218261"/>
                </a:lnTo>
                <a:lnTo>
                  <a:pt x="1625654" y="2223630"/>
                </a:lnTo>
                <a:lnTo>
                  <a:pt x="1605717" y="2218261"/>
                </a:lnTo>
                <a:lnTo>
                  <a:pt x="1595748" y="2223630"/>
                </a:lnTo>
                <a:lnTo>
                  <a:pt x="1576578" y="2223630"/>
                </a:lnTo>
                <a:lnTo>
                  <a:pt x="1576578" y="2212892"/>
                </a:lnTo>
                <a:lnTo>
                  <a:pt x="1555874" y="2223630"/>
                </a:lnTo>
                <a:lnTo>
                  <a:pt x="1565842" y="2233602"/>
                </a:lnTo>
                <a:lnTo>
                  <a:pt x="1576578" y="2248943"/>
                </a:lnTo>
                <a:lnTo>
                  <a:pt x="1545905" y="2259681"/>
                </a:lnTo>
                <a:lnTo>
                  <a:pt x="1526735" y="2269652"/>
                </a:lnTo>
                <a:lnTo>
                  <a:pt x="1515999" y="2274255"/>
                </a:lnTo>
                <a:lnTo>
                  <a:pt x="1486093" y="2274255"/>
                </a:lnTo>
                <a:lnTo>
                  <a:pt x="1486093" y="2269652"/>
                </a:lnTo>
                <a:lnTo>
                  <a:pt x="1496062" y="2254312"/>
                </a:lnTo>
                <a:lnTo>
                  <a:pt x="1545905" y="2238204"/>
                </a:lnTo>
                <a:lnTo>
                  <a:pt x="1535936" y="2238204"/>
                </a:lnTo>
                <a:lnTo>
                  <a:pt x="1526735" y="2238204"/>
                </a:lnTo>
                <a:lnTo>
                  <a:pt x="1475358" y="2238204"/>
                </a:lnTo>
                <a:lnTo>
                  <a:pt x="1466923" y="2238204"/>
                </a:lnTo>
                <a:lnTo>
                  <a:pt x="1446219" y="2238204"/>
                </a:lnTo>
                <a:lnTo>
                  <a:pt x="1415546" y="2238204"/>
                </a:lnTo>
                <a:lnTo>
                  <a:pt x="1415546" y="2233602"/>
                </a:lnTo>
                <a:lnTo>
                  <a:pt x="1396376" y="2238204"/>
                </a:lnTo>
                <a:lnTo>
                  <a:pt x="1386407" y="2248943"/>
                </a:lnTo>
                <a:lnTo>
                  <a:pt x="1357268" y="2243573"/>
                </a:lnTo>
                <a:lnTo>
                  <a:pt x="1346532" y="2238204"/>
                </a:lnTo>
                <a:lnTo>
                  <a:pt x="1336564" y="2238204"/>
                </a:lnTo>
                <a:lnTo>
                  <a:pt x="1326595" y="2248943"/>
                </a:lnTo>
                <a:lnTo>
                  <a:pt x="1305891" y="2233602"/>
                </a:lnTo>
                <a:lnTo>
                  <a:pt x="1286721" y="2248943"/>
                </a:lnTo>
                <a:lnTo>
                  <a:pt x="1266783" y="2248943"/>
                </a:lnTo>
                <a:lnTo>
                  <a:pt x="1276752" y="2243573"/>
                </a:lnTo>
                <a:lnTo>
                  <a:pt x="1276752" y="2238204"/>
                </a:lnTo>
                <a:lnTo>
                  <a:pt x="1326595" y="2212892"/>
                </a:lnTo>
                <a:lnTo>
                  <a:pt x="1316626" y="2207523"/>
                </a:lnTo>
                <a:lnTo>
                  <a:pt x="1326595" y="2202153"/>
                </a:lnTo>
                <a:lnTo>
                  <a:pt x="1326595" y="2187580"/>
                </a:lnTo>
                <a:lnTo>
                  <a:pt x="1336564" y="2176841"/>
                </a:lnTo>
                <a:lnTo>
                  <a:pt x="1346532" y="2176841"/>
                </a:lnTo>
                <a:lnTo>
                  <a:pt x="1365703" y="2182211"/>
                </a:lnTo>
                <a:lnTo>
                  <a:pt x="1386407" y="2187580"/>
                </a:lnTo>
                <a:lnTo>
                  <a:pt x="1386407" y="2197551"/>
                </a:lnTo>
                <a:lnTo>
                  <a:pt x="1357268" y="2202153"/>
                </a:lnTo>
                <a:lnTo>
                  <a:pt x="1357268" y="2218261"/>
                </a:lnTo>
                <a:lnTo>
                  <a:pt x="1386407" y="2202153"/>
                </a:lnTo>
                <a:lnTo>
                  <a:pt x="1386407" y="2197551"/>
                </a:lnTo>
                <a:lnTo>
                  <a:pt x="1415546" y="2187580"/>
                </a:lnTo>
                <a:lnTo>
                  <a:pt x="1436250" y="2187580"/>
                </a:lnTo>
                <a:lnTo>
                  <a:pt x="1446219" y="2182211"/>
                </a:lnTo>
                <a:lnTo>
                  <a:pt x="1486093" y="2182211"/>
                </a:lnTo>
                <a:lnTo>
                  <a:pt x="1515999" y="2166870"/>
                </a:lnTo>
                <a:lnTo>
                  <a:pt x="1475358" y="2166870"/>
                </a:lnTo>
                <a:lnTo>
                  <a:pt x="1466923" y="2176841"/>
                </a:lnTo>
                <a:lnTo>
                  <a:pt x="1446219" y="2171472"/>
                </a:lnTo>
                <a:lnTo>
                  <a:pt x="1446219" y="2161501"/>
                </a:lnTo>
                <a:lnTo>
                  <a:pt x="1407111" y="2161501"/>
                </a:lnTo>
                <a:lnTo>
                  <a:pt x="1407111" y="2166870"/>
                </a:lnTo>
                <a:lnTo>
                  <a:pt x="1426281" y="2166870"/>
                </a:lnTo>
                <a:lnTo>
                  <a:pt x="1426281" y="2176841"/>
                </a:lnTo>
                <a:lnTo>
                  <a:pt x="1415546" y="2182211"/>
                </a:lnTo>
                <a:lnTo>
                  <a:pt x="1415546" y="2187580"/>
                </a:lnTo>
                <a:lnTo>
                  <a:pt x="1396376" y="2171472"/>
                </a:lnTo>
                <a:lnTo>
                  <a:pt x="1376438" y="2176841"/>
                </a:lnTo>
                <a:lnTo>
                  <a:pt x="1376438" y="2166870"/>
                </a:lnTo>
                <a:lnTo>
                  <a:pt x="1396376" y="2151529"/>
                </a:lnTo>
                <a:lnTo>
                  <a:pt x="1396376" y="2146160"/>
                </a:lnTo>
                <a:lnTo>
                  <a:pt x="1376438" y="2151529"/>
                </a:lnTo>
                <a:lnTo>
                  <a:pt x="1365703" y="2151529"/>
                </a:lnTo>
                <a:lnTo>
                  <a:pt x="1365703" y="2156131"/>
                </a:lnTo>
                <a:lnTo>
                  <a:pt x="1326595" y="2161501"/>
                </a:lnTo>
                <a:lnTo>
                  <a:pt x="1316626" y="2156131"/>
                </a:lnTo>
                <a:lnTo>
                  <a:pt x="1297456" y="2156131"/>
                </a:lnTo>
                <a:lnTo>
                  <a:pt x="1305891" y="2146160"/>
                </a:lnTo>
                <a:lnTo>
                  <a:pt x="1286721" y="2140791"/>
                </a:lnTo>
                <a:lnTo>
                  <a:pt x="1305891" y="2136189"/>
                </a:lnTo>
                <a:lnTo>
                  <a:pt x="1297456" y="2125450"/>
                </a:lnTo>
                <a:lnTo>
                  <a:pt x="1336564" y="2115479"/>
                </a:lnTo>
                <a:lnTo>
                  <a:pt x="1346532" y="2115479"/>
                </a:lnTo>
                <a:lnTo>
                  <a:pt x="1346532" y="2120081"/>
                </a:lnTo>
                <a:lnTo>
                  <a:pt x="1365703" y="2120081"/>
                </a:lnTo>
                <a:lnTo>
                  <a:pt x="1376438" y="2110109"/>
                </a:lnTo>
                <a:lnTo>
                  <a:pt x="1396376" y="2110109"/>
                </a:lnTo>
                <a:lnTo>
                  <a:pt x="1396376" y="2105507"/>
                </a:lnTo>
                <a:lnTo>
                  <a:pt x="1415546" y="2105507"/>
                </a:lnTo>
                <a:lnTo>
                  <a:pt x="1426281" y="2100138"/>
                </a:lnTo>
                <a:lnTo>
                  <a:pt x="1415546" y="2094769"/>
                </a:lnTo>
                <a:lnTo>
                  <a:pt x="1396376" y="2105507"/>
                </a:lnTo>
                <a:lnTo>
                  <a:pt x="1386407" y="2105507"/>
                </a:lnTo>
                <a:lnTo>
                  <a:pt x="1376438" y="2110109"/>
                </a:lnTo>
                <a:lnTo>
                  <a:pt x="1336564" y="2100138"/>
                </a:lnTo>
                <a:lnTo>
                  <a:pt x="1336564" y="2084030"/>
                </a:lnTo>
                <a:lnTo>
                  <a:pt x="1316626" y="2089400"/>
                </a:lnTo>
                <a:lnTo>
                  <a:pt x="1305891" y="2079428"/>
                </a:lnTo>
                <a:lnTo>
                  <a:pt x="1297456" y="2084030"/>
                </a:lnTo>
                <a:lnTo>
                  <a:pt x="1286721" y="2084030"/>
                </a:lnTo>
                <a:lnTo>
                  <a:pt x="1286721" y="2079428"/>
                </a:lnTo>
                <a:lnTo>
                  <a:pt x="1276752" y="2074826"/>
                </a:lnTo>
                <a:lnTo>
                  <a:pt x="1286721" y="2069457"/>
                </a:lnTo>
                <a:lnTo>
                  <a:pt x="1256815" y="2064087"/>
                </a:lnTo>
                <a:lnTo>
                  <a:pt x="1237644" y="2079428"/>
                </a:lnTo>
                <a:lnTo>
                  <a:pt x="1216940" y="2084030"/>
                </a:lnTo>
                <a:lnTo>
                  <a:pt x="1206971" y="2084030"/>
                </a:lnTo>
                <a:lnTo>
                  <a:pt x="1196236" y="2079428"/>
                </a:lnTo>
                <a:lnTo>
                  <a:pt x="1186267" y="2084030"/>
                </a:lnTo>
                <a:lnTo>
                  <a:pt x="1157128" y="2074826"/>
                </a:lnTo>
                <a:lnTo>
                  <a:pt x="1186267" y="2064087"/>
                </a:lnTo>
                <a:lnTo>
                  <a:pt x="1196236" y="2064087"/>
                </a:lnTo>
                <a:lnTo>
                  <a:pt x="1206971" y="2053349"/>
                </a:lnTo>
                <a:lnTo>
                  <a:pt x="1226909" y="2043378"/>
                </a:lnTo>
                <a:lnTo>
                  <a:pt x="1256815" y="2038775"/>
                </a:lnTo>
                <a:lnTo>
                  <a:pt x="1256815" y="2028037"/>
                </a:lnTo>
                <a:lnTo>
                  <a:pt x="1266783" y="2028037"/>
                </a:lnTo>
                <a:lnTo>
                  <a:pt x="1297456" y="2018065"/>
                </a:lnTo>
                <a:lnTo>
                  <a:pt x="1297456" y="2012696"/>
                </a:lnTo>
                <a:lnTo>
                  <a:pt x="1266783" y="2018065"/>
                </a:lnTo>
                <a:lnTo>
                  <a:pt x="1237644" y="2022668"/>
                </a:lnTo>
                <a:lnTo>
                  <a:pt x="1237644" y="2028037"/>
                </a:lnTo>
                <a:lnTo>
                  <a:pt x="1216940" y="2028037"/>
                </a:lnTo>
                <a:lnTo>
                  <a:pt x="1226909" y="2033406"/>
                </a:lnTo>
                <a:lnTo>
                  <a:pt x="1226909" y="2043378"/>
                </a:lnTo>
                <a:lnTo>
                  <a:pt x="1216940" y="2043378"/>
                </a:lnTo>
                <a:lnTo>
                  <a:pt x="1206971" y="2048747"/>
                </a:lnTo>
                <a:lnTo>
                  <a:pt x="1206971" y="2053349"/>
                </a:lnTo>
                <a:lnTo>
                  <a:pt x="1186267" y="2058718"/>
                </a:lnTo>
                <a:lnTo>
                  <a:pt x="1157128" y="2058718"/>
                </a:lnTo>
                <a:lnTo>
                  <a:pt x="1136424" y="2064087"/>
                </a:lnTo>
                <a:lnTo>
                  <a:pt x="1117254" y="2074826"/>
                </a:lnTo>
                <a:lnTo>
                  <a:pt x="1097317" y="2064087"/>
                </a:lnTo>
                <a:lnTo>
                  <a:pt x="1107285" y="2058718"/>
                </a:lnTo>
                <a:lnTo>
                  <a:pt x="1097317" y="2058718"/>
                </a:lnTo>
                <a:lnTo>
                  <a:pt x="1087348" y="2064087"/>
                </a:lnTo>
                <a:lnTo>
                  <a:pt x="1037505" y="2064087"/>
                </a:lnTo>
                <a:lnTo>
                  <a:pt x="1007599" y="2048747"/>
                </a:lnTo>
                <a:lnTo>
                  <a:pt x="1047474" y="2033406"/>
                </a:lnTo>
                <a:lnTo>
                  <a:pt x="1067411" y="2033406"/>
                </a:lnTo>
                <a:lnTo>
                  <a:pt x="1076612" y="2028037"/>
                </a:lnTo>
                <a:lnTo>
                  <a:pt x="1097317" y="2028037"/>
                </a:lnTo>
                <a:lnTo>
                  <a:pt x="1097317" y="2033406"/>
                </a:lnTo>
                <a:lnTo>
                  <a:pt x="1136424" y="2033406"/>
                </a:lnTo>
                <a:lnTo>
                  <a:pt x="1136424" y="2038775"/>
                </a:lnTo>
                <a:lnTo>
                  <a:pt x="1177066" y="2038775"/>
                </a:lnTo>
                <a:lnTo>
                  <a:pt x="1186267" y="2043378"/>
                </a:lnTo>
                <a:lnTo>
                  <a:pt x="1186267" y="2033406"/>
                </a:lnTo>
                <a:lnTo>
                  <a:pt x="1196236" y="2022668"/>
                </a:lnTo>
                <a:lnTo>
                  <a:pt x="1206971" y="2018065"/>
                </a:lnTo>
                <a:lnTo>
                  <a:pt x="1216940" y="2018065"/>
                </a:lnTo>
                <a:lnTo>
                  <a:pt x="1226909" y="2007327"/>
                </a:lnTo>
                <a:lnTo>
                  <a:pt x="1206971" y="2012696"/>
                </a:lnTo>
                <a:lnTo>
                  <a:pt x="1177066" y="2007327"/>
                </a:lnTo>
                <a:lnTo>
                  <a:pt x="1157128" y="2007327"/>
                </a:lnTo>
                <a:lnTo>
                  <a:pt x="1147160" y="1997356"/>
                </a:lnTo>
                <a:lnTo>
                  <a:pt x="1177066" y="1997356"/>
                </a:lnTo>
                <a:lnTo>
                  <a:pt x="1216940" y="1987384"/>
                </a:lnTo>
                <a:lnTo>
                  <a:pt x="1216940" y="1982015"/>
                </a:lnTo>
                <a:lnTo>
                  <a:pt x="1216940" y="1971276"/>
                </a:lnTo>
                <a:lnTo>
                  <a:pt x="1226909" y="1976646"/>
                </a:lnTo>
                <a:lnTo>
                  <a:pt x="1237644" y="1971276"/>
                </a:lnTo>
                <a:lnTo>
                  <a:pt x="1246079" y="1966674"/>
                </a:lnTo>
                <a:lnTo>
                  <a:pt x="1266783" y="1961305"/>
                </a:lnTo>
                <a:lnTo>
                  <a:pt x="1276752" y="1961305"/>
                </a:lnTo>
                <a:lnTo>
                  <a:pt x="1276752" y="1956703"/>
                </a:lnTo>
                <a:lnTo>
                  <a:pt x="1256815" y="1956703"/>
                </a:lnTo>
                <a:lnTo>
                  <a:pt x="1246079" y="1961305"/>
                </a:lnTo>
                <a:lnTo>
                  <a:pt x="1246079" y="1966674"/>
                </a:lnTo>
                <a:lnTo>
                  <a:pt x="1226909" y="1961305"/>
                </a:lnTo>
                <a:lnTo>
                  <a:pt x="1216940" y="1971276"/>
                </a:lnTo>
                <a:lnTo>
                  <a:pt x="1196236" y="1971276"/>
                </a:lnTo>
                <a:lnTo>
                  <a:pt x="1177066" y="1982015"/>
                </a:lnTo>
                <a:lnTo>
                  <a:pt x="1147160" y="1987384"/>
                </a:lnTo>
                <a:lnTo>
                  <a:pt x="1147160" y="1991986"/>
                </a:lnTo>
                <a:lnTo>
                  <a:pt x="1117254" y="1991986"/>
                </a:lnTo>
                <a:lnTo>
                  <a:pt x="1117254" y="1987384"/>
                </a:lnTo>
                <a:lnTo>
                  <a:pt x="1136424" y="1982015"/>
                </a:lnTo>
                <a:lnTo>
                  <a:pt x="1126456" y="1976646"/>
                </a:lnTo>
                <a:lnTo>
                  <a:pt x="1147160" y="1966674"/>
                </a:lnTo>
                <a:lnTo>
                  <a:pt x="1167097" y="1966674"/>
                </a:lnTo>
                <a:lnTo>
                  <a:pt x="1167097" y="1961305"/>
                </a:lnTo>
                <a:lnTo>
                  <a:pt x="1186267" y="1961305"/>
                </a:lnTo>
                <a:lnTo>
                  <a:pt x="1196236" y="1966674"/>
                </a:lnTo>
                <a:lnTo>
                  <a:pt x="1226909" y="1956703"/>
                </a:lnTo>
                <a:lnTo>
                  <a:pt x="1246079" y="1945964"/>
                </a:lnTo>
                <a:lnTo>
                  <a:pt x="1256815" y="1945964"/>
                </a:lnTo>
                <a:lnTo>
                  <a:pt x="1316626" y="1930624"/>
                </a:lnTo>
                <a:lnTo>
                  <a:pt x="1326595" y="1920652"/>
                </a:lnTo>
                <a:lnTo>
                  <a:pt x="1326595" y="1926021"/>
                </a:lnTo>
                <a:lnTo>
                  <a:pt x="1346532" y="1920652"/>
                </a:lnTo>
                <a:lnTo>
                  <a:pt x="1336564" y="1909914"/>
                </a:lnTo>
                <a:lnTo>
                  <a:pt x="1316626" y="1915283"/>
                </a:lnTo>
                <a:lnTo>
                  <a:pt x="1286721" y="1926021"/>
                </a:lnTo>
                <a:lnTo>
                  <a:pt x="1276752" y="1920652"/>
                </a:lnTo>
                <a:lnTo>
                  <a:pt x="1256815" y="1926021"/>
                </a:lnTo>
                <a:lnTo>
                  <a:pt x="1237644" y="1935226"/>
                </a:lnTo>
                <a:lnTo>
                  <a:pt x="1246079" y="1940595"/>
                </a:lnTo>
                <a:lnTo>
                  <a:pt x="1246079" y="1945964"/>
                </a:lnTo>
                <a:lnTo>
                  <a:pt x="1196236" y="1945964"/>
                </a:lnTo>
                <a:lnTo>
                  <a:pt x="1186267" y="1940595"/>
                </a:lnTo>
                <a:lnTo>
                  <a:pt x="1157128" y="1951334"/>
                </a:lnTo>
                <a:lnTo>
                  <a:pt x="1136424" y="1935226"/>
                </a:lnTo>
                <a:lnTo>
                  <a:pt x="1136424" y="1945964"/>
                </a:lnTo>
                <a:lnTo>
                  <a:pt x="1117254" y="1956703"/>
                </a:lnTo>
                <a:lnTo>
                  <a:pt x="1097317" y="1956703"/>
                </a:lnTo>
                <a:lnTo>
                  <a:pt x="1087348" y="1961305"/>
                </a:lnTo>
                <a:lnTo>
                  <a:pt x="1067411" y="1956703"/>
                </a:lnTo>
                <a:lnTo>
                  <a:pt x="1076612" y="1951334"/>
                </a:lnTo>
                <a:lnTo>
                  <a:pt x="1076612" y="1945964"/>
                </a:lnTo>
                <a:lnTo>
                  <a:pt x="1097317" y="1945964"/>
                </a:lnTo>
                <a:lnTo>
                  <a:pt x="1126456" y="1930624"/>
                </a:lnTo>
                <a:lnTo>
                  <a:pt x="1136424" y="1930624"/>
                </a:lnTo>
                <a:lnTo>
                  <a:pt x="1147160" y="1920652"/>
                </a:lnTo>
                <a:lnTo>
                  <a:pt x="1157128" y="1915283"/>
                </a:lnTo>
                <a:lnTo>
                  <a:pt x="1177066" y="1915283"/>
                </a:lnTo>
                <a:lnTo>
                  <a:pt x="1196236" y="1904545"/>
                </a:lnTo>
                <a:lnTo>
                  <a:pt x="1216940" y="1904545"/>
                </a:lnTo>
                <a:lnTo>
                  <a:pt x="1226909" y="1894573"/>
                </a:lnTo>
                <a:lnTo>
                  <a:pt x="1196236" y="1889971"/>
                </a:lnTo>
                <a:lnTo>
                  <a:pt x="1226909" y="1884602"/>
                </a:lnTo>
                <a:lnTo>
                  <a:pt x="1246079" y="1894573"/>
                </a:lnTo>
                <a:lnTo>
                  <a:pt x="1276752" y="1879232"/>
                </a:lnTo>
                <a:lnTo>
                  <a:pt x="1297456" y="1879232"/>
                </a:lnTo>
                <a:lnTo>
                  <a:pt x="1326595" y="1863892"/>
                </a:lnTo>
                <a:lnTo>
                  <a:pt x="1316626" y="1863892"/>
                </a:lnTo>
                <a:lnTo>
                  <a:pt x="1316626" y="1853920"/>
                </a:lnTo>
                <a:lnTo>
                  <a:pt x="1346532" y="1853920"/>
                </a:lnTo>
                <a:lnTo>
                  <a:pt x="1336564" y="1858523"/>
                </a:lnTo>
                <a:lnTo>
                  <a:pt x="1346532" y="1858523"/>
                </a:lnTo>
                <a:lnTo>
                  <a:pt x="1365703" y="1853920"/>
                </a:lnTo>
                <a:lnTo>
                  <a:pt x="1365703" y="1848551"/>
                </a:lnTo>
                <a:lnTo>
                  <a:pt x="1336564" y="1848551"/>
                </a:lnTo>
                <a:lnTo>
                  <a:pt x="1336564" y="1837813"/>
                </a:lnTo>
                <a:lnTo>
                  <a:pt x="1316626" y="1843182"/>
                </a:lnTo>
                <a:lnTo>
                  <a:pt x="1297456" y="1837813"/>
                </a:lnTo>
                <a:lnTo>
                  <a:pt x="1336564" y="1833210"/>
                </a:lnTo>
                <a:lnTo>
                  <a:pt x="1336564" y="1822472"/>
                </a:lnTo>
                <a:lnTo>
                  <a:pt x="1365703" y="1817870"/>
                </a:lnTo>
                <a:lnTo>
                  <a:pt x="1376438" y="1817870"/>
                </a:lnTo>
                <a:lnTo>
                  <a:pt x="1386407" y="1822472"/>
                </a:lnTo>
                <a:lnTo>
                  <a:pt x="1386407" y="1837813"/>
                </a:lnTo>
                <a:lnTo>
                  <a:pt x="1407111" y="1843182"/>
                </a:lnTo>
                <a:lnTo>
                  <a:pt x="1436250" y="1843182"/>
                </a:lnTo>
                <a:lnTo>
                  <a:pt x="1456187" y="1827841"/>
                </a:lnTo>
                <a:lnTo>
                  <a:pt x="1475358" y="1827841"/>
                </a:lnTo>
                <a:lnTo>
                  <a:pt x="1486093" y="1822472"/>
                </a:lnTo>
                <a:lnTo>
                  <a:pt x="1506030" y="1822472"/>
                </a:lnTo>
                <a:lnTo>
                  <a:pt x="1526735" y="1817870"/>
                </a:lnTo>
                <a:lnTo>
                  <a:pt x="1526735" y="1812500"/>
                </a:lnTo>
                <a:lnTo>
                  <a:pt x="1545905" y="1807131"/>
                </a:lnTo>
                <a:lnTo>
                  <a:pt x="1545905" y="1797160"/>
                </a:lnTo>
                <a:lnTo>
                  <a:pt x="1565842" y="1786421"/>
                </a:lnTo>
                <a:lnTo>
                  <a:pt x="1576578" y="1786421"/>
                </a:lnTo>
                <a:lnTo>
                  <a:pt x="1576578" y="1791791"/>
                </a:lnTo>
                <a:lnTo>
                  <a:pt x="1595748" y="1797160"/>
                </a:lnTo>
                <a:lnTo>
                  <a:pt x="1615685" y="1786421"/>
                </a:lnTo>
                <a:lnTo>
                  <a:pt x="1646358" y="1771848"/>
                </a:lnTo>
                <a:lnTo>
                  <a:pt x="1665529" y="1766478"/>
                </a:lnTo>
                <a:lnTo>
                  <a:pt x="1675497" y="1761109"/>
                </a:lnTo>
                <a:lnTo>
                  <a:pt x="1646358" y="1761109"/>
                </a:lnTo>
                <a:lnTo>
                  <a:pt x="1646358" y="1755740"/>
                </a:lnTo>
                <a:lnTo>
                  <a:pt x="1665529" y="1755740"/>
                </a:lnTo>
                <a:lnTo>
                  <a:pt x="1675497" y="1750371"/>
                </a:lnTo>
                <a:lnTo>
                  <a:pt x="1686233" y="1750371"/>
                </a:lnTo>
                <a:lnTo>
                  <a:pt x="1675497" y="1741166"/>
                </a:lnTo>
                <a:lnTo>
                  <a:pt x="1686233" y="1741166"/>
                </a:lnTo>
                <a:lnTo>
                  <a:pt x="1696201" y="1741166"/>
                </a:lnTo>
                <a:lnTo>
                  <a:pt x="1715372" y="1725059"/>
                </a:lnTo>
                <a:lnTo>
                  <a:pt x="1696201" y="1719689"/>
                </a:lnTo>
                <a:lnTo>
                  <a:pt x="1696201" y="1715087"/>
                </a:lnTo>
                <a:lnTo>
                  <a:pt x="1746044" y="1715087"/>
                </a:lnTo>
                <a:lnTo>
                  <a:pt x="1756013" y="1719689"/>
                </a:lnTo>
                <a:lnTo>
                  <a:pt x="1775184" y="1719689"/>
                </a:lnTo>
                <a:lnTo>
                  <a:pt x="1785152" y="1725059"/>
                </a:lnTo>
                <a:lnTo>
                  <a:pt x="1795121" y="1725059"/>
                </a:lnTo>
                <a:lnTo>
                  <a:pt x="1756013" y="1709718"/>
                </a:lnTo>
                <a:lnTo>
                  <a:pt x="1735309" y="1709718"/>
                </a:lnTo>
                <a:lnTo>
                  <a:pt x="1725340" y="1694377"/>
                </a:lnTo>
                <a:lnTo>
                  <a:pt x="1725340" y="1689008"/>
                </a:lnTo>
                <a:lnTo>
                  <a:pt x="1746044" y="1684406"/>
                </a:lnTo>
                <a:lnTo>
                  <a:pt x="1756013" y="1694377"/>
                </a:lnTo>
                <a:lnTo>
                  <a:pt x="1765215" y="1694377"/>
                </a:lnTo>
                <a:lnTo>
                  <a:pt x="1795121" y="1715087"/>
                </a:lnTo>
                <a:lnTo>
                  <a:pt x="1795121" y="1709718"/>
                </a:lnTo>
                <a:lnTo>
                  <a:pt x="1805856" y="1709718"/>
                </a:lnTo>
                <a:lnTo>
                  <a:pt x="1815825" y="1715087"/>
                </a:lnTo>
                <a:lnTo>
                  <a:pt x="1825027" y="1715087"/>
                </a:lnTo>
                <a:lnTo>
                  <a:pt x="1844964" y="1705116"/>
                </a:lnTo>
                <a:lnTo>
                  <a:pt x="1875637" y="1694377"/>
                </a:lnTo>
                <a:lnTo>
                  <a:pt x="1855699" y="1684406"/>
                </a:lnTo>
                <a:lnTo>
                  <a:pt x="1815825" y="1669065"/>
                </a:lnTo>
                <a:lnTo>
                  <a:pt x="1795121" y="1679037"/>
                </a:lnTo>
                <a:lnTo>
                  <a:pt x="1785152" y="1673667"/>
                </a:lnTo>
                <a:lnTo>
                  <a:pt x="1765215" y="1673667"/>
                </a:lnTo>
                <a:lnTo>
                  <a:pt x="1765215" y="1663696"/>
                </a:lnTo>
                <a:lnTo>
                  <a:pt x="1735309" y="1658327"/>
                </a:lnTo>
                <a:lnTo>
                  <a:pt x="1746044" y="1658327"/>
                </a:lnTo>
                <a:lnTo>
                  <a:pt x="1756013" y="1653725"/>
                </a:lnTo>
                <a:lnTo>
                  <a:pt x="1746044" y="1642986"/>
                </a:lnTo>
                <a:lnTo>
                  <a:pt x="1735309" y="1633015"/>
                </a:lnTo>
                <a:lnTo>
                  <a:pt x="1775184" y="1627645"/>
                </a:lnTo>
                <a:lnTo>
                  <a:pt x="1795121" y="1642986"/>
                </a:lnTo>
                <a:lnTo>
                  <a:pt x="1795121" y="1653725"/>
                </a:lnTo>
                <a:lnTo>
                  <a:pt x="1815825" y="1658327"/>
                </a:lnTo>
                <a:lnTo>
                  <a:pt x="1834995" y="1663696"/>
                </a:lnTo>
                <a:lnTo>
                  <a:pt x="1865668" y="1669065"/>
                </a:lnTo>
                <a:lnTo>
                  <a:pt x="1884839" y="1684406"/>
                </a:lnTo>
                <a:lnTo>
                  <a:pt x="1904776" y="1684406"/>
                </a:lnTo>
                <a:lnTo>
                  <a:pt x="1915511" y="1673667"/>
                </a:lnTo>
                <a:lnTo>
                  <a:pt x="1925480" y="1673667"/>
                </a:lnTo>
                <a:lnTo>
                  <a:pt x="1915511" y="1669065"/>
                </a:lnTo>
                <a:lnTo>
                  <a:pt x="1904776" y="1658327"/>
                </a:lnTo>
                <a:lnTo>
                  <a:pt x="1915511" y="1658327"/>
                </a:lnTo>
                <a:lnTo>
                  <a:pt x="1925480" y="1653725"/>
                </a:lnTo>
                <a:lnTo>
                  <a:pt x="1944650" y="1663696"/>
                </a:lnTo>
                <a:lnTo>
                  <a:pt x="1964588" y="1658327"/>
                </a:lnTo>
                <a:lnTo>
                  <a:pt x="1954619" y="1653725"/>
                </a:lnTo>
                <a:lnTo>
                  <a:pt x="1935449" y="1648355"/>
                </a:lnTo>
                <a:lnTo>
                  <a:pt x="1975323" y="1633015"/>
                </a:lnTo>
                <a:lnTo>
                  <a:pt x="1975323" y="1653725"/>
                </a:lnTo>
                <a:lnTo>
                  <a:pt x="1994494" y="1642986"/>
                </a:lnTo>
                <a:lnTo>
                  <a:pt x="2014431" y="1637617"/>
                </a:lnTo>
                <a:lnTo>
                  <a:pt x="2025166" y="1627645"/>
                </a:lnTo>
                <a:lnTo>
                  <a:pt x="2074243" y="1612305"/>
                </a:lnTo>
                <a:lnTo>
                  <a:pt x="2074243" y="1601566"/>
                </a:lnTo>
                <a:lnTo>
                  <a:pt x="2084978" y="1586992"/>
                </a:lnTo>
                <a:lnTo>
                  <a:pt x="2094947" y="1581623"/>
                </a:lnTo>
                <a:lnTo>
                  <a:pt x="2104915" y="1581623"/>
                </a:lnTo>
                <a:lnTo>
                  <a:pt x="2094947" y="1586992"/>
                </a:lnTo>
                <a:lnTo>
                  <a:pt x="2124086" y="1591595"/>
                </a:lnTo>
                <a:lnTo>
                  <a:pt x="2124086" y="1576254"/>
                </a:lnTo>
                <a:lnTo>
                  <a:pt x="2144790" y="1581623"/>
                </a:lnTo>
                <a:lnTo>
                  <a:pt x="2183898" y="1560913"/>
                </a:lnTo>
                <a:lnTo>
                  <a:pt x="2204602" y="1555544"/>
                </a:lnTo>
                <a:lnTo>
                  <a:pt x="2214570" y="1550942"/>
                </a:lnTo>
                <a:lnTo>
                  <a:pt x="2224539" y="1545573"/>
                </a:lnTo>
                <a:lnTo>
                  <a:pt x="2274382" y="1530232"/>
                </a:lnTo>
                <a:lnTo>
                  <a:pt x="2314257" y="1509522"/>
                </a:lnTo>
                <a:lnTo>
                  <a:pt x="2314257" y="1504153"/>
                </a:lnTo>
                <a:lnTo>
                  <a:pt x="2334194" y="1504153"/>
                </a:lnTo>
                <a:lnTo>
                  <a:pt x="2353364" y="1494182"/>
                </a:lnTo>
                <a:lnTo>
                  <a:pt x="2394006" y="1478841"/>
                </a:lnTo>
                <a:lnTo>
                  <a:pt x="2423912" y="1463500"/>
                </a:lnTo>
                <a:lnTo>
                  <a:pt x="2433880" y="1452762"/>
                </a:lnTo>
                <a:lnTo>
                  <a:pt x="2443849" y="1458131"/>
                </a:lnTo>
                <a:lnTo>
                  <a:pt x="2473755" y="1447393"/>
                </a:lnTo>
                <a:lnTo>
                  <a:pt x="2473755" y="1432819"/>
                </a:lnTo>
                <a:lnTo>
                  <a:pt x="2463019" y="1427450"/>
                </a:lnTo>
                <a:lnTo>
                  <a:pt x="2483723" y="1427450"/>
                </a:lnTo>
                <a:lnTo>
                  <a:pt x="2493692" y="1432819"/>
                </a:lnTo>
                <a:lnTo>
                  <a:pt x="2503661" y="1432819"/>
                </a:lnTo>
                <a:lnTo>
                  <a:pt x="2533567" y="1416711"/>
                </a:lnTo>
                <a:lnTo>
                  <a:pt x="2533567" y="1411342"/>
                </a:lnTo>
                <a:lnTo>
                  <a:pt x="2553504" y="1411342"/>
                </a:lnTo>
                <a:lnTo>
                  <a:pt x="2572674" y="1396768"/>
                </a:lnTo>
                <a:lnTo>
                  <a:pt x="2572674" y="1386030"/>
                </a:lnTo>
                <a:lnTo>
                  <a:pt x="2563472" y="1396768"/>
                </a:lnTo>
                <a:lnTo>
                  <a:pt x="2543535" y="1391399"/>
                </a:lnTo>
                <a:lnTo>
                  <a:pt x="2533567" y="1396768"/>
                </a:lnTo>
                <a:lnTo>
                  <a:pt x="2514396" y="1396768"/>
                </a:lnTo>
                <a:lnTo>
                  <a:pt x="2493692" y="1411342"/>
                </a:lnTo>
                <a:lnTo>
                  <a:pt x="2473755" y="1411342"/>
                </a:lnTo>
                <a:lnTo>
                  <a:pt x="2443849" y="1422080"/>
                </a:lnTo>
                <a:lnTo>
                  <a:pt x="2433880" y="1422080"/>
                </a:lnTo>
                <a:lnTo>
                  <a:pt x="2433880" y="1438188"/>
                </a:lnTo>
                <a:lnTo>
                  <a:pt x="2413176" y="1432819"/>
                </a:lnTo>
                <a:lnTo>
                  <a:pt x="2394006" y="1438188"/>
                </a:lnTo>
                <a:lnTo>
                  <a:pt x="2374068" y="1442790"/>
                </a:lnTo>
                <a:lnTo>
                  <a:pt x="2364100" y="1447393"/>
                </a:lnTo>
                <a:lnTo>
                  <a:pt x="2334194" y="1458131"/>
                </a:lnTo>
                <a:lnTo>
                  <a:pt x="2314257" y="1468869"/>
                </a:lnTo>
                <a:lnTo>
                  <a:pt x="2293553" y="1468869"/>
                </a:lnTo>
                <a:lnTo>
                  <a:pt x="2274382" y="1478841"/>
                </a:lnTo>
                <a:lnTo>
                  <a:pt x="2274382" y="1483443"/>
                </a:lnTo>
                <a:lnTo>
                  <a:pt x="2283584" y="1483443"/>
                </a:lnTo>
                <a:lnTo>
                  <a:pt x="2293553" y="1478841"/>
                </a:lnTo>
                <a:lnTo>
                  <a:pt x="2314257" y="1488812"/>
                </a:lnTo>
                <a:lnTo>
                  <a:pt x="2314257" y="1499551"/>
                </a:lnTo>
                <a:lnTo>
                  <a:pt x="2304288" y="1494182"/>
                </a:lnTo>
                <a:lnTo>
                  <a:pt x="2254445" y="1483443"/>
                </a:lnTo>
                <a:lnTo>
                  <a:pt x="2254445" y="1494182"/>
                </a:lnTo>
                <a:lnTo>
                  <a:pt x="2243709" y="1499551"/>
                </a:lnTo>
                <a:lnTo>
                  <a:pt x="2214570" y="1494182"/>
                </a:lnTo>
                <a:lnTo>
                  <a:pt x="2204602" y="1504153"/>
                </a:lnTo>
                <a:lnTo>
                  <a:pt x="2214570" y="1509522"/>
                </a:lnTo>
                <a:lnTo>
                  <a:pt x="2173929" y="1509522"/>
                </a:lnTo>
                <a:lnTo>
                  <a:pt x="2164727" y="1514891"/>
                </a:lnTo>
                <a:lnTo>
                  <a:pt x="2144790" y="1524863"/>
                </a:lnTo>
                <a:lnTo>
                  <a:pt x="2124086" y="1530232"/>
                </a:lnTo>
                <a:lnTo>
                  <a:pt x="2124086" y="1534834"/>
                </a:lnTo>
                <a:lnTo>
                  <a:pt x="2094947" y="1550942"/>
                </a:lnTo>
                <a:lnTo>
                  <a:pt x="2074243" y="1555544"/>
                </a:lnTo>
                <a:lnTo>
                  <a:pt x="2064274" y="1565516"/>
                </a:lnTo>
                <a:lnTo>
                  <a:pt x="2054305" y="1565516"/>
                </a:lnTo>
                <a:lnTo>
                  <a:pt x="2004462" y="1591595"/>
                </a:lnTo>
                <a:lnTo>
                  <a:pt x="2004462" y="1596964"/>
                </a:lnTo>
                <a:lnTo>
                  <a:pt x="1994494" y="1601566"/>
                </a:lnTo>
                <a:lnTo>
                  <a:pt x="1935449" y="1627645"/>
                </a:lnTo>
                <a:lnTo>
                  <a:pt x="1915511" y="1633015"/>
                </a:lnTo>
                <a:lnTo>
                  <a:pt x="1935449" y="1642986"/>
                </a:lnTo>
                <a:lnTo>
                  <a:pt x="1904776" y="1642986"/>
                </a:lnTo>
                <a:lnTo>
                  <a:pt x="1894807" y="1637617"/>
                </a:lnTo>
                <a:lnTo>
                  <a:pt x="1884839" y="1637617"/>
                </a:lnTo>
                <a:lnTo>
                  <a:pt x="1855699" y="1627645"/>
                </a:lnTo>
                <a:lnTo>
                  <a:pt x="1834995" y="1623043"/>
                </a:lnTo>
                <a:lnTo>
                  <a:pt x="1875637" y="1623043"/>
                </a:lnTo>
                <a:lnTo>
                  <a:pt x="1884839" y="1623043"/>
                </a:lnTo>
                <a:lnTo>
                  <a:pt x="1904776" y="1617674"/>
                </a:lnTo>
                <a:lnTo>
                  <a:pt x="1894807" y="1606935"/>
                </a:lnTo>
                <a:lnTo>
                  <a:pt x="1865668" y="1612305"/>
                </a:lnTo>
                <a:lnTo>
                  <a:pt x="1865668" y="1601566"/>
                </a:lnTo>
                <a:lnTo>
                  <a:pt x="1855699" y="1591595"/>
                </a:lnTo>
                <a:lnTo>
                  <a:pt x="1844964" y="1581623"/>
                </a:lnTo>
                <a:lnTo>
                  <a:pt x="1834995" y="1570885"/>
                </a:lnTo>
                <a:lnTo>
                  <a:pt x="1825027" y="1570885"/>
                </a:lnTo>
                <a:lnTo>
                  <a:pt x="1815825" y="1560913"/>
                </a:lnTo>
                <a:lnTo>
                  <a:pt x="1805856" y="1545573"/>
                </a:lnTo>
                <a:lnTo>
                  <a:pt x="1785152" y="1545573"/>
                </a:lnTo>
                <a:lnTo>
                  <a:pt x="1756013" y="1540203"/>
                </a:lnTo>
                <a:lnTo>
                  <a:pt x="1746044" y="1519494"/>
                </a:lnTo>
                <a:lnTo>
                  <a:pt x="1705403" y="1499551"/>
                </a:lnTo>
                <a:lnTo>
                  <a:pt x="1696201" y="1483443"/>
                </a:lnTo>
                <a:lnTo>
                  <a:pt x="1686233" y="1473472"/>
                </a:lnTo>
                <a:lnTo>
                  <a:pt x="1675497" y="1473472"/>
                </a:lnTo>
                <a:lnTo>
                  <a:pt x="1646358" y="1442790"/>
                </a:lnTo>
                <a:lnTo>
                  <a:pt x="1646358" y="1432819"/>
                </a:lnTo>
                <a:lnTo>
                  <a:pt x="1636389" y="1427450"/>
                </a:lnTo>
                <a:lnTo>
                  <a:pt x="1636389" y="1416711"/>
                </a:lnTo>
                <a:lnTo>
                  <a:pt x="1615685" y="1416711"/>
                </a:lnTo>
                <a:lnTo>
                  <a:pt x="1605717" y="1396768"/>
                </a:lnTo>
                <a:lnTo>
                  <a:pt x="1586546" y="1396768"/>
                </a:lnTo>
                <a:lnTo>
                  <a:pt x="1576578" y="1391399"/>
                </a:lnTo>
                <a:lnTo>
                  <a:pt x="1576578" y="1376058"/>
                </a:lnTo>
                <a:lnTo>
                  <a:pt x="1545905" y="1366087"/>
                </a:lnTo>
                <a:lnTo>
                  <a:pt x="1545905" y="1345377"/>
                </a:lnTo>
                <a:lnTo>
                  <a:pt x="1565842" y="1334639"/>
                </a:lnTo>
                <a:lnTo>
                  <a:pt x="1576578" y="1324667"/>
                </a:lnTo>
                <a:lnTo>
                  <a:pt x="1605717" y="1309326"/>
                </a:lnTo>
                <a:lnTo>
                  <a:pt x="1625654" y="1298588"/>
                </a:lnTo>
                <a:lnTo>
                  <a:pt x="1646358" y="1289383"/>
                </a:lnTo>
                <a:lnTo>
                  <a:pt x="1665529" y="1289383"/>
                </a:lnTo>
                <a:lnTo>
                  <a:pt x="1665529" y="1278645"/>
                </a:lnTo>
                <a:lnTo>
                  <a:pt x="1675497" y="1278645"/>
                </a:lnTo>
                <a:lnTo>
                  <a:pt x="1686233" y="1278645"/>
                </a:lnTo>
                <a:lnTo>
                  <a:pt x="1756013" y="1242594"/>
                </a:lnTo>
                <a:lnTo>
                  <a:pt x="1815825" y="1211913"/>
                </a:lnTo>
                <a:lnTo>
                  <a:pt x="1844964" y="1206544"/>
                </a:lnTo>
                <a:lnTo>
                  <a:pt x="1875637" y="1196573"/>
                </a:lnTo>
                <a:lnTo>
                  <a:pt x="1894807" y="1185834"/>
                </a:lnTo>
                <a:lnTo>
                  <a:pt x="1904776" y="1185834"/>
                </a:lnTo>
                <a:lnTo>
                  <a:pt x="1935449" y="1170493"/>
                </a:lnTo>
                <a:lnTo>
                  <a:pt x="1975323" y="1160522"/>
                </a:lnTo>
                <a:lnTo>
                  <a:pt x="2004462" y="1145181"/>
                </a:lnTo>
                <a:lnTo>
                  <a:pt x="2035135" y="1135210"/>
                </a:lnTo>
                <a:lnTo>
                  <a:pt x="2074243" y="1119102"/>
                </a:lnTo>
                <a:lnTo>
                  <a:pt x="2104915" y="1103761"/>
                </a:lnTo>
                <a:lnTo>
                  <a:pt x="2154758" y="1088421"/>
                </a:lnTo>
                <a:lnTo>
                  <a:pt x="2194633" y="1067711"/>
                </a:lnTo>
                <a:lnTo>
                  <a:pt x="2224539" y="1057739"/>
                </a:lnTo>
                <a:lnTo>
                  <a:pt x="2254445" y="1047001"/>
                </a:lnTo>
                <a:lnTo>
                  <a:pt x="2264413" y="1047001"/>
                </a:lnTo>
                <a:lnTo>
                  <a:pt x="2274382" y="1037030"/>
                </a:lnTo>
                <a:lnTo>
                  <a:pt x="2314257" y="1021689"/>
                </a:lnTo>
                <a:lnTo>
                  <a:pt x="2343396" y="1006348"/>
                </a:lnTo>
                <a:lnTo>
                  <a:pt x="2394006" y="986405"/>
                </a:lnTo>
                <a:lnTo>
                  <a:pt x="2443849" y="970298"/>
                </a:lnTo>
                <a:lnTo>
                  <a:pt x="2463019" y="964928"/>
                </a:lnTo>
                <a:lnTo>
                  <a:pt x="2463019" y="950355"/>
                </a:lnTo>
                <a:lnTo>
                  <a:pt x="2483723" y="954957"/>
                </a:lnTo>
                <a:lnTo>
                  <a:pt x="2503661" y="944985"/>
                </a:lnTo>
                <a:lnTo>
                  <a:pt x="2514396" y="939616"/>
                </a:lnTo>
                <a:lnTo>
                  <a:pt x="2553504" y="924276"/>
                </a:lnTo>
                <a:lnTo>
                  <a:pt x="2582643" y="914304"/>
                </a:lnTo>
                <a:lnTo>
                  <a:pt x="2624051" y="898196"/>
                </a:lnTo>
                <a:lnTo>
                  <a:pt x="2643222" y="898196"/>
                </a:lnTo>
                <a:lnTo>
                  <a:pt x="2683863" y="878254"/>
                </a:lnTo>
                <a:lnTo>
                  <a:pt x="2703033" y="867515"/>
                </a:lnTo>
                <a:lnTo>
                  <a:pt x="2732939" y="857544"/>
                </a:lnTo>
                <a:lnTo>
                  <a:pt x="2752876" y="846805"/>
                </a:lnTo>
                <a:lnTo>
                  <a:pt x="2782782" y="836834"/>
                </a:lnTo>
                <a:lnTo>
                  <a:pt x="2803486" y="832232"/>
                </a:lnTo>
                <a:lnTo>
                  <a:pt x="2812688" y="821493"/>
                </a:lnTo>
                <a:lnTo>
                  <a:pt x="2842594" y="810755"/>
                </a:lnTo>
                <a:lnTo>
                  <a:pt x="2872500" y="801550"/>
                </a:lnTo>
                <a:lnTo>
                  <a:pt x="2902406" y="790812"/>
                </a:lnTo>
                <a:lnTo>
                  <a:pt x="2922343" y="780073"/>
                </a:lnTo>
                <a:lnTo>
                  <a:pt x="2952249" y="770102"/>
                </a:lnTo>
                <a:lnTo>
                  <a:pt x="2992123" y="754761"/>
                </a:lnTo>
                <a:lnTo>
                  <a:pt x="3002092" y="760130"/>
                </a:lnTo>
                <a:lnTo>
                  <a:pt x="3022796" y="754761"/>
                </a:lnTo>
                <a:lnTo>
                  <a:pt x="3022796" y="744023"/>
                </a:lnTo>
                <a:lnTo>
                  <a:pt x="3061904" y="729449"/>
                </a:lnTo>
                <a:lnTo>
                  <a:pt x="3072639" y="734051"/>
                </a:lnTo>
                <a:lnTo>
                  <a:pt x="3072639" y="724080"/>
                </a:lnTo>
                <a:lnTo>
                  <a:pt x="3101778" y="713341"/>
                </a:lnTo>
                <a:lnTo>
                  <a:pt x="3132451" y="698001"/>
                </a:lnTo>
                <a:lnTo>
                  <a:pt x="3171559" y="683427"/>
                </a:lnTo>
                <a:lnTo>
                  <a:pt x="3181527" y="688029"/>
                </a:lnTo>
                <a:lnTo>
                  <a:pt x="3192263" y="688029"/>
                </a:lnTo>
                <a:lnTo>
                  <a:pt x="3202231" y="672689"/>
                </a:lnTo>
                <a:lnTo>
                  <a:pt x="3211433" y="672689"/>
                </a:lnTo>
                <a:lnTo>
                  <a:pt x="3231371" y="661950"/>
                </a:lnTo>
                <a:lnTo>
                  <a:pt x="3252075" y="657348"/>
                </a:lnTo>
                <a:lnTo>
                  <a:pt x="3262044" y="657348"/>
                </a:lnTo>
                <a:lnTo>
                  <a:pt x="3281214" y="651979"/>
                </a:lnTo>
                <a:lnTo>
                  <a:pt x="3281214" y="647376"/>
                </a:lnTo>
                <a:lnTo>
                  <a:pt x="3301918" y="636638"/>
                </a:lnTo>
                <a:lnTo>
                  <a:pt x="3311886" y="636638"/>
                </a:lnTo>
                <a:lnTo>
                  <a:pt x="3341026" y="621297"/>
                </a:lnTo>
                <a:lnTo>
                  <a:pt x="3361730" y="625900"/>
                </a:lnTo>
                <a:lnTo>
                  <a:pt x="3380901" y="615928"/>
                </a:lnTo>
                <a:lnTo>
                  <a:pt x="3380901" y="605957"/>
                </a:lnTo>
                <a:lnTo>
                  <a:pt x="3421541" y="600587"/>
                </a:lnTo>
                <a:lnTo>
                  <a:pt x="3431510" y="600587"/>
                </a:lnTo>
                <a:lnTo>
                  <a:pt x="3440712" y="600587"/>
                </a:lnTo>
                <a:lnTo>
                  <a:pt x="3460649" y="595218"/>
                </a:lnTo>
                <a:lnTo>
                  <a:pt x="3460649" y="590616"/>
                </a:lnTo>
                <a:lnTo>
                  <a:pt x="3450680" y="590616"/>
                </a:lnTo>
                <a:lnTo>
                  <a:pt x="3460649" y="575275"/>
                </a:lnTo>
                <a:lnTo>
                  <a:pt x="3491322" y="575275"/>
                </a:lnTo>
                <a:lnTo>
                  <a:pt x="3510492" y="564537"/>
                </a:lnTo>
                <a:lnTo>
                  <a:pt x="3531196" y="564537"/>
                </a:lnTo>
                <a:lnTo>
                  <a:pt x="3560335" y="554565"/>
                </a:lnTo>
                <a:lnTo>
                  <a:pt x="3591009" y="539225"/>
                </a:lnTo>
                <a:lnTo>
                  <a:pt x="3581040" y="533855"/>
                </a:lnTo>
                <a:close/>
                <a:moveTo>
                  <a:pt x="7550089" y="518515"/>
                </a:moveTo>
                <a:lnTo>
                  <a:pt x="7560057" y="518515"/>
                </a:lnTo>
                <a:lnTo>
                  <a:pt x="7560057" y="523884"/>
                </a:lnTo>
                <a:lnTo>
                  <a:pt x="7550089" y="523884"/>
                </a:lnTo>
                <a:close/>
                <a:moveTo>
                  <a:pt x="6353853" y="518515"/>
                </a:moveTo>
                <a:lnTo>
                  <a:pt x="6363822" y="518515"/>
                </a:lnTo>
                <a:lnTo>
                  <a:pt x="6353853" y="533855"/>
                </a:lnTo>
                <a:lnTo>
                  <a:pt x="6343118" y="533855"/>
                </a:lnTo>
                <a:lnTo>
                  <a:pt x="6333149" y="544594"/>
                </a:lnTo>
                <a:lnTo>
                  <a:pt x="6343118" y="554565"/>
                </a:lnTo>
                <a:lnTo>
                  <a:pt x="6333149" y="559935"/>
                </a:lnTo>
                <a:lnTo>
                  <a:pt x="6323947" y="554565"/>
                </a:lnTo>
                <a:lnTo>
                  <a:pt x="6323947" y="544594"/>
                </a:lnTo>
                <a:lnTo>
                  <a:pt x="6313978" y="544594"/>
                </a:lnTo>
                <a:lnTo>
                  <a:pt x="6313978" y="549196"/>
                </a:lnTo>
                <a:lnTo>
                  <a:pt x="6294041" y="559935"/>
                </a:lnTo>
                <a:lnTo>
                  <a:pt x="6323947" y="569906"/>
                </a:lnTo>
                <a:lnTo>
                  <a:pt x="6313978" y="580644"/>
                </a:lnTo>
                <a:lnTo>
                  <a:pt x="6313978" y="569906"/>
                </a:lnTo>
                <a:lnTo>
                  <a:pt x="6304010" y="569906"/>
                </a:lnTo>
                <a:lnTo>
                  <a:pt x="6294041" y="569906"/>
                </a:lnTo>
                <a:lnTo>
                  <a:pt x="6294041" y="564537"/>
                </a:lnTo>
                <a:lnTo>
                  <a:pt x="6273337" y="554565"/>
                </a:lnTo>
                <a:lnTo>
                  <a:pt x="6283306" y="539225"/>
                </a:lnTo>
                <a:lnTo>
                  <a:pt x="6304010" y="533855"/>
                </a:lnTo>
                <a:lnTo>
                  <a:pt x="6304010" y="539225"/>
                </a:lnTo>
                <a:lnTo>
                  <a:pt x="6323947" y="533855"/>
                </a:lnTo>
                <a:lnTo>
                  <a:pt x="6323947" y="523884"/>
                </a:lnTo>
                <a:lnTo>
                  <a:pt x="6333149" y="529253"/>
                </a:lnTo>
                <a:close/>
                <a:moveTo>
                  <a:pt x="5984247" y="518515"/>
                </a:moveTo>
                <a:lnTo>
                  <a:pt x="5984247" y="529253"/>
                </a:lnTo>
                <a:lnTo>
                  <a:pt x="5994215" y="533855"/>
                </a:lnTo>
                <a:lnTo>
                  <a:pt x="5994215" y="549196"/>
                </a:lnTo>
                <a:lnTo>
                  <a:pt x="5975045" y="549196"/>
                </a:lnTo>
                <a:lnTo>
                  <a:pt x="5975045" y="559935"/>
                </a:lnTo>
                <a:lnTo>
                  <a:pt x="5994215" y="549196"/>
                </a:lnTo>
                <a:lnTo>
                  <a:pt x="6004184" y="554565"/>
                </a:lnTo>
                <a:lnTo>
                  <a:pt x="6004184" y="559935"/>
                </a:lnTo>
                <a:lnTo>
                  <a:pt x="6014920" y="564537"/>
                </a:lnTo>
                <a:lnTo>
                  <a:pt x="5994215" y="575275"/>
                </a:lnTo>
                <a:lnTo>
                  <a:pt x="5994215" y="564537"/>
                </a:lnTo>
                <a:lnTo>
                  <a:pt x="5984247" y="569906"/>
                </a:lnTo>
                <a:lnTo>
                  <a:pt x="5994215" y="575275"/>
                </a:lnTo>
                <a:lnTo>
                  <a:pt x="5984247" y="575275"/>
                </a:lnTo>
                <a:lnTo>
                  <a:pt x="5975045" y="575275"/>
                </a:lnTo>
                <a:lnTo>
                  <a:pt x="5954341" y="569906"/>
                </a:lnTo>
                <a:lnTo>
                  <a:pt x="5965076" y="564537"/>
                </a:lnTo>
                <a:lnTo>
                  <a:pt x="5944372" y="559935"/>
                </a:lnTo>
                <a:lnTo>
                  <a:pt x="5944372" y="549196"/>
                </a:lnTo>
                <a:lnTo>
                  <a:pt x="5965076" y="533855"/>
                </a:lnTo>
                <a:lnTo>
                  <a:pt x="5954341" y="529253"/>
                </a:lnTo>
                <a:close/>
                <a:moveTo>
                  <a:pt x="3041967" y="518515"/>
                </a:moveTo>
                <a:lnTo>
                  <a:pt x="3051936" y="518515"/>
                </a:lnTo>
                <a:lnTo>
                  <a:pt x="3012061" y="539225"/>
                </a:lnTo>
                <a:lnTo>
                  <a:pt x="3002092" y="539225"/>
                </a:lnTo>
                <a:lnTo>
                  <a:pt x="3002092" y="533855"/>
                </a:lnTo>
                <a:close/>
                <a:moveTo>
                  <a:pt x="2443849" y="518515"/>
                </a:moveTo>
                <a:lnTo>
                  <a:pt x="2463019" y="518515"/>
                </a:lnTo>
                <a:lnTo>
                  <a:pt x="2443849" y="523884"/>
                </a:lnTo>
                <a:lnTo>
                  <a:pt x="2433880" y="523884"/>
                </a:lnTo>
                <a:close/>
                <a:moveTo>
                  <a:pt x="1665529" y="518515"/>
                </a:moveTo>
                <a:lnTo>
                  <a:pt x="1675497" y="518515"/>
                </a:lnTo>
                <a:lnTo>
                  <a:pt x="1675497" y="523884"/>
                </a:lnTo>
                <a:lnTo>
                  <a:pt x="1665529" y="523884"/>
                </a:lnTo>
                <a:close/>
                <a:moveTo>
                  <a:pt x="1576578" y="518515"/>
                </a:moveTo>
                <a:lnTo>
                  <a:pt x="1605717" y="523884"/>
                </a:lnTo>
                <a:lnTo>
                  <a:pt x="1625654" y="533855"/>
                </a:lnTo>
                <a:lnTo>
                  <a:pt x="1615685" y="544594"/>
                </a:lnTo>
                <a:lnTo>
                  <a:pt x="1595748" y="533855"/>
                </a:lnTo>
                <a:lnTo>
                  <a:pt x="1576578" y="523884"/>
                </a:lnTo>
                <a:close/>
                <a:moveTo>
                  <a:pt x="7609901" y="513146"/>
                </a:moveTo>
                <a:lnTo>
                  <a:pt x="7609901" y="518515"/>
                </a:lnTo>
                <a:lnTo>
                  <a:pt x="7590730" y="518515"/>
                </a:lnTo>
                <a:close/>
                <a:moveTo>
                  <a:pt x="7481075" y="513146"/>
                </a:moveTo>
                <a:lnTo>
                  <a:pt x="7490277" y="513146"/>
                </a:lnTo>
                <a:lnTo>
                  <a:pt x="7481075" y="518515"/>
                </a:lnTo>
                <a:lnTo>
                  <a:pt x="7450403" y="518515"/>
                </a:lnTo>
                <a:close/>
                <a:moveTo>
                  <a:pt x="7291671" y="513146"/>
                </a:moveTo>
                <a:lnTo>
                  <a:pt x="7301639" y="518515"/>
                </a:lnTo>
                <a:lnTo>
                  <a:pt x="7270967" y="518515"/>
                </a:lnTo>
                <a:close/>
                <a:moveTo>
                  <a:pt x="6094669" y="513146"/>
                </a:moveTo>
                <a:lnTo>
                  <a:pt x="6094669" y="518515"/>
                </a:lnTo>
                <a:lnTo>
                  <a:pt x="6084700" y="533855"/>
                </a:lnTo>
                <a:lnTo>
                  <a:pt x="6094669" y="544594"/>
                </a:lnTo>
                <a:lnTo>
                  <a:pt x="6074731" y="554565"/>
                </a:lnTo>
                <a:lnTo>
                  <a:pt x="6063996" y="554565"/>
                </a:lnTo>
                <a:lnTo>
                  <a:pt x="6063996" y="539225"/>
                </a:lnTo>
                <a:lnTo>
                  <a:pt x="6074731" y="533855"/>
                </a:lnTo>
                <a:lnTo>
                  <a:pt x="6063996" y="533855"/>
                </a:lnTo>
                <a:lnTo>
                  <a:pt x="6063996" y="523884"/>
                </a:lnTo>
                <a:lnTo>
                  <a:pt x="6074731" y="518515"/>
                </a:lnTo>
                <a:close/>
                <a:moveTo>
                  <a:pt x="5834717" y="513146"/>
                </a:moveTo>
                <a:lnTo>
                  <a:pt x="5845453" y="513146"/>
                </a:lnTo>
                <a:lnTo>
                  <a:pt x="5845453" y="518515"/>
                </a:lnTo>
                <a:lnTo>
                  <a:pt x="5834717" y="518515"/>
                </a:lnTo>
                <a:close/>
                <a:moveTo>
                  <a:pt x="3301918" y="513146"/>
                </a:moveTo>
                <a:lnTo>
                  <a:pt x="3311886" y="513146"/>
                </a:lnTo>
                <a:lnTo>
                  <a:pt x="3301918" y="523884"/>
                </a:lnTo>
                <a:lnTo>
                  <a:pt x="3281214" y="518515"/>
                </a:lnTo>
                <a:close/>
                <a:moveTo>
                  <a:pt x="6323947" y="508543"/>
                </a:moveTo>
                <a:lnTo>
                  <a:pt x="6333149" y="518515"/>
                </a:lnTo>
                <a:lnTo>
                  <a:pt x="6323947" y="523884"/>
                </a:lnTo>
                <a:lnTo>
                  <a:pt x="6304010" y="529253"/>
                </a:lnTo>
                <a:lnTo>
                  <a:pt x="6304010" y="523884"/>
                </a:lnTo>
                <a:close/>
                <a:moveTo>
                  <a:pt x="5994215" y="508543"/>
                </a:moveTo>
                <a:lnTo>
                  <a:pt x="6004184" y="508543"/>
                </a:lnTo>
                <a:lnTo>
                  <a:pt x="5994215" y="518515"/>
                </a:lnTo>
                <a:lnTo>
                  <a:pt x="5984247" y="518515"/>
                </a:lnTo>
                <a:close/>
                <a:moveTo>
                  <a:pt x="7301639" y="503174"/>
                </a:moveTo>
                <a:lnTo>
                  <a:pt x="7320810" y="503174"/>
                </a:lnTo>
                <a:lnTo>
                  <a:pt x="7341514" y="513146"/>
                </a:lnTo>
                <a:lnTo>
                  <a:pt x="7320810" y="513146"/>
                </a:lnTo>
                <a:lnTo>
                  <a:pt x="7320810" y="518515"/>
                </a:lnTo>
                <a:lnTo>
                  <a:pt x="7311609" y="518515"/>
                </a:lnTo>
                <a:lnTo>
                  <a:pt x="7301639" y="518515"/>
                </a:lnTo>
                <a:close/>
                <a:moveTo>
                  <a:pt x="6273337" y="503174"/>
                </a:moveTo>
                <a:lnTo>
                  <a:pt x="6283306" y="508543"/>
                </a:lnTo>
                <a:lnTo>
                  <a:pt x="6283306" y="513146"/>
                </a:lnTo>
                <a:lnTo>
                  <a:pt x="6264135" y="508543"/>
                </a:lnTo>
                <a:close/>
                <a:moveTo>
                  <a:pt x="2942281" y="503174"/>
                </a:moveTo>
                <a:lnTo>
                  <a:pt x="2942281" y="508543"/>
                </a:lnTo>
                <a:lnTo>
                  <a:pt x="2913141" y="518515"/>
                </a:lnTo>
                <a:lnTo>
                  <a:pt x="2892437" y="533855"/>
                </a:lnTo>
                <a:lnTo>
                  <a:pt x="2882468" y="523884"/>
                </a:lnTo>
                <a:lnTo>
                  <a:pt x="2892437" y="518515"/>
                </a:lnTo>
                <a:lnTo>
                  <a:pt x="2913141" y="508543"/>
                </a:lnTo>
                <a:close/>
                <a:moveTo>
                  <a:pt x="7191985" y="498572"/>
                </a:moveTo>
                <a:lnTo>
                  <a:pt x="7201187" y="498572"/>
                </a:lnTo>
                <a:lnTo>
                  <a:pt x="7221123" y="508543"/>
                </a:lnTo>
                <a:lnTo>
                  <a:pt x="7241828" y="508543"/>
                </a:lnTo>
                <a:lnTo>
                  <a:pt x="7251797" y="518515"/>
                </a:lnTo>
                <a:lnTo>
                  <a:pt x="7201187" y="523884"/>
                </a:lnTo>
                <a:lnTo>
                  <a:pt x="7201187" y="513146"/>
                </a:lnTo>
                <a:lnTo>
                  <a:pt x="7191985" y="513146"/>
                </a:lnTo>
                <a:close/>
                <a:moveTo>
                  <a:pt x="6413665" y="498572"/>
                </a:moveTo>
                <a:lnTo>
                  <a:pt x="6413665" y="513146"/>
                </a:lnTo>
                <a:lnTo>
                  <a:pt x="6402929" y="513146"/>
                </a:lnTo>
                <a:close/>
                <a:moveTo>
                  <a:pt x="6244198" y="498572"/>
                </a:moveTo>
                <a:lnTo>
                  <a:pt x="6254167" y="498572"/>
                </a:lnTo>
                <a:lnTo>
                  <a:pt x="6254167" y="513146"/>
                </a:lnTo>
                <a:lnTo>
                  <a:pt x="6244198" y="508543"/>
                </a:lnTo>
                <a:lnTo>
                  <a:pt x="6223494" y="513146"/>
                </a:lnTo>
                <a:lnTo>
                  <a:pt x="6223494" y="508543"/>
                </a:lnTo>
                <a:close/>
                <a:moveTo>
                  <a:pt x="5824749" y="498572"/>
                </a:moveTo>
                <a:lnTo>
                  <a:pt x="5834717" y="503174"/>
                </a:lnTo>
                <a:lnTo>
                  <a:pt x="5814780" y="508543"/>
                </a:lnTo>
                <a:lnTo>
                  <a:pt x="5805578" y="503174"/>
                </a:lnTo>
                <a:close/>
                <a:moveTo>
                  <a:pt x="3390869" y="498572"/>
                </a:moveTo>
                <a:lnTo>
                  <a:pt x="3411573" y="498572"/>
                </a:lnTo>
                <a:lnTo>
                  <a:pt x="3390869" y="508543"/>
                </a:lnTo>
                <a:lnTo>
                  <a:pt x="3380901" y="508543"/>
                </a:lnTo>
                <a:close/>
                <a:moveTo>
                  <a:pt x="7411295" y="493203"/>
                </a:moveTo>
                <a:lnTo>
                  <a:pt x="7430465" y="498572"/>
                </a:lnTo>
                <a:lnTo>
                  <a:pt x="7411295" y="513146"/>
                </a:lnTo>
                <a:lnTo>
                  <a:pt x="7440433" y="513146"/>
                </a:lnTo>
                <a:lnTo>
                  <a:pt x="7440433" y="518515"/>
                </a:lnTo>
                <a:lnTo>
                  <a:pt x="7430465" y="523884"/>
                </a:lnTo>
                <a:lnTo>
                  <a:pt x="7421263" y="518515"/>
                </a:lnTo>
                <a:lnTo>
                  <a:pt x="7401326" y="518515"/>
                </a:lnTo>
                <a:lnTo>
                  <a:pt x="7390591" y="523884"/>
                </a:lnTo>
                <a:lnTo>
                  <a:pt x="7380622" y="523884"/>
                </a:lnTo>
                <a:lnTo>
                  <a:pt x="7401326" y="513146"/>
                </a:lnTo>
                <a:lnTo>
                  <a:pt x="7411295" y="508543"/>
                </a:lnTo>
                <a:close/>
                <a:moveTo>
                  <a:pt x="6991845" y="493203"/>
                </a:moveTo>
                <a:lnTo>
                  <a:pt x="7001814" y="498572"/>
                </a:lnTo>
                <a:lnTo>
                  <a:pt x="6981877" y="498572"/>
                </a:lnTo>
                <a:close/>
                <a:moveTo>
                  <a:pt x="3061904" y="493203"/>
                </a:moveTo>
                <a:lnTo>
                  <a:pt x="3072639" y="493203"/>
                </a:lnTo>
                <a:lnTo>
                  <a:pt x="3041967" y="513146"/>
                </a:lnTo>
                <a:lnTo>
                  <a:pt x="3022796" y="508543"/>
                </a:lnTo>
                <a:close/>
                <a:moveTo>
                  <a:pt x="3012061" y="493203"/>
                </a:moveTo>
                <a:lnTo>
                  <a:pt x="3022796" y="498572"/>
                </a:lnTo>
                <a:lnTo>
                  <a:pt x="3002092" y="498572"/>
                </a:lnTo>
                <a:close/>
                <a:moveTo>
                  <a:pt x="2503661" y="493203"/>
                </a:moveTo>
                <a:lnTo>
                  <a:pt x="2514396" y="493203"/>
                </a:lnTo>
                <a:lnTo>
                  <a:pt x="2473755" y="518515"/>
                </a:lnTo>
                <a:lnTo>
                  <a:pt x="2463019" y="518515"/>
                </a:lnTo>
                <a:close/>
                <a:moveTo>
                  <a:pt x="7630605" y="487833"/>
                </a:moveTo>
                <a:lnTo>
                  <a:pt x="7650541" y="487833"/>
                </a:lnTo>
                <a:lnTo>
                  <a:pt x="7630605" y="493203"/>
                </a:lnTo>
                <a:close/>
                <a:moveTo>
                  <a:pt x="6971908" y="487833"/>
                </a:moveTo>
                <a:lnTo>
                  <a:pt x="6971908" y="498572"/>
                </a:lnTo>
                <a:lnTo>
                  <a:pt x="6962706" y="503174"/>
                </a:lnTo>
                <a:lnTo>
                  <a:pt x="6962706" y="513146"/>
                </a:lnTo>
                <a:lnTo>
                  <a:pt x="6971908" y="513146"/>
                </a:lnTo>
                <a:lnTo>
                  <a:pt x="6971908" y="518515"/>
                </a:lnTo>
                <a:lnTo>
                  <a:pt x="6962706" y="523884"/>
                </a:lnTo>
                <a:lnTo>
                  <a:pt x="6922065" y="508543"/>
                </a:lnTo>
                <a:lnTo>
                  <a:pt x="6962706" y="498572"/>
                </a:lnTo>
                <a:close/>
                <a:moveTo>
                  <a:pt x="6363822" y="487833"/>
                </a:moveTo>
                <a:lnTo>
                  <a:pt x="6363822" y="493203"/>
                </a:lnTo>
                <a:lnTo>
                  <a:pt x="6353853" y="498572"/>
                </a:lnTo>
                <a:lnTo>
                  <a:pt x="6343118" y="493203"/>
                </a:lnTo>
                <a:close/>
                <a:moveTo>
                  <a:pt x="6264135" y="487833"/>
                </a:moveTo>
                <a:lnTo>
                  <a:pt x="6283306" y="487833"/>
                </a:lnTo>
                <a:lnTo>
                  <a:pt x="6283306" y="498572"/>
                </a:lnTo>
                <a:close/>
                <a:moveTo>
                  <a:pt x="6204324" y="487833"/>
                </a:moveTo>
                <a:lnTo>
                  <a:pt x="6223494" y="493203"/>
                </a:lnTo>
                <a:lnTo>
                  <a:pt x="6204324" y="498572"/>
                </a:lnTo>
                <a:lnTo>
                  <a:pt x="6194355" y="493203"/>
                </a:lnTo>
                <a:lnTo>
                  <a:pt x="6184386" y="493203"/>
                </a:lnTo>
                <a:close/>
                <a:moveTo>
                  <a:pt x="6054027" y="487833"/>
                </a:moveTo>
                <a:lnTo>
                  <a:pt x="6094669" y="493203"/>
                </a:lnTo>
                <a:lnTo>
                  <a:pt x="6094669" y="498572"/>
                </a:lnTo>
                <a:lnTo>
                  <a:pt x="6103870" y="503174"/>
                </a:lnTo>
                <a:lnTo>
                  <a:pt x="6103870" y="508543"/>
                </a:lnTo>
                <a:lnTo>
                  <a:pt x="6094669" y="503174"/>
                </a:lnTo>
                <a:lnTo>
                  <a:pt x="6074731" y="503174"/>
                </a:lnTo>
                <a:lnTo>
                  <a:pt x="6084700" y="498572"/>
                </a:lnTo>
                <a:lnTo>
                  <a:pt x="6054027" y="493203"/>
                </a:lnTo>
                <a:close/>
                <a:moveTo>
                  <a:pt x="1775184" y="487833"/>
                </a:moveTo>
                <a:lnTo>
                  <a:pt x="1785152" y="493203"/>
                </a:lnTo>
                <a:lnTo>
                  <a:pt x="1775184" y="493203"/>
                </a:lnTo>
                <a:close/>
                <a:moveTo>
                  <a:pt x="6163682" y="482464"/>
                </a:moveTo>
                <a:lnTo>
                  <a:pt x="6184386" y="493203"/>
                </a:lnTo>
                <a:lnTo>
                  <a:pt x="6144512" y="493203"/>
                </a:lnTo>
                <a:lnTo>
                  <a:pt x="6144512" y="487833"/>
                </a:lnTo>
                <a:lnTo>
                  <a:pt x="6154480" y="487833"/>
                </a:lnTo>
                <a:close/>
                <a:moveTo>
                  <a:pt x="6044059" y="482464"/>
                </a:moveTo>
                <a:lnTo>
                  <a:pt x="6044059" y="487833"/>
                </a:lnTo>
                <a:lnTo>
                  <a:pt x="6024888" y="487833"/>
                </a:lnTo>
                <a:close/>
                <a:moveTo>
                  <a:pt x="5216662" y="482464"/>
                </a:moveTo>
                <a:lnTo>
                  <a:pt x="5235833" y="482464"/>
                </a:lnTo>
                <a:lnTo>
                  <a:pt x="5216662" y="487833"/>
                </a:lnTo>
                <a:close/>
                <a:moveTo>
                  <a:pt x="3242106" y="482464"/>
                </a:moveTo>
                <a:lnTo>
                  <a:pt x="3242106" y="493203"/>
                </a:lnTo>
                <a:lnTo>
                  <a:pt x="3221402" y="487833"/>
                </a:lnTo>
                <a:close/>
                <a:moveTo>
                  <a:pt x="1935449" y="482464"/>
                </a:moveTo>
                <a:lnTo>
                  <a:pt x="1954619" y="482464"/>
                </a:lnTo>
                <a:lnTo>
                  <a:pt x="1954619" y="493203"/>
                </a:lnTo>
                <a:close/>
                <a:moveTo>
                  <a:pt x="7201187" y="477095"/>
                </a:moveTo>
                <a:lnTo>
                  <a:pt x="7201187" y="487833"/>
                </a:lnTo>
                <a:lnTo>
                  <a:pt x="7211155" y="493203"/>
                </a:lnTo>
                <a:lnTo>
                  <a:pt x="7201187" y="498572"/>
                </a:lnTo>
                <a:lnTo>
                  <a:pt x="7191985" y="487833"/>
                </a:lnTo>
                <a:close/>
                <a:moveTo>
                  <a:pt x="7132173" y="477095"/>
                </a:moveTo>
                <a:lnTo>
                  <a:pt x="7151343" y="477095"/>
                </a:lnTo>
                <a:lnTo>
                  <a:pt x="7161312" y="487833"/>
                </a:lnTo>
                <a:lnTo>
                  <a:pt x="7151343" y="487833"/>
                </a:lnTo>
                <a:lnTo>
                  <a:pt x="7141375" y="482464"/>
                </a:lnTo>
                <a:close/>
                <a:moveTo>
                  <a:pt x="7072361" y="477095"/>
                </a:moveTo>
                <a:lnTo>
                  <a:pt x="7072361" y="493203"/>
                </a:lnTo>
                <a:lnTo>
                  <a:pt x="7062393" y="482464"/>
                </a:lnTo>
                <a:close/>
                <a:moveTo>
                  <a:pt x="6134543" y="477095"/>
                </a:moveTo>
                <a:lnTo>
                  <a:pt x="6154480" y="477095"/>
                </a:lnTo>
                <a:lnTo>
                  <a:pt x="6154480" y="482464"/>
                </a:lnTo>
                <a:lnTo>
                  <a:pt x="6134543" y="482464"/>
                </a:lnTo>
                <a:close/>
                <a:moveTo>
                  <a:pt x="5845453" y="477095"/>
                </a:moveTo>
                <a:lnTo>
                  <a:pt x="5865390" y="477095"/>
                </a:lnTo>
                <a:lnTo>
                  <a:pt x="5865390" y="482464"/>
                </a:lnTo>
                <a:lnTo>
                  <a:pt x="5855421" y="487833"/>
                </a:lnTo>
                <a:close/>
                <a:moveTo>
                  <a:pt x="3311886" y="477095"/>
                </a:moveTo>
                <a:lnTo>
                  <a:pt x="3331057" y="477095"/>
                </a:lnTo>
                <a:lnTo>
                  <a:pt x="3321855" y="487833"/>
                </a:lnTo>
                <a:close/>
                <a:moveTo>
                  <a:pt x="3121716" y="477095"/>
                </a:moveTo>
                <a:lnTo>
                  <a:pt x="3151622" y="482464"/>
                </a:lnTo>
                <a:lnTo>
                  <a:pt x="3132451" y="487833"/>
                </a:lnTo>
                <a:lnTo>
                  <a:pt x="3111747" y="498572"/>
                </a:lnTo>
                <a:lnTo>
                  <a:pt x="3092577" y="503174"/>
                </a:lnTo>
                <a:lnTo>
                  <a:pt x="3092577" y="498572"/>
                </a:lnTo>
                <a:lnTo>
                  <a:pt x="3101778" y="487833"/>
                </a:lnTo>
                <a:lnTo>
                  <a:pt x="3121716" y="487833"/>
                </a:lnTo>
                <a:close/>
                <a:moveTo>
                  <a:pt x="7421263" y="472493"/>
                </a:moveTo>
                <a:lnTo>
                  <a:pt x="7430465" y="477095"/>
                </a:lnTo>
                <a:lnTo>
                  <a:pt x="7421263" y="482464"/>
                </a:lnTo>
                <a:lnTo>
                  <a:pt x="7421263" y="477095"/>
                </a:lnTo>
                <a:close/>
                <a:moveTo>
                  <a:pt x="6791706" y="472493"/>
                </a:moveTo>
                <a:lnTo>
                  <a:pt x="6812410" y="472493"/>
                </a:lnTo>
                <a:lnTo>
                  <a:pt x="6802441" y="477095"/>
                </a:lnTo>
                <a:close/>
                <a:moveTo>
                  <a:pt x="6673616" y="472493"/>
                </a:moveTo>
                <a:lnTo>
                  <a:pt x="6682051" y="472493"/>
                </a:lnTo>
                <a:lnTo>
                  <a:pt x="6692786" y="487833"/>
                </a:lnTo>
                <a:lnTo>
                  <a:pt x="6682051" y="487833"/>
                </a:lnTo>
                <a:close/>
                <a:moveTo>
                  <a:pt x="6333149" y="472493"/>
                </a:moveTo>
                <a:lnTo>
                  <a:pt x="6333149" y="482464"/>
                </a:lnTo>
                <a:lnTo>
                  <a:pt x="6304010" y="482464"/>
                </a:lnTo>
                <a:lnTo>
                  <a:pt x="6323947" y="477095"/>
                </a:lnTo>
                <a:close/>
                <a:moveTo>
                  <a:pt x="5675986" y="472493"/>
                </a:moveTo>
                <a:lnTo>
                  <a:pt x="5695156" y="472493"/>
                </a:lnTo>
                <a:lnTo>
                  <a:pt x="5675986" y="482464"/>
                </a:lnTo>
                <a:close/>
                <a:moveTo>
                  <a:pt x="2233741" y="472493"/>
                </a:moveTo>
                <a:lnTo>
                  <a:pt x="2233741" y="482464"/>
                </a:lnTo>
                <a:lnTo>
                  <a:pt x="2224539" y="477095"/>
                </a:lnTo>
                <a:close/>
                <a:moveTo>
                  <a:pt x="7580761" y="467124"/>
                </a:moveTo>
                <a:lnTo>
                  <a:pt x="7590730" y="482464"/>
                </a:lnTo>
                <a:lnTo>
                  <a:pt x="7570793" y="482464"/>
                </a:lnTo>
                <a:lnTo>
                  <a:pt x="7570793" y="472493"/>
                </a:lnTo>
                <a:close/>
                <a:moveTo>
                  <a:pt x="7570793" y="467124"/>
                </a:moveTo>
                <a:lnTo>
                  <a:pt x="7560057" y="472493"/>
                </a:lnTo>
                <a:lnTo>
                  <a:pt x="7550089" y="477095"/>
                </a:lnTo>
                <a:lnTo>
                  <a:pt x="7540887" y="472493"/>
                </a:lnTo>
                <a:close/>
                <a:moveTo>
                  <a:pt x="6074731" y="467124"/>
                </a:moveTo>
                <a:lnTo>
                  <a:pt x="6113839" y="467124"/>
                </a:lnTo>
                <a:lnTo>
                  <a:pt x="6124574" y="472493"/>
                </a:lnTo>
                <a:lnTo>
                  <a:pt x="6113839" y="472493"/>
                </a:lnTo>
                <a:lnTo>
                  <a:pt x="6094669" y="482464"/>
                </a:lnTo>
                <a:lnTo>
                  <a:pt x="6054027" y="482464"/>
                </a:lnTo>
                <a:lnTo>
                  <a:pt x="6054027" y="477095"/>
                </a:lnTo>
                <a:lnTo>
                  <a:pt x="6074731" y="472493"/>
                </a:lnTo>
                <a:close/>
                <a:moveTo>
                  <a:pt x="2822657" y="467124"/>
                </a:moveTo>
                <a:lnTo>
                  <a:pt x="2842594" y="477095"/>
                </a:lnTo>
                <a:lnTo>
                  <a:pt x="2822657" y="482464"/>
                </a:lnTo>
                <a:lnTo>
                  <a:pt x="2803486" y="487833"/>
                </a:lnTo>
                <a:lnTo>
                  <a:pt x="2782782" y="498572"/>
                </a:lnTo>
                <a:lnTo>
                  <a:pt x="2752876" y="498572"/>
                </a:lnTo>
                <a:lnTo>
                  <a:pt x="2772814" y="487833"/>
                </a:lnTo>
                <a:lnTo>
                  <a:pt x="2793518" y="477095"/>
                </a:lnTo>
                <a:close/>
                <a:moveTo>
                  <a:pt x="7031720" y="462521"/>
                </a:moveTo>
                <a:lnTo>
                  <a:pt x="7041689" y="472493"/>
                </a:lnTo>
                <a:lnTo>
                  <a:pt x="7041689" y="477095"/>
                </a:lnTo>
                <a:lnTo>
                  <a:pt x="7022518" y="487833"/>
                </a:lnTo>
                <a:lnTo>
                  <a:pt x="7012550" y="487833"/>
                </a:lnTo>
                <a:lnTo>
                  <a:pt x="7012550" y="482464"/>
                </a:lnTo>
                <a:lnTo>
                  <a:pt x="7012550" y="477095"/>
                </a:lnTo>
                <a:close/>
                <a:moveTo>
                  <a:pt x="3171559" y="462521"/>
                </a:moveTo>
                <a:lnTo>
                  <a:pt x="3192263" y="467124"/>
                </a:lnTo>
                <a:lnTo>
                  <a:pt x="3171559" y="472493"/>
                </a:lnTo>
                <a:lnTo>
                  <a:pt x="3161591" y="472493"/>
                </a:lnTo>
                <a:close/>
                <a:moveTo>
                  <a:pt x="2572674" y="462521"/>
                </a:moveTo>
                <a:lnTo>
                  <a:pt x="2603347" y="467124"/>
                </a:lnTo>
                <a:lnTo>
                  <a:pt x="2572674" y="477095"/>
                </a:lnTo>
                <a:lnTo>
                  <a:pt x="2553504" y="487833"/>
                </a:lnTo>
                <a:lnTo>
                  <a:pt x="2533567" y="493203"/>
                </a:lnTo>
                <a:lnTo>
                  <a:pt x="2514396" y="493203"/>
                </a:lnTo>
                <a:lnTo>
                  <a:pt x="2533567" y="482464"/>
                </a:lnTo>
                <a:lnTo>
                  <a:pt x="2563472" y="472493"/>
                </a:lnTo>
                <a:close/>
                <a:moveTo>
                  <a:pt x="7421263" y="457152"/>
                </a:moveTo>
                <a:lnTo>
                  <a:pt x="7430465" y="462521"/>
                </a:lnTo>
                <a:lnTo>
                  <a:pt x="7421263" y="467124"/>
                </a:lnTo>
                <a:lnTo>
                  <a:pt x="7421263" y="472493"/>
                </a:lnTo>
                <a:lnTo>
                  <a:pt x="7401326" y="472493"/>
                </a:lnTo>
                <a:lnTo>
                  <a:pt x="7401326" y="487833"/>
                </a:lnTo>
                <a:lnTo>
                  <a:pt x="7380622" y="493203"/>
                </a:lnTo>
                <a:lnTo>
                  <a:pt x="7370653" y="477095"/>
                </a:lnTo>
                <a:lnTo>
                  <a:pt x="7370653" y="472493"/>
                </a:lnTo>
                <a:lnTo>
                  <a:pt x="7390591" y="467124"/>
                </a:lnTo>
                <a:lnTo>
                  <a:pt x="7411295" y="462521"/>
                </a:lnTo>
                <a:close/>
                <a:moveTo>
                  <a:pt x="7081563" y="457152"/>
                </a:moveTo>
                <a:lnTo>
                  <a:pt x="7091531" y="477095"/>
                </a:lnTo>
                <a:lnTo>
                  <a:pt x="7072361" y="477095"/>
                </a:lnTo>
                <a:lnTo>
                  <a:pt x="7072361" y="467124"/>
                </a:lnTo>
                <a:close/>
                <a:moveTo>
                  <a:pt x="3301918" y="457152"/>
                </a:moveTo>
                <a:lnTo>
                  <a:pt x="3321855" y="457152"/>
                </a:lnTo>
                <a:lnTo>
                  <a:pt x="3301918" y="467124"/>
                </a:lnTo>
                <a:lnTo>
                  <a:pt x="3291182" y="462521"/>
                </a:lnTo>
                <a:close/>
                <a:moveTo>
                  <a:pt x="2853329" y="457152"/>
                </a:moveTo>
                <a:lnTo>
                  <a:pt x="2861764" y="462521"/>
                </a:lnTo>
                <a:lnTo>
                  <a:pt x="2882468" y="457152"/>
                </a:lnTo>
                <a:lnTo>
                  <a:pt x="2872500" y="462521"/>
                </a:lnTo>
                <a:lnTo>
                  <a:pt x="2861764" y="467124"/>
                </a:lnTo>
                <a:close/>
                <a:moveTo>
                  <a:pt x="7380622" y="451783"/>
                </a:moveTo>
                <a:lnTo>
                  <a:pt x="7390591" y="457152"/>
                </a:lnTo>
                <a:lnTo>
                  <a:pt x="7380622" y="462521"/>
                </a:lnTo>
                <a:close/>
                <a:moveTo>
                  <a:pt x="7122204" y="451783"/>
                </a:moveTo>
                <a:lnTo>
                  <a:pt x="7141375" y="451783"/>
                </a:lnTo>
                <a:lnTo>
                  <a:pt x="7141375" y="457152"/>
                </a:lnTo>
                <a:lnTo>
                  <a:pt x="7122204" y="472493"/>
                </a:lnTo>
                <a:lnTo>
                  <a:pt x="7111469" y="472493"/>
                </a:lnTo>
                <a:lnTo>
                  <a:pt x="7111469" y="462521"/>
                </a:lnTo>
                <a:close/>
                <a:moveTo>
                  <a:pt x="2812688" y="451783"/>
                </a:moveTo>
                <a:lnTo>
                  <a:pt x="2812688" y="457152"/>
                </a:lnTo>
                <a:lnTo>
                  <a:pt x="2782782" y="472493"/>
                </a:lnTo>
                <a:lnTo>
                  <a:pt x="2772814" y="472493"/>
                </a:lnTo>
                <a:lnTo>
                  <a:pt x="2782782" y="467124"/>
                </a:lnTo>
                <a:close/>
                <a:moveTo>
                  <a:pt x="7710353" y="446414"/>
                </a:moveTo>
                <a:lnTo>
                  <a:pt x="7729524" y="446414"/>
                </a:lnTo>
                <a:lnTo>
                  <a:pt x="7740259" y="457152"/>
                </a:lnTo>
                <a:lnTo>
                  <a:pt x="7750228" y="451783"/>
                </a:lnTo>
                <a:lnTo>
                  <a:pt x="7750228" y="462521"/>
                </a:lnTo>
                <a:lnTo>
                  <a:pt x="7740259" y="467124"/>
                </a:lnTo>
                <a:close/>
                <a:moveTo>
                  <a:pt x="7461137" y="446414"/>
                </a:moveTo>
                <a:lnTo>
                  <a:pt x="7471107" y="446414"/>
                </a:lnTo>
                <a:lnTo>
                  <a:pt x="7471107" y="467124"/>
                </a:lnTo>
                <a:lnTo>
                  <a:pt x="7450403" y="472493"/>
                </a:lnTo>
                <a:lnTo>
                  <a:pt x="7430465" y="477095"/>
                </a:lnTo>
                <a:lnTo>
                  <a:pt x="7430465" y="467124"/>
                </a:lnTo>
                <a:close/>
                <a:moveTo>
                  <a:pt x="2782782" y="446414"/>
                </a:moveTo>
                <a:lnTo>
                  <a:pt x="2793518" y="446414"/>
                </a:lnTo>
                <a:lnTo>
                  <a:pt x="2743675" y="467124"/>
                </a:lnTo>
                <a:lnTo>
                  <a:pt x="2732939" y="467124"/>
                </a:lnTo>
                <a:close/>
                <a:moveTo>
                  <a:pt x="7361451" y="441044"/>
                </a:moveTo>
                <a:lnTo>
                  <a:pt x="7380622" y="441044"/>
                </a:lnTo>
                <a:lnTo>
                  <a:pt x="7380622" y="446414"/>
                </a:lnTo>
                <a:lnTo>
                  <a:pt x="7370653" y="446414"/>
                </a:lnTo>
                <a:close/>
                <a:moveTo>
                  <a:pt x="7260999" y="441044"/>
                </a:moveTo>
                <a:lnTo>
                  <a:pt x="7270967" y="446414"/>
                </a:lnTo>
                <a:lnTo>
                  <a:pt x="7260999" y="451783"/>
                </a:lnTo>
                <a:close/>
                <a:moveTo>
                  <a:pt x="6244198" y="441044"/>
                </a:moveTo>
                <a:lnTo>
                  <a:pt x="6254167" y="441044"/>
                </a:lnTo>
                <a:lnTo>
                  <a:pt x="6264135" y="446414"/>
                </a:lnTo>
                <a:lnTo>
                  <a:pt x="6264135" y="462521"/>
                </a:lnTo>
                <a:close/>
                <a:moveTo>
                  <a:pt x="7690417" y="436442"/>
                </a:moveTo>
                <a:lnTo>
                  <a:pt x="7690417" y="457152"/>
                </a:lnTo>
                <a:lnTo>
                  <a:pt x="7710353" y="457152"/>
                </a:lnTo>
                <a:lnTo>
                  <a:pt x="7710353" y="472493"/>
                </a:lnTo>
                <a:lnTo>
                  <a:pt x="7690417" y="477095"/>
                </a:lnTo>
                <a:lnTo>
                  <a:pt x="7680447" y="472493"/>
                </a:lnTo>
                <a:lnTo>
                  <a:pt x="7669712" y="462521"/>
                </a:lnTo>
                <a:lnTo>
                  <a:pt x="7669712" y="457152"/>
                </a:lnTo>
                <a:lnTo>
                  <a:pt x="7680447" y="457152"/>
                </a:lnTo>
                <a:close/>
                <a:moveTo>
                  <a:pt x="7251797" y="436442"/>
                </a:moveTo>
                <a:lnTo>
                  <a:pt x="7241828" y="446414"/>
                </a:lnTo>
                <a:lnTo>
                  <a:pt x="7241828" y="457152"/>
                </a:lnTo>
                <a:lnTo>
                  <a:pt x="7260999" y="451783"/>
                </a:lnTo>
                <a:lnTo>
                  <a:pt x="7270967" y="462521"/>
                </a:lnTo>
                <a:lnTo>
                  <a:pt x="7270967" y="477095"/>
                </a:lnTo>
                <a:lnTo>
                  <a:pt x="7251797" y="482464"/>
                </a:lnTo>
                <a:lnTo>
                  <a:pt x="7251797" y="467124"/>
                </a:lnTo>
                <a:lnTo>
                  <a:pt x="7231859" y="457152"/>
                </a:lnTo>
                <a:lnTo>
                  <a:pt x="7231859" y="441044"/>
                </a:lnTo>
                <a:close/>
                <a:moveTo>
                  <a:pt x="6423633" y="436442"/>
                </a:moveTo>
                <a:lnTo>
                  <a:pt x="6423633" y="446414"/>
                </a:lnTo>
                <a:lnTo>
                  <a:pt x="6413665" y="441044"/>
                </a:lnTo>
                <a:close/>
                <a:moveTo>
                  <a:pt x="5905265" y="436442"/>
                </a:moveTo>
                <a:lnTo>
                  <a:pt x="5954341" y="436442"/>
                </a:lnTo>
                <a:lnTo>
                  <a:pt x="5944372" y="446414"/>
                </a:lnTo>
                <a:lnTo>
                  <a:pt x="5954341" y="451783"/>
                </a:lnTo>
                <a:lnTo>
                  <a:pt x="5954341" y="467124"/>
                </a:lnTo>
                <a:lnTo>
                  <a:pt x="5975045" y="467124"/>
                </a:lnTo>
                <a:lnTo>
                  <a:pt x="5984247" y="472493"/>
                </a:lnTo>
                <a:lnTo>
                  <a:pt x="5984247" y="446414"/>
                </a:lnTo>
                <a:lnTo>
                  <a:pt x="5994215" y="462521"/>
                </a:lnTo>
                <a:lnTo>
                  <a:pt x="6014920" y="467124"/>
                </a:lnTo>
                <a:lnTo>
                  <a:pt x="6014920" y="472493"/>
                </a:lnTo>
                <a:lnTo>
                  <a:pt x="5994215" y="482464"/>
                </a:lnTo>
                <a:lnTo>
                  <a:pt x="5975045" y="493203"/>
                </a:lnTo>
                <a:lnTo>
                  <a:pt x="5954341" y="503174"/>
                </a:lnTo>
                <a:lnTo>
                  <a:pt x="5934404" y="498572"/>
                </a:lnTo>
                <a:lnTo>
                  <a:pt x="5924435" y="498572"/>
                </a:lnTo>
                <a:lnTo>
                  <a:pt x="5934404" y="482464"/>
                </a:lnTo>
                <a:lnTo>
                  <a:pt x="5915233" y="482464"/>
                </a:lnTo>
                <a:lnTo>
                  <a:pt x="5934404" y="467124"/>
                </a:lnTo>
                <a:lnTo>
                  <a:pt x="5924435" y="462521"/>
                </a:lnTo>
                <a:lnTo>
                  <a:pt x="5924435" y="451783"/>
                </a:lnTo>
                <a:lnTo>
                  <a:pt x="5905265" y="441044"/>
                </a:lnTo>
                <a:close/>
                <a:moveTo>
                  <a:pt x="5855421" y="436442"/>
                </a:moveTo>
                <a:lnTo>
                  <a:pt x="5855421" y="446414"/>
                </a:lnTo>
                <a:lnTo>
                  <a:pt x="5845453" y="446414"/>
                </a:lnTo>
                <a:lnTo>
                  <a:pt x="5845453" y="441044"/>
                </a:lnTo>
                <a:close/>
                <a:moveTo>
                  <a:pt x="2812688" y="436442"/>
                </a:moveTo>
                <a:lnTo>
                  <a:pt x="2812688" y="441044"/>
                </a:lnTo>
                <a:lnTo>
                  <a:pt x="2803486" y="441044"/>
                </a:lnTo>
                <a:close/>
                <a:moveTo>
                  <a:pt x="6822379" y="431073"/>
                </a:moveTo>
                <a:lnTo>
                  <a:pt x="6851518" y="431073"/>
                </a:lnTo>
                <a:lnTo>
                  <a:pt x="6832347" y="441044"/>
                </a:lnTo>
                <a:close/>
                <a:moveTo>
                  <a:pt x="6742630" y="431073"/>
                </a:moveTo>
                <a:lnTo>
                  <a:pt x="6752598" y="431073"/>
                </a:lnTo>
                <a:lnTo>
                  <a:pt x="6742630" y="436442"/>
                </a:lnTo>
                <a:close/>
                <a:moveTo>
                  <a:pt x="6194355" y="431073"/>
                </a:moveTo>
                <a:lnTo>
                  <a:pt x="6213525" y="431073"/>
                </a:lnTo>
                <a:lnTo>
                  <a:pt x="6213525" y="446414"/>
                </a:lnTo>
                <a:lnTo>
                  <a:pt x="6223494" y="451783"/>
                </a:lnTo>
                <a:lnTo>
                  <a:pt x="6213525" y="457152"/>
                </a:lnTo>
                <a:lnTo>
                  <a:pt x="6173651" y="446414"/>
                </a:lnTo>
                <a:lnTo>
                  <a:pt x="6173651" y="436442"/>
                </a:lnTo>
                <a:close/>
                <a:moveTo>
                  <a:pt x="5954341" y="431073"/>
                </a:moveTo>
                <a:lnTo>
                  <a:pt x="5975045" y="431073"/>
                </a:lnTo>
                <a:lnTo>
                  <a:pt x="5954341" y="436442"/>
                </a:lnTo>
                <a:close/>
                <a:moveTo>
                  <a:pt x="2922343" y="431073"/>
                </a:moveTo>
                <a:lnTo>
                  <a:pt x="2942281" y="436442"/>
                </a:lnTo>
                <a:lnTo>
                  <a:pt x="2922343" y="441044"/>
                </a:lnTo>
                <a:lnTo>
                  <a:pt x="2902406" y="436442"/>
                </a:lnTo>
                <a:close/>
                <a:moveTo>
                  <a:pt x="2842594" y="431073"/>
                </a:moveTo>
                <a:lnTo>
                  <a:pt x="2861764" y="436442"/>
                </a:lnTo>
                <a:lnTo>
                  <a:pt x="2832626" y="446414"/>
                </a:lnTo>
                <a:lnTo>
                  <a:pt x="2822657" y="446414"/>
                </a:lnTo>
                <a:close/>
                <a:moveTo>
                  <a:pt x="2643222" y="431073"/>
                </a:moveTo>
                <a:lnTo>
                  <a:pt x="2653190" y="431073"/>
                </a:lnTo>
                <a:lnTo>
                  <a:pt x="2663159" y="436442"/>
                </a:lnTo>
                <a:lnTo>
                  <a:pt x="2653190" y="436442"/>
                </a:lnTo>
                <a:close/>
                <a:moveTo>
                  <a:pt x="6294041" y="426471"/>
                </a:moveTo>
                <a:lnTo>
                  <a:pt x="6294041" y="431073"/>
                </a:lnTo>
                <a:lnTo>
                  <a:pt x="6283306" y="436442"/>
                </a:lnTo>
                <a:lnTo>
                  <a:pt x="6273337" y="436442"/>
                </a:lnTo>
                <a:lnTo>
                  <a:pt x="6254167" y="431073"/>
                </a:lnTo>
                <a:lnTo>
                  <a:pt x="6273337" y="431073"/>
                </a:lnTo>
                <a:close/>
                <a:moveTo>
                  <a:pt x="5715094" y="426471"/>
                </a:moveTo>
                <a:lnTo>
                  <a:pt x="5745766" y="426471"/>
                </a:lnTo>
                <a:lnTo>
                  <a:pt x="5735798" y="436442"/>
                </a:lnTo>
                <a:lnTo>
                  <a:pt x="5725062" y="436442"/>
                </a:lnTo>
                <a:close/>
                <a:moveTo>
                  <a:pt x="2722971" y="426471"/>
                </a:moveTo>
                <a:lnTo>
                  <a:pt x="2743675" y="426471"/>
                </a:lnTo>
                <a:lnTo>
                  <a:pt x="2743675" y="431073"/>
                </a:lnTo>
                <a:lnTo>
                  <a:pt x="2722971" y="431073"/>
                </a:lnTo>
                <a:close/>
                <a:moveTo>
                  <a:pt x="7779367" y="421102"/>
                </a:moveTo>
                <a:lnTo>
                  <a:pt x="7779367" y="436442"/>
                </a:lnTo>
                <a:lnTo>
                  <a:pt x="7770165" y="446414"/>
                </a:lnTo>
                <a:lnTo>
                  <a:pt x="7760197" y="446414"/>
                </a:lnTo>
                <a:lnTo>
                  <a:pt x="7750228" y="436442"/>
                </a:lnTo>
                <a:close/>
                <a:moveTo>
                  <a:pt x="6413665" y="421102"/>
                </a:moveTo>
                <a:lnTo>
                  <a:pt x="6423633" y="421102"/>
                </a:lnTo>
                <a:lnTo>
                  <a:pt x="6413665" y="426471"/>
                </a:lnTo>
                <a:close/>
                <a:moveTo>
                  <a:pt x="7481075" y="415732"/>
                </a:moveTo>
                <a:lnTo>
                  <a:pt x="7490277" y="421102"/>
                </a:lnTo>
                <a:lnTo>
                  <a:pt x="7490277" y="431073"/>
                </a:lnTo>
                <a:lnTo>
                  <a:pt x="7500245" y="436442"/>
                </a:lnTo>
                <a:lnTo>
                  <a:pt x="7481075" y="446414"/>
                </a:lnTo>
                <a:lnTo>
                  <a:pt x="7471107" y="446414"/>
                </a:lnTo>
                <a:lnTo>
                  <a:pt x="7481075" y="436442"/>
                </a:lnTo>
                <a:lnTo>
                  <a:pt x="7450403" y="426471"/>
                </a:lnTo>
                <a:close/>
                <a:moveTo>
                  <a:pt x="6981877" y="415732"/>
                </a:moveTo>
                <a:lnTo>
                  <a:pt x="6971908" y="426471"/>
                </a:lnTo>
                <a:lnTo>
                  <a:pt x="6971908" y="431073"/>
                </a:lnTo>
                <a:lnTo>
                  <a:pt x="6962706" y="426471"/>
                </a:lnTo>
                <a:lnTo>
                  <a:pt x="6952738" y="421102"/>
                </a:lnTo>
                <a:close/>
                <a:moveTo>
                  <a:pt x="6244198" y="415732"/>
                </a:moveTo>
                <a:lnTo>
                  <a:pt x="6254167" y="426471"/>
                </a:lnTo>
                <a:lnTo>
                  <a:pt x="6233463" y="426471"/>
                </a:lnTo>
                <a:close/>
                <a:moveTo>
                  <a:pt x="6084700" y="415732"/>
                </a:moveTo>
                <a:lnTo>
                  <a:pt x="6103870" y="415732"/>
                </a:lnTo>
                <a:lnTo>
                  <a:pt x="6103870" y="426471"/>
                </a:lnTo>
                <a:lnTo>
                  <a:pt x="6094669" y="436442"/>
                </a:lnTo>
                <a:lnTo>
                  <a:pt x="6094669" y="441044"/>
                </a:lnTo>
                <a:lnTo>
                  <a:pt x="6094669" y="446414"/>
                </a:lnTo>
                <a:lnTo>
                  <a:pt x="6084700" y="446414"/>
                </a:lnTo>
                <a:lnTo>
                  <a:pt x="6063996" y="441044"/>
                </a:lnTo>
                <a:lnTo>
                  <a:pt x="6074731" y="451783"/>
                </a:lnTo>
                <a:lnTo>
                  <a:pt x="6063996" y="457152"/>
                </a:lnTo>
                <a:lnTo>
                  <a:pt x="6063996" y="462521"/>
                </a:lnTo>
                <a:lnTo>
                  <a:pt x="6074731" y="462521"/>
                </a:lnTo>
                <a:lnTo>
                  <a:pt x="6054027" y="472493"/>
                </a:lnTo>
                <a:lnTo>
                  <a:pt x="6044059" y="462521"/>
                </a:lnTo>
                <a:lnTo>
                  <a:pt x="6024888" y="462521"/>
                </a:lnTo>
                <a:lnTo>
                  <a:pt x="6044059" y="457152"/>
                </a:lnTo>
                <a:lnTo>
                  <a:pt x="6054027" y="446414"/>
                </a:lnTo>
                <a:lnTo>
                  <a:pt x="6044059" y="436442"/>
                </a:lnTo>
                <a:lnTo>
                  <a:pt x="6014920" y="421102"/>
                </a:lnTo>
                <a:lnTo>
                  <a:pt x="6024888" y="421102"/>
                </a:lnTo>
                <a:lnTo>
                  <a:pt x="6044059" y="421102"/>
                </a:lnTo>
                <a:lnTo>
                  <a:pt x="6063996" y="436442"/>
                </a:lnTo>
                <a:lnTo>
                  <a:pt x="6084700" y="431073"/>
                </a:lnTo>
                <a:lnTo>
                  <a:pt x="6063996" y="421102"/>
                </a:lnTo>
                <a:close/>
                <a:moveTo>
                  <a:pt x="5805578" y="415732"/>
                </a:moveTo>
                <a:lnTo>
                  <a:pt x="5824749" y="426471"/>
                </a:lnTo>
                <a:lnTo>
                  <a:pt x="5824749" y="436442"/>
                </a:lnTo>
                <a:lnTo>
                  <a:pt x="5805578" y="441044"/>
                </a:lnTo>
                <a:lnTo>
                  <a:pt x="5795610" y="441044"/>
                </a:lnTo>
                <a:lnTo>
                  <a:pt x="5784874" y="441044"/>
                </a:lnTo>
                <a:lnTo>
                  <a:pt x="5784874" y="431073"/>
                </a:lnTo>
                <a:lnTo>
                  <a:pt x="5795610" y="426471"/>
                </a:lnTo>
                <a:close/>
                <a:moveTo>
                  <a:pt x="3092577" y="415732"/>
                </a:moveTo>
                <a:lnTo>
                  <a:pt x="3101778" y="421102"/>
                </a:lnTo>
                <a:lnTo>
                  <a:pt x="3051936" y="441044"/>
                </a:lnTo>
                <a:lnTo>
                  <a:pt x="3002092" y="462521"/>
                </a:lnTo>
                <a:lnTo>
                  <a:pt x="2952249" y="477095"/>
                </a:lnTo>
                <a:lnTo>
                  <a:pt x="2952249" y="482464"/>
                </a:lnTo>
                <a:lnTo>
                  <a:pt x="2922343" y="498572"/>
                </a:lnTo>
                <a:lnTo>
                  <a:pt x="2892437" y="508543"/>
                </a:lnTo>
                <a:lnTo>
                  <a:pt x="2892437" y="518515"/>
                </a:lnTo>
                <a:lnTo>
                  <a:pt x="2872500" y="518515"/>
                </a:lnTo>
                <a:lnTo>
                  <a:pt x="2861764" y="529253"/>
                </a:lnTo>
                <a:lnTo>
                  <a:pt x="2842594" y="529253"/>
                </a:lnTo>
                <a:lnTo>
                  <a:pt x="2842594" y="533855"/>
                </a:lnTo>
                <a:lnTo>
                  <a:pt x="2853329" y="533855"/>
                </a:lnTo>
                <a:lnTo>
                  <a:pt x="2861764" y="529253"/>
                </a:lnTo>
                <a:lnTo>
                  <a:pt x="2872500" y="533855"/>
                </a:lnTo>
                <a:lnTo>
                  <a:pt x="2861764" y="539225"/>
                </a:lnTo>
                <a:lnTo>
                  <a:pt x="2882468" y="539225"/>
                </a:lnTo>
                <a:lnTo>
                  <a:pt x="2882468" y="544594"/>
                </a:lnTo>
                <a:lnTo>
                  <a:pt x="2892437" y="544594"/>
                </a:lnTo>
                <a:lnTo>
                  <a:pt x="2922343" y="523884"/>
                </a:lnTo>
                <a:lnTo>
                  <a:pt x="2952249" y="523884"/>
                </a:lnTo>
                <a:lnTo>
                  <a:pt x="2932312" y="533855"/>
                </a:lnTo>
                <a:lnTo>
                  <a:pt x="2902406" y="549196"/>
                </a:lnTo>
                <a:lnTo>
                  <a:pt x="2922343" y="554565"/>
                </a:lnTo>
                <a:lnTo>
                  <a:pt x="2902406" y="569906"/>
                </a:lnTo>
                <a:lnTo>
                  <a:pt x="2913141" y="569906"/>
                </a:lnTo>
                <a:lnTo>
                  <a:pt x="2952249" y="554565"/>
                </a:lnTo>
                <a:lnTo>
                  <a:pt x="2992123" y="539225"/>
                </a:lnTo>
                <a:lnTo>
                  <a:pt x="3002092" y="539225"/>
                </a:lnTo>
                <a:lnTo>
                  <a:pt x="2972953" y="554565"/>
                </a:lnTo>
                <a:lnTo>
                  <a:pt x="2962984" y="559935"/>
                </a:lnTo>
                <a:lnTo>
                  <a:pt x="2913141" y="575275"/>
                </a:lnTo>
                <a:lnTo>
                  <a:pt x="2872500" y="590616"/>
                </a:lnTo>
                <a:lnTo>
                  <a:pt x="2892437" y="595218"/>
                </a:lnTo>
                <a:lnTo>
                  <a:pt x="2902406" y="595218"/>
                </a:lnTo>
                <a:lnTo>
                  <a:pt x="2913141" y="600587"/>
                </a:lnTo>
                <a:lnTo>
                  <a:pt x="2892437" y="605957"/>
                </a:lnTo>
                <a:lnTo>
                  <a:pt x="2872500" y="615928"/>
                </a:lnTo>
                <a:lnTo>
                  <a:pt x="2892437" y="615928"/>
                </a:lnTo>
                <a:lnTo>
                  <a:pt x="2922343" y="611326"/>
                </a:lnTo>
                <a:lnTo>
                  <a:pt x="2952249" y="600587"/>
                </a:lnTo>
                <a:lnTo>
                  <a:pt x="2982155" y="585247"/>
                </a:lnTo>
                <a:lnTo>
                  <a:pt x="3002092" y="575275"/>
                </a:lnTo>
                <a:lnTo>
                  <a:pt x="3041967" y="564537"/>
                </a:lnTo>
                <a:lnTo>
                  <a:pt x="3051936" y="559935"/>
                </a:lnTo>
                <a:lnTo>
                  <a:pt x="3061904" y="549196"/>
                </a:lnTo>
                <a:lnTo>
                  <a:pt x="3082608" y="544594"/>
                </a:lnTo>
                <a:lnTo>
                  <a:pt x="3092577" y="544594"/>
                </a:lnTo>
                <a:lnTo>
                  <a:pt x="3111747" y="529253"/>
                </a:lnTo>
                <a:lnTo>
                  <a:pt x="3132451" y="529253"/>
                </a:lnTo>
                <a:lnTo>
                  <a:pt x="3132451" y="523884"/>
                </a:lnTo>
                <a:lnTo>
                  <a:pt x="3151622" y="518515"/>
                </a:lnTo>
                <a:lnTo>
                  <a:pt x="3161591" y="513146"/>
                </a:lnTo>
                <a:lnTo>
                  <a:pt x="3171559" y="513146"/>
                </a:lnTo>
                <a:lnTo>
                  <a:pt x="3202231" y="498572"/>
                </a:lnTo>
                <a:lnTo>
                  <a:pt x="3211433" y="498572"/>
                </a:lnTo>
                <a:lnTo>
                  <a:pt x="3211433" y="503174"/>
                </a:lnTo>
                <a:lnTo>
                  <a:pt x="3192263" y="513146"/>
                </a:lnTo>
                <a:lnTo>
                  <a:pt x="3181527" y="513146"/>
                </a:lnTo>
                <a:lnTo>
                  <a:pt x="3161591" y="523884"/>
                </a:lnTo>
                <a:lnTo>
                  <a:pt x="3142420" y="533855"/>
                </a:lnTo>
                <a:lnTo>
                  <a:pt x="3111747" y="539225"/>
                </a:lnTo>
                <a:lnTo>
                  <a:pt x="3101778" y="544594"/>
                </a:lnTo>
                <a:lnTo>
                  <a:pt x="3142420" y="554565"/>
                </a:lnTo>
                <a:lnTo>
                  <a:pt x="3132451" y="559935"/>
                </a:lnTo>
                <a:lnTo>
                  <a:pt x="3142420" y="559935"/>
                </a:lnTo>
                <a:lnTo>
                  <a:pt x="3161591" y="549196"/>
                </a:lnTo>
                <a:lnTo>
                  <a:pt x="3171559" y="559935"/>
                </a:lnTo>
                <a:lnTo>
                  <a:pt x="3202231" y="549196"/>
                </a:lnTo>
                <a:lnTo>
                  <a:pt x="3221402" y="539225"/>
                </a:lnTo>
                <a:lnTo>
                  <a:pt x="3252075" y="539225"/>
                </a:lnTo>
                <a:lnTo>
                  <a:pt x="3221402" y="549196"/>
                </a:lnTo>
                <a:lnTo>
                  <a:pt x="3211433" y="554565"/>
                </a:lnTo>
                <a:lnTo>
                  <a:pt x="3161591" y="580644"/>
                </a:lnTo>
                <a:lnTo>
                  <a:pt x="3101778" y="600587"/>
                </a:lnTo>
                <a:lnTo>
                  <a:pt x="3111747" y="611326"/>
                </a:lnTo>
                <a:lnTo>
                  <a:pt x="3142420" y="600587"/>
                </a:lnTo>
                <a:lnTo>
                  <a:pt x="3171559" y="585247"/>
                </a:lnTo>
                <a:lnTo>
                  <a:pt x="3181527" y="585247"/>
                </a:lnTo>
                <a:lnTo>
                  <a:pt x="3161591" y="600587"/>
                </a:lnTo>
                <a:lnTo>
                  <a:pt x="3132451" y="611326"/>
                </a:lnTo>
                <a:lnTo>
                  <a:pt x="3111747" y="621297"/>
                </a:lnTo>
                <a:lnTo>
                  <a:pt x="3101778" y="631269"/>
                </a:lnTo>
                <a:lnTo>
                  <a:pt x="3092577" y="636638"/>
                </a:lnTo>
                <a:lnTo>
                  <a:pt x="3092577" y="647376"/>
                </a:lnTo>
                <a:lnTo>
                  <a:pt x="3072639" y="657348"/>
                </a:lnTo>
                <a:lnTo>
                  <a:pt x="3072639" y="651979"/>
                </a:lnTo>
                <a:lnTo>
                  <a:pt x="3061904" y="651979"/>
                </a:lnTo>
                <a:lnTo>
                  <a:pt x="3032765" y="651979"/>
                </a:lnTo>
                <a:lnTo>
                  <a:pt x="3022796" y="657348"/>
                </a:lnTo>
                <a:lnTo>
                  <a:pt x="3012061" y="657348"/>
                </a:lnTo>
                <a:lnTo>
                  <a:pt x="3022796" y="647376"/>
                </a:lnTo>
                <a:lnTo>
                  <a:pt x="2992123" y="636638"/>
                </a:lnTo>
                <a:lnTo>
                  <a:pt x="2982155" y="625900"/>
                </a:lnTo>
                <a:lnTo>
                  <a:pt x="3022796" y="611326"/>
                </a:lnTo>
                <a:lnTo>
                  <a:pt x="3022796" y="595218"/>
                </a:lnTo>
                <a:lnTo>
                  <a:pt x="3022796" y="590616"/>
                </a:lnTo>
                <a:lnTo>
                  <a:pt x="3012061" y="585247"/>
                </a:lnTo>
                <a:lnTo>
                  <a:pt x="3032765" y="580644"/>
                </a:lnTo>
                <a:lnTo>
                  <a:pt x="3022796" y="580644"/>
                </a:lnTo>
                <a:lnTo>
                  <a:pt x="3002092" y="580644"/>
                </a:lnTo>
                <a:lnTo>
                  <a:pt x="2962984" y="605957"/>
                </a:lnTo>
                <a:lnTo>
                  <a:pt x="2982155" y="605957"/>
                </a:lnTo>
                <a:lnTo>
                  <a:pt x="2972953" y="611326"/>
                </a:lnTo>
                <a:lnTo>
                  <a:pt x="2952249" y="611326"/>
                </a:lnTo>
                <a:lnTo>
                  <a:pt x="2942281" y="621297"/>
                </a:lnTo>
                <a:lnTo>
                  <a:pt x="2913141" y="631269"/>
                </a:lnTo>
                <a:lnTo>
                  <a:pt x="2872500" y="647376"/>
                </a:lnTo>
                <a:lnTo>
                  <a:pt x="2892437" y="657348"/>
                </a:lnTo>
                <a:lnTo>
                  <a:pt x="2932312" y="657348"/>
                </a:lnTo>
                <a:lnTo>
                  <a:pt x="2952249" y="651979"/>
                </a:lnTo>
                <a:lnTo>
                  <a:pt x="2972953" y="642007"/>
                </a:lnTo>
                <a:lnTo>
                  <a:pt x="2982155" y="642007"/>
                </a:lnTo>
                <a:lnTo>
                  <a:pt x="2982155" y="647376"/>
                </a:lnTo>
                <a:lnTo>
                  <a:pt x="2952249" y="657348"/>
                </a:lnTo>
                <a:lnTo>
                  <a:pt x="2982155" y="661950"/>
                </a:lnTo>
                <a:lnTo>
                  <a:pt x="2992123" y="657348"/>
                </a:lnTo>
                <a:lnTo>
                  <a:pt x="3012061" y="657348"/>
                </a:lnTo>
                <a:lnTo>
                  <a:pt x="3012061" y="661950"/>
                </a:lnTo>
                <a:lnTo>
                  <a:pt x="2992123" y="672689"/>
                </a:lnTo>
                <a:lnTo>
                  <a:pt x="2992123" y="678058"/>
                </a:lnTo>
                <a:lnTo>
                  <a:pt x="3002092" y="672689"/>
                </a:lnTo>
                <a:lnTo>
                  <a:pt x="3012061" y="683427"/>
                </a:lnTo>
                <a:lnTo>
                  <a:pt x="2982155" y="688029"/>
                </a:lnTo>
                <a:lnTo>
                  <a:pt x="2952249" y="698001"/>
                </a:lnTo>
                <a:lnTo>
                  <a:pt x="2952249" y="703370"/>
                </a:lnTo>
                <a:lnTo>
                  <a:pt x="2922343" y="708739"/>
                </a:lnTo>
                <a:lnTo>
                  <a:pt x="2932312" y="698001"/>
                </a:lnTo>
                <a:lnTo>
                  <a:pt x="2913141" y="693398"/>
                </a:lnTo>
                <a:lnTo>
                  <a:pt x="2913141" y="688029"/>
                </a:lnTo>
                <a:lnTo>
                  <a:pt x="2922343" y="683427"/>
                </a:lnTo>
                <a:lnTo>
                  <a:pt x="2913141" y="683427"/>
                </a:lnTo>
                <a:lnTo>
                  <a:pt x="2882468" y="688029"/>
                </a:lnTo>
                <a:lnTo>
                  <a:pt x="2861764" y="703370"/>
                </a:lnTo>
                <a:lnTo>
                  <a:pt x="2861764" y="708739"/>
                </a:lnTo>
                <a:lnTo>
                  <a:pt x="2872500" y="708739"/>
                </a:lnTo>
                <a:lnTo>
                  <a:pt x="2892437" y="698001"/>
                </a:lnTo>
                <a:lnTo>
                  <a:pt x="2913141" y="693398"/>
                </a:lnTo>
                <a:lnTo>
                  <a:pt x="2913141" y="703370"/>
                </a:lnTo>
                <a:lnTo>
                  <a:pt x="2892437" y="708739"/>
                </a:lnTo>
                <a:lnTo>
                  <a:pt x="2872500" y="718711"/>
                </a:lnTo>
                <a:lnTo>
                  <a:pt x="2872500" y="734051"/>
                </a:lnTo>
                <a:lnTo>
                  <a:pt x="2842594" y="734051"/>
                </a:lnTo>
                <a:lnTo>
                  <a:pt x="2822657" y="739421"/>
                </a:lnTo>
                <a:lnTo>
                  <a:pt x="2832626" y="744023"/>
                </a:lnTo>
                <a:lnTo>
                  <a:pt x="2793518" y="770102"/>
                </a:lnTo>
                <a:lnTo>
                  <a:pt x="2772814" y="765500"/>
                </a:lnTo>
                <a:lnTo>
                  <a:pt x="2782782" y="754761"/>
                </a:lnTo>
                <a:lnTo>
                  <a:pt x="2772814" y="754761"/>
                </a:lnTo>
                <a:lnTo>
                  <a:pt x="2752876" y="770102"/>
                </a:lnTo>
                <a:lnTo>
                  <a:pt x="2762845" y="774704"/>
                </a:lnTo>
                <a:lnTo>
                  <a:pt x="2752876" y="780073"/>
                </a:lnTo>
                <a:lnTo>
                  <a:pt x="2743675" y="770102"/>
                </a:lnTo>
                <a:lnTo>
                  <a:pt x="2722971" y="780073"/>
                </a:lnTo>
                <a:lnTo>
                  <a:pt x="2713002" y="780073"/>
                </a:lnTo>
                <a:lnTo>
                  <a:pt x="2713002" y="785443"/>
                </a:lnTo>
                <a:lnTo>
                  <a:pt x="2692298" y="796181"/>
                </a:lnTo>
                <a:lnTo>
                  <a:pt x="2692298" y="806152"/>
                </a:lnTo>
                <a:lnTo>
                  <a:pt x="2653190" y="821493"/>
                </a:lnTo>
                <a:lnTo>
                  <a:pt x="2603347" y="842203"/>
                </a:lnTo>
                <a:lnTo>
                  <a:pt x="2593378" y="842203"/>
                </a:lnTo>
                <a:lnTo>
                  <a:pt x="2593378" y="846805"/>
                </a:lnTo>
                <a:lnTo>
                  <a:pt x="2572674" y="857544"/>
                </a:lnTo>
                <a:lnTo>
                  <a:pt x="2572674" y="867515"/>
                </a:lnTo>
                <a:lnTo>
                  <a:pt x="2563472" y="878254"/>
                </a:lnTo>
                <a:lnTo>
                  <a:pt x="2533567" y="878254"/>
                </a:lnTo>
                <a:lnTo>
                  <a:pt x="2522831" y="882856"/>
                </a:lnTo>
                <a:lnTo>
                  <a:pt x="2522831" y="903566"/>
                </a:lnTo>
                <a:lnTo>
                  <a:pt x="2514396" y="903566"/>
                </a:lnTo>
                <a:lnTo>
                  <a:pt x="2503661" y="893594"/>
                </a:lnTo>
                <a:lnTo>
                  <a:pt x="2493692" y="893594"/>
                </a:lnTo>
                <a:lnTo>
                  <a:pt x="2353364" y="959559"/>
                </a:lnTo>
                <a:lnTo>
                  <a:pt x="2343396" y="970298"/>
                </a:lnTo>
                <a:lnTo>
                  <a:pt x="2324225" y="981036"/>
                </a:lnTo>
                <a:lnTo>
                  <a:pt x="2293553" y="991008"/>
                </a:lnTo>
                <a:lnTo>
                  <a:pt x="2274382" y="995610"/>
                </a:lnTo>
                <a:lnTo>
                  <a:pt x="2254445" y="1006348"/>
                </a:lnTo>
                <a:lnTo>
                  <a:pt x="2254445" y="1011717"/>
                </a:lnTo>
                <a:lnTo>
                  <a:pt x="2233741" y="1021689"/>
                </a:lnTo>
                <a:lnTo>
                  <a:pt x="2214570" y="1021689"/>
                </a:lnTo>
                <a:lnTo>
                  <a:pt x="2214570" y="1027058"/>
                </a:lnTo>
                <a:lnTo>
                  <a:pt x="2194633" y="1037030"/>
                </a:lnTo>
                <a:lnTo>
                  <a:pt x="2173929" y="1042399"/>
                </a:lnTo>
                <a:lnTo>
                  <a:pt x="2134054" y="1052370"/>
                </a:lnTo>
                <a:lnTo>
                  <a:pt x="2104915" y="1067711"/>
                </a:lnTo>
                <a:lnTo>
                  <a:pt x="2084978" y="1067711"/>
                </a:lnTo>
                <a:lnTo>
                  <a:pt x="2054305" y="1077682"/>
                </a:lnTo>
                <a:lnTo>
                  <a:pt x="2035135" y="1077682"/>
                </a:lnTo>
                <a:lnTo>
                  <a:pt x="2035135" y="1073080"/>
                </a:lnTo>
                <a:lnTo>
                  <a:pt x="2054305" y="1067711"/>
                </a:lnTo>
                <a:lnTo>
                  <a:pt x="2074243" y="1063109"/>
                </a:lnTo>
                <a:lnTo>
                  <a:pt x="2064274" y="1057739"/>
                </a:lnTo>
                <a:lnTo>
                  <a:pt x="1994494" y="1057739"/>
                </a:lnTo>
                <a:lnTo>
                  <a:pt x="1975323" y="1052370"/>
                </a:lnTo>
                <a:lnTo>
                  <a:pt x="1944650" y="1047001"/>
                </a:lnTo>
                <a:lnTo>
                  <a:pt x="1925480" y="1042399"/>
                </a:lnTo>
                <a:lnTo>
                  <a:pt x="1925480" y="1047001"/>
                </a:lnTo>
                <a:lnTo>
                  <a:pt x="1904776" y="1047001"/>
                </a:lnTo>
                <a:lnTo>
                  <a:pt x="1904776" y="1037030"/>
                </a:lnTo>
                <a:lnTo>
                  <a:pt x="1915511" y="1037030"/>
                </a:lnTo>
                <a:lnTo>
                  <a:pt x="1894807" y="1031660"/>
                </a:lnTo>
                <a:lnTo>
                  <a:pt x="1865668" y="1021689"/>
                </a:lnTo>
                <a:lnTo>
                  <a:pt x="1834995" y="1017087"/>
                </a:lnTo>
                <a:lnTo>
                  <a:pt x="1815825" y="1011717"/>
                </a:lnTo>
                <a:lnTo>
                  <a:pt x="1775184" y="995610"/>
                </a:lnTo>
                <a:lnTo>
                  <a:pt x="1746044" y="991008"/>
                </a:lnTo>
                <a:lnTo>
                  <a:pt x="1735309" y="991008"/>
                </a:lnTo>
                <a:lnTo>
                  <a:pt x="1705403" y="991008"/>
                </a:lnTo>
                <a:lnTo>
                  <a:pt x="1665529" y="970298"/>
                </a:lnTo>
                <a:lnTo>
                  <a:pt x="1665529" y="944985"/>
                </a:lnTo>
                <a:lnTo>
                  <a:pt x="1675497" y="939616"/>
                </a:lnTo>
                <a:lnTo>
                  <a:pt x="1675497" y="924276"/>
                </a:lnTo>
                <a:lnTo>
                  <a:pt x="1686233" y="924276"/>
                </a:lnTo>
                <a:lnTo>
                  <a:pt x="1686233" y="867515"/>
                </a:lnTo>
                <a:lnTo>
                  <a:pt x="1675497" y="867515"/>
                </a:lnTo>
                <a:lnTo>
                  <a:pt x="1675497" y="857544"/>
                </a:lnTo>
                <a:lnTo>
                  <a:pt x="1665529" y="852174"/>
                </a:lnTo>
                <a:lnTo>
                  <a:pt x="1655560" y="842203"/>
                </a:lnTo>
                <a:lnTo>
                  <a:pt x="1655560" y="801550"/>
                </a:lnTo>
                <a:lnTo>
                  <a:pt x="1675497" y="785443"/>
                </a:lnTo>
                <a:lnTo>
                  <a:pt x="1696201" y="770102"/>
                </a:lnTo>
                <a:lnTo>
                  <a:pt x="1735309" y="754761"/>
                </a:lnTo>
                <a:lnTo>
                  <a:pt x="1756013" y="749392"/>
                </a:lnTo>
                <a:lnTo>
                  <a:pt x="1775184" y="739421"/>
                </a:lnTo>
                <a:lnTo>
                  <a:pt x="1795121" y="734051"/>
                </a:lnTo>
                <a:lnTo>
                  <a:pt x="1815825" y="729449"/>
                </a:lnTo>
                <a:lnTo>
                  <a:pt x="1884839" y="708739"/>
                </a:lnTo>
                <a:lnTo>
                  <a:pt x="1904776" y="703370"/>
                </a:lnTo>
                <a:lnTo>
                  <a:pt x="1925480" y="698001"/>
                </a:lnTo>
                <a:lnTo>
                  <a:pt x="1954619" y="688029"/>
                </a:lnTo>
                <a:lnTo>
                  <a:pt x="1985292" y="678058"/>
                </a:lnTo>
                <a:lnTo>
                  <a:pt x="2014431" y="667319"/>
                </a:lnTo>
                <a:lnTo>
                  <a:pt x="2035135" y="657348"/>
                </a:lnTo>
                <a:lnTo>
                  <a:pt x="2064274" y="651979"/>
                </a:lnTo>
                <a:lnTo>
                  <a:pt x="2084978" y="642007"/>
                </a:lnTo>
                <a:lnTo>
                  <a:pt x="2114117" y="631269"/>
                </a:lnTo>
                <a:lnTo>
                  <a:pt x="2134054" y="631269"/>
                </a:lnTo>
                <a:lnTo>
                  <a:pt x="2164727" y="625900"/>
                </a:lnTo>
                <a:lnTo>
                  <a:pt x="2183898" y="615928"/>
                </a:lnTo>
                <a:lnTo>
                  <a:pt x="2214570" y="605957"/>
                </a:lnTo>
                <a:lnTo>
                  <a:pt x="2233741" y="595218"/>
                </a:lnTo>
                <a:lnTo>
                  <a:pt x="2264413" y="585247"/>
                </a:lnTo>
                <a:lnTo>
                  <a:pt x="2283584" y="575275"/>
                </a:lnTo>
                <a:lnTo>
                  <a:pt x="2304288" y="580644"/>
                </a:lnTo>
                <a:lnTo>
                  <a:pt x="2274382" y="595218"/>
                </a:lnTo>
                <a:lnTo>
                  <a:pt x="2243709" y="605957"/>
                </a:lnTo>
                <a:lnTo>
                  <a:pt x="2254445" y="605957"/>
                </a:lnTo>
                <a:lnTo>
                  <a:pt x="2314257" y="585247"/>
                </a:lnTo>
                <a:lnTo>
                  <a:pt x="2324225" y="585247"/>
                </a:lnTo>
                <a:lnTo>
                  <a:pt x="2343396" y="580644"/>
                </a:lnTo>
                <a:lnTo>
                  <a:pt x="2374068" y="569906"/>
                </a:lnTo>
                <a:lnTo>
                  <a:pt x="2384037" y="559935"/>
                </a:lnTo>
                <a:lnTo>
                  <a:pt x="2403208" y="559935"/>
                </a:lnTo>
                <a:lnTo>
                  <a:pt x="2423912" y="549196"/>
                </a:lnTo>
                <a:lnTo>
                  <a:pt x="2443849" y="544594"/>
                </a:lnTo>
                <a:lnTo>
                  <a:pt x="2463019" y="533855"/>
                </a:lnTo>
                <a:lnTo>
                  <a:pt x="2473755" y="539225"/>
                </a:lnTo>
                <a:lnTo>
                  <a:pt x="2503661" y="523884"/>
                </a:lnTo>
                <a:lnTo>
                  <a:pt x="2483723" y="523884"/>
                </a:lnTo>
                <a:lnTo>
                  <a:pt x="2493692" y="518515"/>
                </a:lnTo>
                <a:lnTo>
                  <a:pt x="2514396" y="518515"/>
                </a:lnTo>
                <a:lnTo>
                  <a:pt x="2522831" y="518515"/>
                </a:lnTo>
                <a:lnTo>
                  <a:pt x="2563472" y="498572"/>
                </a:lnTo>
                <a:lnTo>
                  <a:pt x="2553504" y="493203"/>
                </a:lnTo>
                <a:lnTo>
                  <a:pt x="2563472" y="493203"/>
                </a:lnTo>
                <a:lnTo>
                  <a:pt x="2572674" y="493203"/>
                </a:lnTo>
                <a:lnTo>
                  <a:pt x="2572674" y="498572"/>
                </a:lnTo>
                <a:lnTo>
                  <a:pt x="2582643" y="498572"/>
                </a:lnTo>
                <a:lnTo>
                  <a:pt x="2593378" y="493203"/>
                </a:lnTo>
                <a:lnTo>
                  <a:pt x="2572674" y="493203"/>
                </a:lnTo>
                <a:lnTo>
                  <a:pt x="2624051" y="472493"/>
                </a:lnTo>
                <a:lnTo>
                  <a:pt x="2632486" y="467124"/>
                </a:lnTo>
                <a:lnTo>
                  <a:pt x="2643222" y="462521"/>
                </a:lnTo>
                <a:lnTo>
                  <a:pt x="2673127" y="457152"/>
                </a:lnTo>
                <a:lnTo>
                  <a:pt x="2703033" y="451783"/>
                </a:lnTo>
                <a:lnTo>
                  <a:pt x="2722971" y="441044"/>
                </a:lnTo>
                <a:lnTo>
                  <a:pt x="2732939" y="436442"/>
                </a:lnTo>
                <a:lnTo>
                  <a:pt x="2743675" y="436442"/>
                </a:lnTo>
                <a:lnTo>
                  <a:pt x="2722971" y="451783"/>
                </a:lnTo>
                <a:lnTo>
                  <a:pt x="2703033" y="457152"/>
                </a:lnTo>
                <a:lnTo>
                  <a:pt x="2683863" y="467124"/>
                </a:lnTo>
                <a:lnTo>
                  <a:pt x="2692298" y="472493"/>
                </a:lnTo>
                <a:lnTo>
                  <a:pt x="2663159" y="482464"/>
                </a:lnTo>
                <a:lnTo>
                  <a:pt x="2683863" y="487833"/>
                </a:lnTo>
                <a:lnTo>
                  <a:pt x="2692298" y="477095"/>
                </a:lnTo>
                <a:lnTo>
                  <a:pt x="2713002" y="472493"/>
                </a:lnTo>
                <a:lnTo>
                  <a:pt x="2722971" y="472493"/>
                </a:lnTo>
                <a:lnTo>
                  <a:pt x="2713002" y="482464"/>
                </a:lnTo>
                <a:lnTo>
                  <a:pt x="2692298" y="487833"/>
                </a:lnTo>
                <a:lnTo>
                  <a:pt x="2663159" y="498572"/>
                </a:lnTo>
                <a:lnTo>
                  <a:pt x="2692298" y="498572"/>
                </a:lnTo>
                <a:lnTo>
                  <a:pt x="2683863" y="508543"/>
                </a:lnTo>
                <a:lnTo>
                  <a:pt x="2673127" y="513146"/>
                </a:lnTo>
                <a:lnTo>
                  <a:pt x="2683863" y="518515"/>
                </a:lnTo>
                <a:lnTo>
                  <a:pt x="2703033" y="513146"/>
                </a:lnTo>
                <a:lnTo>
                  <a:pt x="2703033" y="518515"/>
                </a:lnTo>
                <a:lnTo>
                  <a:pt x="2732939" y="503174"/>
                </a:lnTo>
                <a:lnTo>
                  <a:pt x="2743675" y="503174"/>
                </a:lnTo>
                <a:lnTo>
                  <a:pt x="2743675" y="513146"/>
                </a:lnTo>
                <a:lnTo>
                  <a:pt x="2752876" y="518515"/>
                </a:lnTo>
                <a:lnTo>
                  <a:pt x="2793518" y="503174"/>
                </a:lnTo>
                <a:lnTo>
                  <a:pt x="2822657" y="493203"/>
                </a:lnTo>
                <a:lnTo>
                  <a:pt x="2842594" y="493203"/>
                </a:lnTo>
                <a:lnTo>
                  <a:pt x="2842594" y="482464"/>
                </a:lnTo>
                <a:lnTo>
                  <a:pt x="2853329" y="477095"/>
                </a:lnTo>
                <a:lnTo>
                  <a:pt x="2861764" y="482464"/>
                </a:lnTo>
                <a:lnTo>
                  <a:pt x="2872500" y="472493"/>
                </a:lnTo>
                <a:lnTo>
                  <a:pt x="2892437" y="472493"/>
                </a:lnTo>
                <a:lnTo>
                  <a:pt x="2913141" y="467124"/>
                </a:lnTo>
                <a:lnTo>
                  <a:pt x="2922343" y="462521"/>
                </a:lnTo>
                <a:lnTo>
                  <a:pt x="2942281" y="451783"/>
                </a:lnTo>
                <a:lnTo>
                  <a:pt x="2952249" y="457152"/>
                </a:lnTo>
                <a:lnTo>
                  <a:pt x="2932312" y="467124"/>
                </a:lnTo>
                <a:lnTo>
                  <a:pt x="2913141" y="477095"/>
                </a:lnTo>
                <a:lnTo>
                  <a:pt x="2892437" y="487833"/>
                </a:lnTo>
                <a:lnTo>
                  <a:pt x="2861764" y="498572"/>
                </a:lnTo>
                <a:lnTo>
                  <a:pt x="2842594" y="503174"/>
                </a:lnTo>
                <a:lnTo>
                  <a:pt x="2832626" y="508543"/>
                </a:lnTo>
                <a:lnTo>
                  <a:pt x="2812688" y="518515"/>
                </a:lnTo>
                <a:lnTo>
                  <a:pt x="2822657" y="523884"/>
                </a:lnTo>
                <a:lnTo>
                  <a:pt x="2861764" y="508543"/>
                </a:lnTo>
                <a:lnTo>
                  <a:pt x="2892437" y="493203"/>
                </a:lnTo>
                <a:lnTo>
                  <a:pt x="2922343" y="487833"/>
                </a:lnTo>
                <a:lnTo>
                  <a:pt x="2942281" y="477095"/>
                </a:lnTo>
                <a:lnTo>
                  <a:pt x="2952249" y="472493"/>
                </a:lnTo>
                <a:lnTo>
                  <a:pt x="2972953" y="462521"/>
                </a:lnTo>
                <a:lnTo>
                  <a:pt x="2992123" y="457152"/>
                </a:lnTo>
                <a:lnTo>
                  <a:pt x="3022796" y="446414"/>
                </a:lnTo>
                <a:lnTo>
                  <a:pt x="3051936" y="436442"/>
                </a:lnTo>
                <a:lnTo>
                  <a:pt x="3061904" y="426471"/>
                </a:lnTo>
                <a:lnTo>
                  <a:pt x="3072639" y="426471"/>
                </a:lnTo>
                <a:close/>
                <a:moveTo>
                  <a:pt x="2853329" y="415732"/>
                </a:moveTo>
                <a:lnTo>
                  <a:pt x="2872500" y="415732"/>
                </a:lnTo>
                <a:lnTo>
                  <a:pt x="2842594" y="431073"/>
                </a:lnTo>
                <a:lnTo>
                  <a:pt x="2832626" y="431073"/>
                </a:lnTo>
                <a:lnTo>
                  <a:pt x="2832626" y="426471"/>
                </a:lnTo>
                <a:close/>
                <a:moveTo>
                  <a:pt x="6313978" y="410363"/>
                </a:moveTo>
                <a:lnTo>
                  <a:pt x="6333149" y="415732"/>
                </a:lnTo>
                <a:lnTo>
                  <a:pt x="6323947" y="421102"/>
                </a:lnTo>
                <a:lnTo>
                  <a:pt x="6304010" y="421102"/>
                </a:lnTo>
                <a:close/>
                <a:moveTo>
                  <a:pt x="2882468" y="410363"/>
                </a:moveTo>
                <a:lnTo>
                  <a:pt x="2882468" y="415732"/>
                </a:lnTo>
                <a:lnTo>
                  <a:pt x="2872500" y="415732"/>
                </a:lnTo>
                <a:close/>
                <a:moveTo>
                  <a:pt x="1565842" y="410363"/>
                </a:moveTo>
                <a:lnTo>
                  <a:pt x="1586546" y="421102"/>
                </a:lnTo>
                <a:lnTo>
                  <a:pt x="1595748" y="421102"/>
                </a:lnTo>
                <a:lnTo>
                  <a:pt x="1605717" y="431073"/>
                </a:lnTo>
                <a:lnTo>
                  <a:pt x="1605717" y="446414"/>
                </a:lnTo>
                <a:lnTo>
                  <a:pt x="1595748" y="446414"/>
                </a:lnTo>
                <a:lnTo>
                  <a:pt x="1565842" y="431073"/>
                </a:lnTo>
                <a:lnTo>
                  <a:pt x="1565842" y="421102"/>
                </a:lnTo>
                <a:lnTo>
                  <a:pt x="1555874" y="415732"/>
                </a:lnTo>
                <a:close/>
                <a:moveTo>
                  <a:pt x="7241828" y="405761"/>
                </a:moveTo>
                <a:lnTo>
                  <a:pt x="7251797" y="415732"/>
                </a:lnTo>
                <a:lnTo>
                  <a:pt x="7251797" y="421102"/>
                </a:lnTo>
                <a:lnTo>
                  <a:pt x="7221123" y="421102"/>
                </a:lnTo>
                <a:close/>
                <a:moveTo>
                  <a:pt x="6932034" y="405761"/>
                </a:moveTo>
                <a:lnTo>
                  <a:pt x="6932034" y="410363"/>
                </a:lnTo>
                <a:lnTo>
                  <a:pt x="6912096" y="410363"/>
                </a:lnTo>
                <a:close/>
                <a:moveTo>
                  <a:pt x="6134543" y="405761"/>
                </a:moveTo>
                <a:lnTo>
                  <a:pt x="6154480" y="410363"/>
                </a:lnTo>
                <a:lnTo>
                  <a:pt x="6134543" y="410363"/>
                </a:lnTo>
                <a:close/>
                <a:moveTo>
                  <a:pt x="3072639" y="405761"/>
                </a:moveTo>
                <a:lnTo>
                  <a:pt x="3082608" y="405761"/>
                </a:lnTo>
                <a:lnTo>
                  <a:pt x="3082608" y="410363"/>
                </a:lnTo>
                <a:lnTo>
                  <a:pt x="3061904" y="415732"/>
                </a:lnTo>
                <a:lnTo>
                  <a:pt x="3041967" y="426471"/>
                </a:lnTo>
                <a:lnTo>
                  <a:pt x="3012061" y="436442"/>
                </a:lnTo>
                <a:lnTo>
                  <a:pt x="2972953" y="451783"/>
                </a:lnTo>
                <a:lnTo>
                  <a:pt x="2962984" y="446414"/>
                </a:lnTo>
                <a:lnTo>
                  <a:pt x="2992123" y="431073"/>
                </a:lnTo>
                <a:lnTo>
                  <a:pt x="3022796" y="421102"/>
                </a:lnTo>
                <a:close/>
                <a:moveTo>
                  <a:pt x="2892437" y="405761"/>
                </a:moveTo>
                <a:lnTo>
                  <a:pt x="2902406" y="405761"/>
                </a:lnTo>
                <a:lnTo>
                  <a:pt x="2892437" y="410363"/>
                </a:lnTo>
                <a:lnTo>
                  <a:pt x="2882468" y="410363"/>
                </a:lnTo>
                <a:close/>
                <a:moveTo>
                  <a:pt x="5934404" y="400392"/>
                </a:moveTo>
                <a:lnTo>
                  <a:pt x="5954341" y="400392"/>
                </a:lnTo>
                <a:lnTo>
                  <a:pt x="5965076" y="405761"/>
                </a:lnTo>
                <a:lnTo>
                  <a:pt x="5944372" y="410363"/>
                </a:lnTo>
                <a:close/>
                <a:moveTo>
                  <a:pt x="5784874" y="400392"/>
                </a:moveTo>
                <a:lnTo>
                  <a:pt x="5795610" y="405761"/>
                </a:lnTo>
                <a:lnTo>
                  <a:pt x="5784874" y="410363"/>
                </a:lnTo>
                <a:close/>
                <a:moveTo>
                  <a:pt x="5735798" y="400392"/>
                </a:moveTo>
                <a:lnTo>
                  <a:pt x="5735798" y="405761"/>
                </a:lnTo>
                <a:lnTo>
                  <a:pt x="5725062" y="415732"/>
                </a:lnTo>
                <a:lnTo>
                  <a:pt x="5705125" y="410363"/>
                </a:lnTo>
                <a:close/>
                <a:moveTo>
                  <a:pt x="7490277" y="395022"/>
                </a:moveTo>
                <a:lnTo>
                  <a:pt x="7490277" y="405761"/>
                </a:lnTo>
                <a:lnTo>
                  <a:pt x="7481075" y="400392"/>
                </a:lnTo>
                <a:close/>
                <a:moveTo>
                  <a:pt x="7380622" y="395022"/>
                </a:moveTo>
                <a:lnTo>
                  <a:pt x="7390591" y="395022"/>
                </a:lnTo>
                <a:lnTo>
                  <a:pt x="7390591" y="400392"/>
                </a:lnTo>
                <a:lnTo>
                  <a:pt x="7380622" y="405761"/>
                </a:lnTo>
                <a:lnTo>
                  <a:pt x="7380622" y="400392"/>
                </a:lnTo>
                <a:close/>
                <a:moveTo>
                  <a:pt x="6213525" y="395022"/>
                </a:moveTo>
                <a:lnTo>
                  <a:pt x="6223494" y="410363"/>
                </a:lnTo>
                <a:lnTo>
                  <a:pt x="6194355" y="421102"/>
                </a:lnTo>
                <a:lnTo>
                  <a:pt x="6184386" y="421102"/>
                </a:lnTo>
                <a:lnTo>
                  <a:pt x="6194355" y="415732"/>
                </a:lnTo>
                <a:lnTo>
                  <a:pt x="6184386" y="410363"/>
                </a:lnTo>
                <a:lnTo>
                  <a:pt x="6194355" y="405761"/>
                </a:lnTo>
                <a:lnTo>
                  <a:pt x="6194355" y="400392"/>
                </a:lnTo>
                <a:lnTo>
                  <a:pt x="6213525" y="400392"/>
                </a:lnTo>
                <a:close/>
                <a:moveTo>
                  <a:pt x="6154480" y="395022"/>
                </a:moveTo>
                <a:lnTo>
                  <a:pt x="6163682" y="395022"/>
                </a:lnTo>
                <a:lnTo>
                  <a:pt x="6173651" y="395022"/>
                </a:lnTo>
                <a:lnTo>
                  <a:pt x="6154480" y="400392"/>
                </a:lnTo>
                <a:close/>
                <a:moveTo>
                  <a:pt x="6074731" y="395022"/>
                </a:moveTo>
                <a:lnTo>
                  <a:pt x="6084700" y="415732"/>
                </a:lnTo>
                <a:lnTo>
                  <a:pt x="6063996" y="410363"/>
                </a:lnTo>
                <a:lnTo>
                  <a:pt x="6044059" y="410363"/>
                </a:lnTo>
                <a:lnTo>
                  <a:pt x="6044059" y="400392"/>
                </a:lnTo>
                <a:lnTo>
                  <a:pt x="6063996" y="405761"/>
                </a:lnTo>
                <a:close/>
                <a:moveTo>
                  <a:pt x="2922343" y="395022"/>
                </a:moveTo>
                <a:lnTo>
                  <a:pt x="2922343" y="405761"/>
                </a:lnTo>
                <a:lnTo>
                  <a:pt x="2902406" y="405761"/>
                </a:lnTo>
                <a:close/>
                <a:moveTo>
                  <a:pt x="6294041" y="390420"/>
                </a:moveTo>
                <a:lnTo>
                  <a:pt x="6313978" y="390420"/>
                </a:lnTo>
                <a:lnTo>
                  <a:pt x="6304010" y="405761"/>
                </a:lnTo>
                <a:lnTo>
                  <a:pt x="6283306" y="405761"/>
                </a:lnTo>
                <a:lnTo>
                  <a:pt x="6283306" y="400392"/>
                </a:lnTo>
                <a:close/>
                <a:moveTo>
                  <a:pt x="2782782" y="390420"/>
                </a:moveTo>
                <a:lnTo>
                  <a:pt x="2793518" y="395022"/>
                </a:lnTo>
                <a:lnTo>
                  <a:pt x="2752876" y="410363"/>
                </a:lnTo>
                <a:lnTo>
                  <a:pt x="2752876" y="405761"/>
                </a:lnTo>
                <a:close/>
                <a:moveTo>
                  <a:pt x="7700385" y="385051"/>
                </a:moveTo>
                <a:lnTo>
                  <a:pt x="7710353" y="390420"/>
                </a:lnTo>
                <a:lnTo>
                  <a:pt x="7710353" y="395022"/>
                </a:lnTo>
                <a:lnTo>
                  <a:pt x="7690417" y="395022"/>
                </a:lnTo>
                <a:lnTo>
                  <a:pt x="7690417" y="405761"/>
                </a:lnTo>
                <a:lnTo>
                  <a:pt x="7680447" y="415732"/>
                </a:lnTo>
                <a:lnTo>
                  <a:pt x="7669712" y="421102"/>
                </a:lnTo>
                <a:lnTo>
                  <a:pt x="7690417" y="426471"/>
                </a:lnTo>
                <a:lnTo>
                  <a:pt x="7690417" y="436442"/>
                </a:lnTo>
                <a:lnTo>
                  <a:pt x="7669712" y="441044"/>
                </a:lnTo>
                <a:lnTo>
                  <a:pt x="7659743" y="446414"/>
                </a:lnTo>
                <a:lnTo>
                  <a:pt x="7640573" y="441044"/>
                </a:lnTo>
                <a:lnTo>
                  <a:pt x="7640573" y="431073"/>
                </a:lnTo>
                <a:lnTo>
                  <a:pt x="7619869" y="431073"/>
                </a:lnTo>
                <a:lnTo>
                  <a:pt x="7609901" y="426471"/>
                </a:lnTo>
                <a:lnTo>
                  <a:pt x="7630605" y="410363"/>
                </a:lnTo>
                <a:lnTo>
                  <a:pt x="7669712" y="410363"/>
                </a:lnTo>
                <a:lnTo>
                  <a:pt x="7669712" y="400392"/>
                </a:lnTo>
                <a:close/>
                <a:moveTo>
                  <a:pt x="7221123" y="385051"/>
                </a:moveTo>
                <a:lnTo>
                  <a:pt x="7241828" y="395022"/>
                </a:lnTo>
                <a:lnTo>
                  <a:pt x="7241828" y="400392"/>
                </a:lnTo>
                <a:lnTo>
                  <a:pt x="7231859" y="400392"/>
                </a:lnTo>
                <a:lnTo>
                  <a:pt x="7201187" y="410363"/>
                </a:lnTo>
                <a:lnTo>
                  <a:pt x="7211155" y="421102"/>
                </a:lnTo>
                <a:lnTo>
                  <a:pt x="7191985" y="415732"/>
                </a:lnTo>
                <a:lnTo>
                  <a:pt x="7171281" y="426471"/>
                </a:lnTo>
                <a:lnTo>
                  <a:pt x="7151343" y="441044"/>
                </a:lnTo>
                <a:lnTo>
                  <a:pt x="7141375" y="441044"/>
                </a:lnTo>
                <a:lnTo>
                  <a:pt x="7132173" y="431073"/>
                </a:lnTo>
                <a:lnTo>
                  <a:pt x="7151343" y="426471"/>
                </a:lnTo>
                <a:lnTo>
                  <a:pt x="7141375" y="426471"/>
                </a:lnTo>
                <a:lnTo>
                  <a:pt x="7161312" y="415732"/>
                </a:lnTo>
                <a:lnTo>
                  <a:pt x="7182016" y="410363"/>
                </a:lnTo>
                <a:lnTo>
                  <a:pt x="7191985" y="410363"/>
                </a:lnTo>
                <a:lnTo>
                  <a:pt x="7201187" y="395022"/>
                </a:lnTo>
                <a:close/>
                <a:moveTo>
                  <a:pt x="6971908" y="385051"/>
                </a:moveTo>
                <a:lnTo>
                  <a:pt x="6971908" y="395022"/>
                </a:lnTo>
                <a:lnTo>
                  <a:pt x="6952738" y="400392"/>
                </a:lnTo>
                <a:lnTo>
                  <a:pt x="6952738" y="395022"/>
                </a:lnTo>
                <a:close/>
                <a:moveTo>
                  <a:pt x="5944372" y="385051"/>
                </a:moveTo>
                <a:lnTo>
                  <a:pt x="5954341" y="390420"/>
                </a:lnTo>
                <a:lnTo>
                  <a:pt x="5934404" y="390420"/>
                </a:lnTo>
                <a:close/>
                <a:moveTo>
                  <a:pt x="3082608" y="385051"/>
                </a:moveTo>
                <a:lnTo>
                  <a:pt x="3092577" y="395022"/>
                </a:lnTo>
                <a:lnTo>
                  <a:pt x="3101778" y="400392"/>
                </a:lnTo>
                <a:lnTo>
                  <a:pt x="3082608" y="400392"/>
                </a:lnTo>
                <a:lnTo>
                  <a:pt x="3072639" y="395022"/>
                </a:lnTo>
                <a:close/>
                <a:moveTo>
                  <a:pt x="2861764" y="385051"/>
                </a:moveTo>
                <a:lnTo>
                  <a:pt x="2872500" y="390420"/>
                </a:lnTo>
                <a:lnTo>
                  <a:pt x="2822657" y="415732"/>
                </a:lnTo>
                <a:lnTo>
                  <a:pt x="2812688" y="415732"/>
                </a:lnTo>
                <a:lnTo>
                  <a:pt x="2793518" y="421102"/>
                </a:lnTo>
                <a:lnTo>
                  <a:pt x="2793518" y="426471"/>
                </a:lnTo>
                <a:lnTo>
                  <a:pt x="2762845" y="441044"/>
                </a:lnTo>
                <a:lnTo>
                  <a:pt x="2743675" y="436442"/>
                </a:lnTo>
                <a:lnTo>
                  <a:pt x="2752876" y="426471"/>
                </a:lnTo>
                <a:lnTo>
                  <a:pt x="2762845" y="426471"/>
                </a:lnTo>
                <a:lnTo>
                  <a:pt x="2793518" y="410363"/>
                </a:lnTo>
                <a:lnTo>
                  <a:pt x="2832626" y="400392"/>
                </a:lnTo>
                <a:close/>
                <a:moveTo>
                  <a:pt x="2832626" y="385051"/>
                </a:moveTo>
                <a:lnTo>
                  <a:pt x="2832626" y="395022"/>
                </a:lnTo>
                <a:lnTo>
                  <a:pt x="2812688" y="395022"/>
                </a:lnTo>
                <a:close/>
                <a:moveTo>
                  <a:pt x="7790103" y="379682"/>
                </a:moveTo>
                <a:lnTo>
                  <a:pt x="7800071" y="379682"/>
                </a:lnTo>
                <a:lnTo>
                  <a:pt x="7830744" y="379682"/>
                </a:lnTo>
                <a:lnTo>
                  <a:pt x="7839179" y="390420"/>
                </a:lnTo>
                <a:lnTo>
                  <a:pt x="7849915" y="385051"/>
                </a:lnTo>
                <a:lnTo>
                  <a:pt x="7859883" y="390420"/>
                </a:lnTo>
                <a:lnTo>
                  <a:pt x="7859883" y="395022"/>
                </a:lnTo>
                <a:lnTo>
                  <a:pt x="7820009" y="405761"/>
                </a:lnTo>
                <a:lnTo>
                  <a:pt x="7810040" y="395022"/>
                </a:lnTo>
                <a:lnTo>
                  <a:pt x="7810040" y="400392"/>
                </a:lnTo>
                <a:lnTo>
                  <a:pt x="7800071" y="395022"/>
                </a:lnTo>
                <a:lnTo>
                  <a:pt x="7790103" y="385051"/>
                </a:lnTo>
                <a:lnTo>
                  <a:pt x="7770165" y="390420"/>
                </a:lnTo>
                <a:lnTo>
                  <a:pt x="7760197" y="385051"/>
                </a:lnTo>
                <a:close/>
                <a:moveTo>
                  <a:pt x="6094669" y="379682"/>
                </a:moveTo>
                <a:lnTo>
                  <a:pt x="6113839" y="379682"/>
                </a:lnTo>
                <a:lnTo>
                  <a:pt x="6124574" y="379682"/>
                </a:lnTo>
                <a:lnTo>
                  <a:pt x="6134543" y="379682"/>
                </a:lnTo>
                <a:lnTo>
                  <a:pt x="6134543" y="390420"/>
                </a:lnTo>
                <a:lnTo>
                  <a:pt x="6124574" y="395022"/>
                </a:lnTo>
                <a:lnTo>
                  <a:pt x="6113839" y="385051"/>
                </a:lnTo>
                <a:lnTo>
                  <a:pt x="6103870" y="390420"/>
                </a:lnTo>
                <a:close/>
                <a:moveTo>
                  <a:pt x="5994215" y="379682"/>
                </a:moveTo>
                <a:lnTo>
                  <a:pt x="6004184" y="385051"/>
                </a:lnTo>
                <a:lnTo>
                  <a:pt x="5994215" y="390420"/>
                </a:lnTo>
                <a:close/>
                <a:moveTo>
                  <a:pt x="5905265" y="379682"/>
                </a:moveTo>
                <a:lnTo>
                  <a:pt x="5915233" y="385051"/>
                </a:lnTo>
                <a:lnTo>
                  <a:pt x="5924435" y="390420"/>
                </a:lnTo>
                <a:lnTo>
                  <a:pt x="5915233" y="390420"/>
                </a:lnTo>
                <a:lnTo>
                  <a:pt x="5905265" y="390420"/>
                </a:lnTo>
                <a:close/>
                <a:moveTo>
                  <a:pt x="2942281" y="379682"/>
                </a:moveTo>
                <a:lnTo>
                  <a:pt x="2952249" y="385051"/>
                </a:lnTo>
                <a:lnTo>
                  <a:pt x="2932312" y="395022"/>
                </a:lnTo>
                <a:lnTo>
                  <a:pt x="2922343" y="395022"/>
                </a:lnTo>
                <a:close/>
                <a:moveTo>
                  <a:pt x="6991845" y="375080"/>
                </a:moveTo>
                <a:lnTo>
                  <a:pt x="7001814" y="379682"/>
                </a:lnTo>
                <a:lnTo>
                  <a:pt x="6971908" y="385051"/>
                </a:lnTo>
                <a:lnTo>
                  <a:pt x="6971908" y="379682"/>
                </a:lnTo>
                <a:close/>
                <a:moveTo>
                  <a:pt x="5975045" y="375080"/>
                </a:moveTo>
                <a:lnTo>
                  <a:pt x="5984247" y="375080"/>
                </a:lnTo>
                <a:lnTo>
                  <a:pt x="5994215" y="375080"/>
                </a:lnTo>
                <a:lnTo>
                  <a:pt x="5984247" y="379682"/>
                </a:lnTo>
                <a:close/>
                <a:moveTo>
                  <a:pt x="6902895" y="369710"/>
                </a:moveTo>
                <a:lnTo>
                  <a:pt x="6902895" y="375080"/>
                </a:lnTo>
                <a:lnTo>
                  <a:pt x="6882191" y="375080"/>
                </a:lnTo>
                <a:close/>
                <a:moveTo>
                  <a:pt x="6094669" y="369710"/>
                </a:moveTo>
                <a:lnTo>
                  <a:pt x="6094669" y="379682"/>
                </a:lnTo>
                <a:lnTo>
                  <a:pt x="6074731" y="379682"/>
                </a:lnTo>
                <a:close/>
                <a:moveTo>
                  <a:pt x="3151622" y="369710"/>
                </a:moveTo>
                <a:lnTo>
                  <a:pt x="3181527" y="369710"/>
                </a:lnTo>
                <a:lnTo>
                  <a:pt x="3151622" y="379682"/>
                </a:lnTo>
                <a:lnTo>
                  <a:pt x="3142420" y="385051"/>
                </a:lnTo>
                <a:lnTo>
                  <a:pt x="3121716" y="385051"/>
                </a:lnTo>
                <a:lnTo>
                  <a:pt x="3132451" y="375080"/>
                </a:lnTo>
                <a:lnTo>
                  <a:pt x="3151622" y="375080"/>
                </a:lnTo>
                <a:close/>
                <a:moveTo>
                  <a:pt x="7889022" y="364341"/>
                </a:moveTo>
                <a:lnTo>
                  <a:pt x="7898991" y="369710"/>
                </a:lnTo>
                <a:lnTo>
                  <a:pt x="7889022" y="375080"/>
                </a:lnTo>
                <a:lnTo>
                  <a:pt x="7889022" y="369710"/>
                </a:lnTo>
                <a:close/>
                <a:moveTo>
                  <a:pt x="7849915" y="364341"/>
                </a:moveTo>
                <a:lnTo>
                  <a:pt x="7859883" y="369710"/>
                </a:lnTo>
                <a:lnTo>
                  <a:pt x="7849915" y="379682"/>
                </a:lnTo>
                <a:close/>
                <a:moveTo>
                  <a:pt x="7421263" y="364341"/>
                </a:moveTo>
                <a:lnTo>
                  <a:pt x="7440433" y="364341"/>
                </a:lnTo>
                <a:lnTo>
                  <a:pt x="7461137" y="369710"/>
                </a:lnTo>
                <a:lnTo>
                  <a:pt x="7450403" y="379682"/>
                </a:lnTo>
                <a:lnTo>
                  <a:pt x="7461137" y="385051"/>
                </a:lnTo>
                <a:lnTo>
                  <a:pt x="7471107" y="400392"/>
                </a:lnTo>
                <a:lnTo>
                  <a:pt x="7450403" y="400392"/>
                </a:lnTo>
                <a:lnTo>
                  <a:pt x="7430465" y="395022"/>
                </a:lnTo>
                <a:lnTo>
                  <a:pt x="7430465" y="390420"/>
                </a:lnTo>
                <a:lnTo>
                  <a:pt x="7440433" y="385051"/>
                </a:lnTo>
                <a:lnTo>
                  <a:pt x="7440433" y="375080"/>
                </a:lnTo>
                <a:lnTo>
                  <a:pt x="7430465" y="375080"/>
                </a:lnTo>
                <a:lnTo>
                  <a:pt x="7421263" y="379682"/>
                </a:lnTo>
                <a:close/>
                <a:moveTo>
                  <a:pt x="7330779" y="364341"/>
                </a:moveTo>
                <a:lnTo>
                  <a:pt x="7341514" y="369710"/>
                </a:lnTo>
                <a:lnTo>
                  <a:pt x="7341514" y="390420"/>
                </a:lnTo>
                <a:lnTo>
                  <a:pt x="7320810" y="390420"/>
                </a:lnTo>
                <a:lnTo>
                  <a:pt x="7311609" y="395022"/>
                </a:lnTo>
                <a:lnTo>
                  <a:pt x="7291671" y="390420"/>
                </a:lnTo>
                <a:lnTo>
                  <a:pt x="7301639" y="379682"/>
                </a:lnTo>
                <a:lnTo>
                  <a:pt x="7301639" y="369710"/>
                </a:lnTo>
                <a:lnTo>
                  <a:pt x="7320810" y="369710"/>
                </a:lnTo>
                <a:close/>
                <a:moveTo>
                  <a:pt x="7291671" y="364341"/>
                </a:moveTo>
                <a:lnTo>
                  <a:pt x="7291671" y="369710"/>
                </a:lnTo>
                <a:lnTo>
                  <a:pt x="7291671" y="375080"/>
                </a:lnTo>
                <a:lnTo>
                  <a:pt x="7280935" y="369710"/>
                </a:lnTo>
                <a:close/>
                <a:moveTo>
                  <a:pt x="6373790" y="364341"/>
                </a:moveTo>
                <a:lnTo>
                  <a:pt x="6392961" y="364341"/>
                </a:lnTo>
                <a:lnTo>
                  <a:pt x="6392961" y="369710"/>
                </a:lnTo>
                <a:lnTo>
                  <a:pt x="6373790" y="369710"/>
                </a:lnTo>
                <a:close/>
                <a:moveTo>
                  <a:pt x="7619869" y="358972"/>
                </a:moveTo>
                <a:lnTo>
                  <a:pt x="7630605" y="358972"/>
                </a:lnTo>
                <a:lnTo>
                  <a:pt x="7640573" y="364341"/>
                </a:lnTo>
                <a:lnTo>
                  <a:pt x="7659743" y="364341"/>
                </a:lnTo>
                <a:lnTo>
                  <a:pt x="7669712" y="358972"/>
                </a:lnTo>
                <a:lnTo>
                  <a:pt x="7669712" y="369710"/>
                </a:lnTo>
                <a:lnTo>
                  <a:pt x="7659743" y="369710"/>
                </a:lnTo>
                <a:lnTo>
                  <a:pt x="7640573" y="385051"/>
                </a:lnTo>
                <a:lnTo>
                  <a:pt x="7640573" y="395022"/>
                </a:lnTo>
                <a:lnTo>
                  <a:pt x="7630605" y="395022"/>
                </a:lnTo>
                <a:lnTo>
                  <a:pt x="7619869" y="400392"/>
                </a:lnTo>
                <a:lnTo>
                  <a:pt x="7599932" y="400392"/>
                </a:lnTo>
                <a:lnTo>
                  <a:pt x="7580761" y="405761"/>
                </a:lnTo>
                <a:lnTo>
                  <a:pt x="7590730" y="410363"/>
                </a:lnTo>
                <a:lnTo>
                  <a:pt x="7560057" y="426471"/>
                </a:lnTo>
                <a:lnTo>
                  <a:pt x="7550089" y="426471"/>
                </a:lnTo>
                <a:lnTo>
                  <a:pt x="7530918" y="421102"/>
                </a:lnTo>
                <a:lnTo>
                  <a:pt x="7540887" y="415732"/>
                </a:lnTo>
                <a:lnTo>
                  <a:pt x="7540887" y="405761"/>
                </a:lnTo>
                <a:lnTo>
                  <a:pt x="7560057" y="405761"/>
                </a:lnTo>
                <a:lnTo>
                  <a:pt x="7560057" y="395022"/>
                </a:lnTo>
                <a:lnTo>
                  <a:pt x="7570793" y="385051"/>
                </a:lnTo>
                <a:lnTo>
                  <a:pt x="7580761" y="379682"/>
                </a:lnTo>
                <a:lnTo>
                  <a:pt x="7599932" y="375080"/>
                </a:lnTo>
                <a:close/>
                <a:moveTo>
                  <a:pt x="7570793" y="358972"/>
                </a:moveTo>
                <a:lnTo>
                  <a:pt x="7580761" y="358972"/>
                </a:lnTo>
                <a:lnTo>
                  <a:pt x="7570793" y="375080"/>
                </a:lnTo>
                <a:lnTo>
                  <a:pt x="7550089" y="375080"/>
                </a:lnTo>
                <a:lnTo>
                  <a:pt x="7550089" y="369710"/>
                </a:lnTo>
                <a:close/>
                <a:moveTo>
                  <a:pt x="6313978" y="358972"/>
                </a:moveTo>
                <a:lnTo>
                  <a:pt x="6323947" y="358972"/>
                </a:lnTo>
                <a:lnTo>
                  <a:pt x="6313978" y="369710"/>
                </a:lnTo>
                <a:lnTo>
                  <a:pt x="6304010" y="369710"/>
                </a:lnTo>
                <a:close/>
                <a:moveTo>
                  <a:pt x="3192263" y="358972"/>
                </a:moveTo>
                <a:lnTo>
                  <a:pt x="3192263" y="364341"/>
                </a:lnTo>
                <a:lnTo>
                  <a:pt x="3181527" y="364341"/>
                </a:lnTo>
                <a:close/>
                <a:moveTo>
                  <a:pt x="3002092" y="358972"/>
                </a:moveTo>
                <a:lnTo>
                  <a:pt x="3012061" y="364341"/>
                </a:lnTo>
                <a:lnTo>
                  <a:pt x="2982155" y="375080"/>
                </a:lnTo>
                <a:lnTo>
                  <a:pt x="2972953" y="375080"/>
                </a:lnTo>
                <a:close/>
                <a:moveTo>
                  <a:pt x="6154480" y="354370"/>
                </a:moveTo>
                <a:lnTo>
                  <a:pt x="6163682" y="358972"/>
                </a:lnTo>
                <a:lnTo>
                  <a:pt x="6144512" y="358972"/>
                </a:lnTo>
                <a:close/>
                <a:moveTo>
                  <a:pt x="6063996" y="354370"/>
                </a:moveTo>
                <a:lnTo>
                  <a:pt x="6094669" y="364341"/>
                </a:lnTo>
                <a:lnTo>
                  <a:pt x="6063996" y="358972"/>
                </a:lnTo>
                <a:lnTo>
                  <a:pt x="6044059" y="358972"/>
                </a:lnTo>
                <a:close/>
                <a:moveTo>
                  <a:pt x="5944372" y="354370"/>
                </a:moveTo>
                <a:lnTo>
                  <a:pt x="5954341" y="358972"/>
                </a:lnTo>
                <a:lnTo>
                  <a:pt x="5944372" y="364341"/>
                </a:lnTo>
                <a:lnTo>
                  <a:pt x="5924435" y="369710"/>
                </a:lnTo>
                <a:lnTo>
                  <a:pt x="5924435" y="358972"/>
                </a:lnTo>
                <a:close/>
                <a:moveTo>
                  <a:pt x="7919695" y="349000"/>
                </a:moveTo>
                <a:lnTo>
                  <a:pt x="7939632" y="349000"/>
                </a:lnTo>
                <a:lnTo>
                  <a:pt x="7939632" y="354370"/>
                </a:lnTo>
                <a:lnTo>
                  <a:pt x="7929663" y="354370"/>
                </a:lnTo>
                <a:close/>
                <a:moveTo>
                  <a:pt x="7869851" y="349000"/>
                </a:moveTo>
                <a:lnTo>
                  <a:pt x="7869851" y="358972"/>
                </a:lnTo>
                <a:lnTo>
                  <a:pt x="7859883" y="358972"/>
                </a:lnTo>
                <a:lnTo>
                  <a:pt x="7839179" y="354370"/>
                </a:lnTo>
                <a:close/>
                <a:moveTo>
                  <a:pt x="6233463" y="349000"/>
                </a:moveTo>
                <a:lnTo>
                  <a:pt x="6254167" y="349000"/>
                </a:lnTo>
                <a:lnTo>
                  <a:pt x="6264135" y="354370"/>
                </a:lnTo>
                <a:lnTo>
                  <a:pt x="6254167" y="354370"/>
                </a:lnTo>
                <a:close/>
                <a:moveTo>
                  <a:pt x="2972953" y="349000"/>
                </a:moveTo>
                <a:lnTo>
                  <a:pt x="2972953" y="354370"/>
                </a:lnTo>
                <a:lnTo>
                  <a:pt x="2962984" y="354370"/>
                </a:lnTo>
                <a:lnTo>
                  <a:pt x="2913141" y="379682"/>
                </a:lnTo>
                <a:lnTo>
                  <a:pt x="2882468" y="379682"/>
                </a:lnTo>
                <a:lnTo>
                  <a:pt x="2902406" y="369710"/>
                </a:lnTo>
                <a:lnTo>
                  <a:pt x="2922343" y="358972"/>
                </a:lnTo>
                <a:lnTo>
                  <a:pt x="2952249" y="354370"/>
                </a:lnTo>
                <a:close/>
                <a:moveTo>
                  <a:pt x="6273337" y="344398"/>
                </a:moveTo>
                <a:lnTo>
                  <a:pt x="6283306" y="344398"/>
                </a:lnTo>
                <a:lnTo>
                  <a:pt x="6294041" y="349000"/>
                </a:lnTo>
                <a:lnTo>
                  <a:pt x="6294041" y="354370"/>
                </a:lnTo>
                <a:lnTo>
                  <a:pt x="6283306" y="354370"/>
                </a:lnTo>
                <a:close/>
                <a:moveTo>
                  <a:pt x="6163682" y="344398"/>
                </a:moveTo>
                <a:lnTo>
                  <a:pt x="6173651" y="344398"/>
                </a:lnTo>
                <a:lnTo>
                  <a:pt x="6184386" y="349000"/>
                </a:lnTo>
                <a:lnTo>
                  <a:pt x="6194355" y="354370"/>
                </a:lnTo>
                <a:lnTo>
                  <a:pt x="6204324" y="354370"/>
                </a:lnTo>
                <a:lnTo>
                  <a:pt x="6204324" y="358972"/>
                </a:lnTo>
                <a:lnTo>
                  <a:pt x="6213525" y="358972"/>
                </a:lnTo>
                <a:lnTo>
                  <a:pt x="6213525" y="379682"/>
                </a:lnTo>
                <a:lnTo>
                  <a:pt x="6194355" y="385051"/>
                </a:lnTo>
                <a:lnTo>
                  <a:pt x="6194355" y="390420"/>
                </a:lnTo>
                <a:lnTo>
                  <a:pt x="6204324" y="395022"/>
                </a:lnTo>
                <a:lnTo>
                  <a:pt x="6194355" y="400392"/>
                </a:lnTo>
                <a:lnTo>
                  <a:pt x="6184386" y="400392"/>
                </a:lnTo>
                <a:lnTo>
                  <a:pt x="6184386" y="395022"/>
                </a:lnTo>
                <a:lnTo>
                  <a:pt x="6163682" y="369710"/>
                </a:lnTo>
                <a:lnTo>
                  <a:pt x="6173651" y="369710"/>
                </a:lnTo>
                <a:lnTo>
                  <a:pt x="6173651" y="364341"/>
                </a:lnTo>
                <a:lnTo>
                  <a:pt x="6173651" y="349000"/>
                </a:lnTo>
                <a:close/>
                <a:moveTo>
                  <a:pt x="5975045" y="344398"/>
                </a:moveTo>
                <a:lnTo>
                  <a:pt x="5975045" y="354370"/>
                </a:lnTo>
                <a:lnTo>
                  <a:pt x="5954341" y="354370"/>
                </a:lnTo>
                <a:lnTo>
                  <a:pt x="5954341" y="349000"/>
                </a:lnTo>
                <a:close/>
                <a:moveTo>
                  <a:pt x="7072361" y="339029"/>
                </a:moveTo>
                <a:lnTo>
                  <a:pt x="7072361" y="344398"/>
                </a:lnTo>
                <a:lnTo>
                  <a:pt x="7062393" y="349000"/>
                </a:lnTo>
                <a:lnTo>
                  <a:pt x="7062393" y="358972"/>
                </a:lnTo>
                <a:lnTo>
                  <a:pt x="7041689" y="358972"/>
                </a:lnTo>
                <a:close/>
                <a:moveTo>
                  <a:pt x="6971908" y="339029"/>
                </a:moveTo>
                <a:lnTo>
                  <a:pt x="6981877" y="339029"/>
                </a:lnTo>
                <a:lnTo>
                  <a:pt x="6991845" y="339029"/>
                </a:lnTo>
                <a:lnTo>
                  <a:pt x="6991845" y="344398"/>
                </a:lnTo>
                <a:lnTo>
                  <a:pt x="6981877" y="344398"/>
                </a:lnTo>
                <a:close/>
                <a:moveTo>
                  <a:pt x="5924435" y="339029"/>
                </a:moveTo>
                <a:lnTo>
                  <a:pt x="5944372" y="339029"/>
                </a:lnTo>
                <a:lnTo>
                  <a:pt x="5924435" y="344398"/>
                </a:lnTo>
                <a:lnTo>
                  <a:pt x="5915233" y="354370"/>
                </a:lnTo>
                <a:lnTo>
                  <a:pt x="5905265" y="344398"/>
                </a:lnTo>
                <a:close/>
                <a:moveTo>
                  <a:pt x="3231371" y="339029"/>
                </a:moveTo>
                <a:lnTo>
                  <a:pt x="3252075" y="344398"/>
                </a:lnTo>
                <a:lnTo>
                  <a:pt x="3231371" y="349000"/>
                </a:lnTo>
                <a:close/>
                <a:moveTo>
                  <a:pt x="7830744" y="333660"/>
                </a:moveTo>
                <a:lnTo>
                  <a:pt x="7830744" y="339029"/>
                </a:lnTo>
                <a:lnTo>
                  <a:pt x="7830744" y="344398"/>
                </a:lnTo>
                <a:lnTo>
                  <a:pt x="7830744" y="358972"/>
                </a:lnTo>
                <a:lnTo>
                  <a:pt x="7830744" y="364341"/>
                </a:lnTo>
                <a:lnTo>
                  <a:pt x="7810040" y="364341"/>
                </a:lnTo>
                <a:lnTo>
                  <a:pt x="7779367" y="358972"/>
                </a:lnTo>
                <a:lnTo>
                  <a:pt x="7800071" y="349000"/>
                </a:lnTo>
                <a:lnTo>
                  <a:pt x="7800071" y="344398"/>
                </a:lnTo>
                <a:lnTo>
                  <a:pt x="7820009" y="344398"/>
                </a:lnTo>
                <a:close/>
                <a:moveTo>
                  <a:pt x="6273337" y="333660"/>
                </a:moveTo>
                <a:lnTo>
                  <a:pt x="6273337" y="344398"/>
                </a:lnTo>
                <a:lnTo>
                  <a:pt x="6264135" y="344398"/>
                </a:lnTo>
                <a:lnTo>
                  <a:pt x="6254167" y="349000"/>
                </a:lnTo>
                <a:close/>
                <a:moveTo>
                  <a:pt x="6144512" y="333660"/>
                </a:moveTo>
                <a:lnTo>
                  <a:pt x="6163682" y="333660"/>
                </a:lnTo>
                <a:lnTo>
                  <a:pt x="6163682" y="339029"/>
                </a:lnTo>
                <a:lnTo>
                  <a:pt x="6134543" y="349000"/>
                </a:lnTo>
                <a:lnTo>
                  <a:pt x="6134543" y="339029"/>
                </a:lnTo>
                <a:close/>
                <a:moveTo>
                  <a:pt x="6094669" y="333660"/>
                </a:moveTo>
                <a:lnTo>
                  <a:pt x="6113839" y="333660"/>
                </a:lnTo>
                <a:lnTo>
                  <a:pt x="6113839" y="344398"/>
                </a:lnTo>
                <a:lnTo>
                  <a:pt x="6103870" y="344398"/>
                </a:lnTo>
                <a:close/>
                <a:moveTo>
                  <a:pt x="6054027" y="333660"/>
                </a:moveTo>
                <a:lnTo>
                  <a:pt x="6054027" y="349000"/>
                </a:lnTo>
                <a:lnTo>
                  <a:pt x="6034857" y="339029"/>
                </a:lnTo>
                <a:close/>
                <a:moveTo>
                  <a:pt x="2992123" y="333660"/>
                </a:moveTo>
                <a:lnTo>
                  <a:pt x="3002092" y="333660"/>
                </a:lnTo>
                <a:lnTo>
                  <a:pt x="2992123" y="344398"/>
                </a:lnTo>
                <a:lnTo>
                  <a:pt x="2982155" y="344398"/>
                </a:lnTo>
                <a:close/>
                <a:moveTo>
                  <a:pt x="7320810" y="328291"/>
                </a:moveTo>
                <a:lnTo>
                  <a:pt x="7330779" y="328291"/>
                </a:lnTo>
                <a:lnTo>
                  <a:pt x="7351483" y="328291"/>
                </a:lnTo>
                <a:lnTo>
                  <a:pt x="7380622" y="339029"/>
                </a:lnTo>
                <a:lnTo>
                  <a:pt x="7411295" y="339029"/>
                </a:lnTo>
                <a:lnTo>
                  <a:pt x="7421263" y="333660"/>
                </a:lnTo>
                <a:lnTo>
                  <a:pt x="7411295" y="354370"/>
                </a:lnTo>
                <a:lnTo>
                  <a:pt x="7370653" y="354370"/>
                </a:lnTo>
                <a:lnTo>
                  <a:pt x="7361451" y="354370"/>
                </a:lnTo>
                <a:lnTo>
                  <a:pt x="7351483" y="358972"/>
                </a:lnTo>
                <a:lnTo>
                  <a:pt x="7320810" y="358972"/>
                </a:lnTo>
                <a:lnTo>
                  <a:pt x="7311609" y="349000"/>
                </a:lnTo>
                <a:lnTo>
                  <a:pt x="7320810" y="344398"/>
                </a:lnTo>
                <a:lnTo>
                  <a:pt x="7320810" y="339029"/>
                </a:lnTo>
                <a:lnTo>
                  <a:pt x="7311609" y="333660"/>
                </a:lnTo>
                <a:close/>
                <a:moveTo>
                  <a:pt x="6323947" y="322921"/>
                </a:moveTo>
                <a:lnTo>
                  <a:pt x="6343118" y="322921"/>
                </a:lnTo>
                <a:lnTo>
                  <a:pt x="6343118" y="328291"/>
                </a:lnTo>
                <a:lnTo>
                  <a:pt x="6333149" y="328291"/>
                </a:lnTo>
                <a:close/>
                <a:moveTo>
                  <a:pt x="6273337" y="322921"/>
                </a:moveTo>
                <a:lnTo>
                  <a:pt x="6294041" y="322921"/>
                </a:lnTo>
                <a:lnTo>
                  <a:pt x="6304010" y="328291"/>
                </a:lnTo>
                <a:lnTo>
                  <a:pt x="6283306" y="333660"/>
                </a:lnTo>
                <a:lnTo>
                  <a:pt x="6273337" y="333660"/>
                </a:lnTo>
                <a:lnTo>
                  <a:pt x="6283306" y="328291"/>
                </a:lnTo>
                <a:close/>
                <a:moveTo>
                  <a:pt x="5795610" y="322921"/>
                </a:moveTo>
                <a:lnTo>
                  <a:pt x="5814780" y="322921"/>
                </a:lnTo>
                <a:lnTo>
                  <a:pt x="5814780" y="328291"/>
                </a:lnTo>
                <a:lnTo>
                  <a:pt x="5795610" y="328291"/>
                </a:lnTo>
                <a:close/>
                <a:moveTo>
                  <a:pt x="6044059" y="318319"/>
                </a:moveTo>
                <a:lnTo>
                  <a:pt x="6063996" y="318319"/>
                </a:lnTo>
                <a:lnTo>
                  <a:pt x="6054027" y="328291"/>
                </a:lnTo>
                <a:close/>
                <a:moveTo>
                  <a:pt x="7919695" y="313717"/>
                </a:moveTo>
                <a:lnTo>
                  <a:pt x="7939632" y="313717"/>
                </a:lnTo>
                <a:lnTo>
                  <a:pt x="7929663" y="322921"/>
                </a:lnTo>
                <a:close/>
                <a:moveTo>
                  <a:pt x="7111469" y="313717"/>
                </a:moveTo>
                <a:lnTo>
                  <a:pt x="7141375" y="313717"/>
                </a:lnTo>
                <a:lnTo>
                  <a:pt x="7171281" y="322921"/>
                </a:lnTo>
                <a:lnTo>
                  <a:pt x="7141375" y="333660"/>
                </a:lnTo>
                <a:lnTo>
                  <a:pt x="7132173" y="328291"/>
                </a:lnTo>
                <a:lnTo>
                  <a:pt x="7101500" y="328291"/>
                </a:lnTo>
                <a:lnTo>
                  <a:pt x="7101500" y="333660"/>
                </a:lnTo>
                <a:lnTo>
                  <a:pt x="7072361" y="333660"/>
                </a:lnTo>
                <a:lnTo>
                  <a:pt x="7062393" y="333660"/>
                </a:lnTo>
                <a:close/>
                <a:moveTo>
                  <a:pt x="3051936" y="313717"/>
                </a:moveTo>
                <a:lnTo>
                  <a:pt x="3061904" y="313717"/>
                </a:lnTo>
                <a:lnTo>
                  <a:pt x="3032765" y="322921"/>
                </a:lnTo>
                <a:lnTo>
                  <a:pt x="3022796" y="322921"/>
                </a:lnTo>
                <a:close/>
                <a:moveTo>
                  <a:pt x="2952249" y="313717"/>
                </a:moveTo>
                <a:lnTo>
                  <a:pt x="2962984" y="318319"/>
                </a:lnTo>
                <a:lnTo>
                  <a:pt x="2962984" y="328291"/>
                </a:lnTo>
                <a:lnTo>
                  <a:pt x="2952249" y="328291"/>
                </a:lnTo>
                <a:lnTo>
                  <a:pt x="2942281" y="318319"/>
                </a:lnTo>
                <a:close/>
                <a:moveTo>
                  <a:pt x="7640573" y="308348"/>
                </a:moveTo>
                <a:lnTo>
                  <a:pt x="7650541" y="318319"/>
                </a:lnTo>
                <a:lnTo>
                  <a:pt x="7659743" y="313717"/>
                </a:lnTo>
                <a:lnTo>
                  <a:pt x="7669712" y="308348"/>
                </a:lnTo>
                <a:lnTo>
                  <a:pt x="7680447" y="318319"/>
                </a:lnTo>
                <a:lnTo>
                  <a:pt x="7659743" y="322921"/>
                </a:lnTo>
                <a:lnTo>
                  <a:pt x="7659743" y="328291"/>
                </a:lnTo>
                <a:lnTo>
                  <a:pt x="7650541" y="328291"/>
                </a:lnTo>
                <a:lnTo>
                  <a:pt x="7630605" y="318319"/>
                </a:lnTo>
                <a:close/>
                <a:moveTo>
                  <a:pt x="7599932" y="308348"/>
                </a:moveTo>
                <a:lnTo>
                  <a:pt x="7619869" y="308348"/>
                </a:lnTo>
                <a:lnTo>
                  <a:pt x="7619869" y="313717"/>
                </a:lnTo>
                <a:lnTo>
                  <a:pt x="7609901" y="318319"/>
                </a:lnTo>
                <a:lnTo>
                  <a:pt x="7599932" y="313717"/>
                </a:lnTo>
                <a:close/>
                <a:moveTo>
                  <a:pt x="7550089" y="308348"/>
                </a:moveTo>
                <a:lnTo>
                  <a:pt x="7560057" y="308348"/>
                </a:lnTo>
                <a:lnTo>
                  <a:pt x="7570793" y="328291"/>
                </a:lnTo>
                <a:lnTo>
                  <a:pt x="7560057" y="344398"/>
                </a:lnTo>
                <a:lnTo>
                  <a:pt x="7530918" y="333660"/>
                </a:lnTo>
                <a:lnTo>
                  <a:pt x="7510981" y="333660"/>
                </a:lnTo>
                <a:lnTo>
                  <a:pt x="7500245" y="339029"/>
                </a:lnTo>
                <a:lnTo>
                  <a:pt x="7500245" y="333660"/>
                </a:lnTo>
                <a:lnTo>
                  <a:pt x="7510981" y="328291"/>
                </a:lnTo>
                <a:close/>
                <a:moveTo>
                  <a:pt x="6254167" y="302978"/>
                </a:moveTo>
                <a:lnTo>
                  <a:pt x="6264135" y="302978"/>
                </a:lnTo>
                <a:lnTo>
                  <a:pt x="6273337" y="302978"/>
                </a:lnTo>
                <a:lnTo>
                  <a:pt x="6294041" y="302978"/>
                </a:lnTo>
                <a:lnTo>
                  <a:pt x="6294041" y="308348"/>
                </a:lnTo>
                <a:lnTo>
                  <a:pt x="6283306" y="313717"/>
                </a:lnTo>
                <a:lnTo>
                  <a:pt x="6273337" y="322921"/>
                </a:lnTo>
                <a:lnTo>
                  <a:pt x="6264135" y="313717"/>
                </a:lnTo>
                <a:close/>
                <a:moveTo>
                  <a:pt x="6402929" y="297609"/>
                </a:moveTo>
                <a:lnTo>
                  <a:pt x="6413665" y="302978"/>
                </a:lnTo>
                <a:lnTo>
                  <a:pt x="6392961" y="313717"/>
                </a:lnTo>
                <a:lnTo>
                  <a:pt x="6383759" y="313717"/>
                </a:lnTo>
                <a:close/>
                <a:moveTo>
                  <a:pt x="6313978" y="297609"/>
                </a:moveTo>
                <a:lnTo>
                  <a:pt x="6333149" y="297609"/>
                </a:lnTo>
                <a:lnTo>
                  <a:pt x="6333149" y="302978"/>
                </a:lnTo>
                <a:lnTo>
                  <a:pt x="6313978" y="308348"/>
                </a:lnTo>
                <a:close/>
                <a:moveTo>
                  <a:pt x="6044059" y="297609"/>
                </a:moveTo>
                <a:lnTo>
                  <a:pt x="6054027" y="297609"/>
                </a:lnTo>
                <a:lnTo>
                  <a:pt x="6044059" y="313717"/>
                </a:lnTo>
                <a:lnTo>
                  <a:pt x="6024888" y="308348"/>
                </a:lnTo>
                <a:close/>
                <a:moveTo>
                  <a:pt x="7421263" y="292240"/>
                </a:moveTo>
                <a:lnTo>
                  <a:pt x="7430465" y="292240"/>
                </a:lnTo>
                <a:lnTo>
                  <a:pt x="7440433" y="297609"/>
                </a:lnTo>
                <a:lnTo>
                  <a:pt x="7450403" y="297609"/>
                </a:lnTo>
                <a:lnTo>
                  <a:pt x="7430465" y="302978"/>
                </a:lnTo>
                <a:lnTo>
                  <a:pt x="7411295" y="313717"/>
                </a:lnTo>
                <a:lnTo>
                  <a:pt x="7411295" y="308348"/>
                </a:lnTo>
                <a:close/>
                <a:moveTo>
                  <a:pt x="7380622" y="292240"/>
                </a:moveTo>
                <a:lnTo>
                  <a:pt x="7390591" y="302978"/>
                </a:lnTo>
                <a:lnTo>
                  <a:pt x="7401326" y="308348"/>
                </a:lnTo>
                <a:lnTo>
                  <a:pt x="7411295" y="313717"/>
                </a:lnTo>
                <a:lnTo>
                  <a:pt x="7401326" y="318319"/>
                </a:lnTo>
                <a:lnTo>
                  <a:pt x="7370653" y="302978"/>
                </a:lnTo>
                <a:close/>
                <a:moveTo>
                  <a:pt x="6124574" y="292240"/>
                </a:moveTo>
                <a:lnTo>
                  <a:pt x="6134543" y="297609"/>
                </a:lnTo>
                <a:lnTo>
                  <a:pt x="6094669" y="313717"/>
                </a:lnTo>
                <a:lnTo>
                  <a:pt x="6094669" y="318319"/>
                </a:lnTo>
                <a:lnTo>
                  <a:pt x="6084700" y="318319"/>
                </a:lnTo>
                <a:lnTo>
                  <a:pt x="6084700" y="313717"/>
                </a:lnTo>
                <a:lnTo>
                  <a:pt x="6103870" y="302978"/>
                </a:lnTo>
                <a:close/>
                <a:moveTo>
                  <a:pt x="5754968" y="292240"/>
                </a:moveTo>
                <a:lnTo>
                  <a:pt x="5764937" y="297609"/>
                </a:lnTo>
                <a:lnTo>
                  <a:pt x="5735798" y="297609"/>
                </a:lnTo>
                <a:close/>
                <a:moveTo>
                  <a:pt x="7440433" y="282268"/>
                </a:moveTo>
                <a:lnTo>
                  <a:pt x="7440433" y="287638"/>
                </a:lnTo>
                <a:lnTo>
                  <a:pt x="7430465" y="287638"/>
                </a:lnTo>
                <a:lnTo>
                  <a:pt x="7421263" y="292240"/>
                </a:lnTo>
                <a:lnTo>
                  <a:pt x="7421263" y="287638"/>
                </a:lnTo>
                <a:close/>
                <a:moveTo>
                  <a:pt x="7351483" y="277666"/>
                </a:moveTo>
                <a:lnTo>
                  <a:pt x="7370653" y="277666"/>
                </a:lnTo>
                <a:lnTo>
                  <a:pt x="7351483" y="287638"/>
                </a:lnTo>
                <a:lnTo>
                  <a:pt x="7341514" y="287638"/>
                </a:lnTo>
                <a:close/>
                <a:moveTo>
                  <a:pt x="6103870" y="277666"/>
                </a:moveTo>
                <a:lnTo>
                  <a:pt x="6113839" y="277666"/>
                </a:lnTo>
                <a:lnTo>
                  <a:pt x="6113839" y="287638"/>
                </a:lnTo>
                <a:lnTo>
                  <a:pt x="6103870" y="287638"/>
                </a:lnTo>
                <a:close/>
                <a:moveTo>
                  <a:pt x="7729524" y="272297"/>
                </a:moveTo>
                <a:lnTo>
                  <a:pt x="7750228" y="272297"/>
                </a:lnTo>
                <a:lnTo>
                  <a:pt x="7750228" y="277666"/>
                </a:lnTo>
                <a:lnTo>
                  <a:pt x="7750228" y="282268"/>
                </a:lnTo>
                <a:lnTo>
                  <a:pt x="7750228" y="287638"/>
                </a:lnTo>
                <a:lnTo>
                  <a:pt x="7740259" y="287638"/>
                </a:lnTo>
                <a:lnTo>
                  <a:pt x="7719555" y="287638"/>
                </a:lnTo>
                <a:lnTo>
                  <a:pt x="7710353" y="287638"/>
                </a:lnTo>
                <a:lnTo>
                  <a:pt x="7719555" y="277666"/>
                </a:lnTo>
                <a:close/>
                <a:moveTo>
                  <a:pt x="7341514" y="272297"/>
                </a:moveTo>
                <a:lnTo>
                  <a:pt x="7351483" y="277666"/>
                </a:lnTo>
                <a:lnTo>
                  <a:pt x="7330779" y="277666"/>
                </a:lnTo>
                <a:close/>
                <a:moveTo>
                  <a:pt x="6204324" y="272297"/>
                </a:moveTo>
                <a:lnTo>
                  <a:pt x="6204324" y="282268"/>
                </a:lnTo>
                <a:lnTo>
                  <a:pt x="6194355" y="297609"/>
                </a:lnTo>
                <a:lnTo>
                  <a:pt x="6184386" y="297609"/>
                </a:lnTo>
                <a:lnTo>
                  <a:pt x="6173651" y="282268"/>
                </a:lnTo>
                <a:lnTo>
                  <a:pt x="6194355" y="277666"/>
                </a:lnTo>
                <a:close/>
                <a:moveTo>
                  <a:pt x="5954341" y="272297"/>
                </a:moveTo>
                <a:lnTo>
                  <a:pt x="5965076" y="282268"/>
                </a:lnTo>
                <a:lnTo>
                  <a:pt x="5944372" y="287638"/>
                </a:lnTo>
                <a:lnTo>
                  <a:pt x="5924435" y="282268"/>
                </a:lnTo>
                <a:close/>
                <a:moveTo>
                  <a:pt x="7500245" y="266928"/>
                </a:moveTo>
                <a:lnTo>
                  <a:pt x="7510981" y="272297"/>
                </a:lnTo>
                <a:lnTo>
                  <a:pt x="7510981" y="282268"/>
                </a:lnTo>
                <a:lnTo>
                  <a:pt x="7490277" y="282268"/>
                </a:lnTo>
                <a:lnTo>
                  <a:pt x="7500245" y="277666"/>
                </a:lnTo>
                <a:close/>
                <a:moveTo>
                  <a:pt x="7291671" y="266928"/>
                </a:moveTo>
                <a:lnTo>
                  <a:pt x="7291671" y="277666"/>
                </a:lnTo>
                <a:lnTo>
                  <a:pt x="7280935" y="277666"/>
                </a:lnTo>
                <a:close/>
                <a:moveTo>
                  <a:pt x="7221123" y="266928"/>
                </a:moveTo>
                <a:lnTo>
                  <a:pt x="7231859" y="266928"/>
                </a:lnTo>
                <a:lnTo>
                  <a:pt x="7201187" y="282268"/>
                </a:lnTo>
                <a:lnTo>
                  <a:pt x="7221123" y="282268"/>
                </a:lnTo>
                <a:lnTo>
                  <a:pt x="7201187" y="297609"/>
                </a:lnTo>
                <a:lnTo>
                  <a:pt x="7221123" y="302978"/>
                </a:lnTo>
                <a:lnTo>
                  <a:pt x="7221123" y="313717"/>
                </a:lnTo>
                <a:lnTo>
                  <a:pt x="7231859" y="318319"/>
                </a:lnTo>
                <a:lnTo>
                  <a:pt x="7231859" y="328291"/>
                </a:lnTo>
                <a:lnTo>
                  <a:pt x="7211155" y="318319"/>
                </a:lnTo>
                <a:lnTo>
                  <a:pt x="7201187" y="322921"/>
                </a:lnTo>
                <a:lnTo>
                  <a:pt x="7191985" y="318319"/>
                </a:lnTo>
                <a:lnTo>
                  <a:pt x="7201187" y="313717"/>
                </a:lnTo>
                <a:lnTo>
                  <a:pt x="7182016" y="297609"/>
                </a:lnTo>
                <a:lnTo>
                  <a:pt x="7191985" y="292240"/>
                </a:lnTo>
                <a:lnTo>
                  <a:pt x="7182016" y="287638"/>
                </a:lnTo>
                <a:lnTo>
                  <a:pt x="7182016" y="282268"/>
                </a:lnTo>
                <a:close/>
                <a:moveTo>
                  <a:pt x="6383759" y="266928"/>
                </a:moveTo>
                <a:lnTo>
                  <a:pt x="6383759" y="272297"/>
                </a:lnTo>
                <a:lnTo>
                  <a:pt x="6363822" y="272297"/>
                </a:lnTo>
                <a:close/>
                <a:moveTo>
                  <a:pt x="7270967" y="256956"/>
                </a:moveTo>
                <a:lnTo>
                  <a:pt x="7280935" y="277666"/>
                </a:lnTo>
                <a:lnTo>
                  <a:pt x="7241828" y="277666"/>
                </a:lnTo>
                <a:lnTo>
                  <a:pt x="7241828" y="272297"/>
                </a:lnTo>
                <a:close/>
                <a:moveTo>
                  <a:pt x="7849915" y="251587"/>
                </a:moveTo>
                <a:lnTo>
                  <a:pt x="7849915" y="256956"/>
                </a:lnTo>
                <a:lnTo>
                  <a:pt x="7830744" y="272297"/>
                </a:lnTo>
                <a:lnTo>
                  <a:pt x="7830744" y="287638"/>
                </a:lnTo>
                <a:lnTo>
                  <a:pt x="7839179" y="292240"/>
                </a:lnTo>
                <a:lnTo>
                  <a:pt x="7830744" y="297609"/>
                </a:lnTo>
                <a:lnTo>
                  <a:pt x="7859883" y="302978"/>
                </a:lnTo>
                <a:lnTo>
                  <a:pt x="7859883" y="292240"/>
                </a:lnTo>
                <a:lnTo>
                  <a:pt x="7879821" y="292240"/>
                </a:lnTo>
                <a:lnTo>
                  <a:pt x="7879821" y="302978"/>
                </a:lnTo>
                <a:lnTo>
                  <a:pt x="7859883" y="313717"/>
                </a:lnTo>
                <a:lnTo>
                  <a:pt x="7830744" y="318319"/>
                </a:lnTo>
                <a:lnTo>
                  <a:pt x="7820009" y="313717"/>
                </a:lnTo>
                <a:lnTo>
                  <a:pt x="7800071" y="313717"/>
                </a:lnTo>
                <a:lnTo>
                  <a:pt x="7800071" y="318319"/>
                </a:lnTo>
                <a:lnTo>
                  <a:pt x="7820009" y="322921"/>
                </a:lnTo>
                <a:lnTo>
                  <a:pt x="7830744" y="322921"/>
                </a:lnTo>
                <a:lnTo>
                  <a:pt x="7800071" y="339029"/>
                </a:lnTo>
                <a:lnTo>
                  <a:pt x="7790103" y="339029"/>
                </a:lnTo>
                <a:lnTo>
                  <a:pt x="7800071" y="333660"/>
                </a:lnTo>
                <a:lnTo>
                  <a:pt x="7779367" y="322921"/>
                </a:lnTo>
                <a:lnTo>
                  <a:pt x="7760197" y="339029"/>
                </a:lnTo>
                <a:lnTo>
                  <a:pt x="7750228" y="349000"/>
                </a:lnTo>
                <a:lnTo>
                  <a:pt x="7729524" y="358972"/>
                </a:lnTo>
                <a:lnTo>
                  <a:pt x="7719555" y="358972"/>
                </a:lnTo>
                <a:lnTo>
                  <a:pt x="7710353" y="364341"/>
                </a:lnTo>
                <a:lnTo>
                  <a:pt x="7700385" y="358972"/>
                </a:lnTo>
                <a:lnTo>
                  <a:pt x="7669712" y="358972"/>
                </a:lnTo>
                <a:lnTo>
                  <a:pt x="7680447" y="354370"/>
                </a:lnTo>
                <a:lnTo>
                  <a:pt x="7650541" y="349000"/>
                </a:lnTo>
                <a:lnTo>
                  <a:pt x="7640573" y="354370"/>
                </a:lnTo>
                <a:lnTo>
                  <a:pt x="7630605" y="344398"/>
                </a:lnTo>
                <a:lnTo>
                  <a:pt x="7630605" y="339029"/>
                </a:lnTo>
                <a:lnTo>
                  <a:pt x="7640573" y="344398"/>
                </a:lnTo>
                <a:lnTo>
                  <a:pt x="7680447" y="344398"/>
                </a:lnTo>
                <a:lnTo>
                  <a:pt x="7700385" y="339029"/>
                </a:lnTo>
                <a:lnTo>
                  <a:pt x="7680447" y="333660"/>
                </a:lnTo>
                <a:lnTo>
                  <a:pt x="7669712" y="339029"/>
                </a:lnTo>
                <a:lnTo>
                  <a:pt x="7650541" y="333660"/>
                </a:lnTo>
                <a:lnTo>
                  <a:pt x="7659743" y="328291"/>
                </a:lnTo>
                <a:lnTo>
                  <a:pt x="7669712" y="328291"/>
                </a:lnTo>
                <a:lnTo>
                  <a:pt x="7710353" y="308348"/>
                </a:lnTo>
                <a:lnTo>
                  <a:pt x="7750228" y="297609"/>
                </a:lnTo>
                <a:lnTo>
                  <a:pt x="7750228" y="292240"/>
                </a:lnTo>
                <a:lnTo>
                  <a:pt x="7750228" y="287638"/>
                </a:lnTo>
                <a:lnTo>
                  <a:pt x="7779367" y="277666"/>
                </a:lnTo>
                <a:lnTo>
                  <a:pt x="7790103" y="277666"/>
                </a:lnTo>
                <a:lnTo>
                  <a:pt x="7790103" y="292240"/>
                </a:lnTo>
                <a:lnTo>
                  <a:pt x="7800071" y="292240"/>
                </a:lnTo>
                <a:lnTo>
                  <a:pt x="7800071" y="272297"/>
                </a:lnTo>
                <a:lnTo>
                  <a:pt x="7820009" y="261559"/>
                </a:lnTo>
                <a:close/>
                <a:moveTo>
                  <a:pt x="6254167" y="251587"/>
                </a:moveTo>
                <a:lnTo>
                  <a:pt x="6264135" y="251587"/>
                </a:lnTo>
                <a:lnTo>
                  <a:pt x="6264135" y="256956"/>
                </a:lnTo>
                <a:lnTo>
                  <a:pt x="6244198" y="266928"/>
                </a:lnTo>
                <a:lnTo>
                  <a:pt x="6233463" y="256956"/>
                </a:lnTo>
                <a:close/>
                <a:moveTo>
                  <a:pt x="6034857" y="246218"/>
                </a:moveTo>
                <a:lnTo>
                  <a:pt x="6054027" y="246218"/>
                </a:lnTo>
                <a:lnTo>
                  <a:pt x="6054027" y="256956"/>
                </a:lnTo>
                <a:lnTo>
                  <a:pt x="6024888" y="256956"/>
                </a:lnTo>
                <a:close/>
                <a:moveTo>
                  <a:pt x="7879821" y="241616"/>
                </a:moveTo>
                <a:lnTo>
                  <a:pt x="7889022" y="241616"/>
                </a:lnTo>
                <a:lnTo>
                  <a:pt x="7889022" y="246218"/>
                </a:lnTo>
                <a:lnTo>
                  <a:pt x="7869851" y="246218"/>
                </a:lnTo>
                <a:lnTo>
                  <a:pt x="7859883" y="251587"/>
                </a:lnTo>
                <a:lnTo>
                  <a:pt x="7859883" y="246218"/>
                </a:lnTo>
                <a:close/>
                <a:moveTo>
                  <a:pt x="7550089" y="241616"/>
                </a:moveTo>
                <a:lnTo>
                  <a:pt x="7560057" y="261559"/>
                </a:lnTo>
                <a:lnTo>
                  <a:pt x="7570793" y="261559"/>
                </a:lnTo>
                <a:lnTo>
                  <a:pt x="7580761" y="266928"/>
                </a:lnTo>
                <a:lnTo>
                  <a:pt x="7570793" y="282268"/>
                </a:lnTo>
                <a:lnTo>
                  <a:pt x="7540887" y="282268"/>
                </a:lnTo>
                <a:lnTo>
                  <a:pt x="7530918" y="287638"/>
                </a:lnTo>
                <a:lnTo>
                  <a:pt x="7530918" y="308348"/>
                </a:lnTo>
                <a:lnTo>
                  <a:pt x="7510981" y="308348"/>
                </a:lnTo>
                <a:lnTo>
                  <a:pt x="7500245" y="313717"/>
                </a:lnTo>
                <a:lnTo>
                  <a:pt x="7500245" y="308348"/>
                </a:lnTo>
                <a:lnTo>
                  <a:pt x="7510981" y="297609"/>
                </a:lnTo>
                <a:lnTo>
                  <a:pt x="7550089" y="266928"/>
                </a:lnTo>
                <a:lnTo>
                  <a:pt x="7540887" y="266928"/>
                </a:lnTo>
                <a:lnTo>
                  <a:pt x="7510981" y="251587"/>
                </a:lnTo>
                <a:close/>
                <a:moveTo>
                  <a:pt x="6433602" y="241616"/>
                </a:moveTo>
                <a:lnTo>
                  <a:pt x="6433602" y="246218"/>
                </a:lnTo>
                <a:lnTo>
                  <a:pt x="6413665" y="251587"/>
                </a:lnTo>
                <a:lnTo>
                  <a:pt x="6413665" y="246218"/>
                </a:lnTo>
                <a:close/>
                <a:moveTo>
                  <a:pt x="7820009" y="236246"/>
                </a:moveTo>
                <a:lnTo>
                  <a:pt x="7839179" y="236246"/>
                </a:lnTo>
                <a:lnTo>
                  <a:pt x="7839179" y="241616"/>
                </a:lnTo>
                <a:lnTo>
                  <a:pt x="7830744" y="246218"/>
                </a:lnTo>
                <a:lnTo>
                  <a:pt x="7810040" y="241616"/>
                </a:lnTo>
                <a:close/>
                <a:moveTo>
                  <a:pt x="7320810" y="236246"/>
                </a:moveTo>
                <a:lnTo>
                  <a:pt x="7320810" y="241616"/>
                </a:lnTo>
                <a:lnTo>
                  <a:pt x="7361451" y="251587"/>
                </a:lnTo>
                <a:lnTo>
                  <a:pt x="7351483" y="251587"/>
                </a:lnTo>
                <a:lnTo>
                  <a:pt x="7320810" y="251587"/>
                </a:lnTo>
                <a:lnTo>
                  <a:pt x="7311609" y="256956"/>
                </a:lnTo>
                <a:lnTo>
                  <a:pt x="7301639" y="256956"/>
                </a:lnTo>
                <a:lnTo>
                  <a:pt x="7291671" y="246218"/>
                </a:lnTo>
                <a:close/>
                <a:moveTo>
                  <a:pt x="6304010" y="236246"/>
                </a:moveTo>
                <a:lnTo>
                  <a:pt x="6323947" y="236246"/>
                </a:lnTo>
                <a:lnTo>
                  <a:pt x="6304010" y="246218"/>
                </a:lnTo>
                <a:close/>
                <a:moveTo>
                  <a:pt x="6063996" y="236246"/>
                </a:moveTo>
                <a:lnTo>
                  <a:pt x="6084700" y="236246"/>
                </a:lnTo>
                <a:lnTo>
                  <a:pt x="6094669" y="241616"/>
                </a:lnTo>
                <a:lnTo>
                  <a:pt x="6063996" y="246218"/>
                </a:lnTo>
                <a:close/>
                <a:moveTo>
                  <a:pt x="7421263" y="230877"/>
                </a:moveTo>
                <a:lnTo>
                  <a:pt x="7440433" y="230877"/>
                </a:lnTo>
                <a:lnTo>
                  <a:pt x="7440433" y="236246"/>
                </a:lnTo>
                <a:close/>
                <a:moveTo>
                  <a:pt x="6452773" y="230877"/>
                </a:moveTo>
                <a:lnTo>
                  <a:pt x="6463508" y="236246"/>
                </a:lnTo>
                <a:lnTo>
                  <a:pt x="6444338" y="236246"/>
                </a:lnTo>
                <a:close/>
                <a:moveTo>
                  <a:pt x="7849915" y="220906"/>
                </a:moveTo>
                <a:lnTo>
                  <a:pt x="7859883" y="220906"/>
                </a:lnTo>
                <a:lnTo>
                  <a:pt x="7859883" y="226275"/>
                </a:lnTo>
                <a:lnTo>
                  <a:pt x="7849915" y="226275"/>
                </a:lnTo>
                <a:close/>
                <a:moveTo>
                  <a:pt x="7411295" y="220906"/>
                </a:moveTo>
                <a:lnTo>
                  <a:pt x="7421263" y="220906"/>
                </a:lnTo>
                <a:lnTo>
                  <a:pt x="7421263" y="230877"/>
                </a:lnTo>
                <a:lnTo>
                  <a:pt x="7430465" y="236246"/>
                </a:lnTo>
                <a:lnTo>
                  <a:pt x="7411295" y="241616"/>
                </a:lnTo>
                <a:lnTo>
                  <a:pt x="7401326" y="230877"/>
                </a:lnTo>
                <a:close/>
                <a:moveTo>
                  <a:pt x="6283306" y="215537"/>
                </a:moveTo>
                <a:lnTo>
                  <a:pt x="6304010" y="215537"/>
                </a:lnTo>
                <a:lnTo>
                  <a:pt x="6304010" y="220906"/>
                </a:lnTo>
                <a:lnTo>
                  <a:pt x="6283306" y="220906"/>
                </a:lnTo>
                <a:close/>
                <a:moveTo>
                  <a:pt x="7361451" y="210167"/>
                </a:moveTo>
                <a:lnTo>
                  <a:pt x="7361451" y="220906"/>
                </a:lnTo>
                <a:lnTo>
                  <a:pt x="7330779" y="236246"/>
                </a:lnTo>
                <a:lnTo>
                  <a:pt x="7320810" y="236246"/>
                </a:lnTo>
                <a:lnTo>
                  <a:pt x="7311609" y="226275"/>
                </a:lnTo>
                <a:lnTo>
                  <a:pt x="7320810" y="220906"/>
                </a:lnTo>
                <a:lnTo>
                  <a:pt x="7341514" y="220906"/>
                </a:lnTo>
                <a:close/>
                <a:moveTo>
                  <a:pt x="6054027" y="210167"/>
                </a:moveTo>
                <a:lnTo>
                  <a:pt x="6054027" y="220906"/>
                </a:lnTo>
                <a:lnTo>
                  <a:pt x="6034857" y="215537"/>
                </a:lnTo>
                <a:close/>
                <a:moveTo>
                  <a:pt x="6004184" y="210167"/>
                </a:moveTo>
                <a:lnTo>
                  <a:pt x="6014920" y="215537"/>
                </a:lnTo>
                <a:lnTo>
                  <a:pt x="6034857" y="220906"/>
                </a:lnTo>
                <a:lnTo>
                  <a:pt x="6014920" y="220906"/>
                </a:lnTo>
                <a:close/>
                <a:moveTo>
                  <a:pt x="7849915" y="205565"/>
                </a:moveTo>
                <a:lnTo>
                  <a:pt x="7869851" y="205565"/>
                </a:lnTo>
                <a:lnTo>
                  <a:pt x="7859883" y="210167"/>
                </a:lnTo>
                <a:lnTo>
                  <a:pt x="7839179" y="220906"/>
                </a:lnTo>
                <a:lnTo>
                  <a:pt x="7830744" y="210167"/>
                </a:lnTo>
                <a:close/>
                <a:moveTo>
                  <a:pt x="7520949" y="200196"/>
                </a:moveTo>
                <a:lnTo>
                  <a:pt x="7540887" y="200196"/>
                </a:lnTo>
                <a:lnTo>
                  <a:pt x="7540887" y="205565"/>
                </a:lnTo>
                <a:lnTo>
                  <a:pt x="7520949" y="205565"/>
                </a:lnTo>
                <a:close/>
                <a:moveTo>
                  <a:pt x="7520949" y="190224"/>
                </a:moveTo>
                <a:lnTo>
                  <a:pt x="7540887" y="190224"/>
                </a:lnTo>
                <a:lnTo>
                  <a:pt x="7540887" y="195594"/>
                </a:lnTo>
                <a:lnTo>
                  <a:pt x="7530918" y="195594"/>
                </a:lnTo>
                <a:close/>
                <a:moveTo>
                  <a:pt x="7320810" y="190224"/>
                </a:moveTo>
                <a:lnTo>
                  <a:pt x="7330779" y="190224"/>
                </a:lnTo>
                <a:lnTo>
                  <a:pt x="7330779" y="195594"/>
                </a:lnTo>
                <a:lnTo>
                  <a:pt x="7320810" y="195594"/>
                </a:lnTo>
                <a:close/>
                <a:moveTo>
                  <a:pt x="6113839" y="179486"/>
                </a:moveTo>
                <a:lnTo>
                  <a:pt x="6113839" y="190224"/>
                </a:lnTo>
                <a:lnTo>
                  <a:pt x="6103870" y="195594"/>
                </a:lnTo>
                <a:lnTo>
                  <a:pt x="6103870" y="184855"/>
                </a:lnTo>
                <a:close/>
                <a:moveTo>
                  <a:pt x="6113839" y="169515"/>
                </a:moveTo>
                <a:lnTo>
                  <a:pt x="6144512" y="174117"/>
                </a:lnTo>
                <a:lnTo>
                  <a:pt x="6124574" y="179486"/>
                </a:lnTo>
                <a:lnTo>
                  <a:pt x="6113839" y="179486"/>
                </a:lnTo>
                <a:close/>
                <a:moveTo>
                  <a:pt x="7550089" y="164912"/>
                </a:moveTo>
                <a:lnTo>
                  <a:pt x="7570793" y="164912"/>
                </a:lnTo>
                <a:lnTo>
                  <a:pt x="7570793" y="174117"/>
                </a:lnTo>
                <a:lnTo>
                  <a:pt x="7580761" y="179486"/>
                </a:lnTo>
                <a:lnTo>
                  <a:pt x="7550089" y="184855"/>
                </a:lnTo>
                <a:lnTo>
                  <a:pt x="7560057" y="174117"/>
                </a:lnTo>
                <a:close/>
                <a:moveTo>
                  <a:pt x="7869851" y="159543"/>
                </a:moveTo>
                <a:lnTo>
                  <a:pt x="7879821" y="174117"/>
                </a:lnTo>
                <a:lnTo>
                  <a:pt x="7859883" y="174117"/>
                </a:lnTo>
                <a:close/>
                <a:moveTo>
                  <a:pt x="7849915" y="154174"/>
                </a:moveTo>
                <a:lnTo>
                  <a:pt x="7869851" y="154174"/>
                </a:lnTo>
                <a:lnTo>
                  <a:pt x="7869851" y="159543"/>
                </a:lnTo>
                <a:lnTo>
                  <a:pt x="7849915" y="159543"/>
                </a:lnTo>
                <a:close/>
                <a:moveTo>
                  <a:pt x="7830744" y="154174"/>
                </a:moveTo>
                <a:lnTo>
                  <a:pt x="7839179" y="154174"/>
                </a:lnTo>
                <a:lnTo>
                  <a:pt x="7839179" y="159543"/>
                </a:lnTo>
                <a:lnTo>
                  <a:pt x="7839179" y="169515"/>
                </a:lnTo>
                <a:lnTo>
                  <a:pt x="7830744" y="164912"/>
                </a:lnTo>
                <a:close/>
                <a:moveTo>
                  <a:pt x="7471107" y="148805"/>
                </a:moveTo>
                <a:lnTo>
                  <a:pt x="7481075" y="159543"/>
                </a:lnTo>
                <a:lnTo>
                  <a:pt x="7461137" y="159543"/>
                </a:lnTo>
                <a:lnTo>
                  <a:pt x="7461137" y="154174"/>
                </a:lnTo>
                <a:close/>
                <a:moveTo>
                  <a:pt x="7640573" y="138066"/>
                </a:moveTo>
                <a:lnTo>
                  <a:pt x="7659743" y="138066"/>
                </a:lnTo>
                <a:lnTo>
                  <a:pt x="7659743" y="143435"/>
                </a:lnTo>
                <a:lnTo>
                  <a:pt x="7640573" y="143435"/>
                </a:lnTo>
                <a:close/>
                <a:moveTo>
                  <a:pt x="7461137" y="133464"/>
                </a:moveTo>
                <a:lnTo>
                  <a:pt x="7461137" y="143435"/>
                </a:lnTo>
                <a:lnTo>
                  <a:pt x="7450403" y="143435"/>
                </a:lnTo>
                <a:close/>
                <a:moveTo>
                  <a:pt x="7680447" y="123492"/>
                </a:moveTo>
                <a:lnTo>
                  <a:pt x="7680447" y="133464"/>
                </a:lnTo>
                <a:lnTo>
                  <a:pt x="7669712" y="128862"/>
                </a:lnTo>
                <a:close/>
                <a:moveTo>
                  <a:pt x="7653532" y="105889"/>
                </a:moveTo>
                <a:lnTo>
                  <a:pt x="7650541" y="107385"/>
                </a:lnTo>
                <a:lnTo>
                  <a:pt x="7640573" y="107385"/>
                </a:lnTo>
                <a:close/>
                <a:moveTo>
                  <a:pt x="7710353" y="102783"/>
                </a:moveTo>
                <a:lnTo>
                  <a:pt x="7719555" y="102783"/>
                </a:lnTo>
                <a:lnTo>
                  <a:pt x="7729524" y="107385"/>
                </a:lnTo>
                <a:lnTo>
                  <a:pt x="7740259" y="112754"/>
                </a:lnTo>
                <a:lnTo>
                  <a:pt x="7700385" y="112754"/>
                </a:lnTo>
                <a:close/>
                <a:moveTo>
                  <a:pt x="7680447" y="102783"/>
                </a:moveTo>
                <a:lnTo>
                  <a:pt x="7700385" y="102783"/>
                </a:lnTo>
                <a:lnTo>
                  <a:pt x="7690417" y="107385"/>
                </a:lnTo>
                <a:close/>
                <a:moveTo>
                  <a:pt x="7560057" y="97413"/>
                </a:moveTo>
                <a:lnTo>
                  <a:pt x="7560057" y="102783"/>
                </a:lnTo>
                <a:lnTo>
                  <a:pt x="7550089" y="107385"/>
                </a:lnTo>
                <a:lnTo>
                  <a:pt x="7520949" y="107385"/>
                </a:lnTo>
                <a:lnTo>
                  <a:pt x="7520949" y="102783"/>
                </a:lnTo>
                <a:lnTo>
                  <a:pt x="7550089" y="102783"/>
                </a:lnTo>
                <a:close/>
                <a:moveTo>
                  <a:pt x="7430465" y="97413"/>
                </a:moveTo>
                <a:lnTo>
                  <a:pt x="7440433" y="97413"/>
                </a:lnTo>
                <a:lnTo>
                  <a:pt x="7450403" y="102783"/>
                </a:lnTo>
                <a:lnTo>
                  <a:pt x="7430465" y="102783"/>
                </a:lnTo>
                <a:close/>
                <a:moveTo>
                  <a:pt x="7490277" y="87442"/>
                </a:moveTo>
                <a:lnTo>
                  <a:pt x="7490277" y="97413"/>
                </a:lnTo>
                <a:lnTo>
                  <a:pt x="7461137" y="92811"/>
                </a:lnTo>
                <a:close/>
                <a:moveTo>
                  <a:pt x="6313978" y="87442"/>
                </a:moveTo>
                <a:lnTo>
                  <a:pt x="6323947" y="92811"/>
                </a:lnTo>
                <a:lnTo>
                  <a:pt x="6323947" y="97413"/>
                </a:lnTo>
                <a:lnTo>
                  <a:pt x="6333149" y="102783"/>
                </a:lnTo>
                <a:lnTo>
                  <a:pt x="6323947" y="102783"/>
                </a:lnTo>
                <a:lnTo>
                  <a:pt x="6313978" y="97413"/>
                </a:lnTo>
                <a:close/>
                <a:moveTo>
                  <a:pt x="7659743" y="82073"/>
                </a:moveTo>
                <a:lnTo>
                  <a:pt x="7659743" y="92811"/>
                </a:lnTo>
                <a:lnTo>
                  <a:pt x="7680447" y="102783"/>
                </a:lnTo>
                <a:lnTo>
                  <a:pt x="7653532" y="105889"/>
                </a:lnTo>
                <a:lnTo>
                  <a:pt x="7659743" y="102783"/>
                </a:lnTo>
                <a:lnTo>
                  <a:pt x="7650541" y="102783"/>
                </a:lnTo>
                <a:lnTo>
                  <a:pt x="7640573" y="102783"/>
                </a:lnTo>
                <a:lnTo>
                  <a:pt x="7619869" y="102783"/>
                </a:lnTo>
                <a:lnTo>
                  <a:pt x="7599932" y="107385"/>
                </a:lnTo>
                <a:lnTo>
                  <a:pt x="7640573" y="107385"/>
                </a:lnTo>
                <a:lnTo>
                  <a:pt x="7659743" y="112754"/>
                </a:lnTo>
                <a:lnTo>
                  <a:pt x="7669712" y="118123"/>
                </a:lnTo>
                <a:lnTo>
                  <a:pt x="7650541" y="128862"/>
                </a:lnTo>
                <a:lnTo>
                  <a:pt x="7640573" y="128862"/>
                </a:lnTo>
                <a:lnTo>
                  <a:pt x="7619869" y="123492"/>
                </a:lnTo>
                <a:lnTo>
                  <a:pt x="7609901" y="128862"/>
                </a:lnTo>
                <a:lnTo>
                  <a:pt x="7619869" y="138066"/>
                </a:lnTo>
                <a:lnTo>
                  <a:pt x="7640573" y="148805"/>
                </a:lnTo>
                <a:lnTo>
                  <a:pt x="7659743" y="154174"/>
                </a:lnTo>
                <a:lnTo>
                  <a:pt x="7669712" y="143435"/>
                </a:lnTo>
                <a:lnTo>
                  <a:pt x="7680447" y="133464"/>
                </a:lnTo>
                <a:lnTo>
                  <a:pt x="7700385" y="138066"/>
                </a:lnTo>
                <a:lnTo>
                  <a:pt x="7710353" y="133464"/>
                </a:lnTo>
                <a:lnTo>
                  <a:pt x="7700385" y="128862"/>
                </a:lnTo>
                <a:lnTo>
                  <a:pt x="7719555" y="128862"/>
                </a:lnTo>
                <a:lnTo>
                  <a:pt x="7740259" y="128862"/>
                </a:lnTo>
                <a:lnTo>
                  <a:pt x="7740259" y="123492"/>
                </a:lnTo>
                <a:lnTo>
                  <a:pt x="7750228" y="112754"/>
                </a:lnTo>
                <a:lnTo>
                  <a:pt x="7770165" y="112754"/>
                </a:lnTo>
                <a:lnTo>
                  <a:pt x="7770165" y="102783"/>
                </a:lnTo>
                <a:lnTo>
                  <a:pt x="7790103" y="97413"/>
                </a:lnTo>
                <a:lnTo>
                  <a:pt x="7800071" y="97413"/>
                </a:lnTo>
                <a:lnTo>
                  <a:pt x="7800071" y="107385"/>
                </a:lnTo>
                <a:lnTo>
                  <a:pt x="7810040" y="112754"/>
                </a:lnTo>
                <a:lnTo>
                  <a:pt x="7779367" y="123492"/>
                </a:lnTo>
                <a:lnTo>
                  <a:pt x="7779367" y="133464"/>
                </a:lnTo>
                <a:lnTo>
                  <a:pt x="7770165" y="138066"/>
                </a:lnTo>
                <a:lnTo>
                  <a:pt x="7790103" y="143435"/>
                </a:lnTo>
                <a:lnTo>
                  <a:pt x="7770165" y="143435"/>
                </a:lnTo>
                <a:lnTo>
                  <a:pt x="7760197" y="148805"/>
                </a:lnTo>
                <a:lnTo>
                  <a:pt x="7750228" y="138066"/>
                </a:lnTo>
                <a:lnTo>
                  <a:pt x="7719555" y="138066"/>
                </a:lnTo>
                <a:lnTo>
                  <a:pt x="7710353" y="154174"/>
                </a:lnTo>
                <a:lnTo>
                  <a:pt x="7729524" y="148805"/>
                </a:lnTo>
                <a:lnTo>
                  <a:pt x="7750228" y="154174"/>
                </a:lnTo>
                <a:lnTo>
                  <a:pt x="7750228" y="159543"/>
                </a:lnTo>
                <a:lnTo>
                  <a:pt x="7750228" y="164912"/>
                </a:lnTo>
                <a:lnTo>
                  <a:pt x="7740259" y="164912"/>
                </a:lnTo>
                <a:lnTo>
                  <a:pt x="7740259" y="169515"/>
                </a:lnTo>
                <a:lnTo>
                  <a:pt x="7719555" y="174117"/>
                </a:lnTo>
                <a:lnTo>
                  <a:pt x="7740259" y="174117"/>
                </a:lnTo>
                <a:lnTo>
                  <a:pt x="7740259" y="169515"/>
                </a:lnTo>
                <a:lnTo>
                  <a:pt x="7760197" y="169515"/>
                </a:lnTo>
                <a:lnTo>
                  <a:pt x="7770165" y="174117"/>
                </a:lnTo>
                <a:lnTo>
                  <a:pt x="7779367" y="174117"/>
                </a:lnTo>
                <a:lnTo>
                  <a:pt x="7779367" y="164912"/>
                </a:lnTo>
                <a:lnTo>
                  <a:pt x="7820009" y="148805"/>
                </a:lnTo>
                <a:lnTo>
                  <a:pt x="7830744" y="154174"/>
                </a:lnTo>
                <a:lnTo>
                  <a:pt x="7820009" y="154174"/>
                </a:lnTo>
                <a:lnTo>
                  <a:pt x="7820009" y="169515"/>
                </a:lnTo>
                <a:lnTo>
                  <a:pt x="7800071" y="169515"/>
                </a:lnTo>
                <a:lnTo>
                  <a:pt x="7800071" y="174117"/>
                </a:lnTo>
                <a:lnTo>
                  <a:pt x="7810040" y="184855"/>
                </a:lnTo>
                <a:lnTo>
                  <a:pt x="7820009" y="184855"/>
                </a:lnTo>
                <a:lnTo>
                  <a:pt x="7830744" y="174117"/>
                </a:lnTo>
                <a:lnTo>
                  <a:pt x="7839179" y="174117"/>
                </a:lnTo>
                <a:lnTo>
                  <a:pt x="7839179" y="179486"/>
                </a:lnTo>
                <a:lnTo>
                  <a:pt x="7859883" y="184855"/>
                </a:lnTo>
                <a:lnTo>
                  <a:pt x="7859883" y="190224"/>
                </a:lnTo>
                <a:lnTo>
                  <a:pt x="7849915" y="190224"/>
                </a:lnTo>
                <a:lnTo>
                  <a:pt x="7820009" y="205565"/>
                </a:lnTo>
                <a:lnTo>
                  <a:pt x="7810040" y="215537"/>
                </a:lnTo>
                <a:lnTo>
                  <a:pt x="7800071" y="215537"/>
                </a:lnTo>
                <a:lnTo>
                  <a:pt x="7770165" y="230877"/>
                </a:lnTo>
                <a:lnTo>
                  <a:pt x="7770165" y="236246"/>
                </a:lnTo>
                <a:lnTo>
                  <a:pt x="7790103" y="236246"/>
                </a:lnTo>
                <a:lnTo>
                  <a:pt x="7779367" y="241616"/>
                </a:lnTo>
                <a:lnTo>
                  <a:pt x="7760197" y="241616"/>
                </a:lnTo>
                <a:lnTo>
                  <a:pt x="7800071" y="251587"/>
                </a:lnTo>
                <a:lnTo>
                  <a:pt x="7750228" y="272297"/>
                </a:lnTo>
                <a:lnTo>
                  <a:pt x="7750228" y="261559"/>
                </a:lnTo>
                <a:lnTo>
                  <a:pt x="7770165" y="256956"/>
                </a:lnTo>
                <a:lnTo>
                  <a:pt x="7770165" y="246218"/>
                </a:lnTo>
                <a:lnTo>
                  <a:pt x="7760197" y="246218"/>
                </a:lnTo>
                <a:lnTo>
                  <a:pt x="7750228" y="236246"/>
                </a:lnTo>
                <a:lnTo>
                  <a:pt x="7740259" y="246218"/>
                </a:lnTo>
                <a:lnTo>
                  <a:pt x="7740259" y="251587"/>
                </a:lnTo>
                <a:lnTo>
                  <a:pt x="7740259" y="256956"/>
                </a:lnTo>
                <a:lnTo>
                  <a:pt x="7729524" y="266928"/>
                </a:lnTo>
                <a:lnTo>
                  <a:pt x="7710353" y="266928"/>
                </a:lnTo>
                <a:lnTo>
                  <a:pt x="7710353" y="272297"/>
                </a:lnTo>
                <a:lnTo>
                  <a:pt x="7690417" y="272297"/>
                </a:lnTo>
                <a:lnTo>
                  <a:pt x="7690417" y="287638"/>
                </a:lnTo>
                <a:lnTo>
                  <a:pt x="7710353" y="287638"/>
                </a:lnTo>
                <a:lnTo>
                  <a:pt x="7700385" y="297609"/>
                </a:lnTo>
                <a:lnTo>
                  <a:pt x="7690417" y="302978"/>
                </a:lnTo>
                <a:lnTo>
                  <a:pt x="7680447" y="292240"/>
                </a:lnTo>
                <a:lnTo>
                  <a:pt x="7669712" y="287638"/>
                </a:lnTo>
                <a:lnTo>
                  <a:pt x="7650541" y="287638"/>
                </a:lnTo>
                <a:lnTo>
                  <a:pt x="7640573" y="302978"/>
                </a:lnTo>
                <a:lnTo>
                  <a:pt x="7619869" y="302978"/>
                </a:lnTo>
                <a:lnTo>
                  <a:pt x="7609901" y="302978"/>
                </a:lnTo>
                <a:lnTo>
                  <a:pt x="7609901" y="282268"/>
                </a:lnTo>
                <a:lnTo>
                  <a:pt x="7630605" y="272297"/>
                </a:lnTo>
                <a:lnTo>
                  <a:pt x="7640573" y="272297"/>
                </a:lnTo>
                <a:lnTo>
                  <a:pt x="7650541" y="266928"/>
                </a:lnTo>
                <a:lnTo>
                  <a:pt x="7659743" y="261559"/>
                </a:lnTo>
                <a:lnTo>
                  <a:pt x="7630605" y="246218"/>
                </a:lnTo>
                <a:lnTo>
                  <a:pt x="7609901" y="246218"/>
                </a:lnTo>
                <a:lnTo>
                  <a:pt x="7619869" y="241616"/>
                </a:lnTo>
                <a:lnTo>
                  <a:pt x="7630605" y="241616"/>
                </a:lnTo>
                <a:lnTo>
                  <a:pt x="7659743" y="230877"/>
                </a:lnTo>
                <a:lnTo>
                  <a:pt x="7659743" y="220906"/>
                </a:lnTo>
                <a:lnTo>
                  <a:pt x="7650541" y="215537"/>
                </a:lnTo>
                <a:lnTo>
                  <a:pt x="7619869" y="220906"/>
                </a:lnTo>
                <a:lnTo>
                  <a:pt x="7619869" y="210167"/>
                </a:lnTo>
                <a:lnTo>
                  <a:pt x="7640573" y="205565"/>
                </a:lnTo>
                <a:lnTo>
                  <a:pt x="7630605" y="195594"/>
                </a:lnTo>
                <a:lnTo>
                  <a:pt x="7609901" y="200196"/>
                </a:lnTo>
                <a:lnTo>
                  <a:pt x="7609901" y="210167"/>
                </a:lnTo>
                <a:lnTo>
                  <a:pt x="7590730" y="220906"/>
                </a:lnTo>
                <a:lnTo>
                  <a:pt x="7599932" y="230877"/>
                </a:lnTo>
                <a:lnTo>
                  <a:pt x="7580761" y="230877"/>
                </a:lnTo>
                <a:lnTo>
                  <a:pt x="7580761" y="220906"/>
                </a:lnTo>
                <a:lnTo>
                  <a:pt x="7570793" y="215537"/>
                </a:lnTo>
                <a:lnTo>
                  <a:pt x="7580761" y="200196"/>
                </a:lnTo>
                <a:lnTo>
                  <a:pt x="7580761" y="195594"/>
                </a:lnTo>
                <a:lnTo>
                  <a:pt x="7619869" y="190224"/>
                </a:lnTo>
                <a:lnTo>
                  <a:pt x="7609901" y="184855"/>
                </a:lnTo>
                <a:lnTo>
                  <a:pt x="7619869" y="174117"/>
                </a:lnTo>
                <a:lnTo>
                  <a:pt x="7630605" y="169515"/>
                </a:lnTo>
                <a:lnTo>
                  <a:pt x="7640573" y="164912"/>
                </a:lnTo>
                <a:lnTo>
                  <a:pt x="7640573" y="159543"/>
                </a:lnTo>
                <a:lnTo>
                  <a:pt x="7619869" y="159543"/>
                </a:lnTo>
                <a:lnTo>
                  <a:pt x="7609901" y="148805"/>
                </a:lnTo>
                <a:lnTo>
                  <a:pt x="7560057" y="148805"/>
                </a:lnTo>
                <a:lnTo>
                  <a:pt x="7560057" y="159543"/>
                </a:lnTo>
                <a:lnTo>
                  <a:pt x="7550089" y="164912"/>
                </a:lnTo>
                <a:lnTo>
                  <a:pt x="7540887" y="174117"/>
                </a:lnTo>
                <a:lnTo>
                  <a:pt x="7510981" y="174117"/>
                </a:lnTo>
                <a:lnTo>
                  <a:pt x="7500245" y="169515"/>
                </a:lnTo>
                <a:lnTo>
                  <a:pt x="7481075" y="184855"/>
                </a:lnTo>
                <a:lnTo>
                  <a:pt x="7490277" y="184855"/>
                </a:lnTo>
                <a:lnTo>
                  <a:pt x="7490277" y="195594"/>
                </a:lnTo>
                <a:lnTo>
                  <a:pt x="7471107" y="200196"/>
                </a:lnTo>
                <a:lnTo>
                  <a:pt x="7490277" y="205565"/>
                </a:lnTo>
                <a:lnTo>
                  <a:pt x="7461137" y="205565"/>
                </a:lnTo>
                <a:lnTo>
                  <a:pt x="7461137" y="215537"/>
                </a:lnTo>
                <a:lnTo>
                  <a:pt x="7450403" y="205565"/>
                </a:lnTo>
                <a:lnTo>
                  <a:pt x="7430465" y="215537"/>
                </a:lnTo>
                <a:lnTo>
                  <a:pt x="7411295" y="215537"/>
                </a:lnTo>
                <a:lnTo>
                  <a:pt x="7411295" y="220906"/>
                </a:lnTo>
                <a:lnTo>
                  <a:pt x="7390591" y="220906"/>
                </a:lnTo>
                <a:lnTo>
                  <a:pt x="7421263" y="205565"/>
                </a:lnTo>
                <a:lnTo>
                  <a:pt x="7411295" y="195594"/>
                </a:lnTo>
                <a:lnTo>
                  <a:pt x="7421263" y="190224"/>
                </a:lnTo>
                <a:lnTo>
                  <a:pt x="7440433" y="179486"/>
                </a:lnTo>
                <a:lnTo>
                  <a:pt x="7440433" y="169515"/>
                </a:lnTo>
                <a:lnTo>
                  <a:pt x="7461137" y="159543"/>
                </a:lnTo>
                <a:lnTo>
                  <a:pt x="7461137" y="164912"/>
                </a:lnTo>
                <a:lnTo>
                  <a:pt x="7500245" y="164912"/>
                </a:lnTo>
                <a:lnTo>
                  <a:pt x="7500245" y="159543"/>
                </a:lnTo>
                <a:lnTo>
                  <a:pt x="7490277" y="154174"/>
                </a:lnTo>
                <a:lnTo>
                  <a:pt x="7500245" y="154174"/>
                </a:lnTo>
                <a:lnTo>
                  <a:pt x="7530918" y="159543"/>
                </a:lnTo>
                <a:lnTo>
                  <a:pt x="7550089" y="148805"/>
                </a:lnTo>
                <a:lnTo>
                  <a:pt x="7550089" y="143435"/>
                </a:lnTo>
                <a:lnTo>
                  <a:pt x="7520949" y="133464"/>
                </a:lnTo>
                <a:lnTo>
                  <a:pt x="7520949" y="123492"/>
                </a:lnTo>
                <a:lnTo>
                  <a:pt x="7540887" y="112754"/>
                </a:lnTo>
                <a:lnTo>
                  <a:pt x="7580761" y="107385"/>
                </a:lnTo>
                <a:lnTo>
                  <a:pt x="7630605" y="92811"/>
                </a:lnTo>
                <a:lnTo>
                  <a:pt x="7630605" y="87442"/>
                </a:lnTo>
                <a:close/>
                <a:moveTo>
                  <a:pt x="7490277" y="66732"/>
                </a:moveTo>
                <a:lnTo>
                  <a:pt x="7500245" y="76703"/>
                </a:lnTo>
                <a:lnTo>
                  <a:pt x="7481075" y="82073"/>
                </a:lnTo>
                <a:lnTo>
                  <a:pt x="7471107" y="76703"/>
                </a:lnTo>
                <a:close/>
                <a:moveTo>
                  <a:pt x="7700385" y="61363"/>
                </a:moveTo>
                <a:lnTo>
                  <a:pt x="7710353" y="61363"/>
                </a:lnTo>
                <a:lnTo>
                  <a:pt x="7719555" y="66732"/>
                </a:lnTo>
                <a:lnTo>
                  <a:pt x="7710353" y="66732"/>
                </a:lnTo>
                <a:lnTo>
                  <a:pt x="7700385" y="66732"/>
                </a:lnTo>
                <a:close/>
                <a:moveTo>
                  <a:pt x="7530918" y="61363"/>
                </a:moveTo>
                <a:lnTo>
                  <a:pt x="7540887" y="66732"/>
                </a:lnTo>
                <a:lnTo>
                  <a:pt x="7530918" y="72101"/>
                </a:lnTo>
                <a:lnTo>
                  <a:pt x="7540887" y="76703"/>
                </a:lnTo>
                <a:lnTo>
                  <a:pt x="7510981" y="82073"/>
                </a:lnTo>
                <a:lnTo>
                  <a:pt x="7510981" y="76703"/>
                </a:lnTo>
                <a:lnTo>
                  <a:pt x="7520949" y="66732"/>
                </a:lnTo>
                <a:close/>
                <a:moveTo>
                  <a:pt x="7800071" y="51391"/>
                </a:moveTo>
                <a:lnTo>
                  <a:pt x="7820009" y="51391"/>
                </a:lnTo>
                <a:lnTo>
                  <a:pt x="7830744" y="56761"/>
                </a:lnTo>
                <a:lnTo>
                  <a:pt x="7810040" y="66732"/>
                </a:lnTo>
                <a:close/>
                <a:moveTo>
                  <a:pt x="7570793" y="51391"/>
                </a:moveTo>
                <a:lnTo>
                  <a:pt x="7580761" y="56761"/>
                </a:lnTo>
                <a:lnTo>
                  <a:pt x="7590730" y="56761"/>
                </a:lnTo>
                <a:lnTo>
                  <a:pt x="7590730" y="61363"/>
                </a:lnTo>
                <a:lnTo>
                  <a:pt x="7570793" y="66732"/>
                </a:lnTo>
                <a:lnTo>
                  <a:pt x="7550089" y="76703"/>
                </a:lnTo>
                <a:lnTo>
                  <a:pt x="7550089" y="72101"/>
                </a:lnTo>
                <a:close/>
                <a:moveTo>
                  <a:pt x="7609901" y="41420"/>
                </a:moveTo>
                <a:lnTo>
                  <a:pt x="7619869" y="46022"/>
                </a:lnTo>
                <a:lnTo>
                  <a:pt x="7630605" y="41420"/>
                </a:lnTo>
                <a:lnTo>
                  <a:pt x="7640573" y="46022"/>
                </a:lnTo>
                <a:lnTo>
                  <a:pt x="7640573" y="51391"/>
                </a:lnTo>
                <a:lnTo>
                  <a:pt x="7630605" y="56761"/>
                </a:lnTo>
                <a:lnTo>
                  <a:pt x="7609901" y="56761"/>
                </a:lnTo>
                <a:lnTo>
                  <a:pt x="7590730" y="46022"/>
                </a:lnTo>
                <a:close/>
                <a:moveTo>
                  <a:pt x="7710353" y="36051"/>
                </a:moveTo>
                <a:lnTo>
                  <a:pt x="7719555" y="36051"/>
                </a:lnTo>
                <a:lnTo>
                  <a:pt x="7719555" y="46022"/>
                </a:lnTo>
                <a:lnTo>
                  <a:pt x="7700385" y="46022"/>
                </a:lnTo>
                <a:lnTo>
                  <a:pt x="7659743" y="66732"/>
                </a:lnTo>
                <a:lnTo>
                  <a:pt x="7680447" y="76703"/>
                </a:lnTo>
                <a:lnTo>
                  <a:pt x="7690417" y="82073"/>
                </a:lnTo>
                <a:lnTo>
                  <a:pt x="7659743" y="82073"/>
                </a:lnTo>
                <a:lnTo>
                  <a:pt x="7659743" y="76703"/>
                </a:lnTo>
                <a:lnTo>
                  <a:pt x="7650541" y="76703"/>
                </a:lnTo>
                <a:lnTo>
                  <a:pt x="7630605" y="76703"/>
                </a:lnTo>
                <a:lnTo>
                  <a:pt x="7599932" y="82073"/>
                </a:lnTo>
                <a:lnTo>
                  <a:pt x="7599932" y="87442"/>
                </a:lnTo>
                <a:lnTo>
                  <a:pt x="7590730" y="87442"/>
                </a:lnTo>
                <a:lnTo>
                  <a:pt x="7570793" y="97413"/>
                </a:lnTo>
                <a:lnTo>
                  <a:pt x="7560057" y="97413"/>
                </a:lnTo>
                <a:lnTo>
                  <a:pt x="7550089" y="87442"/>
                </a:lnTo>
                <a:lnTo>
                  <a:pt x="7570793" y="82073"/>
                </a:lnTo>
                <a:lnTo>
                  <a:pt x="7599932" y="76703"/>
                </a:lnTo>
                <a:lnTo>
                  <a:pt x="7619869" y="66732"/>
                </a:lnTo>
                <a:lnTo>
                  <a:pt x="7640573" y="66732"/>
                </a:lnTo>
                <a:lnTo>
                  <a:pt x="7659743" y="56761"/>
                </a:lnTo>
                <a:lnTo>
                  <a:pt x="7669712" y="51391"/>
                </a:lnTo>
                <a:close/>
                <a:moveTo>
                  <a:pt x="7750228" y="20710"/>
                </a:moveTo>
                <a:lnTo>
                  <a:pt x="7770165" y="20710"/>
                </a:lnTo>
                <a:lnTo>
                  <a:pt x="7770165" y="30681"/>
                </a:lnTo>
                <a:lnTo>
                  <a:pt x="7790103" y="30681"/>
                </a:lnTo>
                <a:lnTo>
                  <a:pt x="7790103" y="41420"/>
                </a:lnTo>
                <a:lnTo>
                  <a:pt x="7800071" y="46022"/>
                </a:lnTo>
                <a:lnTo>
                  <a:pt x="7779367" y="51391"/>
                </a:lnTo>
                <a:lnTo>
                  <a:pt x="7790103" y="61363"/>
                </a:lnTo>
                <a:lnTo>
                  <a:pt x="7779367" y="61363"/>
                </a:lnTo>
                <a:lnTo>
                  <a:pt x="7750228" y="46022"/>
                </a:lnTo>
                <a:lnTo>
                  <a:pt x="7760197" y="41420"/>
                </a:lnTo>
                <a:lnTo>
                  <a:pt x="7729524" y="41420"/>
                </a:lnTo>
                <a:lnTo>
                  <a:pt x="7729524" y="30681"/>
                </a:lnTo>
                <a:lnTo>
                  <a:pt x="7740259" y="25312"/>
                </a:lnTo>
                <a:close/>
                <a:moveTo>
                  <a:pt x="7690417" y="15341"/>
                </a:moveTo>
                <a:lnTo>
                  <a:pt x="7710353" y="20710"/>
                </a:lnTo>
                <a:lnTo>
                  <a:pt x="7680447" y="41420"/>
                </a:lnTo>
                <a:lnTo>
                  <a:pt x="7669712" y="36051"/>
                </a:lnTo>
                <a:lnTo>
                  <a:pt x="7669712" y="25312"/>
                </a:lnTo>
                <a:close/>
                <a:moveTo>
                  <a:pt x="7800071" y="10739"/>
                </a:moveTo>
                <a:lnTo>
                  <a:pt x="7800071" y="15341"/>
                </a:lnTo>
                <a:lnTo>
                  <a:pt x="7779367" y="15341"/>
                </a:lnTo>
                <a:close/>
                <a:moveTo>
                  <a:pt x="7750228" y="0"/>
                </a:moveTo>
                <a:lnTo>
                  <a:pt x="7760197" y="0"/>
                </a:lnTo>
                <a:lnTo>
                  <a:pt x="7760197" y="5369"/>
                </a:lnTo>
                <a:lnTo>
                  <a:pt x="7750228" y="15341"/>
                </a:lnTo>
                <a:lnTo>
                  <a:pt x="7740259" y="15341"/>
                </a:lnTo>
                <a:lnTo>
                  <a:pt x="7740259" y="10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3637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5900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64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80427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9766" y="1493420"/>
            <a:ext cx="6842234" cy="38711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669382"/>
            <a:ext cx="12192000" cy="3519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4182" y="595116"/>
            <a:ext cx="11083636" cy="28484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4182" y="3559126"/>
            <a:ext cx="5480858" cy="270375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56960" y="3559126"/>
            <a:ext cx="5480858" cy="27037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82748" y="0"/>
            <a:ext cx="6109252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82748" y="3438000"/>
            <a:ext cx="6109252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2" r:id="rId3"/>
    <p:sldLayoutId id="2147483681" r:id="rId4"/>
    <p:sldLayoutId id="2147483674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00" r:id="rId19"/>
    <p:sldLayoutId id="2147483672" r:id="rId20"/>
    <p:sldLayoutId id="2147483675" r:id="rId21"/>
    <p:sldLayoutId id="2147483676" r:id="rId22"/>
    <p:sldLayoutId id="2147483677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551111E-E231-43D6-9C22-E554758E5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85750" y="300037"/>
            <a:ext cx="11601450" cy="6257925"/>
          </a:xfrm>
          <a:prstGeom prst="rect">
            <a:avLst/>
          </a:prstGeom>
          <a:gradFill>
            <a:gsLst>
              <a:gs pos="0">
                <a:srgbClr val="485563"/>
              </a:gs>
              <a:gs pos="100000">
                <a:srgbClr val="29323C">
                  <a:alpha val="6980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8022" y="2720079"/>
            <a:ext cx="4539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TELECOMMUTING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239DB-8078-47EA-86C2-06E3083F1CD1}"/>
              </a:ext>
            </a:extLst>
          </p:cNvPr>
          <p:cNvSpPr txBox="1"/>
          <p:nvPr/>
        </p:nvSpPr>
        <p:spPr>
          <a:xfrm>
            <a:off x="4033254" y="3428999"/>
            <a:ext cx="412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POWERPOINT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651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OUR LASTEST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Powerpoint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 Presentation Template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0530" y="4707310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99190" y="4707310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1825" y="4707310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44460" y="4707310"/>
            <a:ext cx="1975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4767" y="4988608"/>
            <a:ext cx="2387424" cy="3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Creative Cummons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3427" y="4988607"/>
            <a:ext cx="2387424" cy="3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Creative Cummons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6062" y="4988606"/>
            <a:ext cx="2387424" cy="3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Creative Cummons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8697" y="4988605"/>
            <a:ext cx="2387424" cy="3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Creative Cummons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4767" y="5324535"/>
            <a:ext cx="2387424" cy="30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Our Work Image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93427" y="5324533"/>
            <a:ext cx="2387424" cy="30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Our Work Image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6062" y="5324531"/>
            <a:ext cx="2387424" cy="30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Our Work Image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8697" y="5324529"/>
            <a:ext cx="2387424" cy="30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Our Work Image 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EA8C2A3-398A-42DC-BB2A-1EEE1047BA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264" r="21264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056BCD9-7C22-4293-8227-E54BA532C7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1334" b="11334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1AF5DB6C-C68F-468D-8CCE-0FDDC299F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264" r="21264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D45C0E0-A2F8-4769-AAAF-F6CAC5A8FD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11334" b="11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1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E892FCC-16FB-4E4C-AA43-306A9F80AE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806" b="3080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908E0FE-5C8E-420C-9508-BE0A5C639B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7104" b="17104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135E07-A025-4E1F-B92D-8A621291F6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3010" b="13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32609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28C2AAB-9F81-4E83-AF40-CF89F1FD9A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082748" y="0"/>
            <a:ext cx="61092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B0A1B-E9AE-4CB9-AC6C-8A85A978F020}"/>
              </a:ext>
            </a:extLst>
          </p:cNvPr>
          <p:cNvSpPr txBox="1"/>
          <p:nvPr/>
        </p:nvSpPr>
        <p:spPr>
          <a:xfrm>
            <a:off x="6885771" y="1298981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B1DCF-4C63-416D-A0B9-A72E3DBA24E1}"/>
              </a:ext>
            </a:extLst>
          </p:cNvPr>
          <p:cNvSpPr/>
          <p:nvPr/>
        </p:nvSpPr>
        <p:spPr>
          <a:xfrm>
            <a:off x="6885771" y="2951896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7227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EB61EE4-90BE-4896-B321-DCF9DB3FB2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960" b="2996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75588B2-D750-4F9C-8D3F-177626C1D5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9889" b="988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935F34-28E6-4939-8A6E-F452CBDB3BB7}"/>
              </a:ext>
            </a:extLst>
          </p:cNvPr>
          <p:cNvSpPr txBox="1"/>
          <p:nvPr/>
        </p:nvSpPr>
        <p:spPr>
          <a:xfrm>
            <a:off x="904696" y="690411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443F4E-24BD-4718-B304-034B9BFEF601}"/>
              </a:ext>
            </a:extLst>
          </p:cNvPr>
          <p:cNvSpPr/>
          <p:nvPr/>
        </p:nvSpPr>
        <p:spPr>
          <a:xfrm>
            <a:off x="904696" y="2343326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F01BA-9F97-4413-8FD1-099247F2C8A1}"/>
              </a:ext>
            </a:extLst>
          </p:cNvPr>
          <p:cNvSpPr/>
          <p:nvPr/>
        </p:nvSpPr>
        <p:spPr>
          <a:xfrm>
            <a:off x="904696" y="4270227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900594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53B581-A2FF-4DCB-B1A3-C5EE5D9971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978" b="18978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9667F6-8353-4EEE-A5B6-61193CDD0CC3}"/>
              </a:ext>
            </a:extLst>
          </p:cNvPr>
          <p:cNvSpPr txBox="1"/>
          <p:nvPr/>
        </p:nvSpPr>
        <p:spPr>
          <a:xfrm>
            <a:off x="956584" y="886779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A2369-2735-4687-ADD9-2D641F1C02AB}"/>
              </a:ext>
            </a:extLst>
          </p:cNvPr>
          <p:cNvSpPr/>
          <p:nvPr/>
        </p:nvSpPr>
        <p:spPr>
          <a:xfrm>
            <a:off x="956584" y="2270491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3B318-B99F-4BCF-9F0D-01A6127179CF}"/>
              </a:ext>
            </a:extLst>
          </p:cNvPr>
          <p:cNvSpPr/>
          <p:nvPr/>
        </p:nvSpPr>
        <p:spPr>
          <a:xfrm>
            <a:off x="956584" y="4077983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106838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C3E75E-5100-4CD6-891D-B64E389C46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9FDCC5D-F17B-4075-A1FB-AB58B8AB6C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667" b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17E76A2-F808-4C9C-B37D-C655FF290B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667" b="1666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B134DCB-896C-4820-9AC9-04627C3665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67" r="16667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49DA4-8576-49D0-AFE4-A608ED785708}"/>
              </a:ext>
            </a:extLst>
          </p:cNvPr>
          <p:cNvSpPr txBox="1"/>
          <p:nvPr/>
        </p:nvSpPr>
        <p:spPr>
          <a:xfrm>
            <a:off x="653830" y="366636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3DD66-A61E-4653-9909-10ECE543525F}"/>
              </a:ext>
            </a:extLst>
          </p:cNvPr>
          <p:cNvSpPr/>
          <p:nvPr/>
        </p:nvSpPr>
        <p:spPr>
          <a:xfrm>
            <a:off x="8606513" y="3666367"/>
            <a:ext cx="2920923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0381A-A481-4A37-90F8-3E7A3FAD3EFD}"/>
              </a:ext>
            </a:extLst>
          </p:cNvPr>
          <p:cNvSpPr/>
          <p:nvPr/>
        </p:nvSpPr>
        <p:spPr>
          <a:xfrm>
            <a:off x="5203746" y="3666367"/>
            <a:ext cx="2920923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958055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865714B-535A-4695-9082-B21868BAA7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7053" b="1705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193530-CA14-4D6F-9B82-AF1B8F4F2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552" r="1255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C38A7C-6D40-4ABD-B661-39EB02BD85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276" r="16276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58EACA-3E35-4D39-938C-921680D8922C}"/>
              </a:ext>
            </a:extLst>
          </p:cNvPr>
          <p:cNvSpPr txBox="1"/>
          <p:nvPr/>
        </p:nvSpPr>
        <p:spPr>
          <a:xfrm>
            <a:off x="7350467" y="183738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2FBBB-0E82-4706-AC15-4FE53FB0C790}"/>
              </a:ext>
            </a:extLst>
          </p:cNvPr>
          <p:cNvSpPr/>
          <p:nvPr/>
        </p:nvSpPr>
        <p:spPr>
          <a:xfrm>
            <a:off x="7350467" y="3490302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936303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CDE2A56-F556-415D-ADA3-E69F85EC1A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2386" r="32386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61A60A-8273-4334-A939-167C7B1B88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778" r="1377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BAF3022-73A8-426B-BD84-A6336F49F0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8459" b="18459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5FE348-319F-4397-BD81-A0CE3E937901}"/>
              </a:ext>
            </a:extLst>
          </p:cNvPr>
          <p:cNvSpPr/>
          <p:nvPr/>
        </p:nvSpPr>
        <p:spPr>
          <a:xfrm>
            <a:off x="454991" y="1628453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68B8-8014-4CE8-8BFF-1DE3854BACC0}"/>
              </a:ext>
            </a:extLst>
          </p:cNvPr>
          <p:cNvSpPr/>
          <p:nvPr/>
        </p:nvSpPr>
        <p:spPr>
          <a:xfrm>
            <a:off x="454991" y="3474000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829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20F04ED-D879-4B1A-B4F1-2429AA5FF8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89" r="20389"/>
          <a:stretch>
            <a:fillRect/>
          </a:stretch>
        </p:blipFill>
        <p:spPr/>
      </p:pic>
      <p:sp>
        <p:nvSpPr>
          <p:cNvPr id="4" name="Right Triangle 3"/>
          <p:cNvSpPr/>
          <p:nvPr/>
        </p:nvSpPr>
        <p:spPr>
          <a:xfrm>
            <a:off x="1876926" y="1612232"/>
            <a:ext cx="4572000" cy="4572000"/>
          </a:xfrm>
          <a:prstGeom prst="rtTriangle">
            <a:avLst/>
          </a:prstGeom>
          <a:noFill/>
          <a:ln w="22225">
            <a:solidFill>
              <a:schemeClr val="tx1">
                <a:lumMod val="75000"/>
                <a:lumOff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684695" y="4919859"/>
            <a:ext cx="1445394" cy="1445394"/>
          </a:xfrm>
          <a:prstGeom prst="rtTriangle">
            <a:avLst/>
          </a:prstGeom>
          <a:noFill/>
          <a:ln w="22225">
            <a:solidFill>
              <a:schemeClr val="tx1">
                <a:lumMod val="75000"/>
                <a:lumOff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EF410-A8F8-4D0A-8A45-A7FFA4E542CC}"/>
              </a:ext>
            </a:extLst>
          </p:cNvPr>
          <p:cNvSpPr/>
          <p:nvPr/>
        </p:nvSpPr>
        <p:spPr>
          <a:xfrm>
            <a:off x="6600958" y="3020459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D71473-C1CF-451D-966D-EBB3FDF0DF33}"/>
              </a:ext>
            </a:extLst>
          </p:cNvPr>
          <p:cNvSpPr/>
          <p:nvPr/>
        </p:nvSpPr>
        <p:spPr>
          <a:xfrm>
            <a:off x="6600958" y="1264914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733654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D49B3D-6E3D-406A-BF81-70F74BD075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624" b="662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78CC47B-1274-4A80-8940-82C062BD53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2478" r="2247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959785-30BD-403F-A1CF-A0B9479B88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9610" b="9610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DE63F1-55B8-4AE2-869F-5AE78593DB4F}"/>
              </a:ext>
            </a:extLst>
          </p:cNvPr>
          <p:cNvSpPr txBox="1"/>
          <p:nvPr/>
        </p:nvSpPr>
        <p:spPr>
          <a:xfrm>
            <a:off x="594899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A9A9D6-ED76-41CC-9EAF-E531C90A0CD5}"/>
              </a:ext>
            </a:extLst>
          </p:cNvPr>
          <p:cNvSpPr/>
          <p:nvPr/>
        </p:nvSpPr>
        <p:spPr>
          <a:xfrm>
            <a:off x="594899" y="3221099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BF7AE7-CA2C-40E8-8C77-E3A4300915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899" r="28899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C61C90-DFB1-48AB-A210-1505892CFEFC}"/>
              </a:ext>
            </a:extLst>
          </p:cNvPr>
          <p:cNvSpPr txBox="1"/>
          <p:nvPr/>
        </p:nvSpPr>
        <p:spPr>
          <a:xfrm>
            <a:off x="4382414" y="876328"/>
            <a:ext cx="60207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A5FA5-92B4-4373-A3ED-9D4F53D8A345}"/>
              </a:ext>
            </a:extLst>
          </p:cNvPr>
          <p:cNvSpPr/>
          <p:nvPr/>
        </p:nvSpPr>
        <p:spPr>
          <a:xfrm>
            <a:off x="4382414" y="1612042"/>
            <a:ext cx="558464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FBCDD0-3D73-48F8-AFCC-D1091EA139DA}"/>
              </a:ext>
            </a:extLst>
          </p:cNvPr>
          <p:cNvSpPr/>
          <p:nvPr/>
        </p:nvSpPr>
        <p:spPr>
          <a:xfrm>
            <a:off x="4382414" y="2959785"/>
            <a:ext cx="558464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8D0D8-F0DC-4A26-8930-B7478EF02C43}"/>
              </a:ext>
            </a:extLst>
          </p:cNvPr>
          <p:cNvSpPr/>
          <p:nvPr/>
        </p:nvSpPr>
        <p:spPr>
          <a:xfrm>
            <a:off x="4382414" y="4284443"/>
            <a:ext cx="558464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9388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FA4EC03-5B0D-412B-9AF0-22819043E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083" r="15083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7FF8DD-34E9-455A-BDB8-899C2D32C2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083" r="1508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A759DE2-7AE4-4B2C-A91A-3E3797A792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5823" b="15823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A57A28-9F63-4BB8-B047-122741C1776B}"/>
              </a:ext>
            </a:extLst>
          </p:cNvPr>
          <p:cNvSpPr txBox="1"/>
          <p:nvPr/>
        </p:nvSpPr>
        <p:spPr>
          <a:xfrm>
            <a:off x="3497850" y="443922"/>
            <a:ext cx="519630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F16CA-F1D5-4F97-BC48-97E95A317B12}"/>
              </a:ext>
            </a:extLst>
          </p:cNvPr>
          <p:cNvSpPr/>
          <p:nvPr/>
        </p:nvSpPr>
        <p:spPr>
          <a:xfrm>
            <a:off x="2427703" y="1216270"/>
            <a:ext cx="733659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130301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99A5B28-6234-443A-9A7C-A321CC0F67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083" r="15083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DD8C1BC-506C-4716-A812-88B261B79B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8178" b="1817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067BC60-AADE-44FE-8EB9-BA4E41791E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4943" r="14943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0735CC-A3CA-4C83-A658-65D22FC0EDC9}"/>
              </a:ext>
            </a:extLst>
          </p:cNvPr>
          <p:cNvSpPr txBox="1"/>
          <p:nvPr/>
        </p:nvSpPr>
        <p:spPr>
          <a:xfrm>
            <a:off x="3662742" y="4161482"/>
            <a:ext cx="519630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B12033-B1B9-46C1-BEF1-F8F5921E9DBF}"/>
              </a:ext>
            </a:extLst>
          </p:cNvPr>
          <p:cNvSpPr/>
          <p:nvPr/>
        </p:nvSpPr>
        <p:spPr>
          <a:xfrm>
            <a:off x="2592595" y="4933830"/>
            <a:ext cx="733659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12886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6585" y="960664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" charset="0"/>
                <a:ea typeface="Montserrat Extra" charset="0"/>
                <a:cs typeface="Montserrat Extra" charset="0"/>
              </a:rPr>
              <a:t>Add title here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E24D2F2-DD53-4099-ADD0-3559917DF5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7427" b="22959"/>
          <a:stretch/>
        </p:blipFill>
        <p:spPr>
          <a:xfrm>
            <a:off x="3924300" y="933450"/>
            <a:ext cx="7334250" cy="304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CACCF5-FBAB-44C0-B576-F2E2FAC9EF8A}"/>
              </a:ext>
            </a:extLst>
          </p:cNvPr>
          <p:cNvSpPr/>
          <p:nvPr/>
        </p:nvSpPr>
        <p:spPr>
          <a:xfrm>
            <a:off x="2427703" y="4623081"/>
            <a:ext cx="7336595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56485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49CF32-887C-42DD-9E05-C9DDBF57C5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70" r="20370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4E4EF7-C78A-421E-87E3-C421A4208868}"/>
              </a:ext>
            </a:extLst>
          </p:cNvPr>
          <p:cNvSpPr txBox="1"/>
          <p:nvPr/>
        </p:nvSpPr>
        <p:spPr>
          <a:xfrm>
            <a:off x="6710886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71C19-7EAF-47D1-9C03-17755838395B}"/>
              </a:ext>
            </a:extLst>
          </p:cNvPr>
          <p:cNvSpPr/>
          <p:nvPr/>
        </p:nvSpPr>
        <p:spPr>
          <a:xfrm>
            <a:off x="6710886" y="3221099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75614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292934"/>
            <a:ext cx="2362200" cy="3650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972" y="2435423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Basic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33528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76800" y="2292934"/>
            <a:ext cx="2362200" cy="3650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81600" y="33528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91400" y="2292934"/>
            <a:ext cx="2362200" cy="3650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96200" y="33528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9881" y="2430182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6749" y="2430801"/>
            <a:ext cx="86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Premium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67000" y="38100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81600" y="38100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6200" y="38100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42672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42672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96200" y="42672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47244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1600" y="47244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96200" y="47244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51816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81600" y="51816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96200" y="5181600"/>
            <a:ext cx="1752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48280" y="3393440"/>
            <a:ext cx="1532201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Free Setup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10GB Disk Space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Webmail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Subdomains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3391767"/>
            <a:ext cx="1532201" cy="1683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Free Setup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20GB Disk Space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Webmail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Subdomains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72400" y="3391767"/>
            <a:ext cx="1532201" cy="1683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Free Setup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50GB Disk Space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Webmail</a:t>
            </a:r>
          </a:p>
          <a:p>
            <a:pPr algn="ctr">
              <a:lnSpc>
                <a:spcPct val="150000"/>
              </a:lnSpc>
            </a:pPr>
            <a:endParaRPr lang="en-US" sz="1050" dirty="0">
              <a:solidFill>
                <a:schemeClr val="bg1">
                  <a:lumMod val="50000"/>
                </a:schemeClr>
              </a:solidFill>
              <a:cs typeface="Source Sans Pro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Source Sans Pro"/>
              </a:rPr>
              <a:t>Unlimited Subdomains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75280" y="277622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$49/mo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6700" y="276413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$100/mo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4126" y="276860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$199/mo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14650" y="5397500"/>
            <a:ext cx="1257300" cy="3361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67559" y="5421067"/>
            <a:ext cx="80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TRY NOW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27134" y="5401733"/>
            <a:ext cx="1257300" cy="3361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580043" y="5425300"/>
            <a:ext cx="80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TRY NOW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7499" y="5401733"/>
            <a:ext cx="1257300" cy="3361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090408" y="5425300"/>
            <a:ext cx="80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Montserrat"/>
              </a:rPr>
              <a:t>TRY NOW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PLAN AND PRICING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POWERPOINT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41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B4EF63C-2125-4EBB-8CA6-7DFA5F420D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A90BF8-DFD3-4623-A8F6-7B1740134D30}"/>
              </a:ext>
            </a:extLst>
          </p:cNvPr>
          <p:cNvSpPr/>
          <p:nvPr/>
        </p:nvSpPr>
        <p:spPr>
          <a:xfrm>
            <a:off x="438150" y="4524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43CEA2"/>
              </a:gs>
              <a:gs pos="100000">
                <a:srgbClr val="185A9D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8B8CA-1E7F-45E3-91F8-896F94B2ADB9}"/>
              </a:ext>
            </a:extLst>
          </p:cNvPr>
          <p:cNvSpPr/>
          <p:nvPr/>
        </p:nvSpPr>
        <p:spPr>
          <a:xfrm>
            <a:off x="3670405" y="3088105"/>
            <a:ext cx="5128691" cy="1121251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THE END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98AE6-B483-493D-987A-4B4229A56638}"/>
              </a:ext>
            </a:extLst>
          </p:cNvPr>
          <p:cNvCxnSpPr/>
          <p:nvPr/>
        </p:nvCxnSpPr>
        <p:spPr>
          <a:xfrm>
            <a:off x="4083633" y="3050783"/>
            <a:ext cx="171683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7D1868-69BA-4E6E-A7A6-B5DB0CB709B3}"/>
              </a:ext>
            </a:extLst>
          </p:cNvPr>
          <p:cNvCxnSpPr/>
          <p:nvPr/>
        </p:nvCxnSpPr>
        <p:spPr>
          <a:xfrm>
            <a:off x="6664979" y="4143715"/>
            <a:ext cx="171683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FA486C-51B6-48AF-A72F-3E84B7DB09E3}"/>
              </a:ext>
            </a:extLst>
          </p:cNvPr>
          <p:cNvCxnSpPr/>
          <p:nvPr/>
        </p:nvCxnSpPr>
        <p:spPr>
          <a:xfrm>
            <a:off x="8350963" y="3271999"/>
            <a:ext cx="0" cy="874891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B2F4AD-4862-49C7-A233-2E6B0D85D05C}"/>
              </a:ext>
            </a:extLst>
          </p:cNvPr>
          <p:cNvCxnSpPr/>
          <p:nvPr/>
        </p:nvCxnSpPr>
        <p:spPr>
          <a:xfrm>
            <a:off x="4114800" y="3050783"/>
            <a:ext cx="0" cy="874891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1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686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OUR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SER-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VICE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1C976E4-E8E9-4699-9393-A73F2F61D3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49" b="12549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9973E0-F65D-4E62-985C-0559F3CEA4EF}"/>
              </a:ext>
            </a:extLst>
          </p:cNvPr>
          <p:cNvSpPr/>
          <p:nvPr/>
        </p:nvSpPr>
        <p:spPr>
          <a:xfrm>
            <a:off x="6607354" y="1667602"/>
            <a:ext cx="4020672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80079-597C-45CA-B4AF-2B7703D40700}"/>
              </a:ext>
            </a:extLst>
          </p:cNvPr>
          <p:cNvSpPr/>
          <p:nvPr/>
        </p:nvSpPr>
        <p:spPr>
          <a:xfrm>
            <a:off x="6607354" y="3429000"/>
            <a:ext cx="4020672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81028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F1D8F5DF-1B73-44B4-B903-8C1E9B351E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9" r="1299"/>
          <a:stretch>
            <a:fillRect/>
          </a:stretch>
        </p:blipFill>
        <p:spPr>
          <a:xfrm>
            <a:off x="5349875" y="1087438"/>
            <a:ext cx="6842125" cy="4683125"/>
          </a:xfrm>
        </p:spPr>
      </p:pic>
      <p:sp>
        <p:nvSpPr>
          <p:cNvPr id="5" name="Rectangle 4"/>
          <p:cNvSpPr/>
          <p:nvPr/>
        </p:nvSpPr>
        <p:spPr>
          <a:xfrm>
            <a:off x="5349766" y="1086948"/>
            <a:ext cx="6842234" cy="468410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48269" y="1418667"/>
            <a:ext cx="2645228" cy="402066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OUR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SER-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VICE</a:t>
            </a:r>
            <a:endParaRPr lang="en-US" sz="5000" b="1" dirty="0">
              <a:solidFill>
                <a:schemeClr val="bg1"/>
              </a:solidFill>
              <a:latin typeface="Montserrat Extra" charset="0"/>
              <a:ea typeface="Montserrat Extra" charset="0"/>
              <a:cs typeface="Montserrat Extr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04F3EA-831E-47F4-B676-01D0E53D62A8}"/>
              </a:ext>
            </a:extLst>
          </p:cNvPr>
          <p:cNvSpPr txBox="1"/>
          <p:nvPr/>
        </p:nvSpPr>
        <p:spPr>
          <a:xfrm>
            <a:off x="544932" y="1418667"/>
            <a:ext cx="326257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002739-6C9F-4EB8-B91F-25B8DE11423C}"/>
              </a:ext>
            </a:extLst>
          </p:cNvPr>
          <p:cNvSpPr/>
          <p:nvPr/>
        </p:nvSpPr>
        <p:spPr>
          <a:xfrm>
            <a:off x="544933" y="2798959"/>
            <a:ext cx="4206950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50740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9F27E2-3FCD-4FC4-A08D-B5FAEEFDDA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359" b="28359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180" y="1669382"/>
            <a:ext cx="12191998" cy="3519237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3F039-0899-4507-80A5-8BEEFE24D9D2}"/>
              </a:ext>
            </a:extLst>
          </p:cNvPr>
          <p:cNvSpPr txBox="1"/>
          <p:nvPr/>
        </p:nvSpPr>
        <p:spPr>
          <a:xfrm>
            <a:off x="3497994" y="455845"/>
            <a:ext cx="60207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DD6AE9-8DFE-4584-B733-DA0103C2B8F2}"/>
              </a:ext>
            </a:extLst>
          </p:cNvPr>
          <p:cNvSpPr/>
          <p:nvPr/>
        </p:nvSpPr>
        <p:spPr>
          <a:xfrm>
            <a:off x="511353" y="1853888"/>
            <a:ext cx="558464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C82660-50C8-48DC-9E1A-0E672439D04D}"/>
              </a:ext>
            </a:extLst>
          </p:cNvPr>
          <p:cNvSpPr/>
          <p:nvPr/>
        </p:nvSpPr>
        <p:spPr>
          <a:xfrm>
            <a:off x="511353" y="3363052"/>
            <a:ext cx="558464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722FC3-9D10-4CBA-9EED-0C31C8D1A1BA}"/>
              </a:ext>
            </a:extLst>
          </p:cNvPr>
          <p:cNvSpPr/>
          <p:nvPr/>
        </p:nvSpPr>
        <p:spPr>
          <a:xfrm>
            <a:off x="1944569" y="5355475"/>
            <a:ext cx="8302863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20061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AC154E-8FFE-4576-ADB1-1F56EEE92C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112" b="511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193A11-CE7A-4C30-BDE2-6DAD63B28BE5}"/>
              </a:ext>
            </a:extLst>
          </p:cNvPr>
          <p:cNvSpPr txBox="1"/>
          <p:nvPr/>
        </p:nvSpPr>
        <p:spPr>
          <a:xfrm>
            <a:off x="7200565" y="273714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37099-70AE-4179-8755-D48CF0CB7795}"/>
              </a:ext>
            </a:extLst>
          </p:cNvPr>
          <p:cNvSpPr/>
          <p:nvPr/>
        </p:nvSpPr>
        <p:spPr>
          <a:xfrm>
            <a:off x="7200565" y="4390059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88108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7270127-356D-463C-8015-0BB61D56A2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2246" b="35208"/>
          <a:stretch/>
        </p:blipFill>
        <p:spPr>
          <a:xfrm>
            <a:off x="876673" y="1488141"/>
            <a:ext cx="5598213" cy="423112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6A9B56-C05A-4E0E-9E75-F06781454D33}"/>
              </a:ext>
            </a:extLst>
          </p:cNvPr>
          <p:cNvSpPr txBox="1"/>
          <p:nvPr/>
        </p:nvSpPr>
        <p:spPr>
          <a:xfrm>
            <a:off x="6855791" y="1488141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2EB48-7D2A-4156-9427-ADCC1BE46444}"/>
              </a:ext>
            </a:extLst>
          </p:cNvPr>
          <p:cNvSpPr/>
          <p:nvPr/>
        </p:nvSpPr>
        <p:spPr>
          <a:xfrm>
            <a:off x="6855791" y="3141056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140280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3AF4730-E757-4C21-976D-8BA5B25F11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414" b="15414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2DDF73-E5EA-449A-9590-82324D2647FA}"/>
              </a:ext>
            </a:extLst>
          </p:cNvPr>
          <p:cNvSpPr txBox="1"/>
          <p:nvPr/>
        </p:nvSpPr>
        <p:spPr>
          <a:xfrm>
            <a:off x="5456420" y="4313736"/>
            <a:ext cx="5216577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75785-173C-4C08-AE48-7877A0DDB23C}"/>
              </a:ext>
            </a:extLst>
          </p:cNvPr>
          <p:cNvSpPr/>
          <p:nvPr/>
        </p:nvSpPr>
        <p:spPr>
          <a:xfrm>
            <a:off x="5456420" y="4962720"/>
            <a:ext cx="5801193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21446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AB090CE-BD3D-48C8-B258-6BD98AB831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828" b="20828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CA29B9-71E1-4770-9E3D-1EFF478F7409}"/>
              </a:ext>
            </a:extLst>
          </p:cNvPr>
          <p:cNvSpPr txBox="1"/>
          <p:nvPr/>
        </p:nvSpPr>
        <p:spPr>
          <a:xfrm>
            <a:off x="484972" y="3559041"/>
            <a:ext cx="7347450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D02E9-95FA-4C60-93E3-6398F8ADBCB6}"/>
              </a:ext>
            </a:extLst>
          </p:cNvPr>
          <p:cNvSpPr/>
          <p:nvPr/>
        </p:nvSpPr>
        <p:spPr>
          <a:xfrm>
            <a:off x="484972" y="4942753"/>
            <a:ext cx="6815238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288935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7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10370</TotalTime>
  <Words>1342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 Extra</vt:lpstr>
      <vt:lpstr>Montserrat Semi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578</cp:revision>
  <dcterms:created xsi:type="dcterms:W3CDTF">2016-05-23T07:31:44Z</dcterms:created>
  <dcterms:modified xsi:type="dcterms:W3CDTF">2021-03-09T07:22:56Z</dcterms:modified>
</cp:coreProperties>
</file>